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2" r:id="rId3"/>
    <p:sldId id="307" r:id="rId4"/>
    <p:sldId id="313" r:id="rId5"/>
    <p:sldId id="310" r:id="rId6"/>
    <p:sldId id="314" r:id="rId7"/>
    <p:sldId id="316" r:id="rId8"/>
    <p:sldId id="315" r:id="rId9"/>
    <p:sldId id="304" r:id="rId10"/>
    <p:sldId id="312" r:id="rId11"/>
    <p:sldId id="305" r:id="rId12"/>
    <p:sldId id="306" r:id="rId13"/>
    <p:sldId id="308" r:id="rId14"/>
    <p:sldId id="317" r:id="rId15"/>
    <p:sldId id="31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DEB967-54E9-4BA8-B4AC-889331689803}">
          <p14:sldIdLst>
            <p14:sldId id="256"/>
            <p14:sldId id="302"/>
            <p14:sldId id="307"/>
            <p14:sldId id="313"/>
            <p14:sldId id="310"/>
            <p14:sldId id="314"/>
            <p14:sldId id="316"/>
            <p14:sldId id="315"/>
            <p14:sldId id="304"/>
            <p14:sldId id="312"/>
            <p14:sldId id="305"/>
            <p14:sldId id="306"/>
            <p14:sldId id="308"/>
            <p14:sldId id="317"/>
            <p14:sldId id="318"/>
          </p14:sldIdLst>
        </p14:section>
        <p14:section name="Untitled Section" id="{40FD1EDC-2169-4BCE-B620-E050C624E04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a:srgbClr val="000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2" autoAdjust="0"/>
    <p:restoredTop sz="94523" autoAdjust="0"/>
  </p:normalViewPr>
  <p:slideViewPr>
    <p:cSldViewPr>
      <p:cViewPr varScale="1">
        <p:scale>
          <a:sx n="83" d="100"/>
          <a:sy n="83" d="100"/>
        </p:scale>
        <p:origin x="-59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U\Fast%20Timing\Sebastian%20files\beam%20test\4coincidence.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angguo\Documents\T.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hangguo\Document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U\Fast%20Timing\Sebastian%20files\beam%20test\4coinciden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U\Fast%20Timing\Sebastian%20files\beam%20test\4coincide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U\Fast%20Timing\Sebastian%20files\beam%20test\4coinciden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U\Fast%20Timing\Sebastian%20files\beam%20test\4coincidence.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2007_Workbook1.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Sheet1!$N$3:$N$1000</c:f>
              <c:numCache>
                <c:formatCode>0.00E+00</c:formatCode>
                <c:ptCount val="998"/>
                <c:pt idx="0">
                  <c:v>7.5381758438021187E-3</c:v>
                </c:pt>
                <c:pt idx="1">
                  <c:v>3.1570133989190672E-3</c:v>
                </c:pt>
                <c:pt idx="2">
                  <c:v>-2.2550095706564766E-3</c:v>
                </c:pt>
                <c:pt idx="3">
                  <c:v>-4.4455902964370539E-3</c:v>
                </c:pt>
                <c:pt idx="4">
                  <c:v>-9.0200382826259053E-4</c:v>
                </c:pt>
                <c:pt idx="5">
                  <c:v>6.6361700288957342E-3</c:v>
                </c:pt>
                <c:pt idx="6">
                  <c:v>1.4303204555771548E-2</c:v>
                </c:pt>
                <c:pt idx="7">
                  <c:v>2.035951796074988E-2</c:v>
                </c:pt>
                <c:pt idx="8">
                  <c:v>2.3967531287156448E-2</c:v>
                </c:pt>
                <c:pt idx="9">
                  <c:v>2.4160816828462248E-2</c:v>
                </c:pt>
                <c:pt idx="10">
                  <c:v>2.0617230360287786E-2</c:v>
                </c:pt>
                <c:pt idx="11">
                  <c:v>1.3787774790086249E-2</c:v>
                </c:pt>
                <c:pt idx="12">
                  <c:v>5.0898807318398411E-3</c:v>
                </c:pt>
                <c:pt idx="13">
                  <c:v>-1.9328653462769799E-4</c:v>
                </c:pt>
                <c:pt idx="14">
                  <c:v>6.4428844875899331E-5</c:v>
                </c:pt>
                <c:pt idx="15">
                  <c:v>3.0925845540431679E-3</c:v>
                </c:pt>
                <c:pt idx="16">
                  <c:v>8.1824642925611129E-3</c:v>
                </c:pt>
                <c:pt idx="17">
                  <c:v>1.2756910292106169E-2</c:v>
                </c:pt>
                <c:pt idx="18">
                  <c:v>1.6493782301586435E-2</c:v>
                </c:pt>
                <c:pt idx="19">
                  <c:v>2.3129957297091653E-2</c:v>
                </c:pt>
                <c:pt idx="20">
                  <c:v>2.8219833062322012E-2</c:v>
                </c:pt>
                <c:pt idx="21">
                  <c:v>2.6480258223960312E-2</c:v>
                </c:pt>
                <c:pt idx="22">
                  <c:v>2.0874947726435177E-2</c:v>
                </c:pt>
                <c:pt idx="23">
                  <c:v>1.4174345872697851E-2</c:v>
                </c:pt>
                <c:pt idx="24">
                  <c:v>9.728753589617006E-3</c:v>
                </c:pt>
                <c:pt idx="25">
                  <c:v>1.0244188321911787E-2</c:v>
                </c:pt>
                <c:pt idx="26">
                  <c:v>1.2241480526420873E-2</c:v>
                </c:pt>
                <c:pt idx="27">
                  <c:v>1.4303204555771548E-2</c:v>
                </c:pt>
                <c:pt idx="28">
                  <c:v>1.7653505482640209E-2</c:v>
                </c:pt>
                <c:pt idx="29">
                  <c:v>2.0746089043361483E-2</c:v>
                </c:pt>
                <c:pt idx="30">
                  <c:v>2.3323242838397453E-2</c:v>
                </c:pt>
                <c:pt idx="31">
                  <c:v>2.4998390818527044E-2</c:v>
                </c:pt>
                <c:pt idx="32">
                  <c:v>2.6802402448339813E-2</c:v>
                </c:pt>
                <c:pt idx="33">
                  <c:v>3.1312421589652764E-2</c:v>
                </c:pt>
                <c:pt idx="34">
                  <c:v>3.6660014721030511E-2</c:v>
                </c:pt>
                <c:pt idx="35">
                  <c:v>3.9043882974760684E-2</c:v>
                </c:pt>
                <c:pt idx="36">
                  <c:v>3.9043882974760684E-2</c:v>
                </c:pt>
                <c:pt idx="37">
                  <c:v>3.6144584955345213E-2</c:v>
                </c:pt>
                <c:pt idx="38">
                  <c:v>3.1183562906579067E-2</c:v>
                </c:pt>
                <c:pt idx="39">
                  <c:v>2.8219833062322012E-2</c:v>
                </c:pt>
                <c:pt idx="40">
                  <c:v>2.4611819735915443E-2</c:v>
                </c:pt>
                <c:pt idx="41">
                  <c:v>1.95219390040756E-2</c:v>
                </c:pt>
                <c:pt idx="42">
                  <c:v>1.7202502575187018E-2</c:v>
                </c:pt>
                <c:pt idx="43">
                  <c:v>1.6815926525965932E-2</c:v>
                </c:pt>
                <c:pt idx="44">
                  <c:v>1.7782359199104422E-2</c:v>
                </c:pt>
                <c:pt idx="45">
                  <c:v>2.0295086135908288E-2</c:v>
                </c:pt>
                <c:pt idx="46">
                  <c:v>2.1905807257805773E-2</c:v>
                </c:pt>
                <c:pt idx="47">
                  <c:v>2.2356810165258964E-2</c:v>
                </c:pt>
                <c:pt idx="48">
                  <c:v>2.4225248653303836E-2</c:v>
                </c:pt>
                <c:pt idx="49">
                  <c:v>2.3967531287156448E-2</c:v>
                </c:pt>
                <c:pt idx="50">
                  <c:v>1.9006509238390302E-2</c:v>
                </c:pt>
                <c:pt idx="51">
                  <c:v>1.179047761896768E-2</c:v>
                </c:pt>
                <c:pt idx="52">
                  <c:v>4.7677345208165505E-3</c:v>
                </c:pt>
                <c:pt idx="53">
                  <c:v>2.9637268642913692E-3</c:v>
                </c:pt>
                <c:pt idx="54">
                  <c:v>7.3448903024963177E-3</c:v>
                </c:pt>
                <c:pt idx="55">
                  <c:v>1.391662850655046E-2</c:v>
                </c:pt>
                <c:pt idx="56">
                  <c:v>1.7846791023946013E-2</c:v>
                </c:pt>
                <c:pt idx="57">
                  <c:v>1.8748791872242911E-2</c:v>
                </c:pt>
                <c:pt idx="58">
                  <c:v>1.7331361258260711E-2</c:v>
                </c:pt>
                <c:pt idx="59">
                  <c:v>1.7202502575187018E-2</c:v>
                </c:pt>
                <c:pt idx="60">
                  <c:v>2.0423944818981986E-2</c:v>
                </c:pt>
                <c:pt idx="61">
                  <c:v>2.628696771604503E-2</c:v>
                </c:pt>
                <c:pt idx="62">
                  <c:v>3.0217130233440578E-2</c:v>
                </c:pt>
                <c:pt idx="63">
                  <c:v>2.7897688837942511E-2</c:v>
                </c:pt>
                <c:pt idx="64">
                  <c:v>2.093937458466728E-2</c:v>
                </c:pt>
                <c:pt idx="65">
                  <c:v>1.5334064087142142E-2</c:v>
                </c:pt>
                <c:pt idx="66">
                  <c:v>1.6236069902048528E-2</c:v>
                </c:pt>
                <c:pt idx="67">
                  <c:v>2.2872239930944262E-2</c:v>
                </c:pt>
                <c:pt idx="68">
                  <c:v>3.3116428252856052E-2</c:v>
                </c:pt>
                <c:pt idx="69">
                  <c:v>4.1170033862343462E-2</c:v>
                </c:pt>
                <c:pt idx="70">
                  <c:v>4.2394178935019858E-2</c:v>
                </c:pt>
                <c:pt idx="71">
                  <c:v>3.9172736691224896E-2</c:v>
                </c:pt>
                <c:pt idx="72">
                  <c:v>3.3954002242920847E-2</c:v>
                </c:pt>
                <c:pt idx="73">
                  <c:v>2.7382259072257217E-2</c:v>
                </c:pt>
                <c:pt idx="74">
                  <c:v>2.1325950633888369E-2</c:v>
                </c:pt>
                <c:pt idx="75">
                  <c:v>1.9199794779696102E-2</c:v>
                </c:pt>
                <c:pt idx="76">
                  <c:v>2.0423944818981986E-2</c:v>
                </c:pt>
                <c:pt idx="77">
                  <c:v>2.2292383307026858E-2</c:v>
                </c:pt>
                <c:pt idx="78">
                  <c:v>2.3967531287156448E-2</c:v>
                </c:pt>
                <c:pt idx="79">
                  <c:v>2.467624659414755E-2</c:v>
                </c:pt>
                <c:pt idx="80">
                  <c:v>2.5127249501600741E-2</c:v>
                </c:pt>
                <c:pt idx="81">
                  <c:v>2.6222540857812924E-2</c:v>
                </c:pt>
                <c:pt idx="82">
                  <c:v>2.4225248653303836E-2</c:v>
                </c:pt>
                <c:pt idx="83">
                  <c:v>1.6171638077206937E-2</c:v>
                </c:pt>
                <c:pt idx="84">
                  <c:v>6.5073113458220385E-3</c:v>
                </c:pt>
                <c:pt idx="85">
                  <c:v>1.159719207766188E-3</c:v>
                </c:pt>
                <c:pt idx="86">
                  <c:v>3.1570133989190672E-3</c:v>
                </c:pt>
                <c:pt idx="87">
                  <c:v>1.179047761896768E-2</c:v>
                </c:pt>
                <c:pt idx="88">
                  <c:v>1.7524646799566515E-2</c:v>
                </c:pt>
                <c:pt idx="89">
                  <c:v>1.5140778545836342E-2</c:v>
                </c:pt>
                <c:pt idx="90">
                  <c:v>6.5717431706636287E-3</c:v>
                </c:pt>
                <c:pt idx="91">
                  <c:v>-2.6415826399118726E-3</c:v>
                </c:pt>
                <c:pt idx="92">
                  <c:v>-5.9274547219046354E-3</c:v>
                </c:pt>
                <c:pt idx="93">
                  <c:v>-3.1570133989190672E-3</c:v>
                </c:pt>
                <c:pt idx="94">
                  <c:v>2.9637268642913692E-3</c:v>
                </c:pt>
                <c:pt idx="95">
                  <c:v>1.0050897813996502E-2</c:v>
                </c:pt>
                <c:pt idx="96">
                  <c:v>1.5849493852827443E-2</c:v>
                </c:pt>
                <c:pt idx="97">
                  <c:v>1.7782359199104422E-2</c:v>
                </c:pt>
                <c:pt idx="98">
                  <c:v>1.7975649707019706E-2</c:v>
                </c:pt>
                <c:pt idx="99">
                  <c:v>1.6751499667733823E-2</c:v>
                </c:pt>
                <c:pt idx="100">
                  <c:v>1.5785066994595337E-2</c:v>
                </c:pt>
                <c:pt idx="101">
                  <c:v>1.7266929433419124E-2</c:v>
                </c:pt>
                <c:pt idx="102">
                  <c:v>2.2807813072712155E-2</c:v>
                </c:pt>
                <c:pt idx="103">
                  <c:v>3.1376848447884867E-2</c:v>
                </c:pt>
                <c:pt idx="104">
                  <c:v>3.9494880915604394E-2</c:v>
                </c:pt>
                <c:pt idx="105">
                  <c:v>4.419819056483263E-2</c:v>
                </c:pt>
                <c:pt idx="106">
                  <c:v>4.4004900056917345E-2</c:v>
                </c:pt>
                <c:pt idx="107">
                  <c:v>3.8657306925539599E-2</c:v>
                </c:pt>
                <c:pt idx="108">
                  <c:v>3.3245286935929749E-2</c:v>
                </c:pt>
                <c:pt idx="109">
                  <c:v>3.0861418682199573E-2</c:v>
                </c:pt>
                <c:pt idx="110">
                  <c:v>2.84775504284694E-2</c:v>
                </c:pt>
                <c:pt idx="111">
                  <c:v>2.7124546672719307E-2</c:v>
                </c:pt>
                <c:pt idx="112">
                  <c:v>2.628696771604503E-2</c:v>
                </c:pt>
                <c:pt idx="113">
                  <c:v>2.2099092799111573E-2</c:v>
                </c:pt>
                <c:pt idx="114">
                  <c:v>1.836222078963131E-2</c:v>
                </c:pt>
                <c:pt idx="115">
                  <c:v>1.7138070750345426E-2</c:v>
                </c:pt>
                <c:pt idx="116">
                  <c:v>1.5913925677669031E-2</c:v>
                </c:pt>
                <c:pt idx="117">
                  <c:v>1.7138070750345426E-2</c:v>
                </c:pt>
                <c:pt idx="118">
                  <c:v>2.055280350205568E-2</c:v>
                </c:pt>
                <c:pt idx="119">
                  <c:v>2.2614527531406355E-2</c:v>
                </c:pt>
                <c:pt idx="120">
                  <c:v>2.5900396633433426E-2</c:v>
                </c:pt>
                <c:pt idx="121">
                  <c:v>3.0861418682199573E-2</c:v>
                </c:pt>
                <c:pt idx="122">
                  <c:v>3.504929359913303E-2</c:v>
                </c:pt>
                <c:pt idx="123">
                  <c:v>3.9172736691224896E-2</c:v>
                </c:pt>
                <c:pt idx="124">
                  <c:v>4.2072034710640367E-2</c:v>
                </c:pt>
                <c:pt idx="125">
                  <c:v>4.4133758739991043E-2</c:v>
                </c:pt>
                <c:pt idx="126">
                  <c:v>4.548676746235062E-2</c:v>
                </c:pt>
                <c:pt idx="127">
                  <c:v>4.4520334789212128E-2</c:v>
                </c:pt>
                <c:pt idx="128">
                  <c:v>4.0719030954890274E-2</c:v>
                </c:pt>
                <c:pt idx="129">
                  <c:v>3.2923142711550245E-2</c:v>
                </c:pt>
                <c:pt idx="130">
                  <c:v>2.345210152147115E-2</c:v>
                </c:pt>
                <c:pt idx="131">
                  <c:v>1.8877650555316604E-2</c:v>
                </c:pt>
                <c:pt idx="132">
                  <c:v>2.2099092799111573E-2</c:v>
                </c:pt>
                <c:pt idx="133">
                  <c:v>3.2149995579717559E-2</c:v>
                </c:pt>
                <c:pt idx="134">
                  <c:v>4.3425043432999938E-2</c:v>
                </c:pt>
                <c:pt idx="135">
                  <c:v>4.9094780788757189E-2</c:v>
                </c:pt>
                <c:pt idx="136">
                  <c:v>4.9803520928795704E-2</c:v>
                </c:pt>
                <c:pt idx="137">
                  <c:v>4.961021055444248E-2</c:v>
                </c:pt>
                <c:pt idx="138">
                  <c:v>4.9159207646989292E-2</c:v>
                </c:pt>
                <c:pt idx="139">
                  <c:v>4.9159207646989292E-2</c:v>
                </c:pt>
                <c:pt idx="140">
                  <c:v>4.7033056759406507E-2</c:v>
                </c:pt>
                <c:pt idx="141">
                  <c:v>4.129889254541716E-2</c:v>
                </c:pt>
                <c:pt idx="142">
                  <c:v>3.4662717549911945E-2</c:v>
                </c:pt>
                <c:pt idx="143">
                  <c:v>2.9637268642913692E-2</c:v>
                </c:pt>
                <c:pt idx="144">
                  <c:v>2.8541977286701506E-2</c:v>
                </c:pt>
                <c:pt idx="145">
                  <c:v>3.1247989764811173E-2</c:v>
                </c:pt>
                <c:pt idx="146">
                  <c:v>3.4920434916059333E-2</c:v>
                </c:pt>
                <c:pt idx="147">
                  <c:v>3.7304303169789506E-2</c:v>
                </c:pt>
                <c:pt idx="148">
                  <c:v>4.0010315647899176E-2</c:v>
                </c:pt>
                <c:pt idx="149">
                  <c:v>4.258746944293515E-2</c:v>
                </c:pt>
                <c:pt idx="150">
                  <c:v>4.3747187657379442E-2</c:v>
                </c:pt>
                <c:pt idx="151">
                  <c:v>4.4391476106138431E-2</c:v>
                </c:pt>
                <c:pt idx="152">
                  <c:v>4.3553902116073635E-2</c:v>
                </c:pt>
                <c:pt idx="153">
                  <c:v>4.1814322311102457E-2</c:v>
                </c:pt>
                <c:pt idx="154">
                  <c:v>4.168546362802876E-2</c:v>
                </c:pt>
                <c:pt idx="155">
                  <c:v>4.4327044281296843E-2</c:v>
                </c:pt>
                <c:pt idx="156">
                  <c:v>4.7226342300712314E-2</c:v>
                </c:pt>
                <c:pt idx="157">
                  <c:v>4.9803520928795704E-2</c:v>
                </c:pt>
                <c:pt idx="158">
                  <c:v>5.0898807318398409E-2</c:v>
                </c:pt>
                <c:pt idx="159">
                  <c:v>4.9996771703835111E-2</c:v>
                </c:pt>
                <c:pt idx="160">
                  <c:v>4.7935062574312896E-2</c:v>
                </c:pt>
                <c:pt idx="161">
                  <c:v>4.4391476106138431E-2</c:v>
                </c:pt>
                <c:pt idx="162">
                  <c:v>3.9752598281751782E-2</c:v>
                </c:pt>
                <c:pt idx="163">
                  <c:v>3.3438572477235542E-2</c:v>
                </c:pt>
                <c:pt idx="164">
                  <c:v>2.5256108184674435E-2</c:v>
                </c:pt>
                <c:pt idx="165">
                  <c:v>1.8297793931399204E-2</c:v>
                </c:pt>
                <c:pt idx="166">
                  <c:v>1.5913925677669031E-2</c:v>
                </c:pt>
                <c:pt idx="167">
                  <c:v>1.7266929433419124E-2</c:v>
                </c:pt>
                <c:pt idx="168">
                  <c:v>2.197023908264736E-2</c:v>
                </c:pt>
                <c:pt idx="169">
                  <c:v>2.5964823491665529E-2</c:v>
                </c:pt>
                <c:pt idx="170">
                  <c:v>2.5127249501600741E-2</c:v>
                </c:pt>
                <c:pt idx="171">
                  <c:v>2.2872239930944262E-2</c:v>
                </c:pt>
                <c:pt idx="172">
                  <c:v>2.441853419460964E-2</c:v>
                </c:pt>
                <c:pt idx="173">
                  <c:v>2.7704403296636711E-2</c:v>
                </c:pt>
                <c:pt idx="174">
                  <c:v>3.1312421589652764E-2</c:v>
                </c:pt>
                <c:pt idx="175">
                  <c:v>3.3889575384688737E-2</c:v>
                </c:pt>
                <c:pt idx="176">
                  <c:v>3.4082860925994538E-2</c:v>
                </c:pt>
                <c:pt idx="177">
                  <c:v>3.5951294447429928E-2</c:v>
                </c:pt>
                <c:pt idx="178">
                  <c:v>3.8528448242465901E-2</c:v>
                </c:pt>
                <c:pt idx="179">
                  <c:v>3.8915024291686987E-2</c:v>
                </c:pt>
                <c:pt idx="180">
                  <c:v>3.6402297354883116E-2</c:v>
                </c:pt>
                <c:pt idx="181">
                  <c:v>3.0861418682199573E-2</c:v>
                </c:pt>
                <c:pt idx="182">
                  <c:v>2.4354102369768049E-2</c:v>
                </c:pt>
                <c:pt idx="183">
                  <c:v>2.0681662185129377E-2</c:v>
                </c:pt>
                <c:pt idx="184">
                  <c:v>1.8233362106557613E-2</c:v>
                </c:pt>
                <c:pt idx="185">
                  <c:v>1.4818634321456846E-2</c:v>
                </c:pt>
                <c:pt idx="186">
                  <c:v>1.1275047853282384E-2</c:v>
                </c:pt>
                <c:pt idx="187">
                  <c:v>7.4737440189605285E-3</c:v>
                </c:pt>
                <c:pt idx="188">
                  <c:v>4.7677345208165505E-3</c:v>
                </c:pt>
                <c:pt idx="189">
                  <c:v>4.1878749169334557E-3</c:v>
                </c:pt>
                <c:pt idx="190">
                  <c:v>3.9301595374298592E-3</c:v>
                </c:pt>
                <c:pt idx="191">
                  <c:v>2.2550095706564766E-3</c:v>
                </c:pt>
                <c:pt idx="192">
                  <c:v>3.2214422437949666E-4</c:v>
                </c:pt>
                <c:pt idx="193">
                  <c:v>-2.5771537950359732E-4</c:v>
                </c:pt>
                <c:pt idx="194">
                  <c:v>-1.9328653462769799E-3</c:v>
                </c:pt>
                <c:pt idx="195">
                  <c:v>-4.1234460720575572E-3</c:v>
                </c:pt>
                <c:pt idx="196">
                  <c:v>-4.7033056759406512E-3</c:v>
                </c:pt>
                <c:pt idx="197">
                  <c:v>-4.5100191413129532E-3</c:v>
                </c:pt>
                <c:pt idx="198">
                  <c:v>-1.6751499667733826E-3</c:v>
                </c:pt>
                <c:pt idx="199">
                  <c:v>4.3167326066852552E-3</c:v>
                </c:pt>
                <c:pt idx="200">
                  <c:v>1.0566332546291284E-2</c:v>
                </c:pt>
                <c:pt idx="201">
                  <c:v>1.5591781453289533E-2</c:v>
                </c:pt>
                <c:pt idx="202">
                  <c:v>1.8104503423483919E-2</c:v>
                </c:pt>
                <c:pt idx="203">
                  <c:v>1.8748791872242911E-2</c:v>
                </c:pt>
                <c:pt idx="204">
                  <c:v>2.1390377492120471E-2</c:v>
                </c:pt>
                <c:pt idx="205">
                  <c:v>2.6222540857812924E-2</c:v>
                </c:pt>
                <c:pt idx="206">
                  <c:v>2.9508409959839995E-2</c:v>
                </c:pt>
                <c:pt idx="207">
                  <c:v>3.0539274457820075E-2</c:v>
                </c:pt>
                <c:pt idx="208">
                  <c:v>2.8413123570237293E-2</c:v>
                </c:pt>
                <c:pt idx="209">
                  <c:v>2.3838672604082751E-2</c:v>
                </c:pt>
                <c:pt idx="210">
                  <c:v>1.8426647647863413E-2</c:v>
                </c:pt>
                <c:pt idx="211">
                  <c:v>1.372334296524466E-2</c:v>
                </c:pt>
                <c:pt idx="212">
                  <c:v>1.2499197892568264E-2</c:v>
                </c:pt>
                <c:pt idx="213">
                  <c:v>1.5849493852827443E-2</c:v>
                </c:pt>
                <c:pt idx="214">
                  <c:v>2.3001098614017959E-2</c:v>
                </c:pt>
                <c:pt idx="215">
                  <c:v>3.2021136896643862E-2</c:v>
                </c:pt>
                <c:pt idx="216">
                  <c:v>4.0461313588742887E-2</c:v>
                </c:pt>
                <c:pt idx="217">
                  <c:v>4.5293476954435329E-2</c:v>
                </c:pt>
                <c:pt idx="218">
                  <c:v>4.4069331881758933E-2</c:v>
                </c:pt>
                <c:pt idx="219">
                  <c:v>3.9494880915604394E-2</c:v>
                </c:pt>
                <c:pt idx="220">
                  <c:v>3.401842910115295E-2</c:v>
                </c:pt>
                <c:pt idx="221">
                  <c:v>3.0023844692134777E-2</c:v>
                </c:pt>
                <c:pt idx="222">
                  <c:v>3.0603701316052178E-2</c:v>
                </c:pt>
                <c:pt idx="223">
                  <c:v>3.4984861774291436E-2</c:v>
                </c:pt>
                <c:pt idx="224">
                  <c:v>3.9430454057372284E-2</c:v>
                </c:pt>
                <c:pt idx="225">
                  <c:v>4.3682755832537848E-2</c:v>
                </c:pt>
                <c:pt idx="226">
                  <c:v>4.6710912535027016E-2</c:v>
                </c:pt>
                <c:pt idx="227">
                  <c:v>4.6131055911109616E-2</c:v>
                </c:pt>
                <c:pt idx="228">
                  <c:v>4.548676746235062E-2</c:v>
                </c:pt>
                <c:pt idx="229">
                  <c:v>4.5615621178814833E-2</c:v>
                </c:pt>
                <c:pt idx="230">
                  <c:v>4.4842479013591625E-2</c:v>
                </c:pt>
                <c:pt idx="231">
                  <c:v>4.3489470291232048E-2</c:v>
                </c:pt>
                <c:pt idx="232">
                  <c:v>4.3489470291232048E-2</c:v>
                </c:pt>
                <c:pt idx="233">
                  <c:v>4.419819056483263E-2</c:v>
                </c:pt>
                <c:pt idx="234">
                  <c:v>4.5100191413129535E-2</c:v>
                </c:pt>
                <c:pt idx="235">
                  <c:v>4.7290774125553901E-2</c:v>
                </c:pt>
                <c:pt idx="236">
                  <c:v>4.8321633656924497E-2</c:v>
                </c:pt>
                <c:pt idx="237">
                  <c:v>4.3876046340453133E-2</c:v>
                </c:pt>
                <c:pt idx="238">
                  <c:v>3.5307005998670933E-2</c:v>
                </c:pt>
                <c:pt idx="239">
                  <c:v>2.5384966867748129E-2</c:v>
                </c:pt>
                <c:pt idx="240">
                  <c:v>1.5140778545836342E-2</c:v>
                </c:pt>
                <c:pt idx="241">
                  <c:v>9.728753589617006E-3</c:v>
                </c:pt>
                <c:pt idx="242">
                  <c:v>9.6643267313848997E-3</c:v>
                </c:pt>
                <c:pt idx="243">
                  <c:v>1.2692483433874064E-2</c:v>
                </c:pt>
                <c:pt idx="244">
                  <c:v>1.8942082380158199E-2</c:v>
                </c:pt>
                <c:pt idx="245">
                  <c:v>2.8026547521016208E-2</c:v>
                </c:pt>
                <c:pt idx="246">
                  <c:v>3.7239871344947918E-2</c:v>
                </c:pt>
                <c:pt idx="247">
                  <c:v>4.4520334789212128E-2</c:v>
                </c:pt>
                <c:pt idx="248">
                  <c:v>4.6517626993721209E-2</c:v>
                </c:pt>
                <c:pt idx="249">
                  <c:v>4.1041175179269765E-2</c:v>
                </c:pt>
                <c:pt idx="250">
                  <c:v>3.099027736527327E-2</c:v>
                </c:pt>
                <c:pt idx="251">
                  <c:v>2.2936671755785853E-2</c:v>
                </c:pt>
                <c:pt idx="252">
                  <c:v>2.0423944818981986E-2</c:v>
                </c:pt>
                <c:pt idx="253">
                  <c:v>2.4289675511535942E-2</c:v>
                </c:pt>
                <c:pt idx="254">
                  <c:v>2.9121838877228395E-2</c:v>
                </c:pt>
                <c:pt idx="255">
                  <c:v>2.8155406204089906E-2</c:v>
                </c:pt>
                <c:pt idx="256">
                  <c:v>2.1519236175194169E-2</c:v>
                </c:pt>
                <c:pt idx="257">
                  <c:v>1.4303204555771548E-2</c:v>
                </c:pt>
                <c:pt idx="258">
                  <c:v>1.0115329638838091E-2</c:v>
                </c:pt>
                <c:pt idx="259">
                  <c:v>8.1180324677195218E-3</c:v>
                </c:pt>
                <c:pt idx="260">
                  <c:v>7.0871729363489256E-3</c:v>
                </c:pt>
                <c:pt idx="261">
                  <c:v>4.8965922105683492E-3</c:v>
                </c:pt>
                <c:pt idx="262">
                  <c:v>3.0925845540431679E-3</c:v>
                </c:pt>
                <c:pt idx="263">
                  <c:v>7.0871729363489256E-3</c:v>
                </c:pt>
                <c:pt idx="264">
                  <c:v>1.7266929433419124E-2</c:v>
                </c:pt>
                <c:pt idx="265">
                  <c:v>2.6222540857812924E-2</c:v>
                </c:pt>
                <c:pt idx="266">
                  <c:v>2.7511117755330911E-2</c:v>
                </c:pt>
                <c:pt idx="267">
                  <c:v>2.2485668848332661E-2</c:v>
                </c:pt>
                <c:pt idx="268">
                  <c:v>1.5527349628447944E-2</c:v>
                </c:pt>
                <c:pt idx="269">
                  <c:v>1.2885768975179866E-2</c:v>
                </c:pt>
                <c:pt idx="270">
                  <c:v>1.9264226604537693E-2</c:v>
                </c:pt>
                <c:pt idx="271">
                  <c:v>2.8992980194154697E-2</c:v>
                </c:pt>
                <c:pt idx="272">
                  <c:v>3.524257914043883E-2</c:v>
                </c:pt>
                <c:pt idx="273">
                  <c:v>3.8077450301622191E-2</c:v>
                </c:pt>
                <c:pt idx="274">
                  <c:v>3.6982158945410008E-2</c:v>
                </c:pt>
                <c:pt idx="275">
                  <c:v>3.0152698408598987E-2</c:v>
                </c:pt>
                <c:pt idx="276">
                  <c:v>2.441853419460964E-2</c:v>
                </c:pt>
                <c:pt idx="277">
                  <c:v>2.2807813072712155E-2</c:v>
                </c:pt>
                <c:pt idx="278">
                  <c:v>2.4160816828462248E-2</c:v>
                </c:pt>
                <c:pt idx="279">
                  <c:v>3.1763419530496474E-2</c:v>
                </c:pt>
                <c:pt idx="280">
                  <c:v>4.4069331881758933E-2</c:v>
                </c:pt>
                <c:pt idx="281">
                  <c:v>5.3475931313777467E-2</c:v>
                </c:pt>
                <c:pt idx="282">
                  <c:v>5.7148391364854091E-2</c:v>
                </c:pt>
                <c:pt idx="283">
                  <c:v>5.3604814829898588E-2</c:v>
                </c:pt>
                <c:pt idx="284">
                  <c:v>4.3747187657379442E-2</c:v>
                </c:pt>
                <c:pt idx="285">
                  <c:v>3.272985220363496E-2</c:v>
                </c:pt>
                <c:pt idx="286">
                  <c:v>2.480510527722124E-2</c:v>
                </c:pt>
                <c:pt idx="287">
                  <c:v>2.3129957297091653E-2</c:v>
                </c:pt>
                <c:pt idx="288">
                  <c:v>2.8928553335922591E-2</c:v>
                </c:pt>
                <c:pt idx="289">
                  <c:v>3.7948591618548501E-2</c:v>
                </c:pt>
                <c:pt idx="290">
                  <c:v>4.5293476954435329E-2</c:v>
                </c:pt>
                <c:pt idx="291">
                  <c:v>4.8063921257386587E-2</c:v>
                </c:pt>
                <c:pt idx="292">
                  <c:v>4.548676746235062E-2</c:v>
                </c:pt>
                <c:pt idx="293">
                  <c:v>4.3038467383778853E-2</c:v>
                </c:pt>
                <c:pt idx="294">
                  <c:v>4.3618328974305745E-2</c:v>
                </c:pt>
                <c:pt idx="295">
                  <c:v>4.4713620330517928E-2</c:v>
                </c:pt>
                <c:pt idx="296">
                  <c:v>4.290961366731464E-2</c:v>
                </c:pt>
                <c:pt idx="297">
                  <c:v>3.9817025139983891E-2</c:v>
                </c:pt>
                <c:pt idx="298">
                  <c:v>3.2923142711550245E-2</c:v>
                </c:pt>
                <c:pt idx="299">
                  <c:v>2.3387669696629559E-2</c:v>
                </c:pt>
                <c:pt idx="300">
                  <c:v>1.7524646799566515E-2</c:v>
                </c:pt>
                <c:pt idx="301">
                  <c:v>1.4367631414003655E-2</c:v>
                </c:pt>
                <c:pt idx="302">
                  <c:v>1.3079054516485666E-2</c:v>
                </c:pt>
                <c:pt idx="303">
                  <c:v>1.5978352535901137E-2</c:v>
                </c:pt>
                <c:pt idx="304">
                  <c:v>2.1132660125973084E-2</c:v>
                </c:pt>
                <c:pt idx="305">
                  <c:v>2.3323242838397453E-2</c:v>
                </c:pt>
                <c:pt idx="306">
                  <c:v>2.3709813921009057E-2</c:v>
                </c:pt>
                <c:pt idx="307">
                  <c:v>2.3774245745850645E-2</c:v>
                </c:pt>
                <c:pt idx="308">
                  <c:v>2.3580960204544848E-2</c:v>
                </c:pt>
                <c:pt idx="309">
                  <c:v>2.3001098614017959E-2</c:v>
                </c:pt>
                <c:pt idx="310">
                  <c:v>2.1519236175194169E-2</c:v>
                </c:pt>
                <c:pt idx="311">
                  <c:v>2.055280350205568E-2</c:v>
                </c:pt>
                <c:pt idx="312">
                  <c:v>1.9650797687149297E-2</c:v>
                </c:pt>
                <c:pt idx="313">
                  <c:v>1.9972941911528791E-2</c:v>
                </c:pt>
                <c:pt idx="314">
                  <c:v>2.2550095706564768E-2</c:v>
                </c:pt>
                <c:pt idx="315">
                  <c:v>2.1583663033426275E-2</c:v>
                </c:pt>
                <c:pt idx="316">
                  <c:v>1.7009217033881217E-2</c:v>
                </c:pt>
                <c:pt idx="317">
                  <c:v>1.2434766067726673E-2</c:v>
                </c:pt>
                <c:pt idx="318">
                  <c:v>6.0563134049783311E-3</c:v>
                </c:pt>
                <c:pt idx="319">
                  <c:v>1.2241480526420873E-3</c:v>
                </c:pt>
                <c:pt idx="320">
                  <c:v>-1.2885768975179866E-4</c:v>
                </c:pt>
                <c:pt idx="321">
                  <c:v>-6.4428844875899331E-5</c:v>
                </c:pt>
                <c:pt idx="322">
                  <c:v>3.6080153130503621E-3</c:v>
                </c:pt>
                <c:pt idx="323">
                  <c:v>1.2177053668188767E-2</c:v>
                </c:pt>
                <c:pt idx="324">
                  <c:v>2.0874947726435177E-2</c:v>
                </c:pt>
                <c:pt idx="325">
                  <c:v>2.6480258223960312E-2</c:v>
                </c:pt>
                <c:pt idx="326">
                  <c:v>2.6737970623498222E-2</c:v>
                </c:pt>
                <c:pt idx="327">
                  <c:v>2.197023908264736E-2</c:v>
                </c:pt>
                <c:pt idx="328">
                  <c:v>1.9006509238390302E-2</c:v>
                </c:pt>
                <c:pt idx="329">
                  <c:v>2.1841380399573666E-2</c:v>
                </c:pt>
                <c:pt idx="330">
                  <c:v>2.6995687989645616E-2</c:v>
                </c:pt>
                <c:pt idx="331">
                  <c:v>3.099027736527327E-2</c:v>
                </c:pt>
                <c:pt idx="332">
                  <c:v>3.1119131081737483E-2</c:v>
                </c:pt>
                <c:pt idx="333">
                  <c:v>2.6673543765266115E-2</c:v>
                </c:pt>
                <c:pt idx="334">
                  <c:v>2.242123702349107E-2</c:v>
                </c:pt>
                <c:pt idx="335">
                  <c:v>2.0488371677214092E-2</c:v>
                </c:pt>
                <c:pt idx="336">
                  <c:v>1.8877650555316604E-2</c:v>
                </c:pt>
                <c:pt idx="337">
                  <c:v>1.6815926525965932E-2</c:v>
                </c:pt>
                <c:pt idx="338">
                  <c:v>1.6236069902048528E-2</c:v>
                </c:pt>
                <c:pt idx="339">
                  <c:v>1.688035835080752E-2</c:v>
                </c:pt>
                <c:pt idx="340">
                  <c:v>2.0681662185129377E-2</c:v>
                </c:pt>
                <c:pt idx="341">
                  <c:v>2.5578252409053929E-2</c:v>
                </c:pt>
                <c:pt idx="342">
                  <c:v>2.6737970623498222E-2</c:v>
                </c:pt>
                <c:pt idx="343">
                  <c:v>2.2743381247870568E-2</c:v>
                </c:pt>
                <c:pt idx="344">
                  <c:v>1.7717932340872315E-2</c:v>
                </c:pt>
                <c:pt idx="345">
                  <c:v>1.2950195833411973E-2</c:v>
                </c:pt>
                <c:pt idx="346">
                  <c:v>8.0536056094874173E-3</c:v>
                </c:pt>
                <c:pt idx="347">
                  <c:v>5.4764518144514432E-3</c:v>
                </c:pt>
                <c:pt idx="348">
                  <c:v>6.3140258045162375E-3</c:v>
                </c:pt>
                <c:pt idx="349">
                  <c:v>8.9556114243938001E-3</c:v>
                </c:pt>
                <c:pt idx="350">
                  <c:v>1.353005742393886E-2</c:v>
                </c:pt>
                <c:pt idx="351">
                  <c:v>1.7782359199104422E-2</c:v>
                </c:pt>
                <c:pt idx="352">
                  <c:v>1.6622640984660129E-2</c:v>
                </c:pt>
                <c:pt idx="353">
                  <c:v>1.3594484282170966E-2</c:v>
                </c:pt>
                <c:pt idx="354">
                  <c:v>1.301462765825356E-2</c:v>
                </c:pt>
                <c:pt idx="355">
                  <c:v>1.4303204555771548E-2</c:v>
                </c:pt>
                <c:pt idx="356">
                  <c:v>1.7975649707019706E-2</c:v>
                </c:pt>
                <c:pt idx="357">
                  <c:v>2.1648094858267866E-2</c:v>
                </c:pt>
                <c:pt idx="358">
                  <c:v>2.093937458466728E-2</c:v>
                </c:pt>
                <c:pt idx="359">
                  <c:v>1.6042784360742728E-2</c:v>
                </c:pt>
                <c:pt idx="360">
                  <c:v>9.2133238239317065E-3</c:v>
                </c:pt>
                <c:pt idx="361">
                  <c:v>6.4428844875899331E-4</c:v>
                </c:pt>
                <c:pt idx="362">
                  <c:v>-5.6697373557572442E-3</c:v>
                </c:pt>
                <c:pt idx="363">
                  <c:v>-5.8630228970630452E-3</c:v>
                </c:pt>
                <c:pt idx="364">
                  <c:v>-9.0200382826259053E-4</c:v>
                </c:pt>
                <c:pt idx="365">
                  <c:v>7.3448903024963177E-3</c:v>
                </c:pt>
                <c:pt idx="366">
                  <c:v>1.3981060331392051E-2</c:v>
                </c:pt>
                <c:pt idx="367">
                  <c:v>1.668707280950172E-2</c:v>
                </c:pt>
                <c:pt idx="368">
                  <c:v>1.6815926525965932E-2</c:v>
                </c:pt>
                <c:pt idx="369">
                  <c:v>1.707364389211332E-2</c:v>
                </c:pt>
                <c:pt idx="370">
                  <c:v>1.7911217882178119E-2</c:v>
                </c:pt>
                <c:pt idx="371">
                  <c:v>1.8297793931399204E-2</c:v>
                </c:pt>
                <c:pt idx="372">
                  <c:v>1.7589073657798621E-2</c:v>
                </c:pt>
                <c:pt idx="373">
                  <c:v>1.6751499667733823E-2</c:v>
                </c:pt>
                <c:pt idx="374">
                  <c:v>1.475420746322474E-2</c:v>
                </c:pt>
                <c:pt idx="375">
                  <c:v>1.2048194985115071E-2</c:v>
                </c:pt>
                <c:pt idx="376">
                  <c:v>1.1661618935893984E-2</c:v>
                </c:pt>
                <c:pt idx="377">
                  <c:v>1.2177053668188767E-2</c:v>
                </c:pt>
                <c:pt idx="378">
                  <c:v>1.0630759404523389E-2</c:v>
                </c:pt>
                <c:pt idx="379">
                  <c:v>7.5381758438021187E-3</c:v>
                </c:pt>
                <c:pt idx="380">
                  <c:v>2.8348691745395706E-3</c:v>
                </c:pt>
                <c:pt idx="381">
                  <c:v>-1.0952903628902886E-3</c:v>
                </c:pt>
                <c:pt idx="382">
                  <c:v>8.3757498338669131E-4</c:v>
                </c:pt>
                <c:pt idx="383">
                  <c:v>1.0308615180143893E-2</c:v>
                </c:pt>
                <c:pt idx="384">
                  <c:v>2.1776948574732075E-2</c:v>
                </c:pt>
                <c:pt idx="385">
                  <c:v>3.0281557091672684E-2</c:v>
                </c:pt>
                <c:pt idx="386">
                  <c:v>3.253656666232916E-2</c:v>
                </c:pt>
                <c:pt idx="387">
                  <c:v>2.7382259072257217E-2</c:v>
                </c:pt>
                <c:pt idx="388">
                  <c:v>2.0874947726435177E-2</c:v>
                </c:pt>
                <c:pt idx="389">
                  <c:v>1.8619938155778702E-2</c:v>
                </c:pt>
                <c:pt idx="390">
                  <c:v>1.8748791872242911E-2</c:v>
                </c:pt>
                <c:pt idx="391">
                  <c:v>1.9779656370222991E-2</c:v>
                </c:pt>
                <c:pt idx="392">
                  <c:v>2.1648094858267866E-2</c:v>
                </c:pt>
                <c:pt idx="393">
                  <c:v>2.0230659277676182E-2</c:v>
                </c:pt>
                <c:pt idx="394">
                  <c:v>1.5398495911983733E-2</c:v>
                </c:pt>
                <c:pt idx="395">
                  <c:v>1.179047761896768E-2</c:v>
                </c:pt>
                <c:pt idx="396">
                  <c:v>1.0695186262755495E-2</c:v>
                </c:pt>
                <c:pt idx="397">
                  <c:v>1.1210620995050276E-2</c:v>
                </c:pt>
                <c:pt idx="398">
                  <c:v>1.3852201648318355E-2</c:v>
                </c:pt>
                <c:pt idx="399">
                  <c:v>1.7911217882178119E-2</c:v>
                </c:pt>
                <c:pt idx="400">
                  <c:v>2.1068233267740977E-2</c:v>
                </c:pt>
                <c:pt idx="401">
                  <c:v>2.2099092799111573E-2</c:v>
                </c:pt>
                <c:pt idx="402">
                  <c:v>1.7460214974724924E-2</c:v>
                </c:pt>
                <c:pt idx="403">
                  <c:v>8.5690353751727132E-3</c:v>
                </c:pt>
                <c:pt idx="404">
                  <c:v>2.5771537950359732E-4</c:v>
                </c:pt>
                <c:pt idx="405">
                  <c:v>-2.7704403296636712E-3</c:v>
                </c:pt>
                <c:pt idx="406">
                  <c:v>1.9328653462769799E-3</c:v>
                </c:pt>
                <c:pt idx="407">
                  <c:v>1.0437473863217589E-2</c:v>
                </c:pt>
                <c:pt idx="408">
                  <c:v>1.6815926525965932E-2</c:v>
                </c:pt>
                <c:pt idx="409">
                  <c:v>1.9070936096622408E-2</c:v>
                </c:pt>
                <c:pt idx="410">
                  <c:v>1.8168935248325507E-2</c:v>
                </c:pt>
                <c:pt idx="411">
                  <c:v>1.565620831152164E-2</c:v>
                </c:pt>
                <c:pt idx="412">
                  <c:v>1.7009217033881217E-2</c:v>
                </c:pt>
                <c:pt idx="413">
                  <c:v>2.0101800594602488E-2</c:v>
                </c:pt>
                <c:pt idx="414">
                  <c:v>2.1390377492120471E-2</c:v>
                </c:pt>
                <c:pt idx="415">
                  <c:v>2.1261518809046778E-2</c:v>
                </c:pt>
                <c:pt idx="416">
                  <c:v>2.1132660125973084E-2</c:v>
                </c:pt>
                <c:pt idx="417">
                  <c:v>2.325881598016535E-2</c:v>
                </c:pt>
                <c:pt idx="418">
                  <c:v>2.5642679267286035E-2</c:v>
                </c:pt>
                <c:pt idx="419">
                  <c:v>2.6737970623498222E-2</c:v>
                </c:pt>
                <c:pt idx="420">
                  <c:v>2.602925531650712E-2</c:v>
                </c:pt>
                <c:pt idx="421">
                  <c:v>2.1905807257805773E-2</c:v>
                </c:pt>
                <c:pt idx="422">
                  <c:v>1.6493782301586435E-2</c:v>
                </c:pt>
                <c:pt idx="423">
                  <c:v>1.475420746322474E-2</c:v>
                </c:pt>
                <c:pt idx="424">
                  <c:v>1.391662850655046E-2</c:v>
                </c:pt>
                <c:pt idx="425">
                  <c:v>1.2305907384652977E-2</c:v>
                </c:pt>
                <c:pt idx="426">
                  <c:v>1.2305907384652977E-2</c:v>
                </c:pt>
                <c:pt idx="427">
                  <c:v>1.3594484282170966E-2</c:v>
                </c:pt>
                <c:pt idx="428">
                  <c:v>1.6558214126428026E-2</c:v>
                </c:pt>
                <c:pt idx="429">
                  <c:v>2.0810515901593586E-2</c:v>
                </c:pt>
                <c:pt idx="430">
                  <c:v>2.4031958145388554E-2</c:v>
                </c:pt>
                <c:pt idx="431">
                  <c:v>2.3774245745850645E-2</c:v>
                </c:pt>
                <c:pt idx="432">
                  <c:v>2.1776948574732075E-2</c:v>
                </c:pt>
                <c:pt idx="433">
                  <c:v>2.0037373736370382E-2</c:v>
                </c:pt>
                <c:pt idx="434">
                  <c:v>1.8491079472705004E-2</c:v>
                </c:pt>
                <c:pt idx="435">
                  <c:v>1.7846791023946013E-2</c:v>
                </c:pt>
                <c:pt idx="436">
                  <c:v>1.9328653462769799E-2</c:v>
                </c:pt>
                <c:pt idx="437">
                  <c:v>2.2356810165258964E-2</c:v>
                </c:pt>
                <c:pt idx="438">
                  <c:v>2.6093682174739227E-2</c:v>
                </c:pt>
                <c:pt idx="439">
                  <c:v>2.9443983101607889E-2</c:v>
                </c:pt>
                <c:pt idx="440">
                  <c:v>3.0217130233440578E-2</c:v>
                </c:pt>
                <c:pt idx="441">
                  <c:v>2.9830554184219493E-2</c:v>
                </c:pt>
                <c:pt idx="442">
                  <c:v>2.8864121511081007E-2</c:v>
                </c:pt>
                <c:pt idx="443">
                  <c:v>2.6737970623498222E-2</c:v>
                </c:pt>
                <c:pt idx="444">
                  <c:v>2.5062822643368635E-2</c:v>
                </c:pt>
                <c:pt idx="445">
                  <c:v>2.2872239930944262E-2</c:v>
                </c:pt>
                <c:pt idx="446">
                  <c:v>2.055280350205568E-2</c:v>
                </c:pt>
                <c:pt idx="447">
                  <c:v>2.0874947726435177E-2</c:v>
                </c:pt>
                <c:pt idx="448">
                  <c:v>2.345210152147115E-2</c:v>
                </c:pt>
                <c:pt idx="449">
                  <c:v>2.5384966867748129E-2</c:v>
                </c:pt>
                <c:pt idx="450">
                  <c:v>2.7446690897098808E-2</c:v>
                </c:pt>
                <c:pt idx="451">
                  <c:v>2.8799694652848894E-2</c:v>
                </c:pt>
                <c:pt idx="452">
                  <c:v>2.8992980194154697E-2</c:v>
                </c:pt>
                <c:pt idx="453">
                  <c:v>2.9443983101607889E-2</c:v>
                </c:pt>
                <c:pt idx="454">
                  <c:v>2.6544685082192418E-2</c:v>
                </c:pt>
                <c:pt idx="455">
                  <c:v>2.0037373736370382E-2</c:v>
                </c:pt>
                <c:pt idx="456">
                  <c:v>1.5334064087142142E-2</c:v>
                </c:pt>
                <c:pt idx="457">
                  <c:v>1.4174345872697851E-2</c:v>
                </c:pt>
                <c:pt idx="458">
                  <c:v>1.4883061179688951E-2</c:v>
                </c:pt>
                <c:pt idx="459">
                  <c:v>1.8168935248325507E-2</c:v>
                </c:pt>
                <c:pt idx="460">
                  <c:v>2.2356810165258964E-2</c:v>
                </c:pt>
                <c:pt idx="461">
                  <c:v>2.628696771604503E-2</c:v>
                </c:pt>
                <c:pt idx="462">
                  <c:v>3.234328112102336E-2</c:v>
                </c:pt>
                <c:pt idx="463">
                  <c:v>3.9043882974760684E-2</c:v>
                </c:pt>
                <c:pt idx="464">
                  <c:v>4.2780754984240943E-2</c:v>
                </c:pt>
                <c:pt idx="465">
                  <c:v>4.3296184749926248E-2</c:v>
                </c:pt>
                <c:pt idx="466">
                  <c:v>4.0847889637963972E-2</c:v>
                </c:pt>
                <c:pt idx="467">
                  <c:v>3.5693582047892025E-2</c:v>
                </c:pt>
                <c:pt idx="468">
                  <c:v>3.2021136896643862E-2</c:v>
                </c:pt>
                <c:pt idx="469">
                  <c:v>3.1376848447884867E-2</c:v>
                </c:pt>
                <c:pt idx="470">
                  <c:v>3.0732559999125875E-2</c:v>
                </c:pt>
                <c:pt idx="471">
                  <c:v>2.9701700467755283E-2</c:v>
                </c:pt>
                <c:pt idx="472">
                  <c:v>2.7446690897098808E-2</c:v>
                </c:pt>
                <c:pt idx="473">
                  <c:v>2.325881598016535E-2</c:v>
                </c:pt>
                <c:pt idx="474">
                  <c:v>1.9908515053296685E-2</c:v>
                </c:pt>
                <c:pt idx="475">
                  <c:v>1.9264226604537693E-2</c:v>
                </c:pt>
                <c:pt idx="476">
                  <c:v>1.9393080321001906E-2</c:v>
                </c:pt>
                <c:pt idx="477">
                  <c:v>2.325881598016535E-2</c:v>
                </c:pt>
                <c:pt idx="478">
                  <c:v>3.253656666232916E-2</c:v>
                </c:pt>
                <c:pt idx="479">
                  <c:v>4.3682755832537848E-2</c:v>
                </c:pt>
                <c:pt idx="480">
                  <c:v>5.4249083412219651E-2</c:v>
                </c:pt>
                <c:pt idx="481">
                  <c:v>6.2302689021707068E-2</c:v>
                </c:pt>
                <c:pt idx="482">
                  <c:v>6.7328152828533772E-2</c:v>
                </c:pt>
                <c:pt idx="483">
                  <c:v>7.3835454241136841E-2</c:v>
                </c:pt>
                <c:pt idx="484">
                  <c:v>8.7043357507477229E-2</c:v>
                </c:pt>
                <c:pt idx="485">
                  <c:v>0.10650089448636815</c:v>
                </c:pt>
                <c:pt idx="486">
                  <c:v>0.12898657326791976</c:v>
                </c:pt>
                <c:pt idx="487">
                  <c:v>0.15095676765108176</c:v>
                </c:pt>
                <c:pt idx="488">
                  <c:v>0.17028542111385159</c:v>
                </c:pt>
                <c:pt idx="489">
                  <c:v>0.18729466794738969</c:v>
                </c:pt>
                <c:pt idx="490">
                  <c:v>0.20559245194556994</c:v>
                </c:pt>
                <c:pt idx="491">
                  <c:v>0.22756269599482679</c:v>
                </c:pt>
                <c:pt idx="492">
                  <c:v>0.25326981702017337</c:v>
                </c:pt>
                <c:pt idx="493">
                  <c:v>0.28374463482010442</c:v>
                </c:pt>
                <c:pt idx="494">
                  <c:v>0.31641007506533575</c:v>
                </c:pt>
                <c:pt idx="495">
                  <c:v>0.34926876608560647</c:v>
                </c:pt>
                <c:pt idx="496">
                  <c:v>0.38747510486995929</c:v>
                </c:pt>
                <c:pt idx="497">
                  <c:v>0.4309645751611913</c:v>
                </c:pt>
                <c:pt idx="498">
                  <c:v>0.47413186149516801</c:v>
                </c:pt>
                <c:pt idx="499">
                  <c:v>0.51762153045077941</c:v>
                </c:pt>
                <c:pt idx="500">
                  <c:v>0.56304365749069007</c:v>
                </c:pt>
                <c:pt idx="501">
                  <c:v>0.60659734604255588</c:v>
                </c:pt>
                <c:pt idx="502">
                  <c:v>0.6470588235294118</c:v>
                </c:pt>
                <c:pt idx="503">
                  <c:v>0.68623146585505646</c:v>
                </c:pt>
                <c:pt idx="504">
                  <c:v>0.72405120375714072</c:v>
                </c:pt>
                <c:pt idx="505">
                  <c:v>0.7638685119938653</c:v>
                </c:pt>
                <c:pt idx="506">
                  <c:v>0.80394309060188351</c:v>
                </c:pt>
                <c:pt idx="507">
                  <c:v>0.84060312518935199</c:v>
                </c:pt>
                <c:pt idx="508">
                  <c:v>0.86985397174793866</c:v>
                </c:pt>
                <c:pt idx="509">
                  <c:v>0.8911795995522106</c:v>
                </c:pt>
                <c:pt idx="510">
                  <c:v>0.90735137669448296</c:v>
                </c:pt>
                <c:pt idx="511">
                  <c:v>0.92171928127200831</c:v>
                </c:pt>
                <c:pt idx="512">
                  <c:v>0.93621532437423205</c:v>
                </c:pt>
                <c:pt idx="513">
                  <c:v>0.95174293226637308</c:v>
                </c:pt>
                <c:pt idx="514">
                  <c:v>0.96907441272326156</c:v>
                </c:pt>
                <c:pt idx="515">
                  <c:v>0.98563259208342313</c:v>
                </c:pt>
                <c:pt idx="516">
                  <c:v>0.99684322301169237</c:v>
                </c:pt>
                <c:pt idx="517">
                  <c:v>1</c:v>
                </c:pt>
                <c:pt idx="518">
                  <c:v>0.99252624604782047</c:v>
                </c:pt>
                <c:pt idx="519">
                  <c:v>0.97532389743752756</c:v>
                </c:pt>
                <c:pt idx="520">
                  <c:v>0.9554798092424629</c:v>
                </c:pt>
                <c:pt idx="521">
                  <c:v>0.93698862547095874</c:v>
                </c:pt>
                <c:pt idx="522">
                  <c:v>0.91894840984064141</c:v>
                </c:pt>
                <c:pt idx="523">
                  <c:v>0.90219702937153523</c:v>
                </c:pt>
                <c:pt idx="524">
                  <c:v>0.88544564890242894</c:v>
                </c:pt>
                <c:pt idx="525">
                  <c:v>0.86231565187246151</c:v>
                </c:pt>
                <c:pt idx="526">
                  <c:v>0.83422450862849074</c:v>
                </c:pt>
                <c:pt idx="527">
                  <c:v>0.80484502688425719</c:v>
                </c:pt>
                <c:pt idx="528">
                  <c:v>0.77269517036960511</c:v>
                </c:pt>
                <c:pt idx="529">
                  <c:v>0.73790357427018161</c:v>
                </c:pt>
                <c:pt idx="530">
                  <c:v>0.69963286822691051</c:v>
                </c:pt>
                <c:pt idx="531">
                  <c:v>0.65549907968726262</c:v>
                </c:pt>
                <c:pt idx="532">
                  <c:v>0.61072112189748318</c:v>
                </c:pt>
                <c:pt idx="533">
                  <c:v>0.57612272690700417</c:v>
                </c:pt>
                <c:pt idx="534">
                  <c:v>0.55241312655020303</c:v>
                </c:pt>
                <c:pt idx="535">
                  <c:v>0.53424377907329024</c:v>
                </c:pt>
                <c:pt idx="536">
                  <c:v>0.51955403820117352</c:v>
                </c:pt>
                <c:pt idx="537">
                  <c:v>0.50441332918786996</c:v>
                </c:pt>
                <c:pt idx="538">
                  <c:v>0.48508477505728986</c:v>
                </c:pt>
                <c:pt idx="539">
                  <c:v>0.46266356286684623</c:v>
                </c:pt>
                <c:pt idx="540">
                  <c:v>0.44301272544682108</c:v>
                </c:pt>
                <c:pt idx="541">
                  <c:v>0.42606794520439084</c:v>
                </c:pt>
                <c:pt idx="542">
                  <c:v>0.41343989359535838</c:v>
                </c:pt>
                <c:pt idx="543">
                  <c:v>0.40725472647391586</c:v>
                </c:pt>
                <c:pt idx="544">
                  <c:v>0.40364673301394721</c:v>
                </c:pt>
                <c:pt idx="545">
                  <c:v>0.39572196125448611</c:v>
                </c:pt>
                <c:pt idx="546">
                  <c:v>0.38541336594078013</c:v>
                </c:pt>
                <c:pt idx="547">
                  <c:v>0.37355846643018986</c:v>
                </c:pt>
                <c:pt idx="548">
                  <c:v>0.36035056316384945</c:v>
                </c:pt>
                <c:pt idx="549">
                  <c:v>0.34810906277099063</c:v>
                </c:pt>
                <c:pt idx="550">
                  <c:v>0.33773600086617672</c:v>
                </c:pt>
                <c:pt idx="551">
                  <c:v>0.32826497457592602</c:v>
                </c:pt>
                <c:pt idx="552">
                  <c:v>0.32195092393836239</c:v>
                </c:pt>
                <c:pt idx="553">
                  <c:v>0.31853623091952799</c:v>
                </c:pt>
                <c:pt idx="554">
                  <c:v>0.3141550356950224</c:v>
                </c:pt>
                <c:pt idx="555">
                  <c:v>0.30796986857357983</c:v>
                </c:pt>
                <c:pt idx="556">
                  <c:v>0.30120484979482937</c:v>
                </c:pt>
                <c:pt idx="557">
                  <c:v>0.29482638223225255</c:v>
                </c:pt>
                <c:pt idx="558">
                  <c:v>0.28825466389463639</c:v>
                </c:pt>
                <c:pt idx="559">
                  <c:v>0.28110304423361743</c:v>
                </c:pt>
                <c:pt idx="560">
                  <c:v>0.2713743005772194</c:v>
                </c:pt>
                <c:pt idx="561">
                  <c:v>0.25932610062549477</c:v>
                </c:pt>
                <c:pt idx="562">
                  <c:v>0.24418534194609637</c:v>
                </c:pt>
                <c:pt idx="563">
                  <c:v>0.22730497862867938</c:v>
                </c:pt>
                <c:pt idx="564">
                  <c:v>0.21171320214199932</c:v>
                </c:pt>
                <c:pt idx="565">
                  <c:v>0.19824758150951155</c:v>
                </c:pt>
                <c:pt idx="566">
                  <c:v>0.18652151584894752</c:v>
                </c:pt>
                <c:pt idx="567">
                  <c:v>0.17814577594829958</c:v>
                </c:pt>
                <c:pt idx="568">
                  <c:v>0.17028542111385159</c:v>
                </c:pt>
                <c:pt idx="569">
                  <c:v>0.16017012624127988</c:v>
                </c:pt>
                <c:pt idx="570">
                  <c:v>0.15063463335992125</c:v>
                </c:pt>
                <c:pt idx="571">
                  <c:v>0.14290316204159437</c:v>
                </c:pt>
                <c:pt idx="572">
                  <c:v>0.13646027755400444</c:v>
                </c:pt>
                <c:pt idx="573">
                  <c:v>0.13156369726329886</c:v>
                </c:pt>
                <c:pt idx="574">
                  <c:v>0.12576513102412482</c:v>
                </c:pt>
                <c:pt idx="575">
                  <c:v>0.11622963814276618</c:v>
                </c:pt>
                <c:pt idx="576">
                  <c:v>0.10508342413951006</c:v>
                </c:pt>
                <c:pt idx="577">
                  <c:v>9.6514433463822713E-2</c:v>
                </c:pt>
                <c:pt idx="578">
                  <c:v>9.0715817558553846E-2</c:v>
                </c:pt>
                <c:pt idx="579">
                  <c:v>8.5690353751727136E-2</c:v>
                </c:pt>
                <c:pt idx="580">
                  <c:v>8.2275660732892761E-2</c:v>
                </c:pt>
                <c:pt idx="581">
                  <c:v>7.8860918047963538E-2</c:v>
                </c:pt>
                <c:pt idx="582">
                  <c:v>7.0227460781168205E-2</c:v>
                </c:pt>
                <c:pt idx="583">
                  <c:v>5.8630228970630451E-2</c:v>
                </c:pt>
                <c:pt idx="584">
                  <c:v>5.1607492825732598E-2</c:v>
                </c:pt>
                <c:pt idx="585">
                  <c:v>5.2316227999161635E-2</c:v>
                </c:pt>
                <c:pt idx="586">
                  <c:v>6.1142985707091223E-2</c:v>
                </c:pt>
                <c:pt idx="587">
                  <c:v>7.3964337757257956E-2</c:v>
                </c:pt>
                <c:pt idx="588">
                  <c:v>8.1760226000597985E-2</c:v>
                </c:pt>
                <c:pt idx="589">
                  <c:v>8.092260731104782E-2</c:v>
                </c:pt>
                <c:pt idx="590">
                  <c:v>7.7443497367200312E-2</c:v>
                </c:pt>
                <c:pt idx="591">
                  <c:v>7.5897193170315957E-2</c:v>
                </c:pt>
                <c:pt idx="592">
                  <c:v>7.6799179118784408E-2</c:v>
                </c:pt>
                <c:pt idx="593">
                  <c:v>7.8860918047963538E-2</c:v>
                </c:pt>
                <c:pt idx="594">
                  <c:v>7.699247955991867E-2</c:v>
                </c:pt>
                <c:pt idx="595">
                  <c:v>6.8681156584283864E-2</c:v>
                </c:pt>
                <c:pt idx="596">
                  <c:v>5.8436978195591037E-2</c:v>
                </c:pt>
                <c:pt idx="597">
                  <c:v>4.9159207646989292E-2</c:v>
                </c:pt>
                <c:pt idx="598">
                  <c:v>3.8721738750381186E-2</c:v>
                </c:pt>
                <c:pt idx="599">
                  <c:v>2.7511117755330911E-2</c:v>
                </c:pt>
                <c:pt idx="600">
                  <c:v>1.668707280950172E-2</c:v>
                </c:pt>
                <c:pt idx="601">
                  <c:v>6.7650287119694298E-3</c:v>
                </c:pt>
                <c:pt idx="602">
                  <c:v>1.2885768975179866E-3</c:v>
                </c:pt>
                <c:pt idx="603">
                  <c:v>2.7704403296636712E-3</c:v>
                </c:pt>
                <c:pt idx="604">
                  <c:v>8.4401766920990193E-3</c:v>
                </c:pt>
                <c:pt idx="605">
                  <c:v>1.3143486341327257E-2</c:v>
                </c:pt>
                <c:pt idx="606">
                  <c:v>1.5076351687604237E-2</c:v>
                </c:pt>
                <c:pt idx="607">
                  <c:v>1.2499197892568264E-2</c:v>
                </c:pt>
                <c:pt idx="608">
                  <c:v>4.2523037618093559E-3</c:v>
                </c:pt>
                <c:pt idx="609">
                  <c:v>-6.5717431706636287E-3</c:v>
                </c:pt>
                <c:pt idx="610">
                  <c:v>-1.8297793931399204E-2</c:v>
                </c:pt>
                <c:pt idx="611">
                  <c:v>-2.9894986009061084E-2</c:v>
                </c:pt>
                <c:pt idx="612">
                  <c:v>-3.7690874252401106E-2</c:v>
                </c:pt>
                <c:pt idx="613">
                  <c:v>-3.8013018476780604E-2</c:v>
                </c:pt>
                <c:pt idx="614">
                  <c:v>-3.4082860925994538E-2</c:v>
                </c:pt>
                <c:pt idx="615">
                  <c:v>-2.7639976438404604E-2</c:v>
                </c:pt>
                <c:pt idx="616">
                  <c:v>-1.8748791872242911E-2</c:v>
                </c:pt>
                <c:pt idx="617">
                  <c:v>-1.1726050760735575E-2</c:v>
                </c:pt>
                <c:pt idx="618">
                  <c:v>-6.7650287119694298E-3</c:v>
                </c:pt>
                <c:pt idx="619">
                  <c:v>-2.3194384155323759E-3</c:v>
                </c:pt>
                <c:pt idx="620">
                  <c:v>1.0952903628902886E-3</c:v>
                </c:pt>
                <c:pt idx="621">
                  <c:v>3.9945883823057585E-3</c:v>
                </c:pt>
                <c:pt idx="622">
                  <c:v>7.7958882433400252E-3</c:v>
                </c:pt>
                <c:pt idx="623">
                  <c:v>1.0952903628902886E-2</c:v>
                </c:pt>
                <c:pt idx="624">
                  <c:v>1.2821342116947762E-2</c:v>
                </c:pt>
                <c:pt idx="625">
                  <c:v>1.2241480526420873E-2</c:v>
                </c:pt>
                <c:pt idx="626">
                  <c:v>6.5073113458220385E-3</c:v>
                </c:pt>
                <c:pt idx="627">
                  <c:v>-1.0308615180143893E-3</c:v>
                </c:pt>
                <c:pt idx="628">
                  <c:v>-8.8911795995522108E-3</c:v>
                </c:pt>
                <c:pt idx="629">
                  <c:v>-1.5269637228910038E-2</c:v>
                </c:pt>
                <c:pt idx="630">
                  <c:v>-1.8426647647863413E-2</c:v>
                </c:pt>
                <c:pt idx="631">
                  <c:v>-1.95219390040756E-2</c:v>
                </c:pt>
                <c:pt idx="632">
                  <c:v>-1.7846791023946013E-2</c:v>
                </c:pt>
                <c:pt idx="633">
                  <c:v>-1.2434766067726673E-2</c:v>
                </c:pt>
                <c:pt idx="634">
                  <c:v>-4.5744479861888525E-3</c:v>
                </c:pt>
                <c:pt idx="635">
                  <c:v>2.1905807257805773E-3</c:v>
                </c:pt>
                <c:pt idx="636">
                  <c:v>5.0254489069982509E-3</c:v>
                </c:pt>
                <c:pt idx="637">
                  <c:v>2.9637268642913692E-3</c:v>
                </c:pt>
                <c:pt idx="638">
                  <c:v>-1.6751499667733826E-3</c:v>
                </c:pt>
                <c:pt idx="639">
                  <c:v>-5.0254489069982509E-3</c:v>
                </c:pt>
                <c:pt idx="640">
                  <c:v>-5.9918815801367408E-3</c:v>
                </c:pt>
                <c:pt idx="641">
                  <c:v>-5.8630228970630452E-3</c:v>
                </c:pt>
                <c:pt idx="642">
                  <c:v>-7.151599794581031E-3</c:v>
                </c:pt>
                <c:pt idx="643">
                  <c:v>-9.9220440975322892E-3</c:v>
                </c:pt>
                <c:pt idx="644">
                  <c:v>-1.2177053668188767E-2</c:v>
                </c:pt>
                <c:pt idx="645">
                  <c:v>-1.475420746322474E-2</c:v>
                </c:pt>
                <c:pt idx="646">
                  <c:v>-2.055280350205568E-2</c:v>
                </c:pt>
                <c:pt idx="647">
                  <c:v>-3.0474842632978488E-2</c:v>
                </c:pt>
                <c:pt idx="648">
                  <c:v>-4.2716323159399362E-2</c:v>
                </c:pt>
                <c:pt idx="649">
                  <c:v>-5.3089380097603812E-2</c:v>
                </c:pt>
                <c:pt idx="650">
                  <c:v>-5.7470525656014619E-2</c:v>
                </c:pt>
                <c:pt idx="651">
                  <c:v>-5.47001012195013E-2</c:v>
                </c:pt>
                <c:pt idx="652">
                  <c:v>-5.038337258610362E-2</c:v>
                </c:pt>
                <c:pt idx="653">
                  <c:v>-4.7612918349933399E-2</c:v>
                </c:pt>
                <c:pt idx="654">
                  <c:v>-4.7677345208165502E-2</c:v>
                </c:pt>
                <c:pt idx="655">
                  <c:v>-4.9352498154904584E-2</c:v>
                </c:pt>
                <c:pt idx="656">
                  <c:v>-4.9159207646989292E-2</c:v>
                </c:pt>
                <c:pt idx="657">
                  <c:v>-4.4906905871823728E-2</c:v>
                </c:pt>
                <c:pt idx="658">
                  <c:v>-3.7884159793706906E-2</c:v>
                </c:pt>
                <c:pt idx="659">
                  <c:v>-3.2600998487170754E-2</c:v>
                </c:pt>
                <c:pt idx="660">
                  <c:v>-3.0410415774746381E-2</c:v>
                </c:pt>
                <c:pt idx="661">
                  <c:v>-3.1312421589652764E-2</c:v>
                </c:pt>
                <c:pt idx="662">
                  <c:v>-3.4533863833447732E-2</c:v>
                </c:pt>
                <c:pt idx="663">
                  <c:v>-3.4984861774291436E-2</c:v>
                </c:pt>
                <c:pt idx="664">
                  <c:v>-2.8606409111543097E-2</c:v>
                </c:pt>
                <c:pt idx="665">
                  <c:v>-1.6558214126428026E-2</c:v>
                </c:pt>
                <c:pt idx="666">
                  <c:v>-4.2523037618093559E-3</c:v>
                </c:pt>
                <c:pt idx="667">
                  <c:v>3.6080153130503621E-3</c:v>
                </c:pt>
                <c:pt idx="668">
                  <c:v>4.0590172271816579E-3</c:v>
                </c:pt>
                <c:pt idx="669">
                  <c:v>-1.2885768975179866E-4</c:v>
                </c:pt>
                <c:pt idx="670">
                  <c:v>-3.1570133989190672E-3</c:v>
                </c:pt>
                <c:pt idx="671">
                  <c:v>-2.8992980194154699E-3</c:v>
                </c:pt>
                <c:pt idx="672">
                  <c:v>1.0952903628902886E-3</c:v>
                </c:pt>
                <c:pt idx="673">
                  <c:v>4.5744479861888525E-3</c:v>
                </c:pt>
                <c:pt idx="674">
                  <c:v>5.9274547219046354E-3</c:v>
                </c:pt>
                <c:pt idx="675">
                  <c:v>6.1851671214425419E-3</c:v>
                </c:pt>
                <c:pt idx="676">
                  <c:v>5.8630228970630452E-3</c:v>
                </c:pt>
                <c:pt idx="677">
                  <c:v>5.0898807318398411E-3</c:v>
                </c:pt>
                <c:pt idx="678">
                  <c:v>4.2523037618093559E-3</c:v>
                </c:pt>
                <c:pt idx="679">
                  <c:v>2.2550095706564766E-3</c:v>
                </c:pt>
                <c:pt idx="680">
                  <c:v>-6.4428844875899331E-5</c:v>
                </c:pt>
                <c:pt idx="681">
                  <c:v>-1.8040076565251811E-3</c:v>
                </c:pt>
                <c:pt idx="682">
                  <c:v>-5.2187344483040519E-3</c:v>
                </c:pt>
                <c:pt idx="683">
                  <c:v>-1.0244188321911787E-2</c:v>
                </c:pt>
                <c:pt idx="684">
                  <c:v>-1.2885768975179866E-2</c:v>
                </c:pt>
                <c:pt idx="685">
                  <c:v>-1.372334296524466E-2</c:v>
                </c:pt>
                <c:pt idx="686">
                  <c:v>-1.6042784360742728E-2</c:v>
                </c:pt>
                <c:pt idx="687">
                  <c:v>-1.9006509238390302E-2</c:v>
                </c:pt>
                <c:pt idx="688">
                  <c:v>-2.2743381247870568E-2</c:v>
                </c:pt>
                <c:pt idx="689">
                  <c:v>-2.8670835969775203E-2</c:v>
                </c:pt>
                <c:pt idx="690">
                  <c:v>-3.2021136896643862E-2</c:v>
                </c:pt>
                <c:pt idx="691">
                  <c:v>-2.9766127325987386E-2</c:v>
                </c:pt>
                <c:pt idx="692">
                  <c:v>-2.3387669696629559E-2</c:v>
                </c:pt>
                <c:pt idx="693">
                  <c:v>-1.1017330487134993E-2</c:v>
                </c:pt>
                <c:pt idx="694">
                  <c:v>4.1234460720575572E-3</c:v>
                </c:pt>
                <c:pt idx="695">
                  <c:v>1.3465630565706755E-2</c:v>
                </c:pt>
                <c:pt idx="696">
                  <c:v>1.4625348780151046E-2</c:v>
                </c:pt>
                <c:pt idx="697">
                  <c:v>1.0244188321911787E-2</c:v>
                </c:pt>
                <c:pt idx="698">
                  <c:v>2.3838672604082753E-3</c:v>
                </c:pt>
                <c:pt idx="699">
                  <c:v>-5.3475931313777475E-3</c:v>
                </c:pt>
                <c:pt idx="700">
                  <c:v>-1.088847677067078E-2</c:v>
                </c:pt>
                <c:pt idx="701">
                  <c:v>-1.4818634321456846E-2</c:v>
                </c:pt>
                <c:pt idx="702">
                  <c:v>-1.7395788116492818E-2</c:v>
                </c:pt>
                <c:pt idx="703">
                  <c:v>-1.8297793931399204E-2</c:v>
                </c:pt>
                <c:pt idx="704">
                  <c:v>-1.7009217033881217E-2</c:v>
                </c:pt>
                <c:pt idx="705">
                  <c:v>-1.4303204555771548E-2</c:v>
                </c:pt>
                <c:pt idx="706">
                  <c:v>-1.2434766067726673E-2</c:v>
                </c:pt>
                <c:pt idx="707">
                  <c:v>-1.1854909443809271E-2</c:v>
                </c:pt>
                <c:pt idx="708">
                  <c:v>-1.1726050760735575E-2</c:v>
                </c:pt>
                <c:pt idx="709">
                  <c:v>-1.3336771882633058E-2</c:v>
                </c:pt>
                <c:pt idx="710">
                  <c:v>-1.6171638077206937E-2</c:v>
                </c:pt>
                <c:pt idx="711">
                  <c:v>-1.6236069902048528E-2</c:v>
                </c:pt>
                <c:pt idx="712">
                  <c:v>-1.372334296524466E-2</c:v>
                </c:pt>
                <c:pt idx="713">
                  <c:v>-1.1661618935893984E-2</c:v>
                </c:pt>
                <c:pt idx="714">
                  <c:v>-1.2434766067726673E-2</c:v>
                </c:pt>
                <c:pt idx="715">
                  <c:v>-1.6622640984660129E-2</c:v>
                </c:pt>
                <c:pt idx="716">
                  <c:v>-2.1132660125973084E-2</c:v>
                </c:pt>
                <c:pt idx="717">
                  <c:v>-2.3838672604082751E-2</c:v>
                </c:pt>
                <c:pt idx="718">
                  <c:v>-2.6480258223960312E-2</c:v>
                </c:pt>
                <c:pt idx="719">
                  <c:v>-3.0152698408598987E-2</c:v>
                </c:pt>
                <c:pt idx="720">
                  <c:v>-3.6015726272271516E-2</c:v>
                </c:pt>
                <c:pt idx="721">
                  <c:v>-4.290961366731464E-2</c:v>
                </c:pt>
                <c:pt idx="722">
                  <c:v>-4.8514919198230297E-2</c:v>
                </c:pt>
                <c:pt idx="723">
                  <c:v>-5.1220941609558937E-2</c:v>
                </c:pt>
                <c:pt idx="724">
                  <c:v>-4.9867937853808844E-2</c:v>
                </c:pt>
                <c:pt idx="725">
                  <c:v>-4.3296184749926248E-2</c:v>
                </c:pt>
                <c:pt idx="726">
                  <c:v>-3.4211719609068235E-2</c:v>
                </c:pt>
                <c:pt idx="727">
                  <c:v>-2.6222540857812924E-2</c:v>
                </c:pt>
                <c:pt idx="728">
                  <c:v>-2.055280350205568E-2</c:v>
                </c:pt>
                <c:pt idx="729">
                  <c:v>-1.7009217033881217E-2</c:v>
                </c:pt>
                <c:pt idx="730">
                  <c:v>-1.6107211218974835E-2</c:v>
                </c:pt>
                <c:pt idx="731">
                  <c:v>-1.6107211218974835E-2</c:v>
                </c:pt>
                <c:pt idx="732">
                  <c:v>-1.4625348780151046E-2</c:v>
                </c:pt>
                <c:pt idx="733">
                  <c:v>-1.2821342116947762E-2</c:v>
                </c:pt>
                <c:pt idx="734">
                  <c:v>-9.0844651408580109E-3</c:v>
                </c:pt>
                <c:pt idx="735">
                  <c:v>-3.2858710886708659E-3</c:v>
                </c:pt>
                <c:pt idx="736">
                  <c:v>0</c:v>
                </c:pt>
                <c:pt idx="737">
                  <c:v>-2.7060114847877719E-3</c:v>
                </c:pt>
                <c:pt idx="738">
                  <c:v>-9.728753589617006E-3</c:v>
                </c:pt>
                <c:pt idx="739">
                  <c:v>-1.7266929433419124E-2</c:v>
                </c:pt>
                <c:pt idx="740">
                  <c:v>-2.1712521716499969E-2</c:v>
                </c:pt>
                <c:pt idx="741">
                  <c:v>-2.0230659277676182E-2</c:v>
                </c:pt>
                <c:pt idx="742">
                  <c:v>-1.5913925677669031E-2</c:v>
                </c:pt>
                <c:pt idx="743">
                  <c:v>-1.2305907384652977E-2</c:v>
                </c:pt>
                <c:pt idx="744">
                  <c:v>-7.8603200681816154E-3</c:v>
                </c:pt>
                <c:pt idx="745">
                  <c:v>-2.1905807257805773E-3</c:v>
                </c:pt>
                <c:pt idx="746">
                  <c:v>-5.1543075900719465E-4</c:v>
                </c:pt>
                <c:pt idx="747">
                  <c:v>-4.8965922105683492E-3</c:v>
                </c:pt>
                <c:pt idx="748">
                  <c:v>-1.3336771882633058E-2</c:v>
                </c:pt>
                <c:pt idx="749">
                  <c:v>-2.5900396633433426E-2</c:v>
                </c:pt>
                <c:pt idx="750">
                  <c:v>-3.5564723364818328E-2</c:v>
                </c:pt>
                <c:pt idx="751">
                  <c:v>-3.5951294447429928E-2</c:v>
                </c:pt>
                <c:pt idx="752">
                  <c:v>-2.9766127325987386E-2</c:v>
                </c:pt>
                <c:pt idx="753">
                  <c:v>-2.4031958145388554E-2</c:v>
                </c:pt>
                <c:pt idx="754">
                  <c:v>-2.2936671755785853E-2</c:v>
                </c:pt>
                <c:pt idx="755">
                  <c:v>-2.7962120662784102E-2</c:v>
                </c:pt>
                <c:pt idx="756">
                  <c:v>-3.524257914043883E-2</c:v>
                </c:pt>
                <c:pt idx="757">
                  <c:v>-3.7755306077242701E-2</c:v>
                </c:pt>
                <c:pt idx="758">
                  <c:v>-3.2858710886708657E-2</c:v>
                </c:pt>
                <c:pt idx="759">
                  <c:v>-2.3001098614017959E-2</c:v>
                </c:pt>
                <c:pt idx="760">
                  <c:v>-1.2177053668188767E-2</c:v>
                </c:pt>
                <c:pt idx="761">
                  <c:v>-6.6361700288957342E-3</c:v>
                </c:pt>
                <c:pt idx="762">
                  <c:v>-7.989178751255311E-3</c:v>
                </c:pt>
                <c:pt idx="763">
                  <c:v>-1.353005742393886E-2</c:v>
                </c:pt>
                <c:pt idx="764">
                  <c:v>-1.9070936096622408E-2</c:v>
                </c:pt>
                <c:pt idx="765">
                  <c:v>-2.2034665940879467E-2</c:v>
                </c:pt>
                <c:pt idx="766">
                  <c:v>-2.3001098614017959E-2</c:v>
                </c:pt>
                <c:pt idx="767">
                  <c:v>-2.6093682174739227E-2</c:v>
                </c:pt>
                <c:pt idx="768">
                  <c:v>-3.1698992672264371E-2</c:v>
                </c:pt>
                <c:pt idx="769">
                  <c:v>-3.6531156037956813E-2</c:v>
                </c:pt>
                <c:pt idx="770">
                  <c:v>-4.0912316496196074E-2</c:v>
                </c:pt>
                <c:pt idx="771">
                  <c:v>-4.2845181842473053E-2</c:v>
                </c:pt>
                <c:pt idx="772">
                  <c:v>-3.9301595374298594E-2</c:v>
                </c:pt>
                <c:pt idx="773">
                  <c:v>-3.2472139804097057E-2</c:v>
                </c:pt>
                <c:pt idx="774">
                  <c:v>-2.6544685082192418E-2</c:v>
                </c:pt>
                <c:pt idx="775">
                  <c:v>-2.0166227452834595E-2</c:v>
                </c:pt>
                <c:pt idx="776">
                  <c:v>-1.391662850655046E-2</c:v>
                </c:pt>
                <c:pt idx="777">
                  <c:v>-9.728753589617006E-3</c:v>
                </c:pt>
                <c:pt idx="778">
                  <c:v>-5.8630228970630452E-3</c:v>
                </c:pt>
                <c:pt idx="779">
                  <c:v>-3.0281557091672686E-3</c:v>
                </c:pt>
                <c:pt idx="780">
                  <c:v>-3.0925845540431679E-3</c:v>
                </c:pt>
                <c:pt idx="781">
                  <c:v>-3.6724441579262619E-3</c:v>
                </c:pt>
                <c:pt idx="782">
                  <c:v>-2.7060114847877719E-3</c:v>
                </c:pt>
                <c:pt idx="783">
                  <c:v>-1.2885768975179866E-3</c:v>
                </c:pt>
                <c:pt idx="784">
                  <c:v>1.8684365014010806E-3</c:v>
                </c:pt>
                <c:pt idx="785">
                  <c:v>5.9274547219046354E-3</c:v>
                </c:pt>
                <c:pt idx="786">
                  <c:v>8.6978940582464088E-3</c:v>
                </c:pt>
                <c:pt idx="787">
                  <c:v>1.2112621843347177E-2</c:v>
                </c:pt>
                <c:pt idx="788">
                  <c:v>1.7460214974724924E-2</c:v>
                </c:pt>
                <c:pt idx="789">
                  <c:v>2.1519236175194169E-2</c:v>
                </c:pt>
                <c:pt idx="790">
                  <c:v>2.242123702349107E-2</c:v>
                </c:pt>
                <c:pt idx="791">
                  <c:v>2.0423944818981986E-2</c:v>
                </c:pt>
                <c:pt idx="792">
                  <c:v>1.5398495911983733E-2</c:v>
                </c:pt>
                <c:pt idx="793">
                  <c:v>1.1210620995050276E-2</c:v>
                </c:pt>
                <c:pt idx="794">
                  <c:v>1.0630759404523389E-2</c:v>
                </c:pt>
                <c:pt idx="795">
                  <c:v>1.4238772730929957E-2</c:v>
                </c:pt>
                <c:pt idx="796">
                  <c:v>2.0746089043361483E-2</c:v>
                </c:pt>
                <c:pt idx="797">
                  <c:v>2.7768835121478302E-2</c:v>
                </c:pt>
                <c:pt idx="798">
                  <c:v>3.2472139804097057E-2</c:v>
                </c:pt>
                <c:pt idx="799">
                  <c:v>3.1505707130958564E-2</c:v>
                </c:pt>
                <c:pt idx="800">
                  <c:v>2.5320535042906541E-2</c:v>
                </c:pt>
                <c:pt idx="801">
                  <c:v>1.8491079472705004E-2</c:v>
                </c:pt>
                <c:pt idx="802">
                  <c:v>1.4496490097077349E-2</c:v>
                </c:pt>
                <c:pt idx="803">
                  <c:v>1.6558214126428026E-2</c:v>
                </c:pt>
                <c:pt idx="804">
                  <c:v>2.5771537950359732E-2</c:v>
                </c:pt>
                <c:pt idx="805">
                  <c:v>3.4276146467300338E-2</c:v>
                </c:pt>
                <c:pt idx="806">
                  <c:v>3.5500296506586225E-2</c:v>
                </c:pt>
                <c:pt idx="807">
                  <c:v>2.7575544613563017E-2</c:v>
                </c:pt>
                <c:pt idx="808">
                  <c:v>1.4367631414003655E-2</c:v>
                </c:pt>
                <c:pt idx="809">
                  <c:v>3.4791576232985635E-3</c:v>
                </c:pt>
                <c:pt idx="810">
                  <c:v>-1.2885768975179866E-4</c:v>
                </c:pt>
                <c:pt idx="811">
                  <c:v>2.6415826399118726E-3</c:v>
                </c:pt>
                <c:pt idx="812">
                  <c:v>9.0844651408580109E-3</c:v>
                </c:pt>
                <c:pt idx="813">
                  <c:v>1.8040076565251813E-2</c:v>
                </c:pt>
                <c:pt idx="814">
                  <c:v>2.7897688837942511E-2</c:v>
                </c:pt>
                <c:pt idx="815">
                  <c:v>3.9043882974760684E-2</c:v>
                </c:pt>
                <c:pt idx="816">
                  <c:v>4.8386065481766091E-2</c:v>
                </c:pt>
                <c:pt idx="817">
                  <c:v>5.1543075900719465E-2</c:v>
                </c:pt>
                <c:pt idx="818">
                  <c:v>4.7097488584248101E-2</c:v>
                </c:pt>
                <c:pt idx="819">
                  <c:v>4.0074742506131279E-2</c:v>
                </c:pt>
                <c:pt idx="820">
                  <c:v>3.6531156037956813E-2</c:v>
                </c:pt>
                <c:pt idx="821">
                  <c:v>3.7948591618548501E-2</c:v>
                </c:pt>
                <c:pt idx="822">
                  <c:v>3.9881456964825479E-2</c:v>
                </c:pt>
                <c:pt idx="823">
                  <c:v>3.5113720457365133E-2</c:v>
                </c:pt>
                <c:pt idx="824">
                  <c:v>2.4160816828462248E-2</c:v>
                </c:pt>
                <c:pt idx="825">
                  <c:v>1.2950195833411973E-2</c:v>
                </c:pt>
                <c:pt idx="826">
                  <c:v>8.2468911507932174E-3</c:v>
                </c:pt>
                <c:pt idx="827">
                  <c:v>1.0566332546291284E-2</c:v>
                </c:pt>
                <c:pt idx="828">
                  <c:v>1.1532765219429773E-2</c:v>
                </c:pt>
                <c:pt idx="829">
                  <c:v>8.2468911507932174E-3</c:v>
                </c:pt>
                <c:pt idx="830">
                  <c:v>3.6080153130503621E-3</c:v>
                </c:pt>
                <c:pt idx="831">
                  <c:v>1.6107211218974833E-3</c:v>
                </c:pt>
                <c:pt idx="832">
                  <c:v>6.5717431706636287E-3</c:v>
                </c:pt>
                <c:pt idx="833">
                  <c:v>1.5591781453289533E-2</c:v>
                </c:pt>
                <c:pt idx="834">
                  <c:v>1.8426647647863413E-2</c:v>
                </c:pt>
                <c:pt idx="835">
                  <c:v>1.3981060331392051E-2</c:v>
                </c:pt>
                <c:pt idx="836">
                  <c:v>7.5381758438021187E-3</c:v>
                </c:pt>
                <c:pt idx="837">
                  <c:v>3.8657306925539599E-4</c:v>
                </c:pt>
                <c:pt idx="838">
                  <c:v>-1.0308615180143893E-3</c:v>
                </c:pt>
                <c:pt idx="839">
                  <c:v>5.1543075900719465E-3</c:v>
                </c:pt>
                <c:pt idx="840">
                  <c:v>1.3143486341327257E-2</c:v>
                </c:pt>
                <c:pt idx="841">
                  <c:v>1.9972941911528791E-2</c:v>
                </c:pt>
                <c:pt idx="842">
                  <c:v>2.345210152147115E-2</c:v>
                </c:pt>
                <c:pt idx="843">
                  <c:v>1.9715229511990884E-2</c:v>
                </c:pt>
                <c:pt idx="844">
                  <c:v>1.0373042038375998E-2</c:v>
                </c:pt>
                <c:pt idx="845">
                  <c:v>1.6107211218974833E-3</c:v>
                </c:pt>
                <c:pt idx="846">
                  <c:v>-2.8992980194154699E-3</c:v>
                </c:pt>
                <c:pt idx="847">
                  <c:v>1.0308615180143893E-3</c:v>
                </c:pt>
                <c:pt idx="848">
                  <c:v>1.256362475080037E-2</c:v>
                </c:pt>
                <c:pt idx="849">
                  <c:v>2.5578252409053929E-2</c:v>
                </c:pt>
                <c:pt idx="850">
                  <c:v>3.401842910115295E-2</c:v>
                </c:pt>
                <c:pt idx="851">
                  <c:v>3.485600805782723E-2</c:v>
                </c:pt>
                <c:pt idx="852">
                  <c:v>3.0668133140893769E-2</c:v>
                </c:pt>
                <c:pt idx="853">
                  <c:v>2.7768835121478302E-2</c:v>
                </c:pt>
                <c:pt idx="854">
                  <c:v>3.0152698408598987E-2</c:v>
                </c:pt>
                <c:pt idx="855">
                  <c:v>3.6209011813577323E-2</c:v>
                </c:pt>
                <c:pt idx="856">
                  <c:v>4.3876046340453133E-2</c:v>
                </c:pt>
                <c:pt idx="857">
                  <c:v>4.8192774973850799E-2</c:v>
                </c:pt>
                <c:pt idx="858">
                  <c:v>4.4906905871823728E-2</c:v>
                </c:pt>
                <c:pt idx="859">
                  <c:v>3.4082860925994538E-2</c:v>
                </c:pt>
                <c:pt idx="860">
                  <c:v>2.3001098614017959E-2</c:v>
                </c:pt>
                <c:pt idx="861">
                  <c:v>1.5591781453289533E-2</c:v>
                </c:pt>
                <c:pt idx="862">
                  <c:v>1.1661618935893984E-2</c:v>
                </c:pt>
                <c:pt idx="863">
                  <c:v>1.2692483433874064E-2</c:v>
                </c:pt>
                <c:pt idx="864">
                  <c:v>1.4689775638383151E-2</c:v>
                </c:pt>
                <c:pt idx="865">
                  <c:v>1.2305907384652977E-2</c:v>
                </c:pt>
                <c:pt idx="866">
                  <c:v>7.4093171607284231E-3</c:v>
                </c:pt>
                <c:pt idx="867">
                  <c:v>3.8013018476780605E-3</c:v>
                </c:pt>
                <c:pt idx="868">
                  <c:v>1.8684365014010806E-3</c:v>
                </c:pt>
                <c:pt idx="869">
                  <c:v>2.6415826399118726E-3</c:v>
                </c:pt>
                <c:pt idx="870">
                  <c:v>5.9918815801367408E-3</c:v>
                </c:pt>
                <c:pt idx="871">
                  <c:v>8.2468911507932174E-3</c:v>
                </c:pt>
                <c:pt idx="872">
                  <c:v>1.0373042038375998E-2</c:v>
                </c:pt>
                <c:pt idx="873">
                  <c:v>1.5269637228910038E-2</c:v>
                </c:pt>
                <c:pt idx="874">
                  <c:v>2.0423944818981986E-2</c:v>
                </c:pt>
                <c:pt idx="875">
                  <c:v>2.2356810165258964E-2</c:v>
                </c:pt>
                <c:pt idx="876">
                  <c:v>2.0874947726435177E-2</c:v>
                </c:pt>
                <c:pt idx="877">
                  <c:v>1.6236069902048528E-2</c:v>
                </c:pt>
                <c:pt idx="878">
                  <c:v>1.1275047853282384E-2</c:v>
                </c:pt>
                <c:pt idx="879">
                  <c:v>1.0050897813996502E-2</c:v>
                </c:pt>
                <c:pt idx="880">
                  <c:v>1.1339474711514488E-2</c:v>
                </c:pt>
                <c:pt idx="881">
                  <c:v>1.2692483433874064E-2</c:v>
                </c:pt>
                <c:pt idx="882">
                  <c:v>1.301462765825356E-2</c:v>
                </c:pt>
                <c:pt idx="883">
                  <c:v>1.256362475080037E-2</c:v>
                </c:pt>
                <c:pt idx="884">
                  <c:v>1.3594484282170966E-2</c:v>
                </c:pt>
                <c:pt idx="885">
                  <c:v>1.4560916955309453E-2</c:v>
                </c:pt>
                <c:pt idx="886">
                  <c:v>1.2370339209494567E-2</c:v>
                </c:pt>
                <c:pt idx="887">
                  <c:v>4.5744479861888525E-3</c:v>
                </c:pt>
                <c:pt idx="888">
                  <c:v>-6.3140258045162375E-3</c:v>
                </c:pt>
                <c:pt idx="889">
                  <c:v>-1.3272340057791468E-2</c:v>
                </c:pt>
                <c:pt idx="890">
                  <c:v>-1.1854909443809271E-2</c:v>
                </c:pt>
                <c:pt idx="891">
                  <c:v>-3.2214422437949666E-3</c:v>
                </c:pt>
                <c:pt idx="892">
                  <c:v>6.7650287119694298E-3</c:v>
                </c:pt>
                <c:pt idx="893">
                  <c:v>9.0200382826259064E-3</c:v>
                </c:pt>
                <c:pt idx="894">
                  <c:v>3.9301595374298592E-3</c:v>
                </c:pt>
                <c:pt idx="895">
                  <c:v>1.2885768975179866E-4</c:v>
                </c:pt>
                <c:pt idx="896">
                  <c:v>5.7985960388309398E-4</c:v>
                </c:pt>
                <c:pt idx="897">
                  <c:v>5.9274547219046354E-3</c:v>
                </c:pt>
                <c:pt idx="898">
                  <c:v>1.565620831152164E-2</c:v>
                </c:pt>
                <c:pt idx="899">
                  <c:v>2.4998390818527044E-2</c:v>
                </c:pt>
                <c:pt idx="900">
                  <c:v>3.2858710886708657E-2</c:v>
                </c:pt>
                <c:pt idx="901">
                  <c:v>3.9366027199140181E-2</c:v>
                </c:pt>
                <c:pt idx="902">
                  <c:v>4.0719030954890274E-2</c:v>
                </c:pt>
                <c:pt idx="903">
                  <c:v>3.2214422437949669E-2</c:v>
                </c:pt>
                <c:pt idx="904">
                  <c:v>1.6815926525965932E-2</c:v>
                </c:pt>
                <c:pt idx="905">
                  <c:v>1.6751499667733826E-3</c:v>
                </c:pt>
                <c:pt idx="906">
                  <c:v>-9.9220440975322892E-3</c:v>
                </c:pt>
                <c:pt idx="907">
                  <c:v>-1.4496490097077349E-2</c:v>
                </c:pt>
                <c:pt idx="908">
                  <c:v>-1.1532765219429773E-2</c:v>
                </c:pt>
                <c:pt idx="909">
                  <c:v>-8.6978940582464088E-3</c:v>
                </c:pt>
                <c:pt idx="910">
                  <c:v>-1.0437473863217589E-2</c:v>
                </c:pt>
                <c:pt idx="911">
                  <c:v>-1.2305907384652977E-2</c:v>
                </c:pt>
                <c:pt idx="912">
                  <c:v>-1.3272340057791468E-2</c:v>
                </c:pt>
                <c:pt idx="913">
                  <c:v>-1.1854909443809271E-2</c:v>
                </c:pt>
                <c:pt idx="914">
                  <c:v>-8.7623209164785151E-3</c:v>
                </c:pt>
                <c:pt idx="915">
                  <c:v>-5.7985960388309398E-3</c:v>
                </c:pt>
                <c:pt idx="916">
                  <c:v>3.2214422437949666E-4</c:v>
                </c:pt>
                <c:pt idx="917">
                  <c:v>8.8267527413201045E-3</c:v>
                </c:pt>
                <c:pt idx="918">
                  <c:v>1.5849493852827443E-2</c:v>
                </c:pt>
                <c:pt idx="919">
                  <c:v>1.9135367921463996E-2</c:v>
                </c:pt>
                <c:pt idx="920">
                  <c:v>1.6042784360742728E-2</c:v>
                </c:pt>
                <c:pt idx="921">
                  <c:v>6.6361700288957342E-3</c:v>
                </c:pt>
                <c:pt idx="922">
                  <c:v>-3.9301595374298592E-3</c:v>
                </c:pt>
                <c:pt idx="923">
                  <c:v>-1.3465630565706755E-2</c:v>
                </c:pt>
                <c:pt idx="924">
                  <c:v>-1.9199794779696102E-2</c:v>
                </c:pt>
                <c:pt idx="925">
                  <c:v>-1.7975649707019706E-2</c:v>
                </c:pt>
                <c:pt idx="926">
                  <c:v>-1.0824044945829191E-2</c:v>
                </c:pt>
                <c:pt idx="927">
                  <c:v>6.4428844875899331E-5</c:v>
                </c:pt>
                <c:pt idx="928">
                  <c:v>9.4710411900790995E-3</c:v>
                </c:pt>
                <c:pt idx="929">
                  <c:v>1.4303204555771548E-2</c:v>
                </c:pt>
                <c:pt idx="930">
                  <c:v>1.2950195833411973E-2</c:v>
                </c:pt>
                <c:pt idx="931">
                  <c:v>6.4428844875899331E-3</c:v>
                </c:pt>
                <c:pt idx="932">
                  <c:v>-5.1543075900719465E-4</c:v>
                </c:pt>
                <c:pt idx="933">
                  <c:v>-5.2831662731456421E-3</c:v>
                </c:pt>
                <c:pt idx="934">
                  <c:v>-7.3448903024963177E-3</c:v>
                </c:pt>
                <c:pt idx="935">
                  <c:v>-6.5073113458220385E-3</c:v>
                </c:pt>
                <c:pt idx="936">
                  <c:v>-2.4482961052841746E-3</c:v>
                </c:pt>
                <c:pt idx="937">
                  <c:v>-1.159719207766188E-3</c:v>
                </c:pt>
                <c:pt idx="938">
                  <c:v>-4.6388768310647518E-3</c:v>
                </c:pt>
                <c:pt idx="939">
                  <c:v>-1.2434766067726673E-2</c:v>
                </c:pt>
                <c:pt idx="940">
                  <c:v>-2.1132660125973084E-2</c:v>
                </c:pt>
                <c:pt idx="941">
                  <c:v>-2.5256108184674435E-2</c:v>
                </c:pt>
                <c:pt idx="942">
                  <c:v>-2.5449393725980235E-2</c:v>
                </c:pt>
                <c:pt idx="943">
                  <c:v>-2.4160816828462248E-2</c:v>
                </c:pt>
                <c:pt idx="944">
                  <c:v>-2.2678954389638462E-2</c:v>
                </c:pt>
                <c:pt idx="945">
                  <c:v>-2.222795148218527E-2</c:v>
                </c:pt>
                <c:pt idx="946">
                  <c:v>-2.3774245745850645E-2</c:v>
                </c:pt>
                <c:pt idx="947">
                  <c:v>-2.6351399540886621E-2</c:v>
                </c:pt>
                <c:pt idx="948">
                  <c:v>-3.0023844692134777E-2</c:v>
                </c:pt>
                <c:pt idx="949">
                  <c:v>-3.234328112102336E-2</c:v>
                </c:pt>
                <c:pt idx="950">
                  <c:v>-2.9637268642913692E-2</c:v>
                </c:pt>
                <c:pt idx="951">
                  <c:v>-2.3967531287156448E-2</c:v>
                </c:pt>
                <c:pt idx="952">
                  <c:v>-1.8297793931399204E-2</c:v>
                </c:pt>
                <c:pt idx="953">
                  <c:v>-1.4496490097077349E-2</c:v>
                </c:pt>
                <c:pt idx="954">
                  <c:v>-1.3143486341327257E-2</c:v>
                </c:pt>
                <c:pt idx="955">
                  <c:v>-1.2756910292106169E-2</c:v>
                </c:pt>
                <c:pt idx="956">
                  <c:v>-1.353005742393886E-2</c:v>
                </c:pt>
                <c:pt idx="957">
                  <c:v>-1.5462922770215839E-2</c:v>
                </c:pt>
                <c:pt idx="958">
                  <c:v>-1.8297793931399204E-2</c:v>
                </c:pt>
                <c:pt idx="959">
                  <c:v>-2.1197091950814675E-2</c:v>
                </c:pt>
                <c:pt idx="960">
                  <c:v>-2.0488371677214092E-2</c:v>
                </c:pt>
                <c:pt idx="961">
                  <c:v>-1.5913925677669031E-2</c:v>
                </c:pt>
                <c:pt idx="962">
                  <c:v>-1.2177053668188767E-2</c:v>
                </c:pt>
                <c:pt idx="963">
                  <c:v>-1.0501900721449693E-2</c:v>
                </c:pt>
                <c:pt idx="964">
                  <c:v>-1.2177053668188767E-2</c:v>
                </c:pt>
                <c:pt idx="965">
                  <c:v>-1.8748791872242911E-2</c:v>
                </c:pt>
                <c:pt idx="966">
                  <c:v>-2.6609111940424524E-2</c:v>
                </c:pt>
                <c:pt idx="967">
                  <c:v>-3.234328112102336E-2</c:v>
                </c:pt>
                <c:pt idx="968">
                  <c:v>-3.3438572477235542E-2</c:v>
                </c:pt>
                <c:pt idx="969">
                  <c:v>-2.8348691745395702E-2</c:v>
                </c:pt>
                <c:pt idx="970">
                  <c:v>-1.9779656370222991E-2</c:v>
                </c:pt>
                <c:pt idx="971">
                  <c:v>-1.2692483433874064E-2</c:v>
                </c:pt>
                <c:pt idx="972">
                  <c:v>-1.1275047853282384E-2</c:v>
                </c:pt>
                <c:pt idx="973">
                  <c:v>-1.688035835080752E-2</c:v>
                </c:pt>
                <c:pt idx="974">
                  <c:v>-2.2936671755785853E-2</c:v>
                </c:pt>
                <c:pt idx="975">
                  <c:v>-2.2872239930944262E-2</c:v>
                </c:pt>
                <c:pt idx="976">
                  <c:v>-1.6236069902048528E-2</c:v>
                </c:pt>
                <c:pt idx="977">
                  <c:v>-5.3475931313777475E-3</c:v>
                </c:pt>
                <c:pt idx="978">
                  <c:v>4.3167326066852552E-3</c:v>
                </c:pt>
                <c:pt idx="979">
                  <c:v>7.0871729363489256E-3</c:v>
                </c:pt>
                <c:pt idx="980">
                  <c:v>4.5100191413129532E-3</c:v>
                </c:pt>
                <c:pt idx="981">
                  <c:v>2.4482961052841746E-3</c:v>
                </c:pt>
                <c:pt idx="982">
                  <c:v>1.8684365014010806E-3</c:v>
                </c:pt>
                <c:pt idx="983">
                  <c:v>3.0281557091672686E-3</c:v>
                </c:pt>
                <c:pt idx="984">
                  <c:v>6.2495989462841321E-3</c:v>
                </c:pt>
                <c:pt idx="985">
                  <c:v>7.5381758438021187E-3</c:v>
                </c:pt>
                <c:pt idx="986">
                  <c:v>2.5771537950359732E-3</c:v>
                </c:pt>
                <c:pt idx="987">
                  <c:v>-3.2858710886708659E-3</c:v>
                </c:pt>
                <c:pt idx="988">
                  <c:v>-7.6026027020342241E-3</c:v>
                </c:pt>
                <c:pt idx="989">
                  <c:v>-9.9864709557643955E-3</c:v>
                </c:pt>
                <c:pt idx="990">
                  <c:v>-6.6361700288957342E-3</c:v>
                </c:pt>
                <c:pt idx="991">
                  <c:v>5.7985960388309398E-4</c:v>
                </c:pt>
                <c:pt idx="992">
                  <c:v>3.6724441579262619E-3</c:v>
                </c:pt>
                <c:pt idx="993">
                  <c:v>3.2214422437949666E-3</c:v>
                </c:pt>
                <c:pt idx="994">
                  <c:v>-4.5100191413129526E-4</c:v>
                </c:pt>
                <c:pt idx="995">
                  <c:v>-6.3784576293578277E-3</c:v>
                </c:pt>
                <c:pt idx="996">
                  <c:v>-7.0227460781168202E-3</c:v>
                </c:pt>
                <c:pt idx="997">
                  <c:v>-3.6724441579262619E-3</c:v>
                </c:pt>
              </c:numCache>
            </c:numRef>
          </c:yVal>
          <c:smooth val="1"/>
        </c:ser>
        <c:ser>
          <c:idx val="1"/>
          <c:order val="1"/>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Sheet1!$O$3:$O$1000</c:f>
              <c:numCache>
                <c:formatCode>0.00E+00</c:formatCode>
                <c:ptCount val="998"/>
                <c:pt idx="0">
                  <c:v>0.11774193777573159</c:v>
                </c:pt>
                <c:pt idx="1">
                  <c:v>0.12972348953520962</c:v>
                </c:pt>
                <c:pt idx="2">
                  <c:v>0.13640552381500462</c:v>
                </c:pt>
                <c:pt idx="3">
                  <c:v>0.1382488381040074</c:v>
                </c:pt>
                <c:pt idx="4">
                  <c:v>0.13917050412946877</c:v>
                </c:pt>
                <c:pt idx="5">
                  <c:v>0.1382488381040074</c:v>
                </c:pt>
                <c:pt idx="6">
                  <c:v>0.13179722921153772</c:v>
                </c:pt>
                <c:pt idx="7">
                  <c:v>0.11082949587053124</c:v>
                </c:pt>
                <c:pt idx="8">
                  <c:v>6.8433178413867646E-2</c:v>
                </c:pt>
                <c:pt idx="9">
                  <c:v>2.741935999539611E-2</c:v>
                </c:pt>
                <c:pt idx="10">
                  <c:v>1.5898616381960853E-2</c:v>
                </c:pt>
                <c:pt idx="11">
                  <c:v>3.9400911754874139E-2</c:v>
                </c:pt>
                <c:pt idx="12">
                  <c:v>9.6774186672805199E-2</c:v>
                </c:pt>
                <c:pt idx="13">
                  <c:v>0.16244238477220871</c:v>
                </c:pt>
                <c:pt idx="14">
                  <c:v>0.1960828927489093</c:v>
                </c:pt>
                <c:pt idx="15">
                  <c:v>0.1960828927489093</c:v>
                </c:pt>
                <c:pt idx="16">
                  <c:v>0.16889399366467839</c:v>
                </c:pt>
                <c:pt idx="17">
                  <c:v>0.12764976762080149</c:v>
                </c:pt>
                <c:pt idx="18">
                  <c:v>0.10368662857800555</c:v>
                </c:pt>
                <c:pt idx="19">
                  <c:v>0.10668201651787507</c:v>
                </c:pt>
                <c:pt idx="20">
                  <c:v>0.12488478730633734</c:v>
                </c:pt>
                <c:pt idx="21">
                  <c:v>0.14147465143120222</c:v>
                </c:pt>
                <c:pt idx="22">
                  <c:v>0.14423963174566637</c:v>
                </c:pt>
                <c:pt idx="23">
                  <c:v>0.13617511618959924</c:v>
                </c:pt>
                <c:pt idx="24">
                  <c:v>0.12534562031906804</c:v>
                </c:pt>
                <c:pt idx="25">
                  <c:v>0.1205069003282758</c:v>
                </c:pt>
                <c:pt idx="26">
                  <c:v>0.12672810159534012</c:v>
                </c:pt>
                <c:pt idx="27">
                  <c:v>0.13433178413867655</c:v>
                </c:pt>
                <c:pt idx="28">
                  <c:v>0.1352534501641379</c:v>
                </c:pt>
                <c:pt idx="29">
                  <c:v>0.1301843225479403</c:v>
                </c:pt>
                <c:pt idx="30">
                  <c:v>0.12004608507746506</c:v>
                </c:pt>
                <c:pt idx="31">
                  <c:v>0.10852534856879778</c:v>
                </c:pt>
                <c:pt idx="32">
                  <c:v>9.7235019685535856E-2</c:v>
                </c:pt>
                <c:pt idx="33">
                  <c:v>8.7327189840465988E-2</c:v>
                </c:pt>
                <c:pt idx="34">
                  <c:v>8.4101376513271167E-2</c:v>
                </c:pt>
                <c:pt idx="35">
                  <c:v>9.0092170154930123E-2</c:v>
                </c:pt>
                <c:pt idx="36">
                  <c:v>0.10622120126706432</c:v>
                </c:pt>
                <c:pt idx="37">
                  <c:v>0.12027649270287043</c:v>
                </c:pt>
                <c:pt idx="38">
                  <c:v>0.1191244190520037</c:v>
                </c:pt>
                <c:pt idx="39">
                  <c:v>0.10921658920693382</c:v>
                </c:pt>
                <c:pt idx="40">
                  <c:v>9.5161280009207774E-2</c:v>
                </c:pt>
                <c:pt idx="41">
                  <c:v>8.5253450164137892E-2</c:v>
                </c:pt>
                <c:pt idx="42">
                  <c:v>8.3179728249729759E-2</c:v>
                </c:pt>
                <c:pt idx="43">
                  <c:v>8.1797229211537717E-2</c:v>
                </c:pt>
                <c:pt idx="44">
                  <c:v>8.1336396198807032E-2</c:v>
                </c:pt>
                <c:pt idx="45">
                  <c:v>9.4470039371071735E-2</c:v>
                </c:pt>
                <c:pt idx="46">
                  <c:v>0.12281104763000926</c:v>
                </c:pt>
                <c:pt idx="47">
                  <c:v>0.16428569906121149</c:v>
                </c:pt>
                <c:pt idx="48">
                  <c:v>0.2089862171053683</c:v>
                </c:pt>
                <c:pt idx="49">
                  <c:v>0.23294935614816425</c:v>
                </c:pt>
                <c:pt idx="50">
                  <c:v>0.23317972824972974</c:v>
                </c:pt>
                <c:pt idx="51">
                  <c:v>0.22073732571560112</c:v>
                </c:pt>
                <c:pt idx="52">
                  <c:v>0.20092159497778161</c:v>
                </c:pt>
                <c:pt idx="53">
                  <c:v>0.18686641011349514</c:v>
                </c:pt>
                <c:pt idx="54">
                  <c:v>0.18018437583370012</c:v>
                </c:pt>
                <c:pt idx="55">
                  <c:v>0.16682027175027025</c:v>
                </c:pt>
                <c:pt idx="56">
                  <c:v>0.14677418667280517</c:v>
                </c:pt>
                <c:pt idx="57">
                  <c:v>0.11958525206473437</c:v>
                </c:pt>
                <c:pt idx="58">
                  <c:v>8.2258062224268388E-2</c:v>
                </c:pt>
                <c:pt idx="59">
                  <c:v>5.0460833012730674E-2</c:v>
                </c:pt>
                <c:pt idx="60">
                  <c:v>3.0875580947996292E-2</c:v>
                </c:pt>
                <c:pt idx="61">
                  <c:v>2.0276492702870432E-2</c:v>
                </c:pt>
                <c:pt idx="62">
                  <c:v>3.2258062224268393E-2</c:v>
                </c:pt>
                <c:pt idx="63">
                  <c:v>6.6129031112134196E-2</c:v>
                </c:pt>
                <c:pt idx="64">
                  <c:v>9.7235019685535856E-2</c:v>
                </c:pt>
                <c:pt idx="65">
                  <c:v>0.11728110476300094</c:v>
                </c:pt>
                <c:pt idx="66">
                  <c:v>0.13133639619880705</c:v>
                </c:pt>
                <c:pt idx="67">
                  <c:v>0.14055298540574088</c:v>
                </c:pt>
                <c:pt idx="68">
                  <c:v>0.14677418667280517</c:v>
                </c:pt>
                <c:pt idx="69">
                  <c:v>0.1513824812762721</c:v>
                </c:pt>
                <c:pt idx="70">
                  <c:v>0.14539170539653309</c:v>
                </c:pt>
                <c:pt idx="71">
                  <c:v>0.12511519493174272</c:v>
                </c:pt>
                <c:pt idx="72">
                  <c:v>0.10345622095260018</c:v>
                </c:pt>
                <c:pt idx="73">
                  <c:v>8.3640543500540496E-2</c:v>
                </c:pt>
                <c:pt idx="74">
                  <c:v>7.5806453331798695E-2</c:v>
                </c:pt>
                <c:pt idx="75">
                  <c:v>8.5253450164137892E-2</c:v>
                </c:pt>
                <c:pt idx="76">
                  <c:v>0.10714284953060575</c:v>
                </c:pt>
                <c:pt idx="77">
                  <c:v>0.13087556318607635</c:v>
                </c:pt>
                <c:pt idx="78">
                  <c:v>0.14608294603466915</c:v>
                </c:pt>
                <c:pt idx="79">
                  <c:v>0.13917050412946877</c:v>
                </c:pt>
                <c:pt idx="80">
                  <c:v>0.11682027175027025</c:v>
                </c:pt>
                <c:pt idx="81">
                  <c:v>9.9308759361863938E-2</c:v>
                </c:pt>
                <c:pt idx="82">
                  <c:v>9.792626032367191E-2</c:v>
                </c:pt>
                <c:pt idx="83">
                  <c:v>0.11152073650866727</c:v>
                </c:pt>
                <c:pt idx="84">
                  <c:v>0.11843317841386765</c:v>
                </c:pt>
                <c:pt idx="85">
                  <c:v>0.10184331428900277</c:v>
                </c:pt>
                <c:pt idx="86">
                  <c:v>7.1889399366467835E-2</c:v>
                </c:pt>
                <c:pt idx="87">
                  <c:v>4.5161280009207778E-2</c:v>
                </c:pt>
                <c:pt idx="88">
                  <c:v>3.5023042538732528E-2</c:v>
                </c:pt>
                <c:pt idx="89">
                  <c:v>4.3087558094799631E-2</c:v>
                </c:pt>
                <c:pt idx="90">
                  <c:v>5.622120126706432E-2</c:v>
                </c:pt>
                <c:pt idx="91">
                  <c:v>6.3133643172264692E-2</c:v>
                </c:pt>
                <c:pt idx="92">
                  <c:v>6.9124419052003699E-2</c:v>
                </c:pt>
                <c:pt idx="93">
                  <c:v>7.7880175246206843E-2</c:v>
                </c:pt>
                <c:pt idx="94">
                  <c:v>9.0783410793066163E-2</c:v>
                </c:pt>
                <c:pt idx="95">
                  <c:v>0.10967742221966451</c:v>
                </c:pt>
                <c:pt idx="96">
                  <c:v>0.11866358603927302</c:v>
                </c:pt>
                <c:pt idx="97">
                  <c:v>0.1064516088924697</c:v>
                </c:pt>
                <c:pt idx="98">
                  <c:v>8.9400911754874135E-2</c:v>
                </c:pt>
                <c:pt idx="99">
                  <c:v>8.1566821586132335E-2</c:v>
                </c:pt>
                <c:pt idx="100">
                  <c:v>8.2718895236999074E-2</c:v>
                </c:pt>
                <c:pt idx="101">
                  <c:v>8.7788022853196673E-2</c:v>
                </c:pt>
                <c:pt idx="102">
                  <c:v>8.594469080227396E-2</c:v>
                </c:pt>
                <c:pt idx="103">
                  <c:v>8.202765459886302E-2</c:v>
                </c:pt>
                <c:pt idx="104">
                  <c:v>8.824883810400741E-2</c:v>
                </c:pt>
                <c:pt idx="105">
                  <c:v>0.10483870222887229</c:v>
                </c:pt>
                <c:pt idx="106">
                  <c:v>0.123963121280876</c:v>
                </c:pt>
                <c:pt idx="107">
                  <c:v>0.1382488381040074</c:v>
                </c:pt>
                <c:pt idx="108">
                  <c:v>0.14447003937107172</c:v>
                </c:pt>
                <c:pt idx="109">
                  <c:v>0.15115207365086672</c:v>
                </c:pt>
                <c:pt idx="110">
                  <c:v>0.1707373257156011</c:v>
                </c:pt>
                <c:pt idx="111">
                  <c:v>0.20092159497778161</c:v>
                </c:pt>
                <c:pt idx="112">
                  <c:v>0.22603677214760437</c:v>
                </c:pt>
                <c:pt idx="113">
                  <c:v>0.23317972824972974</c:v>
                </c:pt>
                <c:pt idx="114">
                  <c:v>0.22188936384262797</c:v>
                </c:pt>
                <c:pt idx="115">
                  <c:v>0.20161288890167747</c:v>
                </c:pt>
                <c:pt idx="116">
                  <c:v>0.19170511234236737</c:v>
                </c:pt>
                <c:pt idx="117">
                  <c:v>0.20299529913026981</c:v>
                </c:pt>
                <c:pt idx="118">
                  <c:v>0.22327195169041969</c:v>
                </c:pt>
                <c:pt idx="119">
                  <c:v>0.23479268819908697</c:v>
                </c:pt>
                <c:pt idx="120">
                  <c:v>0.2338710221736256</c:v>
                </c:pt>
                <c:pt idx="121">
                  <c:v>0.21774195553765152</c:v>
                </c:pt>
                <c:pt idx="122">
                  <c:v>0.19700455877437067</c:v>
                </c:pt>
                <c:pt idx="123">
                  <c:v>0.18663586039273025</c:v>
                </c:pt>
                <c:pt idx="124">
                  <c:v>0.18824882034208748</c:v>
                </c:pt>
                <c:pt idx="125">
                  <c:v>0.18917048636754885</c:v>
                </c:pt>
                <c:pt idx="126">
                  <c:v>0.19101381841847154</c:v>
                </c:pt>
                <c:pt idx="127">
                  <c:v>0.19930881264762376</c:v>
                </c:pt>
                <c:pt idx="128">
                  <c:v>0.20046085077465062</c:v>
                </c:pt>
                <c:pt idx="129">
                  <c:v>0.19078344631690605</c:v>
                </c:pt>
                <c:pt idx="130">
                  <c:v>0.17857141588434289</c:v>
                </c:pt>
                <c:pt idx="131">
                  <c:v>0.16244238477220871</c:v>
                </c:pt>
                <c:pt idx="132">
                  <c:v>0.15230414730173347</c:v>
                </c:pt>
                <c:pt idx="133">
                  <c:v>0.15345622095260017</c:v>
                </c:pt>
                <c:pt idx="134">
                  <c:v>0.15576036825433365</c:v>
                </c:pt>
                <c:pt idx="135">
                  <c:v>0.1564516088924697</c:v>
                </c:pt>
                <c:pt idx="136">
                  <c:v>0.1564516088924697</c:v>
                </c:pt>
                <c:pt idx="137">
                  <c:v>0.15483870222887228</c:v>
                </c:pt>
                <c:pt idx="138">
                  <c:v>0.1564516088924697</c:v>
                </c:pt>
                <c:pt idx="139">
                  <c:v>0.16451612444853678</c:v>
                </c:pt>
                <c:pt idx="140">
                  <c:v>0.15967740445774456</c:v>
                </c:pt>
                <c:pt idx="141">
                  <c:v>0.14055298540574088</c:v>
                </c:pt>
                <c:pt idx="142">
                  <c:v>0.1191244190520037</c:v>
                </c:pt>
                <c:pt idx="143">
                  <c:v>0.1029953879398695</c:v>
                </c:pt>
                <c:pt idx="144">
                  <c:v>9.8156685710997227E-2</c:v>
                </c:pt>
                <c:pt idx="145">
                  <c:v>0.11013823747047524</c:v>
                </c:pt>
                <c:pt idx="146">
                  <c:v>0.12834100825893752</c:v>
                </c:pt>
                <c:pt idx="147">
                  <c:v>0.14354837334561035</c:v>
                </c:pt>
                <c:pt idx="148">
                  <c:v>0.15714284953060573</c:v>
                </c:pt>
                <c:pt idx="149">
                  <c:v>0.15990782984506988</c:v>
                </c:pt>
                <c:pt idx="150">
                  <c:v>0.15622118350514438</c:v>
                </c:pt>
                <c:pt idx="151">
                  <c:v>0.16382488381040072</c:v>
                </c:pt>
                <c:pt idx="152">
                  <c:v>0.17557602794447341</c:v>
                </c:pt>
                <c:pt idx="153">
                  <c:v>0.18479270596100691</c:v>
                </c:pt>
                <c:pt idx="154">
                  <c:v>0.18870974216441783</c:v>
                </c:pt>
                <c:pt idx="155">
                  <c:v>0.17811067168121189</c:v>
                </c:pt>
                <c:pt idx="156">
                  <c:v>0.15737325715601111</c:v>
                </c:pt>
                <c:pt idx="157">
                  <c:v>0.14423963174566637</c:v>
                </c:pt>
                <c:pt idx="158">
                  <c:v>0.14447003937107172</c:v>
                </c:pt>
                <c:pt idx="159">
                  <c:v>0.15622118350514438</c:v>
                </c:pt>
                <c:pt idx="160">
                  <c:v>0.16705067937567561</c:v>
                </c:pt>
                <c:pt idx="161">
                  <c:v>0.1580645155560671</c:v>
                </c:pt>
                <c:pt idx="162">
                  <c:v>0.1336405435005405</c:v>
                </c:pt>
                <c:pt idx="163">
                  <c:v>0.11244238477220871</c:v>
                </c:pt>
                <c:pt idx="164">
                  <c:v>0.10253455492713882</c:v>
                </c:pt>
                <c:pt idx="165">
                  <c:v>0.10506912761619758</c:v>
                </c:pt>
                <c:pt idx="166">
                  <c:v>0.11474653207394216</c:v>
                </c:pt>
                <c:pt idx="167">
                  <c:v>0.12672810159534012</c:v>
                </c:pt>
                <c:pt idx="168">
                  <c:v>0.13801843047860204</c:v>
                </c:pt>
                <c:pt idx="169">
                  <c:v>0.14377879873293567</c:v>
                </c:pt>
                <c:pt idx="170">
                  <c:v>0.13894007874214345</c:v>
                </c:pt>
                <c:pt idx="171">
                  <c:v>0.13248846984967375</c:v>
                </c:pt>
                <c:pt idx="172">
                  <c:v>0.13963133714219944</c:v>
                </c:pt>
                <c:pt idx="173">
                  <c:v>0.16428569906121149</c:v>
                </c:pt>
                <c:pt idx="174">
                  <c:v>0.19746548059670102</c:v>
                </c:pt>
                <c:pt idx="175">
                  <c:v>0.21751158343608604</c:v>
                </c:pt>
                <c:pt idx="176">
                  <c:v>0.21820269974078252</c:v>
                </c:pt>
                <c:pt idx="177">
                  <c:v>0.2032258488510347</c:v>
                </c:pt>
                <c:pt idx="178">
                  <c:v>0.18986178029144468</c:v>
                </c:pt>
                <c:pt idx="179">
                  <c:v>0.18663586039273025</c:v>
                </c:pt>
                <c:pt idx="180">
                  <c:v>0.17949308190980426</c:v>
                </c:pt>
                <c:pt idx="181">
                  <c:v>0.16221197714680333</c:v>
                </c:pt>
                <c:pt idx="182">
                  <c:v>0.13087556318607635</c:v>
                </c:pt>
                <c:pt idx="183">
                  <c:v>8.7096764453140671E-2</c:v>
                </c:pt>
                <c:pt idx="184">
                  <c:v>5.1843314289002775E-2</c:v>
                </c:pt>
                <c:pt idx="185">
                  <c:v>4.2626725082068946E-2</c:v>
                </c:pt>
                <c:pt idx="186">
                  <c:v>5.9907829845069871E-2</c:v>
                </c:pt>
                <c:pt idx="187">
                  <c:v>9.562211302193846E-2</c:v>
                </c:pt>
                <c:pt idx="188">
                  <c:v>0.1205069003282758</c:v>
                </c:pt>
                <c:pt idx="189">
                  <c:v>0.11336405079767006</c:v>
                </c:pt>
                <c:pt idx="190">
                  <c:v>8.9170504129468767E-2</c:v>
                </c:pt>
                <c:pt idx="191">
                  <c:v>6.8894011426598331E-2</c:v>
                </c:pt>
                <c:pt idx="192">
                  <c:v>6.6359438737539564E-2</c:v>
                </c:pt>
                <c:pt idx="193">
                  <c:v>8.6635949202329934E-2</c:v>
                </c:pt>
                <c:pt idx="194">
                  <c:v>0.11221197714680332</c:v>
                </c:pt>
                <c:pt idx="195">
                  <c:v>0.11981565969013974</c:v>
                </c:pt>
                <c:pt idx="196">
                  <c:v>0.10737327491793104</c:v>
                </c:pt>
                <c:pt idx="197">
                  <c:v>8.4562209526001852E-2</c:v>
                </c:pt>
                <c:pt idx="198">
                  <c:v>6.8202753026542343E-2</c:v>
                </c:pt>
                <c:pt idx="199">
                  <c:v>6.8433178413867646E-2</c:v>
                </c:pt>
                <c:pt idx="200">
                  <c:v>8.7788022853196673E-2</c:v>
                </c:pt>
                <c:pt idx="201">
                  <c:v>0.1211981587283318</c:v>
                </c:pt>
                <c:pt idx="202">
                  <c:v>0.14884792634913327</c:v>
                </c:pt>
                <c:pt idx="203">
                  <c:v>0.16474653207394216</c:v>
                </c:pt>
                <c:pt idx="204">
                  <c:v>0.16820275302654233</c:v>
                </c:pt>
                <c:pt idx="205">
                  <c:v>0.15529953524160295</c:v>
                </c:pt>
                <c:pt idx="206">
                  <c:v>0.13502304253873254</c:v>
                </c:pt>
                <c:pt idx="207">
                  <c:v>0.12096773334100648</c:v>
                </c:pt>
                <c:pt idx="208">
                  <c:v>0.11428571682313142</c:v>
                </c:pt>
                <c:pt idx="209">
                  <c:v>0.11221197714680332</c:v>
                </c:pt>
                <c:pt idx="210">
                  <c:v>0.11774193777573159</c:v>
                </c:pt>
                <c:pt idx="211">
                  <c:v>0.12903224889707357</c:v>
                </c:pt>
                <c:pt idx="212">
                  <c:v>0.14815666794907728</c:v>
                </c:pt>
                <c:pt idx="213">
                  <c:v>0.18018437583370012</c:v>
                </c:pt>
                <c:pt idx="214">
                  <c:v>0.21267288120721375</c:v>
                </c:pt>
                <c:pt idx="215">
                  <c:v>0.23179714040193802</c:v>
                </c:pt>
                <c:pt idx="216">
                  <c:v>0.23663602025000965</c:v>
                </c:pt>
                <c:pt idx="217">
                  <c:v>0.2322580622242684</c:v>
                </c:pt>
                <c:pt idx="218">
                  <c:v>0.2225806577665238</c:v>
                </c:pt>
                <c:pt idx="219">
                  <c:v>0.2073732571560111</c:v>
                </c:pt>
                <c:pt idx="220">
                  <c:v>0.1850230780625724</c:v>
                </c:pt>
                <c:pt idx="221">
                  <c:v>0.1564516088924697</c:v>
                </c:pt>
                <c:pt idx="222">
                  <c:v>0.12834100825893752</c:v>
                </c:pt>
                <c:pt idx="223">
                  <c:v>0.10184331428900277</c:v>
                </c:pt>
                <c:pt idx="224">
                  <c:v>8.5483875551463209E-2</c:v>
                </c:pt>
                <c:pt idx="225">
                  <c:v>8.0184322547940307E-2</c:v>
                </c:pt>
                <c:pt idx="226">
                  <c:v>8.7096764453140671E-2</c:v>
                </c:pt>
                <c:pt idx="227">
                  <c:v>0.12165897397914253</c:v>
                </c:pt>
                <c:pt idx="228">
                  <c:v>0.16059907048320593</c:v>
                </c:pt>
                <c:pt idx="229">
                  <c:v>0.17741934223347616</c:v>
                </c:pt>
                <c:pt idx="230">
                  <c:v>0.16889399366467839</c:v>
                </c:pt>
                <c:pt idx="231">
                  <c:v>0.13248846984967375</c:v>
                </c:pt>
                <c:pt idx="232">
                  <c:v>8.2949302862404442E-2</c:v>
                </c:pt>
                <c:pt idx="233">
                  <c:v>5.2073721914408143E-2</c:v>
                </c:pt>
                <c:pt idx="234">
                  <c:v>5.1612906663597406E-2</c:v>
                </c:pt>
                <c:pt idx="235">
                  <c:v>8.4562209526001852E-2</c:v>
                </c:pt>
                <c:pt idx="236">
                  <c:v>0.13433178413867655</c:v>
                </c:pt>
                <c:pt idx="237">
                  <c:v>0.16290321778493938</c:v>
                </c:pt>
                <c:pt idx="238">
                  <c:v>0.15898616381960853</c:v>
                </c:pt>
                <c:pt idx="239">
                  <c:v>0.13087556318607635</c:v>
                </c:pt>
                <c:pt idx="240">
                  <c:v>9.8847926349133267E-2</c:v>
                </c:pt>
                <c:pt idx="241">
                  <c:v>8.8479263491332699E-2</c:v>
                </c:pt>
                <c:pt idx="242">
                  <c:v>9.6543779047399816E-2</c:v>
                </c:pt>
                <c:pt idx="243">
                  <c:v>0.10460829460346692</c:v>
                </c:pt>
                <c:pt idx="244">
                  <c:v>0.10276498031446413</c:v>
                </c:pt>
                <c:pt idx="245">
                  <c:v>9.285713270747431E-2</c:v>
                </c:pt>
                <c:pt idx="246">
                  <c:v>8.4562209526001852E-2</c:v>
                </c:pt>
                <c:pt idx="247">
                  <c:v>7.9032248897073581E-2</c:v>
                </c:pt>
                <c:pt idx="248">
                  <c:v>7.4193546668201299E-2</c:v>
                </c:pt>
                <c:pt idx="249">
                  <c:v>7.3041473017334574E-2</c:v>
                </c:pt>
                <c:pt idx="250">
                  <c:v>7.7188934608070803E-2</c:v>
                </c:pt>
                <c:pt idx="251">
                  <c:v>8.4101376513271167E-2</c:v>
                </c:pt>
                <c:pt idx="252">
                  <c:v>9.2396317456663574E-2</c:v>
                </c:pt>
                <c:pt idx="253">
                  <c:v>9.3087558094799627E-2</c:v>
                </c:pt>
                <c:pt idx="254">
                  <c:v>7.8341008258937528E-2</c:v>
                </c:pt>
                <c:pt idx="255">
                  <c:v>6.1290311121341971E-2</c:v>
                </c:pt>
                <c:pt idx="256">
                  <c:v>5.8525348568797778E-2</c:v>
                </c:pt>
                <c:pt idx="257">
                  <c:v>6.5668198099403524E-2</c:v>
                </c:pt>
                <c:pt idx="258">
                  <c:v>7.3041473017334574E-2</c:v>
                </c:pt>
                <c:pt idx="259">
                  <c:v>7.9953914922534938E-2</c:v>
                </c:pt>
                <c:pt idx="260">
                  <c:v>7.811060063353216E-2</c:v>
                </c:pt>
                <c:pt idx="261">
                  <c:v>7.0967733341006478E-2</c:v>
                </c:pt>
                <c:pt idx="262">
                  <c:v>7.5576027944473392E-2</c:v>
                </c:pt>
                <c:pt idx="263">
                  <c:v>8.6866356827735303E-2</c:v>
                </c:pt>
                <c:pt idx="264">
                  <c:v>9.1935484443932902E-2</c:v>
                </c:pt>
                <c:pt idx="265">
                  <c:v>9.0783410793066163E-2</c:v>
                </c:pt>
                <c:pt idx="266">
                  <c:v>8.9170504129468767E-2</c:v>
                </c:pt>
                <c:pt idx="267">
                  <c:v>9.216589206933827E-2</c:v>
                </c:pt>
                <c:pt idx="268">
                  <c:v>9.953916698726932E-2</c:v>
                </c:pt>
                <c:pt idx="269">
                  <c:v>0.11082949587053124</c:v>
                </c:pt>
                <c:pt idx="270">
                  <c:v>0.123963121280876</c:v>
                </c:pt>
                <c:pt idx="271">
                  <c:v>0.13479261715140722</c:v>
                </c:pt>
                <c:pt idx="272">
                  <c:v>0.13686635682773529</c:v>
                </c:pt>
                <c:pt idx="273">
                  <c:v>0.13064515556067099</c:v>
                </c:pt>
                <c:pt idx="274">
                  <c:v>0.12073732571560111</c:v>
                </c:pt>
                <c:pt idx="275">
                  <c:v>0.10875575619420315</c:v>
                </c:pt>
                <c:pt idx="276">
                  <c:v>9.1244243805796849E-2</c:v>
                </c:pt>
                <c:pt idx="277">
                  <c:v>6.4055291435806114E-2</c:v>
                </c:pt>
                <c:pt idx="278">
                  <c:v>3.7327189840465985E-2</c:v>
                </c:pt>
                <c:pt idx="279">
                  <c:v>3.0875580947996292E-2</c:v>
                </c:pt>
                <c:pt idx="280">
                  <c:v>4.8847926349133271E-2</c:v>
                </c:pt>
                <c:pt idx="281">
                  <c:v>7.9262674284398885E-2</c:v>
                </c:pt>
                <c:pt idx="282">
                  <c:v>9.8617500961807963E-2</c:v>
                </c:pt>
                <c:pt idx="283">
                  <c:v>9.4239631745666366E-2</c:v>
                </c:pt>
                <c:pt idx="284">
                  <c:v>8.1797229211537717E-2</c:v>
                </c:pt>
                <c:pt idx="285">
                  <c:v>8.5483875551463209E-2</c:v>
                </c:pt>
                <c:pt idx="286">
                  <c:v>9.8387093336402595E-2</c:v>
                </c:pt>
                <c:pt idx="287">
                  <c:v>9.6774186672805199E-2</c:v>
                </c:pt>
                <c:pt idx="288">
                  <c:v>7.4884787306337339E-2</c:v>
                </c:pt>
                <c:pt idx="289">
                  <c:v>4.5622113021938457E-2</c:v>
                </c:pt>
                <c:pt idx="290">
                  <c:v>2.41935466682013E-2</c:v>
                </c:pt>
                <c:pt idx="291">
                  <c:v>2.5806453331798703E-2</c:v>
                </c:pt>
                <c:pt idx="292">
                  <c:v>4.5622113021938457E-2</c:v>
                </c:pt>
                <c:pt idx="293">
                  <c:v>6.2211977146803328E-2</c:v>
                </c:pt>
                <c:pt idx="294">
                  <c:v>6.9815659690139753E-2</c:v>
                </c:pt>
                <c:pt idx="295">
                  <c:v>7.5115212693662642E-2</c:v>
                </c:pt>
                <c:pt idx="296">
                  <c:v>7.6036860957204078E-2</c:v>
                </c:pt>
                <c:pt idx="297">
                  <c:v>7.8341008258937528E-2</c:v>
                </c:pt>
                <c:pt idx="298">
                  <c:v>9.5391705396533077E-2</c:v>
                </c:pt>
                <c:pt idx="299">
                  <c:v>0.1255760279444734</c:v>
                </c:pt>
                <c:pt idx="300">
                  <c:v>0.16635943873753956</c:v>
                </c:pt>
                <c:pt idx="301">
                  <c:v>0.19838714662216239</c:v>
                </c:pt>
                <c:pt idx="302">
                  <c:v>0.20207381072400785</c:v>
                </c:pt>
                <c:pt idx="303">
                  <c:v>0.17142856635373716</c:v>
                </c:pt>
                <c:pt idx="304">
                  <c:v>0.11566819809940351</c:v>
                </c:pt>
                <c:pt idx="305">
                  <c:v>6.0829495870531228E-2</c:v>
                </c:pt>
                <c:pt idx="306">
                  <c:v>3.7327189840465985E-2</c:v>
                </c:pt>
                <c:pt idx="307">
                  <c:v>5.8525348568797778E-2</c:v>
                </c:pt>
                <c:pt idx="308">
                  <c:v>0.11059907048320593</c:v>
                </c:pt>
                <c:pt idx="309">
                  <c:v>0.16129031112134198</c:v>
                </c:pt>
                <c:pt idx="310">
                  <c:v>0.18110604185916146</c:v>
                </c:pt>
                <c:pt idx="311">
                  <c:v>0.17096773334100648</c:v>
                </c:pt>
                <c:pt idx="312">
                  <c:v>0.14539170539653309</c:v>
                </c:pt>
                <c:pt idx="313">
                  <c:v>0.12534562031906804</c:v>
                </c:pt>
                <c:pt idx="314">
                  <c:v>0.12281104763000926</c:v>
                </c:pt>
                <c:pt idx="315">
                  <c:v>0.12949308190980427</c:v>
                </c:pt>
                <c:pt idx="316">
                  <c:v>0.13433178413867655</c:v>
                </c:pt>
                <c:pt idx="317">
                  <c:v>0.13548385778954328</c:v>
                </c:pt>
                <c:pt idx="318">
                  <c:v>0.143317965720205</c:v>
                </c:pt>
                <c:pt idx="319">
                  <c:v>0.16175114413407266</c:v>
                </c:pt>
                <c:pt idx="320">
                  <c:v>0.18456215624024203</c:v>
                </c:pt>
                <c:pt idx="321">
                  <c:v>0.19400918859642113</c:v>
                </c:pt>
                <c:pt idx="322">
                  <c:v>0.17788012196044706</c:v>
                </c:pt>
                <c:pt idx="323">
                  <c:v>0.1352534501641379</c:v>
                </c:pt>
                <c:pt idx="324">
                  <c:v>8.9170504129468767E-2</c:v>
                </c:pt>
                <c:pt idx="325">
                  <c:v>6.1290311121341971E-2</c:v>
                </c:pt>
                <c:pt idx="326">
                  <c:v>5.8064515556067099E-2</c:v>
                </c:pt>
                <c:pt idx="327">
                  <c:v>7.3271880642739942E-2</c:v>
                </c:pt>
                <c:pt idx="328">
                  <c:v>9.0552985405740874E-2</c:v>
                </c:pt>
                <c:pt idx="329">
                  <c:v>9.1705059056607585E-2</c:v>
                </c:pt>
                <c:pt idx="330">
                  <c:v>7.8341008258937528E-2</c:v>
                </c:pt>
                <c:pt idx="331">
                  <c:v>6.9585252064734385E-2</c:v>
                </c:pt>
                <c:pt idx="332">
                  <c:v>8.4331801900596484E-2</c:v>
                </c:pt>
                <c:pt idx="333">
                  <c:v>0.11843317841386765</c:v>
                </c:pt>
                <c:pt idx="334">
                  <c:v>0.15161288890167746</c:v>
                </c:pt>
                <c:pt idx="335">
                  <c:v>0.17880178798590837</c:v>
                </c:pt>
                <c:pt idx="336">
                  <c:v>0.18940085846911434</c:v>
                </c:pt>
                <c:pt idx="337">
                  <c:v>0.18870974216441783</c:v>
                </c:pt>
                <c:pt idx="338">
                  <c:v>0.1990782629268589</c:v>
                </c:pt>
                <c:pt idx="339">
                  <c:v>0.21866362156311289</c:v>
                </c:pt>
                <c:pt idx="340">
                  <c:v>0.23087565199567603</c:v>
                </c:pt>
                <c:pt idx="341">
                  <c:v>0.24055305645342062</c:v>
                </c:pt>
                <c:pt idx="342">
                  <c:v>0.23709676445314068</c:v>
                </c:pt>
                <c:pt idx="343">
                  <c:v>0.20760362925757664</c:v>
                </c:pt>
                <c:pt idx="344">
                  <c:v>0.17027649270287043</c:v>
                </c:pt>
                <c:pt idx="345">
                  <c:v>0.13640552381500462</c:v>
                </c:pt>
                <c:pt idx="346">
                  <c:v>0.10829492318147246</c:v>
                </c:pt>
                <c:pt idx="347">
                  <c:v>9.6543779047399816E-2</c:v>
                </c:pt>
                <c:pt idx="348">
                  <c:v>9.9078333974538635E-2</c:v>
                </c:pt>
                <c:pt idx="349">
                  <c:v>9.7004612060130488E-2</c:v>
                </c:pt>
                <c:pt idx="350">
                  <c:v>9.4700464758397024E-2</c:v>
                </c:pt>
                <c:pt idx="351">
                  <c:v>0.10069124063813606</c:v>
                </c:pt>
                <c:pt idx="352">
                  <c:v>0.10506912761619758</c:v>
                </c:pt>
                <c:pt idx="353">
                  <c:v>9.8387093336402595E-2</c:v>
                </c:pt>
                <c:pt idx="354">
                  <c:v>8.1566821586132335E-2</c:v>
                </c:pt>
                <c:pt idx="355">
                  <c:v>6.0829495870531228E-2</c:v>
                </c:pt>
                <c:pt idx="356">
                  <c:v>0.05</c:v>
                </c:pt>
                <c:pt idx="357">
                  <c:v>6.1059903495936603E-2</c:v>
                </c:pt>
                <c:pt idx="358">
                  <c:v>8.8018430478602042E-2</c:v>
                </c:pt>
                <c:pt idx="359">
                  <c:v>0.11566819809940351</c:v>
                </c:pt>
                <c:pt idx="360">
                  <c:v>0.12165897397914253</c:v>
                </c:pt>
                <c:pt idx="361">
                  <c:v>0.10691244190520037</c:v>
                </c:pt>
                <c:pt idx="362">
                  <c:v>8.824883810400741E-2</c:v>
                </c:pt>
                <c:pt idx="363">
                  <c:v>8.0414747935265624E-2</c:v>
                </c:pt>
                <c:pt idx="364">
                  <c:v>8.7788022853196673E-2</c:v>
                </c:pt>
                <c:pt idx="365">
                  <c:v>0.10092164826354143</c:v>
                </c:pt>
                <c:pt idx="366">
                  <c:v>0.10368662857800555</c:v>
                </c:pt>
                <c:pt idx="367">
                  <c:v>9.0322577780335506E-2</c:v>
                </c:pt>
                <c:pt idx="368">
                  <c:v>7.4193546668201299E-2</c:v>
                </c:pt>
                <c:pt idx="369">
                  <c:v>6.5668198099403524E-2</c:v>
                </c:pt>
                <c:pt idx="370">
                  <c:v>7.2811065391929192E-2</c:v>
                </c:pt>
                <c:pt idx="371">
                  <c:v>8.6866356827735303E-2</c:v>
                </c:pt>
                <c:pt idx="372">
                  <c:v>8.9170504129468767E-2</c:v>
                </c:pt>
                <c:pt idx="373">
                  <c:v>7.9262674284398885E-2</c:v>
                </c:pt>
                <c:pt idx="374">
                  <c:v>7.6728101595340117E-2</c:v>
                </c:pt>
                <c:pt idx="375">
                  <c:v>8.6175116189599263E-2</c:v>
                </c:pt>
                <c:pt idx="376">
                  <c:v>0.10092164826354143</c:v>
                </c:pt>
                <c:pt idx="377">
                  <c:v>0.11082949587053124</c:v>
                </c:pt>
                <c:pt idx="378">
                  <c:v>0.10391705396533087</c:v>
                </c:pt>
                <c:pt idx="379">
                  <c:v>8.5023042538732524E-2</c:v>
                </c:pt>
                <c:pt idx="380">
                  <c:v>7.5345620319068024E-2</c:v>
                </c:pt>
                <c:pt idx="381">
                  <c:v>7.9493081909804267E-2</c:v>
                </c:pt>
                <c:pt idx="382">
                  <c:v>9.2396317456663574E-2</c:v>
                </c:pt>
                <c:pt idx="383">
                  <c:v>0.10967742221966451</c:v>
                </c:pt>
                <c:pt idx="384">
                  <c:v>0.11705067937567562</c:v>
                </c:pt>
                <c:pt idx="385">
                  <c:v>0.11059907048320593</c:v>
                </c:pt>
                <c:pt idx="386">
                  <c:v>0.1029953879398695</c:v>
                </c:pt>
                <c:pt idx="387">
                  <c:v>9.4009206358341049E-2</c:v>
                </c:pt>
                <c:pt idx="388">
                  <c:v>8.6866356827735303E-2</c:v>
                </c:pt>
                <c:pt idx="389">
                  <c:v>9.2396317456663574E-2</c:v>
                </c:pt>
                <c:pt idx="390">
                  <c:v>9.9308759361863938E-2</c:v>
                </c:pt>
                <c:pt idx="391">
                  <c:v>0.10345622095260018</c:v>
                </c:pt>
                <c:pt idx="392">
                  <c:v>0.11290321778493939</c:v>
                </c:pt>
                <c:pt idx="393">
                  <c:v>0.11889401142659833</c:v>
                </c:pt>
                <c:pt idx="394">
                  <c:v>0.11290321778493939</c:v>
                </c:pt>
                <c:pt idx="395">
                  <c:v>0.10714284953060575</c:v>
                </c:pt>
                <c:pt idx="396">
                  <c:v>9.8387093336402595E-2</c:v>
                </c:pt>
                <c:pt idx="397">
                  <c:v>7.142856635373715E-2</c:v>
                </c:pt>
                <c:pt idx="398">
                  <c:v>3.9861744767604818E-2</c:v>
                </c:pt>
                <c:pt idx="399">
                  <c:v>1.7281104763000925E-2</c:v>
                </c:pt>
                <c:pt idx="400">
                  <c:v>5.5299535241602965E-3</c:v>
                </c:pt>
                <c:pt idx="401">
                  <c:v>2.1198158728331789E-2</c:v>
                </c:pt>
                <c:pt idx="402">
                  <c:v>6.1751144134072657E-2</c:v>
                </c:pt>
                <c:pt idx="403">
                  <c:v>0.10460829460346692</c:v>
                </c:pt>
                <c:pt idx="404">
                  <c:v>0.14423963174566637</c:v>
                </c:pt>
                <c:pt idx="405">
                  <c:v>0.17465436191901204</c:v>
                </c:pt>
                <c:pt idx="406">
                  <c:v>0.19562214854577833</c:v>
                </c:pt>
                <c:pt idx="407">
                  <c:v>0.21981565969013975</c:v>
                </c:pt>
                <c:pt idx="408">
                  <c:v>0.23502306030065245</c:v>
                </c:pt>
                <c:pt idx="409">
                  <c:v>0.22649769396993472</c:v>
                </c:pt>
                <c:pt idx="410">
                  <c:v>0.20115214469854648</c:v>
                </c:pt>
                <c:pt idx="411">
                  <c:v>0.16059907048320593</c:v>
                </c:pt>
                <c:pt idx="412">
                  <c:v>0.12165897397914253</c:v>
                </c:pt>
                <c:pt idx="413">
                  <c:v>0.10552994286700833</c:v>
                </c:pt>
                <c:pt idx="414">
                  <c:v>0.10230414730173346</c:v>
                </c:pt>
                <c:pt idx="415">
                  <c:v>9.792626032367191E-2</c:v>
                </c:pt>
                <c:pt idx="416">
                  <c:v>8.8479263491332699E-2</c:v>
                </c:pt>
                <c:pt idx="417">
                  <c:v>6.4055291435806114E-2</c:v>
                </c:pt>
                <c:pt idx="418">
                  <c:v>4.0092170154930121E-2</c:v>
                </c:pt>
                <c:pt idx="419">
                  <c:v>3.9400911754874139E-2</c:v>
                </c:pt>
                <c:pt idx="420">
                  <c:v>5.7142849530605735E-2</c:v>
                </c:pt>
                <c:pt idx="421">
                  <c:v>7.8341008258937528E-2</c:v>
                </c:pt>
                <c:pt idx="422">
                  <c:v>9.9769574612674689E-2</c:v>
                </c:pt>
                <c:pt idx="423">
                  <c:v>0.11451612444853679</c:v>
                </c:pt>
                <c:pt idx="424">
                  <c:v>0.12027649270287043</c:v>
                </c:pt>
                <c:pt idx="425">
                  <c:v>0.12603686095720407</c:v>
                </c:pt>
                <c:pt idx="426">
                  <c:v>0.13248846984967375</c:v>
                </c:pt>
                <c:pt idx="427">
                  <c:v>0.13502304253873254</c:v>
                </c:pt>
                <c:pt idx="428">
                  <c:v>0.12926267428439889</c:v>
                </c:pt>
                <c:pt idx="429">
                  <c:v>0.11589860572480888</c:v>
                </c:pt>
                <c:pt idx="430">
                  <c:v>9.6313353660074513E-2</c:v>
                </c:pt>
                <c:pt idx="431">
                  <c:v>8.3640543500540496E-2</c:v>
                </c:pt>
                <c:pt idx="432">
                  <c:v>9.1705059056607585E-2</c:v>
                </c:pt>
                <c:pt idx="433">
                  <c:v>0.12073732571560111</c:v>
                </c:pt>
                <c:pt idx="434">
                  <c:v>0.16428569906121149</c:v>
                </c:pt>
                <c:pt idx="435">
                  <c:v>0.20852529528303795</c:v>
                </c:pt>
                <c:pt idx="436">
                  <c:v>0.23364047245286074</c:v>
                </c:pt>
                <c:pt idx="437">
                  <c:v>0.23410139427519111</c:v>
                </c:pt>
                <c:pt idx="438">
                  <c:v>0.22004603179170523</c:v>
                </c:pt>
                <c:pt idx="439">
                  <c:v>0.20552992510508841</c:v>
                </c:pt>
                <c:pt idx="440">
                  <c:v>0.19953918474918925</c:v>
                </c:pt>
                <c:pt idx="441">
                  <c:v>0.19838714662216239</c:v>
                </c:pt>
                <c:pt idx="442">
                  <c:v>0.18433178413867654</c:v>
                </c:pt>
                <c:pt idx="443">
                  <c:v>0.15161288890167746</c:v>
                </c:pt>
                <c:pt idx="444">
                  <c:v>0.11267281015953401</c:v>
                </c:pt>
                <c:pt idx="445">
                  <c:v>7.9493081909804267E-2</c:v>
                </c:pt>
                <c:pt idx="446">
                  <c:v>6.9585252064734385E-2</c:v>
                </c:pt>
                <c:pt idx="447">
                  <c:v>7.7880175246206843E-2</c:v>
                </c:pt>
                <c:pt idx="448">
                  <c:v>9.0092170154930123E-2</c:v>
                </c:pt>
                <c:pt idx="449">
                  <c:v>0.10276498031446413</c:v>
                </c:pt>
                <c:pt idx="450">
                  <c:v>0.11635943873753957</c:v>
                </c:pt>
                <c:pt idx="451">
                  <c:v>0.13248846984967375</c:v>
                </c:pt>
                <c:pt idx="452">
                  <c:v>0.15161288890167746</c:v>
                </c:pt>
                <c:pt idx="453">
                  <c:v>0.1672811047630009</c:v>
                </c:pt>
                <c:pt idx="454">
                  <c:v>0.17373271365547061</c:v>
                </c:pt>
                <c:pt idx="455">
                  <c:v>0.17235021461727856</c:v>
                </c:pt>
                <c:pt idx="456">
                  <c:v>0.1610599034959366</c:v>
                </c:pt>
                <c:pt idx="457">
                  <c:v>0.15253455492713883</c:v>
                </c:pt>
                <c:pt idx="458">
                  <c:v>0.14953916698726932</c:v>
                </c:pt>
                <c:pt idx="459">
                  <c:v>0.14700459429821056</c:v>
                </c:pt>
                <c:pt idx="460">
                  <c:v>0.14700459429821056</c:v>
                </c:pt>
                <c:pt idx="461">
                  <c:v>0.14861750096180798</c:v>
                </c:pt>
                <c:pt idx="462">
                  <c:v>0.15483870222887228</c:v>
                </c:pt>
                <c:pt idx="463">
                  <c:v>0.18156678606229248</c:v>
                </c:pt>
                <c:pt idx="464">
                  <c:v>0.22373269589355066</c:v>
                </c:pt>
                <c:pt idx="465">
                  <c:v>0.25529953524160298</c:v>
                </c:pt>
                <c:pt idx="466">
                  <c:v>0.26658989964870472</c:v>
                </c:pt>
                <c:pt idx="467">
                  <c:v>0.2546082413177071</c:v>
                </c:pt>
                <c:pt idx="468">
                  <c:v>0.22188936384262797</c:v>
                </c:pt>
                <c:pt idx="469">
                  <c:v>0.18456215624024203</c:v>
                </c:pt>
                <c:pt idx="470">
                  <c:v>0.155990775879739</c:v>
                </c:pt>
                <c:pt idx="471">
                  <c:v>0.14078341079306617</c:v>
                </c:pt>
                <c:pt idx="472">
                  <c:v>0.13801843047860204</c:v>
                </c:pt>
                <c:pt idx="473">
                  <c:v>0.14585252064734383</c:v>
                </c:pt>
                <c:pt idx="474">
                  <c:v>0.15460829460346692</c:v>
                </c:pt>
                <c:pt idx="475">
                  <c:v>0.155990775879739</c:v>
                </c:pt>
                <c:pt idx="476">
                  <c:v>0.1529953879398695</c:v>
                </c:pt>
                <c:pt idx="477">
                  <c:v>0.16336405079767005</c:v>
                </c:pt>
                <c:pt idx="478">
                  <c:v>0.17695850922074552</c:v>
                </c:pt>
                <c:pt idx="479">
                  <c:v>0.18387103993554554</c:v>
                </c:pt>
                <c:pt idx="480">
                  <c:v>0.17995382611293523</c:v>
                </c:pt>
                <c:pt idx="481">
                  <c:v>0.14700459429821056</c:v>
                </c:pt>
                <c:pt idx="482">
                  <c:v>9.792626032367191E-2</c:v>
                </c:pt>
                <c:pt idx="483">
                  <c:v>7.4423954293606667E-2</c:v>
                </c:pt>
                <c:pt idx="484">
                  <c:v>8.0184322547940307E-2</c:v>
                </c:pt>
                <c:pt idx="485">
                  <c:v>0.10046083301273069</c:v>
                </c:pt>
                <c:pt idx="486">
                  <c:v>0.12788017524620685</c:v>
                </c:pt>
                <c:pt idx="487">
                  <c:v>0.13686635682773529</c:v>
                </c:pt>
                <c:pt idx="488">
                  <c:v>0.12695852698266544</c:v>
                </c:pt>
                <c:pt idx="489">
                  <c:v>0.11566819809940351</c:v>
                </c:pt>
                <c:pt idx="490">
                  <c:v>0.11244238477220871</c:v>
                </c:pt>
                <c:pt idx="491">
                  <c:v>0.12465437968093197</c:v>
                </c:pt>
                <c:pt idx="492">
                  <c:v>0.14493087238380239</c:v>
                </c:pt>
                <c:pt idx="493">
                  <c:v>0.15437786921614161</c:v>
                </c:pt>
                <c:pt idx="494">
                  <c:v>0.1479262603236719</c:v>
                </c:pt>
                <c:pt idx="495">
                  <c:v>0.13755759746587135</c:v>
                </c:pt>
                <c:pt idx="496">
                  <c:v>0.12718893460807079</c:v>
                </c:pt>
                <c:pt idx="497">
                  <c:v>0.12142856635373717</c:v>
                </c:pt>
                <c:pt idx="498">
                  <c:v>0.12442395429360666</c:v>
                </c:pt>
                <c:pt idx="499">
                  <c:v>0.13064515556067099</c:v>
                </c:pt>
                <c:pt idx="500">
                  <c:v>0.13271889523699906</c:v>
                </c:pt>
                <c:pt idx="501">
                  <c:v>0.13847926349133272</c:v>
                </c:pt>
                <c:pt idx="502">
                  <c:v>0.15207372191440816</c:v>
                </c:pt>
                <c:pt idx="503">
                  <c:v>0.16705067937567561</c:v>
                </c:pt>
                <c:pt idx="504">
                  <c:v>0.18824882034208748</c:v>
                </c:pt>
                <c:pt idx="505">
                  <c:v>0.21428566353737161</c:v>
                </c:pt>
                <c:pt idx="506">
                  <c:v>0.23248843432583388</c:v>
                </c:pt>
                <c:pt idx="507">
                  <c:v>0.23018435807178017</c:v>
                </c:pt>
                <c:pt idx="508">
                  <c:v>0.21705066161375566</c:v>
                </c:pt>
                <c:pt idx="509">
                  <c:v>0.20230418282557333</c:v>
                </c:pt>
                <c:pt idx="510">
                  <c:v>0.19262677836782874</c:v>
                </c:pt>
                <c:pt idx="511">
                  <c:v>0.19976955685075476</c:v>
                </c:pt>
                <c:pt idx="512">
                  <c:v>0.21751158343608604</c:v>
                </c:pt>
                <c:pt idx="513">
                  <c:v>0.22626732186836923</c:v>
                </c:pt>
                <c:pt idx="514">
                  <c:v>0.22488473402057751</c:v>
                </c:pt>
                <c:pt idx="515">
                  <c:v>0.21958528758857426</c:v>
                </c:pt>
                <c:pt idx="516">
                  <c:v>0.20691251295288013</c:v>
                </c:pt>
                <c:pt idx="517">
                  <c:v>0.19585252064734382</c:v>
                </c:pt>
                <c:pt idx="518">
                  <c:v>0.19723493087593616</c:v>
                </c:pt>
                <c:pt idx="519">
                  <c:v>0.19677418667280519</c:v>
                </c:pt>
                <c:pt idx="520">
                  <c:v>0.17465436191901204</c:v>
                </c:pt>
                <c:pt idx="521">
                  <c:v>0.13755759746587135</c:v>
                </c:pt>
                <c:pt idx="522">
                  <c:v>9.4009206358341049E-2</c:v>
                </c:pt>
                <c:pt idx="523">
                  <c:v>5.8064515556067099E-2</c:v>
                </c:pt>
                <c:pt idx="524">
                  <c:v>5.5529942867008332E-2</c:v>
                </c:pt>
                <c:pt idx="525">
                  <c:v>7.8341008258937528E-2</c:v>
                </c:pt>
                <c:pt idx="526">
                  <c:v>9.2396317456663574E-2</c:v>
                </c:pt>
                <c:pt idx="527">
                  <c:v>9.6082946034669131E-2</c:v>
                </c:pt>
                <c:pt idx="528">
                  <c:v>9.4239631745666366E-2</c:v>
                </c:pt>
                <c:pt idx="529">
                  <c:v>9.4930872383802392E-2</c:v>
                </c:pt>
                <c:pt idx="530">
                  <c:v>0.11820275302654233</c:v>
                </c:pt>
                <c:pt idx="531">
                  <c:v>0.16359445842307543</c:v>
                </c:pt>
                <c:pt idx="532">
                  <c:v>0.20806455107990698</c:v>
                </c:pt>
                <c:pt idx="533">
                  <c:v>0.22741935999539609</c:v>
                </c:pt>
                <c:pt idx="534">
                  <c:v>0.2225806577665238</c:v>
                </c:pt>
                <c:pt idx="535">
                  <c:v>0.2089862171053683</c:v>
                </c:pt>
                <c:pt idx="536">
                  <c:v>0.1896314081898792</c:v>
                </c:pt>
                <c:pt idx="537">
                  <c:v>0.17488478730633733</c:v>
                </c:pt>
                <c:pt idx="538">
                  <c:v>0.16797234540113698</c:v>
                </c:pt>
                <c:pt idx="539">
                  <c:v>0.15161288890167746</c:v>
                </c:pt>
                <c:pt idx="540">
                  <c:v>0.13225806222426839</c:v>
                </c:pt>
                <c:pt idx="541">
                  <c:v>0.12188939936646782</c:v>
                </c:pt>
                <c:pt idx="542">
                  <c:v>0.11497695746126747</c:v>
                </c:pt>
                <c:pt idx="543">
                  <c:v>0.10783409016874178</c:v>
                </c:pt>
                <c:pt idx="544">
                  <c:v>0.10599077587973901</c:v>
                </c:pt>
                <c:pt idx="545">
                  <c:v>0.1016129066635974</c:v>
                </c:pt>
                <c:pt idx="546">
                  <c:v>9.4930872383802392E-2</c:v>
                </c:pt>
                <c:pt idx="547">
                  <c:v>9.4239631745666366E-2</c:v>
                </c:pt>
                <c:pt idx="548">
                  <c:v>9.9078333974538635E-2</c:v>
                </c:pt>
                <c:pt idx="549">
                  <c:v>0.1140552914358061</c:v>
                </c:pt>
                <c:pt idx="550">
                  <c:v>0.14423963174566637</c:v>
                </c:pt>
                <c:pt idx="551">
                  <c:v>0.17672810159534014</c:v>
                </c:pt>
                <c:pt idx="552">
                  <c:v>0.2006912228762161</c:v>
                </c:pt>
                <c:pt idx="553">
                  <c:v>0.21705066161375566</c:v>
                </c:pt>
                <c:pt idx="554">
                  <c:v>0.22926269204631883</c:v>
                </c:pt>
                <c:pt idx="555">
                  <c:v>0.2504608330127307</c:v>
                </c:pt>
                <c:pt idx="556">
                  <c:v>0.28341008258937528</c:v>
                </c:pt>
                <c:pt idx="557">
                  <c:v>0.30783414345450161</c:v>
                </c:pt>
                <c:pt idx="558">
                  <c:v>0.32695858026842523</c:v>
                </c:pt>
                <c:pt idx="559">
                  <c:v>0.35645153784478989</c:v>
                </c:pt>
                <c:pt idx="560">
                  <c:v>0.39654374352355992</c:v>
                </c:pt>
                <c:pt idx="561">
                  <c:v>0.44654372576163998</c:v>
                </c:pt>
                <c:pt idx="562">
                  <c:v>0.48709667564354098</c:v>
                </c:pt>
                <c:pt idx="563">
                  <c:v>0.50184333205092269</c:v>
                </c:pt>
                <c:pt idx="564">
                  <c:v>0.50599074035589908</c:v>
                </c:pt>
                <c:pt idx="565">
                  <c:v>0.51566814481364365</c:v>
                </c:pt>
                <c:pt idx="566">
                  <c:v>0.54285720375515401</c:v>
                </c:pt>
                <c:pt idx="567">
                  <c:v>0.58824885586592734</c:v>
                </c:pt>
                <c:pt idx="568">
                  <c:v>0.63686625025621568</c:v>
                </c:pt>
                <c:pt idx="569">
                  <c:v>0.67557604570639329</c:v>
                </c:pt>
                <c:pt idx="570">
                  <c:v>0.70437788697806158</c:v>
                </c:pt>
                <c:pt idx="571">
                  <c:v>0.73202769012270286</c:v>
                </c:pt>
                <c:pt idx="572">
                  <c:v>0.76705064385183575</c:v>
                </c:pt>
                <c:pt idx="573">
                  <c:v>0.81843321393770752</c:v>
                </c:pt>
                <c:pt idx="574">
                  <c:v>0.87903226665899348</c:v>
                </c:pt>
                <c:pt idx="575">
                  <c:v>0.93548391107530315</c:v>
                </c:pt>
                <c:pt idx="576">
                  <c:v>0.97235019685535873</c:v>
                </c:pt>
                <c:pt idx="577">
                  <c:v>0.97903223113515359</c:v>
                </c:pt>
                <c:pt idx="578">
                  <c:v>0.96820278855038222</c:v>
                </c:pt>
                <c:pt idx="579">
                  <c:v>0.95599075811781908</c:v>
                </c:pt>
                <c:pt idx="580">
                  <c:v>0.953225760041435</c:v>
                </c:pt>
                <c:pt idx="581">
                  <c:v>0.96013816642279537</c:v>
                </c:pt>
                <c:pt idx="582">
                  <c:v>0.97211982475379299</c:v>
                </c:pt>
                <c:pt idx="583">
                  <c:v>0.96820278855038222</c:v>
                </c:pt>
                <c:pt idx="584">
                  <c:v>0.94723501968553581</c:v>
                </c:pt>
                <c:pt idx="585">
                  <c:v>0.92096762676948685</c:v>
                </c:pt>
                <c:pt idx="586">
                  <c:v>0.90000003552383989</c:v>
                </c:pt>
                <c:pt idx="587">
                  <c:v>0.90760355820989691</c:v>
                </c:pt>
                <c:pt idx="588">
                  <c:v>0.93870965335481815</c:v>
                </c:pt>
                <c:pt idx="589">
                  <c:v>0.96912445457584362</c:v>
                </c:pt>
                <c:pt idx="590">
                  <c:v>0.99377870992333595</c:v>
                </c:pt>
                <c:pt idx="591">
                  <c:v>1</c:v>
                </c:pt>
                <c:pt idx="592">
                  <c:v>0.97442390100784693</c:v>
                </c:pt>
                <c:pt idx="593">
                  <c:v>0.92995391492253487</c:v>
                </c:pt>
                <c:pt idx="594">
                  <c:v>0.87050690032827582</c:v>
                </c:pt>
                <c:pt idx="595">
                  <c:v>0.80391692963189132</c:v>
                </c:pt>
                <c:pt idx="596">
                  <c:v>0.75092157721586161</c:v>
                </c:pt>
                <c:pt idx="597">
                  <c:v>0.71405529143580604</c:v>
                </c:pt>
                <c:pt idx="598">
                  <c:v>0.68571419436726888</c:v>
                </c:pt>
                <c:pt idx="599">
                  <c:v>0.66451605340085695</c:v>
                </c:pt>
                <c:pt idx="600">
                  <c:v>0.63778791628167708</c:v>
                </c:pt>
                <c:pt idx="601">
                  <c:v>0.60023033657772562</c:v>
                </c:pt>
                <c:pt idx="602">
                  <c:v>0.56129034664518185</c:v>
                </c:pt>
                <c:pt idx="603">
                  <c:v>0.5228111009157691</c:v>
                </c:pt>
                <c:pt idx="604">
                  <c:v>0.48594463751651412</c:v>
                </c:pt>
                <c:pt idx="605">
                  <c:v>0.44792631360943169</c:v>
                </c:pt>
                <c:pt idx="606">
                  <c:v>0.41336410408342983</c:v>
                </c:pt>
                <c:pt idx="607">
                  <c:v>0.37580634676027908</c:v>
                </c:pt>
                <c:pt idx="608">
                  <c:v>0.33433173085291673</c:v>
                </c:pt>
                <c:pt idx="609">
                  <c:v>0.29331803676788476</c:v>
                </c:pt>
                <c:pt idx="610">
                  <c:v>0.25990786536890975</c:v>
                </c:pt>
                <c:pt idx="611">
                  <c:v>0.24147472247888194</c:v>
                </c:pt>
                <c:pt idx="612">
                  <c:v>0.24101380065655159</c:v>
                </c:pt>
                <c:pt idx="613">
                  <c:v>0.25806453331798701</c:v>
                </c:pt>
                <c:pt idx="614">
                  <c:v>0.27695859803034517</c:v>
                </c:pt>
                <c:pt idx="615">
                  <c:v>0.29377878097101573</c:v>
                </c:pt>
                <c:pt idx="616">
                  <c:v>0.30529951747968304</c:v>
                </c:pt>
                <c:pt idx="617">
                  <c:v>0.30576043930201341</c:v>
                </c:pt>
                <c:pt idx="618">
                  <c:v>0.29815673899675704</c:v>
                </c:pt>
                <c:pt idx="619">
                  <c:v>0.28963137266603933</c:v>
                </c:pt>
                <c:pt idx="620">
                  <c:v>0.28087563423375611</c:v>
                </c:pt>
                <c:pt idx="621">
                  <c:v>0.2744239720555266</c:v>
                </c:pt>
                <c:pt idx="622">
                  <c:v>0.27811063615737203</c:v>
                </c:pt>
                <c:pt idx="623">
                  <c:v>0.27626730410644929</c:v>
                </c:pt>
                <c:pt idx="624">
                  <c:v>0.24907824516493896</c:v>
                </c:pt>
                <c:pt idx="625">
                  <c:v>0.20806455107990698</c:v>
                </c:pt>
                <c:pt idx="626">
                  <c:v>0.17465436191901204</c:v>
                </c:pt>
                <c:pt idx="627">
                  <c:v>0.16774192001381166</c:v>
                </c:pt>
                <c:pt idx="628">
                  <c:v>0.19055307421534051</c:v>
                </c:pt>
                <c:pt idx="629">
                  <c:v>0.22235028566495832</c:v>
                </c:pt>
                <c:pt idx="630">
                  <c:v>0.23456213847832211</c:v>
                </c:pt>
                <c:pt idx="631">
                  <c:v>0.21958528758857426</c:v>
                </c:pt>
                <c:pt idx="632">
                  <c:v>0.18133641396072697</c:v>
                </c:pt>
                <c:pt idx="633">
                  <c:v>0.1336405435005405</c:v>
                </c:pt>
                <c:pt idx="634">
                  <c:v>0.10092164826354143</c:v>
                </c:pt>
                <c:pt idx="635">
                  <c:v>9.4470039371071735E-2</c:v>
                </c:pt>
                <c:pt idx="636">
                  <c:v>0.11175114413407265</c:v>
                </c:pt>
                <c:pt idx="637">
                  <c:v>0.14423963174566637</c:v>
                </c:pt>
                <c:pt idx="638">
                  <c:v>0.17211980699187321</c:v>
                </c:pt>
                <c:pt idx="639">
                  <c:v>0.19101381841847154</c:v>
                </c:pt>
                <c:pt idx="640">
                  <c:v>0.20783417897834144</c:v>
                </c:pt>
                <c:pt idx="641">
                  <c:v>0.21658991741062467</c:v>
                </c:pt>
                <c:pt idx="642">
                  <c:v>0.20921658920693384</c:v>
                </c:pt>
                <c:pt idx="643">
                  <c:v>0.18110604185916146</c:v>
                </c:pt>
                <c:pt idx="644">
                  <c:v>0.13502304253873254</c:v>
                </c:pt>
                <c:pt idx="645">
                  <c:v>8.4562209526001852E-2</c:v>
                </c:pt>
                <c:pt idx="646">
                  <c:v>5.4147461590736232E-2</c:v>
                </c:pt>
                <c:pt idx="647">
                  <c:v>5.230414730173346E-2</c:v>
                </c:pt>
                <c:pt idx="648">
                  <c:v>7.0046085077465056E-2</c:v>
                </c:pt>
                <c:pt idx="649">
                  <c:v>8.4792617151407221E-2</c:v>
                </c:pt>
                <c:pt idx="650">
                  <c:v>8.5253450164137892E-2</c:v>
                </c:pt>
                <c:pt idx="651">
                  <c:v>7.1889399366467835E-2</c:v>
                </c:pt>
                <c:pt idx="652">
                  <c:v>5.6682016517875064E-2</c:v>
                </c:pt>
                <c:pt idx="653">
                  <c:v>6.1290311121341971E-2</c:v>
                </c:pt>
                <c:pt idx="654">
                  <c:v>8.6405523815004631E-2</c:v>
                </c:pt>
                <c:pt idx="655">
                  <c:v>0.10668201651787507</c:v>
                </c:pt>
                <c:pt idx="656">
                  <c:v>0.11336405079767006</c:v>
                </c:pt>
                <c:pt idx="657">
                  <c:v>0.10921658920693382</c:v>
                </c:pt>
                <c:pt idx="658">
                  <c:v>0.10046083301273069</c:v>
                </c:pt>
                <c:pt idx="659">
                  <c:v>0.1080645155560671</c:v>
                </c:pt>
                <c:pt idx="660">
                  <c:v>0.13778800509127673</c:v>
                </c:pt>
                <c:pt idx="661">
                  <c:v>0.17903233770667323</c:v>
                </c:pt>
                <c:pt idx="662">
                  <c:v>0.21566825138516332</c:v>
                </c:pt>
                <c:pt idx="663">
                  <c:v>0.24055305645342062</c:v>
                </c:pt>
                <c:pt idx="664">
                  <c:v>0.24539175868229288</c:v>
                </c:pt>
                <c:pt idx="665">
                  <c:v>0.2343317663767566</c:v>
                </c:pt>
                <c:pt idx="666">
                  <c:v>0.22142861963949695</c:v>
                </c:pt>
                <c:pt idx="667">
                  <c:v>0.21774195553765152</c:v>
                </c:pt>
                <c:pt idx="668">
                  <c:v>0.21290325330877927</c:v>
                </c:pt>
                <c:pt idx="669">
                  <c:v>0.19193548444393291</c:v>
                </c:pt>
                <c:pt idx="670">
                  <c:v>0.1580645155560671</c:v>
                </c:pt>
                <c:pt idx="671">
                  <c:v>0.11774193777573159</c:v>
                </c:pt>
                <c:pt idx="672">
                  <c:v>9.1013818418471532E-2</c:v>
                </c:pt>
                <c:pt idx="673">
                  <c:v>0.10322579556527489</c:v>
                </c:pt>
                <c:pt idx="674">
                  <c:v>0.14723501968553585</c:v>
                </c:pt>
                <c:pt idx="675">
                  <c:v>0.19377881649485559</c:v>
                </c:pt>
                <c:pt idx="676">
                  <c:v>0.22488473402057751</c:v>
                </c:pt>
                <c:pt idx="677">
                  <c:v>0.23940084070719439</c:v>
                </c:pt>
                <c:pt idx="678">
                  <c:v>0.24400917083450119</c:v>
                </c:pt>
                <c:pt idx="679">
                  <c:v>0.24953916698726933</c:v>
                </c:pt>
                <c:pt idx="680">
                  <c:v>0.25437786921614158</c:v>
                </c:pt>
                <c:pt idx="681">
                  <c:v>0.2433178769106053</c:v>
                </c:pt>
                <c:pt idx="682">
                  <c:v>0.21105992125785653</c:v>
                </c:pt>
                <c:pt idx="683">
                  <c:v>0.16751151238840631</c:v>
                </c:pt>
                <c:pt idx="684">
                  <c:v>0.12258064000460389</c:v>
                </c:pt>
                <c:pt idx="685">
                  <c:v>8.824883810400741E-2</c:v>
                </c:pt>
                <c:pt idx="686">
                  <c:v>7.6267286344529381E-2</c:v>
                </c:pt>
                <c:pt idx="687">
                  <c:v>7.5806453331798695E-2</c:v>
                </c:pt>
                <c:pt idx="688">
                  <c:v>7.5115212693662642E-2</c:v>
                </c:pt>
                <c:pt idx="689">
                  <c:v>7.5115212693662642E-2</c:v>
                </c:pt>
                <c:pt idx="690">
                  <c:v>7.3732713655470614E-2</c:v>
                </c:pt>
                <c:pt idx="691">
                  <c:v>6.6359438737539564E-2</c:v>
                </c:pt>
                <c:pt idx="692">
                  <c:v>6.1751144134072657E-2</c:v>
                </c:pt>
                <c:pt idx="693">
                  <c:v>5.7373274917931052E-2</c:v>
                </c:pt>
                <c:pt idx="694">
                  <c:v>0.05</c:v>
                </c:pt>
                <c:pt idx="695">
                  <c:v>5.5529942867008332E-2</c:v>
                </c:pt>
                <c:pt idx="696">
                  <c:v>6.8663586039273028E-2</c:v>
                </c:pt>
                <c:pt idx="697">
                  <c:v>7.1198158728331781E-2</c:v>
                </c:pt>
                <c:pt idx="698">
                  <c:v>7.0046085077465056E-2</c:v>
                </c:pt>
                <c:pt idx="699">
                  <c:v>7.2580640004603889E-2</c:v>
                </c:pt>
                <c:pt idx="700">
                  <c:v>7.6036860957204078E-2</c:v>
                </c:pt>
                <c:pt idx="701">
                  <c:v>9.4700464758397024E-2</c:v>
                </c:pt>
                <c:pt idx="702">
                  <c:v>0.12880184127166822</c:v>
                </c:pt>
                <c:pt idx="703">
                  <c:v>0.15691244190520034</c:v>
                </c:pt>
                <c:pt idx="704">
                  <c:v>0.17603686095720408</c:v>
                </c:pt>
                <c:pt idx="705">
                  <c:v>0.18456215624024203</c:v>
                </c:pt>
                <c:pt idx="706">
                  <c:v>0.17603686095720408</c:v>
                </c:pt>
                <c:pt idx="707">
                  <c:v>0.1580645155560671</c:v>
                </c:pt>
                <c:pt idx="708">
                  <c:v>0.14585252064734383</c:v>
                </c:pt>
                <c:pt idx="709">
                  <c:v>0.14654377904739979</c:v>
                </c:pt>
                <c:pt idx="710">
                  <c:v>0.15506910985427766</c:v>
                </c:pt>
                <c:pt idx="711">
                  <c:v>0.16013823747047523</c:v>
                </c:pt>
                <c:pt idx="712">
                  <c:v>0.1513824812762721</c:v>
                </c:pt>
                <c:pt idx="713">
                  <c:v>0.12903224889707357</c:v>
                </c:pt>
                <c:pt idx="714">
                  <c:v>0.11129031112134198</c:v>
                </c:pt>
                <c:pt idx="715">
                  <c:v>0.11889401142659833</c:v>
                </c:pt>
                <c:pt idx="716">
                  <c:v>0.14585252064734383</c:v>
                </c:pt>
                <c:pt idx="717">
                  <c:v>0.17695850922074552</c:v>
                </c:pt>
                <c:pt idx="718">
                  <c:v>0.20230418282557333</c:v>
                </c:pt>
                <c:pt idx="719">
                  <c:v>0.21543770166439846</c:v>
                </c:pt>
                <c:pt idx="720">
                  <c:v>0.21866362156311289</c:v>
                </c:pt>
                <c:pt idx="721">
                  <c:v>0.21451603563893709</c:v>
                </c:pt>
                <c:pt idx="722">
                  <c:v>0.20345622095260019</c:v>
                </c:pt>
                <c:pt idx="723">
                  <c:v>0.19769585269826653</c:v>
                </c:pt>
                <c:pt idx="724">
                  <c:v>0.19009215239301017</c:v>
                </c:pt>
                <c:pt idx="725">
                  <c:v>0.17396312128087599</c:v>
                </c:pt>
                <c:pt idx="726">
                  <c:v>0.1610599034959366</c:v>
                </c:pt>
                <c:pt idx="727">
                  <c:v>0.14746542731094123</c:v>
                </c:pt>
                <c:pt idx="728">
                  <c:v>0.13640552381500462</c:v>
                </c:pt>
                <c:pt idx="729">
                  <c:v>0.14447003937107172</c:v>
                </c:pt>
                <c:pt idx="730">
                  <c:v>0.16520736508667283</c:v>
                </c:pt>
                <c:pt idx="731">
                  <c:v>0.18433178413867654</c:v>
                </c:pt>
                <c:pt idx="732">
                  <c:v>0.19354844439329011</c:v>
                </c:pt>
                <c:pt idx="733">
                  <c:v>0.17695850922074552</c:v>
                </c:pt>
                <c:pt idx="734">
                  <c:v>0.14032257778033549</c:v>
                </c:pt>
                <c:pt idx="735">
                  <c:v>0.10230414730173346</c:v>
                </c:pt>
                <c:pt idx="736">
                  <c:v>7.3502306030065245E-2</c:v>
                </c:pt>
                <c:pt idx="737">
                  <c:v>6.336405079767006E-2</c:v>
                </c:pt>
                <c:pt idx="738">
                  <c:v>7.235023237919852E-2</c:v>
                </c:pt>
                <c:pt idx="739">
                  <c:v>8.6405523815004631E-2</c:v>
                </c:pt>
                <c:pt idx="740">
                  <c:v>9.4239631745666366E-2</c:v>
                </c:pt>
                <c:pt idx="741">
                  <c:v>8.3410135875135127E-2</c:v>
                </c:pt>
                <c:pt idx="742">
                  <c:v>5.3456220952600185E-2</c:v>
                </c:pt>
                <c:pt idx="743">
                  <c:v>2.5576027944473393E-2</c:v>
                </c:pt>
                <c:pt idx="744">
                  <c:v>2.1658991741062467E-2</c:v>
                </c:pt>
                <c:pt idx="745">
                  <c:v>4.8847926349133271E-2</c:v>
                </c:pt>
                <c:pt idx="746">
                  <c:v>9.5161280009207774E-2</c:v>
                </c:pt>
                <c:pt idx="747">
                  <c:v>0.13479261715140722</c:v>
                </c:pt>
                <c:pt idx="748">
                  <c:v>0.14262672508206894</c:v>
                </c:pt>
                <c:pt idx="749">
                  <c:v>0.12442395429360666</c:v>
                </c:pt>
                <c:pt idx="750">
                  <c:v>0.1016129066635974</c:v>
                </c:pt>
                <c:pt idx="751">
                  <c:v>9.216589206933827E-2</c:v>
                </c:pt>
                <c:pt idx="752">
                  <c:v>0.10138248127627209</c:v>
                </c:pt>
                <c:pt idx="753">
                  <c:v>0.12211980699187321</c:v>
                </c:pt>
                <c:pt idx="754">
                  <c:v>0.13663593144041</c:v>
                </c:pt>
                <c:pt idx="755">
                  <c:v>0.13894007874214345</c:v>
                </c:pt>
                <c:pt idx="756">
                  <c:v>0.13617511618959924</c:v>
                </c:pt>
                <c:pt idx="757">
                  <c:v>0.13225806222426839</c:v>
                </c:pt>
                <c:pt idx="758">
                  <c:v>0.12949308190980427</c:v>
                </c:pt>
                <c:pt idx="759">
                  <c:v>0.1320276368369431</c:v>
                </c:pt>
                <c:pt idx="760">
                  <c:v>0.13410137651327117</c:v>
                </c:pt>
                <c:pt idx="761">
                  <c:v>0.12811060063353216</c:v>
                </c:pt>
                <c:pt idx="762">
                  <c:v>0.12004608507746506</c:v>
                </c:pt>
                <c:pt idx="763">
                  <c:v>0.11543779047399813</c:v>
                </c:pt>
                <c:pt idx="764">
                  <c:v>0.10967742221966451</c:v>
                </c:pt>
                <c:pt idx="765">
                  <c:v>0.1043778692161416</c:v>
                </c:pt>
                <c:pt idx="766">
                  <c:v>0.10207372191440815</c:v>
                </c:pt>
                <c:pt idx="767">
                  <c:v>9.562211302193846E-2</c:v>
                </c:pt>
                <c:pt idx="768">
                  <c:v>9.4239631745666366E-2</c:v>
                </c:pt>
                <c:pt idx="769">
                  <c:v>0.10483870222887229</c:v>
                </c:pt>
                <c:pt idx="770">
                  <c:v>0.1161290311121342</c:v>
                </c:pt>
                <c:pt idx="771">
                  <c:v>0.12695852698266544</c:v>
                </c:pt>
                <c:pt idx="772">
                  <c:v>0.13110598857340167</c:v>
                </c:pt>
                <c:pt idx="773">
                  <c:v>0.11382488381040073</c:v>
                </c:pt>
                <c:pt idx="774">
                  <c:v>8.4792617151407221E-2</c:v>
                </c:pt>
                <c:pt idx="775">
                  <c:v>6.2211977146803328E-2</c:v>
                </c:pt>
                <c:pt idx="776">
                  <c:v>5.5299535241602964E-2</c:v>
                </c:pt>
                <c:pt idx="777">
                  <c:v>6.8894011426598331E-2</c:v>
                </c:pt>
                <c:pt idx="778">
                  <c:v>9.8847926349133267E-2</c:v>
                </c:pt>
                <c:pt idx="779">
                  <c:v>0.12672810159534012</c:v>
                </c:pt>
                <c:pt idx="780">
                  <c:v>0.14193548444393289</c:v>
                </c:pt>
                <c:pt idx="781">
                  <c:v>0.1417050590566076</c:v>
                </c:pt>
                <c:pt idx="782">
                  <c:v>0.12488478730633734</c:v>
                </c:pt>
                <c:pt idx="783">
                  <c:v>9.4239631745666366E-2</c:v>
                </c:pt>
                <c:pt idx="784">
                  <c:v>5.9216589206933824E-2</c:v>
                </c:pt>
                <c:pt idx="785">
                  <c:v>3.2258062224268393E-2</c:v>
                </c:pt>
                <c:pt idx="786">
                  <c:v>2.9032248897073582E-2</c:v>
                </c:pt>
                <c:pt idx="787">
                  <c:v>5.599077587973901E-2</c:v>
                </c:pt>
                <c:pt idx="788">
                  <c:v>9.8617500961807963E-2</c:v>
                </c:pt>
                <c:pt idx="789">
                  <c:v>0.13248846984967375</c:v>
                </c:pt>
                <c:pt idx="790">
                  <c:v>0.14055298540574088</c:v>
                </c:pt>
                <c:pt idx="791">
                  <c:v>0.13801843047860204</c:v>
                </c:pt>
                <c:pt idx="792">
                  <c:v>0.15</c:v>
                </c:pt>
                <c:pt idx="793">
                  <c:v>0.17626726858260947</c:v>
                </c:pt>
                <c:pt idx="794">
                  <c:v>0.19746548059670102</c:v>
                </c:pt>
                <c:pt idx="795">
                  <c:v>0.1896314081898792</c:v>
                </c:pt>
                <c:pt idx="796">
                  <c:v>0.14377879873293567</c:v>
                </c:pt>
                <c:pt idx="797">
                  <c:v>9.2626725082068942E-2</c:v>
                </c:pt>
                <c:pt idx="798">
                  <c:v>7.465437968093197E-2</c:v>
                </c:pt>
                <c:pt idx="799">
                  <c:v>9.5161280009207774E-2</c:v>
                </c:pt>
                <c:pt idx="800">
                  <c:v>0.13963133714219944</c:v>
                </c:pt>
                <c:pt idx="801">
                  <c:v>0.1783410437827774</c:v>
                </c:pt>
                <c:pt idx="802">
                  <c:v>0.18594474408803377</c:v>
                </c:pt>
                <c:pt idx="803">
                  <c:v>0.17281104763000926</c:v>
                </c:pt>
                <c:pt idx="804">
                  <c:v>0.15944699683233918</c:v>
                </c:pt>
                <c:pt idx="805">
                  <c:v>0.15483870222887228</c:v>
                </c:pt>
                <c:pt idx="806">
                  <c:v>0.1580645155560671</c:v>
                </c:pt>
                <c:pt idx="807">
                  <c:v>0.16497695746126748</c:v>
                </c:pt>
                <c:pt idx="808">
                  <c:v>0.16013823747047523</c:v>
                </c:pt>
                <c:pt idx="809">
                  <c:v>0.14447003937107172</c:v>
                </c:pt>
                <c:pt idx="810">
                  <c:v>0.12603686095720407</c:v>
                </c:pt>
                <c:pt idx="811">
                  <c:v>0.10944699683233919</c:v>
                </c:pt>
                <c:pt idx="812">
                  <c:v>0.10391705396533087</c:v>
                </c:pt>
                <c:pt idx="813">
                  <c:v>0.11013823747047524</c:v>
                </c:pt>
                <c:pt idx="814">
                  <c:v>0.11866358603927302</c:v>
                </c:pt>
                <c:pt idx="815">
                  <c:v>0.11728110476300094</c:v>
                </c:pt>
                <c:pt idx="816">
                  <c:v>0.10391705396533087</c:v>
                </c:pt>
                <c:pt idx="817">
                  <c:v>8.6866356827735303E-2</c:v>
                </c:pt>
                <c:pt idx="818">
                  <c:v>8.0645155560670992E-2</c:v>
                </c:pt>
                <c:pt idx="819">
                  <c:v>8.3870968887865799E-2</c:v>
                </c:pt>
                <c:pt idx="820">
                  <c:v>8.4101376513271167E-2</c:v>
                </c:pt>
                <c:pt idx="821">
                  <c:v>8.3640543500540496E-2</c:v>
                </c:pt>
                <c:pt idx="822">
                  <c:v>8.4101376513271167E-2</c:v>
                </c:pt>
                <c:pt idx="823">
                  <c:v>9.1705059056607585E-2</c:v>
                </c:pt>
                <c:pt idx="824">
                  <c:v>0.10737327491793104</c:v>
                </c:pt>
                <c:pt idx="825">
                  <c:v>0.12603686095720407</c:v>
                </c:pt>
                <c:pt idx="826">
                  <c:v>0.14032257778033549</c:v>
                </c:pt>
                <c:pt idx="827">
                  <c:v>0.15046081525081073</c:v>
                </c:pt>
                <c:pt idx="828">
                  <c:v>0.15345622095260017</c:v>
                </c:pt>
                <c:pt idx="829">
                  <c:v>0.14400920635834105</c:v>
                </c:pt>
                <c:pt idx="830">
                  <c:v>0.13341013587513512</c:v>
                </c:pt>
                <c:pt idx="831">
                  <c:v>0.13341013587513512</c:v>
                </c:pt>
                <c:pt idx="832">
                  <c:v>0.14239629969474366</c:v>
                </c:pt>
                <c:pt idx="833">
                  <c:v>0.14930874159994401</c:v>
                </c:pt>
                <c:pt idx="834">
                  <c:v>0.14700459429821056</c:v>
                </c:pt>
                <c:pt idx="835">
                  <c:v>0.13271889523699906</c:v>
                </c:pt>
                <c:pt idx="836">
                  <c:v>0.11082949587053124</c:v>
                </c:pt>
                <c:pt idx="837">
                  <c:v>9.2626725082068942E-2</c:v>
                </c:pt>
                <c:pt idx="838">
                  <c:v>8.3179728249729759E-2</c:v>
                </c:pt>
                <c:pt idx="839">
                  <c:v>8.3179728249729759E-2</c:v>
                </c:pt>
                <c:pt idx="840">
                  <c:v>9.7004612060130488E-2</c:v>
                </c:pt>
                <c:pt idx="841">
                  <c:v>0.1191244190520037</c:v>
                </c:pt>
                <c:pt idx="842">
                  <c:v>0.14723501968553585</c:v>
                </c:pt>
                <c:pt idx="843">
                  <c:v>0.17142856635373716</c:v>
                </c:pt>
                <c:pt idx="844">
                  <c:v>0.18433178413867654</c:v>
                </c:pt>
                <c:pt idx="845">
                  <c:v>0.18824882034208748</c:v>
                </c:pt>
                <c:pt idx="846">
                  <c:v>0.19631344246967417</c:v>
                </c:pt>
                <c:pt idx="847">
                  <c:v>0.20990788313082967</c:v>
                </c:pt>
                <c:pt idx="848">
                  <c:v>0.22165899174106249</c:v>
                </c:pt>
                <c:pt idx="849">
                  <c:v>0.2225806577665238</c:v>
                </c:pt>
                <c:pt idx="850">
                  <c:v>0.2073732571560111</c:v>
                </c:pt>
                <c:pt idx="851">
                  <c:v>0.19032252449457571</c:v>
                </c:pt>
                <c:pt idx="852">
                  <c:v>0.18870974216441783</c:v>
                </c:pt>
                <c:pt idx="853">
                  <c:v>0.20414751487649602</c:v>
                </c:pt>
                <c:pt idx="854">
                  <c:v>0.22188936384262797</c:v>
                </c:pt>
                <c:pt idx="855">
                  <c:v>0.22949306414788431</c:v>
                </c:pt>
                <c:pt idx="856">
                  <c:v>0.22672806607150026</c:v>
                </c:pt>
                <c:pt idx="857">
                  <c:v>0.22511528374134238</c:v>
                </c:pt>
                <c:pt idx="858">
                  <c:v>0.23087565199567603</c:v>
                </c:pt>
                <c:pt idx="859">
                  <c:v>0.23801843047860205</c:v>
                </c:pt>
                <c:pt idx="860">
                  <c:v>0.22373269589355066</c:v>
                </c:pt>
                <c:pt idx="861">
                  <c:v>0.19009215239301017</c:v>
                </c:pt>
                <c:pt idx="862">
                  <c:v>0.16290321778493938</c:v>
                </c:pt>
                <c:pt idx="863">
                  <c:v>0.15345622095260017</c:v>
                </c:pt>
                <c:pt idx="864">
                  <c:v>0.1672811047630009</c:v>
                </c:pt>
                <c:pt idx="865">
                  <c:v>0.19631344246967417</c:v>
                </c:pt>
                <c:pt idx="866">
                  <c:v>0.20391696515573118</c:v>
                </c:pt>
                <c:pt idx="867">
                  <c:v>0.1783410437827774</c:v>
                </c:pt>
                <c:pt idx="868">
                  <c:v>0.14585252064734383</c:v>
                </c:pt>
                <c:pt idx="869">
                  <c:v>0.11244238477220871</c:v>
                </c:pt>
                <c:pt idx="870">
                  <c:v>9.7004612060130488E-2</c:v>
                </c:pt>
                <c:pt idx="871">
                  <c:v>0.11705067937567562</c:v>
                </c:pt>
                <c:pt idx="872">
                  <c:v>0.15046081525081073</c:v>
                </c:pt>
                <c:pt idx="873">
                  <c:v>0.1691244190520037</c:v>
                </c:pt>
                <c:pt idx="874">
                  <c:v>0.16889399366467839</c:v>
                </c:pt>
                <c:pt idx="875">
                  <c:v>0.15046081525081073</c:v>
                </c:pt>
                <c:pt idx="876">
                  <c:v>0.1285714158843429</c:v>
                </c:pt>
                <c:pt idx="877">
                  <c:v>0.11728110476300094</c:v>
                </c:pt>
                <c:pt idx="878">
                  <c:v>0.11635943873753957</c:v>
                </c:pt>
                <c:pt idx="879">
                  <c:v>0.11198156952139796</c:v>
                </c:pt>
                <c:pt idx="880">
                  <c:v>9.562211302193846E-2</c:v>
                </c:pt>
                <c:pt idx="881">
                  <c:v>8.0414747935265624E-2</c:v>
                </c:pt>
                <c:pt idx="882">
                  <c:v>6.7741937775731606E-2</c:v>
                </c:pt>
                <c:pt idx="883">
                  <c:v>5.8525348568797778E-2</c:v>
                </c:pt>
                <c:pt idx="884">
                  <c:v>6.0368662857800556E-2</c:v>
                </c:pt>
                <c:pt idx="885">
                  <c:v>7.5345620319068024E-2</c:v>
                </c:pt>
                <c:pt idx="886">
                  <c:v>9.6313353660074513E-2</c:v>
                </c:pt>
                <c:pt idx="887">
                  <c:v>0.12442395429360666</c:v>
                </c:pt>
                <c:pt idx="888">
                  <c:v>0.14700459429821056</c:v>
                </c:pt>
                <c:pt idx="889">
                  <c:v>0.1529953879398695</c:v>
                </c:pt>
                <c:pt idx="890">
                  <c:v>0.1564516088924697</c:v>
                </c:pt>
                <c:pt idx="891">
                  <c:v>0.16589860572480888</c:v>
                </c:pt>
                <c:pt idx="892">
                  <c:v>0.1808754921383966</c:v>
                </c:pt>
                <c:pt idx="893">
                  <c:v>0.19285715046939428</c:v>
                </c:pt>
                <c:pt idx="894">
                  <c:v>0.19838714662216239</c:v>
                </c:pt>
                <c:pt idx="895">
                  <c:v>0.19585252064734382</c:v>
                </c:pt>
                <c:pt idx="896">
                  <c:v>0.18571419436726888</c:v>
                </c:pt>
                <c:pt idx="897">
                  <c:v>0.17741934223347616</c:v>
                </c:pt>
                <c:pt idx="898">
                  <c:v>0.16866358603927303</c:v>
                </c:pt>
                <c:pt idx="899">
                  <c:v>0.14677418667280517</c:v>
                </c:pt>
                <c:pt idx="900">
                  <c:v>0.11682027175027025</c:v>
                </c:pt>
                <c:pt idx="901">
                  <c:v>9.0783410793066163E-2</c:v>
                </c:pt>
                <c:pt idx="902">
                  <c:v>7.3041473017334574E-2</c:v>
                </c:pt>
                <c:pt idx="903">
                  <c:v>7.7419359995396106E-2</c:v>
                </c:pt>
                <c:pt idx="904">
                  <c:v>9.7235019685535856E-2</c:v>
                </c:pt>
                <c:pt idx="905">
                  <c:v>0.11336405079767006</c:v>
                </c:pt>
                <c:pt idx="906">
                  <c:v>0.12603686095720407</c:v>
                </c:pt>
                <c:pt idx="907">
                  <c:v>0.14193548444393289</c:v>
                </c:pt>
                <c:pt idx="908">
                  <c:v>0.15345622095260017</c:v>
                </c:pt>
                <c:pt idx="909">
                  <c:v>0.16359445842307543</c:v>
                </c:pt>
                <c:pt idx="910">
                  <c:v>0.17304147301733458</c:v>
                </c:pt>
                <c:pt idx="911">
                  <c:v>0.16705067937567561</c:v>
                </c:pt>
                <c:pt idx="912">
                  <c:v>0.14907833397453862</c:v>
                </c:pt>
                <c:pt idx="913">
                  <c:v>0.13110598857340167</c:v>
                </c:pt>
                <c:pt idx="914">
                  <c:v>0.1140552914358061</c:v>
                </c:pt>
                <c:pt idx="915">
                  <c:v>0.10599077587973901</c:v>
                </c:pt>
                <c:pt idx="916">
                  <c:v>0.11175114413407265</c:v>
                </c:pt>
                <c:pt idx="917">
                  <c:v>0.11843317841386765</c:v>
                </c:pt>
                <c:pt idx="918">
                  <c:v>0.12419354666820129</c:v>
                </c:pt>
                <c:pt idx="919">
                  <c:v>0.1336405435005405</c:v>
                </c:pt>
                <c:pt idx="920">
                  <c:v>0.13110598857340167</c:v>
                </c:pt>
                <c:pt idx="921">
                  <c:v>0.1161290311121342</c:v>
                </c:pt>
                <c:pt idx="922">
                  <c:v>9.792626032367191E-2</c:v>
                </c:pt>
                <c:pt idx="923">
                  <c:v>8.4101376513271167E-2</c:v>
                </c:pt>
                <c:pt idx="924">
                  <c:v>8.5483875551463209E-2</c:v>
                </c:pt>
                <c:pt idx="925">
                  <c:v>0.1029953879398695</c:v>
                </c:pt>
                <c:pt idx="926">
                  <c:v>0.12488478730633734</c:v>
                </c:pt>
                <c:pt idx="927">
                  <c:v>0.14377879873293567</c:v>
                </c:pt>
                <c:pt idx="928">
                  <c:v>0.15253455492713883</c:v>
                </c:pt>
                <c:pt idx="929">
                  <c:v>0.14677418667280517</c:v>
                </c:pt>
                <c:pt idx="930">
                  <c:v>0.13617511618959924</c:v>
                </c:pt>
                <c:pt idx="931">
                  <c:v>0.12419354666820129</c:v>
                </c:pt>
                <c:pt idx="932">
                  <c:v>0.11543779047399813</c:v>
                </c:pt>
                <c:pt idx="933">
                  <c:v>0.11359445842307545</c:v>
                </c:pt>
                <c:pt idx="934">
                  <c:v>0.11728110476300094</c:v>
                </c:pt>
                <c:pt idx="935">
                  <c:v>0.11774193777573159</c:v>
                </c:pt>
                <c:pt idx="936">
                  <c:v>0.11889401142659833</c:v>
                </c:pt>
                <c:pt idx="937">
                  <c:v>0.12419354666820129</c:v>
                </c:pt>
                <c:pt idx="938">
                  <c:v>0.1301843225479403</c:v>
                </c:pt>
                <c:pt idx="939">
                  <c:v>0.12903224889707357</c:v>
                </c:pt>
                <c:pt idx="940">
                  <c:v>0.11866358603927302</c:v>
                </c:pt>
                <c:pt idx="941">
                  <c:v>0.10506912761619758</c:v>
                </c:pt>
                <c:pt idx="942">
                  <c:v>9.0552985405740874E-2</c:v>
                </c:pt>
                <c:pt idx="943">
                  <c:v>8.4562209526001852E-2</c:v>
                </c:pt>
                <c:pt idx="944">
                  <c:v>8.6866356827735303E-2</c:v>
                </c:pt>
                <c:pt idx="945">
                  <c:v>8.2949302862404442E-2</c:v>
                </c:pt>
                <c:pt idx="946">
                  <c:v>7.4193546668201299E-2</c:v>
                </c:pt>
                <c:pt idx="947">
                  <c:v>8.6866356827735303E-2</c:v>
                </c:pt>
                <c:pt idx="948">
                  <c:v>0.11935482667740907</c:v>
                </c:pt>
                <c:pt idx="949">
                  <c:v>0.15875575619420315</c:v>
                </c:pt>
                <c:pt idx="950">
                  <c:v>0.19216585654549839</c:v>
                </c:pt>
                <c:pt idx="951">
                  <c:v>0.20092159497778161</c:v>
                </c:pt>
                <c:pt idx="952">
                  <c:v>0.1854838222657034</c:v>
                </c:pt>
                <c:pt idx="953">
                  <c:v>0.17258064000460388</c:v>
                </c:pt>
                <c:pt idx="954">
                  <c:v>0.1808754921383966</c:v>
                </c:pt>
                <c:pt idx="955">
                  <c:v>0.19884789082529339</c:v>
                </c:pt>
                <c:pt idx="956">
                  <c:v>0.21336399751191024</c:v>
                </c:pt>
                <c:pt idx="957">
                  <c:v>0.21036862733396069</c:v>
                </c:pt>
                <c:pt idx="958">
                  <c:v>0.19124419052003702</c:v>
                </c:pt>
                <c:pt idx="959">
                  <c:v>0.16797234540113698</c:v>
                </c:pt>
                <c:pt idx="960">
                  <c:v>0.15668201651787506</c:v>
                </c:pt>
                <c:pt idx="961">
                  <c:v>0.15092164826354143</c:v>
                </c:pt>
                <c:pt idx="962">
                  <c:v>0.14262672508206894</c:v>
                </c:pt>
                <c:pt idx="963">
                  <c:v>0.13387096888786582</c:v>
                </c:pt>
                <c:pt idx="964">
                  <c:v>0.12442395429360666</c:v>
                </c:pt>
                <c:pt idx="965">
                  <c:v>0.11635943873753957</c:v>
                </c:pt>
                <c:pt idx="966">
                  <c:v>0.11474653207394216</c:v>
                </c:pt>
                <c:pt idx="967">
                  <c:v>0.11152073650866727</c:v>
                </c:pt>
                <c:pt idx="968">
                  <c:v>0.1</c:v>
                </c:pt>
                <c:pt idx="969">
                  <c:v>9.4239631745666366E-2</c:v>
                </c:pt>
                <c:pt idx="970">
                  <c:v>9.5852538409263763E-2</c:v>
                </c:pt>
                <c:pt idx="971">
                  <c:v>0.10506912761619758</c:v>
                </c:pt>
                <c:pt idx="972">
                  <c:v>0.12350230603006525</c:v>
                </c:pt>
                <c:pt idx="973">
                  <c:v>0.14262672508206894</c:v>
                </c:pt>
                <c:pt idx="974">
                  <c:v>0.15506910985427766</c:v>
                </c:pt>
                <c:pt idx="975">
                  <c:v>0.16428569906121149</c:v>
                </c:pt>
                <c:pt idx="976">
                  <c:v>0.16820275302654233</c:v>
                </c:pt>
                <c:pt idx="977">
                  <c:v>0.15967740445774456</c:v>
                </c:pt>
                <c:pt idx="978">
                  <c:v>0.1428571327074743</c:v>
                </c:pt>
                <c:pt idx="979">
                  <c:v>0.13041474793526561</c:v>
                </c:pt>
                <c:pt idx="980">
                  <c:v>0.12718893460807079</c:v>
                </c:pt>
                <c:pt idx="981">
                  <c:v>0.12373271365547063</c:v>
                </c:pt>
                <c:pt idx="982">
                  <c:v>0.11958525206473437</c:v>
                </c:pt>
                <c:pt idx="983">
                  <c:v>0.11751151238840631</c:v>
                </c:pt>
                <c:pt idx="984">
                  <c:v>0.12603686095720407</c:v>
                </c:pt>
                <c:pt idx="985">
                  <c:v>0.15046081525081073</c:v>
                </c:pt>
                <c:pt idx="986">
                  <c:v>0.188018448240522</c:v>
                </c:pt>
                <c:pt idx="987">
                  <c:v>0.22488473402057751</c:v>
                </c:pt>
                <c:pt idx="988">
                  <c:v>0.24585250288542387</c:v>
                </c:pt>
                <c:pt idx="989">
                  <c:v>0.24147472247888194</c:v>
                </c:pt>
                <c:pt idx="990">
                  <c:v>0.21658991741062467</c:v>
                </c:pt>
                <c:pt idx="991">
                  <c:v>0.18179715816385797</c:v>
                </c:pt>
                <c:pt idx="992">
                  <c:v>0.14493087238380239</c:v>
                </c:pt>
                <c:pt idx="993">
                  <c:v>0.11866358603927302</c:v>
                </c:pt>
                <c:pt idx="994">
                  <c:v>0.10391705396533087</c:v>
                </c:pt>
                <c:pt idx="995">
                  <c:v>9.4009206358341049E-2</c:v>
                </c:pt>
                <c:pt idx="996">
                  <c:v>8.7788022853196673E-2</c:v>
                </c:pt>
                <c:pt idx="997">
                  <c:v>8.5714283176868578E-2</c:v>
                </c:pt>
              </c:numCache>
            </c:numRef>
          </c:yVal>
          <c:smooth val="1"/>
        </c:ser>
        <c:dLbls>
          <c:showLegendKey val="0"/>
          <c:showVal val="0"/>
          <c:showCatName val="0"/>
          <c:showSerName val="0"/>
          <c:showPercent val="0"/>
          <c:showBubbleSize val="0"/>
        </c:dLbls>
        <c:axId val="35135872"/>
        <c:axId val="35137408"/>
      </c:scatterChart>
      <c:valAx>
        <c:axId val="35135872"/>
        <c:scaling>
          <c:orientation val="minMax"/>
          <c:max val="1.1000000000000006E-7"/>
          <c:min val="9.0000000000000052E-8"/>
        </c:scaling>
        <c:delete val="0"/>
        <c:axPos val="b"/>
        <c:numFmt formatCode="General" sourceLinked="1"/>
        <c:majorTickMark val="out"/>
        <c:minorTickMark val="none"/>
        <c:tickLblPos val="nextTo"/>
        <c:crossAx val="35137408"/>
        <c:crosses val="autoZero"/>
        <c:crossBetween val="midCat"/>
      </c:valAx>
      <c:valAx>
        <c:axId val="35137408"/>
        <c:scaling>
          <c:orientation val="minMax"/>
        </c:scaling>
        <c:delete val="0"/>
        <c:axPos val="l"/>
        <c:majorGridlines/>
        <c:numFmt formatCode="0.00E+00" sourceLinked="1"/>
        <c:majorTickMark val="out"/>
        <c:minorTickMark val="none"/>
        <c:tickLblPos val="nextTo"/>
        <c:crossAx val="3513587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Sheet1!$B$2:$B$599</c:f>
              <c:numCache>
                <c:formatCode>0.00E+00</c:formatCode>
                <c:ptCount val="598"/>
                <c:pt idx="0">
                  <c:v>9.0936529999999997E-4</c:v>
                </c:pt>
                <c:pt idx="1">
                  <c:v>8.5747570000000003E-4</c:v>
                </c:pt>
                <c:pt idx="2">
                  <c:v>6.2293468E-4</c:v>
                </c:pt>
                <c:pt idx="3">
                  <c:v>5.3083063999999998E-4</c:v>
                </c:pt>
                <c:pt idx="4">
                  <c:v>4.8750281999999999E-4</c:v>
                </c:pt>
                <c:pt idx="5">
                  <c:v>5.2927395999999999E-4</c:v>
                </c:pt>
                <c:pt idx="6">
                  <c:v>6.2993977999999996E-4</c:v>
                </c:pt>
                <c:pt idx="7">
                  <c:v>7.2853001999999994E-4</c:v>
                </c:pt>
                <c:pt idx="8">
                  <c:v>7.8093850000000007E-4</c:v>
                </c:pt>
                <c:pt idx="9">
                  <c:v>7.6355548E-4</c:v>
                </c:pt>
                <c:pt idx="10">
                  <c:v>6.7664038000000005E-4</c:v>
                </c:pt>
                <c:pt idx="11">
                  <c:v>5.5262423999999995E-4</c:v>
                </c:pt>
                <c:pt idx="12">
                  <c:v>4.2886754E-4</c:v>
                </c:pt>
                <c:pt idx="13">
                  <c:v>3.2482890000000002E-4</c:v>
                </c:pt>
                <c:pt idx="14">
                  <c:v>2.5296180000000006E-4</c:v>
                </c:pt>
                <c:pt idx="15">
                  <c:v>2.2053080000000001E-4</c:v>
                </c:pt>
                <c:pt idx="16">
                  <c:v>2.1793632000000003E-4</c:v>
                </c:pt>
                <c:pt idx="17">
                  <c:v>2.2701700000000001E-4</c:v>
                </c:pt>
                <c:pt idx="18">
                  <c:v>2.4076774000000002E-4</c:v>
                </c:pt>
                <c:pt idx="19">
                  <c:v>2.4465945999999999E-4</c:v>
                </c:pt>
                <c:pt idx="20">
                  <c:v>2.3272486000000002E-4</c:v>
                </c:pt>
                <c:pt idx="21">
                  <c:v>2.1145012000000005E-4</c:v>
                </c:pt>
                <c:pt idx="22">
                  <c:v>1.9562378000000002E-4</c:v>
                </c:pt>
                <c:pt idx="23">
                  <c:v>1.9510487999999999E-4</c:v>
                </c:pt>
                <c:pt idx="24">
                  <c:v>2.1482291999999999E-4</c:v>
                </c:pt>
                <c:pt idx="25">
                  <c:v>2.3635710000000001E-4</c:v>
                </c:pt>
                <c:pt idx="26">
                  <c:v>2.3142759999999997E-4</c:v>
                </c:pt>
                <c:pt idx="27">
                  <c:v>1.8706199999999999E-4</c:v>
                </c:pt>
                <c:pt idx="28">
                  <c:v>1.1389765999999999E-4</c:v>
                </c:pt>
                <c:pt idx="29">
                  <c:v>3.2690444000000008E-5</c:v>
                </c:pt>
                <c:pt idx="30">
                  <c:v>-3.6582168000000003E-5</c:v>
                </c:pt>
                <c:pt idx="31">
                  <c:v>-7.0310416000000001E-5</c:v>
                </c:pt>
                <c:pt idx="32">
                  <c:v>-5.8375808E-5</c:v>
                </c:pt>
                <c:pt idx="33">
                  <c:v>2.5945200000000049E-7</c:v>
                </c:pt>
                <c:pt idx="34">
                  <c:v>1.0818982800000002E-4</c:v>
                </c:pt>
                <c:pt idx="35">
                  <c:v>2.5633464000000003E-4</c:v>
                </c:pt>
                <c:pt idx="36">
                  <c:v>4.1433846799999996E-4</c:v>
                </c:pt>
                <c:pt idx="37">
                  <c:v>5.5028922000000002E-4</c:v>
                </c:pt>
                <c:pt idx="38">
                  <c:v>6.2552913999999998E-4</c:v>
                </c:pt>
                <c:pt idx="39">
                  <c:v>6.2345356000000009E-4</c:v>
                </c:pt>
                <c:pt idx="40">
                  <c:v>5.6066714000000003E-4</c:v>
                </c:pt>
                <c:pt idx="41">
                  <c:v>4.6129856E-4</c:v>
                </c:pt>
                <c:pt idx="42">
                  <c:v>3.4869812E-4</c:v>
                </c:pt>
                <c:pt idx="43">
                  <c:v>2.5374014799999997E-4</c:v>
                </c:pt>
                <c:pt idx="44">
                  <c:v>1.9406708799999997E-4</c:v>
                </c:pt>
                <c:pt idx="45">
                  <c:v>1.7953800800000002E-4</c:v>
                </c:pt>
                <c:pt idx="46">
                  <c:v>2.2104968799999998E-4</c:v>
                </c:pt>
                <c:pt idx="47">
                  <c:v>3.04591948E-4</c:v>
                </c:pt>
                <c:pt idx="48">
                  <c:v>3.9617709999999992E-4</c:v>
                </c:pt>
                <c:pt idx="49">
                  <c:v>4.7634654000000001E-4</c:v>
                </c:pt>
                <c:pt idx="50">
                  <c:v>5.3550067999999995E-4</c:v>
                </c:pt>
                <c:pt idx="51">
                  <c:v>5.7234229999999998E-4</c:v>
                </c:pt>
                <c:pt idx="52">
                  <c:v>6.0607054000000001E-4</c:v>
                </c:pt>
                <c:pt idx="53">
                  <c:v>6.5069559999999995E-4</c:v>
                </c:pt>
                <c:pt idx="54">
                  <c:v>6.9532066E-4</c:v>
                </c:pt>
                <c:pt idx="55">
                  <c:v>7.3501620000000008E-4</c:v>
                </c:pt>
                <c:pt idx="56">
                  <c:v>7.7056057999999995E-4</c:v>
                </c:pt>
                <c:pt idx="57">
                  <c:v>7.8197629999999987E-4</c:v>
                </c:pt>
                <c:pt idx="58">
                  <c:v>7.5706927999999994E-4</c:v>
                </c:pt>
                <c:pt idx="59">
                  <c:v>7.0050962E-4</c:v>
                </c:pt>
                <c:pt idx="60">
                  <c:v>6.1670791999999999E-4</c:v>
                </c:pt>
                <c:pt idx="61">
                  <c:v>5.1993379999999993E-4</c:v>
                </c:pt>
                <c:pt idx="62">
                  <c:v>4.5066118000000003E-4</c:v>
                </c:pt>
                <c:pt idx="63">
                  <c:v>4.2549472000000005E-4</c:v>
                </c:pt>
                <c:pt idx="64">
                  <c:v>4.1797072000000003E-4</c:v>
                </c:pt>
                <c:pt idx="65">
                  <c:v>4.0032825999999997E-4</c:v>
                </c:pt>
                <c:pt idx="66">
                  <c:v>3.5440598000000001E-4</c:v>
                </c:pt>
                <c:pt idx="67">
                  <c:v>2.6567476400000001E-4</c:v>
                </c:pt>
                <c:pt idx="68">
                  <c:v>1.6397115200000005E-4</c:v>
                </c:pt>
                <c:pt idx="69">
                  <c:v>1.01184732E-4</c:v>
                </c:pt>
                <c:pt idx="70">
                  <c:v>8.7952872E-5</c:v>
                </c:pt>
                <c:pt idx="71">
                  <c:v>1.0637367199999999E-4</c:v>
                </c:pt>
                <c:pt idx="72">
                  <c:v>1.3932356800000001E-4</c:v>
                </c:pt>
                <c:pt idx="73">
                  <c:v>1.5956052000000003E-4</c:v>
                </c:pt>
                <c:pt idx="74">
                  <c:v>1.53333772E-4</c:v>
                </c:pt>
                <c:pt idx="75">
                  <c:v>1.31540144E-4</c:v>
                </c:pt>
                <c:pt idx="76">
                  <c:v>9.625521600000001E-5</c:v>
                </c:pt>
                <c:pt idx="77">
                  <c:v>4.7478992000000002E-5</c:v>
                </c:pt>
                <c:pt idx="78">
                  <c:v>-1.2453508000000001E-5</c:v>
                </c:pt>
                <c:pt idx="79">
                  <c:v>-7.4461579999999991E-5</c:v>
                </c:pt>
                <c:pt idx="80">
                  <c:v>-1.2116221200000002E-4</c:v>
                </c:pt>
                <c:pt idx="81">
                  <c:v>-1.2920510000000003E-4</c:v>
                </c:pt>
                <c:pt idx="82">
                  <c:v>-9.5476859999999998E-5</c:v>
                </c:pt>
                <c:pt idx="83">
                  <c:v>-4.1511671999999994E-5</c:v>
                </c:pt>
                <c:pt idx="84">
                  <c:v>2.3350399999999965E-6</c:v>
                </c:pt>
                <c:pt idx="85">
                  <c:v>1.3491296000000003E-5</c:v>
                </c:pt>
                <c:pt idx="86">
                  <c:v>-1.3231847999999999E-5</c:v>
                </c:pt>
                <c:pt idx="87">
                  <c:v>-7.1867103999999999E-5</c:v>
                </c:pt>
                <c:pt idx="88">
                  <c:v>-1.32577932E-4</c:v>
                </c:pt>
                <c:pt idx="89">
                  <c:v>-1.6630616400000001E-4</c:v>
                </c:pt>
                <c:pt idx="90">
                  <c:v>-1.5852272400000001E-4</c:v>
                </c:pt>
                <c:pt idx="91">
                  <c:v>-1.0014692399999999E-4</c:v>
                </c:pt>
                <c:pt idx="92">
                  <c:v>2.5945600000001161E-7</c:v>
                </c:pt>
                <c:pt idx="93">
                  <c:v>1.03260316E-4</c:v>
                </c:pt>
                <c:pt idx="94">
                  <c:v>1.7227347600000002E-4</c:v>
                </c:pt>
                <c:pt idx="95">
                  <c:v>1.8368918799999996E-4</c:v>
                </c:pt>
                <c:pt idx="96">
                  <c:v>1.2661062799999997E-4</c:v>
                </c:pt>
                <c:pt idx="97">
                  <c:v>2.6204247999999997E-5</c:v>
                </c:pt>
                <c:pt idx="98">
                  <c:v>-7.2645451999999989E-5</c:v>
                </c:pt>
                <c:pt idx="99">
                  <c:v>-1.3906413200000001E-4</c:v>
                </c:pt>
                <c:pt idx="100">
                  <c:v>-1.5800383599999998E-4</c:v>
                </c:pt>
                <c:pt idx="101">
                  <c:v>-1.3932357999999999E-4</c:v>
                </c:pt>
                <c:pt idx="102">
                  <c:v>-1.1519490800000001E-4</c:v>
                </c:pt>
                <c:pt idx="103">
                  <c:v>-1.11303188E-4</c:v>
                </c:pt>
                <c:pt idx="104">
                  <c:v>-1.3932358799999999E-4</c:v>
                </c:pt>
                <c:pt idx="105">
                  <c:v>-1.9432657200000003E-4</c:v>
                </c:pt>
                <c:pt idx="106">
                  <c:v>-2.5322126799999999E-4</c:v>
                </c:pt>
                <c:pt idx="107">
                  <c:v>-2.7890662000000001E-4</c:v>
                </c:pt>
                <c:pt idx="108">
                  <c:v>-2.4206499999999999E-4</c:v>
                </c:pt>
                <c:pt idx="109">
                  <c:v>-1.4088027999999999E-4</c:v>
                </c:pt>
                <c:pt idx="110">
                  <c:v>1.2972400000000012E-6</c:v>
                </c:pt>
                <c:pt idx="111">
                  <c:v>1.4762592000000001E-4</c:v>
                </c:pt>
                <c:pt idx="112">
                  <c:v>2.464756E-4</c:v>
                </c:pt>
                <c:pt idx="113">
                  <c:v>2.6333972000000002E-4</c:v>
                </c:pt>
                <c:pt idx="114">
                  <c:v>2.0003441999999995E-4</c:v>
                </c:pt>
                <c:pt idx="115">
                  <c:v>7.472102000000002E-5</c:v>
                </c:pt>
                <c:pt idx="116">
                  <c:v>-7.1607659999999999E-5</c:v>
                </c:pt>
                <c:pt idx="117">
                  <c:v>-1.8706201999999999E-4</c:v>
                </c:pt>
                <c:pt idx="118">
                  <c:v>-2.4907009999999998E-4</c:v>
                </c:pt>
                <c:pt idx="119">
                  <c:v>-2.5010789999999999E-4</c:v>
                </c:pt>
                <c:pt idx="120">
                  <c:v>-1.8784037199999997E-4</c:v>
                </c:pt>
                <c:pt idx="121">
                  <c:v>-9.054737199999999E-5</c:v>
                </c:pt>
                <c:pt idx="122">
                  <c:v>2.594478799999999E-5</c:v>
                </c:pt>
                <c:pt idx="123">
                  <c:v>1.5852272799999999E-4</c:v>
                </c:pt>
                <c:pt idx="124">
                  <c:v>2.9706796799999996E-4</c:v>
                </c:pt>
                <c:pt idx="125">
                  <c:v>4.3353761999999991E-4</c:v>
                </c:pt>
                <c:pt idx="126">
                  <c:v>5.6403995999999997E-4</c:v>
                </c:pt>
                <c:pt idx="127">
                  <c:v>6.6366800000000007E-4</c:v>
                </c:pt>
                <c:pt idx="128">
                  <c:v>7.2723276000000007E-4</c:v>
                </c:pt>
                <c:pt idx="129">
                  <c:v>7.5213975999999997E-4</c:v>
                </c:pt>
                <c:pt idx="130">
                  <c:v>7.2878943999999995E-4</c:v>
                </c:pt>
                <c:pt idx="131">
                  <c:v>6.7119199999999993E-4</c:v>
                </c:pt>
                <c:pt idx="132">
                  <c:v>6.0165993999999998E-4</c:v>
                </c:pt>
                <c:pt idx="133">
                  <c:v>5.2797670000000001E-4</c:v>
                </c:pt>
                <c:pt idx="134">
                  <c:v>4.6415250000000007E-4</c:v>
                </c:pt>
                <c:pt idx="135">
                  <c:v>4.2679198000000003E-4</c:v>
                </c:pt>
                <c:pt idx="136">
                  <c:v>4.1459792000000001E-4</c:v>
                </c:pt>
                <c:pt idx="137">
                  <c:v>4.3120258000000001E-4</c:v>
                </c:pt>
                <c:pt idx="138">
                  <c:v>4.7712488E-4</c:v>
                </c:pt>
                <c:pt idx="139">
                  <c:v>5.4120853999999996E-4</c:v>
                </c:pt>
                <c:pt idx="140">
                  <c:v>6.0529219999999996E-4</c:v>
                </c:pt>
                <c:pt idx="141">
                  <c:v>6.5147394E-4</c:v>
                </c:pt>
                <c:pt idx="142">
                  <c:v>6.6730027999999998E-4</c:v>
                </c:pt>
                <c:pt idx="143">
                  <c:v>6.5277119999999998E-4</c:v>
                </c:pt>
                <c:pt idx="144">
                  <c:v>6.2423192000000006E-4</c:v>
                </c:pt>
                <c:pt idx="145">
                  <c:v>6.1203785999999999E-4</c:v>
                </c:pt>
                <c:pt idx="146">
                  <c:v>6.3097756000000016E-4</c:v>
                </c:pt>
                <c:pt idx="147">
                  <c:v>6.6418689999999997E-4</c:v>
                </c:pt>
                <c:pt idx="148">
                  <c:v>6.8857500000000008E-4</c:v>
                </c:pt>
                <c:pt idx="149">
                  <c:v>6.8468328000000002E-4</c:v>
                </c:pt>
                <c:pt idx="150">
                  <c:v>6.3694486E-4</c:v>
                </c:pt>
                <c:pt idx="151">
                  <c:v>5.4795420000000009E-4</c:v>
                </c:pt>
                <c:pt idx="152">
                  <c:v>4.4106161999999999E-4</c:v>
                </c:pt>
                <c:pt idx="153">
                  <c:v>3.2586671199999999E-4</c:v>
                </c:pt>
                <c:pt idx="154">
                  <c:v>1.95104912E-4</c:v>
                </c:pt>
                <c:pt idx="155">
                  <c:v>4.9295132000000009E-5</c:v>
                </c:pt>
                <c:pt idx="156">
                  <c:v>-9.9109127999999993E-5</c:v>
                </c:pt>
                <c:pt idx="157">
                  <c:v>-2.37135468E-4</c:v>
                </c:pt>
                <c:pt idx="158">
                  <c:v>-3.3339068000000003E-4</c:v>
                </c:pt>
                <c:pt idx="159">
                  <c:v>-3.5985438E-4</c:v>
                </c:pt>
                <c:pt idx="160">
                  <c:v>-3.2923951999999998E-4</c:v>
                </c:pt>
                <c:pt idx="161">
                  <c:v>-2.6852867999999997E-4</c:v>
                </c:pt>
                <c:pt idx="162">
                  <c:v>-2.015911E-4</c:v>
                </c:pt>
                <c:pt idx="163">
                  <c:v>-1.6526837999999999E-4</c:v>
                </c:pt>
                <c:pt idx="164">
                  <c:v>-1.7019788E-4</c:v>
                </c:pt>
                <c:pt idx="165">
                  <c:v>-1.8965648000000002E-4</c:v>
                </c:pt>
                <c:pt idx="166">
                  <c:v>-2.0989343999999998E-4</c:v>
                </c:pt>
                <c:pt idx="167">
                  <c:v>-2.2935204E-4</c:v>
                </c:pt>
                <c:pt idx="168">
                  <c:v>-2.4102719999999998E-4</c:v>
                </c:pt>
                <c:pt idx="169">
                  <c:v>-2.5322126000000003E-4</c:v>
                </c:pt>
                <c:pt idx="170">
                  <c:v>-2.7397710000000004E-4</c:v>
                </c:pt>
                <c:pt idx="171">
                  <c:v>-2.7683101999999998E-4</c:v>
                </c:pt>
                <c:pt idx="172">
                  <c:v>-2.3869216E-4</c:v>
                </c:pt>
                <c:pt idx="173">
                  <c:v>-1.5748494000000004E-4</c:v>
                </c:pt>
                <c:pt idx="174">
                  <c:v>-3.0874320000000005E-5</c:v>
                </c:pt>
                <c:pt idx="175">
                  <c:v>1.3231848000000001E-4</c:v>
                </c:pt>
                <c:pt idx="176">
                  <c:v>3.1419154000000003E-4</c:v>
                </c:pt>
                <c:pt idx="177">
                  <c:v>5.1422596000000006E-4</c:v>
                </c:pt>
                <c:pt idx="178">
                  <c:v>7.4228067999999999E-4</c:v>
                </c:pt>
                <c:pt idx="179">
                  <c:v>9.9653975999999984E-4</c:v>
                </c:pt>
                <c:pt idx="180">
                  <c:v>1.2757058399999999E-3</c:v>
                </c:pt>
                <c:pt idx="181">
                  <c:v>1.5618769800000002E-3</c:v>
                </c:pt>
                <c:pt idx="182">
                  <c:v>1.8306652000000001E-3</c:v>
                </c:pt>
                <c:pt idx="183">
                  <c:v>2.0833676000000002E-3</c:v>
                </c:pt>
                <c:pt idx="184">
                  <c:v>2.3368482000000004E-3</c:v>
                </c:pt>
                <c:pt idx="185">
                  <c:v>2.6100469999999999E-3</c:v>
                </c:pt>
                <c:pt idx="186">
                  <c:v>2.9302057999999998E-3</c:v>
                </c:pt>
                <c:pt idx="187">
                  <c:v>3.3118538000000003E-3</c:v>
                </c:pt>
                <c:pt idx="188">
                  <c:v>3.7536938000000005E-3</c:v>
                </c:pt>
                <c:pt idx="189">
                  <c:v>4.2515746000000004E-3</c:v>
                </c:pt>
                <c:pt idx="190">
                  <c:v>4.7855186000000001E-3</c:v>
                </c:pt>
                <c:pt idx="191">
                  <c:v>5.332435E-3</c:v>
                </c:pt>
                <c:pt idx="192">
                  <c:v>5.8964747999999999E-3</c:v>
                </c:pt>
                <c:pt idx="193">
                  <c:v>6.483346200000001E-3</c:v>
                </c:pt>
                <c:pt idx="194">
                  <c:v>7.0888977999999988E-3</c:v>
                </c:pt>
                <c:pt idx="195">
                  <c:v>7.7133889999999993E-3</c:v>
                </c:pt>
                <c:pt idx="196">
                  <c:v>8.3565605999999983E-3</c:v>
                </c:pt>
                <c:pt idx="197">
                  <c:v>9.0069976000000003E-3</c:v>
                </c:pt>
                <c:pt idx="198">
                  <c:v>9.6587315999999996E-3</c:v>
                </c:pt>
                <c:pt idx="199">
                  <c:v>1.0315135999999999E-2</c:v>
                </c:pt>
                <c:pt idx="200">
                  <c:v>1.09712796E-2</c:v>
                </c:pt>
                <c:pt idx="201">
                  <c:v>1.1611598000000001E-2</c:v>
                </c:pt>
                <c:pt idx="202">
                  <c:v>1.2215074000000001E-2</c:v>
                </c:pt>
                <c:pt idx="203">
                  <c:v>1.2756800000000002E-2</c:v>
                </c:pt>
                <c:pt idx="204">
                  <c:v>1.3229254000000001E-2</c:v>
                </c:pt>
                <c:pt idx="205">
                  <c:v>1.3661754000000002E-2</c:v>
                </c:pt>
                <c:pt idx="206">
                  <c:v>1.4089842E-2</c:v>
                </c:pt>
                <c:pt idx="207">
                  <c:v>1.4530384000000002E-2</c:v>
                </c:pt>
                <c:pt idx="208">
                  <c:v>1.4974039999999999E-2</c:v>
                </c:pt>
                <c:pt idx="209">
                  <c:v>1.5376961999999999E-2</c:v>
                </c:pt>
                <c:pt idx="210">
                  <c:v>1.5679220000000001E-2</c:v>
                </c:pt>
                <c:pt idx="211">
                  <c:v>1.5844230000000001E-2</c:v>
                </c:pt>
                <c:pt idx="212">
                  <c:v>1.5867579999999999E-2</c:v>
                </c:pt>
                <c:pt idx="213">
                  <c:v>1.5763024E-2</c:v>
                </c:pt>
                <c:pt idx="214">
                  <c:v>1.5557541999999999E-2</c:v>
                </c:pt>
                <c:pt idx="215">
                  <c:v>1.5283563999999999E-2</c:v>
                </c:pt>
                <c:pt idx="216">
                  <c:v>1.4962366E-2</c:v>
                </c:pt>
                <c:pt idx="217">
                  <c:v>1.4608738E-2</c:v>
                </c:pt>
                <c:pt idx="218">
                  <c:v>1.4244471999999999E-2</c:v>
                </c:pt>
                <c:pt idx="219">
                  <c:v>1.3866196000000001E-2</c:v>
                </c:pt>
                <c:pt idx="220">
                  <c:v>1.3460678E-2</c:v>
                </c:pt>
                <c:pt idx="221">
                  <c:v>1.3032070000000002E-2</c:v>
                </c:pt>
                <c:pt idx="222">
                  <c:v>1.2579073999999999E-2</c:v>
                </c:pt>
                <c:pt idx="223">
                  <c:v>1.2104804E-2</c:v>
                </c:pt>
                <c:pt idx="224">
                  <c:v>1.1650512E-2</c:v>
                </c:pt>
                <c:pt idx="225">
                  <c:v>1.1235656E-2</c:v>
                </c:pt>
                <c:pt idx="226">
                  <c:v>1.0842074E-2</c:v>
                </c:pt>
                <c:pt idx="227">
                  <c:v>1.0456794199999999E-2</c:v>
                </c:pt>
                <c:pt idx="228">
                  <c:v>1.0062432600000001E-2</c:v>
                </c:pt>
                <c:pt idx="229">
                  <c:v>9.6400503999999991E-3</c:v>
                </c:pt>
                <c:pt idx="230">
                  <c:v>9.211441800000001E-3</c:v>
                </c:pt>
                <c:pt idx="231">
                  <c:v>8.8116326000000009E-3</c:v>
                </c:pt>
                <c:pt idx="232">
                  <c:v>8.4611184000000002E-3</c:v>
                </c:pt>
                <c:pt idx="233">
                  <c:v>8.1694987999999993E-3</c:v>
                </c:pt>
                <c:pt idx="234">
                  <c:v>7.9230232000000005E-3</c:v>
                </c:pt>
                <c:pt idx="235">
                  <c:v>7.6897794000000009E-3</c:v>
                </c:pt>
                <c:pt idx="236">
                  <c:v>7.4513466000000004E-3</c:v>
                </c:pt>
                <c:pt idx="237">
                  <c:v>7.2025360000000007E-3</c:v>
                </c:pt>
                <c:pt idx="238">
                  <c:v>6.9464608000000001E-3</c:v>
                </c:pt>
                <c:pt idx="239">
                  <c:v>6.7101038000000005E-3</c:v>
                </c:pt>
                <c:pt idx="240">
                  <c:v>6.5103289999999996E-3</c:v>
                </c:pt>
                <c:pt idx="241">
                  <c:v>6.3409093999999997E-3</c:v>
                </c:pt>
                <c:pt idx="242">
                  <c:v>6.1914672E-3</c:v>
                </c:pt>
                <c:pt idx="243">
                  <c:v>6.0560353999999997E-3</c:v>
                </c:pt>
                <c:pt idx="244">
                  <c:v>5.9231979999999993E-3</c:v>
                </c:pt>
                <c:pt idx="245">
                  <c:v>5.7921765999999998E-3</c:v>
                </c:pt>
                <c:pt idx="246">
                  <c:v>5.6629715999999995E-3</c:v>
                </c:pt>
                <c:pt idx="247">
                  <c:v>5.5303938E-3</c:v>
                </c:pt>
                <c:pt idx="248">
                  <c:v>5.3944429999999996E-3</c:v>
                </c:pt>
                <c:pt idx="249">
                  <c:v>5.2618649999999993E-3</c:v>
                </c:pt>
                <c:pt idx="250">
                  <c:v>5.1365515999999998E-3</c:v>
                </c:pt>
                <c:pt idx="251">
                  <c:v>5.0063086000000003E-3</c:v>
                </c:pt>
                <c:pt idx="252">
                  <c:v>4.8586825999999998E-3</c:v>
                </c:pt>
                <c:pt idx="253">
                  <c:v>4.6825173999999999E-3</c:v>
                </c:pt>
                <c:pt idx="254">
                  <c:v>4.4684727999999996E-3</c:v>
                </c:pt>
                <c:pt idx="255">
                  <c:v>4.2204405999999991E-3</c:v>
                </c:pt>
                <c:pt idx="256">
                  <c:v>3.9731868000000004E-3</c:v>
                </c:pt>
                <c:pt idx="257">
                  <c:v>3.7510994000000001E-3</c:v>
                </c:pt>
                <c:pt idx="258">
                  <c:v>3.5591080000000005E-3</c:v>
                </c:pt>
                <c:pt idx="259">
                  <c:v>3.3868346000000002E-3</c:v>
                </c:pt>
                <c:pt idx="260">
                  <c:v>3.2057398000000003E-3</c:v>
                </c:pt>
                <c:pt idx="261">
                  <c:v>2.9852090000000004E-3</c:v>
                </c:pt>
                <c:pt idx="262">
                  <c:v>2.7197936000000005E-3</c:v>
                </c:pt>
                <c:pt idx="263">
                  <c:v>2.4203906000000003E-3</c:v>
                </c:pt>
                <c:pt idx="264">
                  <c:v>2.1082746E-3</c:v>
                </c:pt>
                <c:pt idx="265">
                  <c:v>1.8182118E-3</c:v>
                </c:pt>
                <c:pt idx="266">
                  <c:v>1.5727738000000002E-3</c:v>
                </c:pt>
                <c:pt idx="267">
                  <c:v>1.3797443999999999E-3</c:v>
                </c:pt>
                <c:pt idx="268">
                  <c:v>1.2362695999999999E-3</c:v>
                </c:pt>
                <c:pt idx="269">
                  <c:v>1.1296364199999999E-3</c:v>
                </c:pt>
                <c:pt idx="270">
                  <c:v>1.0364946E-3</c:v>
                </c:pt>
                <c:pt idx="271">
                  <c:v>9.5113629999999988E-4</c:v>
                </c:pt>
                <c:pt idx="272">
                  <c:v>8.7589645999999982E-4</c:v>
                </c:pt>
                <c:pt idx="273">
                  <c:v>8.0792109999999989E-4</c:v>
                </c:pt>
                <c:pt idx="274">
                  <c:v>7.4279966000000001E-4</c:v>
                </c:pt>
                <c:pt idx="275">
                  <c:v>6.8053214000000006E-4</c:v>
                </c:pt>
                <c:pt idx="276">
                  <c:v>6.1541067999999993E-4</c:v>
                </c:pt>
                <c:pt idx="277">
                  <c:v>5.5132702000000003E-4</c:v>
                </c:pt>
                <c:pt idx="278">
                  <c:v>5.1396649999999999E-4</c:v>
                </c:pt>
                <c:pt idx="279">
                  <c:v>5.2719834000000004E-4</c:v>
                </c:pt>
                <c:pt idx="280">
                  <c:v>5.9387646000000002E-4</c:v>
                </c:pt>
                <c:pt idx="281">
                  <c:v>6.9895290000000006E-4</c:v>
                </c:pt>
                <c:pt idx="282">
                  <c:v>8.0376990000000006E-4</c:v>
                </c:pt>
                <c:pt idx="283">
                  <c:v>8.6007012000000017E-4</c:v>
                </c:pt>
                <c:pt idx="284">
                  <c:v>8.4502213999999994E-4</c:v>
                </c:pt>
                <c:pt idx="285">
                  <c:v>7.6926334000000001E-4</c:v>
                </c:pt>
                <c:pt idx="286">
                  <c:v>6.6314911999999998E-4</c:v>
                </c:pt>
                <c:pt idx="287">
                  <c:v>5.6767226000000001E-4</c:v>
                </c:pt>
                <c:pt idx="288">
                  <c:v>5.1059369999999996E-4</c:v>
                </c:pt>
                <c:pt idx="289">
                  <c:v>4.8283276000000004E-4</c:v>
                </c:pt>
                <c:pt idx="290">
                  <c:v>4.6259579999999995E-4</c:v>
                </c:pt>
                <c:pt idx="291">
                  <c:v>4.3120258000000001E-4</c:v>
                </c:pt>
                <c:pt idx="292">
                  <c:v>3.7775628E-4</c:v>
                </c:pt>
                <c:pt idx="293">
                  <c:v>3.0511083999999999E-4</c:v>
                </c:pt>
                <c:pt idx="294">
                  <c:v>2.3531934E-4</c:v>
                </c:pt>
                <c:pt idx="295">
                  <c:v>1.9095374E-4</c:v>
                </c:pt>
                <c:pt idx="296">
                  <c:v>1.7953801999999998E-4</c:v>
                </c:pt>
                <c:pt idx="297">
                  <c:v>1.9484545999999997E-4</c:v>
                </c:pt>
                <c:pt idx="298">
                  <c:v>2.2027135999999999E-4</c:v>
                </c:pt>
                <c:pt idx="299">
                  <c:v>2.4284331999999999E-4</c:v>
                </c:pt>
                <c:pt idx="300">
                  <c:v>2.5944797999999999E-4</c:v>
                </c:pt>
                <c:pt idx="301">
                  <c:v>2.8020382E-4</c:v>
                </c:pt>
                <c:pt idx="302">
                  <c:v>3.1004033999999998E-4</c:v>
                </c:pt>
                <c:pt idx="303">
                  <c:v>3.4143355999999997E-4</c:v>
                </c:pt>
                <c:pt idx="304">
                  <c:v>3.4350915999999999E-4</c:v>
                </c:pt>
                <c:pt idx="305">
                  <c:v>2.7475544800000001E-4</c:v>
                </c:pt>
                <c:pt idx="306">
                  <c:v>1.1389768800000003E-4</c:v>
                </c:pt>
                <c:pt idx="307">
                  <c:v>-1.14157112E-4</c:v>
                </c:pt>
                <c:pt idx="308">
                  <c:v>-3.3806075200000003E-4</c:v>
                </c:pt>
                <c:pt idx="309">
                  <c:v>-4.7349261199999999E-4</c:v>
                </c:pt>
                <c:pt idx="310">
                  <c:v>-4.6960089199999994E-4</c:v>
                </c:pt>
                <c:pt idx="311">
                  <c:v>-3.3754185200000002E-4</c:v>
                </c:pt>
                <c:pt idx="312">
                  <c:v>-1.3750743200000005E-4</c:v>
                </c:pt>
                <c:pt idx="313">
                  <c:v>4.0473908000000001E-5</c:v>
                </c:pt>
                <c:pt idx="314">
                  <c:v>1.2894567199999999E-4</c:v>
                </c:pt>
                <c:pt idx="315">
                  <c:v>1.1986498400000001E-4</c:v>
                </c:pt>
                <c:pt idx="316">
                  <c:v>3.9955004000000004E-5</c:v>
                </c:pt>
                <c:pt idx="317">
                  <c:v>-7.3683235999999998E-5</c:v>
                </c:pt>
                <c:pt idx="318">
                  <c:v>-1.8109471600000001E-4</c:v>
                </c:pt>
                <c:pt idx="319">
                  <c:v>-2.6256138000000002E-4</c:v>
                </c:pt>
                <c:pt idx="320">
                  <c:v>-3.2119662000000001E-4</c:v>
                </c:pt>
                <c:pt idx="321">
                  <c:v>-3.5258984E-4</c:v>
                </c:pt>
                <c:pt idx="322">
                  <c:v>-3.5933548000000005E-4</c:v>
                </c:pt>
                <c:pt idx="323">
                  <c:v>-3.6011381999999999E-4</c:v>
                </c:pt>
                <c:pt idx="324">
                  <c:v>-3.6167051999999995E-4</c:v>
                </c:pt>
                <c:pt idx="325">
                  <c:v>-3.6867561999999997E-4</c:v>
                </c:pt>
                <c:pt idx="326">
                  <c:v>-3.8553973999999998E-4</c:v>
                </c:pt>
                <c:pt idx="327">
                  <c:v>-4.0032828E-4</c:v>
                </c:pt>
                <c:pt idx="328">
                  <c:v>-4.0318222000000002E-4</c:v>
                </c:pt>
                <c:pt idx="329">
                  <c:v>-4.0655503999999996E-4</c:v>
                </c:pt>
                <c:pt idx="330">
                  <c:v>-4.1693296000000003E-4</c:v>
                </c:pt>
                <c:pt idx="331">
                  <c:v>-4.3353762000000002E-4</c:v>
                </c:pt>
                <c:pt idx="332">
                  <c:v>-4.6181746000000001E-4</c:v>
                </c:pt>
                <c:pt idx="333">
                  <c:v>-4.9035674000000003E-4</c:v>
                </c:pt>
                <c:pt idx="334">
                  <c:v>-5.0410747999999998E-4</c:v>
                </c:pt>
                <c:pt idx="335">
                  <c:v>-5.0618305999999987E-4</c:v>
                </c:pt>
                <c:pt idx="336">
                  <c:v>-5.0332914000000004E-4</c:v>
                </c:pt>
                <c:pt idx="337">
                  <c:v>-4.8542722000000007E-4</c:v>
                </c:pt>
                <c:pt idx="338">
                  <c:v>-4.4417498000000002E-4</c:v>
                </c:pt>
                <c:pt idx="339">
                  <c:v>-3.7023230000000001E-4</c:v>
                </c:pt>
                <c:pt idx="340">
                  <c:v>-2.53221252E-4</c:v>
                </c:pt>
                <c:pt idx="341">
                  <c:v>-1.0663313199999998E-4</c:v>
                </c:pt>
                <c:pt idx="342">
                  <c:v>2.8539287999999993E-5</c:v>
                </c:pt>
                <c:pt idx="343">
                  <c:v>1.1337878799999999E-4</c:v>
                </c:pt>
                <c:pt idx="344">
                  <c:v>1.2609173599999998E-4</c:v>
                </c:pt>
                <c:pt idx="345">
                  <c:v>5.8635247999999988E-5</c:v>
                </c:pt>
                <c:pt idx="346">
                  <c:v>-7.2385991999999999E-5</c:v>
                </c:pt>
                <c:pt idx="347">
                  <c:v>-2.2779535200000001E-4</c:v>
                </c:pt>
                <c:pt idx="348">
                  <c:v>-3.5777881199999996E-4</c:v>
                </c:pt>
                <c:pt idx="349">
                  <c:v>-4.3172149999999999E-4</c:v>
                </c:pt>
                <c:pt idx="350">
                  <c:v>-4.5195844E-4</c:v>
                </c:pt>
                <c:pt idx="351">
                  <c:v>-4.4158051999999994E-4</c:v>
                </c:pt>
                <c:pt idx="352">
                  <c:v>-4.3794826000000001E-4</c:v>
                </c:pt>
                <c:pt idx="353">
                  <c:v>-4.7453041999999997E-4</c:v>
                </c:pt>
                <c:pt idx="354">
                  <c:v>-5.5392150000000003E-4</c:v>
                </c:pt>
                <c:pt idx="355">
                  <c:v>-6.3953933999999989E-4</c:v>
                </c:pt>
                <c:pt idx="356">
                  <c:v>-6.8468330000000005E-4</c:v>
                </c:pt>
                <c:pt idx="357">
                  <c:v>-6.5277117999999995E-4</c:v>
                </c:pt>
                <c:pt idx="358">
                  <c:v>-5.3342509999999995E-4</c:v>
                </c:pt>
                <c:pt idx="359">
                  <c:v>-3.5025482000000001E-4</c:v>
                </c:pt>
                <c:pt idx="360">
                  <c:v>-1.5073929999999999E-4</c:v>
                </c:pt>
                <c:pt idx="361">
                  <c:v>2.1274739999999991E-5</c:v>
                </c:pt>
                <c:pt idx="362">
                  <c:v>1.4062082E-4</c:v>
                </c:pt>
                <c:pt idx="363">
                  <c:v>1.9795882000000001E-4</c:v>
                </c:pt>
                <c:pt idx="364">
                  <c:v>2.0522337999999998E-4</c:v>
                </c:pt>
                <c:pt idx="365">
                  <c:v>1.9121317999999999E-4</c:v>
                </c:pt>
                <c:pt idx="366">
                  <c:v>1.7850021999999999E-4</c:v>
                </c:pt>
                <c:pt idx="367">
                  <c:v>1.8083524000000003E-4</c:v>
                </c:pt>
                <c:pt idx="368">
                  <c:v>1.9328876000000001E-4</c:v>
                </c:pt>
                <c:pt idx="369">
                  <c:v>1.9899660000000002E-4</c:v>
                </c:pt>
                <c:pt idx="370">
                  <c:v>1.8602420399999999E-4</c:v>
                </c:pt>
                <c:pt idx="371">
                  <c:v>1.4996093599999998E-4</c:v>
                </c:pt>
                <c:pt idx="372">
                  <c:v>1.0326030399999999E-4</c:v>
                </c:pt>
                <c:pt idx="373">
                  <c:v>6.8234816000000003E-5</c:v>
                </c:pt>
                <c:pt idx="374">
                  <c:v>5.4743535999999994E-5</c:v>
                </c:pt>
                <c:pt idx="375">
                  <c:v>5.0073472000000004E-5</c:v>
                </c:pt>
                <c:pt idx="376">
                  <c:v>4.0733343999999999E-5</c:v>
                </c:pt>
                <c:pt idx="377">
                  <c:v>8.5617959999999973E-6</c:v>
                </c:pt>
                <c:pt idx="378">
                  <c:v>-5.396517599999999E-5</c:v>
                </c:pt>
                <c:pt idx="379">
                  <c:v>-1.31021236E-4</c:v>
                </c:pt>
                <c:pt idx="380">
                  <c:v>-1.9095371600000001E-4</c:v>
                </c:pt>
                <c:pt idx="381">
                  <c:v>-2.2260638000000003E-4</c:v>
                </c:pt>
                <c:pt idx="382">
                  <c:v>-2.4076774000000002E-4</c:v>
                </c:pt>
                <c:pt idx="383">
                  <c:v>-2.5996687999999999E-4</c:v>
                </c:pt>
                <c:pt idx="384">
                  <c:v>-2.9914353999999999E-4</c:v>
                </c:pt>
                <c:pt idx="385">
                  <c:v>-3.7801573999999996E-4</c:v>
                </c:pt>
                <c:pt idx="386">
                  <c:v>-4.8594609999999999E-4</c:v>
                </c:pt>
                <c:pt idx="387">
                  <c:v>-5.9206033999999999E-4</c:v>
                </c:pt>
                <c:pt idx="388">
                  <c:v>-6.7819707999999986E-4</c:v>
                </c:pt>
                <c:pt idx="389">
                  <c:v>-7.3242170000000005E-4</c:v>
                </c:pt>
                <c:pt idx="390">
                  <c:v>-7.5343700000000003E-4</c:v>
                </c:pt>
                <c:pt idx="391">
                  <c:v>-7.5447479999999993E-4</c:v>
                </c:pt>
                <c:pt idx="392">
                  <c:v>-7.5447480000000004E-4</c:v>
                </c:pt>
                <c:pt idx="393">
                  <c:v>-7.6874443999999989E-4</c:v>
                </c:pt>
                <c:pt idx="394">
                  <c:v>-8.0766164000000004E-4</c:v>
                </c:pt>
                <c:pt idx="395">
                  <c:v>-8.6370246000000016E-4</c:v>
                </c:pt>
                <c:pt idx="396">
                  <c:v>-9.1766773999999991E-4</c:v>
                </c:pt>
                <c:pt idx="397">
                  <c:v>-9.511365399999999E-4</c:v>
                </c:pt>
                <c:pt idx="398">
                  <c:v>-9.537310199999999E-4</c:v>
                </c:pt>
                <c:pt idx="399">
                  <c:v>-9.2804567999999995E-4</c:v>
                </c:pt>
                <c:pt idx="400">
                  <c:v>-8.8757174000000006E-4</c:v>
                </c:pt>
                <c:pt idx="401">
                  <c:v>-8.3983319999999997E-4</c:v>
                </c:pt>
                <c:pt idx="402">
                  <c:v>-7.7860346E-4</c:v>
                </c:pt>
                <c:pt idx="403">
                  <c:v>-6.8987225999999984E-4</c:v>
                </c:pt>
                <c:pt idx="404">
                  <c:v>-5.5573763999999999E-4</c:v>
                </c:pt>
                <c:pt idx="405">
                  <c:v>-3.8190746799999999E-4</c:v>
                </c:pt>
                <c:pt idx="406">
                  <c:v>-2.0781786799999998E-4</c:v>
                </c:pt>
                <c:pt idx="407">
                  <c:v>-7.8353315999999984E-5</c:v>
                </c:pt>
                <c:pt idx="408">
                  <c:v>-2.3609776E-5</c:v>
                </c:pt>
                <c:pt idx="409">
                  <c:v>-4.3068375999999997E-5</c:v>
                </c:pt>
                <c:pt idx="410">
                  <c:v>-1.07152028E-4</c:v>
                </c:pt>
                <c:pt idx="411">
                  <c:v>-1.7798132800000001E-4</c:v>
                </c:pt>
                <c:pt idx="412">
                  <c:v>-2.1819575999999997E-4</c:v>
                </c:pt>
                <c:pt idx="413">
                  <c:v>-2.0807728800000002E-4</c:v>
                </c:pt>
                <c:pt idx="414">
                  <c:v>-1.65268364E-4</c:v>
                </c:pt>
                <c:pt idx="415">
                  <c:v>-1.15194904E-4</c:v>
                </c:pt>
                <c:pt idx="416">
                  <c:v>-7.7056048000000014E-5</c:v>
                </c:pt>
                <c:pt idx="417">
                  <c:v>-8.3023368000000001E-5</c:v>
                </c:pt>
                <c:pt idx="418">
                  <c:v>-1.5099874E-4</c:v>
                </c:pt>
                <c:pt idx="419">
                  <c:v>-2.7060426399999995E-4</c:v>
                </c:pt>
                <c:pt idx="420">
                  <c:v>-4.1978686400000003E-4</c:v>
                </c:pt>
                <c:pt idx="421">
                  <c:v>-5.6715334000000009E-4</c:v>
                </c:pt>
                <c:pt idx="422">
                  <c:v>-6.6652192000000001E-4</c:v>
                </c:pt>
                <c:pt idx="423">
                  <c:v>-6.9895292000000009E-4</c:v>
                </c:pt>
                <c:pt idx="424">
                  <c:v>-6.8675888000000005E-4</c:v>
                </c:pt>
                <c:pt idx="425">
                  <c:v>-6.6288966000000002E-4</c:v>
                </c:pt>
                <c:pt idx="426">
                  <c:v>-6.6081406E-4</c:v>
                </c:pt>
                <c:pt idx="427">
                  <c:v>-7.1114697999999994E-4</c:v>
                </c:pt>
                <c:pt idx="428">
                  <c:v>-8.0844E-4</c:v>
                </c:pt>
                <c:pt idx="429">
                  <c:v>-9.1714866000000008E-4</c:v>
                </c:pt>
                <c:pt idx="430">
                  <c:v>-1.0162578000000001E-3</c:v>
                </c:pt>
                <c:pt idx="431">
                  <c:v>-1.0837142199999999E-3</c:v>
                </c:pt>
                <c:pt idx="432">
                  <c:v>-1.0977244000000001E-3</c:v>
                </c:pt>
                <c:pt idx="433">
                  <c:v>-1.0564721599999999E-3</c:v>
                </c:pt>
                <c:pt idx="434">
                  <c:v>-9.7552442000000002E-4</c:v>
                </c:pt>
                <c:pt idx="435">
                  <c:v>-8.6837239999999999E-4</c:v>
                </c:pt>
                <c:pt idx="436">
                  <c:v>-7.7497117999999999E-4</c:v>
                </c:pt>
                <c:pt idx="437">
                  <c:v>-7.3838902000000002E-4</c:v>
                </c:pt>
                <c:pt idx="438">
                  <c:v>-7.682254600000001E-4</c:v>
                </c:pt>
                <c:pt idx="439">
                  <c:v>-8.4216819999999998E-4</c:v>
                </c:pt>
                <c:pt idx="440">
                  <c:v>-9.1974316E-4</c:v>
                </c:pt>
                <c:pt idx="441">
                  <c:v>-9.5191472000000015E-4</c:v>
                </c:pt>
                <c:pt idx="442">
                  <c:v>-9.1481366000000007E-4</c:v>
                </c:pt>
                <c:pt idx="443">
                  <c:v>-8.2763920000000009E-4</c:v>
                </c:pt>
                <c:pt idx="444">
                  <c:v>-7.2385993999999991E-4</c:v>
                </c:pt>
                <c:pt idx="445">
                  <c:v>-6.3927987999999993E-4</c:v>
                </c:pt>
                <c:pt idx="446">
                  <c:v>-6.0269771999999996E-4</c:v>
                </c:pt>
                <c:pt idx="447">
                  <c:v>-6.1904294000000003E-4</c:v>
                </c:pt>
                <c:pt idx="448">
                  <c:v>-6.7171089999999993E-4</c:v>
                </c:pt>
                <c:pt idx="449">
                  <c:v>-7.3735125999999996E-4</c:v>
                </c:pt>
                <c:pt idx="450">
                  <c:v>-7.9079756000000002E-4</c:v>
                </c:pt>
                <c:pt idx="451">
                  <c:v>-8.0714277999999998E-4</c:v>
                </c:pt>
                <c:pt idx="452">
                  <c:v>-7.8016018000000005E-4</c:v>
                </c:pt>
                <c:pt idx="453">
                  <c:v>-7.1659541999999994E-4</c:v>
                </c:pt>
                <c:pt idx="454">
                  <c:v>-6.1748627999999996E-4</c:v>
                </c:pt>
                <c:pt idx="455">
                  <c:v>-5.0255079999999999E-4</c:v>
                </c:pt>
                <c:pt idx="456">
                  <c:v>-4.0396056000000001E-4</c:v>
                </c:pt>
                <c:pt idx="457">
                  <c:v>-3.3520684000000001E-4</c:v>
                </c:pt>
                <c:pt idx="458">
                  <c:v>-3.0666754000000006E-4</c:v>
                </c:pt>
                <c:pt idx="459">
                  <c:v>-3.3261234000000003E-4</c:v>
                </c:pt>
                <c:pt idx="460">
                  <c:v>-3.8631808000000003E-4</c:v>
                </c:pt>
                <c:pt idx="461">
                  <c:v>-4.3042424000000001E-4</c:v>
                </c:pt>
                <c:pt idx="462">
                  <c:v>-4.4443444000000004E-4</c:v>
                </c:pt>
                <c:pt idx="463">
                  <c:v>-4.1511682000000002E-4</c:v>
                </c:pt>
                <c:pt idx="464">
                  <c:v>-3.5155206000000002E-4</c:v>
                </c:pt>
                <c:pt idx="465">
                  <c:v>-2.9213845999999995E-4</c:v>
                </c:pt>
                <c:pt idx="466">
                  <c:v>-2.6411806000000001E-4</c:v>
                </c:pt>
                <c:pt idx="467">
                  <c:v>-2.7060425999999996E-4</c:v>
                </c:pt>
                <c:pt idx="468">
                  <c:v>-2.929168E-4</c:v>
                </c:pt>
                <c:pt idx="469">
                  <c:v>-3.0355416E-4</c:v>
                </c:pt>
                <c:pt idx="470">
                  <c:v>-2.7838772E-4</c:v>
                </c:pt>
                <c:pt idx="471">
                  <c:v>-2.0574228800000001E-4</c:v>
                </c:pt>
                <c:pt idx="472">
                  <c:v>-9.9887487999999975E-5</c:v>
                </c:pt>
                <c:pt idx="473">
                  <c:v>1.4269632000000001E-5</c:v>
                </c:pt>
                <c:pt idx="474">
                  <c:v>1.2375669200000001E-4</c:v>
                </c:pt>
                <c:pt idx="475">
                  <c:v>2.12228472E-4</c:v>
                </c:pt>
                <c:pt idx="476">
                  <c:v>2.6541532000000004E-4</c:v>
                </c:pt>
                <c:pt idx="477">
                  <c:v>2.9006288000000001E-4</c:v>
                </c:pt>
                <c:pt idx="478">
                  <c:v>2.8824675999999998E-4</c:v>
                </c:pt>
                <c:pt idx="479">
                  <c:v>2.5918858E-4</c:v>
                </c:pt>
                <c:pt idx="480">
                  <c:v>2.1871468E-4</c:v>
                </c:pt>
                <c:pt idx="481">
                  <c:v>1.8628368E-4</c:v>
                </c:pt>
                <c:pt idx="482">
                  <c:v>1.6993844000000002E-4</c:v>
                </c:pt>
                <c:pt idx="483">
                  <c:v>1.7694352000000003E-4</c:v>
                </c:pt>
                <c:pt idx="484">
                  <c:v>2.054828E-4</c:v>
                </c:pt>
                <c:pt idx="485">
                  <c:v>2.4465945999999999E-4</c:v>
                </c:pt>
                <c:pt idx="486">
                  <c:v>2.9447348000000004E-4</c:v>
                </c:pt>
                <c:pt idx="487">
                  <c:v>3.572599E-4</c:v>
                </c:pt>
                <c:pt idx="488">
                  <c:v>4.2834865999999996E-4</c:v>
                </c:pt>
                <c:pt idx="489">
                  <c:v>4.9476735999999999E-4</c:v>
                </c:pt>
                <c:pt idx="490">
                  <c:v>5.3861408000000009E-4</c:v>
                </c:pt>
                <c:pt idx="491">
                  <c:v>5.4276523999999997E-4</c:v>
                </c:pt>
                <c:pt idx="492">
                  <c:v>5.1344762000000001E-4</c:v>
                </c:pt>
                <c:pt idx="493">
                  <c:v>4.7504931999999998E-4</c:v>
                </c:pt>
                <c:pt idx="494">
                  <c:v>4.5143954E-4</c:v>
                </c:pt>
                <c:pt idx="495">
                  <c:v>4.6622806000000004E-4</c:v>
                </c:pt>
                <c:pt idx="496">
                  <c:v>5.2512276000000004E-4</c:v>
                </c:pt>
                <c:pt idx="497">
                  <c:v>6.1229730000000003E-4</c:v>
                </c:pt>
                <c:pt idx="498">
                  <c:v>6.9454232000000005E-4</c:v>
                </c:pt>
                <c:pt idx="499">
                  <c:v>7.4435634E-4</c:v>
                </c:pt>
                <c:pt idx="500">
                  <c:v>7.4202132000000007E-4</c:v>
                </c:pt>
                <c:pt idx="501">
                  <c:v>6.833860600000001E-4</c:v>
                </c:pt>
                <c:pt idx="502">
                  <c:v>5.8868751999999994E-4</c:v>
                </c:pt>
                <c:pt idx="503">
                  <c:v>4.9321064000000005E-4</c:v>
                </c:pt>
                <c:pt idx="504">
                  <c:v>4.2134353999999998E-4</c:v>
                </c:pt>
                <c:pt idx="505">
                  <c:v>3.8138853999999999E-4</c:v>
                </c:pt>
                <c:pt idx="506">
                  <c:v>3.6504331999999998E-4</c:v>
                </c:pt>
                <c:pt idx="507">
                  <c:v>3.3676349999999997E-4</c:v>
                </c:pt>
                <c:pt idx="508">
                  <c:v>2.8669004399999997E-4</c:v>
                </c:pt>
                <c:pt idx="509">
                  <c:v>2.3350320399999997E-4</c:v>
                </c:pt>
                <c:pt idx="510">
                  <c:v>1.89137604E-4</c:v>
                </c:pt>
                <c:pt idx="511">
                  <c:v>1.6111722400000001E-4</c:v>
                </c:pt>
                <c:pt idx="512">
                  <c:v>1.5229598400000002E-4</c:v>
                </c:pt>
                <c:pt idx="513">
                  <c:v>1.32318488E-4</c:v>
                </c:pt>
                <c:pt idx="514">
                  <c:v>8.6655640000000021E-5</c:v>
                </c:pt>
                <c:pt idx="515">
                  <c:v>4.0473887999999993E-5</c:v>
                </c:pt>
                <c:pt idx="516">
                  <c:v>1.6864115999999994E-5</c:v>
                </c:pt>
                <c:pt idx="517">
                  <c:v>3.4247136000000005E-5</c:v>
                </c:pt>
                <c:pt idx="518">
                  <c:v>9.5736308000000009E-5</c:v>
                </c:pt>
                <c:pt idx="519">
                  <c:v>1.64749476E-4</c:v>
                </c:pt>
                <c:pt idx="520">
                  <c:v>2.1378514800000003E-4</c:v>
                </c:pt>
                <c:pt idx="521">
                  <c:v>2.4984842000000005E-4</c:v>
                </c:pt>
                <c:pt idx="522">
                  <c:v>2.8513335999999999E-4</c:v>
                </c:pt>
                <c:pt idx="523">
                  <c:v>3.4143358000000005E-4</c:v>
                </c:pt>
                <c:pt idx="524">
                  <c:v>4.3457542000000004E-4</c:v>
                </c:pt>
                <c:pt idx="525">
                  <c:v>5.2771725999999997E-4</c:v>
                </c:pt>
                <c:pt idx="526">
                  <c:v>5.6948839999999997E-4</c:v>
                </c:pt>
                <c:pt idx="527">
                  <c:v>5.4120855999999998E-4</c:v>
                </c:pt>
                <c:pt idx="528">
                  <c:v>4.3639156799999996E-4</c:v>
                </c:pt>
                <c:pt idx="529">
                  <c:v>2.7553380000000001E-4</c:v>
                </c:pt>
                <c:pt idx="530">
                  <c:v>1.2142167999999998E-4</c:v>
                </c:pt>
                <c:pt idx="531">
                  <c:v>2.8539283999999999E-5</c:v>
                </c:pt>
                <c:pt idx="532">
                  <c:v>1.7642463999999997E-5</c:v>
                </c:pt>
                <c:pt idx="533">
                  <c:v>8.5877295999999987E-5</c:v>
                </c:pt>
                <c:pt idx="534">
                  <c:v>1.9562380399999998E-4</c:v>
                </c:pt>
                <c:pt idx="535">
                  <c:v>2.8902508399999998E-4</c:v>
                </c:pt>
                <c:pt idx="536">
                  <c:v>3.2923951999999998E-4</c:v>
                </c:pt>
                <c:pt idx="537">
                  <c:v>3.06926992E-4</c:v>
                </c:pt>
                <c:pt idx="538">
                  <c:v>2.4232443200000001E-4</c:v>
                </c:pt>
                <c:pt idx="539">
                  <c:v>1.6967898799999999E-4</c:v>
                </c:pt>
                <c:pt idx="540">
                  <c:v>1.2220000800000001E-4</c:v>
                </c:pt>
                <c:pt idx="541">
                  <c:v>1.16751608E-4</c:v>
                </c:pt>
                <c:pt idx="542">
                  <c:v>1.5385267600000001E-4</c:v>
                </c:pt>
                <c:pt idx="543">
                  <c:v>2.18455236E-4</c:v>
                </c:pt>
                <c:pt idx="544">
                  <c:v>2.9499240000000003E-4</c:v>
                </c:pt>
                <c:pt idx="545">
                  <c:v>3.5933550000000002E-4</c:v>
                </c:pt>
                <c:pt idx="546">
                  <c:v>3.8787478000000005E-4</c:v>
                </c:pt>
                <c:pt idx="547">
                  <c:v>3.6504336000000003E-4</c:v>
                </c:pt>
                <c:pt idx="548">
                  <c:v>2.9473294400000005E-4</c:v>
                </c:pt>
                <c:pt idx="549">
                  <c:v>2.1689854000000002E-4</c:v>
                </c:pt>
                <c:pt idx="550">
                  <c:v>1.7875968000000001E-4</c:v>
                </c:pt>
                <c:pt idx="551">
                  <c:v>2.0703952000000002E-4</c:v>
                </c:pt>
                <c:pt idx="552">
                  <c:v>3.0095970000000002E-4</c:v>
                </c:pt>
                <c:pt idx="553">
                  <c:v>4.2108413599999995E-4</c:v>
                </c:pt>
                <c:pt idx="554">
                  <c:v>4.9424848000000001E-4</c:v>
                </c:pt>
                <c:pt idx="555">
                  <c:v>4.8594613999999989E-4</c:v>
                </c:pt>
                <c:pt idx="556">
                  <c:v>4.0370111199999995E-4</c:v>
                </c:pt>
                <c:pt idx="557">
                  <c:v>2.6852869200000003E-4</c:v>
                </c:pt>
                <c:pt idx="558">
                  <c:v>1.2116221600000001E-4</c:v>
                </c:pt>
                <c:pt idx="559">
                  <c:v>1.0118455999999999E-5</c:v>
                </c:pt>
                <c:pt idx="560">
                  <c:v>-4.9035680000000001E-5</c:v>
                </c:pt>
                <c:pt idx="561">
                  <c:v>-5.4484088000000003E-5</c:v>
                </c:pt>
                <c:pt idx="562">
                  <c:v>-1.037808000000002E-6</c:v>
                </c:pt>
                <c:pt idx="563">
                  <c:v>8.9250088000000002E-5</c:v>
                </c:pt>
                <c:pt idx="564">
                  <c:v>1.8887812800000002E-4</c:v>
                </c:pt>
                <c:pt idx="565">
                  <c:v>2.78647144E-4</c:v>
                </c:pt>
                <c:pt idx="566">
                  <c:v>3.2534777999999995E-4</c:v>
                </c:pt>
                <c:pt idx="567">
                  <c:v>3.0588917999999998E-4</c:v>
                </c:pt>
                <c:pt idx="568">
                  <c:v>2.3998939599999999E-4</c:v>
                </c:pt>
                <c:pt idx="569">
                  <c:v>1.4970149200000001E-4</c:v>
                </c:pt>
                <c:pt idx="570">
                  <c:v>5.8375788000000005E-5</c:v>
                </c:pt>
                <c:pt idx="571">
                  <c:v>8.3023280000000017E-6</c:v>
                </c:pt>
                <c:pt idx="572">
                  <c:v>1.7901908000000001E-5</c:v>
                </c:pt>
                <c:pt idx="573">
                  <c:v>7.5758811999999997E-5</c:v>
                </c:pt>
                <c:pt idx="574">
                  <c:v>1.63971136E-4</c:v>
                </c:pt>
                <c:pt idx="575">
                  <c:v>2.4284331999999999E-4</c:v>
                </c:pt>
                <c:pt idx="576">
                  <c:v>2.7657156000000002E-4</c:v>
                </c:pt>
                <c:pt idx="577">
                  <c:v>2.6022634000000001E-4</c:v>
                </c:pt>
                <c:pt idx="578">
                  <c:v>2.01072196E-4</c:v>
                </c:pt>
                <c:pt idx="579">
                  <c:v>1.2012441600000002E-4</c:v>
                </c:pt>
                <c:pt idx="580">
                  <c:v>6.1229728000000011E-5</c:v>
                </c:pt>
                <c:pt idx="581">
                  <c:v>4.2290024000000002E-5</c:v>
                </c:pt>
                <c:pt idx="582">
                  <c:v>6.1489184000000004E-5</c:v>
                </c:pt>
                <c:pt idx="583">
                  <c:v>1.1208154800000001E-4</c:v>
                </c:pt>
                <c:pt idx="584">
                  <c:v>1.6371170800000002E-4</c:v>
                </c:pt>
                <c:pt idx="585">
                  <c:v>1.7927858800000004E-4</c:v>
                </c:pt>
                <c:pt idx="586">
                  <c:v>1.3750745200000002E-4</c:v>
                </c:pt>
                <c:pt idx="587">
                  <c:v>3.8138851999999997E-5</c:v>
                </c:pt>
                <c:pt idx="588">
                  <c:v>-9.0806807999999995E-5</c:v>
                </c:pt>
                <c:pt idx="589">
                  <c:v>-1.96142708E-4</c:v>
                </c:pt>
                <c:pt idx="590">
                  <c:v>-2.2831425999999999E-4</c:v>
                </c:pt>
                <c:pt idx="591">
                  <c:v>-1.5463101999999999E-4</c:v>
                </c:pt>
                <c:pt idx="592">
                  <c:v>1.8161400000000073E-6</c:v>
                </c:pt>
                <c:pt idx="593">
                  <c:v>1.8109471999999999E-4</c:v>
                </c:pt>
                <c:pt idx="594">
                  <c:v>3.2794230000000001E-4</c:v>
                </c:pt>
                <c:pt idx="595">
                  <c:v>3.9436098E-4</c:v>
                </c:pt>
                <c:pt idx="596">
                  <c:v>3.6348666800000004E-4</c:v>
                </c:pt>
                <c:pt idx="597">
                  <c:v>2.7657157999999999E-4</c:v>
                </c:pt>
              </c:numCache>
            </c:numRef>
          </c:val>
          <c:smooth val="0"/>
        </c:ser>
        <c:ser>
          <c:idx val="1"/>
          <c:order val="1"/>
          <c:marker>
            <c:symbol val="none"/>
          </c:marker>
          <c:val>
            <c:numRef>
              <c:f>Sheet1!$C$2:$C$599</c:f>
              <c:numCache>
                <c:formatCode>0.00E+00</c:formatCode>
                <c:ptCount val="598"/>
                <c:pt idx="0">
                  <c:v>1.491826E-4</c:v>
                </c:pt>
                <c:pt idx="1">
                  <c:v>2.97068E-4</c:v>
                </c:pt>
                <c:pt idx="2">
                  <c:v>2.5633464000000003E-4</c:v>
                </c:pt>
                <c:pt idx="3">
                  <c:v>2.6333973999999999E-4</c:v>
                </c:pt>
                <c:pt idx="4">
                  <c:v>2.5503739999999998E-4</c:v>
                </c:pt>
                <c:pt idx="5">
                  <c:v>2.5166456000000001E-4</c:v>
                </c:pt>
                <c:pt idx="6">
                  <c:v>2.6333972000000002E-4</c:v>
                </c:pt>
                <c:pt idx="7">
                  <c:v>2.8487389999999998E-4</c:v>
                </c:pt>
                <c:pt idx="8">
                  <c:v>3.1341318E-4</c:v>
                </c:pt>
                <c:pt idx="9">
                  <c:v>3.4662251999999997E-4</c:v>
                </c:pt>
                <c:pt idx="10">
                  <c:v>3.8553973999999998E-4</c:v>
                </c:pt>
                <c:pt idx="11">
                  <c:v>4.3353761999999991E-4</c:v>
                </c:pt>
                <c:pt idx="12">
                  <c:v>4.8283273999999996E-4</c:v>
                </c:pt>
                <c:pt idx="13">
                  <c:v>5.2149049999999995E-4</c:v>
                </c:pt>
                <c:pt idx="14">
                  <c:v>5.5054867999999998E-4</c:v>
                </c:pt>
                <c:pt idx="15">
                  <c:v>5.8946588000000012E-4</c:v>
                </c:pt>
                <c:pt idx="16">
                  <c:v>6.6678137999999997E-4</c:v>
                </c:pt>
                <c:pt idx="17">
                  <c:v>7.9001928000000006E-4</c:v>
                </c:pt>
                <c:pt idx="18">
                  <c:v>9.3193742000000014E-4</c:v>
                </c:pt>
                <c:pt idx="19">
                  <c:v>1.0559536399999999E-3</c:v>
                </c:pt>
                <c:pt idx="20">
                  <c:v>1.1236695000000001E-3</c:v>
                </c:pt>
                <c:pt idx="21">
                  <c:v>1.11199434E-3</c:v>
                </c:pt>
                <c:pt idx="22">
                  <c:v>1.0351976400000001E-3</c:v>
                </c:pt>
                <c:pt idx="23">
                  <c:v>9.3167779999999995E-4</c:v>
                </c:pt>
                <c:pt idx="24">
                  <c:v>8.3568195999999986E-4</c:v>
                </c:pt>
                <c:pt idx="25">
                  <c:v>7.6874444E-4</c:v>
                </c:pt>
                <c:pt idx="26">
                  <c:v>7.3294061999999997E-4</c:v>
                </c:pt>
                <c:pt idx="27">
                  <c:v>7.0984974E-4</c:v>
                </c:pt>
                <c:pt idx="28">
                  <c:v>6.7715927999999995E-4</c:v>
                </c:pt>
                <c:pt idx="29">
                  <c:v>6.3071809999999998E-4</c:v>
                </c:pt>
                <c:pt idx="30">
                  <c:v>5.8220131999999999E-4</c:v>
                </c:pt>
                <c:pt idx="31">
                  <c:v>5.4043020000000002E-4</c:v>
                </c:pt>
                <c:pt idx="32">
                  <c:v>5.082586599999999E-4</c:v>
                </c:pt>
                <c:pt idx="33">
                  <c:v>4.8257331999999994E-4</c:v>
                </c:pt>
                <c:pt idx="34">
                  <c:v>4.4158051999999994E-4</c:v>
                </c:pt>
                <c:pt idx="35">
                  <c:v>3.6608113999999996E-4</c:v>
                </c:pt>
                <c:pt idx="36">
                  <c:v>2.5789131599999999E-4</c:v>
                </c:pt>
                <c:pt idx="37">
                  <c:v>1.2635117600000003E-4</c:v>
                </c:pt>
                <c:pt idx="38">
                  <c:v>-1.7642464000000004E-5</c:v>
                </c:pt>
                <c:pt idx="39">
                  <c:v>-1.4036136399999999E-4</c:v>
                </c:pt>
                <c:pt idx="40">
                  <c:v>-2.0755838399999998E-4</c:v>
                </c:pt>
                <c:pt idx="41">
                  <c:v>-2.0133163199999998E-4</c:v>
                </c:pt>
                <c:pt idx="42">
                  <c:v>-1.1052483200000001E-4</c:v>
                </c:pt>
                <c:pt idx="43">
                  <c:v>5.7078567999999985E-5</c:v>
                </c:pt>
                <c:pt idx="44">
                  <c:v>2.6022634800000003E-4</c:v>
                </c:pt>
                <c:pt idx="45">
                  <c:v>4.5247730799999997E-4</c:v>
                </c:pt>
                <c:pt idx="46">
                  <c:v>6.0373549999999995E-4</c:v>
                </c:pt>
                <c:pt idx="47">
                  <c:v>6.9065057999999997E-4</c:v>
                </c:pt>
                <c:pt idx="48">
                  <c:v>7.1218476000000004E-4</c:v>
                </c:pt>
                <c:pt idx="49">
                  <c:v>6.8701831999999998E-4</c:v>
                </c:pt>
                <c:pt idx="50">
                  <c:v>6.2916141999999999E-4</c:v>
                </c:pt>
                <c:pt idx="51">
                  <c:v>5.5236480000000001E-4</c:v>
                </c:pt>
                <c:pt idx="52">
                  <c:v>4.8179494000000005E-4</c:v>
                </c:pt>
                <c:pt idx="53">
                  <c:v>4.3405652000000003E-4</c:v>
                </c:pt>
                <c:pt idx="54">
                  <c:v>4.1563569999999994E-4</c:v>
                </c:pt>
                <c:pt idx="55">
                  <c:v>4.1952742E-4</c:v>
                </c:pt>
                <c:pt idx="56">
                  <c:v>4.2393804000000001E-4</c:v>
                </c:pt>
                <c:pt idx="57">
                  <c:v>4.101873E-4</c:v>
                </c:pt>
                <c:pt idx="58">
                  <c:v>3.8190746000000002E-4</c:v>
                </c:pt>
                <c:pt idx="59">
                  <c:v>3.5051426E-4</c:v>
                </c:pt>
                <c:pt idx="60">
                  <c:v>3.4688200000000002E-4</c:v>
                </c:pt>
                <c:pt idx="61">
                  <c:v>3.9617712000000001E-4</c:v>
                </c:pt>
                <c:pt idx="62">
                  <c:v>4.7997882000000002E-4</c:v>
                </c:pt>
                <c:pt idx="63">
                  <c:v>5.6663446E-4</c:v>
                </c:pt>
                <c:pt idx="64">
                  <c:v>6.3720431999999996E-4</c:v>
                </c:pt>
                <c:pt idx="65">
                  <c:v>6.6833807999999999E-4</c:v>
                </c:pt>
                <c:pt idx="66">
                  <c:v>6.5796015999999998E-4</c:v>
                </c:pt>
                <c:pt idx="67">
                  <c:v>6.3642598000000002E-4</c:v>
                </c:pt>
                <c:pt idx="68">
                  <c:v>6.0555165999999993E-4</c:v>
                </c:pt>
                <c:pt idx="69">
                  <c:v>5.6118604000000003E-4</c:v>
                </c:pt>
                <c:pt idx="70">
                  <c:v>5.1111256000000002E-4</c:v>
                </c:pt>
                <c:pt idx="71">
                  <c:v>4.5610957999999997E-4</c:v>
                </c:pt>
                <c:pt idx="72">
                  <c:v>4.0966838000000008E-4</c:v>
                </c:pt>
                <c:pt idx="73">
                  <c:v>4.1407900000000003E-4</c:v>
                </c:pt>
                <c:pt idx="74">
                  <c:v>4.7634651999999998E-4</c:v>
                </c:pt>
                <c:pt idx="75">
                  <c:v>5.6507774000000006E-4</c:v>
                </c:pt>
                <c:pt idx="76">
                  <c:v>6.4965780000000005E-4</c:v>
                </c:pt>
                <c:pt idx="77">
                  <c:v>6.9973127999999995E-4</c:v>
                </c:pt>
                <c:pt idx="78">
                  <c:v>6.9091003999999993E-4</c:v>
                </c:pt>
                <c:pt idx="79">
                  <c:v>6.3902043999999999E-4</c:v>
                </c:pt>
                <c:pt idx="80">
                  <c:v>5.8894698000000001E-4</c:v>
                </c:pt>
                <c:pt idx="81">
                  <c:v>5.5833211999999999E-4</c:v>
                </c:pt>
                <c:pt idx="82">
                  <c:v>5.4406248000000003E-4</c:v>
                </c:pt>
                <c:pt idx="83">
                  <c:v>5.3913297999999999E-4</c:v>
                </c:pt>
                <c:pt idx="84">
                  <c:v>5.1370707999999986E-4</c:v>
                </c:pt>
                <c:pt idx="85">
                  <c:v>4.4002384E-4</c:v>
                </c:pt>
                <c:pt idx="86">
                  <c:v>3.2560725999999999E-4</c:v>
                </c:pt>
                <c:pt idx="87">
                  <c:v>1.901754E-4</c:v>
                </c:pt>
                <c:pt idx="88">
                  <c:v>5.9154160000000008E-5</c:v>
                </c:pt>
                <c:pt idx="89">
                  <c:v>-3.8398299999999995E-5</c:v>
                </c:pt>
                <c:pt idx="90">
                  <c:v>-9.1325687999999986E-5</c:v>
                </c:pt>
                <c:pt idx="91">
                  <c:v>-9.8590231999999984E-5</c:v>
                </c:pt>
                <c:pt idx="92">
                  <c:v>-6.1748623999999993E-5</c:v>
                </c:pt>
                <c:pt idx="93">
                  <c:v>-2.5944839999999973E-6</c:v>
                </c:pt>
                <c:pt idx="94">
                  <c:v>6.4602556000000003E-5</c:v>
                </c:pt>
                <c:pt idx="95">
                  <c:v>1.3361572399999999E-4</c:v>
                </c:pt>
                <c:pt idx="96">
                  <c:v>1.9484544800000002E-4</c:v>
                </c:pt>
                <c:pt idx="97">
                  <c:v>2.5140511999999996E-4</c:v>
                </c:pt>
                <c:pt idx="98">
                  <c:v>3.0770533999999997E-4</c:v>
                </c:pt>
                <c:pt idx="99">
                  <c:v>3.4843868000000001E-4</c:v>
                </c:pt>
                <c:pt idx="100">
                  <c:v>3.6374611999999998E-4</c:v>
                </c:pt>
                <c:pt idx="101">
                  <c:v>3.4999537999999997E-4</c:v>
                </c:pt>
                <c:pt idx="102">
                  <c:v>3.0459197999999999E-4</c:v>
                </c:pt>
                <c:pt idx="103">
                  <c:v>2.3895162800000001E-4</c:v>
                </c:pt>
                <c:pt idx="104">
                  <c:v>1.69160112E-4</c:v>
                </c:pt>
                <c:pt idx="105">
                  <c:v>9.2104048000000009E-5</c:v>
                </c:pt>
                <c:pt idx="106">
                  <c:v>1.4788547999999997E-5</c:v>
                </c:pt>
                <c:pt idx="107">
                  <c:v>-4.4625052000000003E-5</c:v>
                </c:pt>
                <c:pt idx="108">
                  <c:v>-7.0569851999999992E-5</c:v>
                </c:pt>
                <c:pt idx="109">
                  <c:v>-5.1111255999999993E-5</c:v>
                </c:pt>
                <c:pt idx="110">
                  <c:v>2.3350327999999999E-5</c:v>
                </c:pt>
                <c:pt idx="111">
                  <c:v>1.3854524799999999E-4</c:v>
                </c:pt>
                <c:pt idx="112">
                  <c:v>2.6333974799999996E-4</c:v>
                </c:pt>
                <c:pt idx="113">
                  <c:v>3.7178902E-4</c:v>
                </c:pt>
                <c:pt idx="114">
                  <c:v>4.4521282000000004E-4</c:v>
                </c:pt>
                <c:pt idx="115">
                  <c:v>4.8231387999999995E-4</c:v>
                </c:pt>
                <c:pt idx="116">
                  <c:v>4.9217290000000001E-4</c:v>
                </c:pt>
                <c:pt idx="117">
                  <c:v>4.7842214000000003E-4</c:v>
                </c:pt>
                <c:pt idx="118">
                  <c:v>4.3742933999999997E-4</c:v>
                </c:pt>
                <c:pt idx="119">
                  <c:v>3.7360512000000001E-4</c:v>
                </c:pt>
                <c:pt idx="120">
                  <c:v>3.0537029999999995E-4</c:v>
                </c:pt>
                <c:pt idx="121">
                  <c:v>2.5944800000000001E-4</c:v>
                </c:pt>
                <c:pt idx="122">
                  <c:v>2.459567E-4</c:v>
                </c:pt>
                <c:pt idx="123">
                  <c:v>2.5918855999999997E-4</c:v>
                </c:pt>
                <c:pt idx="124">
                  <c:v>2.8591169999999999E-4</c:v>
                </c:pt>
                <c:pt idx="125">
                  <c:v>3.0588917999999998E-4</c:v>
                </c:pt>
                <c:pt idx="126">
                  <c:v>3.0796475999999998E-4</c:v>
                </c:pt>
                <c:pt idx="127">
                  <c:v>2.9499235999999997E-4</c:v>
                </c:pt>
                <c:pt idx="128">
                  <c:v>2.7657154000000004E-4</c:v>
                </c:pt>
                <c:pt idx="129">
                  <c:v>2.6333969999999999E-4</c:v>
                </c:pt>
                <c:pt idx="130">
                  <c:v>2.4699448000000003E-4</c:v>
                </c:pt>
                <c:pt idx="131">
                  <c:v>2.1482292799999999E-4</c:v>
                </c:pt>
                <c:pt idx="132">
                  <c:v>1.79019112E-4</c:v>
                </c:pt>
                <c:pt idx="133">
                  <c:v>1.4918259199999997E-4</c:v>
                </c:pt>
                <c:pt idx="134">
                  <c:v>1.33356252E-4</c:v>
                </c:pt>
                <c:pt idx="135">
                  <c:v>1.6734395199999999E-4</c:v>
                </c:pt>
                <c:pt idx="136">
                  <c:v>2.5555628399999999E-4</c:v>
                </c:pt>
                <c:pt idx="137">
                  <c:v>3.6218941999999996E-4</c:v>
                </c:pt>
                <c:pt idx="138">
                  <c:v>4.6570917999999995E-4</c:v>
                </c:pt>
                <c:pt idx="139">
                  <c:v>5.3965187999999999E-4</c:v>
                </c:pt>
                <c:pt idx="140">
                  <c:v>5.4639751999999999E-4</c:v>
                </c:pt>
                <c:pt idx="141">
                  <c:v>4.9865908000000004E-4</c:v>
                </c:pt>
                <c:pt idx="142">
                  <c:v>4.3327818000000003E-4</c:v>
                </c:pt>
                <c:pt idx="143">
                  <c:v>3.6685950000000004E-4</c:v>
                </c:pt>
                <c:pt idx="144">
                  <c:v>3.1730492000000003E-4</c:v>
                </c:pt>
                <c:pt idx="145">
                  <c:v>2.9628964000000003E-4</c:v>
                </c:pt>
                <c:pt idx="146">
                  <c:v>2.8669006000000001E-4</c:v>
                </c:pt>
                <c:pt idx="147">
                  <c:v>2.7371766E-4</c:v>
                </c:pt>
                <c:pt idx="148">
                  <c:v>2.5841021999999998E-4</c:v>
                </c:pt>
                <c:pt idx="149">
                  <c:v>2.4777285999999998E-4</c:v>
                </c:pt>
                <c:pt idx="150">
                  <c:v>2.4777285999999998E-4</c:v>
                </c:pt>
                <c:pt idx="151">
                  <c:v>2.6800979999999999E-4</c:v>
                </c:pt>
                <c:pt idx="152">
                  <c:v>3.1704547999999999E-4</c:v>
                </c:pt>
                <c:pt idx="153">
                  <c:v>3.9929049999999996E-4</c:v>
                </c:pt>
                <c:pt idx="154">
                  <c:v>5.0799920000000004E-4</c:v>
                </c:pt>
                <c:pt idx="155">
                  <c:v>6.3227478000000008E-4</c:v>
                </c:pt>
                <c:pt idx="156">
                  <c:v>7.5888542E-4</c:v>
                </c:pt>
                <c:pt idx="157">
                  <c:v>8.6655628000000006E-4</c:v>
                </c:pt>
                <c:pt idx="158">
                  <c:v>9.5061742000000001E-4</c:v>
                </c:pt>
                <c:pt idx="159">
                  <c:v>1.0240411600000001E-3</c:v>
                </c:pt>
                <c:pt idx="160">
                  <c:v>1.1000594599999999E-3</c:v>
                </c:pt>
                <c:pt idx="161">
                  <c:v>1.1872340000000001E-3</c:v>
                </c:pt>
                <c:pt idx="162">
                  <c:v>1.2933482000000002E-3</c:v>
                </c:pt>
                <c:pt idx="163">
                  <c:v>1.4176238000000001E-3</c:v>
                </c:pt>
                <c:pt idx="164">
                  <c:v>1.5647307999999999E-3</c:v>
                </c:pt>
                <c:pt idx="165">
                  <c:v>1.738042E-3</c:v>
                </c:pt>
                <c:pt idx="166">
                  <c:v>1.9331468E-3</c:v>
                </c:pt>
                <c:pt idx="167">
                  <c:v>2.1492669999999998E-3</c:v>
                </c:pt>
                <c:pt idx="168">
                  <c:v>2.3768029999999998E-3</c:v>
                </c:pt>
                <c:pt idx="169">
                  <c:v>2.6027821999999997E-3</c:v>
                </c:pt>
                <c:pt idx="170">
                  <c:v>2.8272048000000001E-3</c:v>
                </c:pt>
                <c:pt idx="171">
                  <c:v>3.0420278000000004E-3</c:v>
                </c:pt>
                <c:pt idx="172">
                  <c:v>3.2431000000000001E-3</c:v>
                </c:pt>
                <c:pt idx="173">
                  <c:v>3.4459881999999997E-3</c:v>
                </c:pt>
                <c:pt idx="174">
                  <c:v>3.6613302E-3</c:v>
                </c:pt>
                <c:pt idx="175">
                  <c:v>3.9046923999999997E-3</c:v>
                </c:pt>
                <c:pt idx="176">
                  <c:v>4.2152515999999999E-3</c:v>
                </c:pt>
                <c:pt idx="177">
                  <c:v>4.6096126000000001E-3</c:v>
                </c:pt>
                <c:pt idx="178">
                  <c:v>5.0610522E-3</c:v>
                </c:pt>
                <c:pt idx="179">
                  <c:v>5.5288368000000008E-3</c:v>
                </c:pt>
                <c:pt idx="180">
                  <c:v>5.9654878000000005E-3</c:v>
                </c:pt>
                <c:pt idx="181">
                  <c:v>6.3398713999999997E-3</c:v>
                </c:pt>
                <c:pt idx="182">
                  <c:v>6.6519874000000008E-3</c:v>
                </c:pt>
                <c:pt idx="183">
                  <c:v>6.9425692000000001E-3</c:v>
                </c:pt>
                <c:pt idx="184">
                  <c:v>7.2533879999999995E-3</c:v>
                </c:pt>
                <c:pt idx="185">
                  <c:v>7.5896325999999983E-3</c:v>
                </c:pt>
                <c:pt idx="186">
                  <c:v>7.9295093999999997E-3</c:v>
                </c:pt>
                <c:pt idx="187">
                  <c:v>8.2533006000000009E-3</c:v>
                </c:pt>
                <c:pt idx="188">
                  <c:v>8.5394718000000001E-3</c:v>
                </c:pt>
                <c:pt idx="189">
                  <c:v>8.7939902000000007E-3</c:v>
                </c:pt>
                <c:pt idx="190">
                  <c:v>9.0692645999999981E-3</c:v>
                </c:pt>
                <c:pt idx="191">
                  <c:v>9.4042112000000001E-3</c:v>
                </c:pt>
                <c:pt idx="192">
                  <c:v>9.8014267999999988E-3</c:v>
                </c:pt>
                <c:pt idx="193">
                  <c:v>1.0255201600000001E-2</c:v>
                </c:pt>
                <c:pt idx="194">
                  <c:v>1.0743743E-2</c:v>
                </c:pt>
                <c:pt idx="195">
                  <c:v>1.1229429999999999E-2</c:v>
                </c:pt>
                <c:pt idx="196">
                  <c:v>1.1685279999999999E-2</c:v>
                </c:pt>
                <c:pt idx="197">
                  <c:v>1.2086903999999999E-2</c:v>
                </c:pt>
                <c:pt idx="198">
                  <c:v>1.2397981999999998E-2</c:v>
                </c:pt>
                <c:pt idx="199">
                  <c:v>1.2605540000000002E-2</c:v>
                </c:pt>
                <c:pt idx="200">
                  <c:v>1.2733448E-2</c:v>
                </c:pt>
                <c:pt idx="201">
                  <c:v>1.2825553999999999E-2</c:v>
                </c:pt>
                <c:pt idx="202">
                  <c:v>1.2929074000000002E-2</c:v>
                </c:pt>
                <c:pt idx="203">
                  <c:v>1.3079553999999998E-2</c:v>
                </c:pt>
                <c:pt idx="204">
                  <c:v>1.3278290000000002E-2</c:v>
                </c:pt>
                <c:pt idx="205">
                  <c:v>1.3491555999999998E-2</c:v>
                </c:pt>
                <c:pt idx="206">
                  <c:v>1.3676542E-2</c:v>
                </c:pt>
                <c:pt idx="207">
                  <c:v>1.3814828000000001E-2</c:v>
                </c:pt>
                <c:pt idx="208">
                  <c:v>1.3926910000000001E-2</c:v>
                </c:pt>
                <c:pt idx="209">
                  <c:v>1.4045478E-2</c:v>
                </c:pt>
                <c:pt idx="210">
                  <c:v>1.4204E-2</c:v>
                </c:pt>
                <c:pt idx="211">
                  <c:v>1.4433870000000001E-2</c:v>
                </c:pt>
                <c:pt idx="212">
                  <c:v>1.4729122000000001E-2</c:v>
                </c:pt>
                <c:pt idx="213">
                  <c:v>1.5046685999999998E-2</c:v>
                </c:pt>
                <c:pt idx="214">
                  <c:v>1.5341159999999998E-2</c:v>
                </c:pt>
                <c:pt idx="215">
                  <c:v>1.5567399999999999E-2</c:v>
                </c:pt>
                <c:pt idx="216">
                  <c:v>1.5698161999999998E-2</c:v>
                </c:pt>
                <c:pt idx="217">
                  <c:v>1.5760429999999999E-2</c:v>
                </c:pt>
                <c:pt idx="218">
                  <c:v>1.5787412000000001E-2</c:v>
                </c:pt>
                <c:pt idx="219">
                  <c:v>1.5804275999999999E-2</c:v>
                </c:pt>
                <c:pt idx="220">
                  <c:v>1.5849420000000003E-2</c:v>
                </c:pt>
                <c:pt idx="221">
                  <c:v>1.5931406000000002E-2</c:v>
                </c:pt>
                <c:pt idx="222">
                  <c:v>1.6025065999999998E-2</c:v>
                </c:pt>
                <c:pt idx="223">
                  <c:v>1.6117948E-2</c:v>
                </c:pt>
                <c:pt idx="224">
                  <c:v>1.6200711999999999E-2</c:v>
                </c:pt>
                <c:pt idx="225">
                  <c:v>1.6253119999999999E-2</c:v>
                </c:pt>
                <c:pt idx="226">
                  <c:v>1.6278025999999998E-2</c:v>
                </c:pt>
                <c:pt idx="227">
                  <c:v>1.6284253999999998E-2</c:v>
                </c:pt>
                <c:pt idx="228">
                  <c:v>1.6272059999999998E-2</c:v>
                </c:pt>
                <c:pt idx="229">
                  <c:v>1.6244557999999999E-2</c:v>
                </c:pt>
                <c:pt idx="230">
                  <c:v>1.6204861999999997E-2</c:v>
                </c:pt>
                <c:pt idx="231">
                  <c:v>1.6153752E-2</c:v>
                </c:pt>
                <c:pt idx="232">
                  <c:v>1.6097449999999999E-2</c:v>
                </c:pt>
                <c:pt idx="233">
                  <c:v>1.6050490000000001E-2</c:v>
                </c:pt>
                <c:pt idx="234">
                  <c:v>1.6017282000000001E-2</c:v>
                </c:pt>
                <c:pt idx="235">
                  <c:v>1.5984332E-2</c:v>
                </c:pt>
                <c:pt idx="236">
                  <c:v>1.5918432000000003E-2</c:v>
                </c:pt>
                <c:pt idx="237">
                  <c:v>1.5788708000000002E-2</c:v>
                </c:pt>
                <c:pt idx="238">
                  <c:v>1.5577517999999999E-2</c:v>
                </c:pt>
                <c:pt idx="239">
                  <c:v>1.5286157999999999E-2</c:v>
                </c:pt>
                <c:pt idx="240">
                  <c:v>1.4945244E-2</c:v>
                </c:pt>
                <c:pt idx="241">
                  <c:v>1.4605108E-2</c:v>
                </c:pt>
                <c:pt idx="242">
                  <c:v>1.4301296000000002E-2</c:v>
                </c:pt>
                <c:pt idx="243">
                  <c:v>1.4053521999999999E-2</c:v>
                </c:pt>
                <c:pt idx="244">
                  <c:v>1.3867238E-2</c:v>
                </c:pt>
                <c:pt idx="245">
                  <c:v>1.3710530000000002E-2</c:v>
                </c:pt>
                <c:pt idx="246">
                  <c:v>1.3547077999999999E-2</c:v>
                </c:pt>
                <c:pt idx="247">
                  <c:v>1.3361832000000001E-2</c:v>
                </c:pt>
                <c:pt idx="248">
                  <c:v>1.3151940000000001E-2</c:v>
                </c:pt>
                <c:pt idx="249">
                  <c:v>1.2932965999999999E-2</c:v>
                </c:pt>
                <c:pt idx="250">
                  <c:v>1.2748500000000001E-2</c:v>
                </c:pt>
                <c:pt idx="251">
                  <c:v>1.2617996000000001E-2</c:v>
                </c:pt>
                <c:pt idx="252">
                  <c:v>1.2534454E-2</c:v>
                </c:pt>
                <c:pt idx="253">
                  <c:v>1.247971E-2</c:v>
                </c:pt>
                <c:pt idx="254">
                  <c:v>1.2415366000000001E-2</c:v>
                </c:pt>
                <c:pt idx="255">
                  <c:v>1.2307694000000001E-2</c:v>
                </c:pt>
                <c:pt idx="256">
                  <c:v>1.2157994E-2</c:v>
                </c:pt>
                <c:pt idx="257">
                  <c:v>1.1986238E-2</c:v>
                </c:pt>
                <c:pt idx="258">
                  <c:v>1.1798916E-2</c:v>
                </c:pt>
                <c:pt idx="259">
                  <c:v>1.160433E-2</c:v>
                </c:pt>
                <c:pt idx="260">
                  <c:v>1.1408966E-2</c:v>
                </c:pt>
                <c:pt idx="261">
                  <c:v>1.1204780000000001E-2</c:v>
                </c:pt>
                <c:pt idx="262">
                  <c:v>1.0986326000000001E-2</c:v>
                </c:pt>
                <c:pt idx="263">
                  <c:v>1.0775654000000001E-2</c:v>
                </c:pt>
                <c:pt idx="264">
                  <c:v>1.0598452E-2</c:v>
                </c:pt>
                <c:pt idx="265">
                  <c:v>1.0456274E-2</c:v>
                </c:pt>
                <c:pt idx="266">
                  <c:v>1.03403E-2</c:v>
                </c:pt>
                <c:pt idx="267">
                  <c:v>1.0233666200000002E-2</c:v>
                </c:pt>
                <c:pt idx="268">
                  <c:v>1.0118472E-2</c:v>
                </c:pt>
                <c:pt idx="269">
                  <c:v>9.9944552000000002E-3</c:v>
                </c:pt>
                <c:pt idx="270">
                  <c:v>9.8533160000000009E-3</c:v>
                </c:pt>
                <c:pt idx="271">
                  <c:v>9.6807836000000012E-3</c:v>
                </c:pt>
                <c:pt idx="272">
                  <c:v>9.4695930000000018E-3</c:v>
                </c:pt>
                <c:pt idx="273">
                  <c:v>9.2137771999999986E-3</c:v>
                </c:pt>
                <c:pt idx="274">
                  <c:v>8.914633600000001E-3</c:v>
                </c:pt>
                <c:pt idx="275">
                  <c:v>8.6069283999999999E-3</c:v>
                </c:pt>
                <c:pt idx="276">
                  <c:v>8.3306162000000017E-3</c:v>
                </c:pt>
                <c:pt idx="277">
                  <c:v>8.1080097999999996E-3</c:v>
                </c:pt>
                <c:pt idx="278">
                  <c:v>7.9494869999999999E-3</c:v>
                </c:pt>
                <c:pt idx="279">
                  <c:v>7.8508967999999981E-3</c:v>
                </c:pt>
                <c:pt idx="280">
                  <c:v>7.7883698000000001E-3</c:v>
                </c:pt>
                <c:pt idx="281">
                  <c:v>7.7297345999999987E-3</c:v>
                </c:pt>
                <c:pt idx="282">
                  <c:v>7.6464518000000006E-3</c:v>
                </c:pt>
                <c:pt idx="283">
                  <c:v>7.5162089999999985E-3</c:v>
                </c:pt>
                <c:pt idx="284">
                  <c:v>7.3262930000000002E-3</c:v>
                </c:pt>
                <c:pt idx="285">
                  <c:v>7.0914924000000006E-3</c:v>
                </c:pt>
                <c:pt idx="286">
                  <c:v>6.8530596000000001E-3</c:v>
                </c:pt>
                <c:pt idx="287">
                  <c:v>6.6545818000000008E-3</c:v>
                </c:pt>
                <c:pt idx="288">
                  <c:v>6.5256361999999997E-3</c:v>
                </c:pt>
                <c:pt idx="289">
                  <c:v>6.4607741999999999E-3</c:v>
                </c:pt>
                <c:pt idx="290">
                  <c:v>6.4273053999999996E-3</c:v>
                </c:pt>
                <c:pt idx="291">
                  <c:v>6.3686702E-3</c:v>
                </c:pt>
                <c:pt idx="292">
                  <c:v>6.2355734000000013E-3</c:v>
                </c:pt>
                <c:pt idx="293">
                  <c:v>6.0158208000000001E-3</c:v>
                </c:pt>
                <c:pt idx="294">
                  <c:v>5.737173600000001E-3</c:v>
                </c:pt>
                <c:pt idx="295">
                  <c:v>5.4455542000000001E-3</c:v>
                </c:pt>
                <c:pt idx="296">
                  <c:v>5.2024514000000004E-3</c:v>
                </c:pt>
                <c:pt idx="297">
                  <c:v>5.055085E-3</c:v>
                </c:pt>
                <c:pt idx="298">
                  <c:v>4.9977470000000003E-3</c:v>
                </c:pt>
                <c:pt idx="299">
                  <c:v>5.0008603999999995E-3</c:v>
                </c:pt>
                <c:pt idx="300">
                  <c:v>5.0283618000000006E-3</c:v>
                </c:pt>
                <c:pt idx="301">
                  <c:v>5.0283618000000006E-3</c:v>
                </c:pt>
                <c:pt idx="302">
                  <c:v>4.9588295999999999E-3</c:v>
                </c:pt>
                <c:pt idx="303">
                  <c:v>4.8239166000000003E-3</c:v>
                </c:pt>
                <c:pt idx="304">
                  <c:v>4.6451569999999996E-3</c:v>
                </c:pt>
                <c:pt idx="305">
                  <c:v>4.4404526000000003E-3</c:v>
                </c:pt>
                <c:pt idx="306">
                  <c:v>4.2256296E-3</c:v>
                </c:pt>
                <c:pt idx="307">
                  <c:v>4.0043203999999997E-3</c:v>
                </c:pt>
                <c:pt idx="308">
                  <c:v>3.7723739999999998E-3</c:v>
                </c:pt>
                <c:pt idx="309">
                  <c:v>3.5396490000000002E-3</c:v>
                </c:pt>
                <c:pt idx="310">
                  <c:v>3.3333878000000004E-3</c:v>
                </c:pt>
                <c:pt idx="311">
                  <c:v>3.1914698000000004E-3</c:v>
                </c:pt>
                <c:pt idx="312">
                  <c:v>3.1338723999999999E-3</c:v>
                </c:pt>
                <c:pt idx="313">
                  <c:v>3.1292024000000003E-3</c:v>
                </c:pt>
                <c:pt idx="314">
                  <c:v>3.1185652000000003E-3</c:v>
                </c:pt>
                <c:pt idx="315">
                  <c:v>3.0404714E-3</c:v>
                </c:pt>
                <c:pt idx="316">
                  <c:v>2.8650845999999997E-3</c:v>
                </c:pt>
                <c:pt idx="317">
                  <c:v>2.6178306E-3</c:v>
                </c:pt>
                <c:pt idx="318">
                  <c:v>2.3659064000000002E-3</c:v>
                </c:pt>
                <c:pt idx="319">
                  <c:v>2.1674286000000001E-3</c:v>
                </c:pt>
                <c:pt idx="320">
                  <c:v>2.067541E-3</c:v>
                </c:pt>
                <c:pt idx="321">
                  <c:v>2.0828484000000001E-3</c:v>
                </c:pt>
                <c:pt idx="322">
                  <c:v>2.1837738000000002E-3</c:v>
                </c:pt>
                <c:pt idx="323">
                  <c:v>2.3168707999999998E-3</c:v>
                </c:pt>
                <c:pt idx="324">
                  <c:v>2.4245417999999999E-3</c:v>
                </c:pt>
                <c:pt idx="325">
                  <c:v>2.4486706000000002E-3</c:v>
                </c:pt>
                <c:pt idx="326">
                  <c:v>2.3643500000000003E-3</c:v>
                </c:pt>
                <c:pt idx="327">
                  <c:v>2.1983032E-3</c:v>
                </c:pt>
                <c:pt idx="328">
                  <c:v>1.9946364000000003E-3</c:v>
                </c:pt>
                <c:pt idx="329">
                  <c:v>1.802126E-3</c:v>
                </c:pt>
                <c:pt idx="330">
                  <c:v>1.6628023999999998E-3</c:v>
                </c:pt>
                <c:pt idx="331">
                  <c:v>1.5696606000000003E-3</c:v>
                </c:pt>
                <c:pt idx="332">
                  <c:v>1.4835238000000001E-3</c:v>
                </c:pt>
                <c:pt idx="333">
                  <c:v>1.3823391999999999E-3</c:v>
                </c:pt>
                <c:pt idx="334">
                  <c:v>1.2687008799999999E-3</c:v>
                </c:pt>
                <c:pt idx="335">
                  <c:v>1.1586948600000001E-3</c:v>
                </c:pt>
                <c:pt idx="336">
                  <c:v>1.08215766E-3</c:v>
                </c:pt>
                <c:pt idx="337">
                  <c:v>1.0507644600000002E-3</c:v>
                </c:pt>
                <c:pt idx="338">
                  <c:v>1.04272146E-3</c:v>
                </c:pt>
                <c:pt idx="339">
                  <c:v>1.0307868400000002E-3</c:v>
                </c:pt>
                <c:pt idx="340">
                  <c:v>1.0071770800000001E-3</c:v>
                </c:pt>
                <c:pt idx="341">
                  <c:v>9.7033541999999996E-4</c:v>
                </c:pt>
                <c:pt idx="342">
                  <c:v>9.2155928000000004E-4</c:v>
                </c:pt>
                <c:pt idx="343">
                  <c:v>8.8212321999999994E-4</c:v>
                </c:pt>
                <c:pt idx="344">
                  <c:v>8.6188628000000015E-4</c:v>
                </c:pt>
                <c:pt idx="345">
                  <c:v>8.5073000000000006E-4</c:v>
                </c:pt>
                <c:pt idx="346">
                  <c:v>8.442438E-4</c:v>
                </c:pt>
                <c:pt idx="347">
                  <c:v>8.3983318000000005E-4</c:v>
                </c:pt>
                <c:pt idx="348">
                  <c:v>8.2167182000000003E-4</c:v>
                </c:pt>
                <c:pt idx="349">
                  <c:v>7.775656600000001E-4</c:v>
                </c:pt>
                <c:pt idx="350">
                  <c:v>7.0466077999999999E-4</c:v>
                </c:pt>
                <c:pt idx="351">
                  <c:v>6.0632999999999998E-4</c:v>
                </c:pt>
                <c:pt idx="352">
                  <c:v>5.1578265999999997E-4</c:v>
                </c:pt>
                <c:pt idx="353">
                  <c:v>4.5792574E-4</c:v>
                </c:pt>
                <c:pt idx="354">
                  <c:v>4.4054271999999998E-4</c:v>
                </c:pt>
                <c:pt idx="355">
                  <c:v>4.6233636000000001E-4</c:v>
                </c:pt>
                <c:pt idx="356">
                  <c:v>5.1189091999999999E-4</c:v>
                </c:pt>
                <c:pt idx="357">
                  <c:v>5.6248327999999998E-4</c:v>
                </c:pt>
                <c:pt idx="358">
                  <c:v>6.1048115999999997E-4</c:v>
                </c:pt>
                <c:pt idx="359">
                  <c:v>6.5199284000000001E-4</c:v>
                </c:pt>
                <c:pt idx="360">
                  <c:v>6.6704082000000001E-4</c:v>
                </c:pt>
                <c:pt idx="361">
                  <c:v>6.6081407999999992E-4</c:v>
                </c:pt>
                <c:pt idx="362">
                  <c:v>6.4420940000000011E-4</c:v>
                </c:pt>
                <c:pt idx="363">
                  <c:v>6.1592958000000005E-4</c:v>
                </c:pt>
                <c:pt idx="364">
                  <c:v>5.8868753999999997E-4</c:v>
                </c:pt>
                <c:pt idx="365">
                  <c:v>5.6611556E-4</c:v>
                </c:pt>
                <c:pt idx="366">
                  <c:v>5.0644250000000002E-4</c:v>
                </c:pt>
                <c:pt idx="367">
                  <c:v>4.00068816E-4</c:v>
                </c:pt>
                <c:pt idx="368">
                  <c:v>2.6359915599999997E-4</c:v>
                </c:pt>
                <c:pt idx="369">
                  <c:v>1.1908661599999998E-4</c:v>
                </c:pt>
                <c:pt idx="370">
                  <c:v>2.3869195999999994E-5</c:v>
                </c:pt>
                <c:pt idx="371">
                  <c:v>2.4388096E-5</c:v>
                </c:pt>
                <c:pt idx="372">
                  <c:v>9.0547339999999982E-5</c:v>
                </c:pt>
                <c:pt idx="373">
                  <c:v>1.7331125999999999E-4</c:v>
                </c:pt>
                <c:pt idx="374">
                  <c:v>2.2649809999999998E-4</c:v>
                </c:pt>
                <c:pt idx="375">
                  <c:v>2.1041232399999997E-4</c:v>
                </c:pt>
                <c:pt idx="376">
                  <c:v>1.38545232E-4</c:v>
                </c:pt>
                <c:pt idx="377">
                  <c:v>5.9673035999999994E-5</c:v>
                </c:pt>
                <c:pt idx="378">
                  <c:v>-4.9295200000000005E-6</c:v>
                </c:pt>
                <c:pt idx="379">
                  <c:v>-4.7478984E-5</c:v>
                </c:pt>
                <c:pt idx="380">
                  <c:v>-7.2385988000000002E-5</c:v>
                </c:pt>
                <c:pt idx="381">
                  <c:v>-9.6255195999999995E-5</c:v>
                </c:pt>
                <c:pt idx="382">
                  <c:v>-1.2375668000000001E-4</c:v>
                </c:pt>
                <c:pt idx="383">
                  <c:v>-1.3932355999999999E-4</c:v>
                </c:pt>
                <c:pt idx="384">
                  <c:v>-1.34394048E-4</c:v>
                </c:pt>
                <c:pt idx="385">
                  <c:v>-1.2531336799999999E-4</c:v>
                </c:pt>
                <c:pt idx="386">
                  <c:v>-1.3984246799999999E-4</c:v>
                </c:pt>
                <c:pt idx="387">
                  <c:v>-2.0366668799999999E-4</c:v>
                </c:pt>
                <c:pt idx="388">
                  <c:v>-3.1574823200000002E-4</c:v>
                </c:pt>
                <c:pt idx="389">
                  <c:v>-4.566285E-4</c:v>
                </c:pt>
                <c:pt idx="390">
                  <c:v>-5.8920644000000008E-4</c:v>
                </c:pt>
                <c:pt idx="391">
                  <c:v>-6.8701834000000001E-4</c:v>
                </c:pt>
                <c:pt idx="392">
                  <c:v>-7.3994572000000004E-4</c:v>
                </c:pt>
                <c:pt idx="393">
                  <c:v>-7.4591302000000009E-4</c:v>
                </c:pt>
                <c:pt idx="394">
                  <c:v>-7.031041E-4</c:v>
                </c:pt>
                <c:pt idx="395">
                  <c:v>-6.2475080000000014E-4</c:v>
                </c:pt>
                <c:pt idx="396">
                  <c:v>-5.2382551999999999E-4</c:v>
                </c:pt>
                <c:pt idx="397">
                  <c:v>-4.1278178E-4</c:v>
                </c:pt>
                <c:pt idx="398">
                  <c:v>-3.1938050000000003E-4</c:v>
                </c:pt>
                <c:pt idx="399">
                  <c:v>-2.6852868000000002E-4</c:v>
                </c:pt>
                <c:pt idx="400">
                  <c:v>-2.5114566E-4</c:v>
                </c:pt>
                <c:pt idx="401">
                  <c:v>-2.5477793999999996E-4</c:v>
                </c:pt>
                <c:pt idx="402">
                  <c:v>-2.7164205999999998E-4</c:v>
                </c:pt>
                <c:pt idx="403">
                  <c:v>-2.8980341999999999E-4</c:v>
                </c:pt>
                <c:pt idx="404">
                  <c:v>-3.0874313999999998E-4</c:v>
                </c:pt>
                <c:pt idx="405">
                  <c:v>-3.4740090000000002E-4</c:v>
                </c:pt>
                <c:pt idx="406">
                  <c:v>-4.0629560000000003E-4</c:v>
                </c:pt>
                <c:pt idx="407">
                  <c:v>-4.6311472000000003E-4</c:v>
                </c:pt>
                <c:pt idx="408">
                  <c:v>-5.1292874000000003E-4</c:v>
                </c:pt>
                <c:pt idx="409">
                  <c:v>-5.5859157999999995E-4</c:v>
                </c:pt>
                <c:pt idx="410">
                  <c:v>-6.078867E-4</c:v>
                </c:pt>
                <c:pt idx="411">
                  <c:v>-6.8053213999999995E-4</c:v>
                </c:pt>
                <c:pt idx="412">
                  <c:v>-8.0039709999999982E-4</c:v>
                </c:pt>
                <c:pt idx="413">
                  <c:v>-9.5399029999999993E-4</c:v>
                </c:pt>
                <c:pt idx="414">
                  <c:v>-1.1083619399999999E-3</c:v>
                </c:pt>
                <c:pt idx="415">
                  <c:v>-1.22511362E-3</c:v>
                </c:pt>
                <c:pt idx="416">
                  <c:v>-1.2598796E-3</c:v>
                </c:pt>
                <c:pt idx="417">
                  <c:v>-1.1950176199999999E-3</c:v>
                </c:pt>
                <c:pt idx="418">
                  <c:v>-1.0598452199999998E-3</c:v>
                </c:pt>
                <c:pt idx="419">
                  <c:v>-9.1247868000000009E-4</c:v>
                </c:pt>
                <c:pt idx="420">
                  <c:v>-8.1077497999999999E-4</c:v>
                </c:pt>
                <c:pt idx="421">
                  <c:v>-7.9572697999999995E-4</c:v>
                </c:pt>
                <c:pt idx="422">
                  <c:v>-8.6499956000000002E-4</c:v>
                </c:pt>
                <c:pt idx="423">
                  <c:v>-9.6903816000000009E-4</c:v>
                </c:pt>
                <c:pt idx="424">
                  <c:v>-1.0437591E-3</c:v>
                </c:pt>
                <c:pt idx="425">
                  <c:v>-1.05258034E-3</c:v>
                </c:pt>
                <c:pt idx="426">
                  <c:v>-9.9602073999999988E-4</c:v>
                </c:pt>
                <c:pt idx="427">
                  <c:v>-8.8912820000000006E-4</c:v>
                </c:pt>
                <c:pt idx="428">
                  <c:v>-7.7237665999999993E-4</c:v>
                </c:pt>
                <c:pt idx="429">
                  <c:v>-6.7897545999999996E-4</c:v>
                </c:pt>
                <c:pt idx="430">
                  <c:v>-6.2241578E-4</c:v>
                </c:pt>
                <c:pt idx="431">
                  <c:v>-6.1800516000000004E-4</c:v>
                </c:pt>
                <c:pt idx="432">
                  <c:v>-6.8105102000000015E-4</c:v>
                </c:pt>
                <c:pt idx="433">
                  <c:v>-7.9365136000000001E-4</c:v>
                </c:pt>
                <c:pt idx="434">
                  <c:v>-9.3505055999999992E-4</c:v>
                </c:pt>
                <c:pt idx="435">
                  <c:v>-1.0782659E-3</c:v>
                </c:pt>
                <c:pt idx="436">
                  <c:v>-1.1789317200000002E-3</c:v>
                </c:pt>
                <c:pt idx="437">
                  <c:v>-1.2240756000000002E-3</c:v>
                </c:pt>
                <c:pt idx="438">
                  <c:v>-1.2310807999999999E-3</c:v>
                </c:pt>
                <c:pt idx="439">
                  <c:v>-1.2136978E-3</c:v>
                </c:pt>
                <c:pt idx="440">
                  <c:v>-1.1810074000000001E-3</c:v>
                </c:pt>
                <c:pt idx="441">
                  <c:v>-1.1413117999999999E-3</c:v>
                </c:pt>
                <c:pt idx="442">
                  <c:v>-1.0922762000000002E-3</c:v>
                </c:pt>
                <c:pt idx="443">
                  <c:v>-1.0429810599999999E-3</c:v>
                </c:pt>
                <c:pt idx="444">
                  <c:v>-1.00899326E-3</c:v>
                </c:pt>
                <c:pt idx="445">
                  <c:v>-1.0045826599999999E-3</c:v>
                </c:pt>
                <c:pt idx="446">
                  <c:v>-1.0359758600000002E-3</c:v>
                </c:pt>
                <c:pt idx="447">
                  <c:v>-1.0863088600000001E-3</c:v>
                </c:pt>
                <c:pt idx="448">
                  <c:v>-1.1392361999999999E-3</c:v>
                </c:pt>
                <c:pt idx="449">
                  <c:v>-1.1843802000000001E-3</c:v>
                </c:pt>
                <c:pt idx="450">
                  <c:v>-1.2126600000000002E-3</c:v>
                </c:pt>
                <c:pt idx="451">
                  <c:v>-1.2256324000000001E-3</c:v>
                </c:pt>
                <c:pt idx="452">
                  <c:v>-1.2315995999999999E-3</c:v>
                </c:pt>
                <c:pt idx="453">
                  <c:v>-1.2305617999999999E-3</c:v>
                </c:pt>
                <c:pt idx="454">
                  <c:v>-1.2328967999999999E-3</c:v>
                </c:pt>
                <c:pt idx="455">
                  <c:v>-1.2520958E-3</c:v>
                </c:pt>
                <c:pt idx="456">
                  <c:v>-1.2860836000000001E-3</c:v>
                </c:pt>
                <c:pt idx="457">
                  <c:v>-1.3265576000000001E-3</c:v>
                </c:pt>
                <c:pt idx="458">
                  <c:v>-1.3491295999999999E-3</c:v>
                </c:pt>
                <c:pt idx="459">
                  <c:v>-1.3283737999999999E-3</c:v>
                </c:pt>
                <c:pt idx="460">
                  <c:v>-1.2544311999999999E-3</c:v>
                </c:pt>
                <c:pt idx="461">
                  <c:v>-1.14572244E-3</c:v>
                </c:pt>
                <c:pt idx="462">
                  <c:v>-1.0263762600000001E-3</c:v>
                </c:pt>
                <c:pt idx="463">
                  <c:v>-9.2363487999999984E-4</c:v>
                </c:pt>
                <c:pt idx="464">
                  <c:v>-8.5851343999999996E-4</c:v>
                </c:pt>
                <c:pt idx="465">
                  <c:v>-8.4372489999999989E-4</c:v>
                </c:pt>
                <c:pt idx="466">
                  <c:v>-8.7096685999999996E-4</c:v>
                </c:pt>
                <c:pt idx="467">
                  <c:v>-9.3790444000000012E-4</c:v>
                </c:pt>
                <c:pt idx="468">
                  <c:v>-1.0349380199999999E-3</c:v>
                </c:pt>
                <c:pt idx="469">
                  <c:v>-1.13093386E-3</c:v>
                </c:pt>
                <c:pt idx="470">
                  <c:v>-1.2030604000000001E-3</c:v>
                </c:pt>
                <c:pt idx="471">
                  <c:v>-1.2375670000000002E-3</c:v>
                </c:pt>
                <c:pt idx="472">
                  <c:v>-1.2162922E-3</c:v>
                </c:pt>
                <c:pt idx="473">
                  <c:v>-1.1485762599999999E-3</c:v>
                </c:pt>
                <c:pt idx="474">
                  <c:v>-1.0671095000000001E-3</c:v>
                </c:pt>
                <c:pt idx="475">
                  <c:v>-9.9005345999999997E-4</c:v>
                </c:pt>
                <c:pt idx="476">
                  <c:v>-9.334938599999999E-4</c:v>
                </c:pt>
                <c:pt idx="477">
                  <c:v>-8.9509562000000006E-4</c:v>
                </c:pt>
                <c:pt idx="478">
                  <c:v>-8.5150834E-4</c:v>
                </c:pt>
                <c:pt idx="479">
                  <c:v>-7.8534910000000011E-4</c:v>
                </c:pt>
                <c:pt idx="480">
                  <c:v>-6.9350450000000001E-4</c:v>
                </c:pt>
                <c:pt idx="481">
                  <c:v>-5.8401743999999991E-4</c:v>
                </c:pt>
                <c:pt idx="482">
                  <c:v>-4.9372953999999995E-4</c:v>
                </c:pt>
                <c:pt idx="483">
                  <c:v>-4.4209940000000002E-4</c:v>
                </c:pt>
                <c:pt idx="484">
                  <c:v>-4.1096564E-4</c:v>
                </c:pt>
                <c:pt idx="485">
                  <c:v>-3.7879408000000001E-4</c:v>
                </c:pt>
                <c:pt idx="486">
                  <c:v>-3.2846117999999998E-4</c:v>
                </c:pt>
                <c:pt idx="487">
                  <c:v>-2.5529683999999997E-4</c:v>
                </c:pt>
                <c:pt idx="488">
                  <c:v>-1.9432656000000002E-4</c:v>
                </c:pt>
                <c:pt idx="489">
                  <c:v>-1.9121317999999999E-4</c:v>
                </c:pt>
                <c:pt idx="490">
                  <c:v>-2.5322126000000003E-4</c:v>
                </c:pt>
                <c:pt idx="491">
                  <c:v>-3.6167051999999995E-4</c:v>
                </c:pt>
                <c:pt idx="492">
                  <c:v>-4.7375205999999995E-4</c:v>
                </c:pt>
                <c:pt idx="493">
                  <c:v>-5.2719834000000004E-4</c:v>
                </c:pt>
                <c:pt idx="494">
                  <c:v>-4.8412998000000007E-4</c:v>
                </c:pt>
                <c:pt idx="495">
                  <c:v>-3.5907604399999999E-4</c:v>
                </c:pt>
                <c:pt idx="496">
                  <c:v>-1.8368918400000003E-4</c:v>
                </c:pt>
                <c:pt idx="497">
                  <c:v>4.4106159999999824E-6</c:v>
                </c:pt>
                <c:pt idx="498">
                  <c:v>1.6111721599999999E-4</c:v>
                </c:pt>
                <c:pt idx="499">
                  <c:v>2.63599176E-4</c:v>
                </c:pt>
                <c:pt idx="500">
                  <c:v>3.0329472000000001E-4</c:v>
                </c:pt>
                <c:pt idx="501">
                  <c:v>2.5892910399999999E-4</c:v>
                </c:pt>
                <c:pt idx="502">
                  <c:v>1.36729104E-4</c:v>
                </c:pt>
                <c:pt idx="503">
                  <c:v>-2.1015296000000018E-5</c:v>
                </c:pt>
                <c:pt idx="504">
                  <c:v>-1.66046716E-4</c:v>
                </c:pt>
                <c:pt idx="505">
                  <c:v>-2.42843316E-4</c:v>
                </c:pt>
                <c:pt idx="506">
                  <c:v>-2.1326624000000006E-4</c:v>
                </c:pt>
                <c:pt idx="507">
                  <c:v>-1.0481697999999999E-4</c:v>
                </c:pt>
                <c:pt idx="508">
                  <c:v>1.7642479999999991E-5</c:v>
                </c:pt>
                <c:pt idx="509">
                  <c:v>8.8990671999999998E-5</c:v>
                </c:pt>
                <c:pt idx="510">
                  <c:v>6.7975372000000017E-5</c:v>
                </c:pt>
                <c:pt idx="511">
                  <c:v>-2.2312527999999993E-5</c:v>
                </c:pt>
                <c:pt idx="512">
                  <c:v>-1.16492148E-4</c:v>
                </c:pt>
                <c:pt idx="513">
                  <c:v>-1.5774437599999999E-4</c:v>
                </c:pt>
                <c:pt idx="514">
                  <c:v>-1.2479448799999999E-4</c:v>
                </c:pt>
                <c:pt idx="515">
                  <c:v>-2.8798727999999982E-5</c:v>
                </c:pt>
                <c:pt idx="516">
                  <c:v>9.2622931999999984E-5</c:v>
                </c:pt>
                <c:pt idx="517">
                  <c:v>1.9821827199999995E-4</c:v>
                </c:pt>
                <c:pt idx="518">
                  <c:v>2.5451847999999994E-4</c:v>
                </c:pt>
                <c:pt idx="519">
                  <c:v>2.4855118E-4</c:v>
                </c:pt>
                <c:pt idx="520">
                  <c:v>1.8576476799999996E-4</c:v>
                </c:pt>
                <c:pt idx="521">
                  <c:v>7.9650528000000002E-5</c:v>
                </c:pt>
                <c:pt idx="522">
                  <c:v>-4.8776232000000003E-5</c:v>
                </c:pt>
                <c:pt idx="523">
                  <c:v>-1.8420809200000001E-4</c:v>
                </c:pt>
                <c:pt idx="524">
                  <c:v>-3.0614865200000001E-4</c:v>
                </c:pt>
                <c:pt idx="525">
                  <c:v>-4.037011E-4</c:v>
                </c:pt>
                <c:pt idx="526">
                  <c:v>-4.8412998000000007E-4</c:v>
                </c:pt>
                <c:pt idx="527">
                  <c:v>-5.489920000000001E-4</c:v>
                </c:pt>
                <c:pt idx="528">
                  <c:v>-5.8090410000000007E-4</c:v>
                </c:pt>
                <c:pt idx="529">
                  <c:v>-5.723423199999999E-4</c:v>
                </c:pt>
                <c:pt idx="530">
                  <c:v>-5.1707990000000002E-4</c:v>
                </c:pt>
                <c:pt idx="531">
                  <c:v>-4.12003456E-4</c:v>
                </c:pt>
                <c:pt idx="532">
                  <c:v>-2.8227944399999999E-4</c:v>
                </c:pt>
                <c:pt idx="533">
                  <c:v>-1.5904163599999999E-4</c:v>
                </c:pt>
                <c:pt idx="534">
                  <c:v>-5.7856908E-5</c:v>
                </c:pt>
                <c:pt idx="535">
                  <c:v>4.929512000000002E-6</c:v>
                </c:pt>
                <c:pt idx="536">
                  <c:v>2.3609767999999998E-5</c:v>
                </c:pt>
                <c:pt idx="537">
                  <c:v>3.8917200000000009E-6</c:v>
                </c:pt>
                <c:pt idx="538">
                  <c:v>-5.5781328000000004E-5</c:v>
                </c:pt>
                <c:pt idx="539">
                  <c:v>-1.5099875599999999E-4</c:v>
                </c:pt>
                <c:pt idx="540">
                  <c:v>-2.5529685600000001E-4</c:v>
                </c:pt>
                <c:pt idx="541">
                  <c:v>-3.4013635600000004E-4</c:v>
                </c:pt>
                <c:pt idx="542">
                  <c:v>-3.7334570000000005E-4</c:v>
                </c:pt>
                <c:pt idx="543">
                  <c:v>-3.2534781199999998E-4</c:v>
                </c:pt>
                <c:pt idx="544">
                  <c:v>-2.0859619200000001E-4</c:v>
                </c:pt>
                <c:pt idx="545">
                  <c:v>-6.0191931999999983E-5</c:v>
                </c:pt>
                <c:pt idx="546">
                  <c:v>8.4061167999999986E-5</c:v>
                </c:pt>
                <c:pt idx="547">
                  <c:v>1.9510490799999998E-4</c:v>
                </c:pt>
                <c:pt idx="548">
                  <c:v>2.6749089999999998E-4</c:v>
                </c:pt>
                <c:pt idx="549">
                  <c:v>3.2353166000000002E-4</c:v>
                </c:pt>
                <c:pt idx="550">
                  <c:v>3.7464292000000002E-4</c:v>
                </c:pt>
                <c:pt idx="551">
                  <c:v>4.1771127999999994E-4</c:v>
                </c:pt>
                <c:pt idx="552">
                  <c:v>4.4365608000000001E-4</c:v>
                </c:pt>
                <c:pt idx="553">
                  <c:v>4.3613208000000005E-4</c:v>
                </c:pt>
                <c:pt idx="554">
                  <c:v>3.8553971999999995E-4</c:v>
                </c:pt>
                <c:pt idx="555">
                  <c:v>2.9784629200000002E-4</c:v>
                </c:pt>
                <c:pt idx="556">
                  <c:v>1.9147261199999998E-4</c:v>
                </c:pt>
                <c:pt idx="557">
                  <c:v>8.0947771999999974E-5</c:v>
                </c:pt>
                <c:pt idx="558">
                  <c:v>-2.4128667999999994E-5</c:v>
                </c:pt>
                <c:pt idx="559">
                  <c:v>-1.0507644799999998E-4</c:v>
                </c:pt>
                <c:pt idx="560">
                  <c:v>-1.4580977999999997E-4</c:v>
                </c:pt>
                <c:pt idx="561">
                  <c:v>-1.4632867599999999E-4</c:v>
                </c:pt>
                <c:pt idx="562">
                  <c:v>-1.1493547199999999E-4</c:v>
                </c:pt>
                <c:pt idx="563">
                  <c:v>-7.3683232000000014E-5</c:v>
                </c:pt>
                <c:pt idx="564">
                  <c:v>-6.3045852000000001E-5</c:v>
                </c:pt>
                <c:pt idx="565">
                  <c:v>-9.8071332000000005E-5</c:v>
                </c:pt>
                <c:pt idx="566">
                  <c:v>-1.7383015600000001E-4</c:v>
                </c:pt>
                <c:pt idx="567">
                  <c:v>-2.6282082000000001E-4</c:v>
                </c:pt>
                <c:pt idx="568">
                  <c:v>-3.2041828000000001E-4</c:v>
                </c:pt>
                <c:pt idx="569">
                  <c:v>-3.2327221999999998E-4</c:v>
                </c:pt>
                <c:pt idx="570">
                  <c:v>-2.6878814399999997E-4</c:v>
                </c:pt>
                <c:pt idx="571">
                  <c:v>-1.6838176E-4</c:v>
                </c:pt>
                <c:pt idx="572">
                  <c:v>-6.278641999999998E-5</c:v>
                </c:pt>
                <c:pt idx="573">
                  <c:v>6.4862000000000015E-6</c:v>
                </c:pt>
                <c:pt idx="574">
                  <c:v>3.0095972000000005E-5</c:v>
                </c:pt>
                <c:pt idx="575">
                  <c:v>-4.1511639999999983E-6</c:v>
                </c:pt>
                <c:pt idx="576">
                  <c:v>-9.2363487999999998E-5</c:v>
                </c:pt>
                <c:pt idx="577">
                  <c:v>-2.09893448E-4</c:v>
                </c:pt>
                <c:pt idx="578">
                  <c:v>-3.3754186799999996E-4</c:v>
                </c:pt>
                <c:pt idx="579">
                  <c:v>-4.4754781999999999E-4</c:v>
                </c:pt>
                <c:pt idx="580">
                  <c:v>-5.1033424E-4</c:v>
                </c:pt>
                <c:pt idx="581">
                  <c:v>-5.1656097999999999E-4</c:v>
                </c:pt>
                <c:pt idx="582">
                  <c:v>-4.7790322E-4</c:v>
                </c:pt>
                <c:pt idx="583">
                  <c:v>-4.2082466E-4</c:v>
                </c:pt>
                <c:pt idx="584">
                  <c:v>-3.7204843999999996E-4</c:v>
                </c:pt>
                <c:pt idx="585">
                  <c:v>-3.4921702E-4</c:v>
                </c:pt>
                <c:pt idx="586">
                  <c:v>-3.5751935999999996E-4</c:v>
                </c:pt>
                <c:pt idx="587">
                  <c:v>-3.7879409999999999E-4</c:v>
                </c:pt>
                <c:pt idx="588">
                  <c:v>-3.7853463999999997E-4</c:v>
                </c:pt>
                <c:pt idx="589">
                  <c:v>-3.4428750000000004E-4</c:v>
                </c:pt>
                <c:pt idx="590">
                  <c:v>-2.79166044E-4</c:v>
                </c:pt>
                <c:pt idx="591">
                  <c:v>-2.00034408E-4</c:v>
                </c:pt>
                <c:pt idx="592">
                  <c:v>-1.4269638800000001E-4</c:v>
                </c:pt>
                <c:pt idx="593">
                  <c:v>-1.30502348E-4</c:v>
                </c:pt>
                <c:pt idx="594">
                  <c:v>-1.64230588E-4</c:v>
                </c:pt>
                <c:pt idx="595">
                  <c:v>-2.3869216400000003E-4</c:v>
                </c:pt>
                <c:pt idx="596">
                  <c:v>-3.3961744000000004E-4</c:v>
                </c:pt>
                <c:pt idx="597">
                  <c:v>-4.4002381999999997E-4</c:v>
                </c:pt>
              </c:numCache>
            </c:numRef>
          </c:val>
          <c:smooth val="0"/>
        </c:ser>
        <c:ser>
          <c:idx val="2"/>
          <c:order val="2"/>
          <c:marker>
            <c:symbol val="none"/>
          </c:marker>
          <c:val>
            <c:numRef>
              <c:f>Sheet1!$D$2:$D$599</c:f>
              <c:numCache>
                <c:formatCode>0.00E+00</c:formatCode>
                <c:ptCount val="598"/>
                <c:pt idx="0">
                  <c:v>2.062612E-4</c:v>
                </c:pt>
                <c:pt idx="1">
                  <c:v>3.0744589999999998E-4</c:v>
                </c:pt>
                <c:pt idx="2">
                  <c:v>3.7801574000000002E-4</c:v>
                </c:pt>
                <c:pt idx="3">
                  <c:v>4.3846711999999996E-4</c:v>
                </c:pt>
                <c:pt idx="4">
                  <c:v>4.7323316000000005E-4</c:v>
                </c:pt>
                <c:pt idx="5">
                  <c:v>4.7971936E-4</c:v>
                </c:pt>
                <c:pt idx="6">
                  <c:v>4.6363358000000004E-4</c:v>
                </c:pt>
                <c:pt idx="7">
                  <c:v>4.4521278000000003E-4</c:v>
                </c:pt>
                <c:pt idx="8">
                  <c:v>4.4625057999999999E-4</c:v>
                </c:pt>
                <c:pt idx="9">
                  <c:v>4.6882253999999999E-4</c:v>
                </c:pt>
                <c:pt idx="10">
                  <c:v>5.0540472000000004E-4</c:v>
                </c:pt>
                <c:pt idx="11">
                  <c:v>5.4795419999999998E-4</c:v>
                </c:pt>
                <c:pt idx="12">
                  <c:v>5.8012576000000002E-4</c:v>
                </c:pt>
                <c:pt idx="13">
                  <c:v>5.9647097999999997E-4</c:v>
                </c:pt>
                <c:pt idx="14">
                  <c:v>6.1177842000000005E-4</c:v>
                </c:pt>
                <c:pt idx="15">
                  <c:v>6.3902046000000002E-4</c:v>
                </c:pt>
                <c:pt idx="16">
                  <c:v>6.8182938000000012E-4</c:v>
                </c:pt>
                <c:pt idx="17">
                  <c:v>7.2853002000000005E-4</c:v>
                </c:pt>
                <c:pt idx="18">
                  <c:v>7.6329604000000017E-4</c:v>
                </c:pt>
                <c:pt idx="19">
                  <c:v>7.8119796000000003E-4</c:v>
                </c:pt>
                <c:pt idx="20">
                  <c:v>7.9183532000000009E-4</c:v>
                </c:pt>
                <c:pt idx="21">
                  <c:v>8.0169434000000009E-4</c:v>
                </c:pt>
                <c:pt idx="22">
                  <c:v>8.2296906000000009E-4</c:v>
                </c:pt>
                <c:pt idx="23">
                  <c:v>8.5799454000000006E-4</c:v>
                </c:pt>
                <c:pt idx="24">
                  <c:v>8.9120388000000009E-4</c:v>
                </c:pt>
                <c:pt idx="25">
                  <c:v>9.0651132000000006E-4</c:v>
                </c:pt>
                <c:pt idx="26">
                  <c:v>8.9483615999999999E-4</c:v>
                </c:pt>
                <c:pt idx="27">
                  <c:v>8.6007014000000009E-4</c:v>
                </c:pt>
                <c:pt idx="28">
                  <c:v>8.1518563999999989E-4</c:v>
                </c:pt>
                <c:pt idx="29">
                  <c:v>7.6874444E-4</c:v>
                </c:pt>
                <c:pt idx="30">
                  <c:v>7.2749220000000001E-4</c:v>
                </c:pt>
                <c:pt idx="31">
                  <c:v>6.994718200000001E-4</c:v>
                </c:pt>
                <c:pt idx="32">
                  <c:v>6.8053212000000003E-4</c:v>
                </c:pt>
                <c:pt idx="33">
                  <c:v>6.7819709999999999E-4</c:v>
                </c:pt>
                <c:pt idx="34">
                  <c:v>7.0699583999999998E-4</c:v>
                </c:pt>
                <c:pt idx="35">
                  <c:v>7.5940434000000003E-4</c:v>
                </c:pt>
                <c:pt idx="36">
                  <c:v>8.1881794000000004E-4</c:v>
                </c:pt>
                <c:pt idx="37">
                  <c:v>8.7226421999999997E-4</c:v>
                </c:pt>
                <c:pt idx="38">
                  <c:v>8.9172282000000004E-4</c:v>
                </c:pt>
                <c:pt idx="39">
                  <c:v>8.564378800000001E-4</c:v>
                </c:pt>
                <c:pt idx="40">
                  <c:v>7.7808458000000003E-4</c:v>
                </c:pt>
                <c:pt idx="41">
                  <c:v>6.8520218000000003E-4</c:v>
                </c:pt>
                <c:pt idx="42">
                  <c:v>6.0607054000000001E-4</c:v>
                </c:pt>
                <c:pt idx="43">
                  <c:v>5.5988878000000006E-4</c:v>
                </c:pt>
                <c:pt idx="44">
                  <c:v>5.4432190000000004E-4</c:v>
                </c:pt>
                <c:pt idx="45">
                  <c:v>5.3731679999999998E-4</c:v>
                </c:pt>
                <c:pt idx="46">
                  <c:v>5.2434439999999997E-4</c:v>
                </c:pt>
                <c:pt idx="47">
                  <c:v>5.0748028000000001E-4</c:v>
                </c:pt>
                <c:pt idx="48">
                  <c:v>4.9139452000000001E-4</c:v>
                </c:pt>
                <c:pt idx="49">
                  <c:v>4.7323316000000005E-4</c:v>
                </c:pt>
                <c:pt idx="50">
                  <c:v>4.4339664000000003E-4</c:v>
                </c:pt>
                <c:pt idx="51">
                  <c:v>3.9384207999999999E-4</c:v>
                </c:pt>
                <c:pt idx="52">
                  <c:v>3.2612614800000005E-4</c:v>
                </c:pt>
                <c:pt idx="53">
                  <c:v>2.5451848800000002E-4</c:v>
                </c:pt>
                <c:pt idx="54">
                  <c:v>2.0548280800000005E-4</c:v>
                </c:pt>
                <c:pt idx="55">
                  <c:v>2.0626114800000001E-4</c:v>
                </c:pt>
                <c:pt idx="56">
                  <c:v>2.46475588E-4</c:v>
                </c:pt>
                <c:pt idx="57">
                  <c:v>2.9032229999999997E-4</c:v>
                </c:pt>
                <c:pt idx="58">
                  <c:v>3.1860214000000001E-4</c:v>
                </c:pt>
                <c:pt idx="59">
                  <c:v>3.3261233999999998E-4</c:v>
                </c:pt>
                <c:pt idx="60">
                  <c:v>3.3909855999999996E-4</c:v>
                </c:pt>
                <c:pt idx="61">
                  <c:v>3.5155206000000002E-4</c:v>
                </c:pt>
                <c:pt idx="62">
                  <c:v>3.7204846000000005E-4</c:v>
                </c:pt>
                <c:pt idx="63">
                  <c:v>3.7464293999999999E-4</c:v>
                </c:pt>
                <c:pt idx="64">
                  <c:v>3.4376862000000001E-4</c:v>
                </c:pt>
                <c:pt idx="65">
                  <c:v>2.8746839999999995E-4</c:v>
                </c:pt>
                <c:pt idx="66">
                  <c:v>2.16898544E-4</c:v>
                </c:pt>
                <c:pt idx="67">
                  <c:v>1.5099874399999999E-4</c:v>
                </c:pt>
                <c:pt idx="68">
                  <c:v>1.1260043199999999E-4</c:v>
                </c:pt>
                <c:pt idx="69">
                  <c:v>8.9509567999999993E-5</c:v>
                </c:pt>
                <c:pt idx="70">
                  <c:v>6.5380895999999998E-5</c:v>
                </c:pt>
                <c:pt idx="71">
                  <c:v>4.9814015999999998E-5</c:v>
                </c:pt>
                <c:pt idx="72">
                  <c:v>3.8138856000000008E-5</c:v>
                </c:pt>
                <c:pt idx="73">
                  <c:v>2.6982592000000003E-5</c:v>
                </c:pt>
                <c:pt idx="74">
                  <c:v>3.8657755999999994E-5</c:v>
                </c:pt>
                <c:pt idx="75">
                  <c:v>7.8612748000000005E-5</c:v>
                </c:pt>
                <c:pt idx="76">
                  <c:v>1.3102124399999999E-4</c:v>
                </c:pt>
                <c:pt idx="77">
                  <c:v>1.9562380400000001E-4</c:v>
                </c:pt>
                <c:pt idx="78">
                  <c:v>2.6074525999999999E-4</c:v>
                </c:pt>
                <c:pt idx="79">
                  <c:v>3.0718644000000001E-4</c:v>
                </c:pt>
                <c:pt idx="80">
                  <c:v>3.3857964000000003E-4</c:v>
                </c:pt>
                <c:pt idx="81">
                  <c:v>3.7256734000000002E-4</c:v>
                </c:pt>
                <c:pt idx="82">
                  <c:v>4.1978687999999996E-4</c:v>
                </c:pt>
                <c:pt idx="83">
                  <c:v>4.9165397999999998E-4</c:v>
                </c:pt>
                <c:pt idx="84">
                  <c:v>5.8868753999999997E-4</c:v>
                </c:pt>
                <c:pt idx="85">
                  <c:v>6.9013172000000002E-4</c:v>
                </c:pt>
                <c:pt idx="86">
                  <c:v>7.6874446000000003E-4</c:v>
                </c:pt>
                <c:pt idx="87">
                  <c:v>8.0584552E-4</c:v>
                </c:pt>
                <c:pt idx="88">
                  <c:v>7.9313255999999993E-4</c:v>
                </c:pt>
                <c:pt idx="89">
                  <c:v>7.2801111999999993E-4</c:v>
                </c:pt>
                <c:pt idx="90">
                  <c:v>6.2786417999999994E-4</c:v>
                </c:pt>
                <c:pt idx="91">
                  <c:v>5.2330661999999987E-4</c:v>
                </c:pt>
                <c:pt idx="92">
                  <c:v>4.3509430000000001E-4</c:v>
                </c:pt>
                <c:pt idx="93">
                  <c:v>3.7152954000000001E-4</c:v>
                </c:pt>
                <c:pt idx="94">
                  <c:v>3.4610361999999997E-4</c:v>
                </c:pt>
                <c:pt idx="95">
                  <c:v>3.5596266E-4</c:v>
                </c:pt>
                <c:pt idx="96">
                  <c:v>3.8605864000000004E-4</c:v>
                </c:pt>
                <c:pt idx="97">
                  <c:v>4.3794823999999998E-4</c:v>
                </c:pt>
                <c:pt idx="98">
                  <c:v>5.1292872000000011E-4</c:v>
                </c:pt>
                <c:pt idx="99">
                  <c:v>5.9413595999999993E-4</c:v>
                </c:pt>
                <c:pt idx="100">
                  <c:v>6.7093255999999999E-4</c:v>
                </c:pt>
                <c:pt idx="101">
                  <c:v>7.2334105999999994E-4</c:v>
                </c:pt>
                <c:pt idx="102">
                  <c:v>7.1944933999999999E-4</c:v>
                </c:pt>
                <c:pt idx="103">
                  <c:v>6.4939836E-4</c:v>
                </c:pt>
                <c:pt idx="104">
                  <c:v>5.2590109999999999E-4</c:v>
                </c:pt>
                <c:pt idx="105">
                  <c:v>3.6608113199999999E-4</c:v>
                </c:pt>
                <c:pt idx="106">
                  <c:v>2.1300680400000005E-4</c:v>
                </c:pt>
                <c:pt idx="107">
                  <c:v>1.1701103599999999E-4</c:v>
                </c:pt>
                <c:pt idx="108">
                  <c:v>8.5098936000000005E-5</c:v>
                </c:pt>
                <c:pt idx="109">
                  <c:v>1.06633116E-4</c:v>
                </c:pt>
                <c:pt idx="110">
                  <c:v>1.6293332400000001E-4</c:v>
                </c:pt>
                <c:pt idx="111">
                  <c:v>2.13525692E-4</c:v>
                </c:pt>
                <c:pt idx="112">
                  <c:v>2.3168705999999998E-4</c:v>
                </c:pt>
                <c:pt idx="113">
                  <c:v>2.3972996000000001E-4</c:v>
                </c:pt>
                <c:pt idx="114">
                  <c:v>2.5010787999999996E-4</c:v>
                </c:pt>
                <c:pt idx="115">
                  <c:v>2.7760937999999995E-4</c:v>
                </c:pt>
                <c:pt idx="116">
                  <c:v>3.4091467999999999E-4</c:v>
                </c:pt>
                <c:pt idx="117">
                  <c:v>4.1874907999999995E-4</c:v>
                </c:pt>
                <c:pt idx="118">
                  <c:v>4.7608708000000004E-4</c:v>
                </c:pt>
                <c:pt idx="119">
                  <c:v>5.0773973999999997E-4</c:v>
                </c:pt>
                <c:pt idx="120">
                  <c:v>5.0644249999999991E-4</c:v>
                </c:pt>
                <c:pt idx="121">
                  <c:v>4.7945991999999991E-4</c:v>
                </c:pt>
                <c:pt idx="122">
                  <c:v>4.6986034E-4</c:v>
                </c:pt>
                <c:pt idx="123">
                  <c:v>4.9372955999999997E-4</c:v>
                </c:pt>
                <c:pt idx="124">
                  <c:v>5.4795419999999998E-4</c:v>
                </c:pt>
                <c:pt idx="125">
                  <c:v>6.2319411999999994E-4</c:v>
                </c:pt>
                <c:pt idx="126">
                  <c:v>6.9039113999999993E-4</c:v>
                </c:pt>
                <c:pt idx="127">
                  <c:v>7.1763318E-4</c:v>
                </c:pt>
                <c:pt idx="128">
                  <c:v>7.0362297999999998E-4</c:v>
                </c:pt>
                <c:pt idx="129">
                  <c:v>6.6107349999999993E-4</c:v>
                </c:pt>
                <c:pt idx="130">
                  <c:v>6.1048114000000005E-4</c:v>
                </c:pt>
                <c:pt idx="131">
                  <c:v>5.7701235999999998E-4</c:v>
                </c:pt>
                <c:pt idx="132">
                  <c:v>5.6845058000000003E-4</c:v>
                </c:pt>
                <c:pt idx="133">
                  <c:v>5.7363954000000004E-4</c:v>
                </c:pt>
                <c:pt idx="134">
                  <c:v>5.7960686000000001E-4</c:v>
                </c:pt>
                <c:pt idx="135">
                  <c:v>5.8816864000000007E-4</c:v>
                </c:pt>
                <c:pt idx="136">
                  <c:v>6.0762724000000003E-4</c:v>
                </c:pt>
                <c:pt idx="137">
                  <c:v>6.4394996000000006E-4</c:v>
                </c:pt>
                <c:pt idx="138">
                  <c:v>7.0232576000000006E-4</c:v>
                </c:pt>
                <c:pt idx="139">
                  <c:v>7.7004168000000006E-4</c:v>
                </c:pt>
                <c:pt idx="140">
                  <c:v>8.1907735999999995E-4</c:v>
                </c:pt>
                <c:pt idx="141">
                  <c:v>8.2789857999999994E-4</c:v>
                </c:pt>
                <c:pt idx="142">
                  <c:v>7.8794358000000011E-4</c:v>
                </c:pt>
                <c:pt idx="143">
                  <c:v>7.1322256000000005E-4</c:v>
                </c:pt>
                <c:pt idx="144">
                  <c:v>6.3045863999999991E-4</c:v>
                </c:pt>
                <c:pt idx="145">
                  <c:v>5.6170492000000001E-4</c:v>
                </c:pt>
                <c:pt idx="146">
                  <c:v>5.1033421999999997E-4</c:v>
                </c:pt>
                <c:pt idx="147">
                  <c:v>4.7037924000000001E-4</c:v>
                </c:pt>
                <c:pt idx="148">
                  <c:v>4.2627308000000002E-4</c:v>
                </c:pt>
                <c:pt idx="149">
                  <c:v>3.7412403999999999E-4</c:v>
                </c:pt>
                <c:pt idx="150">
                  <c:v>3.3702295999999999E-4</c:v>
                </c:pt>
                <c:pt idx="151">
                  <c:v>3.4610363999999999E-4</c:v>
                </c:pt>
                <c:pt idx="152">
                  <c:v>4.1537624000000003E-4</c:v>
                </c:pt>
                <c:pt idx="153">
                  <c:v>5.3264673999999998E-4</c:v>
                </c:pt>
                <c:pt idx="154">
                  <c:v>6.6418687999999994E-4</c:v>
                </c:pt>
                <c:pt idx="155">
                  <c:v>7.5655037999999993E-4</c:v>
                </c:pt>
                <c:pt idx="156">
                  <c:v>7.8431132000000001E-4</c:v>
                </c:pt>
                <c:pt idx="157">
                  <c:v>7.6173936000000007E-4</c:v>
                </c:pt>
                <c:pt idx="158">
                  <c:v>7.2956780000000003E-4</c:v>
                </c:pt>
                <c:pt idx="159">
                  <c:v>7.2074656000000001E-4</c:v>
                </c:pt>
                <c:pt idx="160">
                  <c:v>7.3631343999999992E-4</c:v>
                </c:pt>
                <c:pt idx="161">
                  <c:v>7.4098349999999992E-4</c:v>
                </c:pt>
                <c:pt idx="162">
                  <c:v>7.0440131999999992E-4</c:v>
                </c:pt>
                <c:pt idx="163">
                  <c:v>6.2578858000000002E-4</c:v>
                </c:pt>
                <c:pt idx="164">
                  <c:v>5.3861405999999995E-4</c:v>
                </c:pt>
                <c:pt idx="165">
                  <c:v>4.8905949999999998E-4</c:v>
                </c:pt>
                <c:pt idx="166">
                  <c:v>4.9217287999999998E-4</c:v>
                </c:pt>
                <c:pt idx="167">
                  <c:v>5.2174996000000002E-4</c:v>
                </c:pt>
                <c:pt idx="168">
                  <c:v>5.2745782000000003E-4</c:v>
                </c:pt>
                <c:pt idx="169">
                  <c:v>4.6908201999999993E-4</c:v>
                </c:pt>
                <c:pt idx="170">
                  <c:v>3.4973592800000003E-4</c:v>
                </c:pt>
                <c:pt idx="171">
                  <c:v>2.1612020400000004E-4</c:v>
                </c:pt>
                <c:pt idx="172">
                  <c:v>1.1752996399999999E-4</c:v>
                </c:pt>
                <c:pt idx="173">
                  <c:v>6.9013183999999995E-5</c:v>
                </c:pt>
                <c:pt idx="174">
                  <c:v>5.1370712000000006E-5</c:v>
                </c:pt>
                <c:pt idx="175">
                  <c:v>3.7360520000000004E-5</c:v>
                </c:pt>
                <c:pt idx="176">
                  <c:v>1.5047984000000005E-5</c:v>
                </c:pt>
                <c:pt idx="177">
                  <c:v>-7.5239999999999995E-6</c:v>
                </c:pt>
                <c:pt idx="178">
                  <c:v>9.080680000000003E-6</c:v>
                </c:pt>
                <c:pt idx="179">
                  <c:v>9.6514651999999988E-5</c:v>
                </c:pt>
                <c:pt idx="180">
                  <c:v>2.3791381600000002E-4</c:v>
                </c:pt>
                <c:pt idx="181">
                  <c:v>3.9462041599999995E-4</c:v>
                </c:pt>
                <c:pt idx="182">
                  <c:v>5.3861406000000006E-4</c:v>
                </c:pt>
                <c:pt idx="183">
                  <c:v>6.493983599999999E-4</c:v>
                </c:pt>
                <c:pt idx="184">
                  <c:v>7.3060560000000004E-4</c:v>
                </c:pt>
                <c:pt idx="185">
                  <c:v>8.2245009999999999E-4</c:v>
                </c:pt>
                <c:pt idx="186">
                  <c:v>9.4776349999999997E-4</c:v>
                </c:pt>
                <c:pt idx="187">
                  <c:v>1.1166641999999999E-3</c:v>
                </c:pt>
                <c:pt idx="188">
                  <c:v>1.3561346199999998E-3</c:v>
                </c:pt>
                <c:pt idx="189">
                  <c:v>1.6970492E-3</c:v>
                </c:pt>
                <c:pt idx="190">
                  <c:v>2.1513427999999999E-3</c:v>
                </c:pt>
                <c:pt idx="191">
                  <c:v>2.7291336000000001E-3</c:v>
                </c:pt>
                <c:pt idx="192">
                  <c:v>3.3992878000000002E-3</c:v>
                </c:pt>
                <c:pt idx="193">
                  <c:v>4.0966842000000007E-3</c:v>
                </c:pt>
                <c:pt idx="194">
                  <c:v>4.7743624000000009E-3</c:v>
                </c:pt>
                <c:pt idx="195">
                  <c:v>5.4185717999999999E-3</c:v>
                </c:pt>
                <c:pt idx="196">
                  <c:v>6.0425442000000005E-3</c:v>
                </c:pt>
                <c:pt idx="197">
                  <c:v>6.7072500000000005E-3</c:v>
                </c:pt>
                <c:pt idx="198">
                  <c:v>7.4661353999999997E-3</c:v>
                </c:pt>
                <c:pt idx="199">
                  <c:v>8.3306170000000002E-3</c:v>
                </c:pt>
                <c:pt idx="200">
                  <c:v>9.286422800000001E-3</c:v>
                </c:pt>
                <c:pt idx="201">
                  <c:v>1.028919E-2</c:v>
                </c:pt>
                <c:pt idx="202">
                  <c:v>1.1295848000000001E-2</c:v>
                </c:pt>
                <c:pt idx="203">
                  <c:v>1.2301207999999999E-2</c:v>
                </c:pt>
                <c:pt idx="204">
                  <c:v>1.3311238E-2</c:v>
                </c:pt>
                <c:pt idx="205">
                  <c:v>1.4333464000000001E-2</c:v>
                </c:pt>
                <c:pt idx="206">
                  <c:v>1.5393308E-2</c:v>
                </c:pt>
                <c:pt idx="207">
                  <c:v>1.6486104000000001E-2</c:v>
                </c:pt>
                <c:pt idx="208">
                  <c:v>1.757916E-2</c:v>
                </c:pt>
                <c:pt idx="209">
                  <c:v>1.8632520000000003E-2</c:v>
                </c:pt>
                <c:pt idx="210">
                  <c:v>1.9600001999999998E-2</c:v>
                </c:pt>
                <c:pt idx="211">
                  <c:v>2.0454884E-2</c:v>
                </c:pt>
                <c:pt idx="212">
                  <c:v>2.1206244000000003E-2</c:v>
                </c:pt>
                <c:pt idx="213">
                  <c:v>2.1867315999999998E-2</c:v>
                </c:pt>
                <c:pt idx="214">
                  <c:v>2.2465084E-2</c:v>
                </c:pt>
                <c:pt idx="215">
                  <c:v>2.3026270000000001E-2</c:v>
                </c:pt>
                <c:pt idx="216">
                  <c:v>2.3548019999999999E-2</c:v>
                </c:pt>
                <c:pt idx="217">
                  <c:v>2.4002831999999998E-2</c:v>
                </c:pt>
                <c:pt idx="218">
                  <c:v>2.4360092E-2</c:v>
                </c:pt>
                <c:pt idx="219">
                  <c:v>2.4594372E-2</c:v>
                </c:pt>
                <c:pt idx="220">
                  <c:v>2.4701264000000001E-2</c:v>
                </c:pt>
                <c:pt idx="221">
                  <c:v>2.4698150000000002E-2</c:v>
                </c:pt>
                <c:pt idx="222">
                  <c:v>2.4612014000000002E-2</c:v>
                </c:pt>
                <c:pt idx="223">
                  <c:v>2.4478917999999999E-2</c:v>
                </c:pt>
                <c:pt idx="224">
                  <c:v>2.4326882000000001E-2</c:v>
                </c:pt>
                <c:pt idx="225">
                  <c:v>2.4153830000000001E-2</c:v>
                </c:pt>
                <c:pt idx="226">
                  <c:v>2.3935115999999999E-2</c:v>
                </c:pt>
                <c:pt idx="227">
                  <c:v>2.3644275999999999E-2</c:v>
                </c:pt>
                <c:pt idx="228">
                  <c:v>2.3267816E-2</c:v>
                </c:pt>
                <c:pt idx="229">
                  <c:v>2.2814042E-2</c:v>
                </c:pt>
                <c:pt idx="230">
                  <c:v>2.2326019999999999E-2</c:v>
                </c:pt>
                <c:pt idx="231">
                  <c:v>2.1848376000000003E-2</c:v>
                </c:pt>
                <c:pt idx="232">
                  <c:v>2.1390449999999998E-2</c:v>
                </c:pt>
                <c:pt idx="233">
                  <c:v>2.0920589999999999E-2</c:v>
                </c:pt>
                <c:pt idx="234">
                  <c:v>2.0397541999999998E-2</c:v>
                </c:pt>
                <c:pt idx="235">
                  <c:v>1.9792769999999998E-2</c:v>
                </c:pt>
                <c:pt idx="236">
                  <c:v>1.9115609999999998E-2</c:v>
                </c:pt>
                <c:pt idx="237">
                  <c:v>1.8419770000000002E-2</c:v>
                </c:pt>
                <c:pt idx="238">
                  <c:v>1.7770892E-2</c:v>
                </c:pt>
                <c:pt idx="239">
                  <c:v>1.7206333999999997E-2</c:v>
                </c:pt>
                <c:pt idx="240">
                  <c:v>1.6725836000000001E-2</c:v>
                </c:pt>
                <c:pt idx="241">
                  <c:v>1.6293856000000002E-2</c:v>
                </c:pt>
                <c:pt idx="242">
                  <c:v>1.585487E-2</c:v>
                </c:pt>
                <c:pt idx="243">
                  <c:v>1.5373593999999999E-2</c:v>
                </c:pt>
                <c:pt idx="244">
                  <c:v>1.4848729999999999E-2</c:v>
                </c:pt>
                <c:pt idx="245">
                  <c:v>1.4294290000000001E-2</c:v>
                </c:pt>
                <c:pt idx="246">
                  <c:v>1.3744000000000001E-2</c:v>
                </c:pt>
                <c:pt idx="247">
                  <c:v>1.3242228E-2</c:v>
                </c:pt>
                <c:pt idx="248">
                  <c:v>1.2809207999999999E-2</c:v>
                </c:pt>
                <c:pt idx="249">
                  <c:v>1.2446240000000001E-2</c:v>
                </c:pt>
                <c:pt idx="250">
                  <c:v>1.2147096E-2</c:v>
                </c:pt>
                <c:pt idx="251">
                  <c:v>1.1880383999999999E-2</c:v>
                </c:pt>
                <c:pt idx="252">
                  <c:v>1.1615486E-2</c:v>
                </c:pt>
                <c:pt idx="253">
                  <c:v>1.1345920000000001E-2</c:v>
                </c:pt>
                <c:pt idx="254">
                  <c:v>1.1061566E-2</c:v>
                </c:pt>
                <c:pt idx="255">
                  <c:v>1.0762682000000001E-2</c:v>
                </c:pt>
                <c:pt idx="256">
                  <c:v>1.0468208200000001E-2</c:v>
                </c:pt>
                <c:pt idx="257">
                  <c:v>1.01752922E-2</c:v>
                </c:pt>
                <c:pt idx="258">
                  <c:v>9.8714783999999996E-3</c:v>
                </c:pt>
                <c:pt idx="259">
                  <c:v>9.5666268000000002E-3</c:v>
                </c:pt>
                <c:pt idx="260">
                  <c:v>9.2521752000000006E-3</c:v>
                </c:pt>
                <c:pt idx="261">
                  <c:v>8.9195627999999992E-3</c:v>
                </c:pt>
                <c:pt idx="262">
                  <c:v>8.5994039999999997E-3</c:v>
                </c:pt>
                <c:pt idx="263">
                  <c:v>8.3194595999999989E-3</c:v>
                </c:pt>
                <c:pt idx="264">
                  <c:v>8.0771351999999984E-3</c:v>
                </c:pt>
                <c:pt idx="265">
                  <c:v>7.8659446000000008E-3</c:v>
                </c:pt>
                <c:pt idx="266">
                  <c:v>7.6537161999999988E-3</c:v>
                </c:pt>
                <c:pt idx="267">
                  <c:v>7.3908953999999999E-3</c:v>
                </c:pt>
                <c:pt idx="268">
                  <c:v>7.0647693999999995E-3</c:v>
                </c:pt>
                <c:pt idx="269">
                  <c:v>6.6896075999999995E-3</c:v>
                </c:pt>
                <c:pt idx="270">
                  <c:v>6.2942088000000011E-3</c:v>
                </c:pt>
                <c:pt idx="271">
                  <c:v>5.9216414000000002E-3</c:v>
                </c:pt>
                <c:pt idx="272">
                  <c:v>5.6061526000000007E-3</c:v>
                </c:pt>
                <c:pt idx="273">
                  <c:v>5.3373644000000008E-3</c:v>
                </c:pt>
                <c:pt idx="274">
                  <c:v>5.0825864000000002E-3</c:v>
                </c:pt>
                <c:pt idx="275">
                  <c:v>4.8109444000000003E-3</c:v>
                </c:pt>
                <c:pt idx="276">
                  <c:v>4.5141360000000002E-3</c:v>
                </c:pt>
                <c:pt idx="277">
                  <c:v>4.2069496E-3</c:v>
                </c:pt>
                <c:pt idx="278">
                  <c:v>3.9168867999999999E-3</c:v>
                </c:pt>
                <c:pt idx="279">
                  <c:v>3.6766380000000003E-3</c:v>
                </c:pt>
                <c:pt idx="280">
                  <c:v>3.4854247999999998E-3</c:v>
                </c:pt>
                <c:pt idx="281">
                  <c:v>3.3115945999999999E-3</c:v>
                </c:pt>
                <c:pt idx="282">
                  <c:v>3.1299809999999996E-3</c:v>
                </c:pt>
                <c:pt idx="283">
                  <c:v>2.9226820000000002E-3</c:v>
                </c:pt>
                <c:pt idx="284">
                  <c:v>2.6733524000000001E-3</c:v>
                </c:pt>
                <c:pt idx="285">
                  <c:v>2.4037857999999997E-3</c:v>
                </c:pt>
                <c:pt idx="286">
                  <c:v>2.1528996E-3</c:v>
                </c:pt>
                <c:pt idx="287">
                  <c:v>1.9396334000000002E-3</c:v>
                </c:pt>
                <c:pt idx="288">
                  <c:v>1.7839646000000001E-3</c:v>
                </c:pt>
                <c:pt idx="289">
                  <c:v>1.6944549999999999E-3</c:v>
                </c:pt>
                <c:pt idx="290">
                  <c:v>1.6472356000000001E-3</c:v>
                </c:pt>
                <c:pt idx="291">
                  <c:v>1.6135073999999998E-3</c:v>
                </c:pt>
                <c:pt idx="292">
                  <c:v>1.5706984000000001E-3</c:v>
                </c:pt>
                <c:pt idx="293">
                  <c:v>1.495199E-3</c:v>
                </c:pt>
                <c:pt idx="294">
                  <c:v>1.3898631999999999E-3</c:v>
                </c:pt>
                <c:pt idx="295">
                  <c:v>1.2777816000000002E-3</c:v>
                </c:pt>
                <c:pt idx="296">
                  <c:v>1.1776346000000001E-3</c:v>
                </c:pt>
                <c:pt idx="297">
                  <c:v>1.0979840000000002E-3</c:v>
                </c:pt>
                <c:pt idx="298">
                  <c:v>1.0416837799999998E-3</c:v>
                </c:pt>
                <c:pt idx="299">
                  <c:v>9.9783697999999998E-4</c:v>
                </c:pt>
                <c:pt idx="300">
                  <c:v>9.6099536000000005E-4</c:v>
                </c:pt>
                <c:pt idx="301">
                  <c:v>9.2752656000000006E-4</c:v>
                </c:pt>
                <c:pt idx="302">
                  <c:v>8.8990665999999995E-4</c:v>
                </c:pt>
                <c:pt idx="303">
                  <c:v>8.3853596000000013E-4</c:v>
                </c:pt>
                <c:pt idx="304">
                  <c:v>7.6199880000000001E-4</c:v>
                </c:pt>
                <c:pt idx="305">
                  <c:v>6.4836055999999999E-4</c:v>
                </c:pt>
                <c:pt idx="306">
                  <c:v>5.0799918000000001E-4</c:v>
                </c:pt>
                <c:pt idx="307">
                  <c:v>3.6789726E-4</c:v>
                </c:pt>
                <c:pt idx="308">
                  <c:v>2.5425904000000001E-4</c:v>
                </c:pt>
                <c:pt idx="309">
                  <c:v>1.9302931999999999E-4</c:v>
                </c:pt>
                <c:pt idx="310">
                  <c:v>1.9147264E-4</c:v>
                </c:pt>
                <c:pt idx="311">
                  <c:v>2.2987094E-4</c:v>
                </c:pt>
                <c:pt idx="312">
                  <c:v>2.8072273999999998E-4</c:v>
                </c:pt>
                <c:pt idx="313">
                  <c:v>3.1886160000000002E-4</c:v>
                </c:pt>
                <c:pt idx="314">
                  <c:v>3.2327220000000006E-4</c:v>
                </c:pt>
                <c:pt idx="315">
                  <c:v>2.9110064000000002E-4</c:v>
                </c:pt>
                <c:pt idx="316">
                  <c:v>2.3739492000000002E-4</c:v>
                </c:pt>
                <c:pt idx="317">
                  <c:v>1.7460850799999998E-4</c:v>
                </c:pt>
                <c:pt idx="318">
                  <c:v>1.1597325200000001E-4</c:v>
                </c:pt>
                <c:pt idx="319">
                  <c:v>8.0688331999999999E-5</c:v>
                </c:pt>
                <c:pt idx="320">
                  <c:v>7.2645451999999989E-5</c:v>
                </c:pt>
                <c:pt idx="321">
                  <c:v>6.4602556000000003E-5</c:v>
                </c:pt>
                <c:pt idx="322">
                  <c:v>3.8398307999999996E-5</c:v>
                </c:pt>
                <c:pt idx="323">
                  <c:v>-1.2972395999999995E-5</c:v>
                </c:pt>
                <c:pt idx="324">
                  <c:v>-1.0481699599999998E-4</c:v>
                </c:pt>
                <c:pt idx="325">
                  <c:v>-2.2831425599999998E-4</c:v>
                </c:pt>
                <c:pt idx="326">
                  <c:v>-3.5025481999999996E-4</c:v>
                </c:pt>
                <c:pt idx="327">
                  <c:v>-4.5792574E-4</c:v>
                </c:pt>
                <c:pt idx="328">
                  <c:v>-5.4510028000000004E-4</c:v>
                </c:pt>
                <c:pt idx="329">
                  <c:v>-6.0373551999999997E-4</c:v>
                </c:pt>
                <c:pt idx="330">
                  <c:v>-6.4005824000000001E-4</c:v>
                </c:pt>
                <c:pt idx="331">
                  <c:v>-6.6263021999999998E-4</c:v>
                </c:pt>
                <c:pt idx="332">
                  <c:v>-6.8105104000000007E-4</c:v>
                </c:pt>
                <c:pt idx="333">
                  <c:v>-7.1270367999999996E-4</c:v>
                </c:pt>
                <c:pt idx="334">
                  <c:v>-7.6173935999999996E-4</c:v>
                </c:pt>
                <c:pt idx="335">
                  <c:v>-8.2478521999999996E-4</c:v>
                </c:pt>
                <c:pt idx="336">
                  <c:v>-8.8938775999999995E-4</c:v>
                </c:pt>
                <c:pt idx="337">
                  <c:v>-9.2804550000000002E-4</c:v>
                </c:pt>
                <c:pt idx="338">
                  <c:v>-9.3349391999999998E-4</c:v>
                </c:pt>
                <c:pt idx="339">
                  <c:v>-9.0988414E-4</c:v>
                </c:pt>
                <c:pt idx="340">
                  <c:v>-8.6266459999999995E-4</c:v>
                </c:pt>
                <c:pt idx="341">
                  <c:v>-8.1181280000000003E-4</c:v>
                </c:pt>
                <c:pt idx="342">
                  <c:v>-7.7315505999999996E-4</c:v>
                </c:pt>
                <c:pt idx="343">
                  <c:v>-7.4565356000000002E-4</c:v>
                </c:pt>
                <c:pt idx="344">
                  <c:v>-7.4695079999999997E-4</c:v>
                </c:pt>
                <c:pt idx="345">
                  <c:v>-7.85868E-4</c:v>
                </c:pt>
                <c:pt idx="346">
                  <c:v>-8.4476262000000011E-4</c:v>
                </c:pt>
                <c:pt idx="347">
                  <c:v>-9.0728960000000002E-4</c:v>
                </c:pt>
                <c:pt idx="348">
                  <c:v>-9.5243355999999996E-4</c:v>
                </c:pt>
                <c:pt idx="349">
                  <c:v>-9.5295245999999986E-4</c:v>
                </c:pt>
                <c:pt idx="350">
                  <c:v>-9.0495457999999998E-4</c:v>
                </c:pt>
                <c:pt idx="351">
                  <c:v>-8.2348798000000012E-4</c:v>
                </c:pt>
                <c:pt idx="352">
                  <c:v>-7.2489772E-4</c:v>
                </c:pt>
                <c:pt idx="353">
                  <c:v>-6.3019919999999998E-4</c:v>
                </c:pt>
                <c:pt idx="354">
                  <c:v>-5.6014824000000002E-4</c:v>
                </c:pt>
                <c:pt idx="355">
                  <c:v>-5.1604207999999987E-4</c:v>
                </c:pt>
                <c:pt idx="356">
                  <c:v>-4.9217285999999996E-4</c:v>
                </c:pt>
                <c:pt idx="357">
                  <c:v>-4.9269176000000007E-4</c:v>
                </c:pt>
                <c:pt idx="358">
                  <c:v>-5.1941490000000003E-4</c:v>
                </c:pt>
                <c:pt idx="359">
                  <c:v>-5.6352105999999996E-4</c:v>
                </c:pt>
                <c:pt idx="360">
                  <c:v>-6.1125949999999991E-4</c:v>
                </c:pt>
                <c:pt idx="361">
                  <c:v>-6.4913891999999996E-4</c:v>
                </c:pt>
                <c:pt idx="362">
                  <c:v>-6.5718180000000001E-4</c:v>
                </c:pt>
                <c:pt idx="363">
                  <c:v>-6.2526969999999993E-4</c:v>
                </c:pt>
                <c:pt idx="364">
                  <c:v>-5.6118603999999993E-4</c:v>
                </c:pt>
                <c:pt idx="365">
                  <c:v>-4.9113508000000008E-4</c:v>
                </c:pt>
                <c:pt idx="366">
                  <c:v>-4.3094314000000002E-4</c:v>
                </c:pt>
                <c:pt idx="367">
                  <c:v>-3.8164801999999998E-4</c:v>
                </c:pt>
                <c:pt idx="368">
                  <c:v>-3.3780129999999998E-4</c:v>
                </c:pt>
                <c:pt idx="369">
                  <c:v>-2.9239789999999999E-4</c:v>
                </c:pt>
                <c:pt idx="370">
                  <c:v>-2.51924E-4</c:v>
                </c:pt>
                <c:pt idx="371">
                  <c:v>-2.4362166000000004E-4</c:v>
                </c:pt>
                <c:pt idx="372">
                  <c:v>-2.9136009999999998E-4</c:v>
                </c:pt>
                <c:pt idx="373">
                  <c:v>-3.9513930000000002E-4</c:v>
                </c:pt>
                <c:pt idx="374">
                  <c:v>-5.2875502000000003E-4</c:v>
                </c:pt>
                <c:pt idx="375">
                  <c:v>-6.5095503999999999E-4</c:v>
                </c:pt>
                <c:pt idx="376">
                  <c:v>-7.3683233999999992E-4</c:v>
                </c:pt>
                <c:pt idx="377">
                  <c:v>-7.8353297999999986E-4</c:v>
                </c:pt>
                <c:pt idx="378">
                  <c:v>-8.0143490000000005E-4</c:v>
                </c:pt>
                <c:pt idx="379">
                  <c:v>-8.0869945999999997E-4</c:v>
                </c:pt>
                <c:pt idx="380">
                  <c:v>-8.1362896000000012E-4</c:v>
                </c:pt>
                <c:pt idx="381">
                  <c:v>-8.0999667999999999E-4</c:v>
                </c:pt>
                <c:pt idx="382">
                  <c:v>-7.9079752000000007E-4</c:v>
                </c:pt>
                <c:pt idx="383">
                  <c:v>-7.4513468000000005E-4</c:v>
                </c:pt>
                <c:pt idx="384">
                  <c:v>-6.6366800000000007E-4</c:v>
                </c:pt>
                <c:pt idx="385">
                  <c:v>-5.583321200000001E-4</c:v>
                </c:pt>
                <c:pt idx="386">
                  <c:v>-4.4676948E-4</c:v>
                </c:pt>
                <c:pt idx="387">
                  <c:v>-3.5622212000000001E-4</c:v>
                </c:pt>
                <c:pt idx="388">
                  <c:v>-3.2171552000000001E-4</c:v>
                </c:pt>
                <c:pt idx="389">
                  <c:v>-3.5907604000000001E-4</c:v>
                </c:pt>
                <c:pt idx="390">
                  <c:v>-4.5325566000000003E-4</c:v>
                </c:pt>
                <c:pt idx="391">
                  <c:v>-5.7934738000000002E-4</c:v>
                </c:pt>
                <c:pt idx="392">
                  <c:v>-7.0336354000000005E-4</c:v>
                </c:pt>
                <c:pt idx="393">
                  <c:v>-7.9780262000000003E-4</c:v>
                </c:pt>
                <c:pt idx="394">
                  <c:v>-8.5877289999999992E-4</c:v>
                </c:pt>
                <c:pt idx="395">
                  <c:v>-8.8834997999999996E-4</c:v>
                </c:pt>
                <c:pt idx="396">
                  <c:v>-8.9094445999999996E-4</c:v>
                </c:pt>
                <c:pt idx="397">
                  <c:v>-8.7745315999999995E-4</c:v>
                </c:pt>
                <c:pt idx="398">
                  <c:v>-8.5903236E-4</c:v>
                </c:pt>
                <c:pt idx="399">
                  <c:v>-8.4320602000000013E-4</c:v>
                </c:pt>
                <c:pt idx="400">
                  <c:v>-8.3749816000000012E-4</c:v>
                </c:pt>
                <c:pt idx="401">
                  <c:v>-8.4761664000000008E-4</c:v>
                </c:pt>
                <c:pt idx="402">
                  <c:v>-8.683724800000001E-4</c:v>
                </c:pt>
                <c:pt idx="403">
                  <c:v>-8.8316100000000004E-4</c:v>
                </c:pt>
                <c:pt idx="404">
                  <c:v>-8.8004762000000003E-4</c:v>
                </c:pt>
                <c:pt idx="405">
                  <c:v>-8.6941025999999998E-4</c:v>
                </c:pt>
                <c:pt idx="406">
                  <c:v>-8.5436227999999997E-4</c:v>
                </c:pt>
                <c:pt idx="407">
                  <c:v>-8.3697925999999989E-4</c:v>
                </c:pt>
                <c:pt idx="408">
                  <c:v>-8.2712023999999989E-4</c:v>
                </c:pt>
                <c:pt idx="409">
                  <c:v>-8.2063403999999994E-4</c:v>
                </c:pt>
                <c:pt idx="410">
                  <c:v>-8.0714273999999992E-4</c:v>
                </c:pt>
                <c:pt idx="411">
                  <c:v>-7.9598648000000008E-4</c:v>
                </c:pt>
                <c:pt idx="412">
                  <c:v>-7.9806205999999997E-4</c:v>
                </c:pt>
                <c:pt idx="413">
                  <c:v>-8.1129391999999983E-4</c:v>
                </c:pt>
                <c:pt idx="414">
                  <c:v>-8.3983319999999997E-4</c:v>
                </c:pt>
                <c:pt idx="415">
                  <c:v>-8.7745315999999995E-4</c:v>
                </c:pt>
                <c:pt idx="416">
                  <c:v>-9.1221918000000007E-4</c:v>
                </c:pt>
                <c:pt idx="417">
                  <c:v>-9.5035795999999994E-4</c:v>
                </c:pt>
                <c:pt idx="418">
                  <c:v>-1.0108093399999998E-3</c:v>
                </c:pt>
                <c:pt idx="419">
                  <c:v>-1.0969461599999999E-3</c:v>
                </c:pt>
                <c:pt idx="420">
                  <c:v>-1.20176316E-3</c:v>
                </c:pt>
                <c:pt idx="421">
                  <c:v>-1.3141042E-3</c:v>
                </c:pt>
                <c:pt idx="422">
                  <c:v>-1.4028355999999998E-3</c:v>
                </c:pt>
                <c:pt idx="423">
                  <c:v>-1.4399365999999999E-3</c:v>
                </c:pt>
                <c:pt idx="424">
                  <c:v>-1.4292991999999998E-3</c:v>
                </c:pt>
                <c:pt idx="425">
                  <c:v>-1.3846741999999999E-3</c:v>
                </c:pt>
                <c:pt idx="426">
                  <c:v>-1.3177365999999999E-3</c:v>
                </c:pt>
                <c:pt idx="427">
                  <c:v>-1.2518367999999999E-3</c:v>
                </c:pt>
                <c:pt idx="428">
                  <c:v>-1.2022821999999999E-3</c:v>
                </c:pt>
                <c:pt idx="429">
                  <c:v>-1.1664784E-3</c:v>
                </c:pt>
                <c:pt idx="430">
                  <c:v>-1.1519491999999998E-3</c:v>
                </c:pt>
                <c:pt idx="431">
                  <c:v>-1.1555814000000001E-3</c:v>
                </c:pt>
                <c:pt idx="432">
                  <c:v>-1.1607701999999998E-3</c:v>
                </c:pt>
                <c:pt idx="433">
                  <c:v>-1.1563595999999998E-3</c:v>
                </c:pt>
                <c:pt idx="434">
                  <c:v>-1.1394954000000001E-3</c:v>
                </c:pt>
                <c:pt idx="435">
                  <c:v>-1.1104372E-3</c:v>
                </c:pt>
                <c:pt idx="436">
                  <c:v>-1.0748928000000001E-3</c:v>
                </c:pt>
                <c:pt idx="437">
                  <c:v>-1.0473913999999999E-3</c:v>
                </c:pt>
                <c:pt idx="438">
                  <c:v>-1.0434997999999999E-3</c:v>
                </c:pt>
                <c:pt idx="439">
                  <c:v>-1.0645151999999999E-3</c:v>
                </c:pt>
                <c:pt idx="440">
                  <c:v>-1.0998002E-3</c:v>
                </c:pt>
                <c:pt idx="441">
                  <c:v>-1.1612893999999999E-3</c:v>
                </c:pt>
                <c:pt idx="442">
                  <c:v>-1.2445722000000001E-3</c:v>
                </c:pt>
                <c:pt idx="443">
                  <c:v>-1.327855E-3</c:v>
                </c:pt>
                <c:pt idx="444">
                  <c:v>-1.4017976000000002E-3</c:v>
                </c:pt>
                <c:pt idx="445">
                  <c:v>-1.4477197999999999E-3</c:v>
                </c:pt>
                <c:pt idx="446">
                  <c:v>-1.4407147999999999E-3</c:v>
                </c:pt>
                <c:pt idx="447">
                  <c:v>-1.3838956E-3</c:v>
                </c:pt>
                <c:pt idx="448">
                  <c:v>-1.3045044000000001E-3</c:v>
                </c:pt>
                <c:pt idx="449">
                  <c:v>-1.2284862000000001E-3</c:v>
                </c:pt>
                <c:pt idx="450">
                  <c:v>-1.1791912000000001E-3</c:v>
                </c:pt>
                <c:pt idx="451">
                  <c:v>-1.145463E-3</c:v>
                </c:pt>
                <c:pt idx="452">
                  <c:v>-1.1023946999999998E-3</c:v>
                </c:pt>
                <c:pt idx="453">
                  <c:v>-1.0346788400000001E-3</c:v>
                </c:pt>
                <c:pt idx="454">
                  <c:v>-9.4672587999999999E-4</c:v>
                </c:pt>
                <c:pt idx="455">
                  <c:v>-8.6292413999999992E-4</c:v>
                </c:pt>
                <c:pt idx="456">
                  <c:v>-8.1440726E-4</c:v>
                </c:pt>
                <c:pt idx="457">
                  <c:v>-8.1285058000000012E-4</c:v>
                </c:pt>
                <c:pt idx="458">
                  <c:v>-8.468382799999999E-4</c:v>
                </c:pt>
                <c:pt idx="459">
                  <c:v>-8.9302002000000004E-4</c:v>
                </c:pt>
                <c:pt idx="460">
                  <c:v>-9.3349392000000009E-4</c:v>
                </c:pt>
                <c:pt idx="461">
                  <c:v>-9.6618439999999995E-4</c:v>
                </c:pt>
                <c:pt idx="462">
                  <c:v>-1.00302598E-3</c:v>
                </c:pt>
                <c:pt idx="463">
                  <c:v>-1.05283994E-3</c:v>
                </c:pt>
                <c:pt idx="464">
                  <c:v>-1.10758356E-3</c:v>
                </c:pt>
                <c:pt idx="465">
                  <c:v>-1.1607703999999999E-3</c:v>
                </c:pt>
                <c:pt idx="466">
                  <c:v>-1.1978714E-3</c:v>
                </c:pt>
                <c:pt idx="467">
                  <c:v>-1.1965742E-3</c:v>
                </c:pt>
                <c:pt idx="468">
                  <c:v>-1.1571381999999999E-3</c:v>
                </c:pt>
                <c:pt idx="469">
                  <c:v>-1.0938327999999999E-3</c:v>
                </c:pt>
                <c:pt idx="470">
                  <c:v>-9.9783703999999996E-4</c:v>
                </c:pt>
                <c:pt idx="471">
                  <c:v>-8.8471774000000011E-4</c:v>
                </c:pt>
                <c:pt idx="472">
                  <c:v>-7.9313259999999987E-4</c:v>
                </c:pt>
                <c:pt idx="473">
                  <c:v>-7.3112448000000002E-4</c:v>
                </c:pt>
                <c:pt idx="474">
                  <c:v>-7.1244422E-4</c:v>
                </c:pt>
                <c:pt idx="475">
                  <c:v>-7.5966376000000005E-4</c:v>
                </c:pt>
                <c:pt idx="476">
                  <c:v>-8.4450325999999997E-4</c:v>
                </c:pt>
                <c:pt idx="477">
                  <c:v>-9.1948380000000008E-4</c:v>
                </c:pt>
                <c:pt idx="478">
                  <c:v>-9.5969824000000006E-4</c:v>
                </c:pt>
                <c:pt idx="479">
                  <c:v>-9.2804559999999994E-4</c:v>
                </c:pt>
                <c:pt idx="480">
                  <c:v>-8.1933688E-4</c:v>
                </c:pt>
                <c:pt idx="481">
                  <c:v>-6.9272626E-4</c:v>
                </c:pt>
                <c:pt idx="482">
                  <c:v>-5.9932490000000002E-4</c:v>
                </c:pt>
                <c:pt idx="483">
                  <c:v>-5.5988879999999998E-4</c:v>
                </c:pt>
                <c:pt idx="484">
                  <c:v>-5.8764971999999993E-4</c:v>
                </c:pt>
                <c:pt idx="485">
                  <c:v>-6.5770067999999999E-4</c:v>
                </c:pt>
                <c:pt idx="486">
                  <c:v>-7.2152488000000003E-4</c:v>
                </c:pt>
                <c:pt idx="487">
                  <c:v>-7.5110195999999996E-4</c:v>
                </c:pt>
                <c:pt idx="488">
                  <c:v>-7.3864845999999996E-4</c:v>
                </c:pt>
                <c:pt idx="489">
                  <c:v>-6.8442383999999998E-4</c:v>
                </c:pt>
                <c:pt idx="490">
                  <c:v>-5.9673042000000002E-4</c:v>
                </c:pt>
                <c:pt idx="491">
                  <c:v>-4.7323317999999997E-4</c:v>
                </c:pt>
                <c:pt idx="492">
                  <c:v>-3.1522933999999998E-4</c:v>
                </c:pt>
                <c:pt idx="493">
                  <c:v>-1.3880469999999999E-4</c:v>
                </c:pt>
                <c:pt idx="494">
                  <c:v>2.7501480000000003E-5</c:v>
                </c:pt>
                <c:pt idx="495">
                  <c:v>1.5281487999999998E-4</c:v>
                </c:pt>
                <c:pt idx="496">
                  <c:v>2.1560129999999999E-4</c:v>
                </c:pt>
                <c:pt idx="497">
                  <c:v>2.2442254000000001E-4</c:v>
                </c:pt>
                <c:pt idx="498">
                  <c:v>2.1949302E-4</c:v>
                </c:pt>
                <c:pt idx="499">
                  <c:v>2.3791382000000003E-4</c:v>
                </c:pt>
                <c:pt idx="500">
                  <c:v>2.9914353999999999E-4</c:v>
                </c:pt>
                <c:pt idx="501">
                  <c:v>3.9877157999999998E-4</c:v>
                </c:pt>
                <c:pt idx="502">
                  <c:v>5.0773973999999997E-4</c:v>
                </c:pt>
                <c:pt idx="503">
                  <c:v>5.8375802000000001E-4</c:v>
                </c:pt>
                <c:pt idx="504">
                  <c:v>6.1022172000000003E-4</c:v>
                </c:pt>
                <c:pt idx="505">
                  <c:v>5.9517374000000003E-4</c:v>
                </c:pt>
                <c:pt idx="506">
                  <c:v>5.5418096E-4</c:v>
                </c:pt>
                <c:pt idx="507">
                  <c:v>5.1033424E-4</c:v>
                </c:pt>
                <c:pt idx="508">
                  <c:v>4.8205440000000002E-4</c:v>
                </c:pt>
                <c:pt idx="509">
                  <c:v>4.7193594000000003E-4</c:v>
                </c:pt>
                <c:pt idx="510">
                  <c:v>4.7764379999999998E-4</c:v>
                </c:pt>
                <c:pt idx="511">
                  <c:v>5.0462637999999999E-4</c:v>
                </c:pt>
                <c:pt idx="512">
                  <c:v>5.5106757999999999E-4</c:v>
                </c:pt>
                <c:pt idx="513">
                  <c:v>5.9231981999999998E-4</c:v>
                </c:pt>
                <c:pt idx="514">
                  <c:v>6.0010325999999999E-4</c:v>
                </c:pt>
                <c:pt idx="515">
                  <c:v>5.6611556E-4</c:v>
                </c:pt>
                <c:pt idx="516">
                  <c:v>4.9191343999999994E-4</c:v>
                </c:pt>
                <c:pt idx="517">
                  <c:v>4.0032828E-4</c:v>
                </c:pt>
                <c:pt idx="518">
                  <c:v>3.3105565999999993E-4</c:v>
                </c:pt>
                <c:pt idx="519">
                  <c:v>3.0225692E-4</c:v>
                </c:pt>
                <c:pt idx="520">
                  <c:v>2.9551128E-4</c:v>
                </c:pt>
                <c:pt idx="521">
                  <c:v>2.8669003999999998E-4</c:v>
                </c:pt>
                <c:pt idx="522">
                  <c:v>2.5529683999999997E-4</c:v>
                </c:pt>
                <c:pt idx="523">
                  <c:v>1.95364348E-4</c:v>
                </c:pt>
                <c:pt idx="524">
                  <c:v>1.2635118000000001E-4</c:v>
                </c:pt>
                <c:pt idx="525">
                  <c:v>7.1348200000000009E-5</c:v>
                </c:pt>
                <c:pt idx="526">
                  <c:v>4.7219535999999996E-5</c:v>
                </c:pt>
                <c:pt idx="527">
                  <c:v>6.1748615999999997E-5</c:v>
                </c:pt>
                <c:pt idx="528">
                  <c:v>1.1545434799999999E-4</c:v>
                </c:pt>
                <c:pt idx="529">
                  <c:v>2.0081273600000001E-4</c:v>
                </c:pt>
                <c:pt idx="530">
                  <c:v>3.0095967600000001E-4</c:v>
                </c:pt>
                <c:pt idx="531">
                  <c:v>3.9254481999999996E-4</c:v>
                </c:pt>
                <c:pt idx="532">
                  <c:v>4.4132106000000003E-4</c:v>
                </c:pt>
                <c:pt idx="533">
                  <c:v>4.1978687999999996E-4</c:v>
                </c:pt>
                <c:pt idx="534">
                  <c:v>3.3624462800000001E-4</c:v>
                </c:pt>
                <c:pt idx="535">
                  <c:v>2.2961148799999996E-4</c:v>
                </c:pt>
                <c:pt idx="536">
                  <c:v>1.4606922800000001E-4</c:v>
                </c:pt>
                <c:pt idx="537">
                  <c:v>1.21162208E-4</c:v>
                </c:pt>
                <c:pt idx="538">
                  <c:v>1.5981996800000002E-4</c:v>
                </c:pt>
                <c:pt idx="539">
                  <c:v>2.2935204E-4</c:v>
                </c:pt>
                <c:pt idx="540">
                  <c:v>2.8643059999999999E-4</c:v>
                </c:pt>
                <c:pt idx="541">
                  <c:v>2.9499238E-4</c:v>
                </c:pt>
                <c:pt idx="542">
                  <c:v>2.5114567200000001E-4</c:v>
                </c:pt>
                <c:pt idx="543">
                  <c:v>1.7642463999999999E-4</c:v>
                </c:pt>
                <c:pt idx="544">
                  <c:v>1.0196305600000001E-4</c:v>
                </c:pt>
                <c:pt idx="545">
                  <c:v>6.1489168000000013E-5</c:v>
                </c:pt>
                <c:pt idx="546">
                  <c:v>7.1348208000000004E-5</c:v>
                </c:pt>
                <c:pt idx="547">
                  <c:v>1.2583229600000002E-4</c:v>
                </c:pt>
                <c:pt idx="548">
                  <c:v>2.1145014800000002E-4</c:v>
                </c:pt>
                <c:pt idx="549">
                  <c:v>3.0718647199999999E-4</c:v>
                </c:pt>
                <c:pt idx="550">
                  <c:v>3.8943149999999999E-4</c:v>
                </c:pt>
                <c:pt idx="551">
                  <c:v>4.5066122000000003E-4</c:v>
                </c:pt>
                <c:pt idx="552">
                  <c:v>4.9243234000000006E-4</c:v>
                </c:pt>
                <c:pt idx="553">
                  <c:v>5.2616057999999998E-4</c:v>
                </c:pt>
                <c:pt idx="554">
                  <c:v>5.6559665999999999E-4</c:v>
                </c:pt>
                <c:pt idx="555">
                  <c:v>6.1644846000000002E-4</c:v>
                </c:pt>
                <c:pt idx="556">
                  <c:v>6.6730027999999998E-4</c:v>
                </c:pt>
                <c:pt idx="557">
                  <c:v>6.9039115999999995E-4</c:v>
                </c:pt>
                <c:pt idx="558">
                  <c:v>6.6496524000000002E-4</c:v>
                </c:pt>
                <c:pt idx="559">
                  <c:v>5.9387650000000008E-4</c:v>
                </c:pt>
                <c:pt idx="560">
                  <c:v>4.9917798000000005E-4</c:v>
                </c:pt>
                <c:pt idx="561">
                  <c:v>4.0733338000000007E-4</c:v>
                </c:pt>
                <c:pt idx="562">
                  <c:v>3.39358E-4</c:v>
                </c:pt>
                <c:pt idx="563">
                  <c:v>2.9940301999999998E-4</c:v>
                </c:pt>
                <c:pt idx="564">
                  <c:v>2.8176054E-4</c:v>
                </c:pt>
                <c:pt idx="565">
                  <c:v>2.7034481999999997E-4</c:v>
                </c:pt>
                <c:pt idx="566">
                  <c:v>2.5088622000000001E-4</c:v>
                </c:pt>
                <c:pt idx="567">
                  <c:v>2.3324376E-4</c:v>
                </c:pt>
                <c:pt idx="568">
                  <c:v>2.2546031999999999E-4</c:v>
                </c:pt>
                <c:pt idx="569">
                  <c:v>2.2468198E-4</c:v>
                </c:pt>
                <c:pt idx="570">
                  <c:v>2.3505990000000001E-4</c:v>
                </c:pt>
                <c:pt idx="571">
                  <c:v>2.5503740000000003E-4</c:v>
                </c:pt>
                <c:pt idx="572">
                  <c:v>2.6723143999999997E-4</c:v>
                </c:pt>
                <c:pt idx="573">
                  <c:v>2.7527432000000002E-4</c:v>
                </c:pt>
                <c:pt idx="574">
                  <c:v>2.9369514000000005E-4</c:v>
                </c:pt>
                <c:pt idx="575">
                  <c:v>3.1730492000000003E-4</c:v>
                </c:pt>
                <c:pt idx="576">
                  <c:v>3.4610363999999999E-4</c:v>
                </c:pt>
                <c:pt idx="577">
                  <c:v>3.7594017999999999E-4</c:v>
                </c:pt>
                <c:pt idx="578">
                  <c:v>3.9020981999999995E-4</c:v>
                </c:pt>
                <c:pt idx="579">
                  <c:v>3.8242638E-4</c:v>
                </c:pt>
                <c:pt idx="580">
                  <c:v>3.6504335999999998E-4</c:v>
                </c:pt>
                <c:pt idx="581">
                  <c:v>3.4195247999999995E-4</c:v>
                </c:pt>
                <c:pt idx="582">
                  <c:v>3.1367264000000002E-4</c:v>
                </c:pt>
                <c:pt idx="583">
                  <c:v>2.8435502000000005E-4</c:v>
                </c:pt>
                <c:pt idx="584">
                  <c:v>2.5270236000000002E-4</c:v>
                </c:pt>
                <c:pt idx="585">
                  <c:v>2.1586074000000001E-4</c:v>
                </c:pt>
                <c:pt idx="586">
                  <c:v>1.8524588000000001E-4</c:v>
                </c:pt>
                <c:pt idx="587">
                  <c:v>1.7331125999999999E-4</c:v>
                </c:pt>
                <c:pt idx="588">
                  <c:v>1.6449001999999999E-4</c:v>
                </c:pt>
                <c:pt idx="589">
                  <c:v>1.4191803999999999E-4</c:v>
                </c:pt>
                <c:pt idx="590">
                  <c:v>1.0040636000000001E-4</c:v>
                </c:pt>
                <c:pt idx="591">
                  <c:v>5.2149035999999997E-5</c:v>
                </c:pt>
                <c:pt idx="592">
                  <c:v>2.5685347999999994E-5</c:v>
                </c:pt>
                <c:pt idx="593">
                  <c:v>4.1511687999999991E-5</c:v>
                </c:pt>
                <c:pt idx="594">
                  <c:v>8.5877288000000006E-5</c:v>
                </c:pt>
                <c:pt idx="595">
                  <c:v>1.36469648E-4</c:v>
                </c:pt>
                <c:pt idx="596">
                  <c:v>1.5904162400000001E-4</c:v>
                </c:pt>
                <c:pt idx="597">
                  <c:v>1.3231847999999998E-4</c:v>
                </c:pt>
              </c:numCache>
            </c:numRef>
          </c:val>
          <c:smooth val="0"/>
        </c:ser>
        <c:ser>
          <c:idx val="3"/>
          <c:order val="3"/>
          <c:marker>
            <c:symbol val="none"/>
          </c:marker>
          <c:val>
            <c:numRef>
              <c:f>Sheet1!$E$2:$E$599</c:f>
              <c:numCache>
                <c:formatCode>0.00E+00</c:formatCode>
                <c:ptCount val="598"/>
                <c:pt idx="0">
                  <c:v>8.5617839999999995E-5</c:v>
                </c:pt>
                <c:pt idx="1">
                  <c:v>-1.167516E-5</c:v>
                </c:pt>
                <c:pt idx="2">
                  <c:v>4.6441183999999995E-5</c:v>
                </c:pt>
                <c:pt idx="3">
                  <c:v>4.9035663999999997E-5</c:v>
                </c:pt>
                <c:pt idx="4">
                  <c:v>6.4343096E-5</c:v>
                </c:pt>
                <c:pt idx="5">
                  <c:v>7.3683223999999992E-5</c:v>
                </c:pt>
                <c:pt idx="6">
                  <c:v>6.4602543999999997E-5</c:v>
                </c:pt>
                <c:pt idx="7">
                  <c:v>4.5143952000000009E-5</c:v>
                </c:pt>
                <c:pt idx="8">
                  <c:v>3.0874312000000003E-5</c:v>
                </c:pt>
                <c:pt idx="9">
                  <c:v>2.0236944E-5</c:v>
                </c:pt>
                <c:pt idx="10">
                  <c:v>7.7834400000000001E-6</c:v>
                </c:pt>
                <c:pt idx="11">
                  <c:v>4.9295120000000003E-6</c:v>
                </c:pt>
                <c:pt idx="12">
                  <c:v>1.5826328000000001E-5</c:v>
                </c:pt>
                <c:pt idx="13">
                  <c:v>4.0473879999999997E-5</c:v>
                </c:pt>
                <c:pt idx="14">
                  <c:v>8.9250108000000003E-5</c:v>
                </c:pt>
                <c:pt idx="15">
                  <c:v>1.51777072E-4</c:v>
                </c:pt>
                <c:pt idx="16">
                  <c:v>2.0989342400000002E-4</c:v>
                </c:pt>
                <c:pt idx="17">
                  <c:v>2.6800978000000002E-4</c:v>
                </c:pt>
                <c:pt idx="18">
                  <c:v>3.2482890000000008E-4</c:v>
                </c:pt>
                <c:pt idx="19">
                  <c:v>3.8009132000000007E-4</c:v>
                </c:pt>
                <c:pt idx="20">
                  <c:v>4.3872657999999997E-4</c:v>
                </c:pt>
                <c:pt idx="21">
                  <c:v>4.8438943999999998E-4</c:v>
                </c:pt>
                <c:pt idx="22">
                  <c:v>4.8672446000000002E-4</c:v>
                </c:pt>
                <c:pt idx="23">
                  <c:v>4.4080216000000002E-4</c:v>
                </c:pt>
                <c:pt idx="24">
                  <c:v>3.5648155999999989E-4</c:v>
                </c:pt>
                <c:pt idx="25">
                  <c:v>2.6282081999999996E-4</c:v>
                </c:pt>
                <c:pt idx="26">
                  <c:v>2.0133164E-4</c:v>
                </c:pt>
                <c:pt idx="27">
                  <c:v>1.9821828000000002E-4</c:v>
                </c:pt>
                <c:pt idx="28">
                  <c:v>2.4595672000000002E-4</c:v>
                </c:pt>
                <c:pt idx="29">
                  <c:v>3.2223444E-4</c:v>
                </c:pt>
                <c:pt idx="30">
                  <c:v>4.0214443999999998E-4</c:v>
                </c:pt>
                <c:pt idx="31">
                  <c:v>4.6544973999999997E-4</c:v>
                </c:pt>
                <c:pt idx="32">
                  <c:v>5.0825866E-4</c:v>
                </c:pt>
                <c:pt idx="33">
                  <c:v>5.2901449999999991E-4</c:v>
                </c:pt>
                <c:pt idx="34">
                  <c:v>5.1189091999999999E-4</c:v>
                </c:pt>
                <c:pt idx="35">
                  <c:v>4.4183994000000001E-4</c:v>
                </c:pt>
                <c:pt idx="36">
                  <c:v>3.17564352E-4</c:v>
                </c:pt>
                <c:pt idx="37">
                  <c:v>1.5255541199999997E-4</c:v>
                </c:pt>
                <c:pt idx="38">
                  <c:v>-1.9199167999999996E-5</c:v>
                </c:pt>
                <c:pt idx="39">
                  <c:v>-1.58263288E-4</c:v>
                </c:pt>
                <c:pt idx="40">
                  <c:v>-2.2961148800000001E-4</c:v>
                </c:pt>
                <c:pt idx="41">
                  <c:v>-2.2831424800000001E-4</c:v>
                </c:pt>
                <c:pt idx="42">
                  <c:v>-1.7798133199999999E-4</c:v>
                </c:pt>
                <c:pt idx="43">
                  <c:v>-1.13119332E-4</c:v>
                </c:pt>
                <c:pt idx="44">
                  <c:v>-5.7338016000000009E-5</c:v>
                </c:pt>
                <c:pt idx="45">
                  <c:v>-2.6463695999999998E-5</c:v>
                </c:pt>
                <c:pt idx="46">
                  <c:v>-1.5047984E-5</c:v>
                </c:pt>
                <c:pt idx="47">
                  <c:v>-1.556688E-5</c:v>
                </c:pt>
                <c:pt idx="48">
                  <c:v>-1.7383016E-5</c:v>
                </c:pt>
                <c:pt idx="49">
                  <c:v>-5.4484079999999996E-6</c:v>
                </c:pt>
                <c:pt idx="50">
                  <c:v>1.6085775999999999E-5</c:v>
                </c:pt>
                <c:pt idx="51">
                  <c:v>4.4106151999999997E-5</c:v>
                </c:pt>
                <c:pt idx="52">
                  <c:v>9.2363471999999994E-5</c:v>
                </c:pt>
                <c:pt idx="53">
                  <c:v>1.58782168E-4</c:v>
                </c:pt>
                <c:pt idx="54">
                  <c:v>2.1715796399999999E-4</c:v>
                </c:pt>
                <c:pt idx="55">
                  <c:v>2.5633462000000001E-4</c:v>
                </c:pt>
                <c:pt idx="56">
                  <c:v>2.5685352000000001E-4</c:v>
                </c:pt>
                <c:pt idx="57">
                  <c:v>2.0574227199999999E-4</c:v>
                </c:pt>
                <c:pt idx="58">
                  <c:v>1.3672909600000001E-4</c:v>
                </c:pt>
                <c:pt idx="59">
                  <c:v>1.01703616E-4</c:v>
                </c:pt>
                <c:pt idx="60">
                  <c:v>1.2816731600000001E-4</c:v>
                </c:pt>
                <c:pt idx="61">
                  <c:v>2.2909259599999997E-4</c:v>
                </c:pt>
                <c:pt idx="62">
                  <c:v>3.7360514399999996E-4</c:v>
                </c:pt>
                <c:pt idx="63">
                  <c:v>4.9839964E-4</c:v>
                </c:pt>
                <c:pt idx="64">
                  <c:v>5.6741281999999997E-4</c:v>
                </c:pt>
                <c:pt idx="65">
                  <c:v>5.7389902000000003E-4</c:v>
                </c:pt>
                <c:pt idx="66">
                  <c:v>5.2642004000000005E-4</c:v>
                </c:pt>
                <c:pt idx="67">
                  <c:v>4.6648754000000009E-4</c:v>
                </c:pt>
                <c:pt idx="68">
                  <c:v>4.2264082000000004E-4</c:v>
                </c:pt>
                <c:pt idx="69">
                  <c:v>3.8398305999999999E-4</c:v>
                </c:pt>
                <c:pt idx="70">
                  <c:v>3.4791977999999995E-4</c:v>
                </c:pt>
                <c:pt idx="71">
                  <c:v>3.1548878000000003E-4</c:v>
                </c:pt>
                <c:pt idx="72">
                  <c:v>2.8046330000000005E-4</c:v>
                </c:pt>
                <c:pt idx="73">
                  <c:v>2.5140511999999996E-4</c:v>
                </c:pt>
                <c:pt idx="74">
                  <c:v>2.4128664000000002E-4</c:v>
                </c:pt>
                <c:pt idx="75">
                  <c:v>2.3609768000000002E-4</c:v>
                </c:pt>
                <c:pt idx="76">
                  <c:v>2.2130914E-4</c:v>
                </c:pt>
                <c:pt idx="77">
                  <c:v>1.9328875599999997E-4</c:v>
                </c:pt>
                <c:pt idx="78">
                  <c:v>1.4710701599999999E-4</c:v>
                </c:pt>
                <c:pt idx="79">
                  <c:v>1.0196307200000001E-4</c:v>
                </c:pt>
                <c:pt idx="80">
                  <c:v>9.3920171999999999E-5</c:v>
                </c:pt>
                <c:pt idx="81">
                  <c:v>1.4373419200000001E-4</c:v>
                </c:pt>
                <c:pt idx="82">
                  <c:v>2.4569725599999997E-4</c:v>
                </c:pt>
                <c:pt idx="83">
                  <c:v>3.7983187599999999E-4</c:v>
                </c:pt>
                <c:pt idx="84">
                  <c:v>4.9788071999999997E-4</c:v>
                </c:pt>
                <c:pt idx="85">
                  <c:v>5.5288369999999991E-4</c:v>
                </c:pt>
                <c:pt idx="86">
                  <c:v>5.3005226000000009E-4</c:v>
                </c:pt>
                <c:pt idx="87">
                  <c:v>4.4884503999999997E-4</c:v>
                </c:pt>
                <c:pt idx="88">
                  <c:v>3.5570319999999998E-4</c:v>
                </c:pt>
                <c:pt idx="89">
                  <c:v>2.9187898000000001E-4</c:v>
                </c:pt>
                <c:pt idx="90">
                  <c:v>2.7890657999999995E-4</c:v>
                </c:pt>
                <c:pt idx="91">
                  <c:v>3.0978089999999999E-4</c:v>
                </c:pt>
                <c:pt idx="92">
                  <c:v>3.6037325999999998E-4</c:v>
                </c:pt>
                <c:pt idx="93">
                  <c:v>3.9903102000000002E-4</c:v>
                </c:pt>
                <c:pt idx="94">
                  <c:v>4.1356012E-4</c:v>
                </c:pt>
                <c:pt idx="95">
                  <c:v>4.0214442000000001E-4</c:v>
                </c:pt>
                <c:pt idx="96">
                  <c:v>3.7204845999999999E-4</c:v>
                </c:pt>
                <c:pt idx="97">
                  <c:v>3.4013636000000002E-4</c:v>
                </c:pt>
                <c:pt idx="98">
                  <c:v>3.1652657999999998E-4</c:v>
                </c:pt>
                <c:pt idx="99">
                  <c:v>3.0692699999999997E-4</c:v>
                </c:pt>
                <c:pt idx="100">
                  <c:v>3.1004035999999995E-4</c:v>
                </c:pt>
                <c:pt idx="101">
                  <c:v>3.0537027999999998E-4</c:v>
                </c:pt>
                <c:pt idx="102">
                  <c:v>2.62042456E-4</c:v>
                </c:pt>
                <c:pt idx="103">
                  <c:v>1.7460849599999998E-4</c:v>
                </c:pt>
                <c:pt idx="104">
                  <c:v>5.448407600000001E-5</c:v>
                </c:pt>
                <c:pt idx="105">
                  <c:v>-7.1348203999999993E-5</c:v>
                </c:pt>
                <c:pt idx="106">
                  <c:v>-1.5696604400000002E-4</c:v>
                </c:pt>
                <c:pt idx="107">
                  <c:v>-1.7668409199999999E-4</c:v>
                </c:pt>
                <c:pt idx="108">
                  <c:v>-1.5022040400000002E-4</c:v>
                </c:pt>
                <c:pt idx="109">
                  <c:v>-1.0896817599999999E-4</c:v>
                </c:pt>
                <c:pt idx="110">
                  <c:v>-8.302337600000001E-5</c:v>
                </c:pt>
                <c:pt idx="111">
                  <c:v>-9.1585155999999998E-5</c:v>
                </c:pt>
                <c:pt idx="112">
                  <c:v>-1.20902784E-4</c:v>
                </c:pt>
                <c:pt idx="113">
                  <c:v>-1.3309684000000001E-4</c:v>
                </c:pt>
                <c:pt idx="114">
                  <c:v>-1.1078431199999997E-4</c:v>
                </c:pt>
                <c:pt idx="115">
                  <c:v>-5.9932491999999994E-5</c:v>
                </c:pt>
                <c:pt idx="116">
                  <c:v>1.0896808000000001E-5</c:v>
                </c:pt>
                <c:pt idx="117">
                  <c:v>8.2245007999999991E-5</c:v>
                </c:pt>
                <c:pt idx="118">
                  <c:v>1.1882717599999998E-4</c:v>
                </c:pt>
                <c:pt idx="119">
                  <c:v>1.0196305600000001E-4</c:v>
                </c:pt>
                <c:pt idx="120">
                  <c:v>4.1511675999999999E-5</c:v>
                </c:pt>
                <c:pt idx="121">
                  <c:v>-5.3705724000000009E-5</c:v>
                </c:pt>
                <c:pt idx="122">
                  <c:v>-1.5437154400000001E-4</c:v>
                </c:pt>
                <c:pt idx="123">
                  <c:v>-2.1093120400000003E-4</c:v>
                </c:pt>
                <c:pt idx="124">
                  <c:v>-1.9147260400000001E-4</c:v>
                </c:pt>
                <c:pt idx="125">
                  <c:v>-9.8330784E-5</c:v>
                </c:pt>
                <c:pt idx="126">
                  <c:v>4.0214435999999998E-5</c:v>
                </c:pt>
                <c:pt idx="127">
                  <c:v>1.76684076E-4</c:v>
                </c:pt>
                <c:pt idx="128">
                  <c:v>2.7345817600000003E-4</c:v>
                </c:pt>
                <c:pt idx="129">
                  <c:v>3.2275329999999994E-4</c:v>
                </c:pt>
                <c:pt idx="130">
                  <c:v>3.3883907999999996E-4</c:v>
                </c:pt>
                <c:pt idx="131">
                  <c:v>3.4376859999999998E-4</c:v>
                </c:pt>
                <c:pt idx="132">
                  <c:v>3.4636307999999998E-4</c:v>
                </c:pt>
                <c:pt idx="133">
                  <c:v>3.4869812E-4</c:v>
                </c:pt>
                <c:pt idx="134">
                  <c:v>3.5077369999999999E-4</c:v>
                </c:pt>
                <c:pt idx="135">
                  <c:v>3.4454693999999998E-4</c:v>
                </c:pt>
                <c:pt idx="136">
                  <c:v>3.2171552000000001E-4</c:v>
                </c:pt>
                <c:pt idx="137">
                  <c:v>2.8279832000000003E-4</c:v>
                </c:pt>
                <c:pt idx="138">
                  <c:v>2.3116816E-4</c:v>
                </c:pt>
                <c:pt idx="139">
                  <c:v>1.78240768E-4</c:v>
                </c:pt>
                <c:pt idx="140">
                  <c:v>1.4425308800000003E-4</c:v>
                </c:pt>
                <c:pt idx="141">
                  <c:v>1.48404248E-4</c:v>
                </c:pt>
                <c:pt idx="142">
                  <c:v>1.7798132800000001E-4</c:v>
                </c:pt>
                <c:pt idx="143">
                  <c:v>1.9873716799999997E-4</c:v>
                </c:pt>
                <c:pt idx="144">
                  <c:v>1.816136E-4</c:v>
                </c:pt>
                <c:pt idx="145">
                  <c:v>1.1752994E-4</c:v>
                </c:pt>
                <c:pt idx="146">
                  <c:v>2.4907000000000004E-5</c:v>
                </c:pt>
                <c:pt idx="147">
                  <c:v>-4.4884512E-5</c:v>
                </c:pt>
                <c:pt idx="148">
                  <c:v>-5.2667951999999993E-5</c:v>
                </c:pt>
                <c:pt idx="149">
                  <c:v>2.0755680000000115E-6</c:v>
                </c:pt>
                <c:pt idx="150">
                  <c:v>9.3920168000000002E-5</c:v>
                </c:pt>
                <c:pt idx="151">
                  <c:v>1.7564628800000002E-4</c:v>
                </c:pt>
                <c:pt idx="152">
                  <c:v>2.2286582000000002E-4</c:v>
                </c:pt>
                <c:pt idx="153">
                  <c:v>2.3921104E-4</c:v>
                </c:pt>
                <c:pt idx="154">
                  <c:v>2.3713546000000003E-4</c:v>
                </c:pt>
                <c:pt idx="155">
                  <c:v>2.3661656000000002E-4</c:v>
                </c:pt>
                <c:pt idx="156">
                  <c:v>2.5711296000000005E-4</c:v>
                </c:pt>
                <c:pt idx="157">
                  <c:v>2.7968493999999997E-4</c:v>
                </c:pt>
                <c:pt idx="158">
                  <c:v>2.9032232E-4</c:v>
                </c:pt>
                <c:pt idx="159">
                  <c:v>2.9136012000000001E-4</c:v>
                </c:pt>
                <c:pt idx="160">
                  <c:v>2.6775036E-4</c:v>
                </c:pt>
                <c:pt idx="161">
                  <c:v>2.1871468399999998E-4</c:v>
                </c:pt>
                <c:pt idx="162">
                  <c:v>1.62673916E-4</c:v>
                </c:pt>
                <c:pt idx="163">
                  <c:v>9.9887492000000014E-5</c:v>
                </c:pt>
                <c:pt idx="164">
                  <c:v>3.6322727999999987E-5</c:v>
                </c:pt>
                <c:pt idx="165">
                  <c:v>3.1133760000000029E-6</c:v>
                </c:pt>
                <c:pt idx="166">
                  <c:v>4.929512000000002E-6</c:v>
                </c:pt>
                <c:pt idx="167">
                  <c:v>3.2690439999999997E-5</c:v>
                </c:pt>
                <c:pt idx="168">
                  <c:v>8.4061144000000001E-5</c:v>
                </c:pt>
                <c:pt idx="169">
                  <c:v>1.3672908799999999E-4</c:v>
                </c:pt>
                <c:pt idx="170">
                  <c:v>1.6682506000000001E-4</c:v>
                </c:pt>
                <c:pt idx="171">
                  <c:v>1.8680256E-4</c:v>
                </c:pt>
                <c:pt idx="172">
                  <c:v>2.1767688000000002E-4</c:v>
                </c:pt>
                <c:pt idx="173">
                  <c:v>2.6749089999999998E-4</c:v>
                </c:pt>
                <c:pt idx="174">
                  <c:v>3.4221191999999999E-4</c:v>
                </c:pt>
                <c:pt idx="175">
                  <c:v>4.4002381999999997E-4</c:v>
                </c:pt>
                <c:pt idx="176">
                  <c:v>5.4484081999999997E-4</c:v>
                </c:pt>
                <c:pt idx="177">
                  <c:v>6.4784168000000001E-4</c:v>
                </c:pt>
                <c:pt idx="178">
                  <c:v>7.5525313999999998E-4</c:v>
                </c:pt>
                <c:pt idx="179">
                  <c:v>8.6811296000000005E-4</c:v>
                </c:pt>
                <c:pt idx="180">
                  <c:v>9.7785943999999995E-4</c:v>
                </c:pt>
                <c:pt idx="181">
                  <c:v>1.0824169E-3</c:v>
                </c:pt>
                <c:pt idx="182">
                  <c:v>1.1986496E-3</c:v>
                </c:pt>
                <c:pt idx="183">
                  <c:v>1.3449782E-3</c:v>
                </c:pt>
                <c:pt idx="184">
                  <c:v>1.5559094E-3</c:v>
                </c:pt>
                <c:pt idx="185">
                  <c:v>1.8560908000000002E-3</c:v>
                </c:pt>
                <c:pt idx="186">
                  <c:v>2.2245069999999997E-3</c:v>
                </c:pt>
                <c:pt idx="187">
                  <c:v>2.6261326E-3</c:v>
                </c:pt>
                <c:pt idx="188">
                  <c:v>3.0495518E-3</c:v>
                </c:pt>
                <c:pt idx="189">
                  <c:v>3.4877595999999998E-3</c:v>
                </c:pt>
                <c:pt idx="190">
                  <c:v>3.9563226000000002E-3</c:v>
                </c:pt>
                <c:pt idx="191">
                  <c:v>4.4954556E-3</c:v>
                </c:pt>
                <c:pt idx="192">
                  <c:v>5.1142389999999996E-3</c:v>
                </c:pt>
                <c:pt idx="193">
                  <c:v>5.7968467999999999E-3</c:v>
                </c:pt>
                <c:pt idx="194">
                  <c:v>6.5321223999999997E-3</c:v>
                </c:pt>
                <c:pt idx="195">
                  <c:v>7.3026829999999999E-3</c:v>
                </c:pt>
                <c:pt idx="196">
                  <c:v>8.0942588000000003E-3</c:v>
                </c:pt>
                <c:pt idx="197">
                  <c:v>8.9006229999999999E-3</c:v>
                </c:pt>
                <c:pt idx="198">
                  <c:v>9.6916789999999999E-3</c:v>
                </c:pt>
                <c:pt idx="199">
                  <c:v>1.04186516E-2</c:v>
                </c:pt>
                <c:pt idx="200">
                  <c:v>1.1054298800000001E-2</c:v>
                </c:pt>
                <c:pt idx="201">
                  <c:v>1.1604328000000001E-2</c:v>
                </c:pt>
                <c:pt idx="202">
                  <c:v>1.2101949999999998E-2</c:v>
                </c:pt>
                <c:pt idx="203">
                  <c:v>1.2608394E-2</c:v>
                </c:pt>
                <c:pt idx="204">
                  <c:v>1.3174249999999998E-2</c:v>
                </c:pt>
                <c:pt idx="205">
                  <c:v>1.3802892000000001E-2</c:v>
                </c:pt>
                <c:pt idx="206">
                  <c:v>1.4459555999999998E-2</c:v>
                </c:pt>
                <c:pt idx="207">
                  <c:v>1.5087159999999999E-2</c:v>
                </c:pt>
                <c:pt idx="208">
                  <c:v>1.5627849999999999E-2</c:v>
                </c:pt>
                <c:pt idx="209">
                  <c:v>1.6066836000000001E-2</c:v>
                </c:pt>
                <c:pt idx="210">
                  <c:v>1.6425393999999999E-2</c:v>
                </c:pt>
                <c:pt idx="211">
                  <c:v>1.6722980000000002E-2</c:v>
                </c:pt>
                <c:pt idx="212">
                  <c:v>1.6977239999999998E-2</c:v>
                </c:pt>
                <c:pt idx="213">
                  <c:v>1.7180646000000001E-2</c:v>
                </c:pt>
                <c:pt idx="214">
                  <c:v>1.7285203999999998E-2</c:v>
                </c:pt>
                <c:pt idx="215">
                  <c:v>1.7256406000000002E-2</c:v>
                </c:pt>
                <c:pt idx="216">
                  <c:v>1.7108261999999999E-2</c:v>
                </c:pt>
                <c:pt idx="217">
                  <c:v>1.6875536000000003E-2</c:v>
                </c:pt>
                <c:pt idx="218">
                  <c:v>1.6600001999999999E-2</c:v>
                </c:pt>
                <c:pt idx="219">
                  <c:v>1.6320835999999998E-2</c:v>
                </c:pt>
                <c:pt idx="220">
                  <c:v>1.6034923999999999E-2</c:v>
                </c:pt>
                <c:pt idx="221">
                  <c:v>1.5712170000000001E-2</c:v>
                </c:pt>
                <c:pt idx="222">
                  <c:v>1.5337267999999998E-2</c:v>
                </c:pt>
                <c:pt idx="223">
                  <c:v>1.4920596E-2</c:v>
                </c:pt>
                <c:pt idx="224">
                  <c:v>1.4486280000000001E-2</c:v>
                </c:pt>
                <c:pt idx="225">
                  <c:v>1.406753E-2</c:v>
                </c:pt>
                <c:pt idx="226">
                  <c:v>1.3675504E-2</c:v>
                </c:pt>
                <c:pt idx="227">
                  <c:v>1.3286592E-2</c:v>
                </c:pt>
                <c:pt idx="228">
                  <c:v>1.2884445999999999E-2</c:v>
                </c:pt>
                <c:pt idx="229">
                  <c:v>1.2463102E-2</c:v>
                </c:pt>
                <c:pt idx="230">
                  <c:v>1.2019446E-2</c:v>
                </c:pt>
                <c:pt idx="231">
                  <c:v>1.1568006E-2</c:v>
                </c:pt>
                <c:pt idx="232">
                  <c:v>1.1135246000000001E-2</c:v>
                </c:pt>
                <c:pt idx="233">
                  <c:v>1.0731805000000001E-2</c:v>
                </c:pt>
                <c:pt idx="234">
                  <c:v>1.0362092400000002E-2</c:v>
                </c:pt>
                <c:pt idx="235">
                  <c:v>1.00307778E-2</c:v>
                </c:pt>
                <c:pt idx="236">
                  <c:v>9.7347483999999998E-3</c:v>
                </c:pt>
                <c:pt idx="237">
                  <c:v>9.4711494E-3</c:v>
                </c:pt>
                <c:pt idx="238">
                  <c:v>9.2379056000000005E-3</c:v>
                </c:pt>
                <c:pt idx="239">
                  <c:v>9.0370927999999986E-3</c:v>
                </c:pt>
                <c:pt idx="240">
                  <c:v>8.8832401999999998E-3</c:v>
                </c:pt>
                <c:pt idx="241">
                  <c:v>8.7807581999999988E-3</c:v>
                </c:pt>
                <c:pt idx="242">
                  <c:v>8.7148584000000008E-3</c:v>
                </c:pt>
                <c:pt idx="243">
                  <c:v>8.6582988000000003E-3</c:v>
                </c:pt>
                <c:pt idx="244">
                  <c:v>8.5786484000000014E-3</c:v>
                </c:pt>
                <c:pt idx="245">
                  <c:v>8.4406220000000001E-3</c:v>
                </c:pt>
                <c:pt idx="246">
                  <c:v>8.2408472E-3</c:v>
                </c:pt>
                <c:pt idx="247">
                  <c:v>8.0076034000000004E-3</c:v>
                </c:pt>
                <c:pt idx="248">
                  <c:v>7.777473E-3</c:v>
                </c:pt>
                <c:pt idx="249">
                  <c:v>7.5860003999999991E-3</c:v>
                </c:pt>
                <c:pt idx="250">
                  <c:v>7.4552385999999997E-3</c:v>
                </c:pt>
                <c:pt idx="251">
                  <c:v>7.3732530000000006E-3</c:v>
                </c:pt>
                <c:pt idx="252">
                  <c:v>7.3086505999999992E-3</c:v>
                </c:pt>
                <c:pt idx="253">
                  <c:v>7.2284812000000002E-3</c:v>
                </c:pt>
                <c:pt idx="254">
                  <c:v>7.1010922000000008E-3</c:v>
                </c:pt>
                <c:pt idx="255">
                  <c:v>6.911954599999999E-3</c:v>
                </c:pt>
                <c:pt idx="256">
                  <c:v>6.6727434000000002E-3</c:v>
                </c:pt>
                <c:pt idx="257">
                  <c:v>6.4145925999999995E-3</c:v>
                </c:pt>
                <c:pt idx="258">
                  <c:v>6.1699329999999998E-3</c:v>
                </c:pt>
                <c:pt idx="259">
                  <c:v>5.9621149999999996E-3</c:v>
                </c:pt>
                <c:pt idx="260">
                  <c:v>5.7864688000000006E-3</c:v>
                </c:pt>
                <c:pt idx="261">
                  <c:v>5.6149738000000008E-3</c:v>
                </c:pt>
                <c:pt idx="262">
                  <c:v>5.4131232000000007E-3</c:v>
                </c:pt>
                <c:pt idx="263">
                  <c:v>5.1736528000000002E-3</c:v>
                </c:pt>
                <c:pt idx="264">
                  <c:v>4.9129075999999995E-3</c:v>
                </c:pt>
                <c:pt idx="265">
                  <c:v>4.6627995999999998E-3</c:v>
                </c:pt>
                <c:pt idx="266">
                  <c:v>4.4487550000000004E-3</c:v>
                </c:pt>
                <c:pt idx="267">
                  <c:v>4.2821893999999998E-3</c:v>
                </c:pt>
                <c:pt idx="268">
                  <c:v>4.1563570000000003E-3</c:v>
                </c:pt>
                <c:pt idx="269">
                  <c:v>4.0453131999999992E-3</c:v>
                </c:pt>
                <c:pt idx="270">
                  <c:v>3.9262265999999999E-3</c:v>
                </c:pt>
                <c:pt idx="271">
                  <c:v>3.7884595999999999E-3</c:v>
                </c:pt>
                <c:pt idx="272">
                  <c:v>3.6187806000000005E-3</c:v>
                </c:pt>
                <c:pt idx="273">
                  <c:v>3.4065522000000003E-3</c:v>
                </c:pt>
                <c:pt idx="274">
                  <c:v>3.1611144000000002E-3</c:v>
                </c:pt>
                <c:pt idx="275">
                  <c:v>2.9099688E-3</c:v>
                </c:pt>
                <c:pt idx="276">
                  <c:v>2.6982592000000002E-3</c:v>
                </c:pt>
                <c:pt idx="277">
                  <c:v>2.5776158E-3</c:v>
                </c:pt>
                <c:pt idx="278">
                  <c:v>2.5656811999999998E-3</c:v>
                </c:pt>
                <c:pt idx="279">
                  <c:v>2.6398834000000001E-3</c:v>
                </c:pt>
                <c:pt idx="280">
                  <c:v>2.7467759999999998E-3</c:v>
                </c:pt>
                <c:pt idx="281">
                  <c:v>2.8297994000000002E-3</c:v>
                </c:pt>
                <c:pt idx="282">
                  <c:v>2.8391395999999998E-3</c:v>
                </c:pt>
                <c:pt idx="283">
                  <c:v>2.7654564E-3</c:v>
                </c:pt>
                <c:pt idx="284">
                  <c:v>2.6429970000000002E-3</c:v>
                </c:pt>
                <c:pt idx="285">
                  <c:v>2.5171645999999999E-3</c:v>
                </c:pt>
                <c:pt idx="286">
                  <c:v>2.4248011999999999E-3</c:v>
                </c:pt>
                <c:pt idx="287">
                  <c:v>2.3856246E-3</c:v>
                </c:pt>
                <c:pt idx="288">
                  <c:v>2.3884784E-3</c:v>
                </c:pt>
                <c:pt idx="289">
                  <c:v>2.4092342000000002E-3</c:v>
                </c:pt>
                <c:pt idx="290">
                  <c:v>2.4273955999999999E-3</c:v>
                </c:pt>
                <c:pt idx="291">
                  <c:v>2.4271359999999999E-3</c:v>
                </c:pt>
                <c:pt idx="292">
                  <c:v>2.4146823999999997E-3</c:v>
                </c:pt>
                <c:pt idx="293">
                  <c:v>2.3993749999999996E-3</c:v>
                </c:pt>
                <c:pt idx="294">
                  <c:v>2.3770623999999998E-3</c:v>
                </c:pt>
                <c:pt idx="295">
                  <c:v>2.3417773999999999E-3</c:v>
                </c:pt>
                <c:pt idx="296">
                  <c:v>2.2753587999999997E-3</c:v>
                </c:pt>
                <c:pt idx="297">
                  <c:v>2.1687258000000001E-3</c:v>
                </c:pt>
                <c:pt idx="298">
                  <c:v>2.0517147999999999E-3</c:v>
                </c:pt>
                <c:pt idx="299">
                  <c:v>1.9632429999999999E-3</c:v>
                </c:pt>
                <c:pt idx="300">
                  <c:v>1.926142E-3</c:v>
                </c:pt>
                <c:pt idx="301">
                  <c:v>1.9419684E-3</c:v>
                </c:pt>
                <c:pt idx="302">
                  <c:v>1.9811449999999997E-3</c:v>
                </c:pt>
                <c:pt idx="303">
                  <c:v>1.9933389999999998E-3</c:v>
                </c:pt>
                <c:pt idx="304">
                  <c:v>1.944044E-3</c:v>
                </c:pt>
                <c:pt idx="305">
                  <c:v>1.8293680000000001E-3</c:v>
                </c:pt>
                <c:pt idx="306">
                  <c:v>1.6705857999999997E-3</c:v>
                </c:pt>
                <c:pt idx="307">
                  <c:v>1.4988312E-3</c:v>
                </c:pt>
                <c:pt idx="308">
                  <c:v>1.3509457999999999E-3</c:v>
                </c:pt>
                <c:pt idx="309">
                  <c:v>1.2466475999999998E-3</c:v>
                </c:pt>
                <c:pt idx="310">
                  <c:v>1.1817855999999999E-3</c:v>
                </c:pt>
                <c:pt idx="311">
                  <c:v>1.1503923999999998E-3</c:v>
                </c:pt>
                <c:pt idx="312">
                  <c:v>1.1483167999999998E-3</c:v>
                </c:pt>
                <c:pt idx="313">
                  <c:v>1.1633647999999999E-3</c:v>
                </c:pt>
                <c:pt idx="314">
                  <c:v>1.1830830000000001E-3</c:v>
                </c:pt>
                <c:pt idx="315">
                  <c:v>1.2087684E-3</c:v>
                </c:pt>
                <c:pt idx="316">
                  <c:v>1.2526149999999999E-3</c:v>
                </c:pt>
                <c:pt idx="317">
                  <c:v>1.3166985999999998E-3</c:v>
                </c:pt>
                <c:pt idx="318">
                  <c:v>1.3857118E-3</c:v>
                </c:pt>
                <c:pt idx="319">
                  <c:v>1.4409742000000001E-3</c:v>
                </c:pt>
                <c:pt idx="320">
                  <c:v>1.4529088E-3</c:v>
                </c:pt>
                <c:pt idx="321">
                  <c:v>1.4023166E-3</c:v>
                </c:pt>
                <c:pt idx="322">
                  <c:v>1.3021697200000001E-3</c:v>
                </c:pt>
                <c:pt idx="323">
                  <c:v>1.1773752600000001E-3</c:v>
                </c:pt>
                <c:pt idx="324">
                  <c:v>1.0598452599999998E-3</c:v>
                </c:pt>
                <c:pt idx="325">
                  <c:v>9.8719976000000002E-4</c:v>
                </c:pt>
                <c:pt idx="326">
                  <c:v>9.5736314000000012E-4</c:v>
                </c:pt>
                <c:pt idx="327">
                  <c:v>9.3608839999999999E-4</c:v>
                </c:pt>
                <c:pt idx="328">
                  <c:v>8.9120390000000001E-4</c:v>
                </c:pt>
                <c:pt idx="329">
                  <c:v>7.889813799999999E-4</c:v>
                </c:pt>
                <c:pt idx="330">
                  <c:v>6.1982127999999997E-4</c:v>
                </c:pt>
                <c:pt idx="331">
                  <c:v>4.1745183599999996E-4</c:v>
                </c:pt>
                <c:pt idx="332">
                  <c:v>2.27535904E-4</c:v>
                </c:pt>
                <c:pt idx="333">
                  <c:v>8.8990671999999998E-5</c:v>
                </c:pt>
                <c:pt idx="334">
                  <c:v>2.9836531999999999E-5</c:v>
                </c:pt>
                <c:pt idx="335">
                  <c:v>4.5922292000000004E-5</c:v>
                </c:pt>
                <c:pt idx="336">
                  <c:v>1.0559533599999999E-4</c:v>
                </c:pt>
                <c:pt idx="337">
                  <c:v>1.68900648E-4</c:v>
                </c:pt>
                <c:pt idx="338">
                  <c:v>2.0755840000000002E-4</c:v>
                </c:pt>
                <c:pt idx="339">
                  <c:v>2.2027133999999999E-4</c:v>
                </c:pt>
                <c:pt idx="340">
                  <c:v>2.2390361999999998E-4</c:v>
                </c:pt>
                <c:pt idx="341">
                  <c:v>2.459567E-4</c:v>
                </c:pt>
                <c:pt idx="342">
                  <c:v>3.0018134E-4</c:v>
                </c:pt>
                <c:pt idx="343">
                  <c:v>3.632272E-4</c:v>
                </c:pt>
                <c:pt idx="344">
                  <c:v>3.8346415999999998E-4</c:v>
                </c:pt>
                <c:pt idx="345">
                  <c:v>3.2353167199999997E-4</c:v>
                </c:pt>
                <c:pt idx="346">
                  <c:v>1.7642465199999997E-4</c:v>
                </c:pt>
                <c:pt idx="347">
                  <c:v>-1.4269647999999991E-5</c:v>
                </c:pt>
                <c:pt idx="348">
                  <c:v>-1.7123568799999998E-4</c:v>
                </c:pt>
                <c:pt idx="349">
                  <c:v>-2.3531935199999995E-4</c:v>
                </c:pt>
                <c:pt idx="350">
                  <c:v>-2.0107222399999995E-4</c:v>
                </c:pt>
                <c:pt idx="351">
                  <c:v>-1.0351978399999999E-4</c:v>
                </c:pt>
                <c:pt idx="352">
                  <c:v>1.0637355999999997E-5</c:v>
                </c:pt>
                <c:pt idx="353">
                  <c:v>1.0326029600000002E-4</c:v>
                </c:pt>
                <c:pt idx="354">
                  <c:v>1.4892314000000001E-4</c:v>
                </c:pt>
                <c:pt idx="355">
                  <c:v>1.36210196E-4</c:v>
                </c:pt>
                <c:pt idx="356">
                  <c:v>7.6537156000000003E-5</c:v>
                </c:pt>
                <c:pt idx="357">
                  <c:v>-1.9199164000000006E-5</c:v>
                </c:pt>
                <c:pt idx="358">
                  <c:v>-1.2764842399999999E-4</c:v>
                </c:pt>
                <c:pt idx="359">
                  <c:v>-1.93807664E-4</c:v>
                </c:pt>
                <c:pt idx="360">
                  <c:v>-1.7227347999999997E-4</c:v>
                </c:pt>
                <c:pt idx="361">
                  <c:v>-7.0050959999999994E-5</c:v>
                </c:pt>
                <c:pt idx="362">
                  <c:v>8.0947779999999996E-5</c:v>
                </c:pt>
                <c:pt idx="363">
                  <c:v>2.2961147999999999E-4</c:v>
                </c:pt>
                <c:pt idx="364">
                  <c:v>3.1808325999999997E-4</c:v>
                </c:pt>
                <c:pt idx="365">
                  <c:v>3.3494737999999999E-4</c:v>
                </c:pt>
                <c:pt idx="366">
                  <c:v>3.1004038000000003E-4</c:v>
                </c:pt>
                <c:pt idx="367">
                  <c:v>2.7371766E-4</c:v>
                </c:pt>
                <c:pt idx="368">
                  <c:v>2.4647562000000003E-4</c:v>
                </c:pt>
                <c:pt idx="369">
                  <c:v>2.4050829999999998E-4</c:v>
                </c:pt>
                <c:pt idx="370">
                  <c:v>2.4491892000000001E-4</c:v>
                </c:pt>
                <c:pt idx="371">
                  <c:v>2.4855118000000005E-4</c:v>
                </c:pt>
                <c:pt idx="372">
                  <c:v>2.5010785999999999E-4</c:v>
                </c:pt>
                <c:pt idx="373">
                  <c:v>2.5140509999999999E-4</c:v>
                </c:pt>
                <c:pt idx="374">
                  <c:v>2.4932951999999994E-4</c:v>
                </c:pt>
                <c:pt idx="375">
                  <c:v>2.4180552000000003E-4</c:v>
                </c:pt>
                <c:pt idx="376">
                  <c:v>2.2909257999999998E-4</c:v>
                </c:pt>
                <c:pt idx="377">
                  <c:v>2.0548282E-4</c:v>
                </c:pt>
                <c:pt idx="378">
                  <c:v>1.6500893199999998E-4</c:v>
                </c:pt>
                <c:pt idx="379">
                  <c:v>1.1285988799999999E-4</c:v>
                </c:pt>
                <c:pt idx="380">
                  <c:v>5.8894708000000006E-5</c:v>
                </c:pt>
                <c:pt idx="381">
                  <c:v>5.4484119999999997E-6</c:v>
                </c:pt>
                <c:pt idx="382">
                  <c:v>-3.8657752000000003E-5</c:v>
                </c:pt>
                <c:pt idx="383">
                  <c:v>-6.5899791999999993E-5</c:v>
                </c:pt>
                <c:pt idx="384">
                  <c:v>-8.561784799999999E-5</c:v>
                </c:pt>
                <c:pt idx="385">
                  <c:v>-1.1545436799999999E-4</c:v>
                </c:pt>
                <c:pt idx="386">
                  <c:v>-1.7798133199999999E-4</c:v>
                </c:pt>
                <c:pt idx="387">
                  <c:v>-2.94732928E-4</c:v>
                </c:pt>
                <c:pt idx="388">
                  <c:v>-4.5974185999999998E-4</c:v>
                </c:pt>
                <c:pt idx="389">
                  <c:v>-6.3175587999999997E-4</c:v>
                </c:pt>
                <c:pt idx="390">
                  <c:v>-7.5551257999999992E-4</c:v>
                </c:pt>
                <c:pt idx="391">
                  <c:v>-7.9183529999999995E-4</c:v>
                </c:pt>
                <c:pt idx="392">
                  <c:v>-7.3397840000000007E-4</c:v>
                </c:pt>
                <c:pt idx="393">
                  <c:v>-6.2475078000000001E-4</c:v>
                </c:pt>
                <c:pt idx="394">
                  <c:v>-5.2641997999999996E-4</c:v>
                </c:pt>
                <c:pt idx="395">
                  <c:v>-4.7141700000000002E-4</c:v>
                </c:pt>
                <c:pt idx="396">
                  <c:v>-4.4209938E-4</c:v>
                </c:pt>
                <c:pt idx="397">
                  <c:v>-4.0785223999999996E-4</c:v>
                </c:pt>
                <c:pt idx="398">
                  <c:v>-3.4273080000000002E-4</c:v>
                </c:pt>
                <c:pt idx="399">
                  <c:v>-2.43621668E-4</c:v>
                </c:pt>
                <c:pt idx="400">
                  <c:v>-1.54631004E-4</c:v>
                </c:pt>
                <c:pt idx="401">
                  <c:v>-1.28167304E-4</c:v>
                </c:pt>
                <c:pt idx="402">
                  <c:v>-1.73830164E-4</c:v>
                </c:pt>
                <c:pt idx="403">
                  <c:v>-2.6800978400000005E-4</c:v>
                </c:pt>
                <c:pt idx="404">
                  <c:v>-3.7152953599999997E-4</c:v>
                </c:pt>
                <c:pt idx="405">
                  <c:v>-4.3846711999999996E-4</c:v>
                </c:pt>
                <c:pt idx="406">
                  <c:v>-4.4910449999999998E-4</c:v>
                </c:pt>
                <c:pt idx="407">
                  <c:v>-4.2549471999999994E-4</c:v>
                </c:pt>
                <c:pt idx="408">
                  <c:v>-3.8631808000000003E-4</c:v>
                </c:pt>
                <c:pt idx="409">
                  <c:v>-3.4454696E-4</c:v>
                </c:pt>
                <c:pt idx="410">
                  <c:v>-3.1548878000000008E-4</c:v>
                </c:pt>
                <c:pt idx="411">
                  <c:v>-3.0692698E-4</c:v>
                </c:pt>
                <c:pt idx="412">
                  <c:v>-3.0796478000000001E-4</c:v>
                </c:pt>
                <c:pt idx="413">
                  <c:v>-3.1886160000000002E-4</c:v>
                </c:pt>
                <c:pt idx="414">
                  <c:v>-3.4376859999999998E-4</c:v>
                </c:pt>
                <c:pt idx="415">
                  <c:v>-3.6608114000000002E-4</c:v>
                </c:pt>
                <c:pt idx="416">
                  <c:v>-3.7412403999999999E-4</c:v>
                </c:pt>
                <c:pt idx="417">
                  <c:v>-3.6011384000000002E-4</c:v>
                </c:pt>
                <c:pt idx="418">
                  <c:v>-3.2508836000000004E-4</c:v>
                </c:pt>
                <c:pt idx="419">
                  <c:v>-2.9161956E-4</c:v>
                </c:pt>
                <c:pt idx="420">
                  <c:v>-2.9888410000000005E-4</c:v>
                </c:pt>
                <c:pt idx="421">
                  <c:v>-3.6504334E-4</c:v>
                </c:pt>
                <c:pt idx="422">
                  <c:v>-4.8750280000000001E-4</c:v>
                </c:pt>
                <c:pt idx="423">
                  <c:v>-6.2812361999999998E-4</c:v>
                </c:pt>
                <c:pt idx="424">
                  <c:v>-7.3294061999999997E-4</c:v>
                </c:pt>
                <c:pt idx="425">
                  <c:v>-7.7004168000000006E-4</c:v>
                </c:pt>
                <c:pt idx="426">
                  <c:v>-7.3890792000000003E-4</c:v>
                </c:pt>
                <c:pt idx="427">
                  <c:v>-6.6989476000000009E-4</c:v>
                </c:pt>
                <c:pt idx="428">
                  <c:v>-6.0633000000000009E-4</c:v>
                </c:pt>
                <c:pt idx="429">
                  <c:v>-5.6481832000000005E-4</c:v>
                </c:pt>
                <c:pt idx="430">
                  <c:v>-5.3887351999999992E-4</c:v>
                </c:pt>
                <c:pt idx="431">
                  <c:v>-5.2226884E-4</c:v>
                </c:pt>
                <c:pt idx="432">
                  <c:v>-5.0021576000000003E-4</c:v>
                </c:pt>
                <c:pt idx="433">
                  <c:v>-4.6700639999999998E-4</c:v>
                </c:pt>
                <c:pt idx="434">
                  <c:v>-4.3768877999999996E-4</c:v>
                </c:pt>
                <c:pt idx="435">
                  <c:v>-4.1745184000000006E-4</c:v>
                </c:pt>
                <c:pt idx="436">
                  <c:v>-4.0110661999999999E-4</c:v>
                </c:pt>
                <c:pt idx="437">
                  <c:v>-3.9954991999999998E-4</c:v>
                </c:pt>
                <c:pt idx="438">
                  <c:v>-4.1433845999999999E-4</c:v>
                </c:pt>
                <c:pt idx="439">
                  <c:v>-4.3509429999999996E-4</c:v>
                </c:pt>
                <c:pt idx="440">
                  <c:v>-4.6337414000000005E-4</c:v>
                </c:pt>
                <c:pt idx="441">
                  <c:v>-4.9165398000000009E-4</c:v>
                </c:pt>
                <c:pt idx="442">
                  <c:v>-4.9865907999999994E-4</c:v>
                </c:pt>
                <c:pt idx="443">
                  <c:v>-4.8542723999999988E-4</c:v>
                </c:pt>
                <c:pt idx="444">
                  <c:v>-4.6233636000000001E-4</c:v>
                </c:pt>
                <c:pt idx="445">
                  <c:v>-4.3457542000000004E-4</c:v>
                </c:pt>
                <c:pt idx="446">
                  <c:v>-4.2549474000000003E-4</c:v>
                </c:pt>
                <c:pt idx="447">
                  <c:v>-4.6077968000000002E-4</c:v>
                </c:pt>
                <c:pt idx="448">
                  <c:v>-5.3991131999999993E-4</c:v>
                </c:pt>
                <c:pt idx="449">
                  <c:v>-6.4732280000000004E-4</c:v>
                </c:pt>
                <c:pt idx="450">
                  <c:v>-7.6666888000000003E-4</c:v>
                </c:pt>
                <c:pt idx="451">
                  <c:v>-8.5903236E-4</c:v>
                </c:pt>
                <c:pt idx="452">
                  <c:v>-8.8238268000000002E-4</c:v>
                </c:pt>
                <c:pt idx="453">
                  <c:v>-8.3438479999999992E-4</c:v>
                </c:pt>
                <c:pt idx="454">
                  <c:v>-7.4305910000000005E-4</c:v>
                </c:pt>
                <c:pt idx="455">
                  <c:v>-6.3668541999999996E-4</c:v>
                </c:pt>
                <c:pt idx="456">
                  <c:v>-5.5262428000000001E-4</c:v>
                </c:pt>
                <c:pt idx="457">
                  <c:v>-5.2616057999999998E-4</c:v>
                </c:pt>
                <c:pt idx="458">
                  <c:v>-5.5184592000000004E-4</c:v>
                </c:pt>
                <c:pt idx="459">
                  <c:v>-6.1333510000000004E-4</c:v>
                </c:pt>
                <c:pt idx="460">
                  <c:v>-6.9298563999999996E-4</c:v>
                </c:pt>
                <c:pt idx="461">
                  <c:v>-7.6511218000000001E-4</c:v>
                </c:pt>
                <c:pt idx="462">
                  <c:v>-8.0480771999999999E-4</c:v>
                </c:pt>
                <c:pt idx="463">
                  <c:v>-8.0351047999999993E-4</c:v>
                </c:pt>
                <c:pt idx="464">
                  <c:v>-7.6173935999999996E-4</c:v>
                </c:pt>
                <c:pt idx="465">
                  <c:v>-6.8468330000000005E-4</c:v>
                </c:pt>
                <c:pt idx="466">
                  <c:v>-5.9180091999999998E-4</c:v>
                </c:pt>
                <c:pt idx="467">
                  <c:v>-5.1240984000000002E-4</c:v>
                </c:pt>
                <c:pt idx="468">
                  <c:v>-4.7427099999999996E-4</c:v>
                </c:pt>
                <c:pt idx="469">
                  <c:v>-4.8464891999999997E-4</c:v>
                </c:pt>
                <c:pt idx="470">
                  <c:v>-5.3705741999999991E-4</c:v>
                </c:pt>
                <c:pt idx="471">
                  <c:v>-5.9517375999999995E-4</c:v>
                </c:pt>
                <c:pt idx="472">
                  <c:v>-6.0399497999999994E-4</c:v>
                </c:pt>
                <c:pt idx="473">
                  <c:v>-5.2667945999999995E-4</c:v>
                </c:pt>
                <c:pt idx="474">
                  <c:v>-3.7749683999999996E-4</c:v>
                </c:pt>
                <c:pt idx="475">
                  <c:v>-1.9795882000000001E-4</c:v>
                </c:pt>
                <c:pt idx="476">
                  <c:v>-4.3068363999999997E-5</c:v>
                </c:pt>
                <c:pt idx="477">
                  <c:v>4.2290028E-5</c:v>
                </c:pt>
                <c:pt idx="478">
                  <c:v>4.7738432000000004E-5</c:v>
                </c:pt>
                <c:pt idx="479">
                  <c:v>5.188952000000001E-6</c:v>
                </c:pt>
                <c:pt idx="480">
                  <c:v>-4.9295127999999998E-5</c:v>
                </c:pt>
                <c:pt idx="481">
                  <c:v>-8.7693423999999988E-5</c:v>
                </c:pt>
                <c:pt idx="482">
                  <c:v>-9.3401280000000002E-5</c:v>
                </c:pt>
                <c:pt idx="483">
                  <c:v>-6.6418688000000002E-5</c:v>
                </c:pt>
                <c:pt idx="484">
                  <c:v>-7.0050880000000006E-6</c:v>
                </c:pt>
                <c:pt idx="485">
                  <c:v>7.7834411999999994E-5</c:v>
                </c:pt>
                <c:pt idx="486">
                  <c:v>1.72532932E-4</c:v>
                </c:pt>
                <c:pt idx="487">
                  <c:v>2.5711297599999999E-4</c:v>
                </c:pt>
                <c:pt idx="488">
                  <c:v>3.0952147999999997E-4</c:v>
                </c:pt>
                <c:pt idx="489">
                  <c:v>3.2093718000000002E-4</c:v>
                </c:pt>
                <c:pt idx="490">
                  <c:v>3.0952148000000003E-4</c:v>
                </c:pt>
                <c:pt idx="491">
                  <c:v>2.9628962E-4</c:v>
                </c:pt>
                <c:pt idx="492">
                  <c:v>2.8539279999999998E-4</c:v>
                </c:pt>
                <c:pt idx="493">
                  <c:v>2.7760936000000003E-4</c:v>
                </c:pt>
                <c:pt idx="494">
                  <c:v>2.5166456000000001E-4</c:v>
                </c:pt>
                <c:pt idx="495">
                  <c:v>1.9017537600000002E-4</c:v>
                </c:pt>
                <c:pt idx="496">
                  <c:v>1.1441656399999999E-4</c:v>
                </c:pt>
                <c:pt idx="497">
                  <c:v>6.0451387999999996E-5</c:v>
                </c:pt>
                <c:pt idx="498">
                  <c:v>4.6700628000000001E-5</c:v>
                </c:pt>
                <c:pt idx="499">
                  <c:v>8.7174528000000007E-5</c:v>
                </c:pt>
                <c:pt idx="500">
                  <c:v>1.67862852E-4</c:v>
                </c:pt>
                <c:pt idx="501">
                  <c:v>2.4569724400000002E-4</c:v>
                </c:pt>
                <c:pt idx="502">
                  <c:v>2.9680850000000003E-4</c:v>
                </c:pt>
                <c:pt idx="503">
                  <c:v>3.2794226E-4</c:v>
                </c:pt>
                <c:pt idx="504">
                  <c:v>3.4999534000000002E-4</c:v>
                </c:pt>
                <c:pt idx="505">
                  <c:v>3.7023229999999996E-4</c:v>
                </c:pt>
                <c:pt idx="506">
                  <c:v>3.8631807999999998E-4</c:v>
                </c:pt>
                <c:pt idx="507">
                  <c:v>3.8528028000000002E-4</c:v>
                </c:pt>
                <c:pt idx="508">
                  <c:v>3.5362763999999996E-4</c:v>
                </c:pt>
                <c:pt idx="509">
                  <c:v>2.9369514000000005E-4</c:v>
                </c:pt>
                <c:pt idx="510">
                  <c:v>2.3168706000000001E-4</c:v>
                </c:pt>
                <c:pt idx="511">
                  <c:v>1.9069427999999998E-4</c:v>
                </c:pt>
                <c:pt idx="512">
                  <c:v>1.8991594000000001E-4</c:v>
                </c:pt>
                <c:pt idx="513">
                  <c:v>2.3972996000000001E-4</c:v>
                </c:pt>
                <c:pt idx="514">
                  <c:v>3.2690449999999999E-4</c:v>
                </c:pt>
                <c:pt idx="515">
                  <c:v>4.1589516000000001E-4</c:v>
                </c:pt>
                <c:pt idx="516">
                  <c:v>4.7504929999999995E-4</c:v>
                </c:pt>
                <c:pt idx="517">
                  <c:v>4.8646501999999997E-4</c:v>
                </c:pt>
                <c:pt idx="518">
                  <c:v>4.5403400000000002E-4</c:v>
                </c:pt>
                <c:pt idx="519">
                  <c:v>3.9669597999999996E-4</c:v>
                </c:pt>
                <c:pt idx="520">
                  <c:v>3.3780128000000001E-4</c:v>
                </c:pt>
                <c:pt idx="521">
                  <c:v>2.8253885999999996E-4</c:v>
                </c:pt>
                <c:pt idx="522">
                  <c:v>2.0444500800000003E-4</c:v>
                </c:pt>
                <c:pt idx="523">
                  <c:v>8.0428867999999984E-5</c:v>
                </c:pt>
                <c:pt idx="524">
                  <c:v>-7.6537171999999993E-5</c:v>
                </c:pt>
                <c:pt idx="525">
                  <c:v>-2.2571977199999999E-4</c:v>
                </c:pt>
                <c:pt idx="526">
                  <c:v>-3.1522933200000002E-4</c:v>
                </c:pt>
                <c:pt idx="527">
                  <c:v>-3.1159706000000002E-4</c:v>
                </c:pt>
                <c:pt idx="528">
                  <c:v>-2.2182804000000001E-4</c:v>
                </c:pt>
                <c:pt idx="529">
                  <c:v>-9.3920179999999994E-5</c:v>
                </c:pt>
                <c:pt idx="530">
                  <c:v>1.0637367999999997E-5</c:v>
                </c:pt>
                <c:pt idx="531">
                  <c:v>5.8635248000000009E-5</c:v>
                </c:pt>
                <c:pt idx="532">
                  <c:v>5.8894695999999999E-5</c:v>
                </c:pt>
                <c:pt idx="533">
                  <c:v>3.3209336000000006E-5</c:v>
                </c:pt>
                <c:pt idx="534">
                  <c:v>1.0377919999999999E-5</c:v>
                </c:pt>
                <c:pt idx="535">
                  <c:v>1.1934608000000001E-5</c:v>
                </c:pt>
                <c:pt idx="536">
                  <c:v>3.2949888000000002E-5</c:v>
                </c:pt>
                <c:pt idx="537">
                  <c:v>5.7597447999999996E-5</c:v>
                </c:pt>
                <c:pt idx="538">
                  <c:v>7.2645432000000015E-5</c:v>
                </c:pt>
                <c:pt idx="539">
                  <c:v>6.8234816000000003E-5</c:v>
                </c:pt>
                <c:pt idx="540">
                  <c:v>5.3705728000000007E-5</c:v>
                </c:pt>
                <c:pt idx="541">
                  <c:v>4.8776224000000001E-5</c:v>
                </c:pt>
                <c:pt idx="542">
                  <c:v>6.6937576000000002E-5</c:v>
                </c:pt>
                <c:pt idx="543">
                  <c:v>1.2842675200000001E-4</c:v>
                </c:pt>
                <c:pt idx="544">
                  <c:v>2.2909258400000002E-4</c:v>
                </c:pt>
                <c:pt idx="545">
                  <c:v>3.38320196E-4</c:v>
                </c:pt>
                <c:pt idx="546">
                  <c:v>4.3094314000000007E-4</c:v>
                </c:pt>
                <c:pt idx="547">
                  <c:v>4.8387054000000008E-4</c:v>
                </c:pt>
                <c:pt idx="548">
                  <c:v>4.6519027999999995E-4</c:v>
                </c:pt>
                <c:pt idx="549">
                  <c:v>3.816480160000001E-4</c:v>
                </c:pt>
                <c:pt idx="550">
                  <c:v>2.6022634799999998E-4</c:v>
                </c:pt>
                <c:pt idx="551">
                  <c:v>1.2297834800000001E-4</c:v>
                </c:pt>
                <c:pt idx="552">
                  <c:v>4.6700680000000046E-6</c:v>
                </c:pt>
                <c:pt idx="553">
                  <c:v>-5.4484072000000006E-5</c:v>
                </c:pt>
                <c:pt idx="554">
                  <c:v>-5.0073447999999999E-5</c:v>
                </c:pt>
                <c:pt idx="555">
                  <c:v>-1.5566800000000008E-6</c:v>
                </c:pt>
                <c:pt idx="556">
                  <c:v>6.8494280000000004E-5</c:v>
                </c:pt>
                <c:pt idx="557">
                  <c:v>1.3491295999999998E-4</c:v>
                </c:pt>
                <c:pt idx="558">
                  <c:v>1.7123567999999999E-4</c:v>
                </c:pt>
                <c:pt idx="559">
                  <c:v>1.8317027999999999E-4</c:v>
                </c:pt>
                <c:pt idx="560">
                  <c:v>2.0288834000000002E-4</c:v>
                </c:pt>
                <c:pt idx="561">
                  <c:v>2.4958898000000001E-4</c:v>
                </c:pt>
                <c:pt idx="562">
                  <c:v>3.2353166000000002E-4</c:v>
                </c:pt>
                <c:pt idx="563">
                  <c:v>4.2264080000000001E-4</c:v>
                </c:pt>
                <c:pt idx="564">
                  <c:v>5.2123103999999999E-4</c:v>
                </c:pt>
                <c:pt idx="565">
                  <c:v>5.801257400000001E-4</c:v>
                </c:pt>
                <c:pt idx="566">
                  <c:v>5.7545567999999999E-4</c:v>
                </c:pt>
                <c:pt idx="567">
                  <c:v>5.025508000000001E-4</c:v>
                </c:pt>
                <c:pt idx="568">
                  <c:v>3.6711893999999998E-4</c:v>
                </c:pt>
                <c:pt idx="569">
                  <c:v>1.9588325999999996E-4</c:v>
                </c:pt>
                <c:pt idx="570">
                  <c:v>2.2312539999999993E-5</c:v>
                </c:pt>
                <c:pt idx="571">
                  <c:v>-1.2635115999999998E-4</c:v>
                </c:pt>
                <c:pt idx="572">
                  <c:v>-2.3480043999999999E-4</c:v>
                </c:pt>
                <c:pt idx="573">
                  <c:v>-2.9187899999999999E-4</c:v>
                </c:pt>
                <c:pt idx="574">
                  <c:v>-2.9317623999999999E-4</c:v>
                </c:pt>
                <c:pt idx="575">
                  <c:v>-2.4491891199999994E-4</c:v>
                </c:pt>
                <c:pt idx="576">
                  <c:v>-1.4295585200000001E-4</c:v>
                </c:pt>
                <c:pt idx="577">
                  <c:v>1.0896827999999994E-5</c:v>
                </c:pt>
                <c:pt idx="578">
                  <c:v>1.90175408E-4</c:v>
                </c:pt>
                <c:pt idx="579">
                  <c:v>3.5751936800000004E-4</c:v>
                </c:pt>
                <c:pt idx="580">
                  <c:v>4.911351E-4</c:v>
                </c:pt>
                <c:pt idx="581">
                  <c:v>5.6533722000000005E-4</c:v>
                </c:pt>
                <c:pt idx="582">
                  <c:v>5.6663446E-4</c:v>
                </c:pt>
                <c:pt idx="583">
                  <c:v>5.0981533999999999E-4</c:v>
                </c:pt>
                <c:pt idx="584">
                  <c:v>4.2056522000000001E-4</c:v>
                </c:pt>
                <c:pt idx="585">
                  <c:v>3.2145608000000003E-4</c:v>
                </c:pt>
                <c:pt idx="586">
                  <c:v>2.4258390000000003E-4</c:v>
                </c:pt>
                <c:pt idx="587">
                  <c:v>2.0288833999999997E-4</c:v>
                </c:pt>
                <c:pt idx="588">
                  <c:v>1.9147262E-4</c:v>
                </c:pt>
                <c:pt idx="589">
                  <c:v>1.8317029999999999E-4</c:v>
                </c:pt>
                <c:pt idx="590">
                  <c:v>1.5644714799999999E-4</c:v>
                </c:pt>
                <c:pt idx="591">
                  <c:v>9.3401267999999982E-5</c:v>
                </c:pt>
                <c:pt idx="592">
                  <c:v>-3.6322719999999979E-6</c:v>
                </c:pt>
                <c:pt idx="593">
                  <c:v>-1.1234097199999999E-4</c:v>
                </c:pt>
                <c:pt idx="594">
                  <c:v>-2.07558392E-4</c:v>
                </c:pt>
                <c:pt idx="595">
                  <c:v>-2.7812824000000001E-4</c:v>
                </c:pt>
                <c:pt idx="596">
                  <c:v>-3.0640805999999996E-4</c:v>
                </c:pt>
                <c:pt idx="597">
                  <c:v>-2.7086368800000005E-4</c:v>
                </c:pt>
              </c:numCache>
            </c:numRef>
          </c:val>
          <c:smooth val="0"/>
        </c:ser>
        <c:ser>
          <c:idx val="4"/>
          <c:order val="4"/>
          <c:marker>
            <c:symbol val="none"/>
          </c:marker>
          <c:val>
            <c:numRef>
              <c:f>Sheet1!$F$2:$F$599</c:f>
              <c:numCache>
                <c:formatCode>0.00E+00</c:formatCode>
                <c:ptCount val="598"/>
                <c:pt idx="0">
                  <c:v>6.6288969999999997E-4</c:v>
                </c:pt>
                <c:pt idx="1">
                  <c:v>4.7089810000000001E-4</c:v>
                </c:pt>
                <c:pt idx="2">
                  <c:v>4.0785226000000004E-4</c:v>
                </c:pt>
                <c:pt idx="3">
                  <c:v>3.3961742000000001E-4</c:v>
                </c:pt>
                <c:pt idx="4">
                  <c:v>3.3053674000000001E-4</c:v>
                </c:pt>
                <c:pt idx="5">
                  <c:v>3.5388706000000003E-4</c:v>
                </c:pt>
                <c:pt idx="6">
                  <c:v>3.9150701999999995E-4</c:v>
                </c:pt>
                <c:pt idx="7">
                  <c:v>4.3457540000000001E-4</c:v>
                </c:pt>
                <c:pt idx="8">
                  <c:v>4.6519028000000006E-4</c:v>
                </c:pt>
                <c:pt idx="9">
                  <c:v>4.7271428000000002E-4</c:v>
                </c:pt>
                <c:pt idx="10">
                  <c:v>4.6544973999999997E-4</c:v>
                </c:pt>
                <c:pt idx="11">
                  <c:v>4.5273679999999997E-4</c:v>
                </c:pt>
                <c:pt idx="12">
                  <c:v>4.3613212000000005E-4</c:v>
                </c:pt>
                <c:pt idx="13">
                  <c:v>4.2160302000000002E-4</c:v>
                </c:pt>
                <c:pt idx="14">
                  <c:v>4.1978687999999996E-4</c:v>
                </c:pt>
                <c:pt idx="15">
                  <c:v>4.2004632000000001E-4</c:v>
                </c:pt>
                <c:pt idx="16">
                  <c:v>4.0577668000000005E-4</c:v>
                </c:pt>
                <c:pt idx="17">
                  <c:v>3.7671849999999996E-4</c:v>
                </c:pt>
                <c:pt idx="18">
                  <c:v>3.2067773999999998E-4</c:v>
                </c:pt>
                <c:pt idx="19">
                  <c:v>2.34800452E-4</c:v>
                </c:pt>
                <c:pt idx="20">
                  <c:v>1.4736647599999998E-4</c:v>
                </c:pt>
                <c:pt idx="21">
                  <c:v>7.8612748000000005E-5</c:v>
                </c:pt>
                <c:pt idx="22">
                  <c:v>4.3068375999999997E-5</c:v>
                </c:pt>
                <c:pt idx="23">
                  <c:v>6.7715935999999998E-5</c:v>
                </c:pt>
                <c:pt idx="24">
                  <c:v>1.46847584E-4</c:v>
                </c:pt>
                <c:pt idx="25">
                  <c:v>2.5399961999999999E-4</c:v>
                </c:pt>
                <c:pt idx="26">
                  <c:v>3.6192998799999999E-4</c:v>
                </c:pt>
                <c:pt idx="27">
                  <c:v>4.3587267999999996E-4</c:v>
                </c:pt>
                <c:pt idx="28">
                  <c:v>4.6337415999999997E-4</c:v>
                </c:pt>
                <c:pt idx="29">
                  <c:v>4.6726587999999997E-4</c:v>
                </c:pt>
                <c:pt idx="30">
                  <c:v>4.6934146000000002E-4</c:v>
                </c:pt>
                <c:pt idx="31">
                  <c:v>4.8646504E-4</c:v>
                </c:pt>
                <c:pt idx="32">
                  <c:v>5.2330664000000012E-4</c:v>
                </c:pt>
                <c:pt idx="33">
                  <c:v>5.541809600000001E-4</c:v>
                </c:pt>
                <c:pt idx="34">
                  <c:v>5.5651597999999993E-4</c:v>
                </c:pt>
                <c:pt idx="35">
                  <c:v>5.3031171999999994E-4</c:v>
                </c:pt>
                <c:pt idx="36">
                  <c:v>4.8153548000000004E-4</c:v>
                </c:pt>
                <c:pt idx="37">
                  <c:v>4.2393802000000003E-4</c:v>
                </c:pt>
                <c:pt idx="38">
                  <c:v>3.8190743999999999E-4</c:v>
                </c:pt>
                <c:pt idx="39">
                  <c:v>3.5959492000000004E-4</c:v>
                </c:pt>
                <c:pt idx="40">
                  <c:v>3.6037328000000006E-4</c:v>
                </c:pt>
                <c:pt idx="41">
                  <c:v>3.8735588000000004E-4</c:v>
                </c:pt>
                <c:pt idx="42">
                  <c:v>4.2731087999999998E-4</c:v>
                </c:pt>
                <c:pt idx="43">
                  <c:v>4.5351512000000005E-4</c:v>
                </c:pt>
                <c:pt idx="44">
                  <c:v>4.5688793999999999E-4</c:v>
                </c:pt>
                <c:pt idx="45">
                  <c:v>4.2575416000000004E-4</c:v>
                </c:pt>
                <c:pt idx="46">
                  <c:v>3.5518430000000003E-4</c:v>
                </c:pt>
                <c:pt idx="47">
                  <c:v>2.6956645999999995E-4</c:v>
                </c:pt>
                <c:pt idx="48">
                  <c:v>2.0340722E-4</c:v>
                </c:pt>
                <c:pt idx="49">
                  <c:v>1.6812229999999998E-4</c:v>
                </c:pt>
                <c:pt idx="50">
                  <c:v>1.7045733999999999E-4</c:v>
                </c:pt>
                <c:pt idx="51">
                  <c:v>2.0963398000000002E-4</c:v>
                </c:pt>
                <c:pt idx="52">
                  <c:v>2.5451848E-4</c:v>
                </c:pt>
                <c:pt idx="53">
                  <c:v>2.8383610000000002E-4</c:v>
                </c:pt>
                <c:pt idx="54">
                  <c:v>3.0018132000000003E-4</c:v>
                </c:pt>
                <c:pt idx="55">
                  <c:v>3.0329470000000004E-4</c:v>
                </c:pt>
                <c:pt idx="56">
                  <c:v>3.0407306000000006E-4</c:v>
                </c:pt>
                <c:pt idx="57">
                  <c:v>3.2431001999999999E-4</c:v>
                </c:pt>
                <c:pt idx="58">
                  <c:v>3.5388709999999997E-4</c:v>
                </c:pt>
                <c:pt idx="59">
                  <c:v>3.6608115999999999E-4</c:v>
                </c:pt>
                <c:pt idx="60">
                  <c:v>3.4558476000000002E-4</c:v>
                </c:pt>
                <c:pt idx="61">
                  <c:v>2.7579323999999994E-4</c:v>
                </c:pt>
                <c:pt idx="62">
                  <c:v>1.6578728E-4</c:v>
                </c:pt>
                <c:pt idx="63">
                  <c:v>5.7856920000000006E-5</c:v>
                </c:pt>
                <c:pt idx="64">
                  <c:v>-1.0377911999999997E-5</c:v>
                </c:pt>
                <c:pt idx="65">
                  <c:v>-1.7901891999999997E-5</c:v>
                </c:pt>
                <c:pt idx="66">
                  <c:v>3.5803847999999996E-5</c:v>
                </c:pt>
                <c:pt idx="67">
                  <c:v>1.25832308E-4</c:v>
                </c:pt>
                <c:pt idx="68">
                  <c:v>2.1715798800000003E-4</c:v>
                </c:pt>
                <c:pt idx="69">
                  <c:v>2.8954398E-4</c:v>
                </c:pt>
                <c:pt idx="70">
                  <c:v>3.3209343999999997E-4</c:v>
                </c:pt>
                <c:pt idx="71">
                  <c:v>3.4947645999999999E-4</c:v>
                </c:pt>
                <c:pt idx="72">
                  <c:v>3.5310872000000003E-4</c:v>
                </c:pt>
                <c:pt idx="73">
                  <c:v>3.5284927999999999E-4</c:v>
                </c:pt>
                <c:pt idx="74">
                  <c:v>3.4350915999999999E-4</c:v>
                </c:pt>
                <c:pt idx="75">
                  <c:v>3.1989939999999998E-4</c:v>
                </c:pt>
                <c:pt idx="76">
                  <c:v>2.9317624000000004E-4</c:v>
                </c:pt>
                <c:pt idx="77">
                  <c:v>2.7138261999999999E-4</c:v>
                </c:pt>
                <c:pt idx="78">
                  <c:v>2.4673505999999997E-4</c:v>
                </c:pt>
                <c:pt idx="79">
                  <c:v>2.1767688000000002E-4</c:v>
                </c:pt>
                <c:pt idx="80">
                  <c:v>1.8057581200000002E-4</c:v>
                </c:pt>
                <c:pt idx="81">
                  <c:v>1.2920511600000002E-4</c:v>
                </c:pt>
                <c:pt idx="82">
                  <c:v>8.3542259999999999E-5</c:v>
                </c:pt>
                <c:pt idx="83">
                  <c:v>8.2245019999999997E-5</c:v>
                </c:pt>
                <c:pt idx="84">
                  <c:v>1.3958301999999998E-4</c:v>
                </c:pt>
                <c:pt idx="85">
                  <c:v>2.5010786800000001E-4</c:v>
                </c:pt>
                <c:pt idx="86">
                  <c:v>3.8553972399999999E-4</c:v>
                </c:pt>
                <c:pt idx="87">
                  <c:v>4.924323E-4</c:v>
                </c:pt>
                <c:pt idx="88">
                  <c:v>5.3498178000000005E-4</c:v>
                </c:pt>
                <c:pt idx="89">
                  <c:v>5.2226884E-4</c:v>
                </c:pt>
                <c:pt idx="90">
                  <c:v>4.7582764E-4</c:v>
                </c:pt>
                <c:pt idx="91">
                  <c:v>4.2445694000000001E-4</c:v>
                </c:pt>
                <c:pt idx="92">
                  <c:v>4.0136608000000001E-4</c:v>
                </c:pt>
                <c:pt idx="93">
                  <c:v>3.9877159999999995E-4</c:v>
                </c:pt>
                <c:pt idx="94">
                  <c:v>3.857992E-4</c:v>
                </c:pt>
                <c:pt idx="95">
                  <c:v>3.5777881999999998E-4</c:v>
                </c:pt>
                <c:pt idx="96">
                  <c:v>3.2119664000000004E-4</c:v>
                </c:pt>
                <c:pt idx="97">
                  <c:v>2.7916605999999999E-4</c:v>
                </c:pt>
                <c:pt idx="98">
                  <c:v>2.5348070000000001E-4</c:v>
                </c:pt>
                <c:pt idx="99">
                  <c:v>2.6359916000000001E-4</c:v>
                </c:pt>
                <c:pt idx="100">
                  <c:v>3.0095968E-4</c:v>
                </c:pt>
                <c:pt idx="101">
                  <c:v>3.4688197999999999E-4</c:v>
                </c:pt>
                <c:pt idx="102">
                  <c:v>3.7204841999999999E-4</c:v>
                </c:pt>
                <c:pt idx="103">
                  <c:v>3.5077368000000002E-4</c:v>
                </c:pt>
                <c:pt idx="104">
                  <c:v>2.79684932E-4</c:v>
                </c:pt>
                <c:pt idx="105">
                  <c:v>1.8368916799999999E-4</c:v>
                </c:pt>
                <c:pt idx="106">
                  <c:v>1.02481948E-4</c:v>
                </c:pt>
                <c:pt idx="107">
                  <c:v>7.4202127999999995E-5</c:v>
                </c:pt>
                <c:pt idx="108">
                  <c:v>1.0741146800000001E-4</c:v>
                </c:pt>
                <c:pt idx="109">
                  <c:v>1.83170276E-4</c:v>
                </c:pt>
                <c:pt idx="110">
                  <c:v>2.6749088000000001E-4</c:v>
                </c:pt>
                <c:pt idx="111">
                  <c:v>3.2275330000000005E-4</c:v>
                </c:pt>
                <c:pt idx="112">
                  <c:v>3.4921699999999997E-4</c:v>
                </c:pt>
                <c:pt idx="113">
                  <c:v>3.6244885999999995E-4</c:v>
                </c:pt>
                <c:pt idx="114">
                  <c:v>3.7178899999999997E-4</c:v>
                </c:pt>
                <c:pt idx="115">
                  <c:v>3.8424249999999998E-4</c:v>
                </c:pt>
                <c:pt idx="116">
                  <c:v>4.0629558000000005E-4</c:v>
                </c:pt>
                <c:pt idx="117">
                  <c:v>4.3146204000000003E-4</c:v>
                </c:pt>
                <c:pt idx="118">
                  <c:v>4.5377456000000004E-4</c:v>
                </c:pt>
                <c:pt idx="119">
                  <c:v>4.7530873999999999E-4</c:v>
                </c:pt>
                <c:pt idx="120">
                  <c:v>4.9450790000000002E-4</c:v>
                </c:pt>
                <c:pt idx="121">
                  <c:v>4.9762128000000003E-4</c:v>
                </c:pt>
                <c:pt idx="122">
                  <c:v>4.7037922000000003E-4</c:v>
                </c:pt>
                <c:pt idx="123">
                  <c:v>4.2653251999999996E-4</c:v>
                </c:pt>
                <c:pt idx="124">
                  <c:v>3.7490236000000001E-4</c:v>
                </c:pt>
                <c:pt idx="125">
                  <c:v>3.1963991999999999E-4</c:v>
                </c:pt>
                <c:pt idx="126">
                  <c:v>2.8098216E-4</c:v>
                </c:pt>
                <c:pt idx="127">
                  <c:v>2.6930699999999999E-4</c:v>
                </c:pt>
                <c:pt idx="128">
                  <c:v>2.7657154000000004E-4</c:v>
                </c:pt>
                <c:pt idx="129">
                  <c:v>3.0433247999999997E-4</c:v>
                </c:pt>
                <c:pt idx="130">
                  <c:v>3.5155202000000001E-4</c:v>
                </c:pt>
                <c:pt idx="131">
                  <c:v>3.9773378000000002E-4</c:v>
                </c:pt>
                <c:pt idx="132">
                  <c:v>4.3068368000000006E-4</c:v>
                </c:pt>
                <c:pt idx="133">
                  <c:v>4.4469388000000003E-4</c:v>
                </c:pt>
                <c:pt idx="134">
                  <c:v>4.3535376000000003E-4</c:v>
                </c:pt>
                <c:pt idx="135">
                  <c:v>4.1044675999999997E-4</c:v>
                </c:pt>
                <c:pt idx="136">
                  <c:v>3.9254483999999999E-4</c:v>
                </c:pt>
                <c:pt idx="137">
                  <c:v>3.9487988000000001E-4</c:v>
                </c:pt>
                <c:pt idx="138">
                  <c:v>4.1926797999999996E-4</c:v>
                </c:pt>
                <c:pt idx="139">
                  <c:v>4.6337413999999994E-4</c:v>
                </c:pt>
                <c:pt idx="140">
                  <c:v>5.1318815999999994E-4</c:v>
                </c:pt>
                <c:pt idx="141">
                  <c:v>5.5547817999999991E-4</c:v>
                </c:pt>
                <c:pt idx="142">
                  <c:v>5.8168241999999998E-4</c:v>
                </c:pt>
                <c:pt idx="143">
                  <c:v>5.8427689999999998E-4</c:v>
                </c:pt>
                <c:pt idx="144">
                  <c:v>5.6663443999999997E-4</c:v>
                </c:pt>
                <c:pt idx="145">
                  <c:v>5.3705736000000004E-4</c:v>
                </c:pt>
                <c:pt idx="146">
                  <c:v>4.9969685999999992E-4</c:v>
                </c:pt>
                <c:pt idx="147">
                  <c:v>4.6752532000000002E-4</c:v>
                </c:pt>
                <c:pt idx="148">
                  <c:v>4.5429347999999996E-4</c:v>
                </c:pt>
                <c:pt idx="149">
                  <c:v>4.5559071999999996E-4</c:v>
                </c:pt>
                <c:pt idx="150">
                  <c:v>4.7401154E-4</c:v>
                </c:pt>
                <c:pt idx="151">
                  <c:v>5.0722088000000002E-4</c:v>
                </c:pt>
                <c:pt idx="152">
                  <c:v>5.3991131999999993E-4</c:v>
                </c:pt>
                <c:pt idx="153">
                  <c:v>5.6403997999999989E-4</c:v>
                </c:pt>
                <c:pt idx="154">
                  <c:v>5.6871004000000011E-4</c:v>
                </c:pt>
                <c:pt idx="155">
                  <c:v>5.3887351999999992E-4</c:v>
                </c:pt>
                <c:pt idx="156">
                  <c:v>4.8464887999999997E-4</c:v>
                </c:pt>
                <c:pt idx="157">
                  <c:v>4.2497584000000002E-4</c:v>
                </c:pt>
                <c:pt idx="158">
                  <c:v>3.6634058000000001E-4</c:v>
                </c:pt>
                <c:pt idx="159">
                  <c:v>3.3261233999999998E-4</c:v>
                </c:pt>
                <c:pt idx="160">
                  <c:v>3.4195245999999997E-4</c:v>
                </c:pt>
                <c:pt idx="161">
                  <c:v>3.8605862000000001E-4</c:v>
                </c:pt>
                <c:pt idx="162">
                  <c:v>4.5922295999999997E-4</c:v>
                </c:pt>
                <c:pt idx="163">
                  <c:v>5.5651597999999993E-4</c:v>
                </c:pt>
                <c:pt idx="164">
                  <c:v>6.5562512000000002E-4</c:v>
                </c:pt>
                <c:pt idx="165">
                  <c:v>7.3994571999999993E-4</c:v>
                </c:pt>
                <c:pt idx="166">
                  <c:v>7.9858097999999989E-4</c:v>
                </c:pt>
                <c:pt idx="167">
                  <c:v>8.1207227999999991E-4</c:v>
                </c:pt>
                <c:pt idx="168">
                  <c:v>7.8379243999999993E-4</c:v>
                </c:pt>
                <c:pt idx="169">
                  <c:v>7.3787013999999994E-4</c:v>
                </c:pt>
                <c:pt idx="170">
                  <c:v>6.8727778000000005E-4</c:v>
                </c:pt>
                <c:pt idx="171">
                  <c:v>6.4239328000000007E-4</c:v>
                </c:pt>
                <c:pt idx="172">
                  <c:v>6.0918394000000005E-4</c:v>
                </c:pt>
                <c:pt idx="173">
                  <c:v>5.7389901999999992E-4</c:v>
                </c:pt>
                <c:pt idx="174">
                  <c:v>5.2771728E-4</c:v>
                </c:pt>
                <c:pt idx="175">
                  <c:v>4.8153554000000007E-4</c:v>
                </c:pt>
                <c:pt idx="176">
                  <c:v>4.4002384E-4</c:v>
                </c:pt>
                <c:pt idx="177">
                  <c:v>4.2315972000000004E-4</c:v>
                </c:pt>
                <c:pt idx="178">
                  <c:v>4.6052022E-4</c:v>
                </c:pt>
                <c:pt idx="179">
                  <c:v>5.5625652000000007E-4</c:v>
                </c:pt>
                <c:pt idx="180">
                  <c:v>6.9713676E-4</c:v>
                </c:pt>
                <c:pt idx="181">
                  <c:v>8.6992912000000003E-4</c:v>
                </c:pt>
                <c:pt idx="182">
                  <c:v>1.04739158E-3</c:v>
                </c:pt>
                <c:pt idx="183">
                  <c:v>1.21369774E-3</c:v>
                </c:pt>
                <c:pt idx="184">
                  <c:v>1.3883062000000002E-3</c:v>
                </c:pt>
                <c:pt idx="185">
                  <c:v>1.5987186E-3</c:v>
                </c:pt>
                <c:pt idx="186">
                  <c:v>1.8672474000000002E-3</c:v>
                </c:pt>
                <c:pt idx="187">
                  <c:v>2.2040108E-3</c:v>
                </c:pt>
                <c:pt idx="188">
                  <c:v>2.5924043999999997E-3</c:v>
                </c:pt>
                <c:pt idx="189">
                  <c:v>2.9961055999999995E-3</c:v>
                </c:pt>
                <c:pt idx="190">
                  <c:v>3.3951365999999998E-3</c:v>
                </c:pt>
                <c:pt idx="191">
                  <c:v>3.7920920000000004E-3</c:v>
                </c:pt>
                <c:pt idx="192">
                  <c:v>4.2040956000000008E-3</c:v>
                </c:pt>
                <c:pt idx="193">
                  <c:v>4.6609835999999998E-3</c:v>
                </c:pt>
                <c:pt idx="194">
                  <c:v>5.1809174000000003E-3</c:v>
                </c:pt>
                <c:pt idx="195">
                  <c:v>5.7594863999999996E-3</c:v>
                </c:pt>
                <c:pt idx="196">
                  <c:v>6.4034363999999995E-3</c:v>
                </c:pt>
                <c:pt idx="197">
                  <c:v>7.1189940000000009E-3</c:v>
                </c:pt>
                <c:pt idx="198">
                  <c:v>7.8856628000000002E-3</c:v>
                </c:pt>
                <c:pt idx="199">
                  <c:v>8.6959196000000009E-3</c:v>
                </c:pt>
                <c:pt idx="200">
                  <c:v>9.5567680000000002E-3</c:v>
                </c:pt>
                <c:pt idx="201">
                  <c:v>1.0439149599999999E-2</c:v>
                </c:pt>
                <c:pt idx="202">
                  <c:v>1.1309337799999999E-2</c:v>
                </c:pt>
                <c:pt idx="203">
                  <c:v>1.2163440000000001E-2</c:v>
                </c:pt>
                <c:pt idx="204">
                  <c:v>1.2994710000000001E-2</c:v>
                </c:pt>
                <c:pt idx="205">
                  <c:v>1.3803410000000002E-2</c:v>
                </c:pt>
                <c:pt idx="206">
                  <c:v>1.4598099999999999E-2</c:v>
                </c:pt>
                <c:pt idx="207">
                  <c:v>1.5377482000000001E-2</c:v>
                </c:pt>
                <c:pt idx="208">
                  <c:v>1.6116910000000002E-2</c:v>
                </c:pt>
                <c:pt idx="209">
                  <c:v>1.6789918000000001E-2</c:v>
                </c:pt>
                <c:pt idx="210">
                  <c:v>1.7367707999999999E-2</c:v>
                </c:pt>
                <c:pt idx="211">
                  <c:v>1.784198E-2</c:v>
                </c:pt>
                <c:pt idx="212">
                  <c:v>1.8227E-2</c:v>
                </c:pt>
                <c:pt idx="213">
                  <c:v>1.8556758E-2</c:v>
                </c:pt>
                <c:pt idx="214">
                  <c:v>1.8870431999999999E-2</c:v>
                </c:pt>
                <c:pt idx="215">
                  <c:v>1.9185661999999999E-2</c:v>
                </c:pt>
                <c:pt idx="216">
                  <c:v>1.9488178000000002E-2</c:v>
                </c:pt>
                <c:pt idx="217">
                  <c:v>1.9745032000000003E-2</c:v>
                </c:pt>
                <c:pt idx="218">
                  <c:v>1.9909262000000004E-2</c:v>
                </c:pt>
                <c:pt idx="219">
                  <c:v>1.9934427999999997E-2</c:v>
                </c:pt>
                <c:pt idx="220">
                  <c:v>1.9813006000000001E-2</c:v>
                </c:pt>
                <c:pt idx="221">
                  <c:v>1.9571977999999997E-2</c:v>
                </c:pt>
                <c:pt idx="222">
                  <c:v>1.9245591999999999E-2</c:v>
                </c:pt>
                <c:pt idx="223">
                  <c:v>1.8881846000000001E-2</c:v>
                </c:pt>
                <c:pt idx="224">
                  <c:v>1.8519915999999997E-2</c:v>
                </c:pt>
                <c:pt idx="225">
                  <c:v>1.8144753999999999E-2</c:v>
                </c:pt>
                <c:pt idx="226">
                  <c:v>1.7730934E-2</c:v>
                </c:pt>
                <c:pt idx="227">
                  <c:v>1.7271452E-2</c:v>
                </c:pt>
                <c:pt idx="228">
                  <c:v>1.6749962E-2</c:v>
                </c:pt>
                <c:pt idx="229">
                  <c:v>1.6155825999999998E-2</c:v>
                </c:pt>
                <c:pt idx="230">
                  <c:v>1.5500720000000001E-2</c:v>
                </c:pt>
                <c:pt idx="231">
                  <c:v>1.4781012E-2</c:v>
                </c:pt>
                <c:pt idx="232">
                  <c:v>1.3999296E-2</c:v>
                </c:pt>
                <c:pt idx="233">
                  <c:v>1.3207720000000001E-2</c:v>
                </c:pt>
                <c:pt idx="234">
                  <c:v>1.2460769999999999E-2</c:v>
                </c:pt>
                <c:pt idx="235">
                  <c:v>1.1794766000000002E-2</c:v>
                </c:pt>
                <c:pt idx="236">
                  <c:v>1.124733E-2</c:v>
                </c:pt>
                <c:pt idx="237">
                  <c:v>1.0819240000000001E-2</c:v>
                </c:pt>
                <c:pt idx="238">
                  <c:v>1.0452639999999999E-2</c:v>
                </c:pt>
                <c:pt idx="239">
                  <c:v>1.00912282E-2</c:v>
                </c:pt>
                <c:pt idx="240">
                  <c:v>9.7238506000000002E-3</c:v>
                </c:pt>
                <c:pt idx="241">
                  <c:v>9.3473922000000004E-3</c:v>
                </c:pt>
                <c:pt idx="242">
                  <c:v>8.9810519999999998E-3</c:v>
                </c:pt>
                <c:pt idx="243">
                  <c:v>8.6676388000000004E-3</c:v>
                </c:pt>
                <c:pt idx="244">
                  <c:v>8.4299844000000016E-3</c:v>
                </c:pt>
                <c:pt idx="245">
                  <c:v>8.2395495999999999E-3</c:v>
                </c:pt>
                <c:pt idx="246">
                  <c:v>8.0758379999999984E-3</c:v>
                </c:pt>
                <c:pt idx="247">
                  <c:v>7.9152397999999995E-3</c:v>
                </c:pt>
                <c:pt idx="248">
                  <c:v>7.7263618000000004E-3</c:v>
                </c:pt>
                <c:pt idx="249">
                  <c:v>7.5027176000000001E-3</c:v>
                </c:pt>
                <c:pt idx="250">
                  <c:v>7.2692143999999997E-3</c:v>
                </c:pt>
                <c:pt idx="251">
                  <c:v>7.0390839999999993E-3</c:v>
                </c:pt>
                <c:pt idx="252">
                  <c:v>6.8312659999999999E-3</c:v>
                </c:pt>
                <c:pt idx="253">
                  <c:v>6.6628841999999992E-3</c:v>
                </c:pt>
                <c:pt idx="254">
                  <c:v>6.5261549999999988E-3</c:v>
                </c:pt>
                <c:pt idx="255">
                  <c:v>6.4062900000000002E-3</c:v>
                </c:pt>
                <c:pt idx="256">
                  <c:v>6.2973218000000001E-3</c:v>
                </c:pt>
                <c:pt idx="257">
                  <c:v>6.1880942E-3</c:v>
                </c:pt>
                <c:pt idx="258">
                  <c:v>6.0661536000000005E-3</c:v>
                </c:pt>
                <c:pt idx="259">
                  <c:v>5.9330568000000011E-3</c:v>
                </c:pt>
                <c:pt idx="260">
                  <c:v>5.7856903999999997E-3</c:v>
                </c:pt>
                <c:pt idx="261">
                  <c:v>5.6170491999999999E-3</c:v>
                </c:pt>
                <c:pt idx="262">
                  <c:v>5.4131231999999998E-3</c:v>
                </c:pt>
                <c:pt idx="263">
                  <c:v>5.1676853999999993E-3</c:v>
                </c:pt>
                <c:pt idx="264">
                  <c:v>4.8882600000000002E-3</c:v>
                </c:pt>
                <c:pt idx="265">
                  <c:v>4.5937866000000001E-3</c:v>
                </c:pt>
                <c:pt idx="266">
                  <c:v>4.3006104E-3</c:v>
                </c:pt>
                <c:pt idx="267">
                  <c:v>4.0346762000000001E-3</c:v>
                </c:pt>
                <c:pt idx="268">
                  <c:v>3.8050646000000001E-3</c:v>
                </c:pt>
                <c:pt idx="269">
                  <c:v>3.5975062000000004E-3</c:v>
                </c:pt>
                <c:pt idx="270">
                  <c:v>3.4057739999999994E-3</c:v>
                </c:pt>
                <c:pt idx="271">
                  <c:v>3.2301275999999995E-3</c:v>
                </c:pt>
                <c:pt idx="272">
                  <c:v>3.0622646000000005E-3</c:v>
                </c:pt>
                <c:pt idx="273">
                  <c:v>2.9063364E-3</c:v>
                </c:pt>
                <c:pt idx="274">
                  <c:v>2.7677912000000004E-3</c:v>
                </c:pt>
                <c:pt idx="275">
                  <c:v>2.629246E-3</c:v>
                </c:pt>
                <c:pt idx="276">
                  <c:v>2.4769500000000003E-3</c:v>
                </c:pt>
                <c:pt idx="277">
                  <c:v>2.3160923999999998E-3</c:v>
                </c:pt>
                <c:pt idx="278">
                  <c:v>2.1516024E-3</c:v>
                </c:pt>
                <c:pt idx="279">
                  <c:v>1.9902256000000002E-3</c:v>
                </c:pt>
                <c:pt idx="280">
                  <c:v>1.8534966E-3</c:v>
                </c:pt>
                <c:pt idx="281">
                  <c:v>1.7479014000000002E-3</c:v>
                </c:pt>
                <c:pt idx="282">
                  <c:v>1.6420465999999999E-3</c:v>
                </c:pt>
                <c:pt idx="283">
                  <c:v>1.5128413999999999E-3</c:v>
                </c:pt>
                <c:pt idx="284">
                  <c:v>1.3755934000000002E-3</c:v>
                </c:pt>
                <c:pt idx="285">
                  <c:v>1.2549500000000001E-3</c:v>
                </c:pt>
                <c:pt idx="286">
                  <c:v>1.1836018000000001E-3</c:v>
                </c:pt>
                <c:pt idx="287">
                  <c:v>1.1986498E-3</c:v>
                </c:pt>
                <c:pt idx="288">
                  <c:v>1.2917918000000001E-3</c:v>
                </c:pt>
                <c:pt idx="289">
                  <c:v>1.4098406000000001E-3</c:v>
                </c:pt>
                <c:pt idx="290">
                  <c:v>1.5110254E-3</c:v>
                </c:pt>
                <c:pt idx="291">
                  <c:v>1.5704389999999999E-3</c:v>
                </c:pt>
                <c:pt idx="292">
                  <c:v>1.5818545999999999E-3</c:v>
                </c:pt>
                <c:pt idx="293">
                  <c:v>1.5701793999999998E-3</c:v>
                </c:pt>
                <c:pt idx="294">
                  <c:v>1.5543531999999999E-3</c:v>
                </c:pt>
                <c:pt idx="295">
                  <c:v>1.5190681999999998E-3</c:v>
                </c:pt>
                <c:pt idx="296">
                  <c:v>1.4487578E-3</c:v>
                </c:pt>
                <c:pt idx="297">
                  <c:v>1.33745462E-3</c:v>
                </c:pt>
                <c:pt idx="298">
                  <c:v>1.1758184799999999E-3</c:v>
                </c:pt>
                <c:pt idx="299">
                  <c:v>9.7656238000000015E-4</c:v>
                </c:pt>
                <c:pt idx="300">
                  <c:v>7.6718781999999988E-4</c:v>
                </c:pt>
                <c:pt idx="301">
                  <c:v>5.5911045999999993E-4</c:v>
                </c:pt>
                <c:pt idx="302">
                  <c:v>3.6634059999999998E-4</c:v>
                </c:pt>
                <c:pt idx="303">
                  <c:v>2.21568604E-4</c:v>
                </c:pt>
                <c:pt idx="304">
                  <c:v>1.44771984E-4</c:v>
                </c:pt>
                <c:pt idx="305">
                  <c:v>1.3050234400000001E-4</c:v>
                </c:pt>
                <c:pt idx="306">
                  <c:v>1.63971144E-4</c:v>
                </c:pt>
                <c:pt idx="307">
                  <c:v>2.0911510400000002E-4</c:v>
                </c:pt>
                <c:pt idx="308">
                  <c:v>2.1508240800000001E-4</c:v>
                </c:pt>
                <c:pt idx="309">
                  <c:v>1.5463102799999999E-4</c:v>
                </c:pt>
                <c:pt idx="310">
                  <c:v>2.8020387999999977E-5</c:v>
                </c:pt>
                <c:pt idx="311">
                  <c:v>-1.5307433200000001E-4</c:v>
                </c:pt>
                <c:pt idx="312">
                  <c:v>-3.5518433200000001E-4</c:v>
                </c:pt>
                <c:pt idx="313">
                  <c:v>-5.2538222000000001E-4</c:v>
                </c:pt>
                <c:pt idx="314">
                  <c:v>-6.3616651999999995E-4</c:v>
                </c:pt>
                <c:pt idx="315">
                  <c:v>-6.7378648000000004E-4</c:v>
                </c:pt>
                <c:pt idx="316">
                  <c:v>-6.2890196000000003E-4</c:v>
                </c:pt>
                <c:pt idx="317">
                  <c:v>-5.2434442E-4</c:v>
                </c:pt>
                <c:pt idx="318">
                  <c:v>-3.9851213999999994E-4</c:v>
                </c:pt>
                <c:pt idx="319">
                  <c:v>-2.7060426799999999E-4</c:v>
                </c:pt>
                <c:pt idx="320">
                  <c:v>-1.5489045200000001E-4</c:v>
                </c:pt>
                <c:pt idx="321">
                  <c:v>-6.3305315999999989E-5</c:v>
                </c:pt>
                <c:pt idx="322">
                  <c:v>1.5307424000000001E-5</c:v>
                </c:pt>
                <c:pt idx="323">
                  <c:v>8.6655624000000003E-5</c:v>
                </c:pt>
                <c:pt idx="324">
                  <c:v>1.4762591200000001E-4</c:v>
                </c:pt>
                <c:pt idx="325">
                  <c:v>1.92510416E-4</c:v>
                </c:pt>
                <c:pt idx="326">
                  <c:v>2.0262888000000001E-4</c:v>
                </c:pt>
                <c:pt idx="327">
                  <c:v>1.67084512E-4</c:v>
                </c:pt>
                <c:pt idx="328">
                  <c:v>8.7174531999999991E-5</c:v>
                </c:pt>
                <c:pt idx="329">
                  <c:v>-2.5944807999999998E-5</c:v>
                </c:pt>
                <c:pt idx="330">
                  <c:v>-1.4944204800000001E-4</c:v>
                </c:pt>
                <c:pt idx="331">
                  <c:v>-2.5425902799999995E-4</c:v>
                </c:pt>
                <c:pt idx="332">
                  <c:v>-3.2197496E-4</c:v>
                </c:pt>
                <c:pt idx="333">
                  <c:v>-3.3624459999999996E-4</c:v>
                </c:pt>
                <c:pt idx="334">
                  <c:v>-2.9317622799999998E-4</c:v>
                </c:pt>
                <c:pt idx="335">
                  <c:v>-2.1015287600000001E-4</c:v>
                </c:pt>
                <c:pt idx="336">
                  <c:v>-1.11303196E-4</c:v>
                </c:pt>
                <c:pt idx="337">
                  <c:v>-2.7501487999999991E-5</c:v>
                </c:pt>
                <c:pt idx="338">
                  <c:v>1.5826323999999997E-5</c:v>
                </c:pt>
                <c:pt idx="339">
                  <c:v>1.4010191999999998E-5</c:v>
                </c:pt>
                <c:pt idx="340">
                  <c:v>-1.8939699999999998E-5</c:v>
                </c:pt>
                <c:pt idx="341">
                  <c:v>-6.2786400000000006E-5</c:v>
                </c:pt>
                <c:pt idx="342">
                  <c:v>-1.03519728E-4</c:v>
                </c:pt>
                <c:pt idx="343">
                  <c:v>-1.3672907999999999E-4</c:v>
                </c:pt>
                <c:pt idx="344">
                  <c:v>-1.6552781999999998E-4</c:v>
                </c:pt>
                <c:pt idx="345">
                  <c:v>-2.0081276E-4</c:v>
                </c:pt>
                <c:pt idx="346">
                  <c:v>-2.5996691999999999E-4</c:v>
                </c:pt>
                <c:pt idx="347">
                  <c:v>-3.5388709999999997E-4</c:v>
                </c:pt>
                <c:pt idx="348">
                  <c:v>-4.8594611999999997E-4</c:v>
                </c:pt>
                <c:pt idx="349">
                  <c:v>-6.5069564000000001E-4</c:v>
                </c:pt>
                <c:pt idx="350">
                  <c:v>-8.2270963999999996E-4</c:v>
                </c:pt>
                <c:pt idx="351">
                  <c:v>-9.6021712000000003E-4</c:v>
                </c:pt>
                <c:pt idx="352">
                  <c:v>-1.04038662E-3</c:v>
                </c:pt>
                <c:pt idx="353">
                  <c:v>-1.06010468E-3</c:v>
                </c:pt>
                <c:pt idx="354">
                  <c:v>-1.0383110000000001E-3</c:v>
                </c:pt>
                <c:pt idx="355">
                  <c:v>-1.0056205800000001E-3</c:v>
                </c:pt>
                <c:pt idx="356">
                  <c:v>-9.8330800000000001E-4</c:v>
                </c:pt>
                <c:pt idx="357">
                  <c:v>-9.6125485999999996E-4</c:v>
                </c:pt>
                <c:pt idx="358">
                  <c:v>-9.2207820000000007E-4</c:v>
                </c:pt>
                <c:pt idx="359">
                  <c:v>-8.6136738000000003E-4</c:v>
                </c:pt>
                <c:pt idx="360">
                  <c:v>-7.8508966000000006E-4</c:v>
                </c:pt>
                <c:pt idx="361">
                  <c:v>-7.1322258000000008E-4</c:v>
                </c:pt>
                <c:pt idx="362">
                  <c:v>-6.7145146000000011E-4</c:v>
                </c:pt>
                <c:pt idx="363">
                  <c:v>-6.5977630000000004E-4</c:v>
                </c:pt>
                <c:pt idx="364">
                  <c:v>-6.4369052000000002E-4</c:v>
                </c:pt>
                <c:pt idx="365">
                  <c:v>-5.8790920000000003E-4</c:v>
                </c:pt>
                <c:pt idx="366">
                  <c:v>-4.7894102800000009E-4</c:v>
                </c:pt>
                <c:pt idx="367">
                  <c:v>-3.2534780000000003E-4</c:v>
                </c:pt>
                <c:pt idx="368">
                  <c:v>-1.68122316E-4</c:v>
                </c:pt>
                <c:pt idx="369">
                  <c:v>-5.3446292000000002E-5</c:v>
                </c:pt>
                <c:pt idx="370">
                  <c:v>5.1889600000000044E-7</c:v>
                </c:pt>
                <c:pt idx="371">
                  <c:v>5.9673039999999997E-6</c:v>
                </c:pt>
                <c:pt idx="372">
                  <c:v>-4.1511679999999993E-6</c:v>
                </c:pt>
                <c:pt idx="373">
                  <c:v>-2.0755840000000018E-6</c:v>
                </c:pt>
                <c:pt idx="374">
                  <c:v>2.2312531999999998E-5</c:v>
                </c:pt>
                <c:pt idx="375">
                  <c:v>5.9932483999999992E-5</c:v>
                </c:pt>
                <c:pt idx="376">
                  <c:v>9.5217403999999992E-5</c:v>
                </c:pt>
                <c:pt idx="377">
                  <c:v>1.11303188E-4</c:v>
                </c:pt>
                <c:pt idx="378">
                  <c:v>1.1000594799999998E-4</c:v>
                </c:pt>
                <c:pt idx="379">
                  <c:v>9.5217408000000003E-5</c:v>
                </c:pt>
                <c:pt idx="380">
                  <c:v>7.0050959999999981E-5</c:v>
                </c:pt>
                <c:pt idx="381">
                  <c:v>3.9176656E-5</c:v>
                </c:pt>
                <c:pt idx="382">
                  <c:v>-2.3350239999999986E-6</c:v>
                </c:pt>
                <c:pt idx="383">
                  <c:v>-6.0710832000000002E-5</c:v>
                </c:pt>
                <c:pt idx="384">
                  <c:v>-1.2168111199999999E-4</c:v>
                </c:pt>
                <c:pt idx="385">
                  <c:v>-1.7668408400000002E-4</c:v>
                </c:pt>
                <c:pt idx="386">
                  <c:v>-2.340221E-4</c:v>
                </c:pt>
                <c:pt idx="387">
                  <c:v>-2.8954398E-4</c:v>
                </c:pt>
                <c:pt idx="388">
                  <c:v>-3.3987688000000003E-4</c:v>
                </c:pt>
                <c:pt idx="389">
                  <c:v>-4.0344163999999998E-4</c:v>
                </c:pt>
                <c:pt idx="390">
                  <c:v>-4.7712488E-4</c:v>
                </c:pt>
                <c:pt idx="391">
                  <c:v>-5.3238729999999994E-4</c:v>
                </c:pt>
                <c:pt idx="392">
                  <c:v>-5.5002975999999995E-4</c:v>
                </c:pt>
                <c:pt idx="393">
                  <c:v>-5.0281022000000001E-4</c:v>
                </c:pt>
                <c:pt idx="394">
                  <c:v>-3.7075118800000001E-4</c:v>
                </c:pt>
                <c:pt idx="395">
                  <c:v>-1.8758088799999999E-4</c:v>
                </c:pt>
                <c:pt idx="396">
                  <c:v>-8.8212079999999946E-6</c:v>
                </c:pt>
                <c:pt idx="397">
                  <c:v>1.2661065200000001E-4</c:v>
                </c:pt>
                <c:pt idx="398">
                  <c:v>1.8057582800000001E-4</c:v>
                </c:pt>
                <c:pt idx="399">
                  <c:v>1.4243697599999999E-4</c:v>
                </c:pt>
                <c:pt idx="400">
                  <c:v>4.4365615999999991E-5</c:v>
                </c:pt>
                <c:pt idx="401">
                  <c:v>-7.4202123999999998E-5</c:v>
                </c:pt>
                <c:pt idx="402">
                  <c:v>-1.8550532400000001E-4</c:v>
                </c:pt>
                <c:pt idx="403">
                  <c:v>-2.6878813999999998E-4</c:v>
                </c:pt>
                <c:pt idx="404">
                  <c:v>-3.1574823999999999E-4</c:v>
                </c:pt>
                <c:pt idx="405">
                  <c:v>-3.2949898E-4</c:v>
                </c:pt>
                <c:pt idx="406">
                  <c:v>-3.1989939999999998E-4</c:v>
                </c:pt>
                <c:pt idx="407">
                  <c:v>-2.9758687999999997E-4</c:v>
                </c:pt>
                <c:pt idx="408">
                  <c:v>-2.7112318E-4</c:v>
                </c:pt>
                <c:pt idx="409">
                  <c:v>-2.5633464000000003E-4</c:v>
                </c:pt>
                <c:pt idx="410">
                  <c:v>-2.6385862000000002E-4</c:v>
                </c:pt>
                <c:pt idx="411">
                  <c:v>-2.7916605999999999E-4</c:v>
                </c:pt>
                <c:pt idx="412">
                  <c:v>-2.8669003999999998E-4</c:v>
                </c:pt>
                <c:pt idx="413">
                  <c:v>-2.8643058000000002E-4</c:v>
                </c:pt>
                <c:pt idx="414">
                  <c:v>-2.8279829999999995E-4</c:v>
                </c:pt>
                <c:pt idx="415">
                  <c:v>-2.8461443999999996E-4</c:v>
                </c:pt>
                <c:pt idx="416">
                  <c:v>-3.0433247999999997E-4</c:v>
                </c:pt>
                <c:pt idx="417">
                  <c:v>-3.4506581999999995E-4</c:v>
                </c:pt>
                <c:pt idx="418">
                  <c:v>-4.0473887999999993E-4</c:v>
                </c:pt>
                <c:pt idx="419">
                  <c:v>-4.7608708000000004E-4</c:v>
                </c:pt>
                <c:pt idx="420">
                  <c:v>-5.5418093999999997E-4</c:v>
                </c:pt>
                <c:pt idx="421">
                  <c:v>-6.4187437999999996E-4</c:v>
                </c:pt>
                <c:pt idx="422">
                  <c:v>-7.4124295999999988E-4</c:v>
                </c:pt>
                <c:pt idx="423">
                  <c:v>-8.408710199999999E-4</c:v>
                </c:pt>
                <c:pt idx="424">
                  <c:v>-9.2026216000000004E-4</c:v>
                </c:pt>
                <c:pt idx="425">
                  <c:v>-9.495797799999999E-4</c:v>
                </c:pt>
                <c:pt idx="426">
                  <c:v>-9.1455429999999993E-4</c:v>
                </c:pt>
                <c:pt idx="427">
                  <c:v>-8.2478529999999997E-4</c:v>
                </c:pt>
                <c:pt idx="428">
                  <c:v>-7.0128802000000003E-4</c:v>
                </c:pt>
                <c:pt idx="429">
                  <c:v>-5.6896950000000007E-4</c:v>
                </c:pt>
                <c:pt idx="430">
                  <c:v>-4.5948244000000002E-4</c:v>
                </c:pt>
                <c:pt idx="431">
                  <c:v>-3.8657753999999999E-4</c:v>
                </c:pt>
                <c:pt idx="432">
                  <c:v>-3.3987690000000001E-4</c:v>
                </c:pt>
                <c:pt idx="433">
                  <c:v>-3.0874314000000003E-4</c:v>
                </c:pt>
                <c:pt idx="434">
                  <c:v>-2.7683101999999998E-4</c:v>
                </c:pt>
                <c:pt idx="435">
                  <c:v>-2.25200868E-4</c:v>
                </c:pt>
                <c:pt idx="436">
                  <c:v>-1.6033886800000002E-4</c:v>
                </c:pt>
                <c:pt idx="437">
                  <c:v>-1.12340984E-4</c:v>
                </c:pt>
                <c:pt idx="438">
                  <c:v>-9.988746399999999E-5</c:v>
                </c:pt>
                <c:pt idx="439">
                  <c:v>-1.32837364E-4</c:v>
                </c:pt>
                <c:pt idx="440">
                  <c:v>-2.0703949599999998E-4</c:v>
                </c:pt>
                <c:pt idx="441">
                  <c:v>-2.8850617600000001E-4</c:v>
                </c:pt>
                <c:pt idx="442">
                  <c:v>-3.4169301999999993E-4</c:v>
                </c:pt>
                <c:pt idx="443">
                  <c:v>-3.5207093999999994E-4</c:v>
                </c:pt>
                <c:pt idx="444">
                  <c:v>-3.1419154000000003E-4</c:v>
                </c:pt>
                <c:pt idx="445">
                  <c:v>-2.3557879199999999E-4</c:v>
                </c:pt>
                <c:pt idx="446">
                  <c:v>-1.56187696E-4</c:v>
                </c:pt>
                <c:pt idx="447">
                  <c:v>-1.1182208399999999E-4</c:v>
                </c:pt>
                <c:pt idx="448">
                  <c:v>-1.15973264E-4</c:v>
                </c:pt>
                <c:pt idx="449">
                  <c:v>-1.8861870399999999E-4</c:v>
                </c:pt>
                <c:pt idx="450">
                  <c:v>-3.2301277199999997E-4</c:v>
                </c:pt>
                <c:pt idx="451">
                  <c:v>-4.6570916799999995E-4</c:v>
                </c:pt>
                <c:pt idx="452">
                  <c:v>-5.6585609999999992E-4</c:v>
                </c:pt>
                <c:pt idx="453">
                  <c:v>-6.0892445999999995E-4</c:v>
                </c:pt>
                <c:pt idx="454">
                  <c:v>-5.9698985999999995E-4</c:v>
                </c:pt>
                <c:pt idx="455">
                  <c:v>-5.6637500000000004E-4</c:v>
                </c:pt>
                <c:pt idx="456">
                  <c:v>-5.6352107999999999E-4</c:v>
                </c:pt>
                <c:pt idx="457">
                  <c:v>-5.9569264000000003E-4</c:v>
                </c:pt>
                <c:pt idx="458">
                  <c:v>-6.3123702000000002E-4</c:v>
                </c:pt>
                <c:pt idx="459">
                  <c:v>-6.3149646000000006E-4</c:v>
                </c:pt>
                <c:pt idx="460">
                  <c:v>-5.6793169999999995E-4</c:v>
                </c:pt>
                <c:pt idx="461">
                  <c:v>-4.5273678000000005E-4</c:v>
                </c:pt>
                <c:pt idx="462">
                  <c:v>-3.3287179999999999E-4</c:v>
                </c:pt>
                <c:pt idx="463">
                  <c:v>-2.5503740000000003E-4</c:v>
                </c:pt>
                <c:pt idx="464">
                  <c:v>-2.3921106E-4</c:v>
                </c:pt>
                <c:pt idx="465">
                  <c:v>-2.7890660000000003E-4</c:v>
                </c:pt>
                <c:pt idx="466">
                  <c:v>-3.4480639999999999E-4</c:v>
                </c:pt>
                <c:pt idx="467">
                  <c:v>-4.1771127999999994E-4</c:v>
                </c:pt>
                <c:pt idx="468">
                  <c:v>-4.908756199999999E-4</c:v>
                </c:pt>
                <c:pt idx="469">
                  <c:v>-5.6118603999999993E-4</c:v>
                </c:pt>
                <c:pt idx="470">
                  <c:v>-6.3720430000000004E-4</c:v>
                </c:pt>
                <c:pt idx="471">
                  <c:v>-7.1711428E-4</c:v>
                </c:pt>
                <c:pt idx="472">
                  <c:v>-7.703011200000001E-4</c:v>
                </c:pt>
                <c:pt idx="473">
                  <c:v>-7.734145E-4</c:v>
                </c:pt>
                <c:pt idx="474">
                  <c:v>-7.3320005999999991E-4</c:v>
                </c:pt>
                <c:pt idx="475">
                  <c:v>-6.4965779999999994E-4</c:v>
                </c:pt>
                <c:pt idx="476">
                  <c:v>-5.3316563999999988E-4</c:v>
                </c:pt>
                <c:pt idx="477">
                  <c:v>-4.1407900000000003E-4</c:v>
                </c:pt>
                <c:pt idx="478">
                  <c:v>-3.0692696000000002E-4</c:v>
                </c:pt>
                <c:pt idx="479">
                  <c:v>-2.1222843600000001E-4</c:v>
                </c:pt>
                <c:pt idx="480">
                  <c:v>-1.4347472000000001E-4</c:v>
                </c:pt>
                <c:pt idx="481">
                  <c:v>-1.0222249600000001E-4</c:v>
                </c:pt>
                <c:pt idx="482">
                  <c:v>-7.3942672000000003E-5</c:v>
                </c:pt>
                <c:pt idx="483">
                  <c:v>-5.5521872000000005E-5</c:v>
                </c:pt>
                <c:pt idx="484">
                  <c:v>-3.5803823999999997E-5</c:v>
                </c:pt>
                <c:pt idx="485">
                  <c:v>5.1890000000000076E-7</c:v>
                </c:pt>
                <c:pt idx="486">
                  <c:v>5.0332915999999998E-5</c:v>
                </c:pt>
                <c:pt idx="487">
                  <c:v>1.1000595199999999E-4</c:v>
                </c:pt>
                <c:pt idx="488">
                  <c:v>1.8550531199999998E-4</c:v>
                </c:pt>
                <c:pt idx="489">
                  <c:v>2.6463696000000002E-4</c:v>
                </c:pt>
                <c:pt idx="490">
                  <c:v>3.3105563999999996E-4</c:v>
                </c:pt>
                <c:pt idx="491">
                  <c:v>3.7827518000000001E-4</c:v>
                </c:pt>
                <c:pt idx="492">
                  <c:v>3.9150703999999998E-4</c:v>
                </c:pt>
                <c:pt idx="493">
                  <c:v>3.6634059999999998E-4</c:v>
                </c:pt>
                <c:pt idx="494">
                  <c:v>3.2249387999999998E-4</c:v>
                </c:pt>
                <c:pt idx="495">
                  <c:v>2.8954398E-4</c:v>
                </c:pt>
                <c:pt idx="496">
                  <c:v>2.9084122E-4</c:v>
                </c:pt>
                <c:pt idx="497">
                  <c:v>3.4065524E-4</c:v>
                </c:pt>
                <c:pt idx="498">
                  <c:v>4.2627307999999997E-4</c:v>
                </c:pt>
                <c:pt idx="499">
                  <c:v>5.1033424E-4</c:v>
                </c:pt>
                <c:pt idx="500">
                  <c:v>5.5495930000000005E-4</c:v>
                </c:pt>
                <c:pt idx="501">
                  <c:v>5.4587861999999998E-4</c:v>
                </c:pt>
                <c:pt idx="502">
                  <c:v>4.9243232000000003E-4</c:v>
                </c:pt>
                <c:pt idx="503">
                  <c:v>4.2834866000000007E-4</c:v>
                </c:pt>
                <c:pt idx="504">
                  <c:v>4.0525778000000004E-4</c:v>
                </c:pt>
                <c:pt idx="505">
                  <c:v>4.4132106000000003E-4</c:v>
                </c:pt>
                <c:pt idx="506">
                  <c:v>5.0981533999999999E-4</c:v>
                </c:pt>
                <c:pt idx="507">
                  <c:v>5.6248327999999998E-4</c:v>
                </c:pt>
                <c:pt idx="508">
                  <c:v>5.5366203999999996E-4</c:v>
                </c:pt>
                <c:pt idx="509">
                  <c:v>4.6389303199999998E-4</c:v>
                </c:pt>
                <c:pt idx="510">
                  <c:v>3.2534779600000005E-4</c:v>
                </c:pt>
                <c:pt idx="511">
                  <c:v>1.9302930399999998E-4</c:v>
                </c:pt>
                <c:pt idx="512">
                  <c:v>1.1856772399999999E-4</c:v>
                </c:pt>
                <c:pt idx="513">
                  <c:v>1.33356264E-4</c:v>
                </c:pt>
                <c:pt idx="514">
                  <c:v>2.3168705200000002E-4</c:v>
                </c:pt>
                <c:pt idx="515">
                  <c:v>3.8943144800000003E-4</c:v>
                </c:pt>
                <c:pt idx="516">
                  <c:v>5.7363954000000004E-4</c:v>
                </c:pt>
                <c:pt idx="517">
                  <c:v>7.4461578000000004E-4</c:v>
                </c:pt>
                <c:pt idx="518">
                  <c:v>8.6162684E-4</c:v>
                </c:pt>
                <c:pt idx="519">
                  <c:v>9.1066251999999989E-4</c:v>
                </c:pt>
                <c:pt idx="520">
                  <c:v>9.0054404000000003E-4</c:v>
                </c:pt>
                <c:pt idx="521">
                  <c:v>8.585134600000001E-4</c:v>
                </c:pt>
                <c:pt idx="522">
                  <c:v>8.1155338000000001E-4</c:v>
                </c:pt>
                <c:pt idx="523">
                  <c:v>7.6329604000000006E-4</c:v>
                </c:pt>
                <c:pt idx="524">
                  <c:v>6.9921238000000005E-4</c:v>
                </c:pt>
                <c:pt idx="525">
                  <c:v>6.0425440000000006E-4</c:v>
                </c:pt>
                <c:pt idx="526">
                  <c:v>4.8464886000000005E-4</c:v>
                </c:pt>
                <c:pt idx="527">
                  <c:v>3.6660001999999999E-4</c:v>
                </c:pt>
                <c:pt idx="528">
                  <c:v>2.7164205999999998E-4</c:v>
                </c:pt>
                <c:pt idx="529">
                  <c:v>2.0755840000000002E-4</c:v>
                </c:pt>
                <c:pt idx="530">
                  <c:v>1.6993844800000001E-4</c:v>
                </c:pt>
                <c:pt idx="531">
                  <c:v>1.4321530799999999E-4</c:v>
                </c:pt>
                <c:pt idx="532">
                  <c:v>1.2712952800000003E-4</c:v>
                </c:pt>
                <c:pt idx="533">
                  <c:v>1.4347474800000001E-4</c:v>
                </c:pt>
                <c:pt idx="534">
                  <c:v>1.8446752799999999E-4</c:v>
                </c:pt>
                <c:pt idx="535">
                  <c:v>2.2623866000000002E-4</c:v>
                </c:pt>
                <c:pt idx="536">
                  <c:v>2.5010787999999996E-4</c:v>
                </c:pt>
                <c:pt idx="537">
                  <c:v>2.2520086799999997E-4</c:v>
                </c:pt>
                <c:pt idx="538">
                  <c:v>1.5826327999999998E-4</c:v>
                </c:pt>
                <c:pt idx="539">
                  <c:v>1.04817E-4</c:v>
                </c:pt>
                <c:pt idx="540">
                  <c:v>1.0144418000000001E-4</c:v>
                </c:pt>
                <c:pt idx="541">
                  <c:v>1.5151764000000001E-4</c:v>
                </c:pt>
                <c:pt idx="542">
                  <c:v>2.4440003200000001E-4</c:v>
                </c:pt>
                <c:pt idx="543">
                  <c:v>3.2794230000000001E-4</c:v>
                </c:pt>
                <c:pt idx="544">
                  <c:v>3.4895757999999996E-4</c:v>
                </c:pt>
                <c:pt idx="545">
                  <c:v>3.0251638000000001E-4</c:v>
                </c:pt>
                <c:pt idx="546">
                  <c:v>2.1041234000000004E-4</c:v>
                </c:pt>
                <c:pt idx="547">
                  <c:v>1.2012442799999999E-4</c:v>
                </c:pt>
                <c:pt idx="548">
                  <c:v>9.1325687999999999E-5</c:v>
                </c:pt>
                <c:pt idx="549">
                  <c:v>1.5255542799999999E-4</c:v>
                </c:pt>
                <c:pt idx="550">
                  <c:v>2.8305776800000005E-4</c:v>
                </c:pt>
                <c:pt idx="551">
                  <c:v>4.3509430799999998E-4</c:v>
                </c:pt>
                <c:pt idx="552">
                  <c:v>5.5444040000000004E-4</c:v>
                </c:pt>
                <c:pt idx="553">
                  <c:v>6.1567014E-4</c:v>
                </c:pt>
                <c:pt idx="554">
                  <c:v>6.3409093999999995E-4</c:v>
                </c:pt>
                <c:pt idx="555">
                  <c:v>6.4291217999999997E-4</c:v>
                </c:pt>
                <c:pt idx="556">
                  <c:v>6.792349E-4</c:v>
                </c:pt>
                <c:pt idx="557">
                  <c:v>7.4980473999999994E-4</c:v>
                </c:pt>
                <c:pt idx="558">
                  <c:v>8.1881789999999999E-4</c:v>
                </c:pt>
                <c:pt idx="559">
                  <c:v>8.3464424000000007E-4</c:v>
                </c:pt>
                <c:pt idx="560">
                  <c:v>7.8145739999999997E-4</c:v>
                </c:pt>
                <c:pt idx="561">
                  <c:v>6.6755971999999991E-4</c:v>
                </c:pt>
                <c:pt idx="562">
                  <c:v>5.2045269999999994E-4</c:v>
                </c:pt>
                <c:pt idx="563">
                  <c:v>3.9072870000000004E-4</c:v>
                </c:pt>
                <c:pt idx="564">
                  <c:v>3.1263484000000001E-4</c:v>
                </c:pt>
                <c:pt idx="565">
                  <c:v>2.6956645999999995E-4</c:v>
                </c:pt>
                <c:pt idx="566">
                  <c:v>2.3661656000000002E-4</c:v>
                </c:pt>
                <c:pt idx="567">
                  <c:v>2.0496391199999997E-4</c:v>
                </c:pt>
                <c:pt idx="568">
                  <c:v>1.61376644E-4</c:v>
                </c:pt>
                <c:pt idx="569">
                  <c:v>1.12859872E-4</c:v>
                </c:pt>
                <c:pt idx="570">
                  <c:v>8.7433971999999993E-5</c:v>
                </c:pt>
                <c:pt idx="571">
                  <c:v>9.0806792000000004E-5</c:v>
                </c:pt>
                <c:pt idx="572">
                  <c:v>1.1727048E-4</c:v>
                </c:pt>
                <c:pt idx="573">
                  <c:v>1.7123566799999998E-4</c:v>
                </c:pt>
                <c:pt idx="574">
                  <c:v>2.4284331999999999E-4</c:v>
                </c:pt>
                <c:pt idx="575">
                  <c:v>3.0874312000000006E-4</c:v>
                </c:pt>
                <c:pt idx="576">
                  <c:v>3.5959494000000001E-4</c:v>
                </c:pt>
                <c:pt idx="577">
                  <c:v>3.8320472E-4</c:v>
                </c:pt>
                <c:pt idx="578">
                  <c:v>3.6711893999999998E-4</c:v>
                </c:pt>
                <c:pt idx="579">
                  <c:v>3.2534779999999998E-4</c:v>
                </c:pt>
                <c:pt idx="580">
                  <c:v>2.8098217999999997E-4</c:v>
                </c:pt>
                <c:pt idx="581">
                  <c:v>2.4803227999999999E-4</c:v>
                </c:pt>
                <c:pt idx="582">
                  <c:v>2.3505988000000001E-4</c:v>
                </c:pt>
                <c:pt idx="583">
                  <c:v>2.4024884000000001E-4</c:v>
                </c:pt>
                <c:pt idx="584">
                  <c:v>2.5451848E-4</c:v>
                </c:pt>
                <c:pt idx="585">
                  <c:v>2.6749088000000006E-4</c:v>
                </c:pt>
                <c:pt idx="586">
                  <c:v>2.6619364000000001E-4</c:v>
                </c:pt>
                <c:pt idx="587">
                  <c:v>2.3220594800000004E-4</c:v>
                </c:pt>
                <c:pt idx="588">
                  <c:v>1.56187688E-4</c:v>
                </c:pt>
                <c:pt idx="589">
                  <c:v>4.7997888000000011E-5</c:v>
                </c:pt>
                <c:pt idx="590">
                  <c:v>-5.8375792000000009E-5</c:v>
                </c:pt>
                <c:pt idx="591">
                  <c:v>-1.2116221199999998E-4</c:v>
                </c:pt>
                <c:pt idx="592">
                  <c:v>-1.1234098E-4</c:v>
                </c:pt>
                <c:pt idx="593">
                  <c:v>-5.0592360000000011E-5</c:v>
                </c:pt>
                <c:pt idx="594">
                  <c:v>1.8680248000000002E-5</c:v>
                </c:pt>
                <c:pt idx="595">
                  <c:v>6.6937584000000011E-5</c:v>
                </c:pt>
                <c:pt idx="596">
                  <c:v>8.2245016000000013E-5</c:v>
                </c:pt>
                <c:pt idx="597">
                  <c:v>7.8872196000000016E-5</c:v>
                </c:pt>
              </c:numCache>
            </c:numRef>
          </c:val>
          <c:smooth val="0"/>
        </c:ser>
        <c:ser>
          <c:idx val="5"/>
          <c:order val="5"/>
          <c:marker>
            <c:symbol val="none"/>
          </c:marker>
          <c:val>
            <c:numRef>
              <c:f>Sheet1!$G$2:$G$599</c:f>
              <c:numCache>
                <c:formatCode>0.00E+00</c:formatCode>
                <c:ptCount val="598"/>
                <c:pt idx="0">
                  <c:v>4.0473890000000001E-4</c:v>
                </c:pt>
                <c:pt idx="1">
                  <c:v>4.3198089999999998E-4</c:v>
                </c:pt>
                <c:pt idx="2">
                  <c:v>4.2523528000000001E-4</c:v>
                </c:pt>
                <c:pt idx="3">
                  <c:v>4.0032825999999997E-4</c:v>
                </c:pt>
                <c:pt idx="4">
                  <c:v>3.4480639999999999E-4</c:v>
                </c:pt>
                <c:pt idx="5">
                  <c:v>2.7812825999999998E-4</c:v>
                </c:pt>
                <c:pt idx="6">
                  <c:v>2.2208750000000002E-4</c:v>
                </c:pt>
                <c:pt idx="7">
                  <c:v>1.9406712000000001E-4</c:v>
                </c:pt>
                <c:pt idx="8">
                  <c:v>2.1975248000000001E-4</c:v>
                </c:pt>
                <c:pt idx="9">
                  <c:v>3.0329473999999998E-4</c:v>
                </c:pt>
                <c:pt idx="10">
                  <c:v>4.2212192000000003E-4</c:v>
                </c:pt>
                <c:pt idx="11">
                  <c:v>5.5962935999999994E-4</c:v>
                </c:pt>
                <c:pt idx="12">
                  <c:v>6.9558012000000007E-4</c:v>
                </c:pt>
                <c:pt idx="13">
                  <c:v>8.0402938000000005E-4</c:v>
                </c:pt>
                <c:pt idx="14">
                  <c:v>8.7563701999999999E-4</c:v>
                </c:pt>
                <c:pt idx="15">
                  <c:v>9.1611091999999994E-4</c:v>
                </c:pt>
                <c:pt idx="16">
                  <c:v>9.2571050000000001E-4</c:v>
                </c:pt>
                <c:pt idx="17">
                  <c:v>9.1403534000000005E-4</c:v>
                </c:pt>
                <c:pt idx="18">
                  <c:v>8.9431730000000004E-4</c:v>
                </c:pt>
                <c:pt idx="19">
                  <c:v>8.6110796000000002E-4</c:v>
                </c:pt>
                <c:pt idx="20">
                  <c:v>8.0584552E-4</c:v>
                </c:pt>
                <c:pt idx="21">
                  <c:v>7.3190283999999999E-4</c:v>
                </c:pt>
                <c:pt idx="22">
                  <c:v>6.5121450000000007E-4</c:v>
                </c:pt>
                <c:pt idx="23">
                  <c:v>5.780501600000001E-4</c:v>
                </c:pt>
                <c:pt idx="24">
                  <c:v>5.3576014000000002E-4</c:v>
                </c:pt>
                <c:pt idx="25">
                  <c:v>5.3524125999999993E-4</c:v>
                </c:pt>
                <c:pt idx="26">
                  <c:v>5.6663446E-4</c:v>
                </c:pt>
                <c:pt idx="27">
                  <c:v>6.0892447999999987E-4</c:v>
                </c:pt>
                <c:pt idx="28">
                  <c:v>6.4524720000000012E-4</c:v>
                </c:pt>
                <c:pt idx="29">
                  <c:v>6.6730027999999998E-4</c:v>
                </c:pt>
                <c:pt idx="30">
                  <c:v>6.5977628000000001E-4</c:v>
                </c:pt>
                <c:pt idx="31">
                  <c:v>6.2630748000000003E-4</c:v>
                </c:pt>
                <c:pt idx="32">
                  <c:v>5.8920641999999994E-4</c:v>
                </c:pt>
                <c:pt idx="33">
                  <c:v>5.6845057999999993E-4</c:v>
                </c:pt>
                <c:pt idx="34">
                  <c:v>5.7208283999999991E-4</c:v>
                </c:pt>
                <c:pt idx="35">
                  <c:v>6.0892445999999995E-4</c:v>
                </c:pt>
                <c:pt idx="36">
                  <c:v>6.5406842E-4</c:v>
                </c:pt>
                <c:pt idx="37">
                  <c:v>6.7222978000000002E-4</c:v>
                </c:pt>
                <c:pt idx="38">
                  <c:v>6.4732278000000012E-4</c:v>
                </c:pt>
                <c:pt idx="39">
                  <c:v>5.7856906000000011E-4</c:v>
                </c:pt>
                <c:pt idx="40">
                  <c:v>4.8672446000000002E-4</c:v>
                </c:pt>
                <c:pt idx="41">
                  <c:v>4.1459792000000001E-4</c:v>
                </c:pt>
                <c:pt idx="42">
                  <c:v>3.8242638E-4</c:v>
                </c:pt>
                <c:pt idx="43">
                  <c:v>3.8735588000000004E-4</c:v>
                </c:pt>
                <c:pt idx="44">
                  <c:v>4.2004633999999998E-4</c:v>
                </c:pt>
                <c:pt idx="45">
                  <c:v>4.6129858000000003E-4</c:v>
                </c:pt>
                <c:pt idx="46">
                  <c:v>4.9943744000000001E-4</c:v>
                </c:pt>
                <c:pt idx="47">
                  <c:v>5.4068966000000009E-4</c:v>
                </c:pt>
                <c:pt idx="48">
                  <c:v>5.8609305999999996E-4</c:v>
                </c:pt>
                <c:pt idx="49">
                  <c:v>6.2916141999999999E-4</c:v>
                </c:pt>
                <c:pt idx="50">
                  <c:v>6.6989475999999998E-4</c:v>
                </c:pt>
                <c:pt idx="51">
                  <c:v>6.9843404E-4</c:v>
                </c:pt>
                <c:pt idx="52">
                  <c:v>6.9402342000000005E-4</c:v>
                </c:pt>
                <c:pt idx="53">
                  <c:v>6.5640345999999996E-4</c:v>
                </c:pt>
                <c:pt idx="54">
                  <c:v>6.0088158000000001E-4</c:v>
                </c:pt>
                <c:pt idx="55">
                  <c:v>5.2641999999999999E-4</c:v>
                </c:pt>
                <c:pt idx="56">
                  <c:v>4.4054270000000001E-4</c:v>
                </c:pt>
                <c:pt idx="57">
                  <c:v>3.6296775999999995E-4</c:v>
                </c:pt>
                <c:pt idx="58">
                  <c:v>2.8746840000000001E-4</c:v>
                </c:pt>
                <c:pt idx="59">
                  <c:v>2.05223388E-4</c:v>
                </c:pt>
                <c:pt idx="60">
                  <c:v>1.4062082799999999E-4</c:v>
                </c:pt>
                <c:pt idx="61">
                  <c:v>1.1234098800000001E-4</c:v>
                </c:pt>
                <c:pt idx="62">
                  <c:v>1.2946454799999998E-4</c:v>
                </c:pt>
                <c:pt idx="63">
                  <c:v>1.9873716799999997E-4</c:v>
                </c:pt>
                <c:pt idx="64">
                  <c:v>2.9317624000000004E-4</c:v>
                </c:pt>
                <c:pt idx="65">
                  <c:v>3.5933547999999994E-4</c:v>
                </c:pt>
                <c:pt idx="66">
                  <c:v>3.7230787999999995E-4</c:v>
                </c:pt>
                <c:pt idx="67">
                  <c:v>3.3313123999999998E-4</c:v>
                </c:pt>
                <c:pt idx="68">
                  <c:v>2.7086371999999998E-4</c:v>
                </c:pt>
                <c:pt idx="69">
                  <c:v>2.3013037999999999E-4</c:v>
                </c:pt>
                <c:pt idx="70">
                  <c:v>2.3272486E-4</c:v>
                </c:pt>
                <c:pt idx="71">
                  <c:v>2.6671255999999999E-4</c:v>
                </c:pt>
                <c:pt idx="72">
                  <c:v>3.0666753999999995E-4</c:v>
                </c:pt>
                <c:pt idx="73">
                  <c:v>3.2768282000000001E-4</c:v>
                </c:pt>
                <c:pt idx="74">
                  <c:v>3.2612614000000002E-4</c:v>
                </c:pt>
                <c:pt idx="75">
                  <c:v>3.2171552000000001E-4</c:v>
                </c:pt>
                <c:pt idx="76">
                  <c:v>3.3520682000000003E-4</c:v>
                </c:pt>
                <c:pt idx="77">
                  <c:v>3.8086968000000004E-4</c:v>
                </c:pt>
                <c:pt idx="78">
                  <c:v>4.4676948000000005E-4</c:v>
                </c:pt>
                <c:pt idx="79">
                  <c:v>5.1085314000000001E-4</c:v>
                </c:pt>
                <c:pt idx="80">
                  <c:v>5.6326164000000006E-4</c:v>
                </c:pt>
                <c:pt idx="81">
                  <c:v>6.0840558000000008E-4</c:v>
                </c:pt>
                <c:pt idx="82">
                  <c:v>6.5770070000000002E-4</c:v>
                </c:pt>
                <c:pt idx="83">
                  <c:v>7.2775166000000008E-4</c:v>
                </c:pt>
                <c:pt idx="84">
                  <c:v>8.2011513999999982E-4</c:v>
                </c:pt>
                <c:pt idx="85">
                  <c:v>9.1844590000000003E-4</c:v>
                </c:pt>
                <c:pt idx="86">
                  <c:v>1.00587984E-3</c:v>
                </c:pt>
                <c:pt idx="87">
                  <c:v>1.0652933999999998E-3</c:v>
                </c:pt>
                <c:pt idx="88">
                  <c:v>1.0839736E-3</c:v>
                </c:pt>
                <c:pt idx="89">
                  <c:v>1.0577693599999999E-3</c:v>
                </c:pt>
                <c:pt idx="90">
                  <c:v>1.0035447600000001E-3</c:v>
                </c:pt>
                <c:pt idx="91">
                  <c:v>9.3427218000000003E-4</c:v>
                </c:pt>
                <c:pt idx="92">
                  <c:v>8.6058898000000001E-4</c:v>
                </c:pt>
                <c:pt idx="93">
                  <c:v>7.9754316000000007E-4</c:v>
                </c:pt>
                <c:pt idx="94">
                  <c:v>7.5473424000000009E-4</c:v>
                </c:pt>
                <c:pt idx="95">
                  <c:v>7.1685484000000006E-4</c:v>
                </c:pt>
                <c:pt idx="96">
                  <c:v>6.8027267999999988E-4</c:v>
                </c:pt>
                <c:pt idx="97">
                  <c:v>6.4628497999999989E-4</c:v>
                </c:pt>
                <c:pt idx="98">
                  <c:v>6.1904293999999992E-4</c:v>
                </c:pt>
                <c:pt idx="99">
                  <c:v>6.1048115999999997E-4</c:v>
                </c:pt>
                <c:pt idx="100">
                  <c:v>6.2085907999999998E-4</c:v>
                </c:pt>
                <c:pt idx="101">
                  <c:v>6.2786418000000004E-4</c:v>
                </c:pt>
                <c:pt idx="102">
                  <c:v>6.078867E-4</c:v>
                </c:pt>
                <c:pt idx="103">
                  <c:v>5.453597399999999E-4</c:v>
                </c:pt>
                <c:pt idx="104">
                  <c:v>4.4521280000000006E-4</c:v>
                </c:pt>
                <c:pt idx="105">
                  <c:v>3.4999537999999997E-4</c:v>
                </c:pt>
                <c:pt idx="106">
                  <c:v>2.9603017999999995E-4</c:v>
                </c:pt>
                <c:pt idx="107">
                  <c:v>3.0407306E-4</c:v>
                </c:pt>
                <c:pt idx="108">
                  <c:v>3.7412402000000001E-4</c:v>
                </c:pt>
                <c:pt idx="109">
                  <c:v>4.7868155999999999E-4</c:v>
                </c:pt>
                <c:pt idx="110">
                  <c:v>5.8038518000000003E-4</c:v>
                </c:pt>
                <c:pt idx="111">
                  <c:v>6.5484675999999994E-4</c:v>
                </c:pt>
                <c:pt idx="112">
                  <c:v>6.8598051999999997E-4</c:v>
                </c:pt>
                <c:pt idx="113">
                  <c:v>6.8286713999999996E-4</c:v>
                </c:pt>
                <c:pt idx="114">
                  <c:v>6.6211129999999994E-4</c:v>
                </c:pt>
                <c:pt idx="115">
                  <c:v>6.3045863999999991E-4</c:v>
                </c:pt>
                <c:pt idx="116">
                  <c:v>6.081461199999999E-4</c:v>
                </c:pt>
                <c:pt idx="117">
                  <c:v>6.0529220000000007E-4</c:v>
                </c:pt>
                <c:pt idx="118">
                  <c:v>6.0295717999999993E-4</c:v>
                </c:pt>
                <c:pt idx="119">
                  <c:v>5.9906545999999998E-4</c:v>
                </c:pt>
                <c:pt idx="120">
                  <c:v>6.0373552000000008E-4</c:v>
                </c:pt>
                <c:pt idx="121">
                  <c:v>6.0373552000000008E-4</c:v>
                </c:pt>
                <c:pt idx="122">
                  <c:v>6.0529220000000007E-4</c:v>
                </c:pt>
                <c:pt idx="123">
                  <c:v>6.1826460000000008E-4</c:v>
                </c:pt>
                <c:pt idx="124">
                  <c:v>6.301992199999999E-4</c:v>
                </c:pt>
                <c:pt idx="125">
                  <c:v>6.400582399999999E-4</c:v>
                </c:pt>
                <c:pt idx="126">
                  <c:v>6.4472830000000001E-4</c:v>
                </c:pt>
                <c:pt idx="127">
                  <c:v>6.2111853999999994E-4</c:v>
                </c:pt>
                <c:pt idx="128">
                  <c:v>5.6948837999999994E-4</c:v>
                </c:pt>
                <c:pt idx="129">
                  <c:v>5.0929643999999999E-4</c:v>
                </c:pt>
                <c:pt idx="130">
                  <c:v>4.4365609999999993E-4</c:v>
                </c:pt>
                <c:pt idx="131">
                  <c:v>4.0188498000000002E-4</c:v>
                </c:pt>
                <c:pt idx="132">
                  <c:v>4.0032828E-4</c:v>
                </c:pt>
                <c:pt idx="133">
                  <c:v>4.2419750000000003E-4</c:v>
                </c:pt>
                <c:pt idx="134">
                  <c:v>4.6052022E-4</c:v>
                </c:pt>
                <c:pt idx="135">
                  <c:v>4.9684293999999998E-4</c:v>
                </c:pt>
                <c:pt idx="136">
                  <c:v>5.0825863999999998E-4</c:v>
                </c:pt>
                <c:pt idx="137">
                  <c:v>5.0332914000000004E-4</c:v>
                </c:pt>
                <c:pt idx="138">
                  <c:v>5.0566415999999997E-4</c:v>
                </c:pt>
                <c:pt idx="139">
                  <c:v>5.1059367999999993E-4</c:v>
                </c:pt>
                <c:pt idx="140">
                  <c:v>5.0851809999999994E-4</c:v>
                </c:pt>
                <c:pt idx="141">
                  <c:v>4.9347011999999993E-4</c:v>
                </c:pt>
                <c:pt idx="142">
                  <c:v>4.4910449999999998E-4</c:v>
                </c:pt>
                <c:pt idx="143">
                  <c:v>3.6530280000000002E-4</c:v>
                </c:pt>
                <c:pt idx="144">
                  <c:v>2.5866966000000002E-4</c:v>
                </c:pt>
                <c:pt idx="145">
                  <c:v>1.5385266400000001E-4</c:v>
                </c:pt>
                <c:pt idx="146">
                  <c:v>7.2904887999999994E-5</c:v>
                </c:pt>
                <c:pt idx="147">
                  <c:v>4.4365608000000003E-5</c:v>
                </c:pt>
                <c:pt idx="148">
                  <c:v>8.1726128E-5</c:v>
                </c:pt>
                <c:pt idx="149">
                  <c:v>1.7357072800000003E-4</c:v>
                </c:pt>
                <c:pt idx="150">
                  <c:v>2.9032232399999998E-4</c:v>
                </c:pt>
                <c:pt idx="151">
                  <c:v>3.9462041999999999E-4</c:v>
                </c:pt>
                <c:pt idx="152">
                  <c:v>4.5636904000000004E-4</c:v>
                </c:pt>
                <c:pt idx="153">
                  <c:v>4.7712488E-4</c:v>
                </c:pt>
                <c:pt idx="154">
                  <c:v>4.7842212E-4</c:v>
                </c:pt>
                <c:pt idx="155">
                  <c:v>4.8854059999999997E-4</c:v>
                </c:pt>
                <c:pt idx="156">
                  <c:v>5.3005228000000001E-4</c:v>
                </c:pt>
                <c:pt idx="157">
                  <c:v>5.9984380000000003E-4</c:v>
                </c:pt>
                <c:pt idx="158">
                  <c:v>6.7326758000000003E-4</c:v>
                </c:pt>
                <c:pt idx="159">
                  <c:v>7.2827056000000008E-4</c:v>
                </c:pt>
                <c:pt idx="160">
                  <c:v>7.490264000000001E-4</c:v>
                </c:pt>
                <c:pt idx="161">
                  <c:v>7.3631346000000006E-4</c:v>
                </c:pt>
                <c:pt idx="162">
                  <c:v>7.1555761999999993E-4</c:v>
                </c:pt>
                <c:pt idx="163">
                  <c:v>7.1140646000000004E-4</c:v>
                </c:pt>
                <c:pt idx="164">
                  <c:v>7.2593553999999994E-4</c:v>
                </c:pt>
                <c:pt idx="165">
                  <c:v>7.5136143999999995E-4</c:v>
                </c:pt>
                <c:pt idx="166">
                  <c:v>7.6563108000000002E-4</c:v>
                </c:pt>
                <c:pt idx="167">
                  <c:v>7.4824805999999995E-4</c:v>
                </c:pt>
                <c:pt idx="168">
                  <c:v>6.9999071999999999E-4</c:v>
                </c:pt>
                <c:pt idx="169">
                  <c:v>6.4654443999999996E-4</c:v>
                </c:pt>
                <c:pt idx="170">
                  <c:v>6.2085910000000001E-4</c:v>
                </c:pt>
                <c:pt idx="171">
                  <c:v>6.4343105999999995E-4</c:v>
                </c:pt>
                <c:pt idx="172">
                  <c:v>7.0803362000000007E-4</c:v>
                </c:pt>
                <c:pt idx="173">
                  <c:v>7.8664635999999997E-4</c:v>
                </c:pt>
                <c:pt idx="174">
                  <c:v>8.4735718000000012E-4</c:v>
                </c:pt>
                <c:pt idx="175">
                  <c:v>8.6162681999999986E-4</c:v>
                </c:pt>
                <c:pt idx="176">
                  <c:v>8.3360643999999995E-4</c:v>
                </c:pt>
                <c:pt idx="177">
                  <c:v>7.8742469999999991E-4</c:v>
                </c:pt>
                <c:pt idx="178">
                  <c:v>7.4176185999999999E-4</c:v>
                </c:pt>
                <c:pt idx="179">
                  <c:v>7.0881196000000001E-4</c:v>
                </c:pt>
                <c:pt idx="180">
                  <c:v>7.1685484000000006E-4</c:v>
                </c:pt>
                <c:pt idx="181">
                  <c:v>7.8690587999999981E-4</c:v>
                </c:pt>
                <c:pt idx="182">
                  <c:v>9.1766761999999996E-4</c:v>
                </c:pt>
                <c:pt idx="183">
                  <c:v>1.10965916E-3</c:v>
                </c:pt>
                <c:pt idx="184">
                  <c:v>1.3444595400000001E-3</c:v>
                </c:pt>
                <c:pt idx="185">
                  <c:v>1.5841893999999999E-3</c:v>
                </c:pt>
                <c:pt idx="186">
                  <c:v>1.8153573999999998E-3</c:v>
                </c:pt>
                <c:pt idx="187">
                  <c:v>2.0504173999999998E-3</c:v>
                </c:pt>
                <c:pt idx="188">
                  <c:v>2.3018226E-3</c:v>
                </c:pt>
                <c:pt idx="189">
                  <c:v>2.5999284000000002E-3</c:v>
                </c:pt>
                <c:pt idx="190">
                  <c:v>2.9802792000000002E-3</c:v>
                </c:pt>
                <c:pt idx="191">
                  <c:v>3.4488424000000003E-3</c:v>
                </c:pt>
                <c:pt idx="192">
                  <c:v>3.9934237999999997E-3</c:v>
                </c:pt>
                <c:pt idx="193">
                  <c:v>4.6049425999999992E-3</c:v>
                </c:pt>
                <c:pt idx="194">
                  <c:v>5.2686106000000002E-3</c:v>
                </c:pt>
                <c:pt idx="195">
                  <c:v>5.9634124000000005E-3</c:v>
                </c:pt>
                <c:pt idx="196">
                  <c:v>6.6771538000000002E-3</c:v>
                </c:pt>
                <c:pt idx="197">
                  <c:v>7.3999757999999999E-3</c:v>
                </c:pt>
                <c:pt idx="198">
                  <c:v>8.1124200000000004E-3</c:v>
                </c:pt>
                <c:pt idx="199">
                  <c:v>8.8147447999999996E-3</c:v>
                </c:pt>
                <c:pt idx="200">
                  <c:v>9.537307200000001E-3</c:v>
                </c:pt>
                <c:pt idx="201">
                  <c:v>1.0302678399999999E-2</c:v>
                </c:pt>
                <c:pt idx="202">
                  <c:v>1.1128241600000002E-2</c:v>
                </c:pt>
                <c:pt idx="203">
                  <c:v>1.2024376E-2</c:v>
                </c:pt>
                <c:pt idx="204">
                  <c:v>1.2971621999999999E-2</c:v>
                </c:pt>
                <c:pt idx="205">
                  <c:v>1.3936510000000003E-2</c:v>
                </c:pt>
                <c:pt idx="206">
                  <c:v>1.4899840000000001E-2</c:v>
                </c:pt>
                <c:pt idx="207">
                  <c:v>1.5837486000000001E-2</c:v>
                </c:pt>
                <c:pt idx="208">
                  <c:v>1.6734656000000004E-2</c:v>
                </c:pt>
                <c:pt idx="209">
                  <c:v>1.7599396E-2</c:v>
                </c:pt>
                <c:pt idx="210">
                  <c:v>1.8432741999999998E-2</c:v>
                </c:pt>
                <c:pt idx="211">
                  <c:v>1.9211085999999999E-2</c:v>
                </c:pt>
                <c:pt idx="212">
                  <c:v>1.9920936E-2</c:v>
                </c:pt>
                <c:pt idx="213">
                  <c:v>2.0539980000000003E-2</c:v>
                </c:pt>
                <c:pt idx="214">
                  <c:v>2.1024627999999997E-2</c:v>
                </c:pt>
                <c:pt idx="215">
                  <c:v>2.1349976E-2</c:v>
                </c:pt>
                <c:pt idx="216">
                  <c:v>2.1530551999999998E-2</c:v>
                </c:pt>
                <c:pt idx="217">
                  <c:v>2.1603456E-2</c:v>
                </c:pt>
                <c:pt idx="218">
                  <c:v>2.1615649999999997E-2</c:v>
                </c:pt>
                <c:pt idx="219">
                  <c:v>2.1610462E-2</c:v>
                </c:pt>
                <c:pt idx="220">
                  <c:v>2.1598008000000002E-2</c:v>
                </c:pt>
                <c:pt idx="221">
                  <c:v>2.1563502000000002E-2</c:v>
                </c:pt>
                <c:pt idx="222">
                  <c:v>2.1486964000000001E-2</c:v>
                </c:pt>
                <c:pt idx="223">
                  <c:v>2.1355164000000003E-2</c:v>
                </c:pt>
                <c:pt idx="224">
                  <c:v>2.1155647999999999E-2</c:v>
                </c:pt>
                <c:pt idx="225">
                  <c:v>2.0875964E-2</c:v>
                </c:pt>
                <c:pt idx="226">
                  <c:v>2.0517925999999999E-2</c:v>
                </c:pt>
                <c:pt idx="227">
                  <c:v>2.0081536000000001E-2</c:v>
                </c:pt>
                <c:pt idx="228">
                  <c:v>1.9571719999999997E-2</c:v>
                </c:pt>
                <c:pt idx="229">
                  <c:v>1.9029213999999999E-2</c:v>
                </c:pt>
                <c:pt idx="230">
                  <c:v>1.8501756000000001E-2</c:v>
                </c:pt>
                <c:pt idx="231">
                  <c:v>1.8002577999999998E-2</c:v>
                </c:pt>
                <c:pt idx="232">
                  <c:v>1.7525194000000001E-2</c:v>
                </c:pt>
                <c:pt idx="233">
                  <c:v>1.7058706E-2</c:v>
                </c:pt>
                <c:pt idx="234">
                  <c:v>1.6577950000000001E-2</c:v>
                </c:pt>
                <c:pt idx="235">
                  <c:v>1.6082664E-2</c:v>
                </c:pt>
                <c:pt idx="236">
                  <c:v>1.5612025999999998E-2</c:v>
                </c:pt>
                <c:pt idx="237">
                  <c:v>1.5202615999999999E-2</c:v>
                </c:pt>
                <c:pt idx="238">
                  <c:v>1.4869225999999999E-2</c:v>
                </c:pt>
                <c:pt idx="239">
                  <c:v>1.4592133999999998E-2</c:v>
                </c:pt>
                <c:pt idx="240">
                  <c:v>1.4321529999999999E-2</c:v>
                </c:pt>
                <c:pt idx="241">
                  <c:v>1.4017716E-2</c:v>
                </c:pt>
                <c:pt idx="242">
                  <c:v>1.3676024E-2</c:v>
                </c:pt>
                <c:pt idx="243">
                  <c:v>1.3311760000000001E-2</c:v>
                </c:pt>
                <c:pt idx="244">
                  <c:v>1.2965658000000001E-2</c:v>
                </c:pt>
                <c:pt idx="245">
                  <c:v>1.2675854E-2</c:v>
                </c:pt>
                <c:pt idx="246">
                  <c:v>1.2438978E-2</c:v>
                </c:pt>
                <c:pt idx="247">
                  <c:v>1.2242055999999999E-2</c:v>
                </c:pt>
                <c:pt idx="248">
                  <c:v>1.2073413999999999E-2</c:v>
                </c:pt>
                <c:pt idx="249">
                  <c:v>1.1926045999999999E-2</c:v>
                </c:pt>
                <c:pt idx="250">
                  <c:v>1.1805144E-2</c:v>
                </c:pt>
                <c:pt idx="251">
                  <c:v>1.1715894000000001E-2</c:v>
                </c:pt>
                <c:pt idx="252">
                  <c:v>1.1646362E-2</c:v>
                </c:pt>
                <c:pt idx="253">
                  <c:v>1.1580202E-2</c:v>
                </c:pt>
                <c:pt idx="254">
                  <c:v>1.1502108E-2</c:v>
                </c:pt>
                <c:pt idx="255">
                  <c:v>1.1398587999999999E-2</c:v>
                </c:pt>
                <c:pt idx="256">
                  <c:v>1.1258226E-2</c:v>
                </c:pt>
                <c:pt idx="257">
                  <c:v>1.1073240000000002E-2</c:v>
                </c:pt>
                <c:pt idx="258">
                  <c:v>1.0849856E-2</c:v>
                </c:pt>
                <c:pt idx="259">
                  <c:v>1.0585738799999999E-2</c:v>
                </c:pt>
                <c:pt idx="260">
                  <c:v>1.0282703000000001E-2</c:v>
                </c:pt>
                <c:pt idx="261">
                  <c:v>9.9731816000000004E-3</c:v>
                </c:pt>
                <c:pt idx="262">
                  <c:v>9.6781887999999993E-3</c:v>
                </c:pt>
                <c:pt idx="263">
                  <c:v>9.3995416000000002E-3</c:v>
                </c:pt>
                <c:pt idx="264">
                  <c:v>9.1439854000000004E-3</c:v>
                </c:pt>
                <c:pt idx="265">
                  <c:v>8.8993259999999991E-3</c:v>
                </c:pt>
                <c:pt idx="266">
                  <c:v>8.6300189999999992E-3</c:v>
                </c:pt>
                <c:pt idx="267">
                  <c:v>8.3275025999999999E-3</c:v>
                </c:pt>
                <c:pt idx="268">
                  <c:v>7.9993009999999986E-3</c:v>
                </c:pt>
                <c:pt idx="269">
                  <c:v>7.6459327999999997E-3</c:v>
                </c:pt>
                <c:pt idx="270">
                  <c:v>7.2725871999999997E-3</c:v>
                </c:pt>
                <c:pt idx="271">
                  <c:v>6.8769290000000012E-3</c:v>
                </c:pt>
                <c:pt idx="272">
                  <c:v>6.4529909999999999E-3</c:v>
                </c:pt>
                <c:pt idx="273">
                  <c:v>6.012448200000001E-3</c:v>
                </c:pt>
                <c:pt idx="274">
                  <c:v>5.5840993999999996E-3</c:v>
                </c:pt>
                <c:pt idx="275">
                  <c:v>5.1944084000000003E-3</c:v>
                </c:pt>
                <c:pt idx="276">
                  <c:v>4.866725599999999E-3</c:v>
                </c:pt>
                <c:pt idx="277">
                  <c:v>4.6039048000000009E-3</c:v>
                </c:pt>
                <c:pt idx="278">
                  <c:v>4.3929735999999999E-3</c:v>
                </c:pt>
                <c:pt idx="279">
                  <c:v>4.2105818E-3</c:v>
                </c:pt>
                <c:pt idx="280">
                  <c:v>4.0424595999999993E-3</c:v>
                </c:pt>
                <c:pt idx="281">
                  <c:v>3.8924985999999996E-3</c:v>
                </c:pt>
                <c:pt idx="282">
                  <c:v>3.7658879999999998E-3</c:v>
                </c:pt>
                <c:pt idx="283">
                  <c:v>3.6400555999999999E-3</c:v>
                </c:pt>
                <c:pt idx="284">
                  <c:v>3.5033264000000003E-3</c:v>
                </c:pt>
                <c:pt idx="285">
                  <c:v>3.3606299999999999E-3</c:v>
                </c:pt>
                <c:pt idx="286">
                  <c:v>3.2049611999999997E-3</c:v>
                </c:pt>
                <c:pt idx="287">
                  <c:v>3.0443627999999999E-3</c:v>
                </c:pt>
                <c:pt idx="288">
                  <c:v>2.8993313999999999E-3</c:v>
                </c:pt>
                <c:pt idx="289">
                  <c:v>2.7657157999999996E-3</c:v>
                </c:pt>
                <c:pt idx="290">
                  <c:v>2.6328784000000001E-3</c:v>
                </c:pt>
                <c:pt idx="291">
                  <c:v>2.5163862000000003E-3</c:v>
                </c:pt>
                <c:pt idx="292">
                  <c:v>2.4206497999999998E-3</c:v>
                </c:pt>
                <c:pt idx="293">
                  <c:v>2.3480044E-3</c:v>
                </c:pt>
                <c:pt idx="294">
                  <c:v>2.3116815999999997E-3</c:v>
                </c:pt>
                <c:pt idx="295">
                  <c:v>2.3155732000000001E-3</c:v>
                </c:pt>
                <c:pt idx="296">
                  <c:v>2.3394425999999999E-3</c:v>
                </c:pt>
                <c:pt idx="297">
                  <c:v>2.3609768000000001E-3</c:v>
                </c:pt>
                <c:pt idx="298">
                  <c:v>2.3589012000000001E-3</c:v>
                </c:pt>
                <c:pt idx="299">
                  <c:v>2.3160922000000001E-3</c:v>
                </c:pt>
                <c:pt idx="300">
                  <c:v>2.2229504000000001E-3</c:v>
                </c:pt>
                <c:pt idx="301">
                  <c:v>2.0872590000000002E-3</c:v>
                </c:pt>
                <c:pt idx="302">
                  <c:v>1.9282174000000002E-3</c:v>
                </c:pt>
                <c:pt idx="303">
                  <c:v>1.7598355999999999E-3</c:v>
                </c:pt>
                <c:pt idx="304">
                  <c:v>1.6007940000000002E-3</c:v>
                </c:pt>
                <c:pt idx="305">
                  <c:v>1.4622488E-3</c:v>
                </c:pt>
                <c:pt idx="306">
                  <c:v>1.3491294E-3</c:v>
                </c:pt>
                <c:pt idx="307">
                  <c:v>1.2624737999999999E-3</c:v>
                </c:pt>
                <c:pt idx="308">
                  <c:v>1.2035792E-3</c:v>
                </c:pt>
                <c:pt idx="309">
                  <c:v>1.1610297999999999E-3</c:v>
                </c:pt>
                <c:pt idx="310">
                  <c:v>1.1283394E-3</c:v>
                </c:pt>
                <c:pt idx="311">
                  <c:v>1.0844927600000001E-3</c:v>
                </c:pt>
                <c:pt idx="312">
                  <c:v>1.0157390600000001E-3</c:v>
                </c:pt>
                <c:pt idx="313">
                  <c:v>9.3582904000000006E-4</c:v>
                </c:pt>
                <c:pt idx="314">
                  <c:v>8.5410290000000001E-4</c:v>
                </c:pt>
                <c:pt idx="315">
                  <c:v>7.6900388000000004E-4</c:v>
                </c:pt>
                <c:pt idx="316">
                  <c:v>6.9272617999999999E-4</c:v>
                </c:pt>
                <c:pt idx="317">
                  <c:v>6.2604803999999998E-4</c:v>
                </c:pt>
                <c:pt idx="318">
                  <c:v>5.6014824000000002E-4</c:v>
                </c:pt>
                <c:pt idx="319">
                  <c:v>5.1292870000000008E-4</c:v>
                </c:pt>
                <c:pt idx="320">
                  <c:v>4.9710238000000003E-4</c:v>
                </c:pt>
                <c:pt idx="321">
                  <c:v>5.0696140000000003E-4</c:v>
                </c:pt>
                <c:pt idx="322">
                  <c:v>5.3368453999999999E-4</c:v>
                </c:pt>
                <c:pt idx="323">
                  <c:v>5.5651597999999993E-4</c:v>
                </c:pt>
                <c:pt idx="324">
                  <c:v>5.4146800000000003E-4</c:v>
                </c:pt>
                <c:pt idx="325">
                  <c:v>4.8568667999999992E-4</c:v>
                </c:pt>
                <c:pt idx="326">
                  <c:v>4.0914951999999996E-4</c:v>
                </c:pt>
                <c:pt idx="327">
                  <c:v>3.2898010000000002E-4</c:v>
                </c:pt>
                <c:pt idx="328">
                  <c:v>2.6178306E-4</c:v>
                </c:pt>
                <c:pt idx="329">
                  <c:v>2.0859621999999998E-4</c:v>
                </c:pt>
                <c:pt idx="330">
                  <c:v>1.5411213600000003E-4</c:v>
                </c:pt>
                <c:pt idx="331">
                  <c:v>8.7174536000000029E-5</c:v>
                </c:pt>
                <c:pt idx="332">
                  <c:v>2.0496396000000008E-5</c:v>
                </c:pt>
                <c:pt idx="333">
                  <c:v>-1.8161359999999996E-5</c:v>
                </c:pt>
                <c:pt idx="334">
                  <c:v>-3.6322800000000036E-6</c:v>
                </c:pt>
                <c:pt idx="335">
                  <c:v>5.8635243999999991E-5</c:v>
                </c:pt>
                <c:pt idx="336">
                  <c:v>1.36729104E-4</c:v>
                </c:pt>
                <c:pt idx="337">
                  <c:v>1.8861870399999999E-4</c:v>
                </c:pt>
                <c:pt idx="338">
                  <c:v>1.7357071999999998E-4</c:v>
                </c:pt>
                <c:pt idx="339">
                  <c:v>8.0169440000000001E-5</c:v>
                </c:pt>
                <c:pt idx="340">
                  <c:v>-6.330532E-5</c:v>
                </c:pt>
                <c:pt idx="341">
                  <c:v>-2.1145014E-4</c:v>
                </c:pt>
                <c:pt idx="342">
                  <c:v>-3.2301277999999999E-4</c:v>
                </c:pt>
                <c:pt idx="343">
                  <c:v>-3.7542127999999999E-4</c:v>
                </c:pt>
                <c:pt idx="344">
                  <c:v>-3.6400555999999997E-4</c:v>
                </c:pt>
                <c:pt idx="345">
                  <c:v>-3.0277582E-4</c:v>
                </c:pt>
                <c:pt idx="346">
                  <c:v>-2.2649810000000001E-4</c:v>
                </c:pt>
                <c:pt idx="347">
                  <c:v>-1.7383015999999999E-4</c:v>
                </c:pt>
                <c:pt idx="348">
                  <c:v>-1.6449001999999999E-4</c:v>
                </c:pt>
                <c:pt idx="349">
                  <c:v>-2.0029384000000002E-4</c:v>
                </c:pt>
                <c:pt idx="350">
                  <c:v>-2.6930702000000002E-4</c:v>
                </c:pt>
                <c:pt idx="351">
                  <c:v>-3.4169302000000004E-4</c:v>
                </c:pt>
                <c:pt idx="352">
                  <c:v>-3.9487986000000003E-4</c:v>
                </c:pt>
                <c:pt idx="353">
                  <c:v>-4.2134356000000001E-4</c:v>
                </c:pt>
                <c:pt idx="354">
                  <c:v>-4.2497584000000002E-4</c:v>
                </c:pt>
                <c:pt idx="355">
                  <c:v>-4.2341914E-4</c:v>
                </c:pt>
                <c:pt idx="356">
                  <c:v>-4.3275926E-4</c:v>
                </c:pt>
                <c:pt idx="357">
                  <c:v>-4.5118008000000003E-4</c:v>
                </c:pt>
                <c:pt idx="358">
                  <c:v>-4.6648752E-4</c:v>
                </c:pt>
                <c:pt idx="359">
                  <c:v>-4.7271428000000002E-4</c:v>
                </c:pt>
                <c:pt idx="360">
                  <c:v>-4.6337415999999997E-4</c:v>
                </c:pt>
                <c:pt idx="361">
                  <c:v>-4.4832618000000007E-4</c:v>
                </c:pt>
                <c:pt idx="362">
                  <c:v>-4.4080218E-4</c:v>
                </c:pt>
                <c:pt idx="363">
                  <c:v>-4.4936396E-4</c:v>
                </c:pt>
                <c:pt idx="364">
                  <c:v>-4.6752532000000002E-4</c:v>
                </c:pt>
                <c:pt idx="365">
                  <c:v>-4.7738434000000002E-4</c:v>
                </c:pt>
                <c:pt idx="366">
                  <c:v>-4.6311470000000006E-4</c:v>
                </c:pt>
                <c:pt idx="367">
                  <c:v>-4.2160302000000002E-4</c:v>
                </c:pt>
                <c:pt idx="368">
                  <c:v>-3.5674101999999997E-4</c:v>
                </c:pt>
                <c:pt idx="369">
                  <c:v>-2.8798729999999996E-4</c:v>
                </c:pt>
                <c:pt idx="370">
                  <c:v>-2.4310280000000003E-4</c:v>
                </c:pt>
                <c:pt idx="371">
                  <c:v>-2.241631E-4</c:v>
                </c:pt>
                <c:pt idx="372">
                  <c:v>-2.2857371999999995E-4</c:v>
                </c:pt>
                <c:pt idx="373">
                  <c:v>-2.5581576E-4</c:v>
                </c:pt>
                <c:pt idx="374">
                  <c:v>-2.9369515999999997E-4</c:v>
                </c:pt>
                <c:pt idx="375">
                  <c:v>-3.3209346000000005E-4</c:v>
                </c:pt>
                <c:pt idx="376">
                  <c:v>-3.6971341999999998E-4</c:v>
                </c:pt>
                <c:pt idx="377">
                  <c:v>-3.8553973999999998E-4</c:v>
                </c:pt>
                <c:pt idx="378">
                  <c:v>-3.6685948000000001E-4</c:v>
                </c:pt>
                <c:pt idx="379">
                  <c:v>-3.1600768000000003E-4</c:v>
                </c:pt>
                <c:pt idx="380">
                  <c:v>-2.4258389199999998E-4</c:v>
                </c:pt>
                <c:pt idx="381">
                  <c:v>-1.6760341200000004E-4</c:v>
                </c:pt>
                <c:pt idx="382">
                  <c:v>-1.2297835199999999E-4</c:v>
                </c:pt>
                <c:pt idx="383">
                  <c:v>-1.1934609199999999E-4</c:v>
                </c:pt>
                <c:pt idx="384">
                  <c:v>-1.43215292E-4</c:v>
                </c:pt>
                <c:pt idx="385">
                  <c:v>-1.7408959999999998E-4</c:v>
                </c:pt>
                <c:pt idx="386">
                  <c:v>-1.9743992E-4</c:v>
                </c:pt>
                <c:pt idx="387">
                  <c:v>-2.1093121999999999E-4</c:v>
                </c:pt>
                <c:pt idx="388">
                  <c:v>-2.2649810000000001E-4</c:v>
                </c:pt>
                <c:pt idx="389">
                  <c:v>-2.7345820000000004E-4</c:v>
                </c:pt>
                <c:pt idx="390">
                  <c:v>-3.6608114000000002E-4</c:v>
                </c:pt>
                <c:pt idx="391">
                  <c:v>-4.8412998000000007E-4</c:v>
                </c:pt>
                <c:pt idx="392">
                  <c:v>-5.9206036000000002E-4</c:v>
                </c:pt>
                <c:pt idx="393">
                  <c:v>-6.6003574000000008E-4</c:v>
                </c:pt>
                <c:pt idx="394">
                  <c:v>-6.7949433999999994E-4</c:v>
                </c:pt>
                <c:pt idx="395">
                  <c:v>-6.6989476000000009E-4</c:v>
                </c:pt>
                <c:pt idx="396">
                  <c:v>-6.7352703999999999E-4</c:v>
                </c:pt>
                <c:pt idx="397">
                  <c:v>-7.0673637999999991E-4</c:v>
                </c:pt>
                <c:pt idx="398">
                  <c:v>-7.4254019999999994E-4</c:v>
                </c:pt>
                <c:pt idx="399">
                  <c:v>-7.5473426000000001E-4</c:v>
                </c:pt>
                <c:pt idx="400">
                  <c:v>-7.4150241999999995E-4</c:v>
                </c:pt>
                <c:pt idx="401">
                  <c:v>-7.0933086000000002E-4</c:v>
                </c:pt>
                <c:pt idx="402">
                  <c:v>-6.8935335999999994E-4</c:v>
                </c:pt>
                <c:pt idx="403">
                  <c:v>-7.2204379999999996E-4</c:v>
                </c:pt>
                <c:pt idx="404">
                  <c:v>-7.8431132000000012E-4</c:v>
                </c:pt>
                <c:pt idx="405">
                  <c:v>-8.2089347999999998E-4</c:v>
                </c:pt>
                <c:pt idx="406">
                  <c:v>-8.0506716000000003E-4</c:v>
                </c:pt>
                <c:pt idx="407">
                  <c:v>-7.4020515999999987E-4</c:v>
                </c:pt>
                <c:pt idx="408">
                  <c:v>-6.5510622000000001E-4</c:v>
                </c:pt>
                <c:pt idx="409">
                  <c:v>-6.0503276000000003E-4</c:v>
                </c:pt>
                <c:pt idx="410">
                  <c:v>-6.146323400000001E-4</c:v>
                </c:pt>
                <c:pt idx="411">
                  <c:v>-6.6755972000000013E-4</c:v>
                </c:pt>
                <c:pt idx="412">
                  <c:v>-7.4046460000000002E-4</c:v>
                </c:pt>
                <c:pt idx="413">
                  <c:v>-8.1518562000000019E-4</c:v>
                </c:pt>
                <c:pt idx="414">
                  <c:v>-8.8264212000000006E-4</c:v>
                </c:pt>
                <c:pt idx="415">
                  <c:v>-9.5243371999999998E-4</c:v>
                </c:pt>
                <c:pt idx="416">
                  <c:v>-1.0271547799999999E-3</c:v>
                </c:pt>
                <c:pt idx="417">
                  <c:v>-1.09928136E-3</c:v>
                </c:pt>
                <c:pt idx="418">
                  <c:v>-1.1550625999999999E-3</c:v>
                </c:pt>
                <c:pt idx="419">
                  <c:v>-1.1747806E-3</c:v>
                </c:pt>
                <c:pt idx="420">
                  <c:v>-1.1465006800000001E-3</c:v>
                </c:pt>
                <c:pt idx="421">
                  <c:v>-1.0800819599999999E-3</c:v>
                </c:pt>
                <c:pt idx="422">
                  <c:v>-9.9783691999999979E-4</c:v>
                </c:pt>
                <c:pt idx="423">
                  <c:v>-9.3193722000000007E-4</c:v>
                </c:pt>
                <c:pt idx="424">
                  <c:v>-9.0599244000000008E-4</c:v>
                </c:pt>
                <c:pt idx="425">
                  <c:v>-9.1714876000000001E-4</c:v>
                </c:pt>
                <c:pt idx="426">
                  <c:v>-9.6307108000000014E-4</c:v>
                </c:pt>
                <c:pt idx="427">
                  <c:v>-1.0341599200000002E-3</c:v>
                </c:pt>
                <c:pt idx="428">
                  <c:v>-1.11199422E-3</c:v>
                </c:pt>
                <c:pt idx="429">
                  <c:v>-1.1794507999999999E-3</c:v>
                </c:pt>
                <c:pt idx="430">
                  <c:v>-1.2152546E-3</c:v>
                </c:pt>
                <c:pt idx="431">
                  <c:v>-1.1924231600000002E-3</c:v>
                </c:pt>
                <c:pt idx="432">
                  <c:v>-1.1158858999999999E-3</c:v>
                </c:pt>
                <c:pt idx="433">
                  <c:v>-1.00743672E-3</c:v>
                </c:pt>
                <c:pt idx="434">
                  <c:v>-9.0210073999999994E-4</c:v>
                </c:pt>
                <c:pt idx="435">
                  <c:v>-8.4787608000000002E-4</c:v>
                </c:pt>
                <c:pt idx="436">
                  <c:v>-8.6136732000000017E-4</c:v>
                </c:pt>
                <c:pt idx="437">
                  <c:v>-9.1170018000000003E-4</c:v>
                </c:pt>
                <c:pt idx="438">
                  <c:v>-9.6125476000000004E-4</c:v>
                </c:pt>
                <c:pt idx="439">
                  <c:v>-9.7759997999999999E-4</c:v>
                </c:pt>
                <c:pt idx="440">
                  <c:v>-9.4490953999999997E-4</c:v>
                </c:pt>
                <c:pt idx="441">
                  <c:v>-8.878310399999999E-4</c:v>
                </c:pt>
                <c:pt idx="442">
                  <c:v>-8.3671983999999999E-4</c:v>
                </c:pt>
                <c:pt idx="443">
                  <c:v>-8.1233172000000006E-4</c:v>
                </c:pt>
                <c:pt idx="444">
                  <c:v>-8.3179032000000003E-4</c:v>
                </c:pt>
                <c:pt idx="445">
                  <c:v>-8.979496199999999E-4</c:v>
                </c:pt>
                <c:pt idx="446">
                  <c:v>-9.9005372000000001E-4</c:v>
                </c:pt>
                <c:pt idx="447">
                  <c:v>-1.0896817199999998E-3</c:v>
                </c:pt>
                <c:pt idx="448">
                  <c:v>-1.1698512399999999E-3</c:v>
                </c:pt>
                <c:pt idx="449">
                  <c:v>-1.2033200000000001E-3</c:v>
                </c:pt>
                <c:pt idx="450">
                  <c:v>-1.1929420000000002E-3</c:v>
                </c:pt>
                <c:pt idx="451">
                  <c:v>-1.1527274E-3</c:v>
                </c:pt>
                <c:pt idx="452">
                  <c:v>-1.0829359199999999E-3</c:v>
                </c:pt>
                <c:pt idx="453">
                  <c:v>-9.8875621999999991E-4</c:v>
                </c:pt>
                <c:pt idx="454">
                  <c:v>-8.8990655999999992E-4</c:v>
                </c:pt>
                <c:pt idx="455">
                  <c:v>-8.0169425999999998E-4</c:v>
                </c:pt>
                <c:pt idx="456">
                  <c:v>-7.4798862000000012E-4</c:v>
                </c:pt>
                <c:pt idx="457">
                  <c:v>-7.5499372000000008E-4</c:v>
                </c:pt>
                <c:pt idx="458">
                  <c:v>-8.2270962000000004E-4</c:v>
                </c:pt>
                <c:pt idx="459">
                  <c:v>-9.3427227999999995E-4</c:v>
                </c:pt>
                <c:pt idx="460">
                  <c:v>-1.06633138E-3</c:v>
                </c:pt>
                <c:pt idx="461">
                  <c:v>-1.18334242E-3</c:v>
                </c:pt>
                <c:pt idx="462">
                  <c:v>-1.2546905999999999E-3</c:v>
                </c:pt>
                <c:pt idx="463">
                  <c:v>-1.2803760000000002E-3</c:v>
                </c:pt>
                <c:pt idx="464">
                  <c:v>-1.2580633999999999E-3</c:v>
                </c:pt>
                <c:pt idx="465">
                  <c:v>-1.2017632000000001E-3</c:v>
                </c:pt>
                <c:pt idx="466">
                  <c:v>-1.1374201999999999E-3</c:v>
                </c:pt>
                <c:pt idx="467">
                  <c:v>-1.0808606000000001E-3</c:v>
                </c:pt>
                <c:pt idx="468">
                  <c:v>-1.0364949999999999E-3</c:v>
                </c:pt>
                <c:pt idx="469">
                  <c:v>-1.0061396400000001E-3</c:v>
                </c:pt>
                <c:pt idx="470">
                  <c:v>-9.6748180000000002E-4</c:v>
                </c:pt>
                <c:pt idx="471">
                  <c:v>-9.0832756000000015E-4</c:v>
                </c:pt>
                <c:pt idx="472">
                  <c:v>-8.4190882000000013E-4</c:v>
                </c:pt>
                <c:pt idx="473">
                  <c:v>-7.7471175999999997E-4</c:v>
                </c:pt>
                <c:pt idx="474">
                  <c:v>-7.272327800000001E-4</c:v>
                </c:pt>
                <c:pt idx="475">
                  <c:v>-7.0777418000000003E-4</c:v>
                </c:pt>
                <c:pt idx="476">
                  <c:v>-6.9506122000000006E-4</c:v>
                </c:pt>
                <c:pt idx="477">
                  <c:v>-6.7715932000000001E-4</c:v>
                </c:pt>
                <c:pt idx="478">
                  <c:v>-6.5847905999999999E-4</c:v>
                </c:pt>
                <c:pt idx="479">
                  <c:v>-6.2085910000000001E-4</c:v>
                </c:pt>
                <c:pt idx="480">
                  <c:v>-5.7208287999999997E-4</c:v>
                </c:pt>
                <c:pt idx="481">
                  <c:v>-5.1811770000000004E-4</c:v>
                </c:pt>
                <c:pt idx="482">
                  <c:v>-4.4106164000000002E-4</c:v>
                </c:pt>
                <c:pt idx="483">
                  <c:v>-3.4169304000000007E-4</c:v>
                </c:pt>
                <c:pt idx="484">
                  <c:v>-2.3116818000000001E-4</c:v>
                </c:pt>
                <c:pt idx="485">
                  <c:v>-1.0818982000000001E-4</c:v>
                </c:pt>
                <c:pt idx="486">
                  <c:v>-7.5239999999999961E-6</c:v>
                </c:pt>
                <c:pt idx="487">
                  <c:v>3.2690443999999995E-5</c:v>
                </c:pt>
                <c:pt idx="488">
                  <c:v>1.5307423999999997E-5</c:v>
                </c:pt>
                <c:pt idx="489">
                  <c:v>-4.6960096E-5</c:v>
                </c:pt>
                <c:pt idx="490">
                  <c:v>-1.19605536E-4</c:v>
                </c:pt>
                <c:pt idx="491">
                  <c:v>-1.5099873599999999E-4</c:v>
                </c:pt>
                <c:pt idx="492">
                  <c:v>-1.1804883999999997E-4</c:v>
                </c:pt>
                <c:pt idx="493">
                  <c:v>-3.554437999999999E-5</c:v>
                </c:pt>
                <c:pt idx="494">
                  <c:v>6.9532059999999988E-5</c:v>
                </c:pt>
                <c:pt idx="495">
                  <c:v>1.6241444E-4</c:v>
                </c:pt>
                <c:pt idx="496">
                  <c:v>2.2364416000000001E-4</c:v>
                </c:pt>
                <c:pt idx="497">
                  <c:v>2.5996687999999999E-4</c:v>
                </c:pt>
                <c:pt idx="498">
                  <c:v>2.8746836E-4</c:v>
                </c:pt>
                <c:pt idx="499">
                  <c:v>3.0381357999999996E-4</c:v>
                </c:pt>
                <c:pt idx="500">
                  <c:v>2.9499235999999997E-4</c:v>
                </c:pt>
                <c:pt idx="501">
                  <c:v>2.5737240799999996E-4</c:v>
                </c:pt>
                <c:pt idx="502">
                  <c:v>2.0003439999999998E-4</c:v>
                </c:pt>
                <c:pt idx="503">
                  <c:v>1.4243695199999998E-4</c:v>
                </c:pt>
                <c:pt idx="504">
                  <c:v>1.1908663200000001E-4</c:v>
                </c:pt>
                <c:pt idx="505">
                  <c:v>1.5281487199999999E-4</c:v>
                </c:pt>
                <c:pt idx="506">
                  <c:v>2.2805480399999998E-4</c:v>
                </c:pt>
                <c:pt idx="507">
                  <c:v>3.1471043200000001E-4</c:v>
                </c:pt>
                <c:pt idx="508">
                  <c:v>3.7568071999999998E-4</c:v>
                </c:pt>
                <c:pt idx="509">
                  <c:v>3.863181E-4</c:v>
                </c:pt>
                <c:pt idx="510">
                  <c:v>3.5233039999999996E-4</c:v>
                </c:pt>
                <c:pt idx="511">
                  <c:v>3.0303525999999999E-4</c:v>
                </c:pt>
                <c:pt idx="512">
                  <c:v>2.5789132000000002E-4</c:v>
                </c:pt>
                <c:pt idx="513">
                  <c:v>2.3064928E-4</c:v>
                </c:pt>
                <c:pt idx="514">
                  <c:v>2.1819576000000002E-4</c:v>
                </c:pt>
                <c:pt idx="515">
                  <c:v>2.0755840000000002E-4</c:v>
                </c:pt>
                <c:pt idx="516">
                  <c:v>1.8654311999999999E-4</c:v>
                </c:pt>
                <c:pt idx="517">
                  <c:v>1.5073928800000001E-4</c:v>
                </c:pt>
                <c:pt idx="518">
                  <c:v>1.0533588E-4</c:v>
                </c:pt>
                <c:pt idx="519">
                  <c:v>6.1229727999999997E-5</c:v>
                </c:pt>
                <c:pt idx="520">
                  <c:v>3.1393207999999998E-5</c:v>
                </c:pt>
                <c:pt idx="521">
                  <c:v>2.8798727999999999E-5</c:v>
                </c:pt>
                <c:pt idx="522">
                  <c:v>4.8257319999999998E-5</c:v>
                </c:pt>
                <c:pt idx="523">
                  <c:v>7.2126527999999998E-5</c:v>
                </c:pt>
                <c:pt idx="524">
                  <c:v>9.4179608000000004E-5</c:v>
                </c:pt>
                <c:pt idx="525">
                  <c:v>1.0092525600000001E-4</c:v>
                </c:pt>
                <c:pt idx="526">
                  <c:v>8.5358376000000007E-5</c:v>
                </c:pt>
                <c:pt idx="527">
                  <c:v>6.5121440000000006E-5</c:v>
                </c:pt>
                <c:pt idx="528">
                  <c:v>6.8494279999999991E-5</c:v>
                </c:pt>
                <c:pt idx="529">
                  <c:v>1.0948707200000001E-4</c:v>
                </c:pt>
                <c:pt idx="530">
                  <c:v>1.8887816399999998E-4</c:v>
                </c:pt>
                <c:pt idx="531">
                  <c:v>2.8617116399999999E-4</c:v>
                </c:pt>
                <c:pt idx="532">
                  <c:v>3.7983189999999994E-4</c:v>
                </c:pt>
                <c:pt idx="533">
                  <c:v>4.4599114000000006E-4</c:v>
                </c:pt>
                <c:pt idx="534">
                  <c:v>4.7193594000000003E-4</c:v>
                </c:pt>
                <c:pt idx="535">
                  <c:v>4.6000132E-4</c:v>
                </c:pt>
                <c:pt idx="536">
                  <c:v>4.1848963999999996E-4</c:v>
                </c:pt>
                <c:pt idx="537">
                  <c:v>3.6089218000000001E-4</c:v>
                </c:pt>
                <c:pt idx="538">
                  <c:v>3.0614863999999995E-4</c:v>
                </c:pt>
                <c:pt idx="539">
                  <c:v>2.4984842E-4</c:v>
                </c:pt>
                <c:pt idx="540">
                  <c:v>1.7383016399999998E-4</c:v>
                </c:pt>
                <c:pt idx="541">
                  <c:v>7.3423784000000003E-5</c:v>
                </c:pt>
                <c:pt idx="542">
                  <c:v>-5.2667955999999997E-5</c:v>
                </c:pt>
                <c:pt idx="543">
                  <c:v>-1.9666159600000002E-4</c:v>
                </c:pt>
                <c:pt idx="544">
                  <c:v>-3.2223443600000001E-4</c:v>
                </c:pt>
                <c:pt idx="545">
                  <c:v>-3.8995035999999999E-4</c:v>
                </c:pt>
                <c:pt idx="546">
                  <c:v>-3.8787477999999999E-4</c:v>
                </c:pt>
                <c:pt idx="547">
                  <c:v>-3.2223442799999999E-4</c:v>
                </c:pt>
                <c:pt idx="548">
                  <c:v>-2.1508239999999999E-4</c:v>
                </c:pt>
                <c:pt idx="549">
                  <c:v>-1.04557548E-4</c:v>
                </c:pt>
                <c:pt idx="550">
                  <c:v>-1.2194068000000003E-5</c:v>
                </c:pt>
                <c:pt idx="551">
                  <c:v>5.9932492000000007E-5</c:v>
                </c:pt>
                <c:pt idx="552">
                  <c:v>1.2064332000000001E-4</c:v>
                </c:pt>
                <c:pt idx="553">
                  <c:v>1.8654311199999999E-4</c:v>
                </c:pt>
                <c:pt idx="554">
                  <c:v>2.6178303999999997E-4</c:v>
                </c:pt>
                <c:pt idx="555">
                  <c:v>3.2975842000000004E-4</c:v>
                </c:pt>
                <c:pt idx="556">
                  <c:v>3.7256734000000002E-4</c:v>
                </c:pt>
                <c:pt idx="557">
                  <c:v>3.7230790000000003E-4</c:v>
                </c:pt>
                <c:pt idx="558">
                  <c:v>3.2768284000000004E-4</c:v>
                </c:pt>
                <c:pt idx="559">
                  <c:v>2.7449600000000005E-4</c:v>
                </c:pt>
                <c:pt idx="560">
                  <c:v>2.5685353999999999E-4</c:v>
                </c:pt>
                <c:pt idx="561">
                  <c:v>2.9628963999999997E-4</c:v>
                </c:pt>
                <c:pt idx="562">
                  <c:v>3.8553975999999995E-4</c:v>
                </c:pt>
                <c:pt idx="563">
                  <c:v>4.8438946000000001E-4</c:v>
                </c:pt>
                <c:pt idx="564">
                  <c:v>5.4432193999999999E-4</c:v>
                </c:pt>
                <c:pt idx="565">
                  <c:v>5.6248330000000001E-4</c:v>
                </c:pt>
                <c:pt idx="566">
                  <c:v>5.7519623999999995E-4</c:v>
                </c:pt>
                <c:pt idx="567">
                  <c:v>6.0658944000000002E-4</c:v>
                </c:pt>
                <c:pt idx="568">
                  <c:v>6.5432785999999994E-4</c:v>
                </c:pt>
                <c:pt idx="569">
                  <c:v>6.8909389999999998E-4</c:v>
                </c:pt>
                <c:pt idx="570">
                  <c:v>6.5069559999999995E-4</c:v>
                </c:pt>
                <c:pt idx="571">
                  <c:v>5.1344760799999995E-4</c:v>
                </c:pt>
                <c:pt idx="572">
                  <c:v>3.2508834800000003E-4</c:v>
                </c:pt>
                <c:pt idx="573">
                  <c:v>1.6449003999999999E-4</c:v>
                </c:pt>
                <c:pt idx="574">
                  <c:v>9.651466000000001E-5</c:v>
                </c:pt>
                <c:pt idx="575">
                  <c:v>1.5047983999999997E-4</c:v>
                </c:pt>
                <c:pt idx="576">
                  <c:v>2.9940299199999998E-4</c:v>
                </c:pt>
                <c:pt idx="577">
                  <c:v>4.7608709199999994E-4</c:v>
                </c:pt>
                <c:pt idx="578">
                  <c:v>6.1229729999999992E-4</c:v>
                </c:pt>
                <c:pt idx="579">
                  <c:v>6.6548414000000002E-4</c:v>
                </c:pt>
                <c:pt idx="580">
                  <c:v>6.2241575999999997E-4</c:v>
                </c:pt>
                <c:pt idx="581">
                  <c:v>4.9528623999999996E-4</c:v>
                </c:pt>
                <c:pt idx="582">
                  <c:v>3.1989938799999998E-4</c:v>
                </c:pt>
                <c:pt idx="583">
                  <c:v>1.27129508E-4</c:v>
                </c:pt>
                <c:pt idx="584">
                  <c:v>-5.9932512000000002E-5</c:v>
                </c:pt>
                <c:pt idx="585">
                  <c:v>-2.1274737200000001E-4</c:v>
                </c:pt>
                <c:pt idx="586">
                  <c:v>-3.1185651199999996E-4</c:v>
                </c:pt>
                <c:pt idx="587">
                  <c:v>-3.5518432000000006E-4</c:v>
                </c:pt>
                <c:pt idx="588">
                  <c:v>-3.3754184000000002E-4</c:v>
                </c:pt>
                <c:pt idx="589">
                  <c:v>-2.76571552E-4</c:v>
                </c:pt>
                <c:pt idx="590">
                  <c:v>-2.0652059599999997E-4</c:v>
                </c:pt>
                <c:pt idx="591">
                  <c:v>-1.5333375600000003E-4</c:v>
                </c:pt>
                <c:pt idx="592">
                  <c:v>-1.3179957600000002E-4</c:v>
                </c:pt>
                <c:pt idx="593">
                  <c:v>-1.3179957599999996E-4</c:v>
                </c:pt>
                <c:pt idx="594">
                  <c:v>-1.17789384E-4</c:v>
                </c:pt>
                <c:pt idx="595">
                  <c:v>-7.0569839999999999E-5</c:v>
                </c:pt>
                <c:pt idx="596">
                  <c:v>8.0429000000000022E-6</c:v>
                </c:pt>
                <c:pt idx="597">
                  <c:v>1.0455755999999999E-4</c:v>
                </c:pt>
              </c:numCache>
            </c:numRef>
          </c:val>
          <c:smooth val="0"/>
        </c:ser>
        <c:ser>
          <c:idx val="6"/>
          <c:order val="6"/>
          <c:marker>
            <c:symbol val="none"/>
          </c:marker>
          <c:val>
            <c:numRef>
              <c:f>Sheet1!$H$2:$H$599</c:f>
              <c:numCache>
                <c:formatCode>0.00E+00</c:formatCode>
                <c:ptCount val="598"/>
                <c:pt idx="0">
                  <c:v>1.855053E-4</c:v>
                </c:pt>
                <c:pt idx="1">
                  <c:v>2.5425900000000001E-4</c:v>
                </c:pt>
                <c:pt idx="2">
                  <c:v>3.1989938000000001E-4</c:v>
                </c:pt>
                <c:pt idx="3">
                  <c:v>3.6296776000000001E-4</c:v>
                </c:pt>
                <c:pt idx="4">
                  <c:v>3.6997286000000002E-4</c:v>
                </c:pt>
                <c:pt idx="5">
                  <c:v>3.2716394000000004E-4</c:v>
                </c:pt>
                <c:pt idx="6">
                  <c:v>2.3687603600000001E-4</c:v>
                </c:pt>
                <c:pt idx="7">
                  <c:v>1.27648416E-4</c:v>
                </c:pt>
                <c:pt idx="8">
                  <c:v>4.5143943999999993E-5</c:v>
                </c:pt>
                <c:pt idx="9">
                  <c:v>2.2312523999999999E-5</c:v>
                </c:pt>
                <c:pt idx="10">
                  <c:v>7.0050964000000006E-5</c:v>
                </c:pt>
                <c:pt idx="11">
                  <c:v>1.78759688E-4</c:v>
                </c:pt>
                <c:pt idx="12">
                  <c:v>3.0900258799999999E-4</c:v>
                </c:pt>
                <c:pt idx="13">
                  <c:v>4.2186247999999999E-4</c:v>
                </c:pt>
                <c:pt idx="14">
                  <c:v>4.9580516000000011E-4</c:v>
                </c:pt>
                <c:pt idx="15">
                  <c:v>5.2642002000000002E-4</c:v>
                </c:pt>
                <c:pt idx="16">
                  <c:v>5.378357199999999E-4</c:v>
                </c:pt>
                <c:pt idx="17">
                  <c:v>5.6248328000000009E-4</c:v>
                </c:pt>
                <c:pt idx="18">
                  <c:v>6.0866502000000002E-4</c:v>
                </c:pt>
                <c:pt idx="19">
                  <c:v>6.7378648000000004E-4</c:v>
                </c:pt>
                <c:pt idx="20">
                  <c:v>7.370918000000001E-4</c:v>
                </c:pt>
                <c:pt idx="21">
                  <c:v>7.5629095999999992E-4</c:v>
                </c:pt>
                <c:pt idx="22">
                  <c:v>7.1426037999999998E-4</c:v>
                </c:pt>
                <c:pt idx="23">
                  <c:v>6.2215634000000006E-4</c:v>
                </c:pt>
                <c:pt idx="24">
                  <c:v>5.0410747999999998E-4</c:v>
                </c:pt>
                <c:pt idx="25">
                  <c:v>4.0551724E-4</c:v>
                </c:pt>
                <c:pt idx="26">
                  <c:v>3.5881659999999996E-4</c:v>
                </c:pt>
                <c:pt idx="27">
                  <c:v>3.5725991999999997E-4</c:v>
                </c:pt>
                <c:pt idx="28">
                  <c:v>3.857992E-4</c:v>
                </c:pt>
                <c:pt idx="29">
                  <c:v>4.2186247999999999E-4</c:v>
                </c:pt>
                <c:pt idx="30">
                  <c:v>4.4625057999999999E-4</c:v>
                </c:pt>
                <c:pt idx="31">
                  <c:v>4.6596862E-4</c:v>
                </c:pt>
                <c:pt idx="32">
                  <c:v>4.869838999999999E-4</c:v>
                </c:pt>
                <c:pt idx="33">
                  <c:v>5.1137200000000006E-4</c:v>
                </c:pt>
                <c:pt idx="34">
                  <c:v>5.4925142000000001E-4</c:v>
                </c:pt>
                <c:pt idx="35">
                  <c:v>5.9465481999999999E-4</c:v>
                </c:pt>
                <c:pt idx="36">
                  <c:v>6.3486925999999997E-4</c:v>
                </c:pt>
                <c:pt idx="37">
                  <c:v>6.6444634000000001E-4</c:v>
                </c:pt>
                <c:pt idx="38">
                  <c:v>6.6418689999999997E-4</c:v>
                </c:pt>
                <c:pt idx="39">
                  <c:v>6.2578858000000002E-4</c:v>
                </c:pt>
                <c:pt idx="40">
                  <c:v>5.6066713999999992E-4</c:v>
                </c:pt>
                <c:pt idx="41">
                  <c:v>4.7816268000000001E-4</c:v>
                </c:pt>
                <c:pt idx="42">
                  <c:v>3.9929048000000004E-4</c:v>
                </c:pt>
                <c:pt idx="43">
                  <c:v>3.4817921999999999E-4</c:v>
                </c:pt>
                <c:pt idx="44">
                  <c:v>3.3624461999999999E-4</c:v>
                </c:pt>
                <c:pt idx="45">
                  <c:v>3.6011384000000002E-4</c:v>
                </c:pt>
                <c:pt idx="46">
                  <c:v>4.0655504000000002E-4</c:v>
                </c:pt>
                <c:pt idx="47">
                  <c:v>4.5221790000000002E-4</c:v>
                </c:pt>
                <c:pt idx="48">
                  <c:v>4.8231388000000006E-4</c:v>
                </c:pt>
                <c:pt idx="49">
                  <c:v>4.9580518000000003E-4</c:v>
                </c:pt>
                <c:pt idx="50">
                  <c:v>5.1137205999999993E-4</c:v>
                </c:pt>
                <c:pt idx="51">
                  <c:v>5.5132703999999995E-4</c:v>
                </c:pt>
                <c:pt idx="52">
                  <c:v>6.1022172000000014E-4</c:v>
                </c:pt>
                <c:pt idx="53">
                  <c:v>6.7352701999999997E-4</c:v>
                </c:pt>
                <c:pt idx="54">
                  <c:v>7.1893041999999995E-4</c:v>
                </c:pt>
                <c:pt idx="55">
                  <c:v>7.2619495999999995E-4</c:v>
                </c:pt>
                <c:pt idx="56">
                  <c:v>7.0154739999999998E-4</c:v>
                </c:pt>
                <c:pt idx="57">
                  <c:v>6.7689983999999991E-4</c:v>
                </c:pt>
                <c:pt idx="58">
                  <c:v>6.7300811999999996E-4</c:v>
                </c:pt>
                <c:pt idx="59">
                  <c:v>6.9739622000000007E-4</c:v>
                </c:pt>
                <c:pt idx="60">
                  <c:v>7.4617244E-4</c:v>
                </c:pt>
                <c:pt idx="61">
                  <c:v>7.9105694000000009E-4</c:v>
                </c:pt>
                <c:pt idx="62">
                  <c:v>8.1778009999999997E-4</c:v>
                </c:pt>
                <c:pt idx="63">
                  <c:v>8.3101195999999984E-4</c:v>
                </c:pt>
                <c:pt idx="64">
                  <c:v>8.2815804000000001E-4</c:v>
                </c:pt>
                <c:pt idx="65">
                  <c:v>8.053266200000001E-4</c:v>
                </c:pt>
                <c:pt idx="66">
                  <c:v>7.6147992000000003E-4</c:v>
                </c:pt>
                <c:pt idx="67">
                  <c:v>6.8857502E-4</c:v>
                </c:pt>
                <c:pt idx="68">
                  <c:v>5.8816863999999996E-4</c:v>
                </c:pt>
                <c:pt idx="69">
                  <c:v>4.9269177999999999E-4</c:v>
                </c:pt>
                <c:pt idx="70">
                  <c:v>4.2782977999999999E-4</c:v>
                </c:pt>
                <c:pt idx="71">
                  <c:v>4.0499835999999992E-4</c:v>
                </c:pt>
                <c:pt idx="72">
                  <c:v>4.3094315999999999E-4</c:v>
                </c:pt>
                <c:pt idx="73">
                  <c:v>5.0281025999999996E-4</c:v>
                </c:pt>
                <c:pt idx="74">
                  <c:v>5.9128201999999997E-4</c:v>
                </c:pt>
                <c:pt idx="75">
                  <c:v>6.6159242000000007E-4</c:v>
                </c:pt>
                <c:pt idx="76">
                  <c:v>6.8598051999999997E-4</c:v>
                </c:pt>
                <c:pt idx="77">
                  <c:v>6.4187436000000004E-4</c:v>
                </c:pt>
                <c:pt idx="78">
                  <c:v>5.409490800000001E-4</c:v>
                </c:pt>
                <c:pt idx="79">
                  <c:v>4.1978686000000004E-4</c:v>
                </c:pt>
                <c:pt idx="80">
                  <c:v>3.1185650000000001E-4</c:v>
                </c:pt>
                <c:pt idx="81">
                  <c:v>2.3635714000000001E-4</c:v>
                </c:pt>
                <c:pt idx="82">
                  <c:v>1.8628368000000003E-4</c:v>
                </c:pt>
                <c:pt idx="83">
                  <c:v>1.30761804E-4</c:v>
                </c:pt>
                <c:pt idx="84">
                  <c:v>5.3965204000000014E-5</c:v>
                </c:pt>
                <c:pt idx="85">
                  <c:v>-3.7619936000000001E-5</c:v>
                </c:pt>
                <c:pt idx="86">
                  <c:v>-1.13378756E-4</c:v>
                </c:pt>
                <c:pt idx="87">
                  <c:v>-1.3205901600000001E-4</c:v>
                </c:pt>
                <c:pt idx="88">
                  <c:v>-9.0806780000000012E-5</c:v>
                </c:pt>
                <c:pt idx="89">
                  <c:v>-2.0236920000000001E-5</c:v>
                </c:pt>
                <c:pt idx="90">
                  <c:v>5.007348E-5</c:v>
                </c:pt>
                <c:pt idx="91">
                  <c:v>8.6915092000000002E-5</c:v>
                </c:pt>
                <c:pt idx="92">
                  <c:v>8.5098955999999992E-5</c:v>
                </c:pt>
                <c:pt idx="93">
                  <c:v>7.0569863999999998E-5</c:v>
                </c:pt>
                <c:pt idx="94">
                  <c:v>5.0592360000000004E-5</c:v>
                </c:pt>
                <c:pt idx="95">
                  <c:v>2.1274736E-5</c:v>
                </c:pt>
                <c:pt idx="96">
                  <c:v>-1.2712956000000001E-5</c:v>
                </c:pt>
                <c:pt idx="97">
                  <c:v>-5.6300220000000002E-5</c:v>
                </c:pt>
                <c:pt idx="98">
                  <c:v>-9.6774107999999994E-5</c:v>
                </c:pt>
                <c:pt idx="99">
                  <c:v>-1.01444172E-4</c:v>
                </c:pt>
                <c:pt idx="100">
                  <c:v>-6.5640347999999994E-5</c:v>
                </c:pt>
                <c:pt idx="101">
                  <c:v>2.5945199999999509E-7</c:v>
                </c:pt>
                <c:pt idx="102">
                  <c:v>8.1985572E-5</c:v>
                </c:pt>
                <c:pt idx="103">
                  <c:v>1.4113971200000001E-4</c:v>
                </c:pt>
                <c:pt idx="104">
                  <c:v>1.5566879999999998E-4</c:v>
                </c:pt>
                <c:pt idx="105">
                  <c:v>1.3932357600000001E-4</c:v>
                </c:pt>
                <c:pt idx="106">
                  <c:v>1.1182208399999999E-4</c:v>
                </c:pt>
                <c:pt idx="107">
                  <c:v>9.0287904000000004E-5</c:v>
                </c:pt>
                <c:pt idx="108">
                  <c:v>9.2882384000000007E-5</c:v>
                </c:pt>
                <c:pt idx="109">
                  <c:v>1.3179958400000001E-4</c:v>
                </c:pt>
                <c:pt idx="110">
                  <c:v>2.10671788E-4</c:v>
                </c:pt>
                <c:pt idx="111">
                  <c:v>3.1834271999999999E-4</c:v>
                </c:pt>
                <c:pt idx="112">
                  <c:v>4.2757031999999997E-4</c:v>
                </c:pt>
                <c:pt idx="113">
                  <c:v>5.0410747999999998E-4</c:v>
                </c:pt>
                <c:pt idx="114">
                  <c:v>5.1578264000000005E-4</c:v>
                </c:pt>
                <c:pt idx="115">
                  <c:v>4.685631E-4</c:v>
                </c:pt>
                <c:pt idx="116">
                  <c:v>4.0266329999999998E-4</c:v>
                </c:pt>
                <c:pt idx="117">
                  <c:v>3.5518432E-4</c:v>
                </c:pt>
                <c:pt idx="118">
                  <c:v>3.4895757999999996E-4</c:v>
                </c:pt>
                <c:pt idx="119">
                  <c:v>3.7645908E-4</c:v>
                </c:pt>
                <c:pt idx="120">
                  <c:v>3.9124759999999999E-4</c:v>
                </c:pt>
                <c:pt idx="121">
                  <c:v>3.6452445999999997E-4</c:v>
                </c:pt>
                <c:pt idx="122">
                  <c:v>3.0692700000000002E-4</c:v>
                </c:pt>
                <c:pt idx="123">
                  <c:v>2.3921106000000006E-4</c:v>
                </c:pt>
                <c:pt idx="124">
                  <c:v>1.8550531999999998E-4</c:v>
                </c:pt>
                <c:pt idx="125">
                  <c:v>1.6137665999999999E-4</c:v>
                </c:pt>
                <c:pt idx="126">
                  <c:v>1.3984246799999999E-4</c:v>
                </c:pt>
                <c:pt idx="127">
                  <c:v>9.4698520000000003E-5</c:v>
                </c:pt>
                <c:pt idx="128">
                  <c:v>4.4884508000000016E-5</c:v>
                </c:pt>
                <c:pt idx="129">
                  <c:v>2.1274732000000002E-5</c:v>
                </c:pt>
                <c:pt idx="130">
                  <c:v>5.3965192000000008E-5</c:v>
                </c:pt>
                <c:pt idx="131">
                  <c:v>1.6163612400000001E-4</c:v>
                </c:pt>
                <c:pt idx="132">
                  <c:v>3.1678603200000003E-4</c:v>
                </c:pt>
                <c:pt idx="133">
                  <c:v>4.5974188399999999E-4</c:v>
                </c:pt>
                <c:pt idx="134">
                  <c:v>5.4821366000000005E-4</c:v>
                </c:pt>
                <c:pt idx="135">
                  <c:v>5.6585611999999995E-4</c:v>
                </c:pt>
                <c:pt idx="136">
                  <c:v>5.1941492000000006E-4</c:v>
                </c:pt>
                <c:pt idx="137">
                  <c:v>4.3457542000000004E-4</c:v>
                </c:pt>
                <c:pt idx="138">
                  <c:v>3.4688200000000002E-4</c:v>
                </c:pt>
                <c:pt idx="139">
                  <c:v>2.8461448000000002E-4</c:v>
                </c:pt>
                <c:pt idx="140">
                  <c:v>2.4829175999999998E-4</c:v>
                </c:pt>
                <c:pt idx="141">
                  <c:v>2.3064930000000003E-4</c:v>
                </c:pt>
                <c:pt idx="142">
                  <c:v>2.2338476E-4</c:v>
                </c:pt>
                <c:pt idx="143">
                  <c:v>2.0081277600000002E-4</c:v>
                </c:pt>
                <c:pt idx="144">
                  <c:v>1.4658813600000001E-4</c:v>
                </c:pt>
                <c:pt idx="145">
                  <c:v>7.4461596000000008E-5</c:v>
                </c:pt>
                <c:pt idx="146">
                  <c:v>4.4106279999999937E-6</c:v>
                </c:pt>
                <c:pt idx="147">
                  <c:v>-3.6841607999999998E-5</c:v>
                </c:pt>
                <c:pt idx="148">
                  <c:v>-2.9058164000000004E-5</c:v>
                </c:pt>
                <c:pt idx="149">
                  <c:v>2.1015296000000004E-5</c:v>
                </c:pt>
                <c:pt idx="150">
                  <c:v>9.2622935999999996E-5</c:v>
                </c:pt>
                <c:pt idx="151">
                  <c:v>1.61895544E-4</c:v>
                </c:pt>
                <c:pt idx="152">
                  <c:v>2.1015288E-4</c:v>
                </c:pt>
                <c:pt idx="153">
                  <c:v>2.4154608000000001E-4</c:v>
                </c:pt>
                <c:pt idx="154">
                  <c:v>2.6256138000000002E-4</c:v>
                </c:pt>
                <c:pt idx="155">
                  <c:v>2.6411806000000001E-4</c:v>
                </c:pt>
                <c:pt idx="156">
                  <c:v>2.4984841999999995E-4</c:v>
                </c:pt>
                <c:pt idx="157">
                  <c:v>2.3376264000000003E-4</c:v>
                </c:pt>
                <c:pt idx="158">
                  <c:v>2.2286581999999996E-4</c:v>
                </c:pt>
                <c:pt idx="159">
                  <c:v>2.4024882000000001E-4</c:v>
                </c:pt>
                <c:pt idx="160">
                  <c:v>3.0796475999999998E-4</c:v>
                </c:pt>
                <c:pt idx="161">
                  <c:v>4.1252231999999999E-4</c:v>
                </c:pt>
                <c:pt idx="162">
                  <c:v>5.2823612000000002E-4</c:v>
                </c:pt>
                <c:pt idx="163">
                  <c:v>6.299397399999999E-4</c:v>
                </c:pt>
                <c:pt idx="164">
                  <c:v>6.7923487999999987E-4</c:v>
                </c:pt>
                <c:pt idx="165">
                  <c:v>6.6288965999999991E-4</c:v>
                </c:pt>
                <c:pt idx="166">
                  <c:v>6.0140048000000002E-4</c:v>
                </c:pt>
                <c:pt idx="167">
                  <c:v>5.2045270000000005E-4</c:v>
                </c:pt>
                <c:pt idx="168">
                  <c:v>4.5169898000000004E-4</c:v>
                </c:pt>
                <c:pt idx="169">
                  <c:v>4.2886754E-4</c:v>
                </c:pt>
                <c:pt idx="170">
                  <c:v>4.6026074000000001E-4</c:v>
                </c:pt>
                <c:pt idx="171">
                  <c:v>5.3653846000000004E-4</c:v>
                </c:pt>
                <c:pt idx="172">
                  <c:v>6.2241576000000008E-4</c:v>
                </c:pt>
                <c:pt idx="173">
                  <c:v>6.7171088000000001E-4</c:v>
                </c:pt>
                <c:pt idx="174">
                  <c:v>6.5796013999999995E-4</c:v>
                </c:pt>
                <c:pt idx="175">
                  <c:v>5.8661193999999994E-4</c:v>
                </c:pt>
                <c:pt idx="176">
                  <c:v>4.8231384000000006E-4</c:v>
                </c:pt>
                <c:pt idx="177">
                  <c:v>3.8035078000000003E-4</c:v>
                </c:pt>
                <c:pt idx="178">
                  <c:v>3.1341319999999998E-4</c:v>
                </c:pt>
                <c:pt idx="179">
                  <c:v>2.8513335999999999E-4</c:v>
                </c:pt>
                <c:pt idx="180">
                  <c:v>2.7838772E-4</c:v>
                </c:pt>
                <c:pt idx="181">
                  <c:v>2.7968496000000005E-4</c:v>
                </c:pt>
                <c:pt idx="182">
                  <c:v>2.8305778E-4</c:v>
                </c:pt>
                <c:pt idx="183">
                  <c:v>2.869495E-4</c:v>
                </c:pt>
                <c:pt idx="184">
                  <c:v>3.0926203999999998E-4</c:v>
                </c:pt>
                <c:pt idx="185">
                  <c:v>3.6945397999999999E-4</c:v>
                </c:pt>
                <c:pt idx="186">
                  <c:v>4.6337415999999997E-4</c:v>
                </c:pt>
                <c:pt idx="187">
                  <c:v>5.7908796000000012E-4</c:v>
                </c:pt>
                <c:pt idx="188">
                  <c:v>7.0336355999999997E-4</c:v>
                </c:pt>
                <c:pt idx="189">
                  <c:v>8.291959E-4</c:v>
                </c:pt>
                <c:pt idx="190">
                  <c:v>9.6307116000000014E-4</c:v>
                </c:pt>
                <c:pt idx="191">
                  <c:v>1.12730182E-3</c:v>
                </c:pt>
                <c:pt idx="192">
                  <c:v>1.3512054E-3</c:v>
                </c:pt>
                <c:pt idx="193">
                  <c:v>1.6545002E-3</c:v>
                </c:pt>
                <c:pt idx="194">
                  <c:v>2.0449693999999999E-3</c:v>
                </c:pt>
                <c:pt idx="195">
                  <c:v>2.5265048E-3</c:v>
                </c:pt>
                <c:pt idx="196">
                  <c:v>3.1024792000000001E-3</c:v>
                </c:pt>
                <c:pt idx="197">
                  <c:v>3.7941675999999995E-3</c:v>
                </c:pt>
                <c:pt idx="198">
                  <c:v>4.6456758000000004E-3</c:v>
                </c:pt>
                <c:pt idx="199">
                  <c:v>5.6863217999999997E-3</c:v>
                </c:pt>
                <c:pt idx="200">
                  <c:v>6.9171432000000007E-3</c:v>
                </c:pt>
                <c:pt idx="201">
                  <c:v>8.3212757999999998E-3</c:v>
                </c:pt>
                <c:pt idx="202">
                  <c:v>9.8561698E-3</c:v>
                </c:pt>
                <c:pt idx="203">
                  <c:v>1.14668232E-2</c:v>
                </c:pt>
                <c:pt idx="204">
                  <c:v>1.3143117400000001E-2</c:v>
                </c:pt>
                <c:pt idx="205">
                  <c:v>1.4902954000000001E-2</c:v>
                </c:pt>
                <c:pt idx="206">
                  <c:v>1.6770980000000001E-2</c:v>
                </c:pt>
                <c:pt idx="207">
                  <c:v>1.8777809999999999E-2</c:v>
                </c:pt>
                <c:pt idx="208">
                  <c:v>2.0938491999999996E-2</c:v>
                </c:pt>
                <c:pt idx="209">
                  <c:v>2.3225526E-2</c:v>
                </c:pt>
                <c:pt idx="210">
                  <c:v>2.5598177999999999E-2</c:v>
                </c:pt>
                <c:pt idx="211">
                  <c:v>2.8013379999999997E-2</c:v>
                </c:pt>
                <c:pt idx="212">
                  <c:v>3.0427544000000001E-2</c:v>
                </c:pt>
                <c:pt idx="213">
                  <c:v>3.2811871999999999E-2</c:v>
                </c:pt>
                <c:pt idx="214">
                  <c:v>3.5127443999999994E-2</c:v>
                </c:pt>
                <c:pt idx="215">
                  <c:v>3.7268148000000001E-2</c:v>
                </c:pt>
                <c:pt idx="216">
                  <c:v>3.9130206000000001E-2</c:v>
                </c:pt>
                <c:pt idx="217">
                  <c:v>4.0521886E-2</c:v>
                </c:pt>
                <c:pt idx="218">
                  <c:v>4.1457456000000004E-2</c:v>
                </c:pt>
                <c:pt idx="219">
                  <c:v>4.1973240000000002E-2</c:v>
                </c:pt>
                <c:pt idx="220">
                  <c:v>4.2175869999999997E-2</c:v>
                </c:pt>
                <c:pt idx="221">
                  <c:v>4.2175869999999997E-2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4.2175869999999997E-2</c:v>
                </c:pt>
                <c:pt idx="241">
                  <c:v>4.2032393999999994E-2</c:v>
                </c:pt>
                <c:pt idx="242">
                  <c:v>4.1714829999999994E-2</c:v>
                </c:pt>
                <c:pt idx="243">
                  <c:v>4.1132887999999999E-2</c:v>
                </c:pt>
                <c:pt idx="244">
                  <c:v>4.0236493999999998E-2</c:v>
                </c:pt>
                <c:pt idx="245">
                  <c:v>3.9011119999999996E-2</c:v>
                </c:pt>
                <c:pt idx="246">
                  <c:v>3.7621776000000003E-2</c:v>
                </c:pt>
                <c:pt idx="247">
                  <c:v>3.6145775999999998E-2</c:v>
                </c:pt>
                <c:pt idx="248">
                  <c:v>3.4694941999999993E-2</c:v>
                </c:pt>
                <c:pt idx="249">
                  <c:v>3.3331802000000001E-2</c:v>
                </c:pt>
                <c:pt idx="250">
                  <c:v>3.2102538E-2</c:v>
                </c:pt>
                <c:pt idx="251">
                  <c:v>3.1025310000000007E-2</c:v>
                </c:pt>
                <c:pt idx="252">
                  <c:v>3.0079361999999998E-2</c:v>
                </c:pt>
                <c:pt idx="253">
                  <c:v>2.9249387999999998E-2</c:v>
                </c:pt>
                <c:pt idx="254">
                  <c:v>2.8509184000000003E-2</c:v>
                </c:pt>
                <c:pt idx="255">
                  <c:v>2.7830727999999999E-2</c:v>
                </c:pt>
                <c:pt idx="256">
                  <c:v>2.7201826000000002E-2</c:v>
                </c:pt>
                <c:pt idx="257">
                  <c:v>2.6618328000000004E-2</c:v>
                </c:pt>
                <c:pt idx="258">
                  <c:v>2.6102545999999997E-2</c:v>
                </c:pt>
                <c:pt idx="259">
                  <c:v>2.567757E-2</c:v>
                </c:pt>
                <c:pt idx="260">
                  <c:v>2.5329910000000001E-2</c:v>
                </c:pt>
                <c:pt idx="261">
                  <c:v>2.5019092E-2</c:v>
                </c:pt>
                <c:pt idx="262">
                  <c:v>2.4725135999999998E-2</c:v>
                </c:pt>
                <c:pt idx="263">
                  <c:v>2.4414835999999999E-2</c:v>
                </c:pt>
                <c:pt idx="264">
                  <c:v>2.4083519999999997E-2</c:v>
                </c:pt>
                <c:pt idx="265">
                  <c:v>2.3756613999999999E-2</c:v>
                </c:pt>
                <c:pt idx="266">
                  <c:v>2.3443459999999999E-2</c:v>
                </c:pt>
                <c:pt idx="267">
                  <c:v>2.3133161999999995E-2</c:v>
                </c:pt>
                <c:pt idx="268">
                  <c:v>2.2825197999999998E-2</c:v>
                </c:pt>
                <c:pt idx="269">
                  <c:v>2.2502186E-2</c:v>
                </c:pt>
                <c:pt idx="270">
                  <c:v>2.2130398000000003E-2</c:v>
                </c:pt>
                <c:pt idx="271">
                  <c:v>2.1695821999999997E-2</c:v>
                </c:pt>
                <c:pt idx="272">
                  <c:v>2.1187043999999999E-2</c:v>
                </c:pt>
                <c:pt idx="273">
                  <c:v>2.0597836000000001E-2</c:v>
                </c:pt>
                <c:pt idx="274">
                  <c:v>1.9957257999999999E-2</c:v>
                </c:pt>
                <c:pt idx="275">
                  <c:v>1.9319276000000003E-2</c:v>
                </c:pt>
                <c:pt idx="276">
                  <c:v>1.8729552E-2</c:v>
                </c:pt>
                <c:pt idx="277">
                  <c:v>1.8209877999999999E-2</c:v>
                </c:pt>
                <c:pt idx="278">
                  <c:v>1.7752212E-2</c:v>
                </c:pt>
                <c:pt idx="279">
                  <c:v>1.7311409999999999E-2</c:v>
                </c:pt>
                <c:pt idx="280">
                  <c:v>1.6813528000000001E-2</c:v>
                </c:pt>
                <c:pt idx="281">
                  <c:v>1.6205122000000002E-2</c:v>
                </c:pt>
                <c:pt idx="282">
                  <c:v>1.5487748000000001E-2</c:v>
                </c:pt>
                <c:pt idx="283">
                  <c:v>1.4698766000000002E-2</c:v>
                </c:pt>
                <c:pt idx="284">
                  <c:v>1.3885916000000002E-2</c:v>
                </c:pt>
                <c:pt idx="285">
                  <c:v>1.309927E-2</c:v>
                </c:pt>
                <c:pt idx="286">
                  <c:v>1.2363734000000001E-2</c:v>
                </c:pt>
                <c:pt idx="287">
                  <c:v>1.1676716E-2</c:v>
                </c:pt>
                <c:pt idx="288">
                  <c:v>1.1030172599999999E-2</c:v>
                </c:pt>
                <c:pt idx="289">
                  <c:v>1.0430588399999999E-2</c:v>
                </c:pt>
                <c:pt idx="290">
                  <c:v>9.8919742000000005E-3</c:v>
                </c:pt>
                <c:pt idx="291">
                  <c:v>9.4286008000000008E-3</c:v>
                </c:pt>
                <c:pt idx="292">
                  <c:v>9.0324228000000003E-3</c:v>
                </c:pt>
                <c:pt idx="293">
                  <c:v>8.6899513999999997E-3</c:v>
                </c:pt>
                <c:pt idx="294">
                  <c:v>8.3838027999999995E-3</c:v>
                </c:pt>
                <c:pt idx="295">
                  <c:v>8.0986696000000004E-3</c:v>
                </c:pt>
                <c:pt idx="296">
                  <c:v>7.8316976000000014E-3</c:v>
                </c:pt>
                <c:pt idx="297">
                  <c:v>7.5911893999999992E-3</c:v>
                </c:pt>
                <c:pt idx="298">
                  <c:v>7.3709179999999997E-3</c:v>
                </c:pt>
                <c:pt idx="299">
                  <c:v>7.1420848000000011E-3</c:v>
                </c:pt>
                <c:pt idx="300">
                  <c:v>6.8904201999999996E-3</c:v>
                </c:pt>
                <c:pt idx="301">
                  <c:v>6.6128110000000006E-3</c:v>
                </c:pt>
                <c:pt idx="302">
                  <c:v>6.3196347999999996E-3</c:v>
                </c:pt>
                <c:pt idx="303">
                  <c:v>6.0329448000000004E-3</c:v>
                </c:pt>
                <c:pt idx="304">
                  <c:v>5.7836151999999998E-3</c:v>
                </c:pt>
                <c:pt idx="305">
                  <c:v>5.5713865999999996E-3</c:v>
                </c:pt>
                <c:pt idx="306">
                  <c:v>5.3866595999999996E-3</c:v>
                </c:pt>
                <c:pt idx="307">
                  <c:v>5.2273583999999998E-3</c:v>
                </c:pt>
                <c:pt idx="308">
                  <c:v>5.0877754000000002E-3</c:v>
                </c:pt>
                <c:pt idx="309">
                  <c:v>4.9668726E-3</c:v>
                </c:pt>
                <c:pt idx="310">
                  <c:v>4.8734714E-3</c:v>
                </c:pt>
                <c:pt idx="311">
                  <c:v>4.8005663999999993E-3</c:v>
                </c:pt>
                <c:pt idx="312">
                  <c:v>4.7162457999999994E-3</c:v>
                </c:pt>
                <c:pt idx="313">
                  <c:v>4.590672799999999E-3</c:v>
                </c:pt>
                <c:pt idx="314">
                  <c:v>4.4020541999999999E-3</c:v>
                </c:pt>
                <c:pt idx="315">
                  <c:v>4.1452006000000001E-3</c:v>
                </c:pt>
                <c:pt idx="316">
                  <c:v>3.8281551999999998E-3</c:v>
                </c:pt>
                <c:pt idx="317">
                  <c:v>3.4799760000000001E-3</c:v>
                </c:pt>
                <c:pt idx="318">
                  <c:v>3.1421748E-3</c:v>
                </c:pt>
                <c:pt idx="319">
                  <c:v>2.8502957999999999E-3</c:v>
                </c:pt>
                <c:pt idx="320">
                  <c:v>2.6139388E-3</c:v>
                </c:pt>
                <c:pt idx="321">
                  <c:v>2.431028E-3</c:v>
                </c:pt>
                <c:pt idx="322">
                  <c:v>2.2828831999999999E-3</c:v>
                </c:pt>
                <c:pt idx="323">
                  <c:v>2.1445974E-3</c:v>
                </c:pt>
                <c:pt idx="324">
                  <c:v>2.0078682E-3</c:v>
                </c:pt>
                <c:pt idx="325">
                  <c:v>1.8799601999999998E-3</c:v>
                </c:pt>
                <c:pt idx="326">
                  <c:v>1.7652841999999998E-3</c:v>
                </c:pt>
                <c:pt idx="327">
                  <c:v>1.666175E-3</c:v>
                </c:pt>
                <c:pt idx="328">
                  <c:v>1.5808165999999998E-3</c:v>
                </c:pt>
                <c:pt idx="329">
                  <c:v>1.4874154000000001E-3</c:v>
                </c:pt>
                <c:pt idx="330">
                  <c:v>1.3877874000000001E-3</c:v>
                </c:pt>
                <c:pt idx="331">
                  <c:v>1.3115096000000002E-3</c:v>
                </c:pt>
                <c:pt idx="332">
                  <c:v>1.2871216000000002E-3</c:v>
                </c:pt>
                <c:pt idx="333">
                  <c:v>1.3247415999999999E-3</c:v>
                </c:pt>
                <c:pt idx="334">
                  <c:v>1.4207374E-3</c:v>
                </c:pt>
                <c:pt idx="335">
                  <c:v>1.5346349999999999E-3</c:v>
                </c:pt>
                <c:pt idx="336">
                  <c:v>1.6111722000000002E-3</c:v>
                </c:pt>
                <c:pt idx="337">
                  <c:v>1.6088372000000004E-3</c:v>
                </c:pt>
                <c:pt idx="338">
                  <c:v>1.4967556E-3</c:v>
                </c:pt>
                <c:pt idx="339">
                  <c:v>1.27440862E-3</c:v>
                </c:pt>
                <c:pt idx="340">
                  <c:v>9.8097301999999992E-4</c:v>
                </c:pt>
                <c:pt idx="341">
                  <c:v>6.8105107999999991E-4</c:v>
                </c:pt>
                <c:pt idx="342">
                  <c:v>4.3976433999999998E-4</c:v>
                </c:pt>
                <c:pt idx="343">
                  <c:v>3.048514E-4</c:v>
                </c:pt>
                <c:pt idx="344">
                  <c:v>2.7631212000000003E-4</c:v>
                </c:pt>
                <c:pt idx="345">
                  <c:v>3.0692698E-4</c:v>
                </c:pt>
                <c:pt idx="346">
                  <c:v>3.3053676000000003E-4</c:v>
                </c:pt>
                <c:pt idx="347">
                  <c:v>2.9499238E-4</c:v>
                </c:pt>
                <c:pt idx="348">
                  <c:v>1.9069427999999998E-4</c:v>
                </c:pt>
                <c:pt idx="349">
                  <c:v>5.2667940000000007E-5</c:v>
                </c:pt>
                <c:pt idx="350">
                  <c:v>-6.9791519999999992E-5</c:v>
                </c:pt>
                <c:pt idx="351">
                  <c:v>-1.6085777999999998E-4</c:v>
                </c:pt>
                <c:pt idx="352">
                  <c:v>-2.3194653999999997E-4</c:v>
                </c:pt>
                <c:pt idx="353">
                  <c:v>-3.0718645999999999E-4</c:v>
                </c:pt>
                <c:pt idx="354">
                  <c:v>-4.1848963999999996E-4</c:v>
                </c:pt>
                <c:pt idx="355">
                  <c:v>-5.7597458E-4</c:v>
                </c:pt>
                <c:pt idx="356">
                  <c:v>-7.446157599999999E-4</c:v>
                </c:pt>
                <c:pt idx="357">
                  <c:v>-8.8549608000000005E-4</c:v>
                </c:pt>
                <c:pt idx="358">
                  <c:v>-9.7215172000000014E-4</c:v>
                </c:pt>
                <c:pt idx="359">
                  <c:v>-9.9446425999999985E-4</c:v>
                </c:pt>
                <c:pt idx="360">
                  <c:v>-9.7837847999999983E-4</c:v>
                </c:pt>
                <c:pt idx="361">
                  <c:v>-9.6073604000000007E-4</c:v>
                </c:pt>
                <c:pt idx="362">
                  <c:v>-9.5347143999999998E-4</c:v>
                </c:pt>
                <c:pt idx="363">
                  <c:v>-9.6229264000000005E-4</c:v>
                </c:pt>
                <c:pt idx="364">
                  <c:v>-9.8382691999999994E-4</c:v>
                </c:pt>
                <c:pt idx="365">
                  <c:v>-9.9887489999999995E-4</c:v>
                </c:pt>
                <c:pt idx="366">
                  <c:v>-1.00717714E-3</c:v>
                </c:pt>
                <c:pt idx="367">
                  <c:v>-1.0300085399999998E-3</c:v>
                </c:pt>
                <c:pt idx="368">
                  <c:v>-1.0780065399999999E-3</c:v>
                </c:pt>
                <c:pt idx="369">
                  <c:v>-1.1540247399999999E-3</c:v>
                </c:pt>
                <c:pt idx="370">
                  <c:v>-1.2541715999999999E-3</c:v>
                </c:pt>
                <c:pt idx="371">
                  <c:v>-1.3553564E-3</c:v>
                </c:pt>
                <c:pt idx="372">
                  <c:v>-1.4373419999999999E-3</c:v>
                </c:pt>
                <c:pt idx="373">
                  <c:v>-1.4988310000000002E-3</c:v>
                </c:pt>
                <c:pt idx="374">
                  <c:v>-1.5400832000000001E-3</c:v>
                </c:pt>
                <c:pt idx="375">
                  <c:v>-1.5543530000000001E-3</c:v>
                </c:pt>
                <c:pt idx="376">
                  <c:v>-1.5460506E-3</c:v>
                </c:pt>
                <c:pt idx="377">
                  <c:v>-1.5255542E-3</c:v>
                </c:pt>
                <c:pt idx="378">
                  <c:v>-1.5060956E-3</c:v>
                </c:pt>
                <c:pt idx="379">
                  <c:v>-1.5092090000000003E-3</c:v>
                </c:pt>
                <c:pt idx="380">
                  <c:v>-1.5600608000000001E-3</c:v>
                </c:pt>
                <c:pt idx="381">
                  <c:v>-1.6557971999999997E-3</c:v>
                </c:pt>
                <c:pt idx="382">
                  <c:v>-1.7650248000000001E-3</c:v>
                </c:pt>
                <c:pt idx="383">
                  <c:v>-1.8462322E-3</c:v>
                </c:pt>
                <c:pt idx="384">
                  <c:v>-1.8703608E-3</c:v>
                </c:pt>
                <c:pt idx="385">
                  <c:v>-1.8327408000000001E-3</c:v>
                </c:pt>
                <c:pt idx="386">
                  <c:v>-1.7564630000000002E-3</c:v>
                </c:pt>
                <c:pt idx="387">
                  <c:v>-1.6796663999999999E-3</c:v>
                </c:pt>
                <c:pt idx="388">
                  <c:v>-1.6334845999999999E-3</c:v>
                </c:pt>
                <c:pt idx="389">
                  <c:v>-1.6231068000000001E-3</c:v>
                </c:pt>
                <c:pt idx="390">
                  <c:v>-1.6327064E-3</c:v>
                </c:pt>
                <c:pt idx="391">
                  <c:v>-1.6513868000000002E-3</c:v>
                </c:pt>
                <c:pt idx="392">
                  <c:v>-1.6698075999999999E-3</c:v>
                </c:pt>
                <c:pt idx="393">
                  <c:v>-1.6845961999999999E-3</c:v>
                </c:pt>
                <c:pt idx="394">
                  <c:v>-1.700163E-3</c:v>
                </c:pt>
                <c:pt idx="395">
                  <c:v>-1.7196215999999999E-3</c:v>
                </c:pt>
                <c:pt idx="396">
                  <c:v>-1.7305184E-3</c:v>
                </c:pt>
                <c:pt idx="397">
                  <c:v>-1.7258484E-3</c:v>
                </c:pt>
                <c:pt idx="398">
                  <c:v>-1.7092435999999998E-3</c:v>
                </c:pt>
                <c:pt idx="399">
                  <c:v>-1.6874500000000001E-3</c:v>
                </c:pt>
                <c:pt idx="400">
                  <c:v>-1.6653968000000002E-3</c:v>
                </c:pt>
                <c:pt idx="401">
                  <c:v>-1.6485325999999998E-3</c:v>
                </c:pt>
                <c:pt idx="402">
                  <c:v>-1.6355601999999997E-3</c:v>
                </c:pt>
                <c:pt idx="403">
                  <c:v>-1.6199933999999998E-3</c:v>
                </c:pt>
                <c:pt idx="404">
                  <c:v>-1.6010535999999998E-3</c:v>
                </c:pt>
                <c:pt idx="405">
                  <c:v>-1.5888595999999997E-3</c:v>
                </c:pt>
                <c:pt idx="406">
                  <c:v>-1.6041670000000001E-3</c:v>
                </c:pt>
                <c:pt idx="407">
                  <c:v>-1.6607266000000002E-3</c:v>
                </c:pt>
                <c:pt idx="408">
                  <c:v>-1.755944E-3</c:v>
                </c:pt>
                <c:pt idx="409">
                  <c:v>-1.8719173999999998E-3</c:v>
                </c:pt>
                <c:pt idx="410">
                  <c:v>-1.9741400000000001E-3</c:v>
                </c:pt>
                <c:pt idx="411">
                  <c:v>-2.0218784000000001E-3</c:v>
                </c:pt>
                <c:pt idx="412">
                  <c:v>-2.0021603999999999E-3</c:v>
                </c:pt>
                <c:pt idx="413">
                  <c:v>-1.939374E-3</c:v>
                </c:pt>
                <c:pt idx="414">
                  <c:v>-1.8703608E-3</c:v>
                </c:pt>
                <c:pt idx="415">
                  <c:v>-1.8389676000000002E-3</c:v>
                </c:pt>
                <c:pt idx="416">
                  <c:v>-1.8789225999999999E-3</c:v>
                </c:pt>
                <c:pt idx="417">
                  <c:v>-1.9803668000000002E-3</c:v>
                </c:pt>
                <c:pt idx="418">
                  <c:v>-2.1025668E-3</c:v>
                </c:pt>
                <c:pt idx="419">
                  <c:v>-2.2120538000000001E-3</c:v>
                </c:pt>
                <c:pt idx="420">
                  <c:v>-2.2880719999999999E-3</c:v>
                </c:pt>
                <c:pt idx="421">
                  <c:v>-2.3267297999999999E-3</c:v>
                </c:pt>
                <c:pt idx="422">
                  <c:v>-2.342556E-3</c:v>
                </c:pt>
                <c:pt idx="423">
                  <c:v>-2.3459288E-3</c:v>
                </c:pt>
                <c:pt idx="424">
                  <c:v>-2.337886E-3</c:v>
                </c:pt>
                <c:pt idx="425">
                  <c:v>-2.3215407999999998E-3</c:v>
                </c:pt>
                <c:pt idx="426">
                  <c:v>-2.2945582E-3</c:v>
                </c:pt>
                <c:pt idx="427">
                  <c:v>-2.2649812000000002E-3</c:v>
                </c:pt>
                <c:pt idx="428">
                  <c:v>-2.2483766000000001E-3</c:v>
                </c:pt>
                <c:pt idx="429">
                  <c:v>-2.2590138000000001E-3</c:v>
                </c:pt>
                <c:pt idx="430">
                  <c:v>-2.3031200000000001E-3</c:v>
                </c:pt>
                <c:pt idx="431">
                  <c:v>-2.3874406E-3</c:v>
                </c:pt>
                <c:pt idx="432">
                  <c:v>-2.5135323999999999E-3</c:v>
                </c:pt>
                <c:pt idx="433">
                  <c:v>-2.662715E-3</c:v>
                </c:pt>
                <c:pt idx="434">
                  <c:v>-2.8061898E-3</c:v>
                </c:pt>
                <c:pt idx="435">
                  <c:v>-2.9141200000000001E-3</c:v>
                </c:pt>
                <c:pt idx="436">
                  <c:v>-2.9649718000000001E-3</c:v>
                </c:pt>
                <c:pt idx="437">
                  <c:v>-2.9462913999999999E-3</c:v>
                </c:pt>
                <c:pt idx="438">
                  <c:v>-2.8801320000000001E-3</c:v>
                </c:pt>
                <c:pt idx="439">
                  <c:v>-2.7955520000000002E-3</c:v>
                </c:pt>
                <c:pt idx="440">
                  <c:v>-2.7086370000000003E-3</c:v>
                </c:pt>
                <c:pt idx="441">
                  <c:v>-2.6321000000000001E-3</c:v>
                </c:pt>
                <c:pt idx="442">
                  <c:v>-2.5745026E-3</c:v>
                </c:pt>
                <c:pt idx="443">
                  <c:v>-2.5252076E-3</c:v>
                </c:pt>
                <c:pt idx="444">
                  <c:v>-2.4774691999999996E-3</c:v>
                </c:pt>
                <c:pt idx="445">
                  <c:v>-2.4440004000000001E-3</c:v>
                </c:pt>
                <c:pt idx="446">
                  <c:v>-2.4235039999999999E-3</c:v>
                </c:pt>
                <c:pt idx="447">
                  <c:v>-2.4146828000000003E-3</c:v>
                </c:pt>
                <c:pt idx="448">
                  <c:v>-2.4289524E-3</c:v>
                </c:pt>
                <c:pt idx="449">
                  <c:v>-2.4582699999999994E-3</c:v>
                </c:pt>
                <c:pt idx="450">
                  <c:v>-2.4836959999999996E-3</c:v>
                </c:pt>
                <c:pt idx="451">
                  <c:v>-2.5078245999999998E-3</c:v>
                </c:pt>
                <c:pt idx="452">
                  <c:v>-2.5358450000000001E-3</c:v>
                </c:pt>
                <c:pt idx="453">
                  <c:v>-2.5835833999999997E-3</c:v>
                </c:pt>
                <c:pt idx="454">
                  <c:v>-2.6790602000000001E-3</c:v>
                </c:pt>
                <c:pt idx="455">
                  <c:v>-2.8285022000000002E-3</c:v>
                </c:pt>
                <c:pt idx="456">
                  <c:v>-3.0134886000000001E-3</c:v>
                </c:pt>
                <c:pt idx="457">
                  <c:v>-3.2072962000000002E-3</c:v>
                </c:pt>
                <c:pt idx="458">
                  <c:v>-3.3634839999999999E-3</c:v>
                </c:pt>
                <c:pt idx="459">
                  <c:v>-3.4576635999999999E-3</c:v>
                </c:pt>
                <c:pt idx="460">
                  <c:v>-3.4924296000000002E-3</c:v>
                </c:pt>
                <c:pt idx="461">
                  <c:v>-3.4771221999999997E-3</c:v>
                </c:pt>
                <c:pt idx="462">
                  <c:v>-3.4210814E-3</c:v>
                </c:pt>
                <c:pt idx="463">
                  <c:v>-3.3354634E-3</c:v>
                </c:pt>
                <c:pt idx="464">
                  <c:v>-3.2340194000000004E-3</c:v>
                </c:pt>
                <c:pt idx="465">
                  <c:v>-3.1473638000000005E-3</c:v>
                </c:pt>
                <c:pt idx="466">
                  <c:v>-3.1084465999999997E-3</c:v>
                </c:pt>
                <c:pt idx="467">
                  <c:v>-3.1302401999999999E-3</c:v>
                </c:pt>
                <c:pt idx="468">
                  <c:v>-3.2044424000000002E-3</c:v>
                </c:pt>
                <c:pt idx="469">
                  <c:v>-3.2978436000000002E-3</c:v>
                </c:pt>
                <c:pt idx="470">
                  <c:v>-3.3767158E-3</c:v>
                </c:pt>
                <c:pt idx="471">
                  <c:v>-3.4132979999999999E-3</c:v>
                </c:pt>
                <c:pt idx="472">
                  <c:v>-3.3925421999999998E-3</c:v>
                </c:pt>
                <c:pt idx="473">
                  <c:v>-3.3201562000000004E-3</c:v>
                </c:pt>
                <c:pt idx="474">
                  <c:v>-3.2130042000000003E-3</c:v>
                </c:pt>
                <c:pt idx="475">
                  <c:v>-3.0812045999999999E-3</c:v>
                </c:pt>
                <c:pt idx="476">
                  <c:v>-2.9340975999999999E-3</c:v>
                </c:pt>
                <c:pt idx="477">
                  <c:v>-2.7875095999999994E-3</c:v>
                </c:pt>
                <c:pt idx="478">
                  <c:v>-2.6544127999999999E-3</c:v>
                </c:pt>
                <c:pt idx="479">
                  <c:v>-2.5470012000000002E-3</c:v>
                </c:pt>
                <c:pt idx="480">
                  <c:v>-2.4704639999999999E-3</c:v>
                </c:pt>
                <c:pt idx="481">
                  <c:v>-2.4364762E-3</c:v>
                </c:pt>
                <c:pt idx="482">
                  <c:v>-2.4424434E-3</c:v>
                </c:pt>
                <c:pt idx="483">
                  <c:v>-2.4829171999999999E-3</c:v>
                </c:pt>
                <c:pt idx="484">
                  <c:v>-2.5423308E-3</c:v>
                </c:pt>
                <c:pt idx="485">
                  <c:v>-2.5879936E-3</c:v>
                </c:pt>
                <c:pt idx="486">
                  <c:v>-2.5750211999999999E-3</c:v>
                </c:pt>
                <c:pt idx="487">
                  <c:v>-2.4787659999999999E-3</c:v>
                </c:pt>
                <c:pt idx="488">
                  <c:v>-2.2994876E-3</c:v>
                </c:pt>
                <c:pt idx="489">
                  <c:v>-2.0683196000000001E-3</c:v>
                </c:pt>
                <c:pt idx="490">
                  <c:v>-1.8457131999999998E-3</c:v>
                </c:pt>
                <c:pt idx="491">
                  <c:v>-1.6801853999999998E-3</c:v>
                </c:pt>
                <c:pt idx="492">
                  <c:v>-1.591973E-3</c:v>
                </c:pt>
                <c:pt idx="493">
                  <c:v>-1.5634335999999999E-3</c:v>
                </c:pt>
                <c:pt idx="494">
                  <c:v>-1.5616174000000001E-3</c:v>
                </c:pt>
                <c:pt idx="495">
                  <c:v>-1.5559096000000001E-3</c:v>
                </c:pt>
                <c:pt idx="496">
                  <c:v>-1.5398238000000001E-3</c:v>
                </c:pt>
                <c:pt idx="497">
                  <c:v>-1.5304837999999999E-3</c:v>
                </c:pt>
                <c:pt idx="498">
                  <c:v>-1.5455318E-3</c:v>
                </c:pt>
                <c:pt idx="499">
                  <c:v>-1.576406E-3</c:v>
                </c:pt>
                <c:pt idx="500">
                  <c:v>-1.6070207999999999E-3</c:v>
                </c:pt>
                <c:pt idx="501">
                  <c:v>-1.6176581999999998E-3</c:v>
                </c:pt>
                <c:pt idx="502">
                  <c:v>-1.5901565999999999E-3</c:v>
                </c:pt>
                <c:pt idx="503">
                  <c:v>-1.5224405999999999E-3</c:v>
                </c:pt>
                <c:pt idx="504">
                  <c:v>-1.4158076E-3</c:v>
                </c:pt>
                <c:pt idx="505">
                  <c:v>-1.2601388600000001E-3</c:v>
                </c:pt>
                <c:pt idx="506">
                  <c:v>-1.06347726E-3</c:v>
                </c:pt>
                <c:pt idx="507">
                  <c:v>-8.6084843999999997E-4</c:v>
                </c:pt>
                <c:pt idx="508">
                  <c:v>-6.9402346E-4</c:v>
                </c:pt>
                <c:pt idx="509">
                  <c:v>-6.0295716000000001E-4</c:v>
                </c:pt>
                <c:pt idx="510">
                  <c:v>-5.9050366E-4</c:v>
                </c:pt>
                <c:pt idx="511">
                  <c:v>-6.1151895999999998E-4</c:v>
                </c:pt>
                <c:pt idx="512">
                  <c:v>-6.0373552000000008E-4</c:v>
                </c:pt>
                <c:pt idx="513">
                  <c:v>-5.3057118000000001E-4</c:v>
                </c:pt>
                <c:pt idx="514">
                  <c:v>-3.8969091199999998E-4</c:v>
                </c:pt>
                <c:pt idx="515">
                  <c:v>-2.16898544E-4</c:v>
                </c:pt>
                <c:pt idx="516">
                  <c:v>-5.5262423999999994E-5</c:v>
                </c:pt>
                <c:pt idx="517">
                  <c:v>8.0947776000000012E-5</c:v>
                </c:pt>
                <c:pt idx="518">
                  <c:v>1.99256076E-4</c:v>
                </c:pt>
                <c:pt idx="519">
                  <c:v>3.16007688E-4</c:v>
                </c:pt>
                <c:pt idx="520">
                  <c:v>4.3172149999999999E-4</c:v>
                </c:pt>
                <c:pt idx="521">
                  <c:v>5.3498179999999997E-4</c:v>
                </c:pt>
                <c:pt idx="522">
                  <c:v>5.9724932000000002E-4</c:v>
                </c:pt>
                <c:pt idx="523">
                  <c:v>6.0088158000000001E-4</c:v>
                </c:pt>
                <c:pt idx="524">
                  <c:v>5.3913294000000004E-4</c:v>
                </c:pt>
                <c:pt idx="525">
                  <c:v>4.2264078399999996E-4</c:v>
                </c:pt>
                <c:pt idx="526">
                  <c:v>2.7657156000000002E-4</c:v>
                </c:pt>
                <c:pt idx="527">
                  <c:v>1.4036136399999999E-4</c:v>
                </c:pt>
                <c:pt idx="528">
                  <c:v>4.5662844E-5</c:v>
                </c:pt>
                <c:pt idx="529">
                  <c:v>1.3491303999999997E-5</c:v>
                </c:pt>
                <c:pt idx="530">
                  <c:v>5.7338019999999994E-5</c:v>
                </c:pt>
                <c:pt idx="531">
                  <c:v>1.3984248399999998E-4</c:v>
                </c:pt>
                <c:pt idx="532">
                  <c:v>2.1170957999999996E-4</c:v>
                </c:pt>
                <c:pt idx="533">
                  <c:v>2.4336224E-4</c:v>
                </c:pt>
                <c:pt idx="534">
                  <c:v>2.1560129600000001E-4</c:v>
                </c:pt>
                <c:pt idx="535">
                  <c:v>1.3179959599999999E-4</c:v>
                </c:pt>
                <c:pt idx="536">
                  <c:v>3.0614876000000005E-5</c:v>
                </c:pt>
                <c:pt idx="537">
                  <c:v>-7.0050943999999991E-5</c:v>
                </c:pt>
                <c:pt idx="538">
                  <c:v>-1.63971124E-4</c:v>
                </c:pt>
                <c:pt idx="539">
                  <c:v>-2.3505988000000001E-4</c:v>
                </c:pt>
                <c:pt idx="540">
                  <c:v>-2.8643059999999999E-4</c:v>
                </c:pt>
                <c:pt idx="541">
                  <c:v>-3.1341319999999998E-4</c:v>
                </c:pt>
                <c:pt idx="542">
                  <c:v>-2.9603017999999995E-4</c:v>
                </c:pt>
                <c:pt idx="543">
                  <c:v>-2.3765437999999998E-4</c:v>
                </c:pt>
                <c:pt idx="544">
                  <c:v>-1.4892316000000001E-4</c:v>
                </c:pt>
                <c:pt idx="545">
                  <c:v>-3.34688E-5</c:v>
                </c:pt>
                <c:pt idx="546">
                  <c:v>8.5098940000000002E-5</c:v>
                </c:pt>
                <c:pt idx="547">
                  <c:v>1.9017538000000003E-4</c:v>
                </c:pt>
                <c:pt idx="548">
                  <c:v>2.8279832000000003E-4</c:v>
                </c:pt>
                <c:pt idx="549">
                  <c:v>3.5440598000000001E-4</c:v>
                </c:pt>
                <c:pt idx="550">
                  <c:v>3.9072869999999998E-4</c:v>
                </c:pt>
                <c:pt idx="551">
                  <c:v>3.8138858000000004E-4</c:v>
                </c:pt>
                <c:pt idx="552">
                  <c:v>3.3053676000000003E-4</c:v>
                </c:pt>
                <c:pt idx="553">
                  <c:v>2.6048579600000004E-4</c:v>
                </c:pt>
                <c:pt idx="554">
                  <c:v>2.0210997600000002E-4</c:v>
                </c:pt>
                <c:pt idx="555">
                  <c:v>1.89915936E-4</c:v>
                </c:pt>
                <c:pt idx="556">
                  <c:v>2.4206497600000001E-4</c:v>
                </c:pt>
                <c:pt idx="557">
                  <c:v>3.2975841600000006E-4</c:v>
                </c:pt>
                <c:pt idx="558">
                  <c:v>4.1459792000000001E-4</c:v>
                </c:pt>
                <c:pt idx="559">
                  <c:v>4.6700642000000001E-4</c:v>
                </c:pt>
                <c:pt idx="560">
                  <c:v>4.5585013999999998E-4</c:v>
                </c:pt>
                <c:pt idx="561">
                  <c:v>3.8865311999999993E-4</c:v>
                </c:pt>
                <c:pt idx="562">
                  <c:v>3.0588919999999996E-4</c:v>
                </c:pt>
                <c:pt idx="563">
                  <c:v>2.2779533999999998E-4</c:v>
                </c:pt>
                <c:pt idx="564">
                  <c:v>1.5073928799999998E-4</c:v>
                </c:pt>
                <c:pt idx="565">
                  <c:v>7.6537168000000009E-5</c:v>
                </c:pt>
                <c:pt idx="566">
                  <c:v>-2.3350319999999912E-6</c:v>
                </c:pt>
                <c:pt idx="567">
                  <c:v>-8.9769011999999993E-5</c:v>
                </c:pt>
                <c:pt idx="568">
                  <c:v>-1.7175457200000003E-4</c:v>
                </c:pt>
                <c:pt idx="569">
                  <c:v>-2.3272486E-4</c:v>
                </c:pt>
                <c:pt idx="570">
                  <c:v>-2.8487389999999998E-4</c:v>
                </c:pt>
                <c:pt idx="571">
                  <c:v>-3.5440595999999998E-4</c:v>
                </c:pt>
                <c:pt idx="572">
                  <c:v>-4.5948240000000002E-4</c:v>
                </c:pt>
                <c:pt idx="573">
                  <c:v>-5.9750873999999993E-4</c:v>
                </c:pt>
                <c:pt idx="574">
                  <c:v>-7.4902645999999997E-4</c:v>
                </c:pt>
                <c:pt idx="575">
                  <c:v>-8.6863199999999993E-4</c:v>
                </c:pt>
                <c:pt idx="576">
                  <c:v>-9.1377595999999998E-4</c:v>
                </c:pt>
                <c:pt idx="577">
                  <c:v>-8.813449599999999E-4</c:v>
                </c:pt>
                <c:pt idx="578">
                  <c:v>-8.011755399999999E-4</c:v>
                </c:pt>
                <c:pt idx="579">
                  <c:v>-7.0933086000000002E-4</c:v>
                </c:pt>
                <c:pt idx="580">
                  <c:v>-6.4550665999999997E-4</c:v>
                </c:pt>
                <c:pt idx="581">
                  <c:v>-6.1567014000000011E-4</c:v>
                </c:pt>
                <c:pt idx="582">
                  <c:v>-5.8401747999999986E-4</c:v>
                </c:pt>
                <c:pt idx="583">
                  <c:v>-5.2953338E-4</c:v>
                </c:pt>
                <c:pt idx="584">
                  <c:v>-4.4106160000000001E-4</c:v>
                </c:pt>
                <c:pt idx="585">
                  <c:v>-3.1574820399999997E-4</c:v>
                </c:pt>
                <c:pt idx="586">
                  <c:v>-1.7668407199999999E-4</c:v>
                </c:pt>
                <c:pt idx="587">
                  <c:v>-5.4484072000000013E-5</c:v>
                </c:pt>
                <c:pt idx="588">
                  <c:v>4.3587267999999994E-5</c:v>
                </c:pt>
                <c:pt idx="589">
                  <c:v>1.0793036800000001E-4</c:v>
                </c:pt>
                <c:pt idx="590">
                  <c:v>1.3828579200000002E-4</c:v>
                </c:pt>
                <c:pt idx="591">
                  <c:v>1.4606923199999999E-4</c:v>
                </c:pt>
                <c:pt idx="592">
                  <c:v>1.3465352400000001E-4</c:v>
                </c:pt>
                <c:pt idx="593">
                  <c:v>1.0948706400000001E-4</c:v>
                </c:pt>
                <c:pt idx="594">
                  <c:v>9.3141843999999997E-5</c:v>
                </c:pt>
                <c:pt idx="595">
                  <c:v>9.859024399999999E-5</c:v>
                </c:pt>
                <c:pt idx="596">
                  <c:v>1.12081532E-4</c:v>
                </c:pt>
                <c:pt idx="597">
                  <c:v>1.1519490800000001E-4</c:v>
                </c:pt>
              </c:numCache>
            </c:numRef>
          </c:val>
          <c:smooth val="0"/>
        </c:ser>
        <c:ser>
          <c:idx val="7"/>
          <c:order val="7"/>
          <c:marker>
            <c:symbol val="none"/>
          </c:marker>
          <c:val>
            <c:numRef>
              <c:f>Sheet1!$I$2:$I$599</c:f>
              <c:numCache>
                <c:formatCode>0.00E+00</c:formatCode>
                <c:ptCount val="598"/>
                <c:pt idx="0">
                  <c:v>3.035542E-4</c:v>
                </c:pt>
                <c:pt idx="1">
                  <c:v>2.2831420000000001E-4</c:v>
                </c:pt>
                <c:pt idx="2">
                  <c:v>9.6255220000000008E-5</c:v>
                </c:pt>
                <c:pt idx="3">
                  <c:v>9.0806800000000081E-6</c:v>
                </c:pt>
                <c:pt idx="4">
                  <c:v>-5.08518E-5</c:v>
                </c:pt>
                <c:pt idx="5">
                  <c:v>-6.564034400000001E-5</c:v>
                </c:pt>
                <c:pt idx="6">
                  <c:v>-3.8917203999999998E-5</c:v>
                </c:pt>
                <c:pt idx="7">
                  <c:v>1.9977495999999999E-5</c:v>
                </c:pt>
                <c:pt idx="8">
                  <c:v>9.4698516000000005E-5</c:v>
                </c:pt>
                <c:pt idx="9">
                  <c:v>1.5774437599999999E-4</c:v>
                </c:pt>
                <c:pt idx="10">
                  <c:v>1.9121315999999998E-4</c:v>
                </c:pt>
                <c:pt idx="11">
                  <c:v>1.9718045999999998E-4</c:v>
                </c:pt>
                <c:pt idx="12">
                  <c:v>1.8758088E-4</c:v>
                </c:pt>
                <c:pt idx="13">
                  <c:v>1.8913758000000002E-4</c:v>
                </c:pt>
                <c:pt idx="14">
                  <c:v>2.2286581999999996E-4</c:v>
                </c:pt>
                <c:pt idx="15">
                  <c:v>2.7475543999999998E-4</c:v>
                </c:pt>
                <c:pt idx="16">
                  <c:v>3.1730491999999998E-4</c:v>
                </c:pt>
                <c:pt idx="17">
                  <c:v>3.1652657999999998E-4</c:v>
                </c:pt>
                <c:pt idx="18">
                  <c:v>2.5581574400000001E-4</c:v>
                </c:pt>
                <c:pt idx="19">
                  <c:v>1.5696606000000001E-4</c:v>
                </c:pt>
                <c:pt idx="20">
                  <c:v>6.5380903999999994E-5</c:v>
                </c:pt>
                <c:pt idx="21">
                  <c:v>1.3231856000000001E-5</c:v>
                </c:pt>
                <c:pt idx="22">
                  <c:v>1.3491295999999998E-5</c:v>
                </c:pt>
                <c:pt idx="23">
                  <c:v>4.5922292000000004E-5</c:v>
                </c:pt>
                <c:pt idx="24">
                  <c:v>7.8093844000000015E-5</c:v>
                </c:pt>
                <c:pt idx="25">
                  <c:v>9.7292996000000008E-5</c:v>
                </c:pt>
                <c:pt idx="26">
                  <c:v>1.15194904E-4</c:v>
                </c:pt>
                <c:pt idx="27">
                  <c:v>1.53333764E-4</c:v>
                </c:pt>
                <c:pt idx="28">
                  <c:v>2.2286584399999998E-4</c:v>
                </c:pt>
                <c:pt idx="29">
                  <c:v>3.13932096E-4</c:v>
                </c:pt>
                <c:pt idx="30">
                  <c:v>3.9799325999999996E-4</c:v>
                </c:pt>
                <c:pt idx="31">
                  <c:v>4.5299624000000001E-4</c:v>
                </c:pt>
                <c:pt idx="32">
                  <c:v>4.6778477999999998E-4</c:v>
                </c:pt>
                <c:pt idx="33">
                  <c:v>4.5273678000000005E-4</c:v>
                </c:pt>
                <c:pt idx="34">
                  <c:v>4.2757031999999997E-4</c:v>
                </c:pt>
                <c:pt idx="35">
                  <c:v>3.9410151999999998E-4</c:v>
                </c:pt>
                <c:pt idx="36">
                  <c:v>3.3546628E-4</c:v>
                </c:pt>
                <c:pt idx="37">
                  <c:v>2.4751339999999996E-4</c:v>
                </c:pt>
                <c:pt idx="38">
                  <c:v>1.4658814000000002E-4</c:v>
                </c:pt>
                <c:pt idx="39">
                  <c:v>5.9154163999999992E-5</c:v>
                </c:pt>
                <c:pt idx="40">
                  <c:v>2.5166464000000002E-5</c:v>
                </c:pt>
                <c:pt idx="41">
                  <c:v>6.8234824000000012E-5</c:v>
                </c:pt>
                <c:pt idx="42">
                  <c:v>1.6500892399999998E-4</c:v>
                </c:pt>
                <c:pt idx="43">
                  <c:v>2.6878812399999999E-4</c:v>
                </c:pt>
                <c:pt idx="44">
                  <c:v>3.4091465999999996E-4</c:v>
                </c:pt>
                <c:pt idx="45">
                  <c:v>3.5544375999999999E-4</c:v>
                </c:pt>
                <c:pt idx="46">
                  <c:v>3.0874311999999995E-4</c:v>
                </c:pt>
                <c:pt idx="47">
                  <c:v>2.3038982799999998E-4</c:v>
                </c:pt>
                <c:pt idx="48">
                  <c:v>1.4736645999999996E-4</c:v>
                </c:pt>
                <c:pt idx="49">
                  <c:v>8.302336399999999E-5</c:v>
                </c:pt>
                <c:pt idx="50">
                  <c:v>7.0050964000000006E-5</c:v>
                </c:pt>
                <c:pt idx="51">
                  <c:v>1.1908664400000001E-4</c:v>
                </c:pt>
                <c:pt idx="52">
                  <c:v>2.0678007600000002E-4</c:v>
                </c:pt>
                <c:pt idx="53">
                  <c:v>2.9421406400000001E-4</c:v>
                </c:pt>
                <c:pt idx="54">
                  <c:v>3.4324974000000003E-4</c:v>
                </c:pt>
                <c:pt idx="55">
                  <c:v>3.3728243999999998E-4</c:v>
                </c:pt>
                <c:pt idx="56">
                  <c:v>2.9447351999999999E-4</c:v>
                </c:pt>
                <c:pt idx="57">
                  <c:v>2.5685355999999996E-4</c:v>
                </c:pt>
                <c:pt idx="58">
                  <c:v>2.6385864E-4</c:v>
                </c:pt>
                <c:pt idx="59">
                  <c:v>3.1004037999999998E-4</c:v>
                </c:pt>
                <c:pt idx="60">
                  <c:v>3.6452445999999997E-4</c:v>
                </c:pt>
                <c:pt idx="61">
                  <c:v>4.0863061999999996E-4</c:v>
                </c:pt>
                <c:pt idx="62">
                  <c:v>4.3275928000000003E-4</c:v>
                </c:pt>
                <c:pt idx="63">
                  <c:v>4.4728838E-4</c:v>
                </c:pt>
                <c:pt idx="64">
                  <c:v>4.8568667999999998E-4</c:v>
                </c:pt>
                <c:pt idx="65">
                  <c:v>5.4510026000000012E-4</c:v>
                </c:pt>
                <c:pt idx="66">
                  <c:v>5.9491427999999996E-4</c:v>
                </c:pt>
                <c:pt idx="67">
                  <c:v>6.1255673999999997E-4</c:v>
                </c:pt>
                <c:pt idx="68">
                  <c:v>5.7830959999999993E-4</c:v>
                </c:pt>
                <c:pt idx="69">
                  <c:v>4.9295122000000003E-4</c:v>
                </c:pt>
                <c:pt idx="70">
                  <c:v>3.863181E-4</c:v>
                </c:pt>
                <c:pt idx="71">
                  <c:v>2.9187902000000002E-4</c:v>
                </c:pt>
                <c:pt idx="72">
                  <c:v>2.161202E-4</c:v>
                </c:pt>
                <c:pt idx="73">
                  <c:v>1.60598324E-4</c:v>
                </c:pt>
                <c:pt idx="74">
                  <c:v>1.2894566000000001E-4</c:v>
                </c:pt>
                <c:pt idx="75">
                  <c:v>1.2583228E-4</c:v>
                </c:pt>
                <c:pt idx="76">
                  <c:v>1.5359321999999998E-4</c:v>
                </c:pt>
                <c:pt idx="77">
                  <c:v>2.2546031999999999E-4</c:v>
                </c:pt>
                <c:pt idx="78">
                  <c:v>3.3261235599999997E-4</c:v>
                </c:pt>
                <c:pt idx="79">
                  <c:v>4.4287776000000005E-4</c:v>
                </c:pt>
                <c:pt idx="80">
                  <c:v>5.3109008000000002E-4</c:v>
                </c:pt>
                <c:pt idx="81">
                  <c:v>5.7908796000000001E-4</c:v>
                </c:pt>
                <c:pt idx="82">
                  <c:v>5.7986629999999995E-4</c:v>
                </c:pt>
                <c:pt idx="83">
                  <c:v>5.4847307999999996E-4</c:v>
                </c:pt>
                <c:pt idx="84">
                  <c:v>4.9814016000000001E-4</c:v>
                </c:pt>
                <c:pt idx="85">
                  <c:v>4.2860809999999995E-4</c:v>
                </c:pt>
                <c:pt idx="86">
                  <c:v>3.5284927999999999E-4</c:v>
                </c:pt>
                <c:pt idx="87">
                  <c:v>2.6852868400000001E-4</c:v>
                </c:pt>
                <c:pt idx="88">
                  <c:v>1.8135415600000003E-4</c:v>
                </c:pt>
                <c:pt idx="89">
                  <c:v>1.1545436799999999E-4</c:v>
                </c:pt>
                <c:pt idx="90">
                  <c:v>9.8330788000000011E-5</c:v>
                </c:pt>
                <c:pt idx="91">
                  <c:v>1.30502328E-4</c:v>
                </c:pt>
                <c:pt idx="92">
                  <c:v>2.0107218400000003E-4</c:v>
                </c:pt>
                <c:pt idx="93">
                  <c:v>2.6515583200000003E-4</c:v>
                </c:pt>
                <c:pt idx="94">
                  <c:v>2.7527430000000004E-4</c:v>
                </c:pt>
                <c:pt idx="95">
                  <c:v>2.0885561999999997E-4</c:v>
                </c:pt>
                <c:pt idx="96">
                  <c:v>6.6678120000000009E-5</c:v>
                </c:pt>
                <c:pt idx="97">
                  <c:v>-1.0274141999999997E-4</c:v>
                </c:pt>
                <c:pt idx="98">
                  <c:v>-2.2546031999999999E-4</c:v>
                </c:pt>
                <c:pt idx="99">
                  <c:v>-2.5399959599999998E-4</c:v>
                </c:pt>
                <c:pt idx="100">
                  <c:v>-1.8576477599999995E-4</c:v>
                </c:pt>
                <c:pt idx="101">
                  <c:v>-4.5143956E-5</c:v>
                </c:pt>
                <c:pt idx="102">
                  <c:v>1.0870870399999998E-4</c:v>
                </c:pt>
                <c:pt idx="103">
                  <c:v>2.2935202400000001E-4</c:v>
                </c:pt>
                <c:pt idx="104">
                  <c:v>3.1289428000000005E-4</c:v>
                </c:pt>
                <c:pt idx="105">
                  <c:v>3.7360512000000001E-4</c:v>
                </c:pt>
                <c:pt idx="106">
                  <c:v>4.2912699999999996E-4</c:v>
                </c:pt>
                <c:pt idx="107">
                  <c:v>4.9347010000000001E-4</c:v>
                </c:pt>
                <c:pt idx="108">
                  <c:v>5.6429941999999993E-4</c:v>
                </c:pt>
                <c:pt idx="109">
                  <c:v>6.2552916000000011E-4</c:v>
                </c:pt>
                <c:pt idx="110">
                  <c:v>6.7741876000000005E-4</c:v>
                </c:pt>
                <c:pt idx="111">
                  <c:v>7.2567608000000008E-4</c:v>
                </c:pt>
                <c:pt idx="112">
                  <c:v>7.6614998000000003E-4</c:v>
                </c:pt>
                <c:pt idx="113">
                  <c:v>7.9935931999999994E-4</c:v>
                </c:pt>
                <c:pt idx="114">
                  <c:v>8.2634189999999995E-4</c:v>
                </c:pt>
                <c:pt idx="115">
                  <c:v>8.3931430000000007E-4</c:v>
                </c:pt>
                <c:pt idx="116">
                  <c:v>8.3179032000000003E-4</c:v>
                </c:pt>
                <c:pt idx="117">
                  <c:v>8.0610496000000005E-4</c:v>
                </c:pt>
                <c:pt idx="118">
                  <c:v>7.6329603999999995E-4</c:v>
                </c:pt>
                <c:pt idx="119">
                  <c:v>7.0984976000000003E-4</c:v>
                </c:pt>
                <c:pt idx="120">
                  <c:v>6.5406844000000003E-4</c:v>
                </c:pt>
                <c:pt idx="121">
                  <c:v>6.1203785999999999E-4</c:v>
                </c:pt>
                <c:pt idx="122">
                  <c:v>6.0243828000000003E-4</c:v>
                </c:pt>
                <c:pt idx="123">
                  <c:v>6.343503800000001E-4</c:v>
                </c:pt>
                <c:pt idx="124">
                  <c:v>6.9843404E-4</c:v>
                </c:pt>
                <c:pt idx="125">
                  <c:v>7.7133892E-4</c:v>
                </c:pt>
                <c:pt idx="126">
                  <c:v>8.2245017999999989E-4</c:v>
                </c:pt>
                <c:pt idx="127">
                  <c:v>8.2634190000000006E-4</c:v>
                </c:pt>
                <c:pt idx="128">
                  <c:v>7.6459328000000001E-4</c:v>
                </c:pt>
                <c:pt idx="129">
                  <c:v>6.3201534000000004E-4</c:v>
                </c:pt>
                <c:pt idx="130">
                  <c:v>4.53774568E-4</c:v>
                </c:pt>
                <c:pt idx="131">
                  <c:v>2.5789130800000002E-4</c:v>
                </c:pt>
                <c:pt idx="132">
                  <c:v>8.1726128000000014E-5</c:v>
                </c:pt>
                <c:pt idx="133">
                  <c:v>-3.0095967999999994E-5</c:v>
                </c:pt>
                <c:pt idx="134">
                  <c:v>-6.0710832000000002E-5</c:v>
                </c:pt>
                <c:pt idx="135">
                  <c:v>-2.568535999999999E-5</c:v>
                </c:pt>
                <c:pt idx="136">
                  <c:v>5.6819119999999994E-5</c:v>
                </c:pt>
                <c:pt idx="137">
                  <c:v>1.497015E-4</c:v>
                </c:pt>
                <c:pt idx="138">
                  <c:v>2.1482295600000001E-4</c:v>
                </c:pt>
                <c:pt idx="139">
                  <c:v>2.5166457999999998E-4</c:v>
                </c:pt>
                <c:pt idx="140">
                  <c:v>2.6204249999999999E-4</c:v>
                </c:pt>
                <c:pt idx="141">
                  <c:v>2.4829174000000001E-4</c:v>
                </c:pt>
                <c:pt idx="142">
                  <c:v>2.2701699999999998E-4</c:v>
                </c:pt>
                <c:pt idx="143">
                  <c:v>2.0755839999999997E-4</c:v>
                </c:pt>
                <c:pt idx="144">
                  <c:v>1.8680256E-4</c:v>
                </c:pt>
                <c:pt idx="145">
                  <c:v>1.8706201999999999E-4</c:v>
                </c:pt>
                <c:pt idx="146">
                  <c:v>2.2182805999999998E-4</c:v>
                </c:pt>
                <c:pt idx="147">
                  <c:v>2.7838772E-4</c:v>
                </c:pt>
                <c:pt idx="148">
                  <c:v>3.4091467999999999E-4</c:v>
                </c:pt>
                <c:pt idx="149">
                  <c:v>3.9280427999999998E-4</c:v>
                </c:pt>
                <c:pt idx="150">
                  <c:v>4.0811169999999998E-4</c:v>
                </c:pt>
                <c:pt idx="151">
                  <c:v>3.855397199999999E-4</c:v>
                </c:pt>
                <c:pt idx="152">
                  <c:v>3.3806074000000002E-4</c:v>
                </c:pt>
                <c:pt idx="153">
                  <c:v>2.6593419999999997E-4</c:v>
                </c:pt>
                <c:pt idx="154">
                  <c:v>1.7850021600000001E-4</c:v>
                </c:pt>
                <c:pt idx="155">
                  <c:v>9.1844596000000014E-5</c:v>
                </c:pt>
                <c:pt idx="156">
                  <c:v>1.7123575999999991E-5</c:v>
                </c:pt>
                <c:pt idx="157">
                  <c:v>-3.5803816000000001E-5</c:v>
                </c:pt>
                <c:pt idx="158">
                  <c:v>-3.9954987999999993E-5</c:v>
                </c:pt>
                <c:pt idx="159">
                  <c:v>7.7834360000000009E-6</c:v>
                </c:pt>
                <c:pt idx="160">
                  <c:v>8.5358375999999993E-5</c:v>
                </c:pt>
                <c:pt idx="161">
                  <c:v>1.6241443599999999E-4</c:v>
                </c:pt>
                <c:pt idx="162">
                  <c:v>2.1897410799999998E-4</c:v>
                </c:pt>
                <c:pt idx="163">
                  <c:v>2.2468196E-4</c:v>
                </c:pt>
                <c:pt idx="164">
                  <c:v>1.6993844000000002E-4</c:v>
                </c:pt>
                <c:pt idx="165">
                  <c:v>8.3023359999999992E-5</c:v>
                </c:pt>
                <c:pt idx="166">
                  <c:v>-1.141572E-5</c:v>
                </c:pt>
                <c:pt idx="167">
                  <c:v>-8.5098960000000004E-5</c:v>
                </c:pt>
                <c:pt idx="168">
                  <c:v>-9.9368596000000005E-5</c:v>
                </c:pt>
                <c:pt idx="169">
                  <c:v>-4.3327836000000007E-5</c:v>
                </c:pt>
                <c:pt idx="170">
                  <c:v>5.7856883999999988E-5</c:v>
                </c:pt>
                <c:pt idx="171">
                  <c:v>1.8498640400000001E-4</c:v>
                </c:pt>
                <c:pt idx="172">
                  <c:v>3.0277580400000001E-4</c:v>
                </c:pt>
                <c:pt idx="173">
                  <c:v>3.7360512000000001E-4</c:v>
                </c:pt>
                <c:pt idx="174">
                  <c:v>3.9228537999999997E-4</c:v>
                </c:pt>
                <c:pt idx="175">
                  <c:v>3.7023230000000001E-4</c:v>
                </c:pt>
                <c:pt idx="176">
                  <c:v>3.1730491999999998E-4</c:v>
                </c:pt>
                <c:pt idx="177">
                  <c:v>2.5529683999999997E-4</c:v>
                </c:pt>
                <c:pt idx="178">
                  <c:v>2.1196902E-4</c:v>
                </c:pt>
                <c:pt idx="179">
                  <c:v>2.0211E-4</c:v>
                </c:pt>
                <c:pt idx="180">
                  <c:v>2.3791384E-4</c:v>
                </c:pt>
                <c:pt idx="181">
                  <c:v>3.2768283999999999E-4</c:v>
                </c:pt>
                <c:pt idx="182">
                  <c:v>4.6596862E-4</c:v>
                </c:pt>
                <c:pt idx="183">
                  <c:v>6.3979873999999999E-4</c:v>
                </c:pt>
                <c:pt idx="184">
                  <c:v>8.3075253999999993E-4</c:v>
                </c:pt>
                <c:pt idx="185">
                  <c:v>1.02274402E-3</c:v>
                </c:pt>
                <c:pt idx="186">
                  <c:v>1.21343834E-3</c:v>
                </c:pt>
                <c:pt idx="187">
                  <c:v>1.4126943999999998E-3</c:v>
                </c:pt>
                <c:pt idx="188">
                  <c:v>1.6353008E-3</c:v>
                </c:pt>
                <c:pt idx="189">
                  <c:v>1.9069427999999999E-3</c:v>
                </c:pt>
                <c:pt idx="190">
                  <c:v>2.2408523999999999E-3</c:v>
                </c:pt>
                <c:pt idx="191">
                  <c:v>2.6336566E-3</c:v>
                </c:pt>
                <c:pt idx="192">
                  <c:v>3.0845771999999999E-3</c:v>
                </c:pt>
                <c:pt idx="193">
                  <c:v>3.5858307999999998E-3</c:v>
                </c:pt>
                <c:pt idx="194">
                  <c:v>4.1343038E-3</c:v>
                </c:pt>
                <c:pt idx="195">
                  <c:v>4.7468605999999997E-3</c:v>
                </c:pt>
                <c:pt idx="196">
                  <c:v>5.448927000000001E-3</c:v>
                </c:pt>
                <c:pt idx="197">
                  <c:v>6.2542536000000006E-3</c:v>
                </c:pt>
                <c:pt idx="198">
                  <c:v>7.1649160000000003E-3</c:v>
                </c:pt>
                <c:pt idx="199">
                  <c:v>8.1490016000000005E-3</c:v>
                </c:pt>
                <c:pt idx="200">
                  <c:v>9.1559198000000005E-3</c:v>
                </c:pt>
                <c:pt idx="201">
                  <c:v>1.0145972600000001E-2</c:v>
                </c:pt>
                <c:pt idx="202">
                  <c:v>1.1104891799999999E-2</c:v>
                </c:pt>
                <c:pt idx="203">
                  <c:v>1.2053174000000002E-2</c:v>
                </c:pt>
                <c:pt idx="204">
                  <c:v>1.3033110000000001E-2</c:v>
                </c:pt>
                <c:pt idx="205">
                  <c:v>1.4074794000000002E-2</c:v>
                </c:pt>
                <c:pt idx="206">
                  <c:v>1.5171222000000002E-2</c:v>
                </c:pt>
                <c:pt idx="207">
                  <c:v>1.6284774000000002E-2</c:v>
                </c:pt>
                <c:pt idx="208">
                  <c:v>1.7371342000000001E-2</c:v>
                </c:pt>
                <c:pt idx="209">
                  <c:v>1.8413543999999997E-2</c:v>
                </c:pt>
                <c:pt idx="210">
                  <c:v>1.9406449999999999E-2</c:v>
                </c:pt>
                <c:pt idx="211">
                  <c:v>2.0350061999999999E-2</c:v>
                </c:pt>
                <c:pt idx="212">
                  <c:v>2.1236076E-2</c:v>
                </c:pt>
                <c:pt idx="213">
                  <c:v>2.2035954E-2</c:v>
                </c:pt>
                <c:pt idx="214">
                  <c:v>2.2727384E-2</c:v>
                </c:pt>
                <c:pt idx="215">
                  <c:v>2.3321520000000002E-2</c:v>
                </c:pt>
                <c:pt idx="216">
                  <c:v>2.3836265999999998E-2</c:v>
                </c:pt>
                <c:pt idx="217">
                  <c:v>2.4293673999999998E-2</c:v>
                </c:pt>
                <c:pt idx="218">
                  <c:v>2.4719169999999999E-2</c:v>
                </c:pt>
                <c:pt idx="219">
                  <c:v>2.5097186E-2</c:v>
                </c:pt>
                <c:pt idx="220">
                  <c:v>2.5396590000000004E-2</c:v>
                </c:pt>
                <c:pt idx="221">
                  <c:v>2.5594548000000002E-2</c:v>
                </c:pt>
                <c:pt idx="222">
                  <c:v>2.5672382000000004E-2</c:v>
                </c:pt>
                <c:pt idx="223">
                  <c:v>2.5618415999999998E-2</c:v>
                </c:pt>
                <c:pt idx="224">
                  <c:v>2.5432131999999996E-2</c:v>
                </c:pt>
                <c:pt idx="225">
                  <c:v>2.5117161999999998E-2</c:v>
                </c:pt>
                <c:pt idx="226">
                  <c:v>2.4715017999999998E-2</c:v>
                </c:pt>
                <c:pt idx="227">
                  <c:v>2.4278626000000001E-2</c:v>
                </c:pt>
                <c:pt idx="228">
                  <c:v>2.3831338000000001E-2</c:v>
                </c:pt>
                <c:pt idx="229">
                  <c:v>2.3390276000000002E-2</c:v>
                </c:pt>
                <c:pt idx="230">
                  <c:v>2.2944544000000001E-2</c:v>
                </c:pt>
                <c:pt idx="231">
                  <c:v>2.2450814000000003E-2</c:v>
                </c:pt>
                <c:pt idx="232">
                  <c:v>2.1891964000000003E-2</c:v>
                </c:pt>
                <c:pt idx="233">
                  <c:v>2.1278628000000001E-2</c:v>
                </c:pt>
                <c:pt idx="234">
                  <c:v>2.0626375999999998E-2</c:v>
                </c:pt>
                <c:pt idx="235">
                  <c:v>1.9964005999999999E-2</c:v>
                </c:pt>
                <c:pt idx="236">
                  <c:v>1.9311754000000004E-2</c:v>
                </c:pt>
                <c:pt idx="237">
                  <c:v>1.8658721999999999E-2</c:v>
                </c:pt>
                <c:pt idx="238">
                  <c:v>1.7995313999999998E-2</c:v>
                </c:pt>
                <c:pt idx="239">
                  <c:v>1.7306479999999999E-2</c:v>
                </c:pt>
                <c:pt idx="240">
                  <c:v>1.6577950000000001E-2</c:v>
                </c:pt>
                <c:pt idx="241">
                  <c:v>1.5826327999999997E-2</c:v>
                </c:pt>
                <c:pt idx="242">
                  <c:v>1.5095981999999997E-2</c:v>
                </c:pt>
                <c:pt idx="243">
                  <c:v>1.4437243999999998E-2</c:v>
                </c:pt>
                <c:pt idx="244">
                  <c:v>1.3892921999999999E-2</c:v>
                </c:pt>
                <c:pt idx="245">
                  <c:v>1.3483512E-2</c:v>
                </c:pt>
                <c:pt idx="246">
                  <c:v>1.3190856000000001E-2</c:v>
                </c:pt>
                <c:pt idx="247">
                  <c:v>1.2964098000000002E-2</c:v>
                </c:pt>
                <c:pt idx="248">
                  <c:v>1.2747458E-2</c:v>
                </c:pt>
                <c:pt idx="249">
                  <c:v>1.2492938E-2</c:v>
                </c:pt>
                <c:pt idx="250">
                  <c:v>1.2171222000000001E-2</c:v>
                </c:pt>
                <c:pt idx="251">
                  <c:v>1.179113E-2</c:v>
                </c:pt>
                <c:pt idx="252">
                  <c:v>1.1392360000000001E-2</c:v>
                </c:pt>
                <c:pt idx="253">
                  <c:v>1.102187E-2</c:v>
                </c:pt>
                <c:pt idx="254">
                  <c:v>1.0732586000000001E-2</c:v>
                </c:pt>
                <c:pt idx="255">
                  <c:v>1.0552012E-2</c:v>
                </c:pt>
                <c:pt idx="256">
                  <c:v>1.0457574000000001E-2</c:v>
                </c:pt>
                <c:pt idx="257">
                  <c:v>1.0412948E-2</c:v>
                </c:pt>
                <c:pt idx="258">
                  <c:v>1.0384668E-2</c:v>
                </c:pt>
                <c:pt idx="259">
                  <c:v>1.0341079999999999E-2</c:v>
                </c:pt>
                <c:pt idx="260">
                  <c:v>1.0262986E-2</c:v>
                </c:pt>
                <c:pt idx="261">
                  <c:v>1.01379312E-2</c:v>
                </c:pt>
                <c:pt idx="262">
                  <c:v>9.9550205999999995E-3</c:v>
                </c:pt>
                <c:pt idx="263">
                  <c:v>9.7056902000000004E-3</c:v>
                </c:pt>
                <c:pt idx="264">
                  <c:v>9.3876080000000004E-3</c:v>
                </c:pt>
                <c:pt idx="265">
                  <c:v>9.0254178000000011E-3</c:v>
                </c:pt>
                <c:pt idx="266">
                  <c:v>8.6614124000000004E-3</c:v>
                </c:pt>
                <c:pt idx="267">
                  <c:v>8.3272433999999999E-3</c:v>
                </c:pt>
                <c:pt idx="268">
                  <c:v>8.0447046000000008E-3</c:v>
                </c:pt>
                <c:pt idx="269">
                  <c:v>7.8176875999999996E-3</c:v>
                </c:pt>
                <c:pt idx="270">
                  <c:v>7.6231015999999995E-3</c:v>
                </c:pt>
                <c:pt idx="271">
                  <c:v>7.4355206000000004E-3</c:v>
                </c:pt>
                <c:pt idx="272">
                  <c:v>7.2388590000000003E-3</c:v>
                </c:pt>
                <c:pt idx="273">
                  <c:v>7.0196254E-3</c:v>
                </c:pt>
                <c:pt idx="274">
                  <c:v>6.7658852000000002E-3</c:v>
                </c:pt>
                <c:pt idx="275">
                  <c:v>6.4778980000000002E-3</c:v>
                </c:pt>
                <c:pt idx="276">
                  <c:v>6.1579986000000007E-3</c:v>
                </c:pt>
                <c:pt idx="277">
                  <c:v>5.8072248E-3</c:v>
                </c:pt>
                <c:pt idx="278">
                  <c:v>5.4307657999999991E-3</c:v>
                </c:pt>
                <c:pt idx="279">
                  <c:v>5.042631599999999E-3</c:v>
                </c:pt>
                <c:pt idx="280">
                  <c:v>4.6570917999999998E-3</c:v>
                </c:pt>
                <c:pt idx="281">
                  <c:v>4.3011292E-3</c:v>
                </c:pt>
                <c:pt idx="282">
                  <c:v>4.0053584000000007E-3</c:v>
                </c:pt>
                <c:pt idx="283">
                  <c:v>3.7840491999999995E-3</c:v>
                </c:pt>
                <c:pt idx="284">
                  <c:v>3.6426499999999999E-3</c:v>
                </c:pt>
                <c:pt idx="285">
                  <c:v>3.5679290000000001E-3</c:v>
                </c:pt>
                <c:pt idx="286">
                  <c:v>3.5303090000000001E-3</c:v>
                </c:pt>
                <c:pt idx="287">
                  <c:v>3.4916514000000003E-3</c:v>
                </c:pt>
                <c:pt idx="288">
                  <c:v>3.4231572000000001E-3</c:v>
                </c:pt>
                <c:pt idx="289">
                  <c:v>3.3149674000000004E-3</c:v>
                </c:pt>
                <c:pt idx="290">
                  <c:v>3.1808328000000005E-3</c:v>
                </c:pt>
                <c:pt idx="291">
                  <c:v>3.0391742E-3</c:v>
                </c:pt>
                <c:pt idx="292">
                  <c:v>2.9120446000000001E-3</c:v>
                </c:pt>
                <c:pt idx="293">
                  <c:v>2.8072276E-3</c:v>
                </c:pt>
                <c:pt idx="294">
                  <c:v>2.7161613999999996E-3</c:v>
                </c:pt>
                <c:pt idx="295">
                  <c:v>2.6263924000000001E-3</c:v>
                </c:pt>
                <c:pt idx="296">
                  <c:v>2.5174241999999999E-3</c:v>
                </c:pt>
                <c:pt idx="297">
                  <c:v>2.3783599999999999E-3</c:v>
                </c:pt>
                <c:pt idx="298">
                  <c:v>2.2283989999999998E-3</c:v>
                </c:pt>
                <c:pt idx="299">
                  <c:v>2.0844052000000002E-3</c:v>
                </c:pt>
                <c:pt idx="300">
                  <c:v>1.9598699999999998E-3</c:v>
                </c:pt>
                <c:pt idx="301">
                  <c:v>1.8773656E-3</c:v>
                </c:pt>
                <c:pt idx="302">
                  <c:v>1.8381890000000001E-3</c:v>
                </c:pt>
                <c:pt idx="303">
                  <c:v>1.8179520000000001E-3</c:v>
                </c:pt>
                <c:pt idx="304">
                  <c:v>1.7865588000000002E-3</c:v>
                </c:pt>
                <c:pt idx="305">
                  <c:v>1.7123567999999998E-3</c:v>
                </c:pt>
                <c:pt idx="306">
                  <c:v>1.5805572000000001E-3</c:v>
                </c:pt>
                <c:pt idx="307">
                  <c:v>1.40932156E-3</c:v>
                </c:pt>
                <c:pt idx="308">
                  <c:v>1.2383453599999999E-3</c:v>
                </c:pt>
                <c:pt idx="309">
                  <c:v>1.1140697599999999E-3</c:v>
                </c:pt>
                <c:pt idx="310">
                  <c:v>1.06166116E-3</c:v>
                </c:pt>
                <c:pt idx="311">
                  <c:v>1.0730767600000001E-3</c:v>
                </c:pt>
                <c:pt idx="312">
                  <c:v>1.1125128000000002E-3</c:v>
                </c:pt>
                <c:pt idx="313">
                  <c:v>1.1285986000000002E-3</c:v>
                </c:pt>
                <c:pt idx="314">
                  <c:v>1.0977243600000001E-3</c:v>
                </c:pt>
                <c:pt idx="315">
                  <c:v>1.0349379799999999E-3</c:v>
                </c:pt>
                <c:pt idx="316">
                  <c:v>9.6696268000000013E-4</c:v>
                </c:pt>
                <c:pt idx="317">
                  <c:v>9.2726718E-4</c:v>
                </c:pt>
                <c:pt idx="318">
                  <c:v>9.3193718000000002E-4</c:v>
                </c:pt>
                <c:pt idx="319">
                  <c:v>9.5009854000000003E-4</c:v>
                </c:pt>
                <c:pt idx="320">
                  <c:v>9.4672571999999987E-4</c:v>
                </c:pt>
                <c:pt idx="321">
                  <c:v>8.9898727999999993E-4</c:v>
                </c:pt>
                <c:pt idx="322">
                  <c:v>7.9183525999999989E-4</c:v>
                </c:pt>
                <c:pt idx="323">
                  <c:v>6.4576605999999996E-4</c:v>
                </c:pt>
                <c:pt idx="324">
                  <c:v>5.0177242E-4</c:v>
                </c:pt>
                <c:pt idx="325">
                  <c:v>3.7931295999999993E-4</c:v>
                </c:pt>
                <c:pt idx="326">
                  <c:v>2.9784629999999999E-4</c:v>
                </c:pt>
                <c:pt idx="327">
                  <c:v>2.7190150000000002E-4</c:v>
                </c:pt>
                <c:pt idx="328">
                  <c:v>2.8591170000000004E-4</c:v>
                </c:pt>
                <c:pt idx="329">
                  <c:v>3.2093717999999997E-4</c:v>
                </c:pt>
                <c:pt idx="330">
                  <c:v>3.6530280000000002E-4</c:v>
                </c:pt>
                <c:pt idx="331">
                  <c:v>3.9929048000000004E-4</c:v>
                </c:pt>
                <c:pt idx="332">
                  <c:v>4.0396053999999999E-4</c:v>
                </c:pt>
                <c:pt idx="333">
                  <c:v>3.7516182000000003E-4</c:v>
                </c:pt>
                <c:pt idx="334">
                  <c:v>3.1600768000000009E-4</c:v>
                </c:pt>
                <c:pt idx="335">
                  <c:v>2.3298431200000002E-4</c:v>
                </c:pt>
                <c:pt idx="336">
                  <c:v>1.4113971999999997E-4</c:v>
                </c:pt>
                <c:pt idx="337">
                  <c:v>5.8894707999999992E-5</c:v>
                </c:pt>
                <c:pt idx="338">
                  <c:v>2.3350360000000011E-6</c:v>
                </c:pt>
                <c:pt idx="339">
                  <c:v>-2.0236944000000003E-5</c:v>
                </c:pt>
                <c:pt idx="340">
                  <c:v>-3.8917160000000033E-6</c:v>
                </c:pt>
                <c:pt idx="341">
                  <c:v>4.4365616000000005E-5</c:v>
                </c:pt>
                <c:pt idx="342">
                  <c:v>9.9628048E-5</c:v>
                </c:pt>
                <c:pt idx="343">
                  <c:v>1.3102126000000001E-4</c:v>
                </c:pt>
                <c:pt idx="344">
                  <c:v>1.2245947600000002E-4</c:v>
                </c:pt>
                <c:pt idx="345">
                  <c:v>8.2763928000000026E-5</c:v>
                </c:pt>
                <c:pt idx="346">
                  <c:v>2.6723155999999991E-5</c:v>
                </c:pt>
                <c:pt idx="347">
                  <c:v>-2.7760932000000001E-5</c:v>
                </c:pt>
                <c:pt idx="348">
                  <c:v>-6.4343104000000008E-5</c:v>
                </c:pt>
                <c:pt idx="349">
                  <c:v>-9.5217420000000009E-5</c:v>
                </c:pt>
                <c:pt idx="350">
                  <c:v>-1.4632867200000001E-4</c:v>
                </c:pt>
                <c:pt idx="351">
                  <c:v>-2.1663908E-4</c:v>
                </c:pt>
                <c:pt idx="352">
                  <c:v>-3.07705332E-4</c:v>
                </c:pt>
                <c:pt idx="353">
                  <c:v>-4.0940895999999995E-4</c:v>
                </c:pt>
                <c:pt idx="354">
                  <c:v>-4.7089814000000001E-4</c:v>
                </c:pt>
                <c:pt idx="355">
                  <c:v>-4.6155802000000002E-4</c:v>
                </c:pt>
                <c:pt idx="356">
                  <c:v>-3.9254486000000002E-4</c:v>
                </c:pt>
                <c:pt idx="357">
                  <c:v>-2.6982595200000006E-4</c:v>
                </c:pt>
                <c:pt idx="358">
                  <c:v>-1.3102125199999999E-4</c:v>
                </c:pt>
                <c:pt idx="359">
                  <c:v>-3.3728244E-5</c:v>
                </c:pt>
                <c:pt idx="360">
                  <c:v>1.2453504E-5</c:v>
                </c:pt>
                <c:pt idx="361">
                  <c:v>2.0755848000000003E-5</c:v>
                </c:pt>
                <c:pt idx="362">
                  <c:v>6.2267599999999991E-6</c:v>
                </c:pt>
                <c:pt idx="363">
                  <c:v>-2.5944800000000022E-7</c:v>
                </c:pt>
                <c:pt idx="364">
                  <c:v>1.556688E-5</c:v>
                </c:pt>
                <c:pt idx="365">
                  <c:v>3.8398303999999999E-5</c:v>
                </c:pt>
                <c:pt idx="366">
                  <c:v>5.4224632000000003E-5</c:v>
                </c:pt>
                <c:pt idx="367">
                  <c:v>5.3186840000000007E-5</c:v>
                </c:pt>
                <c:pt idx="368">
                  <c:v>3.9436095999999996E-5</c:v>
                </c:pt>
                <c:pt idx="369">
                  <c:v>2.7501488000000001E-5</c:v>
                </c:pt>
                <c:pt idx="370">
                  <c:v>2.6463696000000001E-5</c:v>
                </c:pt>
                <c:pt idx="371">
                  <c:v>3.7879408000000004E-5</c:v>
                </c:pt>
                <c:pt idx="372">
                  <c:v>4.4625056E-5</c:v>
                </c:pt>
                <c:pt idx="373">
                  <c:v>2.8798727999999999E-5</c:v>
                </c:pt>
                <c:pt idx="374">
                  <c:v>0</c:v>
                </c:pt>
                <c:pt idx="375">
                  <c:v>-3.3987679999999998E-5</c:v>
                </c:pt>
                <c:pt idx="376">
                  <c:v>-6.4083648000000002E-5</c:v>
                </c:pt>
                <c:pt idx="377">
                  <c:v>-6.4861992000000008E-5</c:v>
                </c:pt>
                <c:pt idx="378">
                  <c:v>-3.3728232000000001E-5</c:v>
                </c:pt>
                <c:pt idx="379">
                  <c:v>1.4788547999999997E-5</c:v>
                </c:pt>
                <c:pt idx="380">
                  <c:v>7.8612748000000005E-5</c:v>
                </c:pt>
                <c:pt idx="381">
                  <c:v>1.4373419199999998E-4</c:v>
                </c:pt>
                <c:pt idx="382">
                  <c:v>1.9017537999999997E-4</c:v>
                </c:pt>
                <c:pt idx="383">
                  <c:v>2.1897410000000001E-4</c:v>
                </c:pt>
                <c:pt idx="384">
                  <c:v>2.2286581999999996E-4</c:v>
                </c:pt>
                <c:pt idx="385">
                  <c:v>1.9043481999999999E-4</c:v>
                </c:pt>
                <c:pt idx="386">
                  <c:v>1.2920509600000002E-4</c:v>
                </c:pt>
                <c:pt idx="387">
                  <c:v>5.5521876000000002E-5</c:v>
                </c:pt>
                <c:pt idx="388">
                  <c:v>-8.8212199999999958E-6</c:v>
                </c:pt>
                <c:pt idx="389">
                  <c:v>-3.9436088000000001E-5</c:v>
                </c:pt>
                <c:pt idx="390">
                  <c:v>-2.3609767999999998E-5</c:v>
                </c:pt>
                <c:pt idx="391">
                  <c:v>2.6982595999999997E-5</c:v>
                </c:pt>
                <c:pt idx="392">
                  <c:v>8.4580035999999998E-5</c:v>
                </c:pt>
                <c:pt idx="393">
                  <c:v>1.1649214000000001E-4</c:v>
                </c:pt>
                <c:pt idx="394">
                  <c:v>1.0170360400000001E-4</c:v>
                </c:pt>
                <c:pt idx="395">
                  <c:v>3.5803823999999997E-5</c:v>
                </c:pt>
                <c:pt idx="396">
                  <c:v>-6.7197036000000006E-5</c:v>
                </c:pt>
                <c:pt idx="397">
                  <c:v>-1.76684076E-4</c:v>
                </c:pt>
                <c:pt idx="398">
                  <c:v>-2.5866964400000003E-4</c:v>
                </c:pt>
                <c:pt idx="399">
                  <c:v>-2.9136009999999998E-4</c:v>
                </c:pt>
                <c:pt idx="400">
                  <c:v>-2.8513335999999999E-4</c:v>
                </c:pt>
                <c:pt idx="401">
                  <c:v>-2.6671255999999999E-4</c:v>
                </c:pt>
                <c:pt idx="402">
                  <c:v>-2.6697201999999995E-4</c:v>
                </c:pt>
                <c:pt idx="403">
                  <c:v>-3.0718645999999999E-4</c:v>
                </c:pt>
                <c:pt idx="404">
                  <c:v>-3.8839368E-4</c:v>
                </c:pt>
                <c:pt idx="405">
                  <c:v>-4.9087564000000004E-4</c:v>
                </c:pt>
                <c:pt idx="406">
                  <c:v>-5.8635250000000001E-4</c:v>
                </c:pt>
                <c:pt idx="407">
                  <c:v>-6.5640345999999996E-4</c:v>
                </c:pt>
                <c:pt idx="408">
                  <c:v>-6.9765570000000006E-4</c:v>
                </c:pt>
                <c:pt idx="409">
                  <c:v>-7.1088754000000001E-4</c:v>
                </c:pt>
                <c:pt idx="410">
                  <c:v>-6.9428285999999998E-4</c:v>
                </c:pt>
                <c:pt idx="411">
                  <c:v>-6.5329007999999995E-4</c:v>
                </c:pt>
                <c:pt idx="412">
                  <c:v>-5.7986629999999995E-4</c:v>
                </c:pt>
                <c:pt idx="413">
                  <c:v>-4.7712487999999989E-4</c:v>
                </c:pt>
                <c:pt idx="414">
                  <c:v>-3.7645905999999997E-4</c:v>
                </c:pt>
                <c:pt idx="415">
                  <c:v>-3.0874313999999998E-4</c:v>
                </c:pt>
                <c:pt idx="416">
                  <c:v>-2.9187902000000002E-4</c:v>
                </c:pt>
                <c:pt idx="417">
                  <c:v>-3.2975842000000004E-4</c:v>
                </c:pt>
                <c:pt idx="418">
                  <c:v>-3.9643656000000005E-4</c:v>
                </c:pt>
                <c:pt idx="419">
                  <c:v>-4.5974188000000001E-4</c:v>
                </c:pt>
                <c:pt idx="420">
                  <c:v>-5.0177245999999994E-4</c:v>
                </c:pt>
                <c:pt idx="421">
                  <c:v>-5.2019326E-4</c:v>
                </c:pt>
                <c:pt idx="422">
                  <c:v>-5.2590112000000001E-4</c:v>
                </c:pt>
                <c:pt idx="423">
                  <c:v>-5.3420346000000003E-4</c:v>
                </c:pt>
                <c:pt idx="424">
                  <c:v>-5.5028923999999994E-4</c:v>
                </c:pt>
                <c:pt idx="425">
                  <c:v>-5.7182342000000001E-4</c:v>
                </c:pt>
                <c:pt idx="426">
                  <c:v>-5.9050367999999992E-4</c:v>
                </c:pt>
                <c:pt idx="427">
                  <c:v>-6.1125952000000005E-4</c:v>
                </c:pt>
                <c:pt idx="428">
                  <c:v>-6.5303064000000002E-4</c:v>
                </c:pt>
                <c:pt idx="429">
                  <c:v>-7.1270368000000007E-4</c:v>
                </c:pt>
                <c:pt idx="430">
                  <c:v>-7.6900390000000007E-4</c:v>
                </c:pt>
                <c:pt idx="431">
                  <c:v>-7.9287311999999988E-4</c:v>
                </c:pt>
                <c:pt idx="432">
                  <c:v>-7.6122046000000007E-4</c:v>
                </c:pt>
                <c:pt idx="433">
                  <c:v>-6.7819709999999999E-4</c:v>
                </c:pt>
                <c:pt idx="434">
                  <c:v>-5.8713084000000006E-4</c:v>
                </c:pt>
                <c:pt idx="435">
                  <c:v>-5.3524124000000001E-4</c:v>
                </c:pt>
                <c:pt idx="436">
                  <c:v>-5.5547818000000002E-4</c:v>
                </c:pt>
                <c:pt idx="437">
                  <c:v>-6.4654443999999996E-4</c:v>
                </c:pt>
                <c:pt idx="438">
                  <c:v>-7.6485273999999997E-4</c:v>
                </c:pt>
                <c:pt idx="439">
                  <c:v>-8.5851348000000002E-4</c:v>
                </c:pt>
                <c:pt idx="440">
                  <c:v>-8.9665231999999997E-4</c:v>
                </c:pt>
                <c:pt idx="441">
                  <c:v>-8.7070751999999995E-4</c:v>
                </c:pt>
                <c:pt idx="442">
                  <c:v>-7.9987819999999992E-4</c:v>
                </c:pt>
                <c:pt idx="443">
                  <c:v>-7.2152489999999995E-4</c:v>
                </c:pt>
                <c:pt idx="444">
                  <c:v>-6.5770067999999999E-4</c:v>
                </c:pt>
                <c:pt idx="445">
                  <c:v>-6.2267520000000001E-4</c:v>
                </c:pt>
                <c:pt idx="446">
                  <c:v>-6.2890195999999992E-4</c:v>
                </c:pt>
                <c:pt idx="447">
                  <c:v>-6.6314910000000006E-4</c:v>
                </c:pt>
                <c:pt idx="448">
                  <c:v>-7.0829306000000001E-4</c:v>
                </c:pt>
                <c:pt idx="449">
                  <c:v>-7.6459328000000001E-4</c:v>
                </c:pt>
                <c:pt idx="450">
                  <c:v>-8.0947779999999991E-4</c:v>
                </c:pt>
                <c:pt idx="451">
                  <c:v>-8.3075252000000001E-4</c:v>
                </c:pt>
                <c:pt idx="452">
                  <c:v>-8.6032959999999994E-4</c:v>
                </c:pt>
                <c:pt idx="453">
                  <c:v>-9.0884629999999993E-4</c:v>
                </c:pt>
                <c:pt idx="454">
                  <c:v>-9.6903823999999988E-4</c:v>
                </c:pt>
                <c:pt idx="455">
                  <c:v>-1.04842934E-3</c:v>
                </c:pt>
                <c:pt idx="456">
                  <c:v>-1.1210747199999998E-3</c:v>
                </c:pt>
                <c:pt idx="457">
                  <c:v>-1.1506518E-3</c:v>
                </c:pt>
                <c:pt idx="458">
                  <c:v>-1.1418305999999999E-3</c:v>
                </c:pt>
                <c:pt idx="459">
                  <c:v>-1.1029134E-3</c:v>
                </c:pt>
                <c:pt idx="460">
                  <c:v>-1.0473914999999999E-3</c:v>
                </c:pt>
                <c:pt idx="461">
                  <c:v>-1.0027665200000001E-3</c:v>
                </c:pt>
                <c:pt idx="462">
                  <c:v>-9.7811893999999997E-4</c:v>
                </c:pt>
                <c:pt idx="463">
                  <c:v>-9.6851939999999996E-4</c:v>
                </c:pt>
                <c:pt idx="464">
                  <c:v>-9.7708119999999994E-4</c:v>
                </c:pt>
                <c:pt idx="465">
                  <c:v>-1.0084744999999998E-3</c:v>
                </c:pt>
                <c:pt idx="466">
                  <c:v>-1.07022308E-3</c:v>
                </c:pt>
                <c:pt idx="467">
                  <c:v>-1.16803506E-3</c:v>
                </c:pt>
                <c:pt idx="468">
                  <c:v>-1.2910134000000001E-3</c:v>
                </c:pt>
                <c:pt idx="469">
                  <c:v>-1.4158078000000001E-3</c:v>
                </c:pt>
                <c:pt idx="470">
                  <c:v>-1.5143980000000001E-3</c:v>
                </c:pt>
                <c:pt idx="471">
                  <c:v>-1.5634338000000002E-3</c:v>
                </c:pt>
                <c:pt idx="472">
                  <c:v>-1.5504614000000001E-3</c:v>
                </c:pt>
                <c:pt idx="473">
                  <c:v>-1.4881937999999997E-3</c:v>
                </c:pt>
                <c:pt idx="474">
                  <c:v>-1.3919385999999999E-3</c:v>
                </c:pt>
                <c:pt idx="475">
                  <c:v>-1.2746680000000001E-3</c:v>
                </c:pt>
                <c:pt idx="476">
                  <c:v>-1.1584351999999998E-3</c:v>
                </c:pt>
                <c:pt idx="477">
                  <c:v>-1.0614015799999999E-3</c:v>
                </c:pt>
                <c:pt idx="478">
                  <c:v>-9.8278892000000007E-4</c:v>
                </c:pt>
                <c:pt idx="479">
                  <c:v>-9.1870531999999993E-4</c:v>
                </c:pt>
                <c:pt idx="480">
                  <c:v>-8.6915081999999993E-4</c:v>
                </c:pt>
                <c:pt idx="481">
                  <c:v>-8.2193127999999999E-4</c:v>
                </c:pt>
                <c:pt idx="482">
                  <c:v>-7.5914486000000004E-4</c:v>
                </c:pt>
                <c:pt idx="483">
                  <c:v>-6.8053212000000003E-4</c:v>
                </c:pt>
                <c:pt idx="484">
                  <c:v>-6.0529220000000007E-4</c:v>
                </c:pt>
                <c:pt idx="485">
                  <c:v>-5.4250578000000001E-4</c:v>
                </c:pt>
                <c:pt idx="486">
                  <c:v>-5.1007477999999993E-4</c:v>
                </c:pt>
                <c:pt idx="487">
                  <c:v>-5.2512276000000004E-4</c:v>
                </c:pt>
                <c:pt idx="488">
                  <c:v>-5.6896947999999993E-4</c:v>
                </c:pt>
                <c:pt idx="489">
                  <c:v>-6.0866502000000012E-4</c:v>
                </c:pt>
                <c:pt idx="490">
                  <c:v>-6.2890196000000003E-4</c:v>
                </c:pt>
                <c:pt idx="491">
                  <c:v>-6.1048115999999997E-4</c:v>
                </c:pt>
                <c:pt idx="492">
                  <c:v>-5.5573762000000007E-4</c:v>
                </c:pt>
                <c:pt idx="493">
                  <c:v>-4.9061616000000005E-4</c:v>
                </c:pt>
                <c:pt idx="494">
                  <c:v>-4.3898601999999996E-4</c:v>
                </c:pt>
                <c:pt idx="495">
                  <c:v>-4.1485735999999995E-4</c:v>
                </c:pt>
                <c:pt idx="496">
                  <c:v>-4.0707392000000005E-4</c:v>
                </c:pt>
                <c:pt idx="497">
                  <c:v>-3.857992E-4</c:v>
                </c:pt>
                <c:pt idx="498">
                  <c:v>-3.3468794E-4</c:v>
                </c:pt>
                <c:pt idx="499">
                  <c:v>-2.5451850000000003E-4</c:v>
                </c:pt>
                <c:pt idx="500">
                  <c:v>-1.4814481199999996E-4</c:v>
                </c:pt>
                <c:pt idx="501">
                  <c:v>-4.3068371999999992E-5</c:v>
                </c:pt>
                <c:pt idx="502">
                  <c:v>4.9295127999999998E-5</c:v>
                </c:pt>
                <c:pt idx="503">
                  <c:v>1.3283736800000001E-4</c:v>
                </c:pt>
                <c:pt idx="504">
                  <c:v>2.0496390799999999E-4</c:v>
                </c:pt>
                <c:pt idx="505">
                  <c:v>2.6619364000000001E-4</c:v>
                </c:pt>
                <c:pt idx="506">
                  <c:v>3.3261233999999998E-4</c:v>
                </c:pt>
                <c:pt idx="507">
                  <c:v>3.9617710000000003E-4</c:v>
                </c:pt>
                <c:pt idx="508">
                  <c:v>4.3042424000000001E-4</c:v>
                </c:pt>
                <c:pt idx="509">
                  <c:v>4.2341914E-4</c:v>
                </c:pt>
                <c:pt idx="510">
                  <c:v>3.6244885599999996E-4</c:v>
                </c:pt>
                <c:pt idx="511">
                  <c:v>2.4440001600000002E-4</c:v>
                </c:pt>
                <c:pt idx="512">
                  <c:v>8.7952876000000011E-5</c:v>
                </c:pt>
                <c:pt idx="513">
                  <c:v>-7.1088743999999989E-5</c:v>
                </c:pt>
                <c:pt idx="514">
                  <c:v>-1.9769936399999997E-4</c:v>
                </c:pt>
                <c:pt idx="515">
                  <c:v>-2.6074521999999999E-4</c:v>
                </c:pt>
                <c:pt idx="516">
                  <c:v>-2.5503737999999995E-4</c:v>
                </c:pt>
                <c:pt idx="517">
                  <c:v>-1.8758090800000002E-4</c:v>
                </c:pt>
                <c:pt idx="518">
                  <c:v>-7.005096799999999E-5</c:v>
                </c:pt>
                <c:pt idx="519">
                  <c:v>6.7456471999999997E-5</c:v>
                </c:pt>
                <c:pt idx="520">
                  <c:v>1.93029292E-4</c:v>
                </c:pt>
                <c:pt idx="521">
                  <c:v>2.8746837200000001E-4</c:v>
                </c:pt>
                <c:pt idx="522">
                  <c:v>3.2820169999999999E-4</c:v>
                </c:pt>
                <c:pt idx="523">
                  <c:v>3.1029979999999999E-4</c:v>
                </c:pt>
                <c:pt idx="524">
                  <c:v>2.6723144000000002E-4</c:v>
                </c:pt>
                <c:pt idx="525">
                  <c:v>2.3609768000000002E-4</c:v>
                </c:pt>
                <c:pt idx="526">
                  <c:v>2.459567E-4</c:v>
                </c:pt>
                <c:pt idx="527">
                  <c:v>3.1133760000000001E-4</c:v>
                </c:pt>
                <c:pt idx="528">
                  <c:v>4.1641404000000004E-4</c:v>
                </c:pt>
                <c:pt idx="529">
                  <c:v>5.2953336000000008E-4</c:v>
                </c:pt>
                <c:pt idx="530">
                  <c:v>6.2604802000000006E-4</c:v>
                </c:pt>
                <c:pt idx="531">
                  <c:v>6.8649942000000008E-4</c:v>
                </c:pt>
                <c:pt idx="532">
                  <c:v>7.0336354000000005E-4</c:v>
                </c:pt>
                <c:pt idx="533">
                  <c:v>6.8675886000000002E-4</c:v>
                </c:pt>
                <c:pt idx="534">
                  <c:v>6.5251174000000001E-4</c:v>
                </c:pt>
                <c:pt idx="535">
                  <c:v>6.203402E-4</c:v>
                </c:pt>
                <c:pt idx="536">
                  <c:v>5.9309816000000003E-4</c:v>
                </c:pt>
                <c:pt idx="537">
                  <c:v>5.7104507999999996E-4</c:v>
                </c:pt>
                <c:pt idx="538">
                  <c:v>5.4717585999999993E-4</c:v>
                </c:pt>
                <c:pt idx="539">
                  <c:v>5.1344760000000009E-4</c:v>
                </c:pt>
                <c:pt idx="540">
                  <c:v>4.6934142000000002E-4</c:v>
                </c:pt>
                <c:pt idx="541">
                  <c:v>4.2705138000000001E-4</c:v>
                </c:pt>
                <c:pt idx="542">
                  <c:v>4.0292272000000005E-4</c:v>
                </c:pt>
                <c:pt idx="543">
                  <c:v>4.0707390000000002E-4</c:v>
                </c:pt>
                <c:pt idx="544">
                  <c:v>4.2575416000000004E-4</c:v>
                </c:pt>
                <c:pt idx="545">
                  <c:v>4.3198092E-4</c:v>
                </c:pt>
                <c:pt idx="546">
                  <c:v>4.1330065999999998E-4</c:v>
                </c:pt>
                <c:pt idx="547">
                  <c:v>3.632272E-4</c:v>
                </c:pt>
                <c:pt idx="548">
                  <c:v>2.9654905999999999E-4</c:v>
                </c:pt>
                <c:pt idx="549">
                  <c:v>2.340221E-4</c:v>
                </c:pt>
                <c:pt idx="550">
                  <c:v>1.8265140000000001E-4</c:v>
                </c:pt>
                <c:pt idx="551">
                  <c:v>1.4321531199999998E-4</c:v>
                </c:pt>
                <c:pt idx="552">
                  <c:v>1.1311933999999998E-4</c:v>
                </c:pt>
                <c:pt idx="553">
                  <c:v>7.6018271999999987E-5</c:v>
                </c:pt>
                <c:pt idx="554">
                  <c:v>3.5544379999999997E-5</c:v>
                </c:pt>
                <c:pt idx="555">
                  <c:v>-1.2972400000000039E-6</c:v>
                </c:pt>
                <c:pt idx="556">
                  <c:v>-4.1771131999999998E-5</c:v>
                </c:pt>
                <c:pt idx="557">
                  <c:v>-8.3023360000000006E-5</c:v>
                </c:pt>
                <c:pt idx="558">
                  <c:v>-1.17529952E-4</c:v>
                </c:pt>
                <c:pt idx="559">
                  <c:v>-1.5047984E-4</c:v>
                </c:pt>
                <c:pt idx="560">
                  <c:v>-1.8394864000000001E-4</c:v>
                </c:pt>
                <c:pt idx="561">
                  <c:v>-2.1482294E-4</c:v>
                </c:pt>
                <c:pt idx="562">
                  <c:v>-2.4855118E-4</c:v>
                </c:pt>
                <c:pt idx="563">
                  <c:v>-2.7812824000000001E-4</c:v>
                </c:pt>
                <c:pt idx="564">
                  <c:v>-2.8020383999999998E-4</c:v>
                </c:pt>
                <c:pt idx="565">
                  <c:v>-2.39989392E-4</c:v>
                </c:pt>
                <c:pt idx="566">
                  <c:v>-1.6033887200000001E-4</c:v>
                </c:pt>
                <c:pt idx="567">
                  <c:v>-6.1229731999999995E-5</c:v>
                </c:pt>
                <c:pt idx="568">
                  <c:v>1.1156255999999998E-5</c:v>
                </c:pt>
                <c:pt idx="569">
                  <c:v>1.9977496000000006E-5</c:v>
                </c:pt>
                <c:pt idx="570">
                  <c:v>-2.8798731999999987E-5</c:v>
                </c:pt>
                <c:pt idx="571">
                  <c:v>-1.0170361199999999E-4</c:v>
                </c:pt>
                <c:pt idx="572">
                  <c:v>-1.5281487600000003E-4</c:v>
                </c:pt>
                <c:pt idx="573">
                  <c:v>-1.3698854400000002E-4</c:v>
                </c:pt>
                <c:pt idx="574">
                  <c:v>-5.733800400000001E-5</c:v>
                </c:pt>
                <c:pt idx="575">
                  <c:v>4.9035675999999996E-5</c:v>
                </c:pt>
                <c:pt idx="576">
                  <c:v>1.5125819599999998E-4</c:v>
                </c:pt>
                <c:pt idx="577">
                  <c:v>2.2468198E-4</c:v>
                </c:pt>
                <c:pt idx="578">
                  <c:v>2.6930703999999999E-4</c:v>
                </c:pt>
                <c:pt idx="579">
                  <c:v>3.0822423999999997E-4</c:v>
                </c:pt>
                <c:pt idx="580">
                  <c:v>3.4869814000000002E-4</c:v>
                </c:pt>
                <c:pt idx="581">
                  <c:v>3.7879410000000004E-4</c:v>
                </c:pt>
                <c:pt idx="582">
                  <c:v>3.8112914E-4</c:v>
                </c:pt>
                <c:pt idx="583">
                  <c:v>3.3546628000000005E-4</c:v>
                </c:pt>
                <c:pt idx="584">
                  <c:v>2.4076775599999998E-4</c:v>
                </c:pt>
                <c:pt idx="585">
                  <c:v>1.1701105599999997E-4</c:v>
                </c:pt>
                <c:pt idx="586">
                  <c:v>-1.2972383999999999E-5</c:v>
                </c:pt>
                <c:pt idx="587">
                  <c:v>-1.1597324399999998E-4</c:v>
                </c:pt>
                <c:pt idx="588">
                  <c:v>-1.6941952399999999E-4</c:v>
                </c:pt>
                <c:pt idx="589">
                  <c:v>-1.67084492E-4</c:v>
                </c:pt>
                <c:pt idx="590">
                  <c:v>-9.9368571999999993E-5</c:v>
                </c:pt>
                <c:pt idx="591">
                  <c:v>2.6723147999999996E-5</c:v>
                </c:pt>
                <c:pt idx="592">
                  <c:v>1.64230588E-4</c:v>
                </c:pt>
                <c:pt idx="593">
                  <c:v>2.6567474799999997E-4</c:v>
                </c:pt>
                <c:pt idx="594">
                  <c:v>3.0018133999999995E-4</c:v>
                </c:pt>
                <c:pt idx="595">
                  <c:v>2.5140511999999996E-4</c:v>
                </c:pt>
                <c:pt idx="596">
                  <c:v>1.4139916000000002E-4</c:v>
                </c:pt>
                <c:pt idx="597">
                  <c:v>1.7123560000000004E-5</c:v>
                </c:pt>
              </c:numCache>
            </c:numRef>
          </c:val>
          <c:smooth val="0"/>
        </c:ser>
        <c:ser>
          <c:idx val="8"/>
          <c:order val="8"/>
          <c:marker>
            <c:symbol val="none"/>
          </c:marker>
          <c:val>
            <c:numRef>
              <c:f>Sheet1!$J$2:$J$599</c:f>
              <c:numCache>
                <c:formatCode>0.00E+00</c:formatCode>
                <c:ptCount val="598"/>
                <c:pt idx="0">
                  <c:v>7.3164339999999995E-4</c:v>
                </c:pt>
                <c:pt idx="1">
                  <c:v>5.733801E-4</c:v>
                </c:pt>
                <c:pt idx="2">
                  <c:v>4.5040173999999998E-4</c:v>
                </c:pt>
                <c:pt idx="3">
                  <c:v>3.8683697999999998E-4</c:v>
                </c:pt>
                <c:pt idx="4">
                  <c:v>3.7801574000000002E-4</c:v>
                </c:pt>
                <c:pt idx="5">
                  <c:v>4.0032828000000005E-4</c:v>
                </c:pt>
                <c:pt idx="6">
                  <c:v>4.1459792000000001E-4</c:v>
                </c:pt>
                <c:pt idx="7">
                  <c:v>3.9591768000000002E-4</c:v>
                </c:pt>
                <c:pt idx="8">
                  <c:v>3.3572574000000001E-4</c:v>
                </c:pt>
                <c:pt idx="9">
                  <c:v>2.5892914000000001E-4</c:v>
                </c:pt>
                <c:pt idx="10">
                  <c:v>2.0574227999999999E-4</c:v>
                </c:pt>
                <c:pt idx="11">
                  <c:v>1.9095374E-4</c:v>
                </c:pt>
                <c:pt idx="12">
                  <c:v>2.2001190000000003E-4</c:v>
                </c:pt>
                <c:pt idx="13">
                  <c:v>2.8824672000000003E-4</c:v>
                </c:pt>
                <c:pt idx="14">
                  <c:v>3.7204841999999999E-4</c:v>
                </c:pt>
                <c:pt idx="15">
                  <c:v>4.5870405999999997E-4</c:v>
                </c:pt>
                <c:pt idx="16">
                  <c:v>5.3913294000000004E-4</c:v>
                </c:pt>
                <c:pt idx="17">
                  <c:v>5.9309814E-4</c:v>
                </c:pt>
                <c:pt idx="18">
                  <c:v>6.1774570000000008E-4</c:v>
                </c:pt>
                <c:pt idx="19">
                  <c:v>6.3694486E-4</c:v>
                </c:pt>
                <c:pt idx="20">
                  <c:v>6.5380897999999996E-4</c:v>
                </c:pt>
                <c:pt idx="21">
                  <c:v>6.7534316000000003E-4</c:v>
                </c:pt>
                <c:pt idx="22">
                  <c:v>7.0362297999999998E-4</c:v>
                </c:pt>
                <c:pt idx="23">
                  <c:v>7.1815208000000001E-4</c:v>
                </c:pt>
                <c:pt idx="24">
                  <c:v>6.9246672000000003E-4</c:v>
                </c:pt>
                <c:pt idx="25">
                  <c:v>6.2578858000000002E-4</c:v>
                </c:pt>
                <c:pt idx="26">
                  <c:v>5.4458136000000001E-4</c:v>
                </c:pt>
                <c:pt idx="27">
                  <c:v>4.8594611999999997E-4</c:v>
                </c:pt>
                <c:pt idx="28">
                  <c:v>4.7608707999999999E-4</c:v>
                </c:pt>
                <c:pt idx="29">
                  <c:v>5.2149047999999992E-4</c:v>
                </c:pt>
                <c:pt idx="30">
                  <c:v>6.0191935999999999E-4</c:v>
                </c:pt>
                <c:pt idx="31">
                  <c:v>6.6237073999999999E-4</c:v>
                </c:pt>
                <c:pt idx="32">
                  <c:v>6.556251000000001E-4</c:v>
                </c:pt>
                <c:pt idx="33">
                  <c:v>5.5755376000000002E-4</c:v>
                </c:pt>
                <c:pt idx="34">
                  <c:v>3.7723740000000002E-4</c:v>
                </c:pt>
                <c:pt idx="35">
                  <c:v>1.7331128000000001E-4</c:v>
                </c:pt>
                <c:pt idx="36">
                  <c:v>2.6982607999999993E-5</c:v>
                </c:pt>
                <c:pt idx="37">
                  <c:v>-1.2972391999999989E-5</c:v>
                </c:pt>
                <c:pt idx="38">
                  <c:v>6.2526988000000014E-5</c:v>
                </c:pt>
                <c:pt idx="39">
                  <c:v>2.2182806799999998E-4</c:v>
                </c:pt>
                <c:pt idx="40">
                  <c:v>4.1174400799999999E-4</c:v>
                </c:pt>
                <c:pt idx="41">
                  <c:v>5.7000729999999997E-4</c:v>
                </c:pt>
                <c:pt idx="42">
                  <c:v>6.5744128E-4</c:v>
                </c:pt>
                <c:pt idx="43">
                  <c:v>6.6652195999999996E-4</c:v>
                </c:pt>
                <c:pt idx="44">
                  <c:v>5.9984381999999995E-4</c:v>
                </c:pt>
                <c:pt idx="45">
                  <c:v>4.7790326E-4</c:v>
                </c:pt>
                <c:pt idx="46">
                  <c:v>3.5233041999999998E-4</c:v>
                </c:pt>
                <c:pt idx="47">
                  <c:v>2.6930705999999997E-4</c:v>
                </c:pt>
                <c:pt idx="48">
                  <c:v>2.6074525999999999E-4</c:v>
                </c:pt>
                <c:pt idx="49">
                  <c:v>3.4350917999999997E-4</c:v>
                </c:pt>
                <c:pt idx="50">
                  <c:v>4.8283275999999999E-4</c:v>
                </c:pt>
                <c:pt idx="51">
                  <c:v>6.1592958000000005E-4</c:v>
                </c:pt>
                <c:pt idx="52">
                  <c:v>7.0466079999999991E-4</c:v>
                </c:pt>
                <c:pt idx="53">
                  <c:v>7.3086506000000001E-4</c:v>
                </c:pt>
                <c:pt idx="54">
                  <c:v>7.0232577999999998E-4</c:v>
                </c:pt>
                <c:pt idx="55">
                  <c:v>6.5406844000000003E-4</c:v>
                </c:pt>
                <c:pt idx="56">
                  <c:v>6.1567013999999989E-4</c:v>
                </c:pt>
                <c:pt idx="57">
                  <c:v>5.9154146000000001E-4</c:v>
                </c:pt>
                <c:pt idx="58">
                  <c:v>5.9231980000000006E-4</c:v>
                </c:pt>
                <c:pt idx="59">
                  <c:v>6.2501024000000008E-4</c:v>
                </c:pt>
                <c:pt idx="60">
                  <c:v>6.7767818000000007E-4</c:v>
                </c:pt>
                <c:pt idx="61">
                  <c:v>7.4150238000000011E-4</c:v>
                </c:pt>
                <c:pt idx="62">
                  <c:v>8.0843998000000008E-4</c:v>
                </c:pt>
                <c:pt idx="63">
                  <c:v>8.4813552000000006E-4</c:v>
                </c:pt>
                <c:pt idx="64">
                  <c:v>8.3412531999999993E-4</c:v>
                </c:pt>
                <c:pt idx="65">
                  <c:v>7.6147987999999997E-4</c:v>
                </c:pt>
                <c:pt idx="66">
                  <c:v>6.3772317999999991E-4</c:v>
                </c:pt>
                <c:pt idx="67">
                  <c:v>4.9295118000000008E-4</c:v>
                </c:pt>
                <c:pt idx="68">
                  <c:v>3.6478385999999996E-4</c:v>
                </c:pt>
                <c:pt idx="69">
                  <c:v>2.8565222000000005E-4</c:v>
                </c:pt>
                <c:pt idx="70">
                  <c:v>2.7709044E-4</c:v>
                </c:pt>
                <c:pt idx="71">
                  <c:v>3.2638557999999996E-4</c:v>
                </c:pt>
                <c:pt idx="72">
                  <c:v>3.9306371999999997E-4</c:v>
                </c:pt>
                <c:pt idx="73">
                  <c:v>4.4702891999999999E-4</c:v>
                </c:pt>
                <c:pt idx="74">
                  <c:v>4.6674697999999997E-4</c:v>
                </c:pt>
                <c:pt idx="75">
                  <c:v>4.5169900000000001E-4</c:v>
                </c:pt>
                <c:pt idx="76">
                  <c:v>4.3768879999999999E-4</c:v>
                </c:pt>
                <c:pt idx="77">
                  <c:v>4.5014229999999999E-4</c:v>
                </c:pt>
                <c:pt idx="78">
                  <c:v>4.8309220000000003E-4</c:v>
                </c:pt>
                <c:pt idx="79">
                  <c:v>5.2771726000000008E-4</c:v>
                </c:pt>
                <c:pt idx="80">
                  <c:v>5.6689390000000004E-4</c:v>
                </c:pt>
                <c:pt idx="81">
                  <c:v>5.681911400000001E-4</c:v>
                </c:pt>
                <c:pt idx="82">
                  <c:v>5.2123106000000002E-4</c:v>
                </c:pt>
                <c:pt idx="83">
                  <c:v>4.3535376000000003E-4</c:v>
                </c:pt>
                <c:pt idx="84">
                  <c:v>3.1989938800000003E-4</c:v>
                </c:pt>
                <c:pt idx="85">
                  <c:v>1.9069428800000003E-4</c:v>
                </c:pt>
                <c:pt idx="86">
                  <c:v>7.8093851999999996E-5</c:v>
                </c:pt>
                <c:pt idx="87">
                  <c:v>8.0428880000000027E-6</c:v>
                </c:pt>
                <c:pt idx="88">
                  <c:v>-6.4861920000000055E-6</c:v>
                </c:pt>
                <c:pt idx="89">
                  <c:v>3.0874319999999998E-5</c:v>
                </c:pt>
                <c:pt idx="90">
                  <c:v>1.0196307999999999E-4</c:v>
                </c:pt>
                <c:pt idx="91">
                  <c:v>1.8213251600000002E-4</c:v>
                </c:pt>
                <c:pt idx="92">
                  <c:v>2.5477795999999999E-4</c:v>
                </c:pt>
                <c:pt idx="93">
                  <c:v>3.1367265999999994E-4</c:v>
                </c:pt>
                <c:pt idx="94">
                  <c:v>3.6244887999999998E-4</c:v>
                </c:pt>
                <c:pt idx="95">
                  <c:v>4.0266332000000001E-4</c:v>
                </c:pt>
                <c:pt idx="96">
                  <c:v>4.2471640000000003E-4</c:v>
                </c:pt>
                <c:pt idx="97">
                  <c:v>4.2186246000000001E-4</c:v>
                </c:pt>
                <c:pt idx="98">
                  <c:v>3.9462040000000001E-4</c:v>
                </c:pt>
                <c:pt idx="99">
                  <c:v>3.4273080000000002E-4</c:v>
                </c:pt>
                <c:pt idx="100">
                  <c:v>2.7397707999999996E-4</c:v>
                </c:pt>
                <c:pt idx="101">
                  <c:v>1.9510488399999997E-4</c:v>
                </c:pt>
                <c:pt idx="102">
                  <c:v>1.0274140400000002E-4</c:v>
                </c:pt>
                <c:pt idx="103">
                  <c:v>1.2453504000000006E-5</c:v>
                </c:pt>
                <c:pt idx="104">
                  <c:v>-3.9436092000000005E-5</c:v>
                </c:pt>
                <c:pt idx="105">
                  <c:v>-2.4907012E-5</c:v>
                </c:pt>
                <c:pt idx="106">
                  <c:v>7.6537164000000025E-5</c:v>
                </c:pt>
                <c:pt idx="107">
                  <c:v>2.5529684400000001E-4</c:v>
                </c:pt>
                <c:pt idx="108">
                  <c:v>4.6052022399999999E-4</c:v>
                </c:pt>
                <c:pt idx="109">
                  <c:v>6.4317162000000002E-4</c:v>
                </c:pt>
                <c:pt idx="110">
                  <c:v>7.6666888000000003E-4</c:v>
                </c:pt>
                <c:pt idx="111">
                  <c:v>8.0921833999999995E-4</c:v>
                </c:pt>
                <c:pt idx="112">
                  <c:v>7.6614996E-4</c:v>
                </c:pt>
                <c:pt idx="113">
                  <c:v>6.5043613999999999E-4</c:v>
                </c:pt>
                <c:pt idx="114">
                  <c:v>4.8231383199999998E-4</c:v>
                </c:pt>
                <c:pt idx="115">
                  <c:v>3.16526548E-4</c:v>
                </c:pt>
                <c:pt idx="116">
                  <c:v>2.0444500800000003E-4</c:v>
                </c:pt>
                <c:pt idx="117">
                  <c:v>1.74867948E-4</c:v>
                </c:pt>
                <c:pt idx="118">
                  <c:v>2.30389828E-4</c:v>
                </c:pt>
                <c:pt idx="119">
                  <c:v>3.3806075599999996E-4</c:v>
                </c:pt>
                <c:pt idx="120">
                  <c:v>4.3561320000000002E-4</c:v>
                </c:pt>
                <c:pt idx="121">
                  <c:v>4.8049771999999992E-4</c:v>
                </c:pt>
                <c:pt idx="122">
                  <c:v>4.7141703999999997E-4</c:v>
                </c:pt>
                <c:pt idx="123">
                  <c:v>4.2186246000000001E-4</c:v>
                </c:pt>
                <c:pt idx="124">
                  <c:v>3.5310873999999995E-4</c:v>
                </c:pt>
                <c:pt idx="125">
                  <c:v>2.8824674E-4</c:v>
                </c:pt>
                <c:pt idx="126">
                  <c:v>2.3350319999999999E-4</c:v>
                </c:pt>
                <c:pt idx="127">
                  <c:v>1.8913757999999999E-4</c:v>
                </c:pt>
                <c:pt idx="128">
                  <c:v>1.6916009999999999E-4</c:v>
                </c:pt>
                <c:pt idx="129">
                  <c:v>1.8291084E-4</c:v>
                </c:pt>
                <c:pt idx="130">
                  <c:v>2.1715798000000001E-4</c:v>
                </c:pt>
                <c:pt idx="131">
                  <c:v>2.6126413999999997E-4</c:v>
                </c:pt>
                <c:pt idx="132">
                  <c:v>3.1055926000000001E-4</c:v>
                </c:pt>
                <c:pt idx="133">
                  <c:v>3.5103313999999998E-4</c:v>
                </c:pt>
                <c:pt idx="134">
                  <c:v>3.7645904E-4</c:v>
                </c:pt>
                <c:pt idx="135">
                  <c:v>4.0136605999999998E-4</c:v>
                </c:pt>
                <c:pt idx="136">
                  <c:v>4.2497583999999997E-4</c:v>
                </c:pt>
                <c:pt idx="137">
                  <c:v>4.3457542000000004E-4</c:v>
                </c:pt>
                <c:pt idx="138">
                  <c:v>4.3561321999999994E-4</c:v>
                </c:pt>
                <c:pt idx="139">
                  <c:v>4.3561321999999994E-4</c:v>
                </c:pt>
                <c:pt idx="140">
                  <c:v>4.2523529999999993E-4</c:v>
                </c:pt>
                <c:pt idx="141">
                  <c:v>4.0785227999999996E-4</c:v>
                </c:pt>
                <c:pt idx="142">
                  <c:v>3.9124759999999999E-4</c:v>
                </c:pt>
                <c:pt idx="143">
                  <c:v>3.7308623999999997E-4</c:v>
                </c:pt>
                <c:pt idx="144">
                  <c:v>3.5362764000000001E-4</c:v>
                </c:pt>
                <c:pt idx="145">
                  <c:v>3.4921702E-4</c:v>
                </c:pt>
                <c:pt idx="146">
                  <c:v>3.7308623999999997E-4</c:v>
                </c:pt>
                <c:pt idx="147">
                  <c:v>4.2886758000000005E-4</c:v>
                </c:pt>
                <c:pt idx="148">
                  <c:v>5.1682044000000006E-4</c:v>
                </c:pt>
                <c:pt idx="149">
                  <c:v>6.2475082000000006E-4</c:v>
                </c:pt>
                <c:pt idx="150">
                  <c:v>7.272327800000001E-4</c:v>
                </c:pt>
                <c:pt idx="151">
                  <c:v>8.0428884000000001E-4</c:v>
                </c:pt>
                <c:pt idx="152">
                  <c:v>8.4502215999999997E-4</c:v>
                </c:pt>
                <c:pt idx="153">
                  <c:v>8.3775762000000008E-4</c:v>
                </c:pt>
                <c:pt idx="154">
                  <c:v>7.8975974000000009E-4</c:v>
                </c:pt>
                <c:pt idx="155">
                  <c:v>7.2152491999999998E-4</c:v>
                </c:pt>
                <c:pt idx="156">
                  <c:v>6.5406844000000003E-4</c:v>
                </c:pt>
                <c:pt idx="157">
                  <c:v>5.9621154000000004E-4</c:v>
                </c:pt>
                <c:pt idx="158">
                  <c:v>5.4977035999999985E-4</c:v>
                </c:pt>
                <c:pt idx="159">
                  <c:v>5.0618308000000012E-4</c:v>
                </c:pt>
                <c:pt idx="160">
                  <c:v>4.5273678000000005E-4</c:v>
                </c:pt>
                <c:pt idx="161">
                  <c:v>3.9150703999999998E-4</c:v>
                </c:pt>
                <c:pt idx="162">
                  <c:v>3.5051426000000006E-4</c:v>
                </c:pt>
                <c:pt idx="163">
                  <c:v>3.5336817999999999E-4</c:v>
                </c:pt>
                <c:pt idx="164">
                  <c:v>4.1044673999999999E-4</c:v>
                </c:pt>
                <c:pt idx="165">
                  <c:v>5.1682042000000003E-4</c:v>
                </c:pt>
                <c:pt idx="166">
                  <c:v>6.4109601999999999E-4</c:v>
                </c:pt>
                <c:pt idx="167">
                  <c:v>7.4980474000000004E-4</c:v>
                </c:pt>
                <c:pt idx="168">
                  <c:v>8.317903E-4</c:v>
                </c:pt>
                <c:pt idx="169">
                  <c:v>8.7978818000000009E-4</c:v>
                </c:pt>
                <c:pt idx="170">
                  <c:v>8.9872787999999994E-4</c:v>
                </c:pt>
                <c:pt idx="171">
                  <c:v>9.1429475999999996E-4</c:v>
                </c:pt>
                <c:pt idx="172">
                  <c:v>9.3323446000000002E-4</c:v>
                </c:pt>
                <c:pt idx="173">
                  <c:v>9.6281152000000003E-4</c:v>
                </c:pt>
                <c:pt idx="174">
                  <c:v>1.02689514E-3</c:v>
                </c:pt>
                <c:pt idx="175">
                  <c:v>1.1379388000000001E-3</c:v>
                </c:pt>
                <c:pt idx="176">
                  <c:v>1.2780408000000001E-3</c:v>
                </c:pt>
                <c:pt idx="177">
                  <c:v>1.4230721999999999E-3</c:v>
                </c:pt>
                <c:pt idx="178">
                  <c:v>1.5390453999999999E-3</c:v>
                </c:pt>
                <c:pt idx="179">
                  <c:v>1.6116907999999999E-3</c:v>
                </c:pt>
                <c:pt idx="180">
                  <c:v>1.6796662000000001E-3</c:v>
                </c:pt>
                <c:pt idx="181">
                  <c:v>1.8158764E-3</c:v>
                </c:pt>
                <c:pt idx="182">
                  <c:v>2.0815512000000001E-3</c:v>
                </c:pt>
                <c:pt idx="183">
                  <c:v>2.4943330000000001E-3</c:v>
                </c:pt>
                <c:pt idx="184">
                  <c:v>3.0176398000000002E-3</c:v>
                </c:pt>
                <c:pt idx="185">
                  <c:v>3.5694857999999997E-3</c:v>
                </c:pt>
                <c:pt idx="186">
                  <c:v>4.0751497999999995E-3</c:v>
                </c:pt>
                <c:pt idx="187">
                  <c:v>4.5237353999999994E-3</c:v>
                </c:pt>
                <c:pt idx="188">
                  <c:v>4.9593485999999999E-3</c:v>
                </c:pt>
                <c:pt idx="189">
                  <c:v>5.4346571999999999E-3</c:v>
                </c:pt>
                <c:pt idx="190">
                  <c:v>5.9854654000000007E-3</c:v>
                </c:pt>
                <c:pt idx="191">
                  <c:v>6.6047677999999995E-3</c:v>
                </c:pt>
                <c:pt idx="192">
                  <c:v>7.2469015999999994E-3</c:v>
                </c:pt>
                <c:pt idx="193">
                  <c:v>7.8656851999999999E-3</c:v>
                </c:pt>
                <c:pt idx="194">
                  <c:v>8.445032600000001E-3</c:v>
                </c:pt>
                <c:pt idx="195">
                  <c:v>8.9859814000000007E-3</c:v>
                </c:pt>
                <c:pt idx="196">
                  <c:v>9.5090292000000014E-3</c:v>
                </c:pt>
                <c:pt idx="197">
                  <c:v>1.00310378E-2</c:v>
                </c:pt>
                <c:pt idx="198">
                  <c:v>1.0547338999999999E-2</c:v>
                </c:pt>
                <c:pt idx="199">
                  <c:v>1.1047036000000001E-2</c:v>
                </c:pt>
                <c:pt idx="200">
                  <c:v>1.1531165999999999E-2</c:v>
                </c:pt>
                <c:pt idx="201">
                  <c:v>1.1992982000000003E-2</c:v>
                </c:pt>
                <c:pt idx="202">
                  <c:v>1.242652E-2</c:v>
                </c:pt>
                <c:pt idx="203">
                  <c:v>1.2838004E-2</c:v>
                </c:pt>
                <c:pt idx="204">
                  <c:v>1.3209534E-2</c:v>
                </c:pt>
                <c:pt idx="205">
                  <c:v>1.3516980000000001E-2</c:v>
                </c:pt>
                <c:pt idx="206">
                  <c:v>1.3772277999999999E-2</c:v>
                </c:pt>
                <c:pt idx="207">
                  <c:v>1.3987620000000001E-2</c:v>
                </c:pt>
                <c:pt idx="208">
                  <c:v>1.4154446000000001E-2</c:v>
                </c:pt>
                <c:pt idx="209">
                  <c:v>1.4270418000000002E-2</c:v>
                </c:pt>
                <c:pt idx="210">
                  <c:v>1.431634E-2</c:v>
                </c:pt>
                <c:pt idx="211">
                  <c:v>1.4254071999999998E-2</c:v>
                </c:pt>
                <c:pt idx="212">
                  <c:v>1.4075054E-2</c:v>
                </c:pt>
                <c:pt idx="213">
                  <c:v>1.3805227999999999E-2</c:v>
                </c:pt>
                <c:pt idx="214">
                  <c:v>1.3471838E-2</c:v>
                </c:pt>
                <c:pt idx="215">
                  <c:v>1.311821E-2</c:v>
                </c:pt>
                <c:pt idx="216">
                  <c:v>1.2781966000000001E-2</c:v>
                </c:pt>
                <c:pt idx="217">
                  <c:v>1.2465698000000001E-2</c:v>
                </c:pt>
                <c:pt idx="218">
                  <c:v>1.2161884000000001E-2</c:v>
                </c:pt>
                <c:pt idx="219">
                  <c:v>1.1874416E-2</c:v>
                </c:pt>
                <c:pt idx="220">
                  <c:v>1.1584354E-2</c:v>
                </c:pt>
                <c:pt idx="221">
                  <c:v>1.1254336E-2</c:v>
                </c:pt>
                <c:pt idx="222">
                  <c:v>1.0863088400000002E-2</c:v>
                </c:pt>
                <c:pt idx="223">
                  <c:v>1.0392969E-2</c:v>
                </c:pt>
                <c:pt idx="224">
                  <c:v>9.8460522000000002E-3</c:v>
                </c:pt>
                <c:pt idx="225">
                  <c:v>9.2558077999999981E-3</c:v>
                </c:pt>
                <c:pt idx="226">
                  <c:v>8.6572609999999994E-3</c:v>
                </c:pt>
                <c:pt idx="227">
                  <c:v>8.0641628E-3</c:v>
                </c:pt>
                <c:pt idx="228">
                  <c:v>7.4892259999999999E-3</c:v>
                </c:pt>
                <c:pt idx="229">
                  <c:v>6.9404936E-3</c:v>
                </c:pt>
                <c:pt idx="230">
                  <c:v>6.4306783999999988E-3</c:v>
                </c:pt>
                <c:pt idx="231">
                  <c:v>5.9878005999999999E-3</c:v>
                </c:pt>
                <c:pt idx="232">
                  <c:v>5.6461076000000002E-3</c:v>
                </c:pt>
                <c:pt idx="233">
                  <c:v>5.419609399999999E-3</c:v>
                </c:pt>
                <c:pt idx="234">
                  <c:v>5.2706861999999993E-3</c:v>
                </c:pt>
                <c:pt idx="235">
                  <c:v>5.1430375999999998E-3</c:v>
                </c:pt>
                <c:pt idx="236">
                  <c:v>4.9943740000000002E-3</c:v>
                </c:pt>
                <c:pt idx="237">
                  <c:v>4.7927830000000001E-3</c:v>
                </c:pt>
                <c:pt idx="238">
                  <c:v>4.5356700000000003E-3</c:v>
                </c:pt>
                <c:pt idx="239">
                  <c:v>4.2749248000000005E-3</c:v>
                </c:pt>
                <c:pt idx="240">
                  <c:v>4.0393460000000009E-3</c:v>
                </c:pt>
                <c:pt idx="241">
                  <c:v>3.8359387999999999E-3</c:v>
                </c:pt>
                <c:pt idx="242">
                  <c:v>3.6890911999999999E-3</c:v>
                </c:pt>
                <c:pt idx="243">
                  <c:v>3.5982843999999999E-3</c:v>
                </c:pt>
                <c:pt idx="244">
                  <c:v>3.5466541999999998E-3</c:v>
                </c:pt>
                <c:pt idx="245">
                  <c:v>3.5399085999999998E-3</c:v>
                </c:pt>
                <c:pt idx="246">
                  <c:v>3.5710422E-3</c:v>
                </c:pt>
                <c:pt idx="247">
                  <c:v>3.6068459999999995E-3</c:v>
                </c:pt>
                <c:pt idx="248">
                  <c:v>3.6314935999999997E-3</c:v>
                </c:pt>
                <c:pt idx="249">
                  <c:v>3.6198184E-3</c:v>
                </c:pt>
                <c:pt idx="250">
                  <c:v>3.5482107999999998E-3</c:v>
                </c:pt>
                <c:pt idx="251">
                  <c:v>3.4314592000000005E-3</c:v>
                </c:pt>
                <c:pt idx="252">
                  <c:v>3.3077026000000002E-3</c:v>
                </c:pt>
                <c:pt idx="253">
                  <c:v>3.1987344000000001E-3</c:v>
                </c:pt>
                <c:pt idx="254">
                  <c:v>3.1071492000000001E-3</c:v>
                </c:pt>
                <c:pt idx="255">
                  <c:v>3.0300931999999998E-3</c:v>
                </c:pt>
                <c:pt idx="256">
                  <c:v>2.9348758000000003E-3</c:v>
                </c:pt>
                <c:pt idx="257">
                  <c:v>2.7833580000000001E-3</c:v>
                </c:pt>
                <c:pt idx="258">
                  <c:v>2.5815076E-3</c:v>
                </c:pt>
                <c:pt idx="259">
                  <c:v>2.3627930000000002E-3</c:v>
                </c:pt>
                <c:pt idx="260">
                  <c:v>2.1575696E-3</c:v>
                </c:pt>
                <c:pt idx="261">
                  <c:v>2.0013820000000003E-3</c:v>
                </c:pt>
                <c:pt idx="262">
                  <c:v>1.9056458000000001E-3</c:v>
                </c:pt>
                <c:pt idx="263">
                  <c:v>1.8324814000000001E-3</c:v>
                </c:pt>
                <c:pt idx="264">
                  <c:v>1.7512742000000002E-3</c:v>
                </c:pt>
                <c:pt idx="265">
                  <c:v>1.6485328000000001E-3</c:v>
                </c:pt>
                <c:pt idx="266">
                  <c:v>1.5260732E-3</c:v>
                </c:pt>
                <c:pt idx="267">
                  <c:v>1.4103594000000001E-3</c:v>
                </c:pt>
                <c:pt idx="268">
                  <c:v>1.3262981999999999E-3</c:v>
                </c:pt>
                <c:pt idx="269">
                  <c:v>1.2712952E-3</c:v>
                </c:pt>
                <c:pt idx="270">
                  <c:v>1.2253728E-3</c:v>
                </c:pt>
                <c:pt idx="271">
                  <c:v>1.16621874E-3</c:v>
                </c:pt>
                <c:pt idx="272">
                  <c:v>1.0663311999999999E-3</c:v>
                </c:pt>
                <c:pt idx="273">
                  <c:v>9.2493210000000009E-4</c:v>
                </c:pt>
                <c:pt idx="274">
                  <c:v>7.6718769999999993E-4</c:v>
                </c:pt>
                <c:pt idx="275">
                  <c:v>6.2319411999999994E-4</c:v>
                </c:pt>
                <c:pt idx="276">
                  <c:v>5.253822199999999E-4</c:v>
                </c:pt>
                <c:pt idx="277">
                  <c:v>4.9917797999999994E-4</c:v>
                </c:pt>
                <c:pt idx="278">
                  <c:v>5.4354358000000002E-4</c:v>
                </c:pt>
                <c:pt idx="279">
                  <c:v>6.3876100000000006E-4</c:v>
                </c:pt>
                <c:pt idx="280">
                  <c:v>7.6355557999999992E-4</c:v>
                </c:pt>
                <c:pt idx="281">
                  <c:v>8.7433993999999995E-4</c:v>
                </c:pt>
                <c:pt idx="282">
                  <c:v>9.402397399999998E-4</c:v>
                </c:pt>
                <c:pt idx="283">
                  <c:v>9.5684441999999983E-4</c:v>
                </c:pt>
                <c:pt idx="284">
                  <c:v>9.3219686000000008E-4</c:v>
                </c:pt>
                <c:pt idx="285">
                  <c:v>8.8497724000000002E-4</c:v>
                </c:pt>
                <c:pt idx="286">
                  <c:v>8.4761666E-4</c:v>
                </c:pt>
                <c:pt idx="287">
                  <c:v>8.3308755999999986E-4</c:v>
                </c:pt>
                <c:pt idx="288">
                  <c:v>8.4164933999999992E-4</c:v>
                </c:pt>
                <c:pt idx="289">
                  <c:v>8.7200473999999998E-4</c:v>
                </c:pt>
                <c:pt idx="290">
                  <c:v>9.0625185999999999E-4</c:v>
                </c:pt>
                <c:pt idx="291">
                  <c:v>9.1247861999999989E-4</c:v>
                </c:pt>
                <c:pt idx="292">
                  <c:v>8.7433975999999991E-4</c:v>
                </c:pt>
                <c:pt idx="293">
                  <c:v>7.8872192000000005E-4</c:v>
                </c:pt>
                <c:pt idx="294">
                  <c:v>6.6211130000000005E-4</c:v>
                </c:pt>
                <c:pt idx="295">
                  <c:v>5.3031171999999994E-4</c:v>
                </c:pt>
                <c:pt idx="296">
                  <c:v>4.2990534000000001E-4</c:v>
                </c:pt>
                <c:pt idx="297">
                  <c:v>3.6141108000000002E-4</c:v>
                </c:pt>
                <c:pt idx="298">
                  <c:v>3.0822424000000003E-4</c:v>
                </c:pt>
                <c:pt idx="299">
                  <c:v>2.5062678400000006E-4</c:v>
                </c:pt>
                <c:pt idx="300">
                  <c:v>1.5981998400000001E-4</c:v>
                </c:pt>
                <c:pt idx="301">
                  <c:v>3.7360524000000008E-5</c:v>
                </c:pt>
                <c:pt idx="302">
                  <c:v>-9.1325695999999994E-5</c:v>
                </c:pt>
                <c:pt idx="303">
                  <c:v>-2.1300681600000001E-4</c:v>
                </c:pt>
                <c:pt idx="304">
                  <c:v>-3.2405056000000003E-4</c:v>
                </c:pt>
                <c:pt idx="305">
                  <c:v>-4.1667349999999995E-4</c:v>
                </c:pt>
                <c:pt idx="306">
                  <c:v>-4.8023826000000001E-4</c:v>
                </c:pt>
                <c:pt idx="307">
                  <c:v>-5.0488582000000003E-4</c:v>
                </c:pt>
                <c:pt idx="308">
                  <c:v>-4.8620556000000006E-4</c:v>
                </c:pt>
                <c:pt idx="309">
                  <c:v>-4.2990534000000001E-4</c:v>
                </c:pt>
                <c:pt idx="310">
                  <c:v>-3.5985438E-4</c:v>
                </c:pt>
                <c:pt idx="311">
                  <c:v>-3.1496988000000002E-4</c:v>
                </c:pt>
                <c:pt idx="312">
                  <c:v>-3.2353166000000002E-4</c:v>
                </c:pt>
                <c:pt idx="313">
                  <c:v>-3.9150703999999998E-4</c:v>
                </c:pt>
                <c:pt idx="314">
                  <c:v>-5.0177243999999992E-4</c:v>
                </c:pt>
                <c:pt idx="315">
                  <c:v>-5.9698985999999995E-4</c:v>
                </c:pt>
                <c:pt idx="316">
                  <c:v>-6.1774569999999986E-4</c:v>
                </c:pt>
                <c:pt idx="317">
                  <c:v>-5.373168199999999E-4</c:v>
                </c:pt>
                <c:pt idx="318">
                  <c:v>-3.6192997999999997E-4</c:v>
                </c:pt>
                <c:pt idx="319">
                  <c:v>-1.3854526E-4</c:v>
                </c:pt>
                <c:pt idx="320">
                  <c:v>5.3446259999999987E-5</c:v>
                </c:pt>
                <c:pt idx="321">
                  <c:v>1.5437154E-4</c:v>
                </c:pt>
                <c:pt idx="322">
                  <c:v>1.595605E-4</c:v>
                </c:pt>
                <c:pt idx="323">
                  <c:v>1.0014691599999999E-4</c:v>
                </c:pt>
                <c:pt idx="324">
                  <c:v>3.0874304000000008E-5</c:v>
                </c:pt>
                <c:pt idx="325">
                  <c:v>-1.0377919999999999E-5</c:v>
                </c:pt>
                <c:pt idx="326">
                  <c:v>-2.335032E-5</c:v>
                </c:pt>
                <c:pt idx="327">
                  <c:v>-2.6982592000000003E-5</c:v>
                </c:pt>
                <c:pt idx="328">
                  <c:v>-3.3987688E-5</c:v>
                </c:pt>
                <c:pt idx="329">
                  <c:v>-5.7338016000000009E-5</c:v>
                </c:pt>
                <c:pt idx="330">
                  <c:v>-9.9628031999999996E-5</c:v>
                </c:pt>
                <c:pt idx="331">
                  <c:v>-1.5099873200000001E-4</c:v>
                </c:pt>
                <c:pt idx="332">
                  <c:v>-2.1067178E-4</c:v>
                </c:pt>
                <c:pt idx="333">
                  <c:v>-2.7968496E-4</c:v>
                </c:pt>
                <c:pt idx="334">
                  <c:v>-3.4402806E-4</c:v>
                </c:pt>
                <c:pt idx="335">
                  <c:v>-3.917665E-4</c:v>
                </c:pt>
                <c:pt idx="336">
                  <c:v>-4.1900853999999997E-4</c:v>
                </c:pt>
                <c:pt idx="337">
                  <c:v>-4.1407902000000001E-4</c:v>
                </c:pt>
                <c:pt idx="338">
                  <c:v>-3.8061021999999996E-4</c:v>
                </c:pt>
                <c:pt idx="339">
                  <c:v>-3.2923952000000003E-4</c:v>
                </c:pt>
                <c:pt idx="340">
                  <c:v>-2.7164205999999998E-4</c:v>
                </c:pt>
                <c:pt idx="341">
                  <c:v>-2.3480043999999999E-4</c:v>
                </c:pt>
                <c:pt idx="342">
                  <c:v>-2.4751340000000001E-4</c:v>
                </c:pt>
                <c:pt idx="343">
                  <c:v>-3.0511086000000002E-4</c:v>
                </c:pt>
                <c:pt idx="344">
                  <c:v>-3.9332317999999999E-4</c:v>
                </c:pt>
                <c:pt idx="345">
                  <c:v>-4.8672446000000002E-4</c:v>
                </c:pt>
                <c:pt idx="346">
                  <c:v>-5.4484081999999997E-4</c:v>
                </c:pt>
                <c:pt idx="347">
                  <c:v>-5.6066714000000003E-4</c:v>
                </c:pt>
                <c:pt idx="348">
                  <c:v>-5.5599707999999992E-4</c:v>
                </c:pt>
                <c:pt idx="349">
                  <c:v>-5.5366203999999996E-4</c:v>
                </c:pt>
                <c:pt idx="350">
                  <c:v>-5.6274272000000002E-4</c:v>
                </c:pt>
                <c:pt idx="351">
                  <c:v>-5.7286119999999999E-4</c:v>
                </c:pt>
                <c:pt idx="352">
                  <c:v>-5.6741279999999994E-4</c:v>
                </c:pt>
                <c:pt idx="353">
                  <c:v>-5.4717584000000001E-4</c:v>
                </c:pt>
                <c:pt idx="354">
                  <c:v>-5.2149050000000006E-4</c:v>
                </c:pt>
                <c:pt idx="355">
                  <c:v>-5.0566418E-4</c:v>
                </c:pt>
                <c:pt idx="356">
                  <c:v>-5.0722085999999999E-4</c:v>
                </c:pt>
                <c:pt idx="357">
                  <c:v>-5.0281024000000004E-4</c:v>
                </c:pt>
                <c:pt idx="358">
                  <c:v>-4.7115758E-4</c:v>
                </c:pt>
                <c:pt idx="359">
                  <c:v>-4.1356012E-4</c:v>
                </c:pt>
                <c:pt idx="360">
                  <c:v>-3.4506583999999998E-4</c:v>
                </c:pt>
                <c:pt idx="361">
                  <c:v>-2.7008535999999996E-4</c:v>
                </c:pt>
                <c:pt idx="362">
                  <c:v>-1.88099788E-4</c:v>
                </c:pt>
                <c:pt idx="363">
                  <c:v>-9.3141827999999993E-5</c:v>
                </c:pt>
                <c:pt idx="364">
                  <c:v>1.945861199999999E-5</c:v>
                </c:pt>
                <c:pt idx="365">
                  <c:v>1.3698855200000001E-4</c:v>
                </c:pt>
                <c:pt idx="366">
                  <c:v>2.1819577200000003E-4</c:v>
                </c:pt>
                <c:pt idx="367">
                  <c:v>2.4569725999999995E-4</c:v>
                </c:pt>
                <c:pt idx="368">
                  <c:v>2.3765437999999998E-4</c:v>
                </c:pt>
                <c:pt idx="369">
                  <c:v>2.166391E-4</c:v>
                </c:pt>
                <c:pt idx="370">
                  <c:v>2.0833676000000002E-4</c:v>
                </c:pt>
                <c:pt idx="371">
                  <c:v>2.2831425999999999E-4</c:v>
                </c:pt>
                <c:pt idx="372">
                  <c:v>2.5866967999999999E-4</c:v>
                </c:pt>
                <c:pt idx="373">
                  <c:v>2.6645312000000005E-4</c:v>
                </c:pt>
                <c:pt idx="374">
                  <c:v>2.5166457999999998E-4</c:v>
                </c:pt>
                <c:pt idx="375">
                  <c:v>2.3972997999999998E-4</c:v>
                </c:pt>
                <c:pt idx="376">
                  <c:v>2.4388114E-4</c:v>
                </c:pt>
                <c:pt idx="377">
                  <c:v>2.6282083999999999E-4</c:v>
                </c:pt>
                <c:pt idx="378">
                  <c:v>2.9628962E-4</c:v>
                </c:pt>
                <c:pt idx="379">
                  <c:v>3.2197496E-4</c:v>
                </c:pt>
                <c:pt idx="380">
                  <c:v>3.1963992000000004E-4</c:v>
                </c:pt>
                <c:pt idx="381">
                  <c:v>3.0485137999999997E-4</c:v>
                </c:pt>
                <c:pt idx="382">
                  <c:v>3.0070021999999998E-4</c:v>
                </c:pt>
                <c:pt idx="383">
                  <c:v>3.1133759999999995E-4</c:v>
                </c:pt>
                <c:pt idx="384">
                  <c:v>3.3624461999999999E-4</c:v>
                </c:pt>
                <c:pt idx="385">
                  <c:v>3.4610363999999999E-4</c:v>
                </c:pt>
                <c:pt idx="386">
                  <c:v>2.9784631600000003E-4</c:v>
                </c:pt>
                <c:pt idx="387">
                  <c:v>1.8317029600000003E-4</c:v>
                </c:pt>
                <c:pt idx="388">
                  <c:v>3.2171555999999988E-5</c:v>
                </c:pt>
                <c:pt idx="389">
                  <c:v>-1.0689258400000002E-4</c:v>
                </c:pt>
                <c:pt idx="390">
                  <c:v>-1.8317028799999998E-4</c:v>
                </c:pt>
                <c:pt idx="391">
                  <c:v>-1.7590574399999997E-4</c:v>
                </c:pt>
                <c:pt idx="392">
                  <c:v>-1.1363822799999998E-4</c:v>
                </c:pt>
                <c:pt idx="393">
                  <c:v>-4.5143960000000011E-5</c:v>
                </c:pt>
                <c:pt idx="394">
                  <c:v>-1.5826319999999996E-5</c:v>
                </c:pt>
                <c:pt idx="395">
                  <c:v>-4.7997875999999991E-5</c:v>
                </c:pt>
                <c:pt idx="396">
                  <c:v>-1.3698853599999997E-4</c:v>
                </c:pt>
                <c:pt idx="397">
                  <c:v>-2.61264132E-4</c:v>
                </c:pt>
                <c:pt idx="398">
                  <c:v>-3.8839365999999997E-4</c:v>
                </c:pt>
                <c:pt idx="399">
                  <c:v>-4.7401151999999997E-4</c:v>
                </c:pt>
                <c:pt idx="400">
                  <c:v>-4.8283274000000007E-4</c:v>
                </c:pt>
                <c:pt idx="401">
                  <c:v>-4.0473889600000002E-4</c:v>
                </c:pt>
                <c:pt idx="402">
                  <c:v>-2.5659407599999998E-4</c:v>
                </c:pt>
                <c:pt idx="403">
                  <c:v>-8.4061155999999994E-5</c:v>
                </c:pt>
                <c:pt idx="404">
                  <c:v>4.7478984000000007E-5</c:v>
                </c:pt>
                <c:pt idx="405">
                  <c:v>9.1325687999999999E-5</c:v>
                </c:pt>
                <c:pt idx="406">
                  <c:v>4.6441184000000001E-5</c:v>
                </c:pt>
                <c:pt idx="407">
                  <c:v>-5.7078576000000007E-5</c:v>
                </c:pt>
                <c:pt idx="408">
                  <c:v>-1.7460851600000003E-4</c:v>
                </c:pt>
                <c:pt idx="409">
                  <c:v>-2.6852867600000004E-4</c:v>
                </c:pt>
                <c:pt idx="410">
                  <c:v>-3.1522932000000001E-4</c:v>
                </c:pt>
                <c:pt idx="411">
                  <c:v>-3.1419152000000005E-4</c:v>
                </c:pt>
                <c:pt idx="412">
                  <c:v>-2.8020383999999998E-4</c:v>
                </c:pt>
                <c:pt idx="413">
                  <c:v>-2.3428153999999999E-4</c:v>
                </c:pt>
                <c:pt idx="414">
                  <c:v>-1.9743994E-4</c:v>
                </c:pt>
                <c:pt idx="415">
                  <c:v>-2.0081276E-4</c:v>
                </c:pt>
                <c:pt idx="416">
                  <c:v>-2.5918858E-4</c:v>
                </c:pt>
                <c:pt idx="417">
                  <c:v>-3.6037329999999998E-4</c:v>
                </c:pt>
                <c:pt idx="418">
                  <c:v>-4.7842214000000003E-4</c:v>
                </c:pt>
                <c:pt idx="419">
                  <c:v>-5.7986630000000006E-4</c:v>
                </c:pt>
                <c:pt idx="420">
                  <c:v>-6.3746376E-4</c:v>
                </c:pt>
                <c:pt idx="421">
                  <c:v>-6.5173339999999996E-4</c:v>
                </c:pt>
                <c:pt idx="422">
                  <c:v>-6.3668541999999996E-4</c:v>
                </c:pt>
                <c:pt idx="423">
                  <c:v>-6.0840559999999989E-4</c:v>
                </c:pt>
                <c:pt idx="424">
                  <c:v>-5.8816865999999999E-4</c:v>
                </c:pt>
                <c:pt idx="425">
                  <c:v>-5.9154147999999993E-4</c:v>
                </c:pt>
                <c:pt idx="426">
                  <c:v>-6.2423191999999995E-4</c:v>
                </c:pt>
                <c:pt idx="427">
                  <c:v>-6.8416439999999994E-4</c:v>
                </c:pt>
                <c:pt idx="428">
                  <c:v>-7.6381491999999993E-4</c:v>
                </c:pt>
                <c:pt idx="429">
                  <c:v>-8.4190875999999993E-4</c:v>
                </c:pt>
                <c:pt idx="430">
                  <c:v>-8.8653381999999998E-4</c:v>
                </c:pt>
                <c:pt idx="431">
                  <c:v>-8.6681577999999997E-4</c:v>
                </c:pt>
                <c:pt idx="432">
                  <c:v>-7.8041959999999996E-4</c:v>
                </c:pt>
                <c:pt idx="433">
                  <c:v>-6.5329007999999995E-4</c:v>
                </c:pt>
                <c:pt idx="434">
                  <c:v>-5.3083061999999995E-4</c:v>
                </c:pt>
                <c:pt idx="435">
                  <c:v>-4.4702891999999999E-4</c:v>
                </c:pt>
                <c:pt idx="436">
                  <c:v>-4.1226288E-4</c:v>
                </c:pt>
                <c:pt idx="437">
                  <c:v>-4.1381955999999999E-4</c:v>
                </c:pt>
                <c:pt idx="438">
                  <c:v>-4.2938644E-4</c:v>
                </c:pt>
                <c:pt idx="439">
                  <c:v>-4.3768877999999996E-4</c:v>
                </c:pt>
                <c:pt idx="440">
                  <c:v>-4.2990534000000001E-4</c:v>
                </c:pt>
                <c:pt idx="441">
                  <c:v>-4.1174397999999999E-4</c:v>
                </c:pt>
                <c:pt idx="442">
                  <c:v>-3.9124757999999996E-4</c:v>
                </c:pt>
                <c:pt idx="443">
                  <c:v>-3.7230788000000001E-4</c:v>
                </c:pt>
                <c:pt idx="444">
                  <c:v>-3.5518432E-4</c:v>
                </c:pt>
                <c:pt idx="445">
                  <c:v>-3.3468791999999997E-4</c:v>
                </c:pt>
                <c:pt idx="446">
                  <c:v>-2.9499238000000005E-4</c:v>
                </c:pt>
                <c:pt idx="447">
                  <c:v>-2.2494142799999996E-4</c:v>
                </c:pt>
                <c:pt idx="448">
                  <c:v>-1.2764842800000001E-4</c:v>
                </c:pt>
                <c:pt idx="449">
                  <c:v>-1.7901928000000006E-5</c:v>
                </c:pt>
                <c:pt idx="450">
                  <c:v>7.6537152000000005E-5</c:v>
                </c:pt>
                <c:pt idx="451">
                  <c:v>1.3102124000000001E-4</c:v>
                </c:pt>
                <c:pt idx="452">
                  <c:v>1.4373419199999998E-4</c:v>
                </c:pt>
                <c:pt idx="453">
                  <c:v>1.1830828799999999E-4</c:v>
                </c:pt>
                <c:pt idx="454">
                  <c:v>6.0451392E-5</c:v>
                </c:pt>
                <c:pt idx="455">
                  <c:v>-9.8590279999999982E-6</c:v>
                </c:pt>
                <c:pt idx="456">
                  <c:v>-7.9909996000000001E-5</c:v>
                </c:pt>
                <c:pt idx="457">
                  <c:v>-1.5826330000000001E-4</c:v>
                </c:pt>
                <c:pt idx="458">
                  <c:v>-2.3609769599999998E-4</c:v>
                </c:pt>
                <c:pt idx="459">
                  <c:v>-2.8539282000000001E-4</c:v>
                </c:pt>
                <c:pt idx="460">
                  <c:v>-2.9603017999999995E-4</c:v>
                </c:pt>
                <c:pt idx="461">
                  <c:v>-2.7190150000000002E-4</c:v>
                </c:pt>
                <c:pt idx="462">
                  <c:v>-2.12228452E-4</c:v>
                </c:pt>
                <c:pt idx="463">
                  <c:v>-1.3465350400000001E-4</c:v>
                </c:pt>
                <c:pt idx="464">
                  <c:v>-7.3683219999999994E-5</c:v>
                </c:pt>
                <c:pt idx="465">
                  <c:v>-4.6960079999999996E-5</c:v>
                </c:pt>
                <c:pt idx="466">
                  <c:v>-5.8375799999999998E-5</c:v>
                </c:pt>
                <c:pt idx="467">
                  <c:v>-1.11822088E-4</c:v>
                </c:pt>
                <c:pt idx="468">
                  <c:v>-1.9614269600000002E-4</c:v>
                </c:pt>
                <c:pt idx="469">
                  <c:v>-2.8253887999999999E-4</c:v>
                </c:pt>
                <c:pt idx="470">
                  <c:v>-3.518115E-4</c:v>
                </c:pt>
                <c:pt idx="471">
                  <c:v>-3.9669600000000004E-4</c:v>
                </c:pt>
                <c:pt idx="472">
                  <c:v>-4.1797073999999995E-4</c:v>
                </c:pt>
                <c:pt idx="473">
                  <c:v>-4.2653252000000007E-4</c:v>
                </c:pt>
                <c:pt idx="474">
                  <c:v>-4.3768878000000007E-4</c:v>
                </c:pt>
                <c:pt idx="475">
                  <c:v>-4.6000130000000002E-4</c:v>
                </c:pt>
                <c:pt idx="476">
                  <c:v>-4.9269176000000007E-4</c:v>
                </c:pt>
                <c:pt idx="477">
                  <c:v>-5.1993380000000004E-4</c:v>
                </c:pt>
                <c:pt idx="478">
                  <c:v>-5.1266925999999993E-4</c:v>
                </c:pt>
                <c:pt idx="479">
                  <c:v>-4.4209940000000002E-4</c:v>
                </c:pt>
                <c:pt idx="480">
                  <c:v>-2.9966246000000002E-4</c:v>
                </c:pt>
                <c:pt idx="481">
                  <c:v>-1.1441658E-4</c:v>
                </c:pt>
                <c:pt idx="482">
                  <c:v>5.1889599999999992E-5</c:v>
                </c:pt>
                <c:pt idx="483">
                  <c:v>1.4088027199999999E-4</c:v>
                </c:pt>
                <c:pt idx="484">
                  <c:v>1.2453503199999998E-4</c:v>
                </c:pt>
                <c:pt idx="485">
                  <c:v>2.7760931999999974E-5</c:v>
                </c:pt>
                <c:pt idx="486">
                  <c:v>-8.1207228000000007E-5</c:v>
                </c:pt>
                <c:pt idx="487">
                  <c:v>-1.3128069999999997E-4</c:v>
                </c:pt>
                <c:pt idx="488">
                  <c:v>-9.1066251999999981E-5</c:v>
                </c:pt>
                <c:pt idx="489">
                  <c:v>2.3350328000000009E-5</c:v>
                </c:pt>
                <c:pt idx="490">
                  <c:v>1.6604672800000001E-4</c:v>
                </c:pt>
                <c:pt idx="491">
                  <c:v>2.9577072799999996E-4</c:v>
                </c:pt>
                <c:pt idx="492">
                  <c:v>3.9384207999999999E-4</c:v>
                </c:pt>
                <c:pt idx="493">
                  <c:v>4.6181745999999995E-4</c:v>
                </c:pt>
                <c:pt idx="494">
                  <c:v>5.1240982E-4</c:v>
                </c:pt>
                <c:pt idx="495">
                  <c:v>5.588510200000001E-4</c:v>
                </c:pt>
                <c:pt idx="496">
                  <c:v>6.0010325999999999E-4</c:v>
                </c:pt>
                <c:pt idx="497">
                  <c:v>6.3460983999999996E-4</c:v>
                </c:pt>
                <c:pt idx="498">
                  <c:v>6.7093255999999999E-4</c:v>
                </c:pt>
                <c:pt idx="499">
                  <c:v>7.1062809999999997E-4</c:v>
                </c:pt>
                <c:pt idx="500">
                  <c:v>7.4876695999999995E-4</c:v>
                </c:pt>
                <c:pt idx="501">
                  <c:v>7.8405187999999997E-4</c:v>
                </c:pt>
                <c:pt idx="502">
                  <c:v>8.0947777999999999E-4</c:v>
                </c:pt>
                <c:pt idx="503">
                  <c:v>8.1933679999999999E-4</c:v>
                </c:pt>
                <c:pt idx="504">
                  <c:v>8.2608246000000012E-4</c:v>
                </c:pt>
                <c:pt idx="505">
                  <c:v>8.2971472E-4</c:v>
                </c:pt>
                <c:pt idx="506">
                  <c:v>8.2867693999999991E-4</c:v>
                </c:pt>
                <c:pt idx="507">
                  <c:v>8.3542259999999993E-4</c:v>
                </c:pt>
                <c:pt idx="508">
                  <c:v>8.5254616000000004E-4</c:v>
                </c:pt>
                <c:pt idx="509">
                  <c:v>8.6422132E-4</c:v>
                </c:pt>
                <c:pt idx="510">
                  <c:v>8.6370244000000002E-4</c:v>
                </c:pt>
                <c:pt idx="511">
                  <c:v>8.3334702000000004E-4</c:v>
                </c:pt>
                <c:pt idx="512">
                  <c:v>7.4461580000000007E-4</c:v>
                </c:pt>
                <c:pt idx="513">
                  <c:v>6.0062215999999999E-4</c:v>
                </c:pt>
                <c:pt idx="514">
                  <c:v>4.3120260399999997E-4</c:v>
                </c:pt>
                <c:pt idx="515">
                  <c:v>2.6930704000000005E-4</c:v>
                </c:pt>
                <c:pt idx="516">
                  <c:v>1.5385267199999997E-4</c:v>
                </c:pt>
                <c:pt idx="517">
                  <c:v>1.04816992E-4</c:v>
                </c:pt>
                <c:pt idx="518">
                  <c:v>1.11043752E-4</c:v>
                </c:pt>
                <c:pt idx="519">
                  <c:v>1.6189556799999999E-4</c:v>
                </c:pt>
                <c:pt idx="520">
                  <c:v>2.39989412E-4</c:v>
                </c:pt>
                <c:pt idx="521">
                  <c:v>3.1185651999999999E-4</c:v>
                </c:pt>
                <c:pt idx="522">
                  <c:v>3.6192998000000002E-4</c:v>
                </c:pt>
                <c:pt idx="523">
                  <c:v>3.8891255999999998E-4</c:v>
                </c:pt>
                <c:pt idx="524">
                  <c:v>3.8061021999999996E-4</c:v>
                </c:pt>
                <c:pt idx="525">
                  <c:v>3.4506583999999998E-4</c:v>
                </c:pt>
                <c:pt idx="526">
                  <c:v>3.0147856000000003E-4</c:v>
                </c:pt>
                <c:pt idx="527">
                  <c:v>2.5970744E-4</c:v>
                </c:pt>
                <c:pt idx="528">
                  <c:v>2.2987092E-4</c:v>
                </c:pt>
                <c:pt idx="529">
                  <c:v>2.3428153999999999E-4</c:v>
                </c:pt>
                <c:pt idx="530">
                  <c:v>2.7086371999999998E-4</c:v>
                </c:pt>
                <c:pt idx="531">
                  <c:v>3.2820173999999999E-4</c:v>
                </c:pt>
                <c:pt idx="532">
                  <c:v>3.9903104000000005E-4</c:v>
                </c:pt>
                <c:pt idx="533">
                  <c:v>4.5325568000000006E-4</c:v>
                </c:pt>
                <c:pt idx="534">
                  <c:v>4.5688793999999999E-4</c:v>
                </c:pt>
                <c:pt idx="535">
                  <c:v>4.1511680000000004E-4</c:v>
                </c:pt>
                <c:pt idx="536">
                  <c:v>3.4636307999999998E-4</c:v>
                </c:pt>
                <c:pt idx="537">
                  <c:v>2.5866966000000002E-4</c:v>
                </c:pt>
                <c:pt idx="538">
                  <c:v>1.8083525599999999E-4</c:v>
                </c:pt>
                <c:pt idx="539">
                  <c:v>1.3309682799999997E-4</c:v>
                </c:pt>
                <c:pt idx="540">
                  <c:v>1.1493546799999998E-4</c:v>
                </c:pt>
                <c:pt idx="541">
                  <c:v>1.3465350799999999E-4</c:v>
                </c:pt>
                <c:pt idx="542">
                  <c:v>2.0703950799999998E-4</c:v>
                </c:pt>
                <c:pt idx="543">
                  <c:v>3.2560725200000002E-4</c:v>
                </c:pt>
                <c:pt idx="544">
                  <c:v>4.6493083999999996E-4</c:v>
                </c:pt>
                <c:pt idx="545">
                  <c:v>5.8946589999999994E-4</c:v>
                </c:pt>
                <c:pt idx="546">
                  <c:v>6.6288968000000005E-4</c:v>
                </c:pt>
                <c:pt idx="547">
                  <c:v>6.6600303999999992E-4</c:v>
                </c:pt>
                <c:pt idx="548">
                  <c:v>6.0918392000000013E-4</c:v>
                </c:pt>
                <c:pt idx="549">
                  <c:v>5.310900600000001E-4</c:v>
                </c:pt>
                <c:pt idx="550">
                  <c:v>4.6596860000000008E-4</c:v>
                </c:pt>
                <c:pt idx="551">
                  <c:v>4.3872656E-4</c:v>
                </c:pt>
                <c:pt idx="552">
                  <c:v>4.6467135999999997E-4</c:v>
                </c:pt>
                <c:pt idx="553">
                  <c:v>5.3109005999999999E-4</c:v>
                </c:pt>
                <c:pt idx="554">
                  <c:v>6.0269771999999996E-4</c:v>
                </c:pt>
                <c:pt idx="555">
                  <c:v>6.5977628000000001E-4</c:v>
                </c:pt>
                <c:pt idx="556">
                  <c:v>6.8623998000000004E-4</c:v>
                </c:pt>
                <c:pt idx="557">
                  <c:v>6.6314911999999998E-4</c:v>
                </c:pt>
                <c:pt idx="558">
                  <c:v>5.9309813999999989E-4</c:v>
                </c:pt>
                <c:pt idx="559">
                  <c:v>5.007346399999999E-4</c:v>
                </c:pt>
                <c:pt idx="560">
                  <c:v>3.9877158000000003E-4</c:v>
                </c:pt>
                <c:pt idx="561">
                  <c:v>3.0588920000000001E-4</c:v>
                </c:pt>
                <c:pt idx="562">
                  <c:v>2.4491892000000001E-4</c:v>
                </c:pt>
                <c:pt idx="563">
                  <c:v>2.2649812000000001E-4</c:v>
                </c:pt>
                <c:pt idx="564">
                  <c:v>2.4569727999999998E-4</c:v>
                </c:pt>
                <c:pt idx="565">
                  <c:v>2.8824675999999998E-4</c:v>
                </c:pt>
                <c:pt idx="566">
                  <c:v>3.274234E-4</c:v>
                </c:pt>
                <c:pt idx="567">
                  <c:v>3.5103316000000006E-4</c:v>
                </c:pt>
                <c:pt idx="568">
                  <c:v>3.5674102000000002E-4</c:v>
                </c:pt>
                <c:pt idx="569">
                  <c:v>3.458442E-4</c:v>
                </c:pt>
                <c:pt idx="570">
                  <c:v>3.3832019999999999E-4</c:v>
                </c:pt>
                <c:pt idx="571">
                  <c:v>3.4195247999999995E-4</c:v>
                </c:pt>
                <c:pt idx="572">
                  <c:v>3.4195247999999995E-4</c:v>
                </c:pt>
                <c:pt idx="573">
                  <c:v>3.2612613999999997E-4</c:v>
                </c:pt>
                <c:pt idx="574">
                  <c:v>2.8824672000000003E-4</c:v>
                </c:pt>
                <c:pt idx="575">
                  <c:v>2.23644164E-4</c:v>
                </c:pt>
                <c:pt idx="576">
                  <c:v>1.6137664000000001E-4</c:v>
                </c:pt>
                <c:pt idx="577">
                  <c:v>1.3646964E-4</c:v>
                </c:pt>
                <c:pt idx="578">
                  <c:v>1.5489046000000001E-4</c:v>
                </c:pt>
                <c:pt idx="579">
                  <c:v>2.1300681999999999E-4</c:v>
                </c:pt>
                <c:pt idx="580">
                  <c:v>2.9421405599999999E-4</c:v>
                </c:pt>
                <c:pt idx="581">
                  <c:v>3.6037329999999998E-4</c:v>
                </c:pt>
                <c:pt idx="582">
                  <c:v>3.863181E-4</c:v>
                </c:pt>
                <c:pt idx="583">
                  <c:v>3.7749686000000004E-4</c:v>
                </c:pt>
                <c:pt idx="584">
                  <c:v>3.3780132000000001E-4</c:v>
                </c:pt>
                <c:pt idx="585">
                  <c:v>2.7968496E-4</c:v>
                </c:pt>
                <c:pt idx="586">
                  <c:v>2.2234693999999999E-4</c:v>
                </c:pt>
                <c:pt idx="587">
                  <c:v>1.6552782000000001E-4</c:v>
                </c:pt>
                <c:pt idx="588">
                  <c:v>9.7293000000000005E-5</c:v>
                </c:pt>
                <c:pt idx="589">
                  <c:v>1.0377919999999999E-5</c:v>
                </c:pt>
                <c:pt idx="590">
                  <c:v>-9.884970000000001E-5</c:v>
                </c:pt>
                <c:pt idx="591">
                  <c:v>-2.1119068000000001E-4</c:v>
                </c:pt>
                <c:pt idx="592">
                  <c:v>-2.8305778E-4</c:v>
                </c:pt>
                <c:pt idx="593">
                  <c:v>-2.8305778E-4</c:v>
                </c:pt>
                <c:pt idx="594">
                  <c:v>-2.0652061999999996E-4</c:v>
                </c:pt>
                <c:pt idx="595">
                  <c:v>-7.7834400000000001E-5</c:v>
                </c:pt>
                <c:pt idx="596">
                  <c:v>4.5143960000000004E-5</c:v>
                </c:pt>
                <c:pt idx="597">
                  <c:v>1.1078430799999999E-4</c:v>
                </c:pt>
              </c:numCache>
            </c:numRef>
          </c:val>
          <c:smooth val="0"/>
        </c:ser>
        <c:ser>
          <c:idx val="9"/>
          <c:order val="9"/>
          <c:marker>
            <c:symbol val="none"/>
          </c:marker>
          <c:val>
            <c:numRef>
              <c:f>Sheet1!$K$2:$K$599</c:f>
              <c:numCache>
                <c:formatCode>0.00E+00</c:formatCode>
                <c:ptCount val="598"/>
                <c:pt idx="0">
                  <c:v>-6.7456480000000006E-5</c:v>
                </c:pt>
                <c:pt idx="1">
                  <c:v>-8.5617839999999995E-5</c:v>
                </c:pt>
                <c:pt idx="2">
                  <c:v>5.2149043999999999E-5</c:v>
                </c:pt>
                <c:pt idx="3">
                  <c:v>1.0611422E-4</c:v>
                </c:pt>
                <c:pt idx="4">
                  <c:v>1.56187688E-4</c:v>
                </c:pt>
                <c:pt idx="5">
                  <c:v>1.8654309999999999E-4</c:v>
                </c:pt>
                <c:pt idx="6">
                  <c:v>1.9925606000000001E-4</c:v>
                </c:pt>
                <c:pt idx="7">
                  <c:v>2.1170956000000001E-4</c:v>
                </c:pt>
                <c:pt idx="8">
                  <c:v>2.399894E-4</c:v>
                </c:pt>
                <c:pt idx="9">
                  <c:v>2.7812826000000004E-4</c:v>
                </c:pt>
                <c:pt idx="10">
                  <c:v>3.1107816000000002E-4</c:v>
                </c:pt>
                <c:pt idx="11">
                  <c:v>3.2664504000000003E-4</c:v>
                </c:pt>
                <c:pt idx="12">
                  <c:v>3.2431001999999999E-4</c:v>
                </c:pt>
                <c:pt idx="13">
                  <c:v>3.1548877999999997E-4</c:v>
                </c:pt>
                <c:pt idx="14">
                  <c:v>3.1600766E-4</c:v>
                </c:pt>
                <c:pt idx="15">
                  <c:v>3.3702295999999999E-4</c:v>
                </c:pt>
                <c:pt idx="16">
                  <c:v>3.8035078000000003E-4</c:v>
                </c:pt>
                <c:pt idx="17">
                  <c:v>4.2912699999999996E-4</c:v>
                </c:pt>
                <c:pt idx="18">
                  <c:v>4.6596862000000005E-4</c:v>
                </c:pt>
                <c:pt idx="19">
                  <c:v>4.7375208000000003E-4</c:v>
                </c:pt>
                <c:pt idx="20">
                  <c:v>4.4313720000000004E-4</c:v>
                </c:pt>
                <c:pt idx="21">
                  <c:v>3.8450194000000002E-4</c:v>
                </c:pt>
                <c:pt idx="22">
                  <c:v>3.2119661999999995E-4</c:v>
                </c:pt>
                <c:pt idx="23">
                  <c:v>2.7709046000000002E-4</c:v>
                </c:pt>
                <c:pt idx="24">
                  <c:v>2.6904756E-4</c:v>
                </c:pt>
                <c:pt idx="25">
                  <c:v>2.9706795999999999E-4</c:v>
                </c:pt>
                <c:pt idx="26">
                  <c:v>3.4169301999999998E-4</c:v>
                </c:pt>
                <c:pt idx="27">
                  <c:v>3.8035078000000003E-4</c:v>
                </c:pt>
                <c:pt idx="28">
                  <c:v>3.9046926E-4</c:v>
                </c:pt>
                <c:pt idx="29">
                  <c:v>3.7152956000000004E-4</c:v>
                </c:pt>
                <c:pt idx="30">
                  <c:v>3.4169301999999998E-4</c:v>
                </c:pt>
                <c:pt idx="31">
                  <c:v>3.1730490000000001E-4</c:v>
                </c:pt>
                <c:pt idx="32">
                  <c:v>3.1289428E-4</c:v>
                </c:pt>
                <c:pt idx="33">
                  <c:v>3.292395E-4</c:v>
                </c:pt>
                <c:pt idx="34">
                  <c:v>3.5336816000000002E-4</c:v>
                </c:pt>
                <c:pt idx="35">
                  <c:v>3.7594013999999999E-4</c:v>
                </c:pt>
                <c:pt idx="36">
                  <c:v>3.8891254000000006E-4</c:v>
                </c:pt>
                <c:pt idx="37">
                  <c:v>3.8190743999999999E-4</c:v>
                </c:pt>
                <c:pt idx="38">
                  <c:v>3.6763779999999998E-4</c:v>
                </c:pt>
                <c:pt idx="39">
                  <c:v>3.5959491999999998E-4</c:v>
                </c:pt>
                <c:pt idx="40">
                  <c:v>3.6504334E-4</c:v>
                </c:pt>
                <c:pt idx="41">
                  <c:v>3.9436098E-4</c:v>
                </c:pt>
                <c:pt idx="42">
                  <c:v>4.4054274000000001E-4</c:v>
                </c:pt>
                <c:pt idx="43">
                  <c:v>4.792005E-4</c:v>
                </c:pt>
                <c:pt idx="44">
                  <c:v>4.9087565999999996E-4</c:v>
                </c:pt>
                <c:pt idx="45">
                  <c:v>4.6181747999999993E-4</c:v>
                </c:pt>
                <c:pt idx="46">
                  <c:v>3.9513934000000002E-4</c:v>
                </c:pt>
                <c:pt idx="47">
                  <c:v>3.2820173999999999E-4</c:v>
                </c:pt>
                <c:pt idx="48">
                  <c:v>2.9447350000000002E-4</c:v>
                </c:pt>
                <c:pt idx="49">
                  <c:v>2.9966246000000002E-4</c:v>
                </c:pt>
                <c:pt idx="50">
                  <c:v>3.3079622000000005E-4</c:v>
                </c:pt>
                <c:pt idx="51">
                  <c:v>3.5388708E-4</c:v>
                </c:pt>
                <c:pt idx="52">
                  <c:v>3.1678601999999997E-4</c:v>
                </c:pt>
                <c:pt idx="53">
                  <c:v>1.9354822000000003E-4</c:v>
                </c:pt>
                <c:pt idx="54">
                  <c:v>5.7078600000000108E-6</c:v>
                </c:pt>
                <c:pt idx="55">
                  <c:v>-1.9458599999999998E-4</c:v>
                </c:pt>
                <c:pt idx="56">
                  <c:v>-3.4117411999999992E-4</c:v>
                </c:pt>
                <c:pt idx="57">
                  <c:v>-3.7256732799999996E-4</c:v>
                </c:pt>
                <c:pt idx="58">
                  <c:v>-2.7968494800000005E-4</c:v>
                </c:pt>
                <c:pt idx="59">
                  <c:v>-1.1000594800000002E-4</c:v>
                </c:pt>
                <c:pt idx="60">
                  <c:v>7.6277711999999989E-5</c:v>
                </c:pt>
                <c:pt idx="61">
                  <c:v>2.3713547199999998E-4</c:v>
                </c:pt>
                <c:pt idx="62">
                  <c:v>3.5881658000000004E-4</c:v>
                </c:pt>
                <c:pt idx="63">
                  <c:v>4.6752529999999999E-4</c:v>
                </c:pt>
                <c:pt idx="64">
                  <c:v>5.9543315999999993E-4</c:v>
                </c:pt>
                <c:pt idx="65">
                  <c:v>7.3968622000000002E-4</c:v>
                </c:pt>
                <c:pt idx="66">
                  <c:v>8.7304258000000005E-4</c:v>
                </c:pt>
                <c:pt idx="67">
                  <c:v>9.6047655999999986E-4</c:v>
                </c:pt>
                <c:pt idx="68">
                  <c:v>9.7189225999999985E-4</c:v>
                </c:pt>
                <c:pt idx="69">
                  <c:v>9.1325702000000003E-4</c:v>
                </c:pt>
                <c:pt idx="70">
                  <c:v>8.2867699999999989E-4</c:v>
                </c:pt>
                <c:pt idx="71">
                  <c:v>7.5603148000000003E-4</c:v>
                </c:pt>
                <c:pt idx="72">
                  <c:v>7.2411937999999996E-4</c:v>
                </c:pt>
                <c:pt idx="73">
                  <c:v>7.3423786000000003E-4</c:v>
                </c:pt>
                <c:pt idx="74">
                  <c:v>7.5784761999999999E-4</c:v>
                </c:pt>
                <c:pt idx="75">
                  <c:v>7.7107948000000007E-4</c:v>
                </c:pt>
                <c:pt idx="76">
                  <c:v>7.7315505999999996E-4</c:v>
                </c:pt>
                <c:pt idx="77">
                  <c:v>7.5862597999999996E-4</c:v>
                </c:pt>
                <c:pt idx="78">
                  <c:v>7.4357799999999995E-4</c:v>
                </c:pt>
                <c:pt idx="79">
                  <c:v>7.5862597999999996E-4</c:v>
                </c:pt>
                <c:pt idx="80">
                  <c:v>7.9261365999999992E-4</c:v>
                </c:pt>
                <c:pt idx="81">
                  <c:v>8.1855846000000005E-4</c:v>
                </c:pt>
                <c:pt idx="82">
                  <c:v>8.2374742000000006E-4</c:v>
                </c:pt>
                <c:pt idx="83">
                  <c:v>7.8742469999999991E-4</c:v>
                </c:pt>
                <c:pt idx="84">
                  <c:v>7.010285199999999E-4</c:v>
                </c:pt>
                <c:pt idx="85">
                  <c:v>5.9257926000000002E-4</c:v>
                </c:pt>
                <c:pt idx="86">
                  <c:v>4.7063869999999992E-4</c:v>
                </c:pt>
                <c:pt idx="87">
                  <c:v>3.2898008000000004E-4</c:v>
                </c:pt>
                <c:pt idx="88">
                  <c:v>1.8342974000000001E-4</c:v>
                </c:pt>
                <c:pt idx="89">
                  <c:v>4.9554559999999999E-5</c:v>
                </c:pt>
                <c:pt idx="90">
                  <c:v>-5.5781340000000004E-5</c:v>
                </c:pt>
                <c:pt idx="91">
                  <c:v>-9.5995775999999994E-5</c:v>
                </c:pt>
                <c:pt idx="92">
                  <c:v>-5.1889615999999996E-5</c:v>
                </c:pt>
                <c:pt idx="93">
                  <c:v>5.7856884000000015E-5</c:v>
                </c:pt>
                <c:pt idx="94">
                  <c:v>1.9795882399999999E-4</c:v>
                </c:pt>
                <c:pt idx="95">
                  <c:v>3.17823804E-4</c:v>
                </c:pt>
                <c:pt idx="96">
                  <c:v>3.8164802000000003E-4</c:v>
                </c:pt>
                <c:pt idx="97">
                  <c:v>3.9020979999999998E-4</c:v>
                </c:pt>
                <c:pt idx="98">
                  <c:v>3.7957243999999998E-4</c:v>
                </c:pt>
                <c:pt idx="99">
                  <c:v>3.8917199999999997E-4</c:v>
                </c:pt>
                <c:pt idx="100">
                  <c:v>4.4002381999999997E-4</c:v>
                </c:pt>
                <c:pt idx="101">
                  <c:v>5.3031172000000005E-4</c:v>
                </c:pt>
                <c:pt idx="102">
                  <c:v>6.4187435999999993E-4</c:v>
                </c:pt>
                <c:pt idx="103">
                  <c:v>7.4046460000000002E-4</c:v>
                </c:pt>
                <c:pt idx="104">
                  <c:v>7.9676482000000002E-4</c:v>
                </c:pt>
                <c:pt idx="105">
                  <c:v>8.0947776000000007E-4</c:v>
                </c:pt>
                <c:pt idx="106">
                  <c:v>7.7626841999999994E-4</c:v>
                </c:pt>
                <c:pt idx="107">
                  <c:v>6.9817458000000004E-4</c:v>
                </c:pt>
                <c:pt idx="108">
                  <c:v>5.9439537999999995E-4</c:v>
                </c:pt>
                <c:pt idx="109">
                  <c:v>4.8335164000000007E-4</c:v>
                </c:pt>
                <c:pt idx="110">
                  <c:v>3.8320472E-4</c:v>
                </c:pt>
                <c:pt idx="111">
                  <c:v>3.333907E-4</c:v>
                </c:pt>
                <c:pt idx="112">
                  <c:v>3.6115163999999998E-4</c:v>
                </c:pt>
                <c:pt idx="113">
                  <c:v>4.3950494E-4</c:v>
                </c:pt>
                <c:pt idx="114">
                  <c:v>5.1941492000000006E-4</c:v>
                </c:pt>
                <c:pt idx="115">
                  <c:v>5.5028924000000005E-4</c:v>
                </c:pt>
                <c:pt idx="116">
                  <c:v>4.9684293999999998E-4</c:v>
                </c:pt>
                <c:pt idx="117">
                  <c:v>3.6478390000000002E-4</c:v>
                </c:pt>
                <c:pt idx="118">
                  <c:v>2.0418558000000002E-4</c:v>
                </c:pt>
                <c:pt idx="119">
                  <c:v>8.2245019999999997E-5</c:v>
                </c:pt>
                <c:pt idx="120">
                  <c:v>3.5803820000000006E-5</c:v>
                </c:pt>
                <c:pt idx="121">
                  <c:v>6.097028E-5</c:v>
                </c:pt>
                <c:pt idx="122">
                  <c:v>1.3231848000000001E-4</c:v>
                </c:pt>
                <c:pt idx="123">
                  <c:v>2.1145012E-4</c:v>
                </c:pt>
                <c:pt idx="124">
                  <c:v>2.5815075999999996E-4</c:v>
                </c:pt>
                <c:pt idx="125">
                  <c:v>2.6749088000000001E-4</c:v>
                </c:pt>
                <c:pt idx="126">
                  <c:v>2.5270234000000004E-4</c:v>
                </c:pt>
                <c:pt idx="127">
                  <c:v>2.2546029999999999E-4</c:v>
                </c:pt>
                <c:pt idx="128">
                  <c:v>2.11969E-4</c:v>
                </c:pt>
                <c:pt idx="129">
                  <c:v>2.3609765999999996E-4</c:v>
                </c:pt>
                <c:pt idx="130">
                  <c:v>2.9603015999999998E-4</c:v>
                </c:pt>
                <c:pt idx="131">
                  <c:v>3.7464292000000002E-4</c:v>
                </c:pt>
                <c:pt idx="132">
                  <c:v>4.4183995999999993E-4</c:v>
                </c:pt>
                <c:pt idx="133">
                  <c:v>4.7063869999999992E-4</c:v>
                </c:pt>
                <c:pt idx="134">
                  <c:v>4.6519029999999998E-4</c:v>
                </c:pt>
                <c:pt idx="135">
                  <c:v>4.4884507999999991E-4</c:v>
                </c:pt>
                <c:pt idx="136">
                  <c:v>4.4521279999999995E-4</c:v>
                </c:pt>
                <c:pt idx="137">
                  <c:v>4.7349261999999996E-4</c:v>
                </c:pt>
                <c:pt idx="138">
                  <c:v>5.2226884E-4</c:v>
                </c:pt>
                <c:pt idx="139">
                  <c:v>5.5729432000000008E-4</c:v>
                </c:pt>
                <c:pt idx="140">
                  <c:v>5.6092658000000007E-4</c:v>
                </c:pt>
                <c:pt idx="141">
                  <c:v>5.2667944000000003E-4</c:v>
                </c:pt>
                <c:pt idx="142">
                  <c:v>4.5948241999999999E-4</c:v>
                </c:pt>
                <c:pt idx="143">
                  <c:v>3.8813421999999998E-4</c:v>
                </c:pt>
                <c:pt idx="144">
                  <c:v>3.3131509999999997E-4</c:v>
                </c:pt>
                <c:pt idx="145">
                  <c:v>2.8798727999999998E-4</c:v>
                </c:pt>
                <c:pt idx="146">
                  <c:v>2.6204248000000002E-4</c:v>
                </c:pt>
                <c:pt idx="147">
                  <c:v>2.6152358000000001E-4</c:v>
                </c:pt>
                <c:pt idx="148">
                  <c:v>2.8928451999999999E-4</c:v>
                </c:pt>
                <c:pt idx="149">
                  <c:v>3.5310873999999995E-4</c:v>
                </c:pt>
                <c:pt idx="150">
                  <c:v>4.5559069999999999E-4</c:v>
                </c:pt>
                <c:pt idx="151">
                  <c:v>5.8064464E-4</c:v>
                </c:pt>
                <c:pt idx="152">
                  <c:v>6.9791514E-4</c:v>
                </c:pt>
                <c:pt idx="153">
                  <c:v>7.7990069999999995E-4</c:v>
                </c:pt>
                <c:pt idx="154">
                  <c:v>8.0428879999999996E-4</c:v>
                </c:pt>
                <c:pt idx="155">
                  <c:v>7.6407435999999997E-4</c:v>
                </c:pt>
                <c:pt idx="156">
                  <c:v>6.7741873999999991E-4</c:v>
                </c:pt>
                <c:pt idx="157">
                  <c:v>5.6455885999999998E-4</c:v>
                </c:pt>
                <c:pt idx="158">
                  <c:v>4.4702892000000004E-4</c:v>
                </c:pt>
                <c:pt idx="159">
                  <c:v>3.4584420000000006E-4</c:v>
                </c:pt>
                <c:pt idx="160">
                  <c:v>2.630803E-4</c:v>
                </c:pt>
                <c:pt idx="161">
                  <c:v>1.8654312800000004E-4</c:v>
                </c:pt>
                <c:pt idx="162">
                  <c:v>1.1597326400000001E-4</c:v>
                </c:pt>
                <c:pt idx="163">
                  <c:v>4.0992784000000001E-5</c:v>
                </c:pt>
                <c:pt idx="164">
                  <c:v>-3.5803816000000001E-5</c:v>
                </c:pt>
                <c:pt idx="165">
                  <c:v>-8.3282815999999999E-5</c:v>
                </c:pt>
                <c:pt idx="166">
                  <c:v>-8.068833600000001E-5</c:v>
                </c:pt>
                <c:pt idx="167">
                  <c:v>-1.8161372000000002E-5</c:v>
                </c:pt>
                <c:pt idx="168">
                  <c:v>1.1026538800000001E-4</c:v>
                </c:pt>
                <c:pt idx="169">
                  <c:v>2.7657154800000001E-4</c:v>
                </c:pt>
                <c:pt idx="170">
                  <c:v>4.37169868E-4</c:v>
                </c:pt>
                <c:pt idx="171">
                  <c:v>5.7389896000000005E-4</c:v>
                </c:pt>
                <c:pt idx="172">
                  <c:v>6.7612148000000005E-4</c:v>
                </c:pt>
                <c:pt idx="173">
                  <c:v>7.4435632000000008E-4</c:v>
                </c:pt>
                <c:pt idx="174">
                  <c:v>8.0091599999999993E-4</c:v>
                </c:pt>
                <c:pt idx="175">
                  <c:v>8.5565954000000005E-4</c:v>
                </c:pt>
                <c:pt idx="176">
                  <c:v>9.0677079999999994E-4</c:v>
                </c:pt>
                <c:pt idx="177">
                  <c:v>9.4983921999999984E-4</c:v>
                </c:pt>
                <c:pt idx="178">
                  <c:v>9.7941627999999985E-4</c:v>
                </c:pt>
                <c:pt idx="179">
                  <c:v>9.9965313999999996E-4</c:v>
                </c:pt>
                <c:pt idx="180">
                  <c:v>1.0232629199999998E-3</c:v>
                </c:pt>
                <c:pt idx="181">
                  <c:v>1.06581236E-3</c:v>
                </c:pt>
                <c:pt idx="182">
                  <c:v>1.1470195599999999E-3</c:v>
                </c:pt>
                <c:pt idx="183">
                  <c:v>1.2816730000000001E-3</c:v>
                </c:pt>
                <c:pt idx="184">
                  <c:v>1.4708106000000001E-3</c:v>
                </c:pt>
                <c:pt idx="185">
                  <c:v>1.7214373999999998E-3</c:v>
                </c:pt>
                <c:pt idx="186">
                  <c:v>2.0304400000000001E-3</c:v>
                </c:pt>
                <c:pt idx="187">
                  <c:v>2.3791380000000003E-3</c:v>
                </c:pt>
                <c:pt idx="188">
                  <c:v>2.7491110000000003E-3</c:v>
                </c:pt>
                <c:pt idx="189">
                  <c:v>3.1245324000000003E-3</c:v>
                </c:pt>
                <c:pt idx="190">
                  <c:v>3.4913918000000002E-3</c:v>
                </c:pt>
                <c:pt idx="191">
                  <c:v>3.8572136000000002E-3</c:v>
                </c:pt>
                <c:pt idx="192">
                  <c:v>4.2515746000000004E-3</c:v>
                </c:pt>
                <c:pt idx="193">
                  <c:v>4.7006790000000001E-3</c:v>
                </c:pt>
                <c:pt idx="194">
                  <c:v>5.2219100000000006E-3</c:v>
                </c:pt>
                <c:pt idx="195">
                  <c:v>5.8269428000000002E-3</c:v>
                </c:pt>
                <c:pt idx="196">
                  <c:v>6.5129232000000013E-3</c:v>
                </c:pt>
                <c:pt idx="197">
                  <c:v>7.2673980000000013E-3</c:v>
                </c:pt>
                <c:pt idx="198">
                  <c:v>8.078432600000001E-3</c:v>
                </c:pt>
                <c:pt idx="199">
                  <c:v>8.9226762000000001E-3</c:v>
                </c:pt>
                <c:pt idx="200">
                  <c:v>9.7661412E-3</c:v>
                </c:pt>
                <c:pt idx="201">
                  <c:v>1.0577954000000001E-2</c:v>
                </c:pt>
                <c:pt idx="202">
                  <c:v>1.1337618400000003E-2</c:v>
                </c:pt>
                <c:pt idx="203">
                  <c:v>1.2053694E-2</c:v>
                </c:pt>
                <c:pt idx="204">
                  <c:v>1.2764322E-2</c:v>
                </c:pt>
                <c:pt idx="205">
                  <c:v>1.3494410000000002E-2</c:v>
                </c:pt>
                <c:pt idx="206">
                  <c:v>1.4261857999999999E-2</c:v>
                </c:pt>
                <c:pt idx="207">
                  <c:v>1.5070816000000001E-2</c:v>
                </c:pt>
                <c:pt idx="208">
                  <c:v>1.5887818000000001E-2</c:v>
                </c:pt>
                <c:pt idx="209">
                  <c:v>1.6666161999999998E-2</c:v>
                </c:pt>
                <c:pt idx="210">
                  <c:v>1.7379383999999998E-2</c:v>
                </c:pt>
                <c:pt idx="211">
                  <c:v>1.8007506E-2</c:v>
                </c:pt>
                <c:pt idx="212">
                  <c:v>1.8556237999999999E-2</c:v>
                </c:pt>
                <c:pt idx="213">
                  <c:v>1.9056973999999997E-2</c:v>
                </c:pt>
                <c:pt idx="214">
                  <c:v>1.9522424000000003E-2</c:v>
                </c:pt>
                <c:pt idx="215">
                  <c:v>1.9938578000000002E-2</c:v>
                </c:pt>
                <c:pt idx="216">
                  <c:v>2.0276380000000004E-2</c:v>
                </c:pt>
                <c:pt idx="217">
                  <c:v>2.0494576E-2</c:v>
                </c:pt>
                <c:pt idx="218">
                  <c:v>2.0571111999999999E-2</c:v>
                </c:pt>
                <c:pt idx="219">
                  <c:v>2.0535307999999999E-2</c:v>
                </c:pt>
                <c:pt idx="220">
                  <c:v>2.0450988E-2</c:v>
                </c:pt>
                <c:pt idx="221">
                  <c:v>2.0381196000000001E-2</c:v>
                </c:pt>
                <c:pt idx="222">
                  <c:v>2.0364851999999999E-2</c:v>
                </c:pt>
                <c:pt idx="223">
                  <c:v>2.0395725999999999E-2</c:v>
                </c:pt>
                <c:pt idx="224">
                  <c:v>2.0421412E-2</c:v>
                </c:pt>
                <c:pt idx="225">
                  <c:v>2.0377306000000001E-2</c:v>
                </c:pt>
                <c:pt idx="226">
                  <c:v>2.0219562E-2</c:v>
                </c:pt>
                <c:pt idx="227">
                  <c:v>1.9945324E-2</c:v>
                </c:pt>
                <c:pt idx="228">
                  <c:v>1.9579504000000001E-2</c:v>
                </c:pt>
                <c:pt idx="229">
                  <c:v>1.915323E-2</c:v>
                </c:pt>
                <c:pt idx="230">
                  <c:v>1.8687002000000001E-2</c:v>
                </c:pt>
                <c:pt idx="231">
                  <c:v>1.8179781999999998E-2</c:v>
                </c:pt>
                <c:pt idx="232">
                  <c:v>1.759836E-2</c:v>
                </c:pt>
                <c:pt idx="233">
                  <c:v>1.6918345999999997E-2</c:v>
                </c:pt>
                <c:pt idx="234">
                  <c:v>1.6162573999999999E-2</c:v>
                </c:pt>
                <c:pt idx="235">
                  <c:v>1.5392791999999997E-2</c:v>
                </c:pt>
                <c:pt idx="236">
                  <c:v>1.4680605999999999E-2</c:v>
                </c:pt>
                <c:pt idx="237">
                  <c:v>1.4083876E-2</c:v>
                </c:pt>
                <c:pt idx="238">
                  <c:v>1.3617387999999999E-2</c:v>
                </c:pt>
                <c:pt idx="239">
                  <c:v>1.3260127999999999E-2</c:v>
                </c:pt>
                <c:pt idx="240">
                  <c:v>1.2980442E-2</c:v>
                </c:pt>
                <c:pt idx="241">
                  <c:v>1.2741232000000002E-2</c:v>
                </c:pt>
                <c:pt idx="242">
                  <c:v>1.2514474000000001E-2</c:v>
                </c:pt>
                <c:pt idx="243">
                  <c:v>1.2286937999999999E-2</c:v>
                </c:pt>
                <c:pt idx="244">
                  <c:v>1.2044354E-2</c:v>
                </c:pt>
                <c:pt idx="245">
                  <c:v>1.1786721999999999E-2</c:v>
                </c:pt>
                <c:pt idx="246">
                  <c:v>1.1527274000000001E-2</c:v>
                </c:pt>
                <c:pt idx="247">
                  <c:v>1.127976E-2</c:v>
                </c:pt>
                <c:pt idx="248">
                  <c:v>1.1058192E-2</c:v>
                </c:pt>
                <c:pt idx="249">
                  <c:v>1.0867498E-2</c:v>
                </c:pt>
                <c:pt idx="250">
                  <c:v>1.0685626E-2</c:v>
                </c:pt>
                <c:pt idx="251">
                  <c:v>1.0504012000000002E-2</c:v>
                </c:pt>
                <c:pt idx="252">
                  <c:v>1.0321101600000002E-2</c:v>
                </c:pt>
                <c:pt idx="253">
                  <c:v>1.01288504E-2</c:v>
                </c:pt>
                <c:pt idx="254">
                  <c:v>9.9350432000000002E-3</c:v>
                </c:pt>
                <c:pt idx="255">
                  <c:v>9.7513533999999992E-3</c:v>
                </c:pt>
                <c:pt idx="256">
                  <c:v>9.570258600000001E-3</c:v>
                </c:pt>
                <c:pt idx="257">
                  <c:v>9.3816400000000001E-3</c:v>
                </c:pt>
                <c:pt idx="258">
                  <c:v>9.1821244E-3</c:v>
                </c:pt>
                <c:pt idx="259">
                  <c:v>8.9613339999999996E-3</c:v>
                </c:pt>
                <c:pt idx="260">
                  <c:v>8.7114855999999991E-3</c:v>
                </c:pt>
                <c:pt idx="261">
                  <c:v>8.4429569999999992E-3</c:v>
                </c:pt>
                <c:pt idx="262">
                  <c:v>8.1752066000000002E-3</c:v>
                </c:pt>
                <c:pt idx="263">
                  <c:v>7.9121264000000004E-3</c:v>
                </c:pt>
                <c:pt idx="264">
                  <c:v>7.6506027999999988E-3</c:v>
                </c:pt>
                <c:pt idx="265">
                  <c:v>7.3953059999999999E-3</c:v>
                </c:pt>
                <c:pt idx="266">
                  <c:v>7.1488304000000003E-3</c:v>
                </c:pt>
                <c:pt idx="267">
                  <c:v>6.917662199999999E-3</c:v>
                </c:pt>
                <c:pt idx="268">
                  <c:v>6.7171088000000006E-3</c:v>
                </c:pt>
                <c:pt idx="269">
                  <c:v>6.5349764000000006E-3</c:v>
                </c:pt>
                <c:pt idx="270">
                  <c:v>6.3419470000000006E-3</c:v>
                </c:pt>
                <c:pt idx="271">
                  <c:v>6.1123354000000001E-3</c:v>
                </c:pt>
                <c:pt idx="272">
                  <c:v>5.8375799999999993E-3</c:v>
                </c:pt>
                <c:pt idx="273">
                  <c:v>5.533507E-3</c:v>
                </c:pt>
                <c:pt idx="274">
                  <c:v>5.2239854000000006E-3</c:v>
                </c:pt>
                <c:pt idx="275">
                  <c:v>4.9227662000000004E-3</c:v>
                </c:pt>
                <c:pt idx="276">
                  <c:v>4.6301090000000003E-3</c:v>
                </c:pt>
                <c:pt idx="277">
                  <c:v>4.3242198000000001E-3</c:v>
                </c:pt>
                <c:pt idx="278">
                  <c:v>3.9864186000000005E-3</c:v>
                </c:pt>
                <c:pt idx="279">
                  <c:v>3.6486173999999995E-3</c:v>
                </c:pt>
                <c:pt idx="280">
                  <c:v>3.3505117999999999E-3</c:v>
                </c:pt>
                <c:pt idx="281">
                  <c:v>3.1180463999999999E-3</c:v>
                </c:pt>
                <c:pt idx="282">
                  <c:v>2.9730150000000003E-3</c:v>
                </c:pt>
                <c:pt idx="283">
                  <c:v>2.9097096000000001E-3</c:v>
                </c:pt>
                <c:pt idx="284">
                  <c:v>2.8871376000000003E-3</c:v>
                </c:pt>
                <c:pt idx="285">
                  <c:v>2.8658627999999997E-3</c:v>
                </c:pt>
                <c:pt idx="286">
                  <c:v>2.8227943999999997E-3</c:v>
                </c:pt>
                <c:pt idx="287">
                  <c:v>2.7530027999999999E-3</c:v>
                </c:pt>
                <c:pt idx="288">
                  <c:v>2.6723144000000004E-3</c:v>
                </c:pt>
                <c:pt idx="289">
                  <c:v>2.6103064000000003E-3</c:v>
                </c:pt>
                <c:pt idx="290">
                  <c:v>2.5861777999999997E-3</c:v>
                </c:pt>
                <c:pt idx="291">
                  <c:v>2.5924045999999997E-3</c:v>
                </c:pt>
                <c:pt idx="292">
                  <c:v>2.6012257999999998E-3</c:v>
                </c:pt>
                <c:pt idx="293">
                  <c:v>2.5794321999999996E-3</c:v>
                </c:pt>
                <c:pt idx="294">
                  <c:v>2.4938141999999996E-3</c:v>
                </c:pt>
                <c:pt idx="295">
                  <c:v>2.3355507999999999E-3</c:v>
                </c:pt>
                <c:pt idx="296">
                  <c:v>2.1285111999999997E-3</c:v>
                </c:pt>
                <c:pt idx="297">
                  <c:v>1.9131693999999999E-3</c:v>
                </c:pt>
                <c:pt idx="298">
                  <c:v>1.738561E-3</c:v>
                </c:pt>
                <c:pt idx="299">
                  <c:v>1.6402302E-3</c:v>
                </c:pt>
                <c:pt idx="300">
                  <c:v>1.6202528E-3</c:v>
                </c:pt>
                <c:pt idx="301">
                  <c:v>1.6493109999999999E-3</c:v>
                </c:pt>
                <c:pt idx="302">
                  <c:v>1.6721423999999999E-3</c:v>
                </c:pt>
                <c:pt idx="303">
                  <c:v>1.6272577999999998E-3</c:v>
                </c:pt>
                <c:pt idx="304">
                  <c:v>1.48222646E-3</c:v>
                </c:pt>
                <c:pt idx="305">
                  <c:v>1.2523554599999998E-3</c:v>
                </c:pt>
                <c:pt idx="306">
                  <c:v>9.8564288000000007E-4</c:v>
                </c:pt>
                <c:pt idx="307">
                  <c:v>7.5188030000000001E-4</c:v>
                </c:pt>
                <c:pt idx="308">
                  <c:v>5.9880602000000004E-4</c:v>
                </c:pt>
                <c:pt idx="309">
                  <c:v>5.2304719999999997E-4</c:v>
                </c:pt>
                <c:pt idx="310">
                  <c:v>4.8880006000000004E-4</c:v>
                </c:pt>
                <c:pt idx="311">
                  <c:v>4.6000132E-4</c:v>
                </c:pt>
                <c:pt idx="312">
                  <c:v>4.101873E-4</c:v>
                </c:pt>
                <c:pt idx="313">
                  <c:v>3.3987687999999998E-4</c:v>
                </c:pt>
                <c:pt idx="314">
                  <c:v>2.7138260000000001E-4</c:v>
                </c:pt>
                <c:pt idx="315">
                  <c:v>2.0911508000000001E-4</c:v>
                </c:pt>
                <c:pt idx="316">
                  <c:v>1.4762591199999998E-4</c:v>
                </c:pt>
                <c:pt idx="317">
                  <c:v>8.9769000000000001E-5</c:v>
                </c:pt>
                <c:pt idx="318">
                  <c:v>4.7997875999999991E-5</c:v>
                </c:pt>
                <c:pt idx="319">
                  <c:v>4.8257336000000001E-5</c:v>
                </c:pt>
                <c:pt idx="320">
                  <c:v>1.1389767599999999E-4</c:v>
                </c:pt>
                <c:pt idx="321">
                  <c:v>2.2260638399999996E-4</c:v>
                </c:pt>
                <c:pt idx="322">
                  <c:v>3.21196636E-4</c:v>
                </c:pt>
                <c:pt idx="323">
                  <c:v>3.5466542000000005E-4</c:v>
                </c:pt>
                <c:pt idx="324">
                  <c:v>3.0225692E-4</c:v>
                </c:pt>
                <c:pt idx="325">
                  <c:v>2.0678005600000002E-4</c:v>
                </c:pt>
                <c:pt idx="326">
                  <c:v>1.4036137600000002E-4</c:v>
                </c:pt>
                <c:pt idx="327">
                  <c:v>1.45550336E-4</c:v>
                </c:pt>
                <c:pt idx="328">
                  <c:v>2.2416309600000001E-4</c:v>
                </c:pt>
                <c:pt idx="329">
                  <c:v>3.2431003599999998E-4</c:v>
                </c:pt>
                <c:pt idx="330">
                  <c:v>3.6244890000000001E-4</c:v>
                </c:pt>
                <c:pt idx="331">
                  <c:v>3.0381364800000001E-4</c:v>
                </c:pt>
                <c:pt idx="332">
                  <c:v>1.6993846800000004E-4</c:v>
                </c:pt>
                <c:pt idx="333">
                  <c:v>1.0896828000000005E-5</c:v>
                </c:pt>
                <c:pt idx="334">
                  <c:v>-1.12859872E-4</c:v>
                </c:pt>
                <c:pt idx="335">
                  <c:v>-1.6838175199999998E-4</c:v>
                </c:pt>
                <c:pt idx="336">
                  <c:v>-1.7772188E-4</c:v>
                </c:pt>
                <c:pt idx="337">
                  <c:v>-1.8135416000000004E-4</c:v>
                </c:pt>
                <c:pt idx="338">
                  <c:v>-2.0211E-4</c:v>
                </c:pt>
                <c:pt idx="339">
                  <c:v>-2.4621616000000001E-4</c:v>
                </c:pt>
                <c:pt idx="340">
                  <c:v>-2.9732742000000001E-4</c:v>
                </c:pt>
                <c:pt idx="341">
                  <c:v>-3.4013634000000005E-4</c:v>
                </c:pt>
                <c:pt idx="342">
                  <c:v>-3.6634058000000001E-4</c:v>
                </c:pt>
                <c:pt idx="343">
                  <c:v>-3.7490236000000006E-4</c:v>
                </c:pt>
                <c:pt idx="344">
                  <c:v>-3.5881660000000002E-4</c:v>
                </c:pt>
                <c:pt idx="345">
                  <c:v>-3.1963994000000002E-4</c:v>
                </c:pt>
                <c:pt idx="346">
                  <c:v>-2.6930702800000004E-4</c:v>
                </c:pt>
                <c:pt idx="347">
                  <c:v>-2.29092588E-4</c:v>
                </c:pt>
                <c:pt idx="348">
                  <c:v>-2.3168706800000003E-4</c:v>
                </c:pt>
                <c:pt idx="349">
                  <c:v>-2.93435688E-4</c:v>
                </c:pt>
                <c:pt idx="350">
                  <c:v>-3.8605862799999998E-4</c:v>
                </c:pt>
                <c:pt idx="351">
                  <c:v>-4.5118008000000003E-4</c:v>
                </c:pt>
                <c:pt idx="352">
                  <c:v>-4.4988283999999998E-4</c:v>
                </c:pt>
                <c:pt idx="353">
                  <c:v>-3.7049174800000002E-4</c:v>
                </c:pt>
                <c:pt idx="354">
                  <c:v>-2.4621615199999999E-4</c:v>
                </c:pt>
                <c:pt idx="355">
                  <c:v>-1.4036137199999998E-4</c:v>
                </c:pt>
                <c:pt idx="356">
                  <c:v>-9.132569200000001E-5</c:v>
                </c:pt>
                <c:pt idx="357">
                  <c:v>-8.4580051999999989E-5</c:v>
                </c:pt>
                <c:pt idx="358">
                  <c:v>-8.5098948000000011E-5</c:v>
                </c:pt>
                <c:pt idx="359">
                  <c:v>-6.0710843999999995E-5</c:v>
                </c:pt>
                <c:pt idx="360">
                  <c:v>5.1887599999999904E-7</c:v>
                </c:pt>
                <c:pt idx="361">
                  <c:v>6.901313600000001E-5</c:v>
                </c:pt>
                <c:pt idx="362">
                  <c:v>9.8849664000000005E-5</c:v>
                </c:pt>
                <c:pt idx="363">
                  <c:v>7.2385968E-5</c:v>
                </c:pt>
                <c:pt idx="364">
                  <c:v>3.8917080000000023E-6</c:v>
                </c:pt>
                <c:pt idx="365">
                  <c:v>-6.9272612000000004E-5</c:v>
                </c:pt>
                <c:pt idx="366">
                  <c:v>-1.0793035599999999E-4</c:v>
                </c:pt>
                <c:pt idx="367">
                  <c:v>-9.8590227999999986E-5</c:v>
                </c:pt>
                <c:pt idx="368">
                  <c:v>-5.8375787999999991E-5</c:v>
                </c:pt>
                <c:pt idx="369">
                  <c:v>-3.0355408000000006E-5</c:v>
                </c:pt>
                <c:pt idx="370">
                  <c:v>-5.8635247999999995E-5</c:v>
                </c:pt>
                <c:pt idx="371">
                  <c:v>-1.48144804E-4</c:v>
                </c:pt>
                <c:pt idx="372">
                  <c:v>-2.7527432000000002E-4</c:v>
                </c:pt>
                <c:pt idx="373">
                  <c:v>-4.0655502000000004E-4</c:v>
                </c:pt>
                <c:pt idx="374">
                  <c:v>-4.9347010000000001E-4</c:v>
                </c:pt>
                <c:pt idx="375">
                  <c:v>-5.1500428000000008E-4</c:v>
                </c:pt>
                <c:pt idx="376">
                  <c:v>-4.8802170000000002E-4</c:v>
                </c:pt>
                <c:pt idx="377">
                  <c:v>-4.3379707999999993E-4</c:v>
                </c:pt>
                <c:pt idx="378">
                  <c:v>-3.7645906000000003E-4</c:v>
                </c:pt>
                <c:pt idx="379">
                  <c:v>-3.4143357999999994E-4</c:v>
                </c:pt>
                <c:pt idx="380">
                  <c:v>-3.3909856000000001E-4</c:v>
                </c:pt>
                <c:pt idx="381">
                  <c:v>-3.7101065999999998E-4</c:v>
                </c:pt>
                <c:pt idx="382">
                  <c:v>-4.2757031999999997E-4</c:v>
                </c:pt>
                <c:pt idx="383">
                  <c:v>-4.9554570000000004E-4</c:v>
                </c:pt>
                <c:pt idx="384">
                  <c:v>-5.6533721999999995E-4</c:v>
                </c:pt>
                <c:pt idx="385">
                  <c:v>-6.2085907999999998E-4</c:v>
                </c:pt>
                <c:pt idx="386">
                  <c:v>-6.5821959999999991E-4</c:v>
                </c:pt>
                <c:pt idx="387">
                  <c:v>-6.9194783999999994E-4</c:v>
                </c:pt>
                <c:pt idx="388">
                  <c:v>-7.2619497999999987E-4</c:v>
                </c:pt>
                <c:pt idx="389">
                  <c:v>-7.6718776000000001E-4</c:v>
                </c:pt>
                <c:pt idx="390">
                  <c:v>-8.1388839999999994E-4</c:v>
                </c:pt>
                <c:pt idx="391">
                  <c:v>-8.4320602000000013E-4</c:v>
                </c:pt>
                <c:pt idx="392">
                  <c:v>-8.3879539999999995E-4</c:v>
                </c:pt>
                <c:pt idx="393">
                  <c:v>-7.9832150000000001E-4</c:v>
                </c:pt>
                <c:pt idx="394">
                  <c:v>-7.2308158000000005E-4</c:v>
                </c:pt>
                <c:pt idx="395">
                  <c:v>-6.3435038E-4</c:v>
                </c:pt>
                <c:pt idx="396">
                  <c:v>-5.5885099999999997E-4</c:v>
                </c:pt>
                <c:pt idx="397">
                  <c:v>-5.1085311999999998E-4</c:v>
                </c:pt>
                <c:pt idx="398">
                  <c:v>-5.0955588000000003E-4</c:v>
                </c:pt>
                <c:pt idx="399">
                  <c:v>-5.4510026000000001E-4</c:v>
                </c:pt>
                <c:pt idx="400">
                  <c:v>-5.9102253999999998E-4</c:v>
                </c:pt>
                <c:pt idx="401">
                  <c:v>-6.4109601999999999E-4</c:v>
                </c:pt>
                <c:pt idx="402">
                  <c:v>-6.8105102000000004E-4</c:v>
                </c:pt>
                <c:pt idx="403">
                  <c:v>-6.9246674000000006E-4</c:v>
                </c:pt>
                <c:pt idx="404">
                  <c:v>-6.9272617999999999E-4</c:v>
                </c:pt>
                <c:pt idx="405">
                  <c:v>-7.0076908000000007E-4</c:v>
                </c:pt>
                <c:pt idx="406">
                  <c:v>-7.1477926000000007E-4</c:v>
                </c:pt>
                <c:pt idx="407">
                  <c:v>-7.4695079999999997E-4</c:v>
                </c:pt>
                <c:pt idx="408">
                  <c:v>-7.9676482000000002E-4</c:v>
                </c:pt>
                <c:pt idx="409">
                  <c:v>-8.4580049999999991E-4</c:v>
                </c:pt>
                <c:pt idx="410">
                  <c:v>-8.9327947999999989E-4</c:v>
                </c:pt>
                <c:pt idx="411">
                  <c:v>-9.293427600000001E-4</c:v>
                </c:pt>
                <c:pt idx="412">
                  <c:v>-9.3505062000000011E-4</c:v>
                </c:pt>
                <c:pt idx="413">
                  <c:v>-9.1766760000000004E-4</c:v>
                </c:pt>
                <c:pt idx="414">
                  <c:v>-8.8834997999999996E-4</c:v>
                </c:pt>
                <c:pt idx="415">
                  <c:v>-8.4216824000000003E-4</c:v>
                </c:pt>
                <c:pt idx="416">
                  <c:v>-7.9520814000000003E-4</c:v>
                </c:pt>
                <c:pt idx="417">
                  <c:v>-7.599232199999999E-4</c:v>
                </c:pt>
                <c:pt idx="418">
                  <c:v>-7.2256269999999997E-4</c:v>
                </c:pt>
                <c:pt idx="419">
                  <c:v>-6.7041364000000006E-4</c:v>
                </c:pt>
                <c:pt idx="420">
                  <c:v>-6.0088155999999998E-4</c:v>
                </c:pt>
                <c:pt idx="421">
                  <c:v>-5.1318814000000002E-4</c:v>
                </c:pt>
                <c:pt idx="422">
                  <c:v>-4.2004630000000009E-4</c:v>
                </c:pt>
                <c:pt idx="423">
                  <c:v>-3.5077367999999996E-4</c:v>
                </c:pt>
                <c:pt idx="424">
                  <c:v>-3.2301274000000004E-4</c:v>
                </c:pt>
                <c:pt idx="425">
                  <c:v>-3.292395E-4</c:v>
                </c:pt>
                <c:pt idx="426">
                  <c:v>-3.5362761999999998E-4</c:v>
                </c:pt>
                <c:pt idx="427">
                  <c:v>-3.6685945999999998E-4</c:v>
                </c:pt>
                <c:pt idx="428">
                  <c:v>-3.3105563999999996E-4</c:v>
                </c:pt>
                <c:pt idx="429">
                  <c:v>-2.4907007600000007E-4</c:v>
                </c:pt>
                <c:pt idx="430">
                  <c:v>-1.4762590799999997E-4</c:v>
                </c:pt>
                <c:pt idx="431">
                  <c:v>-4.6960075999999985E-5</c:v>
                </c:pt>
                <c:pt idx="432">
                  <c:v>5.7078599999999989E-6</c:v>
                </c:pt>
                <c:pt idx="433">
                  <c:v>-2.3609760000000003E-5</c:v>
                </c:pt>
                <c:pt idx="434">
                  <c:v>-1.1623270400000001E-4</c:v>
                </c:pt>
                <c:pt idx="435">
                  <c:v>-2.4258389200000003E-4</c:v>
                </c:pt>
                <c:pt idx="436">
                  <c:v>-3.73345684E-4</c:v>
                </c:pt>
                <c:pt idx="437">
                  <c:v>-4.6908200000000001E-4</c:v>
                </c:pt>
                <c:pt idx="438">
                  <c:v>-5.2486334000000003E-4</c:v>
                </c:pt>
                <c:pt idx="439">
                  <c:v>-5.5859157999999995E-4</c:v>
                </c:pt>
                <c:pt idx="440">
                  <c:v>-5.8375802000000001E-4</c:v>
                </c:pt>
                <c:pt idx="441">
                  <c:v>-6.0970282000000003E-4</c:v>
                </c:pt>
                <c:pt idx="442">
                  <c:v>-6.379826599999999E-4</c:v>
                </c:pt>
                <c:pt idx="443">
                  <c:v>-6.7171090000000004E-4</c:v>
                </c:pt>
                <c:pt idx="444">
                  <c:v>-7.1503871999999992E-4</c:v>
                </c:pt>
                <c:pt idx="445">
                  <c:v>-7.7211728000000008E-4</c:v>
                </c:pt>
                <c:pt idx="446">
                  <c:v>-8.4164944000000006E-4</c:v>
                </c:pt>
                <c:pt idx="447">
                  <c:v>-9.1014361999999999E-4</c:v>
                </c:pt>
                <c:pt idx="448">
                  <c:v>-9.4620687999999995E-4</c:v>
                </c:pt>
                <c:pt idx="449">
                  <c:v>-9.371262E-4</c:v>
                </c:pt>
                <c:pt idx="450">
                  <c:v>-8.9587398000000003E-4</c:v>
                </c:pt>
                <c:pt idx="451">
                  <c:v>-8.4969213999999996E-4</c:v>
                </c:pt>
                <c:pt idx="452">
                  <c:v>-8.3697927999999992E-4</c:v>
                </c:pt>
                <c:pt idx="453">
                  <c:v>-8.9302011999999997E-4</c:v>
                </c:pt>
                <c:pt idx="454">
                  <c:v>-1.0144418600000001E-3</c:v>
                </c:pt>
                <c:pt idx="455">
                  <c:v>-1.1602517E-3</c:v>
                </c:pt>
                <c:pt idx="456">
                  <c:v>-1.2879001399999999E-3</c:v>
                </c:pt>
                <c:pt idx="457">
                  <c:v>-1.3683289999999997E-3</c:v>
                </c:pt>
                <c:pt idx="458">
                  <c:v>-1.382858E-3</c:v>
                </c:pt>
                <c:pt idx="459">
                  <c:v>-1.3548376E-3</c:v>
                </c:pt>
                <c:pt idx="460">
                  <c:v>-1.3317466E-3</c:v>
                </c:pt>
                <c:pt idx="461">
                  <c:v>-1.3340815999999998E-3</c:v>
                </c:pt>
                <c:pt idx="462">
                  <c:v>-1.356913E-3</c:v>
                </c:pt>
                <c:pt idx="463">
                  <c:v>-1.3890845999999998E-3</c:v>
                </c:pt>
                <c:pt idx="464">
                  <c:v>-1.3947923999999999E-3</c:v>
                </c:pt>
                <c:pt idx="465">
                  <c:v>-1.3561348E-3</c:v>
                </c:pt>
                <c:pt idx="466">
                  <c:v>-1.3068395999999997E-3</c:v>
                </c:pt>
                <c:pt idx="467">
                  <c:v>-1.2790788000000002E-3</c:v>
                </c:pt>
                <c:pt idx="468">
                  <c:v>-1.2871216000000002E-3</c:v>
                </c:pt>
                <c:pt idx="469">
                  <c:v>-1.33486E-3</c:v>
                </c:pt>
                <c:pt idx="470">
                  <c:v>-1.3960896000000001E-3</c:v>
                </c:pt>
                <c:pt idx="471">
                  <c:v>-1.4235911999999999E-3</c:v>
                </c:pt>
                <c:pt idx="472">
                  <c:v>-1.3945329999999999E-3</c:v>
                </c:pt>
                <c:pt idx="473">
                  <c:v>-1.3037262000000001E-3</c:v>
                </c:pt>
                <c:pt idx="474">
                  <c:v>-1.1602514799999998E-3</c:v>
                </c:pt>
                <c:pt idx="475">
                  <c:v>-9.9394534000000014E-4</c:v>
                </c:pt>
                <c:pt idx="476">
                  <c:v>-8.4242767999999997E-4</c:v>
                </c:pt>
                <c:pt idx="477">
                  <c:v>-7.2360041999999997E-4</c:v>
                </c:pt>
                <c:pt idx="478">
                  <c:v>-6.4862000000000003E-4</c:v>
                </c:pt>
                <c:pt idx="479">
                  <c:v>-6.2293464000000005E-4</c:v>
                </c:pt>
                <c:pt idx="480">
                  <c:v>-6.2968029999999997E-4</c:v>
                </c:pt>
                <c:pt idx="481">
                  <c:v>-6.5043613999999999E-4</c:v>
                </c:pt>
                <c:pt idx="482">
                  <c:v>-6.6963529999999991E-4</c:v>
                </c:pt>
                <c:pt idx="483">
                  <c:v>-6.6392745999999993E-4</c:v>
                </c:pt>
                <c:pt idx="484">
                  <c:v>-6.1644847999999994E-4</c:v>
                </c:pt>
                <c:pt idx="485">
                  <c:v>-5.2693892000000003E-4</c:v>
                </c:pt>
                <c:pt idx="486">
                  <c:v>-4.0629560399999996E-4</c:v>
                </c:pt>
                <c:pt idx="487">
                  <c:v>-2.8409558399999999E-4</c:v>
                </c:pt>
                <c:pt idx="488">
                  <c:v>-1.97180484E-4</c:v>
                </c:pt>
                <c:pt idx="489">
                  <c:v>-1.7357070400000001E-4</c:v>
                </c:pt>
                <c:pt idx="490">
                  <c:v>-2.1248790399999999E-4</c:v>
                </c:pt>
                <c:pt idx="491">
                  <c:v>-2.6308026E-4</c:v>
                </c:pt>
                <c:pt idx="492">
                  <c:v>-2.7631210000000005E-4</c:v>
                </c:pt>
                <c:pt idx="493">
                  <c:v>-2.2857367599999999E-4</c:v>
                </c:pt>
                <c:pt idx="494">
                  <c:v>-1.0844925600000003E-4</c:v>
                </c:pt>
                <c:pt idx="495">
                  <c:v>5.2927404000000002E-5</c:v>
                </c:pt>
                <c:pt idx="496">
                  <c:v>1.91732084E-4</c:v>
                </c:pt>
                <c:pt idx="497">
                  <c:v>2.6982592400000006E-4</c:v>
                </c:pt>
                <c:pt idx="498">
                  <c:v>2.7423654000000003E-4</c:v>
                </c:pt>
                <c:pt idx="499">
                  <c:v>2.17157976E-4</c:v>
                </c:pt>
                <c:pt idx="500">
                  <c:v>1.4217750800000001E-4</c:v>
                </c:pt>
                <c:pt idx="501">
                  <c:v>8.6136736000000017E-5</c:v>
                </c:pt>
                <c:pt idx="502">
                  <c:v>6.3305316000000002E-5</c:v>
                </c:pt>
                <c:pt idx="503">
                  <c:v>7.3164336000000005E-5</c:v>
                </c:pt>
                <c:pt idx="504">
                  <c:v>9.9887480000000007E-5</c:v>
                </c:pt>
                <c:pt idx="505">
                  <c:v>1.37766888E-4</c:v>
                </c:pt>
                <c:pt idx="506">
                  <c:v>1.8965647999999999E-4</c:v>
                </c:pt>
                <c:pt idx="507">
                  <c:v>2.5477791999999999E-4</c:v>
                </c:pt>
                <c:pt idx="508">
                  <c:v>3.4610361999999997E-4</c:v>
                </c:pt>
                <c:pt idx="509">
                  <c:v>4.6259578000000003E-4</c:v>
                </c:pt>
                <c:pt idx="510">
                  <c:v>5.7519622000000003E-4</c:v>
                </c:pt>
                <c:pt idx="511">
                  <c:v>6.6522467999999995E-4</c:v>
                </c:pt>
                <c:pt idx="512">
                  <c:v>7.1659540000000002E-4</c:v>
                </c:pt>
                <c:pt idx="513">
                  <c:v>6.9843404E-4</c:v>
                </c:pt>
                <c:pt idx="514">
                  <c:v>6.1852404000000002E-4</c:v>
                </c:pt>
                <c:pt idx="515">
                  <c:v>5.100747599999999E-4</c:v>
                </c:pt>
                <c:pt idx="516">
                  <c:v>4.0603612000000004E-4</c:v>
                </c:pt>
                <c:pt idx="517">
                  <c:v>3.4869810000000002E-4</c:v>
                </c:pt>
                <c:pt idx="518">
                  <c:v>3.6115160000000003E-4</c:v>
                </c:pt>
                <c:pt idx="519">
                  <c:v>4.1952742E-4</c:v>
                </c:pt>
                <c:pt idx="520">
                  <c:v>4.8412998000000007E-4</c:v>
                </c:pt>
                <c:pt idx="521">
                  <c:v>5.1863655999999998E-4</c:v>
                </c:pt>
                <c:pt idx="522">
                  <c:v>5.0436692000000003E-4</c:v>
                </c:pt>
                <c:pt idx="523">
                  <c:v>4.6622805999999999E-4</c:v>
                </c:pt>
                <c:pt idx="524">
                  <c:v>4.3820765999999999E-4</c:v>
                </c:pt>
                <c:pt idx="525">
                  <c:v>4.4287771999999999E-4</c:v>
                </c:pt>
                <c:pt idx="526">
                  <c:v>4.7997878000000002E-4</c:v>
                </c:pt>
                <c:pt idx="527">
                  <c:v>5.3160894000000008E-4</c:v>
                </c:pt>
                <c:pt idx="528">
                  <c:v>5.6144547999999997E-4</c:v>
                </c:pt>
                <c:pt idx="529">
                  <c:v>5.5158646000000007E-4</c:v>
                </c:pt>
                <c:pt idx="530">
                  <c:v>5.181176799999999E-4</c:v>
                </c:pt>
                <c:pt idx="531">
                  <c:v>4.8542723999999988E-4</c:v>
                </c:pt>
                <c:pt idx="532">
                  <c:v>4.6285525999999996E-4</c:v>
                </c:pt>
                <c:pt idx="533">
                  <c:v>4.5688793999999999E-4</c:v>
                </c:pt>
                <c:pt idx="534">
                  <c:v>4.6233635999999996E-4</c:v>
                </c:pt>
                <c:pt idx="535">
                  <c:v>4.5948241999999999E-4</c:v>
                </c:pt>
                <c:pt idx="536">
                  <c:v>4.4469388000000003E-4</c:v>
                </c:pt>
                <c:pt idx="537">
                  <c:v>4.3198092E-4</c:v>
                </c:pt>
                <c:pt idx="538">
                  <c:v>4.3587263999999995E-4</c:v>
                </c:pt>
                <c:pt idx="539">
                  <c:v>4.6960087999999998E-4</c:v>
                </c:pt>
                <c:pt idx="540">
                  <c:v>5.4068963999999995E-4</c:v>
                </c:pt>
                <c:pt idx="541">
                  <c:v>6.2734527999999993E-4</c:v>
                </c:pt>
                <c:pt idx="542">
                  <c:v>6.8883446000000004E-4</c:v>
                </c:pt>
                <c:pt idx="543">
                  <c:v>6.9635846000000001E-4</c:v>
                </c:pt>
                <c:pt idx="544">
                  <c:v>6.4083658000000006E-4</c:v>
                </c:pt>
                <c:pt idx="545">
                  <c:v>5.2901447999999999E-4</c:v>
                </c:pt>
                <c:pt idx="546">
                  <c:v>4.0499832000000002E-4</c:v>
                </c:pt>
                <c:pt idx="547">
                  <c:v>3.2690448000000002E-4</c:v>
                </c:pt>
                <c:pt idx="548">
                  <c:v>3.2171552000000001E-4</c:v>
                </c:pt>
                <c:pt idx="549">
                  <c:v>3.8709642000000002E-4</c:v>
                </c:pt>
                <c:pt idx="550">
                  <c:v>4.9321066000000008E-4</c:v>
                </c:pt>
                <c:pt idx="551">
                  <c:v>5.8661196000000008E-4</c:v>
                </c:pt>
                <c:pt idx="552">
                  <c:v>6.2708584E-4</c:v>
                </c:pt>
                <c:pt idx="553">
                  <c:v>6.1151895999999998E-4</c:v>
                </c:pt>
                <c:pt idx="554">
                  <c:v>5.6170494000000004E-4</c:v>
                </c:pt>
                <c:pt idx="555">
                  <c:v>5.0748032000000006E-4</c:v>
                </c:pt>
                <c:pt idx="556">
                  <c:v>4.8075715999999996E-4</c:v>
                </c:pt>
                <c:pt idx="557">
                  <c:v>4.9424846000000009E-4</c:v>
                </c:pt>
                <c:pt idx="558">
                  <c:v>5.3420346000000003E-4</c:v>
                </c:pt>
                <c:pt idx="559">
                  <c:v>5.7986629999999995E-4</c:v>
                </c:pt>
                <c:pt idx="560">
                  <c:v>6.1541066000000001E-4</c:v>
                </c:pt>
                <c:pt idx="561">
                  <c:v>6.2215632000000003E-4</c:v>
                </c:pt>
                <c:pt idx="562">
                  <c:v>5.9595207999999997E-4</c:v>
                </c:pt>
                <c:pt idx="563">
                  <c:v>5.5366204000000007E-4</c:v>
                </c:pt>
                <c:pt idx="564">
                  <c:v>5.0592362000000004E-4</c:v>
                </c:pt>
                <c:pt idx="565">
                  <c:v>4.6752532000000002E-4</c:v>
                </c:pt>
                <c:pt idx="566">
                  <c:v>4.4547223999999994E-4</c:v>
                </c:pt>
                <c:pt idx="567">
                  <c:v>4.2886755999999997E-4</c:v>
                </c:pt>
                <c:pt idx="568">
                  <c:v>4.1044675999999997E-4</c:v>
                </c:pt>
                <c:pt idx="569">
                  <c:v>3.8009133999999999E-4</c:v>
                </c:pt>
                <c:pt idx="570">
                  <c:v>3.2560725999999999E-4</c:v>
                </c:pt>
                <c:pt idx="571">
                  <c:v>2.6022635999999998E-4</c:v>
                </c:pt>
                <c:pt idx="572">
                  <c:v>2.0211E-4</c:v>
                </c:pt>
                <c:pt idx="573">
                  <c:v>1.5540936000000001E-4</c:v>
                </c:pt>
                <c:pt idx="574">
                  <c:v>1.3491296000000001E-4</c:v>
                </c:pt>
                <c:pt idx="575">
                  <c:v>1.3906412E-4</c:v>
                </c:pt>
                <c:pt idx="576">
                  <c:v>1.4295584000000001E-4</c:v>
                </c:pt>
                <c:pt idx="577">
                  <c:v>1.2323779600000002E-4</c:v>
                </c:pt>
                <c:pt idx="578">
                  <c:v>5.9154135999999995E-5</c:v>
                </c:pt>
                <c:pt idx="579">
                  <c:v>-5.2667943999999991E-5</c:v>
                </c:pt>
                <c:pt idx="580">
                  <c:v>-1.79797464E-4</c:v>
                </c:pt>
                <c:pt idx="581">
                  <c:v>-2.7760936400000001E-4</c:v>
                </c:pt>
                <c:pt idx="582">
                  <c:v>-3.1730490000000001E-4</c:v>
                </c:pt>
                <c:pt idx="583">
                  <c:v>-3.0147857999999995E-4</c:v>
                </c:pt>
                <c:pt idx="584">
                  <c:v>-2.6204248000000002E-4</c:v>
                </c:pt>
                <c:pt idx="585">
                  <c:v>-2.4284331999999999E-4</c:v>
                </c:pt>
                <c:pt idx="586">
                  <c:v>-2.6152358000000001E-4</c:v>
                </c:pt>
                <c:pt idx="587">
                  <c:v>-2.8902508E-4</c:v>
                </c:pt>
                <c:pt idx="588">
                  <c:v>-2.8253887200000002E-4</c:v>
                </c:pt>
                <c:pt idx="589">
                  <c:v>-2.1663909199999995E-4</c:v>
                </c:pt>
                <c:pt idx="590">
                  <c:v>-9.2622952000000013E-5</c:v>
                </c:pt>
                <c:pt idx="591">
                  <c:v>4.2549468000000002E-5</c:v>
                </c:pt>
                <c:pt idx="592">
                  <c:v>1.3076178799999999E-4</c:v>
                </c:pt>
                <c:pt idx="593">
                  <c:v>1.54631004E-4</c:v>
                </c:pt>
                <c:pt idx="594">
                  <c:v>1.2453504E-4</c:v>
                </c:pt>
                <c:pt idx="595">
                  <c:v>7.0310412000000003E-5</c:v>
                </c:pt>
                <c:pt idx="596">
                  <c:v>4.2549468000000002E-5</c:v>
                </c:pt>
                <c:pt idx="597">
                  <c:v>5.3446288000000004E-5</c:v>
                </c:pt>
              </c:numCache>
            </c:numRef>
          </c:val>
          <c:smooth val="0"/>
        </c:ser>
        <c:ser>
          <c:idx val="10"/>
          <c:order val="10"/>
          <c:marker>
            <c:symbol val="none"/>
          </c:marker>
          <c:val>
            <c:numRef>
              <c:f>Sheet1!$L$2:$L$599</c:f>
              <c:numCache>
                <c:formatCode>0.00E+00</c:formatCode>
                <c:ptCount val="598"/>
                <c:pt idx="0">
                  <c:v>5.1111259999999997E-4</c:v>
                </c:pt>
                <c:pt idx="1">
                  <c:v>5.0462640000000002E-4</c:v>
                </c:pt>
                <c:pt idx="2">
                  <c:v>4.934700999999999E-4</c:v>
                </c:pt>
                <c:pt idx="3">
                  <c:v>4.7738431999999999E-4</c:v>
                </c:pt>
                <c:pt idx="4">
                  <c:v>4.6337412000000002E-4</c:v>
                </c:pt>
                <c:pt idx="5">
                  <c:v>4.5481233999999996E-4</c:v>
                </c:pt>
                <c:pt idx="6">
                  <c:v>4.6778473999999998E-4</c:v>
                </c:pt>
                <c:pt idx="7">
                  <c:v>5.2097158000000002E-4</c:v>
                </c:pt>
                <c:pt idx="8">
                  <c:v>6.1022170000000001E-4</c:v>
                </c:pt>
                <c:pt idx="9">
                  <c:v>7.1841151999999994E-4</c:v>
                </c:pt>
                <c:pt idx="10">
                  <c:v>8.3957367999999992E-4</c:v>
                </c:pt>
                <c:pt idx="11">
                  <c:v>9.4906074000000002E-4</c:v>
                </c:pt>
                <c:pt idx="12">
                  <c:v>1.0167767599999998E-3</c:v>
                </c:pt>
                <c:pt idx="13">
                  <c:v>1.0437592999999999E-3</c:v>
                </c:pt>
                <c:pt idx="14">
                  <c:v>1.0393486800000002E-3</c:v>
                </c:pt>
                <c:pt idx="15">
                  <c:v>1.00691774E-3</c:v>
                </c:pt>
                <c:pt idx="16">
                  <c:v>9.6410882000000017E-4</c:v>
                </c:pt>
                <c:pt idx="17">
                  <c:v>9.2674822000000001E-4</c:v>
                </c:pt>
                <c:pt idx="18">
                  <c:v>8.9353891999999994E-4</c:v>
                </c:pt>
                <c:pt idx="19">
                  <c:v>8.6759412000000002E-4</c:v>
                </c:pt>
                <c:pt idx="20">
                  <c:v>8.442438E-4</c:v>
                </c:pt>
                <c:pt idx="21">
                  <c:v>8.2167181999999992E-4</c:v>
                </c:pt>
                <c:pt idx="22">
                  <c:v>8.0818052000000001E-4</c:v>
                </c:pt>
                <c:pt idx="23">
                  <c:v>8.0584548000000016E-4</c:v>
                </c:pt>
                <c:pt idx="24">
                  <c:v>8.1440726E-4</c:v>
                </c:pt>
                <c:pt idx="25">
                  <c:v>8.3931426000000001E-4</c:v>
                </c:pt>
                <c:pt idx="26">
                  <c:v>8.6941024000000006E-4</c:v>
                </c:pt>
                <c:pt idx="27">
                  <c:v>8.922416800000001E-4</c:v>
                </c:pt>
                <c:pt idx="28">
                  <c:v>9.0417629999999991E-4</c:v>
                </c:pt>
                <c:pt idx="29">
                  <c:v>8.9872790000000008E-4</c:v>
                </c:pt>
                <c:pt idx="30">
                  <c:v>8.6655635999999985E-4</c:v>
                </c:pt>
                <c:pt idx="31">
                  <c:v>8.0480773999999991E-4</c:v>
                </c:pt>
                <c:pt idx="32">
                  <c:v>7.1296314000000003E-4</c:v>
                </c:pt>
                <c:pt idx="33">
                  <c:v>6.0217883999999998E-4</c:v>
                </c:pt>
                <c:pt idx="34">
                  <c:v>4.9658350000000005E-4</c:v>
                </c:pt>
                <c:pt idx="35">
                  <c:v>4.3198094000000003E-4</c:v>
                </c:pt>
                <c:pt idx="36">
                  <c:v>4.3431596000000002E-4</c:v>
                </c:pt>
                <c:pt idx="37">
                  <c:v>5.0229133999999992E-4</c:v>
                </c:pt>
                <c:pt idx="38">
                  <c:v>6.2449134000000007E-4</c:v>
                </c:pt>
                <c:pt idx="39">
                  <c:v>7.6822561999999989E-4</c:v>
                </c:pt>
                <c:pt idx="40">
                  <c:v>8.8938777999999997E-4</c:v>
                </c:pt>
                <c:pt idx="41">
                  <c:v>9.596982E-4</c:v>
                </c:pt>
                <c:pt idx="42">
                  <c:v>9.6696273999999989E-4</c:v>
                </c:pt>
                <c:pt idx="43">
                  <c:v>8.9457676000000001E-4</c:v>
                </c:pt>
                <c:pt idx="44">
                  <c:v>7.5447475999999999E-4</c:v>
                </c:pt>
                <c:pt idx="45">
                  <c:v>5.8272023999999991E-4</c:v>
                </c:pt>
                <c:pt idx="46">
                  <c:v>4.2341916000000003E-4</c:v>
                </c:pt>
                <c:pt idx="47">
                  <c:v>3.2612616000000005E-4</c:v>
                </c:pt>
                <c:pt idx="48">
                  <c:v>3.1730492000000003E-4</c:v>
                </c:pt>
                <c:pt idx="49">
                  <c:v>3.7386457999999997E-4</c:v>
                </c:pt>
                <c:pt idx="50">
                  <c:v>4.5143954E-4</c:v>
                </c:pt>
                <c:pt idx="51">
                  <c:v>5.0825866E-4</c:v>
                </c:pt>
                <c:pt idx="52">
                  <c:v>5.2149050000000006E-4</c:v>
                </c:pt>
                <c:pt idx="53">
                  <c:v>5.0592362000000004E-4</c:v>
                </c:pt>
                <c:pt idx="54">
                  <c:v>5.0358857999999998E-4</c:v>
                </c:pt>
                <c:pt idx="55">
                  <c:v>5.4094907999999999E-4</c:v>
                </c:pt>
                <c:pt idx="56">
                  <c:v>6.1800511999999998E-4</c:v>
                </c:pt>
                <c:pt idx="57">
                  <c:v>7.1477924000000004E-4</c:v>
                </c:pt>
                <c:pt idx="58">
                  <c:v>8.0662384000000002E-4</c:v>
                </c:pt>
                <c:pt idx="59">
                  <c:v>8.7252364000000009E-4</c:v>
                </c:pt>
                <c:pt idx="60">
                  <c:v>8.9302003999999996E-4</c:v>
                </c:pt>
                <c:pt idx="61">
                  <c:v>8.7044808000000013E-4</c:v>
                </c:pt>
                <c:pt idx="62">
                  <c:v>8.1907735999999995E-4</c:v>
                </c:pt>
                <c:pt idx="63">
                  <c:v>7.5032364000000005E-4</c:v>
                </c:pt>
                <c:pt idx="64">
                  <c:v>6.8857502E-4</c:v>
                </c:pt>
                <c:pt idx="65">
                  <c:v>6.6755974000000005E-4</c:v>
                </c:pt>
                <c:pt idx="66">
                  <c:v>6.8338606E-4</c:v>
                </c:pt>
                <c:pt idx="67">
                  <c:v>7.1503871999999992E-4</c:v>
                </c:pt>
                <c:pt idx="68">
                  <c:v>7.464319200000001E-4</c:v>
                </c:pt>
                <c:pt idx="69">
                  <c:v>7.4669135999999993E-4</c:v>
                </c:pt>
                <c:pt idx="70">
                  <c:v>7.0621745999999998E-4</c:v>
                </c:pt>
                <c:pt idx="71">
                  <c:v>6.5873848E-4</c:v>
                </c:pt>
                <c:pt idx="72">
                  <c:v>6.2604803999999998E-4</c:v>
                </c:pt>
                <c:pt idx="73">
                  <c:v>6.1930239999999999E-4</c:v>
                </c:pt>
                <c:pt idx="74">
                  <c:v>6.5329009999999998E-4</c:v>
                </c:pt>
                <c:pt idx="75">
                  <c:v>7.1374147999999998E-4</c:v>
                </c:pt>
                <c:pt idx="76">
                  <c:v>7.6770666000000002E-4</c:v>
                </c:pt>
                <c:pt idx="77">
                  <c:v>8.0325104E-4</c:v>
                </c:pt>
                <c:pt idx="78">
                  <c:v>7.9728374000000005E-4</c:v>
                </c:pt>
                <c:pt idx="79">
                  <c:v>7.2437884000000003E-4</c:v>
                </c:pt>
                <c:pt idx="80">
                  <c:v>5.8764973999999995E-4</c:v>
                </c:pt>
                <c:pt idx="81">
                  <c:v>4.0733337600000008E-4</c:v>
                </c:pt>
                <c:pt idx="82">
                  <c:v>2.2442252400000002E-4</c:v>
                </c:pt>
                <c:pt idx="83">
                  <c:v>9.5217408000000003E-5</c:v>
                </c:pt>
                <c:pt idx="84">
                  <c:v>6.2008067999999992E-5</c:v>
                </c:pt>
                <c:pt idx="85">
                  <c:v>1.3387516799999999E-4</c:v>
                </c:pt>
                <c:pt idx="86">
                  <c:v>2.93176252E-4</c:v>
                </c:pt>
                <c:pt idx="87">
                  <c:v>4.8335164400000006E-4</c:v>
                </c:pt>
                <c:pt idx="88">
                  <c:v>6.4187437999999996E-4</c:v>
                </c:pt>
                <c:pt idx="89">
                  <c:v>7.2022768000000004E-4</c:v>
                </c:pt>
                <c:pt idx="90">
                  <c:v>6.9350454000000007E-4</c:v>
                </c:pt>
                <c:pt idx="91">
                  <c:v>5.8090409999999996E-4</c:v>
                </c:pt>
                <c:pt idx="92">
                  <c:v>4.3872657999999997E-4</c:v>
                </c:pt>
                <c:pt idx="93">
                  <c:v>3.2820172000000002E-4</c:v>
                </c:pt>
                <c:pt idx="94">
                  <c:v>2.9317624000000004E-4</c:v>
                </c:pt>
                <c:pt idx="95">
                  <c:v>3.4247135999999998E-4</c:v>
                </c:pt>
                <c:pt idx="96">
                  <c:v>4.3301872000000002E-4</c:v>
                </c:pt>
                <c:pt idx="97">
                  <c:v>5.0981533999999999E-4</c:v>
                </c:pt>
                <c:pt idx="98">
                  <c:v>5.4302470000000005E-4</c:v>
                </c:pt>
                <c:pt idx="99">
                  <c:v>5.2564168000000008E-4</c:v>
                </c:pt>
                <c:pt idx="100">
                  <c:v>4.7037925999999993E-4</c:v>
                </c:pt>
                <c:pt idx="101">
                  <c:v>4.1070620000000001E-4</c:v>
                </c:pt>
                <c:pt idx="102">
                  <c:v>3.7490237999999998E-4</c:v>
                </c:pt>
                <c:pt idx="103">
                  <c:v>3.7152954000000001E-4</c:v>
                </c:pt>
                <c:pt idx="104">
                  <c:v>3.9773378000000002E-4</c:v>
                </c:pt>
                <c:pt idx="105">
                  <c:v>4.5247729999999995E-4</c:v>
                </c:pt>
                <c:pt idx="106">
                  <c:v>5.2953335999999997E-4</c:v>
                </c:pt>
                <c:pt idx="107">
                  <c:v>6.0710829999999997E-4</c:v>
                </c:pt>
                <c:pt idx="108">
                  <c:v>6.5796012000000003E-4</c:v>
                </c:pt>
                <c:pt idx="109">
                  <c:v>6.5977625999999998E-4</c:v>
                </c:pt>
                <c:pt idx="110">
                  <c:v>6.0243826E-4</c:v>
                </c:pt>
                <c:pt idx="111">
                  <c:v>4.9917796000000013E-4</c:v>
                </c:pt>
                <c:pt idx="112">
                  <c:v>3.8865311999999993E-4</c:v>
                </c:pt>
                <c:pt idx="113">
                  <c:v>3.0926202000000001E-4</c:v>
                </c:pt>
                <c:pt idx="114">
                  <c:v>2.8720893999999999E-4</c:v>
                </c:pt>
                <c:pt idx="115">
                  <c:v>3.2534780000000003E-4</c:v>
                </c:pt>
                <c:pt idx="116">
                  <c:v>4.0032828000000005E-4</c:v>
                </c:pt>
                <c:pt idx="117">
                  <c:v>4.8127606000000002E-4</c:v>
                </c:pt>
                <c:pt idx="118">
                  <c:v>5.5340261999999995E-4</c:v>
                </c:pt>
                <c:pt idx="119">
                  <c:v>6.2397248000000002E-4</c:v>
                </c:pt>
                <c:pt idx="120">
                  <c:v>6.9558011999999996E-4</c:v>
                </c:pt>
                <c:pt idx="121">
                  <c:v>7.6044212000000012E-4</c:v>
                </c:pt>
                <c:pt idx="122">
                  <c:v>8.0247270000000006E-4</c:v>
                </c:pt>
                <c:pt idx="123">
                  <c:v>8.0325104E-4</c:v>
                </c:pt>
                <c:pt idx="124">
                  <c:v>7.6718776000000001E-4</c:v>
                </c:pt>
                <c:pt idx="125">
                  <c:v>7.2256269999999997E-4</c:v>
                </c:pt>
                <c:pt idx="126">
                  <c:v>6.8053211999999992E-4</c:v>
                </c:pt>
                <c:pt idx="127">
                  <c:v>6.4602552000000003E-4</c:v>
                </c:pt>
                <c:pt idx="128">
                  <c:v>6.1048114000000005E-4</c:v>
                </c:pt>
                <c:pt idx="129">
                  <c:v>5.4432190000000004E-4</c:v>
                </c:pt>
                <c:pt idx="130">
                  <c:v>4.5610957999999997E-4</c:v>
                </c:pt>
                <c:pt idx="131">
                  <c:v>3.8787476000000002E-4</c:v>
                </c:pt>
                <c:pt idx="132">
                  <c:v>3.5700046000000001E-4</c:v>
                </c:pt>
                <c:pt idx="133">
                  <c:v>3.5855714E-4</c:v>
                </c:pt>
                <c:pt idx="134">
                  <c:v>3.8009132000000001E-4</c:v>
                </c:pt>
                <c:pt idx="135">
                  <c:v>3.8164801999999998E-4</c:v>
                </c:pt>
                <c:pt idx="136">
                  <c:v>3.4169301999999998E-4</c:v>
                </c:pt>
                <c:pt idx="137">
                  <c:v>2.7994437999999996E-4</c:v>
                </c:pt>
                <c:pt idx="138">
                  <c:v>2.3765436000000004E-4</c:v>
                </c:pt>
                <c:pt idx="139">
                  <c:v>2.3220595999999999E-4</c:v>
                </c:pt>
                <c:pt idx="140">
                  <c:v>2.5633462000000001E-4</c:v>
                </c:pt>
                <c:pt idx="141">
                  <c:v>2.9577071999999999E-4</c:v>
                </c:pt>
                <c:pt idx="142">
                  <c:v>3.2949896000000002E-4</c:v>
                </c:pt>
                <c:pt idx="143">
                  <c:v>3.4584417999999998E-4</c:v>
                </c:pt>
                <c:pt idx="144">
                  <c:v>3.6737836000000004E-4</c:v>
                </c:pt>
                <c:pt idx="145">
                  <c:v>4.2186243999999998E-4</c:v>
                </c:pt>
                <c:pt idx="146">
                  <c:v>5.1085309999999995E-4</c:v>
                </c:pt>
                <c:pt idx="147">
                  <c:v>6.2189686000000007E-4</c:v>
                </c:pt>
                <c:pt idx="148">
                  <c:v>7.2489772E-4</c:v>
                </c:pt>
                <c:pt idx="149">
                  <c:v>7.8820303999999996E-4</c:v>
                </c:pt>
                <c:pt idx="150">
                  <c:v>8.0428881999999988E-4</c:v>
                </c:pt>
                <c:pt idx="151">
                  <c:v>7.8768415999999999E-4</c:v>
                </c:pt>
                <c:pt idx="152">
                  <c:v>7.5291812000000005E-4</c:v>
                </c:pt>
                <c:pt idx="153">
                  <c:v>7.1426037999999998E-4</c:v>
                </c:pt>
                <c:pt idx="154">
                  <c:v>6.7793765999999995E-4</c:v>
                </c:pt>
                <c:pt idx="155">
                  <c:v>6.4472832000000003E-4</c:v>
                </c:pt>
                <c:pt idx="156">
                  <c:v>6.2475081999999996E-4</c:v>
                </c:pt>
                <c:pt idx="157">
                  <c:v>6.2630751999999987E-4</c:v>
                </c:pt>
                <c:pt idx="158">
                  <c:v>6.3953936000000003E-4</c:v>
                </c:pt>
                <c:pt idx="159">
                  <c:v>6.5121451999999999E-4</c:v>
                </c:pt>
                <c:pt idx="160">
                  <c:v>6.4810113999999998E-4</c:v>
                </c:pt>
                <c:pt idx="161">
                  <c:v>6.2682639999999995E-4</c:v>
                </c:pt>
                <c:pt idx="162">
                  <c:v>6.2423192000000006E-4</c:v>
                </c:pt>
                <c:pt idx="163">
                  <c:v>6.9168834000000003E-4</c:v>
                </c:pt>
                <c:pt idx="164">
                  <c:v>8.3101188000000005E-4</c:v>
                </c:pt>
                <c:pt idx="165">
                  <c:v>1.00821484E-3</c:v>
                </c:pt>
                <c:pt idx="166">
                  <c:v>1.1631052199999998E-3</c:v>
                </c:pt>
                <c:pt idx="167">
                  <c:v>1.22667E-3</c:v>
                </c:pt>
                <c:pt idx="168">
                  <c:v>1.1776343800000001E-3</c:v>
                </c:pt>
                <c:pt idx="169">
                  <c:v>1.0543966199999999E-3</c:v>
                </c:pt>
                <c:pt idx="170">
                  <c:v>9.0236011999999979E-4</c:v>
                </c:pt>
                <c:pt idx="171">
                  <c:v>7.6485276E-4</c:v>
                </c:pt>
                <c:pt idx="172">
                  <c:v>6.7145146E-4</c:v>
                </c:pt>
                <c:pt idx="173">
                  <c:v>6.1774574000000003E-4</c:v>
                </c:pt>
                <c:pt idx="174">
                  <c:v>5.8687141999999993E-4</c:v>
                </c:pt>
                <c:pt idx="175">
                  <c:v>5.6403997999999989E-4</c:v>
                </c:pt>
                <c:pt idx="176">
                  <c:v>5.2927394000000007E-4</c:v>
                </c:pt>
                <c:pt idx="177">
                  <c:v>4.7271426000000005E-4</c:v>
                </c:pt>
                <c:pt idx="178">
                  <c:v>4.0863059999999998E-4</c:v>
                </c:pt>
                <c:pt idx="179">
                  <c:v>3.5959491999999998E-4</c:v>
                </c:pt>
                <c:pt idx="180">
                  <c:v>3.6244885999999995E-4</c:v>
                </c:pt>
                <c:pt idx="181">
                  <c:v>4.5922295999999997E-4</c:v>
                </c:pt>
                <c:pt idx="182">
                  <c:v>6.7041373999999999E-4</c:v>
                </c:pt>
                <c:pt idx="183">
                  <c:v>9.7526513999999999E-4</c:v>
                </c:pt>
                <c:pt idx="184">
                  <c:v>1.3340817000000002E-3</c:v>
                </c:pt>
                <c:pt idx="185">
                  <c:v>1.6934171E-3</c:v>
                </c:pt>
                <c:pt idx="186">
                  <c:v>2.0122788000000004E-3</c:v>
                </c:pt>
                <c:pt idx="187">
                  <c:v>2.2725049999999998E-3</c:v>
                </c:pt>
                <c:pt idx="188">
                  <c:v>2.4875874E-3</c:v>
                </c:pt>
                <c:pt idx="189">
                  <c:v>2.6954051999999997E-3</c:v>
                </c:pt>
                <c:pt idx="190">
                  <c:v>2.9436969999999999E-3</c:v>
                </c:pt>
                <c:pt idx="191">
                  <c:v>3.2685258000000003E-3</c:v>
                </c:pt>
                <c:pt idx="192">
                  <c:v>3.6875344000000003E-3</c:v>
                </c:pt>
                <c:pt idx="193">
                  <c:v>4.1924201999999997E-3</c:v>
                </c:pt>
                <c:pt idx="194">
                  <c:v>4.7497146000000006E-3</c:v>
                </c:pt>
                <c:pt idx="195">
                  <c:v>5.3373644E-3</c:v>
                </c:pt>
                <c:pt idx="196">
                  <c:v>5.9431755999999995E-3</c:v>
                </c:pt>
                <c:pt idx="197">
                  <c:v>6.5930928000000003E-3</c:v>
                </c:pt>
                <c:pt idx="198">
                  <c:v>7.3351141999999994E-3</c:v>
                </c:pt>
                <c:pt idx="199">
                  <c:v>8.1928499999999998E-3</c:v>
                </c:pt>
                <c:pt idx="200">
                  <c:v>9.1554018000000008E-3</c:v>
                </c:pt>
                <c:pt idx="201">
                  <c:v>1.01721794E-2</c:v>
                </c:pt>
                <c:pt idx="202">
                  <c:v>1.11560062E-2</c:v>
                </c:pt>
                <c:pt idx="203">
                  <c:v>1.2049026000000001E-2</c:v>
                </c:pt>
                <c:pt idx="204">
                  <c:v>1.2850720000000001E-2</c:v>
                </c:pt>
                <c:pt idx="205">
                  <c:v>1.3578989999999999E-2</c:v>
                </c:pt>
                <c:pt idx="206">
                  <c:v>1.4295584E-2</c:v>
                </c:pt>
                <c:pt idx="207">
                  <c:v>1.5067182000000002E-2</c:v>
                </c:pt>
                <c:pt idx="208">
                  <c:v>1.590053E-2</c:v>
                </c:pt>
                <c:pt idx="209">
                  <c:v>1.6788620000000001E-2</c:v>
                </c:pt>
                <c:pt idx="210">
                  <c:v>1.7711477999999999E-2</c:v>
                </c:pt>
                <c:pt idx="211">
                  <c:v>1.8609945999999999E-2</c:v>
                </c:pt>
                <c:pt idx="212">
                  <c:v>1.9418646000000001E-2</c:v>
                </c:pt>
                <c:pt idx="213">
                  <c:v>2.0096582000000002E-2</c:v>
                </c:pt>
                <c:pt idx="214">
                  <c:v>2.0624300000000002E-2</c:v>
                </c:pt>
                <c:pt idx="215">
                  <c:v>2.1027222000000002E-2</c:v>
                </c:pt>
                <c:pt idx="216">
                  <c:v>2.1355424000000001E-2</c:v>
                </c:pt>
                <c:pt idx="217">
                  <c:v>2.1648859999999999E-2</c:v>
                </c:pt>
                <c:pt idx="218">
                  <c:v>2.1933734E-2</c:v>
                </c:pt>
                <c:pt idx="219">
                  <c:v>2.2187734000000001E-2</c:v>
                </c:pt>
                <c:pt idx="220">
                  <c:v>2.2364158000000002E-2</c:v>
                </c:pt>
                <c:pt idx="221">
                  <c:v>2.2441734000000001E-2</c:v>
                </c:pt>
                <c:pt idx="222">
                  <c:v>2.2412676000000003E-2</c:v>
                </c:pt>
                <c:pt idx="223">
                  <c:v>2.2282174000000002E-2</c:v>
                </c:pt>
                <c:pt idx="224">
                  <c:v>2.2079544E-2</c:v>
                </c:pt>
                <c:pt idx="225">
                  <c:v>2.1820616000000001E-2</c:v>
                </c:pt>
                <c:pt idx="226">
                  <c:v>2.1501754000000001E-2</c:v>
                </c:pt>
                <c:pt idx="227">
                  <c:v>2.1143196000000003E-2</c:v>
                </c:pt>
                <c:pt idx="228">
                  <c:v>2.0754801999999999E-2</c:v>
                </c:pt>
                <c:pt idx="229">
                  <c:v>2.0322042000000002E-2</c:v>
                </c:pt>
                <c:pt idx="230">
                  <c:v>1.9851922000000001E-2</c:v>
                </c:pt>
                <c:pt idx="231">
                  <c:v>1.9353004E-2</c:v>
                </c:pt>
                <c:pt idx="232">
                  <c:v>1.8817504000000002E-2</c:v>
                </c:pt>
                <c:pt idx="233">
                  <c:v>1.8260210000000002E-2</c:v>
                </c:pt>
                <c:pt idx="234">
                  <c:v>1.7706030000000001E-2</c:v>
                </c:pt>
                <c:pt idx="235">
                  <c:v>1.7144843999999999E-2</c:v>
                </c:pt>
                <c:pt idx="236">
                  <c:v>1.6562381999999997E-2</c:v>
                </c:pt>
                <c:pt idx="237">
                  <c:v>1.595216E-2</c:v>
                </c:pt>
                <c:pt idx="238">
                  <c:v>1.5317031999999998E-2</c:v>
                </c:pt>
                <c:pt idx="239">
                  <c:v>1.4683978E-2</c:v>
                </c:pt>
                <c:pt idx="240">
                  <c:v>1.4097366E-2</c:v>
                </c:pt>
                <c:pt idx="241">
                  <c:v>1.3583919999999999E-2</c:v>
                </c:pt>
                <c:pt idx="242">
                  <c:v>1.3153236000000002E-2</c:v>
                </c:pt>
                <c:pt idx="243">
                  <c:v>1.2791566000000001E-2</c:v>
                </c:pt>
                <c:pt idx="244">
                  <c:v>1.2472964E-2</c:v>
                </c:pt>
                <c:pt idx="245">
                  <c:v>1.2186013999999998E-2</c:v>
                </c:pt>
                <c:pt idx="246">
                  <c:v>1.1928381999999998E-2</c:v>
                </c:pt>
                <c:pt idx="247">
                  <c:v>1.1694099999999999E-2</c:v>
                </c:pt>
                <c:pt idx="248">
                  <c:v>1.1475125999999999E-2</c:v>
                </c:pt>
                <c:pt idx="249">
                  <c:v>1.1256412E-2</c:v>
                </c:pt>
                <c:pt idx="250">
                  <c:v>1.1023688E-2</c:v>
                </c:pt>
                <c:pt idx="251">
                  <c:v>1.0777212E-2</c:v>
                </c:pt>
                <c:pt idx="252">
                  <c:v>1.05102406E-2</c:v>
                </c:pt>
                <c:pt idx="253">
                  <c:v>1.0219138999999999E-2</c:v>
                </c:pt>
                <c:pt idx="254">
                  <c:v>9.9280384000000003E-3</c:v>
                </c:pt>
                <c:pt idx="255">
                  <c:v>9.6514663999999993E-3</c:v>
                </c:pt>
                <c:pt idx="256">
                  <c:v>9.3972069999999994E-3</c:v>
                </c:pt>
                <c:pt idx="257">
                  <c:v>9.1899080000000001E-3</c:v>
                </c:pt>
                <c:pt idx="258">
                  <c:v>9.0324230000000012E-3</c:v>
                </c:pt>
                <c:pt idx="259">
                  <c:v>8.8910237999999999E-3</c:v>
                </c:pt>
                <c:pt idx="260">
                  <c:v>8.7382088000000028E-3</c:v>
                </c:pt>
                <c:pt idx="261">
                  <c:v>8.5444009999999983E-3</c:v>
                </c:pt>
                <c:pt idx="262">
                  <c:v>8.2885853999999995E-3</c:v>
                </c:pt>
                <c:pt idx="263">
                  <c:v>7.9946308000000011E-3</c:v>
                </c:pt>
                <c:pt idx="264">
                  <c:v>7.6957466E-3</c:v>
                </c:pt>
                <c:pt idx="265">
                  <c:v>7.4028297999999991E-3</c:v>
                </c:pt>
                <c:pt idx="266">
                  <c:v>7.1275556E-3</c:v>
                </c:pt>
                <c:pt idx="267">
                  <c:v>6.8735560000000003E-3</c:v>
                </c:pt>
                <c:pt idx="268">
                  <c:v>6.6213725999999997E-3</c:v>
                </c:pt>
                <c:pt idx="269">
                  <c:v>6.372562E-3</c:v>
                </c:pt>
                <c:pt idx="270">
                  <c:v>6.1419128000000005E-3</c:v>
                </c:pt>
                <c:pt idx="271">
                  <c:v>5.9208630000000002E-3</c:v>
                </c:pt>
                <c:pt idx="272">
                  <c:v>5.6920297999999998E-3</c:v>
                </c:pt>
                <c:pt idx="273">
                  <c:v>5.4388085999999992E-3</c:v>
                </c:pt>
                <c:pt idx="274">
                  <c:v>5.1318816000000007E-3</c:v>
                </c:pt>
                <c:pt idx="275">
                  <c:v>4.7668381999999999E-3</c:v>
                </c:pt>
                <c:pt idx="276">
                  <c:v>4.3771473999999998E-3</c:v>
                </c:pt>
                <c:pt idx="277">
                  <c:v>3.9900509999999997E-3</c:v>
                </c:pt>
                <c:pt idx="278">
                  <c:v>3.6351260000000002E-3</c:v>
                </c:pt>
                <c:pt idx="279">
                  <c:v>3.3390957999999997E-3</c:v>
                </c:pt>
                <c:pt idx="280">
                  <c:v>3.0952148000000001E-3</c:v>
                </c:pt>
                <c:pt idx="281">
                  <c:v>2.8728677999999997E-3</c:v>
                </c:pt>
                <c:pt idx="282">
                  <c:v>2.6679038E-3</c:v>
                </c:pt>
                <c:pt idx="283">
                  <c:v>2.4764311999999995E-3</c:v>
                </c:pt>
                <c:pt idx="284">
                  <c:v>2.2854773999999999E-3</c:v>
                </c:pt>
                <c:pt idx="285">
                  <c:v>2.0965991999999998E-3</c:v>
                </c:pt>
                <c:pt idx="286">
                  <c:v>1.9152450000000001E-3</c:v>
                </c:pt>
                <c:pt idx="287">
                  <c:v>1.738042E-3</c:v>
                </c:pt>
                <c:pt idx="288">
                  <c:v>1.5774436E-3</c:v>
                </c:pt>
                <c:pt idx="289">
                  <c:v>1.4664000000000001E-3</c:v>
                </c:pt>
                <c:pt idx="290">
                  <c:v>1.4230722000000001E-3</c:v>
                </c:pt>
                <c:pt idx="291">
                  <c:v>1.4482388E-3</c:v>
                </c:pt>
                <c:pt idx="292">
                  <c:v>1.5219220000000002E-3</c:v>
                </c:pt>
                <c:pt idx="293">
                  <c:v>1.6103938000000002E-3</c:v>
                </c:pt>
                <c:pt idx="294">
                  <c:v>1.6814826000000002E-3</c:v>
                </c:pt>
                <c:pt idx="295">
                  <c:v>1.7191025999999999E-3</c:v>
                </c:pt>
                <c:pt idx="296">
                  <c:v>1.732075E-3</c:v>
                </c:pt>
                <c:pt idx="297">
                  <c:v>1.732075E-3</c:v>
                </c:pt>
                <c:pt idx="298">
                  <c:v>1.7162487999999999E-3</c:v>
                </c:pt>
                <c:pt idx="299">
                  <c:v>1.6801853999999998E-3</c:v>
                </c:pt>
                <c:pt idx="300">
                  <c:v>1.6238851999999999E-3</c:v>
                </c:pt>
                <c:pt idx="301">
                  <c:v>1.5452723999999998E-3</c:v>
                </c:pt>
                <c:pt idx="302">
                  <c:v>1.4490172E-3</c:v>
                </c:pt>
                <c:pt idx="303">
                  <c:v>1.3423840000000001E-3</c:v>
                </c:pt>
                <c:pt idx="304">
                  <c:v>1.2258918800000002E-3</c:v>
                </c:pt>
                <c:pt idx="305">
                  <c:v>1.102654E-3</c:v>
                </c:pt>
                <c:pt idx="306">
                  <c:v>9.8149174000000021E-4</c:v>
                </c:pt>
                <c:pt idx="307">
                  <c:v>8.8393936000000001E-4</c:v>
                </c:pt>
                <c:pt idx="308">
                  <c:v>8.2348798000000012E-4</c:v>
                </c:pt>
                <c:pt idx="309">
                  <c:v>8.0454827999999995E-4</c:v>
                </c:pt>
                <c:pt idx="310">
                  <c:v>8.3230922000000003E-4</c:v>
                </c:pt>
                <c:pt idx="311">
                  <c:v>8.9302007999999991E-4</c:v>
                </c:pt>
                <c:pt idx="312">
                  <c:v>9.4542866000000008E-4</c:v>
                </c:pt>
                <c:pt idx="313">
                  <c:v>9.6099553999999998E-4</c:v>
                </c:pt>
                <c:pt idx="314">
                  <c:v>9.2597006E-4</c:v>
                </c:pt>
                <c:pt idx="315">
                  <c:v>8.3775774000000003E-4</c:v>
                </c:pt>
                <c:pt idx="316">
                  <c:v>7.2697341999999996E-4</c:v>
                </c:pt>
                <c:pt idx="317">
                  <c:v>6.3824211999999997E-4</c:v>
                </c:pt>
                <c:pt idx="318">
                  <c:v>6.0581112000000011E-4</c:v>
                </c:pt>
                <c:pt idx="319">
                  <c:v>6.3746376000000011E-4</c:v>
                </c:pt>
                <c:pt idx="320">
                  <c:v>7.0232575999999995E-4</c:v>
                </c:pt>
                <c:pt idx="321">
                  <c:v>7.4876694000000003E-4</c:v>
                </c:pt>
                <c:pt idx="322">
                  <c:v>7.3371895999999992E-4</c:v>
                </c:pt>
                <c:pt idx="323">
                  <c:v>6.3798263999999998E-4</c:v>
                </c:pt>
                <c:pt idx="324">
                  <c:v>4.8802170000000002E-4</c:v>
                </c:pt>
                <c:pt idx="325">
                  <c:v>3.3390957600000005E-4</c:v>
                </c:pt>
                <c:pt idx="326">
                  <c:v>2.1430405600000001E-4</c:v>
                </c:pt>
                <c:pt idx="327">
                  <c:v>1.5125819600000001E-4</c:v>
                </c:pt>
                <c:pt idx="328">
                  <c:v>1.31021256E-4</c:v>
                </c:pt>
                <c:pt idx="329">
                  <c:v>1.0585479999999998E-4</c:v>
                </c:pt>
                <c:pt idx="330">
                  <c:v>4.6700664000000007E-5</c:v>
                </c:pt>
                <c:pt idx="331">
                  <c:v>-4.7219516000000008E-5</c:v>
                </c:pt>
                <c:pt idx="332">
                  <c:v>-1.6189553599999998E-4</c:v>
                </c:pt>
                <c:pt idx="333">
                  <c:v>-2.6282081600000003E-4</c:v>
                </c:pt>
                <c:pt idx="334">
                  <c:v>-3.1626710000000005E-4</c:v>
                </c:pt>
                <c:pt idx="335">
                  <c:v>-3.1289428000000005E-4</c:v>
                </c:pt>
                <c:pt idx="336">
                  <c:v>-2.5841020000000006E-4</c:v>
                </c:pt>
                <c:pt idx="337">
                  <c:v>-1.6967898400000001E-4</c:v>
                </c:pt>
                <c:pt idx="338">
                  <c:v>-8.4320592000000012E-5</c:v>
                </c:pt>
                <c:pt idx="339">
                  <c:v>-3.4247132E-5</c:v>
                </c:pt>
                <c:pt idx="340">
                  <c:v>-3.1133751999999992E-5</c:v>
                </c:pt>
                <c:pt idx="341">
                  <c:v>-7.6018251999999999E-5</c:v>
                </c:pt>
                <c:pt idx="342">
                  <c:v>-1.5748492799999998E-4</c:v>
                </c:pt>
                <c:pt idx="343">
                  <c:v>-2.5711296000000005E-4</c:v>
                </c:pt>
                <c:pt idx="344">
                  <c:v>-3.6348664000000004E-4</c:v>
                </c:pt>
                <c:pt idx="345">
                  <c:v>-4.7011977999999999E-4</c:v>
                </c:pt>
                <c:pt idx="346">
                  <c:v>-5.5807266000000003E-4</c:v>
                </c:pt>
                <c:pt idx="347">
                  <c:v>-6.0918392000000002E-4</c:v>
                </c:pt>
                <c:pt idx="348">
                  <c:v>-6.0373551999999997E-4</c:v>
                </c:pt>
                <c:pt idx="349">
                  <c:v>-5.4458137999999993E-4</c:v>
                </c:pt>
                <c:pt idx="350">
                  <c:v>-4.6103912000000001E-4</c:v>
                </c:pt>
                <c:pt idx="351">
                  <c:v>-3.9591768000000002E-4</c:v>
                </c:pt>
                <c:pt idx="352">
                  <c:v>-3.8605866000000001E-4</c:v>
                </c:pt>
                <c:pt idx="353">
                  <c:v>-4.203058E-4</c:v>
                </c:pt>
                <c:pt idx="354">
                  <c:v>-4.4287778000000002E-4</c:v>
                </c:pt>
                <c:pt idx="355">
                  <c:v>-4.088901E-4</c:v>
                </c:pt>
                <c:pt idx="356">
                  <c:v>-3.0562978E-4</c:v>
                </c:pt>
                <c:pt idx="357">
                  <c:v>-1.4606923999999999E-4</c:v>
                </c:pt>
                <c:pt idx="358">
                  <c:v>1.1934599999999999E-5</c:v>
                </c:pt>
                <c:pt idx="359">
                  <c:v>1.06114232E-4</c:v>
                </c:pt>
                <c:pt idx="360">
                  <c:v>1.1441657600000001E-4</c:v>
                </c:pt>
                <c:pt idx="361">
                  <c:v>4.6700635999999996E-5</c:v>
                </c:pt>
                <c:pt idx="362">
                  <c:v>-6.5899804000000013E-5</c:v>
                </c:pt>
                <c:pt idx="363">
                  <c:v>-1.85245884E-4</c:v>
                </c:pt>
                <c:pt idx="364">
                  <c:v>-2.8669005599999997E-4</c:v>
                </c:pt>
                <c:pt idx="365">
                  <c:v>-3.5155206000000002E-4</c:v>
                </c:pt>
                <c:pt idx="366">
                  <c:v>-3.7230790000000003E-4</c:v>
                </c:pt>
                <c:pt idx="367">
                  <c:v>-3.5751936000000002E-4</c:v>
                </c:pt>
                <c:pt idx="368">
                  <c:v>-3.2197497999999998E-4</c:v>
                </c:pt>
                <c:pt idx="369">
                  <c:v>-2.9187899999999999E-4</c:v>
                </c:pt>
                <c:pt idx="370">
                  <c:v>-2.9551128E-4</c:v>
                </c:pt>
                <c:pt idx="371">
                  <c:v>-3.3624461999999999E-4</c:v>
                </c:pt>
                <c:pt idx="372">
                  <c:v>-3.9747435999999995E-4</c:v>
                </c:pt>
                <c:pt idx="373">
                  <c:v>-4.6129858000000003E-4</c:v>
                </c:pt>
                <c:pt idx="374">
                  <c:v>-5.0203192000000002E-4</c:v>
                </c:pt>
                <c:pt idx="375">
                  <c:v>-5.1759880000000003E-4</c:v>
                </c:pt>
                <c:pt idx="376">
                  <c:v>-5.3083063999999998E-4</c:v>
                </c:pt>
                <c:pt idx="377">
                  <c:v>-5.5599710000000006E-4</c:v>
                </c:pt>
                <c:pt idx="378">
                  <c:v>-5.9595207999999997E-4</c:v>
                </c:pt>
                <c:pt idx="379">
                  <c:v>-6.4446885999999996E-4</c:v>
                </c:pt>
                <c:pt idx="380">
                  <c:v>-6.8208881999999994E-4</c:v>
                </c:pt>
                <c:pt idx="381">
                  <c:v>-6.9402342000000005E-4</c:v>
                </c:pt>
                <c:pt idx="382">
                  <c:v>-6.8857499999999997E-4</c:v>
                </c:pt>
                <c:pt idx="383">
                  <c:v>-6.8001321999999992E-4</c:v>
                </c:pt>
                <c:pt idx="384">
                  <c:v>-6.8312660000000003E-4</c:v>
                </c:pt>
                <c:pt idx="385">
                  <c:v>-6.8831556000000004E-4</c:v>
                </c:pt>
                <c:pt idx="386">
                  <c:v>-6.7145144000000008E-4</c:v>
                </c:pt>
                <c:pt idx="387">
                  <c:v>-6.1359454000000009E-4</c:v>
                </c:pt>
                <c:pt idx="388">
                  <c:v>-5.0540472000000004E-4</c:v>
                </c:pt>
                <c:pt idx="389">
                  <c:v>-3.6192997200000006E-4</c:v>
                </c:pt>
                <c:pt idx="390">
                  <c:v>-2.2961148000000004E-4</c:v>
                </c:pt>
                <c:pt idx="391">
                  <c:v>-1.4269639999999999E-4</c:v>
                </c:pt>
                <c:pt idx="392">
                  <c:v>-1.1467602E-4</c:v>
                </c:pt>
                <c:pt idx="393">
                  <c:v>-1.4710702E-4</c:v>
                </c:pt>
                <c:pt idx="394">
                  <c:v>-2.1145012800000002E-4</c:v>
                </c:pt>
                <c:pt idx="395">
                  <c:v>-2.7527433999999999E-4</c:v>
                </c:pt>
                <c:pt idx="396">
                  <c:v>-3.3183402000000001E-4</c:v>
                </c:pt>
                <c:pt idx="397">
                  <c:v>-3.6945397999999993E-4</c:v>
                </c:pt>
                <c:pt idx="398">
                  <c:v>-3.7282679999999999E-4</c:v>
                </c:pt>
                <c:pt idx="399">
                  <c:v>-3.4143357999999994E-4</c:v>
                </c:pt>
                <c:pt idx="400">
                  <c:v>-2.8176053599999996E-4</c:v>
                </c:pt>
                <c:pt idx="401">
                  <c:v>-2.02888332E-4</c:v>
                </c:pt>
                <c:pt idx="402">
                  <c:v>-1.30242884E-4</c:v>
                </c:pt>
                <c:pt idx="403">
                  <c:v>-1.0014692399999999E-4</c:v>
                </c:pt>
                <c:pt idx="404">
                  <c:v>-1.3698854399999999E-4</c:v>
                </c:pt>
                <c:pt idx="405">
                  <c:v>-2.3220596799999998E-4</c:v>
                </c:pt>
                <c:pt idx="406">
                  <c:v>-3.6270831199999994E-4</c:v>
                </c:pt>
                <c:pt idx="407">
                  <c:v>-4.9814018000000004E-4</c:v>
                </c:pt>
                <c:pt idx="408">
                  <c:v>-5.8297967999999996E-4</c:v>
                </c:pt>
                <c:pt idx="409">
                  <c:v>-5.8998478000000002E-4</c:v>
                </c:pt>
                <c:pt idx="410">
                  <c:v>-5.3913295999999996E-4</c:v>
                </c:pt>
                <c:pt idx="411">
                  <c:v>-4.5610960000000005E-4</c:v>
                </c:pt>
                <c:pt idx="412">
                  <c:v>-3.8009131999999996E-4</c:v>
                </c:pt>
                <c:pt idx="413">
                  <c:v>-3.7723737999999999E-4</c:v>
                </c:pt>
                <c:pt idx="414">
                  <c:v>-4.6155798000000001E-4</c:v>
                </c:pt>
                <c:pt idx="415">
                  <c:v>-5.9413591999999999E-4</c:v>
                </c:pt>
                <c:pt idx="416">
                  <c:v>-7.4150238E-4</c:v>
                </c:pt>
                <c:pt idx="417">
                  <c:v>-8.6448073999999991E-4</c:v>
                </c:pt>
                <c:pt idx="418">
                  <c:v>-9.1507310000000001E-4</c:v>
                </c:pt>
                <c:pt idx="419">
                  <c:v>-8.969117400000001E-4</c:v>
                </c:pt>
                <c:pt idx="420">
                  <c:v>-8.4268710000000009E-4</c:v>
                </c:pt>
                <c:pt idx="421">
                  <c:v>-7.5732871999999998E-4</c:v>
                </c:pt>
                <c:pt idx="422">
                  <c:v>-6.5147394E-4</c:v>
                </c:pt>
                <c:pt idx="423">
                  <c:v>-5.5210535999999997E-4</c:v>
                </c:pt>
                <c:pt idx="424">
                  <c:v>-4.6934143999999999E-4</c:v>
                </c:pt>
                <c:pt idx="425">
                  <c:v>-4.1719239999999996E-4</c:v>
                </c:pt>
                <c:pt idx="426">
                  <c:v>-4.1926797999999996E-4</c:v>
                </c:pt>
                <c:pt idx="427">
                  <c:v>-4.6700639999999998E-4</c:v>
                </c:pt>
                <c:pt idx="428">
                  <c:v>-5.3160896E-4</c:v>
                </c:pt>
                <c:pt idx="429">
                  <c:v>-5.8946588000000002E-4</c:v>
                </c:pt>
                <c:pt idx="430">
                  <c:v>-6.2708584E-4</c:v>
                </c:pt>
                <c:pt idx="431">
                  <c:v>-6.4965782000000008E-4</c:v>
                </c:pt>
                <c:pt idx="432">
                  <c:v>-6.8675890000000008E-4</c:v>
                </c:pt>
                <c:pt idx="433">
                  <c:v>-7.6070166000000009E-4</c:v>
                </c:pt>
                <c:pt idx="434">
                  <c:v>-8.6396189999999999E-4</c:v>
                </c:pt>
                <c:pt idx="435">
                  <c:v>-9.7189233999999997E-4</c:v>
                </c:pt>
                <c:pt idx="436">
                  <c:v>-1.0678880999999997E-3</c:v>
                </c:pt>
                <c:pt idx="437">
                  <c:v>-1.1298961999999999E-3</c:v>
                </c:pt>
                <c:pt idx="438">
                  <c:v>-1.1550625999999999E-3</c:v>
                </c:pt>
                <c:pt idx="439">
                  <c:v>-1.1677756E-3</c:v>
                </c:pt>
                <c:pt idx="440">
                  <c:v>-1.1776346000000001E-3</c:v>
                </c:pt>
                <c:pt idx="441">
                  <c:v>-1.1861964E-3</c:v>
                </c:pt>
                <c:pt idx="442">
                  <c:v>-1.2020226000000001E-3</c:v>
                </c:pt>
                <c:pt idx="443">
                  <c:v>-1.2095465999999999E-3</c:v>
                </c:pt>
                <c:pt idx="444">
                  <c:v>-1.1859367999999999E-3</c:v>
                </c:pt>
                <c:pt idx="445">
                  <c:v>-1.1319715599999998E-3</c:v>
                </c:pt>
                <c:pt idx="446">
                  <c:v>-1.04453756E-3</c:v>
                </c:pt>
                <c:pt idx="447">
                  <c:v>-9.3453170000000008E-4</c:v>
                </c:pt>
                <c:pt idx="448">
                  <c:v>-8.4294652E-4</c:v>
                </c:pt>
                <c:pt idx="449">
                  <c:v>-7.9001917999999992E-4</c:v>
                </c:pt>
                <c:pt idx="450">
                  <c:v>-7.7419286000000008E-4</c:v>
                </c:pt>
                <c:pt idx="451">
                  <c:v>-7.9079753999999999E-4</c:v>
                </c:pt>
                <c:pt idx="452">
                  <c:v>-8.2063406000000008E-4</c:v>
                </c:pt>
                <c:pt idx="453">
                  <c:v>-8.3620093999999998E-4</c:v>
                </c:pt>
                <c:pt idx="454">
                  <c:v>-8.3775762000000008E-4</c:v>
                </c:pt>
                <c:pt idx="455">
                  <c:v>-8.3905486000000003E-4</c:v>
                </c:pt>
                <c:pt idx="456">
                  <c:v>-8.4709773999999997E-4</c:v>
                </c:pt>
                <c:pt idx="457">
                  <c:v>-8.6474019999999998E-4</c:v>
                </c:pt>
                <c:pt idx="458">
                  <c:v>-8.9457671999999995E-4</c:v>
                </c:pt>
                <c:pt idx="459">
                  <c:v>-9.2311599999999987E-4</c:v>
                </c:pt>
                <c:pt idx="460">
                  <c:v>-9.3115887999999992E-4</c:v>
                </c:pt>
                <c:pt idx="461">
                  <c:v>-9.1325698000000008E-4</c:v>
                </c:pt>
                <c:pt idx="462">
                  <c:v>-8.6448076000000004E-4</c:v>
                </c:pt>
                <c:pt idx="463">
                  <c:v>-7.7782512000000006E-4</c:v>
                </c:pt>
                <c:pt idx="464">
                  <c:v>-6.7015420000000002E-4</c:v>
                </c:pt>
                <c:pt idx="465">
                  <c:v>-5.7363954000000004E-4</c:v>
                </c:pt>
                <c:pt idx="466">
                  <c:v>-5.1474484000000004E-4</c:v>
                </c:pt>
                <c:pt idx="467">
                  <c:v>-5.1292869999999997E-4</c:v>
                </c:pt>
                <c:pt idx="468">
                  <c:v>-5.5988879999999998E-4</c:v>
                </c:pt>
                <c:pt idx="469">
                  <c:v>-6.1307563999999997E-4</c:v>
                </c:pt>
                <c:pt idx="470">
                  <c:v>-6.0736777999999996E-4</c:v>
                </c:pt>
                <c:pt idx="471">
                  <c:v>-5.0773973999999997E-4</c:v>
                </c:pt>
                <c:pt idx="472">
                  <c:v>-3.3416902000000002E-4</c:v>
                </c:pt>
                <c:pt idx="473">
                  <c:v>-1.4632865999999998E-4</c:v>
                </c:pt>
                <c:pt idx="474">
                  <c:v>-8.3023200000000066E-6</c:v>
                </c:pt>
                <c:pt idx="475">
                  <c:v>1.9458599999999997E-5</c:v>
                </c:pt>
                <c:pt idx="476">
                  <c:v>-6.693758E-5</c:v>
                </c:pt>
                <c:pt idx="477">
                  <c:v>-2.1352572E-4</c:v>
                </c:pt>
                <c:pt idx="478">
                  <c:v>-3.7049176000000003E-4</c:v>
                </c:pt>
                <c:pt idx="479">
                  <c:v>-5.0255079999999999E-4</c:v>
                </c:pt>
                <c:pt idx="480">
                  <c:v>-5.8194188000000005E-4</c:v>
                </c:pt>
                <c:pt idx="481">
                  <c:v>-6.1333510000000004E-4</c:v>
                </c:pt>
                <c:pt idx="482">
                  <c:v>-6.1618901999999998E-4</c:v>
                </c:pt>
                <c:pt idx="483">
                  <c:v>-5.8609305999999996E-4</c:v>
                </c:pt>
                <c:pt idx="484">
                  <c:v>-5.2642001999999991E-4</c:v>
                </c:pt>
                <c:pt idx="485">
                  <c:v>-4.4962341999999991E-4</c:v>
                </c:pt>
                <c:pt idx="486">
                  <c:v>-3.6115164000000003E-4</c:v>
                </c:pt>
                <c:pt idx="487">
                  <c:v>-2.7890662000000001E-4</c:v>
                </c:pt>
                <c:pt idx="488">
                  <c:v>-2.3921106E-4</c:v>
                </c:pt>
                <c:pt idx="489">
                  <c:v>-2.6515586000000002E-4</c:v>
                </c:pt>
                <c:pt idx="490">
                  <c:v>-3.5129260000000005E-4</c:v>
                </c:pt>
                <c:pt idx="491">
                  <c:v>-4.6389303999999995E-4</c:v>
                </c:pt>
                <c:pt idx="492">
                  <c:v>-5.5288370000000002E-4</c:v>
                </c:pt>
                <c:pt idx="493">
                  <c:v>-5.7441790000000001E-4</c:v>
                </c:pt>
                <c:pt idx="494">
                  <c:v>-5.0955589999999995E-4</c:v>
                </c:pt>
                <c:pt idx="495">
                  <c:v>-3.7645906400000001E-4</c:v>
                </c:pt>
                <c:pt idx="496">
                  <c:v>-2.2053081199999999E-4</c:v>
                </c:pt>
                <c:pt idx="497">
                  <c:v>-9.0287919999999995E-5</c:v>
                </c:pt>
                <c:pt idx="498">
                  <c:v>-9.0806879999999998E-6</c:v>
                </c:pt>
                <c:pt idx="499">
                  <c:v>2.5425904000000001E-5</c:v>
                </c:pt>
                <c:pt idx="500">
                  <c:v>3.2171552000000004E-5</c:v>
                </c:pt>
                <c:pt idx="501">
                  <c:v>4.7738440000000006E-5</c:v>
                </c:pt>
                <c:pt idx="502">
                  <c:v>1.0948706799999999E-4</c:v>
                </c:pt>
                <c:pt idx="503">
                  <c:v>2.1689853600000004E-4</c:v>
                </c:pt>
                <c:pt idx="504">
                  <c:v>3.4610364399999998E-4</c:v>
                </c:pt>
                <c:pt idx="505">
                  <c:v>4.7790324000000003E-4</c:v>
                </c:pt>
                <c:pt idx="506">
                  <c:v>5.9361704000000001E-4</c:v>
                </c:pt>
                <c:pt idx="507">
                  <c:v>6.8909390000000009E-4</c:v>
                </c:pt>
                <c:pt idx="508">
                  <c:v>7.8664643999999998E-4</c:v>
                </c:pt>
                <c:pt idx="509">
                  <c:v>8.9872794000000014E-4</c:v>
                </c:pt>
                <c:pt idx="510">
                  <c:v>1.0027666E-3</c:v>
                </c:pt>
                <c:pt idx="511">
                  <c:v>1.06036406E-3</c:v>
                </c:pt>
                <c:pt idx="512">
                  <c:v>1.0416838000000001E-3</c:v>
                </c:pt>
                <c:pt idx="513">
                  <c:v>9.4309348000000002E-4</c:v>
                </c:pt>
                <c:pt idx="514">
                  <c:v>8.0247270000000006E-4</c:v>
                </c:pt>
                <c:pt idx="515">
                  <c:v>6.7456482000000009E-4</c:v>
                </c:pt>
                <c:pt idx="516">
                  <c:v>5.9257926000000002E-4</c:v>
                </c:pt>
                <c:pt idx="517">
                  <c:v>5.6663446E-4</c:v>
                </c:pt>
                <c:pt idx="518">
                  <c:v>5.8505526000000006E-4</c:v>
                </c:pt>
                <c:pt idx="519">
                  <c:v>6.1878350000000009E-4</c:v>
                </c:pt>
                <c:pt idx="520">
                  <c:v>6.452471999999999E-4</c:v>
                </c:pt>
                <c:pt idx="521">
                  <c:v>6.5562511999999991E-4</c:v>
                </c:pt>
                <c:pt idx="522">
                  <c:v>6.4732279999999993E-4</c:v>
                </c:pt>
                <c:pt idx="523">
                  <c:v>6.3331261999999993E-4</c:v>
                </c:pt>
                <c:pt idx="524">
                  <c:v>6.2449138000000002E-4</c:v>
                </c:pt>
                <c:pt idx="525">
                  <c:v>6.2890198000000006E-4</c:v>
                </c:pt>
                <c:pt idx="526">
                  <c:v>6.6496524000000013E-4</c:v>
                </c:pt>
                <c:pt idx="527">
                  <c:v>7.3138391999999996E-4</c:v>
                </c:pt>
                <c:pt idx="528">
                  <c:v>8.0273211999999997E-4</c:v>
                </c:pt>
                <c:pt idx="529">
                  <c:v>8.6551853999999992E-4</c:v>
                </c:pt>
                <c:pt idx="530">
                  <c:v>8.9898734000000012E-4</c:v>
                </c:pt>
                <c:pt idx="531">
                  <c:v>8.8056653999999995E-4</c:v>
                </c:pt>
                <c:pt idx="532">
                  <c:v>8.1881791999999991E-4</c:v>
                </c:pt>
                <c:pt idx="533">
                  <c:v>7.2853000000000002E-4</c:v>
                </c:pt>
                <c:pt idx="534">
                  <c:v>6.1852405999999994E-4</c:v>
                </c:pt>
                <c:pt idx="535">
                  <c:v>5.0851809999999994E-4</c:v>
                </c:pt>
                <c:pt idx="536">
                  <c:v>4.2004632000000001E-4</c:v>
                </c:pt>
                <c:pt idx="537">
                  <c:v>3.6660001999999999E-4</c:v>
                </c:pt>
                <c:pt idx="538">
                  <c:v>3.6556224000000007E-4</c:v>
                </c:pt>
                <c:pt idx="539">
                  <c:v>4.2497582000000005E-4</c:v>
                </c:pt>
                <c:pt idx="540">
                  <c:v>5.3991130000000001E-4</c:v>
                </c:pt>
                <c:pt idx="541">
                  <c:v>6.7819709999999999E-4</c:v>
                </c:pt>
                <c:pt idx="542">
                  <c:v>8.0143490000000005E-4</c:v>
                </c:pt>
                <c:pt idx="543">
                  <c:v>8.8938776000000005E-4</c:v>
                </c:pt>
                <c:pt idx="544">
                  <c:v>9.2467269999999999E-4</c:v>
                </c:pt>
                <c:pt idx="545">
                  <c:v>9.0521409999999992E-4</c:v>
                </c:pt>
                <c:pt idx="546">
                  <c:v>8.4813553999999998E-4</c:v>
                </c:pt>
                <c:pt idx="547">
                  <c:v>7.6277716000000008E-4</c:v>
                </c:pt>
                <c:pt idx="548">
                  <c:v>6.4887950000000005E-4</c:v>
                </c:pt>
                <c:pt idx="549">
                  <c:v>5.2512279999999999E-4</c:v>
                </c:pt>
                <c:pt idx="550">
                  <c:v>4.0863063999999999E-4</c:v>
                </c:pt>
                <c:pt idx="551">
                  <c:v>3.1029984E-4</c:v>
                </c:pt>
                <c:pt idx="552">
                  <c:v>2.4076775999999997E-4</c:v>
                </c:pt>
                <c:pt idx="553">
                  <c:v>1.9406712000000001E-4</c:v>
                </c:pt>
                <c:pt idx="554">
                  <c:v>1.5463101600000001E-4</c:v>
                </c:pt>
                <c:pt idx="555">
                  <c:v>1.172705E-4</c:v>
                </c:pt>
                <c:pt idx="556">
                  <c:v>8.0169432000000006E-5</c:v>
                </c:pt>
                <c:pt idx="557">
                  <c:v>5.0332920000000002E-5</c:v>
                </c:pt>
                <c:pt idx="558">
                  <c:v>5.0592360000000004E-5</c:v>
                </c:pt>
                <c:pt idx="559">
                  <c:v>8.8212323999999995E-5</c:v>
                </c:pt>
                <c:pt idx="560">
                  <c:v>1.4580978E-4</c:v>
                </c:pt>
                <c:pt idx="561">
                  <c:v>2.1482294799999999E-4</c:v>
                </c:pt>
                <c:pt idx="562">
                  <c:v>2.7994440000000004E-4</c:v>
                </c:pt>
                <c:pt idx="563">
                  <c:v>3.1963994000000002E-4</c:v>
                </c:pt>
                <c:pt idx="564">
                  <c:v>3.3650405999999998E-4</c:v>
                </c:pt>
                <c:pt idx="565">
                  <c:v>3.3416902000000002E-4</c:v>
                </c:pt>
                <c:pt idx="566">
                  <c:v>3.0251636000000004E-4</c:v>
                </c:pt>
                <c:pt idx="567">
                  <c:v>2.4984841199999998E-4</c:v>
                </c:pt>
                <c:pt idx="568">
                  <c:v>1.9769936799999996E-4</c:v>
                </c:pt>
                <c:pt idx="569">
                  <c:v>1.6552780800000003E-4</c:v>
                </c:pt>
                <c:pt idx="570">
                  <c:v>1.7953800800000002E-4</c:v>
                </c:pt>
                <c:pt idx="571">
                  <c:v>2.48291728E-4</c:v>
                </c:pt>
                <c:pt idx="572">
                  <c:v>3.4013631600000004E-4</c:v>
                </c:pt>
                <c:pt idx="573">
                  <c:v>4.1900851999999999E-4</c:v>
                </c:pt>
                <c:pt idx="574">
                  <c:v>4.5092062000000002E-4</c:v>
                </c:pt>
                <c:pt idx="575">
                  <c:v>4.2290024E-4</c:v>
                </c:pt>
                <c:pt idx="576">
                  <c:v>3.5596266E-4</c:v>
                </c:pt>
                <c:pt idx="577">
                  <c:v>2.9084122E-4</c:v>
                </c:pt>
                <c:pt idx="578">
                  <c:v>2.5296180000000001E-4</c:v>
                </c:pt>
                <c:pt idx="579">
                  <c:v>2.5555628000000001E-4</c:v>
                </c:pt>
                <c:pt idx="580">
                  <c:v>2.8176052000000002E-4</c:v>
                </c:pt>
                <c:pt idx="581">
                  <c:v>2.9628960000000002E-4</c:v>
                </c:pt>
                <c:pt idx="582">
                  <c:v>2.822794E-4</c:v>
                </c:pt>
                <c:pt idx="583">
                  <c:v>2.4595667999999997E-4</c:v>
                </c:pt>
                <c:pt idx="584">
                  <c:v>2.0418555999999997E-4</c:v>
                </c:pt>
                <c:pt idx="585">
                  <c:v>1.8680254E-4</c:v>
                </c:pt>
                <c:pt idx="586">
                  <c:v>2.1663908E-4</c:v>
                </c:pt>
                <c:pt idx="587">
                  <c:v>2.7760936000000003E-4</c:v>
                </c:pt>
                <c:pt idx="588">
                  <c:v>3.3546626000000002E-4</c:v>
                </c:pt>
                <c:pt idx="589">
                  <c:v>3.7645904E-4</c:v>
                </c:pt>
                <c:pt idx="590">
                  <c:v>4.1070618000000009E-4</c:v>
                </c:pt>
                <c:pt idx="591">
                  <c:v>4.4988282E-4</c:v>
                </c:pt>
                <c:pt idx="592">
                  <c:v>5.0566413999999994E-4</c:v>
                </c:pt>
                <c:pt idx="593">
                  <c:v>5.7000726000000002E-4</c:v>
                </c:pt>
                <c:pt idx="594">
                  <c:v>6.1203783999999996E-4</c:v>
                </c:pt>
                <c:pt idx="595">
                  <c:v>6.1307564000000008E-4</c:v>
                </c:pt>
                <c:pt idx="596">
                  <c:v>5.858336E-4</c:v>
                </c:pt>
                <c:pt idx="597">
                  <c:v>5.5729431999999998E-4</c:v>
                </c:pt>
              </c:numCache>
            </c:numRef>
          </c:val>
          <c:smooth val="0"/>
        </c:ser>
        <c:ser>
          <c:idx val="11"/>
          <c:order val="11"/>
          <c:marker>
            <c:symbol val="none"/>
          </c:marker>
          <c:val>
            <c:numRef>
              <c:f>Sheet1!$M$2:$M$599</c:f>
              <c:numCache>
                <c:formatCode>0.00E+00</c:formatCode>
                <c:ptCount val="598"/>
                <c:pt idx="0">
                  <c:v>1.3880469999999999E-4</c:v>
                </c:pt>
                <c:pt idx="1">
                  <c:v>2.5036729999999998E-4</c:v>
                </c:pt>
                <c:pt idx="2">
                  <c:v>1.6474948799999998E-4</c:v>
                </c:pt>
                <c:pt idx="3">
                  <c:v>1.2972400399999996E-4</c:v>
                </c:pt>
                <c:pt idx="4">
                  <c:v>9.0028464000000002E-5</c:v>
                </c:pt>
                <c:pt idx="5">
                  <c:v>7.2904903999999998E-5</c:v>
                </c:pt>
                <c:pt idx="6">
                  <c:v>1.0689258400000002E-4</c:v>
                </c:pt>
                <c:pt idx="7">
                  <c:v>1.7590575600000001E-4</c:v>
                </c:pt>
                <c:pt idx="8">
                  <c:v>2.3531934E-4</c:v>
                </c:pt>
                <c:pt idx="9">
                  <c:v>2.4673505999999997E-4</c:v>
                </c:pt>
                <c:pt idx="10">
                  <c:v>1.8784036000000002E-4</c:v>
                </c:pt>
                <c:pt idx="11">
                  <c:v>6.8234840000000002E-5</c:v>
                </c:pt>
                <c:pt idx="12">
                  <c:v>-6.0970260000000005E-5</c:v>
                </c:pt>
                <c:pt idx="13">
                  <c:v>-1.4736643999999999E-4</c:v>
                </c:pt>
                <c:pt idx="14">
                  <c:v>-1.54112096E-4</c:v>
                </c:pt>
                <c:pt idx="15">
                  <c:v>-7.0310396000000013E-5</c:v>
                </c:pt>
                <c:pt idx="16">
                  <c:v>6.8234824000000012E-5</c:v>
                </c:pt>
                <c:pt idx="17">
                  <c:v>2.1196900399999999E-4</c:v>
                </c:pt>
                <c:pt idx="18">
                  <c:v>3.2197496399999999E-4</c:v>
                </c:pt>
                <c:pt idx="19">
                  <c:v>3.7905352000000005E-4</c:v>
                </c:pt>
                <c:pt idx="20">
                  <c:v>3.9799322000000001E-4</c:v>
                </c:pt>
                <c:pt idx="21">
                  <c:v>4.0681446000000003E-4</c:v>
                </c:pt>
                <c:pt idx="22">
                  <c:v>4.1952742E-4</c:v>
                </c:pt>
                <c:pt idx="23">
                  <c:v>4.3820767999999997E-4</c:v>
                </c:pt>
                <c:pt idx="24">
                  <c:v>4.4676948E-4</c:v>
                </c:pt>
                <c:pt idx="25">
                  <c:v>4.2886758000000005E-4</c:v>
                </c:pt>
                <c:pt idx="26">
                  <c:v>3.9176651999999997E-4</c:v>
                </c:pt>
                <c:pt idx="27">
                  <c:v>3.3728244000000003E-4</c:v>
                </c:pt>
                <c:pt idx="28">
                  <c:v>2.7449601999999997E-4</c:v>
                </c:pt>
                <c:pt idx="29">
                  <c:v>2.2909259999999996E-4</c:v>
                </c:pt>
                <c:pt idx="30">
                  <c:v>2.1352572E-4</c:v>
                </c:pt>
                <c:pt idx="31">
                  <c:v>2.2935204E-4</c:v>
                </c:pt>
                <c:pt idx="32">
                  <c:v>2.7657157999999999E-4</c:v>
                </c:pt>
                <c:pt idx="33">
                  <c:v>3.3676352E-4</c:v>
                </c:pt>
                <c:pt idx="34">
                  <c:v>3.8657753999999999E-4</c:v>
                </c:pt>
                <c:pt idx="35">
                  <c:v>4.1797073999999995E-4</c:v>
                </c:pt>
                <c:pt idx="36">
                  <c:v>4.2782975999999996E-4</c:v>
                </c:pt>
                <c:pt idx="37">
                  <c:v>4.2757030000000005E-4</c:v>
                </c:pt>
                <c:pt idx="38">
                  <c:v>4.2679196000000005E-4</c:v>
                </c:pt>
                <c:pt idx="39">
                  <c:v>4.2471637999999995E-4</c:v>
                </c:pt>
                <c:pt idx="40">
                  <c:v>4.2082466E-4</c:v>
                </c:pt>
                <c:pt idx="41">
                  <c:v>4.0318219999999999E-4</c:v>
                </c:pt>
                <c:pt idx="42">
                  <c:v>3.6426500000000001E-4</c:v>
                </c:pt>
                <c:pt idx="43">
                  <c:v>3.2586667999999995E-4</c:v>
                </c:pt>
                <c:pt idx="44">
                  <c:v>2.9343567999999998E-4</c:v>
                </c:pt>
                <c:pt idx="45">
                  <c:v>2.5374014E-4</c:v>
                </c:pt>
                <c:pt idx="46">
                  <c:v>2.2675753999999997E-4</c:v>
                </c:pt>
                <c:pt idx="47">
                  <c:v>2.2753587999999996E-4</c:v>
                </c:pt>
                <c:pt idx="48">
                  <c:v>2.4829172000000004E-4</c:v>
                </c:pt>
                <c:pt idx="49">
                  <c:v>2.9914353999999999E-4</c:v>
                </c:pt>
                <c:pt idx="50">
                  <c:v>3.7594013999999999E-4</c:v>
                </c:pt>
                <c:pt idx="51">
                  <c:v>4.340565E-4</c:v>
                </c:pt>
                <c:pt idx="52">
                  <c:v>4.4780726000000009E-4</c:v>
                </c:pt>
                <c:pt idx="53">
                  <c:v>4.1641405999999996E-4</c:v>
                </c:pt>
                <c:pt idx="54">
                  <c:v>3.5310874000000001E-4</c:v>
                </c:pt>
                <c:pt idx="55">
                  <c:v>2.8954398E-4</c:v>
                </c:pt>
                <c:pt idx="56">
                  <c:v>2.6126413999999997E-4</c:v>
                </c:pt>
                <c:pt idx="57">
                  <c:v>2.7579321999999997E-4</c:v>
                </c:pt>
                <c:pt idx="58">
                  <c:v>3.232722E-4</c:v>
                </c:pt>
                <c:pt idx="59">
                  <c:v>3.8995033999999996E-4</c:v>
                </c:pt>
                <c:pt idx="60">
                  <c:v>4.6389302000000003E-4</c:v>
                </c:pt>
                <c:pt idx="61">
                  <c:v>5.4043020000000002E-4</c:v>
                </c:pt>
                <c:pt idx="62">
                  <c:v>6.0269772000000007E-4</c:v>
                </c:pt>
                <c:pt idx="63">
                  <c:v>6.3357203999999995E-4</c:v>
                </c:pt>
                <c:pt idx="64">
                  <c:v>6.2189687999999999E-4</c:v>
                </c:pt>
                <c:pt idx="65">
                  <c:v>5.7260176000000006E-4</c:v>
                </c:pt>
                <c:pt idx="66">
                  <c:v>5.1137201999999998E-4</c:v>
                </c:pt>
                <c:pt idx="67">
                  <c:v>4.9009727999999996E-4</c:v>
                </c:pt>
                <c:pt idx="68">
                  <c:v>5.3576011999999988E-4</c:v>
                </c:pt>
                <c:pt idx="69">
                  <c:v>6.4083656000000003E-4</c:v>
                </c:pt>
                <c:pt idx="70">
                  <c:v>7.7159834000000002E-4</c:v>
                </c:pt>
                <c:pt idx="71">
                  <c:v>8.8471768000000003E-4</c:v>
                </c:pt>
                <c:pt idx="72">
                  <c:v>9.3894232000000003E-4</c:v>
                </c:pt>
                <c:pt idx="73">
                  <c:v>9.1585146000000008E-4</c:v>
                </c:pt>
                <c:pt idx="74">
                  <c:v>8.3438478E-4</c:v>
                </c:pt>
                <c:pt idx="75">
                  <c:v>7.3657289999999999E-4</c:v>
                </c:pt>
                <c:pt idx="76">
                  <c:v>6.4343105999999995E-4</c:v>
                </c:pt>
                <c:pt idx="77">
                  <c:v>5.6793169999999995E-4</c:v>
                </c:pt>
                <c:pt idx="78">
                  <c:v>5.1630153999999995E-4</c:v>
                </c:pt>
                <c:pt idx="79">
                  <c:v>4.6052022E-4</c:v>
                </c:pt>
                <c:pt idx="80">
                  <c:v>3.7671852000000004E-4</c:v>
                </c:pt>
                <c:pt idx="81">
                  <c:v>2.8176054799999996E-4</c:v>
                </c:pt>
                <c:pt idx="82">
                  <c:v>1.82391952E-4</c:v>
                </c:pt>
                <c:pt idx="83">
                  <c:v>8.5098948000000011E-5</c:v>
                </c:pt>
                <c:pt idx="84">
                  <c:v>1.1415716E-5</c:v>
                </c:pt>
                <c:pt idx="85">
                  <c:v>-3.7619964000000004E-5</c:v>
                </c:pt>
                <c:pt idx="86">
                  <c:v>-7.4202132000000007E-5</c:v>
                </c:pt>
                <c:pt idx="87">
                  <c:v>-9.6255215999999997E-5</c:v>
                </c:pt>
                <c:pt idx="88">
                  <c:v>-1.10524852E-4</c:v>
                </c:pt>
                <c:pt idx="89">
                  <c:v>-1.2505393999999998E-4</c:v>
                </c:pt>
                <c:pt idx="90">
                  <c:v>-1.3361572000000001E-4</c:v>
                </c:pt>
                <c:pt idx="91">
                  <c:v>-1.5255541999999999E-4</c:v>
                </c:pt>
                <c:pt idx="92">
                  <c:v>-1.8887814E-4</c:v>
                </c:pt>
                <c:pt idx="93">
                  <c:v>-2.2571976000000001E-4</c:v>
                </c:pt>
                <c:pt idx="94">
                  <c:v>-2.4569726000000001E-4</c:v>
                </c:pt>
                <c:pt idx="95">
                  <c:v>-2.3064927600000002E-4</c:v>
                </c:pt>
                <c:pt idx="96">
                  <c:v>-1.54112116E-4</c:v>
                </c:pt>
                <c:pt idx="97">
                  <c:v>-2.6204255999999992E-5</c:v>
                </c:pt>
                <c:pt idx="98">
                  <c:v>1.2920510400000001E-4</c:v>
                </c:pt>
                <c:pt idx="99">
                  <c:v>2.8876562399999996E-4</c:v>
                </c:pt>
                <c:pt idx="100">
                  <c:v>4.0837115999999994E-4</c:v>
                </c:pt>
                <c:pt idx="101">
                  <c:v>4.5922295999999997E-4</c:v>
                </c:pt>
                <c:pt idx="102">
                  <c:v>4.5273676000000002E-4</c:v>
                </c:pt>
                <c:pt idx="103">
                  <c:v>4.1200341999999998E-4</c:v>
                </c:pt>
                <c:pt idx="104">
                  <c:v>3.6711892E-4</c:v>
                </c:pt>
                <c:pt idx="105">
                  <c:v>3.5881658000000004E-4</c:v>
                </c:pt>
                <c:pt idx="106">
                  <c:v>4.0214439999999998E-4</c:v>
                </c:pt>
                <c:pt idx="107">
                  <c:v>4.9139451999999991E-4</c:v>
                </c:pt>
                <c:pt idx="108">
                  <c:v>6.1696736000000003E-4</c:v>
                </c:pt>
                <c:pt idx="109">
                  <c:v>7.5317747999999998E-4</c:v>
                </c:pt>
                <c:pt idx="110">
                  <c:v>8.6863193999999996E-4</c:v>
                </c:pt>
                <c:pt idx="111">
                  <c:v>9.4698518000000016E-4</c:v>
                </c:pt>
                <c:pt idx="112">
                  <c:v>9.7552445999999986E-4</c:v>
                </c:pt>
                <c:pt idx="113">
                  <c:v>9.4127732000000004E-4</c:v>
                </c:pt>
                <c:pt idx="114">
                  <c:v>8.5591902000000004E-4</c:v>
                </c:pt>
                <c:pt idx="115">
                  <c:v>7.3890787999999997E-4</c:v>
                </c:pt>
                <c:pt idx="116">
                  <c:v>6.0140049999999994E-4</c:v>
                </c:pt>
                <c:pt idx="117">
                  <c:v>4.6519029999999987E-4</c:v>
                </c:pt>
                <c:pt idx="118">
                  <c:v>3.5751938000000004E-4</c:v>
                </c:pt>
                <c:pt idx="119">
                  <c:v>2.8591172000000002E-4</c:v>
                </c:pt>
                <c:pt idx="120">
                  <c:v>2.5036733999999998E-4</c:v>
                </c:pt>
                <c:pt idx="121">
                  <c:v>2.5944802000000004E-4</c:v>
                </c:pt>
                <c:pt idx="122">
                  <c:v>3.0562976000000002E-4</c:v>
                </c:pt>
                <c:pt idx="123">
                  <c:v>3.6711894000000003E-4</c:v>
                </c:pt>
                <c:pt idx="124">
                  <c:v>4.2757031999999997E-4</c:v>
                </c:pt>
                <c:pt idx="125">
                  <c:v>4.6882253999999999E-4</c:v>
                </c:pt>
                <c:pt idx="126">
                  <c:v>4.7504928000000003E-4</c:v>
                </c:pt>
                <c:pt idx="127">
                  <c:v>4.4884503999999997E-4</c:v>
                </c:pt>
                <c:pt idx="128">
                  <c:v>4.0058769999999996E-4</c:v>
                </c:pt>
                <c:pt idx="129">
                  <c:v>3.4091466000000001E-4</c:v>
                </c:pt>
                <c:pt idx="130">
                  <c:v>2.8591168000000001E-4</c:v>
                </c:pt>
                <c:pt idx="131">
                  <c:v>2.4414055999999999E-4</c:v>
                </c:pt>
                <c:pt idx="132">
                  <c:v>2.0444502000000001E-4</c:v>
                </c:pt>
                <c:pt idx="133">
                  <c:v>1.6007941199999999E-4</c:v>
                </c:pt>
                <c:pt idx="134">
                  <c:v>1.1156263999999999E-4</c:v>
                </c:pt>
                <c:pt idx="135">
                  <c:v>5.3705743999999997E-5</c:v>
                </c:pt>
                <c:pt idx="136">
                  <c:v>-1.4269636000000005E-5</c:v>
                </c:pt>
                <c:pt idx="137">
                  <c:v>-7.8093856000000008E-5</c:v>
                </c:pt>
                <c:pt idx="138">
                  <c:v>-1.2609172800000001E-4</c:v>
                </c:pt>
                <c:pt idx="139">
                  <c:v>-1.54112116E-4</c:v>
                </c:pt>
                <c:pt idx="140">
                  <c:v>-1.4866370800000001E-4</c:v>
                </c:pt>
                <c:pt idx="141">
                  <c:v>-1.0948705599999998E-4</c:v>
                </c:pt>
                <c:pt idx="142">
                  <c:v>-4.5143956E-5</c:v>
                </c:pt>
                <c:pt idx="143">
                  <c:v>3.6582164000000005E-5</c:v>
                </c:pt>
                <c:pt idx="144">
                  <c:v>1.1934608400000001E-4</c:v>
                </c:pt>
                <c:pt idx="145">
                  <c:v>1.77721892E-4</c:v>
                </c:pt>
                <c:pt idx="146">
                  <c:v>2.0781786000000001E-4</c:v>
                </c:pt>
                <c:pt idx="147">
                  <c:v>2.1274738000000003E-4</c:v>
                </c:pt>
                <c:pt idx="148">
                  <c:v>1.9588325999999999E-4</c:v>
                </c:pt>
                <c:pt idx="149">
                  <c:v>1.842081E-4</c:v>
                </c:pt>
                <c:pt idx="150">
                  <c:v>2.0600172E-4</c:v>
                </c:pt>
                <c:pt idx="151">
                  <c:v>2.5659407999999997E-4</c:v>
                </c:pt>
                <c:pt idx="152">
                  <c:v>3.1912105999999999E-4</c:v>
                </c:pt>
                <c:pt idx="153">
                  <c:v>3.7490237999999998E-4</c:v>
                </c:pt>
                <c:pt idx="154">
                  <c:v>3.9358264E-4</c:v>
                </c:pt>
                <c:pt idx="155">
                  <c:v>3.6919454E-4</c:v>
                </c:pt>
                <c:pt idx="156">
                  <c:v>3.3053678000000001E-4</c:v>
                </c:pt>
                <c:pt idx="157">
                  <c:v>2.9836521999999997E-4</c:v>
                </c:pt>
                <c:pt idx="158">
                  <c:v>2.7916605999999999E-4</c:v>
                </c:pt>
                <c:pt idx="159">
                  <c:v>2.7216095999999998E-4</c:v>
                </c:pt>
                <c:pt idx="160">
                  <c:v>2.5685352000000001E-4</c:v>
                </c:pt>
                <c:pt idx="161">
                  <c:v>2.1637964000000001E-4</c:v>
                </c:pt>
                <c:pt idx="162">
                  <c:v>1.7434906E-4</c:v>
                </c:pt>
                <c:pt idx="163">
                  <c:v>1.6474947999999998E-4</c:v>
                </c:pt>
                <c:pt idx="164">
                  <c:v>1.9666158000000001E-4</c:v>
                </c:pt>
                <c:pt idx="165">
                  <c:v>2.7008535999999996E-4</c:v>
                </c:pt>
                <c:pt idx="166">
                  <c:v>3.6789726E-4</c:v>
                </c:pt>
                <c:pt idx="167">
                  <c:v>4.5118008000000003E-4</c:v>
                </c:pt>
                <c:pt idx="168">
                  <c:v>5.0566415999999997E-4</c:v>
                </c:pt>
                <c:pt idx="169">
                  <c:v>5.4665694000000011E-4</c:v>
                </c:pt>
                <c:pt idx="170">
                  <c:v>5.7649346000000008E-4</c:v>
                </c:pt>
                <c:pt idx="171">
                  <c:v>5.9569262E-4</c:v>
                </c:pt>
                <c:pt idx="172">
                  <c:v>5.998437800000001E-4</c:v>
                </c:pt>
                <c:pt idx="173">
                  <c:v>5.7286119999999988E-4</c:v>
                </c:pt>
                <c:pt idx="174">
                  <c:v>5.1837711999999994E-4</c:v>
                </c:pt>
                <c:pt idx="175">
                  <c:v>4.5818517999999999E-4</c:v>
                </c:pt>
                <c:pt idx="176">
                  <c:v>4.0681446000000003E-4</c:v>
                </c:pt>
                <c:pt idx="177">
                  <c:v>3.8086966000000001E-4</c:v>
                </c:pt>
                <c:pt idx="178">
                  <c:v>3.8268579999999996E-4</c:v>
                </c:pt>
                <c:pt idx="179">
                  <c:v>4.0136605999999998E-4</c:v>
                </c:pt>
                <c:pt idx="180">
                  <c:v>4.3353762000000002E-4</c:v>
                </c:pt>
                <c:pt idx="181">
                  <c:v>4.6830366000000001E-4</c:v>
                </c:pt>
                <c:pt idx="182">
                  <c:v>5.0125355999999994E-4</c:v>
                </c:pt>
                <c:pt idx="183">
                  <c:v>5.2823613999999994E-4</c:v>
                </c:pt>
                <c:pt idx="184">
                  <c:v>5.274577999999999E-4</c:v>
                </c:pt>
                <c:pt idx="185">
                  <c:v>5.0021575999999993E-4</c:v>
                </c:pt>
                <c:pt idx="186">
                  <c:v>4.8257329999999997E-4</c:v>
                </c:pt>
                <c:pt idx="187">
                  <c:v>4.9243231999999992E-4</c:v>
                </c:pt>
                <c:pt idx="188">
                  <c:v>5.5547818000000002E-4</c:v>
                </c:pt>
                <c:pt idx="189">
                  <c:v>6.9713672000000005E-4</c:v>
                </c:pt>
                <c:pt idx="190">
                  <c:v>9.0339792000000002E-4</c:v>
                </c:pt>
                <c:pt idx="191">
                  <c:v>1.16077032E-3</c:v>
                </c:pt>
                <c:pt idx="192">
                  <c:v>1.4697728599999999E-3</c:v>
                </c:pt>
                <c:pt idx="193">
                  <c:v>1.8189897999999999E-3</c:v>
                </c:pt>
                <c:pt idx="194">
                  <c:v>2.2255448000000001E-3</c:v>
                </c:pt>
                <c:pt idx="195">
                  <c:v>2.7177175999999999E-3</c:v>
                </c:pt>
                <c:pt idx="196">
                  <c:v>3.3014756000000001E-3</c:v>
                </c:pt>
                <c:pt idx="197">
                  <c:v>3.9986123999999996E-3</c:v>
                </c:pt>
                <c:pt idx="198">
                  <c:v>4.8348134000000004E-3</c:v>
                </c:pt>
                <c:pt idx="199">
                  <c:v>5.8051489999999999E-3</c:v>
                </c:pt>
                <c:pt idx="200">
                  <c:v>6.9181810000000007E-3</c:v>
                </c:pt>
                <c:pt idx="201">
                  <c:v>8.1863619999999991E-3</c:v>
                </c:pt>
                <c:pt idx="202">
                  <c:v>9.5923112000000001E-3</c:v>
                </c:pt>
                <c:pt idx="203">
                  <c:v>1.1127206000000001E-2</c:v>
                </c:pt>
                <c:pt idx="204">
                  <c:v>1.2799866400000002E-2</c:v>
                </c:pt>
                <c:pt idx="205">
                  <c:v>1.4604845999999999E-2</c:v>
                </c:pt>
                <c:pt idx="206">
                  <c:v>1.6542664000000002E-2</c:v>
                </c:pt>
                <c:pt idx="207">
                  <c:v>1.8628884000000002E-2</c:v>
                </c:pt>
                <c:pt idx="208">
                  <c:v>2.0871034E-2</c:v>
                </c:pt>
                <c:pt idx="209">
                  <c:v>2.3263664E-2</c:v>
                </c:pt>
                <c:pt idx="210">
                  <c:v>2.5797173999999999E-2</c:v>
                </c:pt>
                <c:pt idx="211">
                  <c:v>2.8468449999999999E-2</c:v>
                </c:pt>
                <c:pt idx="212">
                  <c:v>3.1230793999999996E-2</c:v>
                </c:pt>
                <c:pt idx="213">
                  <c:v>3.3971083999999999E-2</c:v>
                </c:pt>
                <c:pt idx="214">
                  <c:v>3.6511858000000001E-2</c:v>
                </c:pt>
                <c:pt idx="215">
                  <c:v>3.8719242000000001E-2</c:v>
                </c:pt>
                <c:pt idx="216">
                  <c:v>4.0344166000000001E-2</c:v>
                </c:pt>
                <c:pt idx="217">
                  <c:v>4.1396228E-2</c:v>
                </c:pt>
                <c:pt idx="218">
                  <c:v>4.1955338000000002E-2</c:v>
                </c:pt>
                <c:pt idx="219">
                  <c:v>4.2175869999999997E-2</c:v>
                </c:pt>
                <c:pt idx="220">
                  <c:v>4.2175869999999997E-2</c:v>
                </c:pt>
                <c:pt idx="221">
                  <c:v>4.2175869999999997E-2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4.2175869999999997E-2</c:v>
                </c:pt>
                <c:pt idx="241">
                  <c:v>4.2175869999999997E-2</c:v>
                </c:pt>
                <c:pt idx="242">
                  <c:v>4.2175869999999997E-2</c:v>
                </c:pt>
                <c:pt idx="243">
                  <c:v>4.2175869999999997E-2</c:v>
                </c:pt>
                <c:pt idx="244">
                  <c:v>4.2088695999999995E-2</c:v>
                </c:pt>
                <c:pt idx="245">
                  <c:v>4.1855452000000001E-2</c:v>
                </c:pt>
                <c:pt idx="246">
                  <c:v>4.136691E-2</c:v>
                </c:pt>
                <c:pt idx="247">
                  <c:v>4.0535898000000001E-2</c:v>
                </c:pt>
                <c:pt idx="248">
                  <c:v>3.9343734000000005E-2</c:v>
                </c:pt>
                <c:pt idx="249">
                  <c:v>3.7913136E-2</c:v>
                </c:pt>
                <c:pt idx="250">
                  <c:v>3.6356966000000004E-2</c:v>
                </c:pt>
                <c:pt idx="251">
                  <c:v>3.4843866000000001E-2</c:v>
                </c:pt>
                <c:pt idx="252">
                  <c:v>3.3490065999999999E-2</c:v>
                </c:pt>
                <c:pt idx="253">
                  <c:v>3.2313469999999997E-2</c:v>
                </c:pt>
                <c:pt idx="254">
                  <c:v>3.1284239999999998E-2</c:v>
                </c:pt>
                <c:pt idx="255">
                  <c:v>3.0350228E-2</c:v>
                </c:pt>
                <c:pt idx="256">
                  <c:v>2.9453836000000001E-2</c:v>
                </c:pt>
                <c:pt idx="257">
                  <c:v>2.8584686000000005E-2</c:v>
                </c:pt>
                <c:pt idx="258">
                  <c:v>2.7773131999999999E-2</c:v>
                </c:pt>
                <c:pt idx="259">
                  <c:v>2.7041490000000001E-2</c:v>
                </c:pt>
                <c:pt idx="260">
                  <c:v>2.6394168000000003E-2</c:v>
                </c:pt>
                <c:pt idx="261">
                  <c:v>2.5810149999999997E-2</c:v>
                </c:pt>
                <c:pt idx="262">
                  <c:v>2.5261936000000002E-2</c:v>
                </c:pt>
                <c:pt idx="263">
                  <c:v>2.4730846000000001E-2</c:v>
                </c:pt>
                <c:pt idx="264">
                  <c:v>2.4204165999999999E-2</c:v>
                </c:pt>
                <c:pt idx="265">
                  <c:v>2.3691235999999997E-2</c:v>
                </c:pt>
                <c:pt idx="266">
                  <c:v>2.3208403999999998E-2</c:v>
                </c:pt>
                <c:pt idx="267">
                  <c:v>2.2755925999999999E-2</c:v>
                </c:pt>
                <c:pt idx="268">
                  <c:v>2.2318496E-2</c:v>
                </c:pt>
                <c:pt idx="269">
                  <c:v>2.1863684000000001E-2</c:v>
                </c:pt>
                <c:pt idx="270">
                  <c:v>2.1351016E-2</c:v>
                </c:pt>
                <c:pt idx="271">
                  <c:v>2.0767776000000002E-2</c:v>
                </c:pt>
                <c:pt idx="272">
                  <c:v>2.0115003999999999E-2</c:v>
                </c:pt>
                <c:pt idx="273">
                  <c:v>1.9411900000000003E-2</c:v>
                </c:pt>
                <c:pt idx="274">
                  <c:v>1.8695044000000001E-2</c:v>
                </c:pt>
                <c:pt idx="275">
                  <c:v>1.7984156000000001E-2</c:v>
                </c:pt>
                <c:pt idx="276">
                  <c:v>1.7268858000000002E-2</c:v>
                </c:pt>
                <c:pt idx="277">
                  <c:v>1.6520351999999999E-2</c:v>
                </c:pt>
                <c:pt idx="278">
                  <c:v>1.5706981999999998E-2</c:v>
                </c:pt>
                <c:pt idx="279">
                  <c:v>1.4830826E-2</c:v>
                </c:pt>
                <c:pt idx="280">
                  <c:v>1.3931578E-2</c:v>
                </c:pt>
                <c:pt idx="281">
                  <c:v>1.3055162E-2</c:v>
                </c:pt>
                <c:pt idx="282">
                  <c:v>1.2249833999999999E-2</c:v>
                </c:pt>
                <c:pt idx="283">
                  <c:v>1.1526754000000002E-2</c:v>
                </c:pt>
                <c:pt idx="284">
                  <c:v>1.0848038600000002E-2</c:v>
                </c:pt>
                <c:pt idx="285">
                  <c:v>1.01908576E-2</c:v>
                </c:pt>
                <c:pt idx="286">
                  <c:v>9.5632533999999991E-3</c:v>
                </c:pt>
                <c:pt idx="287">
                  <c:v>8.9761233999999992E-3</c:v>
                </c:pt>
                <c:pt idx="288">
                  <c:v>8.4512593999999993E-3</c:v>
                </c:pt>
                <c:pt idx="289">
                  <c:v>8.0052682000000003E-3</c:v>
                </c:pt>
                <c:pt idx="290">
                  <c:v>7.6044210000000001E-3</c:v>
                </c:pt>
                <c:pt idx="291">
                  <c:v>7.2103193999999999E-3</c:v>
                </c:pt>
                <c:pt idx="292">
                  <c:v>6.8123261999999988E-3</c:v>
                </c:pt>
                <c:pt idx="293">
                  <c:v>6.4083656000000003E-3</c:v>
                </c:pt>
                <c:pt idx="294">
                  <c:v>6.0124479999999992E-3</c:v>
                </c:pt>
                <c:pt idx="295">
                  <c:v>5.6538908000000002E-3</c:v>
                </c:pt>
                <c:pt idx="296">
                  <c:v>5.3451478E-3</c:v>
                </c:pt>
                <c:pt idx="297">
                  <c:v>5.0784351999999993E-3</c:v>
                </c:pt>
                <c:pt idx="298">
                  <c:v>4.8508993999999998E-3</c:v>
                </c:pt>
                <c:pt idx="299">
                  <c:v>4.6581295999999998E-3</c:v>
                </c:pt>
                <c:pt idx="300">
                  <c:v>4.4881912E-3</c:v>
                </c:pt>
                <c:pt idx="301">
                  <c:v>4.3211066000000001E-3</c:v>
                </c:pt>
                <c:pt idx="302">
                  <c:v>4.1477953999999994E-3</c:v>
                </c:pt>
                <c:pt idx="303">
                  <c:v>3.9656628000000003E-3</c:v>
                </c:pt>
                <c:pt idx="304">
                  <c:v>3.7710768000000006E-3</c:v>
                </c:pt>
                <c:pt idx="305">
                  <c:v>3.5751935999999997E-3</c:v>
                </c:pt>
                <c:pt idx="306">
                  <c:v>3.3948772000000002E-3</c:v>
                </c:pt>
                <c:pt idx="307">
                  <c:v>3.2171551999999998E-3</c:v>
                </c:pt>
                <c:pt idx="308">
                  <c:v>3.0282771999999999E-3</c:v>
                </c:pt>
                <c:pt idx="309">
                  <c:v>2.8233131999999992E-3</c:v>
                </c:pt>
                <c:pt idx="310">
                  <c:v>2.5973339999999993E-3</c:v>
                </c:pt>
                <c:pt idx="311">
                  <c:v>2.3638308000000002E-3</c:v>
                </c:pt>
                <c:pt idx="312">
                  <c:v>2.158348E-3</c:v>
                </c:pt>
                <c:pt idx="313">
                  <c:v>1.9907444000000002E-3</c:v>
                </c:pt>
                <c:pt idx="314">
                  <c:v>1.8669875999999998E-3</c:v>
                </c:pt>
                <c:pt idx="315">
                  <c:v>1.7888938E-3</c:v>
                </c:pt>
                <c:pt idx="316">
                  <c:v>1.7341504E-3</c:v>
                </c:pt>
                <c:pt idx="317">
                  <c:v>1.6778502000000001E-3</c:v>
                </c:pt>
                <c:pt idx="318">
                  <c:v>1.6057237999999997E-3</c:v>
                </c:pt>
                <c:pt idx="319">
                  <c:v>1.4941612000000002E-3</c:v>
                </c:pt>
                <c:pt idx="320">
                  <c:v>1.3252604600000001E-3</c:v>
                </c:pt>
                <c:pt idx="321">
                  <c:v>1.0987622799999998E-3</c:v>
                </c:pt>
                <c:pt idx="322">
                  <c:v>8.1881789999999999E-4</c:v>
                </c:pt>
                <c:pt idx="323">
                  <c:v>5.1370700000000007E-4</c:v>
                </c:pt>
                <c:pt idx="324">
                  <c:v>2.3038983999999996E-4</c:v>
                </c:pt>
                <c:pt idx="325">
                  <c:v>1.9199180000000013E-5</c:v>
                </c:pt>
                <c:pt idx="326">
                  <c:v>-9.2363472000000008E-5</c:v>
                </c:pt>
                <c:pt idx="327">
                  <c:v>-1.0767090000000001E-4</c:v>
                </c:pt>
                <c:pt idx="328">
                  <c:v>-8.5877272000000002E-5</c:v>
                </c:pt>
                <c:pt idx="329">
                  <c:v>-1.0507643199999999E-4</c:v>
                </c:pt>
                <c:pt idx="330">
                  <c:v>-2.07558412E-4</c:v>
                </c:pt>
                <c:pt idx="331">
                  <c:v>-3.8372359999999997E-4</c:v>
                </c:pt>
                <c:pt idx="332">
                  <c:v>-5.9776819200000003E-4</c:v>
                </c:pt>
                <c:pt idx="333">
                  <c:v>-7.8768413999999996E-4</c:v>
                </c:pt>
                <c:pt idx="334">
                  <c:v>-9.026196E-4</c:v>
                </c:pt>
                <c:pt idx="335">
                  <c:v>-9.5295250000000003E-4</c:v>
                </c:pt>
                <c:pt idx="336">
                  <c:v>-9.7993508000000003E-4</c:v>
                </c:pt>
                <c:pt idx="337">
                  <c:v>-1.0167766800000002E-3</c:v>
                </c:pt>
                <c:pt idx="338">
                  <c:v>-1.08345486E-3</c:v>
                </c:pt>
                <c:pt idx="339">
                  <c:v>-1.1823044799999999E-3</c:v>
                </c:pt>
                <c:pt idx="340">
                  <c:v>-1.2985371999999998E-3</c:v>
                </c:pt>
                <c:pt idx="341">
                  <c:v>-1.4126943999999998E-3</c:v>
                </c:pt>
                <c:pt idx="342">
                  <c:v>-1.5128414000000001E-3</c:v>
                </c:pt>
                <c:pt idx="343">
                  <c:v>-1.591973E-3</c:v>
                </c:pt>
                <c:pt idx="344">
                  <c:v>-1.637117E-3</c:v>
                </c:pt>
                <c:pt idx="345">
                  <c:v>-1.6342629999999997E-3</c:v>
                </c:pt>
                <c:pt idx="346">
                  <c:v>-1.5909352000000002E-3</c:v>
                </c:pt>
                <c:pt idx="347">
                  <c:v>-1.5268516000000001E-3</c:v>
                </c:pt>
                <c:pt idx="348">
                  <c:v>-1.4671786E-3</c:v>
                </c:pt>
                <c:pt idx="349">
                  <c:v>-1.4404553999999999E-3</c:v>
                </c:pt>
                <c:pt idx="350">
                  <c:v>-1.4573196000000001E-3</c:v>
                </c:pt>
                <c:pt idx="351">
                  <c:v>-1.4985718E-3</c:v>
                </c:pt>
                <c:pt idx="352">
                  <c:v>-1.5380077999999999E-3</c:v>
                </c:pt>
                <c:pt idx="353">
                  <c:v>-1.5582446000000001E-3</c:v>
                </c:pt>
                <c:pt idx="354">
                  <c:v>-1.5499424E-3</c:v>
                </c:pt>
                <c:pt idx="355">
                  <c:v>-1.5286675999999998E-3</c:v>
                </c:pt>
                <c:pt idx="356">
                  <c:v>-1.5333375999999998E-3</c:v>
                </c:pt>
                <c:pt idx="357">
                  <c:v>-1.5948268000000002E-3</c:v>
                </c:pt>
                <c:pt idx="358">
                  <c:v>-1.7131351999999998E-3</c:v>
                </c:pt>
                <c:pt idx="359">
                  <c:v>-1.8693227999999999E-3</c:v>
                </c:pt>
                <c:pt idx="360">
                  <c:v>-2.0296617999999997E-3</c:v>
                </c:pt>
                <c:pt idx="361">
                  <c:v>-2.1612020000000001E-3</c:v>
                </c:pt>
                <c:pt idx="362">
                  <c:v>-2.2496738E-3</c:v>
                </c:pt>
                <c:pt idx="363">
                  <c:v>-2.2963744E-3</c:v>
                </c:pt>
                <c:pt idx="364">
                  <c:v>-2.3075307999999998E-3</c:v>
                </c:pt>
                <c:pt idx="365">
                  <c:v>-2.2950772E-3</c:v>
                </c:pt>
                <c:pt idx="366">
                  <c:v>-2.2667974000000002E-3</c:v>
                </c:pt>
                <c:pt idx="367">
                  <c:v>-2.2169834000000002E-3</c:v>
                </c:pt>
                <c:pt idx="368">
                  <c:v>-2.144338E-3</c:v>
                </c:pt>
                <c:pt idx="369">
                  <c:v>-2.0579418E-3</c:v>
                </c:pt>
                <c:pt idx="370">
                  <c:v>-1.9720646000000001E-3</c:v>
                </c:pt>
                <c:pt idx="371">
                  <c:v>-1.9020135999999999E-3</c:v>
                </c:pt>
                <c:pt idx="372">
                  <c:v>-1.8662098000000002E-3</c:v>
                </c:pt>
                <c:pt idx="373">
                  <c:v>-1.8677664E-3</c:v>
                </c:pt>
                <c:pt idx="374">
                  <c:v>-1.8843709999999999E-3</c:v>
                </c:pt>
                <c:pt idx="375">
                  <c:v>-1.8916353999999999E-3</c:v>
                </c:pt>
                <c:pt idx="376">
                  <c:v>-1.876328E-3</c:v>
                </c:pt>
                <c:pt idx="377">
                  <c:v>-1.8270328E-3</c:v>
                </c:pt>
                <c:pt idx="378">
                  <c:v>-1.7463446000000001E-3</c:v>
                </c:pt>
                <c:pt idx="379">
                  <c:v>-1.6669536000000003E-3</c:v>
                </c:pt>
                <c:pt idx="380">
                  <c:v>-1.6059833999999998E-3</c:v>
                </c:pt>
                <c:pt idx="381">
                  <c:v>-1.5590231999999999E-3</c:v>
                </c:pt>
                <c:pt idx="382">
                  <c:v>-1.5234787999999998E-3</c:v>
                </c:pt>
                <c:pt idx="383">
                  <c:v>-1.4879343999999999E-3</c:v>
                </c:pt>
                <c:pt idx="384">
                  <c:v>-1.4456441999999999E-3</c:v>
                </c:pt>
                <c:pt idx="385">
                  <c:v>-1.4111376000000002E-3</c:v>
                </c:pt>
                <c:pt idx="386">
                  <c:v>-1.3989435999999999E-3</c:v>
                </c:pt>
                <c:pt idx="387">
                  <c:v>-1.4181428000000001E-3</c:v>
                </c:pt>
                <c:pt idx="388">
                  <c:v>-1.4736646E-3</c:v>
                </c:pt>
                <c:pt idx="389">
                  <c:v>-1.5512395999999998E-3</c:v>
                </c:pt>
                <c:pt idx="390">
                  <c:v>-1.6360789999999999E-3</c:v>
                </c:pt>
                <c:pt idx="391">
                  <c:v>-1.7087243999999997E-3</c:v>
                </c:pt>
                <c:pt idx="392">
                  <c:v>-1.7497171999999999E-3</c:v>
                </c:pt>
                <c:pt idx="393">
                  <c:v>-1.7764403999999997E-3</c:v>
                </c:pt>
                <c:pt idx="394">
                  <c:v>-1.8106876E-3</c:v>
                </c:pt>
                <c:pt idx="395">
                  <c:v>-1.8612800000000003E-3</c:v>
                </c:pt>
                <c:pt idx="396">
                  <c:v>-1.9432656000000002E-3</c:v>
                </c:pt>
                <c:pt idx="397">
                  <c:v>-2.0457475999999999E-3</c:v>
                </c:pt>
                <c:pt idx="398">
                  <c:v>-2.1279926000000002E-3</c:v>
                </c:pt>
                <c:pt idx="399">
                  <c:v>-2.1778065999999998E-3</c:v>
                </c:pt>
                <c:pt idx="400">
                  <c:v>-2.2001192E-3</c:v>
                </c:pt>
                <c:pt idx="401">
                  <c:v>-2.1936329999999995E-3</c:v>
                </c:pt>
                <c:pt idx="402">
                  <c:v>-2.1780659999999998E-3</c:v>
                </c:pt>
                <c:pt idx="403">
                  <c:v>-2.1648342000000001E-3</c:v>
                </c:pt>
                <c:pt idx="404">
                  <c:v>-2.1435594000000003E-3</c:v>
                </c:pt>
                <c:pt idx="405">
                  <c:v>-2.1178740000000001E-3</c:v>
                </c:pt>
                <c:pt idx="406">
                  <c:v>-2.1085337999999999E-3</c:v>
                </c:pt>
                <c:pt idx="407">
                  <c:v>-2.1290302000000001E-3</c:v>
                </c:pt>
                <c:pt idx="408">
                  <c:v>-2.1920760000000003E-3</c:v>
                </c:pt>
                <c:pt idx="409">
                  <c:v>-2.2875529999999999E-3</c:v>
                </c:pt>
                <c:pt idx="410">
                  <c:v>-2.3695386000000002E-3</c:v>
                </c:pt>
                <c:pt idx="411">
                  <c:v>-2.4084557999999997E-3</c:v>
                </c:pt>
                <c:pt idx="412">
                  <c:v>-2.4040452000000001E-3</c:v>
                </c:pt>
                <c:pt idx="413">
                  <c:v>-2.3747275999999999E-3</c:v>
                </c:pt>
                <c:pt idx="414">
                  <c:v>-2.3498205999999996E-3</c:v>
                </c:pt>
                <c:pt idx="415">
                  <c:v>-2.3511178000000001E-3</c:v>
                </c:pt>
                <c:pt idx="416">
                  <c:v>-2.3710953999999998E-3</c:v>
                </c:pt>
                <c:pt idx="417">
                  <c:v>-2.3972996000000001E-3</c:v>
                </c:pt>
                <c:pt idx="418">
                  <c:v>-2.4258387999999999E-3</c:v>
                </c:pt>
                <c:pt idx="419">
                  <c:v>-2.4606048000000002E-3</c:v>
                </c:pt>
                <c:pt idx="420">
                  <c:v>-2.5119755999999998E-3</c:v>
                </c:pt>
                <c:pt idx="421">
                  <c:v>-2.5763186E-3</c:v>
                </c:pt>
                <c:pt idx="422">
                  <c:v>-2.62743E-3</c:v>
                </c:pt>
                <c:pt idx="423">
                  <c:v>-2.6388457999999997E-3</c:v>
                </c:pt>
                <c:pt idx="424">
                  <c:v>-2.6095281999999999E-3</c:v>
                </c:pt>
                <c:pt idx="425">
                  <c:v>-2.5560818000000003E-3</c:v>
                </c:pt>
                <c:pt idx="426">
                  <c:v>-2.5104189999999998E-3</c:v>
                </c:pt>
                <c:pt idx="427">
                  <c:v>-2.4907008E-3</c:v>
                </c:pt>
                <c:pt idx="428">
                  <c:v>-2.487328E-3</c:v>
                </c:pt>
                <c:pt idx="429">
                  <c:v>-2.4857712E-3</c:v>
                </c:pt>
                <c:pt idx="430">
                  <c:v>-2.4759122000000003E-3</c:v>
                </c:pt>
                <c:pt idx="431">
                  <c:v>-2.4406272E-3</c:v>
                </c:pt>
                <c:pt idx="432">
                  <c:v>-2.3926294E-3</c:v>
                </c:pt>
                <c:pt idx="433">
                  <c:v>-2.3646090000000002E-3</c:v>
                </c:pt>
                <c:pt idx="434">
                  <c:v>-2.3589012000000001E-3</c:v>
                </c:pt>
                <c:pt idx="435">
                  <c:v>-2.3755059999999999E-3</c:v>
                </c:pt>
                <c:pt idx="436">
                  <c:v>-2.426358E-3</c:v>
                </c:pt>
                <c:pt idx="437">
                  <c:v>-2.4930361999999998E-3</c:v>
                </c:pt>
                <c:pt idx="438">
                  <c:v>-2.5418124000000002E-3</c:v>
                </c:pt>
                <c:pt idx="439">
                  <c:v>-2.5604926000000004E-3</c:v>
                </c:pt>
                <c:pt idx="440">
                  <c:v>-2.5361044000000001E-3</c:v>
                </c:pt>
                <c:pt idx="441">
                  <c:v>-2.4834363999999996E-3</c:v>
                </c:pt>
                <c:pt idx="442">
                  <c:v>-2.4502270000000001E-3</c:v>
                </c:pt>
                <c:pt idx="443">
                  <c:v>-2.4673505999999999E-3</c:v>
                </c:pt>
                <c:pt idx="444">
                  <c:v>-2.5410338000000001E-3</c:v>
                </c:pt>
                <c:pt idx="445">
                  <c:v>-2.6621959999999999E-3</c:v>
                </c:pt>
                <c:pt idx="446">
                  <c:v>-2.7919199999999998E-3</c:v>
                </c:pt>
                <c:pt idx="447">
                  <c:v>-2.8954398000000004E-3</c:v>
                </c:pt>
                <c:pt idx="448">
                  <c:v>-2.9769063999999998E-3</c:v>
                </c:pt>
                <c:pt idx="449">
                  <c:v>-3.0446223999999996E-3</c:v>
                </c:pt>
                <c:pt idx="450">
                  <c:v>-3.1066304000000001E-3</c:v>
                </c:pt>
                <c:pt idx="451">
                  <c:v>-3.1650061999999998E-3</c:v>
                </c:pt>
                <c:pt idx="452">
                  <c:v>-3.2072962000000002E-3</c:v>
                </c:pt>
                <c:pt idx="453">
                  <c:v>-3.2213063999999999E-3</c:v>
                </c:pt>
                <c:pt idx="454">
                  <c:v>-3.2039234000000002E-3</c:v>
                </c:pt>
                <c:pt idx="455">
                  <c:v>-3.1585200000000002E-3</c:v>
                </c:pt>
                <c:pt idx="456">
                  <c:v>-3.0998848000000001E-3</c:v>
                </c:pt>
                <c:pt idx="457">
                  <c:v>-3.0498112E-3</c:v>
                </c:pt>
                <c:pt idx="458">
                  <c:v>-3.0119318000000001E-3</c:v>
                </c:pt>
                <c:pt idx="459">
                  <c:v>-2.9885813999999998E-3</c:v>
                </c:pt>
                <c:pt idx="460">
                  <c:v>-2.9753496000000002E-3</c:v>
                </c:pt>
                <c:pt idx="461">
                  <c:v>-2.9639338E-3</c:v>
                </c:pt>
                <c:pt idx="462">
                  <c:v>-2.9530369999999999E-3</c:v>
                </c:pt>
                <c:pt idx="463">
                  <c:v>-2.9483669999999995E-3</c:v>
                </c:pt>
                <c:pt idx="464">
                  <c:v>-2.9613394E-3</c:v>
                </c:pt>
                <c:pt idx="465">
                  <c:v>-3.0103752000000001E-3</c:v>
                </c:pt>
                <c:pt idx="466">
                  <c:v>-3.0988470000000001E-3</c:v>
                </c:pt>
                <c:pt idx="467">
                  <c:v>-3.2166363999999994E-3</c:v>
                </c:pt>
                <c:pt idx="468">
                  <c:v>-3.3463604000000002E-3</c:v>
                </c:pt>
                <c:pt idx="469">
                  <c:v>-3.4428751999999998E-3</c:v>
                </c:pt>
                <c:pt idx="470">
                  <c:v>-3.4695982E-3</c:v>
                </c:pt>
                <c:pt idx="471">
                  <c:v>-3.4197842E-3</c:v>
                </c:pt>
                <c:pt idx="472">
                  <c:v>-3.3027731999999998E-3</c:v>
                </c:pt>
                <c:pt idx="473">
                  <c:v>-3.1486609999999996E-3</c:v>
                </c:pt>
                <c:pt idx="474">
                  <c:v>-3.00337E-3</c:v>
                </c:pt>
                <c:pt idx="475">
                  <c:v>-2.8920667999999998E-3</c:v>
                </c:pt>
                <c:pt idx="476">
                  <c:v>-2.8225346E-3</c:v>
                </c:pt>
                <c:pt idx="477">
                  <c:v>-2.7830986000000001E-3</c:v>
                </c:pt>
                <c:pt idx="478">
                  <c:v>-2.7493704000000002E-3</c:v>
                </c:pt>
                <c:pt idx="479">
                  <c:v>-2.7104531999999999E-3</c:v>
                </c:pt>
                <c:pt idx="480">
                  <c:v>-2.6590825999999999E-3</c:v>
                </c:pt>
                <c:pt idx="481">
                  <c:v>-2.6009663999999998E-3</c:v>
                </c:pt>
                <c:pt idx="482">
                  <c:v>-2.5524496000000002E-3</c:v>
                </c:pt>
                <c:pt idx="483">
                  <c:v>-2.5158673999999999E-3</c:v>
                </c:pt>
                <c:pt idx="484">
                  <c:v>-2.4852526000000001E-3</c:v>
                </c:pt>
                <c:pt idx="485">
                  <c:v>-2.4538594000000002E-3</c:v>
                </c:pt>
                <c:pt idx="486">
                  <c:v>-2.3934080000000001E-3</c:v>
                </c:pt>
                <c:pt idx="487">
                  <c:v>-2.2821047999999999E-3</c:v>
                </c:pt>
                <c:pt idx="488">
                  <c:v>-2.1331815999999998E-3</c:v>
                </c:pt>
                <c:pt idx="489">
                  <c:v>-1.9756966000000001E-3</c:v>
                </c:pt>
                <c:pt idx="490">
                  <c:v>-1.8459726E-3</c:v>
                </c:pt>
                <c:pt idx="491">
                  <c:v>-1.7686569999999999E-3</c:v>
                </c:pt>
                <c:pt idx="492">
                  <c:v>-1.7424526000000002E-3</c:v>
                </c:pt>
                <c:pt idx="493">
                  <c:v>-1.7419338E-3</c:v>
                </c:pt>
                <c:pt idx="494">
                  <c:v>-1.7344098E-3</c:v>
                </c:pt>
                <c:pt idx="495">
                  <c:v>-1.6993842000000002E-3</c:v>
                </c:pt>
                <c:pt idx="496">
                  <c:v>-1.6443811999999999E-3</c:v>
                </c:pt>
                <c:pt idx="497">
                  <c:v>-1.5857460000000001E-3</c:v>
                </c:pt>
                <c:pt idx="498">
                  <c:v>-1.5317807999999998E-3</c:v>
                </c:pt>
                <c:pt idx="499">
                  <c:v>-1.4721078000000001E-3</c:v>
                </c:pt>
                <c:pt idx="500">
                  <c:v>-1.3867494000000002E-3</c:v>
                </c:pt>
                <c:pt idx="501">
                  <c:v>-1.26065774E-3</c:v>
                </c:pt>
                <c:pt idx="502">
                  <c:v>-1.0907193399999999E-3</c:v>
                </c:pt>
                <c:pt idx="503">
                  <c:v>-8.8990660000000008E-4</c:v>
                </c:pt>
                <c:pt idx="504">
                  <c:v>-6.8675879999999993E-4</c:v>
                </c:pt>
                <c:pt idx="505">
                  <c:v>-5.0151299999999998E-4</c:v>
                </c:pt>
                <c:pt idx="506">
                  <c:v>-3.3961744400000003E-4</c:v>
                </c:pt>
                <c:pt idx="507">
                  <c:v>-2.07558412E-4</c:v>
                </c:pt>
                <c:pt idx="508">
                  <c:v>-1.08708712E-4</c:v>
                </c:pt>
                <c:pt idx="509">
                  <c:v>-3.528493599999999E-5</c:v>
                </c:pt>
                <c:pt idx="510">
                  <c:v>1.8420808E-5</c:v>
                </c:pt>
                <c:pt idx="511">
                  <c:v>5.5262431999999995E-5</c:v>
                </c:pt>
                <c:pt idx="512">
                  <c:v>9.0806799999999999E-5</c:v>
                </c:pt>
                <c:pt idx="513">
                  <c:v>1.3491295999999998E-4</c:v>
                </c:pt>
                <c:pt idx="514">
                  <c:v>1.8628366400000001E-4</c:v>
                </c:pt>
                <c:pt idx="515">
                  <c:v>2.4543779999999999E-4</c:v>
                </c:pt>
                <c:pt idx="516">
                  <c:v>3.0718641999999998E-4</c:v>
                </c:pt>
                <c:pt idx="517">
                  <c:v>3.6167052000000001E-4</c:v>
                </c:pt>
                <c:pt idx="518">
                  <c:v>4.0473890000000001E-4</c:v>
                </c:pt>
                <c:pt idx="519">
                  <c:v>4.2705144000000005E-4</c:v>
                </c:pt>
                <c:pt idx="520">
                  <c:v>4.2108413999999999E-4</c:v>
                </c:pt>
                <c:pt idx="521">
                  <c:v>3.9773382000000003E-4</c:v>
                </c:pt>
                <c:pt idx="522">
                  <c:v>3.7101066000000003E-4</c:v>
                </c:pt>
                <c:pt idx="523">
                  <c:v>3.6115162E-4</c:v>
                </c:pt>
                <c:pt idx="524">
                  <c:v>3.8631806E-4</c:v>
                </c:pt>
                <c:pt idx="525">
                  <c:v>4.4573166000000007E-4</c:v>
                </c:pt>
                <c:pt idx="526">
                  <c:v>5.3368453999999999E-4</c:v>
                </c:pt>
                <c:pt idx="527">
                  <c:v>6.4550663999999995E-4</c:v>
                </c:pt>
                <c:pt idx="528">
                  <c:v>7.6718769999999993E-4</c:v>
                </c:pt>
                <c:pt idx="529">
                  <c:v>8.9483604000000004E-4</c:v>
                </c:pt>
                <c:pt idx="530">
                  <c:v>1.0289706600000001E-3</c:v>
                </c:pt>
                <c:pt idx="531">
                  <c:v>1.1529868400000001E-3</c:v>
                </c:pt>
                <c:pt idx="532">
                  <c:v>1.2476853999999998E-3</c:v>
                </c:pt>
                <c:pt idx="533">
                  <c:v>1.2928294E-3</c:v>
                </c:pt>
                <c:pt idx="534">
                  <c:v>1.267663E-3</c:v>
                </c:pt>
                <c:pt idx="535">
                  <c:v>1.1714077800000001E-3</c:v>
                </c:pt>
                <c:pt idx="536">
                  <c:v>1.0255979600000001E-3</c:v>
                </c:pt>
                <c:pt idx="537">
                  <c:v>8.6525905999999993E-4</c:v>
                </c:pt>
                <c:pt idx="538">
                  <c:v>7.3371893999999989E-4</c:v>
                </c:pt>
                <c:pt idx="539">
                  <c:v>6.4991726000000001E-4</c:v>
                </c:pt>
                <c:pt idx="540">
                  <c:v>6.0477331999999999E-4</c:v>
                </c:pt>
                <c:pt idx="541">
                  <c:v>5.7234232000000001E-4</c:v>
                </c:pt>
                <c:pt idx="542">
                  <c:v>5.0696142000000006E-4</c:v>
                </c:pt>
                <c:pt idx="543">
                  <c:v>3.9098815600000002E-4</c:v>
                </c:pt>
                <c:pt idx="544">
                  <c:v>2.5763188399999996E-4</c:v>
                </c:pt>
                <c:pt idx="545">
                  <c:v>1.4062082799999999E-4</c:v>
                </c:pt>
                <c:pt idx="546">
                  <c:v>6.2008079999999999E-5</c:v>
                </c:pt>
                <c:pt idx="547">
                  <c:v>4.1771120000000005E-5</c:v>
                </c:pt>
                <c:pt idx="548">
                  <c:v>5.5262416000000005E-5</c:v>
                </c:pt>
                <c:pt idx="549">
                  <c:v>5.0073456000000001E-5</c:v>
                </c:pt>
                <c:pt idx="550">
                  <c:v>1.3750732000000011E-5</c:v>
                </c:pt>
                <c:pt idx="551">
                  <c:v>-5.500298E-5</c:v>
                </c:pt>
                <c:pt idx="552">
                  <c:v>-1.556688E-4</c:v>
                </c:pt>
                <c:pt idx="553">
                  <c:v>-2.5503739199999996E-4</c:v>
                </c:pt>
                <c:pt idx="554">
                  <c:v>-3.1756435999999997E-4</c:v>
                </c:pt>
                <c:pt idx="555">
                  <c:v>-3.4454694000000003E-4</c:v>
                </c:pt>
                <c:pt idx="556">
                  <c:v>-3.3883909999999999E-4</c:v>
                </c:pt>
                <c:pt idx="557">
                  <c:v>-3.1211596000000003E-4</c:v>
                </c:pt>
                <c:pt idx="558">
                  <c:v>-2.9836520000000005E-4</c:v>
                </c:pt>
                <c:pt idx="559">
                  <c:v>-3.0874312000000006E-4</c:v>
                </c:pt>
                <c:pt idx="560">
                  <c:v>-3.3209346E-4</c:v>
                </c:pt>
                <c:pt idx="561">
                  <c:v>-3.5414654000000002E-4</c:v>
                </c:pt>
                <c:pt idx="562">
                  <c:v>-3.5051426000000006E-4</c:v>
                </c:pt>
                <c:pt idx="563">
                  <c:v>-2.96549084E-4</c:v>
                </c:pt>
                <c:pt idx="564">
                  <c:v>-2.0262890799999998E-4</c:v>
                </c:pt>
                <c:pt idx="565">
                  <c:v>-9.0806807999999995E-5</c:v>
                </c:pt>
                <c:pt idx="566">
                  <c:v>2.2831432000000004E-5</c:v>
                </c:pt>
                <c:pt idx="567">
                  <c:v>1.1519491200000001E-4</c:v>
                </c:pt>
                <c:pt idx="568">
                  <c:v>1.63452236E-4</c:v>
                </c:pt>
                <c:pt idx="569">
                  <c:v>1.7097622799999999E-4</c:v>
                </c:pt>
                <c:pt idx="570">
                  <c:v>1.4736645999999999E-4</c:v>
                </c:pt>
                <c:pt idx="571">
                  <c:v>1.0533587599999999E-4</c:v>
                </c:pt>
                <c:pt idx="572">
                  <c:v>7.3683228000000003E-5</c:v>
                </c:pt>
                <c:pt idx="573">
                  <c:v>7.2385988000000002E-5</c:v>
                </c:pt>
                <c:pt idx="574">
                  <c:v>9.9887480000000007E-5</c:v>
                </c:pt>
                <c:pt idx="575">
                  <c:v>1.4918260799999999E-4</c:v>
                </c:pt>
                <c:pt idx="576">
                  <c:v>2.0055331200000002E-4</c:v>
                </c:pt>
                <c:pt idx="577">
                  <c:v>2.3895162000000001E-4</c:v>
                </c:pt>
                <c:pt idx="578">
                  <c:v>2.750149E-4</c:v>
                </c:pt>
                <c:pt idx="579">
                  <c:v>3.1367265999999999E-4</c:v>
                </c:pt>
                <c:pt idx="580">
                  <c:v>3.5025482000000001E-4</c:v>
                </c:pt>
                <c:pt idx="581">
                  <c:v>3.7438347999999998E-4</c:v>
                </c:pt>
                <c:pt idx="582">
                  <c:v>3.5803826000000002E-4</c:v>
                </c:pt>
                <c:pt idx="583">
                  <c:v>2.7138262399999997E-4</c:v>
                </c:pt>
                <c:pt idx="584">
                  <c:v>1.0715202399999998E-4</c:v>
                </c:pt>
                <c:pt idx="585">
                  <c:v>-1.20383876E-4</c:v>
                </c:pt>
                <c:pt idx="586">
                  <c:v>-3.7023229600000003E-4</c:v>
                </c:pt>
                <c:pt idx="587">
                  <c:v>-5.9387647599999996E-4</c:v>
                </c:pt>
                <c:pt idx="588">
                  <c:v>-7.6407435999999997E-4</c:v>
                </c:pt>
                <c:pt idx="589">
                  <c:v>-8.7252361999999996E-4</c:v>
                </c:pt>
                <c:pt idx="590">
                  <c:v>-9.2415377999999996E-4</c:v>
                </c:pt>
                <c:pt idx="591">
                  <c:v>-9.3375335999999992E-4</c:v>
                </c:pt>
                <c:pt idx="592">
                  <c:v>-9.1144084000000013E-4</c:v>
                </c:pt>
                <c:pt idx="593">
                  <c:v>-8.6525910000000009E-4</c:v>
                </c:pt>
                <c:pt idx="594">
                  <c:v>-8.0818053999999993E-4</c:v>
                </c:pt>
                <c:pt idx="595">
                  <c:v>-7.5265865999999998E-4</c:v>
                </c:pt>
                <c:pt idx="596">
                  <c:v>-7.067363600000001E-4</c:v>
                </c:pt>
                <c:pt idx="597">
                  <c:v>-6.6730026000000006E-4</c:v>
                </c:pt>
              </c:numCache>
            </c:numRef>
          </c:val>
          <c:smooth val="0"/>
        </c:ser>
        <c:ser>
          <c:idx val="12"/>
          <c:order val="12"/>
          <c:marker>
            <c:symbol val="none"/>
          </c:marker>
          <c:val>
            <c:numRef>
              <c:f>Sheet1!$N$2:$N$599</c:f>
              <c:numCache>
                <c:formatCode>0.00E+00</c:formatCode>
                <c:ptCount val="598"/>
                <c:pt idx="0">
                  <c:v>4.7089810000000001E-4</c:v>
                </c:pt>
                <c:pt idx="1">
                  <c:v>5.4484080000000005E-4</c:v>
                </c:pt>
                <c:pt idx="2">
                  <c:v>6.2215632000000003E-4</c:v>
                </c:pt>
                <c:pt idx="3">
                  <c:v>6.6055463999999998E-4</c:v>
                </c:pt>
                <c:pt idx="4">
                  <c:v>6.5744125999999997E-4</c:v>
                </c:pt>
                <c:pt idx="5">
                  <c:v>6.0321661999999997E-4</c:v>
                </c:pt>
                <c:pt idx="6">
                  <c:v>4.9554568000000001E-4</c:v>
                </c:pt>
                <c:pt idx="7">
                  <c:v>3.6763781999999995E-4</c:v>
                </c:pt>
                <c:pt idx="8">
                  <c:v>2.6463695999999996E-4</c:v>
                </c:pt>
                <c:pt idx="9">
                  <c:v>2.1586074000000001E-4</c:v>
                </c:pt>
                <c:pt idx="10">
                  <c:v>2.340221E-4</c:v>
                </c:pt>
                <c:pt idx="11">
                  <c:v>3.1185652000000004E-4</c:v>
                </c:pt>
                <c:pt idx="12">
                  <c:v>4.2679198000000003E-4</c:v>
                </c:pt>
                <c:pt idx="13">
                  <c:v>5.4795419999999998E-4</c:v>
                </c:pt>
                <c:pt idx="14">
                  <c:v>6.4524720000000012E-4</c:v>
                </c:pt>
                <c:pt idx="15">
                  <c:v>7.0984976000000003E-4</c:v>
                </c:pt>
                <c:pt idx="16">
                  <c:v>7.4617248000000006E-4</c:v>
                </c:pt>
                <c:pt idx="17">
                  <c:v>7.5006420000000001E-4</c:v>
                </c:pt>
                <c:pt idx="18">
                  <c:v>7.3812957999999998E-4</c:v>
                </c:pt>
                <c:pt idx="19">
                  <c:v>7.2904890000000003E-4</c:v>
                </c:pt>
                <c:pt idx="20">
                  <c:v>7.2411938000000006E-4</c:v>
                </c:pt>
                <c:pt idx="21">
                  <c:v>7.2956777999999989E-4</c:v>
                </c:pt>
                <c:pt idx="22">
                  <c:v>7.5629091999999997E-4</c:v>
                </c:pt>
                <c:pt idx="23">
                  <c:v>7.9261364E-4</c:v>
                </c:pt>
                <c:pt idx="24">
                  <c:v>8.2919581999999999E-4</c:v>
                </c:pt>
                <c:pt idx="25">
                  <c:v>8.5540007999999998E-4</c:v>
                </c:pt>
                <c:pt idx="26">
                  <c:v>8.4580049999999991E-4</c:v>
                </c:pt>
                <c:pt idx="27">
                  <c:v>7.7834401999999996E-4</c:v>
                </c:pt>
                <c:pt idx="28">
                  <c:v>6.4550663999999995E-4</c:v>
                </c:pt>
                <c:pt idx="29">
                  <c:v>4.6181744400000001E-4</c:v>
                </c:pt>
                <c:pt idx="30">
                  <c:v>2.7086370399999999E-4</c:v>
                </c:pt>
                <c:pt idx="31">
                  <c:v>1.2453503200000001E-4</c:v>
                </c:pt>
                <c:pt idx="32">
                  <c:v>6.3305311999999991E-5</c:v>
                </c:pt>
                <c:pt idx="33">
                  <c:v>1.0507645200000002E-4</c:v>
                </c:pt>
                <c:pt idx="34">
                  <c:v>2.1819578799999999E-4</c:v>
                </c:pt>
                <c:pt idx="35">
                  <c:v>3.4221192799999996E-4</c:v>
                </c:pt>
                <c:pt idx="36">
                  <c:v>4.2549474000000003E-4</c:v>
                </c:pt>
                <c:pt idx="37">
                  <c:v>4.4417499999999994E-4</c:v>
                </c:pt>
                <c:pt idx="38">
                  <c:v>4.0707391999999994E-4</c:v>
                </c:pt>
                <c:pt idx="39">
                  <c:v>3.5077369999999999E-4</c:v>
                </c:pt>
                <c:pt idx="40">
                  <c:v>3.1522931999999995E-4</c:v>
                </c:pt>
                <c:pt idx="41">
                  <c:v>3.2327219999999995E-4</c:v>
                </c:pt>
                <c:pt idx="42">
                  <c:v>3.7075117999999993E-4</c:v>
                </c:pt>
                <c:pt idx="43">
                  <c:v>4.4002380000000005E-4</c:v>
                </c:pt>
                <c:pt idx="44">
                  <c:v>5.1474482000000001E-4</c:v>
                </c:pt>
                <c:pt idx="45">
                  <c:v>5.7986628000000003E-4</c:v>
                </c:pt>
                <c:pt idx="46">
                  <c:v>6.2578858000000002E-4</c:v>
                </c:pt>
                <c:pt idx="47">
                  <c:v>6.5043613999999999E-4</c:v>
                </c:pt>
                <c:pt idx="48">
                  <c:v>6.5562509999999999E-4</c:v>
                </c:pt>
                <c:pt idx="49">
                  <c:v>6.56144E-4</c:v>
                </c:pt>
                <c:pt idx="50">
                  <c:v>6.7093254000000007E-4</c:v>
                </c:pt>
                <c:pt idx="51">
                  <c:v>7.0855249999999994E-4</c:v>
                </c:pt>
                <c:pt idx="52">
                  <c:v>7.6848498000000004E-4</c:v>
                </c:pt>
                <c:pt idx="53">
                  <c:v>8.374981599999999E-4</c:v>
                </c:pt>
                <c:pt idx="54">
                  <c:v>8.9172280000000012E-4</c:v>
                </c:pt>
                <c:pt idx="55">
                  <c:v>9.0806801999999997E-4</c:v>
                </c:pt>
                <c:pt idx="56">
                  <c:v>8.8575549999999996E-4</c:v>
                </c:pt>
                <c:pt idx="57">
                  <c:v>8.3464425999999999E-4</c:v>
                </c:pt>
                <c:pt idx="58">
                  <c:v>7.6225826000000008E-4</c:v>
                </c:pt>
                <c:pt idx="59">
                  <c:v>6.7767819999999999E-4</c:v>
                </c:pt>
                <c:pt idx="60">
                  <c:v>5.9050368000000003E-4</c:v>
                </c:pt>
                <c:pt idx="61">
                  <c:v>4.9736183999999999E-4</c:v>
                </c:pt>
                <c:pt idx="62">
                  <c:v>4.0344166000000001E-4</c:v>
                </c:pt>
                <c:pt idx="63">
                  <c:v>3.2898007999999999E-4</c:v>
                </c:pt>
                <c:pt idx="64">
                  <c:v>2.8591172000000002E-4</c:v>
                </c:pt>
                <c:pt idx="65">
                  <c:v>2.929168E-4</c:v>
                </c:pt>
                <c:pt idx="66">
                  <c:v>3.6504334E-4</c:v>
                </c:pt>
                <c:pt idx="67">
                  <c:v>4.9061616000000005E-4</c:v>
                </c:pt>
                <c:pt idx="68">
                  <c:v>6.3876098000000014E-4</c:v>
                </c:pt>
                <c:pt idx="69">
                  <c:v>7.7600895999999997E-4</c:v>
                </c:pt>
                <c:pt idx="70">
                  <c:v>8.6785356000000007E-4</c:v>
                </c:pt>
                <c:pt idx="71">
                  <c:v>8.9717119999999995E-4</c:v>
                </c:pt>
                <c:pt idx="72">
                  <c:v>8.7252364000000009E-4</c:v>
                </c:pt>
                <c:pt idx="73">
                  <c:v>8.1648286000000003E-4</c:v>
                </c:pt>
                <c:pt idx="74">
                  <c:v>7.5473424000000009E-4</c:v>
                </c:pt>
                <c:pt idx="75">
                  <c:v>7.0569855999999998E-4</c:v>
                </c:pt>
                <c:pt idx="76">
                  <c:v>6.7093251999999993E-4</c:v>
                </c:pt>
                <c:pt idx="77">
                  <c:v>6.3798264000000009E-4</c:v>
                </c:pt>
                <c:pt idx="78">
                  <c:v>5.9724932000000002E-4</c:v>
                </c:pt>
                <c:pt idx="79">
                  <c:v>5.4043020000000002E-4</c:v>
                </c:pt>
                <c:pt idx="80">
                  <c:v>4.6311470000000006E-4</c:v>
                </c:pt>
                <c:pt idx="81">
                  <c:v>3.7568072000000003E-4</c:v>
                </c:pt>
                <c:pt idx="82">
                  <c:v>2.9551128E-4</c:v>
                </c:pt>
                <c:pt idx="83">
                  <c:v>2.3505988000000001E-4</c:v>
                </c:pt>
                <c:pt idx="84">
                  <c:v>2.0288834000000002E-4</c:v>
                </c:pt>
                <c:pt idx="85">
                  <c:v>2.0678006E-4</c:v>
                </c:pt>
                <c:pt idx="86">
                  <c:v>2.3765438000000004E-4</c:v>
                </c:pt>
                <c:pt idx="87">
                  <c:v>2.7709048E-4</c:v>
                </c:pt>
                <c:pt idx="88">
                  <c:v>3.2041830000000004E-4</c:v>
                </c:pt>
                <c:pt idx="89">
                  <c:v>3.8216691999999998E-4</c:v>
                </c:pt>
                <c:pt idx="90">
                  <c:v>4.6233636000000001E-4</c:v>
                </c:pt>
                <c:pt idx="91">
                  <c:v>5.5729431999999998E-4</c:v>
                </c:pt>
                <c:pt idx="92">
                  <c:v>6.566629E-4</c:v>
                </c:pt>
                <c:pt idx="93">
                  <c:v>7.3112448000000002E-4</c:v>
                </c:pt>
                <c:pt idx="94">
                  <c:v>7.5162088E-4</c:v>
                </c:pt>
                <c:pt idx="95">
                  <c:v>7.1789263999999997E-4</c:v>
                </c:pt>
                <c:pt idx="96">
                  <c:v>6.5173339999999996E-4</c:v>
                </c:pt>
                <c:pt idx="97">
                  <c:v>5.8764974000000006E-4</c:v>
                </c:pt>
                <c:pt idx="98">
                  <c:v>5.5340259999999992E-4</c:v>
                </c:pt>
                <c:pt idx="99">
                  <c:v>5.5547818000000002E-4</c:v>
                </c:pt>
                <c:pt idx="100">
                  <c:v>5.8375799999999998E-4</c:v>
                </c:pt>
                <c:pt idx="101">
                  <c:v>6.2449133999999996E-4</c:v>
                </c:pt>
                <c:pt idx="102">
                  <c:v>6.7274868000000002E-4</c:v>
                </c:pt>
                <c:pt idx="103">
                  <c:v>7.1737373999999996E-4</c:v>
                </c:pt>
                <c:pt idx="104">
                  <c:v>7.3449730000000007E-4</c:v>
                </c:pt>
                <c:pt idx="105">
                  <c:v>7.2308159999999997E-4</c:v>
                </c:pt>
                <c:pt idx="106">
                  <c:v>6.9116950000000011E-4</c:v>
                </c:pt>
                <c:pt idx="107">
                  <c:v>6.4161492E-4</c:v>
                </c:pt>
                <c:pt idx="108">
                  <c:v>6.0425440000000006E-4</c:v>
                </c:pt>
                <c:pt idx="109">
                  <c:v>6.0970282000000003E-4</c:v>
                </c:pt>
                <c:pt idx="110">
                  <c:v>6.4031768000000005E-4</c:v>
                </c:pt>
                <c:pt idx="111">
                  <c:v>6.685975E-4</c:v>
                </c:pt>
                <c:pt idx="112">
                  <c:v>6.7508370000000006E-4</c:v>
                </c:pt>
                <c:pt idx="113">
                  <c:v>6.2942086000000003E-4</c:v>
                </c:pt>
                <c:pt idx="114">
                  <c:v>5.5106755999999996E-4</c:v>
                </c:pt>
                <c:pt idx="115">
                  <c:v>4.9658347999999991E-4</c:v>
                </c:pt>
                <c:pt idx="116">
                  <c:v>5.0125355999999994E-4</c:v>
                </c:pt>
                <c:pt idx="117">
                  <c:v>5.7960686000000001E-4</c:v>
                </c:pt>
                <c:pt idx="118">
                  <c:v>7.2801111999999993E-4</c:v>
                </c:pt>
                <c:pt idx="119">
                  <c:v>8.9016621999999984E-4</c:v>
                </c:pt>
                <c:pt idx="120">
                  <c:v>1.0025071199999999E-3</c:v>
                </c:pt>
                <c:pt idx="121">
                  <c:v>1.0305275E-3</c:v>
                </c:pt>
                <c:pt idx="122">
                  <c:v>9.5840096000000005E-4</c:v>
                </c:pt>
                <c:pt idx="123">
                  <c:v>8.063644199999999E-4</c:v>
                </c:pt>
                <c:pt idx="124">
                  <c:v>6.2656686000000009E-4</c:v>
                </c:pt>
                <c:pt idx="125">
                  <c:v>4.6960090000000001E-4</c:v>
                </c:pt>
                <c:pt idx="126">
                  <c:v>3.6582170000000003E-4</c:v>
                </c:pt>
                <c:pt idx="127">
                  <c:v>3.2405056000000003E-4</c:v>
                </c:pt>
                <c:pt idx="128">
                  <c:v>3.2534779999999998E-4</c:v>
                </c:pt>
                <c:pt idx="129">
                  <c:v>3.4766031999999998E-4</c:v>
                </c:pt>
                <c:pt idx="130">
                  <c:v>3.7931298000000002E-4</c:v>
                </c:pt>
                <c:pt idx="131">
                  <c:v>4.2315967999999999E-4</c:v>
                </c:pt>
                <c:pt idx="132">
                  <c:v>4.9450787999999999E-4</c:v>
                </c:pt>
                <c:pt idx="133">
                  <c:v>6.1437286E-4</c:v>
                </c:pt>
                <c:pt idx="134">
                  <c:v>7.721173E-4</c:v>
                </c:pt>
                <c:pt idx="135">
                  <c:v>9.2804559999999994E-4</c:v>
                </c:pt>
                <c:pt idx="136">
                  <c:v>1.04090554E-3</c:v>
                </c:pt>
                <c:pt idx="137">
                  <c:v>1.0857900599999999E-3</c:v>
                </c:pt>
                <c:pt idx="138">
                  <c:v>1.06295864E-3</c:v>
                </c:pt>
                <c:pt idx="139">
                  <c:v>1.0014694199999999E-3</c:v>
                </c:pt>
                <c:pt idx="140">
                  <c:v>9.4698527999999998E-4</c:v>
                </c:pt>
                <c:pt idx="141">
                  <c:v>9.2545104000000004E-4</c:v>
                </c:pt>
                <c:pt idx="142">
                  <c:v>9.2752662000000004E-4</c:v>
                </c:pt>
                <c:pt idx="143">
                  <c:v>9.1688925999999988E-4</c:v>
                </c:pt>
                <c:pt idx="144">
                  <c:v>8.5903233999999986E-4</c:v>
                </c:pt>
                <c:pt idx="145">
                  <c:v>7.4228074000000008E-4</c:v>
                </c:pt>
                <c:pt idx="146">
                  <c:v>5.972493000000001E-4</c:v>
                </c:pt>
                <c:pt idx="147">
                  <c:v>4.7686541999999998E-4</c:v>
                </c:pt>
                <c:pt idx="148">
                  <c:v>4.2264077999999998E-4</c:v>
                </c:pt>
                <c:pt idx="149">
                  <c:v>4.5221785999999991E-4</c:v>
                </c:pt>
                <c:pt idx="150">
                  <c:v>5.5002976000000006E-4</c:v>
                </c:pt>
                <c:pt idx="151">
                  <c:v>6.7378646000000001E-4</c:v>
                </c:pt>
                <c:pt idx="152">
                  <c:v>7.8405186000000005E-4</c:v>
                </c:pt>
                <c:pt idx="153">
                  <c:v>8.5384337999999996E-4</c:v>
                </c:pt>
                <c:pt idx="154">
                  <c:v>8.7459921999999998E-4</c:v>
                </c:pt>
                <c:pt idx="155">
                  <c:v>8.5721619999999991E-4</c:v>
                </c:pt>
                <c:pt idx="156">
                  <c:v>8.0740219999999999E-4</c:v>
                </c:pt>
                <c:pt idx="157">
                  <c:v>7.3864847999999999E-4</c:v>
                </c:pt>
                <c:pt idx="158">
                  <c:v>6.7689984000000002E-4</c:v>
                </c:pt>
                <c:pt idx="159">
                  <c:v>6.3227477999999997E-4</c:v>
                </c:pt>
                <c:pt idx="160">
                  <c:v>6.1229730000000003E-4</c:v>
                </c:pt>
                <c:pt idx="161">
                  <c:v>6.3642595999999999E-4</c:v>
                </c:pt>
                <c:pt idx="162">
                  <c:v>6.9116950000000011E-4</c:v>
                </c:pt>
                <c:pt idx="163">
                  <c:v>7.5110200000000002E-4</c:v>
                </c:pt>
                <c:pt idx="164">
                  <c:v>8.0973725999999998E-4</c:v>
                </c:pt>
                <c:pt idx="165">
                  <c:v>8.5150837999999995E-4</c:v>
                </c:pt>
                <c:pt idx="166">
                  <c:v>8.6136739999999995E-4</c:v>
                </c:pt>
                <c:pt idx="167">
                  <c:v>8.538434000000001E-4</c:v>
                </c:pt>
                <c:pt idx="168">
                  <c:v>8.4631940000000003E-4</c:v>
                </c:pt>
                <c:pt idx="169">
                  <c:v>8.4787608000000002E-4</c:v>
                </c:pt>
                <c:pt idx="170">
                  <c:v>8.5747566000000009E-4</c:v>
                </c:pt>
                <c:pt idx="171">
                  <c:v>8.6681578000000008E-4</c:v>
                </c:pt>
                <c:pt idx="172">
                  <c:v>8.6785358000000009E-4</c:v>
                </c:pt>
                <c:pt idx="173">
                  <c:v>8.5799455999999998E-4</c:v>
                </c:pt>
                <c:pt idx="174">
                  <c:v>8.4631940000000003E-4</c:v>
                </c:pt>
                <c:pt idx="175">
                  <c:v>8.5306503999999991E-4</c:v>
                </c:pt>
                <c:pt idx="176">
                  <c:v>8.8186381999999996E-4</c:v>
                </c:pt>
                <c:pt idx="177">
                  <c:v>9.2856452000000009E-4</c:v>
                </c:pt>
                <c:pt idx="178">
                  <c:v>9.8668090000000007E-4</c:v>
                </c:pt>
                <c:pt idx="179">
                  <c:v>1.0362354000000001E-3</c:v>
                </c:pt>
                <c:pt idx="180">
                  <c:v>1.0624395999999999E-3</c:v>
                </c:pt>
                <c:pt idx="181">
                  <c:v>1.0761904E-3</c:v>
                </c:pt>
                <c:pt idx="182">
                  <c:v>1.0974650000000002E-3</c:v>
                </c:pt>
                <c:pt idx="183">
                  <c:v>1.1579163999999999E-3</c:v>
                </c:pt>
                <c:pt idx="184">
                  <c:v>1.2964618000000001E-3</c:v>
                </c:pt>
                <c:pt idx="185">
                  <c:v>1.5390458E-3</c:v>
                </c:pt>
                <c:pt idx="186">
                  <c:v>1.8776253999999999E-3</c:v>
                </c:pt>
                <c:pt idx="187">
                  <c:v>2.2789915999999999E-3</c:v>
                </c:pt>
                <c:pt idx="188">
                  <c:v>2.7179776000000001E-3</c:v>
                </c:pt>
                <c:pt idx="189">
                  <c:v>3.1792760000000004E-3</c:v>
                </c:pt>
                <c:pt idx="190">
                  <c:v>3.6551035999999996E-3</c:v>
                </c:pt>
                <c:pt idx="191">
                  <c:v>4.1563570000000003E-3</c:v>
                </c:pt>
                <c:pt idx="192">
                  <c:v>4.685112E-3</c:v>
                </c:pt>
                <c:pt idx="193">
                  <c:v>5.2258016000000006E-3</c:v>
                </c:pt>
                <c:pt idx="194">
                  <c:v>5.7771286000000005E-3</c:v>
                </c:pt>
                <c:pt idx="195">
                  <c:v>6.3442819999999997E-3</c:v>
                </c:pt>
                <c:pt idx="196">
                  <c:v>6.938418E-3</c:v>
                </c:pt>
                <c:pt idx="197">
                  <c:v>7.5901514E-3</c:v>
                </c:pt>
                <c:pt idx="198">
                  <c:v>8.3116764000000006E-3</c:v>
                </c:pt>
                <c:pt idx="199">
                  <c:v>9.0892430000000003E-3</c:v>
                </c:pt>
                <c:pt idx="200">
                  <c:v>9.9163640000000004E-3</c:v>
                </c:pt>
                <c:pt idx="201">
                  <c:v>1.07811034E-2</c:v>
                </c:pt>
                <c:pt idx="202">
                  <c:v>1.16632258E-2</c:v>
                </c:pt>
                <c:pt idx="203">
                  <c:v>1.2543532000000001E-2</c:v>
                </c:pt>
                <c:pt idx="204">
                  <c:v>1.3402303999999999E-2</c:v>
                </c:pt>
                <c:pt idx="205">
                  <c:v>1.4228904000000001E-2</c:v>
                </c:pt>
                <c:pt idx="206">
                  <c:v>1.5018664000000001E-2</c:v>
                </c:pt>
                <c:pt idx="207">
                  <c:v>1.5774178E-2</c:v>
                </c:pt>
                <c:pt idx="208">
                  <c:v>1.6494406E-2</c:v>
                </c:pt>
                <c:pt idx="209">
                  <c:v>1.7158073999999999E-2</c:v>
                </c:pt>
                <c:pt idx="210">
                  <c:v>1.7721335999999997E-2</c:v>
                </c:pt>
                <c:pt idx="211">
                  <c:v>1.8146311999999998E-2</c:v>
                </c:pt>
                <c:pt idx="212">
                  <c:v>1.8425996E-2</c:v>
                </c:pt>
                <c:pt idx="213">
                  <c:v>1.8597752000000002E-2</c:v>
                </c:pt>
                <c:pt idx="214">
                  <c:v>1.8723844E-2</c:v>
                </c:pt>
                <c:pt idx="215">
                  <c:v>1.8845006000000001E-2</c:v>
                </c:pt>
                <c:pt idx="216">
                  <c:v>1.8970320000000002E-2</c:v>
                </c:pt>
                <c:pt idx="217">
                  <c:v>1.9065798000000002E-2</c:v>
                </c:pt>
                <c:pt idx="218">
                  <c:v>1.9091482E-2</c:v>
                </c:pt>
                <c:pt idx="219">
                  <c:v>1.9027918000000001E-2</c:v>
                </c:pt>
                <c:pt idx="220">
                  <c:v>1.8884184000000002E-2</c:v>
                </c:pt>
                <c:pt idx="221">
                  <c:v>1.8692712E-2</c:v>
                </c:pt>
                <c:pt idx="222">
                  <c:v>1.847685E-2</c:v>
                </c:pt>
                <c:pt idx="223">
                  <c:v>1.8221293999999999E-2</c:v>
                </c:pt>
                <c:pt idx="224">
                  <c:v>1.7894908000000001E-2</c:v>
                </c:pt>
                <c:pt idx="225">
                  <c:v>1.7482385999999999E-2</c:v>
                </c:pt>
                <c:pt idx="226">
                  <c:v>1.6991768000000001E-2</c:v>
                </c:pt>
                <c:pt idx="227">
                  <c:v>1.6458084000000001E-2</c:v>
                </c:pt>
                <c:pt idx="228">
                  <c:v>1.5922842E-2</c:v>
                </c:pt>
                <c:pt idx="229">
                  <c:v>1.5410691999999998E-2</c:v>
                </c:pt>
                <c:pt idx="230">
                  <c:v>1.4912291999999999E-2</c:v>
                </c:pt>
                <c:pt idx="231">
                  <c:v>1.4395214E-2</c:v>
                </c:pt>
                <c:pt idx="232">
                  <c:v>1.3845704E-2</c:v>
                </c:pt>
                <c:pt idx="233">
                  <c:v>1.3280108000000002E-2</c:v>
                </c:pt>
                <c:pt idx="234">
                  <c:v>1.2721256E-2</c:v>
                </c:pt>
                <c:pt idx="235">
                  <c:v>1.2205214000000001E-2</c:v>
                </c:pt>
                <c:pt idx="236">
                  <c:v>1.1756368E-2</c:v>
                </c:pt>
                <c:pt idx="237">
                  <c:v>1.1372383999999999E-2</c:v>
                </c:pt>
                <c:pt idx="238">
                  <c:v>1.1033546000000002E-2</c:v>
                </c:pt>
                <c:pt idx="239">
                  <c:v>1.0721430000000001E-2</c:v>
                </c:pt>
                <c:pt idx="240">
                  <c:v>1.0420210999999999E-2</c:v>
                </c:pt>
                <c:pt idx="241">
                  <c:v>1.0129369799999999E-2</c:v>
                </c:pt>
                <c:pt idx="242">
                  <c:v>9.8585059999999995E-3</c:v>
                </c:pt>
                <c:pt idx="243">
                  <c:v>9.6122889999999996E-3</c:v>
                </c:pt>
                <c:pt idx="244">
                  <c:v>9.3966878000000011E-3</c:v>
                </c:pt>
                <c:pt idx="245">
                  <c:v>9.208847400000001E-3</c:v>
                </c:pt>
                <c:pt idx="246">
                  <c:v>9.0344984000000003E-3</c:v>
                </c:pt>
                <c:pt idx="247">
                  <c:v>8.8585928000000005E-3</c:v>
                </c:pt>
                <c:pt idx="248">
                  <c:v>8.6728279999999987E-3</c:v>
                </c:pt>
                <c:pt idx="249">
                  <c:v>8.4686424000000003E-3</c:v>
                </c:pt>
                <c:pt idx="250">
                  <c:v>8.24422E-3</c:v>
                </c:pt>
                <c:pt idx="251">
                  <c:v>8.0127923999999996E-3</c:v>
                </c:pt>
                <c:pt idx="252">
                  <c:v>7.7873319999999992E-3</c:v>
                </c:pt>
                <c:pt idx="253">
                  <c:v>7.5836654E-3</c:v>
                </c:pt>
                <c:pt idx="254">
                  <c:v>7.4017924000000001E-3</c:v>
                </c:pt>
                <c:pt idx="255">
                  <c:v>7.2227731999999992E-3</c:v>
                </c:pt>
                <c:pt idx="256">
                  <c:v>7.0261116E-3</c:v>
                </c:pt>
                <c:pt idx="257">
                  <c:v>6.7993540000000005E-3</c:v>
                </c:pt>
                <c:pt idx="258">
                  <c:v>6.5334197999999998E-3</c:v>
                </c:pt>
                <c:pt idx="259">
                  <c:v>6.2482863999999997E-3</c:v>
                </c:pt>
                <c:pt idx="260">
                  <c:v>5.9852061999999999E-3</c:v>
                </c:pt>
                <c:pt idx="261">
                  <c:v>5.7690860000000005E-3</c:v>
                </c:pt>
                <c:pt idx="262">
                  <c:v>5.6118606E-3</c:v>
                </c:pt>
                <c:pt idx="263">
                  <c:v>5.512491999999999E-3</c:v>
                </c:pt>
                <c:pt idx="264">
                  <c:v>5.4354359999999992E-3</c:v>
                </c:pt>
                <c:pt idx="265">
                  <c:v>5.3461857999999984E-3</c:v>
                </c:pt>
                <c:pt idx="266">
                  <c:v>5.232028599999999E-3</c:v>
                </c:pt>
                <c:pt idx="267">
                  <c:v>5.0771380000000001E-3</c:v>
                </c:pt>
                <c:pt idx="268">
                  <c:v>4.8804764E-3</c:v>
                </c:pt>
                <c:pt idx="269">
                  <c:v>4.676290799999999E-3</c:v>
                </c:pt>
                <c:pt idx="270">
                  <c:v>4.4832613999999989E-3</c:v>
                </c:pt>
                <c:pt idx="271">
                  <c:v>4.2938643999999998E-3</c:v>
                </c:pt>
                <c:pt idx="272">
                  <c:v>4.1034296000000007E-3</c:v>
                </c:pt>
                <c:pt idx="273">
                  <c:v>3.8901631999999999E-3</c:v>
                </c:pt>
                <c:pt idx="274">
                  <c:v>3.6431686000000007E-3</c:v>
                </c:pt>
                <c:pt idx="275">
                  <c:v>3.3852773999999996E-3</c:v>
                </c:pt>
                <c:pt idx="276">
                  <c:v>3.1517742000000001E-3</c:v>
                </c:pt>
                <c:pt idx="277">
                  <c:v>2.9706796000000001E-3</c:v>
                </c:pt>
                <c:pt idx="278">
                  <c:v>2.859636E-3</c:v>
                </c:pt>
                <c:pt idx="279">
                  <c:v>2.7978873999999999E-3</c:v>
                </c:pt>
                <c:pt idx="280">
                  <c:v>2.7509272000000003E-3</c:v>
                </c:pt>
                <c:pt idx="281">
                  <c:v>2.6977404000000003E-3</c:v>
                </c:pt>
                <c:pt idx="282">
                  <c:v>2.624576E-3</c:v>
                </c:pt>
                <c:pt idx="283">
                  <c:v>2.5412932000000001E-3</c:v>
                </c:pt>
                <c:pt idx="284">
                  <c:v>2.4777283999999999E-3</c:v>
                </c:pt>
                <c:pt idx="285">
                  <c:v>2.4465947999999997E-3</c:v>
                </c:pt>
                <c:pt idx="286">
                  <c:v>2.4369951999999996E-3</c:v>
                </c:pt>
                <c:pt idx="287">
                  <c:v>2.4338818E-3</c:v>
                </c:pt>
                <c:pt idx="288">
                  <c:v>2.4118285999999997E-3</c:v>
                </c:pt>
                <c:pt idx="289">
                  <c:v>2.3518962000000001E-3</c:v>
                </c:pt>
                <c:pt idx="290">
                  <c:v>2.2579760000000001E-3</c:v>
                </c:pt>
                <c:pt idx="291">
                  <c:v>2.1427809999999999E-3</c:v>
                </c:pt>
                <c:pt idx="292">
                  <c:v>2.0236944000000001E-3</c:v>
                </c:pt>
                <c:pt idx="293">
                  <c:v>1.9217314E-3</c:v>
                </c:pt>
                <c:pt idx="294">
                  <c:v>1.8397457999999999E-3</c:v>
                </c:pt>
                <c:pt idx="295">
                  <c:v>1.7652841999999998E-3</c:v>
                </c:pt>
                <c:pt idx="296">
                  <c:v>1.6939359999999996E-3</c:v>
                </c:pt>
                <c:pt idx="297">
                  <c:v>1.6176581999999998E-3</c:v>
                </c:pt>
                <c:pt idx="298">
                  <c:v>1.5413803999999999E-3</c:v>
                </c:pt>
                <c:pt idx="299">
                  <c:v>1.4843018E-3</c:v>
                </c:pt>
                <c:pt idx="300">
                  <c:v>1.4536868000000001E-3</c:v>
                </c:pt>
                <c:pt idx="301">
                  <c:v>1.4399361999999998E-3</c:v>
                </c:pt>
                <c:pt idx="302">
                  <c:v>1.4360445999999998E-3</c:v>
                </c:pt>
                <c:pt idx="303">
                  <c:v>1.4215156000000001E-3</c:v>
                </c:pt>
                <c:pt idx="304">
                  <c:v>1.3683288000000001E-3</c:v>
                </c:pt>
                <c:pt idx="305">
                  <c:v>1.2845272000000002E-3</c:v>
                </c:pt>
                <c:pt idx="306">
                  <c:v>1.2025416000000001E-3</c:v>
                </c:pt>
                <c:pt idx="307">
                  <c:v>1.1374201999999999E-3</c:v>
                </c:pt>
                <c:pt idx="308">
                  <c:v>1.095649E-3</c:v>
                </c:pt>
                <c:pt idx="309">
                  <c:v>1.0795632E-3</c:v>
                </c:pt>
                <c:pt idx="310">
                  <c:v>1.0595856800000001E-3</c:v>
                </c:pt>
                <c:pt idx="311">
                  <c:v>1.01054996E-3</c:v>
                </c:pt>
                <c:pt idx="312">
                  <c:v>9.4075835999999995E-4</c:v>
                </c:pt>
                <c:pt idx="313">
                  <c:v>8.5384334000000001E-4</c:v>
                </c:pt>
                <c:pt idx="314">
                  <c:v>7.5188032000000004E-4</c:v>
                </c:pt>
                <c:pt idx="315">
                  <c:v>6.4732278000000001E-4</c:v>
                </c:pt>
                <c:pt idx="316">
                  <c:v>5.3887352000000003E-4</c:v>
                </c:pt>
                <c:pt idx="317">
                  <c:v>4.2834866000000007E-4</c:v>
                </c:pt>
                <c:pt idx="318">
                  <c:v>3.3676350000000002E-4</c:v>
                </c:pt>
                <c:pt idx="319">
                  <c:v>2.7786880000000002E-4</c:v>
                </c:pt>
                <c:pt idx="320">
                  <c:v>2.6282082000000001E-4</c:v>
                </c:pt>
                <c:pt idx="321">
                  <c:v>2.9810573999999998E-4</c:v>
                </c:pt>
                <c:pt idx="322">
                  <c:v>3.6218939999999999E-4</c:v>
                </c:pt>
                <c:pt idx="323">
                  <c:v>4.2601362000000006E-4</c:v>
                </c:pt>
                <c:pt idx="324">
                  <c:v>4.7401151999999997E-4</c:v>
                </c:pt>
                <c:pt idx="325">
                  <c:v>5.0670195999999999E-4</c:v>
                </c:pt>
                <c:pt idx="326">
                  <c:v>5.3835462000000002E-4</c:v>
                </c:pt>
                <c:pt idx="327">
                  <c:v>5.8142299999999997E-4</c:v>
                </c:pt>
                <c:pt idx="328">
                  <c:v>6.3460983999999996E-4</c:v>
                </c:pt>
                <c:pt idx="329">
                  <c:v>6.8572108000000004E-4</c:v>
                </c:pt>
                <c:pt idx="330">
                  <c:v>7.0751471999999996E-4</c:v>
                </c:pt>
                <c:pt idx="331">
                  <c:v>6.7586206000000003E-4</c:v>
                </c:pt>
                <c:pt idx="332">
                  <c:v>5.9698985999999995E-4</c:v>
                </c:pt>
                <c:pt idx="333">
                  <c:v>4.9061617999999997E-4</c:v>
                </c:pt>
                <c:pt idx="334">
                  <c:v>3.8398306000000004E-4</c:v>
                </c:pt>
                <c:pt idx="335">
                  <c:v>3.0537030000000001E-4</c:v>
                </c:pt>
                <c:pt idx="336">
                  <c:v>2.6256138000000002E-4</c:v>
                </c:pt>
                <c:pt idx="337">
                  <c:v>2.4440002000000001E-4</c:v>
                </c:pt>
                <c:pt idx="338">
                  <c:v>2.3713545999999998E-4</c:v>
                </c:pt>
                <c:pt idx="339">
                  <c:v>2.2234692000000001E-4</c:v>
                </c:pt>
                <c:pt idx="340">
                  <c:v>1.9147261600000002E-4</c:v>
                </c:pt>
                <c:pt idx="341">
                  <c:v>1.4658811599999998E-4</c:v>
                </c:pt>
                <c:pt idx="342">
                  <c:v>8.9250104000000019E-5</c:v>
                </c:pt>
                <c:pt idx="343">
                  <c:v>2.7501488000000001E-5</c:v>
                </c:pt>
                <c:pt idx="344">
                  <c:v>-3.5284932000000006E-5</c:v>
                </c:pt>
                <c:pt idx="345">
                  <c:v>-1.0092526800000001E-4</c:v>
                </c:pt>
                <c:pt idx="346">
                  <c:v>-1.54890448E-4</c:v>
                </c:pt>
                <c:pt idx="347">
                  <c:v>-1.80575796E-4</c:v>
                </c:pt>
                <c:pt idx="348">
                  <c:v>-1.7694352400000001E-4</c:v>
                </c:pt>
                <c:pt idx="349">
                  <c:v>-1.4555031200000001E-4</c:v>
                </c:pt>
                <c:pt idx="350">
                  <c:v>-1.1130318399999998E-4</c:v>
                </c:pt>
                <c:pt idx="351">
                  <c:v>-1.05595324E-4</c:v>
                </c:pt>
                <c:pt idx="352">
                  <c:v>-1.2920510400000001E-4</c:v>
                </c:pt>
                <c:pt idx="353">
                  <c:v>-1.5333375999999999E-4</c:v>
                </c:pt>
                <c:pt idx="354">
                  <c:v>-1.3958301599999997E-4</c:v>
                </c:pt>
                <c:pt idx="355">
                  <c:v>-6.1229724E-5</c:v>
                </c:pt>
                <c:pt idx="356">
                  <c:v>7.1607656000000002E-5</c:v>
                </c:pt>
                <c:pt idx="357">
                  <c:v>2.27017016E-4</c:v>
                </c:pt>
                <c:pt idx="358">
                  <c:v>3.6608113599999998E-4</c:v>
                </c:pt>
                <c:pt idx="359">
                  <c:v>4.5325565999999992E-4</c:v>
                </c:pt>
                <c:pt idx="360">
                  <c:v>4.9009727999999996E-4</c:v>
                </c:pt>
                <c:pt idx="361">
                  <c:v>4.9606458000000001E-4</c:v>
                </c:pt>
                <c:pt idx="362">
                  <c:v>4.7712487999999989E-4</c:v>
                </c:pt>
                <c:pt idx="363">
                  <c:v>4.2990534000000001E-4</c:v>
                </c:pt>
                <c:pt idx="364">
                  <c:v>3.4973592000000001E-4</c:v>
                </c:pt>
                <c:pt idx="365">
                  <c:v>2.3220597600000001E-4</c:v>
                </c:pt>
                <c:pt idx="366">
                  <c:v>9.7552455999999984E-5</c:v>
                </c:pt>
                <c:pt idx="367">
                  <c:v>-2.1534184000000004E-5</c:v>
                </c:pt>
                <c:pt idx="368">
                  <c:v>-9.6514651999999988E-5</c:v>
                </c:pt>
                <c:pt idx="369">
                  <c:v>-1.0326030799999999E-4</c:v>
                </c:pt>
                <c:pt idx="370">
                  <c:v>-4.5403403999999997E-5</c:v>
                </c:pt>
                <c:pt idx="371">
                  <c:v>3.4506576000000007E-5</c:v>
                </c:pt>
                <c:pt idx="372">
                  <c:v>8.5617836000000011E-5</c:v>
                </c:pt>
                <c:pt idx="373">
                  <c:v>8.4061144000000001E-5</c:v>
                </c:pt>
                <c:pt idx="374">
                  <c:v>2.7501479999999996E-5</c:v>
                </c:pt>
                <c:pt idx="375">
                  <c:v>-5.2927400000000004E-5</c:v>
                </c:pt>
                <c:pt idx="376">
                  <c:v>-1.1649215999999999E-4</c:v>
                </c:pt>
                <c:pt idx="377">
                  <c:v>-1.3179959200000001E-4</c:v>
                </c:pt>
                <c:pt idx="378">
                  <c:v>-9.9368587999999996E-5</c:v>
                </c:pt>
                <c:pt idx="379">
                  <c:v>-3.8138859999999999E-5</c:v>
                </c:pt>
                <c:pt idx="380">
                  <c:v>3.2690440000000004E-5</c:v>
                </c:pt>
                <c:pt idx="381">
                  <c:v>9.8330779999999989E-5</c:v>
                </c:pt>
                <c:pt idx="382">
                  <c:v>1.4477197199999999E-4</c:v>
                </c:pt>
                <c:pt idx="383">
                  <c:v>1.6916008800000001E-4</c:v>
                </c:pt>
                <c:pt idx="384">
                  <c:v>1.7590573999999999E-4</c:v>
                </c:pt>
                <c:pt idx="385">
                  <c:v>1.5437156E-4</c:v>
                </c:pt>
                <c:pt idx="386">
                  <c:v>1.1260044E-4</c:v>
                </c:pt>
                <c:pt idx="387">
                  <c:v>6.5380903999999994E-5</c:v>
                </c:pt>
                <c:pt idx="388">
                  <c:v>2.4128668000000004E-5</c:v>
                </c:pt>
                <c:pt idx="389">
                  <c:v>1.0118472000000002E-5</c:v>
                </c:pt>
                <c:pt idx="390">
                  <c:v>3.3209352000000003E-5</c:v>
                </c:pt>
                <c:pt idx="391">
                  <c:v>7.212655200000001E-5</c:v>
                </c:pt>
                <c:pt idx="392">
                  <c:v>1.14157128E-4</c:v>
                </c:pt>
                <c:pt idx="393">
                  <c:v>1.61895564E-4</c:v>
                </c:pt>
                <c:pt idx="394">
                  <c:v>2.0107221999999999E-4</c:v>
                </c:pt>
                <c:pt idx="395">
                  <c:v>2.3246541999999998E-4</c:v>
                </c:pt>
                <c:pt idx="396">
                  <c:v>2.7267985999999999E-4</c:v>
                </c:pt>
                <c:pt idx="397">
                  <c:v>3.1055926000000001E-4</c:v>
                </c:pt>
                <c:pt idx="398">
                  <c:v>3.1548876E-4</c:v>
                </c:pt>
                <c:pt idx="399">
                  <c:v>2.7605265600000003E-4</c:v>
                </c:pt>
                <c:pt idx="400">
                  <c:v>1.9225095599999999E-4</c:v>
                </c:pt>
                <c:pt idx="401">
                  <c:v>6.6678116000000025E-5</c:v>
                </c:pt>
                <c:pt idx="402">
                  <c:v>-8.1985583999999993E-5</c:v>
                </c:pt>
                <c:pt idx="403">
                  <c:v>-2.4206500400000001E-4</c:v>
                </c:pt>
                <c:pt idx="404">
                  <c:v>-4.1693296000000003E-4</c:v>
                </c:pt>
                <c:pt idx="405">
                  <c:v>-6.0321661999999997E-4</c:v>
                </c:pt>
                <c:pt idx="406">
                  <c:v>-7.8534901999999999E-4</c:v>
                </c:pt>
                <c:pt idx="407">
                  <c:v>-9.4023947999999997E-4</c:v>
                </c:pt>
                <c:pt idx="408">
                  <c:v>-1.03364074E-3</c:v>
                </c:pt>
                <c:pt idx="409">
                  <c:v>-1.04272142E-3</c:v>
                </c:pt>
                <c:pt idx="410">
                  <c:v>-9.750055000000001E-4</c:v>
                </c:pt>
                <c:pt idx="411">
                  <c:v>-8.6837245999999996E-4</c:v>
                </c:pt>
                <c:pt idx="412">
                  <c:v>-7.7315504000000004E-4</c:v>
                </c:pt>
                <c:pt idx="413">
                  <c:v>-7.3138391999999996E-4</c:v>
                </c:pt>
                <c:pt idx="414">
                  <c:v>-7.5447480000000004E-4</c:v>
                </c:pt>
                <c:pt idx="415">
                  <c:v>-8.1933671999999988E-4</c:v>
                </c:pt>
                <c:pt idx="416">
                  <c:v>-8.8601485999999989E-4</c:v>
                </c:pt>
                <c:pt idx="417">
                  <c:v>-9.1948366000000009E-4</c:v>
                </c:pt>
                <c:pt idx="418">
                  <c:v>-8.9898727999999993E-4</c:v>
                </c:pt>
                <c:pt idx="419">
                  <c:v>-8.3308747999999986E-4</c:v>
                </c:pt>
                <c:pt idx="420">
                  <c:v>-7.5706929999999997E-4</c:v>
                </c:pt>
                <c:pt idx="421">
                  <c:v>-6.9895294000000001E-4</c:v>
                </c:pt>
                <c:pt idx="422">
                  <c:v>-6.6963530000000002E-4</c:v>
                </c:pt>
                <c:pt idx="423">
                  <c:v>-6.6833806000000007E-4</c:v>
                </c:pt>
                <c:pt idx="424">
                  <c:v>-6.7300811999999996E-4</c:v>
                </c:pt>
                <c:pt idx="425">
                  <c:v>-6.644463399999999E-4</c:v>
                </c:pt>
                <c:pt idx="426">
                  <c:v>-6.4446885999999996E-4</c:v>
                </c:pt>
                <c:pt idx="427">
                  <c:v>-6.1748627999999996E-4</c:v>
                </c:pt>
                <c:pt idx="428">
                  <c:v>-5.8453637999999997E-4</c:v>
                </c:pt>
                <c:pt idx="429">
                  <c:v>-5.391329800000001E-4</c:v>
                </c:pt>
                <c:pt idx="430">
                  <c:v>-4.6441193999999995E-4</c:v>
                </c:pt>
                <c:pt idx="431">
                  <c:v>-3.4506584800000006E-4</c:v>
                </c:pt>
                <c:pt idx="432">
                  <c:v>-1.9121316800000006E-4</c:v>
                </c:pt>
                <c:pt idx="433">
                  <c:v>-2.9317607999999994E-5</c:v>
                </c:pt>
                <c:pt idx="434">
                  <c:v>8.9769032000000008E-5</c:v>
                </c:pt>
                <c:pt idx="435">
                  <c:v>1.13378792E-4</c:v>
                </c:pt>
                <c:pt idx="436">
                  <c:v>2.412868E-5</c:v>
                </c:pt>
                <c:pt idx="437">
                  <c:v>-1.3439405999999998E-4</c:v>
                </c:pt>
                <c:pt idx="438">
                  <c:v>-2.9447347999999999E-4</c:v>
                </c:pt>
                <c:pt idx="439">
                  <c:v>-3.9150703999999998E-4</c:v>
                </c:pt>
                <c:pt idx="440">
                  <c:v>-3.9098813999999997E-4</c:v>
                </c:pt>
                <c:pt idx="441">
                  <c:v>-3.2612614000000002E-4</c:v>
                </c:pt>
                <c:pt idx="442">
                  <c:v>-2.6826924000000003E-4</c:v>
                </c:pt>
                <c:pt idx="443">
                  <c:v>-2.7968496E-4</c:v>
                </c:pt>
                <c:pt idx="444">
                  <c:v>-3.8112914E-4</c:v>
                </c:pt>
                <c:pt idx="445">
                  <c:v>-5.4795422000000001E-4</c:v>
                </c:pt>
                <c:pt idx="446">
                  <c:v>-7.1503873999999995E-4</c:v>
                </c:pt>
                <c:pt idx="447">
                  <c:v>-8.3153087999999987E-4</c:v>
                </c:pt>
                <c:pt idx="448">
                  <c:v>-8.725236599999998E-4</c:v>
                </c:pt>
                <c:pt idx="449">
                  <c:v>-8.4216824000000003E-4</c:v>
                </c:pt>
                <c:pt idx="450">
                  <c:v>-7.5525316000000001E-4</c:v>
                </c:pt>
                <c:pt idx="451">
                  <c:v>-6.2449135999999988E-4</c:v>
                </c:pt>
                <c:pt idx="452">
                  <c:v>-4.7349261999999996E-4</c:v>
                </c:pt>
                <c:pt idx="453">
                  <c:v>-3.3027731600000001E-4</c:v>
                </c:pt>
                <c:pt idx="454">
                  <c:v>-2.1741743600000004E-4</c:v>
                </c:pt>
                <c:pt idx="455">
                  <c:v>-1.53593216E-4</c:v>
                </c:pt>
                <c:pt idx="456">
                  <c:v>-1.4139915600000001E-4</c:v>
                </c:pt>
                <c:pt idx="457">
                  <c:v>-1.58782176E-4</c:v>
                </c:pt>
                <c:pt idx="458">
                  <c:v>-1.9173207999999999E-4</c:v>
                </c:pt>
                <c:pt idx="459">
                  <c:v>-2.3194652000000003E-4</c:v>
                </c:pt>
                <c:pt idx="460">
                  <c:v>-2.6333972000000002E-4</c:v>
                </c:pt>
                <c:pt idx="461">
                  <c:v>-2.6956648000000003E-4</c:v>
                </c:pt>
                <c:pt idx="462">
                  <c:v>-2.4232444400000002E-4</c:v>
                </c:pt>
                <c:pt idx="463">
                  <c:v>-1.8239194800000002E-4</c:v>
                </c:pt>
                <c:pt idx="464">
                  <c:v>-1.1000594800000002E-4</c:v>
                </c:pt>
                <c:pt idx="465">
                  <c:v>-5.8116356000000004E-5</c:v>
                </c:pt>
                <c:pt idx="466">
                  <c:v>-5.4743536000000007E-5</c:v>
                </c:pt>
                <c:pt idx="467">
                  <c:v>-9.9109152000000005E-5</c:v>
                </c:pt>
                <c:pt idx="468">
                  <c:v>-1.66306188E-4</c:v>
                </c:pt>
                <c:pt idx="469">
                  <c:v>-2.2987094800000003E-4</c:v>
                </c:pt>
                <c:pt idx="470">
                  <c:v>-2.809822E-4</c:v>
                </c:pt>
                <c:pt idx="471">
                  <c:v>-3.2508835999999999E-4</c:v>
                </c:pt>
                <c:pt idx="472">
                  <c:v>-3.7152953999999996E-4</c:v>
                </c:pt>
                <c:pt idx="473">
                  <c:v>-4.1096564E-4</c:v>
                </c:pt>
                <c:pt idx="474">
                  <c:v>-4.2341914E-4</c:v>
                </c:pt>
                <c:pt idx="475">
                  <c:v>-3.9565820000000003E-4</c:v>
                </c:pt>
                <c:pt idx="476">
                  <c:v>-3.2612612799999996E-4</c:v>
                </c:pt>
                <c:pt idx="477">
                  <c:v>-2.3220595600000001E-4</c:v>
                </c:pt>
                <c:pt idx="478">
                  <c:v>-1.4788534800000002E-4</c:v>
                </c:pt>
                <c:pt idx="479">
                  <c:v>-9.3920168000000002E-5</c:v>
                </c:pt>
                <c:pt idx="480">
                  <c:v>-7.8093847999999999E-5</c:v>
                </c:pt>
                <c:pt idx="481">
                  <c:v>-1.0559534E-4</c:v>
                </c:pt>
                <c:pt idx="482">
                  <c:v>-1.54631012E-4</c:v>
                </c:pt>
                <c:pt idx="483">
                  <c:v>-1.9640213999999999E-4</c:v>
                </c:pt>
                <c:pt idx="484">
                  <c:v>-2.1663908E-4</c:v>
                </c:pt>
                <c:pt idx="485">
                  <c:v>-1.9666158400000002E-4</c:v>
                </c:pt>
                <c:pt idx="486">
                  <c:v>-1.28167304E-4</c:v>
                </c:pt>
                <c:pt idx="487">
                  <c:v>-4.2290024000000016E-5</c:v>
                </c:pt>
                <c:pt idx="488">
                  <c:v>4.3068376000000004E-5</c:v>
                </c:pt>
                <c:pt idx="489">
                  <c:v>1.3361571600000003E-4</c:v>
                </c:pt>
                <c:pt idx="490">
                  <c:v>2.3376263999999998E-4</c:v>
                </c:pt>
                <c:pt idx="491">
                  <c:v>3.5751933999999999E-4</c:v>
                </c:pt>
                <c:pt idx="492">
                  <c:v>5.1630152000000003E-4</c:v>
                </c:pt>
                <c:pt idx="493">
                  <c:v>6.7612148000000005E-4</c:v>
                </c:pt>
                <c:pt idx="494">
                  <c:v>7.9261364E-4</c:v>
                </c:pt>
                <c:pt idx="495">
                  <c:v>8.3827650000000006E-4</c:v>
                </c:pt>
                <c:pt idx="496">
                  <c:v>8.0895887999999998E-4</c:v>
                </c:pt>
                <c:pt idx="497">
                  <c:v>7.3683233999999992E-4</c:v>
                </c:pt>
                <c:pt idx="498">
                  <c:v>6.709325600000001E-4</c:v>
                </c:pt>
                <c:pt idx="499">
                  <c:v>6.3460983999999996E-4</c:v>
                </c:pt>
                <c:pt idx="500">
                  <c:v>6.3512874000000007E-4</c:v>
                </c:pt>
                <c:pt idx="501">
                  <c:v>6.6652194000000004E-4</c:v>
                </c:pt>
                <c:pt idx="502">
                  <c:v>7.0933086000000002E-4</c:v>
                </c:pt>
                <c:pt idx="503">
                  <c:v>7.5577203999999999E-4</c:v>
                </c:pt>
                <c:pt idx="504">
                  <c:v>7.9961875999999999E-4</c:v>
                </c:pt>
                <c:pt idx="505">
                  <c:v>8.1907735999999995E-4</c:v>
                </c:pt>
                <c:pt idx="506">
                  <c:v>7.9728372000000013E-4</c:v>
                </c:pt>
                <c:pt idx="507">
                  <c:v>7.2489774000000003E-4</c:v>
                </c:pt>
                <c:pt idx="508">
                  <c:v>6.0217883999999998E-4</c:v>
                </c:pt>
                <c:pt idx="509">
                  <c:v>4.6648752E-4</c:v>
                </c:pt>
                <c:pt idx="510">
                  <c:v>3.6167052000000006E-4</c:v>
                </c:pt>
                <c:pt idx="511">
                  <c:v>3.0277582E-4</c:v>
                </c:pt>
                <c:pt idx="512">
                  <c:v>2.8487389999999998E-4</c:v>
                </c:pt>
                <c:pt idx="513">
                  <c:v>2.9291678000000003E-4</c:v>
                </c:pt>
                <c:pt idx="514">
                  <c:v>2.9525181999999999E-4</c:v>
                </c:pt>
                <c:pt idx="515">
                  <c:v>2.8150107999999998E-4</c:v>
                </c:pt>
                <c:pt idx="516">
                  <c:v>2.6074524000000001E-4</c:v>
                </c:pt>
                <c:pt idx="517">
                  <c:v>2.3454098E-4</c:v>
                </c:pt>
                <c:pt idx="518">
                  <c:v>1.9562378400000001E-4</c:v>
                </c:pt>
                <c:pt idx="519">
                  <c:v>1.4684756000000001E-4</c:v>
                </c:pt>
                <c:pt idx="520">
                  <c:v>9.7811879999999983E-5</c:v>
                </c:pt>
                <c:pt idx="521">
                  <c:v>6.252695999999999E-5</c:v>
                </c:pt>
                <c:pt idx="522">
                  <c:v>6.330532E-5</c:v>
                </c:pt>
                <c:pt idx="523">
                  <c:v>1.0429809599999998E-4</c:v>
                </c:pt>
                <c:pt idx="524">
                  <c:v>1.6578728E-4</c:v>
                </c:pt>
                <c:pt idx="525">
                  <c:v>2.1637964000000001E-4</c:v>
                </c:pt>
                <c:pt idx="526">
                  <c:v>2.3194651999999997E-4</c:v>
                </c:pt>
                <c:pt idx="527">
                  <c:v>2.0470447200000001E-4</c:v>
                </c:pt>
                <c:pt idx="528">
                  <c:v>1.4970150400000001E-4</c:v>
                </c:pt>
                <c:pt idx="529">
                  <c:v>9.5736312000000006E-5</c:v>
                </c:pt>
                <c:pt idx="530">
                  <c:v>6.2526967999999985E-5</c:v>
                </c:pt>
                <c:pt idx="531">
                  <c:v>5.2667943999999991E-5</c:v>
                </c:pt>
                <c:pt idx="532">
                  <c:v>6.3045872000000002E-5</c:v>
                </c:pt>
                <c:pt idx="533">
                  <c:v>9.7811899999999998E-5</c:v>
                </c:pt>
                <c:pt idx="534">
                  <c:v>1.4840425200000001E-4</c:v>
                </c:pt>
                <c:pt idx="535">
                  <c:v>2.04445016E-4</c:v>
                </c:pt>
                <c:pt idx="536">
                  <c:v>2.7138260000000001E-4</c:v>
                </c:pt>
                <c:pt idx="537">
                  <c:v>3.4454694000000003E-4</c:v>
                </c:pt>
                <c:pt idx="538">
                  <c:v>4.101873E-4</c:v>
                </c:pt>
                <c:pt idx="539">
                  <c:v>4.7141704000000002E-4</c:v>
                </c:pt>
                <c:pt idx="540">
                  <c:v>5.2149051999999998E-4</c:v>
                </c:pt>
                <c:pt idx="541">
                  <c:v>5.4328416000000001E-4</c:v>
                </c:pt>
                <c:pt idx="542">
                  <c:v>5.4484083999999989E-4</c:v>
                </c:pt>
                <c:pt idx="543">
                  <c:v>5.2719836000000007E-4</c:v>
                </c:pt>
                <c:pt idx="544">
                  <c:v>4.7738434000000002E-4</c:v>
                </c:pt>
                <c:pt idx="545">
                  <c:v>4.0240386E-4</c:v>
                </c:pt>
                <c:pt idx="546">
                  <c:v>3.0511085199999999E-4</c:v>
                </c:pt>
                <c:pt idx="547">
                  <c:v>1.7772187199999997E-4</c:v>
                </c:pt>
                <c:pt idx="548">
                  <c:v>4.0733332000000006E-5</c:v>
                </c:pt>
                <c:pt idx="549">
                  <c:v>-7.2904887999999994E-5</c:v>
                </c:pt>
                <c:pt idx="550">
                  <c:v>-1.42436948E-4</c:v>
                </c:pt>
                <c:pt idx="551">
                  <c:v>-1.616361E-4</c:v>
                </c:pt>
                <c:pt idx="552">
                  <c:v>-1.4165859599999999E-4</c:v>
                </c:pt>
                <c:pt idx="553">
                  <c:v>-1.0429808399999999E-4</c:v>
                </c:pt>
                <c:pt idx="554">
                  <c:v>-7.1088744000000003E-5</c:v>
                </c:pt>
                <c:pt idx="555">
                  <c:v>-4.4884503999999998E-5</c:v>
                </c:pt>
                <c:pt idx="556">
                  <c:v>-1.3750743999999999E-5</c:v>
                </c:pt>
                <c:pt idx="557">
                  <c:v>3.1652651999999998E-5</c:v>
                </c:pt>
                <c:pt idx="558">
                  <c:v>9.7293000000000005E-5</c:v>
                </c:pt>
                <c:pt idx="559">
                  <c:v>1.8187303999999999E-4</c:v>
                </c:pt>
                <c:pt idx="560">
                  <c:v>2.7683101999999998E-4</c:v>
                </c:pt>
                <c:pt idx="561">
                  <c:v>3.7827520000000003E-4</c:v>
                </c:pt>
                <c:pt idx="562">
                  <c:v>4.9009729999999999E-4</c:v>
                </c:pt>
                <c:pt idx="563">
                  <c:v>5.8816863999999996E-4</c:v>
                </c:pt>
                <c:pt idx="564">
                  <c:v>6.4706333999999996E-4</c:v>
                </c:pt>
                <c:pt idx="565">
                  <c:v>6.4939836E-4</c:v>
                </c:pt>
                <c:pt idx="566">
                  <c:v>5.8401746000000005E-4</c:v>
                </c:pt>
                <c:pt idx="567">
                  <c:v>4.5740681999999997E-4</c:v>
                </c:pt>
                <c:pt idx="568">
                  <c:v>3.0640808400000003E-4</c:v>
                </c:pt>
                <c:pt idx="569">
                  <c:v>1.6474948000000001E-4</c:v>
                </c:pt>
                <c:pt idx="570">
                  <c:v>5.3186839999999993E-5</c:v>
                </c:pt>
                <c:pt idx="571">
                  <c:v>-4.9295199999999997E-6</c:v>
                </c:pt>
                <c:pt idx="572">
                  <c:v>-6.4862000000000032E-6</c:v>
                </c:pt>
                <c:pt idx="573">
                  <c:v>4.1511675999999999E-5</c:v>
                </c:pt>
                <c:pt idx="574">
                  <c:v>1.3621020000000001E-4</c:v>
                </c:pt>
                <c:pt idx="575">
                  <c:v>2.6567476000000003E-4</c:v>
                </c:pt>
                <c:pt idx="576">
                  <c:v>4.0863062000000007E-4</c:v>
                </c:pt>
                <c:pt idx="577">
                  <c:v>5.5340260000000003E-4</c:v>
                </c:pt>
                <c:pt idx="578">
                  <c:v>6.7352703999999999E-4</c:v>
                </c:pt>
                <c:pt idx="579">
                  <c:v>7.4150242000000006E-4</c:v>
                </c:pt>
                <c:pt idx="580">
                  <c:v>7.5239924000000007E-4</c:v>
                </c:pt>
                <c:pt idx="581">
                  <c:v>7.1555762000000004E-4</c:v>
                </c:pt>
                <c:pt idx="582">
                  <c:v>6.4343107999999998E-4</c:v>
                </c:pt>
                <c:pt idx="583">
                  <c:v>5.6326164000000006E-4</c:v>
                </c:pt>
                <c:pt idx="584">
                  <c:v>4.9684293999999998E-4</c:v>
                </c:pt>
                <c:pt idx="585">
                  <c:v>4.4702891999999999E-4</c:v>
                </c:pt>
                <c:pt idx="586">
                  <c:v>4.0837115999999994E-4</c:v>
                </c:pt>
                <c:pt idx="587">
                  <c:v>3.7697795999999998E-4</c:v>
                </c:pt>
                <c:pt idx="588">
                  <c:v>3.5881660000000002E-4</c:v>
                </c:pt>
                <c:pt idx="589">
                  <c:v>3.5492488000000001E-4</c:v>
                </c:pt>
                <c:pt idx="590">
                  <c:v>3.6037327999999995E-4</c:v>
                </c:pt>
                <c:pt idx="591">
                  <c:v>3.6608114000000002E-4</c:v>
                </c:pt>
                <c:pt idx="592">
                  <c:v>3.6270829999999999E-4</c:v>
                </c:pt>
                <c:pt idx="593">
                  <c:v>3.4584418000000003E-4</c:v>
                </c:pt>
                <c:pt idx="594">
                  <c:v>3.2456943999999995E-4</c:v>
                </c:pt>
                <c:pt idx="595">
                  <c:v>3.1107813999999999E-4</c:v>
                </c:pt>
                <c:pt idx="596">
                  <c:v>3.0199745999999998E-4</c:v>
                </c:pt>
                <c:pt idx="597">
                  <c:v>2.8669003999999998E-4</c:v>
                </c:pt>
              </c:numCache>
            </c:numRef>
          </c:val>
          <c:smooth val="0"/>
        </c:ser>
        <c:ser>
          <c:idx val="13"/>
          <c:order val="13"/>
          <c:marker>
            <c:symbol val="none"/>
          </c:marker>
          <c:val>
            <c:numRef>
              <c:f>Sheet1!$O$2:$O$599</c:f>
              <c:numCache>
                <c:formatCode>0.00E+00</c:formatCode>
                <c:ptCount val="598"/>
                <c:pt idx="0">
                  <c:v>5.5911049999999999E-4</c:v>
                </c:pt>
                <c:pt idx="1">
                  <c:v>4.9814019999999996E-4</c:v>
                </c:pt>
                <c:pt idx="2">
                  <c:v>4.4573169999999996E-4</c:v>
                </c:pt>
                <c:pt idx="3">
                  <c:v>4.0240388000000002E-4</c:v>
                </c:pt>
                <c:pt idx="4">
                  <c:v>3.5751936000000002E-4</c:v>
                </c:pt>
                <c:pt idx="5">
                  <c:v>3.0277582E-4</c:v>
                </c:pt>
                <c:pt idx="6">
                  <c:v>2.3220595599999995E-4</c:v>
                </c:pt>
                <c:pt idx="7">
                  <c:v>1.4736646400000003E-4</c:v>
                </c:pt>
                <c:pt idx="8">
                  <c:v>6.2267512000000006E-5</c:v>
                </c:pt>
                <c:pt idx="9">
                  <c:v>6.7456479999999982E-6</c:v>
                </c:pt>
                <c:pt idx="10">
                  <c:v>-1.8161320000000041E-6</c:v>
                </c:pt>
                <c:pt idx="11">
                  <c:v>3.0095971999999994E-5</c:v>
                </c:pt>
                <c:pt idx="12">
                  <c:v>7.4202123999999998E-5</c:v>
                </c:pt>
                <c:pt idx="13">
                  <c:v>8.8990660000000006E-5</c:v>
                </c:pt>
                <c:pt idx="14">
                  <c:v>4.2808924000000002E-5</c:v>
                </c:pt>
                <c:pt idx="15">
                  <c:v>-6.3564755999999991E-5</c:v>
                </c:pt>
                <c:pt idx="16">
                  <c:v>-1.9847771599999998E-4</c:v>
                </c:pt>
                <c:pt idx="17">
                  <c:v>-3.0926201600000003E-4</c:v>
                </c:pt>
                <c:pt idx="18">
                  <c:v>-3.5051423999999997E-4</c:v>
                </c:pt>
                <c:pt idx="19">
                  <c:v>-3.0459195199999999E-4</c:v>
                </c:pt>
                <c:pt idx="20">
                  <c:v>-1.8861869199999999E-4</c:v>
                </c:pt>
                <c:pt idx="21">
                  <c:v>-5.6040772000000011E-5</c:v>
                </c:pt>
                <c:pt idx="22">
                  <c:v>3.1393216E-5</c:v>
                </c:pt>
                <c:pt idx="23">
                  <c:v>4.2549475999999991E-5</c:v>
                </c:pt>
                <c:pt idx="24">
                  <c:v>-2.0496392000000007E-5</c:v>
                </c:pt>
                <c:pt idx="25">
                  <c:v>-1.2453505200000001E-4</c:v>
                </c:pt>
                <c:pt idx="26">
                  <c:v>-2.1949301199999997E-4</c:v>
                </c:pt>
                <c:pt idx="27">
                  <c:v>-2.7008537999999999E-4</c:v>
                </c:pt>
                <c:pt idx="28">
                  <c:v>-2.6230193999999998E-4</c:v>
                </c:pt>
                <c:pt idx="29">
                  <c:v>-2.1015288799999999E-4</c:v>
                </c:pt>
                <c:pt idx="30">
                  <c:v>-1.4451254E-4</c:v>
                </c:pt>
                <c:pt idx="31">
                  <c:v>-7.4461580000000004E-5</c:v>
                </c:pt>
                <c:pt idx="32">
                  <c:v>4.1511799999999988E-6</c:v>
                </c:pt>
                <c:pt idx="33">
                  <c:v>8.8212319999999997E-5</c:v>
                </c:pt>
                <c:pt idx="34">
                  <c:v>1.7434904800000002E-4</c:v>
                </c:pt>
                <c:pt idx="35">
                  <c:v>2.5425903999999995E-4</c:v>
                </c:pt>
                <c:pt idx="36">
                  <c:v>3.1600766E-4</c:v>
                </c:pt>
                <c:pt idx="37">
                  <c:v>3.6971340000000006E-4</c:v>
                </c:pt>
                <c:pt idx="38">
                  <c:v>4.2782975999999996E-4</c:v>
                </c:pt>
                <c:pt idx="39">
                  <c:v>4.9295122000000003E-4</c:v>
                </c:pt>
                <c:pt idx="40">
                  <c:v>5.6403995999999997E-4</c:v>
                </c:pt>
                <c:pt idx="41">
                  <c:v>6.1281619999999993E-4</c:v>
                </c:pt>
                <c:pt idx="42">
                  <c:v>6.1074060000000012E-4</c:v>
                </c:pt>
                <c:pt idx="43">
                  <c:v>5.6274272000000002E-4</c:v>
                </c:pt>
                <c:pt idx="44">
                  <c:v>4.9554568000000001E-4</c:v>
                </c:pt>
                <c:pt idx="45">
                  <c:v>4.3639153999999996E-4</c:v>
                </c:pt>
                <c:pt idx="46">
                  <c:v>4.1278175999999998E-4</c:v>
                </c:pt>
                <c:pt idx="47">
                  <c:v>4.1771128000000005E-4</c:v>
                </c:pt>
                <c:pt idx="48">
                  <c:v>4.2938644E-4</c:v>
                </c:pt>
                <c:pt idx="49">
                  <c:v>4.3094314000000002E-4</c:v>
                </c:pt>
                <c:pt idx="50">
                  <c:v>4.1174397999999999E-4</c:v>
                </c:pt>
                <c:pt idx="51">
                  <c:v>3.7256733999999997E-4</c:v>
                </c:pt>
                <c:pt idx="52">
                  <c:v>3.2431000000000002E-4</c:v>
                </c:pt>
                <c:pt idx="53">
                  <c:v>2.7423654000000003E-4</c:v>
                </c:pt>
                <c:pt idx="54">
                  <c:v>2.3013037999999999E-4</c:v>
                </c:pt>
                <c:pt idx="55">
                  <c:v>1.9380765999999996E-4</c:v>
                </c:pt>
                <c:pt idx="56">
                  <c:v>1.5592823999999999E-4</c:v>
                </c:pt>
                <c:pt idx="57">
                  <c:v>1.08189816E-4</c:v>
                </c:pt>
                <c:pt idx="58">
                  <c:v>3.9176635999999999E-5</c:v>
                </c:pt>
                <c:pt idx="59">
                  <c:v>-6.4083684000000007E-5</c:v>
                </c:pt>
                <c:pt idx="60">
                  <c:v>-1.8083528400000002E-4</c:v>
                </c:pt>
                <c:pt idx="61">
                  <c:v>-2.5996692400000003E-4</c:v>
                </c:pt>
                <c:pt idx="62">
                  <c:v>-2.7345822000000001E-4</c:v>
                </c:pt>
                <c:pt idx="63">
                  <c:v>-2.2753591600000001E-4</c:v>
                </c:pt>
                <c:pt idx="64">
                  <c:v>-1.3672910800000001E-4</c:v>
                </c:pt>
                <c:pt idx="65">
                  <c:v>-4.1252236000000023E-5</c:v>
                </c:pt>
                <c:pt idx="66">
                  <c:v>1.167516E-5</c:v>
                </c:pt>
                <c:pt idx="67">
                  <c:v>2.7242039999999997E-5</c:v>
                </c:pt>
                <c:pt idx="68">
                  <c:v>3.3728239999999996E-5</c:v>
                </c:pt>
                <c:pt idx="69">
                  <c:v>2.7501487999999998E-5</c:v>
                </c:pt>
                <c:pt idx="70">
                  <c:v>4.929512000000002E-6</c:v>
                </c:pt>
                <c:pt idx="71">
                  <c:v>-2.3869223999999997E-5</c:v>
                </c:pt>
                <c:pt idx="72">
                  <c:v>-6.1489184000000004E-5</c:v>
                </c:pt>
                <c:pt idx="73">
                  <c:v>-1.09487068E-4</c:v>
                </c:pt>
                <c:pt idx="74">
                  <c:v>-1.4606924400000003E-4</c:v>
                </c:pt>
                <c:pt idx="75">
                  <c:v>-1.5981998E-4</c:v>
                </c:pt>
                <c:pt idx="76">
                  <c:v>-1.6007942000000001E-4</c:v>
                </c:pt>
                <c:pt idx="77">
                  <c:v>-1.4814481999999999E-4</c:v>
                </c:pt>
                <c:pt idx="78">
                  <c:v>-1.1441657600000001E-4</c:v>
                </c:pt>
                <c:pt idx="79">
                  <c:v>-5.6040775999999995E-5</c:v>
                </c:pt>
                <c:pt idx="80">
                  <c:v>2.5166444000000011E-5</c:v>
                </c:pt>
                <c:pt idx="81">
                  <c:v>1.2738896399999998E-4</c:v>
                </c:pt>
                <c:pt idx="82">
                  <c:v>2.2416308399999998E-4</c:v>
                </c:pt>
                <c:pt idx="83">
                  <c:v>2.9084122E-4</c:v>
                </c:pt>
                <c:pt idx="84">
                  <c:v>3.2301277999999994E-4</c:v>
                </c:pt>
                <c:pt idx="85">
                  <c:v>3.3702295999999999E-4</c:v>
                </c:pt>
                <c:pt idx="86">
                  <c:v>3.3650406000000003E-4</c:v>
                </c:pt>
                <c:pt idx="87">
                  <c:v>3.1445098000000007E-4</c:v>
                </c:pt>
                <c:pt idx="88">
                  <c:v>2.7112316000000002E-4</c:v>
                </c:pt>
                <c:pt idx="89">
                  <c:v>2.09633984E-4</c:v>
                </c:pt>
                <c:pt idx="90">
                  <c:v>1.3439407200000001E-4</c:v>
                </c:pt>
                <c:pt idx="91">
                  <c:v>6.5380899999999996E-5</c:v>
                </c:pt>
                <c:pt idx="92">
                  <c:v>2.6982587999999995E-5</c:v>
                </c:pt>
                <c:pt idx="93">
                  <c:v>1.1156264E-5</c:v>
                </c:pt>
                <c:pt idx="94">
                  <c:v>9.0806799999999996E-6</c:v>
                </c:pt>
                <c:pt idx="95">
                  <c:v>1.9458600000000004E-5</c:v>
                </c:pt>
                <c:pt idx="96">
                  <c:v>3.8138856000000001E-5</c:v>
                </c:pt>
                <c:pt idx="97">
                  <c:v>6.8234827999999996E-5</c:v>
                </c:pt>
                <c:pt idx="98">
                  <c:v>1.0974651200000002E-4</c:v>
                </c:pt>
                <c:pt idx="99">
                  <c:v>1.5203653200000002E-4</c:v>
                </c:pt>
                <c:pt idx="100">
                  <c:v>1.7642464400000001E-4</c:v>
                </c:pt>
                <c:pt idx="101">
                  <c:v>1.68641204E-4</c:v>
                </c:pt>
                <c:pt idx="102">
                  <c:v>1.2453503999999998E-4</c:v>
                </c:pt>
                <c:pt idx="103">
                  <c:v>6.9013163999999993E-5</c:v>
                </c:pt>
                <c:pt idx="104">
                  <c:v>2.8279832000000004E-5</c:v>
                </c:pt>
                <c:pt idx="105">
                  <c:v>2.1793631999999998E-5</c:v>
                </c:pt>
                <c:pt idx="106">
                  <c:v>5.5521868E-5</c:v>
                </c:pt>
                <c:pt idx="107">
                  <c:v>1.0896815199999999E-4</c:v>
                </c:pt>
                <c:pt idx="108">
                  <c:v>1.5073928800000001E-4</c:v>
                </c:pt>
                <c:pt idx="109">
                  <c:v>1.5566879999999998E-4</c:v>
                </c:pt>
                <c:pt idx="110">
                  <c:v>1.1623270400000001E-4</c:v>
                </c:pt>
                <c:pt idx="111">
                  <c:v>4.9035683999999998E-5</c:v>
                </c:pt>
                <c:pt idx="112">
                  <c:v>-9.5995599999999993E-6</c:v>
                </c:pt>
                <c:pt idx="113">
                  <c:v>-2.9577063999999993E-5</c:v>
                </c:pt>
                <c:pt idx="114">
                  <c:v>-1.2194043999999999E-5</c:v>
                </c:pt>
                <c:pt idx="115">
                  <c:v>1.4269652000000002E-5</c:v>
                </c:pt>
                <c:pt idx="116">
                  <c:v>2.2831428000000003E-5</c:v>
                </c:pt>
                <c:pt idx="117">
                  <c:v>1.2972519999999911E-6</c:v>
                </c:pt>
                <c:pt idx="118">
                  <c:v>-4.3068363999999997E-5</c:v>
                </c:pt>
                <c:pt idx="119">
                  <c:v>-7.1348200000000009E-5</c:v>
                </c:pt>
                <c:pt idx="120">
                  <c:v>-5.2408499999999985E-5</c:v>
                </c:pt>
                <c:pt idx="121">
                  <c:v>1.0637363999999999E-5</c:v>
                </c:pt>
                <c:pt idx="122">
                  <c:v>1.0455752400000002E-4</c:v>
                </c:pt>
                <c:pt idx="123">
                  <c:v>2.0107218400000003E-4</c:v>
                </c:pt>
                <c:pt idx="124">
                  <c:v>2.7890657999999995E-4</c:v>
                </c:pt>
                <c:pt idx="125">
                  <c:v>3.3572569999999996E-4</c:v>
                </c:pt>
                <c:pt idx="126">
                  <c:v>3.6997283999999999E-4</c:v>
                </c:pt>
                <c:pt idx="127">
                  <c:v>3.7152954000000001E-4</c:v>
                </c:pt>
                <c:pt idx="128">
                  <c:v>3.3598515999999997E-4</c:v>
                </c:pt>
                <c:pt idx="129">
                  <c:v>2.5607517999999996E-4</c:v>
                </c:pt>
                <c:pt idx="130">
                  <c:v>1.4373419999999998E-4</c:v>
                </c:pt>
                <c:pt idx="131">
                  <c:v>4.3587267999999994E-5</c:v>
                </c:pt>
                <c:pt idx="132">
                  <c:v>3.6322680000000029E-6</c:v>
                </c:pt>
                <c:pt idx="133">
                  <c:v>5.8375807999999986E-5</c:v>
                </c:pt>
                <c:pt idx="134">
                  <c:v>1.9251042799999998E-4</c:v>
                </c:pt>
                <c:pt idx="135">
                  <c:v>3.4688198800000001E-4</c:v>
                </c:pt>
                <c:pt idx="136">
                  <c:v>4.5818517999999999E-4</c:v>
                </c:pt>
                <c:pt idx="137">
                  <c:v>4.8283274000000007E-4</c:v>
                </c:pt>
                <c:pt idx="138">
                  <c:v>4.1537625600000002E-4</c:v>
                </c:pt>
                <c:pt idx="139">
                  <c:v>3.1107815599999998E-4</c:v>
                </c:pt>
                <c:pt idx="140">
                  <c:v>2.2987091600000002E-4</c:v>
                </c:pt>
                <c:pt idx="141">
                  <c:v>1.9406709600000002E-4</c:v>
                </c:pt>
                <c:pt idx="142">
                  <c:v>2.1404459599999999E-4</c:v>
                </c:pt>
                <c:pt idx="143">
                  <c:v>2.6775034000000003E-4</c:v>
                </c:pt>
                <c:pt idx="144">
                  <c:v>3.1445098000000001E-4</c:v>
                </c:pt>
                <c:pt idx="145">
                  <c:v>3.3883909999999999E-4</c:v>
                </c:pt>
                <c:pt idx="146">
                  <c:v>3.3754185999999994E-4</c:v>
                </c:pt>
                <c:pt idx="147">
                  <c:v>3.0796478000000001E-4</c:v>
                </c:pt>
                <c:pt idx="148">
                  <c:v>2.7527431999999996E-4</c:v>
                </c:pt>
                <c:pt idx="149">
                  <c:v>2.5270233999999999E-4</c:v>
                </c:pt>
                <c:pt idx="150">
                  <c:v>2.2857367999999997E-4</c:v>
                </c:pt>
                <c:pt idx="151">
                  <c:v>2.0652060000000001E-4</c:v>
                </c:pt>
                <c:pt idx="152">
                  <c:v>1.8498642400000001E-4</c:v>
                </c:pt>
                <c:pt idx="153">
                  <c:v>1.5852273199999997E-4</c:v>
                </c:pt>
                <c:pt idx="154">
                  <c:v>1.40620832E-4</c:v>
                </c:pt>
                <c:pt idx="155">
                  <c:v>1.4632869200000001E-4</c:v>
                </c:pt>
                <c:pt idx="156">
                  <c:v>1.6734397199999999E-4</c:v>
                </c:pt>
                <c:pt idx="157">
                  <c:v>1.7979746800000001E-4</c:v>
                </c:pt>
                <c:pt idx="158">
                  <c:v>1.5956052399999999E-4</c:v>
                </c:pt>
                <c:pt idx="159">
                  <c:v>1.1234098E-4</c:v>
                </c:pt>
                <c:pt idx="160">
                  <c:v>7.835328399999999E-5</c:v>
                </c:pt>
                <c:pt idx="161">
                  <c:v>1.0196306400000001E-4</c:v>
                </c:pt>
                <c:pt idx="162">
                  <c:v>2.1093124400000003E-4</c:v>
                </c:pt>
                <c:pt idx="163">
                  <c:v>3.9280430000000001E-4</c:v>
                </c:pt>
                <c:pt idx="164">
                  <c:v>5.84276924E-4</c:v>
                </c:pt>
                <c:pt idx="165">
                  <c:v>7.1944933999999999E-4</c:v>
                </c:pt>
                <c:pt idx="166">
                  <c:v>7.6589052000000006E-4</c:v>
                </c:pt>
                <c:pt idx="167">
                  <c:v>7.2385994000000002E-4</c:v>
                </c:pt>
                <c:pt idx="168">
                  <c:v>6.2604804000000009E-4</c:v>
                </c:pt>
                <c:pt idx="169">
                  <c:v>5.2590112000000001E-4</c:v>
                </c:pt>
                <c:pt idx="170">
                  <c:v>4.5896354000000001E-4</c:v>
                </c:pt>
                <c:pt idx="171">
                  <c:v>4.3691045999999999E-4</c:v>
                </c:pt>
                <c:pt idx="172">
                  <c:v>4.5896354000000001E-4</c:v>
                </c:pt>
                <c:pt idx="173">
                  <c:v>5.1111257999999994E-4</c:v>
                </c:pt>
                <c:pt idx="174">
                  <c:v>5.7597458E-4</c:v>
                </c:pt>
                <c:pt idx="175">
                  <c:v>6.3979878000000004E-4</c:v>
                </c:pt>
                <c:pt idx="176">
                  <c:v>6.9039113999999993E-4</c:v>
                </c:pt>
                <c:pt idx="177">
                  <c:v>7.1348199999999998E-4</c:v>
                </c:pt>
                <c:pt idx="178">
                  <c:v>6.9895292000000009E-4</c:v>
                </c:pt>
                <c:pt idx="179">
                  <c:v>6.5199281999999998E-4</c:v>
                </c:pt>
                <c:pt idx="180">
                  <c:v>5.9750873999999993E-4</c:v>
                </c:pt>
                <c:pt idx="181">
                  <c:v>5.6455885999999998E-4</c:v>
                </c:pt>
                <c:pt idx="182">
                  <c:v>5.7701238000000001E-4</c:v>
                </c:pt>
                <c:pt idx="183">
                  <c:v>6.4291217999999997E-4</c:v>
                </c:pt>
                <c:pt idx="184">
                  <c:v>7.4695084000000003E-4</c:v>
                </c:pt>
                <c:pt idx="185">
                  <c:v>8.6110805999999995E-4</c:v>
                </c:pt>
                <c:pt idx="186">
                  <c:v>9.6722232000000003E-4</c:v>
                </c:pt>
                <c:pt idx="187">
                  <c:v>1.0759311000000001E-3</c:v>
                </c:pt>
                <c:pt idx="188">
                  <c:v>1.2160330400000001E-3</c:v>
                </c:pt>
                <c:pt idx="189">
                  <c:v>1.4108784000000003E-3</c:v>
                </c:pt>
                <c:pt idx="190">
                  <c:v>1.6679912000000002E-3</c:v>
                </c:pt>
                <c:pt idx="191">
                  <c:v>1.9821828000000001E-3</c:v>
                </c:pt>
                <c:pt idx="192">
                  <c:v>2.3365888E-3</c:v>
                </c:pt>
                <c:pt idx="193">
                  <c:v>2.7273174000000001E-3</c:v>
                </c:pt>
                <c:pt idx="194">
                  <c:v>3.1795354E-3</c:v>
                </c:pt>
                <c:pt idx="195">
                  <c:v>3.7243761999999998E-3</c:v>
                </c:pt>
                <c:pt idx="196">
                  <c:v>4.3854496000000007E-3</c:v>
                </c:pt>
                <c:pt idx="197">
                  <c:v>5.1692419999999992E-3</c:v>
                </c:pt>
                <c:pt idx="198">
                  <c:v>6.0565541999999997E-3</c:v>
                </c:pt>
                <c:pt idx="199">
                  <c:v>7.0097662000000007E-3</c:v>
                </c:pt>
                <c:pt idx="200">
                  <c:v>8.0086411999999996E-3</c:v>
                </c:pt>
                <c:pt idx="201">
                  <c:v>9.060444400000001E-3</c:v>
                </c:pt>
                <c:pt idx="202">
                  <c:v>1.0189562199999998E-2</c:v>
                </c:pt>
                <c:pt idx="203">
                  <c:v>1.14151944E-2</c:v>
                </c:pt>
                <c:pt idx="204">
                  <c:v>1.2730855999999999E-2</c:v>
                </c:pt>
                <c:pt idx="205">
                  <c:v>1.4090363999999999E-2</c:v>
                </c:pt>
                <c:pt idx="206">
                  <c:v>1.5426519999999999E-2</c:v>
                </c:pt>
                <c:pt idx="207">
                  <c:v>1.6708194000000003E-2</c:v>
                </c:pt>
                <c:pt idx="208">
                  <c:v>1.7953544000000002E-2</c:v>
                </c:pt>
                <c:pt idx="209">
                  <c:v>1.9206158000000001E-2</c:v>
                </c:pt>
                <c:pt idx="210">
                  <c:v>2.0512478000000001E-2</c:v>
                </c:pt>
                <c:pt idx="211">
                  <c:v>2.189352E-2</c:v>
                </c:pt>
                <c:pt idx="212">
                  <c:v>2.3323077999999997E-2</c:v>
                </c:pt>
                <c:pt idx="213">
                  <c:v>2.4756010000000002E-2</c:v>
                </c:pt>
                <c:pt idx="214">
                  <c:v>2.6143019999999999E-2</c:v>
                </c:pt>
                <c:pt idx="215">
                  <c:v>2.7444669999999997E-2</c:v>
                </c:pt>
                <c:pt idx="216">
                  <c:v>2.8651104E-2</c:v>
                </c:pt>
                <c:pt idx="217">
                  <c:v>2.9763616E-2</c:v>
                </c:pt>
                <c:pt idx="218">
                  <c:v>3.0771052E-2</c:v>
                </c:pt>
                <c:pt idx="219">
                  <c:v>3.1676006E-2</c:v>
                </c:pt>
                <c:pt idx="220">
                  <c:v>3.2490933999999999E-2</c:v>
                </c:pt>
                <c:pt idx="221">
                  <c:v>3.3212197999999998E-2</c:v>
                </c:pt>
                <c:pt idx="222">
                  <c:v>3.3833835999999999E-2</c:v>
                </c:pt>
                <c:pt idx="223">
                  <c:v>3.4341315999999997E-2</c:v>
                </c:pt>
                <c:pt idx="224">
                  <c:v>3.4702207999999998E-2</c:v>
                </c:pt>
                <c:pt idx="225">
                  <c:v>3.4900165999999996E-2</c:v>
                </c:pt>
                <c:pt idx="226">
                  <c:v>3.4951277999999995E-2</c:v>
                </c:pt>
                <c:pt idx="227">
                  <c:v>3.4873703999999998E-2</c:v>
                </c:pt>
                <c:pt idx="228">
                  <c:v>3.4691571999999997E-2</c:v>
                </c:pt>
                <c:pt idx="229">
                  <c:v>3.4440685999999998E-2</c:v>
                </c:pt>
                <c:pt idx="230">
                  <c:v>3.4133758E-2</c:v>
                </c:pt>
                <c:pt idx="231">
                  <c:v>3.3777016000000007E-2</c:v>
                </c:pt>
                <c:pt idx="232">
                  <c:v>3.3388361999999998E-2</c:v>
                </c:pt>
                <c:pt idx="233">
                  <c:v>3.2976099999999994E-2</c:v>
                </c:pt>
                <c:pt idx="234">
                  <c:v>3.2512725999999999E-2</c:v>
                </c:pt>
                <c:pt idx="235">
                  <c:v>3.1966330000000001E-2</c:v>
                </c:pt>
                <c:pt idx="236">
                  <c:v>3.1314078000000002E-2</c:v>
                </c:pt>
                <c:pt idx="237">
                  <c:v>3.0553636000000002E-2</c:v>
                </c:pt>
                <c:pt idx="238">
                  <c:v>2.9721586000000001E-2</c:v>
                </c:pt>
                <c:pt idx="239">
                  <c:v>2.8893427999999999E-2</c:v>
                </c:pt>
                <c:pt idx="240">
                  <c:v>2.8136875999999998E-2</c:v>
                </c:pt>
                <c:pt idx="241">
                  <c:v>2.7457641999999997E-2</c:v>
                </c:pt>
                <c:pt idx="242">
                  <c:v>2.6819917999999998E-2</c:v>
                </c:pt>
                <c:pt idx="243">
                  <c:v>2.6160141999999997E-2</c:v>
                </c:pt>
                <c:pt idx="244">
                  <c:v>2.5423568000000001E-2</c:v>
                </c:pt>
                <c:pt idx="245">
                  <c:v>2.4630175999999997E-2</c:v>
                </c:pt>
                <c:pt idx="246">
                  <c:v>2.3855724000000002E-2</c:v>
                </c:pt>
                <c:pt idx="247">
                  <c:v>2.3154178000000004E-2</c:v>
                </c:pt>
                <c:pt idx="248">
                  <c:v>2.2568344000000001E-2</c:v>
                </c:pt>
                <c:pt idx="249">
                  <c:v>2.2107045999999998E-2</c:v>
                </c:pt>
                <c:pt idx="250">
                  <c:v>2.1711387999999998E-2</c:v>
                </c:pt>
                <c:pt idx="251">
                  <c:v>2.1334150000000003E-2</c:v>
                </c:pt>
                <c:pt idx="252">
                  <c:v>2.0969106000000001E-2</c:v>
                </c:pt>
                <c:pt idx="253">
                  <c:v>2.0599911999999998E-2</c:v>
                </c:pt>
                <c:pt idx="254">
                  <c:v>2.0212296000000001E-2</c:v>
                </c:pt>
                <c:pt idx="255">
                  <c:v>1.9803406000000003E-2</c:v>
                </c:pt>
                <c:pt idx="256">
                  <c:v>1.9367533999999999E-2</c:v>
                </c:pt>
                <c:pt idx="257">
                  <c:v>1.8909868000000003E-2</c:v>
                </c:pt>
                <c:pt idx="258">
                  <c:v>1.8445714000000002E-2</c:v>
                </c:pt>
                <c:pt idx="259">
                  <c:v>1.7992459999999998E-2</c:v>
                </c:pt>
                <c:pt idx="260">
                  <c:v>1.7549582000000001E-2</c:v>
                </c:pt>
                <c:pt idx="261">
                  <c:v>1.7097882000000002E-2</c:v>
                </c:pt>
                <c:pt idx="262">
                  <c:v>1.6624130000000001E-2</c:v>
                </c:pt>
                <c:pt idx="263">
                  <c:v>1.6135589999999998E-2</c:v>
                </c:pt>
                <c:pt idx="264">
                  <c:v>1.5653794000000002E-2</c:v>
                </c:pt>
                <c:pt idx="265">
                  <c:v>1.5214549999999999E-2</c:v>
                </c:pt>
                <c:pt idx="266">
                  <c:v>1.4826676E-2</c:v>
                </c:pt>
                <c:pt idx="267">
                  <c:v>1.444399E-2</c:v>
                </c:pt>
                <c:pt idx="268">
                  <c:v>1.4017198E-2</c:v>
                </c:pt>
                <c:pt idx="269">
                  <c:v>1.3515426000000001E-2</c:v>
                </c:pt>
                <c:pt idx="270">
                  <c:v>1.2940747999999998E-2</c:v>
                </c:pt>
                <c:pt idx="271">
                  <c:v>1.2343498E-2</c:v>
                </c:pt>
                <c:pt idx="272">
                  <c:v>1.1789058E-2</c:v>
                </c:pt>
                <c:pt idx="273">
                  <c:v>1.1305966000000001E-2</c:v>
                </c:pt>
                <c:pt idx="274">
                  <c:v>1.0879174E-2</c:v>
                </c:pt>
                <c:pt idx="275">
                  <c:v>1.0460684599999999E-2</c:v>
                </c:pt>
                <c:pt idx="276">
                  <c:v>1.0002759200000001E-2</c:v>
                </c:pt>
                <c:pt idx="277">
                  <c:v>9.4960566000000003E-3</c:v>
                </c:pt>
                <c:pt idx="278">
                  <c:v>8.9628910000000006E-3</c:v>
                </c:pt>
                <c:pt idx="279">
                  <c:v>8.4364708E-3</c:v>
                </c:pt>
                <c:pt idx="280">
                  <c:v>7.951562399999999E-3</c:v>
                </c:pt>
                <c:pt idx="281">
                  <c:v>7.5169870000000001E-3</c:v>
                </c:pt>
                <c:pt idx="282">
                  <c:v>7.1179559999999999E-3</c:v>
                </c:pt>
                <c:pt idx="283">
                  <c:v>6.7451293999999992E-3</c:v>
                </c:pt>
                <c:pt idx="284">
                  <c:v>6.3855343999999993E-3</c:v>
                </c:pt>
                <c:pt idx="285">
                  <c:v>6.0189344000000002E-3</c:v>
                </c:pt>
                <c:pt idx="286">
                  <c:v>5.6455887999999994E-3</c:v>
                </c:pt>
                <c:pt idx="287">
                  <c:v>5.2862531999999995E-3</c:v>
                </c:pt>
                <c:pt idx="288">
                  <c:v>4.9619432000000008E-3</c:v>
                </c:pt>
                <c:pt idx="289">
                  <c:v>4.7009385999999993E-3</c:v>
                </c:pt>
                <c:pt idx="290">
                  <c:v>4.5185466000000011E-3</c:v>
                </c:pt>
                <c:pt idx="291">
                  <c:v>4.3844119999999999E-3</c:v>
                </c:pt>
                <c:pt idx="292">
                  <c:v>4.2471639999999995E-3</c:v>
                </c:pt>
                <c:pt idx="293">
                  <c:v>4.0707392000000004E-3</c:v>
                </c:pt>
                <c:pt idx="294">
                  <c:v>3.8398303999999999E-3</c:v>
                </c:pt>
                <c:pt idx="295">
                  <c:v>3.5661128E-3</c:v>
                </c:pt>
                <c:pt idx="296">
                  <c:v>3.2900599999999996E-3</c:v>
                </c:pt>
                <c:pt idx="297">
                  <c:v>3.0451412E-3</c:v>
                </c:pt>
                <c:pt idx="298">
                  <c:v>2.8282427999999997E-3</c:v>
                </c:pt>
                <c:pt idx="299">
                  <c:v>2.6297651999999997E-3</c:v>
                </c:pt>
                <c:pt idx="300">
                  <c:v>2.4447787999999997E-3</c:v>
                </c:pt>
                <c:pt idx="301">
                  <c:v>2.2579762000000001E-3</c:v>
                </c:pt>
                <c:pt idx="302">
                  <c:v>2.061055E-3</c:v>
                </c:pt>
                <c:pt idx="303">
                  <c:v>1.8612799999999999E-3</c:v>
                </c:pt>
                <c:pt idx="304">
                  <c:v>1.6542404000000001E-3</c:v>
                </c:pt>
                <c:pt idx="305">
                  <c:v>1.43137448E-3</c:v>
                </c:pt>
                <c:pt idx="306">
                  <c:v>1.20435756E-3</c:v>
                </c:pt>
                <c:pt idx="307">
                  <c:v>9.8642133999999985E-4</c:v>
                </c:pt>
                <c:pt idx="308">
                  <c:v>7.9858094000000005E-4</c:v>
                </c:pt>
                <c:pt idx="309">
                  <c:v>6.7015420000000002E-4</c:v>
                </c:pt>
                <c:pt idx="310">
                  <c:v>6.1151895999999998E-4</c:v>
                </c:pt>
                <c:pt idx="311">
                  <c:v>6.0451386000000002E-4</c:v>
                </c:pt>
                <c:pt idx="312">
                  <c:v>6.1722679999999996E-4</c:v>
                </c:pt>
                <c:pt idx="313">
                  <c:v>6.1463232000000007E-4</c:v>
                </c:pt>
                <c:pt idx="314">
                  <c:v>5.6066713999999992E-4</c:v>
                </c:pt>
                <c:pt idx="315">
                  <c:v>4.3509430000000001E-4</c:v>
                </c:pt>
                <c:pt idx="316">
                  <c:v>2.4128664000000005E-4</c:v>
                </c:pt>
                <c:pt idx="317">
                  <c:v>2.5944800000000023E-6</c:v>
                </c:pt>
                <c:pt idx="318">
                  <c:v>-2.5192401999999997E-4</c:v>
                </c:pt>
                <c:pt idx="319">
                  <c:v>-4.7349261999999996E-4</c:v>
                </c:pt>
                <c:pt idx="320">
                  <c:v>-6.1748626000000004E-4</c:v>
                </c:pt>
                <c:pt idx="321">
                  <c:v>-6.7741875999999994E-4</c:v>
                </c:pt>
                <c:pt idx="322">
                  <c:v>-6.7664041999999989E-4</c:v>
                </c:pt>
                <c:pt idx="323">
                  <c:v>-6.5095506000000002E-4</c:v>
                </c:pt>
                <c:pt idx="324">
                  <c:v>-6.4654443999999996E-4</c:v>
                </c:pt>
                <c:pt idx="325">
                  <c:v>-6.8909392000000001E-4</c:v>
                </c:pt>
                <c:pt idx="326">
                  <c:v>-7.6900389999999996E-4</c:v>
                </c:pt>
                <c:pt idx="327">
                  <c:v>-8.655186E-4</c:v>
                </c:pt>
                <c:pt idx="328">
                  <c:v>-9.6099537999999997E-4</c:v>
                </c:pt>
                <c:pt idx="329">
                  <c:v>-1.0333812800000001E-3</c:v>
                </c:pt>
                <c:pt idx="330">
                  <c:v>-1.0712607600000001E-3</c:v>
                </c:pt>
                <c:pt idx="331">
                  <c:v>-1.0850116000000001E-3</c:v>
                </c:pt>
                <c:pt idx="332">
                  <c:v>-1.0842332000000001E-3</c:v>
                </c:pt>
                <c:pt idx="333">
                  <c:v>-1.0780066E-3</c:v>
                </c:pt>
                <c:pt idx="334">
                  <c:v>-1.0824173999999999E-3</c:v>
                </c:pt>
                <c:pt idx="335">
                  <c:v>-1.1003191999999998E-3</c:v>
                </c:pt>
                <c:pt idx="336">
                  <c:v>-1.1081025999999999E-3</c:v>
                </c:pt>
                <c:pt idx="337">
                  <c:v>-1.0878656600000001E-3</c:v>
                </c:pt>
                <c:pt idx="338">
                  <c:v>-1.0279331E-3</c:v>
                </c:pt>
                <c:pt idx="339">
                  <c:v>-9.2934275999999988E-4</c:v>
                </c:pt>
                <c:pt idx="340">
                  <c:v>-8.2478526000000013E-4</c:v>
                </c:pt>
                <c:pt idx="341">
                  <c:v>-7.6070154000000003E-4</c:v>
                </c:pt>
                <c:pt idx="342">
                  <c:v>-7.6511216000000009E-4</c:v>
                </c:pt>
                <c:pt idx="343">
                  <c:v>-8.406115200000001E-4</c:v>
                </c:pt>
                <c:pt idx="344">
                  <c:v>-9.7708126000000013E-4</c:v>
                </c:pt>
                <c:pt idx="345">
                  <c:v>-1.15324636E-3</c:v>
                </c:pt>
                <c:pt idx="346">
                  <c:v>-1.3416056800000002E-3</c:v>
                </c:pt>
                <c:pt idx="347">
                  <c:v>-1.5208842E-3</c:v>
                </c:pt>
                <c:pt idx="348">
                  <c:v>-1.6705858000000001E-3</c:v>
                </c:pt>
                <c:pt idx="349">
                  <c:v>-1.7764406E-3</c:v>
                </c:pt>
                <c:pt idx="350">
                  <c:v>-1.8392272000000002E-3</c:v>
                </c:pt>
                <c:pt idx="351">
                  <c:v>-1.8737337999999999E-3</c:v>
                </c:pt>
                <c:pt idx="352">
                  <c:v>-1.8960463999999999E-3</c:v>
                </c:pt>
                <c:pt idx="353">
                  <c:v>-1.9279584000000002E-3</c:v>
                </c:pt>
                <c:pt idx="354">
                  <c:v>-1.9705078000000001E-3</c:v>
                </c:pt>
                <c:pt idx="355">
                  <c:v>-2.0016413999999999E-3</c:v>
                </c:pt>
                <c:pt idx="356">
                  <c:v>-1.9977495999999998E-3</c:v>
                </c:pt>
                <c:pt idx="357">
                  <c:v>-1.9437843999999995E-3</c:v>
                </c:pt>
                <c:pt idx="358">
                  <c:v>-1.8563503999999998E-3</c:v>
                </c:pt>
                <c:pt idx="359">
                  <c:v>-1.7741053999999999E-3</c:v>
                </c:pt>
                <c:pt idx="360">
                  <c:v>-1.733891E-3</c:v>
                </c:pt>
                <c:pt idx="361">
                  <c:v>-1.7517930000000002E-3</c:v>
                </c:pt>
                <c:pt idx="362">
                  <c:v>-1.8135416000000001E-3</c:v>
                </c:pt>
                <c:pt idx="363">
                  <c:v>-1.8786630000000003E-3</c:v>
                </c:pt>
                <c:pt idx="364">
                  <c:v>-1.923807E-3</c:v>
                </c:pt>
                <c:pt idx="365">
                  <c:v>-1.9505302000000003E-3</c:v>
                </c:pt>
                <c:pt idx="366">
                  <c:v>-1.9829612000000002E-3</c:v>
                </c:pt>
                <c:pt idx="367">
                  <c:v>-2.0522337999999999E-3</c:v>
                </c:pt>
                <c:pt idx="368">
                  <c:v>-2.1637966000000002E-3</c:v>
                </c:pt>
                <c:pt idx="369">
                  <c:v>-2.2932610000000004E-3</c:v>
                </c:pt>
                <c:pt idx="370">
                  <c:v>-2.4097531999999998E-3</c:v>
                </c:pt>
                <c:pt idx="371">
                  <c:v>-2.4896631999999997E-3</c:v>
                </c:pt>
                <c:pt idx="372">
                  <c:v>-2.5236510000000005E-3</c:v>
                </c:pt>
                <c:pt idx="373">
                  <c:v>-2.5171648E-3</c:v>
                </c:pt>
                <c:pt idx="374">
                  <c:v>-2.4844744000000001E-3</c:v>
                </c:pt>
                <c:pt idx="375">
                  <c:v>-2.4442598000000001E-3</c:v>
                </c:pt>
                <c:pt idx="376">
                  <c:v>-2.3996346000000001E-3</c:v>
                </c:pt>
                <c:pt idx="377">
                  <c:v>-2.3503394E-3</c:v>
                </c:pt>
                <c:pt idx="378">
                  <c:v>-2.3005254000000004E-3</c:v>
                </c:pt>
                <c:pt idx="379">
                  <c:v>-2.2509708000000004E-3</c:v>
                </c:pt>
                <c:pt idx="380">
                  <c:v>-2.1874061999999999E-3</c:v>
                </c:pt>
                <c:pt idx="381">
                  <c:v>-2.103864E-3</c:v>
                </c:pt>
                <c:pt idx="382">
                  <c:v>-2.0026792000000003E-3</c:v>
                </c:pt>
                <c:pt idx="383">
                  <c:v>-1.8869653999999999E-3</c:v>
                </c:pt>
                <c:pt idx="384">
                  <c:v>-1.7715109999999999E-3</c:v>
                </c:pt>
                <c:pt idx="385">
                  <c:v>-1.6799257999999997E-3</c:v>
                </c:pt>
                <c:pt idx="386">
                  <c:v>-1.6171394000000002E-3</c:v>
                </c:pt>
                <c:pt idx="387">
                  <c:v>-1.5774440000000001E-3</c:v>
                </c:pt>
                <c:pt idx="388">
                  <c:v>-1.5706982000000002E-3</c:v>
                </c:pt>
                <c:pt idx="389">
                  <c:v>-1.6002754000000001E-3</c:v>
                </c:pt>
                <c:pt idx="390">
                  <c:v>-1.6583918000000002E-3</c:v>
                </c:pt>
                <c:pt idx="391">
                  <c:v>-1.7416746000000001E-3</c:v>
                </c:pt>
                <c:pt idx="392">
                  <c:v>-1.8304057999999998E-3</c:v>
                </c:pt>
                <c:pt idx="393">
                  <c:v>-1.8867060000000001E-3</c:v>
                </c:pt>
                <c:pt idx="394">
                  <c:v>-1.8939706E-3</c:v>
                </c:pt>
                <c:pt idx="395">
                  <c:v>-1.8638745999999997E-3</c:v>
                </c:pt>
                <c:pt idx="396">
                  <c:v>-1.8096499999999999E-3</c:v>
                </c:pt>
                <c:pt idx="397">
                  <c:v>-1.7554254000000003E-3</c:v>
                </c:pt>
                <c:pt idx="398">
                  <c:v>-1.7170271999999999E-3</c:v>
                </c:pt>
                <c:pt idx="399">
                  <c:v>-1.6843366000000002E-3</c:v>
                </c:pt>
                <c:pt idx="400">
                  <c:v>-1.6365982E-3</c:v>
                </c:pt>
                <c:pt idx="401">
                  <c:v>-1.5598016E-3</c:v>
                </c:pt>
                <c:pt idx="402">
                  <c:v>-1.450574E-3</c:v>
                </c:pt>
                <c:pt idx="403">
                  <c:v>-1.3296712E-3</c:v>
                </c:pt>
                <c:pt idx="404">
                  <c:v>-1.2230381999999997E-3</c:v>
                </c:pt>
                <c:pt idx="405">
                  <c:v>-1.1535059999999999E-3</c:v>
                </c:pt>
                <c:pt idx="406">
                  <c:v>-1.1444251999999998E-3</c:v>
                </c:pt>
                <c:pt idx="407">
                  <c:v>-1.2020226000000001E-3</c:v>
                </c:pt>
                <c:pt idx="408">
                  <c:v>-1.3107314E-3</c:v>
                </c:pt>
                <c:pt idx="409">
                  <c:v>-1.4440875999999999E-3</c:v>
                </c:pt>
                <c:pt idx="410">
                  <c:v>-1.5704388E-3</c:v>
                </c:pt>
                <c:pt idx="411">
                  <c:v>-1.669029E-3</c:v>
                </c:pt>
                <c:pt idx="412">
                  <c:v>-1.7406366E-3</c:v>
                </c:pt>
                <c:pt idx="413">
                  <c:v>-1.7933044000000003E-3</c:v>
                </c:pt>
                <c:pt idx="414">
                  <c:v>-1.8330000000000002E-3</c:v>
                </c:pt>
                <c:pt idx="415">
                  <c:v>-1.8537558000000002E-3</c:v>
                </c:pt>
                <c:pt idx="416">
                  <c:v>-1.8428590000000001E-3</c:v>
                </c:pt>
                <c:pt idx="417">
                  <c:v>-1.8003095999999999E-3</c:v>
                </c:pt>
                <c:pt idx="418">
                  <c:v>-1.7460850000000001E-3</c:v>
                </c:pt>
                <c:pt idx="419">
                  <c:v>-1.7102811999999998E-3</c:v>
                </c:pt>
                <c:pt idx="420">
                  <c:v>-1.7224753999999999E-3</c:v>
                </c:pt>
                <c:pt idx="421">
                  <c:v>-1.7956397999999998E-3</c:v>
                </c:pt>
                <c:pt idx="422">
                  <c:v>-1.9077212000000003E-3</c:v>
                </c:pt>
                <c:pt idx="423">
                  <c:v>-2.0221378000000001E-3</c:v>
                </c:pt>
                <c:pt idx="424">
                  <c:v>-2.1119068E-3</c:v>
                </c:pt>
                <c:pt idx="425">
                  <c:v>-2.1567912E-3</c:v>
                </c:pt>
                <c:pt idx="426">
                  <c:v>-2.1547156E-3</c:v>
                </c:pt>
                <c:pt idx="427">
                  <c:v>-2.1342191999999998E-3</c:v>
                </c:pt>
                <c:pt idx="428">
                  <c:v>-2.1183928E-3</c:v>
                </c:pt>
                <c:pt idx="429">
                  <c:v>-2.1194306E-3</c:v>
                </c:pt>
                <c:pt idx="430">
                  <c:v>-2.1513427999999999E-3</c:v>
                </c:pt>
                <c:pt idx="431">
                  <c:v>-2.2011568E-3</c:v>
                </c:pt>
                <c:pt idx="432">
                  <c:v>-2.2460414E-3</c:v>
                </c:pt>
                <c:pt idx="433">
                  <c:v>-2.2875532E-3</c:v>
                </c:pt>
                <c:pt idx="434">
                  <c:v>-2.3150546000000002E-3</c:v>
                </c:pt>
                <c:pt idx="435">
                  <c:v>-2.3098656000000001E-3</c:v>
                </c:pt>
                <c:pt idx="436">
                  <c:v>-2.2657594000000001E-3</c:v>
                </c:pt>
                <c:pt idx="437">
                  <c:v>-2.1687258000000001E-3</c:v>
                </c:pt>
                <c:pt idx="438">
                  <c:v>-2.0208404E-3</c:v>
                </c:pt>
                <c:pt idx="439">
                  <c:v>-1.8672472000000003E-3</c:v>
                </c:pt>
                <c:pt idx="440">
                  <c:v>-1.7450472000000001E-3</c:v>
                </c:pt>
                <c:pt idx="441">
                  <c:v>-1.6804448E-3</c:v>
                </c:pt>
                <c:pt idx="442">
                  <c:v>-1.6949739999999997E-3</c:v>
                </c:pt>
                <c:pt idx="443">
                  <c:v>-1.7624304000000001E-3</c:v>
                </c:pt>
                <c:pt idx="444">
                  <c:v>-1.8304057999999998E-3</c:v>
                </c:pt>
                <c:pt idx="445">
                  <c:v>-1.8656908E-3</c:v>
                </c:pt>
                <c:pt idx="446">
                  <c:v>-1.8532372000000003E-3</c:v>
                </c:pt>
                <c:pt idx="447">
                  <c:v>-1.8003098000000002E-3</c:v>
                </c:pt>
                <c:pt idx="448">
                  <c:v>-1.7419340000000001E-3</c:v>
                </c:pt>
                <c:pt idx="449">
                  <c:v>-1.7037951999999998E-3</c:v>
                </c:pt>
                <c:pt idx="450">
                  <c:v>-1.6928982000000003E-3</c:v>
                </c:pt>
                <c:pt idx="451">
                  <c:v>-1.7128758E-3</c:v>
                </c:pt>
                <c:pt idx="452">
                  <c:v>-1.7515334000000001E-3</c:v>
                </c:pt>
                <c:pt idx="453">
                  <c:v>-1.7857806E-3</c:v>
                </c:pt>
                <c:pt idx="454">
                  <c:v>-1.8088714000000002E-3</c:v>
                </c:pt>
                <c:pt idx="455">
                  <c:v>-1.8291084000000002E-3</c:v>
                </c:pt>
                <c:pt idx="456">
                  <c:v>-1.8519398E-3</c:v>
                </c:pt>
                <c:pt idx="457">
                  <c:v>-1.8957865999999998E-3</c:v>
                </c:pt>
                <c:pt idx="458">
                  <c:v>-1.9764750000000001E-3</c:v>
                </c:pt>
                <c:pt idx="459">
                  <c:v>-2.0755842000000002E-3</c:v>
                </c:pt>
                <c:pt idx="460">
                  <c:v>-2.1661316000000002E-3</c:v>
                </c:pt>
                <c:pt idx="461">
                  <c:v>-2.2289179999999999E-3</c:v>
                </c:pt>
                <c:pt idx="462">
                  <c:v>-2.2382582E-3</c:v>
                </c:pt>
                <c:pt idx="463">
                  <c:v>-2.1874063999999999E-3</c:v>
                </c:pt>
                <c:pt idx="464">
                  <c:v>-2.1051614000000001E-3</c:v>
                </c:pt>
                <c:pt idx="465">
                  <c:v>-2.0203217999999997E-3</c:v>
                </c:pt>
                <c:pt idx="466">
                  <c:v>-1.9640215999999996E-3</c:v>
                </c:pt>
                <c:pt idx="467">
                  <c:v>-1.9572757999999999E-3</c:v>
                </c:pt>
                <c:pt idx="468">
                  <c:v>-1.9845177999999997E-3</c:v>
                </c:pt>
                <c:pt idx="469">
                  <c:v>-2.018246E-3</c:v>
                </c:pt>
                <c:pt idx="470">
                  <c:v>-2.0382235999999998E-3</c:v>
                </c:pt>
                <c:pt idx="471">
                  <c:v>-2.0143543999999996E-3</c:v>
                </c:pt>
                <c:pt idx="472">
                  <c:v>-1.9479357999999999E-3</c:v>
                </c:pt>
                <c:pt idx="473">
                  <c:v>-1.8656907999999995E-3</c:v>
                </c:pt>
                <c:pt idx="474">
                  <c:v>-1.7800730000000001E-3</c:v>
                </c:pt>
                <c:pt idx="475">
                  <c:v>-1.7014602E-3</c:v>
                </c:pt>
                <c:pt idx="476">
                  <c:v>-1.6438625999999998E-3</c:v>
                </c:pt>
                <c:pt idx="477">
                  <c:v>-1.6010535999999998E-3</c:v>
                </c:pt>
                <c:pt idx="478">
                  <c:v>-1.5727738000000002E-3</c:v>
                </c:pt>
                <c:pt idx="479">
                  <c:v>-1.5784816000000001E-3</c:v>
                </c:pt>
                <c:pt idx="480">
                  <c:v>-1.6129882000000002E-3</c:v>
                </c:pt>
                <c:pt idx="481">
                  <c:v>-1.6563160000000001E-3</c:v>
                </c:pt>
                <c:pt idx="482">
                  <c:v>-1.686412E-3</c:v>
                </c:pt>
                <c:pt idx="483">
                  <c:v>-1.6840768000000003E-3</c:v>
                </c:pt>
                <c:pt idx="484">
                  <c:v>-1.6404893999999999E-3</c:v>
                </c:pt>
                <c:pt idx="485">
                  <c:v>-1.5592822E-3</c:v>
                </c:pt>
                <c:pt idx="486">
                  <c:v>-1.4505735999999999E-3</c:v>
                </c:pt>
                <c:pt idx="487">
                  <c:v>-1.3164390199999999E-3</c:v>
                </c:pt>
                <c:pt idx="488">
                  <c:v>-1.1509112800000001E-3</c:v>
                </c:pt>
                <c:pt idx="489">
                  <c:v>-9.6099543999999984E-4</c:v>
                </c:pt>
                <c:pt idx="490">
                  <c:v>-7.9209477999999994E-4</c:v>
                </c:pt>
                <c:pt idx="491">
                  <c:v>-6.7741874000000002E-4</c:v>
                </c:pt>
                <c:pt idx="492">
                  <c:v>-6.2501026E-4</c:v>
                </c:pt>
                <c:pt idx="493">
                  <c:v>-6.3097755999999994E-4</c:v>
                </c:pt>
                <c:pt idx="494">
                  <c:v>-6.6470579999999997E-4</c:v>
                </c:pt>
                <c:pt idx="495">
                  <c:v>-6.8053213999999995E-4</c:v>
                </c:pt>
                <c:pt idx="496">
                  <c:v>-6.7067311999999995E-4</c:v>
                </c:pt>
                <c:pt idx="497">
                  <c:v>-6.4810113999999998E-4</c:v>
                </c:pt>
                <c:pt idx="498">
                  <c:v>-6.1411344000000009E-4</c:v>
                </c:pt>
                <c:pt idx="499">
                  <c:v>-5.7753125999999999E-4</c:v>
                </c:pt>
                <c:pt idx="500">
                  <c:v>-5.5366203999999996E-4</c:v>
                </c:pt>
                <c:pt idx="501">
                  <c:v>-5.3550068000000005E-4</c:v>
                </c:pt>
                <c:pt idx="502">
                  <c:v>-5.1733932000000004E-4</c:v>
                </c:pt>
                <c:pt idx="503">
                  <c:v>-5.0981533999999999E-4</c:v>
                </c:pt>
                <c:pt idx="504">
                  <c:v>-5.2382554000000002E-4</c:v>
                </c:pt>
                <c:pt idx="505">
                  <c:v>-5.5210538E-4</c:v>
                </c:pt>
                <c:pt idx="506">
                  <c:v>-5.8531472000000002E-4</c:v>
                </c:pt>
                <c:pt idx="507">
                  <c:v>-6.2085910000000001E-4</c:v>
                </c:pt>
                <c:pt idx="508">
                  <c:v>-6.4628500000000002E-4</c:v>
                </c:pt>
                <c:pt idx="509">
                  <c:v>-6.4602556000000009E-4</c:v>
                </c:pt>
                <c:pt idx="510">
                  <c:v>-6.3045868000000008E-4</c:v>
                </c:pt>
                <c:pt idx="511">
                  <c:v>-6.1696737999999995E-4</c:v>
                </c:pt>
                <c:pt idx="512">
                  <c:v>-6.0114103999999997E-4</c:v>
                </c:pt>
                <c:pt idx="513">
                  <c:v>-5.9076311999999996E-4</c:v>
                </c:pt>
                <c:pt idx="514">
                  <c:v>-5.9413594000000001E-4</c:v>
                </c:pt>
                <c:pt idx="515">
                  <c:v>-5.9387647999999994E-4</c:v>
                </c:pt>
                <c:pt idx="516">
                  <c:v>-5.7260176000000006E-4</c:v>
                </c:pt>
                <c:pt idx="517">
                  <c:v>-5.3887351999999992E-4</c:v>
                </c:pt>
                <c:pt idx="518">
                  <c:v>-4.9424846000000009E-4</c:v>
                </c:pt>
                <c:pt idx="519">
                  <c:v>-4.3665100000000003E-4</c:v>
                </c:pt>
                <c:pt idx="520">
                  <c:v>-3.7568072000000003E-4</c:v>
                </c:pt>
                <c:pt idx="521">
                  <c:v>-3.0796478000000001E-4</c:v>
                </c:pt>
                <c:pt idx="522">
                  <c:v>-2.3480044400000003E-4</c:v>
                </c:pt>
                <c:pt idx="523">
                  <c:v>-1.6397113999999999E-4</c:v>
                </c:pt>
                <c:pt idx="524">
                  <c:v>-9.6255207999999988E-5</c:v>
                </c:pt>
                <c:pt idx="525">
                  <c:v>-3.3987688E-5</c:v>
                </c:pt>
                <c:pt idx="526">
                  <c:v>-2.0755839999999996E-6</c:v>
                </c:pt>
                <c:pt idx="527">
                  <c:v>-4.9295199999999997E-6</c:v>
                </c:pt>
                <c:pt idx="528">
                  <c:v>-3.5025484000000002E-5</c:v>
                </c:pt>
                <c:pt idx="529">
                  <c:v>-8.5877296000000001E-5</c:v>
                </c:pt>
                <c:pt idx="530">
                  <c:v>-1.2064333599999999E-4</c:v>
                </c:pt>
                <c:pt idx="531">
                  <c:v>-9.884970000000001E-5</c:v>
                </c:pt>
                <c:pt idx="532">
                  <c:v>-1.0896820000000015E-5</c:v>
                </c:pt>
                <c:pt idx="533">
                  <c:v>1.2661062E-4</c:v>
                </c:pt>
                <c:pt idx="534">
                  <c:v>2.7786881999999999E-4</c:v>
                </c:pt>
                <c:pt idx="535">
                  <c:v>3.8476139999999999E-4</c:v>
                </c:pt>
                <c:pt idx="536">
                  <c:v>4.2056522000000001E-4</c:v>
                </c:pt>
                <c:pt idx="537">
                  <c:v>3.9591766000000004E-4</c:v>
                </c:pt>
                <c:pt idx="538">
                  <c:v>3.4169301999999998E-4</c:v>
                </c:pt>
                <c:pt idx="539">
                  <c:v>2.9992187999999998E-4</c:v>
                </c:pt>
                <c:pt idx="540">
                  <c:v>2.9914353999999999E-4</c:v>
                </c:pt>
                <c:pt idx="541">
                  <c:v>3.3339068000000003E-4</c:v>
                </c:pt>
                <c:pt idx="542">
                  <c:v>3.7360512000000001E-4</c:v>
                </c:pt>
                <c:pt idx="543">
                  <c:v>3.9487986000000003E-4</c:v>
                </c:pt>
                <c:pt idx="544">
                  <c:v>3.8839365999999997E-4</c:v>
                </c:pt>
                <c:pt idx="545">
                  <c:v>3.6011381999999999E-4</c:v>
                </c:pt>
                <c:pt idx="546">
                  <c:v>3.1471042E-4</c:v>
                </c:pt>
                <c:pt idx="547">
                  <c:v>2.4932952400000003E-4</c:v>
                </c:pt>
                <c:pt idx="548">
                  <c:v>1.55928244E-4</c:v>
                </c:pt>
                <c:pt idx="549">
                  <c:v>3.2690443999999981E-5</c:v>
                </c:pt>
                <c:pt idx="550">
                  <c:v>-1.0377919600000003E-4</c:v>
                </c:pt>
                <c:pt idx="551">
                  <c:v>-2.2883313600000006E-4</c:v>
                </c:pt>
                <c:pt idx="552">
                  <c:v>-3.1938048E-4</c:v>
                </c:pt>
                <c:pt idx="553">
                  <c:v>-3.7334566000000004E-4</c:v>
                </c:pt>
                <c:pt idx="554">
                  <c:v>-4.1200342000000009E-4</c:v>
                </c:pt>
                <c:pt idx="555">
                  <c:v>-4.5455289999999998E-4</c:v>
                </c:pt>
                <c:pt idx="556">
                  <c:v>-4.9684291999999995E-4</c:v>
                </c:pt>
                <c:pt idx="557">
                  <c:v>-5.2252827999999993E-4</c:v>
                </c:pt>
                <c:pt idx="558">
                  <c:v>-5.2278774000000001E-4</c:v>
                </c:pt>
                <c:pt idx="559">
                  <c:v>-5.0073465999999993E-4</c:v>
                </c:pt>
                <c:pt idx="560">
                  <c:v>-4.7660600000000008E-4</c:v>
                </c:pt>
                <c:pt idx="561">
                  <c:v>-4.7945994000000004E-4</c:v>
                </c:pt>
                <c:pt idx="562">
                  <c:v>-5.2149051999999998E-4</c:v>
                </c:pt>
                <c:pt idx="563">
                  <c:v>-5.7234232000000001E-4</c:v>
                </c:pt>
                <c:pt idx="564">
                  <c:v>-5.8194189999999997E-4</c:v>
                </c:pt>
                <c:pt idx="565">
                  <c:v>-5.2226884E-4</c:v>
                </c:pt>
                <c:pt idx="566">
                  <c:v>-3.969554480000001E-4</c:v>
                </c:pt>
                <c:pt idx="567">
                  <c:v>-2.3947050800000001E-4</c:v>
                </c:pt>
                <c:pt idx="568">
                  <c:v>-1.0455754800000003E-4</c:v>
                </c:pt>
                <c:pt idx="569">
                  <c:v>-3.6322707999999999E-5</c:v>
                </c:pt>
                <c:pt idx="570">
                  <c:v>-3.6841607999999998E-5</c:v>
                </c:pt>
                <c:pt idx="571">
                  <c:v>-8.1207219999999999E-5</c:v>
                </c:pt>
                <c:pt idx="572">
                  <c:v>-1.292051E-4</c:v>
                </c:pt>
                <c:pt idx="573">
                  <c:v>-1.3828578000000001E-4</c:v>
                </c:pt>
                <c:pt idx="574">
                  <c:v>-1.0403864800000002E-4</c:v>
                </c:pt>
                <c:pt idx="575">
                  <c:v>-5.8894700000000004E-5</c:v>
                </c:pt>
                <c:pt idx="576">
                  <c:v>-4.4106159999999999E-5</c:v>
                </c:pt>
                <c:pt idx="577">
                  <c:v>-8.8212319999999997E-5</c:v>
                </c:pt>
                <c:pt idx="578">
                  <c:v>-1.9588323999999998E-4</c:v>
                </c:pt>
                <c:pt idx="579">
                  <c:v>-3.2638559200000002E-4</c:v>
                </c:pt>
                <c:pt idx="580">
                  <c:v>-4.2757031999999997E-4</c:v>
                </c:pt>
                <c:pt idx="581">
                  <c:v>-4.7297371999999996E-4</c:v>
                </c:pt>
                <c:pt idx="582">
                  <c:v>-4.7193592000000005E-4</c:v>
                </c:pt>
                <c:pt idx="583">
                  <c:v>-4.566285E-4</c:v>
                </c:pt>
                <c:pt idx="584">
                  <c:v>-4.5818517999999999E-4</c:v>
                </c:pt>
                <c:pt idx="585">
                  <c:v>-4.9243231999999992E-4</c:v>
                </c:pt>
                <c:pt idx="586">
                  <c:v>-5.3576014000000002E-4</c:v>
                </c:pt>
                <c:pt idx="587">
                  <c:v>-5.5495930000000005E-4</c:v>
                </c:pt>
                <c:pt idx="588">
                  <c:v>-5.4224633999999997E-4</c:v>
                </c:pt>
                <c:pt idx="589">
                  <c:v>-5.1318815999999994E-4</c:v>
                </c:pt>
                <c:pt idx="590">
                  <c:v>-4.8309218000000006E-4</c:v>
                </c:pt>
                <c:pt idx="591">
                  <c:v>-4.7167646000000003E-4</c:v>
                </c:pt>
                <c:pt idx="592">
                  <c:v>-4.7141702000000005E-4</c:v>
                </c:pt>
                <c:pt idx="593">
                  <c:v>-4.3950491999999997E-4</c:v>
                </c:pt>
                <c:pt idx="594">
                  <c:v>-3.59335492E-4</c:v>
                </c:pt>
                <c:pt idx="595">
                  <c:v>-2.4829174800000003E-4</c:v>
                </c:pt>
                <c:pt idx="596">
                  <c:v>-1.3439407999999998E-4</c:v>
                </c:pt>
                <c:pt idx="597">
                  <c:v>-5.655967200000001E-5</c:v>
                </c:pt>
              </c:numCache>
            </c:numRef>
          </c:val>
          <c:smooth val="0"/>
        </c:ser>
        <c:ser>
          <c:idx val="14"/>
          <c:order val="14"/>
          <c:marker>
            <c:symbol val="none"/>
          </c:marker>
          <c:val>
            <c:numRef>
              <c:f>Sheet1!$P$2:$P$599</c:f>
              <c:numCache>
                <c:formatCode>0.00E+00</c:formatCode>
                <c:ptCount val="598"/>
                <c:pt idx="0">
                  <c:v>7.1867100000000005E-4</c:v>
                </c:pt>
                <c:pt idx="1">
                  <c:v>6.1359450000000003E-4</c:v>
                </c:pt>
                <c:pt idx="2">
                  <c:v>4.8412998000000007E-4</c:v>
                </c:pt>
                <c:pt idx="3">
                  <c:v>3.8528028000000002E-4</c:v>
                </c:pt>
                <c:pt idx="4">
                  <c:v>3.0926202000000001E-4</c:v>
                </c:pt>
                <c:pt idx="5">
                  <c:v>2.6411806000000001E-4</c:v>
                </c:pt>
                <c:pt idx="6">
                  <c:v>2.3765435999999998E-4</c:v>
                </c:pt>
                <c:pt idx="7">
                  <c:v>2.2234693999999999E-4</c:v>
                </c:pt>
                <c:pt idx="8">
                  <c:v>2.0340723999999998E-4</c:v>
                </c:pt>
                <c:pt idx="9">
                  <c:v>1.65268384E-4</c:v>
                </c:pt>
                <c:pt idx="10">
                  <c:v>1.0844926799999999E-4</c:v>
                </c:pt>
                <c:pt idx="11">
                  <c:v>4.073334800000001E-5</c:v>
                </c:pt>
                <c:pt idx="12">
                  <c:v>-3.4506572000000003E-5</c:v>
                </c:pt>
                <c:pt idx="13">
                  <c:v>-1.0092525200000001E-4</c:v>
                </c:pt>
                <c:pt idx="14">
                  <c:v>-1.33615696E-4</c:v>
                </c:pt>
                <c:pt idx="15">
                  <c:v>-1.2946452800000001E-4</c:v>
                </c:pt>
                <c:pt idx="16">
                  <c:v>-9.2363472000000008E-5</c:v>
                </c:pt>
                <c:pt idx="17">
                  <c:v>-2.2571971999999997E-5</c:v>
                </c:pt>
                <c:pt idx="18">
                  <c:v>6.7197027999999997E-5</c:v>
                </c:pt>
                <c:pt idx="19">
                  <c:v>1.5255540800000002E-4</c:v>
                </c:pt>
                <c:pt idx="20">
                  <c:v>2.2623863600000003E-4</c:v>
                </c:pt>
                <c:pt idx="21">
                  <c:v>2.7786877999999999E-4</c:v>
                </c:pt>
                <c:pt idx="22">
                  <c:v>3.0199746000000003E-4</c:v>
                </c:pt>
                <c:pt idx="23">
                  <c:v>3.1315371999999998E-4</c:v>
                </c:pt>
                <c:pt idx="24">
                  <c:v>3.292395E-4</c:v>
                </c:pt>
                <c:pt idx="25">
                  <c:v>3.5544375999999999E-4</c:v>
                </c:pt>
                <c:pt idx="26">
                  <c:v>3.9903104000000005E-4</c:v>
                </c:pt>
                <c:pt idx="27">
                  <c:v>4.4391554000000003E-4</c:v>
                </c:pt>
                <c:pt idx="28">
                  <c:v>4.5896351999999999E-4</c:v>
                </c:pt>
                <c:pt idx="29">
                  <c:v>4.2264080000000001E-4</c:v>
                </c:pt>
                <c:pt idx="30">
                  <c:v>3.5077370000000005E-4</c:v>
                </c:pt>
                <c:pt idx="31">
                  <c:v>2.8201997999999999E-4</c:v>
                </c:pt>
                <c:pt idx="32">
                  <c:v>2.5711296E-4</c:v>
                </c:pt>
                <c:pt idx="33">
                  <c:v>3.0692698E-4</c:v>
                </c:pt>
                <c:pt idx="34">
                  <c:v>4.3120258000000001E-4</c:v>
                </c:pt>
                <c:pt idx="35">
                  <c:v>5.8816861999999993E-4</c:v>
                </c:pt>
                <c:pt idx="36">
                  <c:v>7.1685482000000003E-4</c:v>
                </c:pt>
                <c:pt idx="37">
                  <c:v>7.817168399999999E-4</c:v>
                </c:pt>
                <c:pt idx="38">
                  <c:v>7.5992322000000001E-4</c:v>
                </c:pt>
                <c:pt idx="39">
                  <c:v>6.6444636000000004E-4</c:v>
                </c:pt>
                <c:pt idx="40">
                  <c:v>5.443219400000001E-4</c:v>
                </c:pt>
                <c:pt idx="41">
                  <c:v>4.4651003999999995E-4</c:v>
                </c:pt>
                <c:pt idx="42">
                  <c:v>3.9539878000000001E-4</c:v>
                </c:pt>
                <c:pt idx="43">
                  <c:v>3.9072871999999996E-4</c:v>
                </c:pt>
                <c:pt idx="44">
                  <c:v>4.0759284000000003E-4</c:v>
                </c:pt>
                <c:pt idx="45">
                  <c:v>4.1407904000000003E-4</c:v>
                </c:pt>
                <c:pt idx="46">
                  <c:v>4.026633400000001E-4</c:v>
                </c:pt>
                <c:pt idx="47">
                  <c:v>3.7204845999999999E-4</c:v>
                </c:pt>
                <c:pt idx="48">
                  <c:v>3.3313123999999998E-4</c:v>
                </c:pt>
                <c:pt idx="49">
                  <c:v>3.0303525999999999E-4</c:v>
                </c:pt>
                <c:pt idx="50">
                  <c:v>2.7890658E-4</c:v>
                </c:pt>
                <c:pt idx="51">
                  <c:v>2.4465944000000002E-4</c:v>
                </c:pt>
                <c:pt idx="52">
                  <c:v>1.9899659999999996E-4</c:v>
                </c:pt>
                <c:pt idx="53">
                  <c:v>1.5099872800000003E-4</c:v>
                </c:pt>
                <c:pt idx="54">
                  <c:v>1.0144416400000001E-4</c:v>
                </c:pt>
                <c:pt idx="55">
                  <c:v>6.6159243999999989E-5</c:v>
                </c:pt>
                <c:pt idx="56">
                  <c:v>5.4743528000000005E-5</c:v>
                </c:pt>
                <c:pt idx="57">
                  <c:v>6.2267527999999996E-5</c:v>
                </c:pt>
                <c:pt idx="58">
                  <c:v>9.2104040000000001E-5</c:v>
                </c:pt>
                <c:pt idx="59">
                  <c:v>1.63192784E-4</c:v>
                </c:pt>
                <c:pt idx="60">
                  <c:v>2.7579322400000001E-4</c:v>
                </c:pt>
                <c:pt idx="61">
                  <c:v>4.21603E-4</c:v>
                </c:pt>
                <c:pt idx="62">
                  <c:v>5.9154144000000009E-4</c:v>
                </c:pt>
                <c:pt idx="63">
                  <c:v>7.5006412000000011E-4</c:v>
                </c:pt>
                <c:pt idx="64">
                  <c:v>8.5929174000000006E-4</c:v>
                </c:pt>
                <c:pt idx="65">
                  <c:v>9.0625182000000015E-4</c:v>
                </c:pt>
                <c:pt idx="66">
                  <c:v>8.9924671999999997E-4</c:v>
                </c:pt>
                <c:pt idx="67">
                  <c:v>8.5799447999999998E-4</c:v>
                </c:pt>
                <c:pt idx="68">
                  <c:v>8.1700175999999992E-4</c:v>
                </c:pt>
                <c:pt idx="69">
                  <c:v>7.9313254000000001E-4</c:v>
                </c:pt>
                <c:pt idx="70">
                  <c:v>7.8716523999999995E-4</c:v>
                </c:pt>
                <c:pt idx="71">
                  <c:v>7.9754316000000007E-4</c:v>
                </c:pt>
                <c:pt idx="72">
                  <c:v>8.1752066000000004E-4</c:v>
                </c:pt>
                <c:pt idx="73">
                  <c:v>8.3801703999999999E-4</c:v>
                </c:pt>
                <c:pt idx="74">
                  <c:v>8.5124889999999996E-4</c:v>
                </c:pt>
                <c:pt idx="75">
                  <c:v>8.4865441999999996E-4</c:v>
                </c:pt>
                <c:pt idx="76">
                  <c:v>8.2919581999999999E-4</c:v>
                </c:pt>
                <c:pt idx="77">
                  <c:v>7.9935930000000002E-4</c:v>
                </c:pt>
                <c:pt idx="78">
                  <c:v>7.7133892E-4</c:v>
                </c:pt>
                <c:pt idx="79">
                  <c:v>7.5032362000000013E-4</c:v>
                </c:pt>
                <c:pt idx="80">
                  <c:v>7.238599200000001E-4</c:v>
                </c:pt>
                <c:pt idx="81">
                  <c:v>6.8234824000000006E-4</c:v>
                </c:pt>
                <c:pt idx="82">
                  <c:v>6.2319409999999991E-4</c:v>
                </c:pt>
                <c:pt idx="83">
                  <c:v>5.4535970000000006E-4</c:v>
                </c:pt>
                <c:pt idx="84">
                  <c:v>4.7478983999999999E-4</c:v>
                </c:pt>
                <c:pt idx="85">
                  <c:v>4.3691043999999997E-4</c:v>
                </c:pt>
                <c:pt idx="86">
                  <c:v>4.2445694000000001E-4</c:v>
                </c:pt>
                <c:pt idx="87">
                  <c:v>4.2627308000000002E-4</c:v>
                </c:pt>
                <c:pt idx="88">
                  <c:v>4.2808921999999998E-4</c:v>
                </c:pt>
                <c:pt idx="89">
                  <c:v>4.1407904000000003E-4</c:v>
                </c:pt>
                <c:pt idx="90">
                  <c:v>3.9643656000000005E-4</c:v>
                </c:pt>
                <c:pt idx="91">
                  <c:v>3.9098816E-4</c:v>
                </c:pt>
                <c:pt idx="92">
                  <c:v>3.9877159999999995E-4</c:v>
                </c:pt>
                <c:pt idx="93">
                  <c:v>4.2238135999999991E-4</c:v>
                </c:pt>
                <c:pt idx="94">
                  <c:v>4.5870408E-4</c:v>
                </c:pt>
                <c:pt idx="95">
                  <c:v>5.0281026000000006E-4</c:v>
                </c:pt>
                <c:pt idx="96">
                  <c:v>5.5392151999999995E-4</c:v>
                </c:pt>
                <c:pt idx="97">
                  <c:v>6.0088160000000004E-4</c:v>
                </c:pt>
                <c:pt idx="98">
                  <c:v>6.2604806000000001E-4</c:v>
                </c:pt>
                <c:pt idx="99">
                  <c:v>6.1800516000000004E-4</c:v>
                </c:pt>
                <c:pt idx="100">
                  <c:v>5.6896947999999993E-4</c:v>
                </c:pt>
                <c:pt idx="101">
                  <c:v>4.9139452000000001E-4</c:v>
                </c:pt>
                <c:pt idx="102">
                  <c:v>4.1589514000000004E-4</c:v>
                </c:pt>
                <c:pt idx="103">
                  <c:v>3.7619960000000006E-4</c:v>
                </c:pt>
                <c:pt idx="104">
                  <c:v>3.9176647999999997E-4</c:v>
                </c:pt>
                <c:pt idx="105">
                  <c:v>4.6181744000000003E-4</c:v>
                </c:pt>
                <c:pt idx="106">
                  <c:v>5.6092657999999996E-4</c:v>
                </c:pt>
                <c:pt idx="107">
                  <c:v>6.5095503999999999E-4</c:v>
                </c:pt>
                <c:pt idx="108">
                  <c:v>6.9921236000000002E-4</c:v>
                </c:pt>
                <c:pt idx="109">
                  <c:v>6.9091003999999993E-4</c:v>
                </c:pt>
                <c:pt idx="110">
                  <c:v>6.4109601999999999E-4</c:v>
                </c:pt>
                <c:pt idx="111">
                  <c:v>5.8246076000000003E-4</c:v>
                </c:pt>
                <c:pt idx="112">
                  <c:v>5.3653847999999996E-4</c:v>
                </c:pt>
                <c:pt idx="113">
                  <c:v>5.1085314000000001E-4</c:v>
                </c:pt>
                <c:pt idx="114">
                  <c:v>5.0151299999999998E-4</c:v>
                </c:pt>
                <c:pt idx="115">
                  <c:v>4.7660599999999997E-4</c:v>
                </c:pt>
                <c:pt idx="116">
                  <c:v>4.0110663999999997E-4</c:v>
                </c:pt>
                <c:pt idx="117">
                  <c:v>2.7579324399999998E-4</c:v>
                </c:pt>
                <c:pt idx="118">
                  <c:v>1.24794504E-4</c:v>
                </c:pt>
                <c:pt idx="119">
                  <c:v>-1.4529076000000007E-5</c:v>
                </c:pt>
                <c:pt idx="120">
                  <c:v>-1.04038636E-4</c:v>
                </c:pt>
                <c:pt idx="121">
                  <c:v>-1.42177496E-4</c:v>
                </c:pt>
                <c:pt idx="122">
                  <c:v>-1.5878215999999998E-4</c:v>
                </c:pt>
                <c:pt idx="123">
                  <c:v>-1.7720297999999999E-4</c:v>
                </c:pt>
                <c:pt idx="124">
                  <c:v>-2.0236943999999996E-4</c:v>
                </c:pt>
                <c:pt idx="125">
                  <c:v>-2.2338474E-4</c:v>
                </c:pt>
                <c:pt idx="126">
                  <c:v>-2.10671788E-4</c:v>
                </c:pt>
                <c:pt idx="127">
                  <c:v>-1.5411212799999998E-4</c:v>
                </c:pt>
                <c:pt idx="128">
                  <c:v>-8.0428887999999972E-5</c:v>
                </c:pt>
                <c:pt idx="129">
                  <c:v>-2.7760936000000002E-5</c:v>
                </c:pt>
                <c:pt idx="130">
                  <c:v>-1.1156256000000002E-5</c:v>
                </c:pt>
                <c:pt idx="131">
                  <c:v>-1.0896807999999999E-5</c:v>
                </c:pt>
                <c:pt idx="132">
                  <c:v>2.3869211999999995E-5</c:v>
                </c:pt>
                <c:pt idx="133">
                  <c:v>1.36729092E-4</c:v>
                </c:pt>
                <c:pt idx="134">
                  <c:v>3.1704545999999996E-4</c:v>
                </c:pt>
                <c:pt idx="135">
                  <c:v>5.1163145999999992E-4</c:v>
                </c:pt>
                <c:pt idx="136">
                  <c:v>6.5095503999999999E-4</c:v>
                </c:pt>
                <c:pt idx="137">
                  <c:v>7.0388243999999994E-4</c:v>
                </c:pt>
                <c:pt idx="138">
                  <c:v>6.9324508E-4</c:v>
                </c:pt>
                <c:pt idx="139">
                  <c:v>6.6704082000000001E-4</c:v>
                </c:pt>
                <c:pt idx="140">
                  <c:v>6.5225228000000005E-4</c:v>
                </c:pt>
                <c:pt idx="141">
                  <c:v>6.4446883999999993E-4</c:v>
                </c:pt>
                <c:pt idx="142">
                  <c:v>6.0996225999999996E-4</c:v>
                </c:pt>
                <c:pt idx="143">
                  <c:v>5.1500428399999995E-4</c:v>
                </c:pt>
                <c:pt idx="144">
                  <c:v>3.6452444800000002E-4</c:v>
                </c:pt>
                <c:pt idx="145">
                  <c:v>2.0392613599999994E-4</c:v>
                </c:pt>
                <c:pt idx="146">
                  <c:v>9.0547356000000013E-5</c:v>
                </c:pt>
                <c:pt idx="147">
                  <c:v>5.3446296000000006E-5</c:v>
                </c:pt>
                <c:pt idx="148">
                  <c:v>9.3920192000000001E-5</c:v>
                </c:pt>
                <c:pt idx="149">
                  <c:v>1.90175408E-4</c:v>
                </c:pt>
                <c:pt idx="150">
                  <c:v>3.0822426E-4</c:v>
                </c:pt>
                <c:pt idx="151">
                  <c:v>4.2186247999999999E-4</c:v>
                </c:pt>
                <c:pt idx="152">
                  <c:v>5.1292872E-4</c:v>
                </c:pt>
                <c:pt idx="153">
                  <c:v>5.6196437999999987E-4</c:v>
                </c:pt>
                <c:pt idx="154">
                  <c:v>5.7000726000000002E-4</c:v>
                </c:pt>
                <c:pt idx="155">
                  <c:v>5.4613804E-4</c:v>
                </c:pt>
                <c:pt idx="156">
                  <c:v>5.0410748000000009E-4</c:v>
                </c:pt>
                <c:pt idx="157">
                  <c:v>4.7219537999999996E-4</c:v>
                </c:pt>
                <c:pt idx="158">
                  <c:v>4.6622807999999996E-4</c:v>
                </c:pt>
                <c:pt idx="159">
                  <c:v>4.7971938000000003E-4</c:v>
                </c:pt>
                <c:pt idx="160">
                  <c:v>5.0358860000000001E-4</c:v>
                </c:pt>
                <c:pt idx="161">
                  <c:v>5.2693892000000003E-4</c:v>
                </c:pt>
                <c:pt idx="162">
                  <c:v>5.3057119999999993E-4</c:v>
                </c:pt>
                <c:pt idx="163">
                  <c:v>5.1137205999999993E-4</c:v>
                </c:pt>
                <c:pt idx="164">
                  <c:v>4.6882257999999999E-4</c:v>
                </c:pt>
                <c:pt idx="165">
                  <c:v>4.1044675999999997E-4</c:v>
                </c:pt>
                <c:pt idx="166">
                  <c:v>3.5648156E-4</c:v>
                </c:pt>
                <c:pt idx="167">
                  <c:v>3.3235288000000001E-4</c:v>
                </c:pt>
                <c:pt idx="168">
                  <c:v>3.4480637999999996E-4</c:v>
                </c:pt>
                <c:pt idx="169">
                  <c:v>3.7723737999999999E-4</c:v>
                </c:pt>
                <c:pt idx="170">
                  <c:v>4.1641404000000004E-4</c:v>
                </c:pt>
                <c:pt idx="171">
                  <c:v>4.4728835999999998E-4</c:v>
                </c:pt>
                <c:pt idx="172">
                  <c:v>4.5740684E-4</c:v>
                </c:pt>
                <c:pt idx="173">
                  <c:v>4.5247731999999993E-4</c:v>
                </c:pt>
                <c:pt idx="174">
                  <c:v>4.5403402000000005E-4</c:v>
                </c:pt>
                <c:pt idx="175">
                  <c:v>4.6544974000000007E-4</c:v>
                </c:pt>
                <c:pt idx="176">
                  <c:v>4.8931896000000005E-4</c:v>
                </c:pt>
                <c:pt idx="177">
                  <c:v>5.3083064000000008E-4</c:v>
                </c:pt>
                <c:pt idx="178">
                  <c:v>5.8375804000000003E-4</c:v>
                </c:pt>
                <c:pt idx="179">
                  <c:v>6.4913893999999999E-4</c:v>
                </c:pt>
                <c:pt idx="180">
                  <c:v>7.2878946000000009E-4</c:v>
                </c:pt>
                <c:pt idx="181">
                  <c:v>8.2245026000000011E-4</c:v>
                </c:pt>
                <c:pt idx="182">
                  <c:v>9.3531024000000009E-4</c:v>
                </c:pt>
                <c:pt idx="183">
                  <c:v>1.0728176399999998E-3</c:v>
                </c:pt>
                <c:pt idx="184">
                  <c:v>1.23652934E-3</c:v>
                </c:pt>
                <c:pt idx="185">
                  <c:v>1.4451256E-3</c:v>
                </c:pt>
                <c:pt idx="186">
                  <c:v>1.7053518E-3</c:v>
                </c:pt>
                <c:pt idx="187">
                  <c:v>2.0143542E-3</c:v>
                </c:pt>
                <c:pt idx="188">
                  <c:v>2.3851054000000003E-3</c:v>
                </c:pt>
                <c:pt idx="189">
                  <c:v>2.8279831999999997E-3</c:v>
                </c:pt>
                <c:pt idx="190">
                  <c:v>3.3401336000000005E-3</c:v>
                </c:pt>
                <c:pt idx="191">
                  <c:v>3.9140326000000007E-3</c:v>
                </c:pt>
                <c:pt idx="192">
                  <c:v>4.5351511999999995E-3</c:v>
                </c:pt>
                <c:pt idx="193">
                  <c:v>5.1785822000000002E-3</c:v>
                </c:pt>
                <c:pt idx="194">
                  <c:v>5.8370612000000002E-3</c:v>
                </c:pt>
                <c:pt idx="195">
                  <c:v>6.5235606000000005E-3</c:v>
                </c:pt>
                <c:pt idx="196">
                  <c:v>7.2479396000000003E-3</c:v>
                </c:pt>
                <c:pt idx="197">
                  <c:v>8.0039710000000003E-3</c:v>
                </c:pt>
                <c:pt idx="198">
                  <c:v>8.7838712000000013E-3</c:v>
                </c:pt>
                <c:pt idx="199">
                  <c:v>9.5699989999999992E-3</c:v>
                </c:pt>
                <c:pt idx="200">
                  <c:v>1.0341337000000001E-2</c:v>
                </c:pt>
                <c:pt idx="201">
                  <c:v>1.1098406799999998E-2</c:v>
                </c:pt>
                <c:pt idx="202">
                  <c:v>1.1862222E-2</c:v>
                </c:pt>
                <c:pt idx="203">
                  <c:v>1.2651203999999999E-2</c:v>
                </c:pt>
                <c:pt idx="204">
                  <c:v>1.3465352E-2</c:v>
                </c:pt>
                <c:pt idx="205">
                  <c:v>1.4283911999999999E-2</c:v>
                </c:pt>
                <c:pt idx="206">
                  <c:v>1.5081453999999999E-2</c:v>
                </c:pt>
                <c:pt idx="207">
                  <c:v>1.5833334000000001E-2</c:v>
                </c:pt>
                <c:pt idx="208">
                  <c:v>1.6519834000000001E-2</c:v>
                </c:pt>
                <c:pt idx="209">
                  <c:v>1.7140692000000003E-2</c:v>
                </c:pt>
                <c:pt idx="210">
                  <c:v>1.7696688000000002E-2</c:v>
                </c:pt>
                <c:pt idx="211">
                  <c:v>1.8188861999999997E-2</c:v>
                </c:pt>
                <c:pt idx="212">
                  <c:v>1.8611243999999999E-2</c:v>
                </c:pt>
                <c:pt idx="213">
                  <c:v>1.8956310000000001E-2</c:v>
                </c:pt>
                <c:pt idx="214">
                  <c:v>1.9217316000000002E-2</c:v>
                </c:pt>
                <c:pt idx="215">
                  <c:v>1.9393741999999999E-2</c:v>
                </c:pt>
                <c:pt idx="216">
                  <c:v>1.9475986000000001E-2</c:v>
                </c:pt>
                <c:pt idx="217">
                  <c:v>1.9472354000000001E-2</c:v>
                </c:pt>
                <c:pt idx="218">
                  <c:v>1.9398409999999998E-2</c:v>
                </c:pt>
                <c:pt idx="219">
                  <c:v>1.9255712000000001E-2</c:v>
                </c:pt>
                <c:pt idx="220">
                  <c:v>1.9041406E-2</c:v>
                </c:pt>
                <c:pt idx="221">
                  <c:v>1.8748229999999998E-2</c:v>
                </c:pt>
                <c:pt idx="222">
                  <c:v>1.8358020000000003E-2</c:v>
                </c:pt>
                <c:pt idx="223">
                  <c:v>1.7855988E-2</c:v>
                </c:pt>
                <c:pt idx="224">
                  <c:v>1.7253032000000001E-2</c:v>
                </c:pt>
                <c:pt idx="225">
                  <c:v>1.6575354E-2</c:v>
                </c:pt>
                <c:pt idx="226">
                  <c:v>1.5869135999999999E-2</c:v>
                </c:pt>
                <c:pt idx="227">
                  <c:v>1.5176410000000001E-2</c:v>
                </c:pt>
                <c:pt idx="228">
                  <c:v>1.4521304000000002E-2</c:v>
                </c:pt>
                <c:pt idx="229">
                  <c:v>1.3904855999999998E-2</c:v>
                </c:pt>
                <c:pt idx="230">
                  <c:v>1.3315131999999999E-2</c:v>
                </c:pt>
                <c:pt idx="231">
                  <c:v>1.2743309999999999E-2</c:v>
                </c:pt>
                <c:pt idx="232">
                  <c:v>1.2184718000000001E-2</c:v>
                </c:pt>
                <c:pt idx="233">
                  <c:v>1.1640655999999999E-2</c:v>
                </c:pt>
                <c:pt idx="234">
                  <c:v>1.1127985999999999E-2</c:v>
                </c:pt>
                <c:pt idx="235">
                  <c:v>1.0666168E-2</c:v>
                </c:pt>
                <c:pt idx="236">
                  <c:v>1.02440454E-2</c:v>
                </c:pt>
                <c:pt idx="237">
                  <c:v>9.8421602E-3</c:v>
                </c:pt>
                <c:pt idx="238">
                  <c:v>9.449096399999999E-3</c:v>
                </c:pt>
                <c:pt idx="239">
                  <c:v>9.0344983999999986E-3</c:v>
                </c:pt>
                <c:pt idx="240">
                  <c:v>8.5763131999999995E-3</c:v>
                </c:pt>
                <c:pt idx="241">
                  <c:v>8.0955560000000003E-3</c:v>
                </c:pt>
                <c:pt idx="242">
                  <c:v>7.6264739999999994E-3</c:v>
                </c:pt>
                <c:pt idx="243">
                  <c:v>7.1918986000000006E-3</c:v>
                </c:pt>
                <c:pt idx="244">
                  <c:v>6.8206285999999989E-3</c:v>
                </c:pt>
                <c:pt idx="245">
                  <c:v>6.5175934000000005E-3</c:v>
                </c:pt>
                <c:pt idx="246">
                  <c:v>6.2480270000000006E-3</c:v>
                </c:pt>
                <c:pt idx="247">
                  <c:v>5.9878006000000008E-3</c:v>
                </c:pt>
                <c:pt idx="248">
                  <c:v>5.7395090000000011E-3</c:v>
                </c:pt>
                <c:pt idx="249">
                  <c:v>5.5169025999999999E-3</c:v>
                </c:pt>
                <c:pt idx="250">
                  <c:v>5.3539692000000002E-3</c:v>
                </c:pt>
                <c:pt idx="251">
                  <c:v>5.2924799999999996E-3</c:v>
                </c:pt>
                <c:pt idx="252">
                  <c:v>5.3311378E-3</c:v>
                </c:pt>
                <c:pt idx="253">
                  <c:v>5.4113071999999998E-3</c:v>
                </c:pt>
                <c:pt idx="254">
                  <c:v>5.4644939999999994E-3</c:v>
                </c:pt>
                <c:pt idx="255">
                  <c:v>5.4336198E-3</c:v>
                </c:pt>
                <c:pt idx="256">
                  <c:v>5.2987068000000005E-3</c:v>
                </c:pt>
                <c:pt idx="257">
                  <c:v>5.0958184000000004E-3</c:v>
                </c:pt>
                <c:pt idx="258">
                  <c:v>4.9022702000000003E-3</c:v>
                </c:pt>
                <c:pt idx="259">
                  <c:v>4.7681355999999999E-3</c:v>
                </c:pt>
                <c:pt idx="260">
                  <c:v>4.7074246000000002E-3</c:v>
                </c:pt>
                <c:pt idx="261">
                  <c:v>4.7006790000000001E-3</c:v>
                </c:pt>
                <c:pt idx="262">
                  <c:v>4.6980846000000001E-3</c:v>
                </c:pt>
                <c:pt idx="263">
                  <c:v>4.6469731999999996E-3</c:v>
                </c:pt>
                <c:pt idx="264">
                  <c:v>4.5226976000000002E-3</c:v>
                </c:pt>
                <c:pt idx="265">
                  <c:v>4.3330412000000002E-3</c:v>
                </c:pt>
                <c:pt idx="266">
                  <c:v>4.1000567999999998E-3</c:v>
                </c:pt>
                <c:pt idx="267">
                  <c:v>3.8538405999999996E-3</c:v>
                </c:pt>
                <c:pt idx="268">
                  <c:v>3.6182618000000001E-3</c:v>
                </c:pt>
                <c:pt idx="269">
                  <c:v>3.4052550000000003E-3</c:v>
                </c:pt>
                <c:pt idx="270">
                  <c:v>3.2098905999999997E-3</c:v>
                </c:pt>
                <c:pt idx="271">
                  <c:v>3.0264610000000003E-3</c:v>
                </c:pt>
                <c:pt idx="272">
                  <c:v>2.8349884000000007E-3</c:v>
                </c:pt>
                <c:pt idx="273">
                  <c:v>2.6186088E-3</c:v>
                </c:pt>
                <c:pt idx="274">
                  <c:v>2.3775815999999999E-3</c:v>
                </c:pt>
                <c:pt idx="275">
                  <c:v>2.1222847999999997E-3</c:v>
                </c:pt>
                <c:pt idx="276">
                  <c:v>1.8623178000000001E-3</c:v>
                </c:pt>
                <c:pt idx="277">
                  <c:v>1.6269984000000001E-3</c:v>
                </c:pt>
                <c:pt idx="278">
                  <c:v>1.4352663999999998E-3</c:v>
                </c:pt>
                <c:pt idx="279">
                  <c:v>1.2866026E-3</c:v>
                </c:pt>
                <c:pt idx="280">
                  <c:v>1.1690726599999999E-3</c:v>
                </c:pt>
                <c:pt idx="281">
                  <c:v>1.07177968E-3</c:v>
                </c:pt>
                <c:pt idx="282">
                  <c:v>9.8823741999999994E-4</c:v>
                </c:pt>
                <c:pt idx="283">
                  <c:v>9.2389429999999997E-4</c:v>
                </c:pt>
                <c:pt idx="284">
                  <c:v>8.9431727999999991E-4</c:v>
                </c:pt>
                <c:pt idx="285">
                  <c:v>9.0236022000000015E-4</c:v>
                </c:pt>
                <c:pt idx="286">
                  <c:v>9.3012115999999991E-4</c:v>
                </c:pt>
                <c:pt idx="287">
                  <c:v>9.4646637999999987E-4</c:v>
                </c:pt>
                <c:pt idx="288">
                  <c:v>9.3375342000000011E-4</c:v>
                </c:pt>
                <c:pt idx="289">
                  <c:v>8.8186381999999996E-4</c:v>
                </c:pt>
                <c:pt idx="290">
                  <c:v>8.0013763999999996E-4</c:v>
                </c:pt>
                <c:pt idx="291">
                  <c:v>7.1348202000000001E-4</c:v>
                </c:pt>
                <c:pt idx="292">
                  <c:v>6.3850153999999999E-4</c:v>
                </c:pt>
                <c:pt idx="293">
                  <c:v>5.7882849999999994E-4</c:v>
                </c:pt>
                <c:pt idx="294">
                  <c:v>5.3757628000000008E-4</c:v>
                </c:pt>
                <c:pt idx="295">
                  <c:v>5.0903700000000005E-4</c:v>
                </c:pt>
                <c:pt idx="296">
                  <c:v>4.8075716000000002E-4</c:v>
                </c:pt>
                <c:pt idx="297">
                  <c:v>4.4936396E-4</c:v>
                </c:pt>
                <c:pt idx="298">
                  <c:v>4.0940896000000006E-4</c:v>
                </c:pt>
                <c:pt idx="299">
                  <c:v>3.5985438E-4</c:v>
                </c:pt>
                <c:pt idx="300">
                  <c:v>3.1782380000000001E-4</c:v>
                </c:pt>
                <c:pt idx="301">
                  <c:v>2.9862463999999998E-4</c:v>
                </c:pt>
                <c:pt idx="302">
                  <c:v>3.1211594E-4</c:v>
                </c:pt>
                <c:pt idx="303">
                  <c:v>3.6452444E-4</c:v>
                </c:pt>
                <c:pt idx="304">
                  <c:v>4.3457540000000001E-4</c:v>
                </c:pt>
                <c:pt idx="305">
                  <c:v>4.8594609999999999E-4</c:v>
                </c:pt>
                <c:pt idx="306">
                  <c:v>4.9321063999999994E-4</c:v>
                </c:pt>
                <c:pt idx="307">
                  <c:v>4.3561318000000004E-4</c:v>
                </c:pt>
                <c:pt idx="308">
                  <c:v>3.06667528E-4</c:v>
                </c:pt>
                <c:pt idx="309">
                  <c:v>1.39064128E-4</c:v>
                </c:pt>
                <c:pt idx="310">
                  <c:v>-1.9977491999999991E-5</c:v>
                </c:pt>
                <c:pt idx="311">
                  <c:v>-1.2583227199999998E-4</c:v>
                </c:pt>
                <c:pt idx="312">
                  <c:v>-1.4684756800000001E-4</c:v>
                </c:pt>
                <c:pt idx="313">
                  <c:v>-9.4957975999999982E-5</c:v>
                </c:pt>
                <c:pt idx="314">
                  <c:v>-9.0806960000000034E-6</c:v>
                </c:pt>
                <c:pt idx="315">
                  <c:v>6.3824191999999996E-5</c:v>
                </c:pt>
                <c:pt idx="316">
                  <c:v>8.691506799999999E-5</c:v>
                </c:pt>
                <c:pt idx="317">
                  <c:v>5.8116340000000014E-5</c:v>
                </c:pt>
                <c:pt idx="318">
                  <c:v>1.4529083999999996E-5</c:v>
                </c:pt>
                <c:pt idx="319">
                  <c:v>-1.9718048000000001E-5</c:v>
                </c:pt>
                <c:pt idx="320">
                  <c:v>-2.5166456000000007E-5</c:v>
                </c:pt>
                <c:pt idx="321">
                  <c:v>2.8539279999999973E-6</c:v>
                </c:pt>
                <c:pt idx="322">
                  <c:v>3.4506583999999995E-5</c:v>
                </c:pt>
                <c:pt idx="323">
                  <c:v>4.0733335999999997E-5</c:v>
                </c:pt>
                <c:pt idx="324">
                  <c:v>1.8161367999999998E-5</c:v>
                </c:pt>
                <c:pt idx="325">
                  <c:v>-3.0355412E-5</c:v>
                </c:pt>
                <c:pt idx="326">
                  <c:v>-9.1585131999999999E-5</c:v>
                </c:pt>
                <c:pt idx="327">
                  <c:v>-1.3439404400000002E-4</c:v>
                </c:pt>
                <c:pt idx="328">
                  <c:v>-1.42955828E-4</c:v>
                </c:pt>
                <c:pt idx="329">
                  <c:v>-1.13119316E-4</c:v>
                </c:pt>
                <c:pt idx="330">
                  <c:v>-5.3965176000000004E-5</c:v>
                </c:pt>
                <c:pt idx="331">
                  <c:v>1.5566880000000042E-6</c:v>
                </c:pt>
                <c:pt idx="332">
                  <c:v>6.2267479999999997E-6</c:v>
                </c:pt>
                <c:pt idx="333">
                  <c:v>-6.1229724E-5</c:v>
                </c:pt>
                <c:pt idx="334">
                  <c:v>-1.8835925600000001E-4</c:v>
                </c:pt>
                <c:pt idx="335">
                  <c:v>-3.3079619599999998E-4</c:v>
                </c:pt>
                <c:pt idx="336">
                  <c:v>-4.4132103999999989E-4</c:v>
                </c:pt>
                <c:pt idx="337">
                  <c:v>-4.8620553999999987E-4</c:v>
                </c:pt>
                <c:pt idx="338">
                  <c:v>-4.5948239999999991E-4</c:v>
                </c:pt>
                <c:pt idx="339">
                  <c:v>-3.8528025999999999E-4</c:v>
                </c:pt>
                <c:pt idx="340">
                  <c:v>-2.9966241999999997E-4</c:v>
                </c:pt>
                <c:pt idx="341">
                  <c:v>-2.2208748000000002E-4</c:v>
                </c:pt>
                <c:pt idx="342">
                  <c:v>-1.6215500000000001E-4</c:v>
                </c:pt>
                <c:pt idx="343">
                  <c:v>-1.3361572000000001E-4</c:v>
                </c:pt>
                <c:pt idx="344">
                  <c:v>-1.3724800000000002E-4</c:v>
                </c:pt>
                <c:pt idx="345">
                  <c:v>-1.7953802E-4</c:v>
                </c:pt>
                <c:pt idx="346">
                  <c:v>-2.5218346000000001E-4</c:v>
                </c:pt>
                <c:pt idx="347">
                  <c:v>-3.2119663999999998E-4</c:v>
                </c:pt>
                <c:pt idx="348">
                  <c:v>-3.4766034000000001E-4</c:v>
                </c:pt>
                <c:pt idx="349">
                  <c:v>-3.3313123999999998E-4</c:v>
                </c:pt>
                <c:pt idx="350">
                  <c:v>-2.9058177999999996E-4</c:v>
                </c:pt>
                <c:pt idx="351">
                  <c:v>-2.4881064000000002E-4</c:v>
                </c:pt>
                <c:pt idx="352">
                  <c:v>-2.3921106E-4</c:v>
                </c:pt>
                <c:pt idx="353">
                  <c:v>-2.5996689999999997E-4</c:v>
                </c:pt>
                <c:pt idx="354">
                  <c:v>-2.804633E-4</c:v>
                </c:pt>
                <c:pt idx="355">
                  <c:v>-2.9577071999999999E-4</c:v>
                </c:pt>
                <c:pt idx="356">
                  <c:v>-3.1393208000000001E-4</c:v>
                </c:pt>
                <c:pt idx="357">
                  <c:v>-3.3883908000000002E-4</c:v>
                </c:pt>
                <c:pt idx="358">
                  <c:v>-3.9124758000000007E-4</c:v>
                </c:pt>
                <c:pt idx="359">
                  <c:v>-4.7582761999999997E-4</c:v>
                </c:pt>
                <c:pt idx="360">
                  <c:v>-5.6455884000000006E-4</c:v>
                </c:pt>
                <c:pt idx="361">
                  <c:v>-6.2968029999999997E-4</c:v>
                </c:pt>
                <c:pt idx="362">
                  <c:v>-6.566629E-4</c:v>
                </c:pt>
                <c:pt idx="363">
                  <c:v>-6.3149644000000003E-4</c:v>
                </c:pt>
                <c:pt idx="364">
                  <c:v>-5.7104506000000004E-4</c:v>
                </c:pt>
                <c:pt idx="365">
                  <c:v>-4.9943741999999998E-4</c:v>
                </c:pt>
                <c:pt idx="366">
                  <c:v>-4.3405652000000003E-4</c:v>
                </c:pt>
                <c:pt idx="367">
                  <c:v>-3.9150703999999998E-4</c:v>
                </c:pt>
                <c:pt idx="368">
                  <c:v>-3.8035077999999998E-4</c:v>
                </c:pt>
                <c:pt idx="369">
                  <c:v>-3.9358264E-4</c:v>
                </c:pt>
                <c:pt idx="370">
                  <c:v>-4.2471639999999992E-4</c:v>
                </c:pt>
                <c:pt idx="371">
                  <c:v>-4.5688796000000007E-4</c:v>
                </c:pt>
                <c:pt idx="372">
                  <c:v>-4.7894104000000004E-4</c:v>
                </c:pt>
                <c:pt idx="373">
                  <c:v>-4.9398901999999994E-4</c:v>
                </c:pt>
                <c:pt idx="374">
                  <c:v>-5.020319000000001E-4</c:v>
                </c:pt>
                <c:pt idx="375">
                  <c:v>-5.0151300000000009E-4</c:v>
                </c:pt>
                <c:pt idx="376">
                  <c:v>-4.9398900000000002E-4</c:v>
                </c:pt>
                <c:pt idx="377">
                  <c:v>-4.7323315999999994E-4</c:v>
                </c:pt>
                <c:pt idx="378">
                  <c:v>-4.3898601999999996E-4</c:v>
                </c:pt>
                <c:pt idx="379">
                  <c:v>-3.9384206000000002E-4</c:v>
                </c:pt>
                <c:pt idx="380">
                  <c:v>-3.3676350000000002E-4</c:v>
                </c:pt>
                <c:pt idx="381">
                  <c:v>-2.7579321999999997E-4</c:v>
                </c:pt>
                <c:pt idx="382">
                  <c:v>-2.1378514799999998E-4</c:v>
                </c:pt>
                <c:pt idx="383">
                  <c:v>-1.5333376799999998E-4</c:v>
                </c:pt>
                <c:pt idx="384">
                  <c:v>-1.1208154E-4</c:v>
                </c:pt>
                <c:pt idx="385">
                  <c:v>-1.0585478000000001E-4</c:v>
                </c:pt>
                <c:pt idx="386">
                  <c:v>-1.3672907999999999E-4</c:v>
                </c:pt>
                <c:pt idx="387">
                  <c:v>-2.0107219199999999E-4</c:v>
                </c:pt>
                <c:pt idx="388">
                  <c:v>-2.6359915199999998E-4</c:v>
                </c:pt>
                <c:pt idx="389">
                  <c:v>-2.7371761999999994E-4</c:v>
                </c:pt>
                <c:pt idx="390">
                  <c:v>-2.0210998E-4</c:v>
                </c:pt>
                <c:pt idx="391">
                  <c:v>-5.811633999999998E-5</c:v>
                </c:pt>
                <c:pt idx="392">
                  <c:v>1.0222254E-4</c:v>
                </c:pt>
                <c:pt idx="393">
                  <c:v>2.0081278E-4</c:v>
                </c:pt>
                <c:pt idx="394">
                  <c:v>1.8758092E-4</c:v>
                </c:pt>
                <c:pt idx="395">
                  <c:v>7.0050979999999969E-5</c:v>
                </c:pt>
                <c:pt idx="396">
                  <c:v>-1.0014692000000001E-4</c:v>
                </c:pt>
                <c:pt idx="397">
                  <c:v>-2.5322124E-4</c:v>
                </c:pt>
                <c:pt idx="398">
                  <c:v>-3.3883908000000002E-4</c:v>
                </c:pt>
                <c:pt idx="399">
                  <c:v>-3.4662252000000003E-4</c:v>
                </c:pt>
                <c:pt idx="400">
                  <c:v>-3.0537030000000001E-4</c:v>
                </c:pt>
                <c:pt idx="401">
                  <c:v>-2.4517836E-4</c:v>
                </c:pt>
                <c:pt idx="402">
                  <c:v>-1.80575816E-4</c:v>
                </c:pt>
                <c:pt idx="403">
                  <c:v>-1.22200024E-4</c:v>
                </c:pt>
                <c:pt idx="404">
                  <c:v>-6.5640351999999991E-5</c:v>
                </c:pt>
                <c:pt idx="405">
                  <c:v>-7.5239919999999958E-6</c:v>
                </c:pt>
                <c:pt idx="406">
                  <c:v>3.5025479999999997E-5</c:v>
                </c:pt>
                <c:pt idx="407">
                  <c:v>4.3846711999999994E-5</c:v>
                </c:pt>
                <c:pt idx="408">
                  <c:v>1.4529080000000002E-5</c:v>
                </c:pt>
                <c:pt idx="409">
                  <c:v>-5.5262431999999995E-5</c:v>
                </c:pt>
                <c:pt idx="410">
                  <c:v>-1.5489047199999999E-4</c:v>
                </c:pt>
                <c:pt idx="411">
                  <c:v>-2.6282084399999997E-4</c:v>
                </c:pt>
                <c:pt idx="412">
                  <c:v>-3.5700048000000004E-4</c:v>
                </c:pt>
                <c:pt idx="413">
                  <c:v>-4.1952744000000008E-4</c:v>
                </c:pt>
                <c:pt idx="414">
                  <c:v>-4.4469390000000006E-4</c:v>
                </c:pt>
                <c:pt idx="415">
                  <c:v>-4.3639155999999999E-4</c:v>
                </c:pt>
                <c:pt idx="416">
                  <c:v>-4.0655503999999996E-4</c:v>
                </c:pt>
                <c:pt idx="417">
                  <c:v>-3.6971341999999998E-4</c:v>
                </c:pt>
                <c:pt idx="418">
                  <c:v>-3.2560725999999999E-4</c:v>
                </c:pt>
                <c:pt idx="419">
                  <c:v>-2.7371765999999995E-4</c:v>
                </c:pt>
                <c:pt idx="420">
                  <c:v>-2.3298431999999999E-4</c:v>
                </c:pt>
                <c:pt idx="421">
                  <c:v>-2.1741743999999997E-4</c:v>
                </c:pt>
                <c:pt idx="422">
                  <c:v>-2.3635713999999998E-4</c:v>
                </c:pt>
                <c:pt idx="423">
                  <c:v>-2.9265736000000001E-4</c:v>
                </c:pt>
                <c:pt idx="424">
                  <c:v>-3.7282679999999999E-4</c:v>
                </c:pt>
                <c:pt idx="425">
                  <c:v>-4.5818520000000007E-4</c:v>
                </c:pt>
                <c:pt idx="426">
                  <c:v>-5.3524126000000004E-4</c:v>
                </c:pt>
                <c:pt idx="427">
                  <c:v>-5.9647098000000008E-4</c:v>
                </c:pt>
                <c:pt idx="428">
                  <c:v>-6.5225230000000008E-4</c:v>
                </c:pt>
                <c:pt idx="429">
                  <c:v>-6.9583956E-4</c:v>
                </c:pt>
                <c:pt idx="430">
                  <c:v>-7.0595802000000005E-4</c:v>
                </c:pt>
                <c:pt idx="431">
                  <c:v>-6.8156990000000001E-4</c:v>
                </c:pt>
                <c:pt idx="432">
                  <c:v>-6.3357202000000003E-4</c:v>
                </c:pt>
                <c:pt idx="433">
                  <c:v>-5.8323909999999997E-4</c:v>
                </c:pt>
                <c:pt idx="434">
                  <c:v>-5.7727180000000003E-4</c:v>
                </c:pt>
                <c:pt idx="435">
                  <c:v>-6.4161492E-4</c:v>
                </c:pt>
                <c:pt idx="436">
                  <c:v>-7.6122035999999992E-4</c:v>
                </c:pt>
                <c:pt idx="437">
                  <c:v>-9.0261961999999992E-4</c:v>
                </c:pt>
                <c:pt idx="438">
                  <c:v>-1.0123662000000001E-3</c:v>
                </c:pt>
                <c:pt idx="439">
                  <c:v>-1.05206174E-3</c:v>
                </c:pt>
                <c:pt idx="440">
                  <c:v>-1.0230035599999999E-3</c:v>
                </c:pt>
                <c:pt idx="441">
                  <c:v>-9.5139599999999997E-4</c:v>
                </c:pt>
                <c:pt idx="442">
                  <c:v>-8.5851351999999997E-4</c:v>
                </c:pt>
                <c:pt idx="443">
                  <c:v>-7.625176999999999E-4</c:v>
                </c:pt>
                <c:pt idx="444">
                  <c:v>-6.6600304000000003E-4</c:v>
                </c:pt>
                <c:pt idx="445">
                  <c:v>-5.5444039999999993E-4</c:v>
                </c:pt>
                <c:pt idx="446">
                  <c:v>-4.2860811999999987E-4</c:v>
                </c:pt>
                <c:pt idx="447">
                  <c:v>-3.1912105999999999E-4</c:v>
                </c:pt>
                <c:pt idx="448">
                  <c:v>-2.5399960000000002E-4</c:v>
                </c:pt>
                <c:pt idx="449">
                  <c:v>-2.4310278E-4</c:v>
                </c:pt>
                <c:pt idx="450">
                  <c:v>-2.7164205999999998E-4</c:v>
                </c:pt>
                <c:pt idx="451">
                  <c:v>-3.0822422E-4</c:v>
                </c:pt>
                <c:pt idx="452">
                  <c:v>-3.3079620000000002E-4</c:v>
                </c:pt>
                <c:pt idx="453">
                  <c:v>-3.4999536E-4</c:v>
                </c:pt>
                <c:pt idx="454">
                  <c:v>-3.8631808000000003E-4</c:v>
                </c:pt>
                <c:pt idx="455">
                  <c:v>-4.5533124000000003E-4</c:v>
                </c:pt>
                <c:pt idx="456">
                  <c:v>-5.4224633999999997E-4</c:v>
                </c:pt>
                <c:pt idx="457">
                  <c:v>-6.0269772000000007E-4</c:v>
                </c:pt>
                <c:pt idx="458">
                  <c:v>-5.9698986000000006E-4</c:v>
                </c:pt>
                <c:pt idx="459">
                  <c:v>-5.0592362000000004E-4</c:v>
                </c:pt>
                <c:pt idx="460">
                  <c:v>-3.6244887599999999E-4</c:v>
                </c:pt>
                <c:pt idx="461">
                  <c:v>-2.3168707200000002E-4</c:v>
                </c:pt>
                <c:pt idx="462">
                  <c:v>-1.6993845199999999E-4</c:v>
                </c:pt>
                <c:pt idx="463">
                  <c:v>-2.0314779200000002E-4</c:v>
                </c:pt>
                <c:pt idx="464">
                  <c:v>-3.2560725200000002E-4</c:v>
                </c:pt>
                <c:pt idx="465">
                  <c:v>-4.8075715600000003E-4</c:v>
                </c:pt>
                <c:pt idx="466">
                  <c:v>-6.0373552000000008E-4</c:v>
                </c:pt>
                <c:pt idx="467">
                  <c:v>-6.6314911999999998E-4</c:v>
                </c:pt>
                <c:pt idx="468">
                  <c:v>-6.5225229999999997E-4</c:v>
                </c:pt>
                <c:pt idx="469">
                  <c:v>-5.8661193999999994E-4</c:v>
                </c:pt>
                <c:pt idx="470">
                  <c:v>-4.9788071999999997E-4</c:v>
                </c:pt>
                <c:pt idx="471">
                  <c:v>-4.0759279999999997E-4</c:v>
                </c:pt>
                <c:pt idx="472">
                  <c:v>-3.0822420799999999E-4</c:v>
                </c:pt>
                <c:pt idx="473">
                  <c:v>-1.9666157199999998E-4</c:v>
                </c:pt>
                <c:pt idx="474">
                  <c:v>-8.8731211999999981E-5</c:v>
                </c:pt>
                <c:pt idx="475">
                  <c:v>-5.707855999999998E-6</c:v>
                </c:pt>
                <c:pt idx="476">
                  <c:v>2.4907004000000002E-5</c:v>
                </c:pt>
                <c:pt idx="477">
                  <c:v>-1.9199147999999995E-5</c:v>
                </c:pt>
                <c:pt idx="478">
                  <c:v>-1.21162224E-4</c:v>
                </c:pt>
                <c:pt idx="479">
                  <c:v>-2.4829174400000005E-4</c:v>
                </c:pt>
                <c:pt idx="480">
                  <c:v>-3.8346415999999998E-4</c:v>
                </c:pt>
                <c:pt idx="481">
                  <c:v>-5.0021575999999993E-4</c:v>
                </c:pt>
                <c:pt idx="482">
                  <c:v>-5.8946587999999991E-4</c:v>
                </c:pt>
                <c:pt idx="483">
                  <c:v>-6.5354952E-4</c:v>
                </c:pt>
                <c:pt idx="484">
                  <c:v>-6.7767817999999996E-4</c:v>
                </c:pt>
                <c:pt idx="485">
                  <c:v>-6.4991723999999998E-4</c:v>
                </c:pt>
                <c:pt idx="486">
                  <c:v>-5.7493675999999996E-4</c:v>
                </c:pt>
                <c:pt idx="487">
                  <c:v>-4.4728834399999993E-4</c:v>
                </c:pt>
                <c:pt idx="488">
                  <c:v>-2.7968494400000001E-4</c:v>
                </c:pt>
                <c:pt idx="489">
                  <c:v>-1.13638224E-4</c:v>
                </c:pt>
                <c:pt idx="490">
                  <c:v>2.2571976000000008E-5</c:v>
                </c:pt>
                <c:pt idx="491">
                  <c:v>1.02481952E-4</c:v>
                </c:pt>
                <c:pt idx="492">
                  <c:v>1.1078428799999999E-4</c:v>
                </c:pt>
                <c:pt idx="493">
                  <c:v>6.3824207999999986E-5</c:v>
                </c:pt>
                <c:pt idx="494">
                  <c:v>4.1511680000000035E-6</c:v>
                </c:pt>
                <c:pt idx="495">
                  <c:v>-3.3728236000000005E-5</c:v>
                </c:pt>
                <c:pt idx="496">
                  <c:v>-2.7242032000000009E-5</c:v>
                </c:pt>
                <c:pt idx="497">
                  <c:v>2.6723156000000002E-5</c:v>
                </c:pt>
                <c:pt idx="498">
                  <c:v>1.00925276E-4</c:v>
                </c:pt>
                <c:pt idx="499">
                  <c:v>1.6163611599999999E-4</c:v>
                </c:pt>
                <c:pt idx="500">
                  <c:v>1.9718050000000001E-4</c:v>
                </c:pt>
                <c:pt idx="501">
                  <c:v>2.1456352000000001E-4</c:v>
                </c:pt>
                <c:pt idx="502">
                  <c:v>2.3038984000000001E-4</c:v>
                </c:pt>
                <c:pt idx="503">
                  <c:v>2.5918858E-4</c:v>
                </c:pt>
                <c:pt idx="504">
                  <c:v>2.9654908000000002E-4</c:v>
                </c:pt>
                <c:pt idx="505">
                  <c:v>3.2119664000000004E-4</c:v>
                </c:pt>
                <c:pt idx="506">
                  <c:v>3.2846117999999998E-4</c:v>
                </c:pt>
                <c:pt idx="507">
                  <c:v>3.1626712000000002E-4</c:v>
                </c:pt>
                <c:pt idx="508">
                  <c:v>2.9239789999999999E-4</c:v>
                </c:pt>
                <c:pt idx="509">
                  <c:v>2.7994439999999999E-4</c:v>
                </c:pt>
                <c:pt idx="510">
                  <c:v>2.9810576000000001E-4</c:v>
                </c:pt>
                <c:pt idx="511">
                  <c:v>3.4791978E-4</c:v>
                </c:pt>
                <c:pt idx="512">
                  <c:v>4.2575419999999994E-4</c:v>
                </c:pt>
                <c:pt idx="513">
                  <c:v>5.2382554000000002E-4</c:v>
                </c:pt>
                <c:pt idx="514">
                  <c:v>6.1826462E-4</c:v>
                </c:pt>
                <c:pt idx="515">
                  <c:v>6.9583956E-4</c:v>
                </c:pt>
                <c:pt idx="516">
                  <c:v>7.3397841999999999E-4</c:v>
                </c:pt>
                <c:pt idx="517">
                  <c:v>7.1789263999999997E-4</c:v>
                </c:pt>
                <c:pt idx="518">
                  <c:v>6.6107353999999999E-4</c:v>
                </c:pt>
                <c:pt idx="519">
                  <c:v>5.8090409999999996E-4</c:v>
                </c:pt>
                <c:pt idx="520">
                  <c:v>4.8905952E-4</c:v>
                </c:pt>
                <c:pt idx="521">
                  <c:v>4.1330070000000004E-4</c:v>
                </c:pt>
                <c:pt idx="522">
                  <c:v>3.6167053999999998E-4</c:v>
                </c:pt>
                <c:pt idx="523">
                  <c:v>3.1626712000000008E-4</c:v>
                </c:pt>
                <c:pt idx="524">
                  <c:v>2.8409556000000004E-4</c:v>
                </c:pt>
                <c:pt idx="525">
                  <c:v>2.7267984000000001E-4</c:v>
                </c:pt>
                <c:pt idx="526">
                  <c:v>2.7760934000000006E-4</c:v>
                </c:pt>
                <c:pt idx="527">
                  <c:v>3.0277579999999998E-4</c:v>
                </c:pt>
                <c:pt idx="528">
                  <c:v>3.4921700000000003E-4</c:v>
                </c:pt>
                <c:pt idx="529">
                  <c:v>4.0240386E-4</c:v>
                </c:pt>
                <c:pt idx="530">
                  <c:v>4.6103912000000001E-4</c:v>
                </c:pt>
                <c:pt idx="531">
                  <c:v>5.2797672000000004E-4</c:v>
                </c:pt>
                <c:pt idx="532">
                  <c:v>5.9828712000000004E-4</c:v>
                </c:pt>
                <c:pt idx="533">
                  <c:v>6.6107353999999999E-4</c:v>
                </c:pt>
                <c:pt idx="534">
                  <c:v>6.9739625999999991E-4</c:v>
                </c:pt>
                <c:pt idx="535">
                  <c:v>6.7897543999999993E-4</c:v>
                </c:pt>
                <c:pt idx="536">
                  <c:v>5.9335758000000005E-4</c:v>
                </c:pt>
                <c:pt idx="537">
                  <c:v>4.49104496E-4</c:v>
                </c:pt>
                <c:pt idx="538">
                  <c:v>2.7267985200000002E-4</c:v>
                </c:pt>
                <c:pt idx="539">
                  <c:v>1.1649214399999999E-4</c:v>
                </c:pt>
                <c:pt idx="540">
                  <c:v>2.6204239999999995E-5</c:v>
                </c:pt>
                <c:pt idx="541">
                  <c:v>1.8420799999999995E-5</c:v>
                </c:pt>
                <c:pt idx="542">
                  <c:v>8.6136723999999997E-5</c:v>
                </c:pt>
                <c:pt idx="543">
                  <c:v>2.01331648E-4</c:v>
                </c:pt>
                <c:pt idx="544">
                  <c:v>3.1367263599999998E-4</c:v>
                </c:pt>
                <c:pt idx="545">
                  <c:v>3.9202593999999999E-4</c:v>
                </c:pt>
                <c:pt idx="546">
                  <c:v>4.4106161999999999E-4</c:v>
                </c:pt>
                <c:pt idx="547">
                  <c:v>4.7219537999999996E-4</c:v>
                </c:pt>
                <c:pt idx="548">
                  <c:v>4.9710238000000003E-4</c:v>
                </c:pt>
                <c:pt idx="549">
                  <c:v>5.2667946000000006E-4</c:v>
                </c:pt>
                <c:pt idx="550">
                  <c:v>5.6352107999999999E-4</c:v>
                </c:pt>
                <c:pt idx="551">
                  <c:v>5.9854655999999997E-4</c:v>
                </c:pt>
                <c:pt idx="552">
                  <c:v>6.2604806000000001E-4</c:v>
                </c:pt>
                <c:pt idx="553">
                  <c:v>6.4550665999999997E-4</c:v>
                </c:pt>
                <c:pt idx="554">
                  <c:v>6.4836058000000002E-4</c:v>
                </c:pt>
                <c:pt idx="555">
                  <c:v>6.2189687999999999E-4</c:v>
                </c:pt>
                <c:pt idx="556">
                  <c:v>5.5859155999999992E-4</c:v>
                </c:pt>
                <c:pt idx="557">
                  <c:v>4.690819999999999E-4</c:v>
                </c:pt>
                <c:pt idx="558">
                  <c:v>3.7127010000000002E-4</c:v>
                </c:pt>
                <c:pt idx="559">
                  <c:v>2.929168E-4</c:v>
                </c:pt>
                <c:pt idx="560">
                  <c:v>2.5166456000000001E-4</c:v>
                </c:pt>
                <c:pt idx="561">
                  <c:v>2.4024885999999996E-4</c:v>
                </c:pt>
                <c:pt idx="562">
                  <c:v>2.4881064000000002E-4</c:v>
                </c:pt>
                <c:pt idx="563">
                  <c:v>2.6930703999999999E-4</c:v>
                </c:pt>
                <c:pt idx="564">
                  <c:v>2.9006287999999996E-4</c:v>
                </c:pt>
                <c:pt idx="565">
                  <c:v>3.0744589999999998E-4</c:v>
                </c:pt>
                <c:pt idx="566">
                  <c:v>3.2612616E-4</c:v>
                </c:pt>
                <c:pt idx="567">
                  <c:v>3.3650408000000001E-4</c:v>
                </c:pt>
                <c:pt idx="568">
                  <c:v>3.3131512E-4</c:v>
                </c:pt>
                <c:pt idx="569">
                  <c:v>3.0926203999999998E-4</c:v>
                </c:pt>
                <c:pt idx="570">
                  <c:v>2.6152359999999993E-4</c:v>
                </c:pt>
                <c:pt idx="571">
                  <c:v>1.9199152799999998E-4</c:v>
                </c:pt>
                <c:pt idx="572">
                  <c:v>1.2142166799999999E-4</c:v>
                </c:pt>
                <c:pt idx="573">
                  <c:v>7.4721019999999993E-5</c:v>
                </c:pt>
                <c:pt idx="574">
                  <c:v>7.2904879999999999E-5</c:v>
                </c:pt>
                <c:pt idx="575">
                  <c:v>1.232378E-4</c:v>
                </c:pt>
                <c:pt idx="576">
                  <c:v>2.0340723200000001E-4</c:v>
                </c:pt>
                <c:pt idx="577">
                  <c:v>2.8046329200000003E-4</c:v>
                </c:pt>
                <c:pt idx="578">
                  <c:v>3.2742337999999997E-4</c:v>
                </c:pt>
                <c:pt idx="579">
                  <c:v>3.2508836000000004E-4</c:v>
                </c:pt>
                <c:pt idx="580">
                  <c:v>2.7864716000000004E-4</c:v>
                </c:pt>
                <c:pt idx="581">
                  <c:v>2.0833675200000002E-4</c:v>
                </c:pt>
                <c:pt idx="582">
                  <c:v>1.3205903600000001E-4</c:v>
                </c:pt>
                <c:pt idx="583">
                  <c:v>6.0191939999999991E-5</c:v>
                </c:pt>
                <c:pt idx="584">
                  <c:v>7.264540000000005E-6</c:v>
                </c:pt>
                <c:pt idx="585">
                  <c:v>-1.6864119999999998E-5</c:v>
                </c:pt>
                <c:pt idx="586">
                  <c:v>-5.4484119999999972E-6</c:v>
                </c:pt>
                <c:pt idx="587">
                  <c:v>4.5922284000000002E-5</c:v>
                </c:pt>
                <c:pt idx="588">
                  <c:v>1.4010191999999999E-4</c:v>
                </c:pt>
                <c:pt idx="589">
                  <c:v>2.6022633999999995E-4</c:v>
                </c:pt>
                <c:pt idx="590">
                  <c:v>3.8216689999999995E-4</c:v>
                </c:pt>
                <c:pt idx="591">
                  <c:v>4.882811399999999E-4</c:v>
                </c:pt>
                <c:pt idx="592">
                  <c:v>5.6144547999999997E-4</c:v>
                </c:pt>
                <c:pt idx="593">
                  <c:v>5.8531468000000007E-4</c:v>
                </c:pt>
                <c:pt idx="594">
                  <c:v>5.6845056000000001E-4</c:v>
                </c:pt>
                <c:pt idx="595">
                  <c:v>5.2979282000000004E-4</c:v>
                </c:pt>
                <c:pt idx="596">
                  <c:v>4.6467135999999997E-4</c:v>
                </c:pt>
                <c:pt idx="597">
                  <c:v>3.7464290000000004E-4</c:v>
                </c:pt>
              </c:numCache>
            </c:numRef>
          </c:val>
          <c:smooth val="0"/>
        </c:ser>
        <c:ser>
          <c:idx val="15"/>
          <c:order val="15"/>
          <c:marker>
            <c:symbol val="none"/>
          </c:marker>
          <c:val>
            <c:numRef>
              <c:f>Sheet1!$Q$2:$Q$599</c:f>
              <c:numCache>
                <c:formatCode>0.00E+00</c:formatCode>
                <c:ptCount val="598"/>
                <c:pt idx="0">
                  <c:v>9.3271559999999996E-4</c:v>
                </c:pt>
                <c:pt idx="1">
                  <c:v>9.6903829999999997E-4</c:v>
                </c:pt>
                <c:pt idx="2">
                  <c:v>9.5347141999999985E-4</c:v>
                </c:pt>
                <c:pt idx="3">
                  <c:v>9.8227009999999997E-4</c:v>
                </c:pt>
                <c:pt idx="4">
                  <c:v>1.0110688400000001E-3</c:v>
                </c:pt>
                <c:pt idx="5">
                  <c:v>1.0396080400000001E-3</c:v>
                </c:pt>
                <c:pt idx="6">
                  <c:v>1.0447969999999999E-3</c:v>
                </c:pt>
                <c:pt idx="7">
                  <c:v>9.9913415999999984E-4</c:v>
                </c:pt>
                <c:pt idx="8">
                  <c:v>8.9976561999999987E-4</c:v>
                </c:pt>
                <c:pt idx="9">
                  <c:v>7.5706919999999982E-4</c:v>
                </c:pt>
                <c:pt idx="10">
                  <c:v>5.9257923999999989E-4</c:v>
                </c:pt>
                <c:pt idx="11">
                  <c:v>4.4313718000000001E-4</c:v>
                </c:pt>
                <c:pt idx="12">
                  <c:v>3.3806074000000002E-4</c:v>
                </c:pt>
                <c:pt idx="13">
                  <c:v>2.8305776000000002E-4</c:v>
                </c:pt>
                <c:pt idx="14">
                  <c:v>2.7501487999999997E-4</c:v>
                </c:pt>
                <c:pt idx="15">
                  <c:v>3.0718644000000001E-4</c:v>
                </c:pt>
                <c:pt idx="16">
                  <c:v>3.6063274000000002E-4</c:v>
                </c:pt>
                <c:pt idx="17">
                  <c:v>4.2523530000000004E-4</c:v>
                </c:pt>
                <c:pt idx="18">
                  <c:v>5.0332916000000007E-4</c:v>
                </c:pt>
                <c:pt idx="19">
                  <c:v>5.8790920000000003E-4</c:v>
                </c:pt>
                <c:pt idx="20">
                  <c:v>6.5925740000000004E-4</c:v>
                </c:pt>
                <c:pt idx="21">
                  <c:v>7.1685483999999995E-4</c:v>
                </c:pt>
                <c:pt idx="22">
                  <c:v>7.5265865999999998E-4</c:v>
                </c:pt>
                <c:pt idx="23">
                  <c:v>7.5992319999999998E-4</c:v>
                </c:pt>
                <c:pt idx="24">
                  <c:v>7.5188031999999993E-4</c:v>
                </c:pt>
                <c:pt idx="25">
                  <c:v>7.4098350000000002E-4</c:v>
                </c:pt>
                <c:pt idx="26">
                  <c:v>7.1893041999999984E-4</c:v>
                </c:pt>
                <c:pt idx="27">
                  <c:v>6.8027265999999996E-4</c:v>
                </c:pt>
                <c:pt idx="28">
                  <c:v>6.2864249999999996E-4</c:v>
                </c:pt>
                <c:pt idx="29">
                  <c:v>5.7104504000000001E-4</c:v>
                </c:pt>
                <c:pt idx="30">
                  <c:v>5.3472231999999987E-4</c:v>
                </c:pt>
                <c:pt idx="31">
                  <c:v>5.3965183999999994E-4</c:v>
                </c:pt>
                <c:pt idx="32">
                  <c:v>5.8375799999999998E-4</c:v>
                </c:pt>
                <c:pt idx="33">
                  <c:v>6.4810110000000003E-4</c:v>
                </c:pt>
                <c:pt idx="34">
                  <c:v>7.0673635999999999E-4</c:v>
                </c:pt>
                <c:pt idx="35">
                  <c:v>7.3164338000000003E-4</c:v>
                </c:pt>
                <c:pt idx="36">
                  <c:v>7.2697331999999992E-4</c:v>
                </c:pt>
                <c:pt idx="37">
                  <c:v>7.1607650000000001E-4</c:v>
                </c:pt>
                <c:pt idx="38">
                  <c:v>7.0440134000000006E-4</c:v>
                </c:pt>
                <c:pt idx="39">
                  <c:v>6.7845654000000004E-4</c:v>
                </c:pt>
                <c:pt idx="40">
                  <c:v>6.2371300000000002E-4</c:v>
                </c:pt>
                <c:pt idx="41">
                  <c:v>5.336845400000001E-4</c:v>
                </c:pt>
                <c:pt idx="42">
                  <c:v>4.2030575999999999E-4</c:v>
                </c:pt>
                <c:pt idx="43">
                  <c:v>3.1912104000000001E-4</c:v>
                </c:pt>
                <c:pt idx="44">
                  <c:v>2.6930701999999996E-4</c:v>
                </c:pt>
                <c:pt idx="45">
                  <c:v>2.7501487999999997E-4</c:v>
                </c:pt>
                <c:pt idx="46">
                  <c:v>3.1055926000000001E-4</c:v>
                </c:pt>
                <c:pt idx="47">
                  <c:v>3.4714144000000001E-4</c:v>
                </c:pt>
                <c:pt idx="48">
                  <c:v>3.6270832000000002E-4</c:v>
                </c:pt>
                <c:pt idx="49">
                  <c:v>3.4999536000000005E-4</c:v>
                </c:pt>
                <c:pt idx="50">
                  <c:v>3.3339068000000003E-4</c:v>
                </c:pt>
                <c:pt idx="51">
                  <c:v>3.2638557999999996E-4</c:v>
                </c:pt>
                <c:pt idx="52">
                  <c:v>3.1938048E-4</c:v>
                </c:pt>
                <c:pt idx="53">
                  <c:v>3.1393208000000001E-4</c:v>
                </c:pt>
                <c:pt idx="54">
                  <c:v>3.2586667999999995E-4</c:v>
                </c:pt>
                <c:pt idx="55">
                  <c:v>3.6452444E-4</c:v>
                </c:pt>
                <c:pt idx="56">
                  <c:v>4.3613208000000005E-4</c:v>
                </c:pt>
                <c:pt idx="57">
                  <c:v>5.2771722000000002E-4</c:v>
                </c:pt>
                <c:pt idx="58">
                  <c:v>5.9517370000000008E-4</c:v>
                </c:pt>
                <c:pt idx="59">
                  <c:v>5.8868750000000002E-4</c:v>
                </c:pt>
                <c:pt idx="60">
                  <c:v>4.9347008400000007E-4</c:v>
                </c:pt>
                <c:pt idx="61">
                  <c:v>3.4169300800000003E-4</c:v>
                </c:pt>
                <c:pt idx="62">
                  <c:v>1.8368917999999999E-4</c:v>
                </c:pt>
                <c:pt idx="63">
                  <c:v>6.7456472000000011E-5</c:v>
                </c:pt>
                <c:pt idx="64">
                  <c:v>2.5425912000000003E-5</c:v>
                </c:pt>
                <c:pt idx="65">
                  <c:v>4.5143968000000006E-5</c:v>
                </c:pt>
                <c:pt idx="66">
                  <c:v>8.4839504000000011E-5</c:v>
                </c:pt>
                <c:pt idx="67">
                  <c:v>1.2194057199999999E-4</c:v>
                </c:pt>
                <c:pt idx="68">
                  <c:v>1.4632868000000001E-4</c:v>
                </c:pt>
                <c:pt idx="69">
                  <c:v>1.6578728E-4</c:v>
                </c:pt>
                <c:pt idx="70">
                  <c:v>2.1093121999999999E-4</c:v>
                </c:pt>
                <c:pt idx="71">
                  <c:v>2.8331722000000004E-4</c:v>
                </c:pt>
                <c:pt idx="72">
                  <c:v>3.577788E-4</c:v>
                </c:pt>
                <c:pt idx="73">
                  <c:v>4.096684E-4</c:v>
                </c:pt>
                <c:pt idx="74">
                  <c:v>4.0162549999999997E-4</c:v>
                </c:pt>
                <c:pt idx="75">
                  <c:v>3.1782380000000001E-4</c:v>
                </c:pt>
                <c:pt idx="76">
                  <c:v>1.9718048000000001E-4</c:v>
                </c:pt>
                <c:pt idx="77">
                  <c:v>8.8471759999999986E-5</c:v>
                </c:pt>
                <c:pt idx="78">
                  <c:v>2.0236939999999995E-5</c:v>
                </c:pt>
                <c:pt idx="79">
                  <c:v>1.0637360000000001E-5</c:v>
                </c:pt>
                <c:pt idx="80">
                  <c:v>4.6181739999999995E-5</c:v>
                </c:pt>
                <c:pt idx="81">
                  <c:v>1.0118472000000001E-4</c:v>
                </c:pt>
                <c:pt idx="82">
                  <c:v>1.6371168E-4</c:v>
                </c:pt>
                <c:pt idx="83">
                  <c:v>2.3116816E-4</c:v>
                </c:pt>
                <c:pt idx="84">
                  <c:v>2.988841E-4</c:v>
                </c:pt>
                <c:pt idx="85">
                  <c:v>3.4973589999999998E-4</c:v>
                </c:pt>
                <c:pt idx="86">
                  <c:v>3.6348663999999999E-4</c:v>
                </c:pt>
                <c:pt idx="87">
                  <c:v>3.3001785999999997E-4</c:v>
                </c:pt>
                <c:pt idx="88">
                  <c:v>2.7345819999999998E-4</c:v>
                </c:pt>
                <c:pt idx="89">
                  <c:v>2.3246542000000003E-4</c:v>
                </c:pt>
                <c:pt idx="90">
                  <c:v>2.4336224E-4</c:v>
                </c:pt>
                <c:pt idx="91">
                  <c:v>3.1029982000000002E-4</c:v>
                </c:pt>
                <c:pt idx="92">
                  <c:v>4.0966840000000005E-4</c:v>
                </c:pt>
                <c:pt idx="93">
                  <c:v>5.1085312000000009E-4</c:v>
                </c:pt>
                <c:pt idx="94">
                  <c:v>5.9361701999999998E-4</c:v>
                </c:pt>
                <c:pt idx="95">
                  <c:v>6.5640344000000004E-4</c:v>
                </c:pt>
                <c:pt idx="96">
                  <c:v>7.1374145999999995E-4</c:v>
                </c:pt>
                <c:pt idx="97">
                  <c:v>7.8327352E-4</c:v>
                </c:pt>
                <c:pt idx="98">
                  <c:v>8.5358391999999989E-4</c:v>
                </c:pt>
                <c:pt idx="99">
                  <c:v>9.026196E-4</c:v>
                </c:pt>
                <c:pt idx="100">
                  <c:v>9.1818648000000001E-4</c:v>
                </c:pt>
                <c:pt idx="101">
                  <c:v>8.9146334000000005E-4</c:v>
                </c:pt>
                <c:pt idx="102">
                  <c:v>8.276391399999999E-4</c:v>
                </c:pt>
                <c:pt idx="103">
                  <c:v>7.6225825999999997E-4</c:v>
                </c:pt>
                <c:pt idx="104">
                  <c:v>7.2100601999999998E-4</c:v>
                </c:pt>
                <c:pt idx="105">
                  <c:v>7.1477926000000007E-4</c:v>
                </c:pt>
                <c:pt idx="106">
                  <c:v>7.5706928000000004E-4</c:v>
                </c:pt>
                <c:pt idx="107">
                  <c:v>8.3308758E-4</c:v>
                </c:pt>
                <c:pt idx="108">
                  <c:v>9.065114399999999E-4</c:v>
                </c:pt>
                <c:pt idx="109">
                  <c:v>9.6644390000000008E-4</c:v>
                </c:pt>
                <c:pt idx="110">
                  <c:v>1.0032855199999999E-3</c:v>
                </c:pt>
                <c:pt idx="111">
                  <c:v>1.00406386E-3</c:v>
                </c:pt>
                <c:pt idx="112">
                  <c:v>9.7682178000000003E-4</c:v>
                </c:pt>
                <c:pt idx="113">
                  <c:v>9.2596988000000007E-4</c:v>
                </c:pt>
                <c:pt idx="114">
                  <c:v>8.4294656000000016E-4</c:v>
                </c:pt>
                <c:pt idx="115">
                  <c:v>7.4435631999999997E-4</c:v>
                </c:pt>
                <c:pt idx="116">
                  <c:v>6.5510619999999999E-4</c:v>
                </c:pt>
                <c:pt idx="117">
                  <c:v>5.9361701999999998E-4</c:v>
                </c:pt>
                <c:pt idx="118">
                  <c:v>5.7986628000000003E-4</c:v>
                </c:pt>
                <c:pt idx="119">
                  <c:v>6.1100004000000005E-4</c:v>
                </c:pt>
                <c:pt idx="120">
                  <c:v>6.4654442000000004E-4</c:v>
                </c:pt>
                <c:pt idx="121">
                  <c:v>6.5147394E-4</c:v>
                </c:pt>
                <c:pt idx="122">
                  <c:v>6.0970282000000014E-4</c:v>
                </c:pt>
                <c:pt idx="123">
                  <c:v>5.2434442E-4</c:v>
                </c:pt>
                <c:pt idx="124">
                  <c:v>4.2808919999999995E-4</c:v>
                </c:pt>
                <c:pt idx="125">
                  <c:v>3.6167049999999998E-4</c:v>
                </c:pt>
                <c:pt idx="126">
                  <c:v>3.3961741999999996E-4</c:v>
                </c:pt>
                <c:pt idx="127">
                  <c:v>3.5855711999999997E-4</c:v>
                </c:pt>
                <c:pt idx="128">
                  <c:v>4.1407900000000003E-4</c:v>
                </c:pt>
                <c:pt idx="129">
                  <c:v>5.0099407999999995E-4</c:v>
                </c:pt>
                <c:pt idx="130">
                  <c:v>6.0036268E-4</c:v>
                </c:pt>
                <c:pt idx="131">
                  <c:v>6.9091003999999993E-4</c:v>
                </c:pt>
                <c:pt idx="132">
                  <c:v>7.4539411999999998E-4</c:v>
                </c:pt>
                <c:pt idx="133">
                  <c:v>7.3371895999999992E-4</c:v>
                </c:pt>
                <c:pt idx="134">
                  <c:v>6.5043615999999991E-4</c:v>
                </c:pt>
                <c:pt idx="135">
                  <c:v>5.238255200000001E-4</c:v>
                </c:pt>
                <c:pt idx="136">
                  <c:v>4.0318218000000002E-4</c:v>
                </c:pt>
                <c:pt idx="137">
                  <c:v>3.4117411999999998E-4</c:v>
                </c:pt>
                <c:pt idx="138">
                  <c:v>3.6789726E-4</c:v>
                </c:pt>
                <c:pt idx="139">
                  <c:v>4.5948240000000002E-4</c:v>
                </c:pt>
                <c:pt idx="140">
                  <c:v>5.7026670000000007E-4</c:v>
                </c:pt>
                <c:pt idx="141">
                  <c:v>6.5121448000000004E-4</c:v>
                </c:pt>
                <c:pt idx="142">
                  <c:v>6.8442381999999995E-4</c:v>
                </c:pt>
                <c:pt idx="143">
                  <c:v>6.8546161999999996E-4</c:v>
                </c:pt>
                <c:pt idx="144">
                  <c:v>6.8416438000000002E-4</c:v>
                </c:pt>
                <c:pt idx="145">
                  <c:v>7.0725525999999999E-4</c:v>
                </c:pt>
                <c:pt idx="146">
                  <c:v>7.5940432E-4</c:v>
                </c:pt>
                <c:pt idx="147">
                  <c:v>8.0973721999999992E-4</c:v>
                </c:pt>
                <c:pt idx="148">
                  <c:v>8.2608243999999999E-4</c:v>
                </c:pt>
                <c:pt idx="149">
                  <c:v>7.9858096000000008E-4</c:v>
                </c:pt>
                <c:pt idx="150">
                  <c:v>7.2645442000000002E-4</c:v>
                </c:pt>
                <c:pt idx="151">
                  <c:v>6.2501023999999997E-4</c:v>
                </c:pt>
                <c:pt idx="152">
                  <c:v>5.1656097999999999E-4</c:v>
                </c:pt>
                <c:pt idx="153">
                  <c:v>3.9903104000000005E-4</c:v>
                </c:pt>
                <c:pt idx="154">
                  <c:v>2.70085376E-4</c:v>
                </c:pt>
                <c:pt idx="155">
                  <c:v>1.5151763200000002E-4</c:v>
                </c:pt>
                <c:pt idx="156">
                  <c:v>6.5380899999999996E-5</c:v>
                </c:pt>
                <c:pt idx="157">
                  <c:v>3.7101060000000007E-5</c:v>
                </c:pt>
                <c:pt idx="158">
                  <c:v>9.807134E-5</c:v>
                </c:pt>
                <c:pt idx="159">
                  <c:v>2.3661658400000001E-4</c:v>
                </c:pt>
                <c:pt idx="160">
                  <c:v>4.0266330799999995E-4</c:v>
                </c:pt>
                <c:pt idx="161">
                  <c:v>5.5781322000000009E-4</c:v>
                </c:pt>
                <c:pt idx="162">
                  <c:v>6.4862003999999998E-4</c:v>
                </c:pt>
                <c:pt idx="163">
                  <c:v>6.3409094000000006E-4</c:v>
                </c:pt>
                <c:pt idx="164">
                  <c:v>5.4146800000000003E-4</c:v>
                </c:pt>
                <c:pt idx="165">
                  <c:v>4.3353761999999991E-4</c:v>
                </c:pt>
                <c:pt idx="166">
                  <c:v>3.5933548000000005E-4</c:v>
                </c:pt>
                <c:pt idx="167">
                  <c:v>3.6660001999999999E-4</c:v>
                </c:pt>
                <c:pt idx="168">
                  <c:v>4.6311468000000003E-4</c:v>
                </c:pt>
                <c:pt idx="169">
                  <c:v>6.0944334000000004E-4</c:v>
                </c:pt>
                <c:pt idx="170">
                  <c:v>7.5862596000000003E-4</c:v>
                </c:pt>
                <c:pt idx="171">
                  <c:v>8.8367997999999994E-4</c:v>
                </c:pt>
                <c:pt idx="172">
                  <c:v>9.7863794000000001E-4</c:v>
                </c:pt>
                <c:pt idx="173">
                  <c:v>1.0572506E-3</c:v>
                </c:pt>
                <c:pt idx="174">
                  <c:v>1.13612278E-3</c:v>
                </c:pt>
                <c:pt idx="175">
                  <c:v>1.2188866E-3</c:v>
                </c:pt>
                <c:pt idx="176">
                  <c:v>1.3019098000000002E-3</c:v>
                </c:pt>
                <c:pt idx="177">
                  <c:v>1.3947922E-3</c:v>
                </c:pt>
                <c:pt idx="178">
                  <c:v>1.5185489999999999E-3</c:v>
                </c:pt>
                <c:pt idx="179">
                  <c:v>1.6809634000000001E-3</c:v>
                </c:pt>
                <c:pt idx="180">
                  <c:v>1.8695822000000001E-3</c:v>
                </c:pt>
                <c:pt idx="181">
                  <c:v>2.0665034000000001E-3</c:v>
                </c:pt>
                <c:pt idx="182">
                  <c:v>2.2566788000000001E-3</c:v>
                </c:pt>
                <c:pt idx="183">
                  <c:v>2.4408868E-3</c:v>
                </c:pt>
                <c:pt idx="184">
                  <c:v>2.6411808000000002E-3</c:v>
                </c:pt>
                <c:pt idx="185">
                  <c:v>2.8985532E-3</c:v>
                </c:pt>
                <c:pt idx="186">
                  <c:v>3.2410244000000005E-3</c:v>
                </c:pt>
                <c:pt idx="187">
                  <c:v>3.6665192000000001E-3</c:v>
                </c:pt>
                <c:pt idx="188">
                  <c:v>4.1610271999999995E-3</c:v>
                </c:pt>
                <c:pt idx="189">
                  <c:v>4.6991224000000002E-3</c:v>
                </c:pt>
                <c:pt idx="190">
                  <c:v>5.2571950000000001E-3</c:v>
                </c:pt>
                <c:pt idx="191">
                  <c:v>5.8396558000000003E-3</c:v>
                </c:pt>
                <c:pt idx="192">
                  <c:v>6.4690766000000009E-3</c:v>
                </c:pt>
                <c:pt idx="193">
                  <c:v>7.1545382000000003E-3</c:v>
                </c:pt>
                <c:pt idx="194">
                  <c:v>7.8807329999999991E-3</c:v>
                </c:pt>
                <c:pt idx="195">
                  <c:v>8.6061504E-3</c:v>
                </c:pt>
                <c:pt idx="196">
                  <c:v>9.2726719999999992E-3</c:v>
                </c:pt>
                <c:pt idx="197">
                  <c:v>9.8387875999999992E-3</c:v>
                </c:pt>
                <c:pt idx="198">
                  <c:v>1.0306830999999999E-2</c:v>
                </c:pt>
                <c:pt idx="199">
                  <c:v>1.0729211999999998E-2</c:v>
                </c:pt>
                <c:pt idx="200">
                  <c:v>1.1170272000000002E-2</c:v>
                </c:pt>
                <c:pt idx="201">
                  <c:v>1.1682422000000001E-2</c:v>
                </c:pt>
                <c:pt idx="202">
                  <c:v>1.2276038E-2</c:v>
                </c:pt>
                <c:pt idx="203">
                  <c:v>1.2907276000000001E-2</c:v>
                </c:pt>
                <c:pt idx="204">
                  <c:v>1.3524244E-2</c:v>
                </c:pt>
                <c:pt idx="205">
                  <c:v>1.4097106000000002E-2</c:v>
                </c:pt>
                <c:pt idx="206">
                  <c:v>1.4603029999999999E-2</c:v>
                </c:pt>
                <c:pt idx="207">
                  <c:v>1.5034492000000002E-2</c:v>
                </c:pt>
                <c:pt idx="208">
                  <c:v>1.5404464000000001E-2</c:v>
                </c:pt>
                <c:pt idx="209">
                  <c:v>1.5704645999999999E-2</c:v>
                </c:pt>
                <c:pt idx="210">
                  <c:v>1.5921025999999998E-2</c:v>
                </c:pt>
                <c:pt idx="211">
                  <c:v>1.6054902000000003E-2</c:v>
                </c:pt>
                <c:pt idx="212">
                  <c:v>1.6112242000000002E-2</c:v>
                </c:pt>
                <c:pt idx="213">
                  <c:v>1.6102384000000004E-2</c:v>
                </c:pt>
                <c:pt idx="214">
                  <c:v>1.6054386000000004E-2</c:v>
                </c:pt>
                <c:pt idx="215">
                  <c:v>1.5974476000000001E-2</c:v>
                </c:pt>
                <c:pt idx="216">
                  <c:v>1.5846828E-2</c:v>
                </c:pt>
                <c:pt idx="217">
                  <c:v>1.5663916E-2</c:v>
                </c:pt>
                <c:pt idx="218">
                  <c:v>1.5414326000000001E-2</c:v>
                </c:pt>
                <c:pt idx="219">
                  <c:v>1.50882E-2</c:v>
                </c:pt>
                <c:pt idx="220">
                  <c:v>1.4717967999999998E-2</c:v>
                </c:pt>
                <c:pt idx="221">
                  <c:v>1.4352664000000001E-2</c:v>
                </c:pt>
                <c:pt idx="222">
                  <c:v>1.4022128E-2</c:v>
                </c:pt>
                <c:pt idx="223">
                  <c:v>1.3742962000000001E-2</c:v>
                </c:pt>
                <c:pt idx="224">
                  <c:v>1.3508419999999998E-2</c:v>
                </c:pt>
                <c:pt idx="225">
                  <c:v>1.3302418E-2</c:v>
                </c:pt>
                <c:pt idx="226">
                  <c:v>1.3116393999999998E-2</c:v>
                </c:pt>
                <c:pt idx="227">
                  <c:v>1.2938671999999998E-2</c:v>
                </c:pt>
                <c:pt idx="228">
                  <c:v>1.2753426000000002E-2</c:v>
                </c:pt>
                <c:pt idx="229">
                  <c:v>1.2558840000000002E-2</c:v>
                </c:pt>
                <c:pt idx="230">
                  <c:v>1.2345053999999999E-2</c:v>
                </c:pt>
                <c:pt idx="231">
                  <c:v>1.211155E-2</c:v>
                </c:pt>
                <c:pt idx="232">
                  <c:v>1.1882715999999998E-2</c:v>
                </c:pt>
                <c:pt idx="233">
                  <c:v>1.1680088E-2</c:v>
                </c:pt>
                <c:pt idx="234">
                  <c:v>1.150029E-2</c:v>
                </c:pt>
                <c:pt idx="235">
                  <c:v>1.133113E-2</c:v>
                </c:pt>
                <c:pt idx="236">
                  <c:v>1.1144328E-2</c:v>
                </c:pt>
                <c:pt idx="237">
                  <c:v>1.0919128E-2</c:v>
                </c:pt>
                <c:pt idx="238">
                  <c:v>1.0676804000000002E-2</c:v>
                </c:pt>
                <c:pt idx="239">
                  <c:v>1.0437073999999999E-2</c:v>
                </c:pt>
                <c:pt idx="240">
                  <c:v>1.0202793E-2</c:v>
                </c:pt>
                <c:pt idx="241">
                  <c:v>9.9809652000000006E-3</c:v>
                </c:pt>
                <c:pt idx="242">
                  <c:v>9.768217400000001E-3</c:v>
                </c:pt>
                <c:pt idx="243">
                  <c:v>9.5507994000000006E-3</c:v>
                </c:pt>
                <c:pt idx="244">
                  <c:v>9.3569923999999981E-3</c:v>
                </c:pt>
                <c:pt idx="245">
                  <c:v>9.2174093999999995E-3</c:v>
                </c:pt>
                <c:pt idx="246">
                  <c:v>9.1325700000000013E-3</c:v>
                </c:pt>
                <c:pt idx="247">
                  <c:v>9.0936527999999992E-3</c:v>
                </c:pt>
                <c:pt idx="248">
                  <c:v>9.0734157999999999E-3</c:v>
                </c:pt>
                <c:pt idx="249">
                  <c:v>9.0207478000000011E-3</c:v>
                </c:pt>
                <c:pt idx="250">
                  <c:v>8.9026988000000008E-3</c:v>
                </c:pt>
                <c:pt idx="251">
                  <c:v>8.7151178000000017E-3</c:v>
                </c:pt>
                <c:pt idx="252">
                  <c:v>8.462934200000001E-3</c:v>
                </c:pt>
                <c:pt idx="253">
                  <c:v>8.177800800000001E-3</c:v>
                </c:pt>
                <c:pt idx="254">
                  <c:v>7.9066778000000011E-3</c:v>
                </c:pt>
                <c:pt idx="255">
                  <c:v>7.6832932000000008E-3</c:v>
                </c:pt>
                <c:pt idx="256">
                  <c:v>7.5130954000000002E-3</c:v>
                </c:pt>
                <c:pt idx="257">
                  <c:v>7.3851875999999999E-3</c:v>
                </c:pt>
                <c:pt idx="258">
                  <c:v>7.2762195999999998E-3</c:v>
                </c:pt>
                <c:pt idx="259">
                  <c:v>7.1597274000000004E-3</c:v>
                </c:pt>
                <c:pt idx="260">
                  <c:v>7.0349328000000001E-3</c:v>
                </c:pt>
                <c:pt idx="261">
                  <c:v>6.917662199999999E-3</c:v>
                </c:pt>
                <c:pt idx="262">
                  <c:v>6.8089533999999997E-3</c:v>
                </c:pt>
                <c:pt idx="263">
                  <c:v>6.7007633999999995E-3</c:v>
                </c:pt>
                <c:pt idx="264">
                  <c:v>6.5892008000000002E-3</c:v>
                </c:pt>
                <c:pt idx="265">
                  <c:v>6.4472827999999998E-3</c:v>
                </c:pt>
                <c:pt idx="266">
                  <c:v>6.2589235999999989E-3</c:v>
                </c:pt>
                <c:pt idx="267">
                  <c:v>6.0443601999999996E-3</c:v>
                </c:pt>
                <c:pt idx="268">
                  <c:v>5.8181216000000001E-3</c:v>
                </c:pt>
                <c:pt idx="269">
                  <c:v>5.5929206000000006E-3</c:v>
                </c:pt>
                <c:pt idx="270">
                  <c:v>5.4001508000000005E-3</c:v>
                </c:pt>
                <c:pt idx="271">
                  <c:v>5.2294339999999998E-3</c:v>
                </c:pt>
                <c:pt idx="272">
                  <c:v>5.0415935999999998E-3</c:v>
                </c:pt>
                <c:pt idx="273">
                  <c:v>4.8350730000000005E-3</c:v>
                </c:pt>
                <c:pt idx="274">
                  <c:v>4.6179150000000002E-3</c:v>
                </c:pt>
                <c:pt idx="275">
                  <c:v>4.3820765999999997E-3</c:v>
                </c:pt>
                <c:pt idx="276">
                  <c:v>4.1548002000000002E-3</c:v>
                </c:pt>
                <c:pt idx="277">
                  <c:v>3.9773377999999995E-3</c:v>
                </c:pt>
                <c:pt idx="278">
                  <c:v>3.8470949999999996E-3</c:v>
                </c:pt>
                <c:pt idx="279">
                  <c:v>3.7531747999999996E-3</c:v>
                </c:pt>
                <c:pt idx="280">
                  <c:v>3.7020636000000004E-3</c:v>
                </c:pt>
                <c:pt idx="281">
                  <c:v>3.6870156000000003E-3</c:v>
                </c:pt>
                <c:pt idx="282">
                  <c:v>3.6833834000000003E-3</c:v>
                </c:pt>
                <c:pt idx="283">
                  <c:v>3.6820859999999998E-3</c:v>
                </c:pt>
                <c:pt idx="284">
                  <c:v>3.6608113999999996E-3</c:v>
                </c:pt>
                <c:pt idx="285">
                  <c:v>3.5868688000000003E-3</c:v>
                </c:pt>
                <c:pt idx="286">
                  <c:v>3.4675228000000001E-3</c:v>
                </c:pt>
                <c:pt idx="287">
                  <c:v>3.3341664000000001E-3</c:v>
                </c:pt>
                <c:pt idx="288">
                  <c:v>3.2031452000000002E-3</c:v>
                </c:pt>
                <c:pt idx="289">
                  <c:v>3.0959932000000001E-3</c:v>
                </c:pt>
                <c:pt idx="290">
                  <c:v>3.0293150000000003E-3</c:v>
                </c:pt>
                <c:pt idx="291">
                  <c:v>2.9787225999999998E-3</c:v>
                </c:pt>
                <c:pt idx="292">
                  <c:v>2.9234601999999998E-3</c:v>
                </c:pt>
                <c:pt idx="293">
                  <c:v>2.8679384000000001E-3</c:v>
                </c:pt>
                <c:pt idx="294">
                  <c:v>2.8124164E-3</c:v>
                </c:pt>
                <c:pt idx="295">
                  <c:v>2.7690885999999996E-3</c:v>
                </c:pt>
                <c:pt idx="296">
                  <c:v>2.7566350000000003E-3</c:v>
                </c:pt>
                <c:pt idx="297">
                  <c:v>2.7657158E-3</c:v>
                </c:pt>
                <c:pt idx="298">
                  <c:v>2.7576728000000003E-3</c:v>
                </c:pt>
                <c:pt idx="299">
                  <c:v>2.7078587999999999E-3</c:v>
                </c:pt>
                <c:pt idx="300">
                  <c:v>2.6017445999999998E-3</c:v>
                </c:pt>
                <c:pt idx="301">
                  <c:v>2.4559347999999997E-3</c:v>
                </c:pt>
                <c:pt idx="302">
                  <c:v>2.3137572000000001E-3</c:v>
                </c:pt>
                <c:pt idx="303">
                  <c:v>2.2195776000000001E-3</c:v>
                </c:pt>
                <c:pt idx="304">
                  <c:v>2.1897410000000003E-3</c:v>
                </c:pt>
                <c:pt idx="305">
                  <c:v>2.2047890000000004E-3</c:v>
                </c:pt>
                <c:pt idx="306">
                  <c:v>2.2117942000000001E-3</c:v>
                </c:pt>
                <c:pt idx="307">
                  <c:v>2.162499E-3</c:v>
                </c:pt>
                <c:pt idx="308">
                  <c:v>2.0449689999999998E-3</c:v>
                </c:pt>
                <c:pt idx="309">
                  <c:v>1.8713983999999999E-3</c:v>
                </c:pt>
                <c:pt idx="310">
                  <c:v>1.6916008000000004E-3</c:v>
                </c:pt>
                <c:pt idx="311">
                  <c:v>1.5507206E-3</c:v>
                </c:pt>
                <c:pt idx="312">
                  <c:v>1.4625084000000001E-3</c:v>
                </c:pt>
                <c:pt idx="313">
                  <c:v>1.4196996000000002E-3</c:v>
                </c:pt>
                <c:pt idx="314">
                  <c:v>1.4038732000000002E-3</c:v>
                </c:pt>
                <c:pt idx="315">
                  <c:v>1.3774096E-3</c:v>
                </c:pt>
                <c:pt idx="316">
                  <c:v>1.3294115999999997E-3</c:v>
                </c:pt>
                <c:pt idx="317">
                  <c:v>1.2731113999999999E-3</c:v>
                </c:pt>
                <c:pt idx="318">
                  <c:v>1.2181084E-3</c:v>
                </c:pt>
                <c:pt idx="319">
                  <c:v>1.1724456E-3</c:v>
                </c:pt>
                <c:pt idx="320">
                  <c:v>1.1283394E-3</c:v>
                </c:pt>
                <c:pt idx="321">
                  <c:v>1.0728175599999999E-3</c:v>
                </c:pt>
                <c:pt idx="322">
                  <c:v>9.8668075999999998E-4</c:v>
                </c:pt>
                <c:pt idx="323">
                  <c:v>8.5929178000000001E-4</c:v>
                </c:pt>
                <c:pt idx="324">
                  <c:v>7.0621745999999998E-4</c:v>
                </c:pt>
                <c:pt idx="325">
                  <c:v>5.6741277999999991E-4</c:v>
                </c:pt>
                <c:pt idx="326">
                  <c:v>4.7427095999999996E-4</c:v>
                </c:pt>
                <c:pt idx="327">
                  <c:v>4.5118010000000001E-4</c:v>
                </c:pt>
                <c:pt idx="328">
                  <c:v>4.9217290000000001E-4</c:v>
                </c:pt>
                <c:pt idx="329">
                  <c:v>5.552187599999999E-4</c:v>
                </c:pt>
                <c:pt idx="330">
                  <c:v>6.1411346000000001E-4</c:v>
                </c:pt>
                <c:pt idx="331">
                  <c:v>6.5821961999999994E-4</c:v>
                </c:pt>
                <c:pt idx="332">
                  <c:v>6.8572109999999996E-4</c:v>
                </c:pt>
                <c:pt idx="333">
                  <c:v>7.1140644000000002E-4</c:v>
                </c:pt>
                <c:pt idx="334">
                  <c:v>7.526586799999999E-4</c:v>
                </c:pt>
                <c:pt idx="335">
                  <c:v>7.9053808000000003E-4</c:v>
                </c:pt>
                <c:pt idx="336">
                  <c:v>7.9702428000000009E-4</c:v>
                </c:pt>
                <c:pt idx="337">
                  <c:v>7.5395591999999996E-4</c:v>
                </c:pt>
                <c:pt idx="338">
                  <c:v>6.5432787999999997E-4</c:v>
                </c:pt>
                <c:pt idx="339">
                  <c:v>4.9969686000000003E-4</c:v>
                </c:pt>
                <c:pt idx="340">
                  <c:v>3.2664503999999998E-4</c:v>
                </c:pt>
                <c:pt idx="341">
                  <c:v>1.87062004E-4</c:v>
                </c:pt>
                <c:pt idx="342">
                  <c:v>1.0948704399999999E-4</c:v>
                </c:pt>
                <c:pt idx="343">
                  <c:v>1.0611422400000001E-4</c:v>
                </c:pt>
                <c:pt idx="344">
                  <c:v>1.75905744E-4</c:v>
                </c:pt>
                <c:pt idx="345">
                  <c:v>2.7475544400000002E-4</c:v>
                </c:pt>
                <c:pt idx="346">
                  <c:v>3.4273082E-4</c:v>
                </c:pt>
                <c:pt idx="347">
                  <c:v>3.5674099999999994E-4</c:v>
                </c:pt>
                <c:pt idx="348">
                  <c:v>3.1808325999999997E-4</c:v>
                </c:pt>
                <c:pt idx="349">
                  <c:v>2.4881064000000002E-4</c:v>
                </c:pt>
                <c:pt idx="350">
                  <c:v>1.8758090000000003E-4</c:v>
                </c:pt>
                <c:pt idx="351">
                  <c:v>1.5696604000000003E-4</c:v>
                </c:pt>
                <c:pt idx="352">
                  <c:v>1.5255544000000002E-4</c:v>
                </c:pt>
                <c:pt idx="353">
                  <c:v>1.6033888E-4</c:v>
                </c:pt>
                <c:pt idx="354">
                  <c:v>1.6293336E-4</c:v>
                </c:pt>
                <c:pt idx="355">
                  <c:v>1.5125819999999999E-4</c:v>
                </c:pt>
                <c:pt idx="356">
                  <c:v>1.18567748E-4</c:v>
                </c:pt>
                <c:pt idx="357">
                  <c:v>5.5781328000000004E-5</c:v>
                </c:pt>
                <c:pt idx="358">
                  <c:v>-4.0992791999999996E-5</c:v>
                </c:pt>
                <c:pt idx="359">
                  <c:v>-1.56447152E-4</c:v>
                </c:pt>
                <c:pt idx="360">
                  <c:v>-2.6723145199999997E-4</c:v>
                </c:pt>
                <c:pt idx="361">
                  <c:v>-3.3520681999999998E-4</c:v>
                </c:pt>
                <c:pt idx="362">
                  <c:v>-3.3520681999999998E-4</c:v>
                </c:pt>
                <c:pt idx="363">
                  <c:v>-2.7605266799999998E-4</c:v>
                </c:pt>
                <c:pt idx="364">
                  <c:v>-1.9173206400000003E-4</c:v>
                </c:pt>
                <c:pt idx="365">
                  <c:v>-1.1908661999999999E-4</c:v>
                </c:pt>
                <c:pt idx="366">
                  <c:v>-8.1985559999999994E-5</c:v>
                </c:pt>
                <c:pt idx="367">
                  <c:v>-9.8590240000000006E-5</c:v>
                </c:pt>
                <c:pt idx="368">
                  <c:v>-1.6007941199999999E-4</c:v>
                </c:pt>
                <c:pt idx="369">
                  <c:v>-2.4128663599999999E-4</c:v>
                </c:pt>
                <c:pt idx="370">
                  <c:v>-3.0874312E-4</c:v>
                </c:pt>
                <c:pt idx="371">
                  <c:v>-3.4091467999999999E-4</c:v>
                </c:pt>
                <c:pt idx="372">
                  <c:v>-3.1756435599999998E-4</c:v>
                </c:pt>
                <c:pt idx="373">
                  <c:v>-2.5088622399999994E-4</c:v>
                </c:pt>
                <c:pt idx="374">
                  <c:v>-1.8109471200000003E-4</c:v>
                </c:pt>
                <c:pt idx="375">
                  <c:v>-1.38545232E-4</c:v>
                </c:pt>
                <c:pt idx="376">
                  <c:v>-1.3491295199999999E-4</c:v>
                </c:pt>
                <c:pt idx="377">
                  <c:v>-1.6163609599999999E-4</c:v>
                </c:pt>
                <c:pt idx="378">
                  <c:v>-1.88099788E-4</c:v>
                </c:pt>
                <c:pt idx="379">
                  <c:v>-1.76684076E-4</c:v>
                </c:pt>
                <c:pt idx="380">
                  <c:v>-1.2920509599999999E-4</c:v>
                </c:pt>
                <c:pt idx="381">
                  <c:v>-6.9791507999999986E-5</c:v>
                </c:pt>
                <c:pt idx="382">
                  <c:v>-1.3750740000000001E-5</c:v>
                </c:pt>
                <c:pt idx="383">
                  <c:v>2.6463696000000001E-5</c:v>
                </c:pt>
                <c:pt idx="384">
                  <c:v>3.5544375999999999E-5</c:v>
                </c:pt>
                <c:pt idx="385">
                  <c:v>1.7383016000000003E-5</c:v>
                </c:pt>
                <c:pt idx="386">
                  <c:v>-3.0095972000000001E-5</c:v>
                </c:pt>
                <c:pt idx="387">
                  <c:v>-1.232378E-4</c:v>
                </c:pt>
                <c:pt idx="388">
                  <c:v>-2.3531933599999999E-4</c:v>
                </c:pt>
                <c:pt idx="389">
                  <c:v>-3.2171552000000001E-4</c:v>
                </c:pt>
                <c:pt idx="390">
                  <c:v>-3.7178897999999995E-4</c:v>
                </c:pt>
                <c:pt idx="391">
                  <c:v>-3.8553972000000001E-4</c:v>
                </c:pt>
                <c:pt idx="392">
                  <c:v>-3.7230788000000001E-4</c:v>
                </c:pt>
                <c:pt idx="393">
                  <c:v>-3.7075119999999996E-4</c:v>
                </c:pt>
                <c:pt idx="394">
                  <c:v>-3.9799324000000004E-4</c:v>
                </c:pt>
                <c:pt idx="395">
                  <c:v>-4.4547223999999994E-4</c:v>
                </c:pt>
                <c:pt idx="396">
                  <c:v>-5.0229136000000006E-4</c:v>
                </c:pt>
                <c:pt idx="397">
                  <c:v>-5.5807267999999995E-4</c:v>
                </c:pt>
                <c:pt idx="398">
                  <c:v>-6.1800516000000004E-4</c:v>
                </c:pt>
                <c:pt idx="399">
                  <c:v>-7.0595804000000008E-4</c:v>
                </c:pt>
                <c:pt idx="400">
                  <c:v>-8.2322853999999986E-4</c:v>
                </c:pt>
                <c:pt idx="401">
                  <c:v>-9.5295262000000009E-4</c:v>
                </c:pt>
                <c:pt idx="402">
                  <c:v>-1.0626990400000001E-3</c:v>
                </c:pt>
                <c:pt idx="403">
                  <c:v>-1.1083618400000001E-3</c:v>
                </c:pt>
                <c:pt idx="404">
                  <c:v>-1.0725580199999999E-3</c:v>
                </c:pt>
                <c:pt idx="405">
                  <c:v>-9.8071341999999987E-4</c:v>
                </c:pt>
                <c:pt idx="406">
                  <c:v>-8.7615579999999994E-4</c:v>
                </c:pt>
                <c:pt idx="407">
                  <c:v>-8.0999663999999983E-4</c:v>
                </c:pt>
                <c:pt idx="408">
                  <c:v>-8.1129384000000004E-4</c:v>
                </c:pt>
                <c:pt idx="409">
                  <c:v>-8.5877282000000003E-4</c:v>
                </c:pt>
                <c:pt idx="410">
                  <c:v>-9.1507303999999992E-4</c:v>
                </c:pt>
                <c:pt idx="411">
                  <c:v>-9.4231507999999989E-4</c:v>
                </c:pt>
                <c:pt idx="412">
                  <c:v>-9.0703015999999987E-4</c:v>
                </c:pt>
                <c:pt idx="413">
                  <c:v>-8.0532664000000003E-4</c:v>
                </c:pt>
                <c:pt idx="414">
                  <c:v>-6.6288967999999994E-4</c:v>
                </c:pt>
                <c:pt idx="415">
                  <c:v>-5.0981533999999999E-4</c:v>
                </c:pt>
                <c:pt idx="416">
                  <c:v>-3.9098813999999997E-4</c:v>
                </c:pt>
                <c:pt idx="417">
                  <c:v>-3.4714142000000003E-4</c:v>
                </c:pt>
                <c:pt idx="418">
                  <c:v>-3.8476138000000001E-4</c:v>
                </c:pt>
                <c:pt idx="419">
                  <c:v>-4.9658348000000002E-4</c:v>
                </c:pt>
                <c:pt idx="420">
                  <c:v>-6.4005824000000001E-4</c:v>
                </c:pt>
                <c:pt idx="421">
                  <c:v>-7.4357800000000006E-4</c:v>
                </c:pt>
                <c:pt idx="422">
                  <c:v>-7.6173935999999996E-4</c:v>
                </c:pt>
                <c:pt idx="423">
                  <c:v>-6.9869348000000005E-4</c:v>
                </c:pt>
                <c:pt idx="424">
                  <c:v>-5.8246076000000003E-4</c:v>
                </c:pt>
                <c:pt idx="425">
                  <c:v>-4.6856307999999997E-4</c:v>
                </c:pt>
                <c:pt idx="426">
                  <c:v>-4.1174395999999996E-4</c:v>
                </c:pt>
                <c:pt idx="427">
                  <c:v>-4.3483484000000005E-4</c:v>
                </c:pt>
                <c:pt idx="428">
                  <c:v>-5.3835459999999999E-4</c:v>
                </c:pt>
                <c:pt idx="429">
                  <c:v>-7.0336357999999999E-4</c:v>
                </c:pt>
                <c:pt idx="430">
                  <c:v>-8.9717122000000009E-4</c:v>
                </c:pt>
                <c:pt idx="431">
                  <c:v>-1.07463376E-3</c:v>
                </c:pt>
                <c:pt idx="432">
                  <c:v>-1.19787152E-3</c:v>
                </c:pt>
                <c:pt idx="433">
                  <c:v>-1.2422372000000001E-3</c:v>
                </c:pt>
                <c:pt idx="434">
                  <c:v>-1.1978715400000001E-3</c:v>
                </c:pt>
                <c:pt idx="435">
                  <c:v>-1.0785254800000001E-3</c:v>
                </c:pt>
                <c:pt idx="436">
                  <c:v>-9.2622940000000012E-4</c:v>
                </c:pt>
                <c:pt idx="437">
                  <c:v>-7.796413200000001E-4</c:v>
                </c:pt>
                <c:pt idx="438">
                  <c:v>-6.6340854E-4</c:v>
                </c:pt>
                <c:pt idx="439">
                  <c:v>-6.0036268E-4</c:v>
                </c:pt>
                <c:pt idx="440">
                  <c:v>-5.9517372E-4</c:v>
                </c:pt>
                <c:pt idx="441">
                  <c:v>-6.3279367999999998E-4</c:v>
                </c:pt>
                <c:pt idx="442">
                  <c:v>-6.9817457999999993E-4</c:v>
                </c:pt>
                <c:pt idx="443">
                  <c:v>-7.8327354000000003E-4</c:v>
                </c:pt>
                <c:pt idx="444">
                  <c:v>-8.7304245999999999E-4</c:v>
                </c:pt>
                <c:pt idx="445">
                  <c:v>-9.4049887999999996E-4</c:v>
                </c:pt>
                <c:pt idx="446">
                  <c:v>-9.6903815999999988E-4</c:v>
                </c:pt>
                <c:pt idx="447">
                  <c:v>-9.5476851999999992E-4</c:v>
                </c:pt>
                <c:pt idx="448">
                  <c:v>-8.9846830000000003E-4</c:v>
                </c:pt>
                <c:pt idx="449">
                  <c:v>-8.1933676000000015E-4</c:v>
                </c:pt>
                <c:pt idx="450">
                  <c:v>-7.5395592000000006E-4</c:v>
                </c:pt>
                <c:pt idx="451">
                  <c:v>-7.1296313999999993E-4</c:v>
                </c:pt>
                <c:pt idx="452">
                  <c:v>-6.927261800000001E-4</c:v>
                </c:pt>
                <c:pt idx="453">
                  <c:v>-6.9480175999999999E-4</c:v>
                </c:pt>
                <c:pt idx="454">
                  <c:v>-7.1763318E-4</c:v>
                </c:pt>
                <c:pt idx="455">
                  <c:v>-7.7523064000000006E-4</c:v>
                </c:pt>
                <c:pt idx="456">
                  <c:v>-8.9068505999999998E-4</c:v>
                </c:pt>
                <c:pt idx="457">
                  <c:v>-1.0569912400000001E-3</c:v>
                </c:pt>
                <c:pt idx="458">
                  <c:v>-1.2357509000000002E-3</c:v>
                </c:pt>
                <c:pt idx="459">
                  <c:v>-1.3750744200000001E-3</c:v>
                </c:pt>
                <c:pt idx="460">
                  <c:v>-1.4251477999999999E-3</c:v>
                </c:pt>
                <c:pt idx="461">
                  <c:v>-1.3727392000000001E-3</c:v>
                </c:pt>
                <c:pt idx="462">
                  <c:v>-1.2443124400000002E-3</c:v>
                </c:pt>
                <c:pt idx="463">
                  <c:v>-1.09227592E-3</c:v>
                </c:pt>
                <c:pt idx="464">
                  <c:v>-9.6125474000000012E-4</c:v>
                </c:pt>
                <c:pt idx="465">
                  <c:v>-8.6525906000000014E-4</c:v>
                </c:pt>
                <c:pt idx="466">
                  <c:v>-8.0299158000000004E-4</c:v>
                </c:pt>
                <c:pt idx="467">
                  <c:v>-7.7886291999999997E-4</c:v>
                </c:pt>
                <c:pt idx="468">
                  <c:v>-7.8612745999999986E-4</c:v>
                </c:pt>
                <c:pt idx="469">
                  <c:v>-8.2841744E-4</c:v>
                </c:pt>
                <c:pt idx="470">
                  <c:v>-9.0028451999999998E-4</c:v>
                </c:pt>
                <c:pt idx="471">
                  <c:v>-9.6903820000000004E-4</c:v>
                </c:pt>
                <c:pt idx="472">
                  <c:v>-9.9602077999999994E-4</c:v>
                </c:pt>
                <c:pt idx="473">
                  <c:v>-9.6410868000000008E-4</c:v>
                </c:pt>
                <c:pt idx="474">
                  <c:v>-8.7952866000000005E-4</c:v>
                </c:pt>
                <c:pt idx="475">
                  <c:v>-7.7419279999999999E-4</c:v>
                </c:pt>
                <c:pt idx="476">
                  <c:v>-6.9065057999999997E-4</c:v>
                </c:pt>
                <c:pt idx="477">
                  <c:v>-6.4317159999999999E-4</c:v>
                </c:pt>
                <c:pt idx="478">
                  <c:v>-6.128161799999999E-4</c:v>
                </c:pt>
                <c:pt idx="479">
                  <c:v>-5.7260174000000003E-4</c:v>
                </c:pt>
                <c:pt idx="480">
                  <c:v>-5.1785820000000002E-4</c:v>
                </c:pt>
                <c:pt idx="481">
                  <c:v>-4.5507177999999995E-4</c:v>
                </c:pt>
                <c:pt idx="482">
                  <c:v>-4.0266328000000001E-4</c:v>
                </c:pt>
                <c:pt idx="483">
                  <c:v>-3.7697794E-4</c:v>
                </c:pt>
                <c:pt idx="484">
                  <c:v>-3.6737835999999999E-4</c:v>
                </c:pt>
                <c:pt idx="485">
                  <c:v>-3.4973589999999998E-4</c:v>
                </c:pt>
                <c:pt idx="486">
                  <c:v>-3.3183399999999998E-4</c:v>
                </c:pt>
                <c:pt idx="487">
                  <c:v>-3.3598518E-4</c:v>
                </c:pt>
                <c:pt idx="488">
                  <c:v>-3.7542127999999999E-4</c:v>
                </c:pt>
                <c:pt idx="489">
                  <c:v>-4.5221789999999997E-4</c:v>
                </c:pt>
                <c:pt idx="490">
                  <c:v>-5.5210537999999989E-4</c:v>
                </c:pt>
                <c:pt idx="491">
                  <c:v>-6.3045867999999997E-4</c:v>
                </c:pt>
                <c:pt idx="492">
                  <c:v>-6.4862003999999998E-4</c:v>
                </c:pt>
                <c:pt idx="493">
                  <c:v>-6.0165993999999998E-4</c:v>
                </c:pt>
                <c:pt idx="494">
                  <c:v>-4.9943741999999998E-4</c:v>
                </c:pt>
                <c:pt idx="495">
                  <c:v>-3.55962672E-4</c:v>
                </c:pt>
                <c:pt idx="496">
                  <c:v>-1.9147263200000001E-4</c:v>
                </c:pt>
                <c:pt idx="497">
                  <c:v>-1.4010192000000012E-5</c:v>
                </c:pt>
                <c:pt idx="498">
                  <c:v>1.7383016799999999E-4</c:v>
                </c:pt>
                <c:pt idx="499">
                  <c:v>3.45065848E-4</c:v>
                </c:pt>
                <c:pt idx="500">
                  <c:v>4.696008999999999E-4</c:v>
                </c:pt>
                <c:pt idx="501">
                  <c:v>5.2252829999999996E-4</c:v>
                </c:pt>
                <c:pt idx="502">
                  <c:v>4.8127607999999994E-4</c:v>
                </c:pt>
                <c:pt idx="503">
                  <c:v>3.6141109600000001E-4</c:v>
                </c:pt>
                <c:pt idx="504">
                  <c:v>2.0755843599999996E-4</c:v>
                </c:pt>
                <c:pt idx="505">
                  <c:v>7.2645463999999996E-5</c:v>
                </c:pt>
                <c:pt idx="506">
                  <c:v>7.005104000000001E-6</c:v>
                </c:pt>
                <c:pt idx="507">
                  <c:v>2.3090863999999998E-5</c:v>
                </c:pt>
                <c:pt idx="508">
                  <c:v>8.5877288000000006E-5</c:v>
                </c:pt>
                <c:pt idx="509">
                  <c:v>1.64749468E-4</c:v>
                </c:pt>
                <c:pt idx="510">
                  <c:v>2.3324373999999997E-4</c:v>
                </c:pt>
                <c:pt idx="511">
                  <c:v>2.8227942000000003E-4</c:v>
                </c:pt>
                <c:pt idx="512">
                  <c:v>3.3624461999999999E-4</c:v>
                </c:pt>
                <c:pt idx="513">
                  <c:v>4.0084715999999998E-4</c:v>
                </c:pt>
                <c:pt idx="514">
                  <c:v>4.6181744000000003E-4</c:v>
                </c:pt>
                <c:pt idx="515">
                  <c:v>5.0306968000000008E-4</c:v>
                </c:pt>
                <c:pt idx="516">
                  <c:v>4.9865906000000002E-4</c:v>
                </c:pt>
                <c:pt idx="517">
                  <c:v>4.4158050000000002E-4</c:v>
                </c:pt>
                <c:pt idx="518">
                  <c:v>3.5985438000000005E-4</c:v>
                </c:pt>
                <c:pt idx="519">
                  <c:v>2.7060427999999999E-4</c:v>
                </c:pt>
                <c:pt idx="520">
                  <c:v>1.8913760000000002E-4</c:v>
                </c:pt>
                <c:pt idx="521">
                  <c:v>1.30761804E-4</c:v>
                </c:pt>
                <c:pt idx="522">
                  <c:v>8.4320604000000005E-5</c:v>
                </c:pt>
                <c:pt idx="523">
                  <c:v>4.8516783999999999E-5</c:v>
                </c:pt>
                <c:pt idx="524">
                  <c:v>4.2549472E-5</c:v>
                </c:pt>
                <c:pt idx="525">
                  <c:v>6.7456472000000011E-5</c:v>
                </c:pt>
                <c:pt idx="526">
                  <c:v>1.0793036800000001E-4</c:v>
                </c:pt>
                <c:pt idx="527">
                  <c:v>1.4736646800000001E-4</c:v>
                </c:pt>
                <c:pt idx="528">
                  <c:v>1.59819972E-4</c:v>
                </c:pt>
                <c:pt idx="529">
                  <c:v>1.2453504400000001E-4</c:v>
                </c:pt>
                <c:pt idx="530">
                  <c:v>4.1511683999999994E-5</c:v>
                </c:pt>
                <c:pt idx="531">
                  <c:v>-6.9791516000000008E-5</c:v>
                </c:pt>
                <c:pt idx="532">
                  <c:v>-1.80575816E-4</c:v>
                </c:pt>
                <c:pt idx="533">
                  <c:v>-2.6152359999999998E-4</c:v>
                </c:pt>
                <c:pt idx="534">
                  <c:v>-2.9213846000000001E-4</c:v>
                </c:pt>
                <c:pt idx="535">
                  <c:v>-2.7267985999999999E-4</c:v>
                </c:pt>
                <c:pt idx="536">
                  <c:v>-2.2182805200000001E-4</c:v>
                </c:pt>
                <c:pt idx="537">
                  <c:v>-1.65527836E-4</c:v>
                </c:pt>
                <c:pt idx="538">
                  <c:v>-1.3179959599999999E-4</c:v>
                </c:pt>
                <c:pt idx="539">
                  <c:v>-1.3595077600000001E-4</c:v>
                </c:pt>
                <c:pt idx="540">
                  <c:v>-1.7071679600000003E-4</c:v>
                </c:pt>
                <c:pt idx="541">
                  <c:v>-2.03666684E-4</c:v>
                </c:pt>
                <c:pt idx="542">
                  <c:v>-2.0314778799999998E-4</c:v>
                </c:pt>
                <c:pt idx="543">
                  <c:v>-1.5696603599999999E-4</c:v>
                </c:pt>
                <c:pt idx="544">
                  <c:v>-7.5758795999999993E-5</c:v>
                </c:pt>
                <c:pt idx="545">
                  <c:v>2.1274744000000002E-5</c:v>
                </c:pt>
                <c:pt idx="546">
                  <c:v>1.0844926400000001E-4</c:v>
                </c:pt>
                <c:pt idx="547">
                  <c:v>1.7694353200000001E-4</c:v>
                </c:pt>
                <c:pt idx="548">
                  <c:v>2.3531934E-4</c:v>
                </c:pt>
                <c:pt idx="549">
                  <c:v>2.9006285999999998E-4</c:v>
                </c:pt>
                <c:pt idx="550">
                  <c:v>3.4324971999999995E-4</c:v>
                </c:pt>
                <c:pt idx="551">
                  <c:v>3.8865311999999999E-4</c:v>
                </c:pt>
                <c:pt idx="552">
                  <c:v>4.1044675999999997E-4</c:v>
                </c:pt>
                <c:pt idx="553">
                  <c:v>3.9954994000000006E-4</c:v>
                </c:pt>
                <c:pt idx="554">
                  <c:v>3.5362764000000001E-4</c:v>
                </c:pt>
                <c:pt idx="555">
                  <c:v>2.62042484E-4</c:v>
                </c:pt>
                <c:pt idx="556">
                  <c:v>1.3128068400000001E-4</c:v>
                </c:pt>
                <c:pt idx="557">
                  <c:v>-8.042896000000008E-6</c:v>
                </c:pt>
                <c:pt idx="558">
                  <c:v>-1.19086636E-4</c:v>
                </c:pt>
                <c:pt idx="559">
                  <c:v>-1.6552782399999999E-4</c:v>
                </c:pt>
                <c:pt idx="560">
                  <c:v>-1.2323780800000002E-4</c:v>
                </c:pt>
                <c:pt idx="561">
                  <c:v>-1.5566880000000122E-6</c:v>
                </c:pt>
                <c:pt idx="562">
                  <c:v>1.5073929199999999E-4</c:v>
                </c:pt>
                <c:pt idx="563">
                  <c:v>2.6800977199999999E-4</c:v>
                </c:pt>
                <c:pt idx="564">
                  <c:v>2.9966242000000002E-4</c:v>
                </c:pt>
                <c:pt idx="565">
                  <c:v>2.4050828399999999E-4</c:v>
                </c:pt>
                <c:pt idx="566">
                  <c:v>1.17529924E-4</c:v>
                </c:pt>
                <c:pt idx="567">
                  <c:v>-1.8680276000000002E-5</c:v>
                </c:pt>
                <c:pt idx="568">
                  <c:v>-1.1701105600000002E-4</c:v>
                </c:pt>
                <c:pt idx="569">
                  <c:v>-1.6293333600000002E-4</c:v>
                </c:pt>
                <c:pt idx="570">
                  <c:v>-1.6916008000000002E-4</c:v>
                </c:pt>
                <c:pt idx="571">
                  <c:v>-1.4555029999999998E-4</c:v>
                </c:pt>
                <c:pt idx="572">
                  <c:v>-9.6255183999999989E-5</c:v>
                </c:pt>
                <c:pt idx="573">
                  <c:v>-1.7642443999999999E-5</c:v>
                </c:pt>
                <c:pt idx="574">
                  <c:v>9.9368595999999992E-5</c:v>
                </c:pt>
                <c:pt idx="575">
                  <c:v>2.3531933599999999E-4</c:v>
                </c:pt>
                <c:pt idx="576">
                  <c:v>3.4817921600000001E-4</c:v>
                </c:pt>
                <c:pt idx="577">
                  <c:v>4.0759279999999997E-4</c:v>
                </c:pt>
                <c:pt idx="578">
                  <c:v>3.9617708E-4</c:v>
                </c:pt>
                <c:pt idx="579">
                  <c:v>3.2638556000000004E-4</c:v>
                </c:pt>
                <c:pt idx="580">
                  <c:v>2.3557875999999996E-4</c:v>
                </c:pt>
                <c:pt idx="581">
                  <c:v>1.5047981199999997E-4</c:v>
                </c:pt>
                <c:pt idx="582">
                  <c:v>7.783438E-5</c:v>
                </c:pt>
                <c:pt idx="583">
                  <c:v>7.7834200000000004E-6</c:v>
                </c:pt>
                <c:pt idx="584">
                  <c:v>-7.6537180000000002E-5</c:v>
                </c:pt>
                <c:pt idx="585">
                  <c:v>-1.6993846000000002E-4</c:v>
                </c:pt>
                <c:pt idx="586">
                  <c:v>-2.4855121199999998E-4</c:v>
                </c:pt>
                <c:pt idx="587">
                  <c:v>-3.0744589999999998E-4</c:v>
                </c:pt>
                <c:pt idx="588">
                  <c:v>-3.2742337999999997E-4</c:v>
                </c:pt>
                <c:pt idx="589">
                  <c:v>-2.9706795999999999E-4</c:v>
                </c:pt>
                <c:pt idx="590">
                  <c:v>-2.37135468E-4</c:v>
                </c:pt>
                <c:pt idx="591">
                  <c:v>-1.7434904399999998E-4</c:v>
                </c:pt>
                <c:pt idx="592">
                  <c:v>-1.2635116400000002E-4</c:v>
                </c:pt>
                <c:pt idx="593">
                  <c:v>-1.1752994399999999E-4</c:v>
                </c:pt>
                <c:pt idx="594">
                  <c:v>-1.4762590399999999E-4</c:v>
                </c:pt>
                <c:pt idx="595">
                  <c:v>-1.9251041600000003E-4</c:v>
                </c:pt>
                <c:pt idx="596">
                  <c:v>-2.3505988000000001E-4</c:v>
                </c:pt>
                <c:pt idx="597">
                  <c:v>-2.7112315999999997E-4</c:v>
                </c:pt>
              </c:numCache>
            </c:numRef>
          </c:val>
          <c:smooth val="0"/>
        </c:ser>
        <c:ser>
          <c:idx val="16"/>
          <c:order val="16"/>
          <c:marker>
            <c:symbol val="none"/>
          </c:marker>
          <c:val>
            <c:numRef>
              <c:f>Sheet1!$R$2:$R$599</c:f>
              <c:numCache>
                <c:formatCode>0.00E+00</c:formatCode>
                <c:ptCount val="598"/>
                <c:pt idx="0">
                  <c:v>6.7975380000000001E-4</c:v>
                </c:pt>
                <c:pt idx="1">
                  <c:v>7.6537160000000003E-4</c:v>
                </c:pt>
                <c:pt idx="2">
                  <c:v>7.2360049999999998E-4</c:v>
                </c:pt>
                <c:pt idx="3">
                  <c:v>6.9480175999999999E-4</c:v>
                </c:pt>
                <c:pt idx="4">
                  <c:v>6.3019922E-4</c:v>
                </c:pt>
                <c:pt idx="5">
                  <c:v>5.4795419999999998E-4</c:v>
                </c:pt>
                <c:pt idx="6">
                  <c:v>4.5299621999999993E-4</c:v>
                </c:pt>
                <c:pt idx="7">
                  <c:v>3.4350915999999999E-4</c:v>
                </c:pt>
                <c:pt idx="8">
                  <c:v>2.2753590799999999E-4</c:v>
                </c:pt>
                <c:pt idx="9">
                  <c:v>1.18827188E-4</c:v>
                </c:pt>
                <c:pt idx="10">
                  <c:v>3.7101068000000002E-5</c:v>
                </c:pt>
                <c:pt idx="11">
                  <c:v>9.8590280000000033E-6</c:v>
                </c:pt>
                <c:pt idx="12">
                  <c:v>4.9295127999999998E-5</c:v>
                </c:pt>
                <c:pt idx="13">
                  <c:v>1.3621020000000001E-4</c:v>
                </c:pt>
                <c:pt idx="14">
                  <c:v>2.3194650000000003E-4</c:v>
                </c:pt>
                <c:pt idx="15">
                  <c:v>3.0199746000000003E-4</c:v>
                </c:pt>
                <c:pt idx="16">
                  <c:v>3.2586667999999995E-4</c:v>
                </c:pt>
                <c:pt idx="17">
                  <c:v>3.0822420000000002E-4</c:v>
                </c:pt>
                <c:pt idx="18">
                  <c:v>2.763121E-4</c:v>
                </c:pt>
                <c:pt idx="19">
                  <c:v>2.6204245999999999E-4</c:v>
                </c:pt>
                <c:pt idx="20">
                  <c:v>2.7942548000000001E-4</c:v>
                </c:pt>
                <c:pt idx="21">
                  <c:v>3.2612612E-4</c:v>
                </c:pt>
                <c:pt idx="22">
                  <c:v>3.9202591999999996E-4</c:v>
                </c:pt>
                <c:pt idx="23">
                  <c:v>4.5377456000000004E-4</c:v>
                </c:pt>
                <c:pt idx="24">
                  <c:v>4.8438943999999998E-4</c:v>
                </c:pt>
                <c:pt idx="25">
                  <c:v>4.6778476E-4</c:v>
                </c:pt>
                <c:pt idx="26">
                  <c:v>3.8865311999999993E-4</c:v>
                </c:pt>
                <c:pt idx="27">
                  <c:v>2.4491892000000001E-4</c:v>
                </c:pt>
                <c:pt idx="28">
                  <c:v>7.627770000000001E-5</c:v>
                </c:pt>
                <c:pt idx="29">
                  <c:v>-7.0569880000000002E-5</c:v>
                </c:pt>
                <c:pt idx="30">
                  <c:v>-1.5748495999999998E-4</c:v>
                </c:pt>
                <c:pt idx="31">
                  <c:v>-1.6085778399999999E-4</c:v>
                </c:pt>
                <c:pt idx="32">
                  <c:v>-9.5476883999999983E-5</c:v>
                </c:pt>
                <c:pt idx="33">
                  <c:v>-9.5995839999999932E-6</c:v>
                </c:pt>
                <c:pt idx="34">
                  <c:v>6.5899796000000005E-5</c:v>
                </c:pt>
                <c:pt idx="35">
                  <c:v>1.2790787600000002E-4</c:v>
                </c:pt>
                <c:pt idx="36">
                  <c:v>1.8239196E-4</c:v>
                </c:pt>
                <c:pt idx="37">
                  <c:v>2.4725395999999997E-4</c:v>
                </c:pt>
                <c:pt idx="38">
                  <c:v>3.3650408000000001E-4</c:v>
                </c:pt>
                <c:pt idx="39">
                  <c:v>4.3198093999999992E-4</c:v>
                </c:pt>
                <c:pt idx="40">
                  <c:v>4.9969686000000003E-4</c:v>
                </c:pt>
                <c:pt idx="41">
                  <c:v>5.2278774000000001E-4</c:v>
                </c:pt>
                <c:pt idx="42">
                  <c:v>5.0255079999999999E-4</c:v>
                </c:pt>
                <c:pt idx="43">
                  <c:v>4.5714737999999998E-4</c:v>
                </c:pt>
                <c:pt idx="44">
                  <c:v>4.1641404000000004E-4</c:v>
                </c:pt>
                <c:pt idx="45">
                  <c:v>3.9306371999999997E-4</c:v>
                </c:pt>
                <c:pt idx="46">
                  <c:v>3.9980936000000007E-4</c:v>
                </c:pt>
                <c:pt idx="47">
                  <c:v>4.3898601999999996E-4</c:v>
                </c:pt>
                <c:pt idx="48">
                  <c:v>4.9087564000000004E-4</c:v>
                </c:pt>
                <c:pt idx="49">
                  <c:v>5.4795420000000009E-4</c:v>
                </c:pt>
                <c:pt idx="50">
                  <c:v>6.1229731999999995E-4</c:v>
                </c:pt>
                <c:pt idx="51">
                  <c:v>6.7197036E-4</c:v>
                </c:pt>
                <c:pt idx="52">
                  <c:v>7.3112449999999994E-4</c:v>
                </c:pt>
                <c:pt idx="53">
                  <c:v>7.9728373999999984E-4</c:v>
                </c:pt>
                <c:pt idx="54">
                  <c:v>8.5098948000000005E-4</c:v>
                </c:pt>
                <c:pt idx="55">
                  <c:v>8.8834997999999996E-4</c:v>
                </c:pt>
                <c:pt idx="56">
                  <c:v>9.1455422000000003E-4</c:v>
                </c:pt>
                <c:pt idx="57">
                  <c:v>9.2181876000000003E-4</c:v>
                </c:pt>
                <c:pt idx="58">
                  <c:v>9.1585143999999995E-4</c:v>
                </c:pt>
                <c:pt idx="59">
                  <c:v>9.1325696000000016E-4</c:v>
                </c:pt>
                <c:pt idx="60">
                  <c:v>9.129975199999999E-4</c:v>
                </c:pt>
                <c:pt idx="61">
                  <c:v>9.0625187999999991E-4</c:v>
                </c:pt>
                <c:pt idx="62">
                  <c:v>8.8757161999999999E-4</c:v>
                </c:pt>
                <c:pt idx="63">
                  <c:v>8.4943277999999993E-4</c:v>
                </c:pt>
                <c:pt idx="64">
                  <c:v>7.954676000000001E-4</c:v>
                </c:pt>
                <c:pt idx="65">
                  <c:v>7.4202130000000004E-4</c:v>
                </c:pt>
                <c:pt idx="66">
                  <c:v>7.1451982000000002E-4</c:v>
                </c:pt>
                <c:pt idx="67">
                  <c:v>7.2645443999999994E-4</c:v>
                </c:pt>
                <c:pt idx="68">
                  <c:v>7.619987999999999E-4</c:v>
                </c:pt>
                <c:pt idx="69">
                  <c:v>7.837924199999999E-4</c:v>
                </c:pt>
                <c:pt idx="70">
                  <c:v>7.5343702000000006E-4</c:v>
                </c:pt>
                <c:pt idx="71">
                  <c:v>6.5692235999999997E-4</c:v>
                </c:pt>
                <c:pt idx="72">
                  <c:v>5.1993379999999993E-4</c:v>
                </c:pt>
                <c:pt idx="73">
                  <c:v>4.0318219999999999E-4</c:v>
                </c:pt>
                <c:pt idx="74">
                  <c:v>3.5933549999999997E-4</c:v>
                </c:pt>
                <c:pt idx="75">
                  <c:v>4.0785226000000004E-4</c:v>
                </c:pt>
                <c:pt idx="76">
                  <c:v>5.2019323999999997E-4</c:v>
                </c:pt>
                <c:pt idx="77">
                  <c:v>6.3694483999999997E-4</c:v>
                </c:pt>
                <c:pt idx="78">
                  <c:v>7.1036864E-4</c:v>
                </c:pt>
                <c:pt idx="79">
                  <c:v>7.2308158000000005E-4</c:v>
                </c:pt>
                <c:pt idx="80">
                  <c:v>6.8182935999999987E-4</c:v>
                </c:pt>
                <c:pt idx="81">
                  <c:v>6.0373552000000008E-4</c:v>
                </c:pt>
                <c:pt idx="82">
                  <c:v>5.0592362000000004E-4</c:v>
                </c:pt>
                <c:pt idx="83">
                  <c:v>3.9487986000000003E-4</c:v>
                </c:pt>
                <c:pt idx="84">
                  <c:v>2.8643059999999994E-4</c:v>
                </c:pt>
                <c:pt idx="85">
                  <c:v>1.9899661599999998E-4</c:v>
                </c:pt>
                <c:pt idx="86">
                  <c:v>1.5748491600000002E-4</c:v>
                </c:pt>
                <c:pt idx="87">
                  <c:v>1.7019787599999999E-4</c:v>
                </c:pt>
                <c:pt idx="88">
                  <c:v>2.1119065599999997E-4</c:v>
                </c:pt>
                <c:pt idx="89">
                  <c:v>2.4310275599999999E-4</c:v>
                </c:pt>
                <c:pt idx="90">
                  <c:v>2.4543778000000002E-4</c:v>
                </c:pt>
                <c:pt idx="91">
                  <c:v>2.0210997199999998E-4</c:v>
                </c:pt>
                <c:pt idx="92">
                  <c:v>1.27648396E-4</c:v>
                </c:pt>
                <c:pt idx="93">
                  <c:v>6.6678123999999993E-5</c:v>
                </c:pt>
                <c:pt idx="94">
                  <c:v>3.5544367999999997E-5</c:v>
                </c:pt>
                <c:pt idx="95">
                  <c:v>3.6582168000000003E-5</c:v>
                </c:pt>
                <c:pt idx="96">
                  <c:v>8.1985575999999998E-5</c:v>
                </c:pt>
                <c:pt idx="97">
                  <c:v>1.60598312E-4</c:v>
                </c:pt>
                <c:pt idx="98">
                  <c:v>2.4803228400000003E-4</c:v>
                </c:pt>
                <c:pt idx="99">
                  <c:v>3.4117412000000003E-4</c:v>
                </c:pt>
                <c:pt idx="100">
                  <c:v>4.3249982000000001E-4</c:v>
                </c:pt>
                <c:pt idx="101">
                  <c:v>4.9969684E-4</c:v>
                </c:pt>
                <c:pt idx="102">
                  <c:v>5.4224632000000005E-4</c:v>
                </c:pt>
                <c:pt idx="103">
                  <c:v>5.6819112000000007E-4</c:v>
                </c:pt>
                <c:pt idx="104">
                  <c:v>5.7493676000000007E-4</c:v>
                </c:pt>
                <c:pt idx="105">
                  <c:v>5.6092655999999993E-4</c:v>
                </c:pt>
                <c:pt idx="106">
                  <c:v>5.4639747999999993E-4</c:v>
                </c:pt>
                <c:pt idx="107">
                  <c:v>5.5288367999999999E-4</c:v>
                </c:pt>
                <c:pt idx="108">
                  <c:v>5.8816861999999993E-4</c:v>
                </c:pt>
                <c:pt idx="109">
                  <c:v>6.5043613999999999E-4</c:v>
                </c:pt>
                <c:pt idx="110">
                  <c:v>7.1659537999999999E-4</c:v>
                </c:pt>
                <c:pt idx="111">
                  <c:v>7.4643190000000007E-4</c:v>
                </c:pt>
                <c:pt idx="112">
                  <c:v>7.0803359999999994E-4</c:v>
                </c:pt>
                <c:pt idx="113">
                  <c:v>6.1592956000000002E-4</c:v>
                </c:pt>
                <c:pt idx="114">
                  <c:v>5.1733932000000004E-4</c:v>
                </c:pt>
                <c:pt idx="115">
                  <c:v>4.6493083999999996E-4</c:v>
                </c:pt>
                <c:pt idx="116">
                  <c:v>4.7894103999999993E-4</c:v>
                </c:pt>
                <c:pt idx="117">
                  <c:v>5.3420345999999992E-4</c:v>
                </c:pt>
                <c:pt idx="118">
                  <c:v>5.6611556E-4</c:v>
                </c:pt>
                <c:pt idx="119">
                  <c:v>5.2460387999999996E-4</c:v>
                </c:pt>
                <c:pt idx="120">
                  <c:v>4.0603613199999999E-4</c:v>
                </c:pt>
                <c:pt idx="121">
                  <c:v>2.4595670400000003E-4</c:v>
                </c:pt>
                <c:pt idx="122">
                  <c:v>1.0274140800000001E-4</c:v>
                </c:pt>
                <c:pt idx="123">
                  <c:v>2.5944796000000002E-5</c:v>
                </c:pt>
                <c:pt idx="124">
                  <c:v>2.2571976000000001E-5</c:v>
                </c:pt>
                <c:pt idx="125">
                  <c:v>5.7078564000000001E-5</c:v>
                </c:pt>
                <c:pt idx="126">
                  <c:v>9.4698531999999996E-5</c:v>
                </c:pt>
                <c:pt idx="127">
                  <c:v>1.18567748E-4</c:v>
                </c:pt>
                <c:pt idx="128">
                  <c:v>1.2349725999999999E-4</c:v>
                </c:pt>
                <c:pt idx="129">
                  <c:v>1.1752995999999999E-4</c:v>
                </c:pt>
                <c:pt idx="130">
                  <c:v>1.3076179999999999E-4</c:v>
                </c:pt>
                <c:pt idx="131">
                  <c:v>1.7772188E-4</c:v>
                </c:pt>
                <c:pt idx="132">
                  <c:v>2.5010787999999996E-4</c:v>
                </c:pt>
                <c:pt idx="133">
                  <c:v>3.4324971999999995E-4</c:v>
                </c:pt>
                <c:pt idx="134">
                  <c:v>4.4054271999999998E-4</c:v>
                </c:pt>
                <c:pt idx="135">
                  <c:v>5.2071216000000001E-4</c:v>
                </c:pt>
                <c:pt idx="136">
                  <c:v>5.9387650000000008E-4</c:v>
                </c:pt>
                <c:pt idx="137">
                  <c:v>6.7197034000000008E-4</c:v>
                </c:pt>
                <c:pt idx="138">
                  <c:v>7.511019800000001E-4</c:v>
                </c:pt>
                <c:pt idx="139">
                  <c:v>8.3516312000000005E-4</c:v>
                </c:pt>
                <c:pt idx="140">
                  <c:v>9.194838200000001E-4</c:v>
                </c:pt>
                <c:pt idx="141">
                  <c:v>9.7811916000000018E-4</c:v>
                </c:pt>
                <c:pt idx="142">
                  <c:v>9.9835609999999997E-4</c:v>
                </c:pt>
                <c:pt idx="143">
                  <c:v>9.8797817999999996E-4</c:v>
                </c:pt>
                <c:pt idx="144">
                  <c:v>9.6229284000000012E-4</c:v>
                </c:pt>
                <c:pt idx="145">
                  <c:v>9.345318E-4</c:v>
                </c:pt>
                <c:pt idx="146">
                  <c:v>9.0962469999999996E-4</c:v>
                </c:pt>
                <c:pt idx="147">
                  <c:v>8.891283199999999E-4</c:v>
                </c:pt>
                <c:pt idx="148">
                  <c:v>8.5929179999999993E-4</c:v>
                </c:pt>
                <c:pt idx="149">
                  <c:v>8.1311006E-4</c:v>
                </c:pt>
                <c:pt idx="150">
                  <c:v>7.6355550000000002E-4</c:v>
                </c:pt>
                <c:pt idx="151">
                  <c:v>7.2334106000000004E-4</c:v>
                </c:pt>
                <c:pt idx="152">
                  <c:v>6.9091005999999996E-4</c:v>
                </c:pt>
                <c:pt idx="153">
                  <c:v>6.6989475999999998E-4</c:v>
                </c:pt>
                <c:pt idx="154">
                  <c:v>6.4239325999999994E-4</c:v>
                </c:pt>
                <c:pt idx="155">
                  <c:v>5.8661193999999994E-4</c:v>
                </c:pt>
                <c:pt idx="156">
                  <c:v>5.1059368000000004E-4</c:v>
                </c:pt>
                <c:pt idx="157">
                  <c:v>4.2471638E-4</c:v>
                </c:pt>
                <c:pt idx="158">
                  <c:v>3.453253E-4</c:v>
                </c:pt>
                <c:pt idx="159">
                  <c:v>3.0666755999999998E-4</c:v>
                </c:pt>
                <c:pt idx="160">
                  <c:v>3.2794230000000001E-4</c:v>
                </c:pt>
                <c:pt idx="161">
                  <c:v>3.9643656000000005E-4</c:v>
                </c:pt>
                <c:pt idx="162">
                  <c:v>4.9969688000000006E-4</c:v>
                </c:pt>
                <c:pt idx="163">
                  <c:v>6.1048118E-4</c:v>
                </c:pt>
                <c:pt idx="164">
                  <c:v>6.8727778000000005E-4</c:v>
                </c:pt>
                <c:pt idx="165">
                  <c:v>6.9947181999999999E-4</c:v>
                </c:pt>
                <c:pt idx="166">
                  <c:v>6.4265272000000001E-4</c:v>
                </c:pt>
                <c:pt idx="167">
                  <c:v>5.3705737999999996E-4</c:v>
                </c:pt>
                <c:pt idx="168">
                  <c:v>4.1563570000000005E-4</c:v>
                </c:pt>
                <c:pt idx="169">
                  <c:v>3.1522932000000006E-4</c:v>
                </c:pt>
                <c:pt idx="170">
                  <c:v>2.5737242000000002E-4</c:v>
                </c:pt>
                <c:pt idx="171">
                  <c:v>2.3765435999999998E-4</c:v>
                </c:pt>
                <c:pt idx="172">
                  <c:v>2.3428151999999998E-4</c:v>
                </c:pt>
                <c:pt idx="173">
                  <c:v>2.2805478000000002E-4</c:v>
                </c:pt>
                <c:pt idx="174">
                  <c:v>2.0626115999999999E-4</c:v>
                </c:pt>
                <c:pt idx="175">
                  <c:v>1.7642463999999999E-4</c:v>
                </c:pt>
                <c:pt idx="176">
                  <c:v>1.5748494000000001E-4</c:v>
                </c:pt>
                <c:pt idx="177">
                  <c:v>1.6033888E-4</c:v>
                </c:pt>
                <c:pt idx="178">
                  <c:v>1.8550533999999998E-4</c:v>
                </c:pt>
                <c:pt idx="179">
                  <c:v>2.2571978000000001E-4</c:v>
                </c:pt>
                <c:pt idx="180">
                  <c:v>2.7242042E-4</c:v>
                </c:pt>
                <c:pt idx="181">
                  <c:v>3.2586672000000001E-4</c:v>
                </c:pt>
                <c:pt idx="182">
                  <c:v>4.0136608000000001E-4</c:v>
                </c:pt>
                <c:pt idx="183">
                  <c:v>5.1215038000000006E-4</c:v>
                </c:pt>
                <c:pt idx="184">
                  <c:v>6.5640345999999996E-4</c:v>
                </c:pt>
                <c:pt idx="185">
                  <c:v>8.0947777999999999E-4</c:v>
                </c:pt>
                <c:pt idx="186">
                  <c:v>9.5373088000000003E-4</c:v>
                </c:pt>
                <c:pt idx="187">
                  <c:v>1.0904599400000002E-3</c:v>
                </c:pt>
                <c:pt idx="188">
                  <c:v>1.2404207999999999E-3</c:v>
                </c:pt>
                <c:pt idx="189">
                  <c:v>1.4492763999999999E-3</c:v>
                </c:pt>
                <c:pt idx="190">
                  <c:v>1.7559440000000002E-3</c:v>
                </c:pt>
                <c:pt idx="191">
                  <c:v>2.159645E-3</c:v>
                </c:pt>
                <c:pt idx="192">
                  <c:v>2.6222407999999999E-3</c:v>
                </c:pt>
                <c:pt idx="193">
                  <c:v>3.0993658E-3</c:v>
                </c:pt>
                <c:pt idx="194">
                  <c:v>3.5635184E-3</c:v>
                </c:pt>
                <c:pt idx="195">
                  <c:v>4.0224817999999999E-3</c:v>
                </c:pt>
                <c:pt idx="196">
                  <c:v>4.5224381999999994E-3</c:v>
                </c:pt>
                <c:pt idx="197">
                  <c:v>5.1230603999999997E-3</c:v>
                </c:pt>
                <c:pt idx="198">
                  <c:v>5.8591143999999996E-3</c:v>
                </c:pt>
                <c:pt idx="199">
                  <c:v>6.7404591999999999E-3</c:v>
                </c:pt>
                <c:pt idx="200">
                  <c:v>7.7642413999999991E-3</c:v>
                </c:pt>
                <c:pt idx="201">
                  <c:v>8.893877599999999E-3</c:v>
                </c:pt>
                <c:pt idx="202">
                  <c:v>1.00909704E-2</c:v>
                </c:pt>
                <c:pt idx="203">
                  <c:v>1.13454014E-2</c:v>
                </c:pt>
                <c:pt idx="204">
                  <c:v>1.2644457999999997E-2</c:v>
                </c:pt>
                <c:pt idx="205">
                  <c:v>1.3980874000000001E-2</c:v>
                </c:pt>
                <c:pt idx="206">
                  <c:v>1.5370478000000002E-2</c:v>
                </c:pt>
                <c:pt idx="207">
                  <c:v>1.6816121999999999E-2</c:v>
                </c:pt>
                <c:pt idx="208">
                  <c:v>1.8301202000000003E-2</c:v>
                </c:pt>
                <c:pt idx="209">
                  <c:v>1.9808336000000003E-2</c:v>
                </c:pt>
                <c:pt idx="210">
                  <c:v>2.1316508000000001E-2</c:v>
                </c:pt>
                <c:pt idx="211">
                  <c:v>2.2806518000000001E-2</c:v>
                </c:pt>
                <c:pt idx="212">
                  <c:v>2.4276031999999999E-2</c:v>
                </c:pt>
                <c:pt idx="213">
                  <c:v>2.5734650000000005E-2</c:v>
                </c:pt>
                <c:pt idx="214">
                  <c:v>2.7201828000000001E-2</c:v>
                </c:pt>
                <c:pt idx="215">
                  <c:v>2.8675751999999999E-2</c:v>
                </c:pt>
                <c:pt idx="216">
                  <c:v>3.0145005999999995E-2</c:v>
                </c:pt>
                <c:pt idx="217">
                  <c:v>3.1589871999999998E-2</c:v>
                </c:pt>
                <c:pt idx="218">
                  <c:v>3.2957422E-2</c:v>
                </c:pt>
                <c:pt idx="219">
                  <c:v>3.4178644000000001E-2</c:v>
                </c:pt>
                <c:pt idx="220">
                  <c:v>3.5207613999999998E-2</c:v>
                </c:pt>
                <c:pt idx="221">
                  <c:v>3.6003081999999999E-2</c:v>
                </c:pt>
                <c:pt idx="222">
                  <c:v>3.6549998000000007E-2</c:v>
                </c:pt>
                <c:pt idx="223">
                  <c:v>3.6898436E-2</c:v>
                </c:pt>
                <c:pt idx="224">
                  <c:v>3.7110143999999998E-2</c:v>
                </c:pt>
                <c:pt idx="225">
                  <c:v>3.7208734E-2</c:v>
                </c:pt>
                <c:pt idx="226">
                  <c:v>3.7195762E-2</c:v>
                </c:pt>
                <c:pt idx="227">
                  <c:v>3.7048913999999995E-2</c:v>
                </c:pt>
                <c:pt idx="228">
                  <c:v>3.672694E-2</c:v>
                </c:pt>
                <c:pt idx="229">
                  <c:v>3.6218422E-2</c:v>
                </c:pt>
                <c:pt idx="230">
                  <c:v>3.5567986000000003E-2</c:v>
                </c:pt>
                <c:pt idx="231">
                  <c:v>3.4833747999999998E-2</c:v>
                </c:pt>
                <c:pt idx="232">
                  <c:v>3.4060333999999998E-2</c:v>
                </c:pt>
                <c:pt idx="233">
                  <c:v>3.3262271999999996E-2</c:v>
                </c:pt>
                <c:pt idx="234">
                  <c:v>3.2406871999999996E-2</c:v>
                </c:pt>
                <c:pt idx="235">
                  <c:v>3.1467929999999998E-2</c:v>
                </c:pt>
                <c:pt idx="236">
                  <c:v>3.0443369999999997E-2</c:v>
                </c:pt>
                <c:pt idx="237">
                  <c:v>2.9346163999999998E-2</c:v>
                </c:pt>
                <c:pt idx="238">
                  <c:v>2.8204331999999999E-2</c:v>
                </c:pt>
                <c:pt idx="239">
                  <c:v>2.7052902E-2</c:v>
                </c:pt>
                <c:pt idx="240">
                  <c:v>2.5891093999999996E-2</c:v>
                </c:pt>
                <c:pt idx="241">
                  <c:v>2.4721760000000002E-2</c:v>
                </c:pt>
                <c:pt idx="242">
                  <c:v>2.3568773999999997E-2</c:v>
                </c:pt>
                <c:pt idx="243">
                  <c:v>2.2454445999999999E-2</c:v>
                </c:pt>
                <c:pt idx="244">
                  <c:v>2.1413542000000001E-2</c:v>
                </c:pt>
                <c:pt idx="245">
                  <c:v>2.0462665999999997E-2</c:v>
                </c:pt>
                <c:pt idx="246">
                  <c:v>1.9581582E-2</c:v>
                </c:pt>
                <c:pt idx="247">
                  <c:v>1.8757834000000001E-2</c:v>
                </c:pt>
                <c:pt idx="248">
                  <c:v>1.8014774000000001E-2</c:v>
                </c:pt>
                <c:pt idx="249">
                  <c:v>1.7361224000000001E-2</c:v>
                </c:pt>
                <c:pt idx="250">
                  <c:v>1.6807042000000001E-2</c:v>
                </c:pt>
                <c:pt idx="251">
                  <c:v>1.6358456E-2</c:v>
                </c:pt>
                <c:pt idx="252">
                  <c:v>1.5982516000000002E-2</c:v>
                </c:pt>
                <c:pt idx="253">
                  <c:v>1.5628888000000001E-2</c:v>
                </c:pt>
                <c:pt idx="254">
                  <c:v>1.5280968000000001E-2</c:v>
                </c:pt>
                <c:pt idx="255">
                  <c:v>1.4939794000000001E-2</c:v>
                </c:pt>
                <c:pt idx="256">
                  <c:v>1.4604067999999998E-2</c:v>
                </c:pt>
                <c:pt idx="257">
                  <c:v>1.427872E-2</c:v>
                </c:pt>
                <c:pt idx="258">
                  <c:v>1.3964009999999999E-2</c:v>
                </c:pt>
                <c:pt idx="259">
                  <c:v>1.3669535999999999E-2</c:v>
                </c:pt>
                <c:pt idx="260">
                  <c:v>1.3411125999999999E-2</c:v>
                </c:pt>
                <c:pt idx="261">
                  <c:v>1.3195266000000001E-2</c:v>
                </c:pt>
                <c:pt idx="262">
                  <c:v>1.2993415999999999E-2</c:v>
                </c:pt>
                <c:pt idx="263">
                  <c:v>1.2759393999999999E-2</c:v>
                </c:pt>
                <c:pt idx="264">
                  <c:v>1.2455061999999999E-2</c:v>
                </c:pt>
                <c:pt idx="265">
                  <c:v>1.2073413999999999E-2</c:v>
                </c:pt>
                <c:pt idx="266">
                  <c:v>1.1649476000000001E-2</c:v>
                </c:pt>
                <c:pt idx="267">
                  <c:v>1.1247332000000001E-2</c:v>
                </c:pt>
                <c:pt idx="268">
                  <c:v>1.0907456000000001E-2</c:v>
                </c:pt>
                <c:pt idx="269">
                  <c:v>1.0603902000000002E-2</c:v>
                </c:pt>
                <c:pt idx="270">
                  <c:v>1.0290229200000002E-2</c:v>
                </c:pt>
                <c:pt idx="271">
                  <c:v>9.9192178000000013E-3</c:v>
                </c:pt>
                <c:pt idx="272">
                  <c:v>9.4537675999999994E-3</c:v>
                </c:pt>
                <c:pt idx="273">
                  <c:v>8.9060719999999993E-3</c:v>
                </c:pt>
                <c:pt idx="274">
                  <c:v>8.3376209999999999E-3</c:v>
                </c:pt>
                <c:pt idx="275">
                  <c:v>7.7969314000000001E-3</c:v>
                </c:pt>
                <c:pt idx="276">
                  <c:v>7.3042398000000008E-3</c:v>
                </c:pt>
                <c:pt idx="277">
                  <c:v>6.8631782000000002E-3</c:v>
                </c:pt>
                <c:pt idx="278">
                  <c:v>6.448580399999999E-3</c:v>
                </c:pt>
                <c:pt idx="279">
                  <c:v>6.0241233999999994E-3</c:v>
                </c:pt>
                <c:pt idx="280">
                  <c:v>5.5674950000000004E-3</c:v>
                </c:pt>
                <c:pt idx="281">
                  <c:v>5.0890727999999994E-3</c:v>
                </c:pt>
                <c:pt idx="282">
                  <c:v>4.6249201999999994E-3</c:v>
                </c:pt>
                <c:pt idx="283">
                  <c:v>4.2181055999999991E-3</c:v>
                </c:pt>
                <c:pt idx="284">
                  <c:v>3.8883471999999995E-3</c:v>
                </c:pt>
                <c:pt idx="285">
                  <c:v>3.6283802000000006E-3</c:v>
                </c:pt>
                <c:pt idx="286">
                  <c:v>3.3992875999999997E-3</c:v>
                </c:pt>
                <c:pt idx="287">
                  <c:v>3.1548876000000005E-3</c:v>
                </c:pt>
                <c:pt idx="288">
                  <c:v>2.8749431999999997E-3</c:v>
                </c:pt>
                <c:pt idx="289">
                  <c:v>2.5690539999999999E-3</c:v>
                </c:pt>
                <c:pt idx="290">
                  <c:v>2.2584948000000001E-3</c:v>
                </c:pt>
                <c:pt idx="291">
                  <c:v>1.975437E-3</c:v>
                </c:pt>
                <c:pt idx="292">
                  <c:v>1.7575006000000002E-3</c:v>
                </c:pt>
                <c:pt idx="293">
                  <c:v>1.6166204000000004E-3</c:v>
                </c:pt>
                <c:pt idx="294">
                  <c:v>1.5452722000000002E-3</c:v>
                </c:pt>
                <c:pt idx="295">
                  <c:v>1.5328186E-3</c:v>
                </c:pt>
                <c:pt idx="296">
                  <c:v>1.5514988E-3</c:v>
                </c:pt>
                <c:pt idx="297">
                  <c:v>1.5603202000000001E-3</c:v>
                </c:pt>
                <c:pt idx="298">
                  <c:v>1.5361915999999999E-3</c:v>
                </c:pt>
                <c:pt idx="299">
                  <c:v>1.4798914E-3</c:v>
                </c:pt>
                <c:pt idx="300">
                  <c:v>1.3973869999999999E-3</c:v>
                </c:pt>
                <c:pt idx="301">
                  <c:v>1.3045048E-3</c:v>
                </c:pt>
                <c:pt idx="302">
                  <c:v>1.2147358E-3</c:v>
                </c:pt>
                <c:pt idx="303">
                  <c:v>1.13326908E-3</c:v>
                </c:pt>
                <c:pt idx="304">
                  <c:v>1.0598453000000001E-3</c:v>
                </c:pt>
                <c:pt idx="305">
                  <c:v>9.8719984000000013E-4</c:v>
                </c:pt>
                <c:pt idx="306">
                  <c:v>9.0910589999999999E-4</c:v>
                </c:pt>
                <c:pt idx="307">
                  <c:v>8.0947775999999985E-4</c:v>
                </c:pt>
                <c:pt idx="308">
                  <c:v>6.6574356000000004E-4</c:v>
                </c:pt>
                <c:pt idx="309">
                  <c:v>4.6052020000000003E-4</c:v>
                </c:pt>
                <c:pt idx="310">
                  <c:v>2.1534184E-4</c:v>
                </c:pt>
                <c:pt idx="311">
                  <c:v>-1.608578000000002E-5</c:v>
                </c:pt>
                <c:pt idx="312">
                  <c:v>-1.7279235999999998E-4</c:v>
                </c:pt>
                <c:pt idx="313">
                  <c:v>-2.2468196E-4</c:v>
                </c:pt>
                <c:pt idx="314">
                  <c:v>-1.8965648400000001E-4</c:v>
                </c:pt>
                <c:pt idx="315">
                  <c:v>-1.2738895999999999E-4</c:v>
                </c:pt>
                <c:pt idx="316">
                  <c:v>-1.0922759999999999E-4</c:v>
                </c:pt>
                <c:pt idx="317">
                  <c:v>-1.6993843999999999E-4</c:v>
                </c:pt>
                <c:pt idx="318">
                  <c:v>-2.9914353999999999E-4</c:v>
                </c:pt>
                <c:pt idx="319">
                  <c:v>-4.5740681599999998E-4</c:v>
                </c:pt>
                <c:pt idx="320">
                  <c:v>-6.0321659999999994E-4</c:v>
                </c:pt>
                <c:pt idx="321">
                  <c:v>-7.0517965999999997E-4</c:v>
                </c:pt>
                <c:pt idx="322">
                  <c:v>-7.5862596000000003E-4</c:v>
                </c:pt>
                <c:pt idx="323">
                  <c:v>-7.6926334000000001E-4</c:v>
                </c:pt>
                <c:pt idx="324">
                  <c:v>-7.3942682000000003E-4</c:v>
                </c:pt>
                <c:pt idx="325">
                  <c:v>-6.7793764000000003E-4</c:v>
                </c:pt>
                <c:pt idx="326">
                  <c:v>-6.0347608000000004E-4</c:v>
                </c:pt>
                <c:pt idx="327">
                  <c:v>-5.3264676000000001E-4</c:v>
                </c:pt>
                <c:pt idx="328">
                  <c:v>-4.8698390000000006E-4</c:v>
                </c:pt>
                <c:pt idx="329">
                  <c:v>-4.8957837999999995E-4</c:v>
                </c:pt>
                <c:pt idx="330">
                  <c:v>-5.2953338E-4</c:v>
                </c:pt>
                <c:pt idx="331">
                  <c:v>-5.7908794000000009E-4</c:v>
                </c:pt>
                <c:pt idx="332">
                  <c:v>-6.1618902000000009E-4</c:v>
                </c:pt>
                <c:pt idx="333">
                  <c:v>-6.2319411999999994E-4</c:v>
                </c:pt>
                <c:pt idx="334">
                  <c:v>-5.9621154000000004E-4</c:v>
                </c:pt>
                <c:pt idx="335">
                  <c:v>-5.5340262000000006E-4</c:v>
                </c:pt>
                <c:pt idx="336">
                  <c:v>-5.1604210000000001E-4</c:v>
                </c:pt>
                <c:pt idx="337">
                  <c:v>-4.9891851999999998E-4</c:v>
                </c:pt>
                <c:pt idx="338">
                  <c:v>-5.1448539999999999E-4</c:v>
                </c:pt>
                <c:pt idx="339">
                  <c:v>-5.5833209999999996E-4</c:v>
                </c:pt>
                <c:pt idx="340">
                  <c:v>-6.1541066000000001E-4</c:v>
                </c:pt>
                <c:pt idx="341">
                  <c:v>-6.7871598000000008E-4</c:v>
                </c:pt>
                <c:pt idx="342">
                  <c:v>-7.4046460000000002E-4</c:v>
                </c:pt>
                <c:pt idx="343">
                  <c:v>-7.9884040000000012E-4</c:v>
                </c:pt>
                <c:pt idx="344">
                  <c:v>-8.5877290000000003E-4</c:v>
                </c:pt>
                <c:pt idx="345">
                  <c:v>-9.3167775999999989E-4</c:v>
                </c:pt>
                <c:pt idx="346">
                  <c:v>-1.0206684999999999E-3</c:v>
                </c:pt>
                <c:pt idx="347">
                  <c:v>-1.12315044E-3</c:v>
                </c:pt>
                <c:pt idx="348">
                  <c:v>-1.22848632E-3</c:v>
                </c:pt>
                <c:pt idx="349">
                  <c:v>-1.3205903999999999E-3</c:v>
                </c:pt>
                <c:pt idx="350">
                  <c:v>-1.3872685999999999E-3</c:v>
                </c:pt>
                <c:pt idx="351">
                  <c:v>-1.4199589999999999E-3</c:v>
                </c:pt>
                <c:pt idx="352">
                  <c:v>-1.4243696E-3</c:v>
                </c:pt>
                <c:pt idx="353">
                  <c:v>-1.4155483999999999E-3</c:v>
                </c:pt>
                <c:pt idx="354">
                  <c:v>-1.4088028000000001E-3</c:v>
                </c:pt>
                <c:pt idx="355">
                  <c:v>-1.4124349999999999E-3</c:v>
                </c:pt>
                <c:pt idx="356">
                  <c:v>-1.4337097999999999E-3</c:v>
                </c:pt>
                <c:pt idx="357">
                  <c:v>-1.4702919999999998E-3</c:v>
                </c:pt>
                <c:pt idx="358">
                  <c:v>-1.5110253999999997E-3</c:v>
                </c:pt>
                <c:pt idx="359">
                  <c:v>-1.542159E-3</c:v>
                </c:pt>
                <c:pt idx="360">
                  <c:v>-1.5548719999999999E-3</c:v>
                </c:pt>
                <c:pt idx="361">
                  <c:v>-1.5460506E-3</c:v>
                </c:pt>
                <c:pt idx="362">
                  <c:v>-1.519587E-3</c:v>
                </c:pt>
                <c:pt idx="363">
                  <c:v>-1.4759996000000002E-3</c:v>
                </c:pt>
                <c:pt idx="364">
                  <c:v>-1.4287801999999998E-3</c:v>
                </c:pt>
                <c:pt idx="365">
                  <c:v>-1.3934951999999997E-3</c:v>
                </c:pt>
                <c:pt idx="366">
                  <c:v>-1.3758527999999997E-3</c:v>
                </c:pt>
                <c:pt idx="367">
                  <c:v>-1.3729988000000001E-3</c:v>
                </c:pt>
                <c:pt idx="368">
                  <c:v>-1.3659938000000001E-3</c:v>
                </c:pt>
                <c:pt idx="369">
                  <c:v>-1.3237038000000001E-3</c:v>
                </c:pt>
                <c:pt idx="370">
                  <c:v>-1.2315998200000001E-3</c:v>
                </c:pt>
                <c:pt idx="371">
                  <c:v>-1.0935735000000002E-3</c:v>
                </c:pt>
                <c:pt idx="372">
                  <c:v>-9.2700787999999994E-4</c:v>
                </c:pt>
                <c:pt idx="373">
                  <c:v>-7.7315518000000002E-4</c:v>
                </c:pt>
                <c:pt idx="374">
                  <c:v>-6.8468331999999997E-4</c:v>
                </c:pt>
                <c:pt idx="375">
                  <c:v>-6.7845656000000006E-4</c:v>
                </c:pt>
                <c:pt idx="376">
                  <c:v>-7.5992327999999999E-4</c:v>
                </c:pt>
                <c:pt idx="377">
                  <c:v>-9.2026210000000007E-4</c:v>
                </c:pt>
                <c:pt idx="378">
                  <c:v>-1.1106970000000001E-3</c:v>
                </c:pt>
                <c:pt idx="379">
                  <c:v>-1.2738898599999999E-3</c:v>
                </c:pt>
                <c:pt idx="380">
                  <c:v>-1.3825986000000001E-3</c:v>
                </c:pt>
                <c:pt idx="381">
                  <c:v>-1.4124350000000001E-3</c:v>
                </c:pt>
                <c:pt idx="382">
                  <c:v>-1.3576916000000001E-3</c:v>
                </c:pt>
                <c:pt idx="383">
                  <c:v>-1.2650686E-3</c:v>
                </c:pt>
                <c:pt idx="384">
                  <c:v>-1.1662188E-3</c:v>
                </c:pt>
                <c:pt idx="385">
                  <c:v>-1.0800820400000001E-3</c:v>
                </c:pt>
                <c:pt idx="386">
                  <c:v>-1.0398676399999999E-3</c:v>
                </c:pt>
                <c:pt idx="387">
                  <c:v>-1.0481698399999999E-3</c:v>
                </c:pt>
                <c:pt idx="388">
                  <c:v>-1.0741146400000002E-3</c:v>
                </c:pt>
                <c:pt idx="389">
                  <c:v>-1.1104374399999999E-3</c:v>
                </c:pt>
                <c:pt idx="390">
                  <c:v>-1.1509114E-3</c:v>
                </c:pt>
                <c:pt idx="391">
                  <c:v>-1.1747806E-3</c:v>
                </c:pt>
                <c:pt idx="392">
                  <c:v>-1.1885314000000002E-3</c:v>
                </c:pt>
                <c:pt idx="393">
                  <c:v>-1.2056549999999999E-3</c:v>
                </c:pt>
                <c:pt idx="394">
                  <c:v>-1.2209623999999998E-3</c:v>
                </c:pt>
                <c:pt idx="395">
                  <c:v>-1.2282267999999999E-3</c:v>
                </c:pt>
                <c:pt idx="396">
                  <c:v>-1.2321185999999999E-3</c:v>
                </c:pt>
                <c:pt idx="397">
                  <c:v>-1.2323779999999999E-3</c:v>
                </c:pt>
                <c:pt idx="398">
                  <c:v>-1.2232972E-3</c:v>
                </c:pt>
                <c:pt idx="399">
                  <c:v>-1.2066925999999999E-3</c:v>
                </c:pt>
                <c:pt idx="400">
                  <c:v>-1.1885314000000002E-3</c:v>
                </c:pt>
                <c:pt idx="401">
                  <c:v>-1.1641432000000001E-3</c:v>
                </c:pt>
                <c:pt idx="402">
                  <c:v>-1.1317122000000001E-3</c:v>
                </c:pt>
                <c:pt idx="403">
                  <c:v>-1.1083620000000001E-3</c:v>
                </c:pt>
                <c:pt idx="404">
                  <c:v>-1.1013568000000002E-3</c:v>
                </c:pt>
                <c:pt idx="405">
                  <c:v>-1.1055078000000002E-3</c:v>
                </c:pt>
                <c:pt idx="406">
                  <c:v>-1.1031728000000002E-3</c:v>
                </c:pt>
                <c:pt idx="407">
                  <c:v>-1.0681473600000001E-3</c:v>
                </c:pt>
                <c:pt idx="408">
                  <c:v>-9.8408616000000013E-4</c:v>
                </c:pt>
                <c:pt idx="409">
                  <c:v>-8.7304244000000007E-4</c:v>
                </c:pt>
                <c:pt idx="410">
                  <c:v>-7.7652785999999998E-4</c:v>
                </c:pt>
                <c:pt idx="411">
                  <c:v>-7.2360048000000006E-4</c:v>
                </c:pt>
                <c:pt idx="412">
                  <c:v>-7.2930834000000007E-4</c:v>
                </c:pt>
                <c:pt idx="413">
                  <c:v>-8.0039714000000009E-4</c:v>
                </c:pt>
                <c:pt idx="414">
                  <c:v>-9.1662986000000011E-4</c:v>
                </c:pt>
                <c:pt idx="415">
                  <c:v>-1.0471322400000002E-3</c:v>
                </c:pt>
                <c:pt idx="416">
                  <c:v>-1.1880124200000001E-3</c:v>
                </c:pt>
                <c:pt idx="417">
                  <c:v>-1.3299303999999999E-3</c:v>
                </c:pt>
                <c:pt idx="418">
                  <c:v>-1.4466819999999999E-3</c:v>
                </c:pt>
                <c:pt idx="419">
                  <c:v>-1.5424184E-3</c:v>
                </c:pt>
                <c:pt idx="420">
                  <c:v>-1.6207716E-3</c:v>
                </c:pt>
                <c:pt idx="421">
                  <c:v>-1.6760342000000001E-3</c:v>
                </c:pt>
                <c:pt idx="422">
                  <c:v>-1.7271456E-3</c:v>
                </c:pt>
                <c:pt idx="423">
                  <c:v>-1.7847430000000001E-3</c:v>
                </c:pt>
                <c:pt idx="424">
                  <c:v>-1.8246978E-3</c:v>
                </c:pt>
                <c:pt idx="425">
                  <c:v>-1.8392270000000001E-3</c:v>
                </c:pt>
                <c:pt idx="426">
                  <c:v>-1.8327408000000001E-3</c:v>
                </c:pt>
                <c:pt idx="427">
                  <c:v>-1.8075741999999998E-3</c:v>
                </c:pt>
                <c:pt idx="428">
                  <c:v>-1.7852615999999998E-3</c:v>
                </c:pt>
                <c:pt idx="429">
                  <c:v>-1.7829266E-3</c:v>
                </c:pt>
                <c:pt idx="430">
                  <c:v>-1.7966771999999998E-3</c:v>
                </c:pt>
                <c:pt idx="431">
                  <c:v>-1.8039415999999999E-3</c:v>
                </c:pt>
                <c:pt idx="432">
                  <c:v>-1.7896720000000002E-3</c:v>
                </c:pt>
                <c:pt idx="433">
                  <c:v>-1.7541278000000001E-3</c:v>
                </c:pt>
                <c:pt idx="434">
                  <c:v>-1.7162483999999998E-3</c:v>
                </c:pt>
                <c:pt idx="435">
                  <c:v>-1.6999032000000001E-3</c:v>
                </c:pt>
                <c:pt idx="436">
                  <c:v>-1.7383016E-3</c:v>
                </c:pt>
                <c:pt idx="437">
                  <c:v>-1.8317029999999998E-3</c:v>
                </c:pt>
                <c:pt idx="438">
                  <c:v>-1.9443034000000002E-3</c:v>
                </c:pt>
                <c:pt idx="439">
                  <c:v>-2.0356291999999998E-3</c:v>
                </c:pt>
                <c:pt idx="440">
                  <c:v>-2.0807731999999998E-3</c:v>
                </c:pt>
                <c:pt idx="441">
                  <c:v>-2.0680602000000001E-3</c:v>
                </c:pt>
                <c:pt idx="442">
                  <c:v>-2.0172084000000001E-3</c:v>
                </c:pt>
                <c:pt idx="443">
                  <c:v>-1.9611676E-3</c:v>
                </c:pt>
                <c:pt idx="444">
                  <c:v>-1.9097967999999999E-3</c:v>
                </c:pt>
                <c:pt idx="445">
                  <c:v>-1.8623178000000001E-3</c:v>
                </c:pt>
                <c:pt idx="446">
                  <c:v>-1.8239196E-3</c:v>
                </c:pt>
                <c:pt idx="447">
                  <c:v>-1.7894130000000001E-3</c:v>
                </c:pt>
                <c:pt idx="448">
                  <c:v>-1.7647653999999999E-3</c:v>
                </c:pt>
                <c:pt idx="449">
                  <c:v>-1.7842239999999998E-3</c:v>
                </c:pt>
                <c:pt idx="450">
                  <c:v>-1.8620583999999999E-3</c:v>
                </c:pt>
                <c:pt idx="451">
                  <c:v>-1.9803666000000001E-3</c:v>
                </c:pt>
                <c:pt idx="452">
                  <c:v>-2.11502E-3</c:v>
                </c:pt>
                <c:pt idx="453">
                  <c:v>-2.2213936000000001E-3</c:v>
                </c:pt>
                <c:pt idx="454">
                  <c:v>-2.2618676000000005E-3</c:v>
                </c:pt>
                <c:pt idx="455">
                  <c:v>-2.2395551999999999E-3</c:v>
                </c:pt>
                <c:pt idx="456">
                  <c:v>-2.1871467999999999E-3</c:v>
                </c:pt>
                <c:pt idx="457">
                  <c:v>-2.1440783999999999E-3</c:v>
                </c:pt>
                <c:pt idx="458">
                  <c:v>-2.1365545999999999E-3</c:v>
                </c:pt>
                <c:pt idx="459">
                  <c:v>-2.1578292000000001E-3</c:v>
                </c:pt>
                <c:pt idx="460">
                  <c:v>-2.1674285999999997E-3</c:v>
                </c:pt>
                <c:pt idx="461">
                  <c:v>-2.1285114000000002E-3</c:v>
                </c:pt>
                <c:pt idx="462">
                  <c:v>-2.0325157999999998E-3</c:v>
                </c:pt>
                <c:pt idx="463">
                  <c:v>-1.9014943999999998E-3</c:v>
                </c:pt>
                <c:pt idx="464">
                  <c:v>-1.7507552000000002E-3</c:v>
                </c:pt>
                <c:pt idx="465">
                  <c:v>-1.6046859999999999E-3</c:v>
                </c:pt>
                <c:pt idx="466">
                  <c:v>-1.476778E-3</c:v>
                </c:pt>
                <c:pt idx="467">
                  <c:v>-1.3602858E-3</c:v>
                </c:pt>
                <c:pt idx="468">
                  <c:v>-1.2684412E-3</c:v>
                </c:pt>
                <c:pt idx="469">
                  <c:v>-1.2310806000000001E-3</c:v>
                </c:pt>
                <c:pt idx="470">
                  <c:v>-1.249242E-3</c:v>
                </c:pt>
                <c:pt idx="471">
                  <c:v>-1.3024287999999998E-3</c:v>
                </c:pt>
                <c:pt idx="472">
                  <c:v>-1.3631396E-3</c:v>
                </c:pt>
                <c:pt idx="473">
                  <c:v>-1.3958302000000001E-3</c:v>
                </c:pt>
                <c:pt idx="474">
                  <c:v>-1.3955708000000001E-3</c:v>
                </c:pt>
                <c:pt idx="475">
                  <c:v>-1.3820796E-3</c:v>
                </c:pt>
                <c:pt idx="476">
                  <c:v>-1.3714424000000002E-3</c:v>
                </c:pt>
                <c:pt idx="477">
                  <c:v>-1.3771502000000002E-3</c:v>
                </c:pt>
                <c:pt idx="478">
                  <c:v>-1.3919386000000001E-3</c:v>
                </c:pt>
                <c:pt idx="479">
                  <c:v>-1.3888252000000001E-3</c:v>
                </c:pt>
                <c:pt idx="480">
                  <c:v>-1.3652154000000001E-3</c:v>
                </c:pt>
                <c:pt idx="481">
                  <c:v>-1.3309681999999999E-3</c:v>
                </c:pt>
                <c:pt idx="482">
                  <c:v>-1.2881594E-3</c:v>
                </c:pt>
                <c:pt idx="483">
                  <c:v>-1.2461288E-3</c:v>
                </c:pt>
                <c:pt idx="484">
                  <c:v>-1.1978716000000001E-3</c:v>
                </c:pt>
                <c:pt idx="485">
                  <c:v>-1.1226316399999998E-3</c:v>
                </c:pt>
                <c:pt idx="486">
                  <c:v>-1.04194328E-3</c:v>
                </c:pt>
                <c:pt idx="487">
                  <c:v>-9.8771855999999999E-4</c:v>
                </c:pt>
                <c:pt idx="488">
                  <c:v>-9.6825996000000014E-4</c:v>
                </c:pt>
                <c:pt idx="489">
                  <c:v>-9.9835576000000003E-4</c:v>
                </c:pt>
                <c:pt idx="490">
                  <c:v>-1.0585477200000001E-3</c:v>
                </c:pt>
                <c:pt idx="491">
                  <c:v>-1.07255792E-3</c:v>
                </c:pt>
                <c:pt idx="492">
                  <c:v>-9.9576131999999998E-4</c:v>
                </c:pt>
                <c:pt idx="493">
                  <c:v>-8.3594142000000004E-4</c:v>
                </c:pt>
                <c:pt idx="494">
                  <c:v>-6.2397248000000002E-4</c:v>
                </c:pt>
                <c:pt idx="495">
                  <c:v>-4.2938644E-4</c:v>
                </c:pt>
                <c:pt idx="496">
                  <c:v>-3.2638557999999996E-4</c:v>
                </c:pt>
                <c:pt idx="497">
                  <c:v>-3.3390956E-4</c:v>
                </c:pt>
                <c:pt idx="498">
                  <c:v>-4.1900851999999999E-4</c:v>
                </c:pt>
                <c:pt idx="499">
                  <c:v>-5.269389E-4</c:v>
                </c:pt>
                <c:pt idx="500">
                  <c:v>-6.0529219999999996E-4</c:v>
                </c:pt>
                <c:pt idx="501">
                  <c:v>-6.2475079999999993E-4</c:v>
                </c:pt>
                <c:pt idx="502">
                  <c:v>-5.7389899999999989E-4</c:v>
                </c:pt>
                <c:pt idx="503">
                  <c:v>-4.670064199999999E-4</c:v>
                </c:pt>
                <c:pt idx="504">
                  <c:v>-3.2949897199999997E-4</c:v>
                </c:pt>
                <c:pt idx="505">
                  <c:v>-1.6630619200000001E-4</c:v>
                </c:pt>
                <c:pt idx="506">
                  <c:v>1.5826307999999996E-5</c:v>
                </c:pt>
                <c:pt idx="507">
                  <c:v>1.9951550799999999E-4</c:v>
                </c:pt>
                <c:pt idx="508">
                  <c:v>3.7438346799999997E-4</c:v>
                </c:pt>
                <c:pt idx="509">
                  <c:v>5.2356607999999995E-4</c:v>
                </c:pt>
                <c:pt idx="510">
                  <c:v>6.343503800000001E-4</c:v>
                </c:pt>
                <c:pt idx="511">
                  <c:v>7.1867098000000002E-4</c:v>
                </c:pt>
                <c:pt idx="512">
                  <c:v>7.8327352E-4</c:v>
                </c:pt>
                <c:pt idx="513">
                  <c:v>8.2504465999999989E-4</c:v>
                </c:pt>
                <c:pt idx="514">
                  <c:v>8.4917332000000007E-4</c:v>
                </c:pt>
                <c:pt idx="515">
                  <c:v>8.4476272000000004E-4</c:v>
                </c:pt>
                <c:pt idx="516">
                  <c:v>8.0039711999999996E-4</c:v>
                </c:pt>
                <c:pt idx="517">
                  <c:v>7.334595399999999E-4</c:v>
                </c:pt>
                <c:pt idx="518">
                  <c:v>6.6522469999999998E-4</c:v>
                </c:pt>
                <c:pt idx="519">
                  <c:v>6.3123699999999999E-4</c:v>
                </c:pt>
                <c:pt idx="520">
                  <c:v>6.6704081999999991E-4</c:v>
                </c:pt>
                <c:pt idx="521">
                  <c:v>7.6563109999999994E-4</c:v>
                </c:pt>
                <c:pt idx="522">
                  <c:v>8.9327959999999996E-4</c:v>
                </c:pt>
                <c:pt idx="523">
                  <c:v>1.01547962E-3</c:v>
                </c:pt>
                <c:pt idx="524">
                  <c:v>1.08656844E-3</c:v>
                </c:pt>
                <c:pt idx="525">
                  <c:v>1.0842333999999999E-3</c:v>
                </c:pt>
                <c:pt idx="526">
                  <c:v>1.03052762E-3</c:v>
                </c:pt>
                <c:pt idx="527">
                  <c:v>9.5321204E-4</c:v>
                </c:pt>
                <c:pt idx="528">
                  <c:v>8.7537763999999993E-4</c:v>
                </c:pt>
                <c:pt idx="529">
                  <c:v>8.027321400000001E-4</c:v>
                </c:pt>
                <c:pt idx="530">
                  <c:v>7.1529815999999997E-4</c:v>
                </c:pt>
                <c:pt idx="531">
                  <c:v>5.9621152000000001E-4</c:v>
                </c:pt>
                <c:pt idx="532">
                  <c:v>4.5610958000000007E-4</c:v>
                </c:pt>
                <c:pt idx="533">
                  <c:v>3.2275330000000005E-4</c:v>
                </c:pt>
                <c:pt idx="534">
                  <c:v>2.2857367999999997E-4</c:v>
                </c:pt>
                <c:pt idx="535">
                  <c:v>1.9692102E-4</c:v>
                </c:pt>
                <c:pt idx="536">
                  <c:v>2.2727644000000003E-4</c:v>
                </c:pt>
                <c:pt idx="537">
                  <c:v>2.9187899999999999E-4</c:v>
                </c:pt>
                <c:pt idx="538">
                  <c:v>3.5388708E-4</c:v>
                </c:pt>
                <c:pt idx="539">
                  <c:v>3.9124758000000007E-4</c:v>
                </c:pt>
                <c:pt idx="540">
                  <c:v>3.9332317999999999E-4</c:v>
                </c:pt>
                <c:pt idx="541">
                  <c:v>3.5751935999999996E-4</c:v>
                </c:pt>
                <c:pt idx="542">
                  <c:v>2.8928453600000003E-4</c:v>
                </c:pt>
                <c:pt idx="543">
                  <c:v>1.9043483999999999E-4</c:v>
                </c:pt>
                <c:pt idx="544">
                  <c:v>5.6819119999999987E-5</c:v>
                </c:pt>
                <c:pt idx="545">
                  <c:v>-9.4179619999999997E-5</c:v>
                </c:pt>
                <c:pt idx="546">
                  <c:v>-2.3480043999999999E-4</c:v>
                </c:pt>
                <c:pt idx="547">
                  <c:v>-3.3857963600000005E-4</c:v>
                </c:pt>
                <c:pt idx="548">
                  <c:v>-3.9306371999999997E-4</c:v>
                </c:pt>
                <c:pt idx="549">
                  <c:v>-4.0759280000000003E-4</c:v>
                </c:pt>
                <c:pt idx="550">
                  <c:v>-4.0940894000000003E-4</c:v>
                </c:pt>
                <c:pt idx="551">
                  <c:v>-4.2341914E-4</c:v>
                </c:pt>
                <c:pt idx="552">
                  <c:v>-4.6052022E-4</c:v>
                </c:pt>
                <c:pt idx="553">
                  <c:v>-4.9788073999999999E-4</c:v>
                </c:pt>
                <c:pt idx="554">
                  <c:v>-5.0436693999999995E-4</c:v>
                </c:pt>
                <c:pt idx="555">
                  <c:v>-4.6674698000000008E-4</c:v>
                </c:pt>
                <c:pt idx="556">
                  <c:v>-3.7697795999999998E-4</c:v>
                </c:pt>
                <c:pt idx="557">
                  <c:v>-2.5866966000000002E-4</c:v>
                </c:pt>
                <c:pt idx="558">
                  <c:v>-1.5644713599999999E-4</c:v>
                </c:pt>
                <c:pt idx="559">
                  <c:v>-8.0428876000000006E-5</c:v>
                </c:pt>
                <c:pt idx="560">
                  <c:v>-2.5685348000000001E-5</c:v>
                </c:pt>
                <c:pt idx="561">
                  <c:v>2.5944800000000091E-7</c:v>
                </c:pt>
                <c:pt idx="562">
                  <c:v>2.4388112000000001E-5</c:v>
                </c:pt>
                <c:pt idx="563">
                  <c:v>6.2267527999999996E-5</c:v>
                </c:pt>
                <c:pt idx="564">
                  <c:v>8.8990668000000001E-5</c:v>
                </c:pt>
                <c:pt idx="565">
                  <c:v>8.8990668000000001E-5</c:v>
                </c:pt>
                <c:pt idx="566">
                  <c:v>6.0191932000000003E-5</c:v>
                </c:pt>
                <c:pt idx="567">
                  <c:v>-2.5944920000000031E-6</c:v>
                </c:pt>
                <c:pt idx="568">
                  <c:v>-7.4980492000000003E-5</c:v>
                </c:pt>
                <c:pt idx="569">
                  <c:v>-1.1701106399999998E-4</c:v>
                </c:pt>
                <c:pt idx="570">
                  <c:v>-1.12600448E-4</c:v>
                </c:pt>
                <c:pt idx="571">
                  <c:v>-5.2927408000000006E-5</c:v>
                </c:pt>
                <c:pt idx="572">
                  <c:v>5.5521872000000005E-5</c:v>
                </c:pt>
                <c:pt idx="573">
                  <c:v>1.7875967199999999E-4</c:v>
                </c:pt>
                <c:pt idx="574">
                  <c:v>2.8617114400000002E-4</c:v>
                </c:pt>
                <c:pt idx="575">
                  <c:v>3.6815672000000001E-4</c:v>
                </c:pt>
                <c:pt idx="576">
                  <c:v>4.0525780000000001E-4</c:v>
                </c:pt>
                <c:pt idx="577">
                  <c:v>3.9072870000000004E-4</c:v>
                </c:pt>
                <c:pt idx="578">
                  <c:v>3.4740087999999999E-4</c:v>
                </c:pt>
                <c:pt idx="579">
                  <c:v>2.9265736000000001E-4</c:v>
                </c:pt>
                <c:pt idx="580">
                  <c:v>2.4206499999999999E-4</c:v>
                </c:pt>
                <c:pt idx="581">
                  <c:v>2.1897411999999999E-4</c:v>
                </c:pt>
                <c:pt idx="582">
                  <c:v>2.1482296E-4</c:v>
                </c:pt>
                <c:pt idx="583">
                  <c:v>2.0885566E-4</c:v>
                </c:pt>
                <c:pt idx="584">
                  <c:v>1.9718049999999996E-4</c:v>
                </c:pt>
                <c:pt idx="585">
                  <c:v>1.7279237999999998E-4</c:v>
                </c:pt>
                <c:pt idx="586">
                  <c:v>1.3491297199999999E-4</c:v>
                </c:pt>
                <c:pt idx="587">
                  <c:v>1.04298104E-4</c:v>
                </c:pt>
                <c:pt idx="588">
                  <c:v>8.5098951999999995E-5</c:v>
                </c:pt>
                <c:pt idx="589">
                  <c:v>6.4083655999999997E-5</c:v>
                </c:pt>
                <c:pt idx="590">
                  <c:v>4.4106159999999999E-5</c:v>
                </c:pt>
                <c:pt idx="591">
                  <c:v>2.5944799999999996E-5</c:v>
                </c:pt>
                <c:pt idx="592">
                  <c:v>0</c:v>
                </c:pt>
                <c:pt idx="593">
                  <c:v>-3.0095968E-5</c:v>
                </c:pt>
                <c:pt idx="594">
                  <c:v>-5.5521872000000005E-5</c:v>
                </c:pt>
                <c:pt idx="595">
                  <c:v>-9.5217416000000011E-5</c:v>
                </c:pt>
                <c:pt idx="596">
                  <c:v>-1.6059830800000001E-4</c:v>
                </c:pt>
                <c:pt idx="597">
                  <c:v>-2.4907008E-4</c:v>
                </c:pt>
              </c:numCache>
            </c:numRef>
          </c:val>
          <c:smooth val="0"/>
        </c:ser>
        <c:ser>
          <c:idx val="17"/>
          <c:order val="17"/>
          <c:marker>
            <c:symbol val="none"/>
          </c:marker>
          <c:val>
            <c:numRef>
              <c:f>Sheet1!$S$2:$S$599</c:f>
              <c:numCache>
                <c:formatCode>0.00E+00</c:formatCode>
                <c:ptCount val="598"/>
                <c:pt idx="0">
                  <c:v>4.54034E-5</c:v>
                </c:pt>
                <c:pt idx="1">
                  <c:v>1.9588320000000001E-4</c:v>
                </c:pt>
                <c:pt idx="2">
                  <c:v>2.4362165999999998E-4</c:v>
                </c:pt>
                <c:pt idx="3">
                  <c:v>3.0926199999999998E-4</c:v>
                </c:pt>
                <c:pt idx="4">
                  <c:v>3.5155203999999993E-4</c:v>
                </c:pt>
                <c:pt idx="5">
                  <c:v>3.756807E-4</c:v>
                </c:pt>
                <c:pt idx="6">
                  <c:v>4.0525778000000004E-4</c:v>
                </c:pt>
                <c:pt idx="7">
                  <c:v>4.4910449999999998E-4</c:v>
                </c:pt>
                <c:pt idx="8">
                  <c:v>4.9502680000000003E-4</c:v>
                </c:pt>
                <c:pt idx="9">
                  <c:v>5.3524124000000001E-4</c:v>
                </c:pt>
                <c:pt idx="10">
                  <c:v>5.7208286000000005E-4</c:v>
                </c:pt>
                <c:pt idx="11">
                  <c:v>5.8972531999999995E-4</c:v>
                </c:pt>
                <c:pt idx="12">
                  <c:v>5.7830959999999993E-4</c:v>
                </c:pt>
                <c:pt idx="13">
                  <c:v>5.4120853999999996E-4</c:v>
                </c:pt>
                <c:pt idx="14">
                  <c:v>4.6674695999999999E-4</c:v>
                </c:pt>
                <c:pt idx="15">
                  <c:v>3.54405968E-4</c:v>
                </c:pt>
                <c:pt idx="16">
                  <c:v>2.3376265200000004E-4</c:v>
                </c:pt>
                <c:pt idx="17">
                  <c:v>1.40361376E-4</c:v>
                </c:pt>
                <c:pt idx="18">
                  <c:v>9.7811896000000014E-5</c:v>
                </c:pt>
                <c:pt idx="19">
                  <c:v>1.2764841599999997E-4</c:v>
                </c:pt>
                <c:pt idx="20">
                  <c:v>2.2130914800000002E-4</c:v>
                </c:pt>
                <c:pt idx="21">
                  <c:v>3.3494738400000003E-4</c:v>
                </c:pt>
                <c:pt idx="22">
                  <c:v>4.2393806000000004E-4</c:v>
                </c:pt>
                <c:pt idx="23">
                  <c:v>4.6830367999999999E-4</c:v>
                </c:pt>
                <c:pt idx="24">
                  <c:v>4.6960092000000004E-4</c:v>
                </c:pt>
                <c:pt idx="25">
                  <c:v>4.5143956000000002E-4</c:v>
                </c:pt>
                <c:pt idx="26">
                  <c:v>4.4625059999999997E-4</c:v>
                </c:pt>
                <c:pt idx="27">
                  <c:v>4.6778477999999998E-4</c:v>
                </c:pt>
                <c:pt idx="28">
                  <c:v>5.0099412E-4</c:v>
                </c:pt>
                <c:pt idx="29">
                  <c:v>5.2330664000000001E-4</c:v>
                </c:pt>
                <c:pt idx="30">
                  <c:v>5.1526374000000004E-4</c:v>
                </c:pt>
                <c:pt idx="31">
                  <c:v>4.7271426000000005E-4</c:v>
                </c:pt>
                <c:pt idx="32">
                  <c:v>4.1641403999999994E-4</c:v>
                </c:pt>
                <c:pt idx="33">
                  <c:v>3.8735585999999996E-4</c:v>
                </c:pt>
                <c:pt idx="34">
                  <c:v>4.1356012E-4</c:v>
                </c:pt>
                <c:pt idx="35">
                  <c:v>4.9943741999999998E-4</c:v>
                </c:pt>
                <c:pt idx="36">
                  <c:v>6.2449135999999999E-4</c:v>
                </c:pt>
                <c:pt idx="37">
                  <c:v>7.5239922000000005E-4</c:v>
                </c:pt>
                <c:pt idx="38">
                  <c:v>8.4943277999999993E-4</c:v>
                </c:pt>
                <c:pt idx="39">
                  <c:v>8.9820899999999996E-4</c:v>
                </c:pt>
                <c:pt idx="40">
                  <c:v>8.9846844000000001E-4</c:v>
                </c:pt>
                <c:pt idx="41">
                  <c:v>8.6292406000000013E-4</c:v>
                </c:pt>
                <c:pt idx="42">
                  <c:v>8.1466673999999999E-4</c:v>
                </c:pt>
                <c:pt idx="43">
                  <c:v>7.7834401999999996E-4</c:v>
                </c:pt>
                <c:pt idx="44">
                  <c:v>7.7289562000000002E-4</c:v>
                </c:pt>
                <c:pt idx="45">
                  <c:v>7.9754317999999999E-4</c:v>
                </c:pt>
                <c:pt idx="46">
                  <c:v>8.3801706000000001E-4</c:v>
                </c:pt>
                <c:pt idx="47">
                  <c:v>8.7589646000000004E-4</c:v>
                </c:pt>
                <c:pt idx="48">
                  <c:v>8.9509559999999993E-4</c:v>
                </c:pt>
                <c:pt idx="49">
                  <c:v>8.8549601999999997E-4</c:v>
                </c:pt>
                <c:pt idx="50">
                  <c:v>8.4865442000000017E-4</c:v>
                </c:pt>
                <c:pt idx="51">
                  <c:v>7.9702428000000009E-4</c:v>
                </c:pt>
                <c:pt idx="52">
                  <c:v>7.3527565999999993E-4</c:v>
                </c:pt>
                <c:pt idx="53">
                  <c:v>6.5925739999999993E-4</c:v>
                </c:pt>
                <c:pt idx="54">
                  <c:v>5.8012575999999991E-4</c:v>
                </c:pt>
                <c:pt idx="55">
                  <c:v>5.2097159999999994E-4</c:v>
                </c:pt>
                <c:pt idx="56">
                  <c:v>4.8309217999999995E-4</c:v>
                </c:pt>
                <c:pt idx="57">
                  <c:v>4.6311467999999992E-4</c:v>
                </c:pt>
                <c:pt idx="58">
                  <c:v>4.5403400000000002E-4</c:v>
                </c:pt>
                <c:pt idx="59">
                  <c:v>4.3172145999999999E-4</c:v>
                </c:pt>
                <c:pt idx="60">
                  <c:v>3.8502082000000005E-4</c:v>
                </c:pt>
                <c:pt idx="61">
                  <c:v>3.2742336E-4</c:v>
                </c:pt>
                <c:pt idx="62">
                  <c:v>2.7553376000000001E-4</c:v>
                </c:pt>
                <c:pt idx="63">
                  <c:v>2.4829171999999998E-4</c:v>
                </c:pt>
                <c:pt idx="64">
                  <c:v>2.5607516000000004E-4</c:v>
                </c:pt>
                <c:pt idx="65">
                  <c:v>2.8227942000000003E-4</c:v>
                </c:pt>
                <c:pt idx="66">
                  <c:v>3.0952146E-4</c:v>
                </c:pt>
                <c:pt idx="67">
                  <c:v>3.2405054E-4</c:v>
                </c:pt>
                <c:pt idx="68">
                  <c:v>3.1211594E-4</c:v>
                </c:pt>
                <c:pt idx="69">
                  <c:v>2.7709045999999997E-4</c:v>
                </c:pt>
                <c:pt idx="70">
                  <c:v>2.3428153999999996E-4</c:v>
                </c:pt>
                <c:pt idx="71">
                  <c:v>1.9380765999999996E-4</c:v>
                </c:pt>
                <c:pt idx="72">
                  <c:v>1.7227348E-4</c:v>
                </c:pt>
                <c:pt idx="73">
                  <c:v>1.7175458E-4</c:v>
                </c:pt>
                <c:pt idx="74">
                  <c:v>1.7305182E-4</c:v>
                </c:pt>
                <c:pt idx="75">
                  <c:v>1.6397113200000002E-4</c:v>
                </c:pt>
                <c:pt idx="76">
                  <c:v>1.4606922000000002E-4</c:v>
                </c:pt>
                <c:pt idx="77">
                  <c:v>1.3387516000000003E-4</c:v>
                </c:pt>
                <c:pt idx="78">
                  <c:v>1.6319278000000002E-4</c:v>
                </c:pt>
                <c:pt idx="79">
                  <c:v>2.5581572E-4</c:v>
                </c:pt>
                <c:pt idx="80">
                  <c:v>4.0058770800000004E-4</c:v>
                </c:pt>
                <c:pt idx="81">
                  <c:v>5.6196436000000005E-4</c:v>
                </c:pt>
                <c:pt idx="82">
                  <c:v>6.9376395999999998E-4</c:v>
                </c:pt>
                <c:pt idx="83">
                  <c:v>7.7082002E-4</c:v>
                </c:pt>
                <c:pt idx="84">
                  <c:v>8.0402936000000013E-4</c:v>
                </c:pt>
                <c:pt idx="85">
                  <c:v>8.1336948000000002E-4</c:v>
                </c:pt>
                <c:pt idx="86">
                  <c:v>8.1959623999999993E-4</c:v>
                </c:pt>
                <c:pt idx="87">
                  <c:v>8.240068600000001E-4</c:v>
                </c:pt>
                <c:pt idx="88">
                  <c:v>8.0558605999999993E-4</c:v>
                </c:pt>
                <c:pt idx="89">
                  <c:v>7.4928585999999996E-4</c:v>
                </c:pt>
                <c:pt idx="90">
                  <c:v>6.5951686E-4</c:v>
                </c:pt>
                <c:pt idx="91">
                  <c:v>5.6948839999999997E-4</c:v>
                </c:pt>
                <c:pt idx="92">
                  <c:v>5.2045272000000007E-4</c:v>
                </c:pt>
                <c:pt idx="93">
                  <c:v>5.2901450000000002E-4</c:v>
                </c:pt>
                <c:pt idx="94">
                  <c:v>5.9439538000000006E-4</c:v>
                </c:pt>
                <c:pt idx="95">
                  <c:v>7.0050962000000011E-4</c:v>
                </c:pt>
                <c:pt idx="96">
                  <c:v>7.9702428000000009E-4</c:v>
                </c:pt>
                <c:pt idx="97">
                  <c:v>8.5436227999999997E-4</c:v>
                </c:pt>
                <c:pt idx="98">
                  <c:v>8.7693426000000005E-4</c:v>
                </c:pt>
                <c:pt idx="99">
                  <c:v>8.6266461999999987E-4</c:v>
                </c:pt>
                <c:pt idx="100">
                  <c:v>8.1829899999999998E-4</c:v>
                </c:pt>
                <c:pt idx="101">
                  <c:v>7.5836651999999999E-4</c:v>
                </c:pt>
                <c:pt idx="102">
                  <c:v>6.6937586000000008E-4</c:v>
                </c:pt>
                <c:pt idx="103">
                  <c:v>5.3965183999999994E-4</c:v>
                </c:pt>
                <c:pt idx="104">
                  <c:v>3.9254482800000004E-4</c:v>
                </c:pt>
                <c:pt idx="105">
                  <c:v>2.4958898000000001E-4</c:v>
                </c:pt>
                <c:pt idx="106">
                  <c:v>1.3283736800000001E-4</c:v>
                </c:pt>
                <c:pt idx="107">
                  <c:v>6.9791504000000002E-5</c:v>
                </c:pt>
                <c:pt idx="108">
                  <c:v>6.5380904000000007E-5</c:v>
                </c:pt>
                <c:pt idx="109">
                  <c:v>8.9250115999999998E-5</c:v>
                </c:pt>
                <c:pt idx="110">
                  <c:v>1.32837384E-4</c:v>
                </c:pt>
                <c:pt idx="111">
                  <c:v>2.0081275600000002E-4</c:v>
                </c:pt>
                <c:pt idx="112">
                  <c:v>2.7683101999999998E-4</c:v>
                </c:pt>
                <c:pt idx="113">
                  <c:v>3.3832019999999999E-4</c:v>
                </c:pt>
                <c:pt idx="114">
                  <c:v>3.8891255999999998E-4</c:v>
                </c:pt>
                <c:pt idx="115">
                  <c:v>4.0655502000000004E-4</c:v>
                </c:pt>
                <c:pt idx="116">
                  <c:v>3.7204844000000002E-4</c:v>
                </c:pt>
                <c:pt idx="117">
                  <c:v>3.1419154000000003E-4</c:v>
                </c:pt>
                <c:pt idx="118">
                  <c:v>2.4958897999999996E-4</c:v>
                </c:pt>
                <c:pt idx="119">
                  <c:v>1.7175458400000001E-4</c:v>
                </c:pt>
                <c:pt idx="120">
                  <c:v>1.0377920799999999E-4</c:v>
                </c:pt>
                <c:pt idx="121">
                  <c:v>5.7856911999999998E-5</c:v>
                </c:pt>
                <c:pt idx="122">
                  <c:v>2.5685356000000003E-5</c:v>
                </c:pt>
                <c:pt idx="123">
                  <c:v>4.0214435999999998E-5</c:v>
                </c:pt>
                <c:pt idx="124">
                  <c:v>1.07930372E-4</c:v>
                </c:pt>
                <c:pt idx="125">
                  <c:v>1.91991528E-4</c:v>
                </c:pt>
                <c:pt idx="126">
                  <c:v>2.7034482399999996E-4</c:v>
                </c:pt>
                <c:pt idx="127">
                  <c:v>3.3546628E-4</c:v>
                </c:pt>
                <c:pt idx="128">
                  <c:v>3.8086967999999998E-4</c:v>
                </c:pt>
                <c:pt idx="129">
                  <c:v>4.2834865999999996E-4</c:v>
                </c:pt>
                <c:pt idx="130">
                  <c:v>4.8490831999999995E-4</c:v>
                </c:pt>
                <c:pt idx="131">
                  <c:v>5.2953338E-4</c:v>
                </c:pt>
                <c:pt idx="132">
                  <c:v>5.4899197999999996E-4</c:v>
                </c:pt>
                <c:pt idx="133">
                  <c:v>5.3368455999999991E-4</c:v>
                </c:pt>
                <c:pt idx="134">
                  <c:v>4.8438944000000009E-4</c:v>
                </c:pt>
                <c:pt idx="135">
                  <c:v>4.3068369999999998E-4</c:v>
                </c:pt>
                <c:pt idx="136">
                  <c:v>4.0266332000000001E-4</c:v>
                </c:pt>
                <c:pt idx="137">
                  <c:v>3.9254483999999999E-4</c:v>
                </c:pt>
                <c:pt idx="138">
                  <c:v>3.8242636000000003E-4</c:v>
                </c:pt>
                <c:pt idx="139">
                  <c:v>3.6167052000000001E-4</c:v>
                </c:pt>
                <c:pt idx="140">
                  <c:v>3.1782381999999999E-4</c:v>
                </c:pt>
                <c:pt idx="141">
                  <c:v>2.5685354000000004E-4</c:v>
                </c:pt>
                <c:pt idx="142">
                  <c:v>2.2338474E-4</c:v>
                </c:pt>
                <c:pt idx="143">
                  <c:v>2.4907009999999998E-4</c:v>
                </c:pt>
                <c:pt idx="144">
                  <c:v>3.3079622E-4</c:v>
                </c:pt>
                <c:pt idx="145">
                  <c:v>4.5974188000000001E-4</c:v>
                </c:pt>
                <c:pt idx="146">
                  <c:v>6.1203785999999999E-4</c:v>
                </c:pt>
                <c:pt idx="147">
                  <c:v>7.3864850000000001E-4</c:v>
                </c:pt>
                <c:pt idx="148">
                  <c:v>8.0480774000000013E-4</c:v>
                </c:pt>
                <c:pt idx="149">
                  <c:v>8.0999669999999992E-4</c:v>
                </c:pt>
                <c:pt idx="150">
                  <c:v>7.6303660000000002E-4</c:v>
                </c:pt>
                <c:pt idx="151">
                  <c:v>6.8131048E-4</c:v>
                </c:pt>
                <c:pt idx="152">
                  <c:v>5.9724932000000002E-4</c:v>
                </c:pt>
                <c:pt idx="153">
                  <c:v>5.3057118000000001E-4</c:v>
                </c:pt>
                <c:pt idx="154">
                  <c:v>4.7738434000000002E-4</c:v>
                </c:pt>
                <c:pt idx="155">
                  <c:v>4.4495334000000004E-4</c:v>
                </c:pt>
                <c:pt idx="156">
                  <c:v>4.3846713999999998E-4</c:v>
                </c:pt>
                <c:pt idx="157">
                  <c:v>4.3146204000000003E-4</c:v>
                </c:pt>
                <c:pt idx="158">
                  <c:v>4.0188495999999999E-4</c:v>
                </c:pt>
                <c:pt idx="159">
                  <c:v>3.4195245999999997E-4</c:v>
                </c:pt>
                <c:pt idx="160">
                  <c:v>2.4829173199999999E-4</c:v>
                </c:pt>
                <c:pt idx="161">
                  <c:v>1.4580976E-4</c:v>
                </c:pt>
                <c:pt idx="162">
                  <c:v>7.6018252000000012E-5</c:v>
                </c:pt>
                <c:pt idx="163">
                  <c:v>6.5899791999999993E-5</c:v>
                </c:pt>
                <c:pt idx="164">
                  <c:v>1.22200012E-4</c:v>
                </c:pt>
                <c:pt idx="165">
                  <c:v>2.2701700000000001E-4</c:v>
                </c:pt>
                <c:pt idx="166">
                  <c:v>3.4610363200000003E-4</c:v>
                </c:pt>
                <c:pt idx="167">
                  <c:v>4.5247731999999993E-4</c:v>
                </c:pt>
                <c:pt idx="168">
                  <c:v>5.2045269999999994E-4</c:v>
                </c:pt>
                <c:pt idx="169">
                  <c:v>5.3965186000000007E-4</c:v>
                </c:pt>
                <c:pt idx="170">
                  <c:v>5.1785823999999996E-4</c:v>
                </c:pt>
                <c:pt idx="171">
                  <c:v>4.6830367999999999E-4</c:v>
                </c:pt>
                <c:pt idx="172">
                  <c:v>4.1278180000000003E-4</c:v>
                </c:pt>
                <c:pt idx="173">
                  <c:v>3.8164804000000001E-4</c:v>
                </c:pt>
                <c:pt idx="174">
                  <c:v>3.9020982000000006E-4</c:v>
                </c:pt>
                <c:pt idx="175">
                  <c:v>4.4183996000000009E-4</c:v>
                </c:pt>
                <c:pt idx="176">
                  <c:v>5.3083061999999995E-4</c:v>
                </c:pt>
                <c:pt idx="177">
                  <c:v>6.385015400000001E-4</c:v>
                </c:pt>
                <c:pt idx="178">
                  <c:v>7.5239920000000002E-4</c:v>
                </c:pt>
                <c:pt idx="179">
                  <c:v>8.7018852000000002E-4</c:v>
                </c:pt>
                <c:pt idx="180">
                  <c:v>9.9316686E-4</c:v>
                </c:pt>
                <c:pt idx="181">
                  <c:v>1.1275609600000002E-3</c:v>
                </c:pt>
                <c:pt idx="182">
                  <c:v>1.28867808E-3</c:v>
                </c:pt>
                <c:pt idx="183">
                  <c:v>1.4845614E-3</c:v>
                </c:pt>
                <c:pt idx="184">
                  <c:v>1.7108002E-3</c:v>
                </c:pt>
                <c:pt idx="185">
                  <c:v>1.9577948E-3</c:v>
                </c:pt>
                <c:pt idx="186">
                  <c:v>2.2193184000000006E-3</c:v>
                </c:pt>
                <c:pt idx="187">
                  <c:v>2.4974467999999998E-3</c:v>
                </c:pt>
                <c:pt idx="188">
                  <c:v>2.8038548E-3</c:v>
                </c:pt>
                <c:pt idx="189">
                  <c:v>3.1712332000000004E-3</c:v>
                </c:pt>
                <c:pt idx="190">
                  <c:v>3.6216348000000002E-3</c:v>
                </c:pt>
                <c:pt idx="191">
                  <c:v>4.1620650000000004E-3</c:v>
                </c:pt>
                <c:pt idx="192">
                  <c:v>4.7904480000000001E-3</c:v>
                </c:pt>
                <c:pt idx="193">
                  <c:v>5.4909575999999996E-3</c:v>
                </c:pt>
                <c:pt idx="194">
                  <c:v>6.2285681999999995E-3</c:v>
                </c:pt>
                <c:pt idx="195">
                  <c:v>6.9708489999999994E-3</c:v>
                </c:pt>
                <c:pt idx="196">
                  <c:v>7.6869254E-3</c:v>
                </c:pt>
                <c:pt idx="197">
                  <c:v>8.3552633999999983E-3</c:v>
                </c:pt>
                <c:pt idx="198">
                  <c:v>8.9903919999999998E-3</c:v>
                </c:pt>
                <c:pt idx="199">
                  <c:v>9.6278552000000003E-3</c:v>
                </c:pt>
                <c:pt idx="200">
                  <c:v>1.0302159999999999E-2</c:v>
                </c:pt>
                <c:pt idx="201">
                  <c:v>1.10197942E-2</c:v>
                </c:pt>
                <c:pt idx="202">
                  <c:v>1.1758962000000001E-2</c:v>
                </c:pt>
                <c:pt idx="203">
                  <c:v>1.2486453999999999E-2</c:v>
                </c:pt>
                <c:pt idx="204">
                  <c:v>1.3177623999999999E-2</c:v>
                </c:pt>
                <c:pt idx="205">
                  <c:v>1.382832E-2</c:v>
                </c:pt>
                <c:pt idx="206">
                  <c:v>1.446267E-2</c:v>
                </c:pt>
                <c:pt idx="207">
                  <c:v>1.5097280000000001E-2</c:v>
                </c:pt>
                <c:pt idx="208">
                  <c:v>1.5714765999999998E-2</c:v>
                </c:pt>
                <c:pt idx="209">
                  <c:v>1.6288146E-2</c:v>
                </c:pt>
                <c:pt idx="210">
                  <c:v>1.6790696000000001E-2</c:v>
                </c:pt>
                <c:pt idx="211">
                  <c:v>1.7198808000000003E-2</c:v>
                </c:pt>
                <c:pt idx="212">
                  <c:v>1.7507550000000004E-2</c:v>
                </c:pt>
                <c:pt idx="213">
                  <c:v>1.7719520000000002E-2</c:v>
                </c:pt>
                <c:pt idx="214">
                  <c:v>1.7839126000000004E-2</c:v>
                </c:pt>
                <c:pt idx="215">
                  <c:v>1.7881416000000001E-2</c:v>
                </c:pt>
                <c:pt idx="216">
                  <c:v>1.7859102000000002E-2</c:v>
                </c:pt>
                <c:pt idx="217">
                  <c:v>1.7778413999999999E-2</c:v>
                </c:pt>
                <c:pt idx="218">
                  <c:v>1.7654916E-2</c:v>
                </c:pt>
                <c:pt idx="219">
                  <c:v>1.7495356E-2</c:v>
                </c:pt>
                <c:pt idx="220">
                  <c:v>1.7292728E-2</c:v>
                </c:pt>
                <c:pt idx="221">
                  <c:v>1.7034057999999998E-2</c:v>
                </c:pt>
                <c:pt idx="222">
                  <c:v>1.6703002000000002E-2</c:v>
                </c:pt>
                <c:pt idx="223">
                  <c:v>1.6284511999999998E-2</c:v>
                </c:pt>
                <c:pt idx="224">
                  <c:v>1.5770803999999999E-2</c:v>
                </c:pt>
                <c:pt idx="225">
                  <c:v>1.5174074000000001E-2</c:v>
                </c:pt>
                <c:pt idx="226">
                  <c:v>1.4533758000000003E-2</c:v>
                </c:pt>
                <c:pt idx="227">
                  <c:v>1.389863E-2</c:v>
                </c:pt>
                <c:pt idx="228">
                  <c:v>1.3308905999999999E-2</c:v>
                </c:pt>
                <c:pt idx="229">
                  <c:v>1.2788193999999999E-2</c:v>
                </c:pt>
                <c:pt idx="230">
                  <c:v>1.2321446E-2</c:v>
                </c:pt>
                <c:pt idx="231">
                  <c:v>1.1887648000000001E-2</c:v>
                </c:pt>
                <c:pt idx="232">
                  <c:v>1.1479276E-2</c:v>
                </c:pt>
                <c:pt idx="233">
                  <c:v>1.1083098E-2</c:v>
                </c:pt>
                <c:pt idx="234">
                  <c:v>1.0687699200000001E-2</c:v>
                </c:pt>
                <c:pt idx="235">
                  <c:v>1.02998252E-2</c:v>
                </c:pt>
                <c:pt idx="236">
                  <c:v>9.9054644000000011E-3</c:v>
                </c:pt>
                <c:pt idx="237">
                  <c:v>9.4934618000000002E-3</c:v>
                </c:pt>
                <c:pt idx="238">
                  <c:v>9.0900203999999991E-3</c:v>
                </c:pt>
                <c:pt idx="239">
                  <c:v>8.7236797999999983E-3</c:v>
                </c:pt>
                <c:pt idx="240">
                  <c:v>8.414417799999999E-3</c:v>
                </c:pt>
                <c:pt idx="241">
                  <c:v>8.1736499999999993E-3</c:v>
                </c:pt>
                <c:pt idx="242">
                  <c:v>7.9754315999999992E-3</c:v>
                </c:pt>
                <c:pt idx="243">
                  <c:v>7.7803267999999991E-3</c:v>
                </c:pt>
                <c:pt idx="244">
                  <c:v>7.5732871999999989E-3</c:v>
                </c:pt>
                <c:pt idx="245">
                  <c:v>7.3356328000000002E-3</c:v>
                </c:pt>
                <c:pt idx="246">
                  <c:v>7.0689204000000004E-3</c:v>
                </c:pt>
                <c:pt idx="247">
                  <c:v>6.7988350000000005E-3</c:v>
                </c:pt>
                <c:pt idx="248">
                  <c:v>6.5329008000000006E-3</c:v>
                </c:pt>
                <c:pt idx="249">
                  <c:v>6.2856470000000001E-3</c:v>
                </c:pt>
                <c:pt idx="250">
                  <c:v>6.090542E-3</c:v>
                </c:pt>
                <c:pt idx="251">
                  <c:v>5.9519966000000004E-3</c:v>
                </c:pt>
                <c:pt idx="252">
                  <c:v>5.8588547999999996E-3</c:v>
                </c:pt>
                <c:pt idx="253">
                  <c:v>5.8061867999999999E-3</c:v>
                </c:pt>
                <c:pt idx="254">
                  <c:v>5.7553350000000003E-3</c:v>
                </c:pt>
                <c:pt idx="255">
                  <c:v>5.6699765999999995E-3</c:v>
                </c:pt>
                <c:pt idx="256">
                  <c:v>5.5553006000000002E-3</c:v>
                </c:pt>
                <c:pt idx="257">
                  <c:v>5.4219443999999999E-3</c:v>
                </c:pt>
                <c:pt idx="258">
                  <c:v>5.2784696000000002E-3</c:v>
                </c:pt>
                <c:pt idx="259">
                  <c:v>5.1419998000000007E-3</c:v>
                </c:pt>
                <c:pt idx="260">
                  <c:v>5.0037139999999994E-3</c:v>
                </c:pt>
                <c:pt idx="261">
                  <c:v>4.8288461999999996E-3</c:v>
                </c:pt>
                <c:pt idx="262">
                  <c:v>4.5909323999999991E-3</c:v>
                </c:pt>
                <c:pt idx="263">
                  <c:v>4.2741463999999996E-3</c:v>
                </c:pt>
                <c:pt idx="264">
                  <c:v>3.8912012000000004E-3</c:v>
                </c:pt>
                <c:pt idx="265">
                  <c:v>3.4812733999999997E-3</c:v>
                </c:pt>
                <c:pt idx="266">
                  <c:v>3.0957336E-3</c:v>
                </c:pt>
                <c:pt idx="267">
                  <c:v>2.7885469999999997E-3</c:v>
                </c:pt>
                <c:pt idx="268">
                  <c:v>2.5944799999999997E-3</c:v>
                </c:pt>
                <c:pt idx="269">
                  <c:v>2.5023759999999997E-3</c:v>
                </c:pt>
                <c:pt idx="270">
                  <c:v>2.4823986E-3</c:v>
                </c:pt>
                <c:pt idx="271">
                  <c:v>2.4868091999999996E-3</c:v>
                </c:pt>
                <c:pt idx="272">
                  <c:v>2.4574915999999998E-3</c:v>
                </c:pt>
                <c:pt idx="273">
                  <c:v>2.3555284000000001E-3</c:v>
                </c:pt>
                <c:pt idx="274">
                  <c:v>2.1793632000000002E-3</c:v>
                </c:pt>
                <c:pt idx="275">
                  <c:v>1.9590917999999999E-3</c:v>
                </c:pt>
                <c:pt idx="276">
                  <c:v>1.7463444000000001E-3</c:v>
                </c:pt>
                <c:pt idx="277">
                  <c:v>1.5898974E-3</c:v>
                </c:pt>
                <c:pt idx="278">
                  <c:v>1.5086902000000001E-3</c:v>
                </c:pt>
                <c:pt idx="279">
                  <c:v>1.4954584000000002E-3</c:v>
                </c:pt>
                <c:pt idx="280">
                  <c:v>1.5198464E-3</c:v>
                </c:pt>
                <c:pt idx="281">
                  <c:v>1.5517586000000001E-3</c:v>
                </c:pt>
                <c:pt idx="282">
                  <c:v>1.5756277999999999E-3</c:v>
                </c:pt>
                <c:pt idx="283">
                  <c:v>1.5854868000000002E-3</c:v>
                </c:pt>
                <c:pt idx="284">
                  <c:v>1.5660281999999998E-3</c:v>
                </c:pt>
                <c:pt idx="285">
                  <c:v>1.5128413999999999E-3</c:v>
                </c:pt>
                <c:pt idx="286">
                  <c:v>1.4318936E-3</c:v>
                </c:pt>
                <c:pt idx="287">
                  <c:v>1.337714E-3</c:v>
                </c:pt>
                <c:pt idx="288">
                  <c:v>1.2632526000000001E-3</c:v>
                </c:pt>
                <c:pt idx="289">
                  <c:v>1.2352321999999998E-3</c:v>
                </c:pt>
                <c:pt idx="290">
                  <c:v>1.2482045999999999E-3</c:v>
                </c:pt>
                <c:pt idx="291">
                  <c:v>1.2798572E-3</c:v>
                </c:pt>
                <c:pt idx="292">
                  <c:v>1.2990562000000001E-3</c:v>
                </c:pt>
                <c:pt idx="293">
                  <c:v>1.2772624000000001E-3</c:v>
                </c:pt>
                <c:pt idx="294">
                  <c:v>1.2201838E-3</c:v>
                </c:pt>
                <c:pt idx="295">
                  <c:v>1.1483168E-3</c:v>
                </c:pt>
                <c:pt idx="296">
                  <c:v>1.0813792199999999E-3</c:v>
                </c:pt>
                <c:pt idx="297">
                  <c:v>1.0339003E-3</c:v>
                </c:pt>
                <c:pt idx="298">
                  <c:v>1.0084744799999999E-3</c:v>
                </c:pt>
                <c:pt idx="299">
                  <c:v>1.0012098799999998E-3</c:v>
                </c:pt>
                <c:pt idx="300">
                  <c:v>1.0180738800000002E-3</c:v>
                </c:pt>
                <c:pt idx="301">
                  <c:v>1.0528398600000001E-3</c:v>
                </c:pt>
                <c:pt idx="302">
                  <c:v>1.09305438E-3</c:v>
                </c:pt>
                <c:pt idx="303">
                  <c:v>1.1322310000000003E-3</c:v>
                </c:pt>
                <c:pt idx="304">
                  <c:v>1.1555814000000001E-3</c:v>
                </c:pt>
                <c:pt idx="305">
                  <c:v>1.1516897999999999E-3</c:v>
                </c:pt>
                <c:pt idx="306">
                  <c:v>1.1244477999999998E-3</c:v>
                </c:pt>
                <c:pt idx="307">
                  <c:v>1.0798226599999998E-3</c:v>
                </c:pt>
                <c:pt idx="308">
                  <c:v>1.0196307599999999E-3</c:v>
                </c:pt>
                <c:pt idx="309">
                  <c:v>9.4620693999999982E-4</c:v>
                </c:pt>
                <c:pt idx="310">
                  <c:v>8.4476271999999982E-4</c:v>
                </c:pt>
                <c:pt idx="311">
                  <c:v>7.0206631999999991E-4</c:v>
                </c:pt>
                <c:pt idx="312">
                  <c:v>5.23306644E-4</c:v>
                </c:pt>
                <c:pt idx="313">
                  <c:v>3.2742339199999992E-4</c:v>
                </c:pt>
                <c:pt idx="314">
                  <c:v>1.4918261199999998E-4</c:v>
                </c:pt>
                <c:pt idx="315">
                  <c:v>2.4907007999999999E-5</c:v>
                </c:pt>
                <c:pt idx="316">
                  <c:v>-3.3728232000000001E-5</c:v>
                </c:pt>
                <c:pt idx="317">
                  <c:v>-4.6960080000000003E-5</c:v>
                </c:pt>
                <c:pt idx="318">
                  <c:v>-5.0073447999999999E-5</c:v>
                </c:pt>
                <c:pt idx="319">
                  <c:v>-7.5239907999999993E-5</c:v>
                </c:pt>
                <c:pt idx="320">
                  <c:v>-1.3257792399999998E-4</c:v>
                </c:pt>
                <c:pt idx="321">
                  <c:v>-2.0418556400000001E-4</c:v>
                </c:pt>
                <c:pt idx="322">
                  <c:v>-2.5659405999999999E-4</c:v>
                </c:pt>
                <c:pt idx="323">
                  <c:v>-2.6048578E-4</c:v>
                </c:pt>
                <c:pt idx="324">
                  <c:v>-2.1041232000000004E-4</c:v>
                </c:pt>
                <c:pt idx="325">
                  <c:v>-1.1675157999999999E-4</c:v>
                </c:pt>
                <c:pt idx="326">
                  <c:v>-1.0118460000000009E-5</c:v>
                </c:pt>
                <c:pt idx="327">
                  <c:v>6.3564780000000004E-5</c:v>
                </c:pt>
                <c:pt idx="328">
                  <c:v>6.7456500000000007E-5</c:v>
                </c:pt>
                <c:pt idx="329">
                  <c:v>-7.2645199999999943E-6</c:v>
                </c:pt>
                <c:pt idx="330">
                  <c:v>-1.4295583999999998E-4</c:v>
                </c:pt>
                <c:pt idx="331">
                  <c:v>-2.8720893999999999E-4</c:v>
                </c:pt>
                <c:pt idx="332">
                  <c:v>-3.8035078000000003E-4</c:v>
                </c:pt>
                <c:pt idx="333">
                  <c:v>-3.9980937999999999E-4</c:v>
                </c:pt>
                <c:pt idx="334">
                  <c:v>-3.5181149999999995E-4</c:v>
                </c:pt>
                <c:pt idx="335">
                  <c:v>-2.5244290399999999E-4</c:v>
                </c:pt>
                <c:pt idx="336">
                  <c:v>-1.29723988E-4</c:v>
                </c:pt>
                <c:pt idx="337">
                  <c:v>-7.0050879999999947E-6</c:v>
                </c:pt>
                <c:pt idx="338">
                  <c:v>1.1234099199999999E-4</c:v>
                </c:pt>
                <c:pt idx="339">
                  <c:v>2.1274737200000001E-4</c:v>
                </c:pt>
                <c:pt idx="340">
                  <c:v>2.6852869600000001E-4</c:v>
                </c:pt>
                <c:pt idx="341">
                  <c:v>2.59448016E-4</c:v>
                </c:pt>
                <c:pt idx="342">
                  <c:v>1.8939706000000003E-4</c:v>
                </c:pt>
                <c:pt idx="343">
                  <c:v>8.0688339999999994E-5</c:v>
                </c:pt>
                <c:pt idx="344">
                  <c:v>-2.8539279999999998E-5</c:v>
                </c:pt>
                <c:pt idx="345">
                  <c:v>-1.1000596E-4</c:v>
                </c:pt>
                <c:pt idx="346">
                  <c:v>-1.5463101600000001E-4</c:v>
                </c:pt>
                <c:pt idx="347">
                  <c:v>-1.6474948000000001E-4</c:v>
                </c:pt>
                <c:pt idx="348">
                  <c:v>-1.5022039199999996E-4</c:v>
                </c:pt>
                <c:pt idx="349">
                  <c:v>-1.2738896399999998E-4</c:v>
                </c:pt>
                <c:pt idx="350">
                  <c:v>-1.1182208000000001E-4</c:v>
                </c:pt>
                <c:pt idx="351">
                  <c:v>-1.1260042E-4</c:v>
                </c:pt>
                <c:pt idx="352">
                  <c:v>-1.4139916000000002E-4</c:v>
                </c:pt>
                <c:pt idx="353">
                  <c:v>-1.8991592799999998E-4</c:v>
                </c:pt>
                <c:pt idx="354">
                  <c:v>-2.3713545599999999E-4</c:v>
                </c:pt>
                <c:pt idx="355">
                  <c:v>-2.6645308000000005E-4</c:v>
                </c:pt>
                <c:pt idx="356">
                  <c:v>-2.8591167999999996E-4</c:v>
                </c:pt>
                <c:pt idx="357">
                  <c:v>-3.2015882E-4</c:v>
                </c:pt>
                <c:pt idx="358">
                  <c:v>-3.9332316000000001E-4</c:v>
                </c:pt>
                <c:pt idx="359">
                  <c:v>-4.9839961999999997E-4</c:v>
                </c:pt>
                <c:pt idx="360">
                  <c:v>-6.0866502000000002E-4</c:v>
                </c:pt>
                <c:pt idx="361">
                  <c:v>-6.8701831999999998E-4</c:v>
                </c:pt>
                <c:pt idx="362">
                  <c:v>-7.0102849999999998E-4</c:v>
                </c:pt>
                <c:pt idx="363">
                  <c:v>-6.4758222000000005E-4</c:v>
                </c:pt>
                <c:pt idx="364">
                  <c:v>-5.4925142000000001E-4</c:v>
                </c:pt>
                <c:pt idx="365">
                  <c:v>-4.4002381999999997E-4</c:v>
                </c:pt>
                <c:pt idx="366">
                  <c:v>-3.4299025999999999E-4</c:v>
                </c:pt>
                <c:pt idx="367">
                  <c:v>-2.74496E-4</c:v>
                </c:pt>
                <c:pt idx="368">
                  <c:v>-2.4414058000000002E-4</c:v>
                </c:pt>
                <c:pt idx="369">
                  <c:v>-2.5244291999999998E-4</c:v>
                </c:pt>
                <c:pt idx="370">
                  <c:v>-2.8720893999999999E-4</c:v>
                </c:pt>
                <c:pt idx="371">
                  <c:v>-3.2586670000000004E-4</c:v>
                </c:pt>
                <c:pt idx="372">
                  <c:v>-3.3416902000000002E-4</c:v>
                </c:pt>
                <c:pt idx="373">
                  <c:v>-2.9213844400000002E-4</c:v>
                </c:pt>
                <c:pt idx="374">
                  <c:v>-2.1612017200000003E-4</c:v>
                </c:pt>
                <c:pt idx="375">
                  <c:v>-1.3128067999999997E-4</c:v>
                </c:pt>
                <c:pt idx="376">
                  <c:v>-6.6418680000000007E-5</c:v>
                </c:pt>
                <c:pt idx="377">
                  <c:v>-3.761996E-5</c:v>
                </c:pt>
                <c:pt idx="378">
                  <c:v>-3.2690447999999999E-5</c:v>
                </c:pt>
                <c:pt idx="379">
                  <c:v>-3.2431000000000002E-5</c:v>
                </c:pt>
                <c:pt idx="380">
                  <c:v>-2.6723144000000002E-5</c:v>
                </c:pt>
                <c:pt idx="381">
                  <c:v>-1.8939703999999999E-5</c:v>
                </c:pt>
                <c:pt idx="382">
                  <c:v>-1.9977496000000002E-5</c:v>
                </c:pt>
                <c:pt idx="383">
                  <c:v>-2.8539280000000005E-5</c:v>
                </c:pt>
                <c:pt idx="384">
                  <c:v>-2.9577072000000005E-5</c:v>
                </c:pt>
                <c:pt idx="385">
                  <c:v>-1.3750739999999998E-5</c:v>
                </c:pt>
                <c:pt idx="386">
                  <c:v>3.2690460000000005E-5</c:v>
                </c:pt>
                <c:pt idx="387">
                  <c:v>1.1104375199999998E-4</c:v>
                </c:pt>
                <c:pt idx="388">
                  <c:v>1.9718048799999998E-4</c:v>
                </c:pt>
                <c:pt idx="389">
                  <c:v>2.7345820000000004E-4</c:v>
                </c:pt>
                <c:pt idx="390">
                  <c:v>3.2872062000000003E-4</c:v>
                </c:pt>
                <c:pt idx="391">
                  <c:v>3.5025480000000004E-4</c:v>
                </c:pt>
                <c:pt idx="392">
                  <c:v>3.3416902000000002E-4</c:v>
                </c:pt>
                <c:pt idx="393">
                  <c:v>2.8928452000000004E-4</c:v>
                </c:pt>
                <c:pt idx="394">
                  <c:v>2.2260638400000001E-4</c:v>
                </c:pt>
                <c:pt idx="395">
                  <c:v>1.4918260000000002E-4</c:v>
                </c:pt>
                <c:pt idx="396">
                  <c:v>9.1325691999999997E-5</c:v>
                </c:pt>
                <c:pt idx="397">
                  <c:v>5.8635252000000013E-5</c:v>
                </c:pt>
                <c:pt idx="398">
                  <c:v>5.0851808000000002E-5</c:v>
                </c:pt>
                <c:pt idx="399">
                  <c:v>5.9932487999999996E-5</c:v>
                </c:pt>
                <c:pt idx="400">
                  <c:v>7.1088751999999998E-5</c:v>
                </c:pt>
                <c:pt idx="401">
                  <c:v>5.9673039999999999E-5</c:v>
                </c:pt>
                <c:pt idx="402">
                  <c:v>2.2053080000000003E-5</c:v>
                </c:pt>
                <c:pt idx="403">
                  <c:v>-3.1652656000000002E-5</c:v>
                </c:pt>
                <c:pt idx="404">
                  <c:v>-9.5995760000000004E-5</c:v>
                </c:pt>
                <c:pt idx="405">
                  <c:v>-1.6656561999999999E-4</c:v>
                </c:pt>
                <c:pt idx="406">
                  <c:v>-2.2779534000000003E-4</c:v>
                </c:pt>
                <c:pt idx="407">
                  <c:v>-2.7812826000000004E-4</c:v>
                </c:pt>
                <c:pt idx="408">
                  <c:v>-3.3209344000000002E-4</c:v>
                </c:pt>
                <c:pt idx="409">
                  <c:v>-3.9306371999999997E-4</c:v>
                </c:pt>
                <c:pt idx="410">
                  <c:v>-4.5377456000000004E-4</c:v>
                </c:pt>
                <c:pt idx="411">
                  <c:v>-5.1189091999999999E-4</c:v>
                </c:pt>
                <c:pt idx="412">
                  <c:v>-5.5729431999999998E-4</c:v>
                </c:pt>
                <c:pt idx="413">
                  <c:v>-5.7571514000000006E-4</c:v>
                </c:pt>
                <c:pt idx="414">
                  <c:v>-5.6896949999999985E-4</c:v>
                </c:pt>
                <c:pt idx="415">
                  <c:v>-5.4873254000000003E-4</c:v>
                </c:pt>
                <c:pt idx="416">
                  <c:v>-5.1656100000000002E-4</c:v>
                </c:pt>
                <c:pt idx="417">
                  <c:v>-4.7997882000000002E-4</c:v>
                </c:pt>
                <c:pt idx="418">
                  <c:v>-4.5351511999999994E-4</c:v>
                </c:pt>
                <c:pt idx="419">
                  <c:v>-4.3509429999999996E-4</c:v>
                </c:pt>
                <c:pt idx="420">
                  <c:v>-4.1900854000000008E-4</c:v>
                </c:pt>
                <c:pt idx="421">
                  <c:v>-4.1148454000000006E-4</c:v>
                </c:pt>
                <c:pt idx="422">
                  <c:v>-4.0655503999999996E-4</c:v>
                </c:pt>
                <c:pt idx="423">
                  <c:v>-3.9332317999999999E-4</c:v>
                </c:pt>
                <c:pt idx="424">
                  <c:v>-3.7490237999999998E-4</c:v>
                </c:pt>
                <c:pt idx="425">
                  <c:v>-3.570004599999999E-4</c:v>
                </c:pt>
                <c:pt idx="426">
                  <c:v>-3.3883909999999994E-4</c:v>
                </c:pt>
                <c:pt idx="427">
                  <c:v>-3.2327221999999998E-4</c:v>
                </c:pt>
                <c:pt idx="428">
                  <c:v>-3.0225694000000003E-4</c:v>
                </c:pt>
                <c:pt idx="429">
                  <c:v>-2.5996692000000005E-4</c:v>
                </c:pt>
                <c:pt idx="430">
                  <c:v>-1.89915956E-4</c:v>
                </c:pt>
                <c:pt idx="431">
                  <c:v>-9.3920195999999985E-5</c:v>
                </c:pt>
                <c:pt idx="432">
                  <c:v>1.0896803999999998E-5</c:v>
                </c:pt>
                <c:pt idx="433">
                  <c:v>8.7952864000000004E-5</c:v>
                </c:pt>
                <c:pt idx="434">
                  <c:v>9.6774103999999983E-5</c:v>
                </c:pt>
                <c:pt idx="435">
                  <c:v>2.2571979999999982E-5</c:v>
                </c:pt>
                <c:pt idx="436">
                  <c:v>-1.2816730000000002E-4</c:v>
                </c:pt>
                <c:pt idx="437">
                  <c:v>-3.2508834000000001E-4</c:v>
                </c:pt>
                <c:pt idx="438">
                  <c:v>-5.1266925999999993E-4</c:v>
                </c:pt>
                <c:pt idx="439">
                  <c:v>-6.3746376E-4</c:v>
                </c:pt>
                <c:pt idx="440">
                  <c:v>-6.7326759999999995E-4</c:v>
                </c:pt>
                <c:pt idx="441">
                  <c:v>-6.2008076000000007E-4</c:v>
                </c:pt>
                <c:pt idx="442">
                  <c:v>-4.9580516E-4</c:v>
                </c:pt>
                <c:pt idx="443">
                  <c:v>-3.3572573200000004E-4</c:v>
                </c:pt>
                <c:pt idx="444">
                  <c:v>-1.81873056E-4</c:v>
                </c:pt>
                <c:pt idx="445">
                  <c:v>-7.1088747999999987E-5</c:v>
                </c:pt>
                <c:pt idx="446">
                  <c:v>-2.7501487999999998E-5</c:v>
                </c:pt>
                <c:pt idx="447">
                  <c:v>-5.5262427999999998E-5</c:v>
                </c:pt>
                <c:pt idx="448">
                  <c:v>-1.35691316E-4</c:v>
                </c:pt>
                <c:pt idx="449">
                  <c:v>-2.24163092E-4</c:v>
                </c:pt>
                <c:pt idx="450">
                  <c:v>-2.809822E-4</c:v>
                </c:pt>
                <c:pt idx="451">
                  <c:v>-2.8176054E-4</c:v>
                </c:pt>
                <c:pt idx="452">
                  <c:v>-2.2027136000000004E-4</c:v>
                </c:pt>
                <c:pt idx="453">
                  <c:v>-1.1623270000000002E-4</c:v>
                </c:pt>
                <c:pt idx="454">
                  <c:v>-7.0050799999999944E-6</c:v>
                </c:pt>
                <c:pt idx="455">
                  <c:v>8.2504480000000001E-5</c:v>
                </c:pt>
                <c:pt idx="456">
                  <c:v>1.3283737999999999E-4</c:v>
                </c:pt>
                <c:pt idx="457">
                  <c:v>1.28686212E-4</c:v>
                </c:pt>
                <c:pt idx="458">
                  <c:v>7.4461571999999995E-5</c:v>
                </c:pt>
                <c:pt idx="459">
                  <c:v>-2.1534188000000002E-5</c:v>
                </c:pt>
                <c:pt idx="460">
                  <c:v>-1.4529088800000002E-4</c:v>
                </c:pt>
                <c:pt idx="461">
                  <c:v>-2.6982592799999999E-4</c:v>
                </c:pt>
                <c:pt idx="462">
                  <c:v>-3.6763782000000001E-4</c:v>
                </c:pt>
                <c:pt idx="463">
                  <c:v>-4.1823017999999994E-4</c:v>
                </c:pt>
                <c:pt idx="464">
                  <c:v>-4.0447943999999999E-4</c:v>
                </c:pt>
                <c:pt idx="465">
                  <c:v>-3.3987688800000005E-4</c:v>
                </c:pt>
                <c:pt idx="466">
                  <c:v>-2.5555628000000001E-4</c:v>
                </c:pt>
                <c:pt idx="467">
                  <c:v>-1.8498642E-4</c:v>
                </c:pt>
                <c:pt idx="468">
                  <c:v>-1.6007940000000001E-4</c:v>
                </c:pt>
                <c:pt idx="469">
                  <c:v>-1.9484544E-4</c:v>
                </c:pt>
                <c:pt idx="470">
                  <c:v>-2.7293929200000001E-4</c:v>
                </c:pt>
                <c:pt idx="471">
                  <c:v>-3.5622209999999999E-4</c:v>
                </c:pt>
                <c:pt idx="472">
                  <c:v>-4.1667349999999995E-4</c:v>
                </c:pt>
                <c:pt idx="473">
                  <c:v>-4.382077E-4</c:v>
                </c:pt>
                <c:pt idx="474">
                  <c:v>-4.1330068000000001E-4</c:v>
                </c:pt>
                <c:pt idx="475">
                  <c:v>-3.4869812E-4</c:v>
                </c:pt>
                <c:pt idx="476">
                  <c:v>-2.7060427200000002E-4</c:v>
                </c:pt>
                <c:pt idx="477">
                  <c:v>-1.9458599999999998E-4</c:v>
                </c:pt>
                <c:pt idx="478">
                  <c:v>-1.3128068E-4</c:v>
                </c:pt>
                <c:pt idx="479">
                  <c:v>-8.9509556000000014E-5</c:v>
                </c:pt>
                <c:pt idx="480">
                  <c:v>-5.5262424000000007E-5</c:v>
                </c:pt>
                <c:pt idx="481">
                  <c:v>-7.7834320000000016E-6</c:v>
                </c:pt>
                <c:pt idx="482">
                  <c:v>6.1229735999999993E-5</c:v>
                </c:pt>
                <c:pt idx="483">
                  <c:v>1.4866371599999998E-4</c:v>
                </c:pt>
                <c:pt idx="484">
                  <c:v>2.38173272E-4</c:v>
                </c:pt>
                <c:pt idx="485">
                  <c:v>3.0044080000000002E-4</c:v>
                </c:pt>
                <c:pt idx="486">
                  <c:v>3.1548878000000003E-4</c:v>
                </c:pt>
                <c:pt idx="487">
                  <c:v>2.7760937199999998E-4</c:v>
                </c:pt>
                <c:pt idx="488">
                  <c:v>1.9095373600000001E-4</c:v>
                </c:pt>
                <c:pt idx="489">
                  <c:v>6.4862016000000021E-5</c:v>
                </c:pt>
                <c:pt idx="490">
                  <c:v>-7.3683224000000005E-5</c:v>
                </c:pt>
                <c:pt idx="491">
                  <c:v>-1.90434824E-4</c:v>
                </c:pt>
                <c:pt idx="492">
                  <c:v>-2.5996689600000004E-4</c:v>
                </c:pt>
                <c:pt idx="493">
                  <c:v>-2.7293930000000003E-4</c:v>
                </c:pt>
                <c:pt idx="494">
                  <c:v>-2.3350320800000004E-4</c:v>
                </c:pt>
                <c:pt idx="495">
                  <c:v>-1.6189555999999999E-4</c:v>
                </c:pt>
                <c:pt idx="496">
                  <c:v>-7.7056068000000002E-5</c:v>
                </c:pt>
                <c:pt idx="497">
                  <c:v>8.5617719999999966E-6</c:v>
                </c:pt>
                <c:pt idx="498">
                  <c:v>8.7174512000000017E-5</c:v>
                </c:pt>
                <c:pt idx="499">
                  <c:v>1.5696602E-4</c:v>
                </c:pt>
                <c:pt idx="500">
                  <c:v>2.04185552E-4</c:v>
                </c:pt>
                <c:pt idx="501">
                  <c:v>2.174174E-4</c:v>
                </c:pt>
                <c:pt idx="502">
                  <c:v>2.0314776800000001E-4</c:v>
                </c:pt>
                <c:pt idx="503">
                  <c:v>1.7772186800000002E-4</c:v>
                </c:pt>
                <c:pt idx="504">
                  <c:v>1.6397112800000001E-4</c:v>
                </c:pt>
                <c:pt idx="505">
                  <c:v>1.9121316800000001E-4</c:v>
                </c:pt>
                <c:pt idx="506">
                  <c:v>2.6411806799999998E-4</c:v>
                </c:pt>
                <c:pt idx="507">
                  <c:v>3.6815672000000001E-4</c:v>
                </c:pt>
                <c:pt idx="508">
                  <c:v>4.8880004000000001E-4</c:v>
                </c:pt>
                <c:pt idx="509">
                  <c:v>5.9750875999999996E-4</c:v>
                </c:pt>
                <c:pt idx="510">
                  <c:v>6.7274867999999992E-4</c:v>
                </c:pt>
                <c:pt idx="511">
                  <c:v>7.1166587999999995E-4</c:v>
                </c:pt>
                <c:pt idx="512">
                  <c:v>7.1114697999999994E-4</c:v>
                </c:pt>
                <c:pt idx="513">
                  <c:v>6.7534316000000013E-4</c:v>
                </c:pt>
                <c:pt idx="514">
                  <c:v>6.4239326000000005E-4</c:v>
                </c:pt>
                <c:pt idx="515">
                  <c:v>6.4446885999999996E-4</c:v>
                </c:pt>
                <c:pt idx="516">
                  <c:v>6.7871598000000008E-4</c:v>
                </c:pt>
                <c:pt idx="517">
                  <c:v>7.2671386000000007E-4</c:v>
                </c:pt>
                <c:pt idx="518">
                  <c:v>7.5525314000000009E-4</c:v>
                </c:pt>
                <c:pt idx="519">
                  <c:v>7.2930834000000007E-4</c:v>
                </c:pt>
                <c:pt idx="520">
                  <c:v>6.4265270000000009E-4</c:v>
                </c:pt>
                <c:pt idx="521">
                  <c:v>5.2538219999999998E-4</c:v>
                </c:pt>
                <c:pt idx="522">
                  <c:v>4.2419748E-4</c:v>
                </c:pt>
                <c:pt idx="523">
                  <c:v>3.7957242000000006E-4</c:v>
                </c:pt>
                <c:pt idx="524">
                  <c:v>3.9202591999999996E-4</c:v>
                </c:pt>
                <c:pt idx="525">
                  <c:v>4.3120256000000009E-4</c:v>
                </c:pt>
                <c:pt idx="526">
                  <c:v>4.7141702000000005E-4</c:v>
                </c:pt>
                <c:pt idx="527">
                  <c:v>4.9113507999999997E-4</c:v>
                </c:pt>
                <c:pt idx="528">
                  <c:v>4.8983784000000002E-4</c:v>
                </c:pt>
                <c:pt idx="529">
                  <c:v>4.8387054000000008E-4</c:v>
                </c:pt>
                <c:pt idx="530">
                  <c:v>4.7945994000000004E-4</c:v>
                </c:pt>
                <c:pt idx="531">
                  <c:v>4.6986036000000003E-4</c:v>
                </c:pt>
                <c:pt idx="532">
                  <c:v>4.7037924000000001E-4</c:v>
                </c:pt>
                <c:pt idx="533">
                  <c:v>4.9450791999999994E-4</c:v>
                </c:pt>
                <c:pt idx="534">
                  <c:v>5.3420346000000003E-4</c:v>
                </c:pt>
                <c:pt idx="535">
                  <c:v>5.8635250000000001E-4</c:v>
                </c:pt>
                <c:pt idx="536">
                  <c:v>6.3279367999999998E-4</c:v>
                </c:pt>
                <c:pt idx="537">
                  <c:v>6.3201534000000004E-4</c:v>
                </c:pt>
                <c:pt idx="538">
                  <c:v>5.6896946000000001E-4</c:v>
                </c:pt>
                <c:pt idx="539">
                  <c:v>4.7375204000000003E-4</c:v>
                </c:pt>
                <c:pt idx="540">
                  <c:v>3.7542123999999999E-4</c:v>
                </c:pt>
                <c:pt idx="541">
                  <c:v>3.0614862000000003E-4</c:v>
                </c:pt>
                <c:pt idx="542">
                  <c:v>2.9940297999999998E-4</c:v>
                </c:pt>
                <c:pt idx="543">
                  <c:v>3.5258981999999997E-4</c:v>
                </c:pt>
                <c:pt idx="544">
                  <c:v>4.397643599999999E-4</c:v>
                </c:pt>
                <c:pt idx="545">
                  <c:v>5.3835459999999999E-4</c:v>
                </c:pt>
                <c:pt idx="546">
                  <c:v>6.2630748000000003E-4</c:v>
                </c:pt>
                <c:pt idx="547">
                  <c:v>6.7508369999999995E-4</c:v>
                </c:pt>
                <c:pt idx="548">
                  <c:v>6.7923487999999998E-4</c:v>
                </c:pt>
                <c:pt idx="549">
                  <c:v>6.6003572000000006E-4</c:v>
                </c:pt>
                <c:pt idx="550">
                  <c:v>6.3512872000000005E-4</c:v>
                </c:pt>
                <c:pt idx="551">
                  <c:v>6.2682638000000003E-4</c:v>
                </c:pt>
                <c:pt idx="552">
                  <c:v>6.4913890000000004E-4</c:v>
                </c:pt>
                <c:pt idx="553">
                  <c:v>6.8468328000000002E-4</c:v>
                </c:pt>
                <c:pt idx="554">
                  <c:v>7.1114697999999994E-4</c:v>
                </c:pt>
                <c:pt idx="555">
                  <c:v>7.2982724000000007E-4</c:v>
                </c:pt>
                <c:pt idx="556">
                  <c:v>7.3164338000000003E-4</c:v>
                </c:pt>
                <c:pt idx="557">
                  <c:v>7.0959030000000006E-4</c:v>
                </c:pt>
                <c:pt idx="558">
                  <c:v>6.6211129999999994E-4</c:v>
                </c:pt>
                <c:pt idx="559">
                  <c:v>5.7052616000000003E-4</c:v>
                </c:pt>
                <c:pt idx="560">
                  <c:v>4.3587264000000006E-4</c:v>
                </c:pt>
                <c:pt idx="561">
                  <c:v>2.9084120799999994E-4</c:v>
                </c:pt>
                <c:pt idx="562">
                  <c:v>1.6941954800000003E-4</c:v>
                </c:pt>
                <c:pt idx="563">
                  <c:v>1.11303208E-4</c:v>
                </c:pt>
                <c:pt idx="564">
                  <c:v>1.3361572799999998E-4</c:v>
                </c:pt>
                <c:pt idx="565">
                  <c:v>1.9692104799999996E-4</c:v>
                </c:pt>
                <c:pt idx="566">
                  <c:v>2.5711298000000003E-4</c:v>
                </c:pt>
                <c:pt idx="567">
                  <c:v>2.8772784E-4</c:v>
                </c:pt>
                <c:pt idx="568">
                  <c:v>2.7164205999999998E-4</c:v>
                </c:pt>
                <c:pt idx="569">
                  <c:v>2.2571975999999996E-4</c:v>
                </c:pt>
                <c:pt idx="570">
                  <c:v>1.8654310000000001E-4</c:v>
                </c:pt>
                <c:pt idx="571">
                  <c:v>1.5696604E-4</c:v>
                </c:pt>
                <c:pt idx="572">
                  <c:v>1.3076179600000001E-4</c:v>
                </c:pt>
                <c:pt idx="573">
                  <c:v>1.0351975200000001E-4</c:v>
                </c:pt>
                <c:pt idx="574">
                  <c:v>6.4343108000000006E-5</c:v>
                </c:pt>
                <c:pt idx="575">
                  <c:v>1.6864127999999997E-5</c:v>
                </c:pt>
                <c:pt idx="576">
                  <c:v>-1.6604671999999997E-5</c:v>
                </c:pt>
                <c:pt idx="577">
                  <c:v>-2.335032E-5</c:v>
                </c:pt>
                <c:pt idx="578">
                  <c:v>-1.2972360000000008E-6</c:v>
                </c:pt>
                <c:pt idx="579">
                  <c:v>5.2149048000000003E-5</c:v>
                </c:pt>
                <c:pt idx="580">
                  <c:v>1.24535048E-4</c:v>
                </c:pt>
                <c:pt idx="581">
                  <c:v>1.9977496799999998E-4</c:v>
                </c:pt>
                <c:pt idx="582">
                  <c:v>2.7008537999999999E-4</c:v>
                </c:pt>
                <c:pt idx="583">
                  <c:v>3.2431000000000002E-4</c:v>
                </c:pt>
                <c:pt idx="584">
                  <c:v>3.4895756000000004E-4</c:v>
                </c:pt>
                <c:pt idx="585">
                  <c:v>3.4273080000000002E-4</c:v>
                </c:pt>
                <c:pt idx="586">
                  <c:v>2.9940297999999998E-4</c:v>
                </c:pt>
                <c:pt idx="587">
                  <c:v>2.1663906399999999E-4</c:v>
                </c:pt>
                <c:pt idx="588">
                  <c:v>1.1649214400000002E-4</c:v>
                </c:pt>
                <c:pt idx="589">
                  <c:v>2.4907004000000005E-5</c:v>
                </c:pt>
                <c:pt idx="590">
                  <c:v>-3.9176651999999996E-5</c:v>
                </c:pt>
                <c:pt idx="591">
                  <c:v>-4.6700639999999994E-5</c:v>
                </c:pt>
                <c:pt idx="592">
                  <c:v>-5.1890400000000098E-7</c:v>
                </c:pt>
                <c:pt idx="593">
                  <c:v>6.589977599999999E-5</c:v>
                </c:pt>
                <c:pt idx="594">
                  <c:v>1.2920509599999999E-4</c:v>
                </c:pt>
                <c:pt idx="595">
                  <c:v>1.7772187199999997E-4</c:v>
                </c:pt>
                <c:pt idx="596">
                  <c:v>2.0236944000000002E-4</c:v>
                </c:pt>
                <c:pt idx="597">
                  <c:v>2.1378515999999998E-4</c:v>
                </c:pt>
              </c:numCache>
            </c:numRef>
          </c:val>
          <c:smooth val="0"/>
        </c:ser>
        <c:ser>
          <c:idx val="18"/>
          <c:order val="18"/>
          <c:marker>
            <c:symbol val="none"/>
          </c:marker>
          <c:val>
            <c:numRef>
              <c:f>Sheet1!$T$2:$T$599</c:f>
              <c:numCache>
                <c:formatCode>0.00E+00</c:formatCode>
                <c:ptCount val="598"/>
                <c:pt idx="0">
                  <c:v>1.8680260000000001E-4</c:v>
                </c:pt>
                <c:pt idx="1">
                  <c:v>1.3102120000000001E-4</c:v>
                </c:pt>
                <c:pt idx="2">
                  <c:v>7.5239920000000069E-6</c:v>
                </c:pt>
                <c:pt idx="3">
                  <c:v>-7.2386008000000017E-5</c:v>
                </c:pt>
                <c:pt idx="4">
                  <c:v>-1.3076180800000001E-4</c:v>
                </c:pt>
                <c:pt idx="5">
                  <c:v>-1.5099875199999998E-4</c:v>
                </c:pt>
                <c:pt idx="6">
                  <c:v>-1.5022041199999999E-4</c:v>
                </c:pt>
                <c:pt idx="7">
                  <c:v>-1.5359323199999999E-4</c:v>
                </c:pt>
                <c:pt idx="8">
                  <c:v>-1.6630617200000001E-4</c:v>
                </c:pt>
                <c:pt idx="9">
                  <c:v>-1.8784035200000002E-4</c:v>
                </c:pt>
                <c:pt idx="10">
                  <c:v>-2.0626115999999999E-4</c:v>
                </c:pt>
                <c:pt idx="11">
                  <c:v>-1.91991516E-4</c:v>
                </c:pt>
                <c:pt idx="12">
                  <c:v>-1.32059032E-4</c:v>
                </c:pt>
                <c:pt idx="13">
                  <c:v>-3.035541199999999E-5</c:v>
                </c:pt>
                <c:pt idx="14">
                  <c:v>9.7811908000000006E-5</c:v>
                </c:pt>
                <c:pt idx="15">
                  <c:v>2.19233568E-4</c:v>
                </c:pt>
                <c:pt idx="16">
                  <c:v>3.0018134399999999E-4</c:v>
                </c:pt>
                <c:pt idx="17">
                  <c:v>3.2119663999999998E-4</c:v>
                </c:pt>
                <c:pt idx="18">
                  <c:v>2.80203848E-4</c:v>
                </c:pt>
                <c:pt idx="19">
                  <c:v>1.9484545200000001E-4</c:v>
                </c:pt>
                <c:pt idx="20">
                  <c:v>9.8849695999999985E-5</c:v>
                </c:pt>
                <c:pt idx="21">
                  <c:v>2.7242048000000002E-5</c:v>
                </c:pt>
                <c:pt idx="22">
                  <c:v>1.5566887999999999E-5</c:v>
                </c:pt>
                <c:pt idx="23">
                  <c:v>7.3164339999999989E-5</c:v>
                </c:pt>
                <c:pt idx="24">
                  <c:v>1.7694353600000002E-4</c:v>
                </c:pt>
                <c:pt idx="25">
                  <c:v>3.0095969199999995E-4</c:v>
                </c:pt>
                <c:pt idx="26">
                  <c:v>4.1693295999999997E-4</c:v>
                </c:pt>
                <c:pt idx="27">
                  <c:v>4.9658350000000005E-4</c:v>
                </c:pt>
                <c:pt idx="28">
                  <c:v>5.2356609999999997E-4</c:v>
                </c:pt>
                <c:pt idx="29">
                  <c:v>5.0488583999999995E-4</c:v>
                </c:pt>
                <c:pt idx="30">
                  <c:v>4.5974188000000001E-4</c:v>
                </c:pt>
                <c:pt idx="31">
                  <c:v>4.1174397999999999E-4</c:v>
                </c:pt>
                <c:pt idx="32">
                  <c:v>3.7308622E-4</c:v>
                </c:pt>
                <c:pt idx="33">
                  <c:v>3.4973589999999998E-4</c:v>
                </c:pt>
                <c:pt idx="34">
                  <c:v>3.3079619999999997E-4</c:v>
                </c:pt>
                <c:pt idx="35">
                  <c:v>2.9810573999999998E-4</c:v>
                </c:pt>
                <c:pt idx="36">
                  <c:v>2.4907007999999995E-4</c:v>
                </c:pt>
                <c:pt idx="37">
                  <c:v>1.875809E-4</c:v>
                </c:pt>
                <c:pt idx="38">
                  <c:v>1.1804883200000001E-4</c:v>
                </c:pt>
                <c:pt idx="39">
                  <c:v>4.7997875999999991E-5</c:v>
                </c:pt>
                <c:pt idx="40">
                  <c:v>-2.4388104000000002E-5</c:v>
                </c:pt>
                <c:pt idx="41">
                  <c:v>-9.9887483999999991E-5</c:v>
                </c:pt>
                <c:pt idx="42">
                  <c:v>-1.66046724E-4</c:v>
                </c:pt>
                <c:pt idx="43">
                  <c:v>-2.0703951599999998E-4</c:v>
                </c:pt>
                <c:pt idx="44">
                  <c:v>-1.9588325199999999E-4</c:v>
                </c:pt>
                <c:pt idx="45">
                  <c:v>-1.1363823200000001E-4</c:v>
                </c:pt>
                <c:pt idx="46">
                  <c:v>2.9317627999999999E-5</c:v>
                </c:pt>
                <c:pt idx="47">
                  <c:v>2.0029386799999999E-4</c:v>
                </c:pt>
                <c:pt idx="48">
                  <c:v>3.5155206799999998E-4</c:v>
                </c:pt>
                <c:pt idx="49">
                  <c:v>4.3665101999999995E-4</c:v>
                </c:pt>
                <c:pt idx="50">
                  <c:v>4.4702893999999996E-4</c:v>
                </c:pt>
                <c:pt idx="51">
                  <c:v>4.0084719999999998E-4</c:v>
                </c:pt>
                <c:pt idx="52">
                  <c:v>3.2405057999999995E-4</c:v>
                </c:pt>
                <c:pt idx="53">
                  <c:v>2.5036733999999998E-4</c:v>
                </c:pt>
                <c:pt idx="54">
                  <c:v>2.0055331999999998E-4</c:v>
                </c:pt>
                <c:pt idx="55">
                  <c:v>1.7564629999999997E-4</c:v>
                </c:pt>
                <c:pt idx="56">
                  <c:v>1.8239193999999997E-4</c:v>
                </c:pt>
                <c:pt idx="57">
                  <c:v>2.2753590000000002E-4</c:v>
                </c:pt>
                <c:pt idx="58">
                  <c:v>3.0588920000000001E-4</c:v>
                </c:pt>
                <c:pt idx="59">
                  <c:v>4.0707392000000005E-4</c:v>
                </c:pt>
                <c:pt idx="60">
                  <c:v>5.0488582000000003E-4</c:v>
                </c:pt>
                <c:pt idx="61">
                  <c:v>5.6274272000000002E-4</c:v>
                </c:pt>
                <c:pt idx="62">
                  <c:v>5.6819112000000007E-4</c:v>
                </c:pt>
                <c:pt idx="63">
                  <c:v>5.3498178000000005E-4</c:v>
                </c:pt>
                <c:pt idx="64">
                  <c:v>4.8361108000000006E-4</c:v>
                </c:pt>
                <c:pt idx="65">
                  <c:v>4.4962339999999999E-4</c:v>
                </c:pt>
                <c:pt idx="66">
                  <c:v>4.5896354000000001E-4</c:v>
                </c:pt>
                <c:pt idx="67">
                  <c:v>5.0592363999999996E-4</c:v>
                </c:pt>
                <c:pt idx="68">
                  <c:v>5.6170495999999996E-4</c:v>
                </c:pt>
                <c:pt idx="69">
                  <c:v>5.9776821999999992E-4</c:v>
                </c:pt>
                <c:pt idx="70">
                  <c:v>5.9128201999999997E-4</c:v>
                </c:pt>
                <c:pt idx="71">
                  <c:v>5.3238731999999997E-4</c:v>
                </c:pt>
                <c:pt idx="72">
                  <c:v>4.3301871999999991E-4</c:v>
                </c:pt>
                <c:pt idx="73">
                  <c:v>3.1341318400000004E-4</c:v>
                </c:pt>
                <c:pt idx="74">
                  <c:v>1.9017538800000002E-4</c:v>
                </c:pt>
                <c:pt idx="75">
                  <c:v>7.4721027999999988E-5</c:v>
                </c:pt>
                <c:pt idx="76">
                  <c:v>-2.2053072000000004E-5</c:v>
                </c:pt>
                <c:pt idx="77">
                  <c:v>-8.5617832E-5</c:v>
                </c:pt>
                <c:pt idx="78">
                  <c:v>-9.5736303999999984E-5</c:v>
                </c:pt>
                <c:pt idx="79">
                  <c:v>-4.8257328000000006E-5</c:v>
                </c:pt>
                <c:pt idx="80">
                  <c:v>4.5403391999999991E-5</c:v>
                </c:pt>
                <c:pt idx="81">
                  <c:v>1.55149892E-4</c:v>
                </c:pt>
                <c:pt idx="82">
                  <c:v>2.36616572E-4</c:v>
                </c:pt>
                <c:pt idx="83">
                  <c:v>2.6333971999999996E-4</c:v>
                </c:pt>
                <c:pt idx="84">
                  <c:v>2.4024885600000003E-4</c:v>
                </c:pt>
                <c:pt idx="85">
                  <c:v>1.8524587999999999E-4</c:v>
                </c:pt>
                <c:pt idx="86">
                  <c:v>1.28686212E-4</c:v>
                </c:pt>
                <c:pt idx="87">
                  <c:v>9.2882388000000018E-5</c:v>
                </c:pt>
                <c:pt idx="88">
                  <c:v>8.2763907999999997E-5</c:v>
                </c:pt>
                <c:pt idx="89">
                  <c:v>1.1260043200000001E-4</c:v>
                </c:pt>
                <c:pt idx="90">
                  <c:v>1.91472628E-4</c:v>
                </c:pt>
                <c:pt idx="91">
                  <c:v>3.0070023600000002E-4</c:v>
                </c:pt>
                <c:pt idx="92">
                  <c:v>4.0707391999999994E-4</c:v>
                </c:pt>
                <c:pt idx="93">
                  <c:v>4.6103910000000004E-4</c:v>
                </c:pt>
                <c:pt idx="94">
                  <c:v>4.0707391199999997E-4</c:v>
                </c:pt>
                <c:pt idx="95">
                  <c:v>2.4491891199999999E-4</c:v>
                </c:pt>
                <c:pt idx="96">
                  <c:v>3.4247132000000014E-5</c:v>
                </c:pt>
                <c:pt idx="97">
                  <c:v>-1.5203652800000001E-4</c:v>
                </c:pt>
                <c:pt idx="98">
                  <c:v>-2.4803228800000001E-4</c:v>
                </c:pt>
                <c:pt idx="99">
                  <c:v>-2.3116816799999997E-4</c:v>
                </c:pt>
                <c:pt idx="100">
                  <c:v>-1.4451254E-4</c:v>
                </c:pt>
                <c:pt idx="101">
                  <c:v>-5.9413592000000001E-5</c:v>
                </c:pt>
                <c:pt idx="102">
                  <c:v>-2.4388111999999997E-5</c:v>
                </c:pt>
                <c:pt idx="103">
                  <c:v>-4.9814011999999994E-5</c:v>
                </c:pt>
                <c:pt idx="104">
                  <c:v>-1.0248196399999999E-4</c:v>
                </c:pt>
                <c:pt idx="105">
                  <c:v>-1.29983452E-4</c:v>
                </c:pt>
                <c:pt idx="106">
                  <c:v>-9.2882379999999996E-5</c:v>
                </c:pt>
                <c:pt idx="107">
                  <c:v>4.1511599999999923E-6</c:v>
                </c:pt>
                <c:pt idx="108">
                  <c:v>1.1986498E-4</c:v>
                </c:pt>
                <c:pt idx="109">
                  <c:v>2.166391E-4</c:v>
                </c:pt>
                <c:pt idx="110">
                  <c:v>2.6826925999999995E-4</c:v>
                </c:pt>
                <c:pt idx="111">
                  <c:v>2.6126416E-4</c:v>
                </c:pt>
                <c:pt idx="112">
                  <c:v>2.166391E-4</c:v>
                </c:pt>
                <c:pt idx="113">
                  <c:v>1.6007942800000001E-4</c:v>
                </c:pt>
                <c:pt idx="114">
                  <c:v>1.03519756E-4</c:v>
                </c:pt>
                <c:pt idx="115">
                  <c:v>6.4083652E-5</c:v>
                </c:pt>
                <c:pt idx="116">
                  <c:v>5.2408488000000005E-5</c:v>
                </c:pt>
                <c:pt idx="117">
                  <c:v>6.7197027999999997E-5</c:v>
                </c:pt>
                <c:pt idx="118">
                  <c:v>1.092276E-4</c:v>
                </c:pt>
                <c:pt idx="119">
                  <c:v>1.6864119200000002E-4</c:v>
                </c:pt>
                <c:pt idx="120">
                  <c:v>2.2571975599999997E-4</c:v>
                </c:pt>
                <c:pt idx="121">
                  <c:v>2.8201997999999999E-4</c:v>
                </c:pt>
                <c:pt idx="122">
                  <c:v>3.4947646000000005E-4</c:v>
                </c:pt>
                <c:pt idx="123">
                  <c:v>4.4261830000000003E-4</c:v>
                </c:pt>
                <c:pt idx="124">
                  <c:v>5.6092659999999999E-4</c:v>
                </c:pt>
                <c:pt idx="125">
                  <c:v>6.7819709999999999E-4</c:v>
                </c:pt>
                <c:pt idx="126">
                  <c:v>7.5110197999999988E-4</c:v>
                </c:pt>
                <c:pt idx="127">
                  <c:v>7.4954529999999989E-4</c:v>
                </c:pt>
                <c:pt idx="128">
                  <c:v>6.6911642000000004E-4</c:v>
                </c:pt>
                <c:pt idx="129">
                  <c:v>5.4639750000000007E-4</c:v>
                </c:pt>
                <c:pt idx="130">
                  <c:v>4.4002381999999997E-4</c:v>
                </c:pt>
                <c:pt idx="131">
                  <c:v>3.8294525999999998E-4</c:v>
                </c:pt>
                <c:pt idx="132">
                  <c:v>3.7464292000000002E-4</c:v>
                </c:pt>
                <c:pt idx="133">
                  <c:v>3.8476138000000001E-4</c:v>
                </c:pt>
                <c:pt idx="134">
                  <c:v>3.7282678000000001E-4</c:v>
                </c:pt>
                <c:pt idx="135">
                  <c:v>3.1989938000000001E-4</c:v>
                </c:pt>
                <c:pt idx="136">
                  <c:v>2.4881062800000001E-4</c:v>
                </c:pt>
                <c:pt idx="137">
                  <c:v>1.8628366799999999E-4</c:v>
                </c:pt>
                <c:pt idx="138">
                  <c:v>1.5281488800000001E-4</c:v>
                </c:pt>
                <c:pt idx="139">
                  <c:v>1.62155008E-4</c:v>
                </c:pt>
                <c:pt idx="140">
                  <c:v>2.0626116800000002E-4</c:v>
                </c:pt>
                <c:pt idx="141">
                  <c:v>2.7527433999999994E-4</c:v>
                </c:pt>
                <c:pt idx="142">
                  <c:v>3.7516182000000003E-4</c:v>
                </c:pt>
                <c:pt idx="143">
                  <c:v>5.0540472000000004E-4</c:v>
                </c:pt>
                <c:pt idx="144">
                  <c:v>6.3409093999999995E-4</c:v>
                </c:pt>
                <c:pt idx="145">
                  <c:v>7.1711430000000003E-4</c:v>
                </c:pt>
                <c:pt idx="146">
                  <c:v>7.1633596000000009E-4</c:v>
                </c:pt>
                <c:pt idx="147">
                  <c:v>6.1696736000000003E-4</c:v>
                </c:pt>
                <c:pt idx="148">
                  <c:v>4.4910449599999994E-4</c:v>
                </c:pt>
                <c:pt idx="149">
                  <c:v>2.7916604799999999E-4</c:v>
                </c:pt>
                <c:pt idx="150">
                  <c:v>1.69419548E-4</c:v>
                </c:pt>
                <c:pt idx="151">
                  <c:v>1.3802632800000001E-4</c:v>
                </c:pt>
                <c:pt idx="152">
                  <c:v>1.68122308E-4</c:v>
                </c:pt>
                <c:pt idx="153">
                  <c:v>2.34800452E-4</c:v>
                </c:pt>
                <c:pt idx="154">
                  <c:v>3.1289429999999997E-4</c:v>
                </c:pt>
                <c:pt idx="155">
                  <c:v>3.8579918000000002E-4</c:v>
                </c:pt>
                <c:pt idx="156">
                  <c:v>4.4651002000000003E-4</c:v>
                </c:pt>
                <c:pt idx="157">
                  <c:v>4.9165397999999998E-4</c:v>
                </c:pt>
                <c:pt idx="158">
                  <c:v>5.1189091999999999E-4</c:v>
                </c:pt>
                <c:pt idx="159">
                  <c:v>4.9995631999999999E-4</c:v>
                </c:pt>
                <c:pt idx="160">
                  <c:v>4.506612E-4</c:v>
                </c:pt>
                <c:pt idx="161">
                  <c:v>3.6504335999999998E-4</c:v>
                </c:pt>
                <c:pt idx="162">
                  <c:v>2.5789132400000001E-4</c:v>
                </c:pt>
                <c:pt idx="163">
                  <c:v>1.5281488000000004E-4</c:v>
                </c:pt>
                <c:pt idx="164">
                  <c:v>7.2645439999999997E-5</c:v>
                </c:pt>
                <c:pt idx="165">
                  <c:v>3.3728244E-5</c:v>
                </c:pt>
                <c:pt idx="166">
                  <c:v>4.3846703999999999E-5</c:v>
                </c:pt>
                <c:pt idx="167">
                  <c:v>7.9391080000000005E-5</c:v>
                </c:pt>
                <c:pt idx="168">
                  <c:v>1.06892568E-4</c:v>
                </c:pt>
                <c:pt idx="169">
                  <c:v>1.0844925600000003E-4</c:v>
                </c:pt>
                <c:pt idx="170">
                  <c:v>8.172611200000001E-5</c:v>
                </c:pt>
                <c:pt idx="171">
                  <c:v>4.2549472000000007E-5</c:v>
                </c:pt>
                <c:pt idx="172">
                  <c:v>2.6204252000000001E-5</c:v>
                </c:pt>
                <c:pt idx="173">
                  <c:v>5.2927387999999998E-5</c:v>
                </c:pt>
                <c:pt idx="174">
                  <c:v>1.0351973999999999E-4</c:v>
                </c:pt>
                <c:pt idx="175">
                  <c:v>1.4944203999999999E-4</c:v>
                </c:pt>
                <c:pt idx="176">
                  <c:v>1.6838174400000001E-4</c:v>
                </c:pt>
                <c:pt idx="177">
                  <c:v>1.5540934000000001E-4</c:v>
                </c:pt>
                <c:pt idx="178">
                  <c:v>1.3205902800000001E-4</c:v>
                </c:pt>
                <c:pt idx="179">
                  <c:v>1.3361572799999998E-4</c:v>
                </c:pt>
                <c:pt idx="180">
                  <c:v>1.8161360799999999E-4</c:v>
                </c:pt>
                <c:pt idx="181">
                  <c:v>2.7864716400000003E-4</c:v>
                </c:pt>
                <c:pt idx="182">
                  <c:v>4.1926798799999992E-4</c:v>
                </c:pt>
                <c:pt idx="183">
                  <c:v>5.8764973999999995E-4</c:v>
                </c:pt>
                <c:pt idx="184">
                  <c:v>7.6744711999999994E-4</c:v>
                </c:pt>
                <c:pt idx="185">
                  <c:v>9.5087682E-4</c:v>
                </c:pt>
                <c:pt idx="186">
                  <c:v>1.1485761599999999E-3</c:v>
                </c:pt>
                <c:pt idx="187">
                  <c:v>1.366253E-3</c:v>
                </c:pt>
                <c:pt idx="188">
                  <c:v>1.5997562E-3</c:v>
                </c:pt>
                <c:pt idx="189">
                  <c:v>1.8571287999999998E-3</c:v>
                </c:pt>
                <c:pt idx="190">
                  <c:v>2.148489E-3</c:v>
                </c:pt>
                <c:pt idx="191">
                  <c:v>2.4694262000000003E-3</c:v>
                </c:pt>
                <c:pt idx="192">
                  <c:v>2.8383611999999998E-3</c:v>
                </c:pt>
                <c:pt idx="193">
                  <c:v>3.2874658000000001E-3</c:v>
                </c:pt>
                <c:pt idx="194">
                  <c:v>3.8247825999999999E-3</c:v>
                </c:pt>
                <c:pt idx="195">
                  <c:v>4.4640623999999997E-3</c:v>
                </c:pt>
                <c:pt idx="196">
                  <c:v>5.2091969999999996E-3</c:v>
                </c:pt>
                <c:pt idx="197">
                  <c:v>6.0160804000000002E-3</c:v>
                </c:pt>
                <c:pt idx="198">
                  <c:v>6.8481299999999991E-3</c:v>
                </c:pt>
                <c:pt idx="199">
                  <c:v>7.7074218000000002E-3</c:v>
                </c:pt>
                <c:pt idx="200">
                  <c:v>8.5999226000000005E-3</c:v>
                </c:pt>
                <c:pt idx="201">
                  <c:v>9.5567662000000005E-3</c:v>
                </c:pt>
                <c:pt idx="202">
                  <c:v>1.06275078E-2</c:v>
                </c:pt>
                <c:pt idx="203">
                  <c:v>1.18170766E-2</c:v>
                </c:pt>
                <c:pt idx="204">
                  <c:v>1.3090706000000002E-2</c:v>
                </c:pt>
                <c:pt idx="205">
                  <c:v>1.4406107999999997E-2</c:v>
                </c:pt>
                <c:pt idx="206">
                  <c:v>1.5706201999999999E-2</c:v>
                </c:pt>
                <c:pt idx="207">
                  <c:v>1.6946104E-2</c:v>
                </c:pt>
                <c:pt idx="208">
                  <c:v>1.8112323999999999E-2</c:v>
                </c:pt>
                <c:pt idx="209">
                  <c:v>1.9216276000000001E-2</c:v>
                </c:pt>
                <c:pt idx="210">
                  <c:v>2.0273008000000002E-2</c:v>
                </c:pt>
                <c:pt idx="211">
                  <c:v>2.1305352E-2</c:v>
                </c:pt>
                <c:pt idx="212">
                  <c:v>2.2322387999999999E-2</c:v>
                </c:pt>
                <c:pt idx="213">
                  <c:v>2.3314516E-2</c:v>
                </c:pt>
                <c:pt idx="214">
                  <c:v>2.4270581999999999E-2</c:v>
                </c:pt>
                <c:pt idx="215">
                  <c:v>2.5170606000000002E-2</c:v>
                </c:pt>
                <c:pt idx="216">
                  <c:v>2.5978007999999997E-2</c:v>
                </c:pt>
                <c:pt idx="217">
                  <c:v>2.6670216000000004E-2</c:v>
                </c:pt>
                <c:pt idx="218">
                  <c:v>2.7243077999999997E-2</c:v>
                </c:pt>
                <c:pt idx="219">
                  <c:v>2.7678171999999994E-2</c:v>
                </c:pt>
                <c:pt idx="220">
                  <c:v>2.7979910000000004E-2</c:v>
                </c:pt>
                <c:pt idx="221">
                  <c:v>2.8166454E-2</c:v>
                </c:pt>
                <c:pt idx="222">
                  <c:v>2.8239618000000001E-2</c:v>
                </c:pt>
                <c:pt idx="223">
                  <c:v>2.8223792000000004E-2</c:v>
                </c:pt>
                <c:pt idx="224">
                  <c:v>2.8153482000000001E-2</c:v>
                </c:pt>
                <c:pt idx="225">
                  <c:v>2.8018049999999999E-2</c:v>
                </c:pt>
                <c:pt idx="226">
                  <c:v>2.7803485999999999E-2</c:v>
                </c:pt>
                <c:pt idx="227">
                  <c:v>2.7503563999999998E-2</c:v>
                </c:pt>
                <c:pt idx="228">
                  <c:v>2.7071582E-2</c:v>
                </c:pt>
                <c:pt idx="229">
                  <c:v>2.6474074000000004E-2</c:v>
                </c:pt>
                <c:pt idx="230">
                  <c:v>2.5734908000000001E-2</c:v>
                </c:pt>
                <c:pt idx="231">
                  <c:v>2.4882102E-2</c:v>
                </c:pt>
                <c:pt idx="232">
                  <c:v>2.3956392E-2</c:v>
                </c:pt>
                <c:pt idx="233">
                  <c:v>2.3033275999999998E-2</c:v>
                </c:pt>
                <c:pt idx="234">
                  <c:v>2.2161530000000002E-2</c:v>
                </c:pt>
                <c:pt idx="235">
                  <c:v>2.1352312000000002E-2</c:v>
                </c:pt>
                <c:pt idx="236">
                  <c:v>2.0611329999999997E-2</c:v>
                </c:pt>
                <c:pt idx="237">
                  <c:v>1.9917826E-2</c:v>
                </c:pt>
                <c:pt idx="238">
                  <c:v>1.9233922000000001E-2</c:v>
                </c:pt>
                <c:pt idx="239">
                  <c:v>1.8547942000000001E-2</c:v>
                </c:pt>
                <c:pt idx="240">
                  <c:v>1.7854695999999996E-2</c:v>
                </c:pt>
                <c:pt idx="241">
                  <c:v>1.7143548000000002E-2</c:v>
                </c:pt>
                <c:pt idx="242">
                  <c:v>1.6430583999999998E-2</c:v>
                </c:pt>
                <c:pt idx="243">
                  <c:v>1.5736300000000002E-2</c:v>
                </c:pt>
                <c:pt idx="244">
                  <c:v>1.5066924000000001E-2</c:v>
                </c:pt>
                <c:pt idx="245">
                  <c:v>1.4426866E-2</c:v>
                </c:pt>
                <c:pt idx="246">
                  <c:v>1.3833768E-2</c:v>
                </c:pt>
                <c:pt idx="247">
                  <c:v>1.331098E-2</c:v>
                </c:pt>
                <c:pt idx="248">
                  <c:v>1.2874588000000001E-2</c:v>
                </c:pt>
                <c:pt idx="249">
                  <c:v>1.2524852E-2</c:v>
                </c:pt>
                <c:pt idx="250">
                  <c:v>1.2249836E-2</c:v>
                </c:pt>
                <c:pt idx="251">
                  <c:v>1.2022040000000001E-2</c:v>
                </c:pt>
                <c:pt idx="252">
                  <c:v>1.1795282000000001E-2</c:v>
                </c:pt>
                <c:pt idx="253">
                  <c:v>1.154751E-2</c:v>
                </c:pt>
                <c:pt idx="254">
                  <c:v>1.1295586E-2</c:v>
                </c:pt>
                <c:pt idx="255">
                  <c:v>1.1051966E-2</c:v>
                </c:pt>
                <c:pt idx="256">
                  <c:v>1.0809642E-2</c:v>
                </c:pt>
                <c:pt idx="257">
                  <c:v>1.0563426000000001E-2</c:v>
                </c:pt>
                <c:pt idx="258">
                  <c:v>1.0301124199999999E-2</c:v>
                </c:pt>
                <c:pt idx="259">
                  <c:v>9.9967912000000006E-3</c:v>
                </c:pt>
                <c:pt idx="260">
                  <c:v>9.6592485999999998E-3</c:v>
                </c:pt>
                <c:pt idx="261">
                  <c:v>9.3266363999999994E-3</c:v>
                </c:pt>
                <c:pt idx="262">
                  <c:v>9.0095916000000002E-3</c:v>
                </c:pt>
                <c:pt idx="263">
                  <c:v>8.7070752000000008E-3</c:v>
                </c:pt>
                <c:pt idx="264">
                  <c:v>8.4149367999999999E-3</c:v>
                </c:pt>
                <c:pt idx="265">
                  <c:v>8.1150147999999988E-3</c:v>
                </c:pt>
                <c:pt idx="266">
                  <c:v>7.7990071999999994E-3</c:v>
                </c:pt>
                <c:pt idx="267">
                  <c:v>7.4866317999999991E-3</c:v>
                </c:pt>
                <c:pt idx="268">
                  <c:v>7.1768507999999996E-3</c:v>
                </c:pt>
                <c:pt idx="269">
                  <c:v>6.8587674000000001E-3</c:v>
                </c:pt>
                <c:pt idx="270">
                  <c:v>6.5266740000000005E-3</c:v>
                </c:pt>
                <c:pt idx="271">
                  <c:v>6.1613711999999998E-3</c:v>
                </c:pt>
                <c:pt idx="272">
                  <c:v>5.7542971999999994E-3</c:v>
                </c:pt>
                <c:pt idx="273">
                  <c:v>5.3264674000000007E-3</c:v>
                </c:pt>
                <c:pt idx="274">
                  <c:v>4.9051240000000003E-3</c:v>
                </c:pt>
                <c:pt idx="275">
                  <c:v>4.5105036000000001E-3</c:v>
                </c:pt>
                <c:pt idx="276">
                  <c:v>4.1693293999999995E-3</c:v>
                </c:pt>
                <c:pt idx="277">
                  <c:v>3.8896446E-3</c:v>
                </c:pt>
                <c:pt idx="278">
                  <c:v>3.6631466000000001E-3</c:v>
                </c:pt>
                <c:pt idx="279">
                  <c:v>3.4877595999999998E-3</c:v>
                </c:pt>
                <c:pt idx="280">
                  <c:v>3.3502521999999998E-3</c:v>
                </c:pt>
                <c:pt idx="281">
                  <c:v>3.2335006E-3</c:v>
                </c:pt>
                <c:pt idx="282">
                  <c:v>3.1380236E-3</c:v>
                </c:pt>
                <c:pt idx="283">
                  <c:v>3.0472167999999996E-3</c:v>
                </c:pt>
                <c:pt idx="284">
                  <c:v>2.9226818000000002E-3</c:v>
                </c:pt>
                <c:pt idx="285">
                  <c:v>2.7555972000000003E-3</c:v>
                </c:pt>
                <c:pt idx="286">
                  <c:v>2.5508926000000001E-3</c:v>
                </c:pt>
                <c:pt idx="287">
                  <c:v>2.3207622000000002E-3</c:v>
                </c:pt>
                <c:pt idx="288">
                  <c:v>2.1087931999999995E-3</c:v>
                </c:pt>
                <c:pt idx="289">
                  <c:v>1.9526056E-3</c:v>
                </c:pt>
                <c:pt idx="290">
                  <c:v>1.8521992000000002E-3</c:v>
                </c:pt>
                <c:pt idx="291">
                  <c:v>1.7907102000000001E-3</c:v>
                </c:pt>
                <c:pt idx="292">
                  <c:v>1.7312966E-3</c:v>
                </c:pt>
                <c:pt idx="293">
                  <c:v>1.6446410000000001E-3</c:v>
                </c:pt>
                <c:pt idx="294">
                  <c:v>1.5346349999999999E-3</c:v>
                </c:pt>
                <c:pt idx="295">
                  <c:v>1.4290397999999998E-3</c:v>
                </c:pt>
                <c:pt idx="296">
                  <c:v>1.3571726E-3</c:v>
                </c:pt>
                <c:pt idx="297">
                  <c:v>1.3234443999999997E-3</c:v>
                </c:pt>
                <c:pt idx="298">
                  <c:v>1.3058018000000002E-3</c:v>
                </c:pt>
                <c:pt idx="299">
                  <c:v>1.2788192000000001E-3</c:v>
                </c:pt>
                <c:pt idx="300">
                  <c:v>1.2279674000000001E-3</c:v>
                </c:pt>
                <c:pt idx="301">
                  <c:v>1.1483168800000001E-3</c:v>
                </c:pt>
                <c:pt idx="302">
                  <c:v>1.0569912399999999E-3</c:v>
                </c:pt>
                <c:pt idx="303">
                  <c:v>9.6851952000000002E-4</c:v>
                </c:pt>
                <c:pt idx="304">
                  <c:v>8.9042562000000004E-4</c:v>
                </c:pt>
                <c:pt idx="305">
                  <c:v>8.2789857999999994E-4</c:v>
                </c:pt>
                <c:pt idx="306">
                  <c:v>7.7445230000000001E-4</c:v>
                </c:pt>
                <c:pt idx="307">
                  <c:v>7.2515717999999997E-4</c:v>
                </c:pt>
                <c:pt idx="308">
                  <c:v>6.6314909999999996E-4</c:v>
                </c:pt>
                <c:pt idx="309">
                  <c:v>5.5988879999999998E-4</c:v>
                </c:pt>
                <c:pt idx="310">
                  <c:v>4.0240386399999998E-4</c:v>
                </c:pt>
                <c:pt idx="311">
                  <c:v>2.0392614400000002E-4</c:v>
                </c:pt>
                <c:pt idx="312">
                  <c:v>-1.6345215999999981E-5</c:v>
                </c:pt>
                <c:pt idx="313">
                  <c:v>-2.0210999599999999E-4</c:v>
                </c:pt>
                <c:pt idx="314">
                  <c:v>-2.9369513600000001E-4</c:v>
                </c:pt>
                <c:pt idx="315">
                  <c:v>-2.8617114399999996E-4</c:v>
                </c:pt>
                <c:pt idx="316">
                  <c:v>-2.0678006400000004E-4</c:v>
                </c:pt>
                <c:pt idx="317">
                  <c:v>-1.0118472799999999E-4</c:v>
                </c:pt>
                <c:pt idx="318">
                  <c:v>-4.2808907999999998E-5</c:v>
                </c:pt>
                <c:pt idx="319">
                  <c:v>-7.3942667999999992E-5</c:v>
                </c:pt>
                <c:pt idx="320">
                  <c:v>-1.76424624E-4</c:v>
                </c:pt>
                <c:pt idx="321">
                  <c:v>-3.2041826399999997E-4</c:v>
                </c:pt>
                <c:pt idx="322">
                  <c:v>-4.5974184000000001E-4</c:v>
                </c:pt>
                <c:pt idx="323">
                  <c:v>-5.4899196000000004E-4</c:v>
                </c:pt>
                <c:pt idx="324">
                  <c:v>-5.9543316000000004E-4</c:v>
                </c:pt>
                <c:pt idx="325">
                  <c:v>-6.1982127999999997E-4</c:v>
                </c:pt>
                <c:pt idx="326">
                  <c:v>-6.1696736000000003E-4</c:v>
                </c:pt>
                <c:pt idx="327">
                  <c:v>-5.7986629999999995E-4</c:v>
                </c:pt>
                <c:pt idx="328">
                  <c:v>-5.0592362000000004E-4</c:v>
                </c:pt>
                <c:pt idx="329">
                  <c:v>-3.86318088E-4</c:v>
                </c:pt>
                <c:pt idx="330">
                  <c:v>-2.4958898800000003E-4</c:v>
                </c:pt>
                <c:pt idx="331">
                  <c:v>-1.4684756800000003E-4</c:v>
                </c:pt>
                <c:pt idx="332">
                  <c:v>-1.21421668E-4</c:v>
                </c:pt>
                <c:pt idx="333">
                  <c:v>-1.9043484799999999E-4</c:v>
                </c:pt>
                <c:pt idx="334">
                  <c:v>-3.3079622E-4</c:v>
                </c:pt>
                <c:pt idx="335">
                  <c:v>-4.9372955999999997E-4</c:v>
                </c:pt>
                <c:pt idx="336">
                  <c:v>-6.2838307999999994E-4</c:v>
                </c:pt>
                <c:pt idx="337">
                  <c:v>-7.0699582000000006E-4</c:v>
                </c:pt>
                <c:pt idx="338">
                  <c:v>-7.2853000000000002E-4</c:v>
                </c:pt>
                <c:pt idx="339">
                  <c:v>-7.2775165999999997E-4</c:v>
                </c:pt>
                <c:pt idx="340">
                  <c:v>-7.4980474000000004E-4</c:v>
                </c:pt>
                <c:pt idx="341">
                  <c:v>-8.1285067999999994E-4</c:v>
                </c:pt>
                <c:pt idx="342">
                  <c:v>-8.9898733999999991E-4</c:v>
                </c:pt>
                <c:pt idx="343">
                  <c:v>-9.9264797999999992E-4</c:v>
                </c:pt>
                <c:pt idx="344">
                  <c:v>-1.07489298E-3</c:v>
                </c:pt>
                <c:pt idx="345">
                  <c:v>-1.1140696000000001E-3</c:v>
                </c:pt>
                <c:pt idx="346">
                  <c:v>-1.1169234000000001E-3</c:v>
                </c:pt>
                <c:pt idx="347">
                  <c:v>-1.1016159999999999E-3</c:v>
                </c:pt>
                <c:pt idx="348">
                  <c:v>-1.0447969799999999E-3</c:v>
                </c:pt>
                <c:pt idx="349">
                  <c:v>-9.4283392000000003E-4</c:v>
                </c:pt>
                <c:pt idx="350">
                  <c:v>-8.2556345999999987E-4</c:v>
                </c:pt>
                <c:pt idx="351">
                  <c:v>-7.0673632000000004E-4</c:v>
                </c:pt>
                <c:pt idx="352">
                  <c:v>-6.1333508000000001E-4</c:v>
                </c:pt>
                <c:pt idx="353">
                  <c:v>-5.8868752000000005E-4</c:v>
                </c:pt>
                <c:pt idx="354">
                  <c:v>-6.2578860000000005E-4</c:v>
                </c:pt>
                <c:pt idx="355">
                  <c:v>-6.9376398000000011E-4</c:v>
                </c:pt>
                <c:pt idx="356">
                  <c:v>-7.8301409999999988E-4</c:v>
                </c:pt>
                <c:pt idx="357">
                  <c:v>-8.7667474E-4</c:v>
                </c:pt>
                <c:pt idx="358">
                  <c:v>-9.475041199999999E-4</c:v>
                </c:pt>
                <c:pt idx="359">
                  <c:v>-9.8719969999999982E-4</c:v>
                </c:pt>
                <c:pt idx="360">
                  <c:v>-9.9861540000000014E-4</c:v>
                </c:pt>
                <c:pt idx="361">
                  <c:v>-9.7760012000000008E-4</c:v>
                </c:pt>
                <c:pt idx="362">
                  <c:v>-9.3634798000000012E-4</c:v>
                </c:pt>
                <c:pt idx="363">
                  <c:v>-9.0002518000000008E-4</c:v>
                </c:pt>
                <c:pt idx="364">
                  <c:v>-8.7382087999999993E-4</c:v>
                </c:pt>
                <c:pt idx="365">
                  <c:v>-8.4735720000000004E-4</c:v>
                </c:pt>
                <c:pt idx="366">
                  <c:v>-8.0558605999999993E-4</c:v>
                </c:pt>
                <c:pt idx="367">
                  <c:v>-7.3709177999999997E-4</c:v>
                </c:pt>
                <c:pt idx="368">
                  <c:v>-6.5277118000000005E-4</c:v>
                </c:pt>
                <c:pt idx="369">
                  <c:v>-5.7934739999999994E-4</c:v>
                </c:pt>
                <c:pt idx="370">
                  <c:v>-5.2979281999999993E-4</c:v>
                </c:pt>
                <c:pt idx="371">
                  <c:v>-5.1396649999999999E-4</c:v>
                </c:pt>
                <c:pt idx="372">
                  <c:v>-5.2642002000000002E-4</c:v>
                </c:pt>
                <c:pt idx="373">
                  <c:v>-5.4354358000000013E-4</c:v>
                </c:pt>
                <c:pt idx="374">
                  <c:v>-5.6352107999999999E-4</c:v>
                </c:pt>
                <c:pt idx="375">
                  <c:v>-5.9854656000000008E-4</c:v>
                </c:pt>
                <c:pt idx="376">
                  <c:v>-6.5095505999999991E-4</c:v>
                </c:pt>
                <c:pt idx="377">
                  <c:v>-7.1918988000000002E-4</c:v>
                </c:pt>
                <c:pt idx="378">
                  <c:v>-8.0351047999999993E-4</c:v>
                </c:pt>
                <c:pt idx="379">
                  <c:v>-8.8290165999999992E-4</c:v>
                </c:pt>
                <c:pt idx="380">
                  <c:v>-9.3868297999999992E-4</c:v>
                </c:pt>
                <c:pt idx="381">
                  <c:v>-9.8123243999999983E-4</c:v>
                </c:pt>
                <c:pt idx="382">
                  <c:v>-1.0222253199999999E-3</c:v>
                </c:pt>
                <c:pt idx="383">
                  <c:v>-1.05854796E-3</c:v>
                </c:pt>
                <c:pt idx="384">
                  <c:v>-1.0948705600000001E-3</c:v>
                </c:pt>
                <c:pt idx="385">
                  <c:v>-1.1394955999999999E-3</c:v>
                </c:pt>
                <c:pt idx="386">
                  <c:v>-1.1732238E-3</c:v>
                </c:pt>
                <c:pt idx="387">
                  <c:v>-1.1919040000000001E-3</c:v>
                </c:pt>
                <c:pt idx="388">
                  <c:v>-1.2077304000000001E-3</c:v>
                </c:pt>
                <c:pt idx="389">
                  <c:v>-1.2162922E-3</c:v>
                </c:pt>
                <c:pt idx="390">
                  <c:v>-1.2136978000000002E-3</c:v>
                </c:pt>
                <c:pt idx="391">
                  <c:v>-1.2173302E-3</c:v>
                </c:pt>
                <c:pt idx="392">
                  <c:v>-1.2253730000000001E-3</c:v>
                </c:pt>
                <c:pt idx="393">
                  <c:v>-1.2297836000000001E-3</c:v>
                </c:pt>
                <c:pt idx="394">
                  <c:v>-1.2362698000000002E-3</c:v>
                </c:pt>
                <c:pt idx="395">
                  <c:v>-1.2432748E-3</c:v>
                </c:pt>
                <c:pt idx="396">
                  <c:v>-1.2567659999999999E-3</c:v>
                </c:pt>
                <c:pt idx="397">
                  <c:v>-1.2863432E-3</c:v>
                </c:pt>
                <c:pt idx="398">
                  <c:v>-1.3250009999999999E-3</c:v>
                </c:pt>
                <c:pt idx="399">
                  <c:v>-1.3615832E-3</c:v>
                </c:pt>
                <c:pt idx="400">
                  <c:v>-1.3976466000000002E-3</c:v>
                </c:pt>
                <c:pt idx="401">
                  <c:v>-1.4241104000000001E-3</c:v>
                </c:pt>
                <c:pt idx="402">
                  <c:v>-1.440715E-3</c:v>
                </c:pt>
                <c:pt idx="403">
                  <c:v>-1.4544658000000001E-3</c:v>
                </c:pt>
                <c:pt idx="404">
                  <c:v>-1.4632870000000002E-3</c:v>
                </c:pt>
                <c:pt idx="405">
                  <c:v>-1.4588762000000001E-3</c:v>
                </c:pt>
                <c:pt idx="406">
                  <c:v>-1.4381201999999998E-3</c:v>
                </c:pt>
                <c:pt idx="407">
                  <c:v>-1.4017973999999999E-3</c:v>
                </c:pt>
                <c:pt idx="408">
                  <c:v>-1.3597667999999999E-3</c:v>
                </c:pt>
                <c:pt idx="409">
                  <c:v>-1.3291519999999999E-3</c:v>
                </c:pt>
                <c:pt idx="410">
                  <c:v>-1.3179958000000002E-3</c:v>
                </c:pt>
                <c:pt idx="411">
                  <c:v>-1.3135852E-3</c:v>
                </c:pt>
                <c:pt idx="412">
                  <c:v>-1.3060612000000001E-3</c:v>
                </c:pt>
                <c:pt idx="413">
                  <c:v>-1.3034666000000001E-3</c:v>
                </c:pt>
                <c:pt idx="414">
                  <c:v>-1.3102122000000001E-3</c:v>
                </c:pt>
                <c:pt idx="415">
                  <c:v>-1.3325247999999999E-3</c:v>
                </c:pt>
                <c:pt idx="416">
                  <c:v>-1.3838956E-3</c:v>
                </c:pt>
                <c:pt idx="417">
                  <c:v>-1.4490172E-3</c:v>
                </c:pt>
                <c:pt idx="418">
                  <c:v>-1.4897506E-3</c:v>
                </c:pt>
                <c:pt idx="419">
                  <c:v>-1.4939017999999998E-3</c:v>
                </c:pt>
                <c:pt idx="420">
                  <c:v>-1.4531684E-3</c:v>
                </c:pt>
                <c:pt idx="421">
                  <c:v>-1.3639182000000001E-3</c:v>
                </c:pt>
                <c:pt idx="422">
                  <c:v>-1.2627334E-3</c:v>
                </c:pt>
                <c:pt idx="423">
                  <c:v>-1.1926824000000002E-3</c:v>
                </c:pt>
                <c:pt idx="424">
                  <c:v>-1.1672563999999999E-3</c:v>
                </c:pt>
                <c:pt idx="425">
                  <c:v>-1.1880122000000001E-3</c:v>
                </c:pt>
                <c:pt idx="426">
                  <c:v>-1.23134E-3</c:v>
                </c:pt>
                <c:pt idx="427">
                  <c:v>-1.2518364E-3</c:v>
                </c:pt>
                <c:pt idx="428">
                  <c:v>-1.2326371999999998E-3</c:v>
                </c:pt>
                <c:pt idx="429">
                  <c:v>-1.1893094000000001E-3</c:v>
                </c:pt>
                <c:pt idx="430">
                  <c:v>-1.1522083999999998E-3</c:v>
                </c:pt>
                <c:pt idx="431">
                  <c:v>-1.1527274E-3</c:v>
                </c:pt>
                <c:pt idx="432">
                  <c:v>-1.1973524E-3</c:v>
                </c:pt>
                <c:pt idx="433">
                  <c:v>-1.2627334E-3</c:v>
                </c:pt>
                <c:pt idx="434">
                  <c:v>-1.3247415999999997E-3</c:v>
                </c:pt>
                <c:pt idx="435">
                  <c:v>-1.375334E-3</c:v>
                </c:pt>
                <c:pt idx="436">
                  <c:v>-1.4261858E-3</c:v>
                </c:pt>
                <c:pt idx="437">
                  <c:v>-1.4923450000000002E-3</c:v>
                </c:pt>
                <c:pt idx="438">
                  <c:v>-1.5704388E-3</c:v>
                </c:pt>
                <c:pt idx="439">
                  <c:v>-1.6534620000000001E-3</c:v>
                </c:pt>
                <c:pt idx="440">
                  <c:v>-1.7255885999999999E-3</c:v>
                </c:pt>
                <c:pt idx="441">
                  <c:v>-1.7735864000000001E-3</c:v>
                </c:pt>
                <c:pt idx="442">
                  <c:v>-1.7971962000000001E-3</c:v>
                </c:pt>
                <c:pt idx="443">
                  <c:v>-1.8096498000000003E-3</c:v>
                </c:pt>
                <c:pt idx="444">
                  <c:v>-1.8057581999999998E-3</c:v>
                </c:pt>
                <c:pt idx="445">
                  <c:v>-1.7795538E-3</c:v>
                </c:pt>
                <c:pt idx="446">
                  <c:v>-1.7328532E-3</c:v>
                </c:pt>
                <c:pt idx="447">
                  <c:v>-1.6672130000000001E-3</c:v>
                </c:pt>
                <c:pt idx="448">
                  <c:v>-1.5974214E-3</c:v>
                </c:pt>
                <c:pt idx="449">
                  <c:v>-1.5533152000000001E-3</c:v>
                </c:pt>
                <c:pt idx="450">
                  <c:v>-1.5494236000000001E-3</c:v>
                </c:pt>
                <c:pt idx="451">
                  <c:v>-1.5696606000000003E-3</c:v>
                </c:pt>
                <c:pt idx="452">
                  <c:v>-1.6057238000000001E-3</c:v>
                </c:pt>
                <c:pt idx="453">
                  <c:v>-1.6461978000000001E-3</c:v>
                </c:pt>
                <c:pt idx="454">
                  <c:v>-1.6690291999999999E-3</c:v>
                </c:pt>
                <c:pt idx="455">
                  <c:v>-1.6708451999999999E-3</c:v>
                </c:pt>
                <c:pt idx="456">
                  <c:v>-1.6659155999999998E-3</c:v>
                </c:pt>
                <c:pt idx="457">
                  <c:v>-1.6550188000000001E-3</c:v>
                </c:pt>
                <c:pt idx="458">
                  <c:v>-1.6327061999999999E-3</c:v>
                </c:pt>
                <c:pt idx="459">
                  <c:v>-1.5854866000000003E-3</c:v>
                </c:pt>
                <c:pt idx="460">
                  <c:v>-1.4892314000000001E-3</c:v>
                </c:pt>
                <c:pt idx="461">
                  <c:v>-1.3371949000000002E-3</c:v>
                </c:pt>
                <c:pt idx="462">
                  <c:v>-1.1605107799999999E-3</c:v>
                </c:pt>
                <c:pt idx="463">
                  <c:v>-1.0126254000000002E-3</c:v>
                </c:pt>
                <c:pt idx="464">
                  <c:v>-9.5061739999999987E-4</c:v>
                </c:pt>
                <c:pt idx="465">
                  <c:v>-1.0012098000000001E-3</c:v>
                </c:pt>
                <c:pt idx="466">
                  <c:v>-1.1454629000000002E-3</c:v>
                </c:pt>
                <c:pt idx="467">
                  <c:v>-1.32240642E-3</c:v>
                </c:pt>
                <c:pt idx="468">
                  <c:v>-1.4469414000000001E-3</c:v>
                </c:pt>
                <c:pt idx="469">
                  <c:v>-1.4599138E-3</c:v>
                </c:pt>
                <c:pt idx="470">
                  <c:v>-1.3678097799999999E-3</c:v>
                </c:pt>
                <c:pt idx="471">
                  <c:v>-1.2191460799999998E-3</c:v>
                </c:pt>
                <c:pt idx="472">
                  <c:v>-1.08215756E-3</c:v>
                </c:pt>
                <c:pt idx="473">
                  <c:v>-1.0209279600000001E-3</c:v>
                </c:pt>
                <c:pt idx="474">
                  <c:v>-1.0398677599999999E-3</c:v>
                </c:pt>
                <c:pt idx="475">
                  <c:v>-1.08890338E-3</c:v>
                </c:pt>
                <c:pt idx="476">
                  <c:v>-1.12678288E-3</c:v>
                </c:pt>
                <c:pt idx="477">
                  <c:v>-1.1187399799999999E-3</c:v>
                </c:pt>
                <c:pt idx="478">
                  <c:v>-1.0429811000000002E-3</c:v>
                </c:pt>
                <c:pt idx="479">
                  <c:v>-9.4387187999999994E-4</c:v>
                </c:pt>
                <c:pt idx="480">
                  <c:v>-8.8549614000000003E-4</c:v>
                </c:pt>
                <c:pt idx="481">
                  <c:v>-8.9120394000000006E-4</c:v>
                </c:pt>
                <c:pt idx="482">
                  <c:v>-9.5373096000000003E-4</c:v>
                </c:pt>
                <c:pt idx="483">
                  <c:v>-1.0318248400000001E-3</c:v>
                </c:pt>
                <c:pt idx="484">
                  <c:v>-1.05491572E-3</c:v>
                </c:pt>
                <c:pt idx="485">
                  <c:v>-9.9939384000000001E-4</c:v>
                </c:pt>
                <c:pt idx="486">
                  <c:v>-8.8367997999999994E-4</c:v>
                </c:pt>
                <c:pt idx="487">
                  <c:v>-7.4176187999999991E-4</c:v>
                </c:pt>
                <c:pt idx="488">
                  <c:v>-6.3071809999999998E-4</c:v>
                </c:pt>
                <c:pt idx="489">
                  <c:v>-5.8635247999999998E-4</c:v>
                </c:pt>
                <c:pt idx="490">
                  <c:v>-5.8946585999999999E-4</c:v>
                </c:pt>
                <c:pt idx="491">
                  <c:v>-6.1411341999999996E-4</c:v>
                </c:pt>
                <c:pt idx="492">
                  <c:v>-6.4317159999999999E-4</c:v>
                </c:pt>
                <c:pt idx="493">
                  <c:v>-6.5692235999999997E-4</c:v>
                </c:pt>
                <c:pt idx="494">
                  <c:v>-6.5043616000000002E-4</c:v>
                </c:pt>
                <c:pt idx="495">
                  <c:v>-6.0944337999999999E-4</c:v>
                </c:pt>
                <c:pt idx="496">
                  <c:v>-5.0203192000000002E-4</c:v>
                </c:pt>
                <c:pt idx="497">
                  <c:v>-3.1029984E-4</c:v>
                </c:pt>
                <c:pt idx="498">
                  <c:v>-4.9295139999999964E-5</c:v>
                </c:pt>
                <c:pt idx="499">
                  <c:v>2.3869213999999999E-4</c:v>
                </c:pt>
                <c:pt idx="500">
                  <c:v>4.8750277999999998E-4</c:v>
                </c:pt>
                <c:pt idx="501">
                  <c:v>6.4784165999999998E-4</c:v>
                </c:pt>
                <c:pt idx="502">
                  <c:v>7.1970876E-4</c:v>
                </c:pt>
                <c:pt idx="503">
                  <c:v>7.3812957999999998E-4</c:v>
                </c:pt>
                <c:pt idx="504">
                  <c:v>7.3916737999999999E-4</c:v>
                </c:pt>
                <c:pt idx="505">
                  <c:v>7.5369647999999991E-4</c:v>
                </c:pt>
                <c:pt idx="506">
                  <c:v>7.8820305999999988E-4</c:v>
                </c:pt>
                <c:pt idx="507">
                  <c:v>8.1803958000000007E-4</c:v>
                </c:pt>
                <c:pt idx="508">
                  <c:v>8.2686080000000006E-4</c:v>
                </c:pt>
                <c:pt idx="509">
                  <c:v>8.1596398000000005E-4</c:v>
                </c:pt>
                <c:pt idx="510">
                  <c:v>7.8716523999999995E-4</c:v>
                </c:pt>
                <c:pt idx="511">
                  <c:v>7.4357798000000003E-4</c:v>
                </c:pt>
                <c:pt idx="512">
                  <c:v>6.9428285999999998E-4</c:v>
                </c:pt>
                <c:pt idx="513">
                  <c:v>6.3409091999999992E-4</c:v>
                </c:pt>
                <c:pt idx="514">
                  <c:v>5.6637500000000004E-4</c:v>
                </c:pt>
                <c:pt idx="515">
                  <c:v>4.9891851999999998E-4</c:v>
                </c:pt>
                <c:pt idx="516">
                  <c:v>4.2030575999999999E-4</c:v>
                </c:pt>
                <c:pt idx="517">
                  <c:v>3.1860214000000001E-4</c:v>
                </c:pt>
                <c:pt idx="518">
                  <c:v>1.9977495999999999E-4</c:v>
                </c:pt>
                <c:pt idx="519">
                  <c:v>6.8494260000000003E-5</c:v>
                </c:pt>
                <c:pt idx="520">
                  <c:v>-5.7597460000000003E-5</c:v>
                </c:pt>
                <c:pt idx="521">
                  <c:v>-1.4088026000000001E-4</c:v>
                </c:pt>
                <c:pt idx="522">
                  <c:v>-1.6682506000000001E-4</c:v>
                </c:pt>
                <c:pt idx="523">
                  <c:v>-1.4269639600000001E-4</c:v>
                </c:pt>
                <c:pt idx="524">
                  <c:v>-8.4839492000000005E-5</c:v>
                </c:pt>
                <c:pt idx="525">
                  <c:v>-3.3209344000000001E-5</c:v>
                </c:pt>
                <c:pt idx="526">
                  <c:v>-2.1015283999999998E-5</c:v>
                </c:pt>
                <c:pt idx="527">
                  <c:v>-3.9695544E-5</c:v>
                </c:pt>
                <c:pt idx="528">
                  <c:v>-7.6018268000000003E-5</c:v>
                </c:pt>
                <c:pt idx="529">
                  <c:v>-1.13378772E-4</c:v>
                </c:pt>
                <c:pt idx="530">
                  <c:v>-1.2401614E-4</c:v>
                </c:pt>
                <c:pt idx="531">
                  <c:v>-1.00146928E-4</c:v>
                </c:pt>
                <c:pt idx="532">
                  <c:v>-5.4484075999999997E-5</c:v>
                </c:pt>
                <c:pt idx="533">
                  <c:v>1.4529103999999997E-5</c:v>
                </c:pt>
                <c:pt idx="534">
                  <c:v>1.1156264400000002E-4</c:v>
                </c:pt>
                <c:pt idx="535">
                  <c:v>2.2883314400000003E-4</c:v>
                </c:pt>
                <c:pt idx="536">
                  <c:v>3.5700045200000004E-4</c:v>
                </c:pt>
                <c:pt idx="537">
                  <c:v>4.6596862E-4</c:v>
                </c:pt>
                <c:pt idx="538">
                  <c:v>5.0436692000000003E-4</c:v>
                </c:pt>
                <c:pt idx="539">
                  <c:v>4.4417498799999993E-4</c:v>
                </c:pt>
                <c:pt idx="540">
                  <c:v>3.0718644799999993E-4</c:v>
                </c:pt>
                <c:pt idx="541">
                  <c:v>1.3128070800000002E-4</c:v>
                </c:pt>
                <c:pt idx="542">
                  <c:v>-2.4128652E-5</c:v>
                </c:pt>
                <c:pt idx="543">
                  <c:v>-9.5217408000000003E-5</c:v>
                </c:pt>
                <c:pt idx="544">
                  <c:v>-7.3683215999999983E-5</c:v>
                </c:pt>
                <c:pt idx="545">
                  <c:v>3.3728239999999923E-6</c:v>
                </c:pt>
                <c:pt idx="546">
                  <c:v>1.1104374400000001E-4</c:v>
                </c:pt>
                <c:pt idx="547">
                  <c:v>2.11709564E-4</c:v>
                </c:pt>
                <c:pt idx="548">
                  <c:v>2.5918854E-4</c:v>
                </c:pt>
                <c:pt idx="549">
                  <c:v>2.5348067999999999E-4</c:v>
                </c:pt>
                <c:pt idx="550">
                  <c:v>2.0600170400000001E-4</c:v>
                </c:pt>
                <c:pt idx="551">
                  <c:v>1.2220000399999997E-4</c:v>
                </c:pt>
                <c:pt idx="552">
                  <c:v>2.5944803999999997E-5</c:v>
                </c:pt>
                <c:pt idx="553">
                  <c:v>-5.6300196000000003E-5</c:v>
                </c:pt>
                <c:pt idx="554">
                  <c:v>-1.26351156E-4</c:v>
                </c:pt>
                <c:pt idx="555">
                  <c:v>-1.7668406000000001E-4</c:v>
                </c:pt>
                <c:pt idx="556">
                  <c:v>-2.0262886E-4</c:v>
                </c:pt>
                <c:pt idx="557">
                  <c:v>-2.0989339999999998E-4</c:v>
                </c:pt>
                <c:pt idx="558">
                  <c:v>-2.0055328000000004E-4</c:v>
                </c:pt>
                <c:pt idx="559">
                  <c:v>-1.7201400399999999E-4</c:v>
                </c:pt>
                <c:pt idx="560">
                  <c:v>-1.3543184400000003E-4</c:v>
                </c:pt>
                <c:pt idx="561">
                  <c:v>-1.0455753600000001E-4</c:v>
                </c:pt>
                <c:pt idx="562">
                  <c:v>-8.8471776000000003E-5</c:v>
                </c:pt>
                <c:pt idx="563">
                  <c:v>-9.9887495999999998E-5</c:v>
                </c:pt>
                <c:pt idx="564">
                  <c:v>-1.3750745200000002E-4</c:v>
                </c:pt>
                <c:pt idx="565">
                  <c:v>-1.83689192E-4</c:v>
                </c:pt>
                <c:pt idx="566">
                  <c:v>-2.0652062000000001E-4</c:v>
                </c:pt>
                <c:pt idx="567">
                  <c:v>-1.7901912400000001E-4</c:v>
                </c:pt>
                <c:pt idx="568">
                  <c:v>-8.4839484000000009E-5</c:v>
                </c:pt>
                <c:pt idx="569">
                  <c:v>6.3824215999999995E-5</c:v>
                </c:pt>
                <c:pt idx="570">
                  <c:v>2.36357136E-4</c:v>
                </c:pt>
                <c:pt idx="571">
                  <c:v>3.8528029600000001E-4</c:v>
                </c:pt>
                <c:pt idx="572">
                  <c:v>4.696008999999999E-4</c:v>
                </c:pt>
                <c:pt idx="573">
                  <c:v>4.789410199999999E-4</c:v>
                </c:pt>
                <c:pt idx="574">
                  <c:v>4.3249982000000001E-4</c:v>
                </c:pt>
                <c:pt idx="575">
                  <c:v>3.5751933999999999E-4</c:v>
                </c:pt>
                <c:pt idx="576">
                  <c:v>2.8513333999999997E-4</c:v>
                </c:pt>
                <c:pt idx="577">
                  <c:v>2.3454098E-4</c:v>
                </c:pt>
                <c:pt idx="578">
                  <c:v>1.9847770000000001E-4</c:v>
                </c:pt>
                <c:pt idx="579">
                  <c:v>1.6734394799999998E-4</c:v>
                </c:pt>
                <c:pt idx="580">
                  <c:v>1.2868619999999999E-4</c:v>
                </c:pt>
                <c:pt idx="581">
                  <c:v>7.2385988000000002E-5</c:v>
                </c:pt>
                <c:pt idx="582">
                  <c:v>1.5826320000000003E-5</c:v>
                </c:pt>
                <c:pt idx="583">
                  <c:v>-1.9977495999999999E-5</c:v>
                </c:pt>
                <c:pt idx="584">
                  <c:v>-3.8398303999999999E-5</c:v>
                </c:pt>
                <c:pt idx="585">
                  <c:v>-3.5544375999999999E-5</c:v>
                </c:pt>
                <c:pt idx="586">
                  <c:v>-1.3750743999999999E-5</c:v>
                </c:pt>
                <c:pt idx="587">
                  <c:v>7.7834399999999984E-6</c:v>
                </c:pt>
                <c:pt idx="588">
                  <c:v>3.0874312000000003E-5</c:v>
                </c:pt>
                <c:pt idx="589">
                  <c:v>7.4721031999999986E-5</c:v>
                </c:pt>
                <c:pt idx="590">
                  <c:v>1.3776689200000001E-4</c:v>
                </c:pt>
                <c:pt idx="591">
                  <c:v>2.1170957199999999E-4</c:v>
                </c:pt>
                <c:pt idx="592">
                  <c:v>2.7605267599999995E-4</c:v>
                </c:pt>
                <c:pt idx="593">
                  <c:v>2.9862466000000001E-4</c:v>
                </c:pt>
                <c:pt idx="594">
                  <c:v>2.6775033999999997E-4</c:v>
                </c:pt>
                <c:pt idx="595">
                  <c:v>2.1119067999999996E-4</c:v>
                </c:pt>
                <c:pt idx="596">
                  <c:v>1.6267389999999999E-4</c:v>
                </c:pt>
                <c:pt idx="597">
                  <c:v>1.5073929999999999E-4</c:v>
                </c:pt>
              </c:numCache>
            </c:numRef>
          </c:val>
          <c:smooth val="0"/>
        </c:ser>
        <c:ser>
          <c:idx val="19"/>
          <c:order val="19"/>
          <c:marker>
            <c:symbol val="none"/>
          </c:marker>
          <c:val>
            <c:numRef>
              <c:f>Sheet1!$U$2:$U$599</c:f>
              <c:numCache>
                <c:formatCode>0.00E+00</c:formatCode>
                <c:ptCount val="598"/>
                <c:pt idx="0">
                  <c:v>2.8409559999999998E-4</c:v>
                </c:pt>
                <c:pt idx="1">
                  <c:v>3.632272E-4</c:v>
                </c:pt>
                <c:pt idx="2">
                  <c:v>3.6296776000000001E-4</c:v>
                </c:pt>
                <c:pt idx="3">
                  <c:v>3.8605862000000001E-4</c:v>
                </c:pt>
                <c:pt idx="4">
                  <c:v>3.9306371999999997E-4</c:v>
                </c:pt>
                <c:pt idx="5">
                  <c:v>3.8969090000000003E-4</c:v>
                </c:pt>
                <c:pt idx="6">
                  <c:v>3.6841616E-4</c:v>
                </c:pt>
                <c:pt idx="7">
                  <c:v>3.4039577999999998E-4</c:v>
                </c:pt>
                <c:pt idx="8">
                  <c:v>3.3235290000000004E-4</c:v>
                </c:pt>
                <c:pt idx="9">
                  <c:v>3.4817921999999999E-4</c:v>
                </c:pt>
                <c:pt idx="10">
                  <c:v>3.8787478000000005E-4</c:v>
                </c:pt>
                <c:pt idx="11">
                  <c:v>4.6700642000000006E-4</c:v>
                </c:pt>
                <c:pt idx="12">
                  <c:v>5.7130451999999989E-4</c:v>
                </c:pt>
                <c:pt idx="13">
                  <c:v>6.6678137999999997E-4</c:v>
                </c:pt>
                <c:pt idx="14">
                  <c:v>7.4539414000000001E-4</c:v>
                </c:pt>
                <c:pt idx="15">
                  <c:v>7.9313255999999993E-4</c:v>
                </c:pt>
                <c:pt idx="16">
                  <c:v>7.8846249999999993E-4</c:v>
                </c:pt>
                <c:pt idx="17">
                  <c:v>7.4150240000000014E-4</c:v>
                </c:pt>
                <c:pt idx="18">
                  <c:v>6.8027267999999999E-4</c:v>
                </c:pt>
                <c:pt idx="19">
                  <c:v>6.1696736000000003E-4</c:v>
                </c:pt>
                <c:pt idx="20">
                  <c:v>5.7415843999999994E-4</c:v>
                </c:pt>
                <c:pt idx="21">
                  <c:v>5.6403995999999997E-4</c:v>
                </c:pt>
                <c:pt idx="22">
                  <c:v>5.7701236000000009E-4</c:v>
                </c:pt>
                <c:pt idx="23">
                  <c:v>6.1074060000000001E-4</c:v>
                </c:pt>
                <c:pt idx="24">
                  <c:v>6.6885696000000007E-4</c:v>
                </c:pt>
                <c:pt idx="25">
                  <c:v>7.4591301999999999E-4</c:v>
                </c:pt>
                <c:pt idx="26">
                  <c:v>8.3360640000000011E-4</c:v>
                </c:pt>
                <c:pt idx="27">
                  <c:v>9.1273803999999991E-4</c:v>
                </c:pt>
                <c:pt idx="28">
                  <c:v>9.5891978000000005E-4</c:v>
                </c:pt>
                <c:pt idx="29">
                  <c:v>9.6177369999999999E-4</c:v>
                </c:pt>
                <c:pt idx="30">
                  <c:v>9.2389429999999997E-4</c:v>
                </c:pt>
                <c:pt idx="31">
                  <c:v>8.5773511999999994E-4</c:v>
                </c:pt>
                <c:pt idx="32">
                  <c:v>7.8872196E-4</c:v>
                </c:pt>
                <c:pt idx="33">
                  <c:v>7.2956782000000006E-4</c:v>
                </c:pt>
                <c:pt idx="34">
                  <c:v>6.8623999999999996E-4</c:v>
                </c:pt>
                <c:pt idx="35">
                  <c:v>6.6263021999999998E-4</c:v>
                </c:pt>
                <c:pt idx="36">
                  <c:v>6.5095506000000002E-4</c:v>
                </c:pt>
                <c:pt idx="37">
                  <c:v>6.3824210000000005E-4</c:v>
                </c:pt>
                <c:pt idx="38">
                  <c:v>6.2345355999999998E-4</c:v>
                </c:pt>
                <c:pt idx="39">
                  <c:v>6.0684889999999998E-4</c:v>
                </c:pt>
                <c:pt idx="40">
                  <c:v>5.8816863999999996E-4</c:v>
                </c:pt>
                <c:pt idx="41">
                  <c:v>5.8168244000000001E-4</c:v>
                </c:pt>
                <c:pt idx="42">
                  <c:v>5.9361706000000004E-4</c:v>
                </c:pt>
                <c:pt idx="43">
                  <c:v>6.2267524000000007E-4</c:v>
                </c:pt>
                <c:pt idx="44">
                  <c:v>6.6107353999999999E-4</c:v>
                </c:pt>
                <c:pt idx="45">
                  <c:v>6.9428290000000004E-4</c:v>
                </c:pt>
                <c:pt idx="46">
                  <c:v>7.0803363999999999E-4</c:v>
                </c:pt>
                <c:pt idx="47">
                  <c:v>7.0076907999999996E-4</c:v>
                </c:pt>
                <c:pt idx="48">
                  <c:v>6.6833807999999999E-4</c:v>
                </c:pt>
                <c:pt idx="49">
                  <c:v>6.1515124E-4</c:v>
                </c:pt>
                <c:pt idx="50">
                  <c:v>5.5573763999999999E-4</c:v>
                </c:pt>
                <c:pt idx="51">
                  <c:v>5.0047522E-4</c:v>
                </c:pt>
                <c:pt idx="52">
                  <c:v>4.6233638000000004E-4</c:v>
                </c:pt>
                <c:pt idx="53">
                  <c:v>4.4988288000000003E-4</c:v>
                </c:pt>
                <c:pt idx="54">
                  <c:v>4.6026079999999994E-4</c:v>
                </c:pt>
                <c:pt idx="55">
                  <c:v>4.8983788000000008E-4</c:v>
                </c:pt>
                <c:pt idx="56">
                  <c:v>5.2408499999999998E-4</c:v>
                </c:pt>
                <c:pt idx="57">
                  <c:v>5.3031173999999997E-4</c:v>
                </c:pt>
                <c:pt idx="58">
                  <c:v>4.9632403999999998E-4</c:v>
                </c:pt>
                <c:pt idx="59">
                  <c:v>4.2497584000000002E-4</c:v>
                </c:pt>
                <c:pt idx="60">
                  <c:v>3.3027730000000002E-4</c:v>
                </c:pt>
                <c:pt idx="61">
                  <c:v>2.459567E-4</c:v>
                </c:pt>
                <c:pt idx="62">
                  <c:v>2.0107219999999999E-4</c:v>
                </c:pt>
                <c:pt idx="63">
                  <c:v>1.935482E-4</c:v>
                </c:pt>
                <c:pt idx="64">
                  <c:v>2.1274734E-4</c:v>
                </c:pt>
                <c:pt idx="65">
                  <c:v>2.4076774000000002E-4</c:v>
                </c:pt>
                <c:pt idx="66">
                  <c:v>2.5581572E-4</c:v>
                </c:pt>
                <c:pt idx="67">
                  <c:v>2.5659406000000005E-4</c:v>
                </c:pt>
                <c:pt idx="68">
                  <c:v>2.5270233999999999E-4</c:v>
                </c:pt>
                <c:pt idx="69">
                  <c:v>2.4258388E-4</c:v>
                </c:pt>
                <c:pt idx="70">
                  <c:v>2.2701699999999998E-4</c:v>
                </c:pt>
                <c:pt idx="71">
                  <c:v>2.0444503999999999E-4</c:v>
                </c:pt>
                <c:pt idx="72">
                  <c:v>1.6085777600000002E-4</c:v>
                </c:pt>
                <c:pt idx="73">
                  <c:v>9.417964799999998E-5</c:v>
                </c:pt>
                <c:pt idx="74">
                  <c:v>1.8420828000000002E-5</c:v>
                </c:pt>
                <c:pt idx="75">
                  <c:v>-5.0073452000000003E-5</c:v>
                </c:pt>
                <c:pt idx="76">
                  <c:v>-8.0428876000000006E-5</c:v>
                </c:pt>
                <c:pt idx="77">
                  <c:v>-5.0332912E-5</c:v>
                </c:pt>
                <c:pt idx="78">
                  <c:v>3.0874316000000007E-5</c:v>
                </c:pt>
                <c:pt idx="79">
                  <c:v>1.4606923599999998E-4</c:v>
                </c:pt>
                <c:pt idx="80">
                  <c:v>2.6308029599999996E-4</c:v>
                </c:pt>
                <c:pt idx="81">
                  <c:v>3.3909855999999996E-4</c:v>
                </c:pt>
                <c:pt idx="82">
                  <c:v>3.6737840000000005E-4</c:v>
                </c:pt>
                <c:pt idx="83">
                  <c:v>3.5933549999999997E-4</c:v>
                </c:pt>
                <c:pt idx="84">
                  <c:v>3.1808326000000003E-4</c:v>
                </c:pt>
                <c:pt idx="85">
                  <c:v>2.6697199999999998E-4</c:v>
                </c:pt>
                <c:pt idx="86">
                  <c:v>2.3687603999999999E-4</c:v>
                </c:pt>
                <c:pt idx="87">
                  <c:v>2.4102719999999998E-4</c:v>
                </c:pt>
                <c:pt idx="88">
                  <c:v>3.0018136000000003E-4</c:v>
                </c:pt>
                <c:pt idx="89">
                  <c:v>4.2601363999999998E-4</c:v>
                </c:pt>
                <c:pt idx="90">
                  <c:v>5.8972531999999995E-4</c:v>
                </c:pt>
                <c:pt idx="91">
                  <c:v>7.4695080000000008E-4</c:v>
                </c:pt>
                <c:pt idx="92">
                  <c:v>8.6214571999999998E-4</c:v>
                </c:pt>
                <c:pt idx="93">
                  <c:v>9.0495464000000007E-4</c:v>
                </c:pt>
                <c:pt idx="94">
                  <c:v>8.7356144000000011E-4</c:v>
                </c:pt>
                <c:pt idx="95">
                  <c:v>7.9858098E-4</c:v>
                </c:pt>
                <c:pt idx="96">
                  <c:v>7.0959031999999998E-4</c:v>
                </c:pt>
                <c:pt idx="97">
                  <c:v>6.2475081999999996E-4</c:v>
                </c:pt>
                <c:pt idx="98">
                  <c:v>5.5392151999999995E-4</c:v>
                </c:pt>
                <c:pt idx="99">
                  <c:v>4.9839963999999989E-4</c:v>
                </c:pt>
                <c:pt idx="100">
                  <c:v>4.566285E-4</c:v>
                </c:pt>
                <c:pt idx="101">
                  <c:v>4.3042425999999999E-4</c:v>
                </c:pt>
                <c:pt idx="102">
                  <c:v>4.2627309999999994E-4</c:v>
                </c:pt>
                <c:pt idx="103">
                  <c:v>4.4962342000000002E-4</c:v>
                </c:pt>
                <c:pt idx="104">
                  <c:v>4.9684296000000001E-4</c:v>
                </c:pt>
                <c:pt idx="105">
                  <c:v>5.4821365999999994E-4</c:v>
                </c:pt>
                <c:pt idx="106">
                  <c:v>5.7856906E-4</c:v>
                </c:pt>
                <c:pt idx="107">
                  <c:v>5.6481832000000005E-4</c:v>
                </c:pt>
                <c:pt idx="108">
                  <c:v>5.0618305999999987E-4</c:v>
                </c:pt>
                <c:pt idx="109">
                  <c:v>4.1693294000000005E-4</c:v>
                </c:pt>
                <c:pt idx="110">
                  <c:v>3.2638559999999999E-4</c:v>
                </c:pt>
                <c:pt idx="111">
                  <c:v>2.6956650000000001E-4</c:v>
                </c:pt>
                <c:pt idx="112">
                  <c:v>2.5789132000000002E-4</c:v>
                </c:pt>
                <c:pt idx="113">
                  <c:v>2.7579324E-4</c:v>
                </c:pt>
                <c:pt idx="114">
                  <c:v>2.929168E-4</c:v>
                </c:pt>
                <c:pt idx="115">
                  <c:v>2.8487390000000003E-4</c:v>
                </c:pt>
                <c:pt idx="116">
                  <c:v>2.40767732E-4</c:v>
                </c:pt>
                <c:pt idx="117">
                  <c:v>1.7824077200000001E-4</c:v>
                </c:pt>
                <c:pt idx="118">
                  <c:v>1.3439405200000001E-4</c:v>
                </c:pt>
                <c:pt idx="119">
                  <c:v>1.4399363200000002E-4</c:v>
                </c:pt>
                <c:pt idx="120">
                  <c:v>2.1663907200000003E-4</c:v>
                </c:pt>
                <c:pt idx="121">
                  <c:v>3.2975840000000001E-4</c:v>
                </c:pt>
                <c:pt idx="122">
                  <c:v>4.4106160000000007E-4</c:v>
                </c:pt>
                <c:pt idx="123">
                  <c:v>4.9943740000000006E-4</c:v>
                </c:pt>
                <c:pt idx="124">
                  <c:v>4.8179494000000005E-4</c:v>
                </c:pt>
                <c:pt idx="125">
                  <c:v>4.0058771999999999E-4</c:v>
                </c:pt>
                <c:pt idx="126">
                  <c:v>3.0147858E-4</c:v>
                </c:pt>
                <c:pt idx="127">
                  <c:v>2.2805477999999997E-4</c:v>
                </c:pt>
                <c:pt idx="128">
                  <c:v>2.0314778000000001E-4</c:v>
                </c:pt>
                <c:pt idx="129">
                  <c:v>2.3064926E-4</c:v>
                </c:pt>
                <c:pt idx="130">
                  <c:v>2.9732739999999998E-4</c:v>
                </c:pt>
                <c:pt idx="131">
                  <c:v>3.7178897999999995E-4</c:v>
                </c:pt>
                <c:pt idx="132">
                  <c:v>4.2808919999999995E-4</c:v>
                </c:pt>
                <c:pt idx="133">
                  <c:v>4.5636901999999995E-4</c:v>
                </c:pt>
                <c:pt idx="134">
                  <c:v>4.5818515999999996E-4</c:v>
                </c:pt>
                <c:pt idx="135">
                  <c:v>4.5507178000000006E-4</c:v>
                </c:pt>
                <c:pt idx="136">
                  <c:v>4.7037922000000003E-4</c:v>
                </c:pt>
                <c:pt idx="137">
                  <c:v>5.0903697999999992E-4</c:v>
                </c:pt>
                <c:pt idx="138">
                  <c:v>5.6378052000000004E-4</c:v>
                </c:pt>
                <c:pt idx="139">
                  <c:v>6.2345356000000009E-4</c:v>
                </c:pt>
                <c:pt idx="140">
                  <c:v>6.6548414000000002E-4</c:v>
                </c:pt>
                <c:pt idx="141">
                  <c:v>6.8416440000000005E-4</c:v>
                </c:pt>
                <c:pt idx="142">
                  <c:v>6.9765570000000006E-4</c:v>
                </c:pt>
                <c:pt idx="143">
                  <c:v>7.2152491999999998E-4</c:v>
                </c:pt>
                <c:pt idx="144">
                  <c:v>7.6277716000000008E-4</c:v>
                </c:pt>
                <c:pt idx="145">
                  <c:v>8.1181284000000008E-4</c:v>
                </c:pt>
                <c:pt idx="146">
                  <c:v>8.367198400000001E-4</c:v>
                </c:pt>
                <c:pt idx="147">
                  <c:v>8.2063406000000008E-4</c:v>
                </c:pt>
                <c:pt idx="148">
                  <c:v>7.7730623999999998E-4</c:v>
                </c:pt>
                <c:pt idx="149">
                  <c:v>7.2100601999999998E-4</c:v>
                </c:pt>
                <c:pt idx="150">
                  <c:v>6.8338606E-4</c:v>
                </c:pt>
                <c:pt idx="151">
                  <c:v>6.911695E-4</c:v>
                </c:pt>
                <c:pt idx="152">
                  <c:v>7.3086503999999987E-4</c:v>
                </c:pt>
                <c:pt idx="153">
                  <c:v>7.7808458000000003E-4</c:v>
                </c:pt>
                <c:pt idx="154">
                  <c:v>8.1155338000000001E-4</c:v>
                </c:pt>
                <c:pt idx="155">
                  <c:v>7.9884042000000004E-4</c:v>
                </c:pt>
                <c:pt idx="156">
                  <c:v>7.3034613999999986E-4</c:v>
                </c:pt>
                <c:pt idx="157">
                  <c:v>6.343503800000001E-4</c:v>
                </c:pt>
                <c:pt idx="158">
                  <c:v>5.4587860000000006E-4</c:v>
                </c:pt>
                <c:pt idx="159">
                  <c:v>4.9476733999999996E-4</c:v>
                </c:pt>
                <c:pt idx="160">
                  <c:v>5.0047519999999997E-4</c:v>
                </c:pt>
                <c:pt idx="161">
                  <c:v>5.5729431999999998E-4</c:v>
                </c:pt>
                <c:pt idx="162">
                  <c:v>6.3798266000000001E-4</c:v>
                </c:pt>
                <c:pt idx="163">
                  <c:v>7.1270367999999996E-4</c:v>
                </c:pt>
                <c:pt idx="164">
                  <c:v>7.5862597999999996E-4</c:v>
                </c:pt>
                <c:pt idx="165">
                  <c:v>7.5655040000000007E-4</c:v>
                </c:pt>
                <c:pt idx="166">
                  <c:v>7.0492024000000006E-4</c:v>
                </c:pt>
                <c:pt idx="167">
                  <c:v>6.2552913999999998E-4</c:v>
                </c:pt>
                <c:pt idx="168">
                  <c:v>5.378357199999999E-4</c:v>
                </c:pt>
                <c:pt idx="169">
                  <c:v>4.6882253999999999E-4</c:v>
                </c:pt>
                <c:pt idx="170">
                  <c:v>4.3457540000000001E-4</c:v>
                </c:pt>
                <c:pt idx="171">
                  <c:v>4.3224038000000002E-4</c:v>
                </c:pt>
                <c:pt idx="172">
                  <c:v>4.4806672E-4</c:v>
                </c:pt>
                <c:pt idx="173">
                  <c:v>4.6648754000000009E-4</c:v>
                </c:pt>
                <c:pt idx="174">
                  <c:v>4.6596866000000005E-4</c:v>
                </c:pt>
                <c:pt idx="175">
                  <c:v>4.4754783999999997E-4</c:v>
                </c:pt>
                <c:pt idx="176">
                  <c:v>4.2419752000000005E-4</c:v>
                </c:pt>
                <c:pt idx="177">
                  <c:v>4.0811173999999998E-4</c:v>
                </c:pt>
                <c:pt idx="178">
                  <c:v>4.1044675999999997E-4</c:v>
                </c:pt>
                <c:pt idx="179">
                  <c:v>4.2575418000000002E-4</c:v>
                </c:pt>
                <c:pt idx="180">
                  <c:v>4.4261830000000003E-4</c:v>
                </c:pt>
                <c:pt idx="181">
                  <c:v>4.5092063999999999E-4</c:v>
                </c:pt>
                <c:pt idx="182">
                  <c:v>4.4962339999999999E-4</c:v>
                </c:pt>
                <c:pt idx="183">
                  <c:v>4.6233635999999996E-4</c:v>
                </c:pt>
                <c:pt idx="184">
                  <c:v>5.2564167999999997E-4</c:v>
                </c:pt>
                <c:pt idx="185">
                  <c:v>6.6159237999999991E-4</c:v>
                </c:pt>
                <c:pt idx="186">
                  <c:v>8.8419867999999999E-4</c:v>
                </c:pt>
                <c:pt idx="187">
                  <c:v>1.16803488E-3</c:v>
                </c:pt>
                <c:pt idx="188">
                  <c:v>1.4630273200000002E-3</c:v>
                </c:pt>
                <c:pt idx="189">
                  <c:v>1.7385610000000002E-3</c:v>
                </c:pt>
                <c:pt idx="190">
                  <c:v>1.9987873999999998E-3</c:v>
                </c:pt>
                <c:pt idx="191">
                  <c:v>2.2815857999999999E-3</c:v>
                </c:pt>
                <c:pt idx="192">
                  <c:v>2.6357322000000001E-3</c:v>
                </c:pt>
                <c:pt idx="193">
                  <c:v>3.0850959999999998E-3</c:v>
                </c:pt>
                <c:pt idx="194">
                  <c:v>3.6340880000000006E-3</c:v>
                </c:pt>
                <c:pt idx="195">
                  <c:v>4.2782973999999996E-3</c:v>
                </c:pt>
                <c:pt idx="196">
                  <c:v>5.0042330000000003E-3</c:v>
                </c:pt>
                <c:pt idx="197">
                  <c:v>5.8284994000000001E-3</c:v>
                </c:pt>
                <c:pt idx="198">
                  <c:v>6.7721117999999993E-3</c:v>
                </c:pt>
                <c:pt idx="199">
                  <c:v>7.8241738000000005E-3</c:v>
                </c:pt>
                <c:pt idx="200">
                  <c:v>8.9587391999999995E-3</c:v>
                </c:pt>
                <c:pt idx="201">
                  <c:v>1.01314436E-2</c:v>
                </c:pt>
                <c:pt idx="202">
                  <c:v>1.12906564E-2</c:v>
                </c:pt>
                <c:pt idx="203">
                  <c:v>1.2422368E-2</c:v>
                </c:pt>
                <c:pt idx="204">
                  <c:v>1.3543184000000003E-2</c:v>
                </c:pt>
                <c:pt idx="205">
                  <c:v>1.4668409999999998E-2</c:v>
                </c:pt>
                <c:pt idx="206">
                  <c:v>1.5819840000000002E-2</c:v>
                </c:pt>
                <c:pt idx="207">
                  <c:v>1.7012524000000001E-2</c:v>
                </c:pt>
                <c:pt idx="208">
                  <c:v>1.8238676000000002E-2</c:v>
                </c:pt>
                <c:pt idx="209">
                  <c:v>1.9484544000000003E-2</c:v>
                </c:pt>
                <c:pt idx="210">
                  <c:v>2.0726262000000002E-2</c:v>
                </c:pt>
                <c:pt idx="211">
                  <c:v>2.1937625999999998E-2</c:v>
                </c:pt>
                <c:pt idx="212">
                  <c:v>2.3093205999999998E-2</c:v>
                </c:pt>
                <c:pt idx="213">
                  <c:v>2.4174066000000001E-2</c:v>
                </c:pt>
                <c:pt idx="214">
                  <c:v>2.5184358E-2</c:v>
                </c:pt>
                <c:pt idx="215">
                  <c:v>2.6136792000000002E-2</c:v>
                </c:pt>
                <c:pt idx="216">
                  <c:v>2.7022548E-2</c:v>
                </c:pt>
                <c:pt idx="217">
                  <c:v>2.7827098000000001E-2</c:v>
                </c:pt>
                <c:pt idx="218">
                  <c:v>2.8515932000000001E-2</c:v>
                </c:pt>
                <c:pt idx="219">
                  <c:v>2.9035085999999998E-2</c:v>
                </c:pt>
                <c:pt idx="220">
                  <c:v>2.9380412000000002E-2</c:v>
                </c:pt>
                <c:pt idx="221">
                  <c:v>2.95833E-2</c:v>
                </c:pt>
                <c:pt idx="222">
                  <c:v>2.9673067999999997E-2</c:v>
                </c:pt>
                <c:pt idx="223">
                  <c:v>2.9694861999999999E-2</c:v>
                </c:pt>
                <c:pt idx="224">
                  <c:v>2.9670474000000002E-2</c:v>
                </c:pt>
                <c:pt idx="225">
                  <c:v>2.9557095999999998E-2</c:v>
                </c:pt>
                <c:pt idx="226">
                  <c:v>2.9318404000000003E-2</c:v>
                </c:pt>
                <c:pt idx="227">
                  <c:v>2.8942203999999999E-2</c:v>
                </c:pt>
                <c:pt idx="228">
                  <c:v>2.8423047999999999E-2</c:v>
                </c:pt>
                <c:pt idx="229">
                  <c:v>2.7795443999999996E-2</c:v>
                </c:pt>
                <c:pt idx="230">
                  <c:v>2.7110500000000003E-2</c:v>
                </c:pt>
                <c:pt idx="231">
                  <c:v>2.6397276000000004E-2</c:v>
                </c:pt>
                <c:pt idx="232">
                  <c:v>2.5677827999999996E-2</c:v>
                </c:pt>
                <c:pt idx="233">
                  <c:v>2.4957342E-2</c:v>
                </c:pt>
                <c:pt idx="234">
                  <c:v>2.4209611999999998E-2</c:v>
                </c:pt>
                <c:pt idx="235">
                  <c:v>2.3428154E-2</c:v>
                </c:pt>
                <c:pt idx="236">
                  <c:v>2.2615044000000001E-2</c:v>
                </c:pt>
                <c:pt idx="237">
                  <c:v>2.1752638000000001E-2</c:v>
                </c:pt>
                <c:pt idx="238">
                  <c:v>2.0850538000000002E-2</c:v>
                </c:pt>
                <c:pt idx="239">
                  <c:v>1.9951032E-2</c:v>
                </c:pt>
                <c:pt idx="240">
                  <c:v>1.908292E-2</c:v>
                </c:pt>
                <c:pt idx="241">
                  <c:v>1.8272664000000001E-2</c:v>
                </c:pt>
                <c:pt idx="242">
                  <c:v>1.7541019999999997E-2</c:v>
                </c:pt>
                <c:pt idx="243">
                  <c:v>1.6864378000000003E-2</c:v>
                </c:pt>
                <c:pt idx="244">
                  <c:v>1.6208494E-2</c:v>
                </c:pt>
                <c:pt idx="245">
                  <c:v>1.5560912E-2</c:v>
                </c:pt>
                <c:pt idx="246">
                  <c:v>1.4918259999999999E-2</c:v>
                </c:pt>
                <c:pt idx="247">
                  <c:v>1.4303627999999999E-2</c:v>
                </c:pt>
                <c:pt idx="248">
                  <c:v>1.3765273999999999E-2</c:v>
                </c:pt>
                <c:pt idx="249">
                  <c:v>1.3330180000000001E-2</c:v>
                </c:pt>
                <c:pt idx="250">
                  <c:v>1.3006129999999999E-2</c:v>
                </c:pt>
                <c:pt idx="251">
                  <c:v>1.2776777999999999E-2</c:v>
                </c:pt>
                <c:pt idx="252">
                  <c:v>1.2609174000000001E-2</c:v>
                </c:pt>
                <c:pt idx="253">
                  <c:v>1.2479190000000001E-2</c:v>
                </c:pt>
                <c:pt idx="254">
                  <c:v>1.2369702E-2</c:v>
                </c:pt>
                <c:pt idx="255">
                  <c:v>1.2250614E-2</c:v>
                </c:pt>
                <c:pt idx="256">
                  <c:v>1.2101172000000002E-2</c:v>
                </c:pt>
                <c:pt idx="257">
                  <c:v>1.1901397999999999E-2</c:v>
                </c:pt>
                <c:pt idx="258">
                  <c:v>1.1640394E-2</c:v>
                </c:pt>
                <c:pt idx="259">
                  <c:v>1.1355260000000001E-2</c:v>
                </c:pt>
                <c:pt idx="260">
                  <c:v>1.109192E-2</c:v>
                </c:pt>
                <c:pt idx="261">
                  <c:v>1.0879432E-2</c:v>
                </c:pt>
                <c:pt idx="262">
                  <c:v>1.0714942000000002E-2</c:v>
                </c:pt>
                <c:pt idx="263">
                  <c:v>1.0563684E-2</c:v>
                </c:pt>
                <c:pt idx="264">
                  <c:v>1.0357164400000002E-2</c:v>
                </c:pt>
                <c:pt idx="265">
                  <c:v>1.0040898000000001E-2</c:v>
                </c:pt>
                <c:pt idx="266">
                  <c:v>9.6055439999999988E-3</c:v>
                </c:pt>
                <c:pt idx="267">
                  <c:v>9.0949502000000002E-3</c:v>
                </c:pt>
                <c:pt idx="268">
                  <c:v>8.5760540000000014E-3</c:v>
                </c:pt>
                <c:pt idx="269">
                  <c:v>8.1002262000000012E-3</c:v>
                </c:pt>
                <c:pt idx="270">
                  <c:v>7.7019736000000002E-3</c:v>
                </c:pt>
                <c:pt idx="271">
                  <c:v>7.3750689999999997E-3</c:v>
                </c:pt>
                <c:pt idx="272">
                  <c:v>7.0891571999999988E-3</c:v>
                </c:pt>
                <c:pt idx="273">
                  <c:v>6.8092128000000005E-3</c:v>
                </c:pt>
                <c:pt idx="274">
                  <c:v>6.5015076000000003E-3</c:v>
                </c:pt>
                <c:pt idx="275">
                  <c:v>6.1393181999999996E-3</c:v>
                </c:pt>
                <c:pt idx="276">
                  <c:v>5.7177151999999992E-3</c:v>
                </c:pt>
                <c:pt idx="277">
                  <c:v>5.2392932E-3</c:v>
                </c:pt>
                <c:pt idx="278">
                  <c:v>4.7141704000000003E-3</c:v>
                </c:pt>
                <c:pt idx="279">
                  <c:v>4.1872313999999997E-3</c:v>
                </c:pt>
                <c:pt idx="280">
                  <c:v>3.6981718000000004E-3</c:v>
                </c:pt>
                <c:pt idx="281">
                  <c:v>3.2711203999999999E-3</c:v>
                </c:pt>
                <c:pt idx="282">
                  <c:v>2.9193088000000001E-3</c:v>
                </c:pt>
                <c:pt idx="283">
                  <c:v>2.6372888000000001E-3</c:v>
                </c:pt>
                <c:pt idx="284">
                  <c:v>2.4100124000000001E-3</c:v>
                </c:pt>
                <c:pt idx="285">
                  <c:v>2.2405927999999999E-3</c:v>
                </c:pt>
                <c:pt idx="286">
                  <c:v>2.1388891999999998E-3</c:v>
                </c:pt>
                <c:pt idx="287">
                  <c:v>2.1061987999999999E-3</c:v>
                </c:pt>
                <c:pt idx="288">
                  <c:v>2.1196902000000001E-3</c:v>
                </c:pt>
                <c:pt idx="289">
                  <c:v>2.1321435999999997E-3</c:v>
                </c:pt>
                <c:pt idx="290">
                  <c:v>2.1100906000000004E-3</c:v>
                </c:pt>
                <c:pt idx="291">
                  <c:v>2.0296617999999997E-3</c:v>
                </c:pt>
                <c:pt idx="292">
                  <c:v>1.8924138E-3</c:v>
                </c:pt>
                <c:pt idx="293">
                  <c:v>1.7398584000000001E-3</c:v>
                </c:pt>
                <c:pt idx="294">
                  <c:v>1.6098750000000002E-3</c:v>
                </c:pt>
                <c:pt idx="295">
                  <c:v>1.5102469999999999E-3</c:v>
                </c:pt>
                <c:pt idx="296">
                  <c:v>1.4562818000000001E-3</c:v>
                </c:pt>
                <c:pt idx="297">
                  <c:v>1.4448659999999999E-3</c:v>
                </c:pt>
                <c:pt idx="298">
                  <c:v>1.4438281999999999E-3</c:v>
                </c:pt>
                <c:pt idx="299">
                  <c:v>1.4388987999999999E-3</c:v>
                </c:pt>
                <c:pt idx="300">
                  <c:v>1.4238508E-3</c:v>
                </c:pt>
                <c:pt idx="301">
                  <c:v>1.377669E-3</c:v>
                </c:pt>
                <c:pt idx="302">
                  <c:v>1.2980185999999999E-3</c:v>
                </c:pt>
                <c:pt idx="303">
                  <c:v>1.2095468E-3</c:v>
                </c:pt>
                <c:pt idx="304">
                  <c:v>1.12704226E-3</c:v>
                </c:pt>
                <c:pt idx="305">
                  <c:v>1.0419432999999999E-3</c:v>
                </c:pt>
                <c:pt idx="306">
                  <c:v>9.4516920000000011E-4</c:v>
                </c:pt>
                <c:pt idx="307">
                  <c:v>8.2841752E-4</c:v>
                </c:pt>
                <c:pt idx="308">
                  <c:v>6.8468328000000002E-4</c:v>
                </c:pt>
                <c:pt idx="309">
                  <c:v>5.1863655999999998E-4</c:v>
                </c:pt>
                <c:pt idx="310">
                  <c:v>3.6011382399999997E-4</c:v>
                </c:pt>
                <c:pt idx="311">
                  <c:v>2.2053080399999999E-4</c:v>
                </c:pt>
                <c:pt idx="312">
                  <c:v>8.6136724000000011E-5</c:v>
                </c:pt>
                <c:pt idx="313">
                  <c:v>-4.7997895999999992E-5</c:v>
                </c:pt>
                <c:pt idx="314">
                  <c:v>-1.8784037599999998E-4</c:v>
                </c:pt>
                <c:pt idx="315">
                  <c:v>-3.3261236E-4</c:v>
                </c:pt>
                <c:pt idx="316">
                  <c:v>-4.5481237999999997E-4</c:v>
                </c:pt>
                <c:pt idx="317">
                  <c:v>-5.3109008000000002E-4</c:v>
                </c:pt>
                <c:pt idx="318">
                  <c:v>-5.7571514000000006E-4</c:v>
                </c:pt>
                <c:pt idx="319">
                  <c:v>-6.0684889999999998E-4</c:v>
                </c:pt>
                <c:pt idx="320">
                  <c:v>-6.5069562000000009E-4</c:v>
                </c:pt>
                <c:pt idx="321">
                  <c:v>-7.3657287999999996E-4</c:v>
                </c:pt>
                <c:pt idx="322">
                  <c:v>-8.4502221999999995E-4</c:v>
                </c:pt>
                <c:pt idx="323">
                  <c:v>-9.3401289999999989E-4</c:v>
                </c:pt>
                <c:pt idx="324">
                  <c:v>-9.8745917999999992E-4</c:v>
                </c:pt>
                <c:pt idx="325">
                  <c:v>-9.9602095999999987E-4</c:v>
                </c:pt>
                <c:pt idx="326">
                  <c:v>-9.6177383999999986E-4</c:v>
                </c:pt>
                <c:pt idx="327">
                  <c:v>-9.2155933999999991E-4</c:v>
                </c:pt>
                <c:pt idx="328">
                  <c:v>-9.0210072000000002E-4</c:v>
                </c:pt>
                <c:pt idx="329">
                  <c:v>-8.9431727999999991E-4</c:v>
                </c:pt>
                <c:pt idx="330">
                  <c:v>-8.9509561999999985E-4</c:v>
                </c:pt>
                <c:pt idx="331">
                  <c:v>-8.8783107999999985E-4</c:v>
                </c:pt>
                <c:pt idx="332">
                  <c:v>-8.5851344000000018E-4</c:v>
                </c:pt>
                <c:pt idx="333">
                  <c:v>-8.1492618000000004E-4</c:v>
                </c:pt>
                <c:pt idx="334">
                  <c:v>-7.7626841999999994E-4</c:v>
                </c:pt>
                <c:pt idx="335">
                  <c:v>-7.6459326000000009E-4</c:v>
                </c:pt>
                <c:pt idx="336">
                  <c:v>-7.9417034000000002E-4</c:v>
                </c:pt>
                <c:pt idx="337">
                  <c:v>-8.6007008E-4</c:v>
                </c:pt>
                <c:pt idx="338">
                  <c:v>-9.5347136000000009E-4</c:v>
                </c:pt>
                <c:pt idx="339">
                  <c:v>-1.0593261799999999E-3</c:v>
                </c:pt>
                <c:pt idx="340">
                  <c:v>-1.1501330199999999E-3</c:v>
                </c:pt>
                <c:pt idx="341">
                  <c:v>-1.2354913999999999E-3</c:v>
                </c:pt>
                <c:pt idx="342">
                  <c:v>-1.3164392E-3</c:v>
                </c:pt>
                <c:pt idx="343">
                  <c:v>-1.3675504000000001E-3</c:v>
                </c:pt>
                <c:pt idx="344">
                  <c:v>-1.3820794000000002E-3</c:v>
                </c:pt>
                <c:pt idx="345">
                  <c:v>-1.3540590000000001E-3</c:v>
                </c:pt>
                <c:pt idx="346">
                  <c:v>-1.2707762E-3</c:v>
                </c:pt>
                <c:pt idx="347">
                  <c:v>-1.1612891800000002E-3</c:v>
                </c:pt>
                <c:pt idx="348">
                  <c:v>-1.06659072E-3</c:v>
                </c:pt>
                <c:pt idx="349">
                  <c:v>-1.0056205199999999E-3</c:v>
                </c:pt>
                <c:pt idx="350">
                  <c:v>-9.9420471999999978E-4</c:v>
                </c:pt>
                <c:pt idx="351">
                  <c:v>-1.01470112E-3</c:v>
                </c:pt>
                <c:pt idx="352">
                  <c:v>-1.0393487399999999E-3</c:v>
                </c:pt>
                <c:pt idx="353">
                  <c:v>-1.0585478E-3</c:v>
                </c:pt>
                <c:pt idx="354">
                  <c:v>-1.0626990000000001E-3</c:v>
                </c:pt>
                <c:pt idx="355">
                  <c:v>-1.0466131999999999E-3</c:v>
                </c:pt>
                <c:pt idx="356">
                  <c:v>-1.01885226E-3</c:v>
                </c:pt>
                <c:pt idx="357">
                  <c:v>-9.7656217999999987E-4</c:v>
                </c:pt>
                <c:pt idx="358">
                  <c:v>-9.2311597999999995E-4</c:v>
                </c:pt>
                <c:pt idx="359">
                  <c:v>-8.8731209999999994E-4</c:v>
                </c:pt>
                <c:pt idx="360">
                  <c:v>-8.8290157999999991E-4</c:v>
                </c:pt>
                <c:pt idx="361">
                  <c:v>-9.1611091999999994E-4</c:v>
                </c:pt>
                <c:pt idx="362">
                  <c:v>-9.835674E-4</c:v>
                </c:pt>
                <c:pt idx="363">
                  <c:v>-1.0507644E-3</c:v>
                </c:pt>
                <c:pt idx="364">
                  <c:v>-1.0751525200000001E-3</c:v>
                </c:pt>
                <c:pt idx="365">
                  <c:v>-1.0606234200000002E-3</c:v>
                </c:pt>
                <c:pt idx="366">
                  <c:v>-1.03908922E-3</c:v>
                </c:pt>
                <c:pt idx="367">
                  <c:v>-1.03882982E-3</c:v>
                </c:pt>
                <c:pt idx="368">
                  <c:v>-1.09097882E-3</c:v>
                </c:pt>
                <c:pt idx="369">
                  <c:v>-1.1989091800000001E-3</c:v>
                </c:pt>
                <c:pt idx="370">
                  <c:v>-1.312288E-3</c:v>
                </c:pt>
                <c:pt idx="371">
                  <c:v>-1.3862306000000002E-3</c:v>
                </c:pt>
                <c:pt idx="372">
                  <c:v>-1.4108782E-3</c:v>
                </c:pt>
                <c:pt idx="373">
                  <c:v>-1.3755934000000002E-3</c:v>
                </c:pt>
                <c:pt idx="374">
                  <c:v>-1.2847866E-3</c:v>
                </c:pt>
                <c:pt idx="375">
                  <c:v>-1.1672566199999999E-3</c:v>
                </c:pt>
                <c:pt idx="376">
                  <c:v>-1.0284520399999999E-3</c:v>
                </c:pt>
                <c:pt idx="377">
                  <c:v>-8.733020399999999E-4</c:v>
                </c:pt>
                <c:pt idx="378">
                  <c:v>-7.4098350000000002E-4</c:v>
                </c:pt>
                <c:pt idx="379">
                  <c:v>-6.6340855999999992E-4</c:v>
                </c:pt>
                <c:pt idx="380">
                  <c:v>-6.5510622000000012E-4</c:v>
                </c:pt>
                <c:pt idx="381">
                  <c:v>-7.0907140000000006E-4</c:v>
                </c:pt>
                <c:pt idx="382">
                  <c:v>-7.8119794000000001E-4</c:v>
                </c:pt>
                <c:pt idx="383">
                  <c:v>-8.1881789999999999E-4</c:v>
                </c:pt>
                <c:pt idx="384">
                  <c:v>-8.0636438000000006E-4</c:v>
                </c:pt>
                <c:pt idx="385">
                  <c:v>-7.5629092000000008E-4</c:v>
                </c:pt>
                <c:pt idx="386">
                  <c:v>-6.9713678000000003E-4</c:v>
                </c:pt>
                <c:pt idx="387">
                  <c:v>-6.5069559999999995E-4</c:v>
                </c:pt>
                <c:pt idx="388">
                  <c:v>-6.3149646000000006E-4</c:v>
                </c:pt>
                <c:pt idx="389">
                  <c:v>-6.4602555999999998E-4</c:v>
                </c:pt>
                <c:pt idx="390">
                  <c:v>-6.8961282000000001E-4</c:v>
                </c:pt>
                <c:pt idx="391">
                  <c:v>-7.6381495999999999E-4</c:v>
                </c:pt>
                <c:pt idx="392">
                  <c:v>-8.774532E-4</c:v>
                </c:pt>
                <c:pt idx="393">
                  <c:v>-1.01781452E-3</c:v>
                </c:pt>
                <c:pt idx="394">
                  <c:v>-1.1524680799999999E-3</c:v>
                </c:pt>
                <c:pt idx="395">
                  <c:v>-1.2546905999999999E-3</c:v>
                </c:pt>
                <c:pt idx="396">
                  <c:v>-1.2964618000000001E-3</c:v>
                </c:pt>
                <c:pt idx="397">
                  <c:v>-1.2707764000000001E-3</c:v>
                </c:pt>
                <c:pt idx="398">
                  <c:v>-1.1885314200000001E-3</c:v>
                </c:pt>
                <c:pt idx="399">
                  <c:v>-1.07126088E-3</c:v>
                </c:pt>
                <c:pt idx="400">
                  <c:v>-9.4387189999999997E-4</c:v>
                </c:pt>
                <c:pt idx="401">
                  <c:v>-8.362008799999999E-4</c:v>
                </c:pt>
                <c:pt idx="402">
                  <c:v>-7.7730621999999995E-4</c:v>
                </c:pt>
                <c:pt idx="403">
                  <c:v>-7.8560855999999996E-4</c:v>
                </c:pt>
                <c:pt idx="404">
                  <c:v>-8.5384329999999996E-4</c:v>
                </c:pt>
                <c:pt idx="405">
                  <c:v>-9.6099528000000004E-4</c:v>
                </c:pt>
                <c:pt idx="406">
                  <c:v>-1.0870871000000001E-3</c:v>
                </c:pt>
                <c:pt idx="407">
                  <c:v>-1.1981307600000002E-3</c:v>
                </c:pt>
                <c:pt idx="408">
                  <c:v>-1.2712952E-3</c:v>
                </c:pt>
                <c:pt idx="409">
                  <c:v>-1.3133258000000002E-3</c:v>
                </c:pt>
                <c:pt idx="410">
                  <c:v>-1.3335628E-3</c:v>
                </c:pt>
                <c:pt idx="411">
                  <c:v>-1.3333031999999999E-3</c:v>
                </c:pt>
                <c:pt idx="412">
                  <c:v>-1.3275953999999999E-3</c:v>
                </c:pt>
                <c:pt idx="413">
                  <c:v>-1.3333032000000002E-3</c:v>
                </c:pt>
                <c:pt idx="414">
                  <c:v>-1.3480918000000001E-3</c:v>
                </c:pt>
                <c:pt idx="415">
                  <c:v>-1.3605454E-3</c:v>
                </c:pt>
                <c:pt idx="416">
                  <c:v>-1.3672912000000001E-3</c:v>
                </c:pt>
                <c:pt idx="417">
                  <c:v>-1.3615834000000001E-3</c:v>
                </c:pt>
                <c:pt idx="418">
                  <c:v>-1.3358980000000001E-3</c:v>
                </c:pt>
                <c:pt idx="419">
                  <c:v>-1.3034670000000002E-3</c:v>
                </c:pt>
                <c:pt idx="420">
                  <c:v>-1.2910134000000003E-3</c:v>
                </c:pt>
                <c:pt idx="421">
                  <c:v>-1.3146230000000002E-3</c:v>
                </c:pt>
                <c:pt idx="422">
                  <c:v>-1.3745553999999999E-3</c:v>
                </c:pt>
                <c:pt idx="423">
                  <c:v>-1.4549841999999999E-3</c:v>
                </c:pt>
                <c:pt idx="424">
                  <c:v>-1.5221811999999999E-3</c:v>
                </c:pt>
                <c:pt idx="425">
                  <c:v>-1.5559094E-3</c:v>
                </c:pt>
                <c:pt idx="426">
                  <c:v>-1.5530556E-3</c:v>
                </c:pt>
                <c:pt idx="427">
                  <c:v>-1.5286675999999998E-3</c:v>
                </c:pt>
                <c:pt idx="428">
                  <c:v>-1.5060957999999999E-3</c:v>
                </c:pt>
                <c:pt idx="429">
                  <c:v>-1.5058363999999999E-3</c:v>
                </c:pt>
                <c:pt idx="430">
                  <c:v>-1.5247761999999999E-3</c:v>
                </c:pt>
                <c:pt idx="431">
                  <c:v>-1.5520182000000001E-3</c:v>
                </c:pt>
                <c:pt idx="432">
                  <c:v>-1.5688821999999998E-3</c:v>
                </c:pt>
                <c:pt idx="433">
                  <c:v>-1.5579851999999999E-3</c:v>
                </c:pt>
                <c:pt idx="434">
                  <c:v>-1.5229595999999999E-3</c:v>
                </c:pt>
                <c:pt idx="435">
                  <c:v>-1.4801505999999999E-3</c:v>
                </c:pt>
                <c:pt idx="436">
                  <c:v>-1.4451251999999999E-3</c:v>
                </c:pt>
                <c:pt idx="437">
                  <c:v>-1.4303368E-3</c:v>
                </c:pt>
                <c:pt idx="438">
                  <c:v>-1.4363041999999999E-3</c:v>
                </c:pt>
                <c:pt idx="439">
                  <c:v>-1.4459038E-3</c:v>
                </c:pt>
                <c:pt idx="440">
                  <c:v>-1.4370826000000001E-3</c:v>
                </c:pt>
                <c:pt idx="441">
                  <c:v>-1.3950520000000001E-3</c:v>
                </c:pt>
                <c:pt idx="442">
                  <c:v>-1.3255198000000001E-3</c:v>
                </c:pt>
                <c:pt idx="443">
                  <c:v>-1.2513175999999998E-3</c:v>
                </c:pt>
                <c:pt idx="444">
                  <c:v>-1.199947E-3</c:v>
                </c:pt>
                <c:pt idx="445">
                  <c:v>-1.1989092E-3</c:v>
                </c:pt>
                <c:pt idx="446">
                  <c:v>-1.2523553999999998E-3</c:v>
                </c:pt>
                <c:pt idx="447">
                  <c:v>-1.3327843999999998E-3</c:v>
                </c:pt>
                <c:pt idx="448">
                  <c:v>-1.4134727999999999E-3</c:v>
                </c:pt>
                <c:pt idx="449">
                  <c:v>-1.4801510000000001E-3</c:v>
                </c:pt>
                <c:pt idx="450">
                  <c:v>-1.5294461999999999E-3</c:v>
                </c:pt>
                <c:pt idx="451">
                  <c:v>-1.5644717999999998E-3</c:v>
                </c:pt>
                <c:pt idx="452">
                  <c:v>-1.5956055999999999E-3</c:v>
                </c:pt>
                <c:pt idx="453">
                  <c:v>-1.6275178E-3</c:v>
                </c:pt>
                <c:pt idx="454">
                  <c:v>-1.6547598000000001E-3</c:v>
                </c:pt>
                <c:pt idx="455">
                  <c:v>-1.6674726000000001E-3</c:v>
                </c:pt>
                <c:pt idx="456">
                  <c:v>-1.6679914000000001E-3</c:v>
                </c:pt>
                <c:pt idx="457">
                  <c:v>-1.6625428000000002E-3</c:v>
                </c:pt>
                <c:pt idx="458">
                  <c:v>-1.6576132000000001E-3</c:v>
                </c:pt>
                <c:pt idx="459">
                  <c:v>-1.6628022E-3</c:v>
                </c:pt>
                <c:pt idx="460">
                  <c:v>-1.6799258000000001E-3</c:v>
                </c:pt>
                <c:pt idx="461">
                  <c:v>-1.7004221999999999E-3</c:v>
                </c:pt>
                <c:pt idx="462">
                  <c:v>-1.7146919999999999E-3</c:v>
                </c:pt>
                <c:pt idx="463">
                  <c:v>-1.7126163999999998E-3</c:v>
                </c:pt>
                <c:pt idx="464">
                  <c:v>-1.6825204E-3</c:v>
                </c:pt>
                <c:pt idx="465">
                  <c:v>-1.6249229999999999E-3</c:v>
                </c:pt>
                <c:pt idx="466">
                  <c:v>-1.5512398000000001E-3</c:v>
                </c:pt>
                <c:pt idx="467">
                  <c:v>-1.4638058000000002E-3</c:v>
                </c:pt>
                <c:pt idx="468">
                  <c:v>-1.3714424E-3</c:v>
                </c:pt>
                <c:pt idx="469">
                  <c:v>-1.2827111999999998E-3</c:v>
                </c:pt>
                <c:pt idx="470">
                  <c:v>-1.1981311999999999E-3</c:v>
                </c:pt>
                <c:pt idx="471">
                  <c:v>-1.1267829999999999E-3</c:v>
                </c:pt>
                <c:pt idx="472">
                  <c:v>-1.0930548E-3</c:v>
                </c:pt>
                <c:pt idx="473">
                  <c:v>-1.0969464E-3</c:v>
                </c:pt>
                <c:pt idx="474">
                  <c:v>-1.1304151999999999E-3</c:v>
                </c:pt>
                <c:pt idx="475">
                  <c:v>-1.183602E-3</c:v>
                </c:pt>
                <c:pt idx="476">
                  <c:v>-1.2220001999999998E-3</c:v>
                </c:pt>
                <c:pt idx="477">
                  <c:v>-1.2230380000000001E-3</c:v>
                </c:pt>
                <c:pt idx="478">
                  <c:v>-1.1950176E-3</c:v>
                </c:pt>
                <c:pt idx="479">
                  <c:v>-1.1527274E-3</c:v>
                </c:pt>
                <c:pt idx="480">
                  <c:v>-1.1068050000000002E-3</c:v>
                </c:pt>
                <c:pt idx="481">
                  <c:v>-1.0728173999999999E-3</c:v>
                </c:pt>
                <c:pt idx="482">
                  <c:v>-1.04609416E-3</c:v>
                </c:pt>
                <c:pt idx="483">
                  <c:v>-1.00432308E-3</c:v>
                </c:pt>
                <c:pt idx="484">
                  <c:v>-9.3608834000000001E-4</c:v>
                </c:pt>
                <c:pt idx="485">
                  <c:v>-8.3723872000000007E-4</c:v>
                </c:pt>
                <c:pt idx="486">
                  <c:v>-7.1088751999999998E-4</c:v>
                </c:pt>
                <c:pt idx="487">
                  <c:v>-5.6845056000000001E-4</c:v>
                </c:pt>
                <c:pt idx="488">
                  <c:v>-4.2627306000000005E-4</c:v>
                </c:pt>
                <c:pt idx="489">
                  <c:v>-2.9603016000000003E-4</c:v>
                </c:pt>
                <c:pt idx="490">
                  <c:v>-1.9743992399999999E-4</c:v>
                </c:pt>
                <c:pt idx="491">
                  <c:v>-1.46069224E-4</c:v>
                </c:pt>
                <c:pt idx="492">
                  <c:v>-1.5047984399999998E-4</c:v>
                </c:pt>
                <c:pt idx="493">
                  <c:v>-2.1326626400000002E-4</c:v>
                </c:pt>
                <c:pt idx="494">
                  <c:v>-3.0018134399999999E-4</c:v>
                </c:pt>
                <c:pt idx="495">
                  <c:v>-3.5570322000000001E-4</c:v>
                </c:pt>
                <c:pt idx="496">
                  <c:v>-3.4039578400000002E-4</c:v>
                </c:pt>
                <c:pt idx="497">
                  <c:v>-2.43621684E-4</c:v>
                </c:pt>
                <c:pt idx="498">
                  <c:v>-8.458004399999998E-5</c:v>
                </c:pt>
                <c:pt idx="499">
                  <c:v>9.0547355999999999E-5</c:v>
                </c:pt>
                <c:pt idx="500">
                  <c:v>2.41546096E-4</c:v>
                </c:pt>
                <c:pt idx="501">
                  <c:v>3.4947645999999999E-4</c:v>
                </c:pt>
                <c:pt idx="502">
                  <c:v>4.1278178E-4</c:v>
                </c:pt>
                <c:pt idx="503">
                  <c:v>4.4599111999999997E-4</c:v>
                </c:pt>
                <c:pt idx="504">
                  <c:v>4.5740684E-4</c:v>
                </c:pt>
                <c:pt idx="505">
                  <c:v>4.4936396E-4</c:v>
                </c:pt>
                <c:pt idx="506">
                  <c:v>4.2860811999999998E-4</c:v>
                </c:pt>
                <c:pt idx="507">
                  <c:v>4.1070620000000001E-4</c:v>
                </c:pt>
                <c:pt idx="508">
                  <c:v>4.1589516000000001E-4</c:v>
                </c:pt>
                <c:pt idx="509">
                  <c:v>4.6026075999999999E-4</c:v>
                </c:pt>
                <c:pt idx="510">
                  <c:v>5.3420344E-4</c:v>
                </c:pt>
                <c:pt idx="511">
                  <c:v>6.0425439999999995E-4</c:v>
                </c:pt>
                <c:pt idx="512">
                  <c:v>6.3902043999999999E-4</c:v>
                </c:pt>
                <c:pt idx="513">
                  <c:v>6.1930239999999999E-4</c:v>
                </c:pt>
                <c:pt idx="514">
                  <c:v>5.4613806000000003E-4</c:v>
                </c:pt>
                <c:pt idx="515">
                  <c:v>4.4780726000000009E-4</c:v>
                </c:pt>
                <c:pt idx="516">
                  <c:v>3.6244887999999998E-4</c:v>
                </c:pt>
                <c:pt idx="517">
                  <c:v>3.1471043999999998E-4</c:v>
                </c:pt>
                <c:pt idx="518">
                  <c:v>3.1886160000000002E-4</c:v>
                </c:pt>
                <c:pt idx="519">
                  <c:v>3.6893507999999993E-4</c:v>
                </c:pt>
                <c:pt idx="520">
                  <c:v>4.4132108E-4</c:v>
                </c:pt>
                <c:pt idx="521">
                  <c:v>5.1033424E-4</c:v>
                </c:pt>
                <c:pt idx="522">
                  <c:v>5.6637502000000007E-4</c:v>
                </c:pt>
                <c:pt idx="523">
                  <c:v>6.0088160000000004E-4</c:v>
                </c:pt>
                <c:pt idx="524">
                  <c:v>6.0607056000000004E-4</c:v>
                </c:pt>
                <c:pt idx="525">
                  <c:v>5.7545569999999991E-4</c:v>
                </c:pt>
                <c:pt idx="526">
                  <c:v>5.0773977999999992E-4</c:v>
                </c:pt>
                <c:pt idx="527">
                  <c:v>4.1018731999999998E-4</c:v>
                </c:pt>
                <c:pt idx="528">
                  <c:v>3.06667568E-4</c:v>
                </c:pt>
                <c:pt idx="529">
                  <c:v>2.2571978799999998E-4</c:v>
                </c:pt>
                <c:pt idx="530">
                  <c:v>1.7720300800000001E-4</c:v>
                </c:pt>
                <c:pt idx="531">
                  <c:v>1.5333378800000001E-4</c:v>
                </c:pt>
                <c:pt idx="532">
                  <c:v>1.3543187600000001E-4</c:v>
                </c:pt>
                <c:pt idx="533">
                  <c:v>1.0637369999999999E-4</c:v>
                </c:pt>
                <c:pt idx="534">
                  <c:v>6.693759599999999E-5</c:v>
                </c:pt>
                <c:pt idx="535">
                  <c:v>4.7478996E-5</c:v>
                </c:pt>
                <c:pt idx="536">
                  <c:v>6.3824216000000008E-5</c:v>
                </c:pt>
                <c:pt idx="537">
                  <c:v>9.8071348000000009E-5</c:v>
                </c:pt>
                <c:pt idx="538">
                  <c:v>1.24275596E-4</c:v>
                </c:pt>
                <c:pt idx="539">
                  <c:v>1.2661062800000002E-4</c:v>
                </c:pt>
                <c:pt idx="540">
                  <c:v>9.729299599999998E-5</c:v>
                </c:pt>
                <c:pt idx="541">
                  <c:v>6.3824204000000002E-5</c:v>
                </c:pt>
                <c:pt idx="542">
                  <c:v>5.7597464E-5</c:v>
                </c:pt>
                <c:pt idx="543">
                  <c:v>7.8093863999999989E-5</c:v>
                </c:pt>
                <c:pt idx="544">
                  <c:v>1.01444184E-4</c:v>
                </c:pt>
                <c:pt idx="545">
                  <c:v>1.0689259200000001E-4</c:v>
                </c:pt>
                <c:pt idx="546">
                  <c:v>7.5758831999999998E-5</c:v>
                </c:pt>
                <c:pt idx="547">
                  <c:v>1.4010191999999991E-5</c:v>
                </c:pt>
                <c:pt idx="548">
                  <c:v>-5.4743528000000005E-5</c:v>
                </c:pt>
                <c:pt idx="549">
                  <c:v>-1.15713816E-4</c:v>
                </c:pt>
                <c:pt idx="550">
                  <c:v>-1.6163611199999998E-4</c:v>
                </c:pt>
                <c:pt idx="551">
                  <c:v>-1.7901912E-4</c:v>
                </c:pt>
                <c:pt idx="552">
                  <c:v>-1.6397112800000001E-4</c:v>
                </c:pt>
                <c:pt idx="553">
                  <c:v>-1.2427559199999999E-4</c:v>
                </c:pt>
                <c:pt idx="554">
                  <c:v>-6.1489172000000011E-5</c:v>
                </c:pt>
                <c:pt idx="555">
                  <c:v>1.9977507999999998E-5</c:v>
                </c:pt>
                <c:pt idx="556">
                  <c:v>9.9887488000000003E-5</c:v>
                </c:pt>
                <c:pt idx="557">
                  <c:v>1.75386856E-4</c:v>
                </c:pt>
                <c:pt idx="558">
                  <c:v>2.6723145999999994E-4</c:v>
                </c:pt>
                <c:pt idx="559">
                  <c:v>3.8009134000000004E-4</c:v>
                </c:pt>
                <c:pt idx="560">
                  <c:v>4.8620556000000001E-4</c:v>
                </c:pt>
                <c:pt idx="561">
                  <c:v>5.4717584000000001E-4</c:v>
                </c:pt>
                <c:pt idx="562">
                  <c:v>5.2356607999999995E-4</c:v>
                </c:pt>
                <c:pt idx="563">
                  <c:v>4.0318219999999999E-4</c:v>
                </c:pt>
                <c:pt idx="564">
                  <c:v>2.3298431999999999E-4</c:v>
                </c:pt>
                <c:pt idx="565">
                  <c:v>8.5617859999999996E-5</c:v>
                </c:pt>
                <c:pt idx="566">
                  <c:v>1.6604680000000002E-5</c:v>
                </c:pt>
                <c:pt idx="567">
                  <c:v>4.5922300000000013E-5</c:v>
                </c:pt>
                <c:pt idx="568">
                  <c:v>1.4503144E-4</c:v>
                </c:pt>
                <c:pt idx="569">
                  <c:v>2.5270236000000002E-4</c:v>
                </c:pt>
                <c:pt idx="570">
                  <c:v>3.2275332000000003E-4</c:v>
                </c:pt>
                <c:pt idx="571">
                  <c:v>3.4766034000000001E-4</c:v>
                </c:pt>
                <c:pt idx="572">
                  <c:v>3.5362763999999996E-4</c:v>
                </c:pt>
                <c:pt idx="573">
                  <c:v>3.8164802000000003E-4</c:v>
                </c:pt>
                <c:pt idx="574">
                  <c:v>4.4988283999999998E-4</c:v>
                </c:pt>
                <c:pt idx="575">
                  <c:v>5.4043020000000002E-4</c:v>
                </c:pt>
                <c:pt idx="576">
                  <c:v>6.1463231999999996E-4</c:v>
                </c:pt>
                <c:pt idx="577">
                  <c:v>6.3175589999999999E-4</c:v>
                </c:pt>
                <c:pt idx="578">
                  <c:v>5.7623402000000004E-4</c:v>
                </c:pt>
                <c:pt idx="579">
                  <c:v>4.7037923999999995E-4</c:v>
                </c:pt>
                <c:pt idx="580">
                  <c:v>3.5570322000000001E-4</c:v>
                </c:pt>
                <c:pt idx="581">
                  <c:v>2.685287E-4</c:v>
                </c:pt>
                <c:pt idx="582">
                  <c:v>2.2935203999999994E-4</c:v>
                </c:pt>
                <c:pt idx="583">
                  <c:v>2.2468198E-4</c:v>
                </c:pt>
                <c:pt idx="584">
                  <c:v>2.1456349999999998E-4</c:v>
                </c:pt>
                <c:pt idx="585">
                  <c:v>1.7616519200000001E-4</c:v>
                </c:pt>
                <c:pt idx="586">
                  <c:v>1.1078429200000001E-4</c:v>
                </c:pt>
                <c:pt idx="587">
                  <c:v>3.9954988E-5</c:v>
                </c:pt>
                <c:pt idx="588">
                  <c:v>-1.2453508000000001E-5</c:v>
                </c:pt>
                <c:pt idx="589">
                  <c:v>-4.3587264000000003E-5</c:v>
                </c:pt>
                <c:pt idx="590">
                  <c:v>-7.4721015999999995E-5</c:v>
                </c:pt>
                <c:pt idx="591">
                  <c:v>-1.1623269600000001E-4</c:v>
                </c:pt>
                <c:pt idx="592">
                  <c:v>-1.6864119199999999E-4</c:v>
                </c:pt>
                <c:pt idx="593">
                  <c:v>-2.2053079600000002E-4</c:v>
                </c:pt>
                <c:pt idx="594">
                  <c:v>-2.4284332000000004E-4</c:v>
                </c:pt>
                <c:pt idx="595">
                  <c:v>-2.1663908E-4</c:v>
                </c:pt>
                <c:pt idx="596">
                  <c:v>-1.5151763200000002E-4</c:v>
                </c:pt>
                <c:pt idx="597">
                  <c:v>-7.0829304000000014E-5</c:v>
                </c:pt>
              </c:numCache>
            </c:numRef>
          </c:val>
          <c:smooth val="0"/>
        </c:ser>
        <c:ser>
          <c:idx val="20"/>
          <c:order val="20"/>
          <c:marker>
            <c:symbol val="none"/>
          </c:marker>
          <c:val>
            <c:numRef>
              <c:f>Sheet1!$V$2:$V$599</c:f>
              <c:numCache>
                <c:formatCode>0.00E+00</c:formatCode>
                <c:ptCount val="598"/>
                <c:pt idx="0">
                  <c:v>2.9187899999999999E-4</c:v>
                </c:pt>
                <c:pt idx="1">
                  <c:v>3.0744589999999998E-4</c:v>
                </c:pt>
                <c:pt idx="2">
                  <c:v>4.7530875999999997E-4</c:v>
                </c:pt>
                <c:pt idx="3">
                  <c:v>5.6611556E-4</c:v>
                </c:pt>
                <c:pt idx="4">
                  <c:v>6.2189687999999999E-4</c:v>
                </c:pt>
                <c:pt idx="5">
                  <c:v>6.0970282000000003E-4</c:v>
                </c:pt>
                <c:pt idx="6">
                  <c:v>5.4198688000000001E-4</c:v>
                </c:pt>
                <c:pt idx="7">
                  <c:v>4.5299622000000004E-4</c:v>
                </c:pt>
                <c:pt idx="8">
                  <c:v>3.8138858000000004E-4</c:v>
                </c:pt>
                <c:pt idx="9">
                  <c:v>3.5544378000000002E-4</c:v>
                </c:pt>
                <c:pt idx="10">
                  <c:v>3.6530280000000002E-4</c:v>
                </c:pt>
                <c:pt idx="11">
                  <c:v>3.8164804000000001E-4</c:v>
                </c:pt>
                <c:pt idx="12">
                  <c:v>3.8398305999999999E-4</c:v>
                </c:pt>
                <c:pt idx="13">
                  <c:v>3.6763782000000001E-4</c:v>
                </c:pt>
                <c:pt idx="14">
                  <c:v>3.4117411999999998E-4</c:v>
                </c:pt>
                <c:pt idx="15">
                  <c:v>3.2456943999999995E-4</c:v>
                </c:pt>
                <c:pt idx="16">
                  <c:v>3.292395E-4</c:v>
                </c:pt>
                <c:pt idx="17">
                  <c:v>3.5492485999999998E-4</c:v>
                </c:pt>
                <c:pt idx="18">
                  <c:v>3.8709642000000002E-4</c:v>
                </c:pt>
                <c:pt idx="19">
                  <c:v>4.0863059999999998E-4</c:v>
                </c:pt>
                <c:pt idx="20">
                  <c:v>4.0006882000000004E-4</c:v>
                </c:pt>
                <c:pt idx="21">
                  <c:v>3.4558473599999995E-4</c:v>
                </c:pt>
                <c:pt idx="22">
                  <c:v>2.5633462000000001E-4</c:v>
                </c:pt>
                <c:pt idx="23">
                  <c:v>1.6890064400000001E-4</c:v>
                </c:pt>
                <c:pt idx="24">
                  <c:v>1.1545436399999999E-4</c:v>
                </c:pt>
                <c:pt idx="25">
                  <c:v>1.2271890399999998E-4</c:v>
                </c:pt>
                <c:pt idx="26">
                  <c:v>1.9951550799999999E-4</c:v>
                </c:pt>
                <c:pt idx="27">
                  <c:v>3.1004036400000004E-4</c:v>
                </c:pt>
                <c:pt idx="28">
                  <c:v>4.101873E-4</c:v>
                </c:pt>
                <c:pt idx="29">
                  <c:v>4.7427096000000006E-4</c:v>
                </c:pt>
                <c:pt idx="30">
                  <c:v>4.8490834000000009E-4</c:v>
                </c:pt>
                <c:pt idx="31">
                  <c:v>4.4417499999999994E-4</c:v>
                </c:pt>
                <c:pt idx="32">
                  <c:v>3.8268581999999999E-4</c:v>
                </c:pt>
                <c:pt idx="33">
                  <c:v>3.2534780000000003E-4</c:v>
                </c:pt>
                <c:pt idx="34">
                  <c:v>2.9395457999999998E-4</c:v>
                </c:pt>
                <c:pt idx="35">
                  <c:v>3.1756433999999999E-4</c:v>
                </c:pt>
                <c:pt idx="36">
                  <c:v>4.0707391999999994E-4</c:v>
                </c:pt>
                <c:pt idx="37">
                  <c:v>5.4172743999999996E-4</c:v>
                </c:pt>
                <c:pt idx="38">
                  <c:v>6.9324502000000002E-4</c:v>
                </c:pt>
                <c:pt idx="39">
                  <c:v>8.2893628000000003E-4</c:v>
                </c:pt>
                <c:pt idx="40">
                  <c:v>9.1637026000000006E-4</c:v>
                </c:pt>
                <c:pt idx="41">
                  <c:v>9.4880126000000014E-4</c:v>
                </c:pt>
                <c:pt idx="42">
                  <c:v>9.4594732000000006E-4</c:v>
                </c:pt>
                <c:pt idx="43">
                  <c:v>9.3193718000000002E-4</c:v>
                </c:pt>
                <c:pt idx="44">
                  <c:v>9.2908330000000003E-4</c:v>
                </c:pt>
                <c:pt idx="45">
                  <c:v>9.3894232000000003E-4</c:v>
                </c:pt>
                <c:pt idx="46">
                  <c:v>9.4957968000000008E-4</c:v>
                </c:pt>
                <c:pt idx="47">
                  <c:v>9.4672576000000004E-4</c:v>
                </c:pt>
                <c:pt idx="48">
                  <c:v>9.241538000000001E-4</c:v>
                </c:pt>
                <c:pt idx="49">
                  <c:v>8.8627439999999986E-4</c:v>
                </c:pt>
                <c:pt idx="50">
                  <c:v>8.4709776E-4</c:v>
                </c:pt>
                <c:pt idx="51">
                  <c:v>8.0506718000000006E-4</c:v>
                </c:pt>
                <c:pt idx="52">
                  <c:v>7.5188033999999996E-4</c:v>
                </c:pt>
                <c:pt idx="53">
                  <c:v>6.8779667999999995E-4</c:v>
                </c:pt>
                <c:pt idx="54">
                  <c:v>6.2137797999999998E-4</c:v>
                </c:pt>
                <c:pt idx="55">
                  <c:v>5.6767223999999999E-4</c:v>
                </c:pt>
                <c:pt idx="56">
                  <c:v>5.4639750000000007E-4</c:v>
                </c:pt>
                <c:pt idx="57">
                  <c:v>5.6352105999999996E-4</c:v>
                </c:pt>
                <c:pt idx="58">
                  <c:v>5.9102253999999998E-4</c:v>
                </c:pt>
                <c:pt idx="59">
                  <c:v>6.0140046000000009E-4</c:v>
                </c:pt>
                <c:pt idx="60">
                  <c:v>5.8272020000000007E-4</c:v>
                </c:pt>
                <c:pt idx="61">
                  <c:v>5.3420342000000008E-4</c:v>
                </c:pt>
                <c:pt idx="62">
                  <c:v>4.8231382000000003E-4</c:v>
                </c:pt>
                <c:pt idx="63">
                  <c:v>4.7764375999999998E-4</c:v>
                </c:pt>
                <c:pt idx="64">
                  <c:v>5.3653846000000004E-4</c:v>
                </c:pt>
                <c:pt idx="65">
                  <c:v>6.4654442000000004E-4</c:v>
                </c:pt>
                <c:pt idx="66">
                  <c:v>7.8197621999999997E-4</c:v>
                </c:pt>
                <c:pt idx="67">
                  <c:v>8.9717114000000008E-4</c:v>
                </c:pt>
                <c:pt idx="68">
                  <c:v>9.5995756000000004E-4</c:v>
                </c:pt>
                <c:pt idx="69">
                  <c:v>9.7241105999999983E-4</c:v>
                </c:pt>
                <c:pt idx="70">
                  <c:v>9.5217411999999992E-4</c:v>
                </c:pt>
                <c:pt idx="71">
                  <c:v>9.2752662000000004E-4</c:v>
                </c:pt>
                <c:pt idx="72">
                  <c:v>9.1974317999999992E-4</c:v>
                </c:pt>
                <c:pt idx="73">
                  <c:v>9.1870537999999991E-4</c:v>
                </c:pt>
                <c:pt idx="74">
                  <c:v>9.0521409999999992E-4</c:v>
                </c:pt>
                <c:pt idx="75">
                  <c:v>8.6863192000000004E-4</c:v>
                </c:pt>
                <c:pt idx="76">
                  <c:v>8.1259116000000011E-4</c:v>
                </c:pt>
                <c:pt idx="77">
                  <c:v>7.6381494000000007E-4</c:v>
                </c:pt>
                <c:pt idx="78">
                  <c:v>7.5032364000000005E-4</c:v>
                </c:pt>
                <c:pt idx="79">
                  <c:v>7.7030111999999999E-4</c:v>
                </c:pt>
                <c:pt idx="80">
                  <c:v>8.0325101999999986E-4</c:v>
                </c:pt>
                <c:pt idx="81">
                  <c:v>8.1311004000000008E-4</c:v>
                </c:pt>
                <c:pt idx="82">
                  <c:v>7.7445227999999987E-4</c:v>
                </c:pt>
                <c:pt idx="83">
                  <c:v>6.9194782000000002E-4</c:v>
                </c:pt>
                <c:pt idx="84">
                  <c:v>5.9387648000000005E-4</c:v>
                </c:pt>
                <c:pt idx="85">
                  <c:v>5.0462635999999996E-4</c:v>
                </c:pt>
                <c:pt idx="86">
                  <c:v>4.4080216000000002E-4</c:v>
                </c:pt>
                <c:pt idx="87">
                  <c:v>3.9721489999999994E-4</c:v>
                </c:pt>
                <c:pt idx="88">
                  <c:v>3.5700046000000001E-4</c:v>
                </c:pt>
                <c:pt idx="89">
                  <c:v>3.1055926000000001E-4</c:v>
                </c:pt>
                <c:pt idx="90">
                  <c:v>2.5815076000000001E-4</c:v>
                </c:pt>
                <c:pt idx="91">
                  <c:v>2.1041231999999999E-4</c:v>
                </c:pt>
                <c:pt idx="92">
                  <c:v>1.7979743999999999E-4</c:v>
                </c:pt>
                <c:pt idx="93">
                  <c:v>1.7045732000000002E-4</c:v>
                </c:pt>
                <c:pt idx="94">
                  <c:v>1.8031636000000002E-4</c:v>
                </c:pt>
                <c:pt idx="95">
                  <c:v>2.0185056000000001E-4</c:v>
                </c:pt>
                <c:pt idx="96">
                  <c:v>2.2520088000000006E-4</c:v>
                </c:pt>
                <c:pt idx="97">
                  <c:v>2.4388114E-4</c:v>
                </c:pt>
                <c:pt idx="98">
                  <c:v>2.5348070000000001E-4</c:v>
                </c:pt>
                <c:pt idx="99">
                  <c:v>2.4777284E-4</c:v>
                </c:pt>
                <c:pt idx="100">
                  <c:v>2.259792E-4</c:v>
                </c:pt>
                <c:pt idx="101">
                  <c:v>1.9017537600000002E-4</c:v>
                </c:pt>
                <c:pt idx="102">
                  <c:v>1.42436948E-4</c:v>
                </c:pt>
                <c:pt idx="103">
                  <c:v>9.7033556000000019E-5</c:v>
                </c:pt>
                <c:pt idx="104">
                  <c:v>7.2126544000000002E-5</c:v>
                </c:pt>
                <c:pt idx="105">
                  <c:v>7.3683224000000005E-5</c:v>
                </c:pt>
                <c:pt idx="106">
                  <c:v>1.05854768E-4</c:v>
                </c:pt>
                <c:pt idx="107">
                  <c:v>1.7486793599999999E-4</c:v>
                </c:pt>
                <c:pt idx="108">
                  <c:v>2.6515584799999996E-4</c:v>
                </c:pt>
                <c:pt idx="109">
                  <c:v>3.5077369999999999E-4</c:v>
                </c:pt>
                <c:pt idx="110">
                  <c:v>4.1926797999999996E-4</c:v>
                </c:pt>
                <c:pt idx="111">
                  <c:v>4.6389303999999995E-4</c:v>
                </c:pt>
                <c:pt idx="112">
                  <c:v>4.7686544000000001E-4</c:v>
                </c:pt>
                <c:pt idx="113">
                  <c:v>4.6622805999999999E-4</c:v>
                </c:pt>
                <c:pt idx="114">
                  <c:v>4.5195841999999992E-4</c:v>
                </c:pt>
                <c:pt idx="115">
                  <c:v>4.3665099999999998E-4</c:v>
                </c:pt>
                <c:pt idx="116">
                  <c:v>4.0889005999999995E-4</c:v>
                </c:pt>
                <c:pt idx="117">
                  <c:v>3.7334567999999996E-4</c:v>
                </c:pt>
                <c:pt idx="118">
                  <c:v>3.3365013999999999E-4</c:v>
                </c:pt>
                <c:pt idx="119">
                  <c:v>2.9161956E-4</c:v>
                </c:pt>
                <c:pt idx="120">
                  <c:v>2.7527431999999996E-4</c:v>
                </c:pt>
                <c:pt idx="121">
                  <c:v>3.0355416E-4</c:v>
                </c:pt>
                <c:pt idx="122">
                  <c:v>3.518115E-4</c:v>
                </c:pt>
                <c:pt idx="123">
                  <c:v>4.0032828E-4</c:v>
                </c:pt>
                <c:pt idx="124">
                  <c:v>4.4287774000000002E-4</c:v>
                </c:pt>
                <c:pt idx="125">
                  <c:v>4.5974185999999998E-4</c:v>
                </c:pt>
                <c:pt idx="126">
                  <c:v>4.5403400000000002E-4</c:v>
                </c:pt>
                <c:pt idx="127">
                  <c:v>4.5377453999999995E-4</c:v>
                </c:pt>
                <c:pt idx="128">
                  <c:v>4.7089810000000001E-4</c:v>
                </c:pt>
                <c:pt idx="129">
                  <c:v>5.0722082000000004E-4</c:v>
                </c:pt>
                <c:pt idx="130">
                  <c:v>5.8064461999999997E-4</c:v>
                </c:pt>
                <c:pt idx="131">
                  <c:v>6.8442381999999995E-4</c:v>
                </c:pt>
                <c:pt idx="132">
                  <c:v>7.9105688E-4</c:v>
                </c:pt>
                <c:pt idx="133">
                  <c:v>8.6733459999999997E-4</c:v>
                </c:pt>
                <c:pt idx="134">
                  <c:v>8.7278301999999994E-4</c:v>
                </c:pt>
                <c:pt idx="135">
                  <c:v>7.9287301999999996E-4</c:v>
                </c:pt>
                <c:pt idx="136">
                  <c:v>6.5406834E-4</c:v>
                </c:pt>
                <c:pt idx="137">
                  <c:v>5.0929642000000007E-4</c:v>
                </c:pt>
                <c:pt idx="138">
                  <c:v>4.1356010000000003E-4</c:v>
                </c:pt>
                <c:pt idx="139">
                  <c:v>3.9669598000000001E-4</c:v>
                </c:pt>
                <c:pt idx="140">
                  <c:v>4.3639153999999996E-4</c:v>
                </c:pt>
                <c:pt idx="141">
                  <c:v>5.0073465999999993E-4</c:v>
                </c:pt>
                <c:pt idx="142">
                  <c:v>5.5677544E-4</c:v>
                </c:pt>
                <c:pt idx="143">
                  <c:v>5.8012575999999991E-4</c:v>
                </c:pt>
                <c:pt idx="144">
                  <c:v>5.8323913999999992E-4</c:v>
                </c:pt>
                <c:pt idx="145">
                  <c:v>5.8739030000000002E-4</c:v>
                </c:pt>
                <c:pt idx="146">
                  <c:v>5.9854655999999997E-4</c:v>
                </c:pt>
                <c:pt idx="147">
                  <c:v>6.1748625999999993E-4</c:v>
                </c:pt>
                <c:pt idx="148">
                  <c:v>6.3642598000000002E-4</c:v>
                </c:pt>
                <c:pt idx="149">
                  <c:v>6.3409093999999995E-4</c:v>
                </c:pt>
                <c:pt idx="150">
                  <c:v>6.0684890000000009E-4</c:v>
                </c:pt>
                <c:pt idx="151">
                  <c:v>5.6845059999999995E-4</c:v>
                </c:pt>
                <c:pt idx="152">
                  <c:v>5.4094911999999994E-4</c:v>
                </c:pt>
                <c:pt idx="153">
                  <c:v>5.4406248000000014E-4</c:v>
                </c:pt>
                <c:pt idx="154">
                  <c:v>5.8401748000000008E-4</c:v>
                </c:pt>
                <c:pt idx="155">
                  <c:v>6.4732280000000014E-4</c:v>
                </c:pt>
                <c:pt idx="156">
                  <c:v>7.0621748000000001E-4</c:v>
                </c:pt>
                <c:pt idx="157">
                  <c:v>7.2619497999999998E-4</c:v>
                </c:pt>
                <c:pt idx="158">
                  <c:v>7.0206632000000002E-4</c:v>
                </c:pt>
                <c:pt idx="159">
                  <c:v>6.5666291999999992E-4</c:v>
                </c:pt>
                <c:pt idx="160">
                  <c:v>6.1592957999999994E-4</c:v>
                </c:pt>
                <c:pt idx="161">
                  <c:v>5.9673043999999994E-4</c:v>
                </c:pt>
                <c:pt idx="162">
                  <c:v>6.1359456000000001E-4</c:v>
                </c:pt>
                <c:pt idx="163">
                  <c:v>6.548468E-4</c:v>
                </c:pt>
                <c:pt idx="164">
                  <c:v>6.870183399999999E-4</c:v>
                </c:pt>
                <c:pt idx="165">
                  <c:v>6.8442386000000001E-4</c:v>
                </c:pt>
                <c:pt idx="166">
                  <c:v>6.4446885999999996E-4</c:v>
                </c:pt>
                <c:pt idx="167">
                  <c:v>5.7986629999999995E-4</c:v>
                </c:pt>
                <c:pt idx="168">
                  <c:v>5.1474484000000004E-4</c:v>
                </c:pt>
                <c:pt idx="169">
                  <c:v>4.8620556000000001E-4</c:v>
                </c:pt>
                <c:pt idx="170">
                  <c:v>5.0981532000000007E-4</c:v>
                </c:pt>
                <c:pt idx="171">
                  <c:v>5.7441787999999998E-4</c:v>
                </c:pt>
                <c:pt idx="172">
                  <c:v>6.6340854E-4</c:v>
                </c:pt>
                <c:pt idx="173">
                  <c:v>7.5888542E-4</c:v>
                </c:pt>
                <c:pt idx="174">
                  <c:v>8.3775762000000008E-4</c:v>
                </c:pt>
                <c:pt idx="175">
                  <c:v>9.018412999999999E-4</c:v>
                </c:pt>
                <c:pt idx="176">
                  <c:v>9.6514653999999996E-4</c:v>
                </c:pt>
                <c:pt idx="177">
                  <c:v>1.02845194E-3</c:v>
                </c:pt>
                <c:pt idx="178">
                  <c:v>1.09201668E-3</c:v>
                </c:pt>
                <c:pt idx="179">
                  <c:v>1.1662188E-3</c:v>
                </c:pt>
                <c:pt idx="180">
                  <c:v>1.2549499999999999E-3</c:v>
                </c:pt>
                <c:pt idx="181">
                  <c:v>1.3537998E-3</c:v>
                </c:pt>
                <c:pt idx="182">
                  <c:v>1.4635462000000001E-3</c:v>
                </c:pt>
                <c:pt idx="183">
                  <c:v>1.5867840000000002E-3</c:v>
                </c:pt>
                <c:pt idx="184">
                  <c:v>1.7245507999999999E-3</c:v>
                </c:pt>
                <c:pt idx="185">
                  <c:v>1.8965648000000002E-3</c:v>
                </c:pt>
                <c:pt idx="186">
                  <c:v>2.1360351999999997E-3</c:v>
                </c:pt>
                <c:pt idx="187">
                  <c:v>2.4590480000000001E-3</c:v>
                </c:pt>
                <c:pt idx="188">
                  <c:v>2.8700135999999996E-3</c:v>
                </c:pt>
                <c:pt idx="189">
                  <c:v>3.3549220000000006E-3</c:v>
                </c:pt>
                <c:pt idx="190">
                  <c:v>3.8717424000000002E-3</c:v>
                </c:pt>
                <c:pt idx="191">
                  <c:v>4.398940799999999E-3</c:v>
                </c:pt>
                <c:pt idx="192">
                  <c:v>4.9437815999999997E-3</c:v>
                </c:pt>
                <c:pt idx="193">
                  <c:v>5.5145671999999998E-3</c:v>
                </c:pt>
                <c:pt idx="194">
                  <c:v>6.1216755999999994E-3</c:v>
                </c:pt>
                <c:pt idx="195">
                  <c:v>6.7747061999999993E-3</c:v>
                </c:pt>
                <c:pt idx="196">
                  <c:v>7.4497900000000004E-3</c:v>
                </c:pt>
                <c:pt idx="197">
                  <c:v>8.1178685999999996E-3</c:v>
                </c:pt>
                <c:pt idx="198">
                  <c:v>8.7823158000000009E-3</c:v>
                </c:pt>
                <c:pt idx="199">
                  <c:v>9.4532480000000009E-3</c:v>
                </c:pt>
                <c:pt idx="200">
                  <c:v>1.01433802E-2</c:v>
                </c:pt>
                <c:pt idx="201">
                  <c:v>1.08677592E-2</c:v>
                </c:pt>
                <c:pt idx="202">
                  <c:v>1.1626644000000002E-2</c:v>
                </c:pt>
                <c:pt idx="203">
                  <c:v>1.2405766000000002E-2</c:v>
                </c:pt>
                <c:pt idx="204">
                  <c:v>1.3205386000000003E-2</c:v>
                </c:pt>
                <c:pt idx="205">
                  <c:v>1.4015122000000001E-2</c:v>
                </c:pt>
                <c:pt idx="206">
                  <c:v>1.4815518E-2</c:v>
                </c:pt>
                <c:pt idx="207">
                  <c:v>1.5579073999999998E-2</c:v>
                </c:pt>
                <c:pt idx="208">
                  <c:v>1.6260123999999997E-2</c:v>
                </c:pt>
                <c:pt idx="209">
                  <c:v>1.6822606E-2</c:v>
                </c:pt>
                <c:pt idx="210">
                  <c:v>1.7271712000000002E-2</c:v>
                </c:pt>
                <c:pt idx="211">
                  <c:v>1.7640388E-2</c:v>
                </c:pt>
                <c:pt idx="212">
                  <c:v>1.7977670000000001E-2</c:v>
                </c:pt>
                <c:pt idx="213">
                  <c:v>1.8314434000000001E-2</c:v>
                </c:pt>
                <c:pt idx="214">
                  <c:v>1.8648084000000002E-2</c:v>
                </c:pt>
                <c:pt idx="215">
                  <c:v>1.8941259999999998E-2</c:v>
                </c:pt>
                <c:pt idx="216">
                  <c:v>1.913844E-2</c:v>
                </c:pt>
                <c:pt idx="217">
                  <c:v>1.9199669999999999E-2</c:v>
                </c:pt>
                <c:pt idx="218">
                  <c:v>1.9120537999999999E-2</c:v>
                </c:pt>
                <c:pt idx="219">
                  <c:v>1.8913498000000001E-2</c:v>
                </c:pt>
                <c:pt idx="220">
                  <c:v>1.8619802000000001E-2</c:v>
                </c:pt>
                <c:pt idx="221">
                  <c:v>1.8289526E-2</c:v>
                </c:pt>
                <c:pt idx="222">
                  <c:v>1.7936157999999997E-2</c:v>
                </c:pt>
                <c:pt idx="223">
                  <c:v>1.7569818000000001E-2</c:v>
                </c:pt>
                <c:pt idx="224">
                  <c:v>1.7198289999999998E-2</c:v>
                </c:pt>
                <c:pt idx="225">
                  <c:v>1.6811453999999997E-2</c:v>
                </c:pt>
                <c:pt idx="226">
                  <c:v>1.6402043999999998E-2</c:v>
                </c:pt>
                <c:pt idx="227">
                  <c:v>1.5979922000000001E-2</c:v>
                </c:pt>
                <c:pt idx="228">
                  <c:v>1.5530558E-2</c:v>
                </c:pt>
                <c:pt idx="229">
                  <c:v>1.5038644E-2</c:v>
                </c:pt>
                <c:pt idx="230">
                  <c:v>1.4504440000000002E-2</c:v>
                </c:pt>
                <c:pt idx="231">
                  <c:v>1.3945590000000002E-2</c:v>
                </c:pt>
                <c:pt idx="232">
                  <c:v>1.3394522000000001E-2</c:v>
                </c:pt>
                <c:pt idx="233">
                  <c:v>1.2893008000000001E-2</c:v>
                </c:pt>
                <c:pt idx="234">
                  <c:v>1.245947E-2</c:v>
                </c:pt>
                <c:pt idx="235">
                  <c:v>1.209287E-2</c:v>
                </c:pt>
                <c:pt idx="236">
                  <c:v>1.1775305999999999E-2</c:v>
                </c:pt>
                <c:pt idx="237">
                  <c:v>1.1475125999999999E-2</c:v>
                </c:pt>
                <c:pt idx="238">
                  <c:v>1.1168717999999999E-2</c:v>
                </c:pt>
                <c:pt idx="239">
                  <c:v>1.0849338E-2</c:v>
                </c:pt>
                <c:pt idx="240">
                  <c:v>1.0511796199999998E-2</c:v>
                </c:pt>
                <c:pt idx="241">
                  <c:v>1.0146233199999998E-2</c:v>
                </c:pt>
                <c:pt idx="242">
                  <c:v>9.760952199999999E-3</c:v>
                </c:pt>
                <c:pt idx="243">
                  <c:v>9.3816400000000001E-3</c:v>
                </c:pt>
                <c:pt idx="244">
                  <c:v>9.0394279999999987E-3</c:v>
                </c:pt>
                <c:pt idx="245">
                  <c:v>8.7548134000000003E-3</c:v>
                </c:pt>
                <c:pt idx="246">
                  <c:v>8.5277963999999991E-3</c:v>
                </c:pt>
                <c:pt idx="247">
                  <c:v>8.3365832000000008E-3</c:v>
                </c:pt>
                <c:pt idx="248">
                  <c:v>8.1513374E-3</c:v>
                </c:pt>
                <c:pt idx="249">
                  <c:v>7.9570108000000007E-3</c:v>
                </c:pt>
                <c:pt idx="250">
                  <c:v>7.7556791999999998E-3</c:v>
                </c:pt>
                <c:pt idx="251">
                  <c:v>7.5595365999999997E-3</c:v>
                </c:pt>
                <c:pt idx="252">
                  <c:v>7.3618371999999987E-3</c:v>
                </c:pt>
                <c:pt idx="253">
                  <c:v>7.1488304000000003E-3</c:v>
                </c:pt>
                <c:pt idx="254">
                  <c:v>6.9122137999999998E-3</c:v>
                </c:pt>
                <c:pt idx="255">
                  <c:v>6.6514685999999991E-3</c:v>
                </c:pt>
                <c:pt idx="256">
                  <c:v>6.3767132000000001E-3</c:v>
                </c:pt>
                <c:pt idx="257">
                  <c:v>6.1167463999999994E-3</c:v>
                </c:pt>
                <c:pt idx="258">
                  <c:v>5.8850591999999998E-3</c:v>
                </c:pt>
                <c:pt idx="259">
                  <c:v>5.6730901999999996E-3</c:v>
                </c:pt>
                <c:pt idx="260">
                  <c:v>5.4691640000000003E-3</c:v>
                </c:pt>
                <c:pt idx="261">
                  <c:v>5.2616056000000001E-3</c:v>
                </c:pt>
                <c:pt idx="262">
                  <c:v>5.0358857999999998E-3</c:v>
                </c:pt>
                <c:pt idx="263">
                  <c:v>4.7943398000000002E-3</c:v>
                </c:pt>
                <c:pt idx="264">
                  <c:v>4.5569447999999997E-3</c:v>
                </c:pt>
                <c:pt idx="265">
                  <c:v>4.3255171999999993E-3</c:v>
                </c:pt>
                <c:pt idx="266">
                  <c:v>4.1010945999999989E-3</c:v>
                </c:pt>
                <c:pt idx="267">
                  <c:v>3.8982061999999996E-3</c:v>
                </c:pt>
                <c:pt idx="268">
                  <c:v>3.7163332000000001E-3</c:v>
                </c:pt>
                <c:pt idx="269">
                  <c:v>3.5440598000000003E-3</c:v>
                </c:pt>
                <c:pt idx="270">
                  <c:v>3.3925421999999998E-3</c:v>
                </c:pt>
                <c:pt idx="271">
                  <c:v>3.2607426000000003E-3</c:v>
                </c:pt>
                <c:pt idx="272">
                  <c:v>3.1338725999999996E-3</c:v>
                </c:pt>
                <c:pt idx="273">
                  <c:v>3.0010351999999996E-3</c:v>
                </c:pt>
                <c:pt idx="274">
                  <c:v>2.8453664000000004E-3</c:v>
                </c:pt>
                <c:pt idx="275">
                  <c:v>2.6554503999999999E-3</c:v>
                </c:pt>
                <c:pt idx="276">
                  <c:v>2.4416652E-3</c:v>
                </c:pt>
                <c:pt idx="277">
                  <c:v>2.2242476000000001E-3</c:v>
                </c:pt>
                <c:pt idx="278">
                  <c:v>2.020062E-3</c:v>
                </c:pt>
                <c:pt idx="279">
                  <c:v>1.8418212000000001E-3</c:v>
                </c:pt>
                <c:pt idx="280">
                  <c:v>1.6996437999999999E-3</c:v>
                </c:pt>
                <c:pt idx="281">
                  <c:v>1.5963835999999998E-3</c:v>
                </c:pt>
                <c:pt idx="282">
                  <c:v>1.5252950000000001E-3</c:v>
                </c:pt>
                <c:pt idx="283">
                  <c:v>1.4819672000000001E-3</c:v>
                </c:pt>
                <c:pt idx="284">
                  <c:v>1.4446068E-3</c:v>
                </c:pt>
                <c:pt idx="285">
                  <c:v>1.3784474E-3</c:v>
                </c:pt>
                <c:pt idx="286">
                  <c:v>1.2676630800000002E-3</c:v>
                </c:pt>
                <c:pt idx="287">
                  <c:v>1.1210749E-3</c:v>
                </c:pt>
                <c:pt idx="288">
                  <c:v>9.6203323999999985E-4</c:v>
                </c:pt>
                <c:pt idx="289">
                  <c:v>8.3282803999999992E-4</c:v>
                </c:pt>
                <c:pt idx="290">
                  <c:v>7.5680984E-4</c:v>
                </c:pt>
                <c:pt idx="291">
                  <c:v>7.2489774000000003E-4</c:v>
                </c:pt>
                <c:pt idx="292">
                  <c:v>7.1010919999999996E-4</c:v>
                </c:pt>
                <c:pt idx="293">
                  <c:v>6.7715932000000001E-4</c:v>
                </c:pt>
                <c:pt idx="294">
                  <c:v>6.0762724000000003E-4</c:v>
                </c:pt>
                <c:pt idx="295">
                  <c:v>5.1526374000000004E-4</c:v>
                </c:pt>
                <c:pt idx="296">
                  <c:v>4.2627306000000005E-4</c:v>
                </c:pt>
                <c:pt idx="297">
                  <c:v>3.5700043999999998E-4</c:v>
                </c:pt>
                <c:pt idx="298">
                  <c:v>3.1600763999999998E-4</c:v>
                </c:pt>
                <c:pt idx="299">
                  <c:v>2.9758683999999997E-4</c:v>
                </c:pt>
                <c:pt idx="300">
                  <c:v>2.8669001999999996E-4</c:v>
                </c:pt>
                <c:pt idx="301">
                  <c:v>2.7942547999999995E-4</c:v>
                </c:pt>
                <c:pt idx="302">
                  <c:v>2.8954395999999997E-4</c:v>
                </c:pt>
                <c:pt idx="303">
                  <c:v>3.2560723999999996E-4</c:v>
                </c:pt>
                <c:pt idx="304">
                  <c:v>3.8086965999999995E-4</c:v>
                </c:pt>
                <c:pt idx="305">
                  <c:v>4.3665099999999998E-4</c:v>
                </c:pt>
                <c:pt idx="306">
                  <c:v>4.5559070000000004E-4</c:v>
                </c:pt>
                <c:pt idx="307">
                  <c:v>4.0473888000000003E-4</c:v>
                </c:pt>
                <c:pt idx="308">
                  <c:v>2.7968493999999997E-4</c:v>
                </c:pt>
                <c:pt idx="309">
                  <c:v>9.3401280000000002E-5</c:v>
                </c:pt>
                <c:pt idx="310">
                  <c:v>-1.2427560000000001E-4</c:v>
                </c:pt>
                <c:pt idx="311">
                  <c:v>-3.2872062000000003E-4</c:v>
                </c:pt>
                <c:pt idx="312">
                  <c:v>-4.9191339999999999E-4</c:v>
                </c:pt>
                <c:pt idx="313">
                  <c:v>-5.9802763999999994E-4</c:v>
                </c:pt>
                <c:pt idx="314">
                  <c:v>-6.3409091999999992E-4</c:v>
                </c:pt>
                <c:pt idx="315">
                  <c:v>-6.1048115999999997E-4</c:v>
                </c:pt>
                <c:pt idx="316">
                  <c:v>-5.4873253999999992E-4</c:v>
                </c:pt>
                <c:pt idx="317">
                  <c:v>-4.6908200000000001E-4</c:v>
                </c:pt>
                <c:pt idx="318">
                  <c:v>-3.9228537999999997E-4</c:v>
                </c:pt>
                <c:pt idx="319">
                  <c:v>-3.3209343999999997E-4</c:v>
                </c:pt>
                <c:pt idx="320">
                  <c:v>-2.8253885999999996E-4</c:v>
                </c:pt>
                <c:pt idx="321">
                  <c:v>-2.3713545999999998E-4</c:v>
                </c:pt>
                <c:pt idx="322">
                  <c:v>-1.9692102E-4</c:v>
                </c:pt>
                <c:pt idx="323">
                  <c:v>-1.730518E-4</c:v>
                </c:pt>
                <c:pt idx="324">
                  <c:v>-1.735707E-4</c:v>
                </c:pt>
                <c:pt idx="325">
                  <c:v>-2.0107219999999999E-4</c:v>
                </c:pt>
                <c:pt idx="326">
                  <c:v>-2.4491889999999998E-4</c:v>
                </c:pt>
                <c:pt idx="327">
                  <c:v>-2.8098218000000003E-4</c:v>
                </c:pt>
                <c:pt idx="328">
                  <c:v>-2.8720893999999999E-4</c:v>
                </c:pt>
                <c:pt idx="329">
                  <c:v>-2.7034481999999997E-4</c:v>
                </c:pt>
                <c:pt idx="330">
                  <c:v>-2.4984842E-4</c:v>
                </c:pt>
                <c:pt idx="331">
                  <c:v>-2.3817325999999999E-4</c:v>
                </c:pt>
                <c:pt idx="332">
                  <c:v>-2.4569725999999995E-4</c:v>
                </c:pt>
                <c:pt idx="333">
                  <c:v>-2.7553377999999993E-4</c:v>
                </c:pt>
                <c:pt idx="334">
                  <c:v>-3.0147857999999995E-4</c:v>
                </c:pt>
                <c:pt idx="335">
                  <c:v>-3.0381362000000002E-4</c:v>
                </c:pt>
                <c:pt idx="336">
                  <c:v>-2.9239792000000002E-4</c:v>
                </c:pt>
                <c:pt idx="337">
                  <c:v>-2.6282083999999999E-4</c:v>
                </c:pt>
                <c:pt idx="338">
                  <c:v>-2.1482296E-4</c:v>
                </c:pt>
                <c:pt idx="339">
                  <c:v>-1.6760341600000002E-4</c:v>
                </c:pt>
                <c:pt idx="340">
                  <c:v>-1.2194056400000001E-4</c:v>
                </c:pt>
                <c:pt idx="341">
                  <c:v>-7.2126544000000015E-5</c:v>
                </c:pt>
                <c:pt idx="342">
                  <c:v>-3.761996E-5</c:v>
                </c:pt>
                <c:pt idx="343">
                  <c:v>-1.1934607999999999E-5</c:v>
                </c:pt>
                <c:pt idx="344">
                  <c:v>1.8161359999999999E-5</c:v>
                </c:pt>
                <c:pt idx="345">
                  <c:v>3.7101063999999998E-5</c:v>
                </c:pt>
                <c:pt idx="346">
                  <c:v>4.6181743999999999E-5</c:v>
                </c:pt>
                <c:pt idx="347">
                  <c:v>5.4224631999999997E-5</c:v>
                </c:pt>
                <c:pt idx="348">
                  <c:v>4.4106160000000005E-5</c:v>
                </c:pt>
                <c:pt idx="349">
                  <c:v>6.7456480000000033E-6</c:v>
                </c:pt>
                <c:pt idx="350">
                  <c:v>-5.7338007999999994E-5</c:v>
                </c:pt>
                <c:pt idx="351">
                  <c:v>-1.68122308E-4</c:v>
                </c:pt>
                <c:pt idx="352">
                  <c:v>-3.1963994000000002E-4</c:v>
                </c:pt>
                <c:pt idx="353">
                  <c:v>-4.8594611999999997E-4</c:v>
                </c:pt>
                <c:pt idx="354">
                  <c:v>-6.3876100000000006E-4</c:v>
                </c:pt>
                <c:pt idx="355">
                  <c:v>-7.2827056000000008E-4</c:v>
                </c:pt>
                <c:pt idx="356">
                  <c:v>-7.1659540000000002E-4</c:v>
                </c:pt>
                <c:pt idx="357">
                  <c:v>-6.2319411999999994E-4</c:v>
                </c:pt>
                <c:pt idx="358">
                  <c:v>-4.8724336000000002E-4</c:v>
                </c:pt>
                <c:pt idx="359">
                  <c:v>-3.5674099999999999E-4</c:v>
                </c:pt>
                <c:pt idx="360">
                  <c:v>-2.9213843999999998E-4</c:v>
                </c:pt>
                <c:pt idx="361">
                  <c:v>-3.0640807999999999E-4</c:v>
                </c:pt>
                <c:pt idx="362">
                  <c:v>-3.6711892E-4</c:v>
                </c:pt>
                <c:pt idx="363">
                  <c:v>-4.400238E-4</c:v>
                </c:pt>
                <c:pt idx="364">
                  <c:v>-4.9061618000000007E-4</c:v>
                </c:pt>
                <c:pt idx="365">
                  <c:v>-4.9554569999999993E-4</c:v>
                </c:pt>
                <c:pt idx="366">
                  <c:v>-4.6467137999999994E-4</c:v>
                </c:pt>
                <c:pt idx="367">
                  <c:v>-4.1433845999999999E-4</c:v>
                </c:pt>
                <c:pt idx="368">
                  <c:v>-3.5544376000000004E-4</c:v>
                </c:pt>
                <c:pt idx="369">
                  <c:v>-3.1211594E-4</c:v>
                </c:pt>
                <c:pt idx="370">
                  <c:v>-3.0407306000000006E-4</c:v>
                </c:pt>
                <c:pt idx="371">
                  <c:v>-3.3494737999999999E-4</c:v>
                </c:pt>
                <c:pt idx="372">
                  <c:v>-3.9306374E-4</c:v>
                </c:pt>
                <c:pt idx="373">
                  <c:v>-4.5429347999999996E-4</c:v>
                </c:pt>
                <c:pt idx="374">
                  <c:v>-4.8542723999999999E-4</c:v>
                </c:pt>
                <c:pt idx="375">
                  <c:v>-4.6000131999999994E-4</c:v>
                </c:pt>
                <c:pt idx="376">
                  <c:v>-3.8268581999999999E-4</c:v>
                </c:pt>
                <c:pt idx="377">
                  <c:v>-2.8720893999999999E-4</c:v>
                </c:pt>
                <c:pt idx="378">
                  <c:v>-2.1274735999999997E-4</c:v>
                </c:pt>
                <c:pt idx="379">
                  <c:v>-1.9536433999999998E-4</c:v>
                </c:pt>
                <c:pt idx="380">
                  <c:v>-2.5244291999999998E-4</c:v>
                </c:pt>
                <c:pt idx="381">
                  <c:v>-3.6037328000000006E-4</c:v>
                </c:pt>
                <c:pt idx="382">
                  <c:v>-4.7453041999999997E-4</c:v>
                </c:pt>
                <c:pt idx="383">
                  <c:v>-5.6066715999999995E-4</c:v>
                </c:pt>
                <c:pt idx="384">
                  <c:v>-5.9465483999999991E-4</c:v>
                </c:pt>
                <c:pt idx="385">
                  <c:v>-5.7389899999999989E-4</c:v>
                </c:pt>
                <c:pt idx="386">
                  <c:v>-5.1889602000000006E-4</c:v>
                </c:pt>
                <c:pt idx="387">
                  <c:v>-4.6726586E-4</c:v>
                </c:pt>
                <c:pt idx="388">
                  <c:v>-4.5481236000000005E-4</c:v>
                </c:pt>
                <c:pt idx="389">
                  <c:v>-4.9865908000000004E-4</c:v>
                </c:pt>
                <c:pt idx="390">
                  <c:v>-5.9231980000000006E-4</c:v>
                </c:pt>
                <c:pt idx="391">
                  <c:v>-7.0362300000000001E-4</c:v>
                </c:pt>
                <c:pt idx="392">
                  <c:v>-7.8560855999999996E-4</c:v>
                </c:pt>
                <c:pt idx="393">
                  <c:v>-7.9598648000000008E-4</c:v>
                </c:pt>
                <c:pt idx="394">
                  <c:v>-7.1970876E-4</c:v>
                </c:pt>
                <c:pt idx="395">
                  <c:v>-5.7208284000000002E-4</c:v>
                </c:pt>
                <c:pt idx="396">
                  <c:v>-4.0603611999999993E-4</c:v>
                </c:pt>
                <c:pt idx="397">
                  <c:v>-2.8201997999999999E-4</c:v>
                </c:pt>
                <c:pt idx="398">
                  <c:v>-2.4258388E-4</c:v>
                </c:pt>
                <c:pt idx="399">
                  <c:v>-2.8850617999999999E-4</c:v>
                </c:pt>
                <c:pt idx="400">
                  <c:v>-3.8528029999999999E-4</c:v>
                </c:pt>
                <c:pt idx="401">
                  <c:v>-4.8594611999999997E-4</c:v>
                </c:pt>
                <c:pt idx="402">
                  <c:v>-5.5469983999999997E-4</c:v>
                </c:pt>
                <c:pt idx="403">
                  <c:v>-5.6871004E-4</c:v>
                </c:pt>
                <c:pt idx="404">
                  <c:v>-5.3083063999999998E-4</c:v>
                </c:pt>
                <c:pt idx="405">
                  <c:v>-4.6726586E-4</c:v>
                </c:pt>
                <c:pt idx="406">
                  <c:v>-3.9695546000000006E-4</c:v>
                </c:pt>
                <c:pt idx="407">
                  <c:v>-3.3365014000000004E-4</c:v>
                </c:pt>
                <c:pt idx="408">
                  <c:v>-2.8876562000000003E-4</c:v>
                </c:pt>
                <c:pt idx="409">
                  <c:v>-2.6333969999999999E-4</c:v>
                </c:pt>
                <c:pt idx="410">
                  <c:v>-2.4336221999999999E-4</c:v>
                </c:pt>
                <c:pt idx="411">
                  <c:v>-2.3220594000000002E-4</c:v>
                </c:pt>
                <c:pt idx="412">
                  <c:v>-2.2779534000000003E-4</c:v>
                </c:pt>
                <c:pt idx="413">
                  <c:v>-2.2079024E-4</c:v>
                </c:pt>
                <c:pt idx="414">
                  <c:v>-2.2156859999999996E-4</c:v>
                </c:pt>
                <c:pt idx="415">
                  <c:v>-2.4102719999999998E-4</c:v>
                </c:pt>
                <c:pt idx="416">
                  <c:v>-2.6593422000000005E-4</c:v>
                </c:pt>
                <c:pt idx="417">
                  <c:v>-3.0173803999999997E-4</c:v>
                </c:pt>
                <c:pt idx="418">
                  <c:v>-3.5310875999999998E-4</c:v>
                </c:pt>
                <c:pt idx="419">
                  <c:v>-3.9358264E-4</c:v>
                </c:pt>
                <c:pt idx="420">
                  <c:v>-4.2030577999999997E-4</c:v>
                </c:pt>
                <c:pt idx="421">
                  <c:v>-4.5429346000000004E-4</c:v>
                </c:pt>
                <c:pt idx="422">
                  <c:v>-4.9762128000000003E-4</c:v>
                </c:pt>
                <c:pt idx="423">
                  <c:v>-5.5988879999999998E-4</c:v>
                </c:pt>
                <c:pt idx="424">
                  <c:v>-6.4654443999999996E-4</c:v>
                </c:pt>
                <c:pt idx="425">
                  <c:v>-7.2775166000000008E-4</c:v>
                </c:pt>
                <c:pt idx="426">
                  <c:v>-7.8016015999999991E-4</c:v>
                </c:pt>
                <c:pt idx="427">
                  <c:v>-7.9961875999999999E-4</c:v>
                </c:pt>
                <c:pt idx="428">
                  <c:v>-7.9209476000000002E-4</c:v>
                </c:pt>
                <c:pt idx="429">
                  <c:v>-7.8353297999999986E-4</c:v>
                </c:pt>
                <c:pt idx="430">
                  <c:v>-7.9961875999999999E-4</c:v>
                </c:pt>
                <c:pt idx="431">
                  <c:v>-8.3101197999999998E-4</c:v>
                </c:pt>
                <c:pt idx="432">
                  <c:v>-8.543623E-4</c:v>
                </c:pt>
                <c:pt idx="433">
                  <c:v>-8.4216824000000003E-4</c:v>
                </c:pt>
                <c:pt idx="434">
                  <c:v>-7.8612746000000008E-4</c:v>
                </c:pt>
                <c:pt idx="435">
                  <c:v>-7.1633594000000006E-4</c:v>
                </c:pt>
                <c:pt idx="436">
                  <c:v>-6.7456480000000006E-4</c:v>
                </c:pt>
                <c:pt idx="437">
                  <c:v>-6.8831554000000001E-4</c:v>
                </c:pt>
                <c:pt idx="438">
                  <c:v>-7.6122044000000015E-4</c:v>
                </c:pt>
                <c:pt idx="439">
                  <c:v>-8.5799459999999993E-4</c:v>
                </c:pt>
                <c:pt idx="440">
                  <c:v>-9.2441330000000001E-4</c:v>
                </c:pt>
                <c:pt idx="441">
                  <c:v>-9.3141839999999997E-4</c:v>
                </c:pt>
                <c:pt idx="442">
                  <c:v>-8.7849100000000002E-4</c:v>
                </c:pt>
                <c:pt idx="443">
                  <c:v>-7.9105701999999999E-4</c:v>
                </c:pt>
                <c:pt idx="444">
                  <c:v>-7.1529816000000007E-4</c:v>
                </c:pt>
                <c:pt idx="445">
                  <c:v>-6.8572108000000004E-4</c:v>
                </c:pt>
                <c:pt idx="446">
                  <c:v>-7.0569858E-4</c:v>
                </c:pt>
                <c:pt idx="447">
                  <c:v>-7.5213978000000011E-4</c:v>
                </c:pt>
                <c:pt idx="448">
                  <c:v>-7.9442979999999987E-4</c:v>
                </c:pt>
                <c:pt idx="449">
                  <c:v>-8.1285060000000004E-4</c:v>
                </c:pt>
                <c:pt idx="450">
                  <c:v>-7.9858095999999997E-4</c:v>
                </c:pt>
                <c:pt idx="451">
                  <c:v>-7.4824804000000003E-4</c:v>
                </c:pt>
                <c:pt idx="452">
                  <c:v>-6.6314909999999996E-4</c:v>
                </c:pt>
                <c:pt idx="453">
                  <c:v>-5.4587860000000006E-4</c:v>
                </c:pt>
                <c:pt idx="454">
                  <c:v>-4.0655502000000004E-4</c:v>
                </c:pt>
                <c:pt idx="455">
                  <c:v>-2.7890660400000007E-4</c:v>
                </c:pt>
                <c:pt idx="456">
                  <c:v>-2.04445024E-4</c:v>
                </c:pt>
                <c:pt idx="457">
                  <c:v>-2.1093122399999998E-4</c:v>
                </c:pt>
                <c:pt idx="458">
                  <c:v>-2.9577072399999998E-4</c:v>
                </c:pt>
                <c:pt idx="459">
                  <c:v>-4.1226288399999998E-4</c:v>
                </c:pt>
                <c:pt idx="460">
                  <c:v>-5.0021575999999993E-4</c:v>
                </c:pt>
                <c:pt idx="461">
                  <c:v>-5.4302468000000002E-4</c:v>
                </c:pt>
                <c:pt idx="462">
                  <c:v>-5.5859155999999992E-4</c:v>
                </c:pt>
                <c:pt idx="463">
                  <c:v>-5.8297968000000006E-4</c:v>
                </c:pt>
                <c:pt idx="464">
                  <c:v>-6.5770075999999999E-4</c:v>
                </c:pt>
                <c:pt idx="465">
                  <c:v>-7.8898141999999996E-4</c:v>
                </c:pt>
                <c:pt idx="466">
                  <c:v>-9.293427600000001E-4</c:v>
                </c:pt>
                <c:pt idx="467">
                  <c:v>-1.0362353599999998E-3</c:v>
                </c:pt>
                <c:pt idx="468">
                  <c:v>-1.0927950000000001E-3</c:v>
                </c:pt>
                <c:pt idx="469">
                  <c:v>-1.1010972000000002E-3</c:v>
                </c:pt>
                <c:pt idx="470">
                  <c:v>-1.0914976000000001E-3</c:v>
                </c:pt>
                <c:pt idx="471">
                  <c:v>-1.0930544000000001E-3</c:v>
                </c:pt>
                <c:pt idx="472">
                  <c:v>-1.1166641999999999E-3</c:v>
                </c:pt>
                <c:pt idx="473">
                  <c:v>-1.1662188E-3</c:v>
                </c:pt>
                <c:pt idx="474">
                  <c:v>-1.2305619999999999E-3</c:v>
                </c:pt>
                <c:pt idx="475">
                  <c:v>-1.285565E-3</c:v>
                </c:pt>
                <c:pt idx="476">
                  <c:v>-1.3190337999999999E-3</c:v>
                </c:pt>
                <c:pt idx="477">
                  <c:v>-1.3159203999999999E-3</c:v>
                </c:pt>
                <c:pt idx="478">
                  <c:v>-1.2619552E-3</c:v>
                </c:pt>
                <c:pt idx="479">
                  <c:v>-1.1740022999999998E-3</c:v>
                </c:pt>
                <c:pt idx="480">
                  <c:v>-1.0580290800000002E-3</c:v>
                </c:pt>
                <c:pt idx="481">
                  <c:v>-9.0365743999999985E-4</c:v>
                </c:pt>
                <c:pt idx="482">
                  <c:v>-7.1529816000000007E-4</c:v>
                </c:pt>
                <c:pt idx="483">
                  <c:v>-5.0177245599999996E-4</c:v>
                </c:pt>
                <c:pt idx="484">
                  <c:v>-2.7683103599999997E-4</c:v>
                </c:pt>
                <c:pt idx="485">
                  <c:v>-8.8990676000000023E-5</c:v>
                </c:pt>
                <c:pt idx="486">
                  <c:v>1.8161355999999998E-5</c:v>
                </c:pt>
                <c:pt idx="487">
                  <c:v>5.0332915999999984E-5</c:v>
                </c:pt>
                <c:pt idx="488">
                  <c:v>3.7101067999999995E-5</c:v>
                </c:pt>
                <c:pt idx="489">
                  <c:v>2.3609767999999995E-5</c:v>
                </c:pt>
                <c:pt idx="490">
                  <c:v>5.3965187999999997E-5</c:v>
                </c:pt>
                <c:pt idx="491">
                  <c:v>1.34912956E-4</c:v>
                </c:pt>
                <c:pt idx="492">
                  <c:v>2.3038981599999997E-4</c:v>
                </c:pt>
                <c:pt idx="493">
                  <c:v>3.0044077999999999E-4</c:v>
                </c:pt>
                <c:pt idx="494">
                  <c:v>3.2508833999999996E-4</c:v>
                </c:pt>
                <c:pt idx="495">
                  <c:v>3.1004036000000006E-4</c:v>
                </c:pt>
                <c:pt idx="496">
                  <c:v>2.7293929999999998E-4</c:v>
                </c:pt>
                <c:pt idx="497">
                  <c:v>2.3116817999999998E-4</c:v>
                </c:pt>
                <c:pt idx="498">
                  <c:v>2.0029386000000002E-4</c:v>
                </c:pt>
                <c:pt idx="499">
                  <c:v>1.880998E-4</c:v>
                </c:pt>
                <c:pt idx="500">
                  <c:v>1.9588323999999998E-4</c:v>
                </c:pt>
                <c:pt idx="501">
                  <c:v>2.2234693999999999E-4</c:v>
                </c:pt>
                <c:pt idx="502">
                  <c:v>2.6048579999999997E-4</c:v>
                </c:pt>
                <c:pt idx="503">
                  <c:v>2.9992190000000001E-4</c:v>
                </c:pt>
                <c:pt idx="504">
                  <c:v>3.2949898E-4</c:v>
                </c:pt>
                <c:pt idx="505">
                  <c:v>3.3598518000000006E-4</c:v>
                </c:pt>
                <c:pt idx="506">
                  <c:v>3.1989940000000004E-4</c:v>
                </c:pt>
                <c:pt idx="507">
                  <c:v>2.8798728000000004E-4</c:v>
                </c:pt>
                <c:pt idx="508">
                  <c:v>2.4958898000000001E-4</c:v>
                </c:pt>
                <c:pt idx="509">
                  <c:v>2.1845522000000004E-4</c:v>
                </c:pt>
                <c:pt idx="510">
                  <c:v>2.0600172E-4</c:v>
                </c:pt>
                <c:pt idx="511">
                  <c:v>2.0703952000000002E-4</c:v>
                </c:pt>
                <c:pt idx="512">
                  <c:v>2.2001192000000006E-4</c:v>
                </c:pt>
                <c:pt idx="513">
                  <c:v>2.340221E-4</c:v>
                </c:pt>
                <c:pt idx="514">
                  <c:v>2.3272486000000002E-4</c:v>
                </c:pt>
                <c:pt idx="515">
                  <c:v>2.0937453999999997E-4</c:v>
                </c:pt>
                <c:pt idx="516">
                  <c:v>1.7305181599999999E-4</c:v>
                </c:pt>
                <c:pt idx="517">
                  <c:v>1.4269641600000001E-4</c:v>
                </c:pt>
                <c:pt idx="518">
                  <c:v>1.4399365600000001E-4</c:v>
                </c:pt>
                <c:pt idx="519">
                  <c:v>1.9095373600000001E-4</c:v>
                </c:pt>
                <c:pt idx="520">
                  <c:v>2.74755436E-4</c:v>
                </c:pt>
                <c:pt idx="521">
                  <c:v>3.6478390000000002E-4</c:v>
                </c:pt>
                <c:pt idx="522">
                  <c:v>4.2964590000000007E-4</c:v>
                </c:pt>
                <c:pt idx="523">
                  <c:v>4.7115760000000003E-4</c:v>
                </c:pt>
                <c:pt idx="524">
                  <c:v>5.0618308000000001E-4</c:v>
                </c:pt>
                <c:pt idx="525">
                  <c:v>5.5366205999999999E-4</c:v>
                </c:pt>
                <c:pt idx="526">
                  <c:v>6.2630750000000005E-4</c:v>
                </c:pt>
                <c:pt idx="527">
                  <c:v>7.0673638000000002E-4</c:v>
                </c:pt>
                <c:pt idx="528">
                  <c:v>7.5136142000000003E-4</c:v>
                </c:pt>
                <c:pt idx="529">
                  <c:v>7.4331853999999998E-4</c:v>
                </c:pt>
                <c:pt idx="530">
                  <c:v>6.9869348000000005E-4</c:v>
                </c:pt>
                <c:pt idx="531">
                  <c:v>6.4939836000000011E-4</c:v>
                </c:pt>
                <c:pt idx="532">
                  <c:v>6.3279368000000009E-4</c:v>
                </c:pt>
                <c:pt idx="533">
                  <c:v>6.6574357999999996E-4</c:v>
                </c:pt>
                <c:pt idx="534">
                  <c:v>7.212654400000001E-4</c:v>
                </c:pt>
                <c:pt idx="535">
                  <c:v>7.5940429999999998E-4</c:v>
                </c:pt>
                <c:pt idx="536">
                  <c:v>7.6303656000000007E-4</c:v>
                </c:pt>
                <c:pt idx="537">
                  <c:v>7.3164336E-4</c:v>
                </c:pt>
                <c:pt idx="538">
                  <c:v>6.7145142000000005E-4</c:v>
                </c:pt>
                <c:pt idx="539">
                  <c:v>6.0710832000000011E-4</c:v>
                </c:pt>
                <c:pt idx="540">
                  <c:v>5.51327E-4</c:v>
                </c:pt>
                <c:pt idx="541">
                  <c:v>4.9347010000000001E-4</c:v>
                </c:pt>
                <c:pt idx="542">
                  <c:v>4.4832613999999996E-4</c:v>
                </c:pt>
                <c:pt idx="543">
                  <c:v>4.4365608000000001E-4</c:v>
                </c:pt>
                <c:pt idx="544">
                  <c:v>4.8075714000000004E-4</c:v>
                </c:pt>
                <c:pt idx="545">
                  <c:v>5.4951085999999994E-4</c:v>
                </c:pt>
                <c:pt idx="546">
                  <c:v>6.2760471999999986E-4</c:v>
                </c:pt>
                <c:pt idx="547">
                  <c:v>6.5277117999999984E-4</c:v>
                </c:pt>
                <c:pt idx="548">
                  <c:v>5.9854653999999994E-4</c:v>
                </c:pt>
                <c:pt idx="549">
                  <c:v>4.9606458000000001E-4</c:v>
                </c:pt>
                <c:pt idx="550">
                  <c:v>3.9487986000000003E-4</c:v>
                </c:pt>
                <c:pt idx="551">
                  <c:v>3.4817921999999999E-4</c:v>
                </c:pt>
                <c:pt idx="552">
                  <c:v>3.9929047999999999E-4</c:v>
                </c:pt>
                <c:pt idx="553">
                  <c:v>5.2304718000000005E-4</c:v>
                </c:pt>
                <c:pt idx="554">
                  <c:v>6.6081408000000003E-4</c:v>
                </c:pt>
                <c:pt idx="555">
                  <c:v>7.7030114000000002E-4</c:v>
                </c:pt>
                <c:pt idx="556">
                  <c:v>8.3023362000000001E-4</c:v>
                </c:pt>
                <c:pt idx="557">
                  <c:v>8.3620091999999995E-4</c:v>
                </c:pt>
                <c:pt idx="558">
                  <c:v>8.0299158000000004E-4</c:v>
                </c:pt>
                <c:pt idx="559">
                  <c:v>7.5655037999999993E-4</c:v>
                </c:pt>
                <c:pt idx="560">
                  <c:v>6.9973125999999992E-4</c:v>
                </c:pt>
                <c:pt idx="561">
                  <c:v>6.3253422000000001E-4</c:v>
                </c:pt>
                <c:pt idx="562">
                  <c:v>5.6922890000000005E-4</c:v>
                </c:pt>
                <c:pt idx="563">
                  <c:v>5.1785820000000002E-4</c:v>
                </c:pt>
                <c:pt idx="564">
                  <c:v>4.6311468000000014E-4</c:v>
                </c:pt>
                <c:pt idx="565">
                  <c:v>4.0759282000000005E-4</c:v>
                </c:pt>
                <c:pt idx="566">
                  <c:v>3.5518432E-4</c:v>
                </c:pt>
                <c:pt idx="567">
                  <c:v>3.0329472000000001E-4</c:v>
                </c:pt>
                <c:pt idx="568">
                  <c:v>2.7060425999999996E-4</c:v>
                </c:pt>
                <c:pt idx="569">
                  <c:v>2.6567474E-4</c:v>
                </c:pt>
                <c:pt idx="570">
                  <c:v>2.8591168000000001E-4</c:v>
                </c:pt>
                <c:pt idx="571">
                  <c:v>3.2898006000000002E-4</c:v>
                </c:pt>
                <c:pt idx="572">
                  <c:v>3.8138856000000007E-4</c:v>
                </c:pt>
                <c:pt idx="573">
                  <c:v>4.1667349999999995E-4</c:v>
                </c:pt>
                <c:pt idx="574">
                  <c:v>4.2393804000000001E-4</c:v>
                </c:pt>
                <c:pt idx="575">
                  <c:v>3.8813421999999998E-4</c:v>
                </c:pt>
                <c:pt idx="576">
                  <c:v>3.0511085599999998E-4</c:v>
                </c:pt>
                <c:pt idx="577">
                  <c:v>2.0055331199999999E-4</c:v>
                </c:pt>
                <c:pt idx="578">
                  <c:v>9.3401283999999999E-5</c:v>
                </c:pt>
                <c:pt idx="579">
                  <c:v>-1.8161359999999962E-6</c:v>
                </c:pt>
                <c:pt idx="580">
                  <c:v>-7.0569856000000003E-5</c:v>
                </c:pt>
                <c:pt idx="581">
                  <c:v>-1.1960553199999999E-4</c:v>
                </c:pt>
                <c:pt idx="582">
                  <c:v>-1.5878218800000001E-4</c:v>
                </c:pt>
                <c:pt idx="583">
                  <c:v>-1.6397114000000002E-4</c:v>
                </c:pt>
                <c:pt idx="584">
                  <c:v>-1.2920510000000003E-4</c:v>
                </c:pt>
                <c:pt idx="585">
                  <c:v>-7.2645439999999997E-5</c:v>
                </c:pt>
                <c:pt idx="586">
                  <c:v>-7.2645400000000008E-6</c:v>
                </c:pt>
                <c:pt idx="587">
                  <c:v>4.2549483999999999E-5</c:v>
                </c:pt>
                <c:pt idx="588">
                  <c:v>3.5544384000000001E-5</c:v>
                </c:pt>
                <c:pt idx="589">
                  <c:v>-2.9058176000000003E-5</c:v>
                </c:pt>
                <c:pt idx="590">
                  <c:v>-1.18048836E-4</c:v>
                </c:pt>
                <c:pt idx="591">
                  <c:v>-2.1300679599999998E-4</c:v>
                </c:pt>
                <c:pt idx="592">
                  <c:v>-2.8954395999999997E-4</c:v>
                </c:pt>
                <c:pt idx="593">
                  <c:v>-3.2015882E-4</c:v>
                </c:pt>
                <c:pt idx="594">
                  <c:v>-3.1029978000000002E-4</c:v>
                </c:pt>
                <c:pt idx="595">
                  <c:v>-2.8461443999999996E-4</c:v>
                </c:pt>
                <c:pt idx="596">
                  <c:v>-2.4180551999999998E-4</c:v>
                </c:pt>
                <c:pt idx="597">
                  <c:v>-1.9666155999999998E-4</c:v>
                </c:pt>
              </c:numCache>
            </c:numRef>
          </c:val>
          <c:smooth val="0"/>
        </c:ser>
        <c:ser>
          <c:idx val="21"/>
          <c:order val="21"/>
          <c:marker>
            <c:symbol val="none"/>
          </c:marker>
          <c:val>
            <c:numRef>
              <c:f>Sheet1!$W$2:$W$599</c:f>
              <c:numCache>
                <c:formatCode>0.00E+00</c:formatCode>
                <c:ptCount val="598"/>
                <c:pt idx="0">
                  <c:v>5.7727180000000003E-4</c:v>
                </c:pt>
                <c:pt idx="1">
                  <c:v>6.2267520000000001E-4</c:v>
                </c:pt>
                <c:pt idx="2">
                  <c:v>5.5885100000000007E-4</c:v>
                </c:pt>
                <c:pt idx="3">
                  <c:v>5.0384802000000002E-4</c:v>
                </c:pt>
                <c:pt idx="4">
                  <c:v>4.3976436000000001E-4</c:v>
                </c:pt>
                <c:pt idx="5">
                  <c:v>3.9072867999999996E-4</c:v>
                </c:pt>
                <c:pt idx="6">
                  <c:v>3.9384206000000002E-4</c:v>
                </c:pt>
                <c:pt idx="7">
                  <c:v>4.5377456000000004E-4</c:v>
                </c:pt>
                <c:pt idx="8">
                  <c:v>5.4328411999999995E-4</c:v>
                </c:pt>
                <c:pt idx="9">
                  <c:v>6.343503800000001E-4</c:v>
                </c:pt>
                <c:pt idx="10">
                  <c:v>6.9454232000000005E-4</c:v>
                </c:pt>
                <c:pt idx="11">
                  <c:v>7.0180685999999995E-4</c:v>
                </c:pt>
                <c:pt idx="12">
                  <c:v>6.6781916000000006E-4</c:v>
                </c:pt>
                <c:pt idx="13">
                  <c:v>6.0684888000000006E-4</c:v>
                </c:pt>
                <c:pt idx="14">
                  <c:v>5.3446288000000004E-4</c:v>
                </c:pt>
                <c:pt idx="15">
                  <c:v>4.6363356000000001E-4</c:v>
                </c:pt>
                <c:pt idx="16">
                  <c:v>3.8917197999999999E-4</c:v>
                </c:pt>
                <c:pt idx="17">
                  <c:v>3.1808321999999997E-4</c:v>
                </c:pt>
                <c:pt idx="18">
                  <c:v>2.7397705999999999E-4</c:v>
                </c:pt>
                <c:pt idx="19">
                  <c:v>2.6826919999999998E-4</c:v>
                </c:pt>
                <c:pt idx="20">
                  <c:v>3.0121910000000001E-4</c:v>
                </c:pt>
                <c:pt idx="21">
                  <c:v>3.6244884000000003E-4</c:v>
                </c:pt>
                <c:pt idx="22">
                  <c:v>4.1589514000000004E-4</c:v>
                </c:pt>
                <c:pt idx="23">
                  <c:v>4.3016478E-4</c:v>
                </c:pt>
                <c:pt idx="24">
                  <c:v>3.9202591999999996E-4</c:v>
                </c:pt>
                <c:pt idx="25">
                  <c:v>3.1574821999999996E-4</c:v>
                </c:pt>
                <c:pt idx="26">
                  <c:v>2.3531934E-4</c:v>
                </c:pt>
                <c:pt idx="27">
                  <c:v>1.7979746000000002E-4</c:v>
                </c:pt>
                <c:pt idx="28">
                  <c:v>1.6578727999999997E-4</c:v>
                </c:pt>
                <c:pt idx="29">
                  <c:v>2.0470447999999998E-4</c:v>
                </c:pt>
                <c:pt idx="30">
                  <c:v>2.9603018000000001E-4</c:v>
                </c:pt>
                <c:pt idx="31">
                  <c:v>4.3327818000000003E-4</c:v>
                </c:pt>
                <c:pt idx="32">
                  <c:v>6.0295727999999996E-4</c:v>
                </c:pt>
                <c:pt idx="33">
                  <c:v>7.6407451999999999E-4</c:v>
                </c:pt>
                <c:pt idx="34">
                  <c:v>8.7745330000000015E-4</c:v>
                </c:pt>
                <c:pt idx="35">
                  <c:v>9.2597006E-4</c:v>
                </c:pt>
                <c:pt idx="36">
                  <c:v>9.1092205999999986E-4</c:v>
                </c:pt>
                <c:pt idx="37">
                  <c:v>8.5410283999999993E-4</c:v>
                </c:pt>
                <c:pt idx="38">
                  <c:v>7.9001913999999997E-4</c:v>
                </c:pt>
                <c:pt idx="39">
                  <c:v>7.2749218000000009E-4</c:v>
                </c:pt>
                <c:pt idx="40">
                  <c:v>6.5821957999999999E-4</c:v>
                </c:pt>
                <c:pt idx="41">
                  <c:v>5.7882850000000004E-4</c:v>
                </c:pt>
                <c:pt idx="42">
                  <c:v>4.8620556000000001E-4</c:v>
                </c:pt>
                <c:pt idx="43">
                  <c:v>3.9358261999999998E-4</c:v>
                </c:pt>
                <c:pt idx="44">
                  <c:v>3.3442848000000004E-4</c:v>
                </c:pt>
                <c:pt idx="45">
                  <c:v>3.3235288000000001E-4</c:v>
                </c:pt>
                <c:pt idx="46">
                  <c:v>3.9124757999999996E-4</c:v>
                </c:pt>
                <c:pt idx="47">
                  <c:v>4.9035672E-4</c:v>
                </c:pt>
                <c:pt idx="48">
                  <c:v>5.8401746000000005E-4</c:v>
                </c:pt>
                <c:pt idx="49">
                  <c:v>6.2890196000000003E-4</c:v>
                </c:pt>
                <c:pt idx="50">
                  <c:v>6.0295716000000001E-4</c:v>
                </c:pt>
                <c:pt idx="51">
                  <c:v>5.0696140000000003E-4</c:v>
                </c:pt>
                <c:pt idx="52">
                  <c:v>3.7775630000000003E-4</c:v>
                </c:pt>
                <c:pt idx="53">
                  <c:v>2.5866966000000002E-4</c:v>
                </c:pt>
                <c:pt idx="54">
                  <c:v>1.8524588000000001E-4</c:v>
                </c:pt>
                <c:pt idx="55">
                  <c:v>1.8524588000000001E-4</c:v>
                </c:pt>
                <c:pt idx="56">
                  <c:v>2.4932954000000002E-4</c:v>
                </c:pt>
                <c:pt idx="57">
                  <c:v>3.4376862000000001E-4</c:v>
                </c:pt>
                <c:pt idx="58">
                  <c:v>4.4339665999999995E-4</c:v>
                </c:pt>
                <c:pt idx="59">
                  <c:v>5.2174996000000002E-4</c:v>
                </c:pt>
                <c:pt idx="60">
                  <c:v>5.5859157999999995E-4</c:v>
                </c:pt>
                <c:pt idx="61">
                  <c:v>5.7493679999999991E-4</c:v>
                </c:pt>
                <c:pt idx="62">
                  <c:v>5.8816863999999996E-4</c:v>
                </c:pt>
                <c:pt idx="63">
                  <c:v>6.0814614000000004E-4</c:v>
                </c:pt>
                <c:pt idx="64">
                  <c:v>6.4031768000000005E-4</c:v>
                </c:pt>
                <c:pt idx="65">
                  <c:v>6.6885696000000007E-4</c:v>
                </c:pt>
                <c:pt idx="66">
                  <c:v>6.7041364000000006E-4</c:v>
                </c:pt>
                <c:pt idx="67">
                  <c:v>6.5043613999999999E-4</c:v>
                </c:pt>
                <c:pt idx="68">
                  <c:v>6.2319409999999991E-4</c:v>
                </c:pt>
                <c:pt idx="69">
                  <c:v>6.107405999999999E-4</c:v>
                </c:pt>
                <c:pt idx="70">
                  <c:v>6.2423189999999992E-4</c:v>
                </c:pt>
                <c:pt idx="71">
                  <c:v>6.4628498E-4</c:v>
                </c:pt>
                <c:pt idx="72">
                  <c:v>6.5692235999999997E-4</c:v>
                </c:pt>
                <c:pt idx="73">
                  <c:v>6.499172599999999E-4</c:v>
                </c:pt>
                <c:pt idx="74">
                  <c:v>6.2215632000000003E-4</c:v>
                </c:pt>
                <c:pt idx="75">
                  <c:v>5.7934739999999994E-4</c:v>
                </c:pt>
                <c:pt idx="76">
                  <c:v>5.2849560000000002E-4</c:v>
                </c:pt>
                <c:pt idx="77">
                  <c:v>4.6129856E-4</c:v>
                </c:pt>
                <c:pt idx="78">
                  <c:v>3.8476139999999999E-4</c:v>
                </c:pt>
                <c:pt idx="79">
                  <c:v>3.1185652000000004E-4</c:v>
                </c:pt>
                <c:pt idx="80">
                  <c:v>2.4958900000000004E-4</c:v>
                </c:pt>
                <c:pt idx="81">
                  <c:v>2.0366669999999999E-4</c:v>
                </c:pt>
                <c:pt idx="82">
                  <c:v>1.7979748000000002E-4</c:v>
                </c:pt>
                <c:pt idx="83">
                  <c:v>1.6241446E-4</c:v>
                </c:pt>
                <c:pt idx="84">
                  <c:v>1.4295585199999999E-4</c:v>
                </c:pt>
                <c:pt idx="85">
                  <c:v>1.28686212E-4</c:v>
                </c:pt>
                <c:pt idx="86">
                  <c:v>1.2920511200000001E-4</c:v>
                </c:pt>
                <c:pt idx="87">
                  <c:v>1.5748495199999999E-4</c:v>
                </c:pt>
                <c:pt idx="88">
                  <c:v>2.1767689200000002E-4</c:v>
                </c:pt>
                <c:pt idx="89">
                  <c:v>2.9265736000000001E-4</c:v>
                </c:pt>
                <c:pt idx="90">
                  <c:v>3.6115164000000003E-4</c:v>
                </c:pt>
                <c:pt idx="91">
                  <c:v>4.1252234000000002E-4</c:v>
                </c:pt>
                <c:pt idx="92">
                  <c:v>4.3224038000000002E-4</c:v>
                </c:pt>
                <c:pt idx="93">
                  <c:v>4.1381955999999999E-4</c:v>
                </c:pt>
                <c:pt idx="94">
                  <c:v>3.7464292000000002E-4</c:v>
                </c:pt>
                <c:pt idx="95">
                  <c:v>3.4947646000000005E-4</c:v>
                </c:pt>
                <c:pt idx="96">
                  <c:v>3.512926E-4</c:v>
                </c:pt>
                <c:pt idx="97">
                  <c:v>3.8216692000000004E-4</c:v>
                </c:pt>
                <c:pt idx="98">
                  <c:v>4.3509432000000004E-4</c:v>
                </c:pt>
                <c:pt idx="99">
                  <c:v>4.7997882000000002E-4</c:v>
                </c:pt>
                <c:pt idx="100">
                  <c:v>4.9969686000000003E-4</c:v>
                </c:pt>
                <c:pt idx="101">
                  <c:v>5.217499400000001E-4</c:v>
                </c:pt>
                <c:pt idx="102">
                  <c:v>5.6715333999999998E-4</c:v>
                </c:pt>
                <c:pt idx="103">
                  <c:v>6.322748E-4</c:v>
                </c:pt>
                <c:pt idx="104">
                  <c:v>7.1763320000000003E-4</c:v>
                </c:pt>
                <c:pt idx="105">
                  <c:v>7.9806207999999989E-4</c:v>
                </c:pt>
                <c:pt idx="106">
                  <c:v>8.3101198000000019E-4</c:v>
                </c:pt>
                <c:pt idx="107">
                  <c:v>7.9987822000000006E-4</c:v>
                </c:pt>
                <c:pt idx="108">
                  <c:v>7.0699582000000006E-4</c:v>
                </c:pt>
                <c:pt idx="109">
                  <c:v>5.6040769999999998E-4</c:v>
                </c:pt>
                <c:pt idx="110">
                  <c:v>3.9799325199999999E-4</c:v>
                </c:pt>
                <c:pt idx="111">
                  <c:v>2.6359917599999994E-4</c:v>
                </c:pt>
                <c:pt idx="112">
                  <c:v>1.8368919600000001E-4</c:v>
                </c:pt>
                <c:pt idx="113">
                  <c:v>1.6916011600000001E-4</c:v>
                </c:pt>
                <c:pt idx="114">
                  <c:v>2.13266276E-4</c:v>
                </c:pt>
                <c:pt idx="115">
                  <c:v>2.8279834399999994E-4</c:v>
                </c:pt>
                <c:pt idx="116">
                  <c:v>3.4195248E-4</c:v>
                </c:pt>
                <c:pt idx="117">
                  <c:v>3.6685948000000001E-4</c:v>
                </c:pt>
                <c:pt idx="118">
                  <c:v>3.6348665999999996E-4</c:v>
                </c:pt>
                <c:pt idx="119">
                  <c:v>3.5051426E-4</c:v>
                </c:pt>
                <c:pt idx="120">
                  <c:v>3.3650405999999998E-4</c:v>
                </c:pt>
                <c:pt idx="121">
                  <c:v>3.2794227999999998E-4</c:v>
                </c:pt>
                <c:pt idx="122">
                  <c:v>3.2794227999999998E-4</c:v>
                </c:pt>
                <c:pt idx="123">
                  <c:v>3.4169301999999998E-4</c:v>
                </c:pt>
                <c:pt idx="124">
                  <c:v>3.756807E-4</c:v>
                </c:pt>
                <c:pt idx="125">
                  <c:v>4.3068368E-4</c:v>
                </c:pt>
                <c:pt idx="126">
                  <c:v>4.8542721999999996E-4</c:v>
                </c:pt>
                <c:pt idx="127">
                  <c:v>5.0981533999999999E-4</c:v>
                </c:pt>
                <c:pt idx="128">
                  <c:v>4.7816268000000001E-4</c:v>
                </c:pt>
                <c:pt idx="129">
                  <c:v>3.9072870399999997E-4</c:v>
                </c:pt>
                <c:pt idx="130">
                  <c:v>2.8020385600000002E-4</c:v>
                </c:pt>
                <c:pt idx="131">
                  <c:v>1.9406711599999999E-4</c:v>
                </c:pt>
                <c:pt idx="132">
                  <c:v>1.80056916E-4</c:v>
                </c:pt>
                <c:pt idx="133">
                  <c:v>2.5218345600000003E-4</c:v>
                </c:pt>
                <c:pt idx="134">
                  <c:v>3.7723739199999994E-4</c:v>
                </c:pt>
                <c:pt idx="135">
                  <c:v>4.9502678E-4</c:v>
                </c:pt>
                <c:pt idx="136">
                  <c:v>5.5236477999999988E-4</c:v>
                </c:pt>
                <c:pt idx="137">
                  <c:v>5.3576009999999996E-4</c:v>
                </c:pt>
                <c:pt idx="138">
                  <c:v>4.7894099999999998E-4</c:v>
                </c:pt>
                <c:pt idx="139">
                  <c:v>4.3431594000000004E-4</c:v>
                </c:pt>
                <c:pt idx="140">
                  <c:v>4.4028326000000002E-4</c:v>
                </c:pt>
                <c:pt idx="141">
                  <c:v>5.0748030000000003E-4</c:v>
                </c:pt>
                <c:pt idx="142">
                  <c:v>6.0944337999999999E-4</c:v>
                </c:pt>
                <c:pt idx="143">
                  <c:v>7.0025017999999996E-4</c:v>
                </c:pt>
                <c:pt idx="144">
                  <c:v>7.4772918000000008E-4</c:v>
                </c:pt>
                <c:pt idx="145">
                  <c:v>7.5188033999999996E-4</c:v>
                </c:pt>
                <c:pt idx="146">
                  <c:v>7.4150241999999995E-4</c:v>
                </c:pt>
                <c:pt idx="147">
                  <c:v>7.4798862000000001E-4</c:v>
                </c:pt>
                <c:pt idx="148">
                  <c:v>7.8716526000000009E-4</c:v>
                </c:pt>
                <c:pt idx="149">
                  <c:v>8.5851348000000013E-4</c:v>
                </c:pt>
                <c:pt idx="150">
                  <c:v>9.3608838000000007E-4</c:v>
                </c:pt>
                <c:pt idx="151">
                  <c:v>9.9342631999999997E-4</c:v>
                </c:pt>
                <c:pt idx="152">
                  <c:v>1.0219656000000001E-3</c:v>
                </c:pt>
                <c:pt idx="153">
                  <c:v>1.02507898E-3</c:v>
                </c:pt>
                <c:pt idx="154">
                  <c:v>1.0147009800000001E-3</c:v>
                </c:pt>
                <c:pt idx="155">
                  <c:v>1.0157387800000001E-3</c:v>
                </c:pt>
                <c:pt idx="156">
                  <c:v>1.02637618E-3</c:v>
                </c:pt>
                <c:pt idx="157">
                  <c:v>1.01651716E-3</c:v>
                </c:pt>
                <c:pt idx="158">
                  <c:v>9.5917916000000001E-4</c:v>
                </c:pt>
                <c:pt idx="159">
                  <c:v>8.3438471999999991E-4</c:v>
                </c:pt>
                <c:pt idx="160">
                  <c:v>6.4887943999999997E-4</c:v>
                </c:pt>
                <c:pt idx="161">
                  <c:v>4.4651003199999999E-4</c:v>
                </c:pt>
                <c:pt idx="162">
                  <c:v>2.8591171199999999E-4</c:v>
                </c:pt>
                <c:pt idx="163">
                  <c:v>2.0210999200000001E-4</c:v>
                </c:pt>
                <c:pt idx="164">
                  <c:v>1.9899661199999997E-4</c:v>
                </c:pt>
                <c:pt idx="165">
                  <c:v>2.4491891199999999E-4</c:v>
                </c:pt>
                <c:pt idx="166">
                  <c:v>2.8876562000000003E-4</c:v>
                </c:pt>
                <c:pt idx="167">
                  <c:v>2.9187899999999999E-4</c:v>
                </c:pt>
                <c:pt idx="168">
                  <c:v>2.4829174000000001E-4</c:v>
                </c:pt>
                <c:pt idx="169">
                  <c:v>1.8031636800000002E-4</c:v>
                </c:pt>
                <c:pt idx="170">
                  <c:v>1.26351188E-4</c:v>
                </c:pt>
                <c:pt idx="171">
                  <c:v>1.27129528E-4</c:v>
                </c:pt>
                <c:pt idx="172">
                  <c:v>1.96142688E-4</c:v>
                </c:pt>
                <c:pt idx="173">
                  <c:v>3.2041828799999998E-4</c:v>
                </c:pt>
                <c:pt idx="174">
                  <c:v>4.7245481999999995E-4</c:v>
                </c:pt>
                <c:pt idx="175">
                  <c:v>6.1852404000000002E-4</c:v>
                </c:pt>
                <c:pt idx="176">
                  <c:v>7.2723275999999996E-4</c:v>
                </c:pt>
                <c:pt idx="177">
                  <c:v>7.8690580000000002E-4</c:v>
                </c:pt>
                <c:pt idx="178">
                  <c:v>8.0869941999999991E-4</c:v>
                </c:pt>
                <c:pt idx="179">
                  <c:v>8.1311003999999987E-4</c:v>
                </c:pt>
                <c:pt idx="180">
                  <c:v>8.1025612000000004E-4</c:v>
                </c:pt>
                <c:pt idx="181">
                  <c:v>8.1492618000000004E-4</c:v>
                </c:pt>
                <c:pt idx="182">
                  <c:v>8.4398435999999996E-4</c:v>
                </c:pt>
                <c:pt idx="183">
                  <c:v>8.9198222000000003E-4</c:v>
                </c:pt>
                <c:pt idx="184">
                  <c:v>9.5762266000000017E-4</c:v>
                </c:pt>
                <c:pt idx="185">
                  <c:v>1.0655531200000001E-3</c:v>
                </c:pt>
                <c:pt idx="186">
                  <c:v>1.2300431000000001E-3</c:v>
                </c:pt>
                <c:pt idx="187">
                  <c:v>1.4521306E-3</c:v>
                </c:pt>
                <c:pt idx="188">
                  <c:v>1.7328534E-3</c:v>
                </c:pt>
                <c:pt idx="189">
                  <c:v>2.0460069999999999E-3</c:v>
                </c:pt>
                <c:pt idx="190">
                  <c:v>2.3586418000000001E-3</c:v>
                </c:pt>
                <c:pt idx="191">
                  <c:v>2.6785411999999996E-3</c:v>
                </c:pt>
                <c:pt idx="192">
                  <c:v>3.0381362000000004E-3</c:v>
                </c:pt>
                <c:pt idx="193">
                  <c:v>3.4771221999999997E-3</c:v>
                </c:pt>
                <c:pt idx="194">
                  <c:v>4.0416812000000002E-3</c:v>
                </c:pt>
                <c:pt idx="195">
                  <c:v>4.7401152000000005E-3</c:v>
                </c:pt>
                <c:pt idx="196">
                  <c:v>5.5386962000000001E-3</c:v>
                </c:pt>
                <c:pt idx="197">
                  <c:v>6.4122576000000004E-3</c:v>
                </c:pt>
                <c:pt idx="198">
                  <c:v>7.3431570000000003E-3</c:v>
                </c:pt>
                <c:pt idx="199">
                  <c:v>8.3062284000000007E-3</c:v>
                </c:pt>
                <c:pt idx="200">
                  <c:v>9.2936882000000005E-3</c:v>
                </c:pt>
                <c:pt idx="201">
                  <c:v>1.0284779800000001E-2</c:v>
                </c:pt>
                <c:pt idx="202">
                  <c:v>1.1240587200000001E-2</c:v>
                </c:pt>
                <c:pt idx="203">
                  <c:v>1.2155659999999999E-2</c:v>
                </c:pt>
                <c:pt idx="204">
                  <c:v>1.3064766E-2</c:v>
                </c:pt>
                <c:pt idx="205">
                  <c:v>1.4013826000000002E-2</c:v>
                </c:pt>
                <c:pt idx="206">
                  <c:v>1.5042796000000001E-2</c:v>
                </c:pt>
                <c:pt idx="207">
                  <c:v>1.6140778000000001E-2</c:v>
                </c:pt>
                <c:pt idx="208">
                  <c:v>1.7243172000000001E-2</c:v>
                </c:pt>
                <c:pt idx="209">
                  <c:v>1.8280186E-2</c:v>
                </c:pt>
                <c:pt idx="210">
                  <c:v>1.9204857999999998E-2</c:v>
                </c:pt>
                <c:pt idx="211">
                  <c:v>2.0016151999999999E-2</c:v>
                </c:pt>
                <c:pt idx="212">
                  <c:v>2.0748573999999999E-2</c:v>
                </c:pt>
                <c:pt idx="213">
                  <c:v>2.1434036E-2</c:v>
                </c:pt>
                <c:pt idx="214">
                  <c:v>2.2087326000000001E-2</c:v>
                </c:pt>
                <c:pt idx="215">
                  <c:v>2.2694436000000002E-2</c:v>
                </c:pt>
                <c:pt idx="216">
                  <c:v>2.3202176000000001E-2</c:v>
                </c:pt>
                <c:pt idx="217">
                  <c:v>2.3562290000000003E-2</c:v>
                </c:pt>
                <c:pt idx="218">
                  <c:v>2.3760767999999998E-2</c:v>
                </c:pt>
                <c:pt idx="219">
                  <c:v>2.3808764000000003E-2</c:v>
                </c:pt>
                <c:pt idx="220">
                  <c:v>2.3728854000000001E-2</c:v>
                </c:pt>
                <c:pt idx="221">
                  <c:v>2.3566957999999999E-2</c:v>
                </c:pt>
                <c:pt idx="222">
                  <c:v>2.3364589999999998E-2</c:v>
                </c:pt>
                <c:pt idx="223">
                  <c:v>2.312927E-2</c:v>
                </c:pt>
                <c:pt idx="224">
                  <c:v>2.2848288000000001E-2</c:v>
                </c:pt>
                <c:pt idx="225">
                  <c:v>2.2503740000000001E-2</c:v>
                </c:pt>
                <c:pt idx="226">
                  <c:v>2.2067349999999999E-2</c:v>
                </c:pt>
                <c:pt idx="227">
                  <c:v>2.1523028000000003E-2</c:v>
                </c:pt>
                <c:pt idx="228">
                  <c:v>2.0884528000000003E-2</c:v>
                </c:pt>
                <c:pt idx="229">
                  <c:v>2.0176236E-2</c:v>
                </c:pt>
                <c:pt idx="230">
                  <c:v>1.9445112000000001E-2</c:v>
                </c:pt>
                <c:pt idx="231">
                  <c:v>1.8740969999999999E-2</c:v>
                </c:pt>
                <c:pt idx="232">
                  <c:v>1.8079636E-2</c:v>
                </c:pt>
                <c:pt idx="233">
                  <c:v>1.7444248000000002E-2</c:v>
                </c:pt>
                <c:pt idx="234">
                  <c:v>1.6802114E-2</c:v>
                </c:pt>
                <c:pt idx="235">
                  <c:v>1.6114058000000001E-2</c:v>
                </c:pt>
                <c:pt idx="236">
                  <c:v>1.5366847999999999E-2</c:v>
                </c:pt>
                <c:pt idx="237">
                  <c:v>1.4597843999999999E-2</c:v>
                </c:pt>
                <c:pt idx="238">
                  <c:v>1.3859714E-2</c:v>
                </c:pt>
                <c:pt idx="239">
                  <c:v>1.3193191999999998E-2</c:v>
                </c:pt>
                <c:pt idx="240">
                  <c:v>1.2612028000000001E-2</c:v>
                </c:pt>
                <c:pt idx="241">
                  <c:v>1.2095466000000001E-2</c:v>
                </c:pt>
                <c:pt idx="242">
                  <c:v>1.1612374E-2</c:v>
                </c:pt>
                <c:pt idx="243">
                  <c:v>1.1157820000000001E-2</c:v>
                </c:pt>
                <c:pt idx="244">
                  <c:v>1.0742704E-2</c:v>
                </c:pt>
                <c:pt idx="245">
                  <c:v>1.0378179599999999E-2</c:v>
                </c:pt>
                <c:pt idx="246">
                  <c:v>1.00712526E-2</c:v>
                </c:pt>
                <c:pt idx="247">
                  <c:v>9.8022052000000005E-3</c:v>
                </c:pt>
                <c:pt idx="248">
                  <c:v>9.543795800000001E-3</c:v>
                </c:pt>
                <c:pt idx="249">
                  <c:v>9.2877198000000001E-3</c:v>
                </c:pt>
                <c:pt idx="250">
                  <c:v>9.0404657999999995E-3</c:v>
                </c:pt>
                <c:pt idx="251">
                  <c:v>8.817340600000001E-3</c:v>
                </c:pt>
                <c:pt idx="252">
                  <c:v>8.6318352000000001E-3</c:v>
                </c:pt>
                <c:pt idx="253">
                  <c:v>8.4595616000000002E-3</c:v>
                </c:pt>
                <c:pt idx="254">
                  <c:v>8.2654944000000001E-3</c:v>
                </c:pt>
                <c:pt idx="255">
                  <c:v>8.0395151999999998E-3</c:v>
                </c:pt>
                <c:pt idx="256">
                  <c:v>7.7875911999999992E-3</c:v>
                </c:pt>
                <c:pt idx="257">
                  <c:v>7.5476017999999995E-3</c:v>
                </c:pt>
                <c:pt idx="258">
                  <c:v>7.3620965999999996E-3</c:v>
                </c:pt>
                <c:pt idx="259">
                  <c:v>7.2310754000000001E-3</c:v>
                </c:pt>
                <c:pt idx="260">
                  <c:v>7.1127671999999999E-3</c:v>
                </c:pt>
                <c:pt idx="261">
                  <c:v>6.9578766000000002E-3</c:v>
                </c:pt>
                <c:pt idx="262">
                  <c:v>6.7207411999999998E-3</c:v>
                </c:pt>
                <c:pt idx="263">
                  <c:v>6.3956528000000011E-3</c:v>
                </c:pt>
                <c:pt idx="264">
                  <c:v>6.0095942000000001E-3</c:v>
                </c:pt>
                <c:pt idx="265">
                  <c:v>5.6084876000000007E-3</c:v>
                </c:pt>
                <c:pt idx="266">
                  <c:v>5.2486332E-3</c:v>
                </c:pt>
                <c:pt idx="267">
                  <c:v>4.9567541999999999E-3</c:v>
                </c:pt>
                <c:pt idx="268">
                  <c:v>4.7312937999999995E-3</c:v>
                </c:pt>
                <c:pt idx="269">
                  <c:v>4.5572041999999997E-3</c:v>
                </c:pt>
                <c:pt idx="270">
                  <c:v>4.4020541999999999E-3</c:v>
                </c:pt>
                <c:pt idx="271">
                  <c:v>4.2305592000000001E-3</c:v>
                </c:pt>
                <c:pt idx="272">
                  <c:v>4.0180712000000007E-3</c:v>
                </c:pt>
                <c:pt idx="273">
                  <c:v>3.7420185999999999E-3</c:v>
                </c:pt>
                <c:pt idx="274">
                  <c:v>3.4107034000000003E-3</c:v>
                </c:pt>
                <c:pt idx="275">
                  <c:v>3.0596702000000005E-3</c:v>
                </c:pt>
                <c:pt idx="276">
                  <c:v>2.7226472E-3</c:v>
                </c:pt>
                <c:pt idx="277">
                  <c:v>2.4367356E-3</c:v>
                </c:pt>
                <c:pt idx="278">
                  <c:v>2.2361821999999998E-3</c:v>
                </c:pt>
                <c:pt idx="279">
                  <c:v>2.1217658000000001E-3</c:v>
                </c:pt>
                <c:pt idx="280">
                  <c:v>2.0623522E-3</c:v>
                </c:pt>
                <c:pt idx="281">
                  <c:v>2.0210999999999996E-3</c:v>
                </c:pt>
                <c:pt idx="282">
                  <c:v>1.9759560000000001E-3</c:v>
                </c:pt>
                <c:pt idx="283">
                  <c:v>1.9204342E-3</c:v>
                </c:pt>
                <c:pt idx="284">
                  <c:v>1.8628366000000001E-3</c:v>
                </c:pt>
                <c:pt idx="285">
                  <c:v>1.8252168E-3</c:v>
                </c:pt>
                <c:pt idx="286">
                  <c:v>1.8086119999999998E-3</c:v>
                </c:pt>
                <c:pt idx="287">
                  <c:v>1.7917478000000001E-3</c:v>
                </c:pt>
                <c:pt idx="288">
                  <c:v>1.7660624E-3</c:v>
                </c:pt>
                <c:pt idx="289">
                  <c:v>1.7338907999999999E-3</c:v>
                </c:pt>
                <c:pt idx="290">
                  <c:v>1.6944545999999997E-3</c:v>
                </c:pt>
                <c:pt idx="291">
                  <c:v>1.6565752E-3</c:v>
                </c:pt>
                <c:pt idx="292">
                  <c:v>1.6264792E-3</c:v>
                </c:pt>
                <c:pt idx="293">
                  <c:v>1.5849676E-3</c:v>
                </c:pt>
                <c:pt idx="294">
                  <c:v>1.5112844E-3</c:v>
                </c:pt>
                <c:pt idx="295">
                  <c:v>1.4038730000000001E-3</c:v>
                </c:pt>
                <c:pt idx="296">
                  <c:v>1.2775220000000001E-3</c:v>
                </c:pt>
                <c:pt idx="297">
                  <c:v>1.1597326799999998E-3</c:v>
                </c:pt>
                <c:pt idx="298">
                  <c:v>1.0730770800000001E-3</c:v>
                </c:pt>
                <c:pt idx="299">
                  <c:v>1.0258576800000001E-3</c:v>
                </c:pt>
                <c:pt idx="300">
                  <c:v>1.01314468E-3</c:v>
                </c:pt>
                <c:pt idx="301">
                  <c:v>1.01911188E-3</c:v>
                </c:pt>
                <c:pt idx="302">
                  <c:v>1.0287114E-3</c:v>
                </c:pt>
                <c:pt idx="303">
                  <c:v>1.0414243999999999E-3</c:v>
                </c:pt>
                <c:pt idx="304">
                  <c:v>1.0377919999999998E-3</c:v>
                </c:pt>
                <c:pt idx="305">
                  <c:v>9.9290749999999986E-4</c:v>
                </c:pt>
                <c:pt idx="306">
                  <c:v>9.0599243999999986E-4</c:v>
                </c:pt>
                <c:pt idx="307">
                  <c:v>7.7600903999999998E-4</c:v>
                </c:pt>
                <c:pt idx="308">
                  <c:v>6.1489171999999995E-4</c:v>
                </c:pt>
                <c:pt idx="309">
                  <c:v>4.6363358000000004E-4</c:v>
                </c:pt>
                <c:pt idx="310">
                  <c:v>3.4013632000000002E-4</c:v>
                </c:pt>
                <c:pt idx="311">
                  <c:v>2.29870908E-4</c:v>
                </c:pt>
                <c:pt idx="312">
                  <c:v>1.29723988E-4</c:v>
                </c:pt>
                <c:pt idx="313">
                  <c:v>3.2430988000000009E-5</c:v>
                </c:pt>
                <c:pt idx="314">
                  <c:v>-6.3305312000000005E-5</c:v>
                </c:pt>
                <c:pt idx="315">
                  <c:v>-1.3179957199999998E-4</c:v>
                </c:pt>
                <c:pt idx="316">
                  <c:v>-1.6682506000000001E-4</c:v>
                </c:pt>
                <c:pt idx="317">
                  <c:v>-1.880998E-4</c:v>
                </c:pt>
                <c:pt idx="318">
                  <c:v>-2.1637962000000001E-4</c:v>
                </c:pt>
                <c:pt idx="319">
                  <c:v>-2.7216095999999998E-4</c:v>
                </c:pt>
                <c:pt idx="320">
                  <c:v>-3.5959494000000001E-4</c:v>
                </c:pt>
                <c:pt idx="321">
                  <c:v>-4.4521278000000003E-4</c:v>
                </c:pt>
                <c:pt idx="322">
                  <c:v>-4.9658350000000005E-4</c:v>
                </c:pt>
                <c:pt idx="323">
                  <c:v>-4.9554571999999996E-4</c:v>
                </c:pt>
                <c:pt idx="324">
                  <c:v>-4.2938645999999998E-4</c:v>
                </c:pt>
                <c:pt idx="325">
                  <c:v>-3.1341320400000001E-4</c:v>
                </c:pt>
                <c:pt idx="326">
                  <c:v>-1.79278584E-4</c:v>
                </c:pt>
                <c:pt idx="327">
                  <c:v>-5.9413603999999974E-5</c:v>
                </c:pt>
                <c:pt idx="328">
                  <c:v>9.080676000000002E-6</c:v>
                </c:pt>
                <c:pt idx="329">
                  <c:v>-1.2972440000000015E-6</c:v>
                </c:pt>
                <c:pt idx="330">
                  <c:v>-7.6018260000000008E-5</c:v>
                </c:pt>
                <c:pt idx="331">
                  <c:v>-1.7383015999999999E-4</c:v>
                </c:pt>
                <c:pt idx="332">
                  <c:v>-2.5140510000000004E-4</c:v>
                </c:pt>
                <c:pt idx="333">
                  <c:v>-2.7968493999999997E-4</c:v>
                </c:pt>
                <c:pt idx="334">
                  <c:v>-2.5503738E-4</c:v>
                </c:pt>
                <c:pt idx="335">
                  <c:v>-2.0548282E-4</c:v>
                </c:pt>
                <c:pt idx="336">
                  <c:v>-1.7175458E-4</c:v>
                </c:pt>
                <c:pt idx="337">
                  <c:v>-1.7123567999999999E-4</c:v>
                </c:pt>
                <c:pt idx="338">
                  <c:v>-1.9328876000000001E-4</c:v>
                </c:pt>
                <c:pt idx="339">
                  <c:v>-2.1819577999999999E-4</c:v>
                </c:pt>
                <c:pt idx="340">
                  <c:v>-2.2883313999999999E-4</c:v>
                </c:pt>
                <c:pt idx="341">
                  <c:v>-2.0937453999999997E-4</c:v>
                </c:pt>
                <c:pt idx="342">
                  <c:v>-1.8239196E-4</c:v>
                </c:pt>
                <c:pt idx="343">
                  <c:v>-1.9354822000000003E-4</c:v>
                </c:pt>
                <c:pt idx="344">
                  <c:v>-2.6930703999999999E-4</c:v>
                </c:pt>
                <c:pt idx="345">
                  <c:v>-4.0084718000000001E-4</c:v>
                </c:pt>
                <c:pt idx="346">
                  <c:v>-5.6689389999999994E-4</c:v>
                </c:pt>
                <c:pt idx="347">
                  <c:v>-7.1036864E-4</c:v>
                </c:pt>
                <c:pt idx="348">
                  <c:v>-7.6926334000000001E-4</c:v>
                </c:pt>
                <c:pt idx="349">
                  <c:v>-7.2853000000000002E-4</c:v>
                </c:pt>
                <c:pt idx="350">
                  <c:v>-6.0736777999999996E-4</c:v>
                </c:pt>
                <c:pt idx="351">
                  <c:v>-4.3172147600000003E-4</c:v>
                </c:pt>
                <c:pt idx="352">
                  <c:v>-2.4517836399999999E-4</c:v>
                </c:pt>
                <c:pt idx="353">
                  <c:v>-9.1066243999999999E-5</c:v>
                </c:pt>
                <c:pt idx="354">
                  <c:v>1.9458616000000001E-5</c:v>
                </c:pt>
                <c:pt idx="355">
                  <c:v>7.5499376000000005E-5</c:v>
                </c:pt>
                <c:pt idx="356">
                  <c:v>6.0710832000000009E-5</c:v>
                </c:pt>
                <c:pt idx="357">
                  <c:v>-1.9977499999999996E-5</c:v>
                </c:pt>
                <c:pt idx="358">
                  <c:v>-1.3335627999999999E-4</c:v>
                </c:pt>
                <c:pt idx="359">
                  <c:v>-2.4647561999999998E-4</c:v>
                </c:pt>
                <c:pt idx="360">
                  <c:v>-3.2379111999999999E-4</c:v>
                </c:pt>
                <c:pt idx="361">
                  <c:v>-3.4662253999999995E-4</c:v>
                </c:pt>
                <c:pt idx="362">
                  <c:v>-3.2482889999999997E-4</c:v>
                </c:pt>
                <c:pt idx="363">
                  <c:v>-2.8435499999999997E-4</c:v>
                </c:pt>
                <c:pt idx="364">
                  <c:v>-2.6204245999999999E-4</c:v>
                </c:pt>
                <c:pt idx="365">
                  <c:v>-2.8720891999999996E-4</c:v>
                </c:pt>
                <c:pt idx="366">
                  <c:v>-3.6063270000000002E-4</c:v>
                </c:pt>
                <c:pt idx="367">
                  <c:v>-4.7816265999999999E-4</c:v>
                </c:pt>
                <c:pt idx="368">
                  <c:v>-6.2397243999999996E-4</c:v>
                </c:pt>
                <c:pt idx="369">
                  <c:v>-7.5188032000000004E-4</c:v>
                </c:pt>
                <c:pt idx="370">
                  <c:v>-8.2686080000000006E-4</c:v>
                </c:pt>
                <c:pt idx="371">
                  <c:v>-8.4216824000000003E-4</c:v>
                </c:pt>
                <c:pt idx="372">
                  <c:v>-7.8846249999999993E-4</c:v>
                </c:pt>
                <c:pt idx="373">
                  <c:v>-6.8390496E-4</c:v>
                </c:pt>
                <c:pt idx="374">
                  <c:v>-5.7208286000000005E-4</c:v>
                </c:pt>
                <c:pt idx="375">
                  <c:v>-4.8127606000000002E-4</c:v>
                </c:pt>
                <c:pt idx="376">
                  <c:v>-4.2471640000000003E-4</c:v>
                </c:pt>
                <c:pt idx="377">
                  <c:v>-4.101873E-4</c:v>
                </c:pt>
                <c:pt idx="378">
                  <c:v>-4.2497584000000002E-4</c:v>
                </c:pt>
                <c:pt idx="379">
                  <c:v>-4.6129856E-4</c:v>
                </c:pt>
                <c:pt idx="380">
                  <c:v>-5.2538222000000001E-4</c:v>
                </c:pt>
                <c:pt idx="381">
                  <c:v>-6.1100005999999998E-4</c:v>
                </c:pt>
                <c:pt idx="382">
                  <c:v>-7.0336355999999997E-4</c:v>
                </c:pt>
                <c:pt idx="383">
                  <c:v>-7.9442979999999987E-4</c:v>
                </c:pt>
                <c:pt idx="384">
                  <c:v>-8.6603746000000017E-4</c:v>
                </c:pt>
                <c:pt idx="385">
                  <c:v>-9.0521409999999992E-4</c:v>
                </c:pt>
                <c:pt idx="386">
                  <c:v>-9.2026208000000004E-4</c:v>
                </c:pt>
                <c:pt idx="387">
                  <c:v>-9.0884636000000013E-4</c:v>
                </c:pt>
                <c:pt idx="388">
                  <c:v>-8.6811304000000006E-4</c:v>
                </c:pt>
                <c:pt idx="389">
                  <c:v>-8.0766165999999996E-4</c:v>
                </c:pt>
                <c:pt idx="390">
                  <c:v>-7.3086506000000001E-4</c:v>
                </c:pt>
                <c:pt idx="391">
                  <c:v>-6.3435040000000002E-4</c:v>
                </c:pt>
                <c:pt idx="392">
                  <c:v>-5.3783574000000004E-4</c:v>
                </c:pt>
                <c:pt idx="393">
                  <c:v>-4.6129855999999994E-4</c:v>
                </c:pt>
                <c:pt idx="394">
                  <c:v>-4.1693293999999994E-4</c:v>
                </c:pt>
                <c:pt idx="395">
                  <c:v>-4.2030575999999999E-4</c:v>
                </c:pt>
                <c:pt idx="396">
                  <c:v>-4.7478984000000004E-4</c:v>
                </c:pt>
                <c:pt idx="397">
                  <c:v>-5.6092657999999996E-4</c:v>
                </c:pt>
                <c:pt idx="398">
                  <c:v>-6.4394996000000006E-4</c:v>
                </c:pt>
                <c:pt idx="399">
                  <c:v>-6.8987226000000006E-4</c:v>
                </c:pt>
                <c:pt idx="400">
                  <c:v>-6.6392746000000003E-4</c:v>
                </c:pt>
                <c:pt idx="401">
                  <c:v>-5.5651597999999982E-4</c:v>
                </c:pt>
                <c:pt idx="402">
                  <c:v>-3.9384208399999992E-4</c:v>
                </c:pt>
                <c:pt idx="403">
                  <c:v>-2.3635713600000003E-4</c:v>
                </c:pt>
                <c:pt idx="404">
                  <c:v>-1.4632867600000002E-4</c:v>
                </c:pt>
                <c:pt idx="405">
                  <c:v>-1.5800383600000001E-4</c:v>
                </c:pt>
                <c:pt idx="406">
                  <c:v>-2.6178303599999999E-4</c:v>
                </c:pt>
                <c:pt idx="407">
                  <c:v>-4.2108411200000005E-4</c:v>
                </c:pt>
                <c:pt idx="408">
                  <c:v>-5.7467734000000005E-4</c:v>
                </c:pt>
                <c:pt idx="409">
                  <c:v>-6.6833807999999999E-4</c:v>
                </c:pt>
                <c:pt idx="410">
                  <c:v>-6.8909392000000001E-4</c:v>
                </c:pt>
                <c:pt idx="411">
                  <c:v>-6.4887948000000003E-4</c:v>
                </c:pt>
                <c:pt idx="412">
                  <c:v>-5.7856908000000003E-4</c:v>
                </c:pt>
                <c:pt idx="413">
                  <c:v>-5.3005230000000003E-4</c:v>
                </c:pt>
                <c:pt idx="414">
                  <c:v>-5.3835461999999991E-4</c:v>
                </c:pt>
                <c:pt idx="415">
                  <c:v>-6.1463232000000007E-4</c:v>
                </c:pt>
                <c:pt idx="416">
                  <c:v>-7.7289561999999991E-4</c:v>
                </c:pt>
                <c:pt idx="417">
                  <c:v>-9.9446427999999999E-4</c:v>
                </c:pt>
                <c:pt idx="418">
                  <c:v>-1.2279675599999999E-3</c:v>
                </c:pt>
                <c:pt idx="419">
                  <c:v>-1.4228129799999998E-3</c:v>
                </c:pt>
                <c:pt idx="420">
                  <c:v>-1.5431968E-3</c:v>
                </c:pt>
                <c:pt idx="421">
                  <c:v>-1.567066E-3</c:v>
                </c:pt>
                <c:pt idx="422">
                  <c:v>-1.5128411999999996E-3</c:v>
                </c:pt>
                <c:pt idx="423">
                  <c:v>-1.4303365999999997E-3</c:v>
                </c:pt>
                <c:pt idx="424">
                  <c:v>-1.3628802E-3</c:v>
                </c:pt>
                <c:pt idx="425">
                  <c:v>-1.3296710000000002E-3</c:v>
                </c:pt>
                <c:pt idx="426">
                  <c:v>-1.3369356E-3</c:v>
                </c:pt>
                <c:pt idx="427">
                  <c:v>-1.353281E-3</c:v>
                </c:pt>
                <c:pt idx="428">
                  <c:v>-1.3218877999999999E-3</c:v>
                </c:pt>
                <c:pt idx="429">
                  <c:v>-1.2253731000000001E-3</c:v>
                </c:pt>
                <c:pt idx="430">
                  <c:v>-1.0725581399999998E-3</c:v>
                </c:pt>
                <c:pt idx="431">
                  <c:v>-8.9198228000000011E-4</c:v>
                </c:pt>
                <c:pt idx="432">
                  <c:v>-7.4487518000000013E-4</c:v>
                </c:pt>
                <c:pt idx="433">
                  <c:v>-6.7248924000000009E-4</c:v>
                </c:pt>
                <c:pt idx="434">
                  <c:v>-6.6263021999999998E-4</c:v>
                </c:pt>
                <c:pt idx="435">
                  <c:v>-6.9532068000000002E-4</c:v>
                </c:pt>
                <c:pt idx="436">
                  <c:v>-7.3890793999999995E-4</c:v>
                </c:pt>
                <c:pt idx="437">
                  <c:v>-7.6589053999999998E-4</c:v>
                </c:pt>
                <c:pt idx="438">
                  <c:v>-7.8405190000000011E-4</c:v>
                </c:pt>
                <c:pt idx="439">
                  <c:v>-8.0299159999999996E-4</c:v>
                </c:pt>
                <c:pt idx="440">
                  <c:v>-8.2089350000000001E-4</c:v>
                </c:pt>
                <c:pt idx="441">
                  <c:v>-8.3386590000000002E-4</c:v>
                </c:pt>
                <c:pt idx="442">
                  <c:v>-8.3127142000000002E-4</c:v>
                </c:pt>
                <c:pt idx="443">
                  <c:v>-8.1674231999999988E-4</c:v>
                </c:pt>
                <c:pt idx="444">
                  <c:v>-8.1778011999999989E-4</c:v>
                </c:pt>
                <c:pt idx="445">
                  <c:v>-8.5150832000000008E-4</c:v>
                </c:pt>
                <c:pt idx="446">
                  <c:v>-9.2648871999999999E-4</c:v>
                </c:pt>
                <c:pt idx="447">
                  <c:v>-1.0323435E-3</c:v>
                </c:pt>
                <c:pt idx="448">
                  <c:v>-1.1348253799999999E-3</c:v>
                </c:pt>
                <c:pt idx="449">
                  <c:v>-1.2085086000000003E-3</c:v>
                </c:pt>
                <c:pt idx="450">
                  <c:v>-1.2378262000000001E-3</c:v>
                </c:pt>
                <c:pt idx="451">
                  <c:v>-1.2118814000000001E-3</c:v>
                </c:pt>
                <c:pt idx="452">
                  <c:v>-1.1573973199999999E-3</c:v>
                </c:pt>
                <c:pt idx="453">
                  <c:v>-1.11251292E-3</c:v>
                </c:pt>
                <c:pt idx="454">
                  <c:v>-1.0927949200000002E-3</c:v>
                </c:pt>
                <c:pt idx="455">
                  <c:v>-1.1145887200000001E-3</c:v>
                </c:pt>
                <c:pt idx="456">
                  <c:v>-1.1721863199999998E-3</c:v>
                </c:pt>
                <c:pt idx="457">
                  <c:v>-1.2248542000000001E-3</c:v>
                </c:pt>
                <c:pt idx="458">
                  <c:v>-1.2531339999999999E-3</c:v>
                </c:pt>
                <c:pt idx="459">
                  <c:v>-1.2642902E-3</c:v>
                </c:pt>
                <c:pt idx="460">
                  <c:v>-1.262474E-3</c:v>
                </c:pt>
                <c:pt idx="461">
                  <c:v>-1.2658468E-3</c:v>
                </c:pt>
                <c:pt idx="462">
                  <c:v>-1.2829704E-3</c:v>
                </c:pt>
                <c:pt idx="463">
                  <c:v>-1.2847866E-3</c:v>
                </c:pt>
                <c:pt idx="464">
                  <c:v>-1.2593608E-3</c:v>
                </c:pt>
                <c:pt idx="465">
                  <c:v>-1.2204435999999999E-3</c:v>
                </c:pt>
                <c:pt idx="466">
                  <c:v>-1.1760780000000001E-3</c:v>
                </c:pt>
                <c:pt idx="467">
                  <c:v>-1.1472793999999999E-3</c:v>
                </c:pt>
                <c:pt idx="468">
                  <c:v>-1.1597328E-3</c:v>
                </c:pt>
                <c:pt idx="469">
                  <c:v>-1.1939797999999998E-3</c:v>
                </c:pt>
                <c:pt idx="470">
                  <c:v>-1.2136978E-3</c:v>
                </c:pt>
                <c:pt idx="471">
                  <c:v>-1.1963148E-3</c:v>
                </c:pt>
                <c:pt idx="472">
                  <c:v>-1.1189991999999999E-3</c:v>
                </c:pt>
                <c:pt idx="473">
                  <c:v>-9.8045401999999988E-4</c:v>
                </c:pt>
                <c:pt idx="474">
                  <c:v>-8.2063409999999992E-4</c:v>
                </c:pt>
                <c:pt idx="475">
                  <c:v>-6.8624004000000002E-4</c:v>
                </c:pt>
                <c:pt idx="476">
                  <c:v>-6.0321661999999997E-4</c:v>
                </c:pt>
                <c:pt idx="477">
                  <c:v>-5.8349856000000004E-4</c:v>
                </c:pt>
                <c:pt idx="478">
                  <c:v>-6.0114102000000005E-4</c:v>
                </c:pt>
                <c:pt idx="479">
                  <c:v>-6.0088158000000001E-4</c:v>
                </c:pt>
                <c:pt idx="480">
                  <c:v>-5.6222384000000005E-4</c:v>
                </c:pt>
                <c:pt idx="481">
                  <c:v>-5.0151300000000009E-4</c:v>
                </c:pt>
                <c:pt idx="482">
                  <c:v>-4.3613210000000003E-4</c:v>
                </c:pt>
                <c:pt idx="483">
                  <c:v>-3.8553974000000003E-4</c:v>
                </c:pt>
                <c:pt idx="484">
                  <c:v>-3.5155204000000004E-4</c:v>
                </c:pt>
                <c:pt idx="485">
                  <c:v>-3.0199746400000002E-4</c:v>
                </c:pt>
                <c:pt idx="486">
                  <c:v>-2.2260637200000001E-4</c:v>
                </c:pt>
                <c:pt idx="487">
                  <c:v>-1.2868620400000001E-4</c:v>
                </c:pt>
                <c:pt idx="488">
                  <c:v>-5.3186836000000009E-5</c:v>
                </c:pt>
                <c:pt idx="489">
                  <c:v>-2.7501495999999997E-5</c:v>
                </c:pt>
                <c:pt idx="490">
                  <c:v>-4.9814032000000002E-5</c:v>
                </c:pt>
                <c:pt idx="491">
                  <c:v>-8.8471783999999998E-5</c:v>
                </c:pt>
                <c:pt idx="492">
                  <c:v>-1.13378792E-4</c:v>
                </c:pt>
                <c:pt idx="493">
                  <c:v>-9.7293015999999995E-5</c:v>
                </c:pt>
                <c:pt idx="494">
                  <c:v>-4.3587276000000003E-5</c:v>
                </c:pt>
                <c:pt idx="495">
                  <c:v>2.6463683999999995E-5</c:v>
                </c:pt>
                <c:pt idx="496">
                  <c:v>1.10524844E-4</c:v>
                </c:pt>
                <c:pt idx="497">
                  <c:v>2.0859618399999999E-4</c:v>
                </c:pt>
                <c:pt idx="498">
                  <c:v>3.1730490000000001E-4</c:v>
                </c:pt>
                <c:pt idx="499">
                  <c:v>4.3665097999999995E-4</c:v>
                </c:pt>
                <c:pt idx="500">
                  <c:v>5.4795418000000006E-4</c:v>
                </c:pt>
                <c:pt idx="501">
                  <c:v>6.2578858000000002E-4</c:v>
                </c:pt>
                <c:pt idx="502">
                  <c:v>6.6288966000000002E-4</c:v>
                </c:pt>
                <c:pt idx="503">
                  <c:v>6.4887946E-4</c:v>
                </c:pt>
                <c:pt idx="504">
                  <c:v>5.8816864000000007E-4</c:v>
                </c:pt>
                <c:pt idx="505">
                  <c:v>4.9528625999999999E-4</c:v>
                </c:pt>
                <c:pt idx="506">
                  <c:v>3.7516182799999994E-4</c:v>
                </c:pt>
                <c:pt idx="507">
                  <c:v>2.3713547999999998E-4</c:v>
                </c:pt>
                <c:pt idx="508">
                  <c:v>1.0896817999999998E-4</c:v>
                </c:pt>
                <c:pt idx="509">
                  <c:v>1.5047996000000001E-5</c:v>
                </c:pt>
                <c:pt idx="510">
                  <c:v>-1.5826319999999996E-5</c:v>
                </c:pt>
                <c:pt idx="511">
                  <c:v>4.5662851999999995E-5</c:v>
                </c:pt>
                <c:pt idx="512">
                  <c:v>1.8524588000000001E-4</c:v>
                </c:pt>
                <c:pt idx="513">
                  <c:v>3.5336817999999999E-4</c:v>
                </c:pt>
                <c:pt idx="514">
                  <c:v>5.07999184E-4</c:v>
                </c:pt>
                <c:pt idx="515">
                  <c:v>6.1385398000000002E-4</c:v>
                </c:pt>
                <c:pt idx="516">
                  <c:v>6.4732278000000001E-4</c:v>
                </c:pt>
                <c:pt idx="517">
                  <c:v>6.4083658000000006E-4</c:v>
                </c:pt>
                <c:pt idx="518">
                  <c:v>6.4187437999999996E-4</c:v>
                </c:pt>
                <c:pt idx="519">
                  <c:v>6.5770072000000005E-4</c:v>
                </c:pt>
                <c:pt idx="520">
                  <c:v>6.8961282000000001E-4</c:v>
                </c:pt>
                <c:pt idx="521">
                  <c:v>7.3268117999999993E-4</c:v>
                </c:pt>
                <c:pt idx="522">
                  <c:v>7.5162087999999989E-4</c:v>
                </c:pt>
                <c:pt idx="523">
                  <c:v>7.3190282000000007E-4</c:v>
                </c:pt>
                <c:pt idx="524">
                  <c:v>6.8779666000000003E-4</c:v>
                </c:pt>
                <c:pt idx="525">
                  <c:v>6.226751999999999E-4</c:v>
                </c:pt>
                <c:pt idx="526">
                  <c:v>5.4587860000000006E-4</c:v>
                </c:pt>
                <c:pt idx="527">
                  <c:v>4.8231384000000006E-4</c:v>
                </c:pt>
                <c:pt idx="528">
                  <c:v>4.3794823999999998E-4</c:v>
                </c:pt>
                <c:pt idx="529">
                  <c:v>4.1044673999999999E-4</c:v>
                </c:pt>
                <c:pt idx="530">
                  <c:v>4.037011E-4</c:v>
                </c:pt>
                <c:pt idx="531">
                  <c:v>4.1641405999999996E-4</c:v>
                </c:pt>
                <c:pt idx="532">
                  <c:v>4.3716990000000004E-4</c:v>
                </c:pt>
                <c:pt idx="533">
                  <c:v>4.5221788000000005E-4</c:v>
                </c:pt>
                <c:pt idx="534">
                  <c:v>4.4521278000000003E-4</c:v>
                </c:pt>
                <c:pt idx="535">
                  <c:v>4.0318219999999999E-4</c:v>
                </c:pt>
                <c:pt idx="536">
                  <c:v>3.2508834000000007E-4</c:v>
                </c:pt>
                <c:pt idx="537">
                  <c:v>2.2286582800000004E-4</c:v>
                </c:pt>
                <c:pt idx="538">
                  <c:v>1.2661061599999999E-4</c:v>
                </c:pt>
                <c:pt idx="539">
                  <c:v>6.3824208E-5</c:v>
                </c:pt>
                <c:pt idx="540">
                  <c:v>3.7360512000000002E-5</c:v>
                </c:pt>
                <c:pt idx="541">
                  <c:v>3.1393207999999998E-5</c:v>
                </c:pt>
                <c:pt idx="542">
                  <c:v>2.9317623999999998E-5</c:v>
                </c:pt>
                <c:pt idx="543">
                  <c:v>4.4106159999999985E-6</c:v>
                </c:pt>
                <c:pt idx="544">
                  <c:v>-5.2149056000000005E-5</c:v>
                </c:pt>
                <c:pt idx="545">
                  <c:v>-1.1441658E-4</c:v>
                </c:pt>
                <c:pt idx="546">
                  <c:v>-1.5592825600000001E-4</c:v>
                </c:pt>
                <c:pt idx="547">
                  <c:v>-1.6293335199999998E-4</c:v>
                </c:pt>
                <c:pt idx="548">
                  <c:v>-1.2738897599999998E-4</c:v>
                </c:pt>
                <c:pt idx="549">
                  <c:v>-6.5899791999999993E-5</c:v>
                </c:pt>
                <c:pt idx="550">
                  <c:v>-1.7383011999999996E-5</c:v>
                </c:pt>
                <c:pt idx="551">
                  <c:v>-3.6322719999999979E-6</c:v>
                </c:pt>
                <c:pt idx="552">
                  <c:v>-2.179364E-5</c:v>
                </c:pt>
                <c:pt idx="553">
                  <c:v>-5.6819116000000003E-5</c:v>
                </c:pt>
                <c:pt idx="554">
                  <c:v>-6.8234828000000009E-5</c:v>
                </c:pt>
                <c:pt idx="555">
                  <c:v>-1.6345228000000011E-5</c:v>
                </c:pt>
                <c:pt idx="556">
                  <c:v>9.5217412E-5</c:v>
                </c:pt>
                <c:pt idx="557">
                  <c:v>2.2571977199999999E-4</c:v>
                </c:pt>
                <c:pt idx="558">
                  <c:v>3.3546627200000003E-4</c:v>
                </c:pt>
                <c:pt idx="559">
                  <c:v>3.9124759999999999E-4</c:v>
                </c:pt>
                <c:pt idx="560">
                  <c:v>3.8553974000000003E-4</c:v>
                </c:pt>
                <c:pt idx="561">
                  <c:v>3.5025482000000001E-4</c:v>
                </c:pt>
                <c:pt idx="562">
                  <c:v>3.1808325999999997E-4</c:v>
                </c:pt>
                <c:pt idx="563">
                  <c:v>3.0485141999999997E-4</c:v>
                </c:pt>
                <c:pt idx="564">
                  <c:v>3.0666753999999995E-4</c:v>
                </c:pt>
                <c:pt idx="565">
                  <c:v>3.0225692E-4</c:v>
                </c:pt>
                <c:pt idx="566">
                  <c:v>2.7760936000000003E-4</c:v>
                </c:pt>
                <c:pt idx="567">
                  <c:v>2.4414055999999999E-4</c:v>
                </c:pt>
                <c:pt idx="568">
                  <c:v>2.2571974000000001E-4</c:v>
                </c:pt>
                <c:pt idx="569">
                  <c:v>2.524429E-4</c:v>
                </c:pt>
                <c:pt idx="570">
                  <c:v>3.4350915999999999E-4</c:v>
                </c:pt>
                <c:pt idx="571">
                  <c:v>4.6830363999999998E-4</c:v>
                </c:pt>
                <c:pt idx="572">
                  <c:v>5.7234229999999998E-4</c:v>
                </c:pt>
                <c:pt idx="573">
                  <c:v>6.1852405999999994E-4</c:v>
                </c:pt>
                <c:pt idx="574">
                  <c:v>5.9491427999999996E-4</c:v>
                </c:pt>
                <c:pt idx="575">
                  <c:v>5.1215035999999992E-4</c:v>
                </c:pt>
                <c:pt idx="576">
                  <c:v>4.1563570000000005E-4</c:v>
                </c:pt>
                <c:pt idx="577">
                  <c:v>3.5233038000000004E-4</c:v>
                </c:pt>
                <c:pt idx="578">
                  <c:v>3.3053673999999995E-4</c:v>
                </c:pt>
                <c:pt idx="579">
                  <c:v>3.4195245999999997E-4</c:v>
                </c:pt>
                <c:pt idx="580">
                  <c:v>3.6478387999999999E-4</c:v>
                </c:pt>
                <c:pt idx="581">
                  <c:v>3.6426498000000004E-4</c:v>
                </c:pt>
                <c:pt idx="582">
                  <c:v>3.2015882E-4</c:v>
                </c:pt>
                <c:pt idx="583">
                  <c:v>2.4206496800000004E-4</c:v>
                </c:pt>
                <c:pt idx="584">
                  <c:v>1.4580975600000001E-4</c:v>
                </c:pt>
                <c:pt idx="585">
                  <c:v>6.7197019999999988E-5</c:v>
                </c:pt>
                <c:pt idx="586">
                  <c:v>4.8516780000000001E-5</c:v>
                </c:pt>
                <c:pt idx="587">
                  <c:v>9.7811899999999998E-5</c:v>
                </c:pt>
                <c:pt idx="588">
                  <c:v>1.9666159200000004E-4</c:v>
                </c:pt>
                <c:pt idx="589">
                  <c:v>2.9187900399999997E-4</c:v>
                </c:pt>
                <c:pt idx="590">
                  <c:v>3.1938050000000003E-4</c:v>
                </c:pt>
                <c:pt idx="591">
                  <c:v>2.4128663999999997E-4</c:v>
                </c:pt>
                <c:pt idx="592">
                  <c:v>6.4862000000000017E-5</c:v>
                </c:pt>
                <c:pt idx="593">
                  <c:v>-1.6630618E-4</c:v>
                </c:pt>
                <c:pt idx="594">
                  <c:v>-3.7256734000000002E-4</c:v>
                </c:pt>
                <c:pt idx="595">
                  <c:v>-4.9217287999999998E-4</c:v>
                </c:pt>
                <c:pt idx="596">
                  <c:v>-5.0644252000000005E-4</c:v>
                </c:pt>
                <c:pt idx="597">
                  <c:v>-4.3224038000000008E-4</c:v>
                </c:pt>
              </c:numCache>
            </c:numRef>
          </c:val>
          <c:smooth val="0"/>
        </c:ser>
        <c:ser>
          <c:idx val="22"/>
          <c:order val="22"/>
          <c:marker>
            <c:symbol val="none"/>
          </c:marker>
          <c:val>
            <c:numRef>
              <c:f>Sheet1!$X$2:$X$599</c:f>
              <c:numCache>
                <c:formatCode>0.00E+00</c:formatCode>
                <c:ptCount val="598"/>
                <c:pt idx="0">
                  <c:v>1.076709E-4</c:v>
                </c:pt>
                <c:pt idx="1">
                  <c:v>1.2972400000000001E-4</c:v>
                </c:pt>
                <c:pt idx="2">
                  <c:v>2.3013036000000005E-4</c:v>
                </c:pt>
                <c:pt idx="3">
                  <c:v>2.9836520000000005E-4</c:v>
                </c:pt>
                <c:pt idx="4">
                  <c:v>3.7775630000000003E-4</c:v>
                </c:pt>
                <c:pt idx="5">
                  <c:v>4.6000132E-4</c:v>
                </c:pt>
                <c:pt idx="6">
                  <c:v>5.3498179999999997E-4</c:v>
                </c:pt>
                <c:pt idx="7">
                  <c:v>5.9621153999999993E-4</c:v>
                </c:pt>
                <c:pt idx="8">
                  <c:v>6.3590708000000001E-4</c:v>
                </c:pt>
                <c:pt idx="9">
                  <c:v>6.4265272000000001E-4</c:v>
                </c:pt>
                <c:pt idx="10">
                  <c:v>6.0866504000000004E-4</c:v>
                </c:pt>
                <c:pt idx="11">
                  <c:v>5.4977034000000004E-4</c:v>
                </c:pt>
                <c:pt idx="12">
                  <c:v>4.9269177999999999E-4</c:v>
                </c:pt>
                <c:pt idx="13">
                  <c:v>4.5688795999999996E-4</c:v>
                </c:pt>
                <c:pt idx="14">
                  <c:v>4.5455291999999995E-4</c:v>
                </c:pt>
                <c:pt idx="15">
                  <c:v>4.8335163999999996E-4</c:v>
                </c:pt>
                <c:pt idx="16">
                  <c:v>5.2564167999999997E-4</c:v>
                </c:pt>
                <c:pt idx="17">
                  <c:v>5.6118605999999995E-4</c:v>
                </c:pt>
                <c:pt idx="18">
                  <c:v>5.7830961999999996E-4</c:v>
                </c:pt>
                <c:pt idx="19">
                  <c:v>5.6455888000000001E-4</c:v>
                </c:pt>
                <c:pt idx="20">
                  <c:v>5.1474485999999996E-4</c:v>
                </c:pt>
                <c:pt idx="21">
                  <c:v>4.3120259999999998E-4</c:v>
                </c:pt>
                <c:pt idx="22">
                  <c:v>3.2067774000000003E-4</c:v>
                </c:pt>
                <c:pt idx="23">
                  <c:v>1.93807664E-4</c:v>
                </c:pt>
                <c:pt idx="24">
                  <c:v>7.2904903999999998E-5</c:v>
                </c:pt>
                <c:pt idx="25">
                  <c:v>-7.2645279999999962E-6</c:v>
                </c:pt>
                <c:pt idx="26">
                  <c:v>-2.0755827999999995E-5</c:v>
                </c:pt>
                <c:pt idx="27">
                  <c:v>3.0874331999999998E-5</c:v>
                </c:pt>
                <c:pt idx="28">
                  <c:v>1.2998346799999999E-4</c:v>
                </c:pt>
                <c:pt idx="29">
                  <c:v>2.3661658799999999E-4</c:v>
                </c:pt>
                <c:pt idx="30">
                  <c:v>3.0173804000000002E-4</c:v>
                </c:pt>
                <c:pt idx="31">
                  <c:v>3.0666753999999995E-4</c:v>
                </c:pt>
                <c:pt idx="32">
                  <c:v>2.63858612E-4</c:v>
                </c:pt>
                <c:pt idx="33">
                  <c:v>1.9199151600000002E-4</c:v>
                </c:pt>
                <c:pt idx="34">
                  <c:v>1.2038386799999999E-4</c:v>
                </c:pt>
                <c:pt idx="35">
                  <c:v>6.9272607999999993E-5</c:v>
                </c:pt>
                <c:pt idx="36">
                  <c:v>4.2030575999999998E-5</c:v>
                </c:pt>
                <c:pt idx="37">
                  <c:v>4.8776224000000001E-5</c:v>
                </c:pt>
                <c:pt idx="38">
                  <c:v>9.0806799999999999E-5</c:v>
                </c:pt>
                <c:pt idx="39">
                  <c:v>1.54890448E-4</c:v>
                </c:pt>
                <c:pt idx="40">
                  <c:v>2.2312526800000003E-4</c:v>
                </c:pt>
                <c:pt idx="41">
                  <c:v>2.7267984000000001E-4</c:v>
                </c:pt>
                <c:pt idx="42">
                  <c:v>2.8020384000000003E-4</c:v>
                </c:pt>
                <c:pt idx="43">
                  <c:v>2.4958898000000001E-4</c:v>
                </c:pt>
                <c:pt idx="44">
                  <c:v>2.0859620000000003E-4</c:v>
                </c:pt>
                <c:pt idx="45">
                  <c:v>1.8472697999999998E-4</c:v>
                </c:pt>
                <c:pt idx="46">
                  <c:v>1.9017538E-4</c:v>
                </c:pt>
                <c:pt idx="47">
                  <c:v>2.2027133999999999E-4</c:v>
                </c:pt>
                <c:pt idx="48">
                  <c:v>2.6152355999999998E-4</c:v>
                </c:pt>
                <c:pt idx="49">
                  <c:v>3.0095966000000002E-4</c:v>
                </c:pt>
                <c:pt idx="50">
                  <c:v>3.3598515999999997E-4</c:v>
                </c:pt>
                <c:pt idx="51">
                  <c:v>3.6218941999999996E-4</c:v>
                </c:pt>
                <c:pt idx="52">
                  <c:v>3.6737837999999996E-4</c:v>
                </c:pt>
                <c:pt idx="53">
                  <c:v>3.4143358E-4</c:v>
                </c:pt>
                <c:pt idx="54">
                  <c:v>2.8331722800000001E-4</c:v>
                </c:pt>
                <c:pt idx="55">
                  <c:v>2.05223368E-4</c:v>
                </c:pt>
                <c:pt idx="56">
                  <c:v>1.3776688E-4</c:v>
                </c:pt>
                <c:pt idx="57">
                  <c:v>1.0377920000000001E-4</c:v>
                </c:pt>
                <c:pt idx="58">
                  <c:v>1.0689257999999999E-4</c:v>
                </c:pt>
                <c:pt idx="59">
                  <c:v>1.30761792E-4</c:v>
                </c:pt>
                <c:pt idx="60">
                  <c:v>1.5774439200000001E-4</c:v>
                </c:pt>
                <c:pt idx="61">
                  <c:v>1.7850024000000002E-4</c:v>
                </c:pt>
                <c:pt idx="62">
                  <c:v>1.9977495999999999E-4</c:v>
                </c:pt>
                <c:pt idx="63">
                  <c:v>2.2546031999999999E-4</c:v>
                </c:pt>
                <c:pt idx="64">
                  <c:v>2.6567475999999998E-4</c:v>
                </c:pt>
                <c:pt idx="65">
                  <c:v>3.2482889999999997E-4</c:v>
                </c:pt>
                <c:pt idx="66">
                  <c:v>3.8320469999999997E-4</c:v>
                </c:pt>
                <c:pt idx="67">
                  <c:v>4.1978688000000007E-4</c:v>
                </c:pt>
                <c:pt idx="68">
                  <c:v>4.3094314000000002E-4</c:v>
                </c:pt>
                <c:pt idx="69">
                  <c:v>4.1226288E-4</c:v>
                </c:pt>
                <c:pt idx="70">
                  <c:v>3.6660001999999994E-4</c:v>
                </c:pt>
                <c:pt idx="71">
                  <c:v>3.2223439999999999E-4</c:v>
                </c:pt>
                <c:pt idx="72">
                  <c:v>2.9421402000000003E-4</c:v>
                </c:pt>
                <c:pt idx="73">
                  <c:v>2.8539278000000001E-4</c:v>
                </c:pt>
                <c:pt idx="74">
                  <c:v>2.9810573999999998E-4</c:v>
                </c:pt>
                <c:pt idx="75">
                  <c:v>3.1548875999999994E-4</c:v>
                </c:pt>
                <c:pt idx="76">
                  <c:v>3.2041827999999991E-4</c:v>
                </c:pt>
                <c:pt idx="77">
                  <c:v>3.2379109999999996E-4</c:v>
                </c:pt>
                <c:pt idx="78">
                  <c:v>3.3546628E-4</c:v>
                </c:pt>
                <c:pt idx="79">
                  <c:v>3.5674102000000002E-4</c:v>
                </c:pt>
                <c:pt idx="80">
                  <c:v>3.9072871999999996E-4</c:v>
                </c:pt>
                <c:pt idx="81">
                  <c:v>4.3016482E-4</c:v>
                </c:pt>
                <c:pt idx="82">
                  <c:v>4.6544974000000007E-4</c:v>
                </c:pt>
                <c:pt idx="83">
                  <c:v>5.0903700000000005E-4</c:v>
                </c:pt>
                <c:pt idx="84">
                  <c:v>5.8090409999999996E-4</c:v>
                </c:pt>
                <c:pt idx="85">
                  <c:v>6.9298553999999992E-4</c:v>
                </c:pt>
                <c:pt idx="86">
                  <c:v>8.2374726000000004E-4</c:v>
                </c:pt>
                <c:pt idx="87">
                  <c:v>9.2233749999999992E-4</c:v>
                </c:pt>
                <c:pt idx="88">
                  <c:v>9.3764491999999997E-4</c:v>
                </c:pt>
                <c:pt idx="89">
                  <c:v>8.5514046000000001E-4</c:v>
                </c:pt>
                <c:pt idx="90">
                  <c:v>7.1192526000000002E-4</c:v>
                </c:pt>
                <c:pt idx="91">
                  <c:v>5.8064464E-4</c:v>
                </c:pt>
                <c:pt idx="92">
                  <c:v>5.2460387999999996E-4</c:v>
                </c:pt>
                <c:pt idx="93">
                  <c:v>5.5599710000000006E-4</c:v>
                </c:pt>
                <c:pt idx="94">
                  <c:v>6.4965782000000008E-4</c:v>
                </c:pt>
                <c:pt idx="95">
                  <c:v>7.5213978E-4</c:v>
                </c:pt>
                <c:pt idx="96">
                  <c:v>8.0221323999999999E-4</c:v>
                </c:pt>
                <c:pt idx="97">
                  <c:v>7.7419286000000008E-4</c:v>
                </c:pt>
                <c:pt idx="98">
                  <c:v>6.8234826000000009E-4</c:v>
                </c:pt>
                <c:pt idx="99">
                  <c:v>5.4017076000000008E-4</c:v>
                </c:pt>
                <c:pt idx="100">
                  <c:v>3.81388576E-4</c:v>
                </c:pt>
                <c:pt idx="101">
                  <c:v>2.5503740000000009E-4</c:v>
                </c:pt>
                <c:pt idx="102">
                  <c:v>1.7772188E-4</c:v>
                </c:pt>
                <c:pt idx="103">
                  <c:v>1.5125818000000002E-4</c:v>
                </c:pt>
                <c:pt idx="104">
                  <c:v>1.8135413999999998E-4</c:v>
                </c:pt>
                <c:pt idx="105">
                  <c:v>2.3843270400000002E-4</c:v>
                </c:pt>
                <c:pt idx="106">
                  <c:v>2.8824671999999997E-4</c:v>
                </c:pt>
                <c:pt idx="107">
                  <c:v>3.1912104000000001E-4</c:v>
                </c:pt>
                <c:pt idx="108">
                  <c:v>3.2742338000000003E-4</c:v>
                </c:pt>
                <c:pt idx="109">
                  <c:v>3.1938049999999998E-4</c:v>
                </c:pt>
                <c:pt idx="110">
                  <c:v>3.1367264000000002E-4</c:v>
                </c:pt>
                <c:pt idx="111">
                  <c:v>3.1263484000000001E-4</c:v>
                </c:pt>
                <c:pt idx="112">
                  <c:v>3.0744588E-4</c:v>
                </c:pt>
                <c:pt idx="113">
                  <c:v>2.9603016000000003E-4</c:v>
                </c:pt>
                <c:pt idx="114">
                  <c:v>2.7190148000000004E-4</c:v>
                </c:pt>
                <c:pt idx="115">
                  <c:v>2.3557876000000004E-4</c:v>
                </c:pt>
                <c:pt idx="116">
                  <c:v>2.0807728E-4</c:v>
                </c:pt>
                <c:pt idx="117">
                  <c:v>2.1300679999999996E-4</c:v>
                </c:pt>
                <c:pt idx="118">
                  <c:v>2.5815076000000001E-4</c:v>
                </c:pt>
                <c:pt idx="119">
                  <c:v>3.3909854000000004E-4</c:v>
                </c:pt>
                <c:pt idx="120">
                  <c:v>4.4209940000000002E-4</c:v>
                </c:pt>
                <c:pt idx="121">
                  <c:v>5.3705738000000007E-4</c:v>
                </c:pt>
                <c:pt idx="122">
                  <c:v>6.0607054000000001E-4</c:v>
                </c:pt>
                <c:pt idx="123">
                  <c:v>6.4706331999999994E-4</c:v>
                </c:pt>
                <c:pt idx="124">
                  <c:v>6.6003572000000006E-4</c:v>
                </c:pt>
                <c:pt idx="125">
                  <c:v>6.5484675999999994E-4</c:v>
                </c:pt>
                <c:pt idx="126">
                  <c:v>6.4836055999999999E-4</c:v>
                </c:pt>
                <c:pt idx="127">
                  <c:v>6.3953933999999989E-4</c:v>
                </c:pt>
                <c:pt idx="128">
                  <c:v>6.1904296000000005E-4</c:v>
                </c:pt>
                <c:pt idx="129">
                  <c:v>5.8842810000000003E-4</c:v>
                </c:pt>
                <c:pt idx="130">
                  <c:v>5.3887351999999992E-4</c:v>
                </c:pt>
                <c:pt idx="131">
                  <c:v>4.8257329999999997E-4</c:v>
                </c:pt>
                <c:pt idx="132">
                  <c:v>4.4832615999999999E-4</c:v>
                </c:pt>
                <c:pt idx="133">
                  <c:v>4.5066118000000003E-4</c:v>
                </c:pt>
                <c:pt idx="134">
                  <c:v>4.9372955999999997E-4</c:v>
                </c:pt>
                <c:pt idx="135">
                  <c:v>5.6819113999999999E-4</c:v>
                </c:pt>
                <c:pt idx="136">
                  <c:v>6.3694486E-4</c:v>
                </c:pt>
                <c:pt idx="137">
                  <c:v>6.7612149999999997E-4</c:v>
                </c:pt>
                <c:pt idx="138">
                  <c:v>6.7378648000000004E-4</c:v>
                </c:pt>
                <c:pt idx="139">
                  <c:v>6.0451385999999992E-4</c:v>
                </c:pt>
                <c:pt idx="140">
                  <c:v>4.7063869600000004E-4</c:v>
                </c:pt>
                <c:pt idx="141">
                  <c:v>3.0562975600000004E-4</c:v>
                </c:pt>
                <c:pt idx="142">
                  <c:v>1.4529089600000001E-4</c:v>
                </c:pt>
                <c:pt idx="143">
                  <c:v>4.2549479999999995E-5</c:v>
                </c:pt>
                <c:pt idx="144">
                  <c:v>3.9695540000000002E-5</c:v>
                </c:pt>
                <c:pt idx="145">
                  <c:v>1.1311932400000001E-4</c:v>
                </c:pt>
                <c:pt idx="146">
                  <c:v>1.98996624E-4</c:v>
                </c:pt>
                <c:pt idx="147">
                  <c:v>2.4647560399999999E-4</c:v>
                </c:pt>
                <c:pt idx="148">
                  <c:v>2.2727645200000001E-4</c:v>
                </c:pt>
                <c:pt idx="149">
                  <c:v>1.5930107999999999E-4</c:v>
                </c:pt>
                <c:pt idx="150">
                  <c:v>1.0300086E-4</c:v>
                </c:pt>
                <c:pt idx="151">
                  <c:v>9.9628020000000004E-5</c:v>
                </c:pt>
                <c:pt idx="152">
                  <c:v>1.47107E-4</c:v>
                </c:pt>
                <c:pt idx="153">
                  <c:v>2.2416304799999999E-4</c:v>
                </c:pt>
                <c:pt idx="154">
                  <c:v>2.8694946E-4</c:v>
                </c:pt>
                <c:pt idx="155">
                  <c:v>3.0095966000000002E-4</c:v>
                </c:pt>
                <c:pt idx="156">
                  <c:v>2.7112314E-4</c:v>
                </c:pt>
                <c:pt idx="157">
                  <c:v>2.1715796000000001E-4</c:v>
                </c:pt>
                <c:pt idx="158">
                  <c:v>1.6059830399999997E-4</c:v>
                </c:pt>
                <c:pt idx="159">
                  <c:v>1.3179958400000001E-4</c:v>
                </c:pt>
                <c:pt idx="160">
                  <c:v>1.4425308400000002E-4</c:v>
                </c:pt>
                <c:pt idx="161">
                  <c:v>1.8887814399999998E-4</c:v>
                </c:pt>
                <c:pt idx="162">
                  <c:v>2.6152358399999999E-4</c:v>
                </c:pt>
                <c:pt idx="163">
                  <c:v>3.4999536E-4</c:v>
                </c:pt>
                <c:pt idx="164">
                  <c:v>4.4573167999999999E-4</c:v>
                </c:pt>
                <c:pt idx="165">
                  <c:v>5.4587861999999998E-4</c:v>
                </c:pt>
                <c:pt idx="166">
                  <c:v>6.4343107999999998E-4</c:v>
                </c:pt>
                <c:pt idx="167">
                  <c:v>7.1918989999999994E-4</c:v>
                </c:pt>
                <c:pt idx="168">
                  <c:v>7.5473428000000003E-4</c:v>
                </c:pt>
                <c:pt idx="169">
                  <c:v>7.2930835999999999E-4</c:v>
                </c:pt>
                <c:pt idx="170">
                  <c:v>6.4394995999999996E-4</c:v>
                </c:pt>
                <c:pt idx="171">
                  <c:v>5.3238731999999997E-4</c:v>
                </c:pt>
                <c:pt idx="172">
                  <c:v>4.3224037999999991E-4</c:v>
                </c:pt>
                <c:pt idx="173">
                  <c:v>3.7697794E-4</c:v>
                </c:pt>
                <c:pt idx="174">
                  <c:v>3.8969090000000003E-4</c:v>
                </c:pt>
                <c:pt idx="175">
                  <c:v>4.5585013999999998E-4</c:v>
                </c:pt>
                <c:pt idx="176">
                  <c:v>5.4043017999999999E-4</c:v>
                </c:pt>
                <c:pt idx="177">
                  <c:v>6.1151894000000006E-4</c:v>
                </c:pt>
                <c:pt idx="178">
                  <c:v>6.3668540000000003E-4</c:v>
                </c:pt>
                <c:pt idx="179">
                  <c:v>5.9621150000000009E-4</c:v>
                </c:pt>
                <c:pt idx="180">
                  <c:v>5.0981532000000007E-4</c:v>
                </c:pt>
                <c:pt idx="181">
                  <c:v>4.0914950000000004E-4</c:v>
                </c:pt>
                <c:pt idx="182">
                  <c:v>3.2041828000000001E-4</c:v>
                </c:pt>
                <c:pt idx="183">
                  <c:v>2.6775034000000003E-4</c:v>
                </c:pt>
                <c:pt idx="184">
                  <c:v>2.5711297999999997E-4</c:v>
                </c:pt>
                <c:pt idx="185">
                  <c:v>2.8098217999999997E-4</c:v>
                </c:pt>
                <c:pt idx="186">
                  <c:v>3.3416902000000002E-4</c:v>
                </c:pt>
                <c:pt idx="187">
                  <c:v>4.1537626000000001E-4</c:v>
                </c:pt>
                <c:pt idx="188">
                  <c:v>5.269389E-4</c:v>
                </c:pt>
                <c:pt idx="189">
                  <c:v>6.8857510000000012E-4</c:v>
                </c:pt>
                <c:pt idx="190">
                  <c:v>9.0236034E-4</c:v>
                </c:pt>
                <c:pt idx="191">
                  <c:v>1.1506521200000002E-3</c:v>
                </c:pt>
                <c:pt idx="192">
                  <c:v>1.4246292199999999E-3</c:v>
                </c:pt>
                <c:pt idx="193">
                  <c:v>1.7232538E-3</c:v>
                </c:pt>
                <c:pt idx="194">
                  <c:v>2.0527525999999999E-3</c:v>
                </c:pt>
                <c:pt idx="195">
                  <c:v>2.4593075999999998E-3</c:v>
                </c:pt>
                <c:pt idx="196">
                  <c:v>3.0012944E-3</c:v>
                </c:pt>
                <c:pt idx="197">
                  <c:v>3.7145170000000005E-3</c:v>
                </c:pt>
                <c:pt idx="198">
                  <c:v>4.6223255999999994E-3</c:v>
                </c:pt>
                <c:pt idx="199">
                  <c:v>5.7236824E-3</c:v>
                </c:pt>
                <c:pt idx="200">
                  <c:v>6.9853780000000004E-3</c:v>
                </c:pt>
                <c:pt idx="201">
                  <c:v>8.3812079999999994E-3</c:v>
                </c:pt>
                <c:pt idx="202">
                  <c:v>9.8992378000000002E-3</c:v>
                </c:pt>
                <c:pt idx="203">
                  <c:v>1.1530647000000002E-2</c:v>
                </c:pt>
                <c:pt idx="204">
                  <c:v>1.33083852E-2</c:v>
                </c:pt>
                <c:pt idx="205">
                  <c:v>1.5278634000000003E-2</c:v>
                </c:pt>
                <c:pt idx="206">
                  <c:v>1.7454884E-2</c:v>
                </c:pt>
                <c:pt idx="207">
                  <c:v>1.9835838000000001E-2</c:v>
                </c:pt>
                <c:pt idx="208">
                  <c:v>2.2413453999999999E-2</c:v>
                </c:pt>
                <c:pt idx="209">
                  <c:v>2.5147776E-2</c:v>
                </c:pt>
                <c:pt idx="210">
                  <c:v>2.8016492000000004E-2</c:v>
                </c:pt>
                <c:pt idx="211">
                  <c:v>3.0987431999999999E-2</c:v>
                </c:pt>
                <c:pt idx="212">
                  <c:v>3.3936318E-2</c:v>
                </c:pt>
                <c:pt idx="213">
                  <c:v>3.6664931999999997E-2</c:v>
                </c:pt>
                <c:pt idx="214">
                  <c:v>3.8930692000000003E-2</c:v>
                </c:pt>
                <c:pt idx="215">
                  <c:v>4.0569366000000003E-2</c:v>
                </c:pt>
                <c:pt idx="216">
                  <c:v>4.1576024000000003E-2</c:v>
                </c:pt>
                <c:pt idx="217">
                  <c:v>4.2051334000000003E-2</c:v>
                </c:pt>
                <c:pt idx="218">
                  <c:v>4.2175869999999997E-2</c:v>
                </c:pt>
                <c:pt idx="219">
                  <c:v>4.2175869999999997E-2</c:v>
                </c:pt>
                <c:pt idx="220">
                  <c:v>4.2175869999999997E-2</c:v>
                </c:pt>
                <c:pt idx="221">
                  <c:v>4.2175869999999997E-2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4.2175869999999997E-2</c:v>
                </c:pt>
                <c:pt idx="241">
                  <c:v>4.2175869999999997E-2</c:v>
                </c:pt>
                <c:pt idx="242">
                  <c:v>4.2175869999999997E-2</c:v>
                </c:pt>
                <c:pt idx="243">
                  <c:v>4.2175869999999997E-2</c:v>
                </c:pt>
                <c:pt idx="244">
                  <c:v>4.2175869999999997E-2</c:v>
                </c:pt>
                <c:pt idx="245">
                  <c:v>4.2175869999999997E-2</c:v>
                </c:pt>
                <c:pt idx="246">
                  <c:v>4.2175869999999997E-2</c:v>
                </c:pt>
                <c:pt idx="247">
                  <c:v>4.2175869999999997E-2</c:v>
                </c:pt>
                <c:pt idx="248">
                  <c:v>4.2175869999999997E-2</c:v>
                </c:pt>
                <c:pt idx="249">
                  <c:v>4.2175869999999997E-2</c:v>
                </c:pt>
                <c:pt idx="250">
                  <c:v>4.2175869999999997E-2</c:v>
                </c:pt>
                <c:pt idx="251">
                  <c:v>4.2175869999999997E-2</c:v>
                </c:pt>
                <c:pt idx="252">
                  <c:v>4.2175869999999997E-2</c:v>
                </c:pt>
                <c:pt idx="253">
                  <c:v>4.2175869999999997E-2</c:v>
                </c:pt>
                <c:pt idx="254">
                  <c:v>4.2175869999999997E-2</c:v>
                </c:pt>
                <c:pt idx="255">
                  <c:v>4.2175869999999997E-2</c:v>
                </c:pt>
                <c:pt idx="256">
                  <c:v>4.2175869999999997E-2</c:v>
                </c:pt>
                <c:pt idx="257">
                  <c:v>4.2175869999999997E-2</c:v>
                </c:pt>
                <c:pt idx="258">
                  <c:v>4.2175869999999997E-2</c:v>
                </c:pt>
                <c:pt idx="259">
                  <c:v>4.2175869999999997E-2</c:v>
                </c:pt>
                <c:pt idx="260">
                  <c:v>4.2175869999999997E-2</c:v>
                </c:pt>
                <c:pt idx="261">
                  <c:v>4.2175869999999997E-2</c:v>
                </c:pt>
                <c:pt idx="262">
                  <c:v>4.2175869999999997E-2</c:v>
                </c:pt>
                <c:pt idx="263">
                  <c:v>4.2175869999999997E-2</c:v>
                </c:pt>
                <c:pt idx="264">
                  <c:v>4.2175869999999997E-2</c:v>
                </c:pt>
                <c:pt idx="265">
                  <c:v>4.2102186E-2</c:v>
                </c:pt>
                <c:pt idx="266">
                  <c:v>4.1958191999999991E-2</c:v>
                </c:pt>
                <c:pt idx="267">
                  <c:v>4.1716125999999999E-2</c:v>
                </c:pt>
                <c:pt idx="268">
                  <c:v>4.1372355999999999E-2</c:v>
                </c:pt>
                <c:pt idx="269">
                  <c:v>4.0938040000000002E-2</c:v>
                </c:pt>
                <c:pt idx="270">
                  <c:v>4.0494644000000003E-2</c:v>
                </c:pt>
                <c:pt idx="271">
                  <c:v>4.0016740000000009E-2</c:v>
                </c:pt>
                <c:pt idx="272">
                  <c:v>3.9491878000000001E-2</c:v>
                </c:pt>
                <c:pt idx="273">
                  <c:v>3.8902414000000003E-2</c:v>
                </c:pt>
                <c:pt idx="274">
                  <c:v>3.8242638000000002E-2</c:v>
                </c:pt>
                <c:pt idx="275">
                  <c:v>3.7527079999999997E-2</c:v>
                </c:pt>
                <c:pt idx="276">
                  <c:v>3.678973E-2</c:v>
                </c:pt>
                <c:pt idx="277">
                  <c:v>3.6056269999999994E-2</c:v>
                </c:pt>
                <c:pt idx="278">
                  <c:v>3.5314247999999999E-2</c:v>
                </c:pt>
                <c:pt idx="279">
                  <c:v>3.4520335999999999E-2</c:v>
                </c:pt>
                <c:pt idx="280">
                  <c:v>3.3626538000000004E-2</c:v>
                </c:pt>
                <c:pt idx="281">
                  <c:v>3.2626365999999997E-2</c:v>
                </c:pt>
                <c:pt idx="282">
                  <c:v>3.1562110000000004E-2</c:v>
                </c:pt>
                <c:pt idx="283">
                  <c:v>3.0491368000000001E-2</c:v>
                </c:pt>
                <c:pt idx="284">
                  <c:v>2.9461620000000001E-2</c:v>
                </c:pt>
                <c:pt idx="285">
                  <c:v>2.8498807999999997E-2</c:v>
                </c:pt>
                <c:pt idx="286">
                  <c:v>2.7601376E-2</c:v>
                </c:pt>
                <c:pt idx="287">
                  <c:v>2.6748830000000001E-2</c:v>
                </c:pt>
                <c:pt idx="288">
                  <c:v>2.5919374000000002E-2</c:v>
                </c:pt>
                <c:pt idx="289">
                  <c:v>2.5102372000000001E-2</c:v>
                </c:pt>
                <c:pt idx="290">
                  <c:v>2.4303272000000001E-2</c:v>
                </c:pt>
                <c:pt idx="291">
                  <c:v>2.3536864000000001E-2</c:v>
                </c:pt>
                <c:pt idx="292">
                  <c:v>2.2825198000000001E-2</c:v>
                </c:pt>
                <c:pt idx="293">
                  <c:v>2.2192924000000003E-2</c:v>
                </c:pt>
                <c:pt idx="294">
                  <c:v>2.1646786000000005E-2</c:v>
                </c:pt>
                <c:pt idx="295">
                  <c:v>2.1168883999999999E-2</c:v>
                </c:pt>
                <c:pt idx="296">
                  <c:v>2.0722373999999998E-2</c:v>
                </c:pt>
                <c:pt idx="297">
                  <c:v>2.0271193999999999E-2</c:v>
                </c:pt>
                <c:pt idx="298">
                  <c:v>1.9792252E-2</c:v>
                </c:pt>
                <c:pt idx="299">
                  <c:v>1.9281918000000002E-2</c:v>
                </c:pt>
                <c:pt idx="300">
                  <c:v>1.8754460000000001E-2</c:v>
                </c:pt>
                <c:pt idx="301">
                  <c:v>1.8242308000000002E-2</c:v>
                </c:pt>
                <c:pt idx="302">
                  <c:v>1.7768035999999997E-2</c:v>
                </c:pt>
                <c:pt idx="303">
                  <c:v>1.7334500000000003E-2</c:v>
                </c:pt>
                <c:pt idx="304">
                  <c:v>1.6933652E-2</c:v>
                </c:pt>
                <c:pt idx="305">
                  <c:v>1.6554338000000002E-2</c:v>
                </c:pt>
                <c:pt idx="306">
                  <c:v>1.616828E-2</c:v>
                </c:pt>
                <c:pt idx="307">
                  <c:v>1.5756018E-2</c:v>
                </c:pt>
                <c:pt idx="308">
                  <c:v>1.5308988000000001E-2</c:v>
                </c:pt>
                <c:pt idx="309">
                  <c:v>1.4821744000000001E-2</c:v>
                </c:pt>
                <c:pt idx="310">
                  <c:v>1.4291174E-2</c:v>
                </c:pt>
                <c:pt idx="311">
                  <c:v>1.3722983999999999E-2</c:v>
                </c:pt>
                <c:pt idx="312">
                  <c:v>1.3125734E-2</c:v>
                </c:pt>
                <c:pt idx="313">
                  <c:v>1.2529004000000002E-2</c:v>
                </c:pt>
                <c:pt idx="314">
                  <c:v>1.1964964E-2</c:v>
                </c:pt>
                <c:pt idx="315">
                  <c:v>1.1439840000000001E-2</c:v>
                </c:pt>
                <c:pt idx="316">
                  <c:v>1.0948704E-2</c:v>
                </c:pt>
                <c:pt idx="317">
                  <c:v>1.0471320400000001E-2</c:v>
                </c:pt>
                <c:pt idx="318">
                  <c:v>9.9799258000000009E-3</c:v>
                </c:pt>
                <c:pt idx="319">
                  <c:v>9.4659600000000007E-3</c:v>
                </c:pt>
                <c:pt idx="320">
                  <c:v>8.9312380000000011E-3</c:v>
                </c:pt>
                <c:pt idx="321">
                  <c:v>8.3806894000000003E-3</c:v>
                </c:pt>
                <c:pt idx="322">
                  <c:v>7.8262490000000004E-3</c:v>
                </c:pt>
                <c:pt idx="323">
                  <c:v>7.2692140000000004E-3</c:v>
                </c:pt>
                <c:pt idx="324">
                  <c:v>6.7160709999999997E-3</c:v>
                </c:pt>
                <c:pt idx="325">
                  <c:v>6.189651E-3</c:v>
                </c:pt>
                <c:pt idx="326">
                  <c:v>5.7081156000000008E-3</c:v>
                </c:pt>
                <c:pt idx="327">
                  <c:v>5.2846966000000013E-3</c:v>
                </c:pt>
                <c:pt idx="328">
                  <c:v>4.9217288000000005E-3</c:v>
                </c:pt>
                <c:pt idx="329">
                  <c:v>4.6020888000000001E-3</c:v>
                </c:pt>
                <c:pt idx="330">
                  <c:v>4.3122854E-3</c:v>
                </c:pt>
                <c:pt idx="331">
                  <c:v>4.035454400000001E-3</c:v>
                </c:pt>
                <c:pt idx="332">
                  <c:v>3.747467E-3</c:v>
                </c:pt>
                <c:pt idx="333">
                  <c:v>3.4407996000000002E-3</c:v>
                </c:pt>
                <c:pt idx="334">
                  <c:v>3.1084465999999997E-3</c:v>
                </c:pt>
                <c:pt idx="335">
                  <c:v>2.7522244000000003E-3</c:v>
                </c:pt>
                <c:pt idx="336">
                  <c:v>2.4092340000000001E-3</c:v>
                </c:pt>
                <c:pt idx="337">
                  <c:v>2.1235818000000001E-3</c:v>
                </c:pt>
                <c:pt idx="338">
                  <c:v>1.9129099999999999E-3</c:v>
                </c:pt>
                <c:pt idx="339">
                  <c:v>1.7831860000000002E-3</c:v>
                </c:pt>
                <c:pt idx="340">
                  <c:v>1.7105406E-3</c:v>
                </c:pt>
                <c:pt idx="341">
                  <c:v>1.6404898E-3</c:v>
                </c:pt>
                <c:pt idx="342">
                  <c:v>1.5294459999999998E-3</c:v>
                </c:pt>
                <c:pt idx="343">
                  <c:v>1.3483512600000001E-3</c:v>
                </c:pt>
                <c:pt idx="344">
                  <c:v>1.0972056599999999E-3</c:v>
                </c:pt>
                <c:pt idx="345">
                  <c:v>8.0973729999999993E-4</c:v>
                </c:pt>
                <c:pt idx="346">
                  <c:v>5.17079852E-4</c:v>
                </c:pt>
                <c:pt idx="347">
                  <c:v>2.4258389200000003E-4</c:v>
                </c:pt>
                <c:pt idx="348">
                  <c:v>1.1675171999999984E-5</c:v>
                </c:pt>
                <c:pt idx="349">
                  <c:v>-1.9043482799999998E-4</c:v>
                </c:pt>
                <c:pt idx="350">
                  <c:v>-3.9669598799999998E-4</c:v>
                </c:pt>
                <c:pt idx="351">
                  <c:v>-6.1748633999999993E-4</c:v>
                </c:pt>
                <c:pt idx="352">
                  <c:v>-8.6058918000000008E-4</c:v>
                </c:pt>
                <c:pt idx="353">
                  <c:v>-1.1156265200000001E-3</c:v>
                </c:pt>
                <c:pt idx="354">
                  <c:v>-1.3338223200000002E-3</c:v>
                </c:pt>
                <c:pt idx="355">
                  <c:v>-1.4920856E-3</c:v>
                </c:pt>
                <c:pt idx="356">
                  <c:v>-1.6077994000000002E-3</c:v>
                </c:pt>
                <c:pt idx="357">
                  <c:v>-1.7167675999999999E-3</c:v>
                </c:pt>
                <c:pt idx="358">
                  <c:v>-1.8682852E-3</c:v>
                </c:pt>
                <c:pt idx="359">
                  <c:v>-2.0989343999999999E-3</c:v>
                </c:pt>
                <c:pt idx="360">
                  <c:v>-2.3962617999999996E-3</c:v>
                </c:pt>
                <c:pt idx="361">
                  <c:v>-2.7075993999999999E-3</c:v>
                </c:pt>
                <c:pt idx="362">
                  <c:v>-2.9719768000000001E-3</c:v>
                </c:pt>
                <c:pt idx="363">
                  <c:v>-3.1541093999999997E-3</c:v>
                </c:pt>
                <c:pt idx="364">
                  <c:v>-3.2615209999999999E-3</c:v>
                </c:pt>
                <c:pt idx="365">
                  <c:v>-3.3157456000000004E-3</c:v>
                </c:pt>
                <c:pt idx="366">
                  <c:v>-3.3512897999999998E-3</c:v>
                </c:pt>
                <c:pt idx="367">
                  <c:v>-3.3979904000000006E-3</c:v>
                </c:pt>
                <c:pt idx="368">
                  <c:v>-3.4555878000000007E-3</c:v>
                </c:pt>
                <c:pt idx="369">
                  <c:v>-3.5124068000000003E-3</c:v>
                </c:pt>
                <c:pt idx="370">
                  <c:v>-3.5622208000000003E-3</c:v>
                </c:pt>
                <c:pt idx="371">
                  <c:v>-3.5811605999999997E-3</c:v>
                </c:pt>
                <c:pt idx="372">
                  <c:v>-3.5412055999999997E-3</c:v>
                </c:pt>
                <c:pt idx="373">
                  <c:v>-3.4376857999999996E-3</c:v>
                </c:pt>
                <c:pt idx="374">
                  <c:v>-3.2853897999999999E-3</c:v>
                </c:pt>
                <c:pt idx="375">
                  <c:v>-3.1234944000000002E-3</c:v>
                </c:pt>
                <c:pt idx="376">
                  <c:v>-3.0106346000000001E-3</c:v>
                </c:pt>
                <c:pt idx="377">
                  <c:v>-2.99403E-3</c:v>
                </c:pt>
                <c:pt idx="378">
                  <c:v>-3.0721239999999999E-3</c:v>
                </c:pt>
                <c:pt idx="379">
                  <c:v>-3.2005507999999993E-3</c:v>
                </c:pt>
                <c:pt idx="380">
                  <c:v>-3.3193777999999999E-3</c:v>
                </c:pt>
                <c:pt idx="381">
                  <c:v>-3.382683E-3</c:v>
                </c:pt>
                <c:pt idx="382">
                  <c:v>-3.3725646E-3</c:v>
                </c:pt>
                <c:pt idx="383">
                  <c:v>-3.3196372000000004E-3</c:v>
                </c:pt>
                <c:pt idx="384">
                  <c:v>-3.2763094000000008E-3</c:v>
                </c:pt>
                <c:pt idx="385">
                  <c:v>-3.2814984E-3</c:v>
                </c:pt>
                <c:pt idx="386">
                  <c:v>-3.3505116000000002E-3</c:v>
                </c:pt>
                <c:pt idx="387">
                  <c:v>-3.4776410000000001E-3</c:v>
                </c:pt>
                <c:pt idx="388">
                  <c:v>-3.6301963999999997E-3</c:v>
                </c:pt>
                <c:pt idx="389">
                  <c:v>-3.7604394000000001E-3</c:v>
                </c:pt>
                <c:pt idx="390">
                  <c:v>-3.8354200000000004E-3</c:v>
                </c:pt>
                <c:pt idx="391">
                  <c:v>-3.8450196000000001E-3</c:v>
                </c:pt>
                <c:pt idx="392">
                  <c:v>-3.8061023999999997E-3</c:v>
                </c:pt>
                <c:pt idx="393">
                  <c:v>-3.7630339999999997E-3</c:v>
                </c:pt>
                <c:pt idx="394">
                  <c:v>-3.7640715999999997E-3</c:v>
                </c:pt>
                <c:pt idx="395">
                  <c:v>-3.8307496000000003E-3</c:v>
                </c:pt>
                <c:pt idx="396">
                  <c:v>-3.9565818000000001E-3</c:v>
                </c:pt>
                <c:pt idx="397">
                  <c:v>-4.1151045999999998E-3</c:v>
                </c:pt>
                <c:pt idx="398">
                  <c:v>-4.2655843999999995E-3</c:v>
                </c:pt>
                <c:pt idx="399">
                  <c:v>-4.3916762000000007E-3</c:v>
                </c:pt>
                <c:pt idx="400">
                  <c:v>-4.4951959999999999E-3</c:v>
                </c:pt>
                <c:pt idx="401">
                  <c:v>-4.5810733999999999E-3</c:v>
                </c:pt>
                <c:pt idx="402">
                  <c:v>-4.6589077999999997E-3</c:v>
                </c:pt>
                <c:pt idx="403">
                  <c:v>-4.7408933999999996E-3</c:v>
                </c:pt>
                <c:pt idx="404">
                  <c:v>-4.8176899999999995E-3</c:v>
                </c:pt>
                <c:pt idx="405">
                  <c:v>-4.8804764000000009E-3</c:v>
                </c:pt>
                <c:pt idx="406">
                  <c:v>-4.9315876000000005E-3</c:v>
                </c:pt>
                <c:pt idx="407">
                  <c:v>-4.9655752000000008E-3</c:v>
                </c:pt>
                <c:pt idx="408">
                  <c:v>-4.9819204000000009E-3</c:v>
                </c:pt>
                <c:pt idx="409">
                  <c:v>-4.9811419999999992E-3</c:v>
                </c:pt>
                <c:pt idx="410">
                  <c:v>-4.9596077999999998E-3</c:v>
                </c:pt>
                <c:pt idx="411">
                  <c:v>-4.9157609999999994E-3</c:v>
                </c:pt>
                <c:pt idx="412">
                  <c:v>-4.8662065999999999E-3</c:v>
                </c:pt>
                <c:pt idx="413">
                  <c:v>-4.8275487999999995E-3</c:v>
                </c:pt>
                <c:pt idx="414">
                  <c:v>-4.8257328000000004E-3</c:v>
                </c:pt>
                <c:pt idx="415">
                  <c:v>-4.8838492000000001E-3</c:v>
                </c:pt>
                <c:pt idx="416">
                  <c:v>-4.9948930000000002E-3</c:v>
                </c:pt>
                <c:pt idx="417">
                  <c:v>-5.1238385999999997E-3</c:v>
                </c:pt>
                <c:pt idx="418">
                  <c:v>-5.2395526E-3</c:v>
                </c:pt>
                <c:pt idx="419">
                  <c:v>-5.3147923999999989E-3</c:v>
                </c:pt>
                <c:pt idx="420">
                  <c:v>-5.3308781999999999E-3</c:v>
                </c:pt>
                <c:pt idx="421">
                  <c:v>-5.3083061999999997E-3</c:v>
                </c:pt>
                <c:pt idx="422">
                  <c:v>-5.2706862000000002E-3</c:v>
                </c:pt>
                <c:pt idx="423">
                  <c:v>-5.2208719999999997E-3</c:v>
                </c:pt>
                <c:pt idx="424">
                  <c:v>-5.179360400000001E-3</c:v>
                </c:pt>
                <c:pt idx="425">
                  <c:v>-5.1892193999999994E-3</c:v>
                </c:pt>
                <c:pt idx="426">
                  <c:v>-5.2584920000000009E-3</c:v>
                </c:pt>
                <c:pt idx="427">
                  <c:v>-5.3819892000000012E-3</c:v>
                </c:pt>
                <c:pt idx="428">
                  <c:v>-5.5555600000000011E-3</c:v>
                </c:pt>
                <c:pt idx="429">
                  <c:v>-5.737692600000001E-3</c:v>
                </c:pt>
                <c:pt idx="430">
                  <c:v>-5.8801296000000006E-3</c:v>
                </c:pt>
                <c:pt idx="431">
                  <c:v>-5.9859843999999999E-3</c:v>
                </c:pt>
                <c:pt idx="432">
                  <c:v>-6.0731589999999998E-3</c:v>
                </c:pt>
                <c:pt idx="433">
                  <c:v>-6.1421721999999996E-3</c:v>
                </c:pt>
                <c:pt idx="434">
                  <c:v>-6.2155957999999994E-3</c:v>
                </c:pt>
                <c:pt idx="435">
                  <c:v>-6.3025107999999993E-3</c:v>
                </c:pt>
                <c:pt idx="436">
                  <c:v>-6.3689296000000008E-3</c:v>
                </c:pt>
                <c:pt idx="437">
                  <c:v>-6.4005821999999993E-3</c:v>
                </c:pt>
                <c:pt idx="438">
                  <c:v>-6.4156301999999995E-3</c:v>
                </c:pt>
                <c:pt idx="439">
                  <c:v>-6.4096630000000003E-3</c:v>
                </c:pt>
                <c:pt idx="440">
                  <c:v>-6.3808644000000001E-3</c:v>
                </c:pt>
                <c:pt idx="441">
                  <c:v>-6.3528440000000007E-3</c:v>
                </c:pt>
                <c:pt idx="442">
                  <c:v>-6.3313097999999996E-3</c:v>
                </c:pt>
                <c:pt idx="443">
                  <c:v>-6.3165211999999995E-3</c:v>
                </c:pt>
                <c:pt idx="444">
                  <c:v>-6.3276774000000004E-3</c:v>
                </c:pt>
                <c:pt idx="445">
                  <c:v>-6.3764536E-3</c:v>
                </c:pt>
                <c:pt idx="446">
                  <c:v>-6.4516933999999998E-3</c:v>
                </c:pt>
                <c:pt idx="447">
                  <c:v>-6.5375708000000006E-3</c:v>
                </c:pt>
                <c:pt idx="448">
                  <c:v>-6.6182591999999997E-3</c:v>
                </c:pt>
                <c:pt idx="449">
                  <c:v>-6.6730027999999993E-3</c:v>
                </c:pt>
                <c:pt idx="450">
                  <c:v>-6.6911641999999995E-3</c:v>
                </c:pt>
                <c:pt idx="451">
                  <c:v>-6.6870131999999995E-3</c:v>
                </c:pt>
                <c:pt idx="452">
                  <c:v>-6.6831214000000003E-3</c:v>
                </c:pt>
                <c:pt idx="453">
                  <c:v>-6.6774134000000002E-3</c:v>
                </c:pt>
                <c:pt idx="454">
                  <c:v>-6.6753378000000002E-3</c:v>
                </c:pt>
                <c:pt idx="455">
                  <c:v>-6.6774132000000002E-3</c:v>
                </c:pt>
                <c:pt idx="456">
                  <c:v>-6.6592518E-3</c:v>
                </c:pt>
                <c:pt idx="457">
                  <c:v>-6.6130700000000004E-3</c:v>
                </c:pt>
                <c:pt idx="458">
                  <c:v>-6.5523592000000007E-3</c:v>
                </c:pt>
                <c:pt idx="459">
                  <c:v>-6.4737464000000008E-3</c:v>
                </c:pt>
                <c:pt idx="460">
                  <c:v>-6.3829396E-3</c:v>
                </c:pt>
                <c:pt idx="461">
                  <c:v>-6.3136670000000002E-3</c:v>
                </c:pt>
                <c:pt idx="462">
                  <c:v>-6.2838306000000009E-3</c:v>
                </c:pt>
                <c:pt idx="463">
                  <c:v>-6.3147050000000012E-3</c:v>
                </c:pt>
                <c:pt idx="464">
                  <c:v>-6.4192626000000004E-3</c:v>
                </c:pt>
                <c:pt idx="465">
                  <c:v>-6.5780447999999993E-3</c:v>
                </c:pt>
                <c:pt idx="466">
                  <c:v>-6.7497994000000009E-3</c:v>
                </c:pt>
                <c:pt idx="467">
                  <c:v>-6.8839339999999995E-3</c:v>
                </c:pt>
                <c:pt idx="468">
                  <c:v>-6.9386776000000001E-3</c:v>
                </c:pt>
                <c:pt idx="469">
                  <c:v>-6.9046899999999998E-3</c:v>
                </c:pt>
                <c:pt idx="470">
                  <c:v>-6.7990948000000006E-3</c:v>
                </c:pt>
                <c:pt idx="471">
                  <c:v>-6.6478366000000001E-3</c:v>
                </c:pt>
                <c:pt idx="472">
                  <c:v>-6.5033240000000004E-3</c:v>
                </c:pt>
                <c:pt idx="473">
                  <c:v>-6.3935774000000003E-3</c:v>
                </c:pt>
                <c:pt idx="474">
                  <c:v>-6.3141861999999995E-3</c:v>
                </c:pt>
                <c:pt idx="475">
                  <c:v>-6.2599613999999998E-3</c:v>
                </c:pt>
                <c:pt idx="476">
                  <c:v>-6.2127418000000002E-3</c:v>
                </c:pt>
                <c:pt idx="477">
                  <c:v>-6.1385398000000004E-3</c:v>
                </c:pt>
                <c:pt idx="478">
                  <c:v>-6.0285337999999994E-3</c:v>
                </c:pt>
                <c:pt idx="479">
                  <c:v>-5.8897292000000007E-3</c:v>
                </c:pt>
                <c:pt idx="480">
                  <c:v>-5.7107102E-3</c:v>
                </c:pt>
                <c:pt idx="481">
                  <c:v>-5.5034112000000007E-3</c:v>
                </c:pt>
                <c:pt idx="482">
                  <c:v>-5.3005228000000005E-3</c:v>
                </c:pt>
                <c:pt idx="483">
                  <c:v>-5.1282493999999998E-3</c:v>
                </c:pt>
                <c:pt idx="484">
                  <c:v>-4.9993036000000003E-3</c:v>
                </c:pt>
                <c:pt idx="485">
                  <c:v>-4.9271769999999996E-3</c:v>
                </c:pt>
                <c:pt idx="486">
                  <c:v>-4.9033078000000003E-3</c:v>
                </c:pt>
                <c:pt idx="487">
                  <c:v>-4.8929297999999993E-3</c:v>
                </c:pt>
                <c:pt idx="488">
                  <c:v>-4.8615366000000007E-3</c:v>
                </c:pt>
                <c:pt idx="489">
                  <c:v>-4.7964152000000001E-3</c:v>
                </c:pt>
                <c:pt idx="490">
                  <c:v>-4.6931550000000001E-3</c:v>
                </c:pt>
                <c:pt idx="491">
                  <c:v>-4.5543503999999997E-3</c:v>
                </c:pt>
                <c:pt idx="492">
                  <c:v>-4.3984222E-3</c:v>
                </c:pt>
                <c:pt idx="493">
                  <c:v>-4.2362671999999994E-3</c:v>
                </c:pt>
                <c:pt idx="494">
                  <c:v>-4.0735933999999996E-3</c:v>
                </c:pt>
                <c:pt idx="495">
                  <c:v>-3.9184434000000008E-3</c:v>
                </c:pt>
                <c:pt idx="496">
                  <c:v>-3.7778225999999999E-3</c:v>
                </c:pt>
                <c:pt idx="497">
                  <c:v>-3.6517308E-3</c:v>
                </c:pt>
                <c:pt idx="498">
                  <c:v>-3.5430219999999998E-3</c:v>
                </c:pt>
                <c:pt idx="499">
                  <c:v>-3.4511774000000003E-3</c:v>
                </c:pt>
                <c:pt idx="500">
                  <c:v>-3.3715268E-3</c:v>
                </c:pt>
                <c:pt idx="501">
                  <c:v>-3.3009568000000001E-3</c:v>
                </c:pt>
                <c:pt idx="502">
                  <c:v>-3.2347976E-3</c:v>
                </c:pt>
                <c:pt idx="503">
                  <c:v>-3.1699356000000007E-3</c:v>
                </c:pt>
                <c:pt idx="504">
                  <c:v>-3.0991062E-3</c:v>
                </c:pt>
                <c:pt idx="505">
                  <c:v>-3.0147856000000001E-3</c:v>
                </c:pt>
                <c:pt idx="506">
                  <c:v>-2.9081525999999996E-3</c:v>
                </c:pt>
                <c:pt idx="507">
                  <c:v>-2.7810231999999997E-3</c:v>
                </c:pt>
                <c:pt idx="508">
                  <c:v>-2.6492235999999998E-3</c:v>
                </c:pt>
                <c:pt idx="509">
                  <c:v>-2.5197589999999999E-3</c:v>
                </c:pt>
                <c:pt idx="510">
                  <c:v>-2.3902946E-3</c:v>
                </c:pt>
                <c:pt idx="511">
                  <c:v>-2.2530466000000001E-3</c:v>
                </c:pt>
                <c:pt idx="512">
                  <c:v>-2.1004910000000003E-3</c:v>
                </c:pt>
                <c:pt idx="513">
                  <c:v>-1.9318498000000001E-3</c:v>
                </c:pt>
                <c:pt idx="514">
                  <c:v>-1.7639870000000003E-3</c:v>
                </c:pt>
                <c:pt idx="515">
                  <c:v>-1.6129882000000002E-3</c:v>
                </c:pt>
                <c:pt idx="516">
                  <c:v>-1.4928638000000001E-3</c:v>
                </c:pt>
                <c:pt idx="517">
                  <c:v>-1.4088027999999999E-3</c:v>
                </c:pt>
                <c:pt idx="518">
                  <c:v>-1.3416057999999999E-3</c:v>
                </c:pt>
                <c:pt idx="519">
                  <c:v>-1.2842678E-3</c:v>
                </c:pt>
                <c:pt idx="520">
                  <c:v>-1.2448315999999998E-3</c:v>
                </c:pt>
                <c:pt idx="521">
                  <c:v>-1.2168112E-3</c:v>
                </c:pt>
                <c:pt idx="522">
                  <c:v>-1.2030604000000001E-3</c:v>
                </c:pt>
                <c:pt idx="523">
                  <c:v>-1.2173300000000002E-3</c:v>
                </c:pt>
                <c:pt idx="524">
                  <c:v>-1.2437935999999998E-3</c:v>
                </c:pt>
                <c:pt idx="525">
                  <c:v>-1.2798570000000001E-3</c:v>
                </c:pt>
                <c:pt idx="526">
                  <c:v>-1.3434216E-3</c:v>
                </c:pt>
                <c:pt idx="527">
                  <c:v>-1.4147698E-3</c:v>
                </c:pt>
                <c:pt idx="528">
                  <c:v>-1.4689944000000001E-3</c:v>
                </c:pt>
                <c:pt idx="529">
                  <c:v>-1.5092090000000001E-3</c:v>
                </c:pt>
                <c:pt idx="530">
                  <c:v>-1.5185490000000001E-3</c:v>
                </c:pt>
                <c:pt idx="531">
                  <c:v>-1.4920854000000001E-3</c:v>
                </c:pt>
                <c:pt idx="532">
                  <c:v>-1.4526491999999999E-3</c:v>
                </c:pt>
                <c:pt idx="533">
                  <c:v>-1.3898628E-3</c:v>
                </c:pt>
                <c:pt idx="534">
                  <c:v>-1.2886779999999999E-3</c:v>
                </c:pt>
                <c:pt idx="535">
                  <c:v>-1.1646619399999999E-3</c:v>
                </c:pt>
                <c:pt idx="536">
                  <c:v>-1.0300084200000001E-3</c:v>
                </c:pt>
                <c:pt idx="537">
                  <c:v>-9.1325689999999997E-4</c:v>
                </c:pt>
                <c:pt idx="538">
                  <c:v>-8.5981068000000002E-4</c:v>
                </c:pt>
                <c:pt idx="539">
                  <c:v>-8.6889128000000007E-4</c:v>
                </c:pt>
                <c:pt idx="540">
                  <c:v>-9.1844593999999987E-4</c:v>
                </c:pt>
                <c:pt idx="541">
                  <c:v>-9.9212925999999984E-4</c:v>
                </c:pt>
                <c:pt idx="542">
                  <c:v>-1.0479105799999998E-3</c:v>
                </c:pt>
                <c:pt idx="543">
                  <c:v>-1.070742E-3</c:v>
                </c:pt>
                <c:pt idx="544">
                  <c:v>-1.0806011999999999E-3</c:v>
                </c:pt>
                <c:pt idx="545">
                  <c:v>-1.0764500000000001E-3</c:v>
                </c:pt>
                <c:pt idx="546">
                  <c:v>-1.05180236E-3</c:v>
                </c:pt>
                <c:pt idx="547">
                  <c:v>-1.0201497000000002E-3</c:v>
                </c:pt>
                <c:pt idx="548">
                  <c:v>-9.7656243999999991E-4</c:v>
                </c:pt>
                <c:pt idx="549">
                  <c:v>-9.2648890000000003E-4</c:v>
                </c:pt>
                <c:pt idx="550">
                  <c:v>-9.0469520000000002E-4</c:v>
                </c:pt>
                <c:pt idx="551">
                  <c:v>-9.2908324000000005E-4</c:v>
                </c:pt>
                <c:pt idx="552">
                  <c:v>-9.9083190000000005E-4</c:v>
                </c:pt>
                <c:pt idx="553">
                  <c:v>-1.0800819599999999E-3</c:v>
                </c:pt>
                <c:pt idx="554">
                  <c:v>-1.1631052999999999E-3</c:v>
                </c:pt>
                <c:pt idx="555">
                  <c:v>-1.1913852000000002E-3</c:v>
                </c:pt>
                <c:pt idx="556">
                  <c:v>-1.1509113799999999E-3</c:v>
                </c:pt>
                <c:pt idx="557">
                  <c:v>-1.0554344800000001E-3</c:v>
                </c:pt>
                <c:pt idx="558">
                  <c:v>-9.3790458000000011E-4</c:v>
                </c:pt>
                <c:pt idx="559">
                  <c:v>-8.6370245999999994E-4</c:v>
                </c:pt>
                <c:pt idx="560">
                  <c:v>-8.8549605999999992E-4</c:v>
                </c:pt>
                <c:pt idx="561">
                  <c:v>-9.9264807999999995E-4</c:v>
                </c:pt>
                <c:pt idx="562">
                  <c:v>-1.14598178E-3</c:v>
                </c:pt>
                <c:pt idx="563">
                  <c:v>-1.2878998800000001E-3</c:v>
                </c:pt>
                <c:pt idx="564">
                  <c:v>-1.3563942E-3</c:v>
                </c:pt>
                <c:pt idx="565">
                  <c:v>-1.3346006E-3</c:v>
                </c:pt>
                <c:pt idx="566">
                  <c:v>-1.2505393999999999E-3</c:v>
                </c:pt>
                <c:pt idx="567">
                  <c:v>-1.13041506E-3</c:v>
                </c:pt>
                <c:pt idx="568">
                  <c:v>-1.0035449599999999E-3</c:v>
                </c:pt>
                <c:pt idx="569">
                  <c:v>-8.8964723999999994E-4</c:v>
                </c:pt>
                <c:pt idx="570">
                  <c:v>-7.8145735999999991E-4</c:v>
                </c:pt>
                <c:pt idx="571">
                  <c:v>-6.8753723999999991E-4</c:v>
                </c:pt>
                <c:pt idx="572">
                  <c:v>-6.2864253999999991E-4</c:v>
                </c:pt>
                <c:pt idx="573">
                  <c:v>-6.0243828000000003E-4</c:v>
                </c:pt>
                <c:pt idx="574">
                  <c:v>-5.9984380000000003E-4</c:v>
                </c:pt>
                <c:pt idx="575">
                  <c:v>-6.2267521999999993E-4</c:v>
                </c:pt>
                <c:pt idx="576">
                  <c:v>-6.5121450000000007E-4</c:v>
                </c:pt>
                <c:pt idx="577">
                  <c:v>-6.8546163999999988E-4</c:v>
                </c:pt>
                <c:pt idx="578">
                  <c:v>-7.4357799999999995E-4</c:v>
                </c:pt>
                <c:pt idx="579">
                  <c:v>-8.1440740000000009E-4</c:v>
                </c:pt>
                <c:pt idx="580">
                  <c:v>-8.7797215999999999E-4</c:v>
                </c:pt>
                <c:pt idx="581">
                  <c:v>-9.2129997999999998E-4</c:v>
                </c:pt>
                <c:pt idx="582">
                  <c:v>-9.1974328000000007E-4</c:v>
                </c:pt>
                <c:pt idx="583">
                  <c:v>-8.7304263999999992E-4</c:v>
                </c:pt>
                <c:pt idx="584">
                  <c:v>-8.2322854000000008E-4</c:v>
                </c:pt>
                <c:pt idx="585">
                  <c:v>-7.954676000000001E-4</c:v>
                </c:pt>
                <c:pt idx="586">
                  <c:v>-8.0454827999999995E-4</c:v>
                </c:pt>
                <c:pt idx="587">
                  <c:v>-8.5955128000000003E-4</c:v>
                </c:pt>
                <c:pt idx="588">
                  <c:v>-9.3427232000000001E-4</c:v>
                </c:pt>
                <c:pt idx="589">
                  <c:v>-9.9057262000000002E-4</c:v>
                </c:pt>
                <c:pt idx="590">
                  <c:v>-1.0082150799999999E-3</c:v>
                </c:pt>
                <c:pt idx="591">
                  <c:v>-9.8616200000000006E-4</c:v>
                </c:pt>
                <c:pt idx="592">
                  <c:v>-9.3842353999999998E-4</c:v>
                </c:pt>
                <c:pt idx="593">
                  <c:v>-8.9483626000000003E-4</c:v>
                </c:pt>
                <c:pt idx="594">
                  <c:v>-8.8342045999999989E-4</c:v>
                </c:pt>
                <c:pt idx="595">
                  <c:v>-9.2155923999999998E-4</c:v>
                </c:pt>
                <c:pt idx="596">
                  <c:v>-9.9472365999999984E-4</c:v>
                </c:pt>
                <c:pt idx="597">
                  <c:v>-1.0769687200000001E-3</c:v>
                </c:pt>
              </c:numCache>
            </c:numRef>
          </c:val>
          <c:smooth val="0"/>
        </c:ser>
        <c:ser>
          <c:idx val="23"/>
          <c:order val="23"/>
          <c:marker>
            <c:symbol val="none"/>
          </c:marker>
          <c:val>
            <c:numRef>
              <c:f>Sheet1!$Y$2:$Y$599</c:f>
              <c:numCache>
                <c:formatCode>0.00E+00</c:formatCode>
                <c:ptCount val="598"/>
                <c:pt idx="0">
                  <c:v>4.5922299999999998E-4</c:v>
                </c:pt>
                <c:pt idx="1">
                  <c:v>5.137071E-4</c:v>
                </c:pt>
                <c:pt idx="2">
                  <c:v>4.7427097999999998E-4</c:v>
                </c:pt>
                <c:pt idx="3">
                  <c:v>4.5429347999999996E-4</c:v>
                </c:pt>
                <c:pt idx="4">
                  <c:v>4.0499834E-4</c:v>
                </c:pt>
                <c:pt idx="5">
                  <c:v>3.4428750000000004E-4</c:v>
                </c:pt>
                <c:pt idx="6">
                  <c:v>2.7812826000000004E-4</c:v>
                </c:pt>
                <c:pt idx="7">
                  <c:v>2.2805478000000002E-4</c:v>
                </c:pt>
                <c:pt idx="8">
                  <c:v>2.2468196E-4</c:v>
                </c:pt>
                <c:pt idx="9">
                  <c:v>2.6411805999999996E-4</c:v>
                </c:pt>
                <c:pt idx="10">
                  <c:v>3.3780129999999998E-4</c:v>
                </c:pt>
                <c:pt idx="11">
                  <c:v>4.4054270000000001E-4</c:v>
                </c:pt>
                <c:pt idx="12">
                  <c:v>5.3731682000000001E-4</c:v>
                </c:pt>
                <c:pt idx="13">
                  <c:v>6.0477329999999996E-4</c:v>
                </c:pt>
                <c:pt idx="14">
                  <c:v>6.4758222000000005E-4</c:v>
                </c:pt>
                <c:pt idx="15">
                  <c:v>6.5588455999999996E-4</c:v>
                </c:pt>
                <c:pt idx="16">
                  <c:v>6.2345356000000009E-4</c:v>
                </c:pt>
                <c:pt idx="17">
                  <c:v>5.7415844000000005E-4</c:v>
                </c:pt>
                <c:pt idx="18">
                  <c:v>5.2590110000000009E-4</c:v>
                </c:pt>
                <c:pt idx="19">
                  <c:v>4.9217286000000006E-4</c:v>
                </c:pt>
                <c:pt idx="20">
                  <c:v>4.9139451999999991E-4</c:v>
                </c:pt>
                <c:pt idx="21">
                  <c:v>5.0903700000000005E-4</c:v>
                </c:pt>
                <c:pt idx="22">
                  <c:v>5.0748030000000003E-4</c:v>
                </c:pt>
                <c:pt idx="23">
                  <c:v>4.7037924000000001E-4</c:v>
                </c:pt>
                <c:pt idx="24">
                  <c:v>4.0214442000000001E-4</c:v>
                </c:pt>
                <c:pt idx="25">
                  <c:v>3.0511086000000002E-4</c:v>
                </c:pt>
                <c:pt idx="26">
                  <c:v>2.0392612799999998E-4</c:v>
                </c:pt>
                <c:pt idx="27">
                  <c:v>1.2790786799999999E-4</c:v>
                </c:pt>
                <c:pt idx="28">
                  <c:v>8.1466676000000005E-5</c:v>
                </c:pt>
                <c:pt idx="29">
                  <c:v>6.3564764E-5</c:v>
                </c:pt>
                <c:pt idx="30">
                  <c:v>8.8212323999999995E-5</c:v>
                </c:pt>
                <c:pt idx="31">
                  <c:v>1.4970149599999999E-4</c:v>
                </c:pt>
                <c:pt idx="32">
                  <c:v>2.14563496E-4</c:v>
                </c:pt>
                <c:pt idx="33">
                  <c:v>2.5841020800000002E-4</c:v>
                </c:pt>
                <c:pt idx="34">
                  <c:v>2.4751339199999999E-4</c:v>
                </c:pt>
                <c:pt idx="35">
                  <c:v>1.6864119199999999E-4</c:v>
                </c:pt>
                <c:pt idx="36">
                  <c:v>4.8776211999999982E-5</c:v>
                </c:pt>
                <c:pt idx="37">
                  <c:v>-7.2126547999999999E-5</c:v>
                </c:pt>
                <c:pt idx="38">
                  <c:v>-1.62933348E-4</c:v>
                </c:pt>
                <c:pt idx="39">
                  <c:v>-2.0262889999999998E-4</c:v>
                </c:pt>
                <c:pt idx="40">
                  <c:v>-2.0133166000000001E-4</c:v>
                </c:pt>
                <c:pt idx="41">
                  <c:v>-1.7642463999999999E-4</c:v>
                </c:pt>
                <c:pt idx="42">
                  <c:v>-1.3257793599999999E-4</c:v>
                </c:pt>
                <c:pt idx="43">
                  <c:v>-7.9391096000000009E-5</c:v>
                </c:pt>
                <c:pt idx="44">
                  <c:v>-1.2972396000000005E-5</c:v>
                </c:pt>
                <c:pt idx="45">
                  <c:v>7.3423783999999989E-5</c:v>
                </c:pt>
                <c:pt idx="46">
                  <c:v>1.6241444400000001E-4</c:v>
                </c:pt>
                <c:pt idx="47">
                  <c:v>2.4803227999999999E-4</c:v>
                </c:pt>
                <c:pt idx="48">
                  <c:v>3.2430999999999996E-4</c:v>
                </c:pt>
                <c:pt idx="49">
                  <c:v>3.6452444000000005E-4</c:v>
                </c:pt>
                <c:pt idx="50">
                  <c:v>3.6841616E-4</c:v>
                </c:pt>
                <c:pt idx="51">
                  <c:v>3.4791976000000003E-4</c:v>
                </c:pt>
                <c:pt idx="52">
                  <c:v>2.8850617999999999E-4</c:v>
                </c:pt>
                <c:pt idx="53">
                  <c:v>2.0548281199999998E-4</c:v>
                </c:pt>
                <c:pt idx="54">
                  <c:v>1.5125817600000001E-4</c:v>
                </c:pt>
                <c:pt idx="55">
                  <c:v>1.4736645599999998E-4</c:v>
                </c:pt>
                <c:pt idx="56">
                  <c:v>2.14563496E-4</c:v>
                </c:pt>
                <c:pt idx="57">
                  <c:v>3.6841615600000002E-4</c:v>
                </c:pt>
                <c:pt idx="58">
                  <c:v>5.7104508399999994E-4</c:v>
                </c:pt>
                <c:pt idx="59">
                  <c:v>7.6407442000000006E-4</c:v>
                </c:pt>
                <c:pt idx="60">
                  <c:v>9.0832746000000001E-4</c:v>
                </c:pt>
                <c:pt idx="61">
                  <c:v>9.6644382000000018E-4</c:v>
                </c:pt>
                <c:pt idx="62">
                  <c:v>9.1585146000000008E-4</c:v>
                </c:pt>
                <c:pt idx="63">
                  <c:v>7.7419282000000002E-4</c:v>
                </c:pt>
                <c:pt idx="64">
                  <c:v>5.7389894000000002E-4</c:v>
                </c:pt>
                <c:pt idx="65">
                  <c:v>3.5596267599999999E-4</c:v>
                </c:pt>
                <c:pt idx="66">
                  <c:v>1.7642465200000005E-4</c:v>
                </c:pt>
                <c:pt idx="67">
                  <c:v>9.3920192000000014E-5</c:v>
                </c:pt>
                <c:pt idx="68">
                  <c:v>1.2323781200000001E-4</c:v>
                </c:pt>
                <c:pt idx="69">
                  <c:v>2.3064929200000001E-4</c:v>
                </c:pt>
                <c:pt idx="70">
                  <c:v>3.4558475600000003E-4</c:v>
                </c:pt>
                <c:pt idx="71">
                  <c:v>3.9980937999999999E-4</c:v>
                </c:pt>
                <c:pt idx="72">
                  <c:v>3.6919450800000002E-4</c:v>
                </c:pt>
                <c:pt idx="73">
                  <c:v>2.8487390400000001E-4</c:v>
                </c:pt>
                <c:pt idx="74">
                  <c:v>2.0937452400000001E-4</c:v>
                </c:pt>
                <c:pt idx="75">
                  <c:v>2.0081274400000001E-4</c:v>
                </c:pt>
                <c:pt idx="76">
                  <c:v>2.6749088400000005E-4</c:v>
                </c:pt>
                <c:pt idx="77">
                  <c:v>3.6711891599999996E-4</c:v>
                </c:pt>
                <c:pt idx="78">
                  <c:v>4.6026075999999999E-4</c:v>
                </c:pt>
                <c:pt idx="79">
                  <c:v>5.1915545999999999E-4</c:v>
                </c:pt>
                <c:pt idx="80">
                  <c:v>5.4484081999999997E-4</c:v>
                </c:pt>
                <c:pt idx="81">
                  <c:v>5.6871004E-4</c:v>
                </c:pt>
                <c:pt idx="82">
                  <c:v>6.0684889999999998E-4</c:v>
                </c:pt>
                <c:pt idx="83">
                  <c:v>6.4213382E-4</c:v>
                </c:pt>
                <c:pt idx="84">
                  <c:v>6.4836058000000002E-4</c:v>
                </c:pt>
                <c:pt idx="85">
                  <c:v>6.1437287999999992E-4</c:v>
                </c:pt>
                <c:pt idx="86">
                  <c:v>5.4484081999999997E-4</c:v>
                </c:pt>
                <c:pt idx="87">
                  <c:v>4.6467138000000005E-4</c:v>
                </c:pt>
                <c:pt idx="88">
                  <c:v>3.9695544000000003E-4</c:v>
                </c:pt>
                <c:pt idx="89">
                  <c:v>3.5881657999999999E-4</c:v>
                </c:pt>
                <c:pt idx="90">
                  <c:v>3.4273080000000002E-4</c:v>
                </c:pt>
                <c:pt idx="91">
                  <c:v>3.3027729999999996E-4</c:v>
                </c:pt>
                <c:pt idx="92">
                  <c:v>3.1471041999999995E-4</c:v>
                </c:pt>
                <c:pt idx="93">
                  <c:v>2.9239789999999999E-4</c:v>
                </c:pt>
                <c:pt idx="94">
                  <c:v>2.6178303999999997E-4</c:v>
                </c:pt>
                <c:pt idx="95">
                  <c:v>2.4803230000000002E-4</c:v>
                </c:pt>
                <c:pt idx="96">
                  <c:v>2.7138261999999999E-4</c:v>
                </c:pt>
                <c:pt idx="97">
                  <c:v>3.2612616000000005E-4</c:v>
                </c:pt>
                <c:pt idx="98">
                  <c:v>4.1952744000000008E-4</c:v>
                </c:pt>
                <c:pt idx="99">
                  <c:v>5.5158645999999997E-4</c:v>
                </c:pt>
                <c:pt idx="100">
                  <c:v>6.7819708000000007E-4</c:v>
                </c:pt>
                <c:pt idx="101">
                  <c:v>7.6459325999999998E-4</c:v>
                </c:pt>
                <c:pt idx="102">
                  <c:v>7.9235420000000006E-4</c:v>
                </c:pt>
                <c:pt idx="103">
                  <c:v>7.3423785999999992E-4</c:v>
                </c:pt>
                <c:pt idx="104">
                  <c:v>5.9491428000000006E-4</c:v>
                </c:pt>
                <c:pt idx="105">
                  <c:v>4.0940896400000005E-4</c:v>
                </c:pt>
                <c:pt idx="106">
                  <c:v>2.1300682399999997E-4</c:v>
                </c:pt>
                <c:pt idx="107">
                  <c:v>4.8776224000000001E-5</c:v>
                </c:pt>
                <c:pt idx="108">
                  <c:v>-4.6181755999999999E-5</c:v>
                </c:pt>
                <c:pt idx="109">
                  <c:v>-7.0829307999999998E-5</c:v>
                </c:pt>
                <c:pt idx="110">
                  <c:v>-3.6582171999999987E-5</c:v>
                </c:pt>
                <c:pt idx="111">
                  <c:v>2.4388108000000006E-5</c:v>
                </c:pt>
                <c:pt idx="112">
                  <c:v>6.6678136E-5</c:v>
                </c:pt>
                <c:pt idx="113">
                  <c:v>6.6678136E-5</c:v>
                </c:pt>
                <c:pt idx="114">
                  <c:v>2.5944808000000008E-5</c:v>
                </c:pt>
                <c:pt idx="115">
                  <c:v>-3.0355412000000004E-5</c:v>
                </c:pt>
                <c:pt idx="116">
                  <c:v>-5.9154140000000006E-5</c:v>
                </c:pt>
                <c:pt idx="117">
                  <c:v>-3.8138848000000006E-5</c:v>
                </c:pt>
                <c:pt idx="118">
                  <c:v>2.5425911999999996E-5</c:v>
                </c:pt>
                <c:pt idx="119">
                  <c:v>1.2297835199999999E-4</c:v>
                </c:pt>
                <c:pt idx="120">
                  <c:v>2.20790252E-4</c:v>
                </c:pt>
                <c:pt idx="121">
                  <c:v>2.7890660000000003E-4</c:v>
                </c:pt>
                <c:pt idx="122">
                  <c:v>2.9161954000000003E-4</c:v>
                </c:pt>
                <c:pt idx="123">
                  <c:v>2.6282082000000001E-4</c:v>
                </c:pt>
                <c:pt idx="124">
                  <c:v>1.9614268400000001E-4</c:v>
                </c:pt>
                <c:pt idx="125">
                  <c:v>1.2271889999999999E-4</c:v>
                </c:pt>
                <c:pt idx="126">
                  <c:v>8.1207223999999996E-5</c:v>
                </c:pt>
                <c:pt idx="127">
                  <c:v>8.5877303999999996E-5</c:v>
                </c:pt>
                <c:pt idx="128">
                  <c:v>1.46069244E-4</c:v>
                </c:pt>
                <c:pt idx="129">
                  <c:v>2.4881065999999999E-4</c:v>
                </c:pt>
                <c:pt idx="130">
                  <c:v>3.5181152400000002E-4</c:v>
                </c:pt>
                <c:pt idx="131">
                  <c:v>4.203058E-4</c:v>
                </c:pt>
                <c:pt idx="132">
                  <c:v>4.4365611999999996E-4</c:v>
                </c:pt>
                <c:pt idx="133">
                  <c:v>4.1978689999999999E-4</c:v>
                </c:pt>
                <c:pt idx="134">
                  <c:v>3.5933549999999997E-4</c:v>
                </c:pt>
                <c:pt idx="135">
                  <c:v>2.9836521999999997E-4</c:v>
                </c:pt>
                <c:pt idx="136">
                  <c:v>2.6463698000000005E-4</c:v>
                </c:pt>
                <c:pt idx="137">
                  <c:v>2.7086371999999998E-4</c:v>
                </c:pt>
                <c:pt idx="138">
                  <c:v>3.2975842000000004E-4</c:v>
                </c:pt>
                <c:pt idx="139">
                  <c:v>4.3327818000000003E-4</c:v>
                </c:pt>
                <c:pt idx="140">
                  <c:v>5.2979284000000007E-4</c:v>
                </c:pt>
                <c:pt idx="141">
                  <c:v>5.7156396000000004E-4</c:v>
                </c:pt>
                <c:pt idx="142">
                  <c:v>5.5340260000000003E-4</c:v>
                </c:pt>
                <c:pt idx="143">
                  <c:v>4.7971936E-4</c:v>
                </c:pt>
                <c:pt idx="144">
                  <c:v>3.7801573999999996E-4</c:v>
                </c:pt>
                <c:pt idx="145">
                  <c:v>2.9966244E-4</c:v>
                </c:pt>
                <c:pt idx="146">
                  <c:v>2.6593419999999997E-4</c:v>
                </c:pt>
                <c:pt idx="147">
                  <c:v>2.6282082000000001E-4</c:v>
                </c:pt>
                <c:pt idx="148">
                  <c:v>2.8279832000000003E-4</c:v>
                </c:pt>
                <c:pt idx="149">
                  <c:v>3.0978092000000002E-4</c:v>
                </c:pt>
                <c:pt idx="150">
                  <c:v>3.1522932000000001E-4</c:v>
                </c:pt>
                <c:pt idx="151">
                  <c:v>3.0044077999999999E-4</c:v>
                </c:pt>
                <c:pt idx="152">
                  <c:v>2.7838770000000002E-4</c:v>
                </c:pt>
                <c:pt idx="153">
                  <c:v>2.6463693999999999E-4</c:v>
                </c:pt>
                <c:pt idx="154">
                  <c:v>2.8331720000000001E-4</c:v>
                </c:pt>
                <c:pt idx="155">
                  <c:v>3.5674098000000002E-4</c:v>
                </c:pt>
                <c:pt idx="156">
                  <c:v>4.6596859999999997E-4</c:v>
                </c:pt>
                <c:pt idx="157">
                  <c:v>5.5988877999999995E-4</c:v>
                </c:pt>
                <c:pt idx="158">
                  <c:v>5.9517372E-4</c:v>
                </c:pt>
                <c:pt idx="159">
                  <c:v>5.51327E-4</c:v>
                </c:pt>
                <c:pt idx="160">
                  <c:v>4.3716988399999994E-4</c:v>
                </c:pt>
                <c:pt idx="161">
                  <c:v>2.9499237599999996E-4</c:v>
                </c:pt>
                <c:pt idx="162">
                  <c:v>1.75127404E-4</c:v>
                </c:pt>
                <c:pt idx="163">
                  <c:v>9.2104040000000001E-5</c:v>
                </c:pt>
                <c:pt idx="164">
                  <c:v>4.5922295999999995E-5</c:v>
                </c:pt>
                <c:pt idx="165">
                  <c:v>3.3728240000000003E-5</c:v>
                </c:pt>
                <c:pt idx="166">
                  <c:v>4.6181748000000003E-5</c:v>
                </c:pt>
                <c:pt idx="167">
                  <c:v>7.9391100000000006E-5</c:v>
                </c:pt>
                <c:pt idx="168">
                  <c:v>1.3102124399999999E-4</c:v>
                </c:pt>
                <c:pt idx="169">
                  <c:v>1.9458600799999998E-4</c:v>
                </c:pt>
                <c:pt idx="170">
                  <c:v>2.6178303999999997E-4</c:v>
                </c:pt>
                <c:pt idx="171">
                  <c:v>3.3624461999999999E-4</c:v>
                </c:pt>
                <c:pt idx="172">
                  <c:v>4.2808919999999995E-4</c:v>
                </c:pt>
                <c:pt idx="173">
                  <c:v>5.5340260000000003E-4</c:v>
                </c:pt>
                <c:pt idx="174">
                  <c:v>7.1737366000000006E-4</c:v>
                </c:pt>
                <c:pt idx="175">
                  <c:v>9.0832738000000001E-4</c:v>
                </c:pt>
                <c:pt idx="176">
                  <c:v>1.1112157000000001E-3</c:v>
                </c:pt>
                <c:pt idx="177">
                  <c:v>1.3133257199999999E-3</c:v>
                </c:pt>
                <c:pt idx="178">
                  <c:v>1.5118034000000001E-3</c:v>
                </c:pt>
                <c:pt idx="179">
                  <c:v>1.7149512000000002E-3</c:v>
                </c:pt>
                <c:pt idx="180">
                  <c:v>1.9349632000000001E-3</c:v>
                </c:pt>
                <c:pt idx="181">
                  <c:v>2.1788444000000002E-3</c:v>
                </c:pt>
                <c:pt idx="182">
                  <c:v>2.4502270000000001E-3</c:v>
                </c:pt>
                <c:pt idx="183">
                  <c:v>2.7454788000000003E-3</c:v>
                </c:pt>
                <c:pt idx="184">
                  <c:v>3.051368E-3</c:v>
                </c:pt>
                <c:pt idx="185">
                  <c:v>3.372824E-3</c:v>
                </c:pt>
                <c:pt idx="186">
                  <c:v>3.7235976000000006E-3</c:v>
                </c:pt>
                <c:pt idx="187">
                  <c:v>4.1231476E-3</c:v>
                </c:pt>
                <c:pt idx="188">
                  <c:v>4.5909324E-3</c:v>
                </c:pt>
                <c:pt idx="189">
                  <c:v>5.1233197999999997E-3</c:v>
                </c:pt>
                <c:pt idx="190">
                  <c:v>5.7042237999999999E-3</c:v>
                </c:pt>
                <c:pt idx="191">
                  <c:v>6.3323474000000005E-3</c:v>
                </c:pt>
                <c:pt idx="192">
                  <c:v>7.0069122000000015E-3</c:v>
                </c:pt>
                <c:pt idx="193">
                  <c:v>7.7076811999999993E-3</c:v>
                </c:pt>
                <c:pt idx="194">
                  <c:v>8.4260927999999999E-3</c:v>
                </c:pt>
                <c:pt idx="195">
                  <c:v>9.132828400000001E-3</c:v>
                </c:pt>
                <c:pt idx="196">
                  <c:v>9.7785943999999982E-3</c:v>
                </c:pt>
                <c:pt idx="197">
                  <c:v>1.03364072E-2</c:v>
                </c:pt>
                <c:pt idx="198">
                  <c:v>1.0818981E-2</c:v>
                </c:pt>
                <c:pt idx="199">
                  <c:v>1.1254334E-2</c:v>
                </c:pt>
                <c:pt idx="200">
                  <c:v>1.1681126E-2</c:v>
                </c:pt>
                <c:pt idx="201">
                  <c:v>1.2123744000000001E-2</c:v>
                </c:pt>
                <c:pt idx="202">
                  <c:v>1.2566622E-2</c:v>
                </c:pt>
                <c:pt idx="203">
                  <c:v>1.2970582E-2</c:v>
                </c:pt>
                <c:pt idx="204">
                  <c:v>1.3298524000000001E-2</c:v>
                </c:pt>
                <c:pt idx="205">
                  <c:v>1.353566E-2</c:v>
                </c:pt>
                <c:pt idx="206">
                  <c:v>1.3690032E-2</c:v>
                </c:pt>
                <c:pt idx="207">
                  <c:v>1.3779021999999998E-2</c:v>
                </c:pt>
                <c:pt idx="208">
                  <c:v>1.3817680000000002E-2</c:v>
                </c:pt>
                <c:pt idx="209">
                  <c:v>1.3813530000000001E-2</c:v>
                </c:pt>
                <c:pt idx="210">
                  <c:v>1.3761122000000001E-2</c:v>
                </c:pt>
                <c:pt idx="211">
                  <c:v>1.3669536000000001E-2</c:v>
                </c:pt>
                <c:pt idx="212">
                  <c:v>1.3548894000000001E-2</c:v>
                </c:pt>
                <c:pt idx="213">
                  <c:v>1.3392705999999999E-2</c:v>
                </c:pt>
                <c:pt idx="214">
                  <c:v>1.3195525999999999E-2</c:v>
                </c:pt>
                <c:pt idx="215">
                  <c:v>1.2952424000000001E-2</c:v>
                </c:pt>
                <c:pt idx="216">
                  <c:v>1.2644978000000001E-2</c:v>
                </c:pt>
                <c:pt idx="217">
                  <c:v>1.2275004000000001E-2</c:v>
                </c:pt>
                <c:pt idx="218">
                  <c:v>1.1874415999999999E-2</c:v>
                </c:pt>
                <c:pt idx="219">
                  <c:v>1.146786E-2</c:v>
                </c:pt>
                <c:pt idx="220">
                  <c:v>1.1080244E-2</c:v>
                </c:pt>
                <c:pt idx="221">
                  <c:v>1.07092344E-2</c:v>
                </c:pt>
                <c:pt idx="222">
                  <c:v>1.0320063000000001E-2</c:v>
                </c:pt>
                <c:pt idx="223">
                  <c:v>9.8927526000000005E-3</c:v>
                </c:pt>
                <c:pt idx="224">
                  <c:v>9.4270436000000006E-3</c:v>
                </c:pt>
                <c:pt idx="225">
                  <c:v>8.9268276000000011E-3</c:v>
                </c:pt>
                <c:pt idx="226">
                  <c:v>8.4201255999999999E-3</c:v>
                </c:pt>
                <c:pt idx="227">
                  <c:v>7.9378117999999998E-3</c:v>
                </c:pt>
                <c:pt idx="228">
                  <c:v>7.4798859999999998E-3</c:v>
                </c:pt>
                <c:pt idx="229">
                  <c:v>7.0409000000000001E-3</c:v>
                </c:pt>
                <c:pt idx="230">
                  <c:v>6.6260425999999997E-3</c:v>
                </c:pt>
                <c:pt idx="231">
                  <c:v>6.2449133999999996E-3</c:v>
                </c:pt>
                <c:pt idx="232">
                  <c:v>5.9177494000000001E-3</c:v>
                </c:pt>
                <c:pt idx="233">
                  <c:v>5.6668632000000004E-3</c:v>
                </c:pt>
                <c:pt idx="234">
                  <c:v>5.5000382000000006E-3</c:v>
                </c:pt>
                <c:pt idx="235">
                  <c:v>5.3980751999999996E-3</c:v>
                </c:pt>
                <c:pt idx="236">
                  <c:v>5.3168680000000006E-3</c:v>
                </c:pt>
                <c:pt idx="237">
                  <c:v>5.2089376000000005E-3</c:v>
                </c:pt>
                <c:pt idx="238">
                  <c:v>5.0444475999999999E-3</c:v>
                </c:pt>
                <c:pt idx="239">
                  <c:v>4.8298840000000004E-3</c:v>
                </c:pt>
                <c:pt idx="240">
                  <c:v>4.594824E-3</c:v>
                </c:pt>
                <c:pt idx="241">
                  <c:v>4.3763688000000005E-3</c:v>
                </c:pt>
                <c:pt idx="242">
                  <c:v>4.1976091999999998E-3</c:v>
                </c:pt>
                <c:pt idx="243">
                  <c:v>4.0665880000000003E-3</c:v>
                </c:pt>
                <c:pt idx="244">
                  <c:v>3.9739652000000004E-3</c:v>
                </c:pt>
                <c:pt idx="245">
                  <c:v>3.9052115999999998E-3</c:v>
                </c:pt>
                <c:pt idx="246">
                  <c:v>3.8577326000000002E-3</c:v>
                </c:pt>
                <c:pt idx="247">
                  <c:v>3.8387928E-3</c:v>
                </c:pt>
                <c:pt idx="248">
                  <c:v>3.8299716000000004E-3</c:v>
                </c:pt>
                <c:pt idx="249">
                  <c:v>3.7944272E-3</c:v>
                </c:pt>
                <c:pt idx="250">
                  <c:v>3.7095876000000005E-3</c:v>
                </c:pt>
                <c:pt idx="251">
                  <c:v>3.5648156E-3</c:v>
                </c:pt>
                <c:pt idx="252">
                  <c:v>3.3813860000000001E-3</c:v>
                </c:pt>
                <c:pt idx="253">
                  <c:v>3.2205282000000003E-3</c:v>
                </c:pt>
                <c:pt idx="254">
                  <c:v>3.1245324000000003E-3</c:v>
                </c:pt>
                <c:pt idx="255">
                  <c:v>3.0876908E-3</c:v>
                </c:pt>
                <c:pt idx="256">
                  <c:v>3.0819829999999999E-3</c:v>
                </c:pt>
                <c:pt idx="257">
                  <c:v>3.0433251999999996E-3</c:v>
                </c:pt>
                <c:pt idx="258">
                  <c:v>2.8982938E-3</c:v>
                </c:pt>
                <c:pt idx="259">
                  <c:v>2.6287274000000001E-3</c:v>
                </c:pt>
                <c:pt idx="260">
                  <c:v>2.2722458000000003E-3</c:v>
                </c:pt>
                <c:pt idx="261">
                  <c:v>1.894749E-3</c:v>
                </c:pt>
                <c:pt idx="262">
                  <c:v>1.5888598E-3</c:v>
                </c:pt>
                <c:pt idx="263">
                  <c:v>1.4269641999999998E-3</c:v>
                </c:pt>
                <c:pt idx="264">
                  <c:v>1.4155483999999999E-3</c:v>
                </c:pt>
                <c:pt idx="265">
                  <c:v>1.5063552000000001E-3</c:v>
                </c:pt>
                <c:pt idx="266">
                  <c:v>1.6194744E-3</c:v>
                </c:pt>
                <c:pt idx="267">
                  <c:v>1.6752556000000003E-3</c:v>
                </c:pt>
                <c:pt idx="268">
                  <c:v>1.6378950000000003E-3</c:v>
                </c:pt>
                <c:pt idx="269">
                  <c:v>1.5229596000000001E-3</c:v>
                </c:pt>
                <c:pt idx="270">
                  <c:v>1.3704042E-3</c:v>
                </c:pt>
                <c:pt idx="271">
                  <c:v>1.2313402000000003E-3</c:v>
                </c:pt>
                <c:pt idx="272">
                  <c:v>1.1361228000000001E-3</c:v>
                </c:pt>
                <c:pt idx="273">
                  <c:v>1.0811198E-3</c:v>
                </c:pt>
                <c:pt idx="274">
                  <c:v>1.0564722E-3</c:v>
                </c:pt>
                <c:pt idx="275">
                  <c:v>1.054656E-3</c:v>
                </c:pt>
                <c:pt idx="276">
                  <c:v>1.0549154000000002E-3</c:v>
                </c:pt>
                <c:pt idx="277">
                  <c:v>1.0344190600000002E-3</c:v>
                </c:pt>
                <c:pt idx="278">
                  <c:v>9.7241107999999996E-4</c:v>
                </c:pt>
                <c:pt idx="279">
                  <c:v>8.4164927999999994E-4</c:v>
                </c:pt>
                <c:pt idx="280">
                  <c:v>6.4628500000000002E-4</c:v>
                </c:pt>
                <c:pt idx="281">
                  <c:v>4.2290024800000007E-4</c:v>
                </c:pt>
                <c:pt idx="282">
                  <c:v>2.1508240400000002E-4</c:v>
                </c:pt>
                <c:pt idx="283">
                  <c:v>6.3305312000000005E-5</c:v>
                </c:pt>
                <c:pt idx="284">
                  <c:v>-1.3750744000000001E-5</c:v>
                </c:pt>
                <c:pt idx="285">
                  <c:v>-3.5544375999999999E-5</c:v>
                </c:pt>
                <c:pt idx="286">
                  <c:v>-2.9577071999999998E-5</c:v>
                </c:pt>
                <c:pt idx="287">
                  <c:v>-1.0118472000000002E-5</c:v>
                </c:pt>
                <c:pt idx="288">
                  <c:v>1.5566879999999997E-5</c:v>
                </c:pt>
                <c:pt idx="289">
                  <c:v>4.5403396000000002E-5</c:v>
                </c:pt>
                <c:pt idx="290">
                  <c:v>6.9532059999999988E-5</c:v>
                </c:pt>
                <c:pt idx="291">
                  <c:v>7.4202123999999998E-5</c:v>
                </c:pt>
                <c:pt idx="292">
                  <c:v>4.3327807999999997E-5</c:v>
                </c:pt>
                <c:pt idx="293">
                  <c:v>-2.5944812000000009E-5</c:v>
                </c:pt>
                <c:pt idx="294">
                  <c:v>-9.9368592000000008E-5</c:v>
                </c:pt>
                <c:pt idx="295">
                  <c:v>-1.43993644E-4</c:v>
                </c:pt>
                <c:pt idx="296">
                  <c:v>-1.5385266799999999E-4</c:v>
                </c:pt>
                <c:pt idx="297">
                  <c:v>-1.3050234400000001E-4</c:v>
                </c:pt>
                <c:pt idx="298">
                  <c:v>-9.2363484E-5</c:v>
                </c:pt>
                <c:pt idx="299">
                  <c:v>-7.7315503999999993E-5</c:v>
                </c:pt>
                <c:pt idx="300">
                  <c:v>-9.0547363999999995E-5</c:v>
                </c:pt>
                <c:pt idx="301">
                  <c:v>-1.22459476E-4</c:v>
                </c:pt>
                <c:pt idx="302">
                  <c:v>-1.6449006000000002E-4</c:v>
                </c:pt>
                <c:pt idx="303">
                  <c:v>-1.92251E-4</c:v>
                </c:pt>
                <c:pt idx="304">
                  <c:v>-1.9458602000000001E-4</c:v>
                </c:pt>
                <c:pt idx="305">
                  <c:v>-1.75127412E-4</c:v>
                </c:pt>
                <c:pt idx="306">
                  <c:v>-1.4036137199999998E-4</c:v>
                </c:pt>
                <c:pt idx="307">
                  <c:v>-1.09487052E-4</c:v>
                </c:pt>
                <c:pt idx="308">
                  <c:v>-1.0637367199999999E-4</c:v>
                </c:pt>
                <c:pt idx="309">
                  <c:v>-1.38026332E-4</c:v>
                </c:pt>
                <c:pt idx="310">
                  <c:v>-2.0236944000000002E-4</c:v>
                </c:pt>
                <c:pt idx="311">
                  <c:v>-2.7527434000000004E-4</c:v>
                </c:pt>
                <c:pt idx="312">
                  <c:v>-3.1730491999999998E-4</c:v>
                </c:pt>
                <c:pt idx="313">
                  <c:v>-3.0018135200000006E-4</c:v>
                </c:pt>
                <c:pt idx="314">
                  <c:v>-2.1378517200000002E-4</c:v>
                </c:pt>
                <c:pt idx="315">
                  <c:v>-7.2904911999999993E-5</c:v>
                </c:pt>
                <c:pt idx="316">
                  <c:v>8.458002799999999E-5</c:v>
                </c:pt>
                <c:pt idx="317">
                  <c:v>2.11190648E-4</c:v>
                </c:pt>
                <c:pt idx="318">
                  <c:v>2.8046326000000005E-4</c:v>
                </c:pt>
                <c:pt idx="319">
                  <c:v>3.007002E-4</c:v>
                </c:pt>
                <c:pt idx="320">
                  <c:v>2.8850615999999996E-4</c:v>
                </c:pt>
                <c:pt idx="321">
                  <c:v>2.6022634000000001E-4</c:v>
                </c:pt>
                <c:pt idx="322">
                  <c:v>2.3609768000000002E-4</c:v>
                </c:pt>
                <c:pt idx="323">
                  <c:v>2.2182803999999998E-4</c:v>
                </c:pt>
                <c:pt idx="324">
                  <c:v>2.015911E-4</c:v>
                </c:pt>
                <c:pt idx="325">
                  <c:v>1.6578726800000002E-4</c:v>
                </c:pt>
                <c:pt idx="326">
                  <c:v>1.1623269600000003E-4</c:v>
                </c:pt>
                <c:pt idx="327">
                  <c:v>5.9932483999999992E-5</c:v>
                </c:pt>
                <c:pt idx="328">
                  <c:v>4.4106159999999985E-6</c:v>
                </c:pt>
                <c:pt idx="329">
                  <c:v>-3.9954991999999998E-5</c:v>
                </c:pt>
                <c:pt idx="330">
                  <c:v>-6.7456479999999992E-5</c:v>
                </c:pt>
                <c:pt idx="331">
                  <c:v>-7.6796607999999998E-5</c:v>
                </c:pt>
                <c:pt idx="332">
                  <c:v>-6.2267520000000001E-5</c:v>
                </c:pt>
                <c:pt idx="333">
                  <c:v>-2.1274732000000002E-5</c:v>
                </c:pt>
                <c:pt idx="334">
                  <c:v>3.4247135999999998E-5</c:v>
                </c:pt>
                <c:pt idx="335">
                  <c:v>8.7174536000000002E-5</c:v>
                </c:pt>
                <c:pt idx="336">
                  <c:v>1.2220001600000001E-4</c:v>
                </c:pt>
                <c:pt idx="337">
                  <c:v>1.24016152E-4</c:v>
                </c:pt>
                <c:pt idx="338">
                  <c:v>9.651466000000001E-5</c:v>
                </c:pt>
                <c:pt idx="339">
                  <c:v>5.6040775999999995E-5</c:v>
                </c:pt>
                <c:pt idx="340">
                  <c:v>9.080680000000003E-6</c:v>
                </c:pt>
                <c:pt idx="341">
                  <c:v>-4.1771120000000005E-5</c:v>
                </c:pt>
                <c:pt idx="342">
                  <c:v>-8.6396172000000008E-5</c:v>
                </c:pt>
                <c:pt idx="343">
                  <c:v>-1.2245944E-4</c:v>
                </c:pt>
                <c:pt idx="344">
                  <c:v>-1.4269637599999998E-4</c:v>
                </c:pt>
                <c:pt idx="345">
                  <c:v>-1.2738894399999998E-4</c:v>
                </c:pt>
                <c:pt idx="346">
                  <c:v>-7.1867083999999998E-5</c:v>
                </c:pt>
                <c:pt idx="347">
                  <c:v>1.8420815999999995E-5</c:v>
                </c:pt>
                <c:pt idx="348">
                  <c:v>1.2271891600000001E-4</c:v>
                </c:pt>
                <c:pt idx="349">
                  <c:v>1.95883236E-4</c:v>
                </c:pt>
                <c:pt idx="350">
                  <c:v>2.0340722800000002E-4</c:v>
                </c:pt>
                <c:pt idx="351">
                  <c:v>1.43734188E-4</c:v>
                </c:pt>
                <c:pt idx="352">
                  <c:v>3.5544367999999997E-5</c:v>
                </c:pt>
                <c:pt idx="353">
                  <c:v>-6.9013192000000003E-5</c:v>
                </c:pt>
                <c:pt idx="354">
                  <c:v>-1.1182210400000001E-4</c:v>
                </c:pt>
                <c:pt idx="355">
                  <c:v>-8.1207232000000005E-5</c:v>
                </c:pt>
                <c:pt idx="356">
                  <c:v>-8.561791999999998E-6</c:v>
                </c:pt>
                <c:pt idx="357">
                  <c:v>5.1111251999999995E-5</c:v>
                </c:pt>
                <c:pt idx="358">
                  <c:v>4.2290031999999997E-5</c:v>
                </c:pt>
                <c:pt idx="359">
                  <c:v>-4.9814015999999998E-5</c:v>
                </c:pt>
                <c:pt idx="360">
                  <c:v>-1.8835925599999998E-4</c:v>
                </c:pt>
                <c:pt idx="361">
                  <c:v>-3.1963993600000003E-4</c:v>
                </c:pt>
                <c:pt idx="362">
                  <c:v>-3.9954991999999998E-4</c:v>
                </c:pt>
                <c:pt idx="363">
                  <c:v>-4.1070618000000009E-4</c:v>
                </c:pt>
                <c:pt idx="364">
                  <c:v>-3.7049174E-4</c:v>
                </c:pt>
                <c:pt idx="365">
                  <c:v>-3.1107813999999999E-4</c:v>
                </c:pt>
                <c:pt idx="366">
                  <c:v>-2.6489640000000001E-4</c:v>
                </c:pt>
                <c:pt idx="367">
                  <c:v>-2.4751337999999999E-4</c:v>
                </c:pt>
                <c:pt idx="368">
                  <c:v>-2.5866966000000002E-4</c:v>
                </c:pt>
                <c:pt idx="369">
                  <c:v>-2.8409556000000004E-4</c:v>
                </c:pt>
                <c:pt idx="370">
                  <c:v>-3.0511086000000007E-4</c:v>
                </c:pt>
                <c:pt idx="371">
                  <c:v>-3.0303527999999997E-4</c:v>
                </c:pt>
                <c:pt idx="372">
                  <c:v>-2.8202000000000001E-4</c:v>
                </c:pt>
                <c:pt idx="373">
                  <c:v>-2.5659407999999997E-4</c:v>
                </c:pt>
                <c:pt idx="374">
                  <c:v>-2.3661658000000003E-4</c:v>
                </c:pt>
                <c:pt idx="375">
                  <c:v>-2.2701700000000001E-4</c:v>
                </c:pt>
                <c:pt idx="376">
                  <c:v>-2.1508237999999998E-4</c:v>
                </c:pt>
                <c:pt idx="377">
                  <c:v>-1.9017536799999999E-4</c:v>
                </c:pt>
                <c:pt idx="378">
                  <c:v>-1.6085775200000001E-4</c:v>
                </c:pt>
                <c:pt idx="379">
                  <c:v>-1.4165859199999998E-4</c:v>
                </c:pt>
                <c:pt idx="380">
                  <c:v>-1.3621019199999999E-4</c:v>
                </c:pt>
                <c:pt idx="381">
                  <c:v>-1.45290872E-4</c:v>
                </c:pt>
                <c:pt idx="382">
                  <c:v>-1.43474736E-4</c:v>
                </c:pt>
                <c:pt idx="383">
                  <c:v>-1.0248195200000003E-4</c:v>
                </c:pt>
                <c:pt idx="384">
                  <c:v>-2.931763200000001E-5</c:v>
                </c:pt>
                <c:pt idx="385">
                  <c:v>3.8398307999999996E-5</c:v>
                </c:pt>
                <c:pt idx="386">
                  <c:v>6.7197028000000011E-5</c:v>
                </c:pt>
                <c:pt idx="387">
                  <c:v>4.6960079999999996E-5</c:v>
                </c:pt>
                <c:pt idx="388">
                  <c:v>-1.0377920000000004E-5</c:v>
                </c:pt>
                <c:pt idx="389">
                  <c:v>-7.186708E-5</c:v>
                </c:pt>
                <c:pt idx="390">
                  <c:v>-1.0196305199999999E-4</c:v>
                </c:pt>
                <c:pt idx="391">
                  <c:v>-8.7174516000000001E-5</c:v>
                </c:pt>
                <c:pt idx="392">
                  <c:v>-5.2149031999999992E-5</c:v>
                </c:pt>
                <c:pt idx="393">
                  <c:v>-1.8680248000000002E-5</c:v>
                </c:pt>
                <c:pt idx="394">
                  <c:v>-2.3350320000000001E-6</c:v>
                </c:pt>
                <c:pt idx="395">
                  <c:v>-2.2312520000000002E-5</c:v>
                </c:pt>
                <c:pt idx="396">
                  <c:v>-8.6396176000000006E-5</c:v>
                </c:pt>
                <c:pt idx="397">
                  <c:v>-1.8732146000000001E-4</c:v>
                </c:pt>
                <c:pt idx="398">
                  <c:v>-3.18342704E-4</c:v>
                </c:pt>
                <c:pt idx="399">
                  <c:v>-4.6389303999999995E-4</c:v>
                </c:pt>
                <c:pt idx="400">
                  <c:v>-5.9231981999999998E-4</c:v>
                </c:pt>
                <c:pt idx="401">
                  <c:v>-6.8546166000000002E-4</c:v>
                </c:pt>
                <c:pt idx="402">
                  <c:v>-7.3812960000000012E-4</c:v>
                </c:pt>
                <c:pt idx="403">
                  <c:v>-7.5058310000000001E-4</c:v>
                </c:pt>
                <c:pt idx="404">
                  <c:v>-7.2853001999999994E-4</c:v>
                </c:pt>
                <c:pt idx="405">
                  <c:v>-6.8390496E-4</c:v>
                </c:pt>
                <c:pt idx="406">
                  <c:v>-6.2215633999999995E-4</c:v>
                </c:pt>
                <c:pt idx="407">
                  <c:v>-5.5002977999999998E-4</c:v>
                </c:pt>
                <c:pt idx="408">
                  <c:v>-4.8361110000000004E-4</c:v>
                </c:pt>
                <c:pt idx="409">
                  <c:v>-4.3665099999999998E-4</c:v>
                </c:pt>
                <c:pt idx="410">
                  <c:v>-4.1070620000000001E-4</c:v>
                </c:pt>
                <c:pt idx="411">
                  <c:v>-3.9903104000000005E-4</c:v>
                </c:pt>
                <c:pt idx="412">
                  <c:v>-3.9565821999999995E-4</c:v>
                </c:pt>
                <c:pt idx="413">
                  <c:v>-3.9565822E-4</c:v>
                </c:pt>
                <c:pt idx="414">
                  <c:v>-4.0162553999999997E-4</c:v>
                </c:pt>
                <c:pt idx="415">
                  <c:v>-4.2264082000000004E-4</c:v>
                </c:pt>
                <c:pt idx="416">
                  <c:v>-4.685631E-4</c:v>
                </c:pt>
                <c:pt idx="417">
                  <c:v>-5.2927393999999996E-4</c:v>
                </c:pt>
                <c:pt idx="418">
                  <c:v>-5.9206035999999991E-4</c:v>
                </c:pt>
                <c:pt idx="419">
                  <c:v>-6.4680388E-4</c:v>
                </c:pt>
                <c:pt idx="420">
                  <c:v>-6.8156991999999994E-4</c:v>
                </c:pt>
                <c:pt idx="421">
                  <c:v>-6.9687736000000001E-4</c:v>
                </c:pt>
                <c:pt idx="422">
                  <c:v>-7.0284465999999996E-4</c:v>
                </c:pt>
                <c:pt idx="423">
                  <c:v>-7.0180685999999995E-4</c:v>
                </c:pt>
                <c:pt idx="424">
                  <c:v>-6.8987225999999995E-4</c:v>
                </c:pt>
                <c:pt idx="425">
                  <c:v>-6.7456481999999998E-4</c:v>
                </c:pt>
                <c:pt idx="426">
                  <c:v>-6.5796014000000006E-4</c:v>
                </c:pt>
                <c:pt idx="427">
                  <c:v>-6.3902043999999999E-4</c:v>
                </c:pt>
                <c:pt idx="428">
                  <c:v>-6.1411344000000009E-4</c:v>
                </c:pt>
                <c:pt idx="429">
                  <c:v>-5.853147E-4</c:v>
                </c:pt>
                <c:pt idx="430">
                  <c:v>-5.5158645999999997E-4</c:v>
                </c:pt>
                <c:pt idx="431">
                  <c:v>-5.0151299999999998E-4</c:v>
                </c:pt>
                <c:pt idx="432">
                  <c:v>-4.4261830000000003E-4</c:v>
                </c:pt>
                <c:pt idx="433">
                  <c:v>-3.9799324000000004E-4</c:v>
                </c:pt>
                <c:pt idx="434">
                  <c:v>-3.7957243999999998E-4</c:v>
                </c:pt>
                <c:pt idx="435">
                  <c:v>-3.9954993999999995E-4</c:v>
                </c:pt>
                <c:pt idx="436">
                  <c:v>-4.6752532000000002E-4</c:v>
                </c:pt>
                <c:pt idx="437">
                  <c:v>-5.5625653999999999E-4</c:v>
                </c:pt>
                <c:pt idx="438">
                  <c:v>-6.3201535999999996E-4</c:v>
                </c:pt>
                <c:pt idx="439">
                  <c:v>-6.8182938000000012E-4</c:v>
                </c:pt>
                <c:pt idx="440">
                  <c:v>-6.9713681999999998E-4</c:v>
                </c:pt>
                <c:pt idx="441">
                  <c:v>-6.9428289999999993E-4</c:v>
                </c:pt>
                <c:pt idx="442">
                  <c:v>-7.0517971999999995E-4</c:v>
                </c:pt>
                <c:pt idx="443">
                  <c:v>-7.360540199999999E-4</c:v>
                </c:pt>
                <c:pt idx="444">
                  <c:v>-7.7030113999999991E-4</c:v>
                </c:pt>
                <c:pt idx="445">
                  <c:v>-7.8664635999999997E-4</c:v>
                </c:pt>
                <c:pt idx="446">
                  <c:v>-7.5732871999999998E-4</c:v>
                </c:pt>
                <c:pt idx="447">
                  <c:v>-6.8468327999999992E-4</c:v>
                </c:pt>
                <c:pt idx="448">
                  <c:v>-5.9802765999999986E-4</c:v>
                </c:pt>
                <c:pt idx="449">
                  <c:v>-5.2719836000000007E-4</c:v>
                </c:pt>
                <c:pt idx="450">
                  <c:v>-4.8854059999999997E-4</c:v>
                </c:pt>
                <c:pt idx="451">
                  <c:v>-4.7115760000000003E-4</c:v>
                </c:pt>
                <c:pt idx="452">
                  <c:v>-4.4599113999999995E-4</c:v>
                </c:pt>
                <c:pt idx="453">
                  <c:v>-3.9695546000000006E-4</c:v>
                </c:pt>
                <c:pt idx="454">
                  <c:v>-3.2119664000000004E-4</c:v>
                </c:pt>
                <c:pt idx="455">
                  <c:v>-2.2701701600000003E-4</c:v>
                </c:pt>
                <c:pt idx="456">
                  <c:v>-1.4632867599999999E-4</c:v>
                </c:pt>
                <c:pt idx="457">
                  <c:v>-1.0300085599999999E-4</c:v>
                </c:pt>
                <c:pt idx="458">
                  <c:v>-9.5217415999999998E-5</c:v>
                </c:pt>
                <c:pt idx="459">
                  <c:v>-1.1285987599999999E-4</c:v>
                </c:pt>
                <c:pt idx="460">
                  <c:v>-1.4062082E-4</c:v>
                </c:pt>
                <c:pt idx="461">
                  <c:v>-1.5151763999999998E-4</c:v>
                </c:pt>
                <c:pt idx="462">
                  <c:v>-1.2687007999999999E-4</c:v>
                </c:pt>
                <c:pt idx="463">
                  <c:v>-6.2526979999999991E-5</c:v>
                </c:pt>
                <c:pt idx="464">
                  <c:v>2.9836500000000015E-5</c:v>
                </c:pt>
                <c:pt idx="465">
                  <c:v>1.2349724000000002E-4</c:v>
                </c:pt>
                <c:pt idx="466">
                  <c:v>1.7512740000000002E-4</c:v>
                </c:pt>
                <c:pt idx="467">
                  <c:v>1.5592824799999999E-4</c:v>
                </c:pt>
                <c:pt idx="468">
                  <c:v>6.9013167999999991E-5</c:v>
                </c:pt>
                <c:pt idx="469">
                  <c:v>-5.9154152000000012E-5</c:v>
                </c:pt>
                <c:pt idx="470">
                  <c:v>-1.9069429200000001E-4</c:v>
                </c:pt>
                <c:pt idx="471">
                  <c:v>-2.8201999199999999E-4</c:v>
                </c:pt>
                <c:pt idx="472">
                  <c:v>-3.0744590000000003E-4</c:v>
                </c:pt>
                <c:pt idx="473">
                  <c:v>-2.7890662000000001E-4</c:v>
                </c:pt>
                <c:pt idx="474">
                  <c:v>-2.1352571600000001E-4</c:v>
                </c:pt>
                <c:pt idx="475">
                  <c:v>-1.3932358800000002E-4</c:v>
                </c:pt>
                <c:pt idx="476">
                  <c:v>-9.0287915999999997E-5</c:v>
                </c:pt>
                <c:pt idx="477">
                  <c:v>-7.4202136000000018E-5</c:v>
                </c:pt>
                <c:pt idx="478">
                  <c:v>-8.1985575999999998E-5</c:v>
                </c:pt>
                <c:pt idx="479">
                  <c:v>-1.0274142E-4</c:v>
                </c:pt>
                <c:pt idx="480">
                  <c:v>-1.1415713200000001E-4</c:v>
                </c:pt>
                <c:pt idx="481">
                  <c:v>-9.9368596000000005E-5</c:v>
                </c:pt>
                <c:pt idx="482">
                  <c:v>-5.7856915999999995E-5</c:v>
                </c:pt>
                <c:pt idx="483">
                  <c:v>1.9458604000000005E-5</c:v>
                </c:pt>
                <c:pt idx="484">
                  <c:v>1.11303204E-4</c:v>
                </c:pt>
                <c:pt idx="485">
                  <c:v>1.8576478799999999E-4</c:v>
                </c:pt>
                <c:pt idx="486">
                  <c:v>2.3324378E-4</c:v>
                </c:pt>
                <c:pt idx="487">
                  <c:v>2.3895164000000001E-4</c:v>
                </c:pt>
                <c:pt idx="488">
                  <c:v>1.9069430399999999E-4</c:v>
                </c:pt>
                <c:pt idx="489">
                  <c:v>1.1830830800000001E-4</c:v>
                </c:pt>
                <c:pt idx="490">
                  <c:v>5.0073476000000009E-5</c:v>
                </c:pt>
                <c:pt idx="491">
                  <c:v>5.7078599999999989E-6</c:v>
                </c:pt>
                <c:pt idx="492">
                  <c:v>9.0806799999999979E-6</c:v>
                </c:pt>
                <c:pt idx="493">
                  <c:v>4.9295115999999992E-5</c:v>
                </c:pt>
                <c:pt idx="494">
                  <c:v>9.5736311999999993E-5</c:v>
                </c:pt>
                <c:pt idx="495">
                  <c:v>1.38804684E-4</c:v>
                </c:pt>
                <c:pt idx="496">
                  <c:v>1.6812229999999998E-4</c:v>
                </c:pt>
                <c:pt idx="497">
                  <c:v>1.735707E-4</c:v>
                </c:pt>
                <c:pt idx="498">
                  <c:v>1.6916007999999999E-4</c:v>
                </c:pt>
                <c:pt idx="499">
                  <c:v>1.6604670000000001E-4</c:v>
                </c:pt>
                <c:pt idx="500">
                  <c:v>1.6241442000000002E-4</c:v>
                </c:pt>
                <c:pt idx="501">
                  <c:v>1.7279234000000001E-4</c:v>
                </c:pt>
                <c:pt idx="502">
                  <c:v>2.2053078E-4</c:v>
                </c:pt>
                <c:pt idx="503">
                  <c:v>3.0874312E-4</c:v>
                </c:pt>
                <c:pt idx="504">
                  <c:v>4.2705142000000007E-4</c:v>
                </c:pt>
                <c:pt idx="505">
                  <c:v>5.5132702000000003E-4</c:v>
                </c:pt>
                <c:pt idx="506">
                  <c:v>6.4343108000000009E-4</c:v>
                </c:pt>
                <c:pt idx="507">
                  <c:v>6.7871602000000003E-4</c:v>
                </c:pt>
                <c:pt idx="508">
                  <c:v>6.6626249999999999E-4</c:v>
                </c:pt>
                <c:pt idx="509">
                  <c:v>6.1878350000000009E-4</c:v>
                </c:pt>
                <c:pt idx="510">
                  <c:v>5.5781322000000009E-4</c:v>
                </c:pt>
                <c:pt idx="511">
                  <c:v>5.0851810000000005E-4</c:v>
                </c:pt>
                <c:pt idx="512">
                  <c:v>4.685631E-4</c:v>
                </c:pt>
                <c:pt idx="513">
                  <c:v>4.1874907999999995E-4</c:v>
                </c:pt>
                <c:pt idx="514">
                  <c:v>3.5700046000000001E-4</c:v>
                </c:pt>
                <c:pt idx="515">
                  <c:v>2.8124163999999999E-4</c:v>
                </c:pt>
                <c:pt idx="516">
                  <c:v>1.9251041199999999E-4</c:v>
                </c:pt>
                <c:pt idx="517">
                  <c:v>1.1493545599999999E-4</c:v>
                </c:pt>
                <c:pt idx="518">
                  <c:v>7.1607647999999993E-5</c:v>
                </c:pt>
                <c:pt idx="519">
                  <c:v>7.3683228000000003E-5</c:v>
                </c:pt>
                <c:pt idx="520">
                  <c:v>1.19346068E-4</c:v>
                </c:pt>
                <c:pt idx="521">
                  <c:v>1.8031635599999999E-4</c:v>
                </c:pt>
                <c:pt idx="522">
                  <c:v>2.11450112E-4</c:v>
                </c:pt>
                <c:pt idx="523">
                  <c:v>1.8368917600000001E-4</c:v>
                </c:pt>
                <c:pt idx="524">
                  <c:v>9.5995755999999993E-5</c:v>
                </c:pt>
                <c:pt idx="525">
                  <c:v>-1.7642464000000004E-5</c:v>
                </c:pt>
                <c:pt idx="526">
                  <c:v>-1.1052486400000002E-4</c:v>
                </c:pt>
                <c:pt idx="527">
                  <c:v>-1.53593228E-4</c:v>
                </c:pt>
                <c:pt idx="528">
                  <c:v>-1.42177516E-4</c:v>
                </c:pt>
                <c:pt idx="529">
                  <c:v>-1.0300086799999998E-4</c:v>
                </c:pt>
                <c:pt idx="530">
                  <c:v>-6.7197040000000003E-5</c:v>
                </c:pt>
                <c:pt idx="531">
                  <c:v>-5.2149048000000003E-5</c:v>
                </c:pt>
                <c:pt idx="532">
                  <c:v>-6.7456484000000003E-5</c:v>
                </c:pt>
                <c:pt idx="533">
                  <c:v>-1.0715203199999999E-4</c:v>
                </c:pt>
                <c:pt idx="534">
                  <c:v>-1.3854524E-4</c:v>
                </c:pt>
                <c:pt idx="535">
                  <c:v>-1.37248E-4</c:v>
                </c:pt>
                <c:pt idx="536">
                  <c:v>-9.2622952000000013E-5</c:v>
                </c:pt>
                <c:pt idx="537">
                  <c:v>2.8539080000000065E-6</c:v>
                </c:pt>
                <c:pt idx="538">
                  <c:v>1.2427558800000001E-4</c:v>
                </c:pt>
                <c:pt idx="539">
                  <c:v>2.2831422799999998E-4</c:v>
                </c:pt>
                <c:pt idx="540">
                  <c:v>2.8617113999999998E-4</c:v>
                </c:pt>
                <c:pt idx="541">
                  <c:v>2.9006286000000004E-4</c:v>
                </c:pt>
                <c:pt idx="542">
                  <c:v>2.4362167600000003E-4</c:v>
                </c:pt>
                <c:pt idx="543">
                  <c:v>1.7227346399999998E-4</c:v>
                </c:pt>
                <c:pt idx="544">
                  <c:v>1.1130319200000001E-4</c:v>
                </c:pt>
                <c:pt idx="545">
                  <c:v>7.523991199999999E-5</c:v>
                </c:pt>
                <c:pt idx="546">
                  <c:v>5.3705736000000002E-5</c:v>
                </c:pt>
                <c:pt idx="547">
                  <c:v>4.0992784000000001E-5</c:v>
                </c:pt>
                <c:pt idx="548">
                  <c:v>2.9058176000000003E-5</c:v>
                </c:pt>
                <c:pt idx="549">
                  <c:v>2.8539279999999998E-6</c:v>
                </c:pt>
                <c:pt idx="550">
                  <c:v>-2.6982592000000003E-5</c:v>
                </c:pt>
                <c:pt idx="551">
                  <c:v>-3.3987688E-5</c:v>
                </c:pt>
                <c:pt idx="552">
                  <c:v>-2.0496392000000001E-5</c:v>
                </c:pt>
                <c:pt idx="553">
                  <c:v>7.264548000000001E-6</c:v>
                </c:pt>
                <c:pt idx="554">
                  <c:v>4.7478988000000005E-5</c:v>
                </c:pt>
                <c:pt idx="555">
                  <c:v>8.1726124000000002E-5</c:v>
                </c:pt>
                <c:pt idx="556">
                  <c:v>9.3660731999999997E-5</c:v>
                </c:pt>
                <c:pt idx="557">
                  <c:v>9.1325700000000006E-5</c:v>
                </c:pt>
                <c:pt idx="558">
                  <c:v>8.4580048000000005E-5</c:v>
                </c:pt>
                <c:pt idx="559">
                  <c:v>7.3423784000000003E-5</c:v>
                </c:pt>
                <c:pt idx="560">
                  <c:v>6.0451384000000012E-5</c:v>
                </c:pt>
                <c:pt idx="561">
                  <c:v>4.4106159999999999E-5</c:v>
                </c:pt>
                <c:pt idx="562">
                  <c:v>2.3609767999999995E-5</c:v>
                </c:pt>
                <c:pt idx="563">
                  <c:v>1.0377920000000001E-5</c:v>
                </c:pt>
                <c:pt idx="564">
                  <c:v>2.1793624E-5</c:v>
                </c:pt>
                <c:pt idx="565">
                  <c:v>5.4224627999999999E-5</c:v>
                </c:pt>
                <c:pt idx="566">
                  <c:v>9.5736316000000004E-5</c:v>
                </c:pt>
                <c:pt idx="567">
                  <c:v>1.2661062000000003E-4</c:v>
                </c:pt>
                <c:pt idx="568">
                  <c:v>1.17011044E-4</c:v>
                </c:pt>
                <c:pt idx="569">
                  <c:v>5.2408503999999996E-5</c:v>
                </c:pt>
                <c:pt idx="570">
                  <c:v>-5.1111255999999999E-5</c:v>
                </c:pt>
                <c:pt idx="571">
                  <c:v>-1.60079416E-4</c:v>
                </c:pt>
                <c:pt idx="572">
                  <c:v>-2.31687056E-4</c:v>
                </c:pt>
                <c:pt idx="573">
                  <c:v>-2.3765436000000004E-4</c:v>
                </c:pt>
                <c:pt idx="574">
                  <c:v>-1.8213249199999998E-4</c:v>
                </c:pt>
                <c:pt idx="575">
                  <c:v>-8.7952872E-5</c:v>
                </c:pt>
                <c:pt idx="576">
                  <c:v>7.0050879999999947E-6</c:v>
                </c:pt>
                <c:pt idx="577">
                  <c:v>6.7975368000000006E-5</c:v>
                </c:pt>
                <c:pt idx="578">
                  <c:v>1.0403864800000002E-4</c:v>
                </c:pt>
                <c:pt idx="579">
                  <c:v>1.3958302000000001E-4</c:v>
                </c:pt>
                <c:pt idx="580">
                  <c:v>1.8368917999999999E-4</c:v>
                </c:pt>
                <c:pt idx="581">
                  <c:v>2.3635712000000001E-4</c:v>
                </c:pt>
                <c:pt idx="582">
                  <c:v>2.8772782000000002E-4</c:v>
                </c:pt>
                <c:pt idx="583">
                  <c:v>3.0770530000000002E-4</c:v>
                </c:pt>
                <c:pt idx="584">
                  <c:v>2.8850616000000002E-4</c:v>
                </c:pt>
                <c:pt idx="585">
                  <c:v>2.3921104E-4</c:v>
                </c:pt>
                <c:pt idx="586">
                  <c:v>1.6474946799999998E-4</c:v>
                </c:pt>
                <c:pt idx="587">
                  <c:v>7.7574947999999993E-5</c:v>
                </c:pt>
                <c:pt idx="588">
                  <c:v>-3.1133719999999972E-6</c:v>
                </c:pt>
                <c:pt idx="589">
                  <c:v>-6.4602552000000006E-5</c:v>
                </c:pt>
                <c:pt idx="590">
                  <c:v>-8.0169423999999997E-5</c:v>
                </c:pt>
                <c:pt idx="591">
                  <c:v>-2.0755831999999996E-5</c:v>
                </c:pt>
                <c:pt idx="592">
                  <c:v>9.8590248000000015E-5</c:v>
                </c:pt>
                <c:pt idx="593">
                  <c:v>2.2571976800000001E-4</c:v>
                </c:pt>
                <c:pt idx="594">
                  <c:v>3.00700228E-4</c:v>
                </c:pt>
                <c:pt idx="595">
                  <c:v>2.8617114000000003E-4</c:v>
                </c:pt>
                <c:pt idx="596">
                  <c:v>1.8887814000000003E-4</c:v>
                </c:pt>
                <c:pt idx="597">
                  <c:v>6.2267520000000001E-5</c:v>
                </c:pt>
              </c:numCache>
            </c:numRef>
          </c:val>
          <c:smooth val="0"/>
        </c:ser>
        <c:ser>
          <c:idx val="25"/>
          <c:order val="24"/>
          <c:marker>
            <c:symbol val="none"/>
          </c:marker>
          <c:val>
            <c:numRef>
              <c:f>Sheet1!$AA$2:$AA$599</c:f>
              <c:numCache>
                <c:formatCode>0.00E+00</c:formatCode>
                <c:ptCount val="598"/>
                <c:pt idx="0">
                  <c:v>3.4247139999999998E-4</c:v>
                </c:pt>
                <c:pt idx="1">
                  <c:v>4.0992790000000002E-4</c:v>
                </c:pt>
                <c:pt idx="2">
                  <c:v>3.6789730000000005E-4</c:v>
                </c:pt>
                <c:pt idx="3">
                  <c:v>3.2456948000000001E-4</c:v>
                </c:pt>
                <c:pt idx="4">
                  <c:v>2.6463698000000005E-4</c:v>
                </c:pt>
                <c:pt idx="5">
                  <c:v>2.0963400000000005E-4</c:v>
                </c:pt>
                <c:pt idx="6">
                  <c:v>1.8031637999999997E-4</c:v>
                </c:pt>
                <c:pt idx="7">
                  <c:v>1.8835926000000002E-4</c:v>
                </c:pt>
                <c:pt idx="8">
                  <c:v>2.1663908E-4</c:v>
                </c:pt>
                <c:pt idx="9">
                  <c:v>2.3220596000000002E-4</c:v>
                </c:pt>
                <c:pt idx="10">
                  <c:v>2.1793631599999999E-4</c:v>
                </c:pt>
                <c:pt idx="11">
                  <c:v>1.8265138399999999E-4</c:v>
                </c:pt>
                <c:pt idx="12">
                  <c:v>1.4840424399999998E-4</c:v>
                </c:pt>
                <c:pt idx="13">
                  <c:v>1.4580976400000001E-4</c:v>
                </c:pt>
                <c:pt idx="14">
                  <c:v>2.0262888399999999E-4</c:v>
                </c:pt>
                <c:pt idx="15">
                  <c:v>3.1185648800000001E-4</c:v>
                </c:pt>
                <c:pt idx="16">
                  <c:v>4.4625055999999996E-4</c:v>
                </c:pt>
                <c:pt idx="17">
                  <c:v>5.7727179999999992E-4</c:v>
                </c:pt>
                <c:pt idx="18">
                  <c:v>6.5562509999999999E-4</c:v>
                </c:pt>
                <c:pt idx="19">
                  <c:v>6.4862000000000003E-4</c:v>
                </c:pt>
                <c:pt idx="20">
                  <c:v>5.7882850000000004E-4</c:v>
                </c:pt>
                <c:pt idx="21">
                  <c:v>4.8179494000000005E-4</c:v>
                </c:pt>
                <c:pt idx="22">
                  <c:v>3.9799324000000004E-4</c:v>
                </c:pt>
                <c:pt idx="23">
                  <c:v>3.7101066000000003E-4</c:v>
                </c:pt>
                <c:pt idx="24">
                  <c:v>4.0863061999999996E-4</c:v>
                </c:pt>
                <c:pt idx="25">
                  <c:v>4.7738434000000002E-4</c:v>
                </c:pt>
                <c:pt idx="26">
                  <c:v>5.352412399999999E-4</c:v>
                </c:pt>
                <c:pt idx="27">
                  <c:v>5.3809515999999995E-4</c:v>
                </c:pt>
                <c:pt idx="28">
                  <c:v>4.7453039999999995E-4</c:v>
                </c:pt>
                <c:pt idx="29">
                  <c:v>3.7230788000000001E-4</c:v>
                </c:pt>
                <c:pt idx="30">
                  <c:v>2.6593419999999997E-4</c:v>
                </c:pt>
                <c:pt idx="31">
                  <c:v>1.9769938000000002E-4</c:v>
                </c:pt>
                <c:pt idx="32">
                  <c:v>1.9588325999999999E-4</c:v>
                </c:pt>
                <c:pt idx="33">
                  <c:v>2.4699451999999998E-4</c:v>
                </c:pt>
                <c:pt idx="34">
                  <c:v>3.2249390000000001E-4</c:v>
                </c:pt>
                <c:pt idx="35">
                  <c:v>3.9617712000000001E-4</c:v>
                </c:pt>
                <c:pt idx="36">
                  <c:v>4.3431597999999994E-4</c:v>
                </c:pt>
                <c:pt idx="37">
                  <c:v>4.3483486000000002E-4</c:v>
                </c:pt>
                <c:pt idx="38">
                  <c:v>4.2082466E-4</c:v>
                </c:pt>
                <c:pt idx="39">
                  <c:v>4.0292273999999997E-4</c:v>
                </c:pt>
                <c:pt idx="40">
                  <c:v>3.9254482000000007E-4</c:v>
                </c:pt>
                <c:pt idx="41">
                  <c:v>3.8969088E-4</c:v>
                </c:pt>
                <c:pt idx="42">
                  <c:v>3.7256731999999999E-4</c:v>
                </c:pt>
                <c:pt idx="43">
                  <c:v>3.3728238000000005E-4</c:v>
                </c:pt>
                <c:pt idx="44">
                  <c:v>3.0485137999999997E-4</c:v>
                </c:pt>
                <c:pt idx="45">
                  <c:v>2.9317622000000002E-4</c:v>
                </c:pt>
                <c:pt idx="46">
                  <c:v>3.1704543999999999E-4</c:v>
                </c:pt>
                <c:pt idx="47">
                  <c:v>3.7905352E-4</c:v>
                </c:pt>
                <c:pt idx="48">
                  <c:v>4.5974185999999998E-4</c:v>
                </c:pt>
                <c:pt idx="49">
                  <c:v>5.3160896E-4</c:v>
                </c:pt>
                <c:pt idx="50">
                  <c:v>5.733801E-4</c:v>
                </c:pt>
                <c:pt idx="51">
                  <c:v>5.8764974000000006E-4</c:v>
                </c:pt>
                <c:pt idx="52">
                  <c:v>5.8168244000000001E-4</c:v>
                </c:pt>
                <c:pt idx="53">
                  <c:v>5.5729432000000008E-4</c:v>
                </c:pt>
                <c:pt idx="54">
                  <c:v>5.0903698000000002E-4</c:v>
                </c:pt>
                <c:pt idx="55">
                  <c:v>4.3691041999999994E-4</c:v>
                </c:pt>
                <c:pt idx="56">
                  <c:v>3.4662252000000003E-4</c:v>
                </c:pt>
                <c:pt idx="57">
                  <c:v>2.53480676E-4</c:v>
                </c:pt>
                <c:pt idx="58">
                  <c:v>1.7824075599999999E-4</c:v>
                </c:pt>
                <c:pt idx="59">
                  <c:v>1.4243693600000002E-4</c:v>
                </c:pt>
                <c:pt idx="60">
                  <c:v>1.54890456E-4</c:v>
                </c:pt>
                <c:pt idx="61">
                  <c:v>2.1093123599999998E-4</c:v>
                </c:pt>
                <c:pt idx="62">
                  <c:v>2.9654908000000002E-4</c:v>
                </c:pt>
                <c:pt idx="63">
                  <c:v>3.7853466E-4</c:v>
                </c:pt>
                <c:pt idx="64">
                  <c:v>4.2731089999999995E-4</c:v>
                </c:pt>
                <c:pt idx="65">
                  <c:v>4.3198096000000001E-4</c:v>
                </c:pt>
                <c:pt idx="66">
                  <c:v>3.9358264E-4</c:v>
                </c:pt>
                <c:pt idx="67">
                  <c:v>3.3650408000000001E-4</c:v>
                </c:pt>
                <c:pt idx="68">
                  <c:v>3.0070024000000001E-4</c:v>
                </c:pt>
                <c:pt idx="69">
                  <c:v>2.9680852E-4</c:v>
                </c:pt>
                <c:pt idx="70">
                  <c:v>3.0952146E-4</c:v>
                </c:pt>
                <c:pt idx="71">
                  <c:v>3.0433250000000005E-4</c:v>
                </c:pt>
                <c:pt idx="72">
                  <c:v>2.4647559200000003E-4</c:v>
                </c:pt>
                <c:pt idx="73">
                  <c:v>1.3958303199999999E-4</c:v>
                </c:pt>
                <c:pt idx="74">
                  <c:v>2.827983199999998E-5</c:v>
                </c:pt>
                <c:pt idx="75">
                  <c:v>-4.0992776000000006E-5</c:v>
                </c:pt>
                <c:pt idx="76">
                  <c:v>-2.9577055999999998E-5</c:v>
                </c:pt>
                <c:pt idx="77">
                  <c:v>6.6418712000000001E-5</c:v>
                </c:pt>
                <c:pt idx="78">
                  <c:v>2.1119069199999999E-4</c:v>
                </c:pt>
                <c:pt idx="79">
                  <c:v>3.7152955200000002E-4</c:v>
                </c:pt>
                <c:pt idx="80">
                  <c:v>5.1941492000000006E-4</c:v>
                </c:pt>
                <c:pt idx="81">
                  <c:v>6.244913600000001E-4</c:v>
                </c:pt>
                <c:pt idx="82">
                  <c:v>6.6548414000000002E-4</c:v>
                </c:pt>
                <c:pt idx="83">
                  <c:v>6.3019919999999998E-4</c:v>
                </c:pt>
                <c:pt idx="84">
                  <c:v>5.2434441999999989E-4</c:v>
                </c:pt>
                <c:pt idx="85">
                  <c:v>3.8320469999999997E-4</c:v>
                </c:pt>
                <c:pt idx="86">
                  <c:v>2.6204248000000002E-4</c:v>
                </c:pt>
                <c:pt idx="87">
                  <c:v>2.1767688000000002E-4</c:v>
                </c:pt>
                <c:pt idx="88">
                  <c:v>2.7553380000000001E-4</c:v>
                </c:pt>
                <c:pt idx="89">
                  <c:v>4.1122510000000001E-4</c:v>
                </c:pt>
                <c:pt idx="90">
                  <c:v>5.8168244000000001E-4</c:v>
                </c:pt>
                <c:pt idx="91">
                  <c:v>7.3787013999999994E-4</c:v>
                </c:pt>
                <c:pt idx="92">
                  <c:v>8.3075252000000001E-4</c:v>
                </c:pt>
                <c:pt idx="93">
                  <c:v>8.533245000000002E-4</c:v>
                </c:pt>
                <c:pt idx="94">
                  <c:v>8.2348798000000012E-4</c:v>
                </c:pt>
                <c:pt idx="95">
                  <c:v>7.5706930000000007E-4</c:v>
                </c:pt>
                <c:pt idx="96">
                  <c:v>6.8598054E-4</c:v>
                </c:pt>
                <c:pt idx="97">
                  <c:v>6.3824209999999995E-4</c:v>
                </c:pt>
                <c:pt idx="98">
                  <c:v>5.9932490000000002E-4</c:v>
                </c:pt>
                <c:pt idx="99">
                  <c:v>5.5028923999999994E-4</c:v>
                </c:pt>
                <c:pt idx="100">
                  <c:v>4.9087563999999993E-4</c:v>
                </c:pt>
                <c:pt idx="101">
                  <c:v>4.2004633999999998E-4</c:v>
                </c:pt>
                <c:pt idx="102">
                  <c:v>3.5440599999999998E-4</c:v>
                </c:pt>
                <c:pt idx="103">
                  <c:v>3.3079622E-4</c:v>
                </c:pt>
                <c:pt idx="104">
                  <c:v>3.6270831999999997E-4</c:v>
                </c:pt>
                <c:pt idx="105">
                  <c:v>4.2523527999999996E-4</c:v>
                </c:pt>
                <c:pt idx="106">
                  <c:v>4.804977E-4</c:v>
                </c:pt>
                <c:pt idx="107">
                  <c:v>5.0981532000000007E-4</c:v>
                </c:pt>
                <c:pt idx="108">
                  <c:v>5.165609800000001E-4</c:v>
                </c:pt>
                <c:pt idx="109">
                  <c:v>5.1318815999999994E-4</c:v>
                </c:pt>
                <c:pt idx="110">
                  <c:v>5.1811768000000001E-4</c:v>
                </c:pt>
                <c:pt idx="111">
                  <c:v>5.3550069999999997E-4</c:v>
                </c:pt>
                <c:pt idx="112">
                  <c:v>5.4328413999999998E-4</c:v>
                </c:pt>
                <c:pt idx="113">
                  <c:v>5.3238731999999997E-4</c:v>
                </c:pt>
                <c:pt idx="114">
                  <c:v>5.1215036000000003E-4</c:v>
                </c:pt>
                <c:pt idx="115">
                  <c:v>4.8828114000000001E-4</c:v>
                </c:pt>
                <c:pt idx="116">
                  <c:v>4.7816268000000001E-4</c:v>
                </c:pt>
                <c:pt idx="117">
                  <c:v>4.9321065999999997E-4</c:v>
                </c:pt>
                <c:pt idx="118">
                  <c:v>5.1370704000000002E-4</c:v>
                </c:pt>
                <c:pt idx="119">
                  <c:v>5.2252827999999993E-4</c:v>
                </c:pt>
                <c:pt idx="120">
                  <c:v>5.1474483999999993E-4</c:v>
                </c:pt>
                <c:pt idx="121">
                  <c:v>4.9347010000000001E-4</c:v>
                </c:pt>
                <c:pt idx="122">
                  <c:v>4.8153549999999996E-4</c:v>
                </c:pt>
                <c:pt idx="123">
                  <c:v>4.9736183999999999E-4</c:v>
                </c:pt>
                <c:pt idx="124">
                  <c:v>5.3939241999999992E-4</c:v>
                </c:pt>
                <c:pt idx="125">
                  <c:v>6.1022172000000003E-4</c:v>
                </c:pt>
                <c:pt idx="126">
                  <c:v>6.9973127999999995E-4</c:v>
                </c:pt>
                <c:pt idx="127">
                  <c:v>7.7782511999999995E-4</c:v>
                </c:pt>
                <c:pt idx="128">
                  <c:v>8.2426630000000003E-4</c:v>
                </c:pt>
                <c:pt idx="129">
                  <c:v>8.3101193999999992E-4</c:v>
                </c:pt>
                <c:pt idx="130">
                  <c:v>7.9287309999999996E-4</c:v>
                </c:pt>
                <c:pt idx="131">
                  <c:v>7.2385991999999988E-4</c:v>
                </c:pt>
                <c:pt idx="132">
                  <c:v>6.4887945999999989E-4</c:v>
                </c:pt>
                <c:pt idx="133">
                  <c:v>5.7805015999999999E-4</c:v>
                </c:pt>
                <c:pt idx="134">
                  <c:v>5.0955588000000003E-4</c:v>
                </c:pt>
                <c:pt idx="135">
                  <c:v>4.4417498000000002E-4</c:v>
                </c:pt>
                <c:pt idx="136">
                  <c:v>3.9280428000000009E-4</c:v>
                </c:pt>
                <c:pt idx="137">
                  <c:v>3.6660001999999999E-4</c:v>
                </c:pt>
                <c:pt idx="138">
                  <c:v>3.6530277999999999E-4</c:v>
                </c:pt>
                <c:pt idx="139">
                  <c:v>3.7853463999999997E-4</c:v>
                </c:pt>
                <c:pt idx="140">
                  <c:v>3.7827518000000001E-4</c:v>
                </c:pt>
                <c:pt idx="141">
                  <c:v>3.2041827600000003E-4</c:v>
                </c:pt>
                <c:pt idx="142">
                  <c:v>1.9847771600000003E-4</c:v>
                </c:pt>
                <c:pt idx="143">
                  <c:v>5.6559655999999993E-5</c:v>
                </c:pt>
                <c:pt idx="144">
                  <c:v>-5.9413603999999994E-5</c:v>
                </c:pt>
                <c:pt idx="145">
                  <c:v>-1.0351975999999998E-4</c:v>
                </c:pt>
                <c:pt idx="146">
                  <c:v>-4.7997895999999992E-5</c:v>
                </c:pt>
                <c:pt idx="147">
                  <c:v>7.056984400000001E-5</c:v>
                </c:pt>
                <c:pt idx="148">
                  <c:v>1.9354820399999998E-4</c:v>
                </c:pt>
                <c:pt idx="149">
                  <c:v>2.9032230400000001E-4</c:v>
                </c:pt>
                <c:pt idx="150">
                  <c:v>3.3105564000000001E-4</c:v>
                </c:pt>
                <c:pt idx="151">
                  <c:v>3.0952146000000005E-4</c:v>
                </c:pt>
                <c:pt idx="152">
                  <c:v>2.5581572E-4</c:v>
                </c:pt>
                <c:pt idx="153">
                  <c:v>1.88878132E-4</c:v>
                </c:pt>
                <c:pt idx="154">
                  <c:v>1.1389766400000001E-4</c:v>
                </c:pt>
                <c:pt idx="155">
                  <c:v>5.5781311999999993E-5</c:v>
                </c:pt>
                <c:pt idx="156">
                  <c:v>3.1393203999999994E-5</c:v>
                </c:pt>
                <c:pt idx="157">
                  <c:v>4.4365603999999998E-5</c:v>
                </c:pt>
                <c:pt idx="158">
                  <c:v>1.02222512E-4</c:v>
                </c:pt>
                <c:pt idx="159">
                  <c:v>1.9354822E-4</c:v>
                </c:pt>
                <c:pt idx="160">
                  <c:v>2.9084123200000001E-4</c:v>
                </c:pt>
                <c:pt idx="161">
                  <c:v>3.6348667999999999E-4</c:v>
                </c:pt>
                <c:pt idx="162">
                  <c:v>3.9773382000000003E-4</c:v>
                </c:pt>
                <c:pt idx="163">
                  <c:v>3.9591768000000002E-4</c:v>
                </c:pt>
                <c:pt idx="164">
                  <c:v>3.8761534E-4</c:v>
                </c:pt>
                <c:pt idx="165">
                  <c:v>4.0499834E-4</c:v>
                </c:pt>
                <c:pt idx="166">
                  <c:v>4.7245482000000006E-4</c:v>
                </c:pt>
                <c:pt idx="167">
                  <c:v>5.8323912E-4</c:v>
                </c:pt>
                <c:pt idx="168">
                  <c:v>7.0959029999999985E-4</c:v>
                </c:pt>
                <c:pt idx="169">
                  <c:v>8.2063403999999994E-4</c:v>
                </c:pt>
                <c:pt idx="170">
                  <c:v>8.8809051999999989E-4</c:v>
                </c:pt>
                <c:pt idx="171">
                  <c:v>9.1403531999999991E-4</c:v>
                </c:pt>
                <c:pt idx="172">
                  <c:v>9.3972073999999998E-4</c:v>
                </c:pt>
                <c:pt idx="173">
                  <c:v>1.01470116E-3</c:v>
                </c:pt>
                <c:pt idx="174">
                  <c:v>1.16647818E-3</c:v>
                </c:pt>
                <c:pt idx="175">
                  <c:v>1.4030947599999999E-3</c:v>
                </c:pt>
                <c:pt idx="176">
                  <c:v>1.6960116000000001E-3</c:v>
                </c:pt>
                <c:pt idx="177">
                  <c:v>1.9902256000000002E-3</c:v>
                </c:pt>
                <c:pt idx="178">
                  <c:v>2.2444848E-3</c:v>
                </c:pt>
                <c:pt idx="179">
                  <c:v>2.4512650000000002E-3</c:v>
                </c:pt>
                <c:pt idx="180">
                  <c:v>2.6302842000000002E-3</c:v>
                </c:pt>
                <c:pt idx="181">
                  <c:v>2.8243511999999998E-3</c:v>
                </c:pt>
                <c:pt idx="182">
                  <c:v>3.0799073999999999E-3</c:v>
                </c:pt>
                <c:pt idx="183">
                  <c:v>3.4052551999999999E-3</c:v>
                </c:pt>
                <c:pt idx="184">
                  <c:v>3.7894975999999995E-3</c:v>
                </c:pt>
                <c:pt idx="185">
                  <c:v>4.223554E-3</c:v>
                </c:pt>
                <c:pt idx="186">
                  <c:v>4.6819985999999991E-3</c:v>
                </c:pt>
                <c:pt idx="187">
                  <c:v>5.1445943999999999E-3</c:v>
                </c:pt>
                <c:pt idx="188">
                  <c:v>5.6224975999999999E-3</c:v>
                </c:pt>
                <c:pt idx="189">
                  <c:v>6.1240106000000002E-3</c:v>
                </c:pt>
                <c:pt idx="190">
                  <c:v>6.6571763999999992E-3</c:v>
                </c:pt>
                <c:pt idx="191">
                  <c:v>7.2448262000000003E-3</c:v>
                </c:pt>
                <c:pt idx="192">
                  <c:v>7.8809928000000001E-3</c:v>
                </c:pt>
                <c:pt idx="193">
                  <c:v>8.5511469999999985E-3</c:v>
                </c:pt>
                <c:pt idx="194">
                  <c:v>9.2277872000000004E-3</c:v>
                </c:pt>
                <c:pt idx="195">
                  <c:v>9.8662890000000003E-3</c:v>
                </c:pt>
                <c:pt idx="196">
                  <c:v>1.0441484800000001E-2</c:v>
                </c:pt>
                <c:pt idx="197">
                  <c:v>1.0955452000000001E-2</c:v>
                </c:pt>
                <c:pt idx="198">
                  <c:v>1.1412080000000002E-2</c:v>
                </c:pt>
                <c:pt idx="199">
                  <c:v>1.1836796E-2</c:v>
                </c:pt>
                <c:pt idx="200">
                  <c:v>1.2248800000000001E-2</c:v>
                </c:pt>
                <c:pt idx="201">
                  <c:v>1.2626038000000001E-2</c:v>
                </c:pt>
                <c:pt idx="202">
                  <c:v>1.2941526E-2</c:v>
                </c:pt>
                <c:pt idx="203">
                  <c:v>1.3163353999999999E-2</c:v>
                </c:pt>
                <c:pt idx="204">
                  <c:v>1.3276992000000001E-2</c:v>
                </c:pt>
                <c:pt idx="205">
                  <c:v>1.3297228000000003E-2</c:v>
                </c:pt>
                <c:pt idx="206">
                  <c:v>1.3249230000000001E-2</c:v>
                </c:pt>
                <c:pt idx="207">
                  <c:v>1.3159201999999998E-2</c:v>
                </c:pt>
                <c:pt idx="208">
                  <c:v>1.3050234000000003E-2</c:v>
                </c:pt>
                <c:pt idx="209">
                  <c:v>1.2926218E-2</c:v>
                </c:pt>
                <c:pt idx="210">
                  <c:v>1.2784299999999998E-2</c:v>
                </c:pt>
                <c:pt idx="211">
                  <c:v>1.2632782E-2</c:v>
                </c:pt>
                <c:pt idx="212">
                  <c:v>1.2472962000000001E-2</c:v>
                </c:pt>
                <c:pt idx="213">
                  <c:v>1.2302245999999999E-2</c:v>
                </c:pt>
                <c:pt idx="214">
                  <c:v>1.2104548E-2</c:v>
                </c:pt>
                <c:pt idx="215">
                  <c:v>1.1852106000000001E-2</c:v>
                </c:pt>
                <c:pt idx="216">
                  <c:v>1.1527277999999998E-2</c:v>
                </c:pt>
                <c:pt idx="217">
                  <c:v>1.1144592E-2</c:v>
                </c:pt>
                <c:pt idx="218">
                  <c:v>1.07375176E-2</c:v>
                </c:pt>
                <c:pt idx="219">
                  <c:v>1.0349901599999999E-2</c:v>
                </c:pt>
                <c:pt idx="220">
                  <c:v>1.0014693799999998E-2</c:v>
                </c:pt>
                <c:pt idx="221">
                  <c:v>9.718922599999999E-3</c:v>
                </c:pt>
                <c:pt idx="222">
                  <c:v>9.4202978000000014E-3</c:v>
                </c:pt>
                <c:pt idx="223">
                  <c:v>9.0819775999999991E-3</c:v>
                </c:pt>
                <c:pt idx="224">
                  <c:v>8.6824276000000006E-3</c:v>
                </c:pt>
                <c:pt idx="225">
                  <c:v>8.2255396000000015E-3</c:v>
                </c:pt>
                <c:pt idx="226">
                  <c:v>7.7546414000000006E-3</c:v>
                </c:pt>
                <c:pt idx="227">
                  <c:v>7.3065745999999999E-3</c:v>
                </c:pt>
                <c:pt idx="228">
                  <c:v>6.9129920000000015E-3</c:v>
                </c:pt>
                <c:pt idx="229">
                  <c:v>6.5982816000000003E-3</c:v>
                </c:pt>
                <c:pt idx="230">
                  <c:v>6.3541412000000007E-3</c:v>
                </c:pt>
                <c:pt idx="231">
                  <c:v>6.1587767999999998E-3</c:v>
                </c:pt>
                <c:pt idx="232">
                  <c:v>5.9968812E-3</c:v>
                </c:pt>
                <c:pt idx="233">
                  <c:v>5.8373205999999993E-3</c:v>
                </c:pt>
                <c:pt idx="234">
                  <c:v>5.6546691999999994E-3</c:v>
                </c:pt>
                <c:pt idx="235">
                  <c:v>5.4660504000000002E-3</c:v>
                </c:pt>
                <c:pt idx="236">
                  <c:v>5.2857340000000003E-3</c:v>
                </c:pt>
                <c:pt idx="237">
                  <c:v>5.1290273999999997E-3</c:v>
                </c:pt>
                <c:pt idx="238">
                  <c:v>5.0159081999999995E-3</c:v>
                </c:pt>
                <c:pt idx="239">
                  <c:v>4.9437815999999997E-3</c:v>
                </c:pt>
                <c:pt idx="240">
                  <c:v>4.8931892000000001E-3</c:v>
                </c:pt>
                <c:pt idx="241">
                  <c:v>4.8597203999999998E-3</c:v>
                </c:pt>
                <c:pt idx="242">
                  <c:v>4.8262515999999995E-3</c:v>
                </c:pt>
                <c:pt idx="243">
                  <c:v>4.7681352000000007E-3</c:v>
                </c:pt>
                <c:pt idx="244">
                  <c:v>4.6871875999999991E-3</c:v>
                </c:pt>
                <c:pt idx="245">
                  <c:v>4.5844461999999999E-3</c:v>
                </c:pt>
                <c:pt idx="246">
                  <c:v>4.4640623999999997E-3</c:v>
                </c:pt>
                <c:pt idx="247">
                  <c:v>4.3512025999999995E-3</c:v>
                </c:pt>
                <c:pt idx="248">
                  <c:v>4.2614335999999996E-3</c:v>
                </c:pt>
                <c:pt idx="249">
                  <c:v>4.1843773999999997E-3</c:v>
                </c:pt>
                <c:pt idx="250">
                  <c:v>4.1117319999999999E-3</c:v>
                </c:pt>
                <c:pt idx="251">
                  <c:v>4.0211845999999999E-3</c:v>
                </c:pt>
                <c:pt idx="252">
                  <c:v>3.8875687999999999E-3</c:v>
                </c:pt>
                <c:pt idx="253">
                  <c:v>3.7261919999999997E-3</c:v>
                </c:pt>
                <c:pt idx="254">
                  <c:v>3.5604047999999999E-3</c:v>
                </c:pt>
                <c:pt idx="255">
                  <c:v>3.4060331999999998E-3</c:v>
                </c:pt>
                <c:pt idx="256">
                  <c:v>3.2840925999999999E-3</c:v>
                </c:pt>
                <c:pt idx="257">
                  <c:v>3.192767E-3</c:v>
                </c:pt>
                <c:pt idx="258">
                  <c:v>3.098328E-3</c:v>
                </c:pt>
                <c:pt idx="259">
                  <c:v>2.9878031999999999E-3</c:v>
                </c:pt>
                <c:pt idx="260">
                  <c:v>2.8681978000000001E-3</c:v>
                </c:pt>
                <c:pt idx="261">
                  <c:v>2.7514461999999995E-3</c:v>
                </c:pt>
                <c:pt idx="262">
                  <c:v>2.6575259999999995E-3</c:v>
                </c:pt>
                <c:pt idx="263">
                  <c:v>2.5853993999999996E-3</c:v>
                </c:pt>
                <c:pt idx="264">
                  <c:v>2.5174239999999999E-3</c:v>
                </c:pt>
                <c:pt idx="265">
                  <c:v>2.4292116000000003E-3</c:v>
                </c:pt>
                <c:pt idx="266">
                  <c:v>2.297931E-3</c:v>
                </c:pt>
                <c:pt idx="267">
                  <c:v>2.1266954000000002E-3</c:v>
                </c:pt>
                <c:pt idx="268">
                  <c:v>1.9445629999999998E-3</c:v>
                </c:pt>
                <c:pt idx="269">
                  <c:v>1.7683978E-3</c:v>
                </c:pt>
                <c:pt idx="270">
                  <c:v>1.6077993999999997E-3</c:v>
                </c:pt>
                <c:pt idx="271">
                  <c:v>1.4622490000000001E-3</c:v>
                </c:pt>
                <c:pt idx="272">
                  <c:v>1.3125474200000001E-3</c:v>
                </c:pt>
                <c:pt idx="273">
                  <c:v>1.1563596800000001E-3</c:v>
                </c:pt>
                <c:pt idx="274">
                  <c:v>1.0066581200000001E-3</c:v>
                </c:pt>
                <c:pt idx="275">
                  <c:v>8.730424600000002E-4</c:v>
                </c:pt>
                <c:pt idx="276">
                  <c:v>7.7445228000000009E-4</c:v>
                </c:pt>
                <c:pt idx="277">
                  <c:v>7.2827054000000006E-4</c:v>
                </c:pt>
                <c:pt idx="278">
                  <c:v>7.2801110000000001E-4</c:v>
                </c:pt>
                <c:pt idx="279">
                  <c:v>7.6640939999999993E-4</c:v>
                </c:pt>
                <c:pt idx="280">
                  <c:v>8.4657885999999999E-4</c:v>
                </c:pt>
                <c:pt idx="281">
                  <c:v>9.5087703999999999E-4</c:v>
                </c:pt>
                <c:pt idx="282">
                  <c:v>1.05465616E-3</c:v>
                </c:pt>
                <c:pt idx="283">
                  <c:v>1.14260894E-3</c:v>
                </c:pt>
                <c:pt idx="284">
                  <c:v>1.1937202000000002E-3</c:v>
                </c:pt>
                <c:pt idx="285">
                  <c:v>1.1887906000000001E-3</c:v>
                </c:pt>
                <c:pt idx="286">
                  <c:v>1.14131152E-3</c:v>
                </c:pt>
                <c:pt idx="287">
                  <c:v>1.07774684E-3</c:v>
                </c:pt>
                <c:pt idx="288">
                  <c:v>1.01470106E-3</c:v>
                </c:pt>
                <c:pt idx="289">
                  <c:v>9.625520199999999E-4</c:v>
                </c:pt>
                <c:pt idx="290">
                  <c:v>9.2545102000000001E-4</c:v>
                </c:pt>
                <c:pt idx="291">
                  <c:v>8.9327948000000011E-4</c:v>
                </c:pt>
                <c:pt idx="292">
                  <c:v>8.6032958000000002E-4</c:v>
                </c:pt>
                <c:pt idx="293">
                  <c:v>8.4009264000000001E-4</c:v>
                </c:pt>
                <c:pt idx="294">
                  <c:v>8.4813552000000006E-4</c:v>
                </c:pt>
                <c:pt idx="295">
                  <c:v>8.8549612000000011E-4</c:v>
                </c:pt>
                <c:pt idx="296">
                  <c:v>9.500987400000001E-4</c:v>
                </c:pt>
                <c:pt idx="297">
                  <c:v>1.02948992E-3</c:v>
                </c:pt>
                <c:pt idx="298">
                  <c:v>1.08630904E-3</c:v>
                </c:pt>
                <c:pt idx="299">
                  <c:v>1.0855307000000002E-3</c:v>
                </c:pt>
                <c:pt idx="300">
                  <c:v>1.0121068400000001E-3</c:v>
                </c:pt>
                <c:pt idx="301">
                  <c:v>8.7174539999999997E-4</c:v>
                </c:pt>
                <c:pt idx="302">
                  <c:v>6.963584599999999E-4</c:v>
                </c:pt>
                <c:pt idx="303">
                  <c:v>5.4873253999999992E-4</c:v>
                </c:pt>
                <c:pt idx="304">
                  <c:v>4.7686544000000001E-4</c:v>
                </c:pt>
                <c:pt idx="305">
                  <c:v>4.8828114000000001E-4</c:v>
                </c:pt>
                <c:pt idx="306">
                  <c:v>5.502892000000001E-4</c:v>
                </c:pt>
                <c:pt idx="307">
                  <c:v>6.0710832000000011E-4</c:v>
                </c:pt>
                <c:pt idx="308">
                  <c:v>6.1982127999999997E-4</c:v>
                </c:pt>
                <c:pt idx="309">
                  <c:v>5.8168241999999998E-4</c:v>
                </c:pt>
                <c:pt idx="310">
                  <c:v>5.0981532000000007E-4</c:v>
                </c:pt>
                <c:pt idx="311">
                  <c:v>4.3042424000000001E-4</c:v>
                </c:pt>
                <c:pt idx="312">
                  <c:v>3.6660001999999999E-4</c:v>
                </c:pt>
                <c:pt idx="313">
                  <c:v>3.0329470000000004E-4</c:v>
                </c:pt>
                <c:pt idx="314">
                  <c:v>2.3505988000000001E-4</c:v>
                </c:pt>
                <c:pt idx="315">
                  <c:v>1.7694353200000001E-4</c:v>
                </c:pt>
                <c:pt idx="316">
                  <c:v>1.4139915199999999E-4</c:v>
                </c:pt>
                <c:pt idx="317">
                  <c:v>1.4217751200000002E-4</c:v>
                </c:pt>
                <c:pt idx="318">
                  <c:v>1.93029332E-4</c:v>
                </c:pt>
                <c:pt idx="319">
                  <c:v>2.7138263199999999E-4</c:v>
                </c:pt>
                <c:pt idx="320">
                  <c:v>3.3261236E-4</c:v>
                </c:pt>
                <c:pt idx="321">
                  <c:v>3.5855716000000003E-4</c:v>
                </c:pt>
                <c:pt idx="322">
                  <c:v>3.4532530000000005E-4</c:v>
                </c:pt>
                <c:pt idx="323">
                  <c:v>2.9862464000000004E-4</c:v>
                </c:pt>
                <c:pt idx="324">
                  <c:v>2.4777282000000003E-4</c:v>
                </c:pt>
                <c:pt idx="325">
                  <c:v>2.2234692000000001E-4</c:v>
                </c:pt>
                <c:pt idx="326">
                  <c:v>2.11969E-4</c:v>
                </c:pt>
                <c:pt idx="327">
                  <c:v>2.0366665999999996E-4</c:v>
                </c:pt>
                <c:pt idx="328">
                  <c:v>2.0236941999999999E-4</c:v>
                </c:pt>
                <c:pt idx="329">
                  <c:v>1.9510487999999999E-4</c:v>
                </c:pt>
                <c:pt idx="330">
                  <c:v>1.6941952000000001E-4</c:v>
                </c:pt>
                <c:pt idx="331">
                  <c:v>1.3724796799999999E-4</c:v>
                </c:pt>
                <c:pt idx="332">
                  <c:v>9.2882367999999989E-5</c:v>
                </c:pt>
                <c:pt idx="333">
                  <c:v>1.4269628000000012E-5</c:v>
                </c:pt>
                <c:pt idx="334">
                  <c:v>-9.4957971999999998E-5</c:v>
                </c:pt>
                <c:pt idx="335">
                  <c:v>-2.0703951199999999E-4</c:v>
                </c:pt>
                <c:pt idx="336">
                  <c:v>-2.9473294000000001E-4</c:v>
                </c:pt>
                <c:pt idx="337">
                  <c:v>-3.2560725999999999E-4</c:v>
                </c:pt>
                <c:pt idx="338">
                  <c:v>-2.8020385599999997E-4</c:v>
                </c:pt>
                <c:pt idx="339">
                  <c:v>-1.7071679599999997E-4</c:v>
                </c:pt>
                <c:pt idx="340">
                  <c:v>-3.4247135999999984E-5</c:v>
                </c:pt>
                <c:pt idx="341">
                  <c:v>8.8731224000000001E-5</c:v>
                </c:pt>
                <c:pt idx="342">
                  <c:v>1.63192804E-4</c:v>
                </c:pt>
                <c:pt idx="343">
                  <c:v>1.7953802799999997E-4</c:v>
                </c:pt>
                <c:pt idx="344">
                  <c:v>1.5748494000000001E-4</c:v>
                </c:pt>
                <c:pt idx="345">
                  <c:v>1.2531338400000001E-4</c:v>
                </c:pt>
                <c:pt idx="346">
                  <c:v>1.0611422400000001E-4</c:v>
                </c:pt>
                <c:pt idx="347">
                  <c:v>1.1130318400000001E-4</c:v>
                </c:pt>
                <c:pt idx="348">
                  <c:v>1.3309681600000002E-4</c:v>
                </c:pt>
                <c:pt idx="349">
                  <c:v>1.5229596399999999E-4</c:v>
                </c:pt>
                <c:pt idx="350">
                  <c:v>1.5930105999999999E-4</c:v>
                </c:pt>
                <c:pt idx="351">
                  <c:v>1.4970148E-4</c:v>
                </c:pt>
                <c:pt idx="352">
                  <c:v>1.2375668399999999E-4</c:v>
                </c:pt>
                <c:pt idx="353">
                  <c:v>7.7315492E-5</c:v>
                </c:pt>
                <c:pt idx="354">
                  <c:v>-4.4106279999999997E-6</c:v>
                </c:pt>
                <c:pt idx="355">
                  <c:v>-1.3361572799999998E-4</c:v>
                </c:pt>
                <c:pt idx="356">
                  <c:v>-2.9447348800000001E-4</c:v>
                </c:pt>
                <c:pt idx="357">
                  <c:v>-4.4936395200000003E-4</c:v>
                </c:pt>
                <c:pt idx="358">
                  <c:v>-5.5469983999999997E-4</c:v>
                </c:pt>
                <c:pt idx="359">
                  <c:v>-5.8297968000000006E-4</c:v>
                </c:pt>
                <c:pt idx="360">
                  <c:v>-5.4691642E-4</c:v>
                </c:pt>
                <c:pt idx="361">
                  <c:v>-4.7453042000000008E-4</c:v>
                </c:pt>
                <c:pt idx="362">
                  <c:v>-4.0136608000000001E-4</c:v>
                </c:pt>
                <c:pt idx="363">
                  <c:v>-3.6244887999999998E-4</c:v>
                </c:pt>
                <c:pt idx="364">
                  <c:v>-3.5959494000000001E-4</c:v>
                </c:pt>
                <c:pt idx="365">
                  <c:v>-3.7749683999999996E-4</c:v>
                </c:pt>
                <c:pt idx="366">
                  <c:v>-4.1641404000000004E-4</c:v>
                </c:pt>
                <c:pt idx="367">
                  <c:v>-4.6856307999999997E-4</c:v>
                </c:pt>
                <c:pt idx="368">
                  <c:v>-5.1967434000000008E-4</c:v>
                </c:pt>
                <c:pt idx="369">
                  <c:v>-5.7312064000000003E-4</c:v>
                </c:pt>
                <c:pt idx="370">
                  <c:v>-6.1592956000000002E-4</c:v>
                </c:pt>
                <c:pt idx="371">
                  <c:v>-6.2968029999999997E-4</c:v>
                </c:pt>
                <c:pt idx="372">
                  <c:v>-6.1774569999999986E-4</c:v>
                </c:pt>
                <c:pt idx="373">
                  <c:v>-5.8946585999999999E-4</c:v>
                </c:pt>
                <c:pt idx="374">
                  <c:v>-5.4587857999999993E-4</c:v>
                </c:pt>
                <c:pt idx="375">
                  <c:v>-4.8854058000000005E-4</c:v>
                </c:pt>
                <c:pt idx="376">
                  <c:v>-4.1563569999999994E-4</c:v>
                </c:pt>
                <c:pt idx="377">
                  <c:v>-3.2975839999999996E-4</c:v>
                </c:pt>
                <c:pt idx="378">
                  <c:v>-2.3505988399999999E-4</c:v>
                </c:pt>
                <c:pt idx="379">
                  <c:v>-1.2972399999999998E-4</c:v>
                </c:pt>
                <c:pt idx="380">
                  <c:v>-1.401018E-5</c:v>
                </c:pt>
                <c:pt idx="381">
                  <c:v>1.0689259999999999E-4</c:v>
                </c:pt>
                <c:pt idx="382">
                  <c:v>2.285737E-4</c:v>
                </c:pt>
                <c:pt idx="383">
                  <c:v>3.3416904399999998E-4</c:v>
                </c:pt>
                <c:pt idx="384">
                  <c:v>3.9747436000000006E-4</c:v>
                </c:pt>
                <c:pt idx="385">
                  <c:v>4.0214442000000001E-4</c:v>
                </c:pt>
                <c:pt idx="386">
                  <c:v>3.3676351600000001E-4</c:v>
                </c:pt>
                <c:pt idx="387">
                  <c:v>2.03926136E-4</c:v>
                </c:pt>
                <c:pt idx="388">
                  <c:v>3.7360516000000006E-5</c:v>
                </c:pt>
                <c:pt idx="389">
                  <c:v>-1.2375670399999999E-4</c:v>
                </c:pt>
                <c:pt idx="390">
                  <c:v>-2.5529684400000001E-4</c:v>
                </c:pt>
                <c:pt idx="391">
                  <c:v>-3.2586670000000004E-4</c:v>
                </c:pt>
                <c:pt idx="392">
                  <c:v>-3.2145608000000003E-4</c:v>
                </c:pt>
                <c:pt idx="393">
                  <c:v>-2.58929116E-4</c:v>
                </c:pt>
                <c:pt idx="394">
                  <c:v>-1.6708451600000001E-4</c:v>
                </c:pt>
                <c:pt idx="395">
                  <c:v>-8.6136740000000001E-5</c:v>
                </c:pt>
                <c:pt idx="396">
                  <c:v>-5.8375799999999998E-5</c:v>
                </c:pt>
                <c:pt idx="397">
                  <c:v>-9.5995760000000004E-5</c:v>
                </c:pt>
                <c:pt idx="398">
                  <c:v>-1.8861870399999999E-4</c:v>
                </c:pt>
                <c:pt idx="399">
                  <c:v>-3.08483684E-4</c:v>
                </c:pt>
                <c:pt idx="400">
                  <c:v>-4.1252233999999991E-4</c:v>
                </c:pt>
                <c:pt idx="401">
                  <c:v>-4.7271427999999997E-4</c:v>
                </c:pt>
                <c:pt idx="402">
                  <c:v>-4.8309219999999998E-4</c:v>
                </c:pt>
                <c:pt idx="403">
                  <c:v>-4.5325568000000006E-4</c:v>
                </c:pt>
                <c:pt idx="404">
                  <c:v>-3.9825269999999995E-4</c:v>
                </c:pt>
                <c:pt idx="405">
                  <c:v>-3.2690449999999999E-4</c:v>
                </c:pt>
                <c:pt idx="406">
                  <c:v>-2.5114568399999996E-4</c:v>
                </c:pt>
                <c:pt idx="407">
                  <c:v>-1.8472699200000001E-4</c:v>
                </c:pt>
                <c:pt idx="408">
                  <c:v>-1.3491296800000001E-4</c:v>
                </c:pt>
                <c:pt idx="409">
                  <c:v>-1.25832288E-4</c:v>
                </c:pt>
                <c:pt idx="410">
                  <c:v>-1.7175458799999999E-4</c:v>
                </c:pt>
                <c:pt idx="411">
                  <c:v>-2.45437824E-4</c:v>
                </c:pt>
                <c:pt idx="412">
                  <c:v>-3.1496989600000001E-4</c:v>
                </c:pt>
                <c:pt idx="413">
                  <c:v>-3.5336820000000002E-4</c:v>
                </c:pt>
                <c:pt idx="414">
                  <c:v>-3.3650408000000006E-4</c:v>
                </c:pt>
                <c:pt idx="415">
                  <c:v>-2.7709048E-4</c:v>
                </c:pt>
                <c:pt idx="416">
                  <c:v>-2.0288834799999999E-4</c:v>
                </c:pt>
                <c:pt idx="417">
                  <c:v>-1.33096828E-4</c:v>
                </c:pt>
                <c:pt idx="418">
                  <c:v>-9.1066251999999994E-5</c:v>
                </c:pt>
                <c:pt idx="419">
                  <c:v>-7.7834403999999999E-5</c:v>
                </c:pt>
                <c:pt idx="420">
                  <c:v>-7.7315503999999993E-5</c:v>
                </c:pt>
                <c:pt idx="421">
                  <c:v>-8.1207216000000001E-5</c:v>
                </c:pt>
                <c:pt idx="422">
                  <c:v>-7.9650527999999989E-5</c:v>
                </c:pt>
                <c:pt idx="423">
                  <c:v>-5.8894687999999998E-5</c:v>
                </c:pt>
                <c:pt idx="424">
                  <c:v>-2.4128656000000005E-5</c:v>
                </c:pt>
                <c:pt idx="425">
                  <c:v>1.6604680000000002E-5</c:v>
                </c:pt>
                <c:pt idx="426">
                  <c:v>4.3327815999999999E-5</c:v>
                </c:pt>
                <c:pt idx="427">
                  <c:v>3.6063272000000001E-5</c:v>
                </c:pt>
                <c:pt idx="428">
                  <c:v>-6.4862040000000008E-6</c:v>
                </c:pt>
                <c:pt idx="429">
                  <c:v>-7.1607644000000009E-5</c:v>
                </c:pt>
                <c:pt idx="430">
                  <c:v>-1.4165860000000001E-4</c:v>
                </c:pt>
                <c:pt idx="431">
                  <c:v>-1.99774956E-4</c:v>
                </c:pt>
                <c:pt idx="432">
                  <c:v>-2.3947049999999999E-4</c:v>
                </c:pt>
                <c:pt idx="433">
                  <c:v>-2.7475542000000001E-4</c:v>
                </c:pt>
                <c:pt idx="434">
                  <c:v>-3.2223441999999997E-4</c:v>
                </c:pt>
                <c:pt idx="435">
                  <c:v>-3.8787477999999999E-4</c:v>
                </c:pt>
                <c:pt idx="436">
                  <c:v>-4.7323318000000003E-4</c:v>
                </c:pt>
                <c:pt idx="437">
                  <c:v>-5.6819116000000002E-4</c:v>
                </c:pt>
                <c:pt idx="438">
                  <c:v>-6.5458735999999996E-4</c:v>
                </c:pt>
                <c:pt idx="439">
                  <c:v>-7.1996826000000002E-4</c:v>
                </c:pt>
                <c:pt idx="440">
                  <c:v>-7.5629097999999994E-4</c:v>
                </c:pt>
                <c:pt idx="441">
                  <c:v>-7.4928587999999999E-4</c:v>
                </c:pt>
                <c:pt idx="442">
                  <c:v>-7.132226E-4</c:v>
                </c:pt>
                <c:pt idx="443">
                  <c:v>-6.6859753999999995E-4</c:v>
                </c:pt>
                <c:pt idx="444">
                  <c:v>-6.1878352000000001E-4</c:v>
                </c:pt>
                <c:pt idx="445">
                  <c:v>-5.7545570000000002E-4</c:v>
                </c:pt>
                <c:pt idx="446">
                  <c:v>-5.5028924000000005E-4</c:v>
                </c:pt>
                <c:pt idx="447">
                  <c:v>-5.2719835999999996E-4</c:v>
                </c:pt>
                <c:pt idx="448">
                  <c:v>-5.0281024000000004E-4</c:v>
                </c:pt>
                <c:pt idx="449">
                  <c:v>-5.0332913999999993E-4</c:v>
                </c:pt>
                <c:pt idx="450">
                  <c:v>-5.4224633999999997E-4</c:v>
                </c:pt>
                <c:pt idx="451">
                  <c:v>-6.1722681999999988E-4</c:v>
                </c:pt>
                <c:pt idx="452">
                  <c:v>-7.1659541999999994E-4</c:v>
                </c:pt>
                <c:pt idx="453">
                  <c:v>-7.9209479999999986E-4</c:v>
                </c:pt>
                <c:pt idx="454">
                  <c:v>-7.9001920000000005E-4</c:v>
                </c:pt>
                <c:pt idx="455">
                  <c:v>-7.1218479999999999E-4</c:v>
                </c:pt>
                <c:pt idx="456">
                  <c:v>-6.0036269999999992E-4</c:v>
                </c:pt>
                <c:pt idx="457">
                  <c:v>-5.1474485999999996E-4</c:v>
                </c:pt>
                <c:pt idx="458">
                  <c:v>-5.0255079999999999E-4</c:v>
                </c:pt>
                <c:pt idx="459">
                  <c:v>-5.5936992E-4</c:v>
                </c:pt>
                <c:pt idx="460">
                  <c:v>-6.2526969999999993E-4</c:v>
                </c:pt>
                <c:pt idx="461">
                  <c:v>-6.3979880000000007E-4</c:v>
                </c:pt>
                <c:pt idx="462">
                  <c:v>-5.6896947999999993E-4</c:v>
                </c:pt>
                <c:pt idx="463">
                  <c:v>-4.2912699999999996E-4</c:v>
                </c:pt>
                <c:pt idx="464">
                  <c:v>-2.7786881200000002E-4</c:v>
                </c:pt>
                <c:pt idx="465">
                  <c:v>-1.7875967199999999E-4</c:v>
                </c:pt>
                <c:pt idx="466">
                  <c:v>-1.6033885200000001E-4</c:v>
                </c:pt>
                <c:pt idx="467">
                  <c:v>-2.0522337200000001E-4</c:v>
                </c:pt>
                <c:pt idx="468">
                  <c:v>-2.6671255200000002E-4</c:v>
                </c:pt>
                <c:pt idx="469">
                  <c:v>-2.8928451999999999E-4</c:v>
                </c:pt>
                <c:pt idx="470">
                  <c:v>-2.4414057599999998E-4</c:v>
                </c:pt>
                <c:pt idx="471">
                  <c:v>-1.4373419599999999E-4</c:v>
                </c:pt>
                <c:pt idx="472">
                  <c:v>-2.1015276000000003E-5</c:v>
                </c:pt>
                <c:pt idx="473">
                  <c:v>7.9650544000000006E-5</c:v>
                </c:pt>
                <c:pt idx="474">
                  <c:v>1.13378776E-4</c:v>
                </c:pt>
                <c:pt idx="475">
                  <c:v>8.1466671999999994E-5</c:v>
                </c:pt>
                <c:pt idx="476">
                  <c:v>1.8680252000000007E-5</c:v>
                </c:pt>
                <c:pt idx="477">
                  <c:v>-2.9058183999999999E-5</c:v>
                </c:pt>
                <c:pt idx="478">
                  <c:v>-2.4907004000000002E-5</c:v>
                </c:pt>
                <c:pt idx="479">
                  <c:v>3.6841624000000009E-5</c:v>
                </c:pt>
                <c:pt idx="480">
                  <c:v>1.3024290400000002E-4</c:v>
                </c:pt>
                <c:pt idx="481">
                  <c:v>2.1145012399999998E-4</c:v>
                </c:pt>
                <c:pt idx="482">
                  <c:v>2.3895162000000001E-4</c:v>
                </c:pt>
                <c:pt idx="483">
                  <c:v>2.15341848E-4</c:v>
                </c:pt>
                <c:pt idx="484">
                  <c:v>1.8187304800000001E-4</c:v>
                </c:pt>
                <c:pt idx="485">
                  <c:v>1.76165188E-4</c:v>
                </c:pt>
                <c:pt idx="486">
                  <c:v>2.3168706800000003E-4</c:v>
                </c:pt>
                <c:pt idx="487">
                  <c:v>3.4532528799999999E-4</c:v>
                </c:pt>
                <c:pt idx="488">
                  <c:v>4.8179494000000005E-4</c:v>
                </c:pt>
                <c:pt idx="489">
                  <c:v>6.1385397999999991E-4</c:v>
                </c:pt>
                <c:pt idx="490">
                  <c:v>7.2282214000000001E-4</c:v>
                </c:pt>
                <c:pt idx="491">
                  <c:v>7.9780262000000003E-4</c:v>
                </c:pt>
                <c:pt idx="492">
                  <c:v>8.3827650000000006E-4</c:v>
                </c:pt>
                <c:pt idx="493">
                  <c:v>8.3879539999999995E-4</c:v>
                </c:pt>
                <c:pt idx="494">
                  <c:v>7.837924199999999E-4</c:v>
                </c:pt>
                <c:pt idx="495">
                  <c:v>6.7274868000000002E-4</c:v>
                </c:pt>
                <c:pt idx="496">
                  <c:v>5.336845400000001E-4</c:v>
                </c:pt>
                <c:pt idx="497">
                  <c:v>4.0863059999999998E-4</c:v>
                </c:pt>
                <c:pt idx="498">
                  <c:v>3.2690448000000002E-4</c:v>
                </c:pt>
                <c:pt idx="499">
                  <c:v>3.0640809999999996E-4</c:v>
                </c:pt>
                <c:pt idx="500">
                  <c:v>3.4506586000000001E-4</c:v>
                </c:pt>
                <c:pt idx="501">
                  <c:v>4.1174400000000002E-4</c:v>
                </c:pt>
                <c:pt idx="502">
                  <c:v>4.8309221999999995E-4</c:v>
                </c:pt>
                <c:pt idx="503">
                  <c:v>5.4120856000000009E-4</c:v>
                </c:pt>
                <c:pt idx="504">
                  <c:v>5.6637500000000004E-4</c:v>
                </c:pt>
                <c:pt idx="505">
                  <c:v>5.5729431999999998E-4</c:v>
                </c:pt>
                <c:pt idx="506">
                  <c:v>5.1422594000000003E-4</c:v>
                </c:pt>
                <c:pt idx="507">
                  <c:v>4.4313717999999995E-4</c:v>
                </c:pt>
                <c:pt idx="508">
                  <c:v>3.7542126000000007E-4</c:v>
                </c:pt>
                <c:pt idx="509">
                  <c:v>3.3754185999999999E-4</c:v>
                </c:pt>
                <c:pt idx="510">
                  <c:v>3.4117412000000003E-4</c:v>
                </c:pt>
                <c:pt idx="511">
                  <c:v>3.8631808000000003E-4</c:v>
                </c:pt>
                <c:pt idx="512">
                  <c:v>4.3950491999999997E-4</c:v>
                </c:pt>
                <c:pt idx="513">
                  <c:v>4.7141702000000005E-4</c:v>
                </c:pt>
                <c:pt idx="514">
                  <c:v>4.7790322000000011E-4</c:v>
                </c:pt>
                <c:pt idx="515">
                  <c:v>4.685631E-4</c:v>
                </c:pt>
                <c:pt idx="516">
                  <c:v>4.7556819999999996E-4</c:v>
                </c:pt>
                <c:pt idx="517">
                  <c:v>5.3031172000000005E-4</c:v>
                </c:pt>
                <c:pt idx="518">
                  <c:v>6.2604803999999998E-4</c:v>
                </c:pt>
                <c:pt idx="519">
                  <c:v>7.4046459999999991E-4</c:v>
                </c:pt>
                <c:pt idx="520">
                  <c:v>8.4346545999999995E-4</c:v>
                </c:pt>
                <c:pt idx="521">
                  <c:v>8.9950621999999988E-4</c:v>
                </c:pt>
                <c:pt idx="522">
                  <c:v>9.0002512E-4</c:v>
                </c:pt>
                <c:pt idx="523">
                  <c:v>8.5799454000000006E-4</c:v>
                </c:pt>
                <c:pt idx="524">
                  <c:v>7.8924081999999995E-4</c:v>
                </c:pt>
                <c:pt idx="525">
                  <c:v>7.1296309999999998E-4</c:v>
                </c:pt>
                <c:pt idx="526">
                  <c:v>6.5329005999999992E-4</c:v>
                </c:pt>
                <c:pt idx="527">
                  <c:v>6.2604802000000006E-4</c:v>
                </c:pt>
                <c:pt idx="528">
                  <c:v>6.4031766000000002E-4</c:v>
                </c:pt>
                <c:pt idx="529">
                  <c:v>6.9013167999999996E-4</c:v>
                </c:pt>
                <c:pt idx="530">
                  <c:v>7.4772914000000002E-4</c:v>
                </c:pt>
                <c:pt idx="531">
                  <c:v>7.7419284000000005E-4</c:v>
                </c:pt>
                <c:pt idx="532">
                  <c:v>7.5188032000000004E-4</c:v>
                </c:pt>
                <c:pt idx="533">
                  <c:v>6.7560259999999996E-4</c:v>
                </c:pt>
                <c:pt idx="534">
                  <c:v>5.4639749999999996E-4</c:v>
                </c:pt>
                <c:pt idx="535">
                  <c:v>3.8112912000000002E-4</c:v>
                </c:pt>
                <c:pt idx="536">
                  <c:v>1.9821828000000002E-4</c:v>
                </c:pt>
                <c:pt idx="537">
                  <c:v>1.5566800000000008E-6</c:v>
                </c:pt>
                <c:pt idx="538">
                  <c:v>-1.8887816000000003E-4</c:v>
                </c:pt>
                <c:pt idx="539">
                  <c:v>-3.3832022000000002E-4</c:v>
                </c:pt>
                <c:pt idx="540">
                  <c:v>-4.3353764000000005E-4</c:v>
                </c:pt>
                <c:pt idx="541">
                  <c:v>-4.7037926000000004E-4</c:v>
                </c:pt>
                <c:pt idx="542">
                  <c:v>-4.5221790000000002E-4</c:v>
                </c:pt>
                <c:pt idx="543">
                  <c:v>-4.2082468000000008E-4</c:v>
                </c:pt>
                <c:pt idx="544">
                  <c:v>-4.1122510000000001E-4</c:v>
                </c:pt>
                <c:pt idx="545">
                  <c:v>-4.1200344000000001E-4</c:v>
                </c:pt>
                <c:pt idx="546">
                  <c:v>-4.1096564E-4</c:v>
                </c:pt>
                <c:pt idx="547">
                  <c:v>-3.9799324000000004E-4</c:v>
                </c:pt>
                <c:pt idx="548">
                  <c:v>-3.3702295999999999E-4</c:v>
                </c:pt>
                <c:pt idx="549">
                  <c:v>-2.3298430799999995E-4</c:v>
                </c:pt>
                <c:pt idx="550">
                  <c:v>-1.2635118000000001E-4</c:v>
                </c:pt>
                <c:pt idx="551">
                  <c:v>-3.0614872000000001E-5</c:v>
                </c:pt>
                <c:pt idx="552">
                  <c:v>4.3587263999999997E-5</c:v>
                </c:pt>
                <c:pt idx="553">
                  <c:v>7.0829304000000001E-5</c:v>
                </c:pt>
                <c:pt idx="554">
                  <c:v>5.8375799999999984E-5</c:v>
                </c:pt>
                <c:pt idx="555">
                  <c:v>3.2171552000000004E-5</c:v>
                </c:pt>
                <c:pt idx="556">
                  <c:v>1.9977496000000002E-5</c:v>
                </c:pt>
                <c:pt idx="557">
                  <c:v>5.7597460000000003E-5</c:v>
                </c:pt>
                <c:pt idx="558">
                  <c:v>1.7071680000000001E-4</c:v>
                </c:pt>
                <c:pt idx="559">
                  <c:v>3.40914692E-4</c:v>
                </c:pt>
                <c:pt idx="560">
                  <c:v>5.13188172E-4</c:v>
                </c:pt>
                <c:pt idx="561">
                  <c:v>6.2890198000000006E-4</c:v>
                </c:pt>
                <c:pt idx="562">
                  <c:v>6.5173339999999996E-4</c:v>
                </c:pt>
                <c:pt idx="563">
                  <c:v>5.8349855999999993E-4</c:v>
                </c:pt>
                <c:pt idx="564">
                  <c:v>4.6467137999999994E-4</c:v>
                </c:pt>
                <c:pt idx="565">
                  <c:v>3.5388707999999995E-4</c:v>
                </c:pt>
                <c:pt idx="566">
                  <c:v>2.8643059999999994E-4</c:v>
                </c:pt>
                <c:pt idx="567">
                  <c:v>2.7553377999999998E-4</c:v>
                </c:pt>
                <c:pt idx="568">
                  <c:v>3.1004037999999998E-4</c:v>
                </c:pt>
                <c:pt idx="569">
                  <c:v>3.6685947999999996E-4</c:v>
                </c:pt>
                <c:pt idx="570">
                  <c:v>4.1900851999999999E-4</c:v>
                </c:pt>
                <c:pt idx="571">
                  <c:v>4.5143952000000002E-4</c:v>
                </c:pt>
                <c:pt idx="572">
                  <c:v>4.6596862000000005E-4</c:v>
                </c:pt>
                <c:pt idx="573">
                  <c:v>4.7453039999999995E-4</c:v>
                </c:pt>
                <c:pt idx="574">
                  <c:v>4.8620556000000001E-4</c:v>
                </c:pt>
                <c:pt idx="575">
                  <c:v>5.0358857999999998E-4</c:v>
                </c:pt>
                <c:pt idx="576">
                  <c:v>5.1266925999999993E-4</c:v>
                </c:pt>
                <c:pt idx="577">
                  <c:v>4.9087562000000001E-4</c:v>
                </c:pt>
                <c:pt idx="578">
                  <c:v>4.3353759999999999E-4</c:v>
                </c:pt>
                <c:pt idx="579">
                  <c:v>3.5570320000000003E-4</c:v>
                </c:pt>
                <c:pt idx="580">
                  <c:v>2.8176052000000002E-4</c:v>
                </c:pt>
                <c:pt idx="581">
                  <c:v>2.3869216000000005E-4</c:v>
                </c:pt>
                <c:pt idx="582">
                  <c:v>2.3090872000000002E-4</c:v>
                </c:pt>
                <c:pt idx="583">
                  <c:v>2.3505990000000001E-4</c:v>
                </c:pt>
                <c:pt idx="584">
                  <c:v>2.2649812000000001E-4</c:v>
                </c:pt>
                <c:pt idx="585">
                  <c:v>1.9173208800000001E-4</c:v>
                </c:pt>
                <c:pt idx="586">
                  <c:v>1.22718912E-4</c:v>
                </c:pt>
                <c:pt idx="587">
                  <c:v>3.2690451999999997E-5</c:v>
                </c:pt>
                <c:pt idx="588">
                  <c:v>-5.9673048000000001E-5</c:v>
                </c:pt>
                <c:pt idx="589">
                  <c:v>-1.4606922800000001E-4</c:v>
                </c:pt>
                <c:pt idx="590">
                  <c:v>-2.1145011599999999E-4</c:v>
                </c:pt>
                <c:pt idx="591">
                  <c:v>-2.3765435999999998E-4</c:v>
                </c:pt>
                <c:pt idx="592">
                  <c:v>-2.3298429999999998E-4</c:v>
                </c:pt>
                <c:pt idx="593">
                  <c:v>-2.1093121999999999E-4</c:v>
                </c:pt>
                <c:pt idx="594">
                  <c:v>-1.9199152000000001E-4</c:v>
                </c:pt>
                <c:pt idx="595">
                  <c:v>-2.0755840000000002E-4</c:v>
                </c:pt>
                <c:pt idx="596">
                  <c:v>-2.5685352000000001E-4</c:v>
                </c:pt>
                <c:pt idx="597">
                  <c:v>-3.1211594E-4</c:v>
                </c:pt>
              </c:numCache>
            </c:numRef>
          </c:val>
          <c:smooth val="0"/>
        </c:ser>
        <c:ser>
          <c:idx val="26"/>
          <c:order val="25"/>
          <c:marker>
            <c:symbol val="none"/>
          </c:marker>
          <c:val>
            <c:numRef>
              <c:f>Sheet1!$AB$2:$AB$599</c:f>
              <c:numCache>
                <c:formatCode>0.00E+00</c:formatCode>
                <c:ptCount val="598"/>
                <c:pt idx="0">
                  <c:v>3.2171549999999999E-4</c:v>
                </c:pt>
                <c:pt idx="1">
                  <c:v>2.6204249999999999E-4</c:v>
                </c:pt>
                <c:pt idx="2">
                  <c:v>2.9862463999999998E-4</c:v>
                </c:pt>
                <c:pt idx="3">
                  <c:v>2.9940297999999998E-4</c:v>
                </c:pt>
                <c:pt idx="4">
                  <c:v>2.9006284000000001E-4</c:v>
                </c:pt>
                <c:pt idx="5">
                  <c:v>2.4907005200000001E-4</c:v>
                </c:pt>
                <c:pt idx="6">
                  <c:v>1.8031634000000002E-4</c:v>
                </c:pt>
                <c:pt idx="7">
                  <c:v>1.1104372799999999E-4</c:v>
                </c:pt>
                <c:pt idx="8">
                  <c:v>7.6018248000000015E-5</c:v>
                </c:pt>
                <c:pt idx="9">
                  <c:v>9.4957968E-5</c:v>
                </c:pt>
                <c:pt idx="10">
                  <c:v>1.54890456E-4</c:v>
                </c:pt>
                <c:pt idx="11">
                  <c:v>2.1897410799999998E-4</c:v>
                </c:pt>
                <c:pt idx="12">
                  <c:v>2.5218346000000001E-4</c:v>
                </c:pt>
                <c:pt idx="13">
                  <c:v>2.5140512000000002E-4</c:v>
                </c:pt>
                <c:pt idx="14">
                  <c:v>2.2857368000000003E-4</c:v>
                </c:pt>
                <c:pt idx="15">
                  <c:v>2.1041232000000004E-4</c:v>
                </c:pt>
                <c:pt idx="16">
                  <c:v>2.1326625999999998E-4</c:v>
                </c:pt>
                <c:pt idx="17">
                  <c:v>2.2079024E-4</c:v>
                </c:pt>
                <c:pt idx="18">
                  <c:v>2.0963397999999999E-4</c:v>
                </c:pt>
                <c:pt idx="19">
                  <c:v>1.7875967599999997E-4</c:v>
                </c:pt>
                <c:pt idx="20">
                  <c:v>1.3491296400000002E-4</c:v>
                </c:pt>
                <c:pt idx="21">
                  <c:v>1.07670924E-4</c:v>
                </c:pt>
                <c:pt idx="22">
                  <c:v>1.4555034399999999E-4</c:v>
                </c:pt>
                <c:pt idx="23">
                  <c:v>2.5892912400000002E-4</c:v>
                </c:pt>
                <c:pt idx="24">
                  <c:v>4.1900854799999994E-4</c:v>
                </c:pt>
                <c:pt idx="25">
                  <c:v>5.8687140000000001E-4</c:v>
                </c:pt>
                <c:pt idx="26">
                  <c:v>7.1140644000000002E-4</c:v>
                </c:pt>
                <c:pt idx="27">
                  <c:v>7.5629094E-4</c:v>
                </c:pt>
                <c:pt idx="28">
                  <c:v>7.2697332000000003E-4</c:v>
                </c:pt>
                <c:pt idx="29">
                  <c:v>6.5199284000000001E-4</c:v>
                </c:pt>
                <c:pt idx="30">
                  <c:v>5.6274274000000005E-4</c:v>
                </c:pt>
                <c:pt idx="31">
                  <c:v>4.8542722000000007E-4</c:v>
                </c:pt>
                <c:pt idx="32">
                  <c:v>4.3509429999999996E-4</c:v>
                </c:pt>
                <c:pt idx="33">
                  <c:v>4.1511679999999994E-4</c:v>
                </c:pt>
                <c:pt idx="34">
                  <c:v>4.2782976000000007E-4</c:v>
                </c:pt>
                <c:pt idx="35">
                  <c:v>4.7868155999999999E-4</c:v>
                </c:pt>
                <c:pt idx="36">
                  <c:v>5.5599707999999992E-4</c:v>
                </c:pt>
                <c:pt idx="37">
                  <c:v>6.1774572E-4</c:v>
                </c:pt>
                <c:pt idx="38">
                  <c:v>6.2786419999999996E-4</c:v>
                </c:pt>
                <c:pt idx="39">
                  <c:v>5.7415846000000007E-4</c:v>
                </c:pt>
                <c:pt idx="40">
                  <c:v>4.6986035999999992E-4</c:v>
                </c:pt>
                <c:pt idx="41">
                  <c:v>3.5933550000000002E-4</c:v>
                </c:pt>
                <c:pt idx="42">
                  <c:v>2.988841E-4</c:v>
                </c:pt>
                <c:pt idx="43">
                  <c:v>3.0796478000000001E-4</c:v>
                </c:pt>
                <c:pt idx="44">
                  <c:v>3.6867562000000002E-4</c:v>
                </c:pt>
                <c:pt idx="45">
                  <c:v>4.3665100000000003E-4</c:v>
                </c:pt>
                <c:pt idx="46">
                  <c:v>4.5351511999999994E-4</c:v>
                </c:pt>
                <c:pt idx="47">
                  <c:v>3.9773380400000003E-4</c:v>
                </c:pt>
                <c:pt idx="48">
                  <c:v>2.8461446400000003E-4</c:v>
                </c:pt>
                <c:pt idx="49">
                  <c:v>1.3984246400000001E-4</c:v>
                </c:pt>
                <c:pt idx="50">
                  <c:v>8.0428839999999899E-6</c:v>
                </c:pt>
                <c:pt idx="51">
                  <c:v>-4.9814015999999991E-5</c:v>
                </c:pt>
                <c:pt idx="52">
                  <c:v>-1.323184E-5</c:v>
                </c:pt>
                <c:pt idx="53">
                  <c:v>1.1701106E-4</c:v>
                </c:pt>
                <c:pt idx="54">
                  <c:v>3.1912105999999999E-4</c:v>
                </c:pt>
                <c:pt idx="55">
                  <c:v>5.3472234E-4</c:v>
                </c:pt>
                <c:pt idx="56">
                  <c:v>7.0881196000000001E-4</c:v>
                </c:pt>
                <c:pt idx="57">
                  <c:v>8.1259116000000011E-4</c:v>
                </c:pt>
                <c:pt idx="58">
                  <c:v>8.4476272000000004E-4</c:v>
                </c:pt>
                <c:pt idx="59">
                  <c:v>8.2582301999999997E-4</c:v>
                </c:pt>
                <c:pt idx="60">
                  <c:v>7.8742472000000005E-4</c:v>
                </c:pt>
                <c:pt idx="61">
                  <c:v>7.4591304000000002E-4</c:v>
                </c:pt>
                <c:pt idx="62">
                  <c:v>7.0492025999999998E-4</c:v>
                </c:pt>
                <c:pt idx="63">
                  <c:v>6.5380899999999988E-4</c:v>
                </c:pt>
                <c:pt idx="64">
                  <c:v>5.8920643999999997E-4</c:v>
                </c:pt>
                <c:pt idx="65">
                  <c:v>5.1163148000000006E-4</c:v>
                </c:pt>
                <c:pt idx="66">
                  <c:v>4.2030577999999997E-4</c:v>
                </c:pt>
                <c:pt idx="67">
                  <c:v>3.1938049599999999E-4</c:v>
                </c:pt>
                <c:pt idx="68">
                  <c:v>2.0496392000000002E-4</c:v>
                </c:pt>
                <c:pt idx="69">
                  <c:v>8.4839499999999986E-5</c:v>
                </c:pt>
                <c:pt idx="70">
                  <c:v>-2.1534180000000013E-5</c:v>
                </c:pt>
                <c:pt idx="71">
                  <c:v>-9.443908E-5</c:v>
                </c:pt>
                <c:pt idx="72">
                  <c:v>-1.1804884800000002E-4</c:v>
                </c:pt>
                <c:pt idx="73">
                  <c:v>-8.6396191999999996E-5</c:v>
                </c:pt>
                <c:pt idx="74">
                  <c:v>-1.8161371999999989E-5</c:v>
                </c:pt>
                <c:pt idx="75">
                  <c:v>7.5758807999999999E-5</c:v>
                </c:pt>
                <c:pt idx="76">
                  <c:v>1.7668408800000001E-4</c:v>
                </c:pt>
                <c:pt idx="77">
                  <c:v>2.4932951999999999E-4</c:v>
                </c:pt>
                <c:pt idx="78">
                  <c:v>2.7112315999999997E-4</c:v>
                </c:pt>
                <c:pt idx="79">
                  <c:v>2.2338472800000005E-4</c:v>
                </c:pt>
                <c:pt idx="80">
                  <c:v>9.5736308000000009E-5</c:v>
                </c:pt>
                <c:pt idx="81">
                  <c:v>-7.7315511999999974E-5</c:v>
                </c:pt>
                <c:pt idx="82">
                  <c:v>-2.2208749199999998E-4</c:v>
                </c:pt>
                <c:pt idx="83">
                  <c:v>-2.7579323599999996E-4</c:v>
                </c:pt>
                <c:pt idx="84">
                  <c:v>-2.0340724400000001E-4</c:v>
                </c:pt>
                <c:pt idx="85">
                  <c:v>-1.271294400000001E-5</c:v>
                </c:pt>
                <c:pt idx="86">
                  <c:v>2.3661659599999999E-4</c:v>
                </c:pt>
                <c:pt idx="87">
                  <c:v>4.6233635599999997E-4</c:v>
                </c:pt>
                <c:pt idx="88">
                  <c:v>6.1463233999999999E-4</c:v>
                </c:pt>
                <c:pt idx="89">
                  <c:v>6.6704083999999993E-4</c:v>
                </c:pt>
                <c:pt idx="90">
                  <c:v>6.1826459999999987E-4</c:v>
                </c:pt>
                <c:pt idx="91">
                  <c:v>5.1941490000000003E-4</c:v>
                </c:pt>
                <c:pt idx="92">
                  <c:v>4.2886755999999997E-4</c:v>
                </c:pt>
                <c:pt idx="93">
                  <c:v>3.8164802000000003E-4</c:v>
                </c:pt>
                <c:pt idx="94">
                  <c:v>4.0811172000000006E-4</c:v>
                </c:pt>
                <c:pt idx="95">
                  <c:v>4.9839964E-4</c:v>
                </c:pt>
                <c:pt idx="96">
                  <c:v>5.8635251999999993E-4</c:v>
                </c:pt>
                <c:pt idx="97">
                  <c:v>6.2786419999999996E-4</c:v>
                </c:pt>
                <c:pt idx="98">
                  <c:v>6.0814614000000004E-4</c:v>
                </c:pt>
                <c:pt idx="99">
                  <c:v>5.3601957999999995E-4</c:v>
                </c:pt>
                <c:pt idx="100">
                  <c:v>4.5766628000000009E-4</c:v>
                </c:pt>
                <c:pt idx="101">
                  <c:v>4.2653251999999996E-4</c:v>
                </c:pt>
                <c:pt idx="102">
                  <c:v>4.6052020000000003E-4</c:v>
                </c:pt>
                <c:pt idx="103">
                  <c:v>5.5210535999999997E-4</c:v>
                </c:pt>
                <c:pt idx="104">
                  <c:v>6.7222979999999994E-4</c:v>
                </c:pt>
                <c:pt idx="105">
                  <c:v>7.8249519999999998E-4</c:v>
                </c:pt>
                <c:pt idx="106">
                  <c:v>8.5825402000000005E-4</c:v>
                </c:pt>
                <c:pt idx="107">
                  <c:v>8.9379839999999993E-4</c:v>
                </c:pt>
                <c:pt idx="108">
                  <c:v>8.9561453999999988E-4</c:v>
                </c:pt>
                <c:pt idx="109">
                  <c:v>8.7823152000000013E-4</c:v>
                </c:pt>
                <c:pt idx="110">
                  <c:v>8.611079400000001E-4</c:v>
                </c:pt>
                <c:pt idx="111">
                  <c:v>8.5565951999999992E-4</c:v>
                </c:pt>
                <c:pt idx="112">
                  <c:v>8.5851343999999996E-4</c:v>
                </c:pt>
                <c:pt idx="113">
                  <c:v>8.5747563999999995E-4</c:v>
                </c:pt>
                <c:pt idx="114">
                  <c:v>8.525461200000001E-4</c:v>
                </c:pt>
                <c:pt idx="115">
                  <c:v>8.4035208000000016E-4</c:v>
                </c:pt>
                <c:pt idx="116">
                  <c:v>8.1752066000000004E-4</c:v>
                </c:pt>
                <c:pt idx="117">
                  <c:v>7.8067905999999992E-4</c:v>
                </c:pt>
                <c:pt idx="118">
                  <c:v>7.1996822000000007E-4</c:v>
                </c:pt>
                <c:pt idx="119">
                  <c:v>6.2760474E-4</c:v>
                </c:pt>
                <c:pt idx="120">
                  <c:v>5.1941491999999995E-4</c:v>
                </c:pt>
                <c:pt idx="121">
                  <c:v>4.2393806000000004E-4</c:v>
                </c:pt>
                <c:pt idx="122">
                  <c:v>3.4817924000000002E-4</c:v>
                </c:pt>
                <c:pt idx="123">
                  <c:v>2.8850620000000002E-4</c:v>
                </c:pt>
                <c:pt idx="124">
                  <c:v>2.4414058000000002E-4</c:v>
                </c:pt>
                <c:pt idx="125">
                  <c:v>2.1482294E-4</c:v>
                </c:pt>
                <c:pt idx="126">
                  <c:v>2.1274734E-4</c:v>
                </c:pt>
                <c:pt idx="127">
                  <c:v>2.5737239999999999E-4</c:v>
                </c:pt>
                <c:pt idx="128">
                  <c:v>3.4299024000000001E-4</c:v>
                </c:pt>
                <c:pt idx="129">
                  <c:v>4.1641404000000004E-4</c:v>
                </c:pt>
                <c:pt idx="130">
                  <c:v>4.2419748E-4</c:v>
                </c:pt>
                <c:pt idx="131">
                  <c:v>3.3702295999999999E-4</c:v>
                </c:pt>
                <c:pt idx="132">
                  <c:v>1.6449001999999999E-4</c:v>
                </c:pt>
                <c:pt idx="133">
                  <c:v>-3.8398319999999989E-5</c:v>
                </c:pt>
                <c:pt idx="134">
                  <c:v>-1.9951554E-4</c:v>
                </c:pt>
                <c:pt idx="135">
                  <c:v>-2.7371766E-4</c:v>
                </c:pt>
                <c:pt idx="136">
                  <c:v>-2.5607519600000001E-4</c:v>
                </c:pt>
                <c:pt idx="137">
                  <c:v>-1.60079436E-4</c:v>
                </c:pt>
                <c:pt idx="138">
                  <c:v>-1.8939716000000001E-5</c:v>
                </c:pt>
                <c:pt idx="139">
                  <c:v>1.34134604E-4</c:v>
                </c:pt>
                <c:pt idx="140">
                  <c:v>2.6619364399999999E-4</c:v>
                </c:pt>
                <c:pt idx="141">
                  <c:v>3.4610362000000002E-4</c:v>
                </c:pt>
                <c:pt idx="142">
                  <c:v>3.5881658000000004E-4</c:v>
                </c:pt>
                <c:pt idx="143">
                  <c:v>3.1159704399999998E-4</c:v>
                </c:pt>
                <c:pt idx="144">
                  <c:v>2.29870928E-4</c:v>
                </c:pt>
                <c:pt idx="145">
                  <c:v>1.4892314400000002E-4</c:v>
                </c:pt>
                <c:pt idx="146">
                  <c:v>1.01703624E-4</c:v>
                </c:pt>
                <c:pt idx="147">
                  <c:v>9.4698524E-5</c:v>
                </c:pt>
                <c:pt idx="148">
                  <c:v>1.1493546E-4</c:v>
                </c:pt>
                <c:pt idx="149">
                  <c:v>1.28945656E-4</c:v>
                </c:pt>
                <c:pt idx="150">
                  <c:v>1.0974650399999999E-4</c:v>
                </c:pt>
                <c:pt idx="151">
                  <c:v>5.3446284E-5</c:v>
                </c:pt>
                <c:pt idx="152">
                  <c:v>-2.5685355999999986E-5</c:v>
                </c:pt>
                <c:pt idx="153">
                  <c:v>-9.755243600000001E-5</c:v>
                </c:pt>
                <c:pt idx="154">
                  <c:v>-1.05076432E-4</c:v>
                </c:pt>
                <c:pt idx="155">
                  <c:v>-7.2645360000000057E-6</c:v>
                </c:pt>
                <c:pt idx="156">
                  <c:v>1.8861870399999999E-4</c:v>
                </c:pt>
                <c:pt idx="157">
                  <c:v>4.4832624399999998E-4</c:v>
                </c:pt>
                <c:pt idx="158">
                  <c:v>7.15557684E-4</c:v>
                </c:pt>
                <c:pt idx="159">
                  <c:v>9.2052162000000012E-4</c:v>
                </c:pt>
                <c:pt idx="160">
                  <c:v>1.0261169599999999E-3</c:v>
                </c:pt>
                <c:pt idx="161">
                  <c:v>1.0437594200000001E-3</c:v>
                </c:pt>
                <c:pt idx="162">
                  <c:v>9.9783703999999996E-4</c:v>
                </c:pt>
                <c:pt idx="163">
                  <c:v>9.2155931999999999E-4</c:v>
                </c:pt>
                <c:pt idx="164">
                  <c:v>8.4450325999999997E-4</c:v>
                </c:pt>
                <c:pt idx="165">
                  <c:v>7.7523063999999984E-4</c:v>
                </c:pt>
                <c:pt idx="166">
                  <c:v>7.1451981999999992E-4</c:v>
                </c:pt>
                <c:pt idx="167">
                  <c:v>6.7041366000000009E-4</c:v>
                </c:pt>
                <c:pt idx="168">
                  <c:v>6.4524720000000001E-4</c:v>
                </c:pt>
                <c:pt idx="169">
                  <c:v>6.3642595999999999E-4</c:v>
                </c:pt>
                <c:pt idx="170">
                  <c:v>6.4472830000000001E-4</c:v>
                </c:pt>
                <c:pt idx="171">
                  <c:v>6.7560259999999996E-4</c:v>
                </c:pt>
                <c:pt idx="172">
                  <c:v>7.4254018000000001E-4</c:v>
                </c:pt>
                <c:pt idx="173">
                  <c:v>8.6499956000000002E-4</c:v>
                </c:pt>
                <c:pt idx="174">
                  <c:v>1.0528398600000001E-3</c:v>
                </c:pt>
                <c:pt idx="175">
                  <c:v>1.2951642E-3</c:v>
                </c:pt>
                <c:pt idx="176">
                  <c:v>1.5507204399999998E-3</c:v>
                </c:pt>
                <c:pt idx="177">
                  <c:v>1.7808507999999997E-3</c:v>
                </c:pt>
                <c:pt idx="178">
                  <c:v>1.9718045999999999E-3</c:v>
                </c:pt>
                <c:pt idx="179">
                  <c:v>2.1401863999999998E-3</c:v>
                </c:pt>
                <c:pt idx="180">
                  <c:v>2.3256917999999998E-3</c:v>
                </c:pt>
                <c:pt idx="181">
                  <c:v>2.572427E-3</c:v>
                </c:pt>
                <c:pt idx="182">
                  <c:v>2.8905102000000003E-3</c:v>
                </c:pt>
                <c:pt idx="183">
                  <c:v>3.2612613999999998E-3</c:v>
                </c:pt>
                <c:pt idx="184">
                  <c:v>3.6631463999999996E-3</c:v>
                </c:pt>
                <c:pt idx="185">
                  <c:v>4.0694420000000004E-3</c:v>
                </c:pt>
                <c:pt idx="186">
                  <c:v>4.4674351999999997E-3</c:v>
                </c:pt>
                <c:pt idx="187">
                  <c:v>4.8820331999999992E-3</c:v>
                </c:pt>
                <c:pt idx="188">
                  <c:v>5.341775E-3</c:v>
                </c:pt>
                <c:pt idx="189">
                  <c:v>5.8440663999999995E-3</c:v>
                </c:pt>
                <c:pt idx="190">
                  <c:v>6.3787888000000001E-3</c:v>
                </c:pt>
                <c:pt idx="191">
                  <c:v>6.9332292E-3</c:v>
                </c:pt>
                <c:pt idx="192">
                  <c:v>7.4676920000000006E-3</c:v>
                </c:pt>
                <c:pt idx="193">
                  <c:v>7.9702428000000009E-3</c:v>
                </c:pt>
                <c:pt idx="194">
                  <c:v>8.4709773999999995E-3</c:v>
                </c:pt>
                <c:pt idx="195">
                  <c:v>8.9935058000000009E-3</c:v>
                </c:pt>
                <c:pt idx="196">
                  <c:v>9.5510594000000008E-3</c:v>
                </c:pt>
                <c:pt idx="197">
                  <c:v>1.0159724E-2</c:v>
                </c:pt>
                <c:pt idx="198">
                  <c:v>1.07891442E-2</c:v>
                </c:pt>
                <c:pt idx="199">
                  <c:v>1.1388470000000001E-2</c:v>
                </c:pt>
                <c:pt idx="200">
                  <c:v>1.1936942000000001E-2</c:v>
                </c:pt>
                <c:pt idx="201">
                  <c:v>1.240836E-2</c:v>
                </c:pt>
                <c:pt idx="202">
                  <c:v>1.2785079999999999E-2</c:v>
                </c:pt>
                <c:pt idx="203">
                  <c:v>1.3086560000000001E-2</c:v>
                </c:pt>
                <c:pt idx="204">
                  <c:v>1.3321878000000001E-2</c:v>
                </c:pt>
                <c:pt idx="205">
                  <c:v>1.3484552E-2</c:v>
                </c:pt>
                <c:pt idx="206">
                  <c:v>1.3594298000000001E-2</c:v>
                </c:pt>
                <c:pt idx="207">
                  <c:v>1.3658122E-2</c:v>
                </c:pt>
                <c:pt idx="208">
                  <c:v>1.3673170000000002E-2</c:v>
                </c:pt>
                <c:pt idx="209">
                  <c:v>1.3656306000000002E-2</c:v>
                </c:pt>
                <c:pt idx="210">
                  <c:v>1.3613238E-2</c:v>
                </c:pt>
                <c:pt idx="211">
                  <c:v>1.3535143999999999E-2</c:v>
                </c:pt>
                <c:pt idx="212">
                  <c:v>1.3415538000000001E-2</c:v>
                </c:pt>
                <c:pt idx="213">
                  <c:v>1.3234702000000001E-2</c:v>
                </c:pt>
                <c:pt idx="214">
                  <c:v>1.2986152000000001E-2</c:v>
                </c:pt>
                <c:pt idx="215">
                  <c:v>1.2678706000000001E-2</c:v>
                </c:pt>
                <c:pt idx="216">
                  <c:v>1.2325338E-2</c:v>
                </c:pt>
                <c:pt idx="217">
                  <c:v>1.1952252E-2</c:v>
                </c:pt>
                <c:pt idx="218">
                  <c:v>1.1582538E-2</c:v>
                </c:pt>
                <c:pt idx="219">
                  <c:v>1.1212824E-2</c:v>
                </c:pt>
                <c:pt idx="220">
                  <c:v>1.0839478E-2</c:v>
                </c:pt>
                <c:pt idx="221">
                  <c:v>1.04409654E-2</c:v>
                </c:pt>
                <c:pt idx="222">
                  <c:v>9.9980872000000002E-3</c:v>
                </c:pt>
                <c:pt idx="223">
                  <c:v>9.5321191999999996E-3</c:v>
                </c:pt>
                <c:pt idx="224">
                  <c:v>9.0630367999999985E-3</c:v>
                </c:pt>
                <c:pt idx="225">
                  <c:v>8.5983661999999988E-3</c:v>
                </c:pt>
                <c:pt idx="226">
                  <c:v>8.1596396000000009E-3</c:v>
                </c:pt>
                <c:pt idx="227">
                  <c:v>7.7530843999999988E-3</c:v>
                </c:pt>
                <c:pt idx="228">
                  <c:v>7.3652096000000004E-3</c:v>
                </c:pt>
                <c:pt idx="229">
                  <c:v>7.0061336000000005E-3</c:v>
                </c:pt>
                <c:pt idx="230">
                  <c:v>6.6851966000000011E-3</c:v>
                </c:pt>
                <c:pt idx="231">
                  <c:v>6.4011012000000003E-3</c:v>
                </c:pt>
                <c:pt idx="232">
                  <c:v>6.1600739999999998E-3</c:v>
                </c:pt>
                <c:pt idx="233">
                  <c:v>5.9623745999999988E-3</c:v>
                </c:pt>
                <c:pt idx="234">
                  <c:v>5.8035923999999999E-3</c:v>
                </c:pt>
                <c:pt idx="235">
                  <c:v>5.6977375999999998E-3</c:v>
                </c:pt>
                <c:pt idx="236">
                  <c:v>5.6538908000000002E-3</c:v>
                </c:pt>
                <c:pt idx="237">
                  <c:v>5.6603769999999994E-3</c:v>
                </c:pt>
                <c:pt idx="238">
                  <c:v>5.6985159999999998E-3</c:v>
                </c:pt>
                <c:pt idx="239">
                  <c:v>5.7405466000000002E-3</c:v>
                </c:pt>
                <c:pt idx="240">
                  <c:v>5.7491083999999994E-3</c:v>
                </c:pt>
                <c:pt idx="241">
                  <c:v>5.7081155999999999E-3</c:v>
                </c:pt>
                <c:pt idx="242">
                  <c:v>5.6147144E-3</c:v>
                </c:pt>
                <c:pt idx="243">
                  <c:v>5.4694233999999994E-3</c:v>
                </c:pt>
                <c:pt idx="244">
                  <c:v>5.2823613999999994E-3</c:v>
                </c:pt>
                <c:pt idx="245">
                  <c:v>5.0745433999999992E-3</c:v>
                </c:pt>
                <c:pt idx="246">
                  <c:v>4.8604987999999998E-3</c:v>
                </c:pt>
                <c:pt idx="247">
                  <c:v>4.6602050000000006E-3</c:v>
                </c:pt>
                <c:pt idx="248">
                  <c:v>4.4970122000000008E-3</c:v>
                </c:pt>
                <c:pt idx="249">
                  <c:v>4.3706609999999996E-3</c:v>
                </c:pt>
                <c:pt idx="250">
                  <c:v>4.2681790000000004E-3</c:v>
                </c:pt>
                <c:pt idx="251">
                  <c:v>4.1838583999999996E-3</c:v>
                </c:pt>
                <c:pt idx="252">
                  <c:v>4.1075806000000006E-3</c:v>
                </c:pt>
                <c:pt idx="253">
                  <c:v>4.0323408E-3</c:v>
                </c:pt>
                <c:pt idx="254">
                  <c:v>3.9739650000000003E-3</c:v>
                </c:pt>
                <c:pt idx="255">
                  <c:v>3.9389396E-3</c:v>
                </c:pt>
                <c:pt idx="256">
                  <c:v>3.9104004000000006E-3</c:v>
                </c:pt>
                <c:pt idx="257">
                  <c:v>3.8608457999999997E-3</c:v>
                </c:pt>
                <c:pt idx="258">
                  <c:v>3.7521370000000004E-3</c:v>
                </c:pt>
                <c:pt idx="259">
                  <c:v>3.5619616E-3</c:v>
                </c:pt>
                <c:pt idx="260">
                  <c:v>3.3105563999999998E-3</c:v>
                </c:pt>
                <c:pt idx="261">
                  <c:v>3.0287958000000002E-3</c:v>
                </c:pt>
                <c:pt idx="262">
                  <c:v>2.7504081999999998E-3</c:v>
                </c:pt>
                <c:pt idx="263">
                  <c:v>2.5200183999999999E-3</c:v>
                </c:pt>
                <c:pt idx="264">
                  <c:v>2.3495612000000001E-3</c:v>
                </c:pt>
                <c:pt idx="265">
                  <c:v>2.2234696000000003E-3</c:v>
                </c:pt>
                <c:pt idx="266">
                  <c:v>2.1375923999999999E-3</c:v>
                </c:pt>
                <c:pt idx="267">
                  <c:v>2.0802543999999998E-3</c:v>
                </c:pt>
                <c:pt idx="268">
                  <c:v>2.0306998000000002E-3</c:v>
                </c:pt>
                <c:pt idx="269">
                  <c:v>1.9772534000000001E-3</c:v>
                </c:pt>
                <c:pt idx="270">
                  <c:v>1.9100564E-3</c:v>
                </c:pt>
                <c:pt idx="271">
                  <c:v>1.8205468000000002E-3</c:v>
                </c:pt>
                <c:pt idx="272">
                  <c:v>1.7170270000000001E-3</c:v>
                </c:pt>
                <c:pt idx="273">
                  <c:v>1.6028698000000001E-3</c:v>
                </c:pt>
                <c:pt idx="274">
                  <c:v>1.4900100000000002E-3</c:v>
                </c:pt>
                <c:pt idx="275">
                  <c:v>1.3984247999999999E-3</c:v>
                </c:pt>
                <c:pt idx="276">
                  <c:v>1.3356384E-3</c:v>
                </c:pt>
                <c:pt idx="277">
                  <c:v>1.3019102000000002E-3</c:v>
                </c:pt>
                <c:pt idx="278">
                  <c:v>1.2917918000000001E-3</c:v>
                </c:pt>
                <c:pt idx="279">
                  <c:v>1.2936078000000001E-3</c:v>
                </c:pt>
                <c:pt idx="280">
                  <c:v>1.2881594E-3</c:v>
                </c:pt>
                <c:pt idx="281">
                  <c:v>1.2681818E-3</c:v>
                </c:pt>
                <c:pt idx="282">
                  <c:v>1.2528744000000001E-3</c:v>
                </c:pt>
                <c:pt idx="283">
                  <c:v>1.262474E-3</c:v>
                </c:pt>
                <c:pt idx="284">
                  <c:v>1.2899756000000001E-3</c:v>
                </c:pt>
                <c:pt idx="285">
                  <c:v>1.3229253999999999E-3</c:v>
                </c:pt>
                <c:pt idx="286">
                  <c:v>1.3377139999999998E-3</c:v>
                </c:pt>
                <c:pt idx="287">
                  <c:v>1.2967212000000001E-3</c:v>
                </c:pt>
                <c:pt idx="288">
                  <c:v>1.2087683199999998E-3</c:v>
                </c:pt>
                <c:pt idx="289">
                  <c:v>1.1145886600000001E-3</c:v>
                </c:pt>
                <c:pt idx="290">
                  <c:v>1.03779206E-3</c:v>
                </c:pt>
                <c:pt idx="291">
                  <c:v>1.0022476599999999E-3</c:v>
                </c:pt>
                <c:pt idx="292">
                  <c:v>1.01651726E-3</c:v>
                </c:pt>
                <c:pt idx="293">
                  <c:v>1.04453774E-3</c:v>
                </c:pt>
                <c:pt idx="294">
                  <c:v>1.03986768E-3</c:v>
                </c:pt>
                <c:pt idx="295">
                  <c:v>9.796758E-4</c:v>
                </c:pt>
                <c:pt idx="296">
                  <c:v>8.5981081999999989E-4</c:v>
                </c:pt>
                <c:pt idx="297">
                  <c:v>7.0647701999999998E-4</c:v>
                </c:pt>
                <c:pt idx="298">
                  <c:v>5.6585609999999992E-4</c:v>
                </c:pt>
                <c:pt idx="299">
                  <c:v>4.7453040000000005E-4</c:v>
                </c:pt>
                <c:pt idx="300">
                  <c:v>4.4080216000000002E-4</c:v>
                </c:pt>
                <c:pt idx="301">
                  <c:v>4.5273676000000002E-4</c:v>
                </c:pt>
                <c:pt idx="302">
                  <c:v>4.8309218000000006E-4</c:v>
                </c:pt>
                <c:pt idx="303">
                  <c:v>4.9865906000000002E-4</c:v>
                </c:pt>
                <c:pt idx="304">
                  <c:v>4.8957837999999995E-4</c:v>
                </c:pt>
                <c:pt idx="305">
                  <c:v>4.6415248000000004E-4</c:v>
                </c:pt>
                <c:pt idx="306">
                  <c:v>4.2990534000000006E-4</c:v>
                </c:pt>
                <c:pt idx="307">
                  <c:v>4.0733336000000004E-4</c:v>
                </c:pt>
                <c:pt idx="308">
                  <c:v>4.1174397999999999E-4</c:v>
                </c:pt>
                <c:pt idx="309">
                  <c:v>4.2575418000000002E-4</c:v>
                </c:pt>
                <c:pt idx="310">
                  <c:v>4.3483486000000002E-4</c:v>
                </c:pt>
                <c:pt idx="311">
                  <c:v>4.3353762000000002E-4</c:v>
                </c:pt>
                <c:pt idx="312">
                  <c:v>4.0447943999999999E-4</c:v>
                </c:pt>
                <c:pt idx="313">
                  <c:v>3.5051425999999995E-4</c:v>
                </c:pt>
                <c:pt idx="314">
                  <c:v>2.9758686E-4</c:v>
                </c:pt>
                <c:pt idx="315">
                  <c:v>2.5036732000000001E-4</c:v>
                </c:pt>
                <c:pt idx="316">
                  <c:v>2.1093121999999999E-4</c:v>
                </c:pt>
                <c:pt idx="317">
                  <c:v>1.7953801600000002E-4</c:v>
                </c:pt>
                <c:pt idx="318">
                  <c:v>1.4866369600000001E-4</c:v>
                </c:pt>
                <c:pt idx="319">
                  <c:v>1.25572836E-4</c:v>
                </c:pt>
                <c:pt idx="320">
                  <c:v>1.3413461600000001E-4</c:v>
                </c:pt>
                <c:pt idx="321">
                  <c:v>1.7434905600000001E-4</c:v>
                </c:pt>
                <c:pt idx="322">
                  <c:v>2.2675756000000002E-4</c:v>
                </c:pt>
                <c:pt idx="323">
                  <c:v>2.6437752000000003E-4</c:v>
                </c:pt>
                <c:pt idx="324">
                  <c:v>2.5425904000000001E-4</c:v>
                </c:pt>
                <c:pt idx="325">
                  <c:v>1.8031635999999997E-4</c:v>
                </c:pt>
                <c:pt idx="326">
                  <c:v>6.1229740000000004E-5</c:v>
                </c:pt>
                <c:pt idx="327">
                  <c:v>-6.5899780000000001E-5</c:v>
                </c:pt>
                <c:pt idx="328">
                  <c:v>-1.7383013999999999E-4</c:v>
                </c:pt>
                <c:pt idx="329">
                  <c:v>-2.4647558000000003E-4</c:v>
                </c:pt>
                <c:pt idx="330">
                  <c:v>-2.7216091999999998E-4</c:v>
                </c:pt>
                <c:pt idx="331">
                  <c:v>-2.4855115999999997E-4</c:v>
                </c:pt>
                <c:pt idx="332">
                  <c:v>-1.8109468800000001E-4</c:v>
                </c:pt>
                <c:pt idx="333">
                  <c:v>-7.4721008000000014E-5</c:v>
                </c:pt>
                <c:pt idx="334">
                  <c:v>4.6960111999999997E-5</c:v>
                </c:pt>
                <c:pt idx="335">
                  <c:v>1.42696412E-4</c:v>
                </c:pt>
                <c:pt idx="336">
                  <c:v>1.82132508E-4</c:v>
                </c:pt>
                <c:pt idx="337">
                  <c:v>1.637117E-4</c:v>
                </c:pt>
                <c:pt idx="338">
                  <c:v>1.1078430000000001E-4</c:v>
                </c:pt>
                <c:pt idx="339">
                  <c:v>6.9272612000000004E-5</c:v>
                </c:pt>
                <c:pt idx="340">
                  <c:v>7.9131631999999994E-5</c:v>
                </c:pt>
                <c:pt idx="341">
                  <c:v>1.40101916E-4</c:v>
                </c:pt>
                <c:pt idx="342">
                  <c:v>2.13525692E-4</c:v>
                </c:pt>
                <c:pt idx="343">
                  <c:v>2.5192399200000003E-4</c:v>
                </c:pt>
                <c:pt idx="344">
                  <c:v>2.1715795999999995E-4</c:v>
                </c:pt>
                <c:pt idx="345">
                  <c:v>1.032603E-4</c:v>
                </c:pt>
                <c:pt idx="346">
                  <c:v>-4.6700640000000001E-5</c:v>
                </c:pt>
                <c:pt idx="347">
                  <c:v>-1.7045732000000002E-4</c:v>
                </c:pt>
                <c:pt idx="348">
                  <c:v>-2.2571974000000001E-4</c:v>
                </c:pt>
                <c:pt idx="349">
                  <c:v>-1.9536432400000004E-4</c:v>
                </c:pt>
                <c:pt idx="350">
                  <c:v>-9.054734399999998E-5</c:v>
                </c:pt>
                <c:pt idx="351">
                  <c:v>4.1511676000000012E-5</c:v>
                </c:pt>
                <c:pt idx="352">
                  <c:v>1.5722547600000001E-4</c:v>
                </c:pt>
                <c:pt idx="353">
                  <c:v>2.3350319600000001E-4</c:v>
                </c:pt>
                <c:pt idx="354">
                  <c:v>2.5374014E-4</c:v>
                </c:pt>
                <c:pt idx="355">
                  <c:v>2.1923356399999996E-4</c:v>
                </c:pt>
                <c:pt idx="356">
                  <c:v>1.3932358400000001E-4</c:v>
                </c:pt>
                <c:pt idx="357">
                  <c:v>1.3231863999999991E-5</c:v>
                </c:pt>
                <c:pt idx="358">
                  <c:v>-1.45550316E-4</c:v>
                </c:pt>
                <c:pt idx="359">
                  <c:v>-2.97846296E-4</c:v>
                </c:pt>
                <c:pt idx="360">
                  <c:v>-4.0992783999999998E-4</c:v>
                </c:pt>
                <c:pt idx="361">
                  <c:v>-4.4936393999999997E-4</c:v>
                </c:pt>
                <c:pt idx="362">
                  <c:v>-4.0681447999999995E-4</c:v>
                </c:pt>
                <c:pt idx="363">
                  <c:v>-3.1730492400000007E-4</c:v>
                </c:pt>
                <c:pt idx="364">
                  <c:v>-2.2494142400000003E-4</c:v>
                </c:pt>
                <c:pt idx="365">
                  <c:v>-1.6734396399999997E-4</c:v>
                </c:pt>
                <c:pt idx="366">
                  <c:v>-1.67343964E-4</c:v>
                </c:pt>
                <c:pt idx="367">
                  <c:v>-2.09633984E-4</c:v>
                </c:pt>
                <c:pt idx="368">
                  <c:v>-2.7423654000000003E-4</c:v>
                </c:pt>
                <c:pt idx="369">
                  <c:v>-3.5388708E-4</c:v>
                </c:pt>
                <c:pt idx="370">
                  <c:v>-4.2705142000000007E-4</c:v>
                </c:pt>
                <c:pt idx="371">
                  <c:v>-4.7712488000000006E-4</c:v>
                </c:pt>
                <c:pt idx="372">
                  <c:v>-5.0099409999999997E-4</c:v>
                </c:pt>
                <c:pt idx="373">
                  <c:v>-4.7453039999999995E-4</c:v>
                </c:pt>
                <c:pt idx="374">
                  <c:v>-3.9098813999999997E-4</c:v>
                </c:pt>
                <c:pt idx="375">
                  <c:v>-2.8461445200000007E-4</c:v>
                </c:pt>
                <c:pt idx="376">
                  <c:v>-1.8835924399999998E-4</c:v>
                </c:pt>
                <c:pt idx="377">
                  <c:v>-1.23497244E-4</c:v>
                </c:pt>
                <c:pt idx="378">
                  <c:v>-1.0715202399999999E-4</c:v>
                </c:pt>
                <c:pt idx="379">
                  <c:v>-1.38804684E-4</c:v>
                </c:pt>
                <c:pt idx="380">
                  <c:v>-1.9925607199999996E-4</c:v>
                </c:pt>
                <c:pt idx="381">
                  <c:v>-2.6878814000000004E-4</c:v>
                </c:pt>
                <c:pt idx="382">
                  <c:v>-3.3390957999999998E-4</c:v>
                </c:pt>
                <c:pt idx="383">
                  <c:v>-3.7412401999999996E-4</c:v>
                </c:pt>
                <c:pt idx="384">
                  <c:v>-3.6244885999999995E-4</c:v>
                </c:pt>
                <c:pt idx="385">
                  <c:v>-3.0562974399999998E-4</c:v>
                </c:pt>
                <c:pt idx="386">
                  <c:v>-2.3350319600000001E-4</c:v>
                </c:pt>
                <c:pt idx="387">
                  <c:v>-1.63971136E-4</c:v>
                </c:pt>
                <c:pt idx="388">
                  <c:v>-1.1986497599999999E-4</c:v>
                </c:pt>
                <c:pt idx="389">
                  <c:v>-1.2738897600000001E-4</c:v>
                </c:pt>
                <c:pt idx="390">
                  <c:v>-1.68381752E-4</c:v>
                </c:pt>
                <c:pt idx="391">
                  <c:v>-2.0703950000000002E-4</c:v>
                </c:pt>
                <c:pt idx="392">
                  <c:v>-2.2961147999999999E-4</c:v>
                </c:pt>
                <c:pt idx="393">
                  <c:v>-2.259792E-4</c:v>
                </c:pt>
                <c:pt idx="394">
                  <c:v>-1.80575796E-4</c:v>
                </c:pt>
                <c:pt idx="395">
                  <c:v>-1.1519490799999999E-4</c:v>
                </c:pt>
                <c:pt idx="396">
                  <c:v>-7.0569856000000003E-5</c:v>
                </c:pt>
                <c:pt idx="397">
                  <c:v>-6.4343096E-5</c:v>
                </c:pt>
                <c:pt idx="398">
                  <c:v>-1.06114236E-4</c:v>
                </c:pt>
                <c:pt idx="399">
                  <c:v>-1.9173207999999999E-4</c:v>
                </c:pt>
                <c:pt idx="400">
                  <c:v>-2.72939308E-4</c:v>
                </c:pt>
                <c:pt idx="401">
                  <c:v>-3.0303527999999997E-4</c:v>
                </c:pt>
                <c:pt idx="402">
                  <c:v>-2.7579324399999998E-4</c:v>
                </c:pt>
                <c:pt idx="403">
                  <c:v>-1.9718049199999999E-4</c:v>
                </c:pt>
                <c:pt idx="404">
                  <c:v>-9.9628039999999992E-5</c:v>
                </c:pt>
                <c:pt idx="405">
                  <c:v>-3.5803828000000001E-5</c:v>
                </c:pt>
                <c:pt idx="406">
                  <c:v>-2.2571967999999999E-5</c:v>
                </c:pt>
                <c:pt idx="407">
                  <c:v>-4.7219523999999996E-5</c:v>
                </c:pt>
                <c:pt idx="408">
                  <c:v>-8.7174516000000001E-5</c:v>
                </c:pt>
                <c:pt idx="409">
                  <c:v>-1.0741146000000001E-4</c:v>
                </c:pt>
                <c:pt idx="410">
                  <c:v>-8.2504452000000018E-5</c:v>
                </c:pt>
                <c:pt idx="411">
                  <c:v>-1.9199152000000006E-5</c:v>
                </c:pt>
                <c:pt idx="412">
                  <c:v>6.2526967999999999E-5</c:v>
                </c:pt>
                <c:pt idx="413">
                  <c:v>1.2894564800000001E-4</c:v>
                </c:pt>
                <c:pt idx="414">
                  <c:v>1.5566879200000001E-4</c:v>
                </c:pt>
                <c:pt idx="415">
                  <c:v>1.44771976E-4</c:v>
                </c:pt>
                <c:pt idx="416">
                  <c:v>1.1078429200000001E-4</c:v>
                </c:pt>
                <c:pt idx="417">
                  <c:v>6.1748615999999984E-5</c:v>
                </c:pt>
                <c:pt idx="418">
                  <c:v>4.1511760000000046E-6</c:v>
                </c:pt>
                <c:pt idx="419">
                  <c:v>-5.9932476000000004E-5</c:v>
                </c:pt>
                <c:pt idx="420">
                  <c:v>-1.3595074E-4</c:v>
                </c:pt>
                <c:pt idx="421">
                  <c:v>-2.2130913599999999E-4</c:v>
                </c:pt>
                <c:pt idx="422">
                  <c:v>-3.0147858E-4</c:v>
                </c:pt>
                <c:pt idx="423">
                  <c:v>-3.6011384000000002E-4</c:v>
                </c:pt>
                <c:pt idx="424">
                  <c:v>-3.9695546000000006E-4</c:v>
                </c:pt>
                <c:pt idx="425">
                  <c:v>-4.0240386E-4</c:v>
                </c:pt>
                <c:pt idx="426">
                  <c:v>-3.8398304000000002E-4</c:v>
                </c:pt>
                <c:pt idx="427">
                  <c:v>-3.691945E-4</c:v>
                </c:pt>
                <c:pt idx="428">
                  <c:v>-3.7464289999999999E-4</c:v>
                </c:pt>
                <c:pt idx="429">
                  <c:v>-4.0655499999999996E-4</c:v>
                </c:pt>
                <c:pt idx="430">
                  <c:v>-4.7504928000000003E-4</c:v>
                </c:pt>
                <c:pt idx="431">
                  <c:v>-5.5288370000000002E-4</c:v>
                </c:pt>
                <c:pt idx="432">
                  <c:v>-6.0373550000000005E-4</c:v>
                </c:pt>
                <c:pt idx="433">
                  <c:v>-6.2656693999999999E-4</c:v>
                </c:pt>
                <c:pt idx="434">
                  <c:v>-6.1982129999999999E-4</c:v>
                </c:pt>
                <c:pt idx="435">
                  <c:v>-5.9206036000000002E-4</c:v>
                </c:pt>
                <c:pt idx="436">
                  <c:v>-5.7960683999999998E-4</c:v>
                </c:pt>
                <c:pt idx="437">
                  <c:v>-5.9387648000000005E-4</c:v>
                </c:pt>
                <c:pt idx="438">
                  <c:v>-6.1644843999999999E-4</c:v>
                </c:pt>
                <c:pt idx="439">
                  <c:v>-6.3538814000000006E-4</c:v>
                </c:pt>
                <c:pt idx="440">
                  <c:v>-6.3123698000000007E-4</c:v>
                </c:pt>
                <c:pt idx="441">
                  <c:v>-5.7882848000000001E-4</c:v>
                </c:pt>
                <c:pt idx="442">
                  <c:v>-4.9009726000000004E-4</c:v>
                </c:pt>
                <c:pt idx="443">
                  <c:v>-4.0162550000000008E-4</c:v>
                </c:pt>
                <c:pt idx="444">
                  <c:v>-3.4091465999999996E-4</c:v>
                </c:pt>
                <c:pt idx="445">
                  <c:v>-3.3494735999999996E-4</c:v>
                </c:pt>
                <c:pt idx="446">
                  <c:v>-3.8709642000000002E-4</c:v>
                </c:pt>
                <c:pt idx="447">
                  <c:v>-4.6233633999999993E-4</c:v>
                </c:pt>
                <c:pt idx="448">
                  <c:v>-5.3083061999999995E-4</c:v>
                </c:pt>
                <c:pt idx="449">
                  <c:v>-5.8038519999999995E-4</c:v>
                </c:pt>
                <c:pt idx="450">
                  <c:v>-5.8479581999999991E-4</c:v>
                </c:pt>
                <c:pt idx="451">
                  <c:v>-5.495109E-4</c:v>
                </c:pt>
                <c:pt idx="452">
                  <c:v>-5.0877757999999993E-4</c:v>
                </c:pt>
                <c:pt idx="453">
                  <c:v>-4.7271429999999994E-4</c:v>
                </c:pt>
                <c:pt idx="454">
                  <c:v>-4.5247736000000004E-4</c:v>
                </c:pt>
                <c:pt idx="455">
                  <c:v>-4.6155803999999994E-4</c:v>
                </c:pt>
                <c:pt idx="456">
                  <c:v>-4.7349263999999999E-4</c:v>
                </c:pt>
                <c:pt idx="457">
                  <c:v>-4.6052022E-4</c:v>
                </c:pt>
                <c:pt idx="458">
                  <c:v>-4.1719239999999996E-4</c:v>
                </c:pt>
                <c:pt idx="459">
                  <c:v>-3.4065524E-4</c:v>
                </c:pt>
                <c:pt idx="460">
                  <c:v>-2.4881064000000002E-4</c:v>
                </c:pt>
                <c:pt idx="461">
                  <c:v>-1.7590574000000002E-4</c:v>
                </c:pt>
                <c:pt idx="462">
                  <c:v>-1.3776690000000003E-4</c:v>
                </c:pt>
                <c:pt idx="463">
                  <c:v>-1.3672910000000002E-4</c:v>
                </c:pt>
                <c:pt idx="464">
                  <c:v>-1.6656561999999999E-4</c:v>
                </c:pt>
                <c:pt idx="465">
                  <c:v>-2.1637964000000001E-4</c:v>
                </c:pt>
                <c:pt idx="466">
                  <c:v>-2.7890662000000001E-4</c:v>
                </c:pt>
                <c:pt idx="467">
                  <c:v>-3.2975842000000004E-4</c:v>
                </c:pt>
                <c:pt idx="468">
                  <c:v>-3.4506586000000001E-4</c:v>
                </c:pt>
                <c:pt idx="469">
                  <c:v>-3.1600767999999998E-4</c:v>
                </c:pt>
                <c:pt idx="470">
                  <c:v>-2.4440002399999999E-4</c:v>
                </c:pt>
                <c:pt idx="471">
                  <c:v>-1.5307432400000001E-4</c:v>
                </c:pt>
                <c:pt idx="472">
                  <c:v>-7.8353300000000008E-5</c:v>
                </c:pt>
                <c:pt idx="473">
                  <c:v>-3.3209347999999999E-5</c:v>
                </c:pt>
                <c:pt idx="474">
                  <c:v>-1.2194056E-5</c:v>
                </c:pt>
                <c:pt idx="475">
                  <c:v>-9.3401280000000005E-6</c:v>
                </c:pt>
                <c:pt idx="476">
                  <c:v>-1.3231848000000001E-5</c:v>
                </c:pt>
                <c:pt idx="477">
                  <c:v>-2.8798727999999999E-5</c:v>
                </c:pt>
                <c:pt idx="478">
                  <c:v>-5.8894700000000004E-5</c:v>
                </c:pt>
                <c:pt idx="479">
                  <c:v>-8.6136732000000006E-5</c:v>
                </c:pt>
                <c:pt idx="480">
                  <c:v>-8.5358388E-5</c:v>
                </c:pt>
                <c:pt idx="481">
                  <c:v>-2.5944787999999996E-5</c:v>
                </c:pt>
                <c:pt idx="482">
                  <c:v>1.10524868E-4</c:v>
                </c:pt>
                <c:pt idx="483">
                  <c:v>2.9680854800000005E-4</c:v>
                </c:pt>
                <c:pt idx="484">
                  <c:v>4.71157608E-4</c:v>
                </c:pt>
                <c:pt idx="485">
                  <c:v>5.7727183999999997E-4</c:v>
                </c:pt>
                <c:pt idx="486">
                  <c:v>5.7960686000000001E-4</c:v>
                </c:pt>
                <c:pt idx="487">
                  <c:v>4.9009729999999999E-4</c:v>
                </c:pt>
                <c:pt idx="488">
                  <c:v>3.6582170000000003E-4</c:v>
                </c:pt>
                <c:pt idx="489">
                  <c:v>2.7216095999999998E-4</c:v>
                </c:pt>
                <c:pt idx="490">
                  <c:v>2.5244291999999998E-4</c:v>
                </c:pt>
                <c:pt idx="491">
                  <c:v>3.1445099999999999E-4</c:v>
                </c:pt>
                <c:pt idx="492">
                  <c:v>4.3353762000000002E-4</c:v>
                </c:pt>
                <c:pt idx="493">
                  <c:v>5.6352105999999996E-4</c:v>
                </c:pt>
                <c:pt idx="494">
                  <c:v>6.6678135999999994E-4</c:v>
                </c:pt>
                <c:pt idx="495">
                  <c:v>7.2489769999999998E-4</c:v>
                </c:pt>
                <c:pt idx="496">
                  <c:v>7.2593549999999999E-4</c:v>
                </c:pt>
                <c:pt idx="497">
                  <c:v>6.7300811999999996E-4</c:v>
                </c:pt>
                <c:pt idx="498">
                  <c:v>5.9309814E-4</c:v>
                </c:pt>
                <c:pt idx="499">
                  <c:v>5.1059367999999993E-4</c:v>
                </c:pt>
                <c:pt idx="500">
                  <c:v>4.4235886000000004E-4</c:v>
                </c:pt>
                <c:pt idx="501">
                  <c:v>4.1226288E-4</c:v>
                </c:pt>
                <c:pt idx="502">
                  <c:v>4.2653251999999996E-4</c:v>
                </c:pt>
                <c:pt idx="503">
                  <c:v>4.6622805999999999E-4</c:v>
                </c:pt>
                <c:pt idx="504">
                  <c:v>5.0877753999999998E-4</c:v>
                </c:pt>
                <c:pt idx="505">
                  <c:v>5.2667946000000006E-4</c:v>
                </c:pt>
                <c:pt idx="506">
                  <c:v>4.9139454000000004E-4</c:v>
                </c:pt>
                <c:pt idx="507">
                  <c:v>4.0292276399999999E-4</c:v>
                </c:pt>
                <c:pt idx="508">
                  <c:v>3.0277583999999998E-4</c:v>
                </c:pt>
                <c:pt idx="509">
                  <c:v>2.3428156000000001E-4</c:v>
                </c:pt>
                <c:pt idx="510">
                  <c:v>2.2027135999999996E-4</c:v>
                </c:pt>
                <c:pt idx="511">
                  <c:v>2.6256138000000002E-4</c:v>
                </c:pt>
                <c:pt idx="512">
                  <c:v>3.3442847600000005E-4</c:v>
                </c:pt>
                <c:pt idx="513">
                  <c:v>3.8061022000000007E-4</c:v>
                </c:pt>
                <c:pt idx="514">
                  <c:v>3.7516182000000003E-4</c:v>
                </c:pt>
                <c:pt idx="515">
                  <c:v>3.4013634000000005E-4</c:v>
                </c:pt>
                <c:pt idx="516">
                  <c:v>3.0251637999999996E-4</c:v>
                </c:pt>
                <c:pt idx="517">
                  <c:v>2.8253887999999999E-4</c:v>
                </c:pt>
                <c:pt idx="518">
                  <c:v>2.929168E-4</c:v>
                </c:pt>
                <c:pt idx="519">
                  <c:v>3.1445097999999996E-4</c:v>
                </c:pt>
                <c:pt idx="520">
                  <c:v>3.1756435999999997E-4</c:v>
                </c:pt>
                <c:pt idx="521">
                  <c:v>3.0095968E-4</c:v>
                </c:pt>
                <c:pt idx="522">
                  <c:v>2.7657157999999994E-4</c:v>
                </c:pt>
                <c:pt idx="523">
                  <c:v>2.5244291999999998E-4</c:v>
                </c:pt>
                <c:pt idx="524">
                  <c:v>2.4154609999999999E-4</c:v>
                </c:pt>
                <c:pt idx="525">
                  <c:v>2.4258388E-4</c:v>
                </c:pt>
                <c:pt idx="526">
                  <c:v>2.4621616000000001E-4</c:v>
                </c:pt>
                <c:pt idx="527">
                  <c:v>2.5451848E-4</c:v>
                </c:pt>
                <c:pt idx="528">
                  <c:v>2.7605266000000001E-4</c:v>
                </c:pt>
                <c:pt idx="529">
                  <c:v>3.0744588E-4</c:v>
                </c:pt>
                <c:pt idx="530">
                  <c:v>3.4506586000000001E-4</c:v>
                </c:pt>
                <c:pt idx="531">
                  <c:v>3.7827520000000003E-4</c:v>
                </c:pt>
                <c:pt idx="532">
                  <c:v>3.9254483999999999E-4</c:v>
                </c:pt>
                <c:pt idx="533">
                  <c:v>3.8839368E-4</c:v>
                </c:pt>
                <c:pt idx="534">
                  <c:v>3.8605864000000004E-4</c:v>
                </c:pt>
                <c:pt idx="535">
                  <c:v>4.0240386E-4</c:v>
                </c:pt>
                <c:pt idx="536">
                  <c:v>4.4313720000000004E-4</c:v>
                </c:pt>
                <c:pt idx="537">
                  <c:v>4.9917798000000005E-4</c:v>
                </c:pt>
                <c:pt idx="538">
                  <c:v>5.5158647999999999E-4</c:v>
                </c:pt>
                <c:pt idx="539">
                  <c:v>5.9102258000000003E-4</c:v>
                </c:pt>
                <c:pt idx="540">
                  <c:v>6.203402E-4</c:v>
                </c:pt>
                <c:pt idx="541">
                  <c:v>6.4161494000000003E-4</c:v>
                </c:pt>
                <c:pt idx="542">
                  <c:v>6.5380899999999999E-4</c:v>
                </c:pt>
                <c:pt idx="543">
                  <c:v>6.4576610000000002E-4</c:v>
                </c:pt>
                <c:pt idx="544">
                  <c:v>5.8972531999999995E-4</c:v>
                </c:pt>
                <c:pt idx="545">
                  <c:v>4.8205439999999996E-4</c:v>
                </c:pt>
                <c:pt idx="546">
                  <c:v>3.5466542399999998E-4</c:v>
                </c:pt>
                <c:pt idx="547">
                  <c:v>2.4699450399999999E-4</c:v>
                </c:pt>
                <c:pt idx="548">
                  <c:v>1.90434844E-4</c:v>
                </c:pt>
                <c:pt idx="549">
                  <c:v>2.0055332400000002E-4</c:v>
                </c:pt>
                <c:pt idx="550">
                  <c:v>2.4388114399999999E-4</c:v>
                </c:pt>
                <c:pt idx="551">
                  <c:v>2.6463697999999999E-4</c:v>
                </c:pt>
                <c:pt idx="552">
                  <c:v>2.3220597200000002E-4</c:v>
                </c:pt>
                <c:pt idx="553">
                  <c:v>1.4970151199999998E-4</c:v>
                </c:pt>
                <c:pt idx="554">
                  <c:v>5.3705751999999992E-5</c:v>
                </c:pt>
                <c:pt idx="555">
                  <c:v>7.2645519999999985E-6</c:v>
                </c:pt>
                <c:pt idx="556">
                  <c:v>5.2667952000000007E-5</c:v>
                </c:pt>
                <c:pt idx="557">
                  <c:v>1.7149513999999998E-4</c:v>
                </c:pt>
                <c:pt idx="558">
                  <c:v>3.0744588E-4</c:v>
                </c:pt>
                <c:pt idx="559">
                  <c:v>3.9513929999999991E-4</c:v>
                </c:pt>
                <c:pt idx="560">
                  <c:v>3.7645904399999998E-4</c:v>
                </c:pt>
                <c:pt idx="561">
                  <c:v>2.4595670399999998E-4</c:v>
                </c:pt>
                <c:pt idx="562">
                  <c:v>6.0191924000000015E-5</c:v>
                </c:pt>
                <c:pt idx="563">
                  <c:v>-1.05854796E-4</c:v>
                </c:pt>
                <c:pt idx="564">
                  <c:v>-1.9302931600000001E-4</c:v>
                </c:pt>
                <c:pt idx="565">
                  <c:v>-1.6786286000000002E-4</c:v>
                </c:pt>
                <c:pt idx="566">
                  <c:v>-4.773844E-5</c:v>
                </c:pt>
                <c:pt idx="567">
                  <c:v>1.2712952E-4</c:v>
                </c:pt>
                <c:pt idx="568">
                  <c:v>3.2249387999999998E-4</c:v>
                </c:pt>
                <c:pt idx="569">
                  <c:v>4.9684293999999998E-4</c:v>
                </c:pt>
                <c:pt idx="570">
                  <c:v>6.1930239999999999E-4</c:v>
                </c:pt>
                <c:pt idx="571">
                  <c:v>6.828671600000001E-4</c:v>
                </c:pt>
                <c:pt idx="572">
                  <c:v>6.7664041999999989E-4</c:v>
                </c:pt>
                <c:pt idx="573">
                  <c:v>5.9802765999999996E-4</c:v>
                </c:pt>
                <c:pt idx="574">
                  <c:v>4.6986033999999995E-4</c:v>
                </c:pt>
                <c:pt idx="575">
                  <c:v>3.2171552800000004E-4</c:v>
                </c:pt>
                <c:pt idx="576">
                  <c:v>1.8420809200000003E-4</c:v>
                </c:pt>
                <c:pt idx="577">
                  <c:v>9.9109136000000001E-5</c:v>
                </c:pt>
                <c:pt idx="578">
                  <c:v>8.9509556000000001E-5</c:v>
                </c:pt>
                <c:pt idx="579">
                  <c:v>1.5904161600000002E-4</c:v>
                </c:pt>
                <c:pt idx="580">
                  <c:v>2.9369512799999999E-4</c:v>
                </c:pt>
                <c:pt idx="581">
                  <c:v>4.5585012400000004E-4</c:v>
                </c:pt>
                <c:pt idx="582">
                  <c:v>6.0425438000000003E-4</c:v>
                </c:pt>
                <c:pt idx="583">
                  <c:v>7.0362297999999998E-4</c:v>
                </c:pt>
                <c:pt idx="584">
                  <c:v>7.2956778E-4</c:v>
                </c:pt>
                <c:pt idx="585">
                  <c:v>6.8260770000000003E-4</c:v>
                </c:pt>
                <c:pt idx="586">
                  <c:v>5.9206035999999991E-4</c:v>
                </c:pt>
                <c:pt idx="587">
                  <c:v>4.8283275999999999E-4</c:v>
                </c:pt>
                <c:pt idx="588">
                  <c:v>3.8605864000000004E-4</c:v>
                </c:pt>
                <c:pt idx="589">
                  <c:v>3.3780132000000001E-4</c:v>
                </c:pt>
                <c:pt idx="590">
                  <c:v>3.5310874000000001E-4</c:v>
                </c:pt>
                <c:pt idx="591">
                  <c:v>4.2601362000000006E-4</c:v>
                </c:pt>
                <c:pt idx="592">
                  <c:v>5.3627901999999999E-4</c:v>
                </c:pt>
                <c:pt idx="593">
                  <c:v>6.3486928E-4</c:v>
                </c:pt>
                <c:pt idx="594">
                  <c:v>6.7871597999999997E-4</c:v>
                </c:pt>
                <c:pt idx="595">
                  <c:v>6.6937586000000008E-4</c:v>
                </c:pt>
                <c:pt idx="596">
                  <c:v>6.2215631999999993E-4</c:v>
                </c:pt>
                <c:pt idx="597">
                  <c:v>5.5807266000000003E-4</c:v>
                </c:pt>
              </c:numCache>
            </c:numRef>
          </c:val>
          <c:smooth val="0"/>
        </c:ser>
        <c:ser>
          <c:idx val="27"/>
          <c:order val="26"/>
          <c:marker>
            <c:symbol val="none"/>
          </c:marker>
          <c:val>
            <c:numRef>
              <c:f>Sheet1!$AC$2:$AC$599</c:f>
              <c:numCache>
                <c:formatCode>0.00E+00</c:formatCode>
                <c:ptCount val="598"/>
                <c:pt idx="0">
                  <c:v>9.2363489999999998E-4</c:v>
                </c:pt>
                <c:pt idx="1">
                  <c:v>9.8719970000000004E-4</c:v>
                </c:pt>
                <c:pt idx="2">
                  <c:v>9.9731815999999987E-4</c:v>
                </c:pt>
                <c:pt idx="3">
                  <c:v>9.9446423999999993E-4</c:v>
                </c:pt>
                <c:pt idx="4">
                  <c:v>9.7760012000000008E-4</c:v>
                </c:pt>
                <c:pt idx="5">
                  <c:v>9.6099541999999992E-4</c:v>
                </c:pt>
                <c:pt idx="6">
                  <c:v>9.5476861999999984E-4</c:v>
                </c:pt>
                <c:pt idx="7">
                  <c:v>9.5736309999999995E-4</c:v>
                </c:pt>
                <c:pt idx="8">
                  <c:v>9.6955714E-4</c:v>
                </c:pt>
                <c:pt idx="9">
                  <c:v>9.8149174E-4</c:v>
                </c:pt>
                <c:pt idx="10">
                  <c:v>9.7837838000000002E-4</c:v>
                </c:pt>
                <c:pt idx="11">
                  <c:v>9.5866037999999996E-4</c:v>
                </c:pt>
                <c:pt idx="12">
                  <c:v>9.1273807999999997E-4</c:v>
                </c:pt>
                <c:pt idx="13">
                  <c:v>8.1855846000000005E-4</c:v>
                </c:pt>
                <c:pt idx="14">
                  <c:v>6.8390493999999997E-4</c:v>
                </c:pt>
                <c:pt idx="15">
                  <c:v>5.3965183999999994E-4</c:v>
                </c:pt>
                <c:pt idx="16">
                  <c:v>4.2393802000000003E-4</c:v>
                </c:pt>
                <c:pt idx="17">
                  <c:v>3.8528028000000002E-4</c:v>
                </c:pt>
                <c:pt idx="18">
                  <c:v>4.3483486000000002E-4</c:v>
                </c:pt>
                <c:pt idx="19">
                  <c:v>5.2408497999999995E-4</c:v>
                </c:pt>
                <c:pt idx="20">
                  <c:v>5.9828712000000004E-4</c:v>
                </c:pt>
                <c:pt idx="21">
                  <c:v>6.2656696000000002E-4</c:v>
                </c:pt>
                <c:pt idx="22">
                  <c:v>6.0736779999999999E-4</c:v>
                </c:pt>
                <c:pt idx="23">
                  <c:v>5.9024421999999996E-4</c:v>
                </c:pt>
                <c:pt idx="24">
                  <c:v>6.2034017999999997E-4</c:v>
                </c:pt>
                <c:pt idx="25">
                  <c:v>6.9635843999999998E-4</c:v>
                </c:pt>
                <c:pt idx="26">
                  <c:v>7.9027861999999996E-4</c:v>
                </c:pt>
                <c:pt idx="27">
                  <c:v>8.6603744000000003E-4</c:v>
                </c:pt>
                <c:pt idx="28">
                  <c:v>8.8627437999999994E-4</c:v>
                </c:pt>
                <c:pt idx="29">
                  <c:v>8.5358394000000003E-4</c:v>
                </c:pt>
                <c:pt idx="30">
                  <c:v>8.0143487999999991E-4</c:v>
                </c:pt>
                <c:pt idx="31">
                  <c:v>7.6147987999999997E-4</c:v>
                </c:pt>
                <c:pt idx="32">
                  <c:v>7.4721024000000001E-4</c:v>
                </c:pt>
                <c:pt idx="33">
                  <c:v>7.5966375999999994E-4</c:v>
                </c:pt>
                <c:pt idx="34">
                  <c:v>7.8431132000000001E-4</c:v>
                </c:pt>
                <c:pt idx="35">
                  <c:v>7.9754317999999988E-4</c:v>
                </c:pt>
                <c:pt idx="36">
                  <c:v>7.7626843999999986E-4</c:v>
                </c:pt>
                <c:pt idx="37">
                  <c:v>7.0025017999999985E-4</c:v>
                </c:pt>
                <c:pt idx="38">
                  <c:v>5.7856906E-4</c:v>
                </c:pt>
                <c:pt idx="39">
                  <c:v>4.4080216000000002E-4</c:v>
                </c:pt>
                <c:pt idx="40">
                  <c:v>3.2379110000000001E-4</c:v>
                </c:pt>
                <c:pt idx="41">
                  <c:v>2.524429E-4</c:v>
                </c:pt>
                <c:pt idx="42">
                  <c:v>2.3090869999999996E-4</c:v>
                </c:pt>
                <c:pt idx="43">
                  <c:v>2.4232439999999998E-4</c:v>
                </c:pt>
                <c:pt idx="44">
                  <c:v>2.6800976000000004E-4</c:v>
                </c:pt>
                <c:pt idx="45">
                  <c:v>2.9784628000000001E-4</c:v>
                </c:pt>
                <c:pt idx="46">
                  <c:v>3.2949893999999999E-4</c:v>
                </c:pt>
                <c:pt idx="47">
                  <c:v>3.7023227999999998E-4</c:v>
                </c:pt>
                <c:pt idx="48">
                  <c:v>4.0785226000000004E-4</c:v>
                </c:pt>
                <c:pt idx="49">
                  <c:v>4.2757029999999994E-4</c:v>
                </c:pt>
                <c:pt idx="50">
                  <c:v>4.1615460000000006E-4</c:v>
                </c:pt>
                <c:pt idx="51">
                  <c:v>3.6218942000000001E-4</c:v>
                </c:pt>
                <c:pt idx="52">
                  <c:v>2.6749090399999997E-4</c:v>
                </c:pt>
                <c:pt idx="53">
                  <c:v>1.4970150400000001E-4</c:v>
                </c:pt>
                <c:pt idx="54">
                  <c:v>2.9317644000000013E-5</c:v>
                </c:pt>
                <c:pt idx="55">
                  <c:v>-6.8234816000000003E-5</c:v>
                </c:pt>
                <c:pt idx="56">
                  <c:v>-1.12081532E-4</c:v>
                </c:pt>
                <c:pt idx="57">
                  <c:v>-9.2363476000000005E-5</c:v>
                </c:pt>
                <c:pt idx="58">
                  <c:v>-2.4906995999999993E-5</c:v>
                </c:pt>
                <c:pt idx="59">
                  <c:v>5.7338023999999998E-5</c:v>
                </c:pt>
                <c:pt idx="60">
                  <c:v>1.18827204E-4</c:v>
                </c:pt>
                <c:pt idx="61">
                  <c:v>1.2609174800000002E-4</c:v>
                </c:pt>
                <c:pt idx="62">
                  <c:v>8.224502800000002E-5</c:v>
                </c:pt>
                <c:pt idx="63">
                  <c:v>2.8539288E-5</c:v>
                </c:pt>
                <c:pt idx="64">
                  <c:v>-2.3350320000000006E-6</c:v>
                </c:pt>
                <c:pt idx="65">
                  <c:v>6.7456480000000058E-6</c:v>
                </c:pt>
                <c:pt idx="66">
                  <c:v>6.8494280000000004E-5</c:v>
                </c:pt>
                <c:pt idx="67">
                  <c:v>1.5670659999999999E-4</c:v>
                </c:pt>
                <c:pt idx="68">
                  <c:v>2.3168707999999998E-4</c:v>
                </c:pt>
                <c:pt idx="69">
                  <c:v>2.8694949999999995E-4</c:v>
                </c:pt>
                <c:pt idx="70">
                  <c:v>3.2431001999999999E-4</c:v>
                </c:pt>
                <c:pt idx="71">
                  <c:v>3.4921702E-4</c:v>
                </c:pt>
                <c:pt idx="72">
                  <c:v>3.8839368E-4</c:v>
                </c:pt>
                <c:pt idx="73">
                  <c:v>4.5714740000000006E-4</c:v>
                </c:pt>
                <c:pt idx="74">
                  <c:v>5.500298E-4</c:v>
                </c:pt>
                <c:pt idx="75">
                  <c:v>6.6366801999999999E-4</c:v>
                </c:pt>
                <c:pt idx="76">
                  <c:v>7.8223582000000002E-4</c:v>
                </c:pt>
                <c:pt idx="77">
                  <c:v>8.8264224000000001E-4</c:v>
                </c:pt>
                <c:pt idx="78">
                  <c:v>9.5450940000000001E-4</c:v>
                </c:pt>
                <c:pt idx="79">
                  <c:v>9.9783720000000018E-4</c:v>
                </c:pt>
                <c:pt idx="80">
                  <c:v>1.0053612E-3</c:v>
                </c:pt>
                <c:pt idx="81">
                  <c:v>9.807135800000001E-4</c:v>
                </c:pt>
                <c:pt idx="82">
                  <c:v>9.2233772000000001E-4</c:v>
                </c:pt>
                <c:pt idx="83">
                  <c:v>8.2530409999999994E-4</c:v>
                </c:pt>
                <c:pt idx="84">
                  <c:v>6.8857500000000008E-4</c:v>
                </c:pt>
                <c:pt idx="85">
                  <c:v>5.3679789999999997E-4</c:v>
                </c:pt>
                <c:pt idx="86">
                  <c:v>4.055172E-4</c:v>
                </c:pt>
                <c:pt idx="87">
                  <c:v>3.2327218000000003E-4</c:v>
                </c:pt>
                <c:pt idx="88">
                  <c:v>3.007002E-4</c:v>
                </c:pt>
                <c:pt idx="89">
                  <c:v>3.2197494000000003E-4</c:v>
                </c:pt>
                <c:pt idx="90">
                  <c:v>3.4843864E-4</c:v>
                </c:pt>
                <c:pt idx="91">
                  <c:v>3.471414E-4</c:v>
                </c:pt>
                <c:pt idx="92">
                  <c:v>3.2223439999999999E-4</c:v>
                </c:pt>
                <c:pt idx="93">
                  <c:v>2.8305775999999997E-4</c:v>
                </c:pt>
                <c:pt idx="94">
                  <c:v>2.5970744E-4</c:v>
                </c:pt>
                <c:pt idx="95">
                  <c:v>2.8643059999999999E-4</c:v>
                </c:pt>
                <c:pt idx="96">
                  <c:v>3.6530280000000002E-4</c:v>
                </c:pt>
                <c:pt idx="97">
                  <c:v>4.6493084000000007E-4</c:v>
                </c:pt>
                <c:pt idx="98">
                  <c:v>5.5366205999999999E-4</c:v>
                </c:pt>
                <c:pt idx="99">
                  <c:v>5.8972534000000009E-4</c:v>
                </c:pt>
                <c:pt idx="100">
                  <c:v>5.4743530000000008E-4</c:v>
                </c:pt>
                <c:pt idx="101">
                  <c:v>4.3950493200000003E-4</c:v>
                </c:pt>
                <c:pt idx="102">
                  <c:v>2.9525183600000003E-4</c:v>
                </c:pt>
                <c:pt idx="103">
                  <c:v>1.56187696E-4</c:v>
                </c:pt>
                <c:pt idx="104">
                  <c:v>5.6819107999999988E-5</c:v>
                </c:pt>
                <c:pt idx="105">
                  <c:v>7.7834400000000336E-7</c:v>
                </c:pt>
                <c:pt idx="106">
                  <c:v>-2.335032E-5</c:v>
                </c:pt>
                <c:pt idx="107">
                  <c:v>-2.0236944000000003E-5</c:v>
                </c:pt>
                <c:pt idx="108">
                  <c:v>9.5995760000000031E-6</c:v>
                </c:pt>
                <c:pt idx="109">
                  <c:v>7.2126544000000002E-5</c:v>
                </c:pt>
                <c:pt idx="110">
                  <c:v>1.7460850800000001E-4</c:v>
                </c:pt>
                <c:pt idx="111">
                  <c:v>2.9940300000000001E-4</c:v>
                </c:pt>
                <c:pt idx="112">
                  <c:v>4.0940895999999995E-4</c:v>
                </c:pt>
                <c:pt idx="113">
                  <c:v>4.7219538000000001E-4</c:v>
                </c:pt>
                <c:pt idx="114">
                  <c:v>4.6441194000000006E-4</c:v>
                </c:pt>
                <c:pt idx="115">
                  <c:v>3.7671851199999997E-4</c:v>
                </c:pt>
                <c:pt idx="116">
                  <c:v>2.4258389199999998E-4</c:v>
                </c:pt>
                <c:pt idx="117">
                  <c:v>1.2090277199999998E-4</c:v>
                </c:pt>
                <c:pt idx="118">
                  <c:v>4.7997880000000002E-5</c:v>
                </c:pt>
                <c:pt idx="119">
                  <c:v>4.3846719999999996E-5</c:v>
                </c:pt>
                <c:pt idx="120">
                  <c:v>1.1078430799999999E-4</c:v>
                </c:pt>
                <c:pt idx="121">
                  <c:v>2.0548282799999999E-4</c:v>
                </c:pt>
                <c:pt idx="122">
                  <c:v>2.7838770799999999E-4</c:v>
                </c:pt>
                <c:pt idx="123">
                  <c:v>3.2041828000000001E-4</c:v>
                </c:pt>
                <c:pt idx="124">
                  <c:v>3.4117411999999998E-4</c:v>
                </c:pt>
                <c:pt idx="125">
                  <c:v>3.6893506000000001E-4</c:v>
                </c:pt>
                <c:pt idx="126">
                  <c:v>4.4521278000000003E-4</c:v>
                </c:pt>
                <c:pt idx="127">
                  <c:v>5.6871004E-4</c:v>
                </c:pt>
                <c:pt idx="128">
                  <c:v>6.8753723999999991E-4</c:v>
                </c:pt>
                <c:pt idx="129">
                  <c:v>7.5603149999999995E-4</c:v>
                </c:pt>
                <c:pt idx="130">
                  <c:v>7.4824806000000005E-4</c:v>
                </c:pt>
                <c:pt idx="131">
                  <c:v>6.7015420000000002E-4</c:v>
                </c:pt>
                <c:pt idx="132">
                  <c:v>5.7441787999999998E-4</c:v>
                </c:pt>
                <c:pt idx="133">
                  <c:v>5.1448537999999996E-4</c:v>
                </c:pt>
                <c:pt idx="134">
                  <c:v>5.0229134000000003E-4</c:v>
                </c:pt>
                <c:pt idx="135">
                  <c:v>5.1915545999999999E-4</c:v>
                </c:pt>
                <c:pt idx="136">
                  <c:v>5.269389E-4</c:v>
                </c:pt>
                <c:pt idx="137">
                  <c:v>4.9554570000000004E-4</c:v>
                </c:pt>
                <c:pt idx="138">
                  <c:v>4.3379708000000004E-4</c:v>
                </c:pt>
                <c:pt idx="139">
                  <c:v>3.7568072000000003E-4</c:v>
                </c:pt>
                <c:pt idx="140">
                  <c:v>3.5258984E-4</c:v>
                </c:pt>
                <c:pt idx="141">
                  <c:v>3.7334567999999996E-4</c:v>
                </c:pt>
                <c:pt idx="142">
                  <c:v>4.2030575999999999E-4</c:v>
                </c:pt>
                <c:pt idx="143">
                  <c:v>4.6389302000000003E-4</c:v>
                </c:pt>
                <c:pt idx="144">
                  <c:v>4.7634652000000009E-4</c:v>
                </c:pt>
                <c:pt idx="145">
                  <c:v>4.4391551999999995E-4</c:v>
                </c:pt>
                <c:pt idx="146">
                  <c:v>3.8969090000000003E-4</c:v>
                </c:pt>
                <c:pt idx="147">
                  <c:v>3.4688197999999999E-4</c:v>
                </c:pt>
                <c:pt idx="148">
                  <c:v>3.3079619999999997E-4</c:v>
                </c:pt>
                <c:pt idx="149">
                  <c:v>3.4221191999999999E-4</c:v>
                </c:pt>
                <c:pt idx="150">
                  <c:v>3.6348666000000001E-4</c:v>
                </c:pt>
                <c:pt idx="151">
                  <c:v>3.6841616E-4</c:v>
                </c:pt>
                <c:pt idx="152">
                  <c:v>3.4584417999999998E-4</c:v>
                </c:pt>
                <c:pt idx="153">
                  <c:v>3.0588919999999996E-4</c:v>
                </c:pt>
                <c:pt idx="154">
                  <c:v>2.6256138000000002E-4</c:v>
                </c:pt>
                <c:pt idx="155">
                  <c:v>2.3869216E-4</c:v>
                </c:pt>
                <c:pt idx="156">
                  <c:v>2.3609768000000002E-4</c:v>
                </c:pt>
                <c:pt idx="157">
                  <c:v>2.3843272000000001E-4</c:v>
                </c:pt>
                <c:pt idx="158">
                  <c:v>2.3739491999999999E-4</c:v>
                </c:pt>
                <c:pt idx="159">
                  <c:v>2.2857367999999997E-4</c:v>
                </c:pt>
                <c:pt idx="160">
                  <c:v>2.0859618000000001E-4</c:v>
                </c:pt>
                <c:pt idx="161">
                  <c:v>1.9328875999999998E-4</c:v>
                </c:pt>
                <c:pt idx="162">
                  <c:v>2.0314778000000001E-4</c:v>
                </c:pt>
                <c:pt idx="163">
                  <c:v>2.3869216E-4</c:v>
                </c:pt>
                <c:pt idx="164">
                  <c:v>3.0614863999999995E-4</c:v>
                </c:pt>
                <c:pt idx="165">
                  <c:v>4.0914949999999999E-4</c:v>
                </c:pt>
                <c:pt idx="166">
                  <c:v>5.2641999999999999E-4</c:v>
                </c:pt>
                <c:pt idx="167">
                  <c:v>6.2604803999999998E-4</c:v>
                </c:pt>
                <c:pt idx="168">
                  <c:v>6.7819708000000007E-4</c:v>
                </c:pt>
                <c:pt idx="169">
                  <c:v>6.6237076000000002E-4</c:v>
                </c:pt>
                <c:pt idx="170">
                  <c:v>5.7727181999999984E-4</c:v>
                </c:pt>
                <c:pt idx="171">
                  <c:v>4.5870408E-4</c:v>
                </c:pt>
                <c:pt idx="172">
                  <c:v>3.577788E-4</c:v>
                </c:pt>
                <c:pt idx="173">
                  <c:v>3.1263485999999998E-4</c:v>
                </c:pt>
                <c:pt idx="174">
                  <c:v>3.3468794E-4</c:v>
                </c:pt>
                <c:pt idx="175">
                  <c:v>4.1381958000000002E-4</c:v>
                </c:pt>
                <c:pt idx="176">
                  <c:v>5.1656097999999999E-4</c:v>
                </c:pt>
                <c:pt idx="177">
                  <c:v>6.0684889999999998E-4</c:v>
                </c:pt>
                <c:pt idx="178">
                  <c:v>6.7638096000000004E-4</c:v>
                </c:pt>
                <c:pt idx="179">
                  <c:v>7.2982723999999997E-4</c:v>
                </c:pt>
                <c:pt idx="180">
                  <c:v>7.6978224000000001E-4</c:v>
                </c:pt>
                <c:pt idx="181">
                  <c:v>7.959865E-4</c:v>
                </c:pt>
                <c:pt idx="182">
                  <c:v>7.9494869999999999E-4</c:v>
                </c:pt>
                <c:pt idx="183">
                  <c:v>7.5862597999999996E-4</c:v>
                </c:pt>
                <c:pt idx="184">
                  <c:v>6.9869349999999997E-4</c:v>
                </c:pt>
                <c:pt idx="185">
                  <c:v>6.2916141999999999E-4</c:v>
                </c:pt>
                <c:pt idx="186">
                  <c:v>5.7571511999999993E-4</c:v>
                </c:pt>
                <c:pt idx="187">
                  <c:v>5.6948836000000002E-4</c:v>
                </c:pt>
                <c:pt idx="188">
                  <c:v>6.2111852000000002E-4</c:v>
                </c:pt>
                <c:pt idx="189">
                  <c:v>7.3631337999999994E-4</c:v>
                </c:pt>
                <c:pt idx="190">
                  <c:v>9.2181871999999997E-4</c:v>
                </c:pt>
                <c:pt idx="191">
                  <c:v>1.1496140800000001E-3</c:v>
                </c:pt>
                <c:pt idx="192">
                  <c:v>1.39012242E-3</c:v>
                </c:pt>
                <c:pt idx="193">
                  <c:v>1.6298524000000001E-3</c:v>
                </c:pt>
                <c:pt idx="194">
                  <c:v>1.8711390000000002E-3</c:v>
                </c:pt>
                <c:pt idx="195">
                  <c:v>2.1562724E-3</c:v>
                </c:pt>
                <c:pt idx="196">
                  <c:v>2.5706107999999999E-3</c:v>
                </c:pt>
                <c:pt idx="197">
                  <c:v>3.1816107999999995E-3</c:v>
                </c:pt>
                <c:pt idx="198">
                  <c:v>4.0183305999999998E-3</c:v>
                </c:pt>
                <c:pt idx="199">
                  <c:v>5.0771380000000001E-3</c:v>
                </c:pt>
                <c:pt idx="200">
                  <c:v>6.3253424000000004E-3</c:v>
                </c:pt>
                <c:pt idx="201">
                  <c:v>7.7429659999999996E-3</c:v>
                </c:pt>
                <c:pt idx="202">
                  <c:v>9.3489495999999998E-3</c:v>
                </c:pt>
                <c:pt idx="203">
                  <c:v>1.11819504E-2</c:v>
                </c:pt>
                <c:pt idx="204">
                  <c:v>1.32629822E-2</c:v>
                </c:pt>
                <c:pt idx="205">
                  <c:v>1.5594641999999997E-2</c:v>
                </c:pt>
                <c:pt idx="206">
                  <c:v>1.8153577999999997E-2</c:v>
                </c:pt>
                <c:pt idx="207">
                  <c:v>2.0899055999999999E-2</c:v>
                </c:pt>
                <c:pt idx="208">
                  <c:v>2.3786972E-2</c:v>
                </c:pt>
                <c:pt idx="209">
                  <c:v>2.6791379999999997E-2</c:v>
                </c:pt>
                <c:pt idx="210">
                  <c:v>2.9876735999999997E-2</c:v>
                </c:pt>
                <c:pt idx="211">
                  <c:v>3.294445E-2</c:v>
                </c:pt>
                <c:pt idx="212">
                  <c:v>3.5798377999999999E-2</c:v>
                </c:pt>
                <c:pt idx="213">
                  <c:v>3.8268582000000002E-2</c:v>
                </c:pt>
                <c:pt idx="214">
                  <c:v>4.0097432000000002E-2</c:v>
                </c:pt>
                <c:pt idx="215">
                  <c:v>4.1294784000000001E-2</c:v>
                </c:pt>
                <c:pt idx="216">
                  <c:v>4.1931988000000003E-2</c:v>
                </c:pt>
                <c:pt idx="217">
                  <c:v>4.2175869999999997E-2</c:v>
                </c:pt>
                <c:pt idx="218">
                  <c:v>4.2175869999999997E-2</c:v>
                </c:pt>
                <c:pt idx="219">
                  <c:v>4.2175869999999997E-2</c:v>
                </c:pt>
                <c:pt idx="220">
                  <c:v>4.2175869999999997E-2</c:v>
                </c:pt>
                <c:pt idx="221">
                  <c:v>4.2175869999999997E-2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4.2175869999999997E-2</c:v>
                </c:pt>
                <c:pt idx="241">
                  <c:v>4.2175869999999997E-2</c:v>
                </c:pt>
                <c:pt idx="242">
                  <c:v>4.2175869999999997E-2</c:v>
                </c:pt>
                <c:pt idx="243">
                  <c:v>4.2175869999999997E-2</c:v>
                </c:pt>
                <c:pt idx="244">
                  <c:v>4.2175869999999997E-2</c:v>
                </c:pt>
                <c:pt idx="245">
                  <c:v>4.2175869999999997E-2</c:v>
                </c:pt>
                <c:pt idx="246">
                  <c:v>4.2175869999999997E-2</c:v>
                </c:pt>
                <c:pt idx="247">
                  <c:v>4.2175869999999997E-2</c:v>
                </c:pt>
                <c:pt idx="248">
                  <c:v>4.2175869999999997E-2</c:v>
                </c:pt>
                <c:pt idx="249">
                  <c:v>4.2175869999999997E-2</c:v>
                </c:pt>
                <c:pt idx="250">
                  <c:v>4.2175869999999997E-2</c:v>
                </c:pt>
                <c:pt idx="251">
                  <c:v>4.2175869999999997E-2</c:v>
                </c:pt>
                <c:pt idx="252">
                  <c:v>4.2175869999999997E-2</c:v>
                </c:pt>
                <c:pt idx="253">
                  <c:v>4.2175869999999997E-2</c:v>
                </c:pt>
                <c:pt idx="254">
                  <c:v>4.2175869999999997E-2</c:v>
                </c:pt>
                <c:pt idx="255">
                  <c:v>4.2175869999999997E-2</c:v>
                </c:pt>
                <c:pt idx="256">
                  <c:v>4.2175869999999997E-2</c:v>
                </c:pt>
                <c:pt idx="257">
                  <c:v>4.2175869999999997E-2</c:v>
                </c:pt>
                <c:pt idx="258">
                  <c:v>4.2054707999999996E-2</c:v>
                </c:pt>
                <c:pt idx="259">
                  <c:v>4.1816793999999997E-2</c:v>
                </c:pt>
                <c:pt idx="260">
                  <c:v>4.1432551999999997E-2</c:v>
                </c:pt>
                <c:pt idx="261">
                  <c:v>4.0899904000000001E-2</c:v>
                </c:pt>
                <c:pt idx="262">
                  <c:v>4.0233381999999998E-2</c:v>
                </c:pt>
                <c:pt idx="263">
                  <c:v>3.9562967999999997E-2</c:v>
                </c:pt>
                <c:pt idx="264">
                  <c:v>3.8890997999999996E-2</c:v>
                </c:pt>
                <c:pt idx="265">
                  <c:v>3.8242635999999997E-2</c:v>
                </c:pt>
                <c:pt idx="266">
                  <c:v>3.7600243999999998E-2</c:v>
                </c:pt>
                <c:pt idx="267">
                  <c:v>3.6942802000000004E-2</c:v>
                </c:pt>
                <c:pt idx="268">
                  <c:v>3.6257339999999999E-2</c:v>
                </c:pt>
                <c:pt idx="269">
                  <c:v>3.5523619999999999E-2</c:v>
                </c:pt>
                <c:pt idx="270">
                  <c:v>3.4738272000000001E-2</c:v>
                </c:pt>
                <c:pt idx="271">
                  <c:v>3.3925419999999998E-2</c:v>
                </c:pt>
                <c:pt idx="272">
                  <c:v>3.3090776000000002E-2</c:v>
                </c:pt>
                <c:pt idx="273">
                  <c:v>3.2235635999999998E-2</c:v>
                </c:pt>
                <c:pt idx="274">
                  <c:v>3.1368819999999999E-2</c:v>
                </c:pt>
                <c:pt idx="275">
                  <c:v>3.0477356000000001E-2</c:v>
                </c:pt>
                <c:pt idx="276">
                  <c:v>2.9543343999999999E-2</c:v>
                </c:pt>
                <c:pt idx="277">
                  <c:v>2.8559258000000004E-2</c:v>
                </c:pt>
                <c:pt idx="278">
                  <c:v>2.7519389999999998E-2</c:v>
                </c:pt>
                <c:pt idx="279">
                  <c:v>2.6435936E-2</c:v>
                </c:pt>
                <c:pt idx="280">
                  <c:v>2.5349628000000003E-2</c:v>
                </c:pt>
                <c:pt idx="281">
                  <c:v>2.4287707999999998E-2</c:v>
                </c:pt>
                <c:pt idx="282">
                  <c:v>2.3258217999999997E-2</c:v>
                </c:pt>
                <c:pt idx="283">
                  <c:v>2.2267125999999998E-2</c:v>
                </c:pt>
                <c:pt idx="284">
                  <c:v>2.1299383999999998E-2</c:v>
                </c:pt>
                <c:pt idx="285">
                  <c:v>2.0335015999999997E-2</c:v>
                </c:pt>
                <c:pt idx="286">
                  <c:v>1.9362603999999999E-2</c:v>
                </c:pt>
                <c:pt idx="287">
                  <c:v>1.8397457999999998E-2</c:v>
                </c:pt>
                <c:pt idx="288">
                  <c:v>1.7456439999999997E-2</c:v>
                </c:pt>
                <c:pt idx="289">
                  <c:v>1.6550708000000001E-2</c:v>
                </c:pt>
                <c:pt idx="290">
                  <c:v>1.5684670000000001E-2</c:v>
                </c:pt>
                <c:pt idx="291">
                  <c:v>1.4871299999999999E-2</c:v>
                </c:pt>
                <c:pt idx="292">
                  <c:v>1.4112414E-2</c:v>
                </c:pt>
                <c:pt idx="293">
                  <c:v>1.3415795999999999E-2</c:v>
                </c:pt>
                <c:pt idx="294">
                  <c:v>1.2800904000000002E-2</c:v>
                </c:pt>
                <c:pt idx="295">
                  <c:v>1.2277856E-2</c:v>
                </c:pt>
                <c:pt idx="296">
                  <c:v>1.1834979999999998E-2</c:v>
                </c:pt>
                <c:pt idx="297">
                  <c:v>1.1455667999999999E-2</c:v>
                </c:pt>
                <c:pt idx="298">
                  <c:v>1.1129801999999999E-2</c:v>
                </c:pt>
                <c:pt idx="299">
                  <c:v>1.0849597999999998E-2</c:v>
                </c:pt>
                <c:pt idx="300">
                  <c:v>1.0612204E-2</c:v>
                </c:pt>
                <c:pt idx="301">
                  <c:v>1.0408536000000001E-2</c:v>
                </c:pt>
                <c:pt idx="302">
                  <c:v>1.02258838E-2</c:v>
                </c:pt>
                <c:pt idx="303">
                  <c:v>1.0049459199999999E-2</c:v>
                </c:pt>
                <c:pt idx="304">
                  <c:v>9.8779642000000004E-3</c:v>
                </c:pt>
                <c:pt idx="305">
                  <c:v>9.7147707999999996E-3</c:v>
                </c:pt>
                <c:pt idx="306">
                  <c:v>9.5687020000000001E-3</c:v>
                </c:pt>
                <c:pt idx="307">
                  <c:v>9.4457236000000007E-3</c:v>
                </c:pt>
                <c:pt idx="308">
                  <c:v>9.3261179999999996E-3</c:v>
                </c:pt>
                <c:pt idx="309">
                  <c:v>9.1657791999999998E-3</c:v>
                </c:pt>
                <c:pt idx="310">
                  <c:v>8.9270870000000002E-3</c:v>
                </c:pt>
                <c:pt idx="311">
                  <c:v>8.6053713999999989E-3</c:v>
                </c:pt>
                <c:pt idx="312">
                  <c:v>8.2198317999999989E-3</c:v>
                </c:pt>
                <c:pt idx="313">
                  <c:v>7.8070500000000003E-3</c:v>
                </c:pt>
                <c:pt idx="314">
                  <c:v>7.4098349999999992E-3</c:v>
                </c:pt>
                <c:pt idx="315">
                  <c:v>7.0401215999999992E-3</c:v>
                </c:pt>
                <c:pt idx="316">
                  <c:v>6.6719649999999993E-3</c:v>
                </c:pt>
                <c:pt idx="317">
                  <c:v>6.2812362E-3</c:v>
                </c:pt>
                <c:pt idx="318">
                  <c:v>5.8611898000000013E-3</c:v>
                </c:pt>
                <c:pt idx="319">
                  <c:v>5.4172742000000006E-3</c:v>
                </c:pt>
                <c:pt idx="320">
                  <c:v>4.9829584000000001E-3</c:v>
                </c:pt>
                <c:pt idx="321">
                  <c:v>4.6013102E-3</c:v>
                </c:pt>
                <c:pt idx="322">
                  <c:v>4.2798541999999997E-3</c:v>
                </c:pt>
                <c:pt idx="323">
                  <c:v>4.0074337999999998E-3</c:v>
                </c:pt>
                <c:pt idx="324">
                  <c:v>3.7710767999999998E-3</c:v>
                </c:pt>
                <c:pt idx="325">
                  <c:v>3.5482107999999998E-3</c:v>
                </c:pt>
                <c:pt idx="326">
                  <c:v>3.3204155999999999E-3</c:v>
                </c:pt>
                <c:pt idx="327">
                  <c:v>3.0895068000000004E-3</c:v>
                </c:pt>
                <c:pt idx="328">
                  <c:v>2.8565226000000004E-3</c:v>
                </c:pt>
                <c:pt idx="329">
                  <c:v>2.6204247999999999E-3</c:v>
                </c:pt>
                <c:pt idx="330">
                  <c:v>2.3970402000000001E-3</c:v>
                </c:pt>
                <c:pt idx="331">
                  <c:v>2.1993408E-3</c:v>
                </c:pt>
                <c:pt idx="332">
                  <c:v>2.0317373999999997E-3</c:v>
                </c:pt>
                <c:pt idx="333">
                  <c:v>1.8976028000000002E-3</c:v>
                </c:pt>
                <c:pt idx="334">
                  <c:v>1.7984938000000002E-3</c:v>
                </c:pt>
                <c:pt idx="335">
                  <c:v>1.7323346000000001E-3</c:v>
                </c:pt>
                <c:pt idx="336">
                  <c:v>1.7004223999999997E-3</c:v>
                </c:pt>
                <c:pt idx="337">
                  <c:v>1.6967902E-3</c:v>
                </c:pt>
                <c:pt idx="338">
                  <c:v>1.704833E-3</c:v>
                </c:pt>
                <c:pt idx="339">
                  <c:v>1.7009411999999997E-3</c:v>
                </c:pt>
                <c:pt idx="340">
                  <c:v>1.6698074000000001E-3</c:v>
                </c:pt>
                <c:pt idx="341">
                  <c:v>1.6083182000000001E-3</c:v>
                </c:pt>
                <c:pt idx="342">
                  <c:v>1.5310025999999998E-3</c:v>
                </c:pt>
                <c:pt idx="343">
                  <c:v>1.4614706000000001E-3</c:v>
                </c:pt>
                <c:pt idx="344">
                  <c:v>1.409581E-3</c:v>
                </c:pt>
                <c:pt idx="345">
                  <c:v>1.3600264E-3</c:v>
                </c:pt>
                <c:pt idx="346">
                  <c:v>1.3011317999999999E-3</c:v>
                </c:pt>
                <c:pt idx="347">
                  <c:v>1.2328969999999999E-3</c:v>
                </c:pt>
                <c:pt idx="348">
                  <c:v>1.1610297999999999E-3</c:v>
                </c:pt>
                <c:pt idx="349">
                  <c:v>1.1034324000000002E-3</c:v>
                </c:pt>
                <c:pt idx="350">
                  <c:v>1.0616612000000001E-3</c:v>
                </c:pt>
                <c:pt idx="351">
                  <c:v>1.0162577799999999E-3</c:v>
                </c:pt>
                <c:pt idx="352">
                  <c:v>9.4542847999999993E-4</c:v>
                </c:pt>
                <c:pt idx="353">
                  <c:v>8.4113044000000002E-4</c:v>
                </c:pt>
                <c:pt idx="354">
                  <c:v>7.0621742000000003E-4</c:v>
                </c:pt>
                <c:pt idx="355">
                  <c:v>5.7441787999999998E-4</c:v>
                </c:pt>
                <c:pt idx="356">
                  <c:v>4.7660597999999989E-4</c:v>
                </c:pt>
                <c:pt idx="357">
                  <c:v>4.1693292000000002E-4</c:v>
                </c:pt>
                <c:pt idx="358">
                  <c:v>3.8476136000000004E-4</c:v>
                </c:pt>
                <c:pt idx="359">
                  <c:v>3.6426497999999998E-4</c:v>
                </c:pt>
                <c:pt idx="360">
                  <c:v>3.2612612E-4</c:v>
                </c:pt>
                <c:pt idx="361">
                  <c:v>2.5192399200000003E-4</c:v>
                </c:pt>
                <c:pt idx="362">
                  <c:v>1.4347473199999999E-4</c:v>
                </c:pt>
                <c:pt idx="363">
                  <c:v>-1.2972480000000018E-6</c:v>
                </c:pt>
                <c:pt idx="364">
                  <c:v>-1.7201404799999998E-4</c:v>
                </c:pt>
                <c:pt idx="365">
                  <c:v>-3.4324972800000002E-4</c:v>
                </c:pt>
                <c:pt idx="366">
                  <c:v>-4.9580516E-4</c:v>
                </c:pt>
                <c:pt idx="367">
                  <c:v>-6.1229731999999995E-4</c:v>
                </c:pt>
                <c:pt idx="368">
                  <c:v>-6.8053213999999995E-4</c:v>
                </c:pt>
                <c:pt idx="369">
                  <c:v>-7.1996823999999999E-4</c:v>
                </c:pt>
                <c:pt idx="370">
                  <c:v>-7.5032365999999997E-4</c:v>
                </c:pt>
                <c:pt idx="371">
                  <c:v>-7.6744721999999987E-4</c:v>
                </c:pt>
                <c:pt idx="372">
                  <c:v>-7.6744721999999997E-4</c:v>
                </c:pt>
                <c:pt idx="373">
                  <c:v>-7.3916740000000002E-4</c:v>
                </c:pt>
                <c:pt idx="374">
                  <c:v>-6.6652194000000004E-4</c:v>
                </c:pt>
                <c:pt idx="375">
                  <c:v>-5.6793168000000003E-4</c:v>
                </c:pt>
                <c:pt idx="376">
                  <c:v>-4.7011977999999999E-4</c:v>
                </c:pt>
                <c:pt idx="377">
                  <c:v>-3.8086966000000001E-4</c:v>
                </c:pt>
                <c:pt idx="378">
                  <c:v>-3.0095966000000002E-4</c:v>
                </c:pt>
                <c:pt idx="379">
                  <c:v>-2.2130913200000003E-4</c:v>
                </c:pt>
                <c:pt idx="380">
                  <c:v>-1.13378772E-4</c:v>
                </c:pt>
                <c:pt idx="381">
                  <c:v>2.2053087999999994E-5</c:v>
                </c:pt>
                <c:pt idx="382">
                  <c:v>1.4866370799999999E-4</c:v>
                </c:pt>
                <c:pt idx="383">
                  <c:v>2.2961148800000001E-4</c:v>
                </c:pt>
                <c:pt idx="384">
                  <c:v>2.3557879199999999E-4</c:v>
                </c:pt>
                <c:pt idx="385">
                  <c:v>1.6423059199999998E-4</c:v>
                </c:pt>
                <c:pt idx="386">
                  <c:v>4.229003199999997E-5</c:v>
                </c:pt>
                <c:pt idx="387">
                  <c:v>-9.0547328000000016E-5</c:v>
                </c:pt>
                <c:pt idx="388">
                  <c:v>-1.9821824800000002E-4</c:v>
                </c:pt>
                <c:pt idx="389">
                  <c:v>-2.6541527999999998E-4</c:v>
                </c:pt>
                <c:pt idx="390">
                  <c:v>-2.9395456000000001E-4</c:v>
                </c:pt>
                <c:pt idx="391">
                  <c:v>-2.8772782000000002E-4</c:v>
                </c:pt>
                <c:pt idx="392">
                  <c:v>-2.6775034000000003E-4</c:v>
                </c:pt>
                <c:pt idx="393">
                  <c:v>-2.6930703999999999E-4</c:v>
                </c:pt>
                <c:pt idx="394">
                  <c:v>-3.0251637999999996E-4</c:v>
                </c:pt>
                <c:pt idx="395">
                  <c:v>-3.7594015999999997E-4</c:v>
                </c:pt>
                <c:pt idx="396">
                  <c:v>-4.8905948000000006E-4</c:v>
                </c:pt>
                <c:pt idx="397">
                  <c:v>-6.1229727999999989E-4</c:v>
                </c:pt>
                <c:pt idx="398">
                  <c:v>-7.1711428E-4</c:v>
                </c:pt>
                <c:pt idx="399">
                  <c:v>-7.9157585999999991E-4</c:v>
                </c:pt>
                <c:pt idx="400">
                  <c:v>-8.3127142000000002E-4</c:v>
                </c:pt>
                <c:pt idx="401">
                  <c:v>-8.5176781999999999E-4</c:v>
                </c:pt>
                <c:pt idx="402">
                  <c:v>-8.7589647999999996E-4</c:v>
                </c:pt>
                <c:pt idx="403">
                  <c:v>-9.1403526000000004E-4</c:v>
                </c:pt>
                <c:pt idx="404">
                  <c:v>-9.641087E-4</c:v>
                </c:pt>
                <c:pt idx="405">
                  <c:v>-1.0141822E-3</c:v>
                </c:pt>
                <c:pt idx="406">
                  <c:v>-1.05335878E-3</c:v>
                </c:pt>
                <c:pt idx="407">
                  <c:v>-1.0780064E-3</c:v>
                </c:pt>
                <c:pt idx="408">
                  <c:v>-1.0969462000000002E-3</c:v>
                </c:pt>
                <c:pt idx="409">
                  <c:v>-1.127561E-3</c:v>
                </c:pt>
                <c:pt idx="410">
                  <c:v>-1.1771156000000001E-3</c:v>
                </c:pt>
                <c:pt idx="411">
                  <c:v>-1.2349726E-3</c:v>
                </c:pt>
                <c:pt idx="412">
                  <c:v>-1.2795976000000001E-3</c:v>
                </c:pt>
                <c:pt idx="413">
                  <c:v>-1.2837488000000002E-3</c:v>
                </c:pt>
                <c:pt idx="414">
                  <c:v>-1.2440534000000001E-3</c:v>
                </c:pt>
                <c:pt idx="415">
                  <c:v>-1.1859370000000002E-3</c:v>
                </c:pt>
                <c:pt idx="416">
                  <c:v>-1.1332690000000001E-3</c:v>
                </c:pt>
                <c:pt idx="417">
                  <c:v>-1.1093997999999999E-3</c:v>
                </c:pt>
                <c:pt idx="418">
                  <c:v>-1.1267828000000001E-3</c:v>
                </c:pt>
                <c:pt idx="419">
                  <c:v>-1.1667378E-3</c:v>
                </c:pt>
                <c:pt idx="420">
                  <c:v>-1.2139574E-3</c:v>
                </c:pt>
                <c:pt idx="421">
                  <c:v>-1.2793384000000002E-3</c:v>
                </c:pt>
                <c:pt idx="422">
                  <c:v>-1.3665130000000002E-3</c:v>
                </c:pt>
                <c:pt idx="423">
                  <c:v>-1.4723678000000001E-3</c:v>
                </c:pt>
                <c:pt idx="424">
                  <c:v>-1.6005350000000002E-3</c:v>
                </c:pt>
                <c:pt idx="425">
                  <c:v>-1.7408962000000001E-3</c:v>
                </c:pt>
                <c:pt idx="426">
                  <c:v>-1.8724362000000002E-3</c:v>
                </c:pt>
                <c:pt idx="427">
                  <c:v>-1.9920416000000002E-3</c:v>
                </c:pt>
                <c:pt idx="428">
                  <c:v>-2.1054203999999999E-3</c:v>
                </c:pt>
                <c:pt idx="429">
                  <c:v>-2.2110158E-3</c:v>
                </c:pt>
                <c:pt idx="430">
                  <c:v>-2.3005254E-3</c:v>
                </c:pt>
                <c:pt idx="431">
                  <c:v>-2.3666848000000002E-3</c:v>
                </c:pt>
                <c:pt idx="432">
                  <c:v>-2.3988564000000001E-3</c:v>
                </c:pt>
                <c:pt idx="433">
                  <c:v>-2.4019696000000001E-3</c:v>
                </c:pt>
                <c:pt idx="434">
                  <c:v>-2.4118286000000002E-3</c:v>
                </c:pt>
                <c:pt idx="435">
                  <c:v>-2.4533403999999997E-3</c:v>
                </c:pt>
                <c:pt idx="436">
                  <c:v>-2.5278017999999999E-3</c:v>
                </c:pt>
                <c:pt idx="437">
                  <c:v>-2.6302838E-3</c:v>
                </c:pt>
                <c:pt idx="438">
                  <c:v>-2.7371764000000002E-3</c:v>
                </c:pt>
                <c:pt idx="439">
                  <c:v>-2.8072273999999999E-3</c:v>
                </c:pt>
                <c:pt idx="440">
                  <c:v>-2.8422527999999998E-3</c:v>
                </c:pt>
                <c:pt idx="441">
                  <c:v>-2.8700138000000001E-3</c:v>
                </c:pt>
                <c:pt idx="442">
                  <c:v>-2.8988123999999999E-3</c:v>
                </c:pt>
                <c:pt idx="443">
                  <c:v>-2.9333189999999998E-3</c:v>
                </c:pt>
                <c:pt idx="444">
                  <c:v>-2.9748305999999997E-3</c:v>
                </c:pt>
                <c:pt idx="445">
                  <c:v>-2.9986997999999999E-3</c:v>
                </c:pt>
                <c:pt idx="446">
                  <c:v>-2.9979213999999999E-3</c:v>
                </c:pt>
                <c:pt idx="447">
                  <c:v>-3.0020725999999999E-3</c:v>
                </c:pt>
                <c:pt idx="448">
                  <c:v>-3.0306120000000002E-3</c:v>
                </c:pt>
                <c:pt idx="449">
                  <c:v>-3.0866528000000003E-3</c:v>
                </c:pt>
                <c:pt idx="450">
                  <c:v>-3.1753840000000007E-3</c:v>
                </c:pt>
                <c:pt idx="451">
                  <c:v>-3.2708610000000008E-3</c:v>
                </c:pt>
                <c:pt idx="452">
                  <c:v>-3.3429876000000006E-3</c:v>
                </c:pt>
                <c:pt idx="453">
                  <c:v>-3.3876126000000001E-3</c:v>
                </c:pt>
                <c:pt idx="454">
                  <c:v>-3.4086279999999995E-3</c:v>
                </c:pt>
                <c:pt idx="455">
                  <c:v>-3.4086279999999995E-3</c:v>
                </c:pt>
                <c:pt idx="456">
                  <c:v>-3.4107035999999999E-3</c:v>
                </c:pt>
                <c:pt idx="457">
                  <c:v>-3.4291243999999997E-3</c:v>
                </c:pt>
                <c:pt idx="458">
                  <c:v>-3.4542907999999999E-3</c:v>
                </c:pt>
                <c:pt idx="459">
                  <c:v>-3.4856840000000002E-3</c:v>
                </c:pt>
                <c:pt idx="460">
                  <c:v>-3.5220068000000005E-3</c:v>
                </c:pt>
                <c:pt idx="461">
                  <c:v>-3.5432813999999998E-3</c:v>
                </c:pt>
                <c:pt idx="462">
                  <c:v>-3.5342008000000002E-3</c:v>
                </c:pt>
                <c:pt idx="463">
                  <c:v>-3.5028075999999999E-3</c:v>
                </c:pt>
                <c:pt idx="464">
                  <c:v>-3.4519557999999999E-3</c:v>
                </c:pt>
                <c:pt idx="465">
                  <c:v>-3.3977312000000003E-3</c:v>
                </c:pt>
                <c:pt idx="466">
                  <c:v>-3.3764566000000001E-3</c:v>
                </c:pt>
                <c:pt idx="467">
                  <c:v>-3.4036985999999999E-3</c:v>
                </c:pt>
                <c:pt idx="468">
                  <c:v>-3.4667445999999997E-3</c:v>
                </c:pt>
                <c:pt idx="469">
                  <c:v>-3.5474327999999999E-3</c:v>
                </c:pt>
                <c:pt idx="470">
                  <c:v>-3.6159270000000001E-3</c:v>
                </c:pt>
                <c:pt idx="471">
                  <c:v>-3.6429095999999995E-3</c:v>
                </c:pt>
                <c:pt idx="472">
                  <c:v>-3.6304559999999998E-3</c:v>
                </c:pt>
                <c:pt idx="473">
                  <c:v>-3.6016571999999995E-3</c:v>
                </c:pt>
                <c:pt idx="474">
                  <c:v>-3.5741558000000006E-3</c:v>
                </c:pt>
                <c:pt idx="475">
                  <c:v>-3.5453570000000003E-3</c:v>
                </c:pt>
                <c:pt idx="476">
                  <c:v>-3.4950240000000002E-3</c:v>
                </c:pt>
                <c:pt idx="477">
                  <c:v>-3.3974716000000002E-3</c:v>
                </c:pt>
                <c:pt idx="478">
                  <c:v>-3.2412838E-3</c:v>
                </c:pt>
                <c:pt idx="479">
                  <c:v>-3.0466978E-3</c:v>
                </c:pt>
                <c:pt idx="480">
                  <c:v>-2.8510739999999999E-3</c:v>
                </c:pt>
                <c:pt idx="481">
                  <c:v>-2.678541E-3</c:v>
                </c:pt>
                <c:pt idx="482">
                  <c:v>-2.5376608E-3</c:v>
                </c:pt>
                <c:pt idx="483">
                  <c:v>-2.4286927999999999E-3</c:v>
                </c:pt>
                <c:pt idx="484">
                  <c:v>-2.3277673999999998E-3</c:v>
                </c:pt>
                <c:pt idx="485">
                  <c:v>-2.2185397999999997E-3</c:v>
                </c:pt>
                <c:pt idx="486">
                  <c:v>-2.1095718E-3</c:v>
                </c:pt>
                <c:pt idx="487">
                  <c:v>-2.0115004E-3</c:v>
                </c:pt>
                <c:pt idx="488">
                  <c:v>-1.9219908E-3</c:v>
                </c:pt>
                <c:pt idx="489">
                  <c:v>-1.8501238E-3</c:v>
                </c:pt>
                <c:pt idx="490">
                  <c:v>-1.802126E-3</c:v>
                </c:pt>
                <c:pt idx="491">
                  <c:v>-1.7613925999999999E-3</c:v>
                </c:pt>
                <c:pt idx="492">
                  <c:v>-1.7183242000000001E-3</c:v>
                </c:pt>
                <c:pt idx="493">
                  <c:v>-1.6736991999999999E-3</c:v>
                </c:pt>
                <c:pt idx="494">
                  <c:v>-1.6116911999999998E-3</c:v>
                </c:pt>
                <c:pt idx="495">
                  <c:v>-1.5219221999999998E-3</c:v>
                </c:pt>
                <c:pt idx="496">
                  <c:v>-1.4238508E-3</c:v>
                </c:pt>
                <c:pt idx="497">
                  <c:v>-1.3265578E-3</c:v>
                </c:pt>
                <c:pt idx="498">
                  <c:v>-1.2269296000000001E-3</c:v>
                </c:pt>
                <c:pt idx="499">
                  <c:v>-1.1182208000000001E-3</c:v>
                </c:pt>
                <c:pt idx="500">
                  <c:v>-9.8097278000000001E-4</c:v>
                </c:pt>
                <c:pt idx="501">
                  <c:v>-8.0013755999999996E-4</c:v>
                </c:pt>
                <c:pt idx="502">
                  <c:v>-5.9724923999999991E-4</c:v>
                </c:pt>
                <c:pt idx="503">
                  <c:v>-4.0292275200000003E-4</c:v>
                </c:pt>
                <c:pt idx="504">
                  <c:v>-2.5374015199999995E-4</c:v>
                </c:pt>
                <c:pt idx="505">
                  <c:v>-1.7019789200000001E-4</c:v>
                </c:pt>
                <c:pt idx="506">
                  <c:v>-1.34653512E-4</c:v>
                </c:pt>
                <c:pt idx="507">
                  <c:v>-1.0870871999999999E-4</c:v>
                </c:pt>
                <c:pt idx="508">
                  <c:v>-5.9673048000000001E-5</c:v>
                </c:pt>
                <c:pt idx="509">
                  <c:v>3.4247132E-5</c:v>
                </c:pt>
                <c:pt idx="510">
                  <c:v>1.7227347200000001E-4</c:v>
                </c:pt>
                <c:pt idx="511">
                  <c:v>3.24828892E-4</c:v>
                </c:pt>
                <c:pt idx="512">
                  <c:v>4.7271426000000005E-4</c:v>
                </c:pt>
                <c:pt idx="513">
                  <c:v>5.9750875999999996E-4</c:v>
                </c:pt>
                <c:pt idx="514">
                  <c:v>6.8442383999999987E-4</c:v>
                </c:pt>
                <c:pt idx="515">
                  <c:v>7.3138391999999996E-4</c:v>
                </c:pt>
                <c:pt idx="516">
                  <c:v>7.5836651999999988E-4</c:v>
                </c:pt>
                <c:pt idx="517">
                  <c:v>7.7990069999999995E-4</c:v>
                </c:pt>
                <c:pt idx="518">
                  <c:v>8.1155333999999996E-4</c:v>
                </c:pt>
                <c:pt idx="519">
                  <c:v>8.657780800000001E-4</c:v>
                </c:pt>
                <c:pt idx="520">
                  <c:v>9.4983918E-4</c:v>
                </c:pt>
                <c:pt idx="521">
                  <c:v>1.05828836E-3</c:v>
                </c:pt>
                <c:pt idx="522">
                  <c:v>1.1810073000000001E-3</c:v>
                </c:pt>
                <c:pt idx="523">
                  <c:v>1.3013912000000003E-3</c:v>
                </c:pt>
                <c:pt idx="524">
                  <c:v>1.3859712000000002E-3</c:v>
                </c:pt>
                <c:pt idx="525">
                  <c:v>1.3955708000000001E-3</c:v>
                </c:pt>
                <c:pt idx="526">
                  <c:v>1.3159203399999999E-3</c:v>
                </c:pt>
                <c:pt idx="527">
                  <c:v>1.1734833600000002E-3</c:v>
                </c:pt>
                <c:pt idx="528">
                  <c:v>1.0224846000000001E-3</c:v>
                </c:pt>
                <c:pt idx="529">
                  <c:v>9.3038059999999995E-4</c:v>
                </c:pt>
                <c:pt idx="530">
                  <c:v>9.332346E-4</c:v>
                </c:pt>
                <c:pt idx="531">
                  <c:v>1.0154796600000001E-3</c:v>
                </c:pt>
                <c:pt idx="532">
                  <c:v>1.1236694400000001E-3</c:v>
                </c:pt>
                <c:pt idx="533">
                  <c:v>1.2028010000000003E-3</c:v>
                </c:pt>
                <c:pt idx="534">
                  <c:v>1.219665E-3</c:v>
                </c:pt>
                <c:pt idx="535">
                  <c:v>1.1854178000000001E-3</c:v>
                </c:pt>
                <c:pt idx="536">
                  <c:v>1.1389765999999999E-3</c:v>
                </c:pt>
                <c:pt idx="537">
                  <c:v>1.1125130000000001E-3</c:v>
                </c:pt>
                <c:pt idx="538">
                  <c:v>1.1174425999999999E-3</c:v>
                </c:pt>
                <c:pt idx="539">
                  <c:v>1.1506519999999998E-3</c:v>
                </c:pt>
                <c:pt idx="540">
                  <c:v>1.1880126000000002E-3</c:v>
                </c:pt>
                <c:pt idx="541">
                  <c:v>1.206174E-3</c:v>
                </c:pt>
                <c:pt idx="542">
                  <c:v>1.2048766000000001E-3</c:v>
                </c:pt>
                <c:pt idx="543">
                  <c:v>1.1916448E-3</c:v>
                </c:pt>
                <c:pt idx="544">
                  <c:v>1.1771156000000001E-3</c:v>
                </c:pt>
                <c:pt idx="545">
                  <c:v>1.172186E-3</c:v>
                </c:pt>
                <c:pt idx="546">
                  <c:v>1.1758182E-3</c:v>
                </c:pt>
                <c:pt idx="547">
                  <c:v>1.1737428E-3</c:v>
                </c:pt>
                <c:pt idx="548">
                  <c:v>1.1503924E-3</c:v>
                </c:pt>
                <c:pt idx="549">
                  <c:v>1.0964273E-3</c:v>
                </c:pt>
                <c:pt idx="550">
                  <c:v>1.0211873999999999E-3</c:v>
                </c:pt>
                <c:pt idx="551">
                  <c:v>9.4309356000000003E-4</c:v>
                </c:pt>
                <c:pt idx="552">
                  <c:v>8.7330196000000011E-4</c:v>
                </c:pt>
                <c:pt idx="553">
                  <c:v>8.1129391999999983E-4</c:v>
                </c:pt>
                <c:pt idx="554">
                  <c:v>7.3761068000000008E-4</c:v>
                </c:pt>
                <c:pt idx="555">
                  <c:v>6.3149645999999995E-4</c:v>
                </c:pt>
                <c:pt idx="556">
                  <c:v>4.8594612399999995E-4</c:v>
                </c:pt>
                <c:pt idx="557">
                  <c:v>3.06408104E-4</c:v>
                </c:pt>
                <c:pt idx="558">
                  <c:v>1.0922762400000002E-4</c:v>
                </c:pt>
                <c:pt idx="559">
                  <c:v>-7.2126516000000005E-5</c:v>
                </c:pt>
                <c:pt idx="560">
                  <c:v>-2.0366665599999998E-4</c:v>
                </c:pt>
                <c:pt idx="561">
                  <c:v>-2.7086367999999998E-4</c:v>
                </c:pt>
                <c:pt idx="562">
                  <c:v>-2.6904754000000003E-4</c:v>
                </c:pt>
                <c:pt idx="563">
                  <c:v>-1.9847769200000004E-4</c:v>
                </c:pt>
                <c:pt idx="564">
                  <c:v>-8.0428851999999994E-5</c:v>
                </c:pt>
                <c:pt idx="565">
                  <c:v>5.8894728E-5</c:v>
                </c:pt>
                <c:pt idx="566">
                  <c:v>2.0262890799999998E-4</c:v>
                </c:pt>
                <c:pt idx="567">
                  <c:v>3.2846118799999995E-4</c:v>
                </c:pt>
                <c:pt idx="568">
                  <c:v>4.1174400000000002E-4</c:v>
                </c:pt>
                <c:pt idx="569">
                  <c:v>4.4962339999999999E-4</c:v>
                </c:pt>
                <c:pt idx="570">
                  <c:v>4.5040173999999998E-4</c:v>
                </c:pt>
                <c:pt idx="571">
                  <c:v>4.3327817999999993E-4</c:v>
                </c:pt>
                <c:pt idx="572">
                  <c:v>4.2886755999999997E-4</c:v>
                </c:pt>
                <c:pt idx="573">
                  <c:v>4.5792574E-4</c:v>
                </c:pt>
                <c:pt idx="574">
                  <c:v>5.0436693999999995E-4</c:v>
                </c:pt>
                <c:pt idx="575">
                  <c:v>5.3913297999999999E-4</c:v>
                </c:pt>
                <c:pt idx="576">
                  <c:v>5.5080814000000005E-4</c:v>
                </c:pt>
                <c:pt idx="577">
                  <c:v>5.3083063999999998E-4</c:v>
                </c:pt>
                <c:pt idx="578">
                  <c:v>4.7608709999999996E-4</c:v>
                </c:pt>
                <c:pt idx="579">
                  <c:v>4.1200344000000001E-4</c:v>
                </c:pt>
                <c:pt idx="580">
                  <c:v>3.5466542E-4</c:v>
                </c:pt>
                <c:pt idx="581">
                  <c:v>2.8850617999999999E-4</c:v>
                </c:pt>
                <c:pt idx="582">
                  <c:v>2.1715797999999998E-4</c:v>
                </c:pt>
                <c:pt idx="583">
                  <c:v>1.61376664E-4</c:v>
                </c:pt>
                <c:pt idx="584">
                  <c:v>1.24794484E-4</c:v>
                </c:pt>
                <c:pt idx="585">
                  <c:v>1.18827184E-4</c:v>
                </c:pt>
                <c:pt idx="586">
                  <c:v>1.5618768399999999E-4</c:v>
                </c:pt>
                <c:pt idx="587">
                  <c:v>2.1612016399999998E-4</c:v>
                </c:pt>
                <c:pt idx="588">
                  <c:v>2.6826922E-4</c:v>
                </c:pt>
                <c:pt idx="589">
                  <c:v>3.0874312E-4</c:v>
                </c:pt>
                <c:pt idx="590">
                  <c:v>3.3365012000000001E-4</c:v>
                </c:pt>
                <c:pt idx="591">
                  <c:v>3.3909853999999998E-4</c:v>
                </c:pt>
                <c:pt idx="592">
                  <c:v>3.3598518E-4</c:v>
                </c:pt>
                <c:pt idx="593">
                  <c:v>3.3442847999999998E-4</c:v>
                </c:pt>
                <c:pt idx="594">
                  <c:v>3.2067774000000003E-4</c:v>
                </c:pt>
                <c:pt idx="595">
                  <c:v>2.750149E-4</c:v>
                </c:pt>
                <c:pt idx="596">
                  <c:v>1.8524588000000001E-4</c:v>
                </c:pt>
                <c:pt idx="597">
                  <c:v>4.773844E-5</c:v>
                </c:pt>
              </c:numCache>
            </c:numRef>
          </c:val>
          <c:smooth val="0"/>
        </c:ser>
        <c:ser>
          <c:idx val="28"/>
          <c:order val="27"/>
          <c:marker>
            <c:symbol val="none"/>
          </c:marker>
          <c:val>
            <c:numRef>
              <c:f>Sheet1!$AD$2:$AD$599</c:f>
              <c:numCache>
                <c:formatCode>0.00E+00</c:formatCode>
                <c:ptCount val="598"/>
                <c:pt idx="0">
                  <c:v>6.4732280000000004E-4</c:v>
                </c:pt>
                <c:pt idx="1">
                  <c:v>8.0688329999999999E-4</c:v>
                </c:pt>
                <c:pt idx="2">
                  <c:v>9.4698520000000008E-4</c:v>
                </c:pt>
                <c:pt idx="3">
                  <c:v>1.0460942399999999E-3</c:v>
                </c:pt>
                <c:pt idx="4">
                  <c:v>1.09902158E-3</c:v>
                </c:pt>
                <c:pt idx="5">
                  <c:v>1.09928102E-3</c:v>
                </c:pt>
                <c:pt idx="6">
                  <c:v>1.06088274E-3</c:v>
                </c:pt>
                <c:pt idx="7">
                  <c:v>1.0071770000000002E-3</c:v>
                </c:pt>
                <c:pt idx="8">
                  <c:v>9.6410872000000003E-4</c:v>
                </c:pt>
                <c:pt idx="9">
                  <c:v>9.4594741999999999E-4</c:v>
                </c:pt>
                <c:pt idx="10">
                  <c:v>9.5528759999999996E-4</c:v>
                </c:pt>
                <c:pt idx="11">
                  <c:v>9.9186967999999993E-4</c:v>
                </c:pt>
                <c:pt idx="12">
                  <c:v>1.04168362E-3</c:v>
                </c:pt>
                <c:pt idx="13">
                  <c:v>1.0787847E-3</c:v>
                </c:pt>
                <c:pt idx="14">
                  <c:v>1.0925354000000001E-3</c:v>
                </c:pt>
                <c:pt idx="15">
                  <c:v>1.0831952199999999E-3</c:v>
                </c:pt>
                <c:pt idx="16">
                  <c:v>1.05258044E-3</c:v>
                </c:pt>
                <c:pt idx="17">
                  <c:v>1.03156524E-3</c:v>
                </c:pt>
                <c:pt idx="18">
                  <c:v>1.0364948400000001E-3</c:v>
                </c:pt>
                <c:pt idx="19">
                  <c:v>1.0603640400000001E-3</c:v>
                </c:pt>
                <c:pt idx="20">
                  <c:v>1.0889034200000001E-3</c:v>
                </c:pt>
                <c:pt idx="21">
                  <c:v>1.100838E-3</c:v>
                </c:pt>
                <c:pt idx="22">
                  <c:v>1.0720392599999999E-3</c:v>
                </c:pt>
                <c:pt idx="23">
                  <c:v>1.0167767400000001E-3</c:v>
                </c:pt>
                <c:pt idx="24">
                  <c:v>9.6203325999999999E-4</c:v>
                </c:pt>
                <c:pt idx="25">
                  <c:v>9.1818646000000009E-4</c:v>
                </c:pt>
                <c:pt idx="26">
                  <c:v>8.9872787999999994E-4</c:v>
                </c:pt>
                <c:pt idx="27">
                  <c:v>8.9769009999999985E-4</c:v>
                </c:pt>
                <c:pt idx="28">
                  <c:v>8.9405782000000005E-4</c:v>
                </c:pt>
                <c:pt idx="29">
                  <c:v>8.7719370000000009E-4</c:v>
                </c:pt>
                <c:pt idx="30">
                  <c:v>8.5047056000000002E-4</c:v>
                </c:pt>
                <c:pt idx="31">
                  <c:v>8.2167183999999995E-4</c:v>
                </c:pt>
                <c:pt idx="32">
                  <c:v>8.0558605999999993E-4</c:v>
                </c:pt>
                <c:pt idx="33">
                  <c:v>8.0325104E-4</c:v>
                </c:pt>
                <c:pt idx="34">
                  <c:v>8.1959625999999985E-4</c:v>
                </c:pt>
                <c:pt idx="35">
                  <c:v>8.6629679999999996E-4</c:v>
                </c:pt>
                <c:pt idx="36">
                  <c:v>9.2908330000000003E-4</c:v>
                </c:pt>
                <c:pt idx="37">
                  <c:v>9.9057240000000003E-4</c:v>
                </c:pt>
                <c:pt idx="38">
                  <c:v>1.0403864200000002E-3</c:v>
                </c:pt>
                <c:pt idx="39">
                  <c:v>1.0507643400000002E-3</c:v>
                </c:pt>
                <c:pt idx="40">
                  <c:v>1.0123661200000002E-3</c:v>
                </c:pt>
                <c:pt idx="41">
                  <c:v>9.4387175999999999E-4</c:v>
                </c:pt>
                <c:pt idx="42">
                  <c:v>8.6448074000000012E-4</c:v>
                </c:pt>
                <c:pt idx="43">
                  <c:v>7.993592800000001E-4</c:v>
                </c:pt>
                <c:pt idx="44">
                  <c:v>7.6978221999999998E-4</c:v>
                </c:pt>
                <c:pt idx="45">
                  <c:v>7.6718773999999998E-4</c:v>
                </c:pt>
                <c:pt idx="46">
                  <c:v>7.7445228000000009E-4</c:v>
                </c:pt>
                <c:pt idx="47">
                  <c:v>7.8249518000000006E-4</c:v>
                </c:pt>
                <c:pt idx="48">
                  <c:v>7.8405186000000005E-4</c:v>
                </c:pt>
                <c:pt idx="49">
                  <c:v>7.8638687999999998E-4</c:v>
                </c:pt>
                <c:pt idx="50">
                  <c:v>7.9754316000000007E-4</c:v>
                </c:pt>
                <c:pt idx="51">
                  <c:v>8.2400685999999988E-4</c:v>
                </c:pt>
                <c:pt idx="52">
                  <c:v>8.5981068000000002E-4</c:v>
                </c:pt>
                <c:pt idx="53">
                  <c:v>8.8627437999999994E-4</c:v>
                </c:pt>
                <c:pt idx="54">
                  <c:v>8.9302004000000007E-4</c:v>
                </c:pt>
                <c:pt idx="55">
                  <c:v>8.7667479999999998E-4</c:v>
                </c:pt>
                <c:pt idx="56">
                  <c:v>8.2867691999999999E-4</c:v>
                </c:pt>
                <c:pt idx="57">
                  <c:v>7.5162085999999997E-4</c:v>
                </c:pt>
                <c:pt idx="58">
                  <c:v>6.6107352000000007E-4</c:v>
                </c:pt>
                <c:pt idx="59">
                  <c:v>5.733801E-4</c:v>
                </c:pt>
                <c:pt idx="60">
                  <c:v>5.2278774000000001E-4</c:v>
                </c:pt>
                <c:pt idx="61">
                  <c:v>5.4146800000000003E-4</c:v>
                </c:pt>
                <c:pt idx="62">
                  <c:v>6.3331255999999995E-4</c:v>
                </c:pt>
                <c:pt idx="63">
                  <c:v>7.8041958000000004E-4</c:v>
                </c:pt>
                <c:pt idx="64">
                  <c:v>9.3920184000000008E-4</c:v>
                </c:pt>
                <c:pt idx="65">
                  <c:v>1.05751006E-3</c:v>
                </c:pt>
                <c:pt idx="66">
                  <c:v>1.1145886000000001E-3</c:v>
                </c:pt>
                <c:pt idx="67">
                  <c:v>1.1151076000000002E-3</c:v>
                </c:pt>
                <c:pt idx="68">
                  <c:v>1.0785254199999999E-3</c:v>
                </c:pt>
                <c:pt idx="69">
                  <c:v>1.0266357199999999E-3</c:v>
                </c:pt>
                <c:pt idx="70">
                  <c:v>9.5606594000000012E-4</c:v>
                </c:pt>
                <c:pt idx="71">
                  <c:v>8.4969228000000006E-4</c:v>
                </c:pt>
                <c:pt idx="72">
                  <c:v>7.0232574000000003E-4</c:v>
                </c:pt>
                <c:pt idx="73">
                  <c:v>5.1500427999999997E-4</c:v>
                </c:pt>
                <c:pt idx="74">
                  <c:v>3.0952146800000002E-4</c:v>
                </c:pt>
                <c:pt idx="75">
                  <c:v>1.2998344799999999E-4</c:v>
                </c:pt>
                <c:pt idx="76">
                  <c:v>5.4484039999999935E-6</c:v>
                </c:pt>
                <c:pt idx="77">
                  <c:v>-4.3327815999999999E-5</c:v>
                </c:pt>
                <c:pt idx="78">
                  <c:v>-8.8212360000000081E-6</c:v>
                </c:pt>
                <c:pt idx="79">
                  <c:v>8.7433976000000005E-5</c:v>
                </c:pt>
                <c:pt idx="80">
                  <c:v>2.0755839600000004E-4</c:v>
                </c:pt>
                <c:pt idx="81">
                  <c:v>3.1989938000000001E-4</c:v>
                </c:pt>
                <c:pt idx="82">
                  <c:v>3.8502082E-4</c:v>
                </c:pt>
                <c:pt idx="83">
                  <c:v>3.8346414000000001E-4</c:v>
                </c:pt>
                <c:pt idx="84">
                  <c:v>3.3261231999999995E-4</c:v>
                </c:pt>
                <c:pt idx="85">
                  <c:v>2.6308026E-4</c:v>
                </c:pt>
                <c:pt idx="86">
                  <c:v>1.9718045999999998E-4</c:v>
                </c:pt>
                <c:pt idx="87">
                  <c:v>1.5385266000000002E-4</c:v>
                </c:pt>
                <c:pt idx="88">
                  <c:v>1.3309682E-4</c:v>
                </c:pt>
                <c:pt idx="89">
                  <c:v>1.1337878000000001E-4</c:v>
                </c:pt>
                <c:pt idx="90">
                  <c:v>9.080680400000001E-5</c:v>
                </c:pt>
                <c:pt idx="91">
                  <c:v>8.3282819999999996E-5</c:v>
                </c:pt>
                <c:pt idx="92">
                  <c:v>1.1052485999999998E-4</c:v>
                </c:pt>
                <c:pt idx="93">
                  <c:v>1.9043484000000002E-4</c:v>
                </c:pt>
                <c:pt idx="94">
                  <c:v>3.4039578000000004E-4</c:v>
                </c:pt>
                <c:pt idx="95">
                  <c:v>5.3705737600000009E-4</c:v>
                </c:pt>
                <c:pt idx="96">
                  <c:v>7.2489768000000006E-4</c:v>
                </c:pt>
                <c:pt idx="97">
                  <c:v>8.6007008E-4</c:v>
                </c:pt>
                <c:pt idx="98">
                  <c:v>9.1221914000000001E-4</c:v>
                </c:pt>
                <c:pt idx="99">
                  <c:v>8.6266458000000003E-4</c:v>
                </c:pt>
                <c:pt idx="100">
                  <c:v>7.3475670000000006E-4</c:v>
                </c:pt>
                <c:pt idx="101">
                  <c:v>5.7623402000000015E-4</c:v>
                </c:pt>
                <c:pt idx="102">
                  <c:v>4.2471638E-4</c:v>
                </c:pt>
                <c:pt idx="103">
                  <c:v>3.2327220000000006E-4</c:v>
                </c:pt>
                <c:pt idx="104">
                  <c:v>2.9525181999999999E-4</c:v>
                </c:pt>
                <c:pt idx="105">
                  <c:v>3.1600765999999995E-4</c:v>
                </c:pt>
                <c:pt idx="106">
                  <c:v>3.5129260000000005E-4</c:v>
                </c:pt>
                <c:pt idx="107">
                  <c:v>3.8164802000000003E-4</c:v>
                </c:pt>
                <c:pt idx="108">
                  <c:v>3.8657753999999999E-4</c:v>
                </c:pt>
                <c:pt idx="109">
                  <c:v>3.7178899999999997E-4</c:v>
                </c:pt>
                <c:pt idx="110">
                  <c:v>3.7127012E-4</c:v>
                </c:pt>
                <c:pt idx="111">
                  <c:v>4.0889007999999998E-4</c:v>
                </c:pt>
                <c:pt idx="112">
                  <c:v>4.8464889999999999E-4</c:v>
                </c:pt>
                <c:pt idx="113">
                  <c:v>5.8323913999999992E-4</c:v>
                </c:pt>
                <c:pt idx="114">
                  <c:v>6.6833807999999999E-4</c:v>
                </c:pt>
                <c:pt idx="115">
                  <c:v>7.1244424000000003E-4</c:v>
                </c:pt>
                <c:pt idx="116">
                  <c:v>7.1737373999999996E-4</c:v>
                </c:pt>
                <c:pt idx="117">
                  <c:v>6.9869348000000005E-4</c:v>
                </c:pt>
                <c:pt idx="118">
                  <c:v>6.7767817999999996E-4</c:v>
                </c:pt>
                <c:pt idx="119">
                  <c:v>6.7638094000000001E-4</c:v>
                </c:pt>
                <c:pt idx="120">
                  <c:v>6.9532063999999997E-4</c:v>
                </c:pt>
                <c:pt idx="121">
                  <c:v>7.2048710000000005E-4</c:v>
                </c:pt>
                <c:pt idx="122">
                  <c:v>7.3657288000000007E-4</c:v>
                </c:pt>
                <c:pt idx="123">
                  <c:v>7.3890792000000003E-4</c:v>
                </c:pt>
                <c:pt idx="124">
                  <c:v>7.3812957999999998E-4</c:v>
                </c:pt>
                <c:pt idx="125">
                  <c:v>7.4798859999999998E-4</c:v>
                </c:pt>
                <c:pt idx="126">
                  <c:v>7.6796610000000006E-4</c:v>
                </c:pt>
                <c:pt idx="127">
                  <c:v>7.7964126000000002E-4</c:v>
                </c:pt>
                <c:pt idx="128">
                  <c:v>7.485075000000001E-4</c:v>
                </c:pt>
                <c:pt idx="129">
                  <c:v>6.5121450000000007E-4</c:v>
                </c:pt>
                <c:pt idx="130">
                  <c:v>4.9372955999999997E-4</c:v>
                </c:pt>
                <c:pt idx="131">
                  <c:v>3.0095968E-4</c:v>
                </c:pt>
                <c:pt idx="132">
                  <c:v>1.2012442000000001E-4</c:v>
                </c:pt>
                <c:pt idx="133">
                  <c:v>-7.5240000000000071E-6</c:v>
                </c:pt>
                <c:pt idx="134">
                  <c:v>-7.5499380000000003E-5</c:v>
                </c:pt>
                <c:pt idx="135">
                  <c:v>-9.7552460000000009E-5</c:v>
                </c:pt>
                <c:pt idx="136">
                  <c:v>-9.1585148000000017E-5</c:v>
                </c:pt>
                <c:pt idx="137">
                  <c:v>-7.7574952000000004E-5</c:v>
                </c:pt>
                <c:pt idx="138">
                  <c:v>-5.6559663999999995E-5</c:v>
                </c:pt>
                <c:pt idx="139">
                  <c:v>-1.1934604E-5</c:v>
                </c:pt>
                <c:pt idx="140">
                  <c:v>5.4484075999999997E-5</c:v>
                </c:pt>
                <c:pt idx="141">
                  <c:v>1.3543184400000003E-4</c:v>
                </c:pt>
                <c:pt idx="142">
                  <c:v>2.2182802800000003E-4</c:v>
                </c:pt>
                <c:pt idx="143">
                  <c:v>3.0277580000000003E-4</c:v>
                </c:pt>
                <c:pt idx="144">
                  <c:v>3.7723737999999999E-4</c:v>
                </c:pt>
                <c:pt idx="145">
                  <c:v>4.5507179999999998E-4</c:v>
                </c:pt>
                <c:pt idx="146">
                  <c:v>5.3601957999999995E-4</c:v>
                </c:pt>
                <c:pt idx="147">
                  <c:v>6.1515122000000008E-4</c:v>
                </c:pt>
                <c:pt idx="148">
                  <c:v>6.8935335999999983E-4</c:v>
                </c:pt>
                <c:pt idx="149">
                  <c:v>7.4228073999999997E-4</c:v>
                </c:pt>
                <c:pt idx="150">
                  <c:v>7.6251767999999998E-4</c:v>
                </c:pt>
                <c:pt idx="151">
                  <c:v>7.4954528000000008E-4</c:v>
                </c:pt>
                <c:pt idx="152">
                  <c:v>7.0154740000000009E-4</c:v>
                </c:pt>
                <c:pt idx="153">
                  <c:v>6.1333508000000001E-4</c:v>
                </c:pt>
                <c:pt idx="154">
                  <c:v>4.9243232000000003E-4</c:v>
                </c:pt>
                <c:pt idx="155">
                  <c:v>3.7256734000000002E-4</c:v>
                </c:pt>
                <c:pt idx="156">
                  <c:v>2.8383612000000005E-4</c:v>
                </c:pt>
                <c:pt idx="157">
                  <c:v>2.4751340000000001E-4</c:v>
                </c:pt>
                <c:pt idx="158">
                  <c:v>2.7423654000000003E-4</c:v>
                </c:pt>
                <c:pt idx="159">
                  <c:v>3.4221191999999999E-4</c:v>
                </c:pt>
                <c:pt idx="160">
                  <c:v>3.9877157999999998E-4</c:v>
                </c:pt>
                <c:pt idx="161">
                  <c:v>4.1926797999999996E-4</c:v>
                </c:pt>
                <c:pt idx="162">
                  <c:v>4.1252234000000002E-4</c:v>
                </c:pt>
                <c:pt idx="163">
                  <c:v>3.9643656000000005E-4</c:v>
                </c:pt>
                <c:pt idx="164">
                  <c:v>4.0603614000000001E-4</c:v>
                </c:pt>
                <c:pt idx="165">
                  <c:v>4.5870408E-4</c:v>
                </c:pt>
                <c:pt idx="166">
                  <c:v>5.3757627999999997E-4</c:v>
                </c:pt>
                <c:pt idx="167">
                  <c:v>6.0684890000000009E-4</c:v>
                </c:pt>
                <c:pt idx="168">
                  <c:v>6.2864254000000001E-4</c:v>
                </c:pt>
                <c:pt idx="169">
                  <c:v>5.8375802000000001E-4</c:v>
                </c:pt>
                <c:pt idx="170">
                  <c:v>4.9762127999999992E-4</c:v>
                </c:pt>
                <c:pt idx="171">
                  <c:v>4.1407902000000001E-4</c:v>
                </c:pt>
                <c:pt idx="172">
                  <c:v>3.6634058000000001E-4</c:v>
                </c:pt>
                <c:pt idx="173">
                  <c:v>3.6608111999999999E-4</c:v>
                </c:pt>
                <c:pt idx="174">
                  <c:v>3.8813420000000001E-4</c:v>
                </c:pt>
                <c:pt idx="175">
                  <c:v>4.0473888000000003E-4</c:v>
                </c:pt>
                <c:pt idx="176">
                  <c:v>4.0733336000000004E-4</c:v>
                </c:pt>
                <c:pt idx="177">
                  <c:v>3.9980935999999996E-4</c:v>
                </c:pt>
                <c:pt idx="178">
                  <c:v>4.0889003999999997E-4</c:v>
                </c:pt>
                <c:pt idx="179">
                  <c:v>4.7478984000000004E-4</c:v>
                </c:pt>
                <c:pt idx="180">
                  <c:v>5.982870999999999E-4</c:v>
                </c:pt>
                <c:pt idx="181">
                  <c:v>7.5525324000000002E-4</c:v>
                </c:pt>
                <c:pt idx="182">
                  <c:v>9.2778613999999998E-4</c:v>
                </c:pt>
                <c:pt idx="183">
                  <c:v>1.1039514399999999E-3</c:v>
                </c:pt>
                <c:pt idx="184">
                  <c:v>1.2912729800000002E-3</c:v>
                </c:pt>
                <c:pt idx="185">
                  <c:v>1.5206250000000001E-3</c:v>
                </c:pt>
                <c:pt idx="186">
                  <c:v>1.8016069999999998E-3</c:v>
                </c:pt>
                <c:pt idx="187">
                  <c:v>2.1116474000000001E-3</c:v>
                </c:pt>
                <c:pt idx="188">
                  <c:v>2.4201309999999998E-3</c:v>
                </c:pt>
                <c:pt idx="189">
                  <c:v>2.7060425999999999E-3</c:v>
                </c:pt>
                <c:pt idx="190">
                  <c:v>2.9776845999999997E-3</c:v>
                </c:pt>
                <c:pt idx="191">
                  <c:v>3.2734553999999999E-3</c:v>
                </c:pt>
                <c:pt idx="192">
                  <c:v>3.6478387999999999E-3</c:v>
                </c:pt>
                <c:pt idx="193">
                  <c:v>4.1330066E-3</c:v>
                </c:pt>
                <c:pt idx="194">
                  <c:v>4.7159861999999993E-3</c:v>
                </c:pt>
                <c:pt idx="195">
                  <c:v>5.3609739999999993E-3</c:v>
                </c:pt>
                <c:pt idx="196">
                  <c:v>6.0464355999999995E-3</c:v>
                </c:pt>
                <c:pt idx="197">
                  <c:v>6.7723711999999993E-3</c:v>
                </c:pt>
                <c:pt idx="198">
                  <c:v>7.5605742000000005E-3</c:v>
                </c:pt>
                <c:pt idx="199">
                  <c:v>8.4338769999999993E-3</c:v>
                </c:pt>
                <c:pt idx="200">
                  <c:v>9.3837161999999995E-3</c:v>
                </c:pt>
                <c:pt idx="201">
                  <c:v>1.0369877999999999E-2</c:v>
                </c:pt>
                <c:pt idx="202">
                  <c:v>1.13420302E-2</c:v>
                </c:pt>
                <c:pt idx="203">
                  <c:v>1.2264368000000001E-2</c:v>
                </c:pt>
                <c:pt idx="204">
                  <c:v>1.3134556E-2</c:v>
                </c:pt>
                <c:pt idx="205">
                  <c:v>1.3966866E-2</c:v>
                </c:pt>
                <c:pt idx="206">
                  <c:v>1.4792169999999999E-2</c:v>
                </c:pt>
                <c:pt idx="207">
                  <c:v>1.5630186000000001E-2</c:v>
                </c:pt>
                <c:pt idx="208">
                  <c:v>1.6458861999999998E-2</c:v>
                </c:pt>
                <c:pt idx="209">
                  <c:v>1.7239540000000001E-2</c:v>
                </c:pt>
                <c:pt idx="210">
                  <c:v>1.7942383999999999E-2</c:v>
                </c:pt>
                <c:pt idx="211">
                  <c:v>1.8538855999999999E-2</c:v>
                </c:pt>
                <c:pt idx="212">
                  <c:v>1.9039592000000001E-2</c:v>
                </c:pt>
                <c:pt idx="213">
                  <c:v>1.9484545999999998E-2</c:v>
                </c:pt>
                <c:pt idx="214">
                  <c:v>1.9886949999999997E-2</c:v>
                </c:pt>
                <c:pt idx="215">
                  <c:v>2.0247842000000002E-2</c:v>
                </c:pt>
                <c:pt idx="216">
                  <c:v>2.0555027999999999E-2</c:v>
                </c:pt>
                <c:pt idx="217">
                  <c:v>2.0759732000000003E-2</c:v>
                </c:pt>
                <c:pt idx="218">
                  <c:v>2.0828486E-2</c:v>
                </c:pt>
                <c:pt idx="219">
                  <c:v>2.0768554000000002E-2</c:v>
                </c:pt>
                <c:pt idx="220">
                  <c:v>2.0587459999999998E-2</c:v>
                </c:pt>
                <c:pt idx="221">
                  <c:v>2.0288055999999999E-2</c:v>
                </c:pt>
                <c:pt idx="222">
                  <c:v>1.9879684000000002E-2</c:v>
                </c:pt>
                <c:pt idx="223">
                  <c:v>1.9382061999999999E-2</c:v>
                </c:pt>
                <c:pt idx="224">
                  <c:v>1.8820616000000002E-2</c:v>
                </c:pt>
                <c:pt idx="225">
                  <c:v>1.8229852000000001E-2</c:v>
                </c:pt>
                <c:pt idx="226">
                  <c:v>1.7638051999999998E-2</c:v>
                </c:pt>
                <c:pt idx="227">
                  <c:v>1.7044694000000003E-2</c:v>
                </c:pt>
                <c:pt idx="228">
                  <c:v>1.6419943999999999E-2</c:v>
                </c:pt>
                <c:pt idx="229">
                  <c:v>1.5747973999999998E-2</c:v>
                </c:pt>
                <c:pt idx="230">
                  <c:v>1.5035789999999999E-2</c:v>
                </c:pt>
                <c:pt idx="231">
                  <c:v>1.4310113999999999E-2</c:v>
                </c:pt>
                <c:pt idx="232">
                  <c:v>1.3609086000000001E-2</c:v>
                </c:pt>
                <c:pt idx="233">
                  <c:v>1.2956055999999999E-2</c:v>
                </c:pt>
                <c:pt idx="234">
                  <c:v>1.2339608E-2</c:v>
                </c:pt>
                <c:pt idx="235">
                  <c:v>1.1731979999999999E-2</c:v>
                </c:pt>
                <c:pt idx="236">
                  <c:v>1.1125130799999999E-2</c:v>
                </c:pt>
                <c:pt idx="237">
                  <c:v>1.05307358E-2</c:v>
                </c:pt>
                <c:pt idx="238">
                  <c:v>9.9682516000000002E-3</c:v>
                </c:pt>
                <c:pt idx="239">
                  <c:v>9.4623280000000008E-3</c:v>
                </c:pt>
                <c:pt idx="240">
                  <c:v>9.017115400000001E-3</c:v>
                </c:pt>
                <c:pt idx="241">
                  <c:v>8.6058901999999989E-3</c:v>
                </c:pt>
                <c:pt idx="242">
                  <c:v>8.2141237999999988E-3</c:v>
                </c:pt>
                <c:pt idx="243">
                  <c:v>7.8477831999999997E-3</c:v>
                </c:pt>
                <c:pt idx="244">
                  <c:v>7.5154304000000002E-3</c:v>
                </c:pt>
                <c:pt idx="245">
                  <c:v>7.2321131999999993E-3</c:v>
                </c:pt>
                <c:pt idx="246">
                  <c:v>7.0084692000000007E-3</c:v>
                </c:pt>
                <c:pt idx="247">
                  <c:v>6.8273743999999999E-3</c:v>
                </c:pt>
                <c:pt idx="248">
                  <c:v>6.6608087999999992E-3</c:v>
                </c:pt>
                <c:pt idx="249">
                  <c:v>6.4885351999999993E-3</c:v>
                </c:pt>
                <c:pt idx="250">
                  <c:v>6.3048460000000002E-3</c:v>
                </c:pt>
                <c:pt idx="251">
                  <c:v>6.1214162000000003E-3</c:v>
                </c:pt>
                <c:pt idx="252">
                  <c:v>5.9615962000000005E-3</c:v>
                </c:pt>
                <c:pt idx="253">
                  <c:v>5.8451041999999995E-3</c:v>
                </c:pt>
                <c:pt idx="254">
                  <c:v>5.7651941999999996E-3</c:v>
                </c:pt>
                <c:pt idx="255">
                  <c:v>5.6995537999999998E-3</c:v>
                </c:pt>
                <c:pt idx="256">
                  <c:v>5.6116007999999998E-3</c:v>
                </c:pt>
                <c:pt idx="257">
                  <c:v>5.4805795999999995E-3</c:v>
                </c:pt>
                <c:pt idx="258">
                  <c:v>5.3109005999999997E-3</c:v>
                </c:pt>
                <c:pt idx="259">
                  <c:v>5.1308437999999998E-3</c:v>
                </c:pt>
                <c:pt idx="260">
                  <c:v>4.9637593999999991E-3</c:v>
                </c:pt>
                <c:pt idx="261">
                  <c:v>4.8143174000000004E-3</c:v>
                </c:pt>
                <c:pt idx="262">
                  <c:v>4.6589079999999998E-3</c:v>
                </c:pt>
                <c:pt idx="263">
                  <c:v>4.4757375999999998E-3</c:v>
                </c:pt>
                <c:pt idx="264">
                  <c:v>4.2624711999999995E-3</c:v>
                </c:pt>
                <c:pt idx="265">
                  <c:v>4.0134009999999998E-3</c:v>
                </c:pt>
                <c:pt idx="266">
                  <c:v>3.7422777999999999E-3</c:v>
                </c:pt>
                <c:pt idx="267">
                  <c:v>3.4763436E-3</c:v>
                </c:pt>
                <c:pt idx="268">
                  <c:v>3.2093716000000001E-3</c:v>
                </c:pt>
                <c:pt idx="269">
                  <c:v>2.9242384000000001E-3</c:v>
                </c:pt>
                <c:pt idx="270">
                  <c:v>2.6515586000000002E-3</c:v>
                </c:pt>
                <c:pt idx="271">
                  <c:v>2.4216877999999999E-3</c:v>
                </c:pt>
                <c:pt idx="272">
                  <c:v>2.2442254E-3</c:v>
                </c:pt>
                <c:pt idx="273">
                  <c:v>2.1344790000000003E-3</c:v>
                </c:pt>
                <c:pt idx="274">
                  <c:v>2.0639090000000001E-3</c:v>
                </c:pt>
                <c:pt idx="275">
                  <c:v>1.966616E-3</c:v>
                </c:pt>
                <c:pt idx="276">
                  <c:v>1.8148388000000001E-3</c:v>
                </c:pt>
                <c:pt idx="277">
                  <c:v>1.6199933999999998E-3</c:v>
                </c:pt>
                <c:pt idx="278">
                  <c:v>1.39271686E-3</c:v>
                </c:pt>
                <c:pt idx="279">
                  <c:v>1.1675160599999997E-3</c:v>
                </c:pt>
                <c:pt idx="280">
                  <c:v>9.8252959999999999E-4</c:v>
                </c:pt>
                <c:pt idx="281">
                  <c:v>8.4398442000000015E-4</c:v>
                </c:pt>
                <c:pt idx="282">
                  <c:v>7.5110197999999988E-4</c:v>
                </c:pt>
                <c:pt idx="283">
                  <c:v>7.1192531999999999E-4</c:v>
                </c:pt>
                <c:pt idx="284">
                  <c:v>7.1841151999999994E-4</c:v>
                </c:pt>
                <c:pt idx="285">
                  <c:v>7.4539412000000009E-4</c:v>
                </c:pt>
                <c:pt idx="286">
                  <c:v>7.6874444E-4</c:v>
                </c:pt>
                <c:pt idx="287">
                  <c:v>7.5992322000000001E-4</c:v>
                </c:pt>
                <c:pt idx="288">
                  <c:v>7.0050964000000003E-4</c:v>
                </c:pt>
                <c:pt idx="289">
                  <c:v>5.9932492000000005E-4</c:v>
                </c:pt>
                <c:pt idx="290">
                  <c:v>4.8309221999999995E-4</c:v>
                </c:pt>
                <c:pt idx="291">
                  <c:v>3.8450197999999997E-4</c:v>
                </c:pt>
                <c:pt idx="292">
                  <c:v>3.2560727999999997E-4</c:v>
                </c:pt>
                <c:pt idx="293">
                  <c:v>3.0355418000000003E-4</c:v>
                </c:pt>
                <c:pt idx="294">
                  <c:v>3.0485142000000003E-4</c:v>
                </c:pt>
                <c:pt idx="295">
                  <c:v>3.2015884000000002E-4</c:v>
                </c:pt>
                <c:pt idx="296">
                  <c:v>3.2768282000000001E-4</c:v>
                </c:pt>
                <c:pt idx="297">
                  <c:v>3.1756433999999999E-4</c:v>
                </c:pt>
                <c:pt idx="298">
                  <c:v>2.9058175999999993E-4</c:v>
                </c:pt>
                <c:pt idx="299">
                  <c:v>2.4803227999999999E-4</c:v>
                </c:pt>
                <c:pt idx="300">
                  <c:v>1.9977495999999999E-4</c:v>
                </c:pt>
                <c:pt idx="301">
                  <c:v>1.6033888E-4</c:v>
                </c:pt>
                <c:pt idx="302">
                  <c:v>1.21940576E-4</c:v>
                </c:pt>
                <c:pt idx="303">
                  <c:v>7.8353308000000003E-5</c:v>
                </c:pt>
                <c:pt idx="304">
                  <c:v>2.9317627999999999E-5</c:v>
                </c:pt>
                <c:pt idx="305">
                  <c:v>-3.0874312000000003E-5</c:v>
                </c:pt>
                <c:pt idx="306">
                  <c:v>-8.7693431999999997E-5</c:v>
                </c:pt>
                <c:pt idx="307">
                  <c:v>-1.2038388800000001E-4</c:v>
                </c:pt>
                <c:pt idx="308">
                  <c:v>-1.2894567200000002E-4</c:v>
                </c:pt>
                <c:pt idx="309">
                  <c:v>-1.2375670399999999E-4</c:v>
                </c:pt>
                <c:pt idx="310">
                  <c:v>-1.1908664400000001E-4</c:v>
                </c:pt>
                <c:pt idx="311">
                  <c:v>-1.34912964E-4</c:v>
                </c:pt>
                <c:pt idx="312">
                  <c:v>-1.77981324E-4</c:v>
                </c:pt>
                <c:pt idx="313">
                  <c:v>-2.34800432E-4</c:v>
                </c:pt>
                <c:pt idx="314">
                  <c:v>-2.8669003999999998E-4</c:v>
                </c:pt>
                <c:pt idx="315">
                  <c:v>-3.2508833999999996E-4</c:v>
                </c:pt>
                <c:pt idx="316">
                  <c:v>-3.5414652000000004E-4</c:v>
                </c:pt>
                <c:pt idx="317">
                  <c:v>-3.6945396000000001E-4</c:v>
                </c:pt>
                <c:pt idx="318">
                  <c:v>-3.6737838000000002E-4</c:v>
                </c:pt>
                <c:pt idx="319">
                  <c:v>-3.5051426E-4</c:v>
                </c:pt>
                <c:pt idx="320">
                  <c:v>-3.1341319999999998E-4</c:v>
                </c:pt>
                <c:pt idx="321">
                  <c:v>-2.6671255999999999E-4</c:v>
                </c:pt>
                <c:pt idx="322">
                  <c:v>-2.3921106E-4</c:v>
                </c:pt>
                <c:pt idx="323">
                  <c:v>-2.4024885999999996E-4</c:v>
                </c:pt>
                <c:pt idx="324">
                  <c:v>-2.6022633999999995E-4</c:v>
                </c:pt>
                <c:pt idx="325">
                  <c:v>-2.9084119999999998E-4</c:v>
                </c:pt>
                <c:pt idx="326">
                  <c:v>-3.0381359999999999E-4</c:v>
                </c:pt>
                <c:pt idx="327">
                  <c:v>-2.7579321999999997E-4</c:v>
                </c:pt>
                <c:pt idx="328">
                  <c:v>-2.3116816E-4</c:v>
                </c:pt>
                <c:pt idx="329">
                  <c:v>-2.0314778000000001E-4</c:v>
                </c:pt>
                <c:pt idx="330">
                  <c:v>-2.1015288E-4</c:v>
                </c:pt>
                <c:pt idx="331">
                  <c:v>-2.5477793999999996E-4</c:v>
                </c:pt>
                <c:pt idx="332">
                  <c:v>-3.1496987999999997E-4</c:v>
                </c:pt>
                <c:pt idx="333">
                  <c:v>-3.4299025999999999E-4</c:v>
                </c:pt>
                <c:pt idx="334">
                  <c:v>-3.1341319200000001E-4</c:v>
                </c:pt>
                <c:pt idx="335">
                  <c:v>-2.3843271600000002E-4</c:v>
                </c:pt>
                <c:pt idx="336">
                  <c:v>-1.59041628E-4</c:v>
                </c:pt>
                <c:pt idx="337">
                  <c:v>-1.29724008E-4</c:v>
                </c:pt>
                <c:pt idx="338">
                  <c:v>-1.8550532800000002E-4</c:v>
                </c:pt>
                <c:pt idx="339">
                  <c:v>-3.20418296E-4</c:v>
                </c:pt>
                <c:pt idx="340">
                  <c:v>-4.8646501199999995E-4</c:v>
                </c:pt>
                <c:pt idx="341">
                  <c:v>-6.3850153999999988E-4</c:v>
                </c:pt>
                <c:pt idx="342">
                  <c:v>-7.4928583999999993E-4</c:v>
                </c:pt>
                <c:pt idx="343">
                  <c:v>-8.0740219999999999E-4</c:v>
                </c:pt>
                <c:pt idx="344">
                  <c:v>-8.2374742000000006E-4</c:v>
                </c:pt>
                <c:pt idx="345">
                  <c:v>-8.2167183999999995E-4</c:v>
                </c:pt>
                <c:pt idx="346">
                  <c:v>-8.0973724000000006E-4</c:v>
                </c:pt>
                <c:pt idx="347">
                  <c:v>-7.9131642000000008E-4</c:v>
                </c:pt>
                <c:pt idx="348">
                  <c:v>-7.6666886E-4</c:v>
                </c:pt>
                <c:pt idx="349">
                  <c:v>-7.2360049999999998E-4</c:v>
                </c:pt>
                <c:pt idx="350">
                  <c:v>-6.6003573999999998E-4</c:v>
                </c:pt>
                <c:pt idx="351">
                  <c:v>-5.7986629999999995E-4</c:v>
                </c:pt>
                <c:pt idx="352">
                  <c:v>-4.8464887999999997E-4</c:v>
                </c:pt>
                <c:pt idx="353">
                  <c:v>-3.8891256000000003E-4</c:v>
                </c:pt>
                <c:pt idx="354">
                  <c:v>-3.0251635999999999E-4</c:v>
                </c:pt>
                <c:pt idx="355">
                  <c:v>-2.1871465599999996E-4</c:v>
                </c:pt>
                <c:pt idx="356">
                  <c:v>-1.4165860000000001E-4</c:v>
                </c:pt>
                <c:pt idx="357">
                  <c:v>-8.7693419999999991E-5</c:v>
                </c:pt>
                <c:pt idx="358">
                  <c:v>-6.9272619999999986E-5</c:v>
                </c:pt>
                <c:pt idx="359">
                  <c:v>-1.0118472000000001E-4</c:v>
                </c:pt>
                <c:pt idx="360">
                  <c:v>-1.9406710399999999E-4</c:v>
                </c:pt>
                <c:pt idx="361">
                  <c:v>-3.3131510000000003E-4</c:v>
                </c:pt>
                <c:pt idx="362">
                  <c:v>-4.7011977999999994E-4</c:v>
                </c:pt>
                <c:pt idx="363">
                  <c:v>-5.6170492000000001E-4</c:v>
                </c:pt>
                <c:pt idx="364">
                  <c:v>-5.7675291999999994E-4</c:v>
                </c:pt>
                <c:pt idx="365">
                  <c:v>-5.1318815999999994E-4</c:v>
                </c:pt>
                <c:pt idx="366">
                  <c:v>-3.9436097200000003E-4</c:v>
                </c:pt>
                <c:pt idx="367">
                  <c:v>-2.6982593200000003E-4</c:v>
                </c:pt>
                <c:pt idx="368">
                  <c:v>-1.8213251199999998E-4</c:v>
                </c:pt>
                <c:pt idx="369">
                  <c:v>-1.50479852E-4</c:v>
                </c:pt>
                <c:pt idx="370">
                  <c:v>-1.65787292E-4</c:v>
                </c:pt>
                <c:pt idx="371">
                  <c:v>-2.0807731999999998E-4</c:v>
                </c:pt>
                <c:pt idx="372">
                  <c:v>-2.4491894000000004E-4</c:v>
                </c:pt>
                <c:pt idx="373">
                  <c:v>-2.5555629999999998E-4</c:v>
                </c:pt>
                <c:pt idx="374">
                  <c:v>-2.4465947999999997E-4</c:v>
                </c:pt>
                <c:pt idx="375">
                  <c:v>-2.1897411999999999E-4</c:v>
                </c:pt>
                <c:pt idx="376">
                  <c:v>-1.8991593999999998E-4</c:v>
                </c:pt>
                <c:pt idx="377">
                  <c:v>-1.6812230000000001E-4</c:v>
                </c:pt>
                <c:pt idx="378">
                  <c:v>-1.5463099999999999E-4</c:v>
                </c:pt>
                <c:pt idx="379">
                  <c:v>-1.3958302000000001E-4</c:v>
                </c:pt>
                <c:pt idx="380">
                  <c:v>-1.2972400000000001E-4</c:v>
                </c:pt>
                <c:pt idx="381">
                  <c:v>-1.2142166400000002E-4</c:v>
                </c:pt>
                <c:pt idx="382">
                  <c:v>-1.2064332400000001E-4</c:v>
                </c:pt>
                <c:pt idx="383">
                  <c:v>-1.4321530400000001E-4</c:v>
                </c:pt>
                <c:pt idx="384">
                  <c:v>-1.9121318399999997E-4</c:v>
                </c:pt>
                <c:pt idx="385">
                  <c:v>-2.63339724E-4</c:v>
                </c:pt>
                <c:pt idx="386">
                  <c:v>-3.5284927999999999E-4</c:v>
                </c:pt>
                <c:pt idx="387">
                  <c:v>-4.2497582000000005E-4</c:v>
                </c:pt>
                <c:pt idx="388">
                  <c:v>-4.6077964000000002E-4</c:v>
                </c:pt>
                <c:pt idx="389">
                  <c:v>-4.6674693999999996E-4</c:v>
                </c:pt>
                <c:pt idx="390">
                  <c:v>-4.4287771999999999E-4</c:v>
                </c:pt>
                <c:pt idx="391">
                  <c:v>-4.1252230000000001E-4</c:v>
                </c:pt>
                <c:pt idx="392">
                  <c:v>-4.1485734000000003E-4</c:v>
                </c:pt>
                <c:pt idx="393">
                  <c:v>-4.5403400000000002E-4</c:v>
                </c:pt>
                <c:pt idx="394">
                  <c:v>-5.0177243999999992E-4</c:v>
                </c:pt>
                <c:pt idx="395">
                  <c:v>-5.2797670000000012E-4</c:v>
                </c:pt>
                <c:pt idx="396">
                  <c:v>-4.8698391999999998E-4</c:v>
                </c:pt>
                <c:pt idx="397">
                  <c:v>-3.6296777999999998E-4</c:v>
                </c:pt>
                <c:pt idx="398">
                  <c:v>-1.9718050000000001E-4</c:v>
                </c:pt>
                <c:pt idx="399">
                  <c:v>-6.5640356000000002E-5</c:v>
                </c:pt>
                <c:pt idx="400">
                  <c:v>-2.9317636000000004E-5</c:v>
                </c:pt>
                <c:pt idx="401">
                  <c:v>-1.11043756E-4</c:v>
                </c:pt>
                <c:pt idx="402">
                  <c:v>-2.76052676E-4</c:v>
                </c:pt>
                <c:pt idx="403">
                  <c:v>-4.37169896E-4</c:v>
                </c:pt>
                <c:pt idx="404">
                  <c:v>-5.2149050000000006E-4</c:v>
                </c:pt>
                <c:pt idx="405">
                  <c:v>-5.0851810000000005E-4</c:v>
                </c:pt>
                <c:pt idx="406">
                  <c:v>-4.2938645999999998E-4</c:v>
                </c:pt>
                <c:pt idx="407">
                  <c:v>-3.3650408000000006E-4</c:v>
                </c:pt>
                <c:pt idx="408">
                  <c:v>-2.8072273999999998E-4</c:v>
                </c:pt>
                <c:pt idx="409">
                  <c:v>-2.7319874000000002E-4</c:v>
                </c:pt>
                <c:pt idx="410">
                  <c:v>-2.9084120000000003E-4</c:v>
                </c:pt>
                <c:pt idx="411">
                  <c:v>-2.9888410000000005E-4</c:v>
                </c:pt>
                <c:pt idx="412">
                  <c:v>-2.7371764000000003E-4</c:v>
                </c:pt>
                <c:pt idx="413">
                  <c:v>-2.26238664E-4</c:v>
                </c:pt>
                <c:pt idx="414">
                  <c:v>-1.8368920400000001E-4</c:v>
                </c:pt>
                <c:pt idx="415">
                  <c:v>-1.7045734400000001E-4</c:v>
                </c:pt>
                <c:pt idx="416">
                  <c:v>-2.0003440400000001E-4</c:v>
                </c:pt>
                <c:pt idx="417">
                  <c:v>-2.62042484E-4</c:v>
                </c:pt>
                <c:pt idx="418">
                  <c:v>-3.1652656000000001E-4</c:v>
                </c:pt>
                <c:pt idx="419">
                  <c:v>-3.2664502E-4</c:v>
                </c:pt>
                <c:pt idx="420">
                  <c:v>-2.75274324E-4</c:v>
                </c:pt>
                <c:pt idx="421">
                  <c:v>-1.6215500400000002E-4</c:v>
                </c:pt>
                <c:pt idx="422">
                  <c:v>-1.4010184000000001E-5</c:v>
                </c:pt>
                <c:pt idx="423">
                  <c:v>1.3257793599999999E-4</c:v>
                </c:pt>
                <c:pt idx="424">
                  <c:v>2.4180553599999999E-4</c:v>
                </c:pt>
                <c:pt idx="425">
                  <c:v>2.8046327999999997E-4</c:v>
                </c:pt>
                <c:pt idx="426">
                  <c:v>2.3480043599999998E-4</c:v>
                </c:pt>
                <c:pt idx="427">
                  <c:v>1.2401613599999998E-4</c:v>
                </c:pt>
                <c:pt idx="428">
                  <c:v>-2.1274743999999998E-5</c:v>
                </c:pt>
                <c:pt idx="429">
                  <c:v>-1.66046724E-4</c:v>
                </c:pt>
                <c:pt idx="430">
                  <c:v>-2.71901504E-4</c:v>
                </c:pt>
                <c:pt idx="431">
                  <c:v>-3.2586667999999995E-4</c:v>
                </c:pt>
                <c:pt idx="432">
                  <c:v>-3.3702294000000001E-4</c:v>
                </c:pt>
                <c:pt idx="433">
                  <c:v>-3.2456944000000006E-4</c:v>
                </c:pt>
                <c:pt idx="434">
                  <c:v>-3.0900255999999999E-4</c:v>
                </c:pt>
                <c:pt idx="435">
                  <c:v>-3.1704543999999999E-4</c:v>
                </c:pt>
                <c:pt idx="436">
                  <c:v>-3.7230787999999995E-4</c:v>
                </c:pt>
                <c:pt idx="437">
                  <c:v>-4.8257327999999994E-4</c:v>
                </c:pt>
                <c:pt idx="438">
                  <c:v>-6.4057711999999998E-4</c:v>
                </c:pt>
                <c:pt idx="439">
                  <c:v>-8.2971468000000005E-4</c:v>
                </c:pt>
                <c:pt idx="440">
                  <c:v>-1.0076959800000001E-3</c:v>
                </c:pt>
                <c:pt idx="441">
                  <c:v>-1.1293771399999999E-3</c:v>
                </c:pt>
                <c:pt idx="442">
                  <c:v>-1.1859367999999999E-3</c:v>
                </c:pt>
                <c:pt idx="443">
                  <c:v>-1.1778940000000001E-3</c:v>
                </c:pt>
                <c:pt idx="444">
                  <c:v>-1.1171832E-3</c:v>
                </c:pt>
                <c:pt idx="445">
                  <c:v>-1.0434999999999999E-3</c:v>
                </c:pt>
                <c:pt idx="446">
                  <c:v>-9.7552457999999993E-4</c:v>
                </c:pt>
                <c:pt idx="447">
                  <c:v>-9.0313860000000004E-4</c:v>
                </c:pt>
                <c:pt idx="448">
                  <c:v>-8.2634190000000006E-4</c:v>
                </c:pt>
                <c:pt idx="449">
                  <c:v>-7.3838903999999994E-4</c:v>
                </c:pt>
                <c:pt idx="450">
                  <c:v>-6.2786419999999996E-4</c:v>
                </c:pt>
                <c:pt idx="451">
                  <c:v>-5.2460387999999996E-4</c:v>
                </c:pt>
                <c:pt idx="452">
                  <c:v>-4.6441193999999995E-4</c:v>
                </c:pt>
                <c:pt idx="453">
                  <c:v>-4.4469389999999995E-4</c:v>
                </c:pt>
                <c:pt idx="454">
                  <c:v>-4.5870408E-4</c:v>
                </c:pt>
                <c:pt idx="455">
                  <c:v>-4.8828114000000001E-4</c:v>
                </c:pt>
                <c:pt idx="456">
                  <c:v>-4.9321065999999997E-4</c:v>
                </c:pt>
                <c:pt idx="457">
                  <c:v>-4.696008999999999E-4</c:v>
                </c:pt>
                <c:pt idx="458">
                  <c:v>-4.4287774000000002E-4</c:v>
                </c:pt>
                <c:pt idx="459">
                  <c:v>-4.1874907999999995E-4</c:v>
                </c:pt>
                <c:pt idx="460">
                  <c:v>-3.9877159999999995E-4</c:v>
                </c:pt>
                <c:pt idx="461">
                  <c:v>-3.8320472E-4</c:v>
                </c:pt>
                <c:pt idx="462">
                  <c:v>-3.5674102000000007E-4</c:v>
                </c:pt>
                <c:pt idx="463">
                  <c:v>-3.2249388000000004E-4</c:v>
                </c:pt>
                <c:pt idx="464">
                  <c:v>-3.0900258000000002E-4</c:v>
                </c:pt>
                <c:pt idx="465">
                  <c:v>-3.4065521999999997E-4</c:v>
                </c:pt>
                <c:pt idx="466">
                  <c:v>-4.1200341999999998E-4</c:v>
                </c:pt>
                <c:pt idx="467">
                  <c:v>-4.8594609999999999E-4</c:v>
                </c:pt>
                <c:pt idx="468">
                  <c:v>-5.1785821999999994E-4</c:v>
                </c:pt>
                <c:pt idx="469">
                  <c:v>-4.7401150000000005E-4</c:v>
                </c:pt>
                <c:pt idx="470">
                  <c:v>-3.5933548800000002E-4</c:v>
                </c:pt>
                <c:pt idx="471">
                  <c:v>-2.1404460400000001E-4</c:v>
                </c:pt>
                <c:pt idx="472">
                  <c:v>-8.3542256000000001E-5</c:v>
                </c:pt>
                <c:pt idx="473">
                  <c:v>-3.891711999999999E-6</c:v>
                </c:pt>
                <c:pt idx="474">
                  <c:v>2.1015287999999996E-5</c:v>
                </c:pt>
                <c:pt idx="475">
                  <c:v>1.9977496000000002E-5</c:v>
                </c:pt>
                <c:pt idx="476">
                  <c:v>3.8917200000000001E-6</c:v>
                </c:pt>
                <c:pt idx="477">
                  <c:v>-2.0755840000000002E-5</c:v>
                </c:pt>
                <c:pt idx="478">
                  <c:v>-4.7738423999999996E-5</c:v>
                </c:pt>
                <c:pt idx="479">
                  <c:v>-9.1844584000000008E-5</c:v>
                </c:pt>
                <c:pt idx="480">
                  <c:v>-1.46069224E-4</c:v>
                </c:pt>
                <c:pt idx="481">
                  <c:v>-1.7875967199999999E-4</c:v>
                </c:pt>
                <c:pt idx="482">
                  <c:v>-1.7979746400000003E-4</c:v>
                </c:pt>
                <c:pt idx="483">
                  <c:v>-1.3335628000000005E-4</c:v>
                </c:pt>
                <c:pt idx="484">
                  <c:v>-3.6841619999999998E-5</c:v>
                </c:pt>
                <c:pt idx="485">
                  <c:v>7.1867099999999988E-5</c:v>
                </c:pt>
                <c:pt idx="486">
                  <c:v>1.6189555999999999E-4</c:v>
                </c:pt>
                <c:pt idx="487">
                  <c:v>2.16379644E-4</c:v>
                </c:pt>
                <c:pt idx="488">
                  <c:v>2.1274737200000001E-4</c:v>
                </c:pt>
                <c:pt idx="489">
                  <c:v>1.6111721599999999E-4</c:v>
                </c:pt>
                <c:pt idx="490">
                  <c:v>1.0092528000000001E-4</c:v>
                </c:pt>
                <c:pt idx="491">
                  <c:v>6.5121460000000007E-5</c:v>
                </c:pt>
                <c:pt idx="492">
                  <c:v>7.3164339999999989E-5</c:v>
                </c:pt>
                <c:pt idx="493">
                  <c:v>1.2220000799999998E-4</c:v>
                </c:pt>
                <c:pt idx="494">
                  <c:v>1.8135414399999999E-4</c:v>
                </c:pt>
                <c:pt idx="495">
                  <c:v>2.2079023999999997E-4</c:v>
                </c:pt>
                <c:pt idx="496">
                  <c:v>2.3038980000000003E-4</c:v>
                </c:pt>
                <c:pt idx="497">
                  <c:v>2.2753587999999996E-4</c:v>
                </c:pt>
                <c:pt idx="498">
                  <c:v>2.4803227999999999E-4</c:v>
                </c:pt>
                <c:pt idx="499">
                  <c:v>3.1289429999999997E-4</c:v>
                </c:pt>
                <c:pt idx="500">
                  <c:v>4.1485736E-4</c:v>
                </c:pt>
                <c:pt idx="501">
                  <c:v>5.2486332E-4</c:v>
                </c:pt>
                <c:pt idx="502">
                  <c:v>6.0762724000000003E-4</c:v>
                </c:pt>
                <c:pt idx="503">
                  <c:v>6.4524720000000001E-4</c:v>
                </c:pt>
                <c:pt idx="504">
                  <c:v>6.597762799999999E-4</c:v>
                </c:pt>
                <c:pt idx="505">
                  <c:v>6.7456481999999998E-4</c:v>
                </c:pt>
                <c:pt idx="506">
                  <c:v>7.0803362000000007E-4</c:v>
                </c:pt>
                <c:pt idx="507">
                  <c:v>7.734145E-4</c:v>
                </c:pt>
                <c:pt idx="508">
                  <c:v>8.5695667999999997E-4</c:v>
                </c:pt>
                <c:pt idx="509">
                  <c:v>9.2908313999999991E-4</c:v>
                </c:pt>
                <c:pt idx="510">
                  <c:v>9.7811885999999986E-4</c:v>
                </c:pt>
                <c:pt idx="511">
                  <c:v>9.9705855999999982E-4</c:v>
                </c:pt>
                <c:pt idx="512">
                  <c:v>9.7889719999999991E-4</c:v>
                </c:pt>
                <c:pt idx="513">
                  <c:v>9.3972062000000013E-4</c:v>
                </c:pt>
                <c:pt idx="514">
                  <c:v>8.9639287999999993E-4</c:v>
                </c:pt>
                <c:pt idx="515">
                  <c:v>8.5591894000000004E-4</c:v>
                </c:pt>
                <c:pt idx="516">
                  <c:v>8.3542253999999995E-4</c:v>
                </c:pt>
                <c:pt idx="517">
                  <c:v>8.4761660000000003E-4</c:v>
                </c:pt>
                <c:pt idx="518">
                  <c:v>8.8264218000000015E-4</c:v>
                </c:pt>
                <c:pt idx="519">
                  <c:v>9.2622951999999997E-4</c:v>
                </c:pt>
                <c:pt idx="520">
                  <c:v>9.584010799999999E-4</c:v>
                </c:pt>
                <c:pt idx="521">
                  <c:v>9.5243377999999995E-4</c:v>
                </c:pt>
                <c:pt idx="522">
                  <c:v>8.9950639999999992E-4</c:v>
                </c:pt>
                <c:pt idx="523">
                  <c:v>8.1726129999999989E-4</c:v>
                </c:pt>
                <c:pt idx="524">
                  <c:v>7.3631346000000006E-4</c:v>
                </c:pt>
                <c:pt idx="525">
                  <c:v>6.7819709999999999E-4</c:v>
                </c:pt>
                <c:pt idx="526">
                  <c:v>6.4524720000000012E-4</c:v>
                </c:pt>
                <c:pt idx="527">
                  <c:v>6.4394996000000006E-4</c:v>
                </c:pt>
                <c:pt idx="528">
                  <c:v>6.6885695999999997E-4</c:v>
                </c:pt>
                <c:pt idx="529">
                  <c:v>6.9843402000000008E-4</c:v>
                </c:pt>
                <c:pt idx="530">
                  <c:v>7.3631344000000003E-4</c:v>
                </c:pt>
                <c:pt idx="531">
                  <c:v>7.8742469999999991E-4</c:v>
                </c:pt>
                <c:pt idx="532">
                  <c:v>8.2063403999999994E-4</c:v>
                </c:pt>
                <c:pt idx="533">
                  <c:v>8.2219071999999993E-4</c:v>
                </c:pt>
                <c:pt idx="534">
                  <c:v>7.9935930000000002E-4</c:v>
                </c:pt>
                <c:pt idx="535">
                  <c:v>7.3864845999999996E-4</c:v>
                </c:pt>
                <c:pt idx="536">
                  <c:v>6.4291216000000005E-4</c:v>
                </c:pt>
                <c:pt idx="537">
                  <c:v>5.3679792E-4</c:v>
                </c:pt>
                <c:pt idx="538">
                  <c:v>4.3509429999999996E-4</c:v>
                </c:pt>
                <c:pt idx="539">
                  <c:v>3.5414652000000004E-4</c:v>
                </c:pt>
                <c:pt idx="540">
                  <c:v>3.2223442000000002E-4</c:v>
                </c:pt>
                <c:pt idx="541">
                  <c:v>3.4117411999999998E-4</c:v>
                </c:pt>
                <c:pt idx="542">
                  <c:v>3.8735585999999996E-4</c:v>
                </c:pt>
                <c:pt idx="543">
                  <c:v>4.2445694000000001E-4</c:v>
                </c:pt>
                <c:pt idx="544">
                  <c:v>4.0759282000000005E-4</c:v>
                </c:pt>
                <c:pt idx="545">
                  <c:v>3.1678601599999999E-4</c:v>
                </c:pt>
                <c:pt idx="546">
                  <c:v>1.6578727599999998E-4</c:v>
                </c:pt>
                <c:pt idx="547">
                  <c:v>-6.7456440000000006E-6</c:v>
                </c:pt>
                <c:pt idx="548">
                  <c:v>-1.4165860399999999E-4</c:v>
                </c:pt>
                <c:pt idx="549">
                  <c:v>-2.0081274400000001E-4</c:v>
                </c:pt>
                <c:pt idx="550">
                  <c:v>-1.8835924000000002E-4</c:v>
                </c:pt>
                <c:pt idx="551">
                  <c:v>-1.2868620400000003E-4</c:v>
                </c:pt>
                <c:pt idx="552">
                  <c:v>-5.4484072000000006E-5</c:v>
                </c:pt>
                <c:pt idx="553">
                  <c:v>-1.4269640000000003E-5</c:v>
                </c:pt>
                <c:pt idx="554">
                  <c:v>-1.9458599999999997E-5</c:v>
                </c:pt>
                <c:pt idx="555">
                  <c:v>-4.8516779999999995E-5</c:v>
                </c:pt>
                <c:pt idx="556">
                  <c:v>-6.2008076000000001E-5</c:v>
                </c:pt>
                <c:pt idx="557">
                  <c:v>-2.1274747999999993E-5</c:v>
                </c:pt>
                <c:pt idx="558">
                  <c:v>9.7811879999999983E-5</c:v>
                </c:pt>
                <c:pt idx="559">
                  <c:v>2.9187898000000001E-4</c:v>
                </c:pt>
                <c:pt idx="560">
                  <c:v>5.1967431999999994E-4</c:v>
                </c:pt>
                <c:pt idx="561">
                  <c:v>7.2437883999999992E-4</c:v>
                </c:pt>
                <c:pt idx="562">
                  <c:v>8.6837250000000002E-4</c:v>
                </c:pt>
                <c:pt idx="563">
                  <c:v>9.3842345999999997E-4</c:v>
                </c:pt>
                <c:pt idx="564">
                  <c:v>9.3660733999999994E-4</c:v>
                </c:pt>
                <c:pt idx="565">
                  <c:v>9.0028464000000005E-4</c:v>
                </c:pt>
                <c:pt idx="566">
                  <c:v>8.7226421999999997E-4</c:v>
                </c:pt>
                <c:pt idx="567">
                  <c:v>8.7018861999999995E-4</c:v>
                </c:pt>
                <c:pt idx="568">
                  <c:v>8.9743072E-4</c:v>
                </c:pt>
                <c:pt idx="569">
                  <c:v>9.4205573999999999E-4</c:v>
                </c:pt>
                <c:pt idx="570">
                  <c:v>9.7863783999999998E-4</c:v>
                </c:pt>
                <c:pt idx="571">
                  <c:v>9.9238858000000015E-4</c:v>
                </c:pt>
                <c:pt idx="572">
                  <c:v>9.8408626000000016E-4</c:v>
                </c:pt>
                <c:pt idx="573">
                  <c:v>9.5554692000000016E-4</c:v>
                </c:pt>
                <c:pt idx="574">
                  <c:v>9.1118134E-4</c:v>
                </c:pt>
                <c:pt idx="575">
                  <c:v>8.5955124000000019E-4</c:v>
                </c:pt>
                <c:pt idx="576">
                  <c:v>7.9987819999999992E-4</c:v>
                </c:pt>
                <c:pt idx="577">
                  <c:v>7.2775164000000005E-4</c:v>
                </c:pt>
                <c:pt idx="578">
                  <c:v>6.4472827999999998E-4</c:v>
                </c:pt>
                <c:pt idx="579">
                  <c:v>5.51327E-4</c:v>
                </c:pt>
                <c:pt idx="580">
                  <c:v>4.5559069999999999E-4</c:v>
                </c:pt>
                <c:pt idx="581">
                  <c:v>3.7801574000000002E-4</c:v>
                </c:pt>
                <c:pt idx="582">
                  <c:v>3.2456945999999998E-4</c:v>
                </c:pt>
                <c:pt idx="583">
                  <c:v>2.8928454000000001E-4</c:v>
                </c:pt>
                <c:pt idx="584">
                  <c:v>2.6282083999999999E-4</c:v>
                </c:pt>
                <c:pt idx="585">
                  <c:v>2.2831424800000001E-4</c:v>
                </c:pt>
                <c:pt idx="586">
                  <c:v>1.8420808800000002E-4</c:v>
                </c:pt>
                <c:pt idx="587">
                  <c:v>1.4944204800000001E-4</c:v>
                </c:pt>
                <c:pt idx="588">
                  <c:v>1.41139708E-4</c:v>
                </c:pt>
                <c:pt idx="589">
                  <c:v>1.7434904799999999E-4</c:v>
                </c:pt>
                <c:pt idx="590">
                  <c:v>2.5166456000000001E-4</c:v>
                </c:pt>
                <c:pt idx="591">
                  <c:v>3.5025480000000004E-4</c:v>
                </c:pt>
                <c:pt idx="592">
                  <c:v>4.3587263999999995E-4</c:v>
                </c:pt>
                <c:pt idx="593">
                  <c:v>4.7712488E-4</c:v>
                </c:pt>
                <c:pt idx="594">
                  <c:v>4.5636903999999998E-4</c:v>
                </c:pt>
                <c:pt idx="595">
                  <c:v>3.7697794399999999E-4</c:v>
                </c:pt>
                <c:pt idx="596">
                  <c:v>2.5866965600000003E-4</c:v>
                </c:pt>
                <c:pt idx="597">
                  <c:v>1.3231848400000002E-4</c:v>
                </c:pt>
              </c:numCache>
            </c:numRef>
          </c:val>
          <c:smooth val="0"/>
        </c:ser>
        <c:ser>
          <c:idx val="29"/>
          <c:order val="28"/>
          <c:marker>
            <c:symbol val="none"/>
          </c:marker>
          <c:val>
            <c:numRef>
              <c:f>Sheet1!$AE$2:$AE$599</c:f>
              <c:numCache>
                <c:formatCode>0.00E+00</c:formatCode>
                <c:ptCount val="598"/>
                <c:pt idx="0">
                  <c:v>5.8375799999999998E-4</c:v>
                </c:pt>
                <c:pt idx="1">
                  <c:v>5.0462640000000002E-4</c:v>
                </c:pt>
                <c:pt idx="2">
                  <c:v>4.1278180000000003E-4</c:v>
                </c:pt>
                <c:pt idx="3">
                  <c:v>3.3339071999999997E-4</c:v>
                </c:pt>
                <c:pt idx="4">
                  <c:v>2.7060430000000002E-4</c:v>
                </c:pt>
                <c:pt idx="5">
                  <c:v>2.4310280000000001E-4</c:v>
                </c:pt>
                <c:pt idx="6">
                  <c:v>2.5763187999999998E-4</c:v>
                </c:pt>
                <c:pt idx="7">
                  <c:v>3.1315374000000001E-4</c:v>
                </c:pt>
                <c:pt idx="8">
                  <c:v>3.9020980000000003E-4</c:v>
                </c:pt>
                <c:pt idx="9">
                  <c:v>4.5559070000000004E-4</c:v>
                </c:pt>
                <c:pt idx="10">
                  <c:v>4.9165397999999998E-4</c:v>
                </c:pt>
                <c:pt idx="11">
                  <c:v>4.9736183999999999E-4</c:v>
                </c:pt>
                <c:pt idx="12">
                  <c:v>4.8023828000000009E-4</c:v>
                </c:pt>
                <c:pt idx="13">
                  <c:v>4.6778476E-4</c:v>
                </c:pt>
                <c:pt idx="14">
                  <c:v>4.7660598E-4</c:v>
                </c:pt>
                <c:pt idx="15">
                  <c:v>4.9321065999999997E-4</c:v>
                </c:pt>
                <c:pt idx="16">
                  <c:v>5.0903697999999992E-4</c:v>
                </c:pt>
                <c:pt idx="17">
                  <c:v>5.2434442E-4</c:v>
                </c:pt>
                <c:pt idx="18">
                  <c:v>5.4250578000000001E-4</c:v>
                </c:pt>
                <c:pt idx="19">
                  <c:v>5.8297968000000006E-4</c:v>
                </c:pt>
                <c:pt idx="20">
                  <c:v>6.5744124000000005E-4</c:v>
                </c:pt>
                <c:pt idx="21">
                  <c:v>7.4254020000000004E-4</c:v>
                </c:pt>
                <c:pt idx="22">
                  <c:v>8.1492618000000004E-4</c:v>
                </c:pt>
                <c:pt idx="23">
                  <c:v>8.5825399999999992E-4</c:v>
                </c:pt>
                <c:pt idx="24">
                  <c:v>8.6603743999999982E-4</c:v>
                </c:pt>
                <c:pt idx="25">
                  <c:v>8.4735720000000004E-4</c:v>
                </c:pt>
                <c:pt idx="26">
                  <c:v>8.2374742000000006E-4</c:v>
                </c:pt>
                <c:pt idx="27">
                  <c:v>8.0351047999999993E-4</c:v>
                </c:pt>
                <c:pt idx="28">
                  <c:v>7.7497120000000002E-4</c:v>
                </c:pt>
                <c:pt idx="29">
                  <c:v>7.254166199999999E-4</c:v>
                </c:pt>
                <c:pt idx="30">
                  <c:v>6.5770067999999988E-4</c:v>
                </c:pt>
                <c:pt idx="31">
                  <c:v>5.8687137999999999E-4</c:v>
                </c:pt>
                <c:pt idx="32">
                  <c:v>5.3290619999999994E-4</c:v>
                </c:pt>
                <c:pt idx="33">
                  <c:v>5.1967436E-4</c:v>
                </c:pt>
                <c:pt idx="34">
                  <c:v>5.3420346000000003E-4</c:v>
                </c:pt>
                <c:pt idx="35">
                  <c:v>5.3913297999999999E-4</c:v>
                </c:pt>
                <c:pt idx="36">
                  <c:v>5.1111259999999997E-4</c:v>
                </c:pt>
                <c:pt idx="37">
                  <c:v>4.4936396E-4</c:v>
                </c:pt>
                <c:pt idx="38">
                  <c:v>3.7256733999999997E-4</c:v>
                </c:pt>
                <c:pt idx="39">
                  <c:v>3.2612614000000002E-4</c:v>
                </c:pt>
                <c:pt idx="40">
                  <c:v>3.4091468000000004E-4</c:v>
                </c:pt>
                <c:pt idx="41">
                  <c:v>4.0577668000000005E-4</c:v>
                </c:pt>
                <c:pt idx="42">
                  <c:v>4.9113508000000008E-4</c:v>
                </c:pt>
                <c:pt idx="43">
                  <c:v>5.5625653999999999E-4</c:v>
                </c:pt>
                <c:pt idx="44">
                  <c:v>5.7623403999999996E-4</c:v>
                </c:pt>
                <c:pt idx="45">
                  <c:v>5.5625653999999999E-4</c:v>
                </c:pt>
                <c:pt idx="46">
                  <c:v>5.2382554000000002E-4</c:v>
                </c:pt>
                <c:pt idx="47">
                  <c:v>5.0981536000000002E-4</c:v>
                </c:pt>
                <c:pt idx="48">
                  <c:v>5.3057119999999993E-4</c:v>
                </c:pt>
                <c:pt idx="49">
                  <c:v>5.7078564000000002E-4</c:v>
                </c:pt>
                <c:pt idx="50">
                  <c:v>6.0892450000000001E-4</c:v>
                </c:pt>
                <c:pt idx="51">
                  <c:v>6.3460983999999996E-4</c:v>
                </c:pt>
                <c:pt idx="52">
                  <c:v>6.3435038E-4</c:v>
                </c:pt>
                <c:pt idx="53">
                  <c:v>6.1359453999999998E-4</c:v>
                </c:pt>
                <c:pt idx="54">
                  <c:v>5.9517373999999992E-4</c:v>
                </c:pt>
                <c:pt idx="55">
                  <c:v>5.9024421999999996E-4</c:v>
                </c:pt>
                <c:pt idx="56">
                  <c:v>5.9231981999999998E-4</c:v>
                </c:pt>
                <c:pt idx="57">
                  <c:v>5.9283871999999999E-4</c:v>
                </c:pt>
                <c:pt idx="58">
                  <c:v>5.7649349999999992E-4</c:v>
                </c:pt>
                <c:pt idx="59">
                  <c:v>5.2979283999999996E-4</c:v>
                </c:pt>
                <c:pt idx="60">
                  <c:v>4.6000132E-4</c:v>
                </c:pt>
                <c:pt idx="61">
                  <c:v>3.7697793999999995E-4</c:v>
                </c:pt>
                <c:pt idx="62">
                  <c:v>2.8954395999999997E-4</c:v>
                </c:pt>
                <c:pt idx="63">
                  <c:v>2.0937451599999999E-4</c:v>
                </c:pt>
                <c:pt idx="64">
                  <c:v>1.52555412E-4</c:v>
                </c:pt>
                <c:pt idx="65">
                  <c:v>1.3413461199999999E-4</c:v>
                </c:pt>
                <c:pt idx="66">
                  <c:v>1.6371169199999998E-4</c:v>
                </c:pt>
                <c:pt idx="67">
                  <c:v>2.3272487199999997E-4</c:v>
                </c:pt>
                <c:pt idx="68">
                  <c:v>3.0874313599999999E-4</c:v>
                </c:pt>
                <c:pt idx="69">
                  <c:v>3.5284930000000002E-4</c:v>
                </c:pt>
                <c:pt idx="70">
                  <c:v>3.453253E-4</c:v>
                </c:pt>
                <c:pt idx="71">
                  <c:v>2.8928453199999999E-4</c:v>
                </c:pt>
                <c:pt idx="72">
                  <c:v>2.0210999200000001E-4</c:v>
                </c:pt>
                <c:pt idx="73">
                  <c:v>1.1804883999999998E-4</c:v>
                </c:pt>
                <c:pt idx="74">
                  <c:v>6.9013164000000007E-5</c:v>
                </c:pt>
                <c:pt idx="75">
                  <c:v>6.4602543999999997E-5</c:v>
                </c:pt>
                <c:pt idx="76">
                  <c:v>1.08708712E-4</c:v>
                </c:pt>
                <c:pt idx="77">
                  <c:v>2.02369452E-4</c:v>
                </c:pt>
                <c:pt idx="78">
                  <c:v>3.3079622400000004E-4</c:v>
                </c:pt>
                <c:pt idx="79">
                  <c:v>4.7608709999999996E-4</c:v>
                </c:pt>
                <c:pt idx="80">
                  <c:v>6.1696737999999995E-4</c:v>
                </c:pt>
                <c:pt idx="81">
                  <c:v>7.1477927999999999E-4</c:v>
                </c:pt>
                <c:pt idx="82">
                  <c:v>7.4798862000000001E-4</c:v>
                </c:pt>
                <c:pt idx="83">
                  <c:v>7.3216228000000003E-4</c:v>
                </c:pt>
                <c:pt idx="84">
                  <c:v>6.9039115999999995E-4</c:v>
                </c:pt>
                <c:pt idx="85">
                  <c:v>6.4369052000000002E-4</c:v>
                </c:pt>
                <c:pt idx="86">
                  <c:v>6.1437287999999992E-4</c:v>
                </c:pt>
                <c:pt idx="87">
                  <c:v>5.8920641999999994E-4</c:v>
                </c:pt>
                <c:pt idx="88">
                  <c:v>5.3212786E-4</c:v>
                </c:pt>
                <c:pt idx="89">
                  <c:v>4.3665100000000003E-4</c:v>
                </c:pt>
                <c:pt idx="90">
                  <c:v>3.2119663200000001E-4</c:v>
                </c:pt>
                <c:pt idx="91">
                  <c:v>2.2234695200000002E-4</c:v>
                </c:pt>
                <c:pt idx="92">
                  <c:v>1.9121319199999999E-4</c:v>
                </c:pt>
                <c:pt idx="93">
                  <c:v>2.4595673199999998E-4</c:v>
                </c:pt>
                <c:pt idx="94">
                  <c:v>3.5518433199999995E-4</c:v>
                </c:pt>
                <c:pt idx="95">
                  <c:v>4.8075716000000002E-4</c:v>
                </c:pt>
                <c:pt idx="96">
                  <c:v>5.8972532000000006E-4</c:v>
                </c:pt>
                <c:pt idx="97">
                  <c:v>6.5873848E-4</c:v>
                </c:pt>
                <c:pt idx="98">
                  <c:v>6.9558008000000012E-4</c:v>
                </c:pt>
                <c:pt idx="99">
                  <c:v>7.2074653999999998E-4</c:v>
                </c:pt>
                <c:pt idx="100">
                  <c:v>7.2827054000000006E-4</c:v>
                </c:pt>
                <c:pt idx="101">
                  <c:v>7.1581703999999994E-4</c:v>
                </c:pt>
                <c:pt idx="102">
                  <c:v>6.9454232000000005E-4</c:v>
                </c:pt>
                <c:pt idx="103">
                  <c:v>6.7119200000000003E-4</c:v>
                </c:pt>
                <c:pt idx="104">
                  <c:v>6.4965782000000008E-4</c:v>
                </c:pt>
                <c:pt idx="105">
                  <c:v>6.4265272000000001E-4</c:v>
                </c:pt>
                <c:pt idx="106">
                  <c:v>6.3824210000000005E-4</c:v>
                </c:pt>
                <c:pt idx="107">
                  <c:v>6.1930237999999996E-4</c:v>
                </c:pt>
                <c:pt idx="108">
                  <c:v>5.8842808000000011E-4</c:v>
                </c:pt>
                <c:pt idx="109">
                  <c:v>5.5106756000000007E-4</c:v>
                </c:pt>
                <c:pt idx="110">
                  <c:v>5.1059367999999993E-4</c:v>
                </c:pt>
                <c:pt idx="111">
                  <c:v>4.8205439999999996E-4</c:v>
                </c:pt>
                <c:pt idx="112">
                  <c:v>4.7297372000000006E-4</c:v>
                </c:pt>
                <c:pt idx="113">
                  <c:v>4.6960090000000001E-4</c:v>
                </c:pt>
                <c:pt idx="114">
                  <c:v>4.6674698000000008E-4</c:v>
                </c:pt>
                <c:pt idx="115">
                  <c:v>4.5377457999999996E-4</c:v>
                </c:pt>
                <c:pt idx="116">
                  <c:v>4.1330068000000001E-4</c:v>
                </c:pt>
                <c:pt idx="117">
                  <c:v>3.458442E-4</c:v>
                </c:pt>
                <c:pt idx="118">
                  <c:v>2.6800978799999998E-4</c:v>
                </c:pt>
                <c:pt idx="119">
                  <c:v>1.9173206799999999E-4</c:v>
                </c:pt>
                <c:pt idx="120">
                  <c:v>1.4269638800000001E-4</c:v>
                </c:pt>
                <c:pt idx="121">
                  <c:v>1.2531338799999999E-4</c:v>
                </c:pt>
                <c:pt idx="122">
                  <c:v>1.1260043999999998E-4</c:v>
                </c:pt>
                <c:pt idx="123">
                  <c:v>9.0287911999999999E-5</c:v>
                </c:pt>
                <c:pt idx="124">
                  <c:v>5.8894704000000001E-5</c:v>
                </c:pt>
                <c:pt idx="125">
                  <c:v>1.6604680000000006E-5</c:v>
                </c:pt>
                <c:pt idx="126">
                  <c:v>-1.8161359999999999E-5</c:v>
                </c:pt>
                <c:pt idx="127">
                  <c:v>-1.7123567999999996E-5</c:v>
                </c:pt>
                <c:pt idx="128">
                  <c:v>2.0496392000000001E-5</c:v>
                </c:pt>
                <c:pt idx="129">
                  <c:v>8.9769000000000001E-5</c:v>
                </c:pt>
                <c:pt idx="130">
                  <c:v>1.8758090400000004E-4</c:v>
                </c:pt>
                <c:pt idx="131">
                  <c:v>2.9706796399999998E-4</c:v>
                </c:pt>
                <c:pt idx="132">
                  <c:v>3.8528028000000002E-4</c:v>
                </c:pt>
                <c:pt idx="133">
                  <c:v>4.3820767999999997E-4</c:v>
                </c:pt>
                <c:pt idx="134">
                  <c:v>4.4573167999999999E-4</c:v>
                </c:pt>
                <c:pt idx="135">
                  <c:v>4.1485736E-4</c:v>
                </c:pt>
                <c:pt idx="136">
                  <c:v>3.8579917999999997E-4</c:v>
                </c:pt>
                <c:pt idx="137">
                  <c:v>3.9825269999999995E-4</c:v>
                </c:pt>
                <c:pt idx="138">
                  <c:v>4.5455291999999995E-4</c:v>
                </c:pt>
                <c:pt idx="139">
                  <c:v>5.3342511999999998E-4</c:v>
                </c:pt>
                <c:pt idx="140">
                  <c:v>5.9413596000000004E-4</c:v>
                </c:pt>
                <c:pt idx="141">
                  <c:v>5.8479584000000005E-4</c:v>
                </c:pt>
                <c:pt idx="142">
                  <c:v>5.0722088000000013E-4</c:v>
                </c:pt>
                <c:pt idx="143">
                  <c:v>3.9539878000000001E-4</c:v>
                </c:pt>
                <c:pt idx="144">
                  <c:v>2.7890662000000001E-4</c:v>
                </c:pt>
                <c:pt idx="145">
                  <c:v>1.82651404E-4</c:v>
                </c:pt>
                <c:pt idx="146">
                  <c:v>1.2245945999999998E-4</c:v>
                </c:pt>
                <c:pt idx="147">
                  <c:v>8.1466672000000007E-5</c:v>
                </c:pt>
                <c:pt idx="148">
                  <c:v>4.6960088000000005E-5</c:v>
                </c:pt>
                <c:pt idx="149">
                  <c:v>2.0755840000000002E-5</c:v>
                </c:pt>
                <c:pt idx="150">
                  <c:v>1.2453504E-5</c:v>
                </c:pt>
                <c:pt idx="151">
                  <c:v>3.7619968000000001E-5</c:v>
                </c:pt>
                <c:pt idx="152">
                  <c:v>9.9887495999999998E-5</c:v>
                </c:pt>
                <c:pt idx="153">
                  <c:v>1.7227348E-4</c:v>
                </c:pt>
                <c:pt idx="154">
                  <c:v>2.2286584800000004E-4</c:v>
                </c:pt>
                <c:pt idx="155">
                  <c:v>2.3246541999999998E-4</c:v>
                </c:pt>
                <c:pt idx="156">
                  <c:v>1.96661588E-4</c:v>
                </c:pt>
                <c:pt idx="157">
                  <c:v>1.3335626799999999E-4</c:v>
                </c:pt>
                <c:pt idx="158">
                  <c:v>8.0428884000000001E-5</c:v>
                </c:pt>
                <c:pt idx="159">
                  <c:v>7.2645444000000008E-5</c:v>
                </c:pt>
                <c:pt idx="160">
                  <c:v>1.18827184E-4</c:v>
                </c:pt>
                <c:pt idx="161">
                  <c:v>2.0600171600000002E-4</c:v>
                </c:pt>
                <c:pt idx="162">
                  <c:v>3.0640809599999998E-4</c:v>
                </c:pt>
                <c:pt idx="163">
                  <c:v>3.8709642000000002E-4</c:v>
                </c:pt>
                <c:pt idx="164">
                  <c:v>4.2834863999999999E-4</c:v>
                </c:pt>
                <c:pt idx="165">
                  <c:v>4.3327815999999995E-4</c:v>
                </c:pt>
                <c:pt idx="166">
                  <c:v>4.2004630000000009E-4</c:v>
                </c:pt>
                <c:pt idx="167">
                  <c:v>4.1381954000000001E-4</c:v>
                </c:pt>
                <c:pt idx="168">
                  <c:v>4.4443442000000001E-4</c:v>
                </c:pt>
                <c:pt idx="169">
                  <c:v>5.1733932000000004E-4</c:v>
                </c:pt>
                <c:pt idx="170">
                  <c:v>6.0762722E-4</c:v>
                </c:pt>
                <c:pt idx="171">
                  <c:v>6.7975377999999998E-4</c:v>
                </c:pt>
                <c:pt idx="172">
                  <c:v>6.9791514E-4</c:v>
                </c:pt>
                <c:pt idx="173">
                  <c:v>6.4913890000000004E-4</c:v>
                </c:pt>
                <c:pt idx="174">
                  <c:v>5.5573761999999996E-4</c:v>
                </c:pt>
                <c:pt idx="175">
                  <c:v>4.5481236000000005E-4</c:v>
                </c:pt>
                <c:pt idx="176">
                  <c:v>3.7516182000000003E-4</c:v>
                </c:pt>
                <c:pt idx="177">
                  <c:v>3.2846117999999998E-4</c:v>
                </c:pt>
                <c:pt idx="178">
                  <c:v>3.0277583999999998E-4</c:v>
                </c:pt>
                <c:pt idx="179">
                  <c:v>2.9265735999999996E-4</c:v>
                </c:pt>
                <c:pt idx="180">
                  <c:v>2.9836519999999999E-4</c:v>
                </c:pt>
                <c:pt idx="181">
                  <c:v>3.1963994000000002E-4</c:v>
                </c:pt>
                <c:pt idx="182">
                  <c:v>3.7204844000000007E-4</c:v>
                </c:pt>
                <c:pt idx="183">
                  <c:v>4.6285524000000004E-4</c:v>
                </c:pt>
                <c:pt idx="184">
                  <c:v>5.7234229999999998E-4</c:v>
                </c:pt>
                <c:pt idx="185">
                  <c:v>6.8182935999999998E-4</c:v>
                </c:pt>
                <c:pt idx="186">
                  <c:v>7.7990069999999995E-4</c:v>
                </c:pt>
                <c:pt idx="187">
                  <c:v>8.6162681999999986E-4</c:v>
                </c:pt>
                <c:pt idx="188">
                  <c:v>9.5295246000000008E-4</c:v>
                </c:pt>
                <c:pt idx="189">
                  <c:v>1.084752E-3</c:v>
                </c:pt>
                <c:pt idx="190">
                  <c:v>1.2824514599999999E-3</c:v>
                </c:pt>
                <c:pt idx="191">
                  <c:v>1.5598012800000002E-3</c:v>
                </c:pt>
                <c:pt idx="192">
                  <c:v>1.9020132000000002E-3</c:v>
                </c:pt>
                <c:pt idx="193">
                  <c:v>2.2872935999999999E-3</c:v>
                </c:pt>
                <c:pt idx="194">
                  <c:v>2.7174584E-3</c:v>
                </c:pt>
                <c:pt idx="195">
                  <c:v>3.2041827999999993E-3</c:v>
                </c:pt>
                <c:pt idx="196">
                  <c:v>3.7824926000000004E-3</c:v>
                </c:pt>
                <c:pt idx="197">
                  <c:v>4.4985692000000001E-3</c:v>
                </c:pt>
                <c:pt idx="198">
                  <c:v>5.3648660000000003E-3</c:v>
                </c:pt>
                <c:pt idx="199">
                  <c:v>6.3837184000000002E-3</c:v>
                </c:pt>
                <c:pt idx="200">
                  <c:v>7.5509747999999988E-3</c:v>
                </c:pt>
                <c:pt idx="201">
                  <c:v>8.8412102000000013E-3</c:v>
                </c:pt>
                <c:pt idx="202">
                  <c:v>1.0238077199999999E-2</c:v>
                </c:pt>
                <c:pt idx="203">
                  <c:v>1.1726271399999998E-2</c:v>
                </c:pt>
                <c:pt idx="204">
                  <c:v>1.3269988E-2</c:v>
                </c:pt>
                <c:pt idx="205">
                  <c:v>1.4871560000000001E-2</c:v>
                </c:pt>
                <c:pt idx="206">
                  <c:v>1.6556413999999998E-2</c:v>
                </c:pt>
                <c:pt idx="207">
                  <c:v>1.8339341999999998E-2</c:v>
                </c:pt>
                <c:pt idx="208">
                  <c:v>2.0242391999999998E-2</c:v>
                </c:pt>
                <c:pt idx="209">
                  <c:v>2.2272831999999999E-2</c:v>
                </c:pt>
                <c:pt idx="210">
                  <c:v>2.4401604E-2</c:v>
                </c:pt>
                <c:pt idx="211">
                  <c:v>2.6601204E-2</c:v>
                </c:pt>
                <c:pt idx="212">
                  <c:v>2.8841795999999996E-2</c:v>
                </c:pt>
                <c:pt idx="213">
                  <c:v>3.1085503999999996E-2</c:v>
                </c:pt>
                <c:pt idx="214">
                  <c:v>3.3311826000000003E-2</c:v>
                </c:pt>
                <c:pt idx="215">
                  <c:v>3.5478735999999997E-2</c:v>
                </c:pt>
                <c:pt idx="216">
                  <c:v>3.7479340000000007E-2</c:v>
                </c:pt>
                <c:pt idx="217">
                  <c:v>3.9238658000000003E-2</c:v>
                </c:pt>
                <c:pt idx="218">
                  <c:v>4.0553539999999999E-2</c:v>
                </c:pt>
                <c:pt idx="219">
                  <c:v>4.1446042000000002E-2</c:v>
                </c:pt>
                <c:pt idx="220">
                  <c:v>4.1956376000000004E-2</c:v>
                </c:pt>
                <c:pt idx="221">
                  <c:v>4.2175869999999997E-2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4.2052371999999998E-2</c:v>
                </c:pt>
                <c:pt idx="241">
                  <c:v>4.1779171999999996E-2</c:v>
                </c:pt>
                <c:pt idx="242">
                  <c:v>4.1280772E-2</c:v>
                </c:pt>
                <c:pt idx="243">
                  <c:v>4.0517993999999995E-2</c:v>
                </c:pt>
                <c:pt idx="244">
                  <c:v>3.9475271999999999E-2</c:v>
                </c:pt>
                <c:pt idx="245">
                  <c:v>3.825924E-2</c:v>
                </c:pt>
                <c:pt idx="246">
                  <c:v>3.6905182000000002E-2</c:v>
                </c:pt>
                <c:pt idx="247">
                  <c:v>3.5513502000000002E-2</c:v>
                </c:pt>
                <c:pt idx="248">
                  <c:v>3.4127532000000002E-2</c:v>
                </c:pt>
                <c:pt idx="249">
                  <c:v>3.2769322000000004E-2</c:v>
                </c:pt>
                <c:pt idx="250">
                  <c:v>3.1448989999999996E-2</c:v>
                </c:pt>
                <c:pt idx="251">
                  <c:v>3.0139816000000003E-2</c:v>
                </c:pt>
                <c:pt idx="252">
                  <c:v>2.8836090000000002E-2</c:v>
                </c:pt>
                <c:pt idx="253">
                  <c:v>2.7573873999999998E-2</c:v>
                </c:pt>
                <c:pt idx="254">
                  <c:v>2.6387158000000001E-2</c:v>
                </c:pt>
                <c:pt idx="255">
                  <c:v>2.5316935999999995E-2</c:v>
                </c:pt>
                <c:pt idx="256">
                  <c:v>2.4398748000000001E-2</c:v>
                </c:pt>
                <c:pt idx="257">
                  <c:v>2.3614178000000003E-2</c:v>
                </c:pt>
                <c:pt idx="258">
                  <c:v>2.2921712E-2</c:v>
                </c:pt>
                <c:pt idx="259">
                  <c:v>2.2282173999999998E-2</c:v>
                </c:pt>
                <c:pt idx="260">
                  <c:v>2.1661313999999997E-2</c:v>
                </c:pt>
                <c:pt idx="261">
                  <c:v>2.1041752E-2</c:v>
                </c:pt>
                <c:pt idx="262">
                  <c:v>2.0429713999999998E-2</c:v>
                </c:pt>
                <c:pt idx="263">
                  <c:v>1.9841286E-2</c:v>
                </c:pt>
                <c:pt idx="264">
                  <c:v>1.9283731999999998E-2</c:v>
                </c:pt>
                <c:pt idx="265">
                  <c:v>1.8750047999999998E-2</c:v>
                </c:pt>
                <c:pt idx="266">
                  <c:v>1.8214548000000001E-2</c:v>
                </c:pt>
                <c:pt idx="267">
                  <c:v>1.7650768000000001E-2</c:v>
                </c:pt>
                <c:pt idx="268">
                  <c:v>1.7037432000000002E-2</c:v>
                </c:pt>
                <c:pt idx="269">
                  <c:v>1.6365462000000001E-2</c:v>
                </c:pt>
                <c:pt idx="270">
                  <c:v>1.5648347999999999E-2</c:v>
                </c:pt>
                <c:pt idx="271">
                  <c:v>1.492397E-2</c:v>
                </c:pt>
                <c:pt idx="272">
                  <c:v>1.4219308E-2</c:v>
                </c:pt>
                <c:pt idx="273">
                  <c:v>1.3542927999999999E-2</c:v>
                </c:pt>
                <c:pt idx="274">
                  <c:v>1.2898457999999998E-2</c:v>
                </c:pt>
                <c:pt idx="275">
                  <c:v>1.2285642000000001E-2</c:v>
                </c:pt>
                <c:pt idx="276">
                  <c:v>1.1702661999999999E-2</c:v>
                </c:pt>
                <c:pt idx="277">
                  <c:v>1.1142256E-2</c:v>
                </c:pt>
                <c:pt idx="278">
                  <c:v>1.0584702E-2</c:v>
                </c:pt>
                <c:pt idx="279">
                  <c:v>1.00012038E-2</c:v>
                </c:pt>
                <c:pt idx="280">
                  <c:v>9.3751551999999988E-3</c:v>
                </c:pt>
                <c:pt idx="281">
                  <c:v>8.7182323999999995E-3</c:v>
                </c:pt>
                <c:pt idx="282">
                  <c:v>8.0664980000000001E-3</c:v>
                </c:pt>
                <c:pt idx="283">
                  <c:v>7.4518658000000005E-3</c:v>
                </c:pt>
                <c:pt idx="284">
                  <c:v>6.8852311999999995E-3</c:v>
                </c:pt>
                <c:pt idx="285">
                  <c:v>6.355438399999999E-3</c:v>
                </c:pt>
                <c:pt idx="286">
                  <c:v>5.8373207999999994E-3</c:v>
                </c:pt>
                <c:pt idx="287">
                  <c:v>5.3241326000000007E-3</c:v>
                </c:pt>
                <c:pt idx="288">
                  <c:v>4.8363702000000005E-3</c:v>
                </c:pt>
                <c:pt idx="289">
                  <c:v>4.4049082E-3</c:v>
                </c:pt>
                <c:pt idx="290">
                  <c:v>4.0486862000000002E-3</c:v>
                </c:pt>
                <c:pt idx="291">
                  <c:v>3.7536938000000005E-3</c:v>
                </c:pt>
                <c:pt idx="292">
                  <c:v>3.4799761999999997E-3</c:v>
                </c:pt>
                <c:pt idx="293">
                  <c:v>3.1961402000000002E-3</c:v>
                </c:pt>
                <c:pt idx="294">
                  <c:v>2.8897322E-3</c:v>
                </c:pt>
                <c:pt idx="295">
                  <c:v>2.5732056000000005E-3</c:v>
                </c:pt>
                <c:pt idx="296">
                  <c:v>2.2761376000000003E-3</c:v>
                </c:pt>
                <c:pt idx="297">
                  <c:v>2.0122790000000001E-3</c:v>
                </c:pt>
                <c:pt idx="298">
                  <c:v>1.7816295999999998E-3</c:v>
                </c:pt>
                <c:pt idx="299">
                  <c:v>1.5787412000000001E-3</c:v>
                </c:pt>
                <c:pt idx="300">
                  <c:v>1.3877874000000001E-3</c:v>
                </c:pt>
                <c:pt idx="301">
                  <c:v>1.20513596E-3</c:v>
                </c:pt>
                <c:pt idx="302">
                  <c:v>1.0463537799999998E-3</c:v>
                </c:pt>
                <c:pt idx="303">
                  <c:v>9.236349199999999E-4</c:v>
                </c:pt>
                <c:pt idx="304">
                  <c:v>8.4657884000000007E-4</c:v>
                </c:pt>
                <c:pt idx="305">
                  <c:v>8.0532661999999989E-4</c:v>
                </c:pt>
                <c:pt idx="306">
                  <c:v>7.6614996E-4</c:v>
                </c:pt>
                <c:pt idx="307">
                  <c:v>6.9843401999999998E-4</c:v>
                </c:pt>
                <c:pt idx="308">
                  <c:v>5.8894695999999998E-4</c:v>
                </c:pt>
                <c:pt idx="309">
                  <c:v>4.4080215200000006E-4</c:v>
                </c:pt>
                <c:pt idx="310">
                  <c:v>2.7657155599999998E-4</c:v>
                </c:pt>
                <c:pt idx="311">
                  <c:v>1.1285987600000002E-4</c:v>
                </c:pt>
                <c:pt idx="312">
                  <c:v>-4.4625064000000002E-5</c:v>
                </c:pt>
                <c:pt idx="313">
                  <c:v>-2.0159110400000003E-4</c:v>
                </c:pt>
                <c:pt idx="314">
                  <c:v>-3.5777879599999997E-4</c:v>
                </c:pt>
                <c:pt idx="315">
                  <c:v>-4.9917795999999991E-4</c:v>
                </c:pt>
                <c:pt idx="316">
                  <c:v>-6.1359454000000009E-4</c:v>
                </c:pt>
                <c:pt idx="317">
                  <c:v>-7.0855249999999994E-4</c:v>
                </c:pt>
                <c:pt idx="318">
                  <c:v>-7.9053805999999989E-4</c:v>
                </c:pt>
                <c:pt idx="319">
                  <c:v>-8.8160427999999999E-4</c:v>
                </c:pt>
                <c:pt idx="320">
                  <c:v>-1.0043230999999999E-3</c:v>
                </c:pt>
                <c:pt idx="321">
                  <c:v>-1.14909514E-3</c:v>
                </c:pt>
                <c:pt idx="322">
                  <c:v>-1.3016505199999998E-3</c:v>
                </c:pt>
                <c:pt idx="323">
                  <c:v>-1.456541E-3</c:v>
                </c:pt>
                <c:pt idx="324">
                  <c:v>-1.5997563999999998E-3</c:v>
                </c:pt>
                <c:pt idx="325">
                  <c:v>-1.7305182000000002E-3</c:v>
                </c:pt>
                <c:pt idx="326">
                  <c:v>-1.8623178000000001E-3</c:v>
                </c:pt>
                <c:pt idx="327">
                  <c:v>-1.9827018000000002E-3</c:v>
                </c:pt>
                <c:pt idx="328">
                  <c:v>-2.0789570000000002E-3</c:v>
                </c:pt>
                <c:pt idx="329">
                  <c:v>-2.1541968E-3</c:v>
                </c:pt>
                <c:pt idx="330">
                  <c:v>-2.2094593999999997E-3</c:v>
                </c:pt>
                <c:pt idx="331">
                  <c:v>-2.2584950000000001E-3</c:v>
                </c:pt>
                <c:pt idx="332">
                  <c:v>-2.3285457999999994E-3</c:v>
                </c:pt>
                <c:pt idx="333">
                  <c:v>-2.4198713999999998E-3</c:v>
                </c:pt>
                <c:pt idx="334">
                  <c:v>-2.5169049999999998E-3</c:v>
                </c:pt>
                <c:pt idx="335">
                  <c:v>-2.5908476000000001E-3</c:v>
                </c:pt>
                <c:pt idx="336">
                  <c:v>-2.6058956000000002E-3</c:v>
                </c:pt>
                <c:pt idx="337">
                  <c:v>-2.5607517999999998E-3</c:v>
                </c:pt>
                <c:pt idx="338">
                  <c:v>-2.4969276000000001E-3</c:v>
                </c:pt>
                <c:pt idx="339">
                  <c:v>-2.4543782000000002E-3</c:v>
                </c:pt>
                <c:pt idx="340">
                  <c:v>-2.4652750000000003E-3</c:v>
                </c:pt>
                <c:pt idx="341">
                  <c:v>-2.5319532E-3</c:v>
                </c:pt>
                <c:pt idx="342">
                  <c:v>-2.6087497999999999E-3</c:v>
                </c:pt>
                <c:pt idx="343">
                  <c:v>-2.6424782000000003E-3</c:v>
                </c:pt>
                <c:pt idx="344">
                  <c:v>-2.6100472E-3</c:v>
                </c:pt>
                <c:pt idx="345">
                  <c:v>-2.5231321999999996E-3</c:v>
                </c:pt>
                <c:pt idx="346">
                  <c:v>-2.4276552E-3</c:v>
                </c:pt>
                <c:pt idx="347">
                  <c:v>-2.3757656000000004E-3</c:v>
                </c:pt>
                <c:pt idx="348">
                  <c:v>-2.3983376000000002E-3</c:v>
                </c:pt>
                <c:pt idx="349">
                  <c:v>-2.4953709999999997E-3</c:v>
                </c:pt>
                <c:pt idx="350">
                  <c:v>-2.6331378000000001E-3</c:v>
                </c:pt>
                <c:pt idx="351">
                  <c:v>-2.7602673999999995E-3</c:v>
                </c:pt>
                <c:pt idx="352">
                  <c:v>-2.8378423999999998E-3</c:v>
                </c:pt>
                <c:pt idx="353">
                  <c:v>-2.849777E-3</c:v>
                </c:pt>
                <c:pt idx="354">
                  <c:v>-2.8054114E-3</c:v>
                </c:pt>
                <c:pt idx="355">
                  <c:v>-2.7434033999999999E-3</c:v>
                </c:pt>
                <c:pt idx="356">
                  <c:v>-2.7055239999999999E-3</c:v>
                </c:pt>
                <c:pt idx="357">
                  <c:v>-2.7127884E-3</c:v>
                </c:pt>
                <c:pt idx="358">
                  <c:v>-2.7555971999999999E-3</c:v>
                </c:pt>
                <c:pt idx="359">
                  <c:v>-2.8035951999999999E-3</c:v>
                </c:pt>
                <c:pt idx="360">
                  <c:v>-2.8142326E-3</c:v>
                </c:pt>
                <c:pt idx="361">
                  <c:v>-2.7579324000000004E-3</c:v>
                </c:pt>
                <c:pt idx="362">
                  <c:v>-2.6380674000000002E-3</c:v>
                </c:pt>
                <c:pt idx="363">
                  <c:v>-2.4862904000000001E-3</c:v>
                </c:pt>
                <c:pt idx="364">
                  <c:v>-2.3435940000000001E-3</c:v>
                </c:pt>
                <c:pt idx="365">
                  <c:v>-2.248636E-3</c:v>
                </c:pt>
                <c:pt idx="366">
                  <c:v>-2.2276205999999998E-3</c:v>
                </c:pt>
                <c:pt idx="367">
                  <c:v>-2.2745807999999998E-3</c:v>
                </c:pt>
                <c:pt idx="368">
                  <c:v>-2.3625336000000002E-3</c:v>
                </c:pt>
                <c:pt idx="369">
                  <c:v>-2.4629399999999998E-3</c:v>
                </c:pt>
                <c:pt idx="370">
                  <c:v>-2.5529684000000002E-3</c:v>
                </c:pt>
                <c:pt idx="371">
                  <c:v>-2.6090092000000003E-3</c:v>
                </c:pt>
                <c:pt idx="372">
                  <c:v>-2.6196466E-3</c:v>
                </c:pt>
                <c:pt idx="373">
                  <c:v>-2.5988908000000002E-3</c:v>
                </c:pt>
                <c:pt idx="374">
                  <c:v>-2.5623085999999999E-3</c:v>
                </c:pt>
                <c:pt idx="375">
                  <c:v>-2.5213158000000004E-3</c:v>
                </c:pt>
                <c:pt idx="376">
                  <c:v>-2.4971871999999997E-3</c:v>
                </c:pt>
                <c:pt idx="377">
                  <c:v>-2.4961494000000002E-3</c:v>
                </c:pt>
                <c:pt idx="378">
                  <c:v>-2.4984843999999997E-3</c:v>
                </c:pt>
                <c:pt idx="379">
                  <c:v>-2.484993E-3</c:v>
                </c:pt>
                <c:pt idx="380">
                  <c:v>-2.4364762E-3</c:v>
                </c:pt>
                <c:pt idx="381">
                  <c:v>-2.344891E-3</c:v>
                </c:pt>
                <c:pt idx="382">
                  <c:v>-2.2367011999999999E-3</c:v>
                </c:pt>
                <c:pt idx="383">
                  <c:v>-2.1440781999999999E-3</c:v>
                </c:pt>
                <c:pt idx="384">
                  <c:v>-2.0903725999999998E-3</c:v>
                </c:pt>
                <c:pt idx="385">
                  <c:v>-2.0940049999999999E-3</c:v>
                </c:pt>
                <c:pt idx="386">
                  <c:v>-2.1495268E-3</c:v>
                </c:pt>
                <c:pt idx="387">
                  <c:v>-2.2348851999999999E-3</c:v>
                </c:pt>
                <c:pt idx="388">
                  <c:v>-2.3365888E-3</c:v>
                </c:pt>
                <c:pt idx="389">
                  <c:v>-2.4364762E-3</c:v>
                </c:pt>
                <c:pt idx="390">
                  <c:v>-2.5174237999999998E-3</c:v>
                </c:pt>
                <c:pt idx="391">
                  <c:v>-2.5711295999999999E-3</c:v>
                </c:pt>
                <c:pt idx="392">
                  <c:v>-2.6035606000000002E-3</c:v>
                </c:pt>
                <c:pt idx="393">
                  <c:v>-2.6250948000000004E-3</c:v>
                </c:pt>
                <c:pt idx="394">
                  <c:v>-2.6512990000000002E-3</c:v>
                </c:pt>
                <c:pt idx="395">
                  <c:v>-2.6917730000000002E-3</c:v>
                </c:pt>
                <c:pt idx="396">
                  <c:v>-2.7387332000000002E-3</c:v>
                </c:pt>
                <c:pt idx="397">
                  <c:v>-2.7670129999999996E-3</c:v>
                </c:pt>
                <c:pt idx="398">
                  <c:v>-2.760008E-3</c:v>
                </c:pt>
                <c:pt idx="399">
                  <c:v>-2.7190152E-3</c:v>
                </c:pt>
                <c:pt idx="400">
                  <c:v>-2.6507803999999994E-3</c:v>
                </c:pt>
                <c:pt idx="401">
                  <c:v>-2.5615301999999999E-3</c:v>
                </c:pt>
                <c:pt idx="402">
                  <c:v>-2.4634587999999998E-3</c:v>
                </c:pt>
                <c:pt idx="403">
                  <c:v>-2.3661657999999998E-3</c:v>
                </c:pt>
                <c:pt idx="404">
                  <c:v>-2.2730240000000002E-3</c:v>
                </c:pt>
                <c:pt idx="405">
                  <c:v>-2.200638E-3</c:v>
                </c:pt>
                <c:pt idx="406">
                  <c:v>-2.1772876000000002E-3</c:v>
                </c:pt>
                <c:pt idx="407">
                  <c:v>-2.1988218000000004E-3</c:v>
                </c:pt>
                <c:pt idx="408">
                  <c:v>-2.2426684000000003E-3</c:v>
                </c:pt>
                <c:pt idx="409">
                  <c:v>-2.2994875999999996E-3</c:v>
                </c:pt>
                <c:pt idx="410">
                  <c:v>-2.3555284000000001E-3</c:v>
                </c:pt>
                <c:pt idx="411">
                  <c:v>-2.3941861999999996E-3</c:v>
                </c:pt>
                <c:pt idx="412">
                  <c:v>-2.4255793999999999E-3</c:v>
                </c:pt>
                <c:pt idx="413">
                  <c:v>-2.4600859999999993E-3</c:v>
                </c:pt>
                <c:pt idx="414">
                  <c:v>-2.4795446E-3</c:v>
                </c:pt>
                <c:pt idx="415">
                  <c:v>-2.4753933999999999E-3</c:v>
                </c:pt>
                <c:pt idx="416">
                  <c:v>-2.4689071999999999E-3</c:v>
                </c:pt>
                <c:pt idx="417">
                  <c:v>-2.4735772000000003E-3</c:v>
                </c:pt>
                <c:pt idx="418">
                  <c:v>-2.4894036E-3</c:v>
                </c:pt>
                <c:pt idx="419">
                  <c:v>-2.5145699999999998E-3</c:v>
                </c:pt>
                <c:pt idx="420">
                  <c:v>-2.5267639999999999E-3</c:v>
                </c:pt>
                <c:pt idx="421">
                  <c:v>-2.5005598000000001E-3</c:v>
                </c:pt>
                <c:pt idx="422">
                  <c:v>-2.4510051999999997E-3</c:v>
                </c:pt>
                <c:pt idx="423">
                  <c:v>-2.4136445999999997E-3</c:v>
                </c:pt>
                <c:pt idx="424">
                  <c:v>-2.4183145999999997E-3</c:v>
                </c:pt>
                <c:pt idx="425">
                  <c:v>-2.4930356E-3</c:v>
                </c:pt>
                <c:pt idx="426">
                  <c:v>-2.6341754E-3</c:v>
                </c:pt>
                <c:pt idx="427">
                  <c:v>-2.8038543999999999E-3</c:v>
                </c:pt>
                <c:pt idx="428">
                  <c:v>-2.9706796000000001E-3</c:v>
                </c:pt>
                <c:pt idx="429">
                  <c:v>-3.1198621999999998E-3</c:v>
                </c:pt>
                <c:pt idx="430">
                  <c:v>-3.2319438E-3</c:v>
                </c:pt>
                <c:pt idx="431">
                  <c:v>-3.3027729999999997E-3</c:v>
                </c:pt>
                <c:pt idx="432">
                  <c:v>-3.3349445999999996E-3</c:v>
                </c:pt>
                <c:pt idx="433">
                  <c:v>-3.3180803999999994E-3</c:v>
                </c:pt>
                <c:pt idx="434">
                  <c:v>-3.2581479999999998E-3</c:v>
                </c:pt>
                <c:pt idx="435">
                  <c:v>-3.1855026E-3</c:v>
                </c:pt>
                <c:pt idx="436">
                  <c:v>-3.1193434000000003E-3</c:v>
                </c:pt>
                <c:pt idx="437">
                  <c:v>-3.0780911999999999E-3</c:v>
                </c:pt>
                <c:pt idx="438">
                  <c:v>-3.0786101999999999E-3</c:v>
                </c:pt>
                <c:pt idx="439">
                  <c:v>-3.0980688000000001E-3</c:v>
                </c:pt>
                <c:pt idx="440">
                  <c:v>-3.1040360000000001E-3</c:v>
                </c:pt>
                <c:pt idx="441">
                  <c:v>-3.0871718000000004E-3</c:v>
                </c:pt>
                <c:pt idx="442">
                  <c:v>-3.0391740000000004E-3</c:v>
                </c:pt>
                <c:pt idx="443">
                  <c:v>-2.9641934000000001E-3</c:v>
                </c:pt>
                <c:pt idx="444">
                  <c:v>-2.8915479999999999E-3</c:v>
                </c:pt>
                <c:pt idx="445">
                  <c:v>-2.8469229999999999E-3</c:v>
                </c:pt>
                <c:pt idx="446">
                  <c:v>-2.8349883999999998E-3</c:v>
                </c:pt>
                <c:pt idx="447">
                  <c:v>-2.8513335999999995E-3</c:v>
                </c:pt>
                <c:pt idx="448">
                  <c:v>-2.8785757999999994E-3</c:v>
                </c:pt>
                <c:pt idx="449">
                  <c:v>-2.8951803999999999E-3</c:v>
                </c:pt>
                <c:pt idx="450">
                  <c:v>-2.8860997999999999E-3</c:v>
                </c:pt>
                <c:pt idx="451">
                  <c:v>-2.8534094000000005E-3</c:v>
                </c:pt>
                <c:pt idx="452">
                  <c:v>-2.8025576E-3</c:v>
                </c:pt>
                <c:pt idx="453">
                  <c:v>-2.7517055999999999E-3</c:v>
                </c:pt>
                <c:pt idx="454">
                  <c:v>-2.7304308000000001E-3</c:v>
                </c:pt>
                <c:pt idx="455">
                  <c:v>-2.7491110000000003E-3</c:v>
                </c:pt>
                <c:pt idx="456">
                  <c:v>-2.8022977999999999E-3</c:v>
                </c:pt>
                <c:pt idx="457">
                  <c:v>-2.8897317999999998E-3</c:v>
                </c:pt>
                <c:pt idx="458">
                  <c:v>-3.0033702000000001E-3</c:v>
                </c:pt>
                <c:pt idx="459">
                  <c:v>-3.1250513999999999E-3</c:v>
                </c:pt>
                <c:pt idx="460">
                  <c:v>-3.2493269999999998E-3</c:v>
                </c:pt>
                <c:pt idx="461">
                  <c:v>-3.3531061999999999E-3</c:v>
                </c:pt>
                <c:pt idx="462">
                  <c:v>-3.3969527999999998E-3</c:v>
                </c:pt>
                <c:pt idx="463">
                  <c:v>-3.3588137999999998E-3</c:v>
                </c:pt>
                <c:pt idx="464">
                  <c:v>-3.2379109999999996E-3</c:v>
                </c:pt>
                <c:pt idx="465">
                  <c:v>-3.0596702000000005E-3</c:v>
                </c:pt>
                <c:pt idx="466">
                  <c:v>-2.8798727999999997E-3</c:v>
                </c:pt>
                <c:pt idx="467">
                  <c:v>-2.7548188000000003E-3</c:v>
                </c:pt>
                <c:pt idx="468">
                  <c:v>-2.7031888000000003E-3</c:v>
                </c:pt>
                <c:pt idx="469">
                  <c:v>-2.7153828E-3</c:v>
                </c:pt>
                <c:pt idx="470">
                  <c:v>-2.7620833999999999E-3</c:v>
                </c:pt>
                <c:pt idx="471">
                  <c:v>-2.8043733999999999E-3</c:v>
                </c:pt>
                <c:pt idx="472">
                  <c:v>-2.8199403999999996E-3</c:v>
                </c:pt>
                <c:pt idx="473">
                  <c:v>-2.8100811999999995E-3</c:v>
                </c:pt>
                <c:pt idx="474">
                  <c:v>-2.7820609999999997E-3</c:v>
                </c:pt>
                <c:pt idx="475">
                  <c:v>-2.7428843999999998E-3</c:v>
                </c:pt>
                <c:pt idx="476">
                  <c:v>-2.7037077999999999E-3</c:v>
                </c:pt>
                <c:pt idx="477">
                  <c:v>-2.6692012E-3</c:v>
                </c:pt>
                <c:pt idx="478">
                  <c:v>-2.6388458000000002E-3</c:v>
                </c:pt>
                <c:pt idx="479">
                  <c:v>-2.6082307999999998E-3</c:v>
                </c:pt>
                <c:pt idx="480">
                  <c:v>-2.5630868000000003E-3</c:v>
                </c:pt>
                <c:pt idx="481">
                  <c:v>-2.4953708000000001E-3</c:v>
                </c:pt>
                <c:pt idx="482">
                  <c:v>-2.4045640000000001E-3</c:v>
                </c:pt>
                <c:pt idx="483">
                  <c:v>-2.2854773999999999E-3</c:v>
                </c:pt>
                <c:pt idx="484">
                  <c:v>-2.1469322000000003E-3</c:v>
                </c:pt>
                <c:pt idx="485">
                  <c:v>-2.0187648000000004E-3</c:v>
                </c:pt>
                <c:pt idx="486">
                  <c:v>-1.9160233999999999E-3</c:v>
                </c:pt>
                <c:pt idx="487">
                  <c:v>-1.8402646000000001E-3</c:v>
                </c:pt>
                <c:pt idx="488">
                  <c:v>-1.8013473999999997E-3</c:v>
                </c:pt>
                <c:pt idx="489">
                  <c:v>-1.7886343999999998E-3</c:v>
                </c:pt>
                <c:pt idx="490">
                  <c:v>-1.7813700000000002E-3</c:v>
                </c:pt>
                <c:pt idx="491">
                  <c:v>-1.7779971999999998E-3</c:v>
                </c:pt>
                <c:pt idx="492">
                  <c:v>-1.7663220000000001E-3</c:v>
                </c:pt>
                <c:pt idx="493">
                  <c:v>-1.7193619999999999E-3</c:v>
                </c:pt>
                <c:pt idx="494">
                  <c:v>-1.6337441999999998E-3</c:v>
                </c:pt>
                <c:pt idx="495">
                  <c:v>-1.5066145999999999E-3</c:v>
                </c:pt>
                <c:pt idx="496">
                  <c:v>-1.34108676E-3</c:v>
                </c:pt>
                <c:pt idx="497">
                  <c:v>-1.1804884399999999E-3</c:v>
                </c:pt>
                <c:pt idx="498">
                  <c:v>-1.0621801000000001E-3</c:v>
                </c:pt>
                <c:pt idx="499">
                  <c:v>-9.848646E-4</c:v>
                </c:pt>
                <c:pt idx="500">
                  <c:v>-9.3972067999999989E-4</c:v>
                </c:pt>
                <c:pt idx="501">
                  <c:v>-9.0651133999999998E-4</c:v>
                </c:pt>
                <c:pt idx="502">
                  <c:v>-8.5488119999999989E-4</c:v>
                </c:pt>
                <c:pt idx="503">
                  <c:v>-7.9131644E-4</c:v>
                </c:pt>
                <c:pt idx="504">
                  <c:v>-7.4098353999999997E-4</c:v>
                </c:pt>
                <c:pt idx="505">
                  <c:v>-7.0517972000000006E-4</c:v>
                </c:pt>
                <c:pt idx="506">
                  <c:v>-6.5925742000000017E-4</c:v>
                </c:pt>
                <c:pt idx="507">
                  <c:v>-5.8635252000000004E-4</c:v>
                </c:pt>
                <c:pt idx="508">
                  <c:v>-4.6519029200000012E-4</c:v>
                </c:pt>
                <c:pt idx="509">
                  <c:v>-2.9421405200000001E-4</c:v>
                </c:pt>
                <c:pt idx="510">
                  <c:v>-1.0896817200000001E-4</c:v>
                </c:pt>
                <c:pt idx="511">
                  <c:v>4.5922288E-5</c:v>
                </c:pt>
                <c:pt idx="512">
                  <c:v>1.4477196800000001E-4</c:v>
                </c:pt>
                <c:pt idx="513">
                  <c:v>1.67343944E-4</c:v>
                </c:pt>
                <c:pt idx="514">
                  <c:v>1.1104372400000001E-4</c:v>
                </c:pt>
                <c:pt idx="515">
                  <c:v>5.9672840000000203E-6</c:v>
                </c:pt>
                <c:pt idx="516">
                  <c:v>-1.2012443600000001E-4</c:v>
                </c:pt>
                <c:pt idx="517">
                  <c:v>-2.3038983599999997E-4</c:v>
                </c:pt>
                <c:pt idx="518">
                  <c:v>-2.8487392E-4</c:v>
                </c:pt>
                <c:pt idx="519">
                  <c:v>-2.60226356E-4</c:v>
                </c:pt>
                <c:pt idx="520">
                  <c:v>-1.5125819600000004E-4</c:v>
                </c:pt>
                <c:pt idx="521">
                  <c:v>3.2430983999999998E-5</c:v>
                </c:pt>
                <c:pt idx="522">
                  <c:v>2.5244290399999999E-4</c:v>
                </c:pt>
                <c:pt idx="523">
                  <c:v>4.6726586400000004E-4</c:v>
                </c:pt>
                <c:pt idx="524">
                  <c:v>6.3694486E-4</c:v>
                </c:pt>
                <c:pt idx="525">
                  <c:v>7.2619498000000009E-4</c:v>
                </c:pt>
                <c:pt idx="526">
                  <c:v>7.3735123999999993E-4</c:v>
                </c:pt>
                <c:pt idx="527">
                  <c:v>7.0050962E-4</c:v>
                </c:pt>
                <c:pt idx="528">
                  <c:v>6.4887946E-4</c:v>
                </c:pt>
                <c:pt idx="529">
                  <c:v>6.2319409999999991E-4</c:v>
                </c:pt>
                <c:pt idx="530">
                  <c:v>6.3460981999999993E-4</c:v>
                </c:pt>
                <c:pt idx="531">
                  <c:v>6.5873849999999992E-4</c:v>
                </c:pt>
                <c:pt idx="532">
                  <c:v>6.7456481999999987E-4</c:v>
                </c:pt>
                <c:pt idx="533">
                  <c:v>6.5847904000000007E-4</c:v>
                </c:pt>
                <c:pt idx="534">
                  <c:v>5.9932490000000002E-4</c:v>
                </c:pt>
                <c:pt idx="535">
                  <c:v>5.2641999999999999E-4</c:v>
                </c:pt>
                <c:pt idx="536">
                  <c:v>4.6493081999999999E-4</c:v>
                </c:pt>
                <c:pt idx="537">
                  <c:v>4.1952742E-4</c:v>
                </c:pt>
                <c:pt idx="538">
                  <c:v>3.9539875999999993E-4</c:v>
                </c:pt>
                <c:pt idx="539">
                  <c:v>3.8035078000000003E-4</c:v>
                </c:pt>
                <c:pt idx="540">
                  <c:v>3.5544378000000002E-4</c:v>
                </c:pt>
                <c:pt idx="541">
                  <c:v>3.1496987999999997E-4</c:v>
                </c:pt>
                <c:pt idx="542">
                  <c:v>2.5737242000000002E-4</c:v>
                </c:pt>
                <c:pt idx="543">
                  <c:v>1.8680256E-4</c:v>
                </c:pt>
                <c:pt idx="544">
                  <c:v>1.15454356E-4</c:v>
                </c:pt>
                <c:pt idx="545">
                  <c:v>5.2667931999999999E-5</c:v>
                </c:pt>
                <c:pt idx="546">
                  <c:v>5.9672959999999995E-6</c:v>
                </c:pt>
                <c:pt idx="547">
                  <c:v>-2.4128664E-5</c:v>
                </c:pt>
                <c:pt idx="548">
                  <c:v>-4.8776224000000001E-5</c:v>
                </c:pt>
                <c:pt idx="549">
                  <c:v>-8.3542259999999999E-5</c:v>
                </c:pt>
                <c:pt idx="550">
                  <c:v>-1.44253096E-4</c:v>
                </c:pt>
                <c:pt idx="551">
                  <c:v>-2.2779535999999998E-4</c:v>
                </c:pt>
                <c:pt idx="552">
                  <c:v>-3.1989939999999998E-4</c:v>
                </c:pt>
                <c:pt idx="553">
                  <c:v>-4.1096565999999997E-4</c:v>
                </c:pt>
                <c:pt idx="554">
                  <c:v>-4.9035673999999992E-4</c:v>
                </c:pt>
                <c:pt idx="555">
                  <c:v>-5.4925143999999993E-4</c:v>
                </c:pt>
                <c:pt idx="556">
                  <c:v>-5.8479582000000002E-4</c:v>
                </c:pt>
                <c:pt idx="557">
                  <c:v>-5.8505528000000009E-4</c:v>
                </c:pt>
                <c:pt idx="558">
                  <c:v>-5.3394401999999998E-4</c:v>
                </c:pt>
                <c:pt idx="559">
                  <c:v>-4.3665102000000006E-4</c:v>
                </c:pt>
                <c:pt idx="560">
                  <c:v>-3.1341321199999998E-4</c:v>
                </c:pt>
                <c:pt idx="561">
                  <c:v>-2.0366669600000001E-4</c:v>
                </c:pt>
                <c:pt idx="562">
                  <c:v>-1.4399363600000001E-4</c:v>
                </c:pt>
                <c:pt idx="563">
                  <c:v>-1.4217749599999997E-4</c:v>
                </c:pt>
                <c:pt idx="564">
                  <c:v>-1.8031635599999999E-4</c:v>
                </c:pt>
                <c:pt idx="565">
                  <c:v>-2.2727644400000001E-4</c:v>
                </c:pt>
                <c:pt idx="566">
                  <c:v>-2.3869216000000005E-4</c:v>
                </c:pt>
                <c:pt idx="567">
                  <c:v>-1.9432656000000005E-4</c:v>
                </c:pt>
                <c:pt idx="568">
                  <c:v>-1.1441658000000002E-4</c:v>
                </c:pt>
                <c:pt idx="569">
                  <c:v>-3.4766043999999986E-5</c:v>
                </c:pt>
                <c:pt idx="570">
                  <c:v>3.1133640000000021E-6</c:v>
                </c:pt>
                <c:pt idx="571">
                  <c:v>-2.7501495999999997E-5</c:v>
                </c:pt>
                <c:pt idx="572">
                  <c:v>-1.1986499600000001E-4</c:v>
                </c:pt>
                <c:pt idx="573">
                  <c:v>-2.4050831599999999E-4</c:v>
                </c:pt>
                <c:pt idx="574">
                  <c:v>-3.41433592E-4</c:v>
                </c:pt>
                <c:pt idx="575">
                  <c:v>-3.7749685999999993E-4</c:v>
                </c:pt>
                <c:pt idx="576">
                  <c:v>-3.4376861999999995E-4</c:v>
                </c:pt>
                <c:pt idx="577">
                  <c:v>-2.6697199999999998E-4</c:v>
                </c:pt>
                <c:pt idx="578">
                  <c:v>-1.7927856800000001E-4</c:v>
                </c:pt>
                <c:pt idx="579">
                  <c:v>-1.1571380400000001E-4</c:v>
                </c:pt>
                <c:pt idx="580">
                  <c:v>-9.443906400000001E-5</c:v>
                </c:pt>
                <c:pt idx="581">
                  <c:v>-1.00925264E-4</c:v>
                </c:pt>
                <c:pt idx="582">
                  <c:v>-1.1441656399999999E-4</c:v>
                </c:pt>
                <c:pt idx="583">
                  <c:v>-1.2297834800000001E-4</c:v>
                </c:pt>
                <c:pt idx="584">
                  <c:v>-1.1467601199999999E-4</c:v>
                </c:pt>
                <c:pt idx="585">
                  <c:v>-9.3141836000000002E-5</c:v>
                </c:pt>
                <c:pt idx="586">
                  <c:v>-8.4061155999999994E-5</c:v>
                </c:pt>
                <c:pt idx="587">
                  <c:v>-1.0559533599999999E-4</c:v>
                </c:pt>
                <c:pt idx="588">
                  <c:v>-1.6033886399999999E-4</c:v>
                </c:pt>
                <c:pt idx="589">
                  <c:v>-2.5062676399999998E-4</c:v>
                </c:pt>
                <c:pt idx="590">
                  <c:v>-3.6141106000000004E-4</c:v>
                </c:pt>
                <c:pt idx="591">
                  <c:v>-4.5195842000000003E-4</c:v>
                </c:pt>
                <c:pt idx="592">
                  <c:v>-4.9269176000000007E-4</c:v>
                </c:pt>
                <c:pt idx="593">
                  <c:v>-4.7997879999999999E-4</c:v>
                </c:pt>
                <c:pt idx="594">
                  <c:v>-4.2367857999999999E-4</c:v>
                </c:pt>
                <c:pt idx="595">
                  <c:v>-3.6452444000000005E-4</c:v>
                </c:pt>
                <c:pt idx="596">
                  <c:v>-3.632272E-4</c:v>
                </c:pt>
                <c:pt idx="597">
                  <c:v>-4.3872656E-4</c:v>
                </c:pt>
              </c:numCache>
            </c:numRef>
          </c:val>
          <c:smooth val="0"/>
        </c:ser>
        <c:ser>
          <c:idx val="30"/>
          <c:order val="29"/>
          <c:marker>
            <c:symbol val="none"/>
          </c:marker>
          <c:val>
            <c:numRef>
              <c:f>Sheet1!$AF$2:$AF$599</c:f>
              <c:numCache>
                <c:formatCode>0.00E+00</c:formatCode>
                <c:ptCount val="598"/>
                <c:pt idx="0">
                  <c:v>2.6982589999999999E-4</c:v>
                </c:pt>
                <c:pt idx="1">
                  <c:v>2.8668999999999998E-4</c:v>
                </c:pt>
                <c:pt idx="2">
                  <c:v>3.3624457999999993E-4</c:v>
                </c:pt>
                <c:pt idx="3">
                  <c:v>3.9565818E-4</c:v>
                </c:pt>
                <c:pt idx="4">
                  <c:v>4.7764375999999998E-4</c:v>
                </c:pt>
                <c:pt idx="5">
                  <c:v>5.7000726000000002E-4</c:v>
                </c:pt>
                <c:pt idx="6">
                  <c:v>6.4498773999999994E-4</c:v>
                </c:pt>
                <c:pt idx="7">
                  <c:v>6.6522469999999998E-4</c:v>
                </c:pt>
                <c:pt idx="8">
                  <c:v>6.0607056000000004E-4</c:v>
                </c:pt>
                <c:pt idx="9">
                  <c:v>4.7997882799999999E-4</c:v>
                </c:pt>
                <c:pt idx="10">
                  <c:v>3.2846118800000001E-4</c:v>
                </c:pt>
                <c:pt idx="11">
                  <c:v>2.0678006800000002E-4</c:v>
                </c:pt>
                <c:pt idx="12">
                  <c:v>1.62155008E-4</c:v>
                </c:pt>
                <c:pt idx="13">
                  <c:v>2.0314778800000003E-4</c:v>
                </c:pt>
                <c:pt idx="14">
                  <c:v>3.0537030000000006E-4</c:v>
                </c:pt>
                <c:pt idx="15">
                  <c:v>4.2238136000000002E-4</c:v>
                </c:pt>
                <c:pt idx="16">
                  <c:v>5.1137204000000001E-4</c:v>
                </c:pt>
                <c:pt idx="17">
                  <c:v>5.4432193999999999E-4</c:v>
                </c:pt>
                <c:pt idx="18">
                  <c:v>5.2927396000000009E-4</c:v>
                </c:pt>
                <c:pt idx="19">
                  <c:v>4.9476738000000001E-4</c:v>
                </c:pt>
                <c:pt idx="20">
                  <c:v>4.7686545999999999E-4</c:v>
                </c:pt>
                <c:pt idx="21">
                  <c:v>4.9269177999999999E-4</c:v>
                </c:pt>
                <c:pt idx="22">
                  <c:v>5.3627904000000002E-4</c:v>
                </c:pt>
                <c:pt idx="23">
                  <c:v>5.842769199999999E-4</c:v>
                </c:pt>
                <c:pt idx="24">
                  <c:v>6.0503275999999992E-4</c:v>
                </c:pt>
                <c:pt idx="25">
                  <c:v>5.858336E-4</c:v>
                </c:pt>
                <c:pt idx="26">
                  <c:v>5.4795419999999998E-4</c:v>
                </c:pt>
                <c:pt idx="27">
                  <c:v>5.150043E-4</c:v>
                </c:pt>
                <c:pt idx="28">
                  <c:v>5.0047519999999997E-4</c:v>
                </c:pt>
                <c:pt idx="29">
                  <c:v>5.1215035999999992E-4</c:v>
                </c:pt>
                <c:pt idx="30">
                  <c:v>5.3109008000000002E-4</c:v>
                </c:pt>
                <c:pt idx="31">
                  <c:v>5.2616056000000006E-4</c:v>
                </c:pt>
                <c:pt idx="32">
                  <c:v>4.9632404000000008E-4</c:v>
                </c:pt>
                <c:pt idx="33">
                  <c:v>4.5429345999999993E-4</c:v>
                </c:pt>
                <c:pt idx="34">
                  <c:v>4.1485736E-4</c:v>
                </c:pt>
                <c:pt idx="35">
                  <c:v>3.9799324000000004E-4</c:v>
                </c:pt>
                <c:pt idx="36">
                  <c:v>4.2238135999999991E-4</c:v>
                </c:pt>
                <c:pt idx="37">
                  <c:v>4.8023826000000001E-4</c:v>
                </c:pt>
                <c:pt idx="38">
                  <c:v>5.5521873999999998E-4</c:v>
                </c:pt>
                <c:pt idx="39">
                  <c:v>6.3357203999999995E-4</c:v>
                </c:pt>
                <c:pt idx="40">
                  <c:v>6.9454232000000005E-4</c:v>
                </c:pt>
                <c:pt idx="41">
                  <c:v>7.2230326000000003E-4</c:v>
                </c:pt>
                <c:pt idx="42">
                  <c:v>7.2437883999999992E-4</c:v>
                </c:pt>
                <c:pt idx="43">
                  <c:v>7.1815209999999993E-4</c:v>
                </c:pt>
                <c:pt idx="44">
                  <c:v>7.0595804000000008E-4</c:v>
                </c:pt>
                <c:pt idx="45">
                  <c:v>6.8494273999999999E-4</c:v>
                </c:pt>
                <c:pt idx="46">
                  <c:v>6.4836055999999999E-4</c:v>
                </c:pt>
                <c:pt idx="47">
                  <c:v>5.9128200000000005E-4</c:v>
                </c:pt>
                <c:pt idx="48">
                  <c:v>5.1370704000000002E-4</c:v>
                </c:pt>
                <c:pt idx="49">
                  <c:v>4.3172148000000002E-4</c:v>
                </c:pt>
                <c:pt idx="50">
                  <c:v>3.6270832000000007E-4</c:v>
                </c:pt>
                <c:pt idx="51">
                  <c:v>3.1704547999999999E-4</c:v>
                </c:pt>
                <c:pt idx="52">
                  <c:v>3.0095970000000002E-4</c:v>
                </c:pt>
                <c:pt idx="53">
                  <c:v>3.0018136000000003E-4</c:v>
                </c:pt>
                <c:pt idx="54">
                  <c:v>2.8902508E-4</c:v>
                </c:pt>
                <c:pt idx="55">
                  <c:v>2.5996690000000002E-4</c:v>
                </c:pt>
                <c:pt idx="56">
                  <c:v>2.2027134800000001E-4</c:v>
                </c:pt>
                <c:pt idx="57">
                  <c:v>1.8317028800000004E-4</c:v>
                </c:pt>
                <c:pt idx="58">
                  <c:v>1.7901910800000002E-4</c:v>
                </c:pt>
                <c:pt idx="59">
                  <c:v>2.2416306799999999E-4</c:v>
                </c:pt>
                <c:pt idx="60">
                  <c:v>3.0588918800000001E-4</c:v>
                </c:pt>
                <c:pt idx="61">
                  <c:v>3.9695543999999992E-4</c:v>
                </c:pt>
                <c:pt idx="62">
                  <c:v>4.6674695999999999E-4</c:v>
                </c:pt>
                <c:pt idx="63">
                  <c:v>4.9165398000000009E-4</c:v>
                </c:pt>
                <c:pt idx="64">
                  <c:v>4.6493083999999996E-4</c:v>
                </c:pt>
                <c:pt idx="65">
                  <c:v>4.0006883999999996E-4</c:v>
                </c:pt>
                <c:pt idx="66">
                  <c:v>3.09262036E-4</c:v>
                </c:pt>
                <c:pt idx="67">
                  <c:v>1.9821828799999999E-4</c:v>
                </c:pt>
                <c:pt idx="68">
                  <c:v>7.6277727999999993E-5</c:v>
                </c:pt>
                <c:pt idx="69">
                  <c:v>-2.7760932000000008E-5</c:v>
                </c:pt>
                <c:pt idx="70">
                  <c:v>-8.7433976000000005E-5</c:v>
                </c:pt>
                <c:pt idx="71">
                  <c:v>-8.5358391999999997E-5</c:v>
                </c:pt>
                <c:pt idx="72">
                  <c:v>-2.6463704000000006E-5</c:v>
                </c:pt>
                <c:pt idx="73">
                  <c:v>5.9154135999999995E-5</c:v>
                </c:pt>
                <c:pt idx="74">
                  <c:v>1.3361571600000003E-4</c:v>
                </c:pt>
                <c:pt idx="75">
                  <c:v>1.756463E-4</c:v>
                </c:pt>
                <c:pt idx="76">
                  <c:v>1.9017538E-4</c:v>
                </c:pt>
                <c:pt idx="77">
                  <c:v>1.9302932000000002E-4</c:v>
                </c:pt>
                <c:pt idx="78">
                  <c:v>2.0003440000000003E-4</c:v>
                </c:pt>
                <c:pt idx="79">
                  <c:v>2.2338471999999997E-4</c:v>
                </c:pt>
                <c:pt idx="80">
                  <c:v>2.5996687999999999E-4</c:v>
                </c:pt>
                <c:pt idx="81">
                  <c:v>2.9187899999999999E-4</c:v>
                </c:pt>
                <c:pt idx="82">
                  <c:v>3.2405056000000003E-4</c:v>
                </c:pt>
                <c:pt idx="83">
                  <c:v>3.6685950000000004E-4</c:v>
                </c:pt>
                <c:pt idx="84">
                  <c:v>4.1848965999999999E-4</c:v>
                </c:pt>
                <c:pt idx="85">
                  <c:v>4.7297373999999998E-4</c:v>
                </c:pt>
                <c:pt idx="86">
                  <c:v>5.1033424E-4</c:v>
                </c:pt>
                <c:pt idx="87">
                  <c:v>5.0566415999999997E-4</c:v>
                </c:pt>
                <c:pt idx="88">
                  <c:v>4.6622805999999999E-4</c:v>
                </c:pt>
                <c:pt idx="89">
                  <c:v>4.1044673999999999E-4</c:v>
                </c:pt>
                <c:pt idx="90">
                  <c:v>3.5751933999999999E-4</c:v>
                </c:pt>
                <c:pt idx="91">
                  <c:v>3.3857964000000003E-4</c:v>
                </c:pt>
                <c:pt idx="92">
                  <c:v>3.5466542000000005E-4</c:v>
                </c:pt>
                <c:pt idx="93">
                  <c:v>3.8839366000000003E-4</c:v>
                </c:pt>
                <c:pt idx="94">
                  <c:v>4.3016478000000005E-4</c:v>
                </c:pt>
                <c:pt idx="95">
                  <c:v>4.6441191999999998E-4</c:v>
                </c:pt>
                <c:pt idx="96">
                  <c:v>4.7453040000000005E-4</c:v>
                </c:pt>
                <c:pt idx="97">
                  <c:v>4.7115758E-4</c:v>
                </c:pt>
                <c:pt idx="98">
                  <c:v>4.6544971999999999E-4</c:v>
                </c:pt>
                <c:pt idx="99">
                  <c:v>4.6103912000000001E-4</c:v>
                </c:pt>
                <c:pt idx="100">
                  <c:v>4.6181748000000003E-4</c:v>
                </c:pt>
                <c:pt idx="101">
                  <c:v>4.6596863999999997E-4</c:v>
                </c:pt>
                <c:pt idx="102">
                  <c:v>4.6103911999999996E-4</c:v>
                </c:pt>
                <c:pt idx="103">
                  <c:v>4.3457542000000004E-4</c:v>
                </c:pt>
                <c:pt idx="104">
                  <c:v>3.8657752000000007E-4</c:v>
                </c:pt>
                <c:pt idx="105">
                  <c:v>3.2171549999999999E-4</c:v>
                </c:pt>
                <c:pt idx="106">
                  <c:v>2.5477791999999999E-4</c:v>
                </c:pt>
                <c:pt idx="107">
                  <c:v>2.0418555999999997E-4</c:v>
                </c:pt>
                <c:pt idx="108">
                  <c:v>1.7279235999999998E-4</c:v>
                </c:pt>
                <c:pt idx="109">
                  <c:v>1.4658811999999999E-4</c:v>
                </c:pt>
                <c:pt idx="110">
                  <c:v>1.18567744E-4</c:v>
                </c:pt>
                <c:pt idx="111">
                  <c:v>8.5358395999999995E-5</c:v>
                </c:pt>
                <c:pt idx="112">
                  <c:v>4.8776231999999996E-5</c:v>
                </c:pt>
                <c:pt idx="113">
                  <c:v>2.5685352000000002E-5</c:v>
                </c:pt>
                <c:pt idx="114">
                  <c:v>2.6982592000000003E-5</c:v>
                </c:pt>
                <c:pt idx="115">
                  <c:v>5.2149047999999989E-5</c:v>
                </c:pt>
                <c:pt idx="116">
                  <c:v>9.8590235999999995E-5</c:v>
                </c:pt>
                <c:pt idx="117">
                  <c:v>1.6085776000000001E-4</c:v>
                </c:pt>
                <c:pt idx="118">
                  <c:v>2.2234693999999999E-4</c:v>
                </c:pt>
                <c:pt idx="119">
                  <c:v>2.7786881999999999E-4</c:v>
                </c:pt>
                <c:pt idx="120">
                  <c:v>3.2923952000000003E-4</c:v>
                </c:pt>
                <c:pt idx="121">
                  <c:v>3.6478390000000002E-4</c:v>
                </c:pt>
                <c:pt idx="122">
                  <c:v>3.7697795999999998E-4</c:v>
                </c:pt>
                <c:pt idx="123">
                  <c:v>3.6400555999999997E-4</c:v>
                </c:pt>
                <c:pt idx="124">
                  <c:v>3.1808326000000003E-4</c:v>
                </c:pt>
                <c:pt idx="125">
                  <c:v>2.38432728E-4</c:v>
                </c:pt>
                <c:pt idx="126">
                  <c:v>1.4425310400000002E-4</c:v>
                </c:pt>
                <c:pt idx="127">
                  <c:v>5.8375808E-5</c:v>
                </c:pt>
                <c:pt idx="128">
                  <c:v>1.6604675999999998E-5</c:v>
                </c:pt>
                <c:pt idx="129">
                  <c:v>3.7101056000000003E-5</c:v>
                </c:pt>
                <c:pt idx="130">
                  <c:v>1.1337876799999999E-4</c:v>
                </c:pt>
                <c:pt idx="131">
                  <c:v>2.2312527200000001E-4</c:v>
                </c:pt>
                <c:pt idx="132">
                  <c:v>3.2119662799999998E-4</c:v>
                </c:pt>
                <c:pt idx="133">
                  <c:v>3.5648156E-4</c:v>
                </c:pt>
                <c:pt idx="134">
                  <c:v>3.2612615199999998E-4</c:v>
                </c:pt>
                <c:pt idx="135">
                  <c:v>2.5866967200000002E-4</c:v>
                </c:pt>
                <c:pt idx="136">
                  <c:v>1.8342975200000001E-4</c:v>
                </c:pt>
                <c:pt idx="137">
                  <c:v>1.4243695200000001E-4</c:v>
                </c:pt>
                <c:pt idx="138">
                  <c:v>1.5073929199999999E-4</c:v>
                </c:pt>
                <c:pt idx="139">
                  <c:v>1.7616520000000001E-4</c:v>
                </c:pt>
                <c:pt idx="140">
                  <c:v>1.79278576E-4</c:v>
                </c:pt>
                <c:pt idx="141">
                  <c:v>1.53074328E-4</c:v>
                </c:pt>
                <c:pt idx="142">
                  <c:v>1.0611424400000001E-4</c:v>
                </c:pt>
                <c:pt idx="143">
                  <c:v>6.3824212000000011E-5</c:v>
                </c:pt>
                <c:pt idx="144">
                  <c:v>6.0191931999999996E-5</c:v>
                </c:pt>
                <c:pt idx="145">
                  <c:v>1.0689257600000001E-4</c:v>
                </c:pt>
                <c:pt idx="146">
                  <c:v>1.9406710399999999E-4</c:v>
                </c:pt>
                <c:pt idx="147">
                  <c:v>3.1055926799999998E-4</c:v>
                </c:pt>
                <c:pt idx="148">
                  <c:v>4.3976437999999999E-4</c:v>
                </c:pt>
                <c:pt idx="149">
                  <c:v>5.5184592000000004E-4</c:v>
                </c:pt>
                <c:pt idx="150">
                  <c:v>6.2215632000000003E-4</c:v>
                </c:pt>
                <c:pt idx="151">
                  <c:v>6.3175589999999999E-4</c:v>
                </c:pt>
                <c:pt idx="152">
                  <c:v>5.7441787999999998E-4</c:v>
                </c:pt>
                <c:pt idx="153">
                  <c:v>4.7453040000000005E-4</c:v>
                </c:pt>
                <c:pt idx="154">
                  <c:v>3.7386458000000002E-4</c:v>
                </c:pt>
                <c:pt idx="155">
                  <c:v>3.0796479999999998E-4</c:v>
                </c:pt>
                <c:pt idx="156">
                  <c:v>2.9032234000000003E-4</c:v>
                </c:pt>
                <c:pt idx="157">
                  <c:v>3.0225693999999997E-4</c:v>
                </c:pt>
                <c:pt idx="158">
                  <c:v>3.1081871999999997E-4</c:v>
                </c:pt>
                <c:pt idx="159">
                  <c:v>3.0822423999999997E-4</c:v>
                </c:pt>
                <c:pt idx="160">
                  <c:v>2.9499237999999994E-4</c:v>
                </c:pt>
                <c:pt idx="161">
                  <c:v>2.6904757999999997E-4</c:v>
                </c:pt>
                <c:pt idx="162">
                  <c:v>2.3635713999999998E-4</c:v>
                </c:pt>
                <c:pt idx="163">
                  <c:v>1.9043483999999999E-4</c:v>
                </c:pt>
                <c:pt idx="164">
                  <c:v>1.1960554E-4</c:v>
                </c:pt>
                <c:pt idx="165">
                  <c:v>4.2808939999999999E-5</c:v>
                </c:pt>
                <c:pt idx="166">
                  <c:v>-1.4529076000000001E-5</c:v>
                </c:pt>
                <c:pt idx="167">
                  <c:v>-3.8398291999999993E-5</c:v>
                </c:pt>
                <c:pt idx="168">
                  <c:v>-1.5047971999999996E-5</c:v>
                </c:pt>
                <c:pt idx="169">
                  <c:v>4.3068368000000008E-5</c:v>
                </c:pt>
                <c:pt idx="170">
                  <c:v>1.0637366799999999E-4</c:v>
                </c:pt>
                <c:pt idx="171">
                  <c:v>1.6474946399999999E-4</c:v>
                </c:pt>
                <c:pt idx="172">
                  <c:v>2.0444500000000001E-4</c:v>
                </c:pt>
                <c:pt idx="173">
                  <c:v>2.0262886E-4</c:v>
                </c:pt>
                <c:pt idx="174">
                  <c:v>1.5618767199999999E-4</c:v>
                </c:pt>
                <c:pt idx="175">
                  <c:v>7.0310391999999988E-5</c:v>
                </c:pt>
                <c:pt idx="176">
                  <c:v>-3.6582187999999991E-5</c:v>
                </c:pt>
                <c:pt idx="177">
                  <c:v>-1.2090278800000001E-4</c:v>
                </c:pt>
                <c:pt idx="178">
                  <c:v>-1.3361573599999997E-4</c:v>
                </c:pt>
                <c:pt idx="179">
                  <c:v>-5.2149068000000011E-5</c:v>
                </c:pt>
                <c:pt idx="180">
                  <c:v>1.14416552E-4</c:v>
                </c:pt>
                <c:pt idx="181">
                  <c:v>3.2923951200000001E-4</c:v>
                </c:pt>
                <c:pt idx="182">
                  <c:v>5.56775412E-4</c:v>
                </c:pt>
                <c:pt idx="183">
                  <c:v>7.7211725999999994E-4</c:v>
                </c:pt>
                <c:pt idx="184">
                  <c:v>9.7111392000000002E-4</c:v>
                </c:pt>
                <c:pt idx="185">
                  <c:v>1.1698510599999999E-3</c:v>
                </c:pt>
                <c:pt idx="186">
                  <c:v>1.3792256199999999E-3</c:v>
                </c:pt>
                <c:pt idx="187">
                  <c:v>1.6020913999999996E-3</c:v>
                </c:pt>
                <c:pt idx="188">
                  <c:v>1.8477885999999999E-3</c:v>
                </c:pt>
                <c:pt idx="189">
                  <c:v>2.1243601999999997E-3</c:v>
                </c:pt>
                <c:pt idx="190">
                  <c:v>2.4406274E-3</c:v>
                </c:pt>
                <c:pt idx="191">
                  <c:v>2.8209782000000001E-3</c:v>
                </c:pt>
                <c:pt idx="192">
                  <c:v>3.2794228E-3</c:v>
                </c:pt>
                <c:pt idx="193">
                  <c:v>3.8185558000000002E-3</c:v>
                </c:pt>
                <c:pt idx="194">
                  <c:v>4.4308530000000002E-3</c:v>
                </c:pt>
                <c:pt idx="195">
                  <c:v>5.0937426000000011E-3</c:v>
                </c:pt>
                <c:pt idx="196">
                  <c:v>5.7784257999999996E-3</c:v>
                </c:pt>
                <c:pt idx="197">
                  <c:v>6.4838650000000001E-3</c:v>
                </c:pt>
                <c:pt idx="198">
                  <c:v>7.231594200000001E-3</c:v>
                </c:pt>
                <c:pt idx="199">
                  <c:v>8.0581956000000017E-3</c:v>
                </c:pt>
                <c:pt idx="200">
                  <c:v>8.9932461999999991E-3</c:v>
                </c:pt>
                <c:pt idx="201">
                  <c:v>1.00377838E-2</c:v>
                </c:pt>
                <c:pt idx="202">
                  <c:v>1.1155485599999999E-2</c:v>
                </c:pt>
                <c:pt idx="203">
                  <c:v>1.2285121399999998E-2</c:v>
                </c:pt>
                <c:pt idx="204">
                  <c:v>1.3370392E-2</c:v>
                </c:pt>
                <c:pt idx="205">
                  <c:v>1.4390281999999999E-2</c:v>
                </c:pt>
                <c:pt idx="206">
                  <c:v>1.5360358000000001E-2</c:v>
                </c:pt>
                <c:pt idx="207">
                  <c:v>1.6306046000000001E-2</c:v>
                </c:pt>
                <c:pt idx="208">
                  <c:v>1.7256403999999999E-2</c:v>
                </c:pt>
                <c:pt idx="209">
                  <c:v>1.8211692000000002E-2</c:v>
                </c:pt>
                <c:pt idx="210">
                  <c:v>1.9150376000000004E-2</c:v>
                </c:pt>
                <c:pt idx="211">
                  <c:v>2.0057146000000005E-2</c:v>
                </c:pt>
                <c:pt idx="212">
                  <c:v>2.0922923999999999E-2</c:v>
                </c:pt>
                <c:pt idx="213">
                  <c:v>2.1719949999999998E-2</c:v>
                </c:pt>
                <c:pt idx="214">
                  <c:v>2.2432654E-2</c:v>
                </c:pt>
                <c:pt idx="215">
                  <c:v>2.3053772E-2</c:v>
                </c:pt>
                <c:pt idx="216">
                  <c:v>2.3561512E-2</c:v>
                </c:pt>
                <c:pt idx="217">
                  <c:v>2.3946013999999998E-2</c:v>
                </c:pt>
                <c:pt idx="218">
                  <c:v>2.4218692E-2</c:v>
                </c:pt>
                <c:pt idx="219">
                  <c:v>2.439823E-2</c:v>
                </c:pt>
                <c:pt idx="220">
                  <c:v>2.4503565999999997E-2</c:v>
                </c:pt>
                <c:pt idx="221">
                  <c:v>2.4548969999999996E-2</c:v>
                </c:pt>
                <c:pt idx="222">
                  <c:v>2.4537813999999998E-2</c:v>
                </c:pt>
                <c:pt idx="223">
                  <c:v>2.4476326E-2</c:v>
                </c:pt>
                <c:pt idx="224">
                  <c:v>2.4362946E-2</c:v>
                </c:pt>
                <c:pt idx="225">
                  <c:v>2.4181592000000002E-2</c:v>
                </c:pt>
                <c:pt idx="226">
                  <c:v>2.3915657999999999E-2</c:v>
                </c:pt>
                <c:pt idx="227">
                  <c:v>2.3547242000000003E-2</c:v>
                </c:pt>
                <c:pt idx="228">
                  <c:v>2.3075045999999998E-2</c:v>
                </c:pt>
                <c:pt idx="229">
                  <c:v>2.2526833999999999E-2</c:v>
                </c:pt>
                <c:pt idx="230">
                  <c:v>2.1936847999999998E-2</c:v>
                </c:pt>
                <c:pt idx="231">
                  <c:v>2.1338820000000001E-2</c:v>
                </c:pt>
                <c:pt idx="232">
                  <c:v>2.0760509999999999E-2</c:v>
                </c:pt>
                <c:pt idx="233">
                  <c:v>2.0193616000000001E-2</c:v>
                </c:pt>
                <c:pt idx="234">
                  <c:v>1.9607262E-2</c:v>
                </c:pt>
                <c:pt idx="235">
                  <c:v>1.89877E-2</c:v>
                </c:pt>
                <c:pt idx="236">
                  <c:v>1.8328701999999999E-2</c:v>
                </c:pt>
                <c:pt idx="237">
                  <c:v>1.7625080000000001E-2</c:v>
                </c:pt>
                <c:pt idx="238">
                  <c:v>1.6891880000000001E-2</c:v>
                </c:pt>
                <c:pt idx="239">
                  <c:v>1.6158421999999999E-2</c:v>
                </c:pt>
                <c:pt idx="240">
                  <c:v>1.5448314000000001E-2</c:v>
                </c:pt>
                <c:pt idx="241">
                  <c:v>1.4779197999999999E-2</c:v>
                </c:pt>
                <c:pt idx="242">
                  <c:v>1.4171830000000002E-2</c:v>
                </c:pt>
                <c:pt idx="243">
                  <c:v>1.3644114000000002E-2</c:v>
                </c:pt>
                <c:pt idx="244">
                  <c:v>1.3202792E-2</c:v>
                </c:pt>
                <c:pt idx="245">
                  <c:v>1.2840341999999999E-2</c:v>
                </c:pt>
                <c:pt idx="246">
                  <c:v>1.2538086E-2</c:v>
                </c:pt>
                <c:pt idx="247">
                  <c:v>1.2267222E-2</c:v>
                </c:pt>
                <c:pt idx="248">
                  <c:v>1.1988056E-2</c:v>
                </c:pt>
                <c:pt idx="249">
                  <c:v>1.1668675999999999E-2</c:v>
                </c:pt>
                <c:pt idx="250">
                  <c:v>1.1307784000000001E-2</c:v>
                </c:pt>
                <c:pt idx="251">
                  <c:v>1.0934438000000001E-2</c:v>
                </c:pt>
                <c:pt idx="252">
                  <c:v>1.0587296000000001E-2</c:v>
                </c:pt>
                <c:pt idx="253">
                  <c:v>1.0302940199999999E-2</c:v>
                </c:pt>
                <c:pt idx="254">
                  <c:v>1.0099013799999999E-2</c:v>
                </c:pt>
                <c:pt idx="255">
                  <c:v>9.9682523999999988E-3</c:v>
                </c:pt>
                <c:pt idx="256">
                  <c:v>9.8792610000000003E-3</c:v>
                </c:pt>
                <c:pt idx="257">
                  <c:v>9.7863788000000004E-3</c:v>
                </c:pt>
                <c:pt idx="258">
                  <c:v>9.6504279999999991E-3</c:v>
                </c:pt>
                <c:pt idx="259">
                  <c:v>9.446501799999998E-3</c:v>
                </c:pt>
                <c:pt idx="260">
                  <c:v>9.1530662000000006E-3</c:v>
                </c:pt>
                <c:pt idx="261">
                  <c:v>8.7683047999999996E-3</c:v>
                </c:pt>
                <c:pt idx="262">
                  <c:v>8.3199785999999998E-3</c:v>
                </c:pt>
                <c:pt idx="263">
                  <c:v>7.858939399999999E-3</c:v>
                </c:pt>
                <c:pt idx="264">
                  <c:v>7.4422660000000003E-3</c:v>
                </c:pt>
                <c:pt idx="265">
                  <c:v>7.1236637999999991E-3</c:v>
                </c:pt>
                <c:pt idx="266">
                  <c:v>6.9161053999999998E-3</c:v>
                </c:pt>
                <c:pt idx="267">
                  <c:v>6.7715930000000011E-3</c:v>
                </c:pt>
                <c:pt idx="268">
                  <c:v>6.6107353999999997E-3</c:v>
                </c:pt>
                <c:pt idx="269">
                  <c:v>6.3634814E-3</c:v>
                </c:pt>
                <c:pt idx="270">
                  <c:v>6.0088160000000002E-3</c:v>
                </c:pt>
                <c:pt idx="271">
                  <c:v>5.5853969999999998E-3</c:v>
                </c:pt>
                <c:pt idx="272">
                  <c:v>5.1720961999999994E-3</c:v>
                </c:pt>
                <c:pt idx="273">
                  <c:v>4.8226195999999995E-3</c:v>
                </c:pt>
                <c:pt idx="274">
                  <c:v>4.5380050000000003E-3</c:v>
                </c:pt>
                <c:pt idx="275">
                  <c:v>4.2808919999999997E-3</c:v>
                </c:pt>
                <c:pt idx="276">
                  <c:v>4.0118444000000007E-3</c:v>
                </c:pt>
                <c:pt idx="277">
                  <c:v>3.7202248000000001E-3</c:v>
                </c:pt>
                <c:pt idx="278">
                  <c:v>3.4332754000000001E-3</c:v>
                </c:pt>
                <c:pt idx="279">
                  <c:v>3.2018478000000001E-3</c:v>
                </c:pt>
                <c:pt idx="280">
                  <c:v>3.050849E-3</c:v>
                </c:pt>
                <c:pt idx="281">
                  <c:v>2.9654905999999997E-3</c:v>
                </c:pt>
                <c:pt idx="282">
                  <c:v>2.9006285999999999E-3</c:v>
                </c:pt>
                <c:pt idx="283">
                  <c:v>2.8041140000000003E-3</c:v>
                </c:pt>
                <c:pt idx="284">
                  <c:v>2.6419590000000001E-3</c:v>
                </c:pt>
                <c:pt idx="285">
                  <c:v>2.4235037999999999E-3</c:v>
                </c:pt>
                <c:pt idx="286">
                  <c:v>2.1902600000000003E-3</c:v>
                </c:pt>
                <c:pt idx="287">
                  <c:v>1.9961929999999998E-3</c:v>
                </c:pt>
                <c:pt idx="288">
                  <c:v>1.8739928000000004E-3</c:v>
                </c:pt>
                <c:pt idx="289">
                  <c:v>1.8182115999999999E-3</c:v>
                </c:pt>
                <c:pt idx="290">
                  <c:v>1.7969369999999998E-3</c:v>
                </c:pt>
                <c:pt idx="291">
                  <c:v>1.7681381999999999E-3</c:v>
                </c:pt>
                <c:pt idx="292">
                  <c:v>1.7056111999999997E-3</c:v>
                </c:pt>
                <c:pt idx="293">
                  <c:v>1.6106533999999998E-3</c:v>
                </c:pt>
                <c:pt idx="294">
                  <c:v>1.4941611999999998E-3</c:v>
                </c:pt>
                <c:pt idx="295">
                  <c:v>1.3582103999999998E-3</c:v>
                </c:pt>
                <c:pt idx="296">
                  <c:v>1.2103251E-3</c:v>
                </c:pt>
                <c:pt idx="297">
                  <c:v>1.0497267799999999E-3</c:v>
                </c:pt>
                <c:pt idx="298">
                  <c:v>8.9042562000000004E-4</c:v>
                </c:pt>
                <c:pt idx="299">
                  <c:v>7.6459332000000007E-4</c:v>
                </c:pt>
                <c:pt idx="300">
                  <c:v>6.9843401999999998E-4</c:v>
                </c:pt>
                <c:pt idx="301">
                  <c:v>6.800132E-4</c:v>
                </c:pt>
                <c:pt idx="302">
                  <c:v>6.7119198000000001E-4</c:v>
                </c:pt>
                <c:pt idx="303">
                  <c:v>6.2993974000000001E-4</c:v>
                </c:pt>
                <c:pt idx="304">
                  <c:v>5.3498178000000005E-4</c:v>
                </c:pt>
                <c:pt idx="305">
                  <c:v>4.0240385600000001E-4</c:v>
                </c:pt>
                <c:pt idx="306">
                  <c:v>2.77349916E-4</c:v>
                </c:pt>
                <c:pt idx="307">
                  <c:v>2.0755839600000004E-4</c:v>
                </c:pt>
                <c:pt idx="308">
                  <c:v>1.9718047600000003E-4</c:v>
                </c:pt>
                <c:pt idx="309">
                  <c:v>2.2468195600000001E-4</c:v>
                </c:pt>
                <c:pt idx="310">
                  <c:v>2.5918854E-4</c:v>
                </c:pt>
                <c:pt idx="311">
                  <c:v>2.6515584E-4</c:v>
                </c:pt>
                <c:pt idx="312">
                  <c:v>2.3480041999999999E-4</c:v>
                </c:pt>
                <c:pt idx="313">
                  <c:v>1.8913757999999999E-4</c:v>
                </c:pt>
                <c:pt idx="314">
                  <c:v>1.3361571200000002E-4</c:v>
                </c:pt>
                <c:pt idx="315">
                  <c:v>6.3824200000000005E-5</c:v>
                </c:pt>
                <c:pt idx="316">
                  <c:v>-2.1274739999999997E-5</c:v>
                </c:pt>
                <c:pt idx="317">
                  <c:v>-1.4139916000000002E-4</c:v>
                </c:pt>
                <c:pt idx="318">
                  <c:v>-2.8876561999999998E-4</c:v>
                </c:pt>
                <c:pt idx="319">
                  <c:v>-4.2471637199999998E-4</c:v>
                </c:pt>
                <c:pt idx="320">
                  <c:v>-5.2771724000000005E-4</c:v>
                </c:pt>
                <c:pt idx="321">
                  <c:v>-5.8272021999999988E-4</c:v>
                </c:pt>
                <c:pt idx="322">
                  <c:v>-5.8739030000000002E-4</c:v>
                </c:pt>
                <c:pt idx="323">
                  <c:v>-5.7597460000000003E-4</c:v>
                </c:pt>
                <c:pt idx="324">
                  <c:v>-5.8349859999999999E-4</c:v>
                </c:pt>
                <c:pt idx="325">
                  <c:v>-6.2552916000000011E-4</c:v>
                </c:pt>
                <c:pt idx="326">
                  <c:v>-7.0595803999999997E-4</c:v>
                </c:pt>
                <c:pt idx="327">
                  <c:v>-7.9261365999999992E-4</c:v>
                </c:pt>
                <c:pt idx="328">
                  <c:v>-8.3334700000000012E-4</c:v>
                </c:pt>
                <c:pt idx="329">
                  <c:v>-7.9961875999999999E-4</c:v>
                </c:pt>
                <c:pt idx="330">
                  <c:v>-6.8234825999999998E-4</c:v>
                </c:pt>
                <c:pt idx="331">
                  <c:v>-5.0540471600000005E-4</c:v>
                </c:pt>
                <c:pt idx="332">
                  <c:v>-3.2456945999999998E-4</c:v>
                </c:pt>
                <c:pt idx="333">
                  <c:v>-1.8602421600000002E-4</c:v>
                </c:pt>
                <c:pt idx="334">
                  <c:v>-1.0741145600000001E-4</c:v>
                </c:pt>
                <c:pt idx="335">
                  <c:v>-8.2245016E-5</c:v>
                </c:pt>
                <c:pt idx="336">
                  <c:v>-8.1466671999999994E-5</c:v>
                </c:pt>
                <c:pt idx="337">
                  <c:v>-7.7574952000000004E-5</c:v>
                </c:pt>
                <c:pt idx="338">
                  <c:v>-7.0829304000000001E-5</c:v>
                </c:pt>
                <c:pt idx="339">
                  <c:v>-6.9791524000000003E-5</c:v>
                </c:pt>
                <c:pt idx="340">
                  <c:v>-7.9391084000000002E-5</c:v>
                </c:pt>
                <c:pt idx="341">
                  <c:v>-1.07930372E-4</c:v>
                </c:pt>
                <c:pt idx="342">
                  <c:v>-1.53074328E-4</c:v>
                </c:pt>
                <c:pt idx="343">
                  <c:v>-1.9692104E-4</c:v>
                </c:pt>
                <c:pt idx="344">
                  <c:v>-2.399894E-4</c:v>
                </c:pt>
                <c:pt idx="345">
                  <c:v>-3.0121914000000001E-4</c:v>
                </c:pt>
                <c:pt idx="346">
                  <c:v>-3.7360512000000001E-4</c:v>
                </c:pt>
                <c:pt idx="347">
                  <c:v>-4.4080215999999992E-4</c:v>
                </c:pt>
                <c:pt idx="348">
                  <c:v>-5.0566415999999997E-4</c:v>
                </c:pt>
                <c:pt idx="349">
                  <c:v>-5.5573763999999999E-4</c:v>
                </c:pt>
                <c:pt idx="350">
                  <c:v>-5.7519624000000006E-4</c:v>
                </c:pt>
                <c:pt idx="351">
                  <c:v>-5.8713086000000009E-4</c:v>
                </c:pt>
                <c:pt idx="352">
                  <c:v>-6.0321662000000008E-4</c:v>
                </c:pt>
                <c:pt idx="353">
                  <c:v>-6.1281619999999993E-4</c:v>
                </c:pt>
                <c:pt idx="354">
                  <c:v>-6.1826459999999998E-4</c:v>
                </c:pt>
                <c:pt idx="355">
                  <c:v>-6.1022172000000003E-4</c:v>
                </c:pt>
                <c:pt idx="356">
                  <c:v>-5.6403995999999997E-4</c:v>
                </c:pt>
                <c:pt idx="357">
                  <c:v>-4.9165398000000009E-4</c:v>
                </c:pt>
                <c:pt idx="358">
                  <c:v>-4.2186246000000001E-4</c:v>
                </c:pt>
                <c:pt idx="359">
                  <c:v>-3.6737838000000002E-4</c:v>
                </c:pt>
                <c:pt idx="360">
                  <c:v>-3.4428750000000004E-4</c:v>
                </c:pt>
                <c:pt idx="361">
                  <c:v>-3.5674102000000002E-4</c:v>
                </c:pt>
                <c:pt idx="362">
                  <c:v>-3.9020980000000003E-4</c:v>
                </c:pt>
                <c:pt idx="363">
                  <c:v>-4.2834865999999996E-4</c:v>
                </c:pt>
                <c:pt idx="364">
                  <c:v>-4.6622805999999999E-4</c:v>
                </c:pt>
                <c:pt idx="365">
                  <c:v>-5.0073464000000001E-4</c:v>
                </c:pt>
                <c:pt idx="366">
                  <c:v>-5.2797667999999998E-4</c:v>
                </c:pt>
                <c:pt idx="367">
                  <c:v>-5.4017073999999994E-4</c:v>
                </c:pt>
                <c:pt idx="368">
                  <c:v>-5.2149048000000003E-4</c:v>
                </c:pt>
                <c:pt idx="369">
                  <c:v>-4.6181744000000003E-4</c:v>
                </c:pt>
                <c:pt idx="370">
                  <c:v>-3.7230787999999995E-4</c:v>
                </c:pt>
                <c:pt idx="371">
                  <c:v>-2.8357666000000003E-4</c:v>
                </c:pt>
                <c:pt idx="372">
                  <c:v>-2.1845521999999998E-4</c:v>
                </c:pt>
                <c:pt idx="373">
                  <c:v>-2.0107219999999999E-4</c:v>
                </c:pt>
                <c:pt idx="374">
                  <c:v>-2.2779534000000003E-4</c:v>
                </c:pt>
                <c:pt idx="375">
                  <c:v>-2.7216094000000001E-4</c:v>
                </c:pt>
                <c:pt idx="376">
                  <c:v>-3.2716392000000001E-4</c:v>
                </c:pt>
                <c:pt idx="377">
                  <c:v>-4.0162549999999997E-4</c:v>
                </c:pt>
                <c:pt idx="378">
                  <c:v>-4.7868155999999999E-4</c:v>
                </c:pt>
                <c:pt idx="379">
                  <c:v>-5.4484081999999997E-4</c:v>
                </c:pt>
                <c:pt idx="380">
                  <c:v>-5.9517373999999992E-4</c:v>
                </c:pt>
                <c:pt idx="381">
                  <c:v>-6.0918392000000002E-4</c:v>
                </c:pt>
                <c:pt idx="382">
                  <c:v>-5.8790918000000011E-4</c:v>
                </c:pt>
                <c:pt idx="383">
                  <c:v>-5.5755378000000005E-4</c:v>
                </c:pt>
                <c:pt idx="384">
                  <c:v>-5.4458138000000014E-4</c:v>
                </c:pt>
                <c:pt idx="385">
                  <c:v>-5.6040772000000001E-4</c:v>
                </c:pt>
                <c:pt idx="386">
                  <c:v>-6.0736782000000013E-4</c:v>
                </c:pt>
                <c:pt idx="387">
                  <c:v>-6.7923491999999992E-4</c:v>
                </c:pt>
                <c:pt idx="388">
                  <c:v>-7.7056059999999998E-4</c:v>
                </c:pt>
                <c:pt idx="389">
                  <c:v>-8.6863185999999995E-4</c:v>
                </c:pt>
                <c:pt idx="390">
                  <c:v>-9.5684419999999995E-4</c:v>
                </c:pt>
                <c:pt idx="391">
                  <c:v>-1.0045826200000001E-3</c:v>
                </c:pt>
                <c:pt idx="392">
                  <c:v>-9.8356731999999988E-4</c:v>
                </c:pt>
                <c:pt idx="393">
                  <c:v>-9.0210065999999994E-4</c:v>
                </c:pt>
                <c:pt idx="394">
                  <c:v>-7.9027863999999999E-4</c:v>
                </c:pt>
                <c:pt idx="395">
                  <c:v>-6.8001321999999992E-4</c:v>
                </c:pt>
                <c:pt idx="396">
                  <c:v>-6.1255674000000007E-4</c:v>
                </c:pt>
                <c:pt idx="397">
                  <c:v>-5.9984380000000003E-4</c:v>
                </c:pt>
                <c:pt idx="398">
                  <c:v>-6.2734528000000004E-4</c:v>
                </c:pt>
                <c:pt idx="399">
                  <c:v>-6.9091003999999993E-4</c:v>
                </c:pt>
                <c:pt idx="400">
                  <c:v>-7.7834406000000002E-4</c:v>
                </c:pt>
                <c:pt idx="401">
                  <c:v>-8.6292412E-4</c:v>
                </c:pt>
                <c:pt idx="402">
                  <c:v>-9.3998022000000019E-4</c:v>
                </c:pt>
                <c:pt idx="403">
                  <c:v>-1.00043154E-3</c:v>
                </c:pt>
                <c:pt idx="404">
                  <c:v>-1.025598E-3</c:v>
                </c:pt>
                <c:pt idx="405">
                  <c:v>-1.0315652E-3</c:v>
                </c:pt>
                <c:pt idx="406">
                  <c:v>-1.0336408E-3</c:v>
                </c:pt>
                <c:pt idx="407">
                  <c:v>-1.02326282E-3</c:v>
                </c:pt>
                <c:pt idx="408">
                  <c:v>-1.0048420799999998E-3</c:v>
                </c:pt>
                <c:pt idx="409">
                  <c:v>-9.9550196000000005E-4</c:v>
                </c:pt>
                <c:pt idx="410">
                  <c:v>-9.9109136000000001E-4</c:v>
                </c:pt>
                <c:pt idx="411">
                  <c:v>-9.9602076000000002E-4</c:v>
                </c:pt>
                <c:pt idx="412">
                  <c:v>-1.0206683399999999E-3</c:v>
                </c:pt>
                <c:pt idx="413">
                  <c:v>-1.0520614800000002E-3</c:v>
                </c:pt>
                <c:pt idx="414">
                  <c:v>-1.0759306000000001E-3</c:v>
                </c:pt>
                <c:pt idx="415">
                  <c:v>-1.0925354000000001E-3</c:v>
                </c:pt>
                <c:pt idx="416">
                  <c:v>-1.1052484E-3</c:v>
                </c:pt>
                <c:pt idx="417">
                  <c:v>-1.1177018000000001E-3</c:v>
                </c:pt>
                <c:pt idx="418">
                  <c:v>-1.1356038000000001E-3</c:v>
                </c:pt>
                <c:pt idx="419">
                  <c:v>-1.1537652E-3</c:v>
                </c:pt>
                <c:pt idx="420">
                  <c:v>-1.1688130000000001E-3</c:v>
                </c:pt>
                <c:pt idx="421">
                  <c:v>-1.1968334000000001E-3</c:v>
                </c:pt>
                <c:pt idx="422">
                  <c:v>-1.253912E-3</c:v>
                </c:pt>
                <c:pt idx="423">
                  <c:v>-1.3369354000000002E-3</c:v>
                </c:pt>
                <c:pt idx="424">
                  <c:v>-1.4381201999999998E-3</c:v>
                </c:pt>
                <c:pt idx="425">
                  <c:v>-1.5413806E-3</c:v>
                </c:pt>
                <c:pt idx="426">
                  <c:v>-1.6129881999999997E-3</c:v>
                </c:pt>
                <c:pt idx="427">
                  <c:v>-1.6306308000000002E-3</c:v>
                </c:pt>
                <c:pt idx="428">
                  <c:v>-1.5981998000000001E-3</c:v>
                </c:pt>
                <c:pt idx="429">
                  <c:v>-1.5219219999999998E-3</c:v>
                </c:pt>
                <c:pt idx="430">
                  <c:v>-1.4184022000000001E-3</c:v>
                </c:pt>
                <c:pt idx="431">
                  <c:v>-1.3224065999999999E-3</c:v>
                </c:pt>
                <c:pt idx="432">
                  <c:v>-1.2533933999999999E-3</c:v>
                </c:pt>
                <c:pt idx="433">
                  <c:v>-1.2108437999999999E-3</c:v>
                </c:pt>
                <c:pt idx="434">
                  <c:v>-1.1864558000000002E-3</c:v>
                </c:pt>
                <c:pt idx="435">
                  <c:v>-1.170889E-3</c:v>
                </c:pt>
                <c:pt idx="436">
                  <c:v>-1.1519492000000001E-3</c:v>
                </c:pt>
                <c:pt idx="437">
                  <c:v>-1.1392362000000001E-3</c:v>
                </c:pt>
                <c:pt idx="438">
                  <c:v>-1.1566192000000001E-3</c:v>
                </c:pt>
                <c:pt idx="439">
                  <c:v>-1.2043576000000001E-3</c:v>
                </c:pt>
                <c:pt idx="440">
                  <c:v>-1.2528744000000001E-3</c:v>
                </c:pt>
                <c:pt idx="441">
                  <c:v>-1.2744085999999999E-3</c:v>
                </c:pt>
                <c:pt idx="442">
                  <c:v>-1.2497609999999998E-3</c:v>
                </c:pt>
                <c:pt idx="443">
                  <c:v>-1.17426172E-3</c:v>
                </c:pt>
                <c:pt idx="444">
                  <c:v>-1.08734662E-3</c:v>
                </c:pt>
                <c:pt idx="445">
                  <c:v>-1.0281924200000001E-3</c:v>
                </c:pt>
                <c:pt idx="446">
                  <c:v>-9.9628021999999998E-4</c:v>
                </c:pt>
                <c:pt idx="447">
                  <c:v>-9.8071338000000003E-4</c:v>
                </c:pt>
                <c:pt idx="448">
                  <c:v>-9.7111379999999996E-4</c:v>
                </c:pt>
                <c:pt idx="449">
                  <c:v>-9.500985199999999E-4</c:v>
                </c:pt>
                <c:pt idx="450">
                  <c:v>-9.2856433999999983E-4</c:v>
                </c:pt>
                <c:pt idx="451">
                  <c:v>-9.2648893999999998E-4</c:v>
                </c:pt>
                <c:pt idx="452">
                  <c:v>-9.4101797999999993E-4</c:v>
                </c:pt>
                <c:pt idx="453">
                  <c:v>-9.7111403999999998E-4</c:v>
                </c:pt>
                <c:pt idx="454">
                  <c:v>-1.01781462E-3</c:v>
                </c:pt>
                <c:pt idx="455">
                  <c:v>-1.0619207999999999E-3</c:v>
                </c:pt>
                <c:pt idx="456">
                  <c:v>-1.0977245999999998E-3</c:v>
                </c:pt>
                <c:pt idx="457">
                  <c:v>-1.1273017999999999E-3</c:v>
                </c:pt>
                <c:pt idx="458">
                  <c:v>-1.1332690000000001E-3</c:v>
                </c:pt>
                <c:pt idx="459">
                  <c:v>-1.1081026000000001E-3</c:v>
                </c:pt>
                <c:pt idx="460">
                  <c:v>-1.0798228000000001E-3</c:v>
                </c:pt>
                <c:pt idx="461">
                  <c:v>-1.0717798E-3</c:v>
                </c:pt>
                <c:pt idx="462">
                  <c:v>-1.0927949999999999E-3</c:v>
                </c:pt>
                <c:pt idx="463">
                  <c:v>-1.1480574E-3</c:v>
                </c:pt>
                <c:pt idx="464">
                  <c:v>-1.2168112E-3</c:v>
                </c:pt>
                <c:pt idx="465">
                  <c:v>-1.265328E-3</c:v>
                </c:pt>
                <c:pt idx="466">
                  <c:v>-1.2824516000000002E-3</c:v>
                </c:pt>
                <c:pt idx="467">
                  <c:v>-1.2650686E-3</c:v>
                </c:pt>
                <c:pt idx="468">
                  <c:v>-1.2095468000000002E-3</c:v>
                </c:pt>
                <c:pt idx="469">
                  <c:v>-1.1356040400000002E-3</c:v>
                </c:pt>
                <c:pt idx="470">
                  <c:v>-1.06218018E-3</c:v>
                </c:pt>
                <c:pt idx="471">
                  <c:v>-9.9602096000000009E-4</c:v>
                </c:pt>
                <c:pt idx="472">
                  <c:v>-9.5399038000000005E-4</c:v>
                </c:pt>
                <c:pt idx="473">
                  <c:v>-9.5165538000000004E-4</c:v>
                </c:pt>
                <c:pt idx="474">
                  <c:v>-9.8071354000000004E-4</c:v>
                </c:pt>
                <c:pt idx="475">
                  <c:v>-1.0227442E-3</c:v>
                </c:pt>
                <c:pt idx="476">
                  <c:v>-1.0658126199999999E-3</c:v>
                </c:pt>
                <c:pt idx="477">
                  <c:v>-1.1070647999999999E-3</c:v>
                </c:pt>
                <c:pt idx="478">
                  <c:v>-1.1389767999999999E-3</c:v>
                </c:pt>
                <c:pt idx="479">
                  <c:v>-1.1664784E-3</c:v>
                </c:pt>
                <c:pt idx="480">
                  <c:v>-1.1957960000000001E-3</c:v>
                </c:pt>
                <c:pt idx="481">
                  <c:v>-1.2160328000000002E-3</c:v>
                </c:pt>
                <c:pt idx="482">
                  <c:v>-1.2155140000000002E-3</c:v>
                </c:pt>
                <c:pt idx="483">
                  <c:v>-1.1942394000000001E-3</c:v>
                </c:pt>
                <c:pt idx="484">
                  <c:v>-1.1369013000000002E-3</c:v>
                </c:pt>
                <c:pt idx="485">
                  <c:v>-1.0437593999999999E-3</c:v>
                </c:pt>
                <c:pt idx="486">
                  <c:v>-9.4257475999999995E-4</c:v>
                </c:pt>
                <c:pt idx="487">
                  <c:v>-8.4787617999999994E-4</c:v>
                </c:pt>
                <c:pt idx="488">
                  <c:v>-7.718578199999999E-4</c:v>
                </c:pt>
                <c:pt idx="489">
                  <c:v>-7.2930833999999996E-4</c:v>
                </c:pt>
                <c:pt idx="490">
                  <c:v>-7.1296312000000001E-4</c:v>
                </c:pt>
                <c:pt idx="491">
                  <c:v>-7.0180685999999995E-4</c:v>
                </c:pt>
                <c:pt idx="492">
                  <c:v>-6.901317000000001E-4</c:v>
                </c:pt>
                <c:pt idx="493">
                  <c:v>-6.7586205999999992E-4</c:v>
                </c:pt>
                <c:pt idx="494">
                  <c:v>-6.5329008000000006E-4</c:v>
                </c:pt>
                <c:pt idx="495">
                  <c:v>-6.0892445999999995E-4</c:v>
                </c:pt>
                <c:pt idx="496">
                  <c:v>-5.2616054000000003E-4</c:v>
                </c:pt>
                <c:pt idx="497">
                  <c:v>-4.0344163999999998E-4</c:v>
                </c:pt>
                <c:pt idx="498">
                  <c:v>-2.5737240800000001E-4</c:v>
                </c:pt>
                <c:pt idx="499">
                  <c:v>-1.1986496799999998E-4</c:v>
                </c:pt>
                <c:pt idx="500">
                  <c:v>-2.7760931999999998E-5</c:v>
                </c:pt>
                <c:pt idx="501">
                  <c:v>-6.2267519999999998E-6</c:v>
                </c:pt>
                <c:pt idx="502">
                  <c:v>-3.8917191999999999E-5</c:v>
                </c:pt>
                <c:pt idx="503">
                  <c:v>-8.7433964000000012E-5</c:v>
                </c:pt>
                <c:pt idx="504">
                  <c:v>-1.2245944400000002E-4</c:v>
                </c:pt>
                <c:pt idx="505">
                  <c:v>-1.20902756E-4</c:v>
                </c:pt>
                <c:pt idx="506">
                  <c:v>-7.7056044000000003E-5</c:v>
                </c:pt>
                <c:pt idx="507">
                  <c:v>-1.5047984000000002E-5</c:v>
                </c:pt>
                <c:pt idx="508">
                  <c:v>3.2690444000000002E-5</c:v>
                </c:pt>
                <c:pt idx="509">
                  <c:v>5.8375796E-5</c:v>
                </c:pt>
                <c:pt idx="510">
                  <c:v>5.9932484000000006E-5</c:v>
                </c:pt>
                <c:pt idx="511">
                  <c:v>5.5262419999999989E-5</c:v>
                </c:pt>
                <c:pt idx="512">
                  <c:v>7.6018260000000008E-5</c:v>
                </c:pt>
                <c:pt idx="513">
                  <c:v>1.3828577200000001E-4</c:v>
                </c:pt>
                <c:pt idx="514">
                  <c:v>2.2104968000000001E-4</c:v>
                </c:pt>
                <c:pt idx="515">
                  <c:v>2.9343566800000003E-4</c:v>
                </c:pt>
                <c:pt idx="516">
                  <c:v>3.2690446000000005E-4</c:v>
                </c:pt>
                <c:pt idx="517">
                  <c:v>2.97067944E-4</c:v>
                </c:pt>
                <c:pt idx="518">
                  <c:v>2.1923355199999998E-4</c:v>
                </c:pt>
                <c:pt idx="519">
                  <c:v>1.37507436E-4</c:v>
                </c:pt>
                <c:pt idx="520">
                  <c:v>8.6915076000000012E-5</c:v>
                </c:pt>
                <c:pt idx="521">
                  <c:v>8.0428876000000006E-5</c:v>
                </c:pt>
                <c:pt idx="522">
                  <c:v>1.2090277199999998E-4</c:v>
                </c:pt>
                <c:pt idx="523">
                  <c:v>1.7824078399999999E-4</c:v>
                </c:pt>
                <c:pt idx="524">
                  <c:v>2.1430405999999999E-4</c:v>
                </c:pt>
                <c:pt idx="525">
                  <c:v>2.0262890399999999E-4</c:v>
                </c:pt>
                <c:pt idx="526">
                  <c:v>1.3102126399999999E-4</c:v>
                </c:pt>
                <c:pt idx="527">
                  <c:v>1.1415723999999995E-5</c:v>
                </c:pt>
                <c:pt idx="528">
                  <c:v>-1.1727049599999999E-4</c:v>
                </c:pt>
                <c:pt idx="529">
                  <c:v>-2.1326625599999999E-4</c:v>
                </c:pt>
                <c:pt idx="530">
                  <c:v>-2.5088621999999996E-4</c:v>
                </c:pt>
                <c:pt idx="531">
                  <c:v>-2.22865844E-4</c:v>
                </c:pt>
                <c:pt idx="532">
                  <c:v>-1.50739296E-4</c:v>
                </c:pt>
                <c:pt idx="533">
                  <c:v>-7.2385992000000013E-5</c:v>
                </c:pt>
                <c:pt idx="534">
                  <c:v>-1.6604675999999998E-5</c:v>
                </c:pt>
                <c:pt idx="535">
                  <c:v>3.1133759999999999E-6</c:v>
                </c:pt>
                <c:pt idx="536">
                  <c:v>-9.3401279999999988E-6</c:v>
                </c:pt>
                <c:pt idx="537">
                  <c:v>-3.1133759999999994E-5</c:v>
                </c:pt>
                <c:pt idx="538">
                  <c:v>-4.3068368000000002E-5</c:v>
                </c:pt>
                <c:pt idx="539">
                  <c:v>-3.6322719999999998E-5</c:v>
                </c:pt>
                <c:pt idx="540">
                  <c:v>-3.1133719999999972E-6</c:v>
                </c:pt>
                <c:pt idx="541">
                  <c:v>4.9295115999999992E-5</c:v>
                </c:pt>
                <c:pt idx="542">
                  <c:v>1.0014692E-4</c:v>
                </c:pt>
                <c:pt idx="543">
                  <c:v>1.36729084E-4</c:v>
                </c:pt>
                <c:pt idx="544">
                  <c:v>1.3776687600000002E-4</c:v>
                </c:pt>
                <c:pt idx="545">
                  <c:v>8.4061136000000006E-5</c:v>
                </c:pt>
                <c:pt idx="546">
                  <c:v>-7.5240040000000072E-6</c:v>
                </c:pt>
                <c:pt idx="547">
                  <c:v>-1.0767092399999998E-4</c:v>
                </c:pt>
                <c:pt idx="548">
                  <c:v>-1.8939704399999999E-4</c:v>
                </c:pt>
                <c:pt idx="549">
                  <c:v>-2.2571976000000001E-4</c:v>
                </c:pt>
                <c:pt idx="550">
                  <c:v>-2.1352570400000001E-4</c:v>
                </c:pt>
                <c:pt idx="551">
                  <c:v>-1.8109470399999998E-4</c:v>
                </c:pt>
                <c:pt idx="552">
                  <c:v>-1.5618770399999999E-4</c:v>
                </c:pt>
                <c:pt idx="553">
                  <c:v>-1.6215500400000002E-4</c:v>
                </c:pt>
                <c:pt idx="554">
                  <c:v>-2.0574226400000003E-4</c:v>
                </c:pt>
                <c:pt idx="555">
                  <c:v>-2.6723144000000002E-4</c:v>
                </c:pt>
                <c:pt idx="556">
                  <c:v>-3.2145606E-4</c:v>
                </c:pt>
                <c:pt idx="557">
                  <c:v>-3.4895754000000001E-4</c:v>
                </c:pt>
                <c:pt idx="558">
                  <c:v>-3.3728238E-4</c:v>
                </c:pt>
                <c:pt idx="559">
                  <c:v>-2.8980339999999996E-4</c:v>
                </c:pt>
                <c:pt idx="560">
                  <c:v>-2.2182802399999999E-4</c:v>
                </c:pt>
                <c:pt idx="561">
                  <c:v>-1.6007940800000001E-4</c:v>
                </c:pt>
                <c:pt idx="562">
                  <c:v>-1.29723988E-4</c:v>
                </c:pt>
                <c:pt idx="563">
                  <c:v>-1.4217748800000001E-4</c:v>
                </c:pt>
                <c:pt idx="564">
                  <c:v>-1.9017536800000002E-4</c:v>
                </c:pt>
                <c:pt idx="565">
                  <c:v>-2.4310276399999996E-4</c:v>
                </c:pt>
                <c:pt idx="566">
                  <c:v>-2.5763186000000006E-4</c:v>
                </c:pt>
                <c:pt idx="567">
                  <c:v>-2.1404460400000001E-4</c:v>
                </c:pt>
                <c:pt idx="568">
                  <c:v>-1.2609174399999998E-4</c:v>
                </c:pt>
                <c:pt idx="569">
                  <c:v>-2.9317643999999989E-5</c:v>
                </c:pt>
                <c:pt idx="570">
                  <c:v>2.6463680000000001E-5</c:v>
                </c:pt>
                <c:pt idx="571">
                  <c:v>1.4269640000000008E-5</c:v>
                </c:pt>
                <c:pt idx="572">
                  <c:v>-5.9413595999999992E-5</c:v>
                </c:pt>
                <c:pt idx="573">
                  <c:v>-1.7019789599999999E-4</c:v>
                </c:pt>
                <c:pt idx="574">
                  <c:v>-2.7034481599999999E-4</c:v>
                </c:pt>
                <c:pt idx="575">
                  <c:v>-3.0978092000000002E-4</c:v>
                </c:pt>
                <c:pt idx="576">
                  <c:v>-2.7890661600000002E-4</c:v>
                </c:pt>
                <c:pt idx="577">
                  <c:v>-1.91991536E-4</c:v>
                </c:pt>
                <c:pt idx="578">
                  <c:v>-7.5239916000000002E-5</c:v>
                </c:pt>
                <c:pt idx="579">
                  <c:v>2.8539284000000003E-5</c:v>
                </c:pt>
                <c:pt idx="580">
                  <c:v>9.0547363999999995E-5</c:v>
                </c:pt>
                <c:pt idx="581">
                  <c:v>1.0818982799999999E-4</c:v>
                </c:pt>
                <c:pt idx="582">
                  <c:v>8.4580063999999995E-5</c:v>
                </c:pt>
                <c:pt idx="583">
                  <c:v>3.9955000000000006E-5</c:v>
                </c:pt>
                <c:pt idx="584">
                  <c:v>-2.8539279999999973E-6</c:v>
                </c:pt>
                <c:pt idx="585">
                  <c:v>-3.8657747999999999E-5</c:v>
                </c:pt>
                <c:pt idx="586">
                  <c:v>-6.4861996000000006E-5</c:v>
                </c:pt>
                <c:pt idx="587">
                  <c:v>-7.3942676E-5</c:v>
                </c:pt>
                <c:pt idx="588">
                  <c:v>-6.6418684000000005E-5</c:v>
                </c:pt>
                <c:pt idx="589">
                  <c:v>-4.7738428E-5</c:v>
                </c:pt>
                <c:pt idx="590">
                  <c:v>-2.4128664000000003E-5</c:v>
                </c:pt>
                <c:pt idx="591">
                  <c:v>-1.6085775999999999E-5</c:v>
                </c:pt>
                <c:pt idx="592">
                  <c:v>-4.0214432E-5</c:v>
                </c:pt>
                <c:pt idx="593">
                  <c:v>-8.7433960000000001E-5</c:v>
                </c:pt>
                <c:pt idx="594">
                  <c:v>-1.3750742800000001E-4</c:v>
                </c:pt>
                <c:pt idx="595">
                  <c:v>-1.6604671199999999E-4</c:v>
                </c:pt>
                <c:pt idx="596">
                  <c:v>-1.4191804799999999E-4</c:v>
                </c:pt>
                <c:pt idx="597">
                  <c:v>-7.2126547999999999E-5</c:v>
                </c:pt>
              </c:numCache>
            </c:numRef>
          </c:val>
          <c:smooth val="0"/>
        </c:ser>
        <c:ser>
          <c:idx val="31"/>
          <c:order val="30"/>
          <c:marker>
            <c:symbol val="none"/>
          </c:marker>
          <c:val>
            <c:numRef>
              <c:f>Sheet1!$AG$2:$AG$599</c:f>
              <c:numCache>
                <c:formatCode>0.00E+00</c:formatCode>
                <c:ptCount val="598"/>
                <c:pt idx="0">
                  <c:v>5.6300220000000002E-4</c:v>
                </c:pt>
                <c:pt idx="1">
                  <c:v>6.4343110000000001E-4</c:v>
                </c:pt>
                <c:pt idx="2">
                  <c:v>4.5844461999999998E-4</c:v>
                </c:pt>
                <c:pt idx="3">
                  <c:v>3.7957242000000001E-4</c:v>
                </c:pt>
                <c:pt idx="4">
                  <c:v>3.0562972000000002E-4</c:v>
                </c:pt>
                <c:pt idx="5">
                  <c:v>2.7864713999999996E-4</c:v>
                </c:pt>
                <c:pt idx="6">
                  <c:v>3.0433249999999999E-4</c:v>
                </c:pt>
                <c:pt idx="7">
                  <c:v>3.5077369999999999E-4</c:v>
                </c:pt>
                <c:pt idx="8">
                  <c:v>3.6971340000000006E-4</c:v>
                </c:pt>
                <c:pt idx="9">
                  <c:v>3.3261234400000001E-4</c:v>
                </c:pt>
                <c:pt idx="10">
                  <c:v>2.4517836000000006E-4</c:v>
                </c:pt>
                <c:pt idx="11">
                  <c:v>1.4684756399999999E-4</c:v>
                </c:pt>
                <c:pt idx="12">
                  <c:v>8.9509563999999982E-5</c:v>
                </c:pt>
                <c:pt idx="13">
                  <c:v>1.0741148400000001E-4</c:v>
                </c:pt>
                <c:pt idx="14">
                  <c:v>1.9017539999999997E-4</c:v>
                </c:pt>
                <c:pt idx="15">
                  <c:v>3.00440804E-4</c:v>
                </c:pt>
                <c:pt idx="16">
                  <c:v>3.8761534000000006E-4</c:v>
                </c:pt>
                <c:pt idx="17">
                  <c:v>4.0499834E-4</c:v>
                </c:pt>
                <c:pt idx="18">
                  <c:v>3.4402805600000001E-4</c:v>
                </c:pt>
                <c:pt idx="19">
                  <c:v>2.4206498800000004E-4</c:v>
                </c:pt>
                <c:pt idx="20">
                  <c:v>1.4658811999999999E-4</c:v>
                </c:pt>
                <c:pt idx="21">
                  <c:v>9.2622920000000005E-5</c:v>
                </c:pt>
                <c:pt idx="22">
                  <c:v>9.9628020000000004E-5</c:v>
                </c:pt>
                <c:pt idx="23">
                  <c:v>1.5981996399999998E-4</c:v>
                </c:pt>
                <c:pt idx="24">
                  <c:v>2.40767752E-4</c:v>
                </c:pt>
                <c:pt idx="25">
                  <c:v>3.1315373999999996E-4</c:v>
                </c:pt>
                <c:pt idx="26">
                  <c:v>3.6374612000000003E-4</c:v>
                </c:pt>
                <c:pt idx="27">
                  <c:v>3.8346418000000001E-4</c:v>
                </c:pt>
                <c:pt idx="28">
                  <c:v>3.7101066000000003E-4</c:v>
                </c:pt>
                <c:pt idx="29">
                  <c:v>3.3339068000000003E-4</c:v>
                </c:pt>
                <c:pt idx="30">
                  <c:v>2.8176053999999994E-4</c:v>
                </c:pt>
                <c:pt idx="31">
                  <c:v>2.2442251999999998E-4</c:v>
                </c:pt>
                <c:pt idx="32">
                  <c:v>1.6345223200000001E-4</c:v>
                </c:pt>
                <c:pt idx="33">
                  <c:v>1.1000595199999999E-4</c:v>
                </c:pt>
                <c:pt idx="34">
                  <c:v>7.7574959999999999E-5</c:v>
                </c:pt>
                <c:pt idx="35">
                  <c:v>7.9650539999999995E-5</c:v>
                </c:pt>
                <c:pt idx="36">
                  <c:v>1.3491295999999998E-4</c:v>
                </c:pt>
                <c:pt idx="37">
                  <c:v>2.5088622799999998E-4</c:v>
                </c:pt>
                <c:pt idx="38">
                  <c:v>4.0162552800000002E-4</c:v>
                </c:pt>
                <c:pt idx="39">
                  <c:v>5.4977033999999993E-4</c:v>
                </c:pt>
                <c:pt idx="40">
                  <c:v>6.4628500000000002E-4</c:v>
                </c:pt>
                <c:pt idx="41">
                  <c:v>6.5951686E-4</c:v>
                </c:pt>
                <c:pt idx="42">
                  <c:v>6.0710835999999995E-4</c:v>
                </c:pt>
                <c:pt idx="43">
                  <c:v>5.1811768000000001E-4</c:v>
                </c:pt>
                <c:pt idx="44">
                  <c:v>4.2549474000000003E-4</c:v>
                </c:pt>
                <c:pt idx="45">
                  <c:v>3.6919451999999997E-4</c:v>
                </c:pt>
                <c:pt idx="46">
                  <c:v>3.4688197999999993E-4</c:v>
                </c:pt>
                <c:pt idx="47">
                  <c:v>3.2949895999999997E-4</c:v>
                </c:pt>
                <c:pt idx="48">
                  <c:v>3.1185650000000001E-4</c:v>
                </c:pt>
                <c:pt idx="49">
                  <c:v>2.8565226000000005E-4</c:v>
                </c:pt>
                <c:pt idx="50">
                  <c:v>2.4777284000000006E-4</c:v>
                </c:pt>
                <c:pt idx="51">
                  <c:v>2.3013038000000005E-4</c:v>
                </c:pt>
                <c:pt idx="52">
                  <c:v>2.51924E-4</c:v>
                </c:pt>
                <c:pt idx="53">
                  <c:v>3.0744588E-4</c:v>
                </c:pt>
                <c:pt idx="54">
                  <c:v>4.0499832000000002E-4</c:v>
                </c:pt>
                <c:pt idx="55">
                  <c:v>5.3083061999999995E-4</c:v>
                </c:pt>
                <c:pt idx="56">
                  <c:v>6.4498773999999994E-4</c:v>
                </c:pt>
                <c:pt idx="57">
                  <c:v>7.3631343999999992E-4</c:v>
                </c:pt>
                <c:pt idx="58">
                  <c:v>8.1025612000000004E-4</c:v>
                </c:pt>
                <c:pt idx="59">
                  <c:v>8.5773510000000002E-4</c:v>
                </c:pt>
                <c:pt idx="60">
                  <c:v>8.8809049999999997E-4</c:v>
                </c:pt>
                <c:pt idx="61">
                  <c:v>9.1144081999999999E-4</c:v>
                </c:pt>
                <c:pt idx="62">
                  <c:v>9.0339793999999994E-4</c:v>
                </c:pt>
                <c:pt idx="63">
                  <c:v>8.5332448000000006E-4</c:v>
                </c:pt>
                <c:pt idx="64">
                  <c:v>7.718578199999999E-4</c:v>
                </c:pt>
                <c:pt idx="65">
                  <c:v>6.7430538000000004E-4</c:v>
                </c:pt>
                <c:pt idx="66">
                  <c:v>5.9647097999999997E-4</c:v>
                </c:pt>
                <c:pt idx="67">
                  <c:v>5.7026674000000002E-4</c:v>
                </c:pt>
                <c:pt idx="68">
                  <c:v>5.8505525999999995E-4</c:v>
                </c:pt>
                <c:pt idx="69">
                  <c:v>6.1567011999999997E-4</c:v>
                </c:pt>
                <c:pt idx="70">
                  <c:v>6.4057711999999998E-4</c:v>
                </c:pt>
                <c:pt idx="71">
                  <c:v>6.3331257999999998E-4</c:v>
                </c:pt>
                <c:pt idx="72">
                  <c:v>5.8427689999999998E-4</c:v>
                </c:pt>
                <c:pt idx="73">
                  <c:v>5.0514525999999997E-4</c:v>
                </c:pt>
                <c:pt idx="74">
                  <c:v>4.0525778000000004E-4</c:v>
                </c:pt>
                <c:pt idx="75">
                  <c:v>2.8591170400000003E-4</c:v>
                </c:pt>
                <c:pt idx="76">
                  <c:v>1.7019789199999998E-4</c:v>
                </c:pt>
                <c:pt idx="77">
                  <c:v>9.6255208000000001E-5</c:v>
                </c:pt>
                <c:pt idx="78">
                  <c:v>9.9628028000000012E-5</c:v>
                </c:pt>
                <c:pt idx="79">
                  <c:v>2.0885562799999999E-4</c:v>
                </c:pt>
                <c:pt idx="80">
                  <c:v>4.14597924E-4</c:v>
                </c:pt>
                <c:pt idx="81">
                  <c:v>6.48620036E-4</c:v>
                </c:pt>
                <c:pt idx="82">
                  <c:v>8.3801717999999986E-4</c:v>
                </c:pt>
                <c:pt idx="83">
                  <c:v>9.4309363999999993E-4</c:v>
                </c:pt>
                <c:pt idx="84">
                  <c:v>9.4750425999999988E-4</c:v>
                </c:pt>
                <c:pt idx="85">
                  <c:v>8.8290167999999984E-4</c:v>
                </c:pt>
                <c:pt idx="86">
                  <c:v>7.9961886000000002E-4</c:v>
                </c:pt>
                <c:pt idx="87">
                  <c:v>7.2463827999999996E-4</c:v>
                </c:pt>
                <c:pt idx="88">
                  <c:v>6.5744124000000005E-4</c:v>
                </c:pt>
                <c:pt idx="89">
                  <c:v>5.9543318000000007E-4</c:v>
                </c:pt>
                <c:pt idx="90">
                  <c:v>5.316089600000001E-4</c:v>
                </c:pt>
                <c:pt idx="91">
                  <c:v>4.7089812000000004E-4</c:v>
                </c:pt>
                <c:pt idx="92">
                  <c:v>4.1667349999999995E-4</c:v>
                </c:pt>
                <c:pt idx="93">
                  <c:v>3.6789728000000002E-4</c:v>
                </c:pt>
                <c:pt idx="94">
                  <c:v>3.3313123999999998E-4</c:v>
                </c:pt>
                <c:pt idx="95">
                  <c:v>3.1367264000000002E-4</c:v>
                </c:pt>
                <c:pt idx="96">
                  <c:v>3.0692700000000002E-4</c:v>
                </c:pt>
                <c:pt idx="97">
                  <c:v>3.2067774000000003E-4</c:v>
                </c:pt>
                <c:pt idx="98">
                  <c:v>3.5466542000000005E-4</c:v>
                </c:pt>
                <c:pt idx="99">
                  <c:v>3.9410151999999998E-4</c:v>
                </c:pt>
                <c:pt idx="100">
                  <c:v>4.3846713999999998E-4</c:v>
                </c:pt>
                <c:pt idx="101">
                  <c:v>4.9295121999999992E-4</c:v>
                </c:pt>
                <c:pt idx="102">
                  <c:v>5.6196437999999987E-4</c:v>
                </c:pt>
                <c:pt idx="103">
                  <c:v>6.5329007999999995E-4</c:v>
                </c:pt>
                <c:pt idx="104">
                  <c:v>7.4902637999999997E-4</c:v>
                </c:pt>
                <c:pt idx="105">
                  <c:v>8.1051556000000008E-4</c:v>
                </c:pt>
                <c:pt idx="106">
                  <c:v>8.1285060000000004E-4</c:v>
                </c:pt>
                <c:pt idx="107">
                  <c:v>7.5940432E-4</c:v>
                </c:pt>
                <c:pt idx="108">
                  <c:v>6.7949433999999994E-4</c:v>
                </c:pt>
                <c:pt idx="109">
                  <c:v>6.1385399999999994E-4</c:v>
                </c:pt>
                <c:pt idx="110">
                  <c:v>5.9517374000000003E-4</c:v>
                </c:pt>
                <c:pt idx="111">
                  <c:v>6.2916141999999999E-4</c:v>
                </c:pt>
                <c:pt idx="112">
                  <c:v>6.9272617999999999E-4</c:v>
                </c:pt>
                <c:pt idx="113">
                  <c:v>7.5188032000000004E-4</c:v>
                </c:pt>
                <c:pt idx="114">
                  <c:v>7.8794360000000003E-4</c:v>
                </c:pt>
                <c:pt idx="115">
                  <c:v>7.9520814000000003E-4</c:v>
                </c:pt>
                <c:pt idx="116">
                  <c:v>7.8457077999999987E-4</c:v>
                </c:pt>
                <c:pt idx="117">
                  <c:v>7.8067906000000003E-4</c:v>
                </c:pt>
                <c:pt idx="118">
                  <c:v>8.0039710000000003E-4</c:v>
                </c:pt>
                <c:pt idx="119">
                  <c:v>8.4943273999999998E-4</c:v>
                </c:pt>
                <c:pt idx="120">
                  <c:v>9.1351645999999986E-4</c:v>
                </c:pt>
                <c:pt idx="121">
                  <c:v>9.6514651999999993E-4</c:v>
                </c:pt>
                <c:pt idx="122">
                  <c:v>9.7941615999999989E-4</c:v>
                </c:pt>
                <c:pt idx="123">
                  <c:v>9.4101785999999997E-4</c:v>
                </c:pt>
                <c:pt idx="124">
                  <c:v>8.5695674000000005E-4</c:v>
                </c:pt>
                <c:pt idx="125">
                  <c:v>7.6381484000000003E-4</c:v>
                </c:pt>
                <c:pt idx="126">
                  <c:v>6.9142893999999994E-4</c:v>
                </c:pt>
                <c:pt idx="127">
                  <c:v>6.4083658000000006E-4</c:v>
                </c:pt>
                <c:pt idx="128">
                  <c:v>6.0191938000000002E-4</c:v>
                </c:pt>
                <c:pt idx="129">
                  <c:v>5.5547818000000002E-4</c:v>
                </c:pt>
                <c:pt idx="130">
                  <c:v>4.8412998000000007E-4</c:v>
                </c:pt>
                <c:pt idx="131">
                  <c:v>3.9513930000000002E-4</c:v>
                </c:pt>
                <c:pt idx="132">
                  <c:v>3.2093715999999999E-4</c:v>
                </c:pt>
                <c:pt idx="133">
                  <c:v>2.8694947999999997E-4</c:v>
                </c:pt>
                <c:pt idx="134">
                  <c:v>3.0848365999999999E-4</c:v>
                </c:pt>
                <c:pt idx="135">
                  <c:v>3.8813420000000001E-4</c:v>
                </c:pt>
                <c:pt idx="136">
                  <c:v>5.0125354000000002E-4</c:v>
                </c:pt>
                <c:pt idx="137">
                  <c:v>6.1100005999999998E-4</c:v>
                </c:pt>
                <c:pt idx="138">
                  <c:v>6.9246672000000003E-4</c:v>
                </c:pt>
                <c:pt idx="139">
                  <c:v>7.2567607999999997E-4</c:v>
                </c:pt>
                <c:pt idx="140">
                  <c:v>7.0543913999999996E-4</c:v>
                </c:pt>
                <c:pt idx="141">
                  <c:v>6.5796015999999998E-4</c:v>
                </c:pt>
                <c:pt idx="142">
                  <c:v>6.1048117999999989E-4</c:v>
                </c:pt>
                <c:pt idx="143">
                  <c:v>5.7805018000000002E-4</c:v>
                </c:pt>
                <c:pt idx="144">
                  <c:v>5.6300217999999999E-4</c:v>
                </c:pt>
                <c:pt idx="145">
                  <c:v>5.5573763999999999E-4</c:v>
                </c:pt>
                <c:pt idx="146">
                  <c:v>5.3835462000000002E-4</c:v>
                </c:pt>
                <c:pt idx="147">
                  <c:v>4.9554568000000012E-4</c:v>
                </c:pt>
                <c:pt idx="148">
                  <c:v>4.1667350000000006E-4</c:v>
                </c:pt>
                <c:pt idx="149">
                  <c:v>3.0562976000000002E-4</c:v>
                </c:pt>
                <c:pt idx="150">
                  <c:v>1.83689192E-4</c:v>
                </c:pt>
                <c:pt idx="151">
                  <c:v>8.1985568000000002E-5</c:v>
                </c:pt>
                <c:pt idx="152">
                  <c:v>3.4506588000000007E-5</c:v>
                </c:pt>
                <c:pt idx="153">
                  <c:v>5.5781308000000003E-5</c:v>
                </c:pt>
                <c:pt idx="154">
                  <c:v>1.2661060799999999E-4</c:v>
                </c:pt>
                <c:pt idx="155">
                  <c:v>2.0210997600000002E-4</c:v>
                </c:pt>
                <c:pt idx="156">
                  <c:v>2.4206496000000002E-4</c:v>
                </c:pt>
                <c:pt idx="157">
                  <c:v>2.2234691600000003E-4</c:v>
                </c:pt>
                <c:pt idx="158">
                  <c:v>1.5333375600000001E-4</c:v>
                </c:pt>
                <c:pt idx="159">
                  <c:v>7.9650527999999989E-5</c:v>
                </c:pt>
                <c:pt idx="160">
                  <c:v>4.2290015999999994E-5</c:v>
                </c:pt>
                <c:pt idx="161">
                  <c:v>5.4484075999999997E-5</c:v>
                </c:pt>
                <c:pt idx="162">
                  <c:v>1.0637367999999999E-4</c:v>
                </c:pt>
                <c:pt idx="163">
                  <c:v>1.6734395999999999E-4</c:v>
                </c:pt>
                <c:pt idx="164">
                  <c:v>2.0548280799999999E-4</c:v>
                </c:pt>
                <c:pt idx="165">
                  <c:v>2.1326624E-4</c:v>
                </c:pt>
                <c:pt idx="166">
                  <c:v>2.0444501999999999E-4</c:v>
                </c:pt>
                <c:pt idx="167">
                  <c:v>2.060017E-4</c:v>
                </c:pt>
                <c:pt idx="168">
                  <c:v>2.4336221999999999E-4</c:v>
                </c:pt>
                <c:pt idx="169">
                  <c:v>3.2482889999999997E-4</c:v>
                </c:pt>
                <c:pt idx="170">
                  <c:v>4.3535375999999998E-4</c:v>
                </c:pt>
                <c:pt idx="171">
                  <c:v>5.4613806000000003E-4</c:v>
                </c:pt>
                <c:pt idx="172">
                  <c:v>6.2630749999999995E-4</c:v>
                </c:pt>
                <c:pt idx="173">
                  <c:v>6.6211132000000008E-4</c:v>
                </c:pt>
                <c:pt idx="174">
                  <c:v>6.5744125999999997E-4</c:v>
                </c:pt>
                <c:pt idx="175">
                  <c:v>6.3694486000000011E-4</c:v>
                </c:pt>
                <c:pt idx="176">
                  <c:v>6.2760472000000008E-4</c:v>
                </c:pt>
                <c:pt idx="177">
                  <c:v>6.5095503999999999E-4</c:v>
                </c:pt>
                <c:pt idx="178">
                  <c:v>7.2178434E-4</c:v>
                </c:pt>
                <c:pt idx="179">
                  <c:v>8.2945531999999991E-4</c:v>
                </c:pt>
                <c:pt idx="180">
                  <c:v>9.5087698000000001E-4</c:v>
                </c:pt>
                <c:pt idx="181">
                  <c:v>1.0717796599999999E-3</c:v>
                </c:pt>
                <c:pt idx="182">
                  <c:v>1.18905024E-3</c:v>
                </c:pt>
                <c:pt idx="183">
                  <c:v>1.312807E-3</c:v>
                </c:pt>
                <c:pt idx="184">
                  <c:v>1.4721080000000002E-3</c:v>
                </c:pt>
                <c:pt idx="185">
                  <c:v>1.6916009999999998E-3</c:v>
                </c:pt>
                <c:pt idx="186">
                  <c:v>1.9842584000000002E-3</c:v>
                </c:pt>
                <c:pt idx="187">
                  <c:v>2.3482638E-3</c:v>
                </c:pt>
                <c:pt idx="188">
                  <c:v>2.766494E-3</c:v>
                </c:pt>
                <c:pt idx="189">
                  <c:v>3.2210470000000003E-3</c:v>
                </c:pt>
                <c:pt idx="190">
                  <c:v>3.7002474E-3</c:v>
                </c:pt>
                <c:pt idx="191">
                  <c:v>4.2017603999999998E-3</c:v>
                </c:pt>
                <c:pt idx="192">
                  <c:v>4.7232509999999995E-3</c:v>
                </c:pt>
                <c:pt idx="193">
                  <c:v>5.2621244000000001E-3</c:v>
                </c:pt>
                <c:pt idx="194">
                  <c:v>5.8295372000000002E-3</c:v>
                </c:pt>
                <c:pt idx="195">
                  <c:v>6.4444289999999998E-3</c:v>
                </c:pt>
                <c:pt idx="196">
                  <c:v>7.123664E-3</c:v>
                </c:pt>
                <c:pt idx="197">
                  <c:v>7.8742469999999991E-3</c:v>
                </c:pt>
                <c:pt idx="198">
                  <c:v>8.6855413999999999E-3</c:v>
                </c:pt>
                <c:pt idx="199">
                  <c:v>9.5212235999999999E-3</c:v>
                </c:pt>
                <c:pt idx="200">
                  <c:v>1.03382248E-2</c:v>
                </c:pt>
                <c:pt idx="201">
                  <c:v>1.1110861000000001E-2</c:v>
                </c:pt>
                <c:pt idx="202">
                  <c:v>1.1851065999999999E-2</c:v>
                </c:pt>
                <c:pt idx="203">
                  <c:v>1.2583487999999999E-2</c:v>
                </c:pt>
                <c:pt idx="204">
                  <c:v>1.3327326E-2</c:v>
                </c:pt>
                <c:pt idx="205">
                  <c:v>1.4084395999999999E-2</c:v>
                </c:pt>
                <c:pt idx="206">
                  <c:v>1.4839389999999999E-2</c:v>
                </c:pt>
                <c:pt idx="207">
                  <c:v>1.5565586000000001E-2</c:v>
                </c:pt>
                <c:pt idx="208">
                  <c:v>1.6244301999999999E-2</c:v>
                </c:pt>
                <c:pt idx="209">
                  <c:v>1.6875798000000001E-2</c:v>
                </c:pt>
                <c:pt idx="210">
                  <c:v>1.7458257999999997E-2</c:v>
                </c:pt>
                <c:pt idx="211">
                  <c:v>1.7963144E-2</c:v>
                </c:pt>
                <c:pt idx="212">
                  <c:v>1.8361136E-2</c:v>
                </c:pt>
                <c:pt idx="213">
                  <c:v>1.8644972000000003E-2</c:v>
                </c:pt>
                <c:pt idx="214">
                  <c:v>1.8829697999999999E-2</c:v>
                </c:pt>
                <c:pt idx="215">
                  <c:v>1.8954752000000002E-2</c:v>
                </c:pt>
                <c:pt idx="216">
                  <c:v>1.9056456000000003E-2</c:v>
                </c:pt>
                <c:pt idx="217">
                  <c:v>1.9139480000000004E-2</c:v>
                </c:pt>
                <c:pt idx="218">
                  <c:v>1.9183586000000002E-2</c:v>
                </c:pt>
                <c:pt idx="219">
                  <c:v>1.9165425999999999E-2</c:v>
                </c:pt>
                <c:pt idx="220">
                  <c:v>1.9081105999999997E-2</c:v>
                </c:pt>
                <c:pt idx="221">
                  <c:v>1.8954234E-2</c:v>
                </c:pt>
                <c:pt idx="222">
                  <c:v>1.8813093999999999E-2</c:v>
                </c:pt>
                <c:pt idx="223">
                  <c:v>1.8677142000000001E-2</c:v>
                </c:pt>
                <c:pt idx="224">
                  <c:v>1.8536001999999999E-2</c:v>
                </c:pt>
                <c:pt idx="225">
                  <c:v>1.835854E-2</c:v>
                </c:pt>
                <c:pt idx="226">
                  <c:v>1.8132562000000001E-2</c:v>
                </c:pt>
                <c:pt idx="227">
                  <c:v>1.7875708000000001E-2</c:v>
                </c:pt>
                <c:pt idx="228">
                  <c:v>1.7603028E-2</c:v>
                </c:pt>
                <c:pt idx="229">
                  <c:v>1.7324120000000002E-2</c:v>
                </c:pt>
                <c:pt idx="230">
                  <c:v>1.7035094000000001E-2</c:v>
                </c:pt>
                <c:pt idx="231">
                  <c:v>1.6715453999999998E-2</c:v>
                </c:pt>
                <c:pt idx="232">
                  <c:v>1.6349891999999998E-2</c:v>
                </c:pt>
                <c:pt idx="233">
                  <c:v>1.5962796000000001E-2</c:v>
                </c:pt>
                <c:pt idx="234">
                  <c:v>1.5588153999999998E-2</c:v>
                </c:pt>
                <c:pt idx="235">
                  <c:v>1.5235564000000002E-2</c:v>
                </c:pt>
                <c:pt idx="236">
                  <c:v>1.4889459999999998E-2</c:v>
                </c:pt>
                <c:pt idx="237">
                  <c:v>1.4529606E-2</c:v>
                </c:pt>
                <c:pt idx="238">
                  <c:v>1.4141212E-2</c:v>
                </c:pt>
                <c:pt idx="239">
                  <c:v>1.3745034E-2</c:v>
                </c:pt>
                <c:pt idx="240">
                  <c:v>1.3392444E-2</c:v>
                </c:pt>
                <c:pt idx="241">
                  <c:v>1.3128065999999999E-2</c:v>
                </c:pt>
                <c:pt idx="242">
                  <c:v>1.2967728000000001E-2</c:v>
                </c:pt>
                <c:pt idx="243">
                  <c:v>1.2888598000000001E-2</c:v>
                </c:pt>
                <c:pt idx="244">
                  <c:v>1.2836968000000001E-2</c:v>
                </c:pt>
                <c:pt idx="245">
                  <c:v>1.276614E-2</c:v>
                </c:pt>
                <c:pt idx="246">
                  <c:v>1.2656654E-2</c:v>
                </c:pt>
                <c:pt idx="247">
                  <c:v>1.2506692E-2</c:v>
                </c:pt>
                <c:pt idx="248">
                  <c:v>1.2331303999999998E-2</c:v>
                </c:pt>
                <c:pt idx="249">
                  <c:v>1.2146318E-2</c:v>
                </c:pt>
                <c:pt idx="250">
                  <c:v>1.1967297999999999E-2</c:v>
                </c:pt>
                <c:pt idx="251">
                  <c:v>1.1800472000000001E-2</c:v>
                </c:pt>
                <c:pt idx="252">
                  <c:v>1.1622749999999999E-2</c:v>
                </c:pt>
                <c:pt idx="253">
                  <c:v>1.1394435999999999E-2</c:v>
                </c:pt>
                <c:pt idx="254">
                  <c:v>1.109218E-2</c:v>
                </c:pt>
                <c:pt idx="255">
                  <c:v>1.0708456799999998E-2</c:v>
                </c:pt>
                <c:pt idx="256">
                  <c:v>1.0271806400000002E-2</c:v>
                </c:pt>
                <c:pt idx="257">
                  <c:v>9.8403446000000002E-3</c:v>
                </c:pt>
                <c:pt idx="258">
                  <c:v>9.4620696000000011E-3</c:v>
                </c:pt>
                <c:pt idx="259">
                  <c:v>9.1512501999999989E-3</c:v>
                </c:pt>
                <c:pt idx="260">
                  <c:v>8.8918021999999999E-3</c:v>
                </c:pt>
                <c:pt idx="261">
                  <c:v>8.6466237999999994E-3</c:v>
                </c:pt>
                <c:pt idx="262">
                  <c:v>8.3871757999999987E-3</c:v>
                </c:pt>
                <c:pt idx="263">
                  <c:v>8.1012640000000004E-3</c:v>
                </c:pt>
                <c:pt idx="264">
                  <c:v>7.7782514000000001E-3</c:v>
                </c:pt>
                <c:pt idx="265">
                  <c:v>7.4158025999999985E-3</c:v>
                </c:pt>
                <c:pt idx="266">
                  <c:v>7.021701E-3</c:v>
                </c:pt>
                <c:pt idx="267">
                  <c:v>6.6050273999999996E-3</c:v>
                </c:pt>
                <c:pt idx="268">
                  <c:v>6.1862784000000001E-3</c:v>
                </c:pt>
                <c:pt idx="269">
                  <c:v>5.8046302000000008E-3</c:v>
                </c:pt>
                <c:pt idx="270">
                  <c:v>5.4772068000000004E-3</c:v>
                </c:pt>
                <c:pt idx="271">
                  <c:v>5.1941489999999995E-3</c:v>
                </c:pt>
                <c:pt idx="272">
                  <c:v>4.948970799999999E-3</c:v>
                </c:pt>
                <c:pt idx="273">
                  <c:v>4.7224726000000003E-3</c:v>
                </c:pt>
                <c:pt idx="274">
                  <c:v>4.5001257999999992E-3</c:v>
                </c:pt>
                <c:pt idx="275">
                  <c:v>4.3019074000000008E-3</c:v>
                </c:pt>
                <c:pt idx="276">
                  <c:v>4.1459791999999994E-3</c:v>
                </c:pt>
                <c:pt idx="277">
                  <c:v>4.0214440000000008E-3</c:v>
                </c:pt>
                <c:pt idx="278">
                  <c:v>3.9163675999999998E-3</c:v>
                </c:pt>
                <c:pt idx="279">
                  <c:v>3.8157018000000002E-3</c:v>
                </c:pt>
                <c:pt idx="280">
                  <c:v>3.6958368000000004E-3</c:v>
                </c:pt>
                <c:pt idx="281">
                  <c:v>3.5523619999999999E-3</c:v>
                </c:pt>
                <c:pt idx="282">
                  <c:v>3.4000660000000002E-3</c:v>
                </c:pt>
                <c:pt idx="283">
                  <c:v>3.2467322000000001E-3</c:v>
                </c:pt>
                <c:pt idx="284">
                  <c:v>3.0757558000000002E-3</c:v>
                </c:pt>
                <c:pt idx="285">
                  <c:v>2.8835050000000002E-3</c:v>
                </c:pt>
                <c:pt idx="286">
                  <c:v>2.6782816E-3</c:v>
                </c:pt>
                <c:pt idx="287">
                  <c:v>2.4748744000000003E-3</c:v>
                </c:pt>
                <c:pt idx="288">
                  <c:v>2.3059738000000005E-3</c:v>
                </c:pt>
                <c:pt idx="289">
                  <c:v>2.2094592000000005E-3</c:v>
                </c:pt>
                <c:pt idx="290">
                  <c:v>2.1855900000000003E-3</c:v>
                </c:pt>
                <c:pt idx="291">
                  <c:v>2.2097188000000001E-3</c:v>
                </c:pt>
                <c:pt idx="292">
                  <c:v>2.2546034000000001E-3</c:v>
                </c:pt>
                <c:pt idx="293">
                  <c:v>2.2844397999999999E-3</c:v>
                </c:pt>
                <c:pt idx="294">
                  <c:v>2.2891097999999999E-3</c:v>
                </c:pt>
                <c:pt idx="295">
                  <c:v>2.2815858000000003E-3</c:v>
                </c:pt>
                <c:pt idx="296">
                  <c:v>2.2634243999999997E-3</c:v>
                </c:pt>
                <c:pt idx="297">
                  <c:v>2.2151669999999997E-3</c:v>
                </c:pt>
                <c:pt idx="298">
                  <c:v>2.1215063999999997E-3</c:v>
                </c:pt>
                <c:pt idx="299">
                  <c:v>1.966616E-3</c:v>
                </c:pt>
                <c:pt idx="300">
                  <c:v>1.7562036E-3</c:v>
                </c:pt>
                <c:pt idx="301">
                  <c:v>1.5460506E-3</c:v>
                </c:pt>
                <c:pt idx="302">
                  <c:v>1.3849334000000002E-3</c:v>
                </c:pt>
                <c:pt idx="303">
                  <c:v>1.2949048000000002E-3</c:v>
                </c:pt>
                <c:pt idx="304">
                  <c:v>1.2705168E-3</c:v>
                </c:pt>
                <c:pt idx="305">
                  <c:v>1.2783002000000001E-3</c:v>
                </c:pt>
                <c:pt idx="306">
                  <c:v>1.2603984E-3</c:v>
                </c:pt>
                <c:pt idx="307">
                  <c:v>1.1986497799999999E-3</c:v>
                </c:pt>
                <c:pt idx="308">
                  <c:v>1.0992812799999999E-3</c:v>
                </c:pt>
                <c:pt idx="309">
                  <c:v>9.7033554000000002E-4</c:v>
                </c:pt>
                <c:pt idx="310">
                  <c:v>8.2556358000000015E-4</c:v>
                </c:pt>
                <c:pt idx="311">
                  <c:v>6.8234825999999998E-4</c:v>
                </c:pt>
                <c:pt idx="312">
                  <c:v>5.4094910000000002E-4</c:v>
                </c:pt>
                <c:pt idx="313">
                  <c:v>4.1589516000000001E-4</c:v>
                </c:pt>
                <c:pt idx="314">
                  <c:v>3.4506586000000001E-4</c:v>
                </c:pt>
                <c:pt idx="315">
                  <c:v>3.2716393999999998E-4</c:v>
                </c:pt>
                <c:pt idx="316">
                  <c:v>3.3468794E-4</c:v>
                </c:pt>
                <c:pt idx="317">
                  <c:v>3.4921703999999992E-4</c:v>
                </c:pt>
                <c:pt idx="318">
                  <c:v>3.5648157999999998E-4</c:v>
                </c:pt>
                <c:pt idx="319">
                  <c:v>3.4921702E-4</c:v>
                </c:pt>
                <c:pt idx="320">
                  <c:v>3.6115163999999998E-4</c:v>
                </c:pt>
                <c:pt idx="321">
                  <c:v>4.1174400000000002E-4</c:v>
                </c:pt>
                <c:pt idx="322">
                  <c:v>4.8698391999999998E-4</c:v>
                </c:pt>
                <c:pt idx="323">
                  <c:v>5.5028924000000005E-4</c:v>
                </c:pt>
                <c:pt idx="324">
                  <c:v>5.5469986E-4</c:v>
                </c:pt>
                <c:pt idx="325">
                  <c:v>4.7141703999999997E-4</c:v>
                </c:pt>
                <c:pt idx="326">
                  <c:v>3.1393209999999998E-4</c:v>
                </c:pt>
                <c:pt idx="327">
                  <c:v>1.3621022000000001E-4</c:v>
                </c:pt>
                <c:pt idx="328">
                  <c:v>-3.8917199999999924E-6</c:v>
                </c:pt>
                <c:pt idx="329">
                  <c:v>-7.3942676E-5</c:v>
                </c:pt>
                <c:pt idx="330">
                  <c:v>-8.146666800000001E-5</c:v>
                </c:pt>
                <c:pt idx="331">
                  <c:v>-5.2408496E-5</c:v>
                </c:pt>
                <c:pt idx="332">
                  <c:v>-3.2431008000000004E-5</c:v>
                </c:pt>
                <c:pt idx="333">
                  <c:v>-5.2408488000000005E-5</c:v>
                </c:pt>
                <c:pt idx="334">
                  <c:v>-1.0585477200000001E-4</c:v>
                </c:pt>
                <c:pt idx="335">
                  <c:v>-1.7175455999999999E-4</c:v>
                </c:pt>
                <c:pt idx="336">
                  <c:v>-2.2260637200000001E-4</c:v>
                </c:pt>
                <c:pt idx="337">
                  <c:v>-2.2623864000000002E-4</c:v>
                </c:pt>
                <c:pt idx="338">
                  <c:v>-1.6967898399999998E-4</c:v>
                </c:pt>
                <c:pt idx="339">
                  <c:v>-7.0569843999999997E-5</c:v>
                </c:pt>
                <c:pt idx="340">
                  <c:v>4.6700656000000005E-5</c:v>
                </c:pt>
                <c:pt idx="341">
                  <c:v>1.4321531600000001E-4</c:v>
                </c:pt>
                <c:pt idx="342">
                  <c:v>1.7253293599999998E-4</c:v>
                </c:pt>
                <c:pt idx="343">
                  <c:v>1.1389767999999999E-4</c:v>
                </c:pt>
                <c:pt idx="344">
                  <c:v>-1.4788540000000009E-5</c:v>
                </c:pt>
                <c:pt idx="345">
                  <c:v>-1.7460852000000002E-4</c:v>
                </c:pt>
                <c:pt idx="346">
                  <c:v>-3.2249387999999998E-4</c:v>
                </c:pt>
                <c:pt idx="347">
                  <c:v>-4.2367860000000002E-4</c:v>
                </c:pt>
                <c:pt idx="348">
                  <c:v>-4.7401150000000005E-4</c:v>
                </c:pt>
                <c:pt idx="349">
                  <c:v>-4.9035672E-4</c:v>
                </c:pt>
                <c:pt idx="350">
                  <c:v>-4.9424843999999995E-4</c:v>
                </c:pt>
                <c:pt idx="351">
                  <c:v>-4.9969686000000003E-4</c:v>
                </c:pt>
                <c:pt idx="352">
                  <c:v>-5.1163148000000006E-4</c:v>
                </c:pt>
                <c:pt idx="353">
                  <c:v>-5.2667947999999998E-4</c:v>
                </c:pt>
                <c:pt idx="354">
                  <c:v>-5.2849561999999994E-4</c:v>
                </c:pt>
                <c:pt idx="355">
                  <c:v>-5.0773977999999992E-4</c:v>
                </c:pt>
                <c:pt idx="356">
                  <c:v>-4.7323318000000003E-4</c:v>
                </c:pt>
                <c:pt idx="357">
                  <c:v>-4.3379707999999993E-4</c:v>
                </c:pt>
                <c:pt idx="358">
                  <c:v>-3.8709642000000002E-4</c:v>
                </c:pt>
                <c:pt idx="359">
                  <c:v>-3.5103314000000004E-4</c:v>
                </c:pt>
                <c:pt idx="360">
                  <c:v>-3.3728239999999997E-4</c:v>
                </c:pt>
                <c:pt idx="361">
                  <c:v>-3.3183399999999998E-4</c:v>
                </c:pt>
                <c:pt idx="362">
                  <c:v>-3.4117411999999998E-4</c:v>
                </c:pt>
                <c:pt idx="363">
                  <c:v>-3.7723740000000002E-4</c:v>
                </c:pt>
                <c:pt idx="364">
                  <c:v>-4.3587265999999998E-4</c:v>
                </c:pt>
                <c:pt idx="365">
                  <c:v>-5.0748029999999993E-4</c:v>
                </c:pt>
                <c:pt idx="366">
                  <c:v>-5.7441787999999998E-4</c:v>
                </c:pt>
                <c:pt idx="367">
                  <c:v>-5.9231980000000006E-4</c:v>
                </c:pt>
                <c:pt idx="368">
                  <c:v>-5.4795420000000009E-4</c:v>
                </c:pt>
                <c:pt idx="369">
                  <c:v>-4.6000132E-4</c:v>
                </c:pt>
                <c:pt idx="370">
                  <c:v>-3.5700046000000001E-4</c:v>
                </c:pt>
                <c:pt idx="371">
                  <c:v>-2.7968496E-4</c:v>
                </c:pt>
                <c:pt idx="372">
                  <c:v>-2.4829174000000001E-4</c:v>
                </c:pt>
                <c:pt idx="373">
                  <c:v>-2.3843269999999998E-4</c:v>
                </c:pt>
                <c:pt idx="374">
                  <c:v>-2.2260637999999998E-4</c:v>
                </c:pt>
                <c:pt idx="375">
                  <c:v>-1.9199152000000001E-4</c:v>
                </c:pt>
                <c:pt idx="376">
                  <c:v>-1.48923148E-4</c:v>
                </c:pt>
                <c:pt idx="377">
                  <c:v>-1.3672908800000001E-4</c:v>
                </c:pt>
                <c:pt idx="378">
                  <c:v>-1.9899662799999999E-4</c:v>
                </c:pt>
                <c:pt idx="379">
                  <c:v>-3.33909588E-4</c:v>
                </c:pt>
                <c:pt idx="380">
                  <c:v>-5.1344760799999995E-4</c:v>
                </c:pt>
                <c:pt idx="381">
                  <c:v>-6.937639799999999E-4</c:v>
                </c:pt>
                <c:pt idx="382">
                  <c:v>-8.1051559999999992E-4</c:v>
                </c:pt>
                <c:pt idx="383">
                  <c:v>-8.3646039999999994E-4</c:v>
                </c:pt>
                <c:pt idx="384">
                  <c:v>-7.9235424000000001E-4</c:v>
                </c:pt>
                <c:pt idx="385">
                  <c:v>-7.0492025999999998E-4</c:v>
                </c:pt>
                <c:pt idx="386">
                  <c:v>-6.0970284000000006E-4</c:v>
                </c:pt>
                <c:pt idx="387">
                  <c:v>-5.391329800000001E-4</c:v>
                </c:pt>
                <c:pt idx="388">
                  <c:v>-4.9917798000000005E-4</c:v>
                </c:pt>
                <c:pt idx="389">
                  <c:v>-4.8412999999999999E-4</c:v>
                </c:pt>
                <c:pt idx="390">
                  <c:v>-4.8724338E-4</c:v>
                </c:pt>
                <c:pt idx="391">
                  <c:v>-5.0177245999999994E-4</c:v>
                </c:pt>
                <c:pt idx="392">
                  <c:v>-5.3212788000000003E-4</c:v>
                </c:pt>
                <c:pt idx="393">
                  <c:v>-5.7856908000000003E-4</c:v>
                </c:pt>
                <c:pt idx="394">
                  <c:v>-6.3305316000000008E-4</c:v>
                </c:pt>
                <c:pt idx="395">
                  <c:v>-7.0206632000000002E-4</c:v>
                </c:pt>
                <c:pt idx="396">
                  <c:v>-7.7704680000000004E-4</c:v>
                </c:pt>
                <c:pt idx="397">
                  <c:v>-8.4242767999999997E-4</c:v>
                </c:pt>
                <c:pt idx="398">
                  <c:v>-9.0313845999999995E-4</c:v>
                </c:pt>
                <c:pt idx="399">
                  <c:v>-9.4309344000000008E-4</c:v>
                </c:pt>
                <c:pt idx="400">
                  <c:v>-9.3193718000000002E-4</c:v>
                </c:pt>
                <c:pt idx="401">
                  <c:v>-8.6188621999999985E-4</c:v>
                </c:pt>
                <c:pt idx="402">
                  <c:v>-7.3527560000000007E-4</c:v>
                </c:pt>
                <c:pt idx="403">
                  <c:v>-5.6793167999999992E-4</c:v>
                </c:pt>
                <c:pt idx="404">
                  <c:v>-4.0940895999999995E-4</c:v>
                </c:pt>
                <c:pt idx="405">
                  <c:v>-3.0588920000000001E-4</c:v>
                </c:pt>
                <c:pt idx="406">
                  <c:v>-2.8435502E-4</c:v>
                </c:pt>
                <c:pt idx="407">
                  <c:v>-3.5233039999999996E-4</c:v>
                </c:pt>
                <c:pt idx="408">
                  <c:v>-4.7427095999999996E-4</c:v>
                </c:pt>
                <c:pt idx="409">
                  <c:v>-5.977682E-4</c:v>
                </c:pt>
                <c:pt idx="410">
                  <c:v>-6.7715929999999998E-4</c:v>
                </c:pt>
                <c:pt idx="411">
                  <c:v>-6.901317000000001E-4</c:v>
                </c:pt>
                <c:pt idx="412">
                  <c:v>-6.5199284000000001E-4</c:v>
                </c:pt>
                <c:pt idx="413">
                  <c:v>-6.0607054000000001E-4</c:v>
                </c:pt>
                <c:pt idx="414">
                  <c:v>-5.8090408000000004E-4</c:v>
                </c:pt>
                <c:pt idx="415">
                  <c:v>-5.8687137999999999E-4</c:v>
                </c:pt>
                <c:pt idx="416">
                  <c:v>-6.2034016000000005E-4</c:v>
                </c:pt>
                <c:pt idx="417">
                  <c:v>-6.5147391999999997E-4</c:v>
                </c:pt>
                <c:pt idx="418">
                  <c:v>-6.5510620000000009E-4</c:v>
                </c:pt>
                <c:pt idx="419">
                  <c:v>-6.3486925999999997E-4</c:v>
                </c:pt>
                <c:pt idx="420">
                  <c:v>-6.0658944000000002E-4</c:v>
                </c:pt>
                <c:pt idx="421">
                  <c:v>-5.8739030000000002E-4</c:v>
                </c:pt>
                <c:pt idx="422">
                  <c:v>-5.9802767999999999E-4</c:v>
                </c:pt>
                <c:pt idx="423">
                  <c:v>-6.3953935999999992E-4</c:v>
                </c:pt>
                <c:pt idx="424">
                  <c:v>-7.0206634000000005E-4</c:v>
                </c:pt>
                <c:pt idx="425">
                  <c:v>-7.8119797999999985E-4</c:v>
                </c:pt>
                <c:pt idx="426">
                  <c:v>-8.6966980000000005E-4</c:v>
                </c:pt>
                <c:pt idx="427">
                  <c:v>-9.6151430000000011E-4</c:v>
                </c:pt>
                <c:pt idx="428">
                  <c:v>-1.0476509999999999E-3</c:v>
                </c:pt>
                <c:pt idx="429">
                  <c:v>-1.11744258E-3</c:v>
                </c:pt>
                <c:pt idx="430">
                  <c:v>-1.1615487999999999E-3</c:v>
                </c:pt>
                <c:pt idx="431">
                  <c:v>-1.169851E-3</c:v>
                </c:pt>
                <c:pt idx="432">
                  <c:v>-1.1509114E-3</c:v>
                </c:pt>
                <c:pt idx="433">
                  <c:v>-1.1306743999999998E-3</c:v>
                </c:pt>
                <c:pt idx="434">
                  <c:v>-1.1093996E-3</c:v>
                </c:pt>
                <c:pt idx="435">
                  <c:v>-1.0756711999999999E-3</c:v>
                </c:pt>
                <c:pt idx="436">
                  <c:v>-1.0318245599999999E-3</c:v>
                </c:pt>
                <c:pt idx="437">
                  <c:v>-9.6021689999999994E-4</c:v>
                </c:pt>
                <c:pt idx="438">
                  <c:v>-8.5773503999999993E-4</c:v>
                </c:pt>
                <c:pt idx="439">
                  <c:v>-7.5395581999999992E-4</c:v>
                </c:pt>
                <c:pt idx="440">
                  <c:v>-6.6288966000000002E-4</c:v>
                </c:pt>
                <c:pt idx="441">
                  <c:v>-5.8505526000000006E-4</c:v>
                </c:pt>
                <c:pt idx="442">
                  <c:v>-5.3394399999999996E-4</c:v>
                </c:pt>
                <c:pt idx="443">
                  <c:v>-5.0903698000000002E-4</c:v>
                </c:pt>
                <c:pt idx="444">
                  <c:v>-5.0722085999999999E-4</c:v>
                </c:pt>
                <c:pt idx="445">
                  <c:v>-5.3887352000000003E-4</c:v>
                </c:pt>
                <c:pt idx="446">
                  <c:v>-6.0036270000000003E-4</c:v>
                </c:pt>
                <c:pt idx="447">
                  <c:v>-6.7404591999999997E-4</c:v>
                </c:pt>
                <c:pt idx="448">
                  <c:v>-7.4980474000000004E-4</c:v>
                </c:pt>
                <c:pt idx="449">
                  <c:v>-8.1440728000000003E-4</c:v>
                </c:pt>
                <c:pt idx="450">
                  <c:v>-8.5228668000000005E-4</c:v>
                </c:pt>
                <c:pt idx="451">
                  <c:v>-8.6188626000000012E-4</c:v>
                </c:pt>
                <c:pt idx="452">
                  <c:v>-8.4398435999999996E-4</c:v>
                </c:pt>
                <c:pt idx="453">
                  <c:v>-7.9961876000000009E-4</c:v>
                </c:pt>
                <c:pt idx="454">
                  <c:v>-7.4798862000000001E-4</c:v>
                </c:pt>
                <c:pt idx="455">
                  <c:v>-7.1659541999999994E-4</c:v>
                </c:pt>
                <c:pt idx="456">
                  <c:v>-7.1114699999999997E-4</c:v>
                </c:pt>
                <c:pt idx="457">
                  <c:v>-7.3423786000000003E-4</c:v>
                </c:pt>
                <c:pt idx="458">
                  <c:v>-7.7471173999999995E-4</c:v>
                </c:pt>
                <c:pt idx="459">
                  <c:v>-8.0869941999999991E-4</c:v>
                </c:pt>
                <c:pt idx="460">
                  <c:v>-8.2919581999999999E-4</c:v>
                </c:pt>
                <c:pt idx="461">
                  <c:v>-8.4476270000000012E-4</c:v>
                </c:pt>
                <c:pt idx="462">
                  <c:v>-8.3853595999999991E-4</c:v>
                </c:pt>
                <c:pt idx="463">
                  <c:v>-8.0273213999999989E-4</c:v>
                </c:pt>
                <c:pt idx="464">
                  <c:v>-7.4902639999999999E-4</c:v>
                </c:pt>
                <c:pt idx="465">
                  <c:v>-6.8831555999999993E-4</c:v>
                </c:pt>
                <c:pt idx="466">
                  <c:v>-6.5199284000000001E-4</c:v>
                </c:pt>
                <c:pt idx="467">
                  <c:v>-6.7819707999999996E-4</c:v>
                </c:pt>
                <c:pt idx="468">
                  <c:v>-7.6614987999999999E-4</c:v>
                </c:pt>
                <c:pt idx="469">
                  <c:v>-8.8497708000000001E-4</c:v>
                </c:pt>
                <c:pt idx="470">
                  <c:v>-9.9939362000000002E-4</c:v>
                </c:pt>
                <c:pt idx="471">
                  <c:v>-1.06062336E-3</c:v>
                </c:pt>
                <c:pt idx="472">
                  <c:v>-1.05180214E-3</c:v>
                </c:pt>
                <c:pt idx="473">
                  <c:v>-9.8356738000000008E-4</c:v>
                </c:pt>
                <c:pt idx="474">
                  <c:v>-8.7797203999999992E-4</c:v>
                </c:pt>
                <c:pt idx="475">
                  <c:v>-7.6718778000000004E-4</c:v>
                </c:pt>
                <c:pt idx="476">
                  <c:v>-6.8234828000000012E-4</c:v>
                </c:pt>
                <c:pt idx="477">
                  <c:v>-6.2475082000000006E-4</c:v>
                </c:pt>
                <c:pt idx="478">
                  <c:v>-5.8220136000000004E-4</c:v>
                </c:pt>
                <c:pt idx="479">
                  <c:v>-5.3601959999999998E-4</c:v>
                </c:pt>
                <c:pt idx="480">
                  <c:v>-4.6337414000000005E-4</c:v>
                </c:pt>
                <c:pt idx="481">
                  <c:v>-3.6296776000000001E-4</c:v>
                </c:pt>
                <c:pt idx="482">
                  <c:v>-2.5010787199999999E-4</c:v>
                </c:pt>
                <c:pt idx="483">
                  <c:v>-1.5229596399999999E-4</c:v>
                </c:pt>
                <c:pt idx="484">
                  <c:v>-9.7811883999999994E-5</c:v>
                </c:pt>
                <c:pt idx="485">
                  <c:v>-9.5736303999999998E-5</c:v>
                </c:pt>
                <c:pt idx="486">
                  <c:v>-1.35431844E-4</c:v>
                </c:pt>
                <c:pt idx="487">
                  <c:v>-2.0911507200000002E-4</c:v>
                </c:pt>
                <c:pt idx="488">
                  <c:v>-3.0640807999999999E-4</c:v>
                </c:pt>
                <c:pt idx="489">
                  <c:v>-4.0655502000000004E-4</c:v>
                </c:pt>
                <c:pt idx="490">
                  <c:v>-4.869839E-4</c:v>
                </c:pt>
                <c:pt idx="491">
                  <c:v>-5.2486332E-4</c:v>
                </c:pt>
                <c:pt idx="492">
                  <c:v>-5.0436693999999995E-4</c:v>
                </c:pt>
                <c:pt idx="493">
                  <c:v>-4.3665099999999998E-4</c:v>
                </c:pt>
                <c:pt idx="494">
                  <c:v>-3.518115E-4</c:v>
                </c:pt>
                <c:pt idx="495">
                  <c:v>-2.8487392E-4</c:v>
                </c:pt>
                <c:pt idx="496">
                  <c:v>-2.5789132000000002E-4</c:v>
                </c:pt>
                <c:pt idx="497">
                  <c:v>-2.7060425999999996E-4</c:v>
                </c:pt>
                <c:pt idx="498">
                  <c:v>-3.0095968E-4</c:v>
                </c:pt>
                <c:pt idx="499">
                  <c:v>-3.2301276000000002E-4</c:v>
                </c:pt>
                <c:pt idx="500">
                  <c:v>-3.1496988000000002E-4</c:v>
                </c:pt>
                <c:pt idx="501">
                  <c:v>-2.7994440000000004E-4</c:v>
                </c:pt>
                <c:pt idx="502">
                  <c:v>-2.3998942000000002E-4</c:v>
                </c:pt>
                <c:pt idx="503">
                  <c:v>-2.0703952000000002E-4</c:v>
                </c:pt>
                <c:pt idx="504">
                  <c:v>-1.8602421999999998E-4</c:v>
                </c:pt>
                <c:pt idx="505">
                  <c:v>-1.6734396000000001E-4</c:v>
                </c:pt>
                <c:pt idx="506">
                  <c:v>-1.27648416E-4</c:v>
                </c:pt>
                <c:pt idx="507">
                  <c:v>-6.7715916000000011E-5</c:v>
                </c:pt>
                <c:pt idx="508">
                  <c:v>-6.4861960000000107E-6</c:v>
                </c:pt>
                <c:pt idx="509">
                  <c:v>4.2549468000000002E-5</c:v>
                </c:pt>
                <c:pt idx="510">
                  <c:v>5.9413592000000001E-5</c:v>
                </c:pt>
                <c:pt idx="511">
                  <c:v>4.2030576000000005E-5</c:v>
                </c:pt>
                <c:pt idx="512">
                  <c:v>2.3869212000000005E-5</c:v>
                </c:pt>
                <c:pt idx="513">
                  <c:v>1.94586E-5</c:v>
                </c:pt>
                <c:pt idx="514">
                  <c:v>3.1912095999999998E-5</c:v>
                </c:pt>
                <c:pt idx="515">
                  <c:v>5.6819104000000004E-5</c:v>
                </c:pt>
                <c:pt idx="516">
                  <c:v>6.2008063999999995E-5</c:v>
                </c:pt>
                <c:pt idx="517">
                  <c:v>3.7879400000000002E-5</c:v>
                </c:pt>
                <c:pt idx="518">
                  <c:v>9.0806720000000028E-6</c:v>
                </c:pt>
                <c:pt idx="519">
                  <c:v>-8.3023360000000003E-6</c:v>
                </c:pt>
                <c:pt idx="520">
                  <c:v>-1.5566880000000067E-6</c:v>
                </c:pt>
                <c:pt idx="521">
                  <c:v>4.6700643999999998E-5</c:v>
                </c:pt>
                <c:pt idx="522">
                  <c:v>1.2090277200000001E-4</c:v>
                </c:pt>
                <c:pt idx="523">
                  <c:v>1.9406711200000001E-4</c:v>
                </c:pt>
                <c:pt idx="524">
                  <c:v>2.4206499999999999E-4</c:v>
                </c:pt>
                <c:pt idx="525">
                  <c:v>2.4180555999999998E-4</c:v>
                </c:pt>
                <c:pt idx="526">
                  <c:v>1.9588326000000004E-4</c:v>
                </c:pt>
                <c:pt idx="527">
                  <c:v>1.3050236400000001E-4</c:v>
                </c:pt>
                <c:pt idx="528">
                  <c:v>7.8872208000000009E-5</c:v>
                </c:pt>
                <c:pt idx="529">
                  <c:v>7.1348208000000004E-5</c:v>
                </c:pt>
                <c:pt idx="530">
                  <c:v>1.2609172800000001E-4</c:v>
                </c:pt>
                <c:pt idx="531">
                  <c:v>2.2234694800000004E-4</c:v>
                </c:pt>
                <c:pt idx="532">
                  <c:v>3.2119664400000002E-4</c:v>
                </c:pt>
                <c:pt idx="533">
                  <c:v>3.8242638E-4</c:v>
                </c:pt>
                <c:pt idx="534">
                  <c:v>3.7775632E-4</c:v>
                </c:pt>
                <c:pt idx="535">
                  <c:v>3.0718646399999997E-4</c:v>
                </c:pt>
                <c:pt idx="536">
                  <c:v>1.91732084E-4</c:v>
                </c:pt>
                <c:pt idx="537">
                  <c:v>5.9932483999999992E-5</c:v>
                </c:pt>
                <c:pt idx="538">
                  <c:v>-4.9554576000000003E-5</c:v>
                </c:pt>
                <c:pt idx="539">
                  <c:v>-1.0611424400000001E-4</c:v>
                </c:pt>
                <c:pt idx="540">
                  <c:v>-1.0741148400000001E-4</c:v>
                </c:pt>
                <c:pt idx="541">
                  <c:v>-5.7078563999999994E-5</c:v>
                </c:pt>
                <c:pt idx="542">
                  <c:v>2.8279836000000005E-5</c:v>
                </c:pt>
                <c:pt idx="543">
                  <c:v>1.15973256E-4</c:v>
                </c:pt>
                <c:pt idx="544">
                  <c:v>1.9069428400000002E-4</c:v>
                </c:pt>
                <c:pt idx="545">
                  <c:v>2.5062677999999997E-4</c:v>
                </c:pt>
                <c:pt idx="546">
                  <c:v>2.9032232E-4</c:v>
                </c:pt>
                <c:pt idx="547">
                  <c:v>3.1808325999999997E-4</c:v>
                </c:pt>
                <c:pt idx="548">
                  <c:v>3.5336819999999997E-4</c:v>
                </c:pt>
                <c:pt idx="549">
                  <c:v>3.9929049999999996E-4</c:v>
                </c:pt>
                <c:pt idx="550">
                  <c:v>4.5221787999999994E-4</c:v>
                </c:pt>
                <c:pt idx="551">
                  <c:v>5.0255079999999999E-4</c:v>
                </c:pt>
                <c:pt idx="552">
                  <c:v>5.2953339999999992E-4</c:v>
                </c:pt>
                <c:pt idx="553">
                  <c:v>5.1707987999999989E-4</c:v>
                </c:pt>
                <c:pt idx="554">
                  <c:v>4.7219536000000004E-4</c:v>
                </c:pt>
                <c:pt idx="555">
                  <c:v>4.1719237999999993E-4</c:v>
                </c:pt>
                <c:pt idx="556">
                  <c:v>3.7671847999999999E-4</c:v>
                </c:pt>
                <c:pt idx="557">
                  <c:v>3.7075116000000001E-4</c:v>
                </c:pt>
                <c:pt idx="558">
                  <c:v>3.9332314000000009E-4</c:v>
                </c:pt>
                <c:pt idx="559">
                  <c:v>4.1252230000000001E-4</c:v>
                </c:pt>
                <c:pt idx="560">
                  <c:v>4.0136603999999995E-4</c:v>
                </c:pt>
                <c:pt idx="561">
                  <c:v>3.5155203999999999E-4</c:v>
                </c:pt>
                <c:pt idx="562">
                  <c:v>2.8072273999999998E-4</c:v>
                </c:pt>
                <c:pt idx="563">
                  <c:v>2.2546031999999999E-4</c:v>
                </c:pt>
                <c:pt idx="564">
                  <c:v>2.1975245999999998E-4</c:v>
                </c:pt>
                <c:pt idx="565">
                  <c:v>2.7475544000000004E-4</c:v>
                </c:pt>
                <c:pt idx="566">
                  <c:v>3.8320470000000002E-4</c:v>
                </c:pt>
                <c:pt idx="567">
                  <c:v>5.0488582000000003E-4</c:v>
                </c:pt>
                <c:pt idx="568">
                  <c:v>5.915414599999999E-4</c:v>
                </c:pt>
                <c:pt idx="569">
                  <c:v>6.0710834000000003E-4</c:v>
                </c:pt>
                <c:pt idx="570">
                  <c:v>5.2849560000000002E-4</c:v>
                </c:pt>
                <c:pt idx="571">
                  <c:v>3.7464293199999997E-4</c:v>
                </c:pt>
                <c:pt idx="572">
                  <c:v>2.0185055200000004E-4</c:v>
                </c:pt>
                <c:pt idx="573">
                  <c:v>6.3824204000000016E-5</c:v>
                </c:pt>
                <c:pt idx="574">
                  <c:v>-2.8539360000000005E-6</c:v>
                </c:pt>
                <c:pt idx="575">
                  <c:v>5.9672839999999983E-6</c:v>
                </c:pt>
                <c:pt idx="576">
                  <c:v>4.3068348000000007E-5</c:v>
                </c:pt>
                <c:pt idx="577">
                  <c:v>5.3186823999999989E-5</c:v>
                </c:pt>
                <c:pt idx="578">
                  <c:v>7.7834319999999948E-6</c:v>
                </c:pt>
                <c:pt idx="579">
                  <c:v>-9.5476868000000007E-5</c:v>
                </c:pt>
                <c:pt idx="580">
                  <c:v>-2.2961148800000001E-4</c:v>
                </c:pt>
                <c:pt idx="581">
                  <c:v>-3.5803824400000003E-4</c:v>
                </c:pt>
                <c:pt idx="582">
                  <c:v>-4.5974185999999998E-4</c:v>
                </c:pt>
                <c:pt idx="583">
                  <c:v>-5.1396649999999999E-4</c:v>
                </c:pt>
                <c:pt idx="584">
                  <c:v>-5.1085312000000009E-4</c:v>
                </c:pt>
                <c:pt idx="585">
                  <c:v>-4.5766625999999996E-4</c:v>
                </c:pt>
                <c:pt idx="586">
                  <c:v>-3.7101064000000006E-4</c:v>
                </c:pt>
                <c:pt idx="587">
                  <c:v>-2.8227942000000003E-4</c:v>
                </c:pt>
                <c:pt idx="588">
                  <c:v>-2.3791382000000003E-4</c:v>
                </c:pt>
                <c:pt idx="589">
                  <c:v>-2.5789132000000002E-4</c:v>
                </c:pt>
                <c:pt idx="590">
                  <c:v>-3.1419154000000003E-4</c:v>
                </c:pt>
                <c:pt idx="591">
                  <c:v>-3.6141105999999999E-4</c:v>
                </c:pt>
                <c:pt idx="592">
                  <c:v>-3.5777879999999995E-4</c:v>
                </c:pt>
                <c:pt idx="593">
                  <c:v>-2.8487390399999996E-4</c:v>
                </c:pt>
                <c:pt idx="594">
                  <c:v>-1.6059830399999997E-4</c:v>
                </c:pt>
                <c:pt idx="595">
                  <c:v>-3.6322724000000003E-5</c:v>
                </c:pt>
                <c:pt idx="596">
                  <c:v>4.4625044000000008E-5</c:v>
                </c:pt>
                <c:pt idx="597">
                  <c:v>7.3423780000000005E-5</c:v>
                </c:pt>
              </c:numCache>
            </c:numRef>
          </c:val>
          <c:smooth val="0"/>
        </c:ser>
        <c:ser>
          <c:idx val="32"/>
          <c:order val="31"/>
          <c:marker>
            <c:symbol val="none"/>
          </c:marker>
          <c:val>
            <c:numRef>
              <c:f>Sheet1!$AH$2:$AH$599</c:f>
              <c:numCache>
                <c:formatCode>0.00E+00</c:formatCode>
                <c:ptCount val="598"/>
                <c:pt idx="0">
                  <c:v>3.2820169999999999E-4</c:v>
                </c:pt>
                <c:pt idx="1">
                  <c:v>3.8138860000000002E-4</c:v>
                </c:pt>
                <c:pt idx="2">
                  <c:v>3.4480637999999996E-4</c:v>
                </c:pt>
                <c:pt idx="3">
                  <c:v>3.3780128000000001E-4</c:v>
                </c:pt>
                <c:pt idx="4">
                  <c:v>3.1445095999999999E-4</c:v>
                </c:pt>
                <c:pt idx="5">
                  <c:v>2.8928452000000004E-4</c:v>
                </c:pt>
                <c:pt idx="6">
                  <c:v>2.6385862000000002E-4</c:v>
                </c:pt>
                <c:pt idx="7">
                  <c:v>2.4024885999999996E-4</c:v>
                </c:pt>
                <c:pt idx="8">
                  <c:v>2.2234696000000001E-4</c:v>
                </c:pt>
                <c:pt idx="9">
                  <c:v>2.0003442000000003E-4</c:v>
                </c:pt>
                <c:pt idx="10">
                  <c:v>1.6397113999999999E-4</c:v>
                </c:pt>
                <c:pt idx="11">
                  <c:v>1.1649215199999998E-4</c:v>
                </c:pt>
                <c:pt idx="12">
                  <c:v>5.9673039999999999E-5</c:v>
                </c:pt>
                <c:pt idx="13">
                  <c:v>1.3231843999999998E-5</c:v>
                </c:pt>
                <c:pt idx="14">
                  <c:v>1.4788543999999999E-5</c:v>
                </c:pt>
                <c:pt idx="15">
                  <c:v>8.1985583999999993E-5</c:v>
                </c:pt>
                <c:pt idx="16">
                  <c:v>1.9899663199999997E-4</c:v>
                </c:pt>
                <c:pt idx="17">
                  <c:v>3.2534780399999996E-4</c:v>
                </c:pt>
                <c:pt idx="18">
                  <c:v>4.127817799999999E-4</c:v>
                </c:pt>
                <c:pt idx="19">
                  <c:v>4.2341913999999995E-4</c:v>
                </c:pt>
                <c:pt idx="20">
                  <c:v>3.6452443600000001E-4</c:v>
                </c:pt>
                <c:pt idx="21">
                  <c:v>2.8098217599999999E-4</c:v>
                </c:pt>
                <c:pt idx="22">
                  <c:v>2.1637963600000003E-4</c:v>
                </c:pt>
                <c:pt idx="23">
                  <c:v>1.8576477600000001E-4</c:v>
                </c:pt>
                <c:pt idx="24">
                  <c:v>1.8031637599999999E-4</c:v>
                </c:pt>
                <c:pt idx="25">
                  <c:v>1.71754592E-4</c:v>
                </c:pt>
                <c:pt idx="26">
                  <c:v>1.37766908E-4</c:v>
                </c:pt>
                <c:pt idx="27">
                  <c:v>8.8731228000000012E-5</c:v>
                </c:pt>
                <c:pt idx="28">
                  <c:v>6.0970288000000002E-5</c:v>
                </c:pt>
                <c:pt idx="29">
                  <c:v>7.8353288000000001E-5</c:v>
                </c:pt>
                <c:pt idx="30">
                  <c:v>1.4269639599999998E-4</c:v>
                </c:pt>
                <c:pt idx="31">
                  <c:v>2.3480043999999999E-4</c:v>
                </c:pt>
                <c:pt idx="32">
                  <c:v>3.1159703999999999E-4</c:v>
                </c:pt>
                <c:pt idx="33">
                  <c:v>3.3572569999999996E-4</c:v>
                </c:pt>
                <c:pt idx="34">
                  <c:v>3.0459193999999998E-4</c:v>
                </c:pt>
                <c:pt idx="35">
                  <c:v>2.3454097599999996E-4</c:v>
                </c:pt>
                <c:pt idx="36">
                  <c:v>1.4788534000000002E-4</c:v>
                </c:pt>
                <c:pt idx="37">
                  <c:v>8.8471756000000002E-5</c:v>
                </c:pt>
                <c:pt idx="38">
                  <c:v>8.5617836000000011E-5</c:v>
                </c:pt>
                <c:pt idx="39">
                  <c:v>1.3646965599999999E-4</c:v>
                </c:pt>
                <c:pt idx="40">
                  <c:v>2.285737E-4</c:v>
                </c:pt>
                <c:pt idx="41">
                  <c:v>3.4273081599999996E-4</c:v>
                </c:pt>
                <c:pt idx="42">
                  <c:v>4.4858559999999998E-4</c:v>
                </c:pt>
                <c:pt idx="43">
                  <c:v>5.2356607999999995E-4</c:v>
                </c:pt>
                <c:pt idx="44">
                  <c:v>5.6040769999999998E-4</c:v>
                </c:pt>
                <c:pt idx="45">
                  <c:v>5.6429941999999993E-4</c:v>
                </c:pt>
                <c:pt idx="46">
                  <c:v>5.5288372000000005E-4</c:v>
                </c:pt>
                <c:pt idx="47">
                  <c:v>5.4276525999999989E-4</c:v>
                </c:pt>
                <c:pt idx="48">
                  <c:v>5.4717585999999993E-4</c:v>
                </c:pt>
                <c:pt idx="49">
                  <c:v>5.7675292000000005E-4</c:v>
                </c:pt>
                <c:pt idx="50">
                  <c:v>6.2111852000000002E-4</c:v>
                </c:pt>
                <c:pt idx="51">
                  <c:v>6.7145141999999994E-4</c:v>
                </c:pt>
                <c:pt idx="52">
                  <c:v>7.2904886000000008E-4</c:v>
                </c:pt>
                <c:pt idx="53">
                  <c:v>7.8716521999999992E-4</c:v>
                </c:pt>
                <c:pt idx="54">
                  <c:v>8.4035206000000002E-4</c:v>
                </c:pt>
                <c:pt idx="55">
                  <c:v>8.9327945999999997E-4</c:v>
                </c:pt>
                <c:pt idx="56">
                  <c:v>9.2545102000000001E-4</c:v>
                </c:pt>
                <c:pt idx="57">
                  <c:v>9.1170028000000006E-4</c:v>
                </c:pt>
                <c:pt idx="58">
                  <c:v>8.5021110000000016E-4</c:v>
                </c:pt>
                <c:pt idx="59">
                  <c:v>7.3864845999999996E-4</c:v>
                </c:pt>
                <c:pt idx="60">
                  <c:v>5.9206033999999988E-4</c:v>
                </c:pt>
                <c:pt idx="61">
                  <c:v>4.5429343999999996E-4</c:v>
                </c:pt>
                <c:pt idx="62">
                  <c:v>3.5700043999999998E-4</c:v>
                </c:pt>
                <c:pt idx="63">
                  <c:v>3.048514E-4</c:v>
                </c:pt>
                <c:pt idx="64">
                  <c:v>2.9551127999999995E-4</c:v>
                </c:pt>
                <c:pt idx="65">
                  <c:v>3.0173801999999999E-4</c:v>
                </c:pt>
                <c:pt idx="66">
                  <c:v>2.9213845999999995E-4</c:v>
                </c:pt>
                <c:pt idx="67">
                  <c:v>2.5607518799999998E-4</c:v>
                </c:pt>
                <c:pt idx="68">
                  <c:v>1.9951551599999999E-4</c:v>
                </c:pt>
                <c:pt idx="69">
                  <c:v>1.3698854400000002E-4</c:v>
                </c:pt>
                <c:pt idx="70">
                  <c:v>1.00665824E-4</c:v>
                </c:pt>
                <c:pt idx="71">
                  <c:v>1.0248194400000002E-4</c:v>
                </c:pt>
                <c:pt idx="72">
                  <c:v>1.33615696E-4</c:v>
                </c:pt>
                <c:pt idx="73">
                  <c:v>1.83429708E-4</c:v>
                </c:pt>
                <c:pt idx="74">
                  <c:v>2.3557876000000001E-4</c:v>
                </c:pt>
                <c:pt idx="75">
                  <c:v>2.6852865999999994E-4</c:v>
                </c:pt>
                <c:pt idx="76">
                  <c:v>2.7216094000000001E-4</c:v>
                </c:pt>
                <c:pt idx="77">
                  <c:v>2.4803227999999994E-4</c:v>
                </c:pt>
                <c:pt idx="78">
                  <c:v>2.0003440400000001E-4</c:v>
                </c:pt>
                <c:pt idx="79">
                  <c:v>1.47885352E-4</c:v>
                </c:pt>
                <c:pt idx="80">
                  <c:v>1.17529932E-4</c:v>
                </c:pt>
                <c:pt idx="81">
                  <c:v>1.3231847199999999E-4</c:v>
                </c:pt>
                <c:pt idx="82">
                  <c:v>1.97699372E-4</c:v>
                </c:pt>
                <c:pt idx="83">
                  <c:v>2.9499236799999999E-4</c:v>
                </c:pt>
                <c:pt idx="84">
                  <c:v>3.8450194000000002E-4</c:v>
                </c:pt>
                <c:pt idx="85">
                  <c:v>4.218624599999999E-4</c:v>
                </c:pt>
                <c:pt idx="86">
                  <c:v>3.8683698000000004E-4</c:v>
                </c:pt>
                <c:pt idx="87">
                  <c:v>2.9784631599999998E-4</c:v>
                </c:pt>
                <c:pt idx="88">
                  <c:v>2.0885565600000001E-4</c:v>
                </c:pt>
                <c:pt idx="89">
                  <c:v>1.7019789599999999E-4</c:v>
                </c:pt>
                <c:pt idx="90">
                  <c:v>2.0133165599999997E-4</c:v>
                </c:pt>
                <c:pt idx="91">
                  <c:v>2.9239789600000001E-4</c:v>
                </c:pt>
                <c:pt idx="92">
                  <c:v>4.0188495999999999E-4</c:v>
                </c:pt>
                <c:pt idx="93">
                  <c:v>4.8101660000000001E-4</c:v>
                </c:pt>
                <c:pt idx="94">
                  <c:v>5.2304717999999994E-4</c:v>
                </c:pt>
                <c:pt idx="95">
                  <c:v>5.4406248000000003E-4</c:v>
                </c:pt>
                <c:pt idx="96">
                  <c:v>5.4146800000000003E-4</c:v>
                </c:pt>
                <c:pt idx="97">
                  <c:v>5.3316566000000001E-4</c:v>
                </c:pt>
                <c:pt idx="98">
                  <c:v>5.3342511999999998E-4</c:v>
                </c:pt>
                <c:pt idx="99">
                  <c:v>5.1967437999999992E-4</c:v>
                </c:pt>
                <c:pt idx="100">
                  <c:v>4.8646501999999992E-4</c:v>
                </c:pt>
                <c:pt idx="101">
                  <c:v>4.5870410000000003E-4</c:v>
                </c:pt>
                <c:pt idx="102">
                  <c:v>4.3068372000000001E-4</c:v>
                </c:pt>
                <c:pt idx="103">
                  <c:v>3.9046926E-4</c:v>
                </c:pt>
                <c:pt idx="104">
                  <c:v>3.5077369999999999E-4</c:v>
                </c:pt>
                <c:pt idx="105">
                  <c:v>3.1367264000000002E-4</c:v>
                </c:pt>
                <c:pt idx="106">
                  <c:v>2.8201997999999999E-4</c:v>
                </c:pt>
                <c:pt idx="107">
                  <c:v>2.8124162000000002E-4</c:v>
                </c:pt>
                <c:pt idx="108">
                  <c:v>3.1989938000000001E-4</c:v>
                </c:pt>
                <c:pt idx="109">
                  <c:v>3.7879408000000001E-4</c:v>
                </c:pt>
                <c:pt idx="110">
                  <c:v>4.4183994000000001E-4</c:v>
                </c:pt>
                <c:pt idx="111">
                  <c:v>4.9269174000000004E-4</c:v>
                </c:pt>
                <c:pt idx="112">
                  <c:v>5.1707985999999997E-4</c:v>
                </c:pt>
                <c:pt idx="113">
                  <c:v>5.2797667999999998E-4</c:v>
                </c:pt>
                <c:pt idx="114">
                  <c:v>5.393924E-4</c:v>
                </c:pt>
                <c:pt idx="115">
                  <c:v>5.4743530000000008E-4</c:v>
                </c:pt>
                <c:pt idx="116">
                  <c:v>5.5495930000000005E-4</c:v>
                </c:pt>
                <c:pt idx="117">
                  <c:v>5.6896949999999996E-4</c:v>
                </c:pt>
                <c:pt idx="118">
                  <c:v>5.9206038000000005E-4</c:v>
                </c:pt>
                <c:pt idx="119">
                  <c:v>6.2993978000000007E-4</c:v>
                </c:pt>
                <c:pt idx="120">
                  <c:v>6.8779667999999995E-4</c:v>
                </c:pt>
                <c:pt idx="121">
                  <c:v>7.521397799999999E-4</c:v>
                </c:pt>
                <c:pt idx="122">
                  <c:v>8.0584551999999979E-4</c:v>
                </c:pt>
                <c:pt idx="123">
                  <c:v>8.3646038000000002E-4</c:v>
                </c:pt>
                <c:pt idx="124">
                  <c:v>8.4113044000000002E-4</c:v>
                </c:pt>
                <c:pt idx="125">
                  <c:v>8.3879539999999995E-4</c:v>
                </c:pt>
                <c:pt idx="126">
                  <c:v>8.5280559999999987E-4</c:v>
                </c:pt>
                <c:pt idx="127">
                  <c:v>8.8523657999999992E-4</c:v>
                </c:pt>
                <c:pt idx="128">
                  <c:v>9.2596993999999994E-4</c:v>
                </c:pt>
                <c:pt idx="129">
                  <c:v>9.6722219999999996E-4</c:v>
                </c:pt>
                <c:pt idx="130">
                  <c:v>9.900536399999999E-4</c:v>
                </c:pt>
                <c:pt idx="131">
                  <c:v>9.7915681999999988E-4</c:v>
                </c:pt>
                <c:pt idx="132">
                  <c:v>9.3868293999999997E-4</c:v>
                </c:pt>
                <c:pt idx="133">
                  <c:v>8.8056655999999998E-4</c:v>
                </c:pt>
                <c:pt idx="134">
                  <c:v>8.0662385999999994E-4</c:v>
                </c:pt>
                <c:pt idx="135">
                  <c:v>7.254166199999999E-4</c:v>
                </c:pt>
                <c:pt idx="136">
                  <c:v>6.4187435999999993E-4</c:v>
                </c:pt>
                <c:pt idx="137">
                  <c:v>5.544403799999999E-4</c:v>
                </c:pt>
                <c:pt idx="138">
                  <c:v>4.7193591999999994E-4</c:v>
                </c:pt>
                <c:pt idx="139">
                  <c:v>4.2238136000000002E-4</c:v>
                </c:pt>
                <c:pt idx="140">
                  <c:v>4.2108412000000002E-4</c:v>
                </c:pt>
                <c:pt idx="141">
                  <c:v>4.685631E-4</c:v>
                </c:pt>
                <c:pt idx="142">
                  <c:v>5.5495930000000005E-4</c:v>
                </c:pt>
                <c:pt idx="143">
                  <c:v>6.5147395999999992E-4</c:v>
                </c:pt>
                <c:pt idx="144">
                  <c:v>7.1763319999999992E-4</c:v>
                </c:pt>
                <c:pt idx="145">
                  <c:v>7.2048714E-4</c:v>
                </c:pt>
                <c:pt idx="146">
                  <c:v>6.6470582E-4</c:v>
                </c:pt>
                <c:pt idx="147">
                  <c:v>5.7208287999999997E-4</c:v>
                </c:pt>
                <c:pt idx="148">
                  <c:v>4.6337415999999997E-4</c:v>
                </c:pt>
                <c:pt idx="149">
                  <c:v>3.6867562000000002E-4</c:v>
                </c:pt>
                <c:pt idx="150">
                  <c:v>3.1886160000000002E-4</c:v>
                </c:pt>
                <c:pt idx="151">
                  <c:v>3.0225692E-4</c:v>
                </c:pt>
                <c:pt idx="152">
                  <c:v>3.0407304000000003E-4</c:v>
                </c:pt>
                <c:pt idx="153">
                  <c:v>3.2664502E-4</c:v>
                </c:pt>
                <c:pt idx="154">
                  <c:v>3.5414652000000004E-4</c:v>
                </c:pt>
                <c:pt idx="155">
                  <c:v>3.7334568000000002E-4</c:v>
                </c:pt>
                <c:pt idx="156">
                  <c:v>3.9851214000000005E-4</c:v>
                </c:pt>
                <c:pt idx="157">
                  <c:v>4.2990535999999998E-4</c:v>
                </c:pt>
                <c:pt idx="158">
                  <c:v>4.4858562E-4</c:v>
                </c:pt>
                <c:pt idx="159">
                  <c:v>4.6285526000000002E-4</c:v>
                </c:pt>
                <c:pt idx="160">
                  <c:v>4.8283274000000007E-4</c:v>
                </c:pt>
                <c:pt idx="161">
                  <c:v>4.9580513999999997E-4</c:v>
                </c:pt>
                <c:pt idx="162">
                  <c:v>4.9580513999999997E-4</c:v>
                </c:pt>
                <c:pt idx="163">
                  <c:v>4.812760400000001E-4</c:v>
                </c:pt>
                <c:pt idx="164">
                  <c:v>4.2627306000000005E-4</c:v>
                </c:pt>
                <c:pt idx="165">
                  <c:v>3.2949896000000002E-4</c:v>
                </c:pt>
                <c:pt idx="166">
                  <c:v>2.3765437200000002E-4</c:v>
                </c:pt>
                <c:pt idx="167">
                  <c:v>1.8342973199999998E-4</c:v>
                </c:pt>
                <c:pt idx="168">
                  <c:v>1.75127392E-4</c:v>
                </c:pt>
                <c:pt idx="169">
                  <c:v>2.2234693200000002E-4</c:v>
                </c:pt>
                <c:pt idx="170">
                  <c:v>3.1004035200000004E-4</c:v>
                </c:pt>
                <c:pt idx="171">
                  <c:v>3.9851212000000002E-4</c:v>
                </c:pt>
                <c:pt idx="172">
                  <c:v>4.7375203999999998E-4</c:v>
                </c:pt>
                <c:pt idx="173">
                  <c:v>5.3446288000000004E-4</c:v>
                </c:pt>
                <c:pt idx="174">
                  <c:v>5.6896946000000001E-4</c:v>
                </c:pt>
                <c:pt idx="175">
                  <c:v>5.7078559999999997E-4</c:v>
                </c:pt>
                <c:pt idx="176">
                  <c:v>5.4613804E-4</c:v>
                </c:pt>
                <c:pt idx="177">
                  <c:v>5.0410746000000006E-4</c:v>
                </c:pt>
                <c:pt idx="178">
                  <c:v>4.7063866000000008E-4</c:v>
                </c:pt>
                <c:pt idx="179">
                  <c:v>4.7427093999999998E-4</c:v>
                </c:pt>
                <c:pt idx="180">
                  <c:v>5.2408496000000003E-4</c:v>
                </c:pt>
                <c:pt idx="181">
                  <c:v>6.0658941999999999E-4</c:v>
                </c:pt>
                <c:pt idx="182">
                  <c:v>6.9609899999999994E-4</c:v>
                </c:pt>
                <c:pt idx="183">
                  <c:v>7.7315505999999996E-4</c:v>
                </c:pt>
                <c:pt idx="184">
                  <c:v>8.3594147999999991E-4</c:v>
                </c:pt>
                <c:pt idx="185">
                  <c:v>8.9846849999999988E-4</c:v>
                </c:pt>
                <c:pt idx="186">
                  <c:v>9.9031303999999988E-4</c:v>
                </c:pt>
                <c:pt idx="187">
                  <c:v>1.15480302E-3</c:v>
                </c:pt>
                <c:pt idx="188">
                  <c:v>1.41425102E-3</c:v>
                </c:pt>
                <c:pt idx="189">
                  <c:v>1.7735865999999999E-3</c:v>
                </c:pt>
                <c:pt idx="190">
                  <c:v>2.2193181999999997E-3</c:v>
                </c:pt>
                <c:pt idx="191">
                  <c:v>2.7075993999999999E-3</c:v>
                </c:pt>
                <c:pt idx="192">
                  <c:v>3.1930266000000001E-3</c:v>
                </c:pt>
                <c:pt idx="193">
                  <c:v>3.6740432000000002E-3</c:v>
                </c:pt>
                <c:pt idx="194">
                  <c:v>4.1773721999999996E-3</c:v>
                </c:pt>
                <c:pt idx="195">
                  <c:v>4.7414122000000005E-3</c:v>
                </c:pt>
                <c:pt idx="196">
                  <c:v>5.4128635999999997E-3</c:v>
                </c:pt>
                <c:pt idx="197">
                  <c:v>6.2067745999999993E-3</c:v>
                </c:pt>
                <c:pt idx="198">
                  <c:v>7.0997945999999989E-3</c:v>
                </c:pt>
                <c:pt idx="199">
                  <c:v>8.0651999999999998E-3</c:v>
                </c:pt>
                <c:pt idx="200">
                  <c:v>9.0822356000000003E-3</c:v>
                </c:pt>
                <c:pt idx="201">
                  <c:v>1.0131443600000001E-2</c:v>
                </c:pt>
                <c:pt idx="202">
                  <c:v>1.1211005999999999E-2</c:v>
                </c:pt>
                <c:pt idx="203">
                  <c:v>1.2331562000000001E-2</c:v>
                </c:pt>
                <c:pt idx="204">
                  <c:v>1.3491296E-2</c:v>
                </c:pt>
                <c:pt idx="205">
                  <c:v>1.4687352000000001E-2</c:v>
                </c:pt>
                <c:pt idx="206">
                  <c:v>1.5925697999999999E-2</c:v>
                </c:pt>
                <c:pt idx="207">
                  <c:v>1.7200626E-2</c:v>
                </c:pt>
                <c:pt idx="208">
                  <c:v>1.8495789999999998E-2</c:v>
                </c:pt>
                <c:pt idx="209">
                  <c:v>1.9793287999999999E-2</c:v>
                </c:pt>
                <c:pt idx="210">
                  <c:v>2.1059393999999999E-2</c:v>
                </c:pt>
                <c:pt idx="211">
                  <c:v>2.2252336000000001E-2</c:v>
                </c:pt>
                <c:pt idx="212">
                  <c:v>2.3344094000000003E-2</c:v>
                </c:pt>
                <c:pt idx="213">
                  <c:v>2.43191E-2</c:v>
                </c:pt>
                <c:pt idx="214">
                  <c:v>2.517995E-2</c:v>
                </c:pt>
                <c:pt idx="215">
                  <c:v>2.5938315999999999E-2</c:v>
                </c:pt>
                <c:pt idx="216">
                  <c:v>2.6587713999999995E-2</c:v>
                </c:pt>
                <c:pt idx="217">
                  <c:v>2.7123214E-2</c:v>
                </c:pt>
                <c:pt idx="218">
                  <c:v>2.7540145999999998E-2</c:v>
                </c:pt>
                <c:pt idx="219">
                  <c:v>2.7827094000000004E-2</c:v>
                </c:pt>
                <c:pt idx="220">
                  <c:v>2.7983542E-2</c:v>
                </c:pt>
                <c:pt idx="221">
                  <c:v>2.802661E-2</c:v>
                </c:pt>
                <c:pt idx="222">
                  <c:v>2.7949293999999996E-2</c:v>
                </c:pt>
                <c:pt idx="223">
                  <c:v>2.7731618000000003E-2</c:v>
                </c:pt>
                <c:pt idx="224">
                  <c:v>2.7355420000000002E-2</c:v>
                </c:pt>
                <c:pt idx="225">
                  <c:v>2.6799164000000004E-2</c:v>
                </c:pt>
                <c:pt idx="226">
                  <c:v>2.6078158000000001E-2</c:v>
                </c:pt>
                <c:pt idx="227">
                  <c:v>2.5262454E-2</c:v>
                </c:pt>
                <c:pt idx="228">
                  <c:v>2.4424956000000001E-2</c:v>
                </c:pt>
                <c:pt idx="229">
                  <c:v>2.3604062000000002E-2</c:v>
                </c:pt>
                <c:pt idx="230">
                  <c:v>2.281975E-2</c:v>
                </c:pt>
                <c:pt idx="231">
                  <c:v>2.2040107999999999E-2</c:v>
                </c:pt>
                <c:pt idx="232">
                  <c:v>2.1193010000000002E-2</c:v>
                </c:pt>
                <c:pt idx="233">
                  <c:v>2.0221377999999998E-2</c:v>
                </c:pt>
                <c:pt idx="234">
                  <c:v>1.9110679999999998E-2</c:v>
                </c:pt>
                <c:pt idx="235">
                  <c:v>1.7878819999999997E-2</c:v>
                </c:pt>
                <c:pt idx="236">
                  <c:v>1.6571979999999997E-2</c:v>
                </c:pt>
                <c:pt idx="237">
                  <c:v>1.5259951999999999E-2</c:v>
                </c:pt>
                <c:pt idx="238">
                  <c:v>1.4014860000000001E-2</c:v>
                </c:pt>
                <c:pt idx="239">
                  <c:v>1.2884186000000001E-2</c:v>
                </c:pt>
                <c:pt idx="240">
                  <c:v>1.1892058E-2</c:v>
                </c:pt>
                <c:pt idx="241">
                  <c:v>1.1054820200000001E-2</c:v>
                </c:pt>
                <c:pt idx="242">
                  <c:v>1.03605372E-2</c:v>
                </c:pt>
                <c:pt idx="243">
                  <c:v>9.7718497999999994E-3</c:v>
                </c:pt>
                <c:pt idx="244">
                  <c:v>9.2524352000000008E-3</c:v>
                </c:pt>
                <c:pt idx="245">
                  <c:v>8.7732343999999997E-3</c:v>
                </c:pt>
                <c:pt idx="246">
                  <c:v>8.3137519999999989E-3</c:v>
                </c:pt>
                <c:pt idx="247">
                  <c:v>7.8755441999999991E-3</c:v>
                </c:pt>
                <c:pt idx="248">
                  <c:v>7.4938962E-3</c:v>
                </c:pt>
                <c:pt idx="249">
                  <c:v>7.206687199999999E-3</c:v>
                </c:pt>
                <c:pt idx="250">
                  <c:v>7.0279276E-3</c:v>
                </c:pt>
                <c:pt idx="251">
                  <c:v>6.9485363999999992E-3</c:v>
                </c:pt>
                <c:pt idx="252">
                  <c:v>6.9366018E-3</c:v>
                </c:pt>
                <c:pt idx="253">
                  <c:v>6.9433474000000009E-3</c:v>
                </c:pt>
                <c:pt idx="254">
                  <c:v>6.9404936E-3</c:v>
                </c:pt>
                <c:pt idx="255">
                  <c:v>6.9197376000000007E-3</c:v>
                </c:pt>
                <c:pt idx="256">
                  <c:v>6.8766694000000003E-3</c:v>
                </c:pt>
                <c:pt idx="257">
                  <c:v>6.8149208000000006E-3</c:v>
                </c:pt>
                <c:pt idx="258">
                  <c:v>6.7293030000000007E-3</c:v>
                </c:pt>
                <c:pt idx="259">
                  <c:v>6.6109946000000004E-3</c:v>
                </c:pt>
                <c:pt idx="260">
                  <c:v>6.4631094E-3</c:v>
                </c:pt>
                <c:pt idx="261">
                  <c:v>6.3035488000000002E-3</c:v>
                </c:pt>
                <c:pt idx="262">
                  <c:v>6.1528095999999997E-3</c:v>
                </c:pt>
                <c:pt idx="263">
                  <c:v>6.0137456000000002E-3</c:v>
                </c:pt>
                <c:pt idx="264">
                  <c:v>5.8560012000000005E-3</c:v>
                </c:pt>
                <c:pt idx="265">
                  <c:v>5.6489616000000003E-3</c:v>
                </c:pt>
                <c:pt idx="266">
                  <c:v>5.3793951999999996E-3</c:v>
                </c:pt>
                <c:pt idx="267">
                  <c:v>5.0597552E-3</c:v>
                </c:pt>
                <c:pt idx="268">
                  <c:v>4.7398558000000006E-3</c:v>
                </c:pt>
                <c:pt idx="269">
                  <c:v>4.4663975999999998E-3</c:v>
                </c:pt>
                <c:pt idx="270">
                  <c:v>4.2513151999999995E-3</c:v>
                </c:pt>
                <c:pt idx="271">
                  <c:v>4.0759282000000004E-3</c:v>
                </c:pt>
                <c:pt idx="272">
                  <c:v>3.8924983999999996E-3</c:v>
                </c:pt>
                <c:pt idx="273">
                  <c:v>3.6675569999999997E-3</c:v>
                </c:pt>
                <c:pt idx="274">
                  <c:v>3.416152E-3</c:v>
                </c:pt>
                <c:pt idx="275">
                  <c:v>3.1644873999999998E-3</c:v>
                </c:pt>
                <c:pt idx="276">
                  <c:v>2.9302059999999999E-3</c:v>
                </c:pt>
                <c:pt idx="277">
                  <c:v>2.7255016000000002E-3</c:v>
                </c:pt>
                <c:pt idx="278">
                  <c:v>2.5239104E-3</c:v>
                </c:pt>
                <c:pt idx="279">
                  <c:v>2.2953366E-3</c:v>
                </c:pt>
                <c:pt idx="280">
                  <c:v>2.0548284E-3</c:v>
                </c:pt>
                <c:pt idx="281">
                  <c:v>1.8342976000000001E-3</c:v>
                </c:pt>
                <c:pt idx="282">
                  <c:v>1.6661752000000003E-3</c:v>
                </c:pt>
                <c:pt idx="283">
                  <c:v>1.5764061999999999E-3</c:v>
                </c:pt>
                <c:pt idx="284">
                  <c:v>1.5431968E-3</c:v>
                </c:pt>
                <c:pt idx="285">
                  <c:v>1.5193276E-3</c:v>
                </c:pt>
                <c:pt idx="286">
                  <c:v>1.4700324000000002E-3</c:v>
                </c:pt>
                <c:pt idx="287">
                  <c:v>1.3776690000000002E-3</c:v>
                </c:pt>
                <c:pt idx="288">
                  <c:v>1.25079892E-3</c:v>
                </c:pt>
                <c:pt idx="289">
                  <c:v>1.1187399600000002E-3</c:v>
                </c:pt>
                <c:pt idx="290">
                  <c:v>9.9057257999999996E-4</c:v>
                </c:pt>
                <c:pt idx="291">
                  <c:v>8.6370248000000008E-4</c:v>
                </c:pt>
                <c:pt idx="292">
                  <c:v>7.3320008000000005E-4</c:v>
                </c:pt>
                <c:pt idx="293">
                  <c:v>5.8531472000000002E-4</c:v>
                </c:pt>
                <c:pt idx="294">
                  <c:v>4.3716990000000004E-4</c:v>
                </c:pt>
                <c:pt idx="295">
                  <c:v>3.1989940000000004E-4</c:v>
                </c:pt>
                <c:pt idx="296">
                  <c:v>2.5711297999999997E-4</c:v>
                </c:pt>
                <c:pt idx="297">
                  <c:v>2.5970745999999998E-4</c:v>
                </c:pt>
                <c:pt idx="298">
                  <c:v>3.2379111999999999E-4</c:v>
                </c:pt>
                <c:pt idx="299">
                  <c:v>4.0396056000000001E-4</c:v>
                </c:pt>
                <c:pt idx="300">
                  <c:v>4.5195844E-4</c:v>
                </c:pt>
                <c:pt idx="301">
                  <c:v>4.4702893999999996E-4</c:v>
                </c:pt>
                <c:pt idx="302">
                  <c:v>3.9072871999999996E-4</c:v>
                </c:pt>
                <c:pt idx="303">
                  <c:v>3.0095969999999997E-4</c:v>
                </c:pt>
                <c:pt idx="304">
                  <c:v>2.11190688E-4</c:v>
                </c:pt>
                <c:pt idx="305">
                  <c:v>1.4996094800000001E-4</c:v>
                </c:pt>
                <c:pt idx="306">
                  <c:v>1.0455754399999999E-4</c:v>
                </c:pt>
                <c:pt idx="307">
                  <c:v>5.526242000000001E-5</c:v>
                </c:pt>
                <c:pt idx="308">
                  <c:v>-1.167516E-5</c:v>
                </c:pt>
                <c:pt idx="309">
                  <c:v>-1.04298088E-4</c:v>
                </c:pt>
                <c:pt idx="310">
                  <c:v>-2.0781784799999998E-4</c:v>
                </c:pt>
                <c:pt idx="311">
                  <c:v>-2.9265734400000002E-4</c:v>
                </c:pt>
                <c:pt idx="312">
                  <c:v>-3.5310872000000003E-4</c:v>
                </c:pt>
                <c:pt idx="313">
                  <c:v>-3.9462040000000001E-4</c:v>
                </c:pt>
                <c:pt idx="314">
                  <c:v>-4.1589513999999993E-4</c:v>
                </c:pt>
                <c:pt idx="315">
                  <c:v>-4.1615457999999992E-4</c:v>
                </c:pt>
                <c:pt idx="316">
                  <c:v>-3.8943144000000001E-4</c:v>
                </c:pt>
                <c:pt idx="317">
                  <c:v>-3.26385584E-4</c:v>
                </c:pt>
                <c:pt idx="318">
                  <c:v>-2.2961148400000003E-4</c:v>
                </c:pt>
                <c:pt idx="319">
                  <c:v>-1.2868621599999998E-4</c:v>
                </c:pt>
                <c:pt idx="320">
                  <c:v>-7.0569856000000003E-5</c:v>
                </c:pt>
                <c:pt idx="321">
                  <c:v>-8.8731215999999992E-5</c:v>
                </c:pt>
                <c:pt idx="322">
                  <c:v>-1.8991593200000002E-4</c:v>
                </c:pt>
                <c:pt idx="323">
                  <c:v>-3.4324971199999998E-4</c:v>
                </c:pt>
                <c:pt idx="324">
                  <c:v>-4.9917796000000002E-4</c:v>
                </c:pt>
                <c:pt idx="325">
                  <c:v>-6.1125950000000002E-4</c:v>
                </c:pt>
                <c:pt idx="326">
                  <c:v>-6.4810112000000006E-4</c:v>
                </c:pt>
                <c:pt idx="327">
                  <c:v>-6.0451385999999992E-4</c:v>
                </c:pt>
                <c:pt idx="328">
                  <c:v>-5.0644250000000002E-4</c:v>
                </c:pt>
                <c:pt idx="329">
                  <c:v>-3.9306371999999997E-4</c:v>
                </c:pt>
                <c:pt idx="330">
                  <c:v>-3.0277582E-4</c:v>
                </c:pt>
                <c:pt idx="331">
                  <c:v>-2.6152358000000001E-4</c:v>
                </c:pt>
                <c:pt idx="332">
                  <c:v>-2.6878812000000001E-4</c:v>
                </c:pt>
                <c:pt idx="333">
                  <c:v>-2.988841E-4</c:v>
                </c:pt>
                <c:pt idx="334">
                  <c:v>-3.1574822000000002E-4</c:v>
                </c:pt>
                <c:pt idx="335">
                  <c:v>-3.0121912000000004E-4</c:v>
                </c:pt>
                <c:pt idx="336">
                  <c:v>-2.6204248000000002E-4</c:v>
                </c:pt>
                <c:pt idx="337">
                  <c:v>-2.1404459999999997E-4</c:v>
                </c:pt>
                <c:pt idx="338">
                  <c:v>-1.9017538E-4</c:v>
                </c:pt>
                <c:pt idx="339">
                  <c:v>-2.1456349999999998E-4</c:v>
                </c:pt>
                <c:pt idx="340">
                  <c:v>-2.7293932000000001E-4</c:v>
                </c:pt>
                <c:pt idx="341">
                  <c:v>-3.3883909999999999E-4</c:v>
                </c:pt>
                <c:pt idx="342">
                  <c:v>-3.9721489999999994E-4</c:v>
                </c:pt>
                <c:pt idx="343">
                  <c:v>-4.4417498000000002E-4</c:v>
                </c:pt>
                <c:pt idx="344">
                  <c:v>-4.9839961999999997E-4</c:v>
                </c:pt>
                <c:pt idx="345">
                  <c:v>-5.8090408000000004E-4</c:v>
                </c:pt>
                <c:pt idx="346">
                  <c:v>-6.8623997999999993E-4</c:v>
                </c:pt>
                <c:pt idx="347">
                  <c:v>-7.978026799999999E-4</c:v>
                </c:pt>
                <c:pt idx="348">
                  <c:v>-8.9276065999999989E-4</c:v>
                </c:pt>
                <c:pt idx="349">
                  <c:v>-9.4490969999999998E-4</c:v>
                </c:pt>
                <c:pt idx="350">
                  <c:v>-9.5347148000000004E-4</c:v>
                </c:pt>
                <c:pt idx="351">
                  <c:v>-9.3427232000000012E-4</c:v>
                </c:pt>
                <c:pt idx="352">
                  <c:v>-8.9898733999999991E-4</c:v>
                </c:pt>
                <c:pt idx="353">
                  <c:v>-8.6733468000000009E-4</c:v>
                </c:pt>
                <c:pt idx="354">
                  <c:v>-8.546217199999999E-4</c:v>
                </c:pt>
                <c:pt idx="355">
                  <c:v>-8.5462172000000012E-4</c:v>
                </c:pt>
                <c:pt idx="356">
                  <c:v>-8.6007014000000009E-4</c:v>
                </c:pt>
                <c:pt idx="357">
                  <c:v>-8.6759413999999994E-4</c:v>
                </c:pt>
                <c:pt idx="358">
                  <c:v>-8.5695678E-4</c:v>
                </c:pt>
                <c:pt idx="359">
                  <c:v>-8.1259118000000003E-4</c:v>
                </c:pt>
                <c:pt idx="360">
                  <c:v>-7.3838905999999997E-4</c:v>
                </c:pt>
                <c:pt idx="361">
                  <c:v>-6.4680390000000003E-4</c:v>
                </c:pt>
                <c:pt idx="362">
                  <c:v>-5.5703488000000004E-4</c:v>
                </c:pt>
                <c:pt idx="363">
                  <c:v>-4.9528623999999996E-4</c:v>
                </c:pt>
                <c:pt idx="364">
                  <c:v>-4.7011977999999994E-4</c:v>
                </c:pt>
                <c:pt idx="365">
                  <c:v>-4.6960087999999998E-4</c:v>
                </c:pt>
                <c:pt idx="366">
                  <c:v>-4.7738431999999999E-4</c:v>
                </c:pt>
                <c:pt idx="367">
                  <c:v>-4.8880004000000001E-4</c:v>
                </c:pt>
                <c:pt idx="368">
                  <c:v>-5.0851810000000005E-4</c:v>
                </c:pt>
                <c:pt idx="369">
                  <c:v>-5.3939242000000003E-4</c:v>
                </c:pt>
                <c:pt idx="370">
                  <c:v>-5.837580199999999E-4</c:v>
                </c:pt>
                <c:pt idx="371">
                  <c:v>-6.4187437999999996E-4</c:v>
                </c:pt>
                <c:pt idx="372">
                  <c:v>-6.9765569999999996E-4</c:v>
                </c:pt>
                <c:pt idx="373">
                  <c:v>-7.4098351999999995E-4</c:v>
                </c:pt>
                <c:pt idx="374">
                  <c:v>-7.6770666000000013E-4</c:v>
                </c:pt>
                <c:pt idx="375">
                  <c:v>-7.5680983999999989E-4</c:v>
                </c:pt>
                <c:pt idx="376">
                  <c:v>-7.0310409999999989E-4</c:v>
                </c:pt>
                <c:pt idx="377">
                  <c:v>-6.1592956000000002E-4</c:v>
                </c:pt>
                <c:pt idx="378">
                  <c:v>-4.945078800000001E-4</c:v>
                </c:pt>
                <c:pt idx="379">
                  <c:v>-3.6270829999999999E-4</c:v>
                </c:pt>
                <c:pt idx="380">
                  <c:v>-2.6749088000000001E-4</c:v>
                </c:pt>
                <c:pt idx="381">
                  <c:v>-2.2987092E-4</c:v>
                </c:pt>
                <c:pt idx="382">
                  <c:v>-2.5970743999999995E-4</c:v>
                </c:pt>
                <c:pt idx="383">
                  <c:v>-3.5207093999999999E-4</c:v>
                </c:pt>
                <c:pt idx="384">
                  <c:v>-4.7764375999999998E-4</c:v>
                </c:pt>
                <c:pt idx="385">
                  <c:v>-6.1255674000000007E-4</c:v>
                </c:pt>
                <c:pt idx="386">
                  <c:v>-7.3787012000000002E-4</c:v>
                </c:pt>
                <c:pt idx="387">
                  <c:v>-8.3775759999999994E-4</c:v>
                </c:pt>
                <c:pt idx="388">
                  <c:v>-9.0625185999999999E-4</c:v>
                </c:pt>
                <c:pt idx="389">
                  <c:v>-9.3531004000000002E-4</c:v>
                </c:pt>
                <c:pt idx="390">
                  <c:v>-9.1844591999999995E-4</c:v>
                </c:pt>
                <c:pt idx="391">
                  <c:v>-8.6422129999999997E-4</c:v>
                </c:pt>
                <c:pt idx="392">
                  <c:v>-7.8950028000000002E-4</c:v>
                </c:pt>
                <c:pt idx="393">
                  <c:v>-7.2152491999999987E-4</c:v>
                </c:pt>
                <c:pt idx="394">
                  <c:v>-6.8442386000000001E-4</c:v>
                </c:pt>
                <c:pt idx="395">
                  <c:v>-6.8623998000000004E-4</c:v>
                </c:pt>
                <c:pt idx="396">
                  <c:v>-7.1244422E-4</c:v>
                </c:pt>
                <c:pt idx="397">
                  <c:v>-7.2982723999999997E-4</c:v>
                </c:pt>
                <c:pt idx="398">
                  <c:v>-7.1503869999999989E-4</c:v>
                </c:pt>
                <c:pt idx="399">
                  <c:v>-6.7612149999999997E-4</c:v>
                </c:pt>
                <c:pt idx="400">
                  <c:v>-6.3460981999999993E-4</c:v>
                </c:pt>
                <c:pt idx="401">
                  <c:v>-6.2449135999999999E-4</c:v>
                </c:pt>
                <c:pt idx="402">
                  <c:v>-6.7326758000000003E-4</c:v>
                </c:pt>
                <c:pt idx="403">
                  <c:v>-7.7263617999999998E-4</c:v>
                </c:pt>
                <c:pt idx="404">
                  <c:v>-8.9068503999999995E-4</c:v>
                </c:pt>
                <c:pt idx="405">
                  <c:v>-9.9290762000000003E-4</c:v>
                </c:pt>
                <c:pt idx="406">
                  <c:v>-1.0593263200000002E-3</c:v>
                </c:pt>
                <c:pt idx="407">
                  <c:v>-1.0990218E-3</c:v>
                </c:pt>
                <c:pt idx="408">
                  <c:v>-1.1407929999999998E-3</c:v>
                </c:pt>
                <c:pt idx="409">
                  <c:v>-1.2002066000000001E-3</c:v>
                </c:pt>
                <c:pt idx="410">
                  <c:v>-1.2749276000000001E-3</c:v>
                </c:pt>
                <c:pt idx="411">
                  <c:v>-1.3335627999999998E-3</c:v>
                </c:pt>
                <c:pt idx="412">
                  <c:v>-1.3312277999999998E-3</c:v>
                </c:pt>
                <c:pt idx="413">
                  <c:v>-1.2422370399999998E-3</c:v>
                </c:pt>
                <c:pt idx="414">
                  <c:v>-1.0751524999999997E-3</c:v>
                </c:pt>
                <c:pt idx="415">
                  <c:v>-8.7174523999999985E-4</c:v>
                </c:pt>
                <c:pt idx="416">
                  <c:v>-7.0050958000000005E-4</c:v>
                </c:pt>
                <c:pt idx="417">
                  <c:v>-6.2371300000000002E-4</c:v>
                </c:pt>
                <c:pt idx="418">
                  <c:v>-6.6055455999999998E-4</c:v>
                </c:pt>
                <c:pt idx="419">
                  <c:v>-7.8690570000000009E-4</c:v>
                </c:pt>
                <c:pt idx="420">
                  <c:v>-9.5139575999999995E-4</c:v>
                </c:pt>
                <c:pt idx="421">
                  <c:v>-1.1086212200000002E-3</c:v>
                </c:pt>
                <c:pt idx="422">
                  <c:v>-1.2313402000000001E-3</c:v>
                </c:pt>
                <c:pt idx="423">
                  <c:v>-1.3205904000000001E-3</c:v>
                </c:pt>
                <c:pt idx="424">
                  <c:v>-1.3940141999999999E-3</c:v>
                </c:pt>
                <c:pt idx="425">
                  <c:v>-1.4575790000000001E-3</c:v>
                </c:pt>
                <c:pt idx="426">
                  <c:v>-1.5037608000000001E-3</c:v>
                </c:pt>
                <c:pt idx="427">
                  <c:v>-1.5245166000000001E-3</c:v>
                </c:pt>
                <c:pt idx="428">
                  <c:v>-1.5177709999999998E-3</c:v>
                </c:pt>
                <c:pt idx="429">
                  <c:v>-1.4977935999999999E-3</c:v>
                </c:pt>
                <c:pt idx="430">
                  <c:v>-1.4907884E-3</c:v>
                </c:pt>
                <c:pt idx="431">
                  <c:v>-1.5060957999999999E-3</c:v>
                </c:pt>
                <c:pt idx="432">
                  <c:v>-1.5387862E-3</c:v>
                </c:pt>
                <c:pt idx="433">
                  <c:v>-1.5551314000000001E-3</c:v>
                </c:pt>
                <c:pt idx="434">
                  <c:v>-1.5237382E-3</c:v>
                </c:pt>
                <c:pt idx="435">
                  <c:v>-1.4391581999999999E-3</c:v>
                </c:pt>
                <c:pt idx="436">
                  <c:v>-1.3128070400000001E-3</c:v>
                </c:pt>
                <c:pt idx="437">
                  <c:v>-1.1649217000000002E-3</c:v>
                </c:pt>
                <c:pt idx="438">
                  <c:v>-1.0390893599999998E-3</c:v>
                </c:pt>
                <c:pt idx="439">
                  <c:v>-9.5917929999999999E-4</c:v>
                </c:pt>
                <c:pt idx="440">
                  <c:v>-9.3193729999999986E-4</c:v>
                </c:pt>
                <c:pt idx="441">
                  <c:v>-9.5528765999999994E-4</c:v>
                </c:pt>
                <c:pt idx="442">
                  <c:v>-9.9991279999999999E-4</c:v>
                </c:pt>
                <c:pt idx="443">
                  <c:v>-1.0253387199999999E-3</c:v>
                </c:pt>
                <c:pt idx="444">
                  <c:v>-1.0038045199999999E-3</c:v>
                </c:pt>
                <c:pt idx="445">
                  <c:v>-9.3738577999999992E-4</c:v>
                </c:pt>
                <c:pt idx="446">
                  <c:v>-8.5488128000000001E-4</c:v>
                </c:pt>
                <c:pt idx="447">
                  <c:v>-8.0947780000000002E-4</c:v>
                </c:pt>
                <c:pt idx="448">
                  <c:v>-8.4657882000000015E-4</c:v>
                </c:pt>
                <c:pt idx="449">
                  <c:v>-9.8097288000000005E-4</c:v>
                </c:pt>
                <c:pt idx="450">
                  <c:v>-1.1721860199999999E-3</c:v>
                </c:pt>
                <c:pt idx="451">
                  <c:v>-1.3579507199999999E-3</c:v>
                </c:pt>
                <c:pt idx="452">
                  <c:v>-1.4783346E-3</c:v>
                </c:pt>
                <c:pt idx="453">
                  <c:v>-1.5001282000000002E-3</c:v>
                </c:pt>
                <c:pt idx="454">
                  <c:v>-1.4417523999999998E-3</c:v>
                </c:pt>
                <c:pt idx="455">
                  <c:v>-1.3457566E-3</c:v>
                </c:pt>
                <c:pt idx="456">
                  <c:v>-1.2591009999999999E-3</c:v>
                </c:pt>
                <c:pt idx="457">
                  <c:v>-1.2131786000000003E-3</c:v>
                </c:pt>
                <c:pt idx="458">
                  <c:v>-1.2028008000000002E-3</c:v>
                </c:pt>
                <c:pt idx="459">
                  <c:v>-1.1999468E-3</c:v>
                </c:pt>
                <c:pt idx="460">
                  <c:v>-1.1929418000000002E-3</c:v>
                </c:pt>
                <c:pt idx="461">
                  <c:v>-1.1708888E-3</c:v>
                </c:pt>
                <c:pt idx="462">
                  <c:v>-1.1387173999999999E-3</c:v>
                </c:pt>
                <c:pt idx="463">
                  <c:v>-1.1195182E-3</c:v>
                </c:pt>
                <c:pt idx="464">
                  <c:v>-1.1189994000000002E-3</c:v>
                </c:pt>
                <c:pt idx="465">
                  <c:v>-1.1262640000000001E-3</c:v>
                </c:pt>
                <c:pt idx="466">
                  <c:v>-1.1262640000000001E-3</c:v>
                </c:pt>
                <c:pt idx="467">
                  <c:v>-1.1065458999999999E-3</c:v>
                </c:pt>
                <c:pt idx="468">
                  <c:v>-1.0748932399999999E-3</c:v>
                </c:pt>
                <c:pt idx="469">
                  <c:v>-1.0549156400000001E-3</c:v>
                </c:pt>
                <c:pt idx="470">
                  <c:v>-1.0575100399999998E-3</c:v>
                </c:pt>
                <c:pt idx="471">
                  <c:v>-1.0722984400000002E-3</c:v>
                </c:pt>
                <c:pt idx="472">
                  <c:v>-1.0689256000000001E-3</c:v>
                </c:pt>
                <c:pt idx="473">
                  <c:v>-1.0183332400000001E-3</c:v>
                </c:pt>
                <c:pt idx="474">
                  <c:v>-9.1351634000000023E-4</c:v>
                </c:pt>
                <c:pt idx="475">
                  <c:v>-7.7393332E-4</c:v>
                </c:pt>
                <c:pt idx="476">
                  <c:v>-6.4057714000000001E-4</c:v>
                </c:pt>
                <c:pt idx="477">
                  <c:v>-5.3783574000000004E-4</c:v>
                </c:pt>
                <c:pt idx="478">
                  <c:v>-4.5247734000000001E-4</c:v>
                </c:pt>
                <c:pt idx="479">
                  <c:v>-3.6660004000000002E-4</c:v>
                </c:pt>
                <c:pt idx="480">
                  <c:v>-2.6775034000000003E-4</c:v>
                </c:pt>
                <c:pt idx="481">
                  <c:v>-1.5437155200000003E-4</c:v>
                </c:pt>
                <c:pt idx="482">
                  <c:v>-5.1889587999999999E-5</c:v>
                </c:pt>
                <c:pt idx="483">
                  <c:v>2.8539359999999996E-6</c:v>
                </c:pt>
                <c:pt idx="484">
                  <c:v>2.3350359999999968E-6</c:v>
                </c:pt>
                <c:pt idx="485">
                  <c:v>-2.9058164000000004E-5</c:v>
                </c:pt>
                <c:pt idx="486">
                  <c:v>-3.9436084000000003E-5</c:v>
                </c:pt>
                <c:pt idx="487">
                  <c:v>5.1889719999999888E-6</c:v>
                </c:pt>
                <c:pt idx="488">
                  <c:v>1.10005968E-4</c:v>
                </c:pt>
                <c:pt idx="489">
                  <c:v>2.53740168E-4</c:v>
                </c:pt>
                <c:pt idx="490">
                  <c:v>3.8735588800000001E-4</c:v>
                </c:pt>
                <c:pt idx="491">
                  <c:v>4.5792574000000006E-4</c:v>
                </c:pt>
                <c:pt idx="492">
                  <c:v>4.607796600000001E-4</c:v>
                </c:pt>
                <c:pt idx="493">
                  <c:v>4.1900851999999999E-4</c:v>
                </c:pt>
                <c:pt idx="494">
                  <c:v>3.6244884000000003E-4</c:v>
                </c:pt>
                <c:pt idx="495">
                  <c:v>3.3546623999999999E-4</c:v>
                </c:pt>
                <c:pt idx="496">
                  <c:v>3.6737835999999999E-4</c:v>
                </c:pt>
                <c:pt idx="497">
                  <c:v>4.5351509999999996E-4</c:v>
                </c:pt>
                <c:pt idx="498">
                  <c:v>5.7467731999999991E-4</c:v>
                </c:pt>
                <c:pt idx="499">
                  <c:v>6.9687733999999999E-4</c:v>
                </c:pt>
                <c:pt idx="500">
                  <c:v>7.7030111999999999E-4</c:v>
                </c:pt>
                <c:pt idx="501">
                  <c:v>7.6563104000000007E-4</c:v>
                </c:pt>
                <c:pt idx="502">
                  <c:v>6.8520216E-4</c:v>
                </c:pt>
                <c:pt idx="503">
                  <c:v>5.5703486000000001E-4</c:v>
                </c:pt>
                <c:pt idx="504">
                  <c:v>4.3665097999999995E-4</c:v>
                </c:pt>
                <c:pt idx="505">
                  <c:v>3.7101064000000006E-4</c:v>
                </c:pt>
                <c:pt idx="506">
                  <c:v>3.6348665999999996E-4</c:v>
                </c:pt>
                <c:pt idx="507">
                  <c:v>3.9877160000000006E-4</c:v>
                </c:pt>
                <c:pt idx="508">
                  <c:v>4.5351512000000005E-4</c:v>
                </c:pt>
                <c:pt idx="509">
                  <c:v>4.8880006000000015E-4</c:v>
                </c:pt>
                <c:pt idx="510">
                  <c:v>4.911351E-4</c:v>
                </c:pt>
                <c:pt idx="511">
                  <c:v>4.7245484000000003E-4</c:v>
                </c:pt>
                <c:pt idx="512">
                  <c:v>4.2445695999999993E-4</c:v>
                </c:pt>
                <c:pt idx="513">
                  <c:v>3.5362766000000004E-4</c:v>
                </c:pt>
                <c:pt idx="514">
                  <c:v>2.9499240000000003E-4</c:v>
                </c:pt>
                <c:pt idx="515">
                  <c:v>2.5451850000000003E-4</c:v>
                </c:pt>
                <c:pt idx="516">
                  <c:v>2.2208750000000002E-4</c:v>
                </c:pt>
                <c:pt idx="517">
                  <c:v>2.0418557999999997E-4</c:v>
                </c:pt>
                <c:pt idx="518">
                  <c:v>1.7590574399999997E-4</c:v>
                </c:pt>
                <c:pt idx="519">
                  <c:v>1.0403864399999998E-4</c:v>
                </c:pt>
                <c:pt idx="520">
                  <c:v>-7.0050960000000169E-6</c:v>
                </c:pt>
                <c:pt idx="521">
                  <c:v>-1.28945656E-4</c:v>
                </c:pt>
                <c:pt idx="522">
                  <c:v>-2.2883313600000001E-4</c:v>
                </c:pt>
                <c:pt idx="523">
                  <c:v>-2.6930702000000002E-4</c:v>
                </c:pt>
                <c:pt idx="524">
                  <c:v>-2.3583822400000004E-4</c:v>
                </c:pt>
                <c:pt idx="525">
                  <c:v>-1.4970148399999999E-4</c:v>
                </c:pt>
                <c:pt idx="526">
                  <c:v>-4.5403384000000009E-5</c:v>
                </c:pt>
                <c:pt idx="527">
                  <c:v>4.0473896000000001E-5</c:v>
                </c:pt>
                <c:pt idx="528">
                  <c:v>8.4320603999999991E-5</c:v>
                </c:pt>
                <c:pt idx="529">
                  <c:v>7.4980475999999999E-5</c:v>
                </c:pt>
                <c:pt idx="530">
                  <c:v>2.7242036000000003E-5</c:v>
                </c:pt>
                <c:pt idx="531">
                  <c:v>-3.6322724000000003E-5</c:v>
                </c:pt>
                <c:pt idx="532">
                  <c:v>-9.7552443999999992E-5</c:v>
                </c:pt>
                <c:pt idx="533">
                  <c:v>-1.3231847199999999E-4</c:v>
                </c:pt>
                <c:pt idx="534">
                  <c:v>-1.2271889600000001E-4</c:v>
                </c:pt>
                <c:pt idx="535">
                  <c:v>-7.6537156000000003E-5</c:v>
                </c:pt>
                <c:pt idx="536">
                  <c:v>-1.4010195999999996E-5</c:v>
                </c:pt>
                <c:pt idx="537">
                  <c:v>4.3068363999999997E-5</c:v>
                </c:pt>
                <c:pt idx="538">
                  <c:v>5.7338000000000006E-5</c:v>
                </c:pt>
                <c:pt idx="539">
                  <c:v>8.8212160000000067E-6</c:v>
                </c:pt>
                <c:pt idx="540">
                  <c:v>-9.5736323999999999E-5</c:v>
                </c:pt>
                <c:pt idx="541">
                  <c:v>-2.3583824399999999E-4</c:v>
                </c:pt>
                <c:pt idx="542">
                  <c:v>-3.74642924E-4</c:v>
                </c:pt>
                <c:pt idx="543">
                  <c:v>-4.6804419999999999E-4</c:v>
                </c:pt>
                <c:pt idx="544">
                  <c:v>-4.9321063999999994E-4</c:v>
                </c:pt>
                <c:pt idx="545">
                  <c:v>-4.5092062000000002E-4</c:v>
                </c:pt>
                <c:pt idx="546">
                  <c:v>-3.6115162E-4</c:v>
                </c:pt>
                <c:pt idx="547">
                  <c:v>-2.5711297199999995E-4</c:v>
                </c:pt>
                <c:pt idx="548">
                  <c:v>-1.6941955199999999E-4</c:v>
                </c:pt>
                <c:pt idx="549">
                  <c:v>-1.1545437600000001E-4</c:v>
                </c:pt>
                <c:pt idx="550">
                  <c:v>-8.6655640000000007E-5</c:v>
                </c:pt>
                <c:pt idx="551">
                  <c:v>-5.8894695999999999E-5</c:v>
                </c:pt>
                <c:pt idx="552">
                  <c:v>-2.4907007999999999E-5</c:v>
                </c:pt>
                <c:pt idx="553">
                  <c:v>2.5166452000000006E-5</c:v>
                </c:pt>
                <c:pt idx="554">
                  <c:v>9.8071336000000016E-5</c:v>
                </c:pt>
                <c:pt idx="555">
                  <c:v>1.7875966000000001E-4</c:v>
                </c:pt>
                <c:pt idx="556">
                  <c:v>2.5348069600000003E-4</c:v>
                </c:pt>
                <c:pt idx="557">
                  <c:v>3.1782380000000001E-4</c:v>
                </c:pt>
                <c:pt idx="558">
                  <c:v>3.4324969999999997E-4</c:v>
                </c:pt>
                <c:pt idx="559">
                  <c:v>3.1704545999999996E-4</c:v>
                </c:pt>
                <c:pt idx="560">
                  <c:v>2.5841021600000005E-4</c:v>
                </c:pt>
                <c:pt idx="561">
                  <c:v>1.8368917999999999E-4</c:v>
                </c:pt>
                <c:pt idx="562">
                  <c:v>1.2505394000000001E-4</c:v>
                </c:pt>
                <c:pt idx="563">
                  <c:v>1.2064334E-4</c:v>
                </c:pt>
                <c:pt idx="564">
                  <c:v>1.6578728000000002E-4</c:v>
                </c:pt>
                <c:pt idx="565">
                  <c:v>2.3038982400000002E-4</c:v>
                </c:pt>
                <c:pt idx="566">
                  <c:v>2.9603015999999998E-4</c:v>
                </c:pt>
                <c:pt idx="567">
                  <c:v>3.3832018000000001E-4</c:v>
                </c:pt>
                <c:pt idx="568">
                  <c:v>3.5803821999999996E-4</c:v>
                </c:pt>
                <c:pt idx="569">
                  <c:v>3.8372358E-4</c:v>
                </c:pt>
                <c:pt idx="570">
                  <c:v>4.2938644E-4</c:v>
                </c:pt>
                <c:pt idx="571">
                  <c:v>4.8075715999999996E-4</c:v>
                </c:pt>
                <c:pt idx="572">
                  <c:v>5.0825863999999998E-4</c:v>
                </c:pt>
                <c:pt idx="573">
                  <c:v>4.690819999999999E-4</c:v>
                </c:pt>
                <c:pt idx="574">
                  <c:v>3.5440598399999999E-4</c:v>
                </c:pt>
                <c:pt idx="575">
                  <c:v>2.0444504399999997E-4</c:v>
                </c:pt>
                <c:pt idx="576">
                  <c:v>6.5899803999999986E-5</c:v>
                </c:pt>
                <c:pt idx="577">
                  <c:v>-1.8420792E-5</c:v>
                </c:pt>
                <c:pt idx="578">
                  <c:v>-3.3987679999999992E-5</c:v>
                </c:pt>
                <c:pt idx="579">
                  <c:v>-1.3750735999999995E-5</c:v>
                </c:pt>
                <c:pt idx="580">
                  <c:v>-1.5566879999999987E-6</c:v>
                </c:pt>
                <c:pt idx="581">
                  <c:v>-9.3401280000000005E-6</c:v>
                </c:pt>
                <c:pt idx="582">
                  <c:v>-3.3468791999999999E-5</c:v>
                </c:pt>
                <c:pt idx="583">
                  <c:v>-6.0970279999999986E-5</c:v>
                </c:pt>
                <c:pt idx="584">
                  <c:v>-7.9650536000000011E-5</c:v>
                </c:pt>
                <c:pt idx="585">
                  <c:v>-9.7033544000000012E-5</c:v>
                </c:pt>
                <c:pt idx="586">
                  <c:v>-1.3102122399999999E-4</c:v>
                </c:pt>
                <c:pt idx="587">
                  <c:v>-1.8758088400000001E-4</c:v>
                </c:pt>
                <c:pt idx="588">
                  <c:v>-2.52442888E-4</c:v>
                </c:pt>
                <c:pt idx="589">
                  <c:v>-3.1237537999999999E-4</c:v>
                </c:pt>
                <c:pt idx="590">
                  <c:v>-3.691945E-4</c:v>
                </c:pt>
                <c:pt idx="591">
                  <c:v>-4.2782975999999996E-4</c:v>
                </c:pt>
                <c:pt idx="592">
                  <c:v>-4.8698391999999998E-4</c:v>
                </c:pt>
                <c:pt idx="593">
                  <c:v>-5.3913296000000007E-4</c:v>
                </c:pt>
                <c:pt idx="594">
                  <c:v>-5.6507775999999998E-4</c:v>
                </c:pt>
                <c:pt idx="595">
                  <c:v>-5.4977032000000001E-4</c:v>
                </c:pt>
                <c:pt idx="596">
                  <c:v>-5.0851808000000002E-4</c:v>
                </c:pt>
                <c:pt idx="597">
                  <c:v>-4.7011976000000002E-4</c:v>
                </c:pt>
              </c:numCache>
            </c:numRef>
          </c:val>
          <c:smooth val="0"/>
        </c:ser>
        <c:ser>
          <c:idx val="33"/>
          <c:order val="32"/>
          <c:marker>
            <c:symbol val="none"/>
          </c:marker>
          <c:val>
            <c:numRef>
              <c:f>Sheet1!$AI$2:$AI$599</c:f>
              <c:numCache>
                <c:formatCode>0.00E+00</c:formatCode>
                <c:ptCount val="598"/>
                <c:pt idx="0">
                  <c:v>8.3412530000000001E-4</c:v>
                </c:pt>
                <c:pt idx="1">
                  <c:v>7.4591299999999996E-4</c:v>
                </c:pt>
                <c:pt idx="2">
                  <c:v>5.4276521999999995E-4</c:v>
                </c:pt>
                <c:pt idx="3">
                  <c:v>4.2290023999999994E-4</c:v>
                </c:pt>
                <c:pt idx="4">
                  <c:v>3.3339068000000003E-4</c:v>
                </c:pt>
                <c:pt idx="5">
                  <c:v>2.9369514E-4</c:v>
                </c:pt>
                <c:pt idx="6">
                  <c:v>3.0614863999999995E-4</c:v>
                </c:pt>
                <c:pt idx="7">
                  <c:v>3.5077369999999994E-4</c:v>
                </c:pt>
                <c:pt idx="8">
                  <c:v>3.9877159999999995E-4</c:v>
                </c:pt>
                <c:pt idx="9">
                  <c:v>4.4365610000000004E-4</c:v>
                </c:pt>
                <c:pt idx="10">
                  <c:v>4.8387053999999997E-4</c:v>
                </c:pt>
                <c:pt idx="11">
                  <c:v>5.0436693999999995E-4</c:v>
                </c:pt>
                <c:pt idx="12">
                  <c:v>5.1422595999999995E-4</c:v>
                </c:pt>
                <c:pt idx="13">
                  <c:v>5.2304717999999994E-4</c:v>
                </c:pt>
                <c:pt idx="14">
                  <c:v>5.2719836000000007E-4</c:v>
                </c:pt>
                <c:pt idx="15">
                  <c:v>5.4146800000000003E-4</c:v>
                </c:pt>
                <c:pt idx="16">
                  <c:v>5.7415843999999994E-4</c:v>
                </c:pt>
                <c:pt idx="17">
                  <c:v>6.1048115999999997E-4</c:v>
                </c:pt>
                <c:pt idx="18">
                  <c:v>6.4628498E-4</c:v>
                </c:pt>
                <c:pt idx="19">
                  <c:v>6.8546161999999996E-4</c:v>
                </c:pt>
                <c:pt idx="20">
                  <c:v>7.0673635999999999E-4</c:v>
                </c:pt>
                <c:pt idx="21">
                  <c:v>6.8987224000000003E-4</c:v>
                </c:pt>
                <c:pt idx="22">
                  <c:v>6.3590705999999999E-4</c:v>
                </c:pt>
                <c:pt idx="23">
                  <c:v>5.5807265999999992E-4</c:v>
                </c:pt>
                <c:pt idx="24">
                  <c:v>4.8594611999999997E-4</c:v>
                </c:pt>
                <c:pt idx="25">
                  <c:v>4.5922298E-4</c:v>
                </c:pt>
                <c:pt idx="26">
                  <c:v>4.9917798000000005E-4</c:v>
                </c:pt>
                <c:pt idx="27">
                  <c:v>5.73899E-4</c:v>
                </c:pt>
                <c:pt idx="28">
                  <c:v>6.2993978000000007E-4</c:v>
                </c:pt>
                <c:pt idx="29">
                  <c:v>6.2682639999999995E-4</c:v>
                </c:pt>
                <c:pt idx="30">
                  <c:v>5.5184592000000004E-4</c:v>
                </c:pt>
                <c:pt idx="31">
                  <c:v>4.3094314000000002E-4</c:v>
                </c:pt>
                <c:pt idx="32">
                  <c:v>3.1886160000000002E-4</c:v>
                </c:pt>
                <c:pt idx="33">
                  <c:v>2.5322124E-4</c:v>
                </c:pt>
                <c:pt idx="34">
                  <c:v>2.3272483999999997E-4</c:v>
                </c:pt>
                <c:pt idx="35">
                  <c:v>2.3428151999999998E-4</c:v>
                </c:pt>
                <c:pt idx="36">
                  <c:v>2.2597918E-4</c:v>
                </c:pt>
                <c:pt idx="37">
                  <c:v>1.8342970399999999E-4</c:v>
                </c:pt>
                <c:pt idx="38">
                  <c:v>1.0741144399999999E-4</c:v>
                </c:pt>
                <c:pt idx="39">
                  <c:v>1.5047964000000012E-5</c:v>
                </c:pt>
                <c:pt idx="40">
                  <c:v>-7.3423796000000009E-5</c:v>
                </c:pt>
                <c:pt idx="41">
                  <c:v>-1.4113971599999999E-4</c:v>
                </c:pt>
                <c:pt idx="42">
                  <c:v>-1.6941954000000001E-4</c:v>
                </c:pt>
                <c:pt idx="43">
                  <c:v>-1.5514989599999999E-4</c:v>
                </c:pt>
                <c:pt idx="44">
                  <c:v>-1.03519744E-4</c:v>
                </c:pt>
                <c:pt idx="45">
                  <c:v>-1.6345224E-5</c:v>
                </c:pt>
                <c:pt idx="46">
                  <c:v>9.9109136000000001E-5</c:v>
                </c:pt>
                <c:pt idx="47">
                  <c:v>2.1170955600000003E-4</c:v>
                </c:pt>
                <c:pt idx="48">
                  <c:v>2.8798727200000002E-4</c:v>
                </c:pt>
                <c:pt idx="49">
                  <c:v>3.0770531999999999E-4</c:v>
                </c:pt>
                <c:pt idx="50">
                  <c:v>2.7008536799999998E-4</c:v>
                </c:pt>
                <c:pt idx="51">
                  <c:v>2.0600171199999998E-4</c:v>
                </c:pt>
                <c:pt idx="52">
                  <c:v>1.5800383199999999E-4</c:v>
                </c:pt>
                <c:pt idx="53">
                  <c:v>1.5722549200000003E-4</c:v>
                </c:pt>
                <c:pt idx="54">
                  <c:v>1.9614269200000003E-4</c:v>
                </c:pt>
                <c:pt idx="55">
                  <c:v>2.41546084E-4</c:v>
                </c:pt>
                <c:pt idx="56">
                  <c:v>2.5892910000000001E-4</c:v>
                </c:pt>
                <c:pt idx="57">
                  <c:v>2.4465945999999999E-4</c:v>
                </c:pt>
                <c:pt idx="58">
                  <c:v>2.0678004E-4</c:v>
                </c:pt>
                <c:pt idx="59">
                  <c:v>1.6397111999999999E-4</c:v>
                </c:pt>
                <c:pt idx="60">
                  <c:v>1.2868619999999999E-4</c:v>
                </c:pt>
                <c:pt idx="61">
                  <c:v>9.3401271999999979E-5</c:v>
                </c:pt>
                <c:pt idx="62">
                  <c:v>4.6700631999999985E-5</c:v>
                </c:pt>
                <c:pt idx="63">
                  <c:v>-7.2645479999999984E-6</c:v>
                </c:pt>
                <c:pt idx="64">
                  <c:v>-4.9035676000000003E-5</c:v>
                </c:pt>
                <c:pt idx="65">
                  <c:v>-5.5002980000000014E-5</c:v>
                </c:pt>
                <c:pt idx="66">
                  <c:v>-1.1934612000000005E-5</c:v>
                </c:pt>
                <c:pt idx="67">
                  <c:v>7.7574947999999993E-5</c:v>
                </c:pt>
                <c:pt idx="68">
                  <c:v>1.9795882800000003E-4</c:v>
                </c:pt>
                <c:pt idx="69">
                  <c:v>3.1367263599999998E-4</c:v>
                </c:pt>
                <c:pt idx="70">
                  <c:v>3.8865312000000004E-4</c:v>
                </c:pt>
                <c:pt idx="71">
                  <c:v>4.1252234000000002E-4</c:v>
                </c:pt>
                <c:pt idx="72">
                  <c:v>3.8891257999999995E-4</c:v>
                </c:pt>
                <c:pt idx="73">
                  <c:v>3.3339069999999995E-4</c:v>
                </c:pt>
                <c:pt idx="74">
                  <c:v>2.7786881999999999E-4</c:v>
                </c:pt>
                <c:pt idx="75">
                  <c:v>2.3895160000000004E-4</c:v>
                </c:pt>
                <c:pt idx="76">
                  <c:v>2.1482294E-4</c:v>
                </c:pt>
                <c:pt idx="77">
                  <c:v>1.9977496000000001E-4</c:v>
                </c:pt>
                <c:pt idx="78">
                  <c:v>1.9458599999999998E-4</c:v>
                </c:pt>
                <c:pt idx="79">
                  <c:v>2.1196901999999998E-4</c:v>
                </c:pt>
                <c:pt idx="80">
                  <c:v>2.6723145999999994E-4</c:v>
                </c:pt>
                <c:pt idx="81">
                  <c:v>3.5544378000000002E-4</c:v>
                </c:pt>
                <c:pt idx="82">
                  <c:v>4.566285E-4</c:v>
                </c:pt>
                <c:pt idx="83">
                  <c:v>5.3394399999999996E-4</c:v>
                </c:pt>
                <c:pt idx="84">
                  <c:v>5.5418096E-4</c:v>
                </c:pt>
                <c:pt idx="85">
                  <c:v>5.2304719999999997E-4</c:v>
                </c:pt>
                <c:pt idx="86">
                  <c:v>4.6622807999999996E-4</c:v>
                </c:pt>
                <c:pt idx="87">
                  <c:v>4.0992786000000007E-4</c:v>
                </c:pt>
                <c:pt idx="88">
                  <c:v>3.863181E-4</c:v>
                </c:pt>
                <c:pt idx="89">
                  <c:v>4.0214442000000001E-4</c:v>
                </c:pt>
                <c:pt idx="90">
                  <c:v>4.3509431999999993E-4</c:v>
                </c:pt>
                <c:pt idx="91">
                  <c:v>4.5429348000000007E-4</c:v>
                </c:pt>
                <c:pt idx="92">
                  <c:v>4.1615462000000003E-4</c:v>
                </c:pt>
                <c:pt idx="93">
                  <c:v>2.9291681999999997E-4</c:v>
                </c:pt>
                <c:pt idx="94">
                  <c:v>1.004064E-4</c:v>
                </c:pt>
                <c:pt idx="95">
                  <c:v>-1.2401614000000002E-4</c:v>
                </c:pt>
                <c:pt idx="96">
                  <c:v>-3.2405055999999997E-4</c:v>
                </c:pt>
                <c:pt idx="97">
                  <c:v>-4.2938644000000006E-4</c:v>
                </c:pt>
                <c:pt idx="98">
                  <c:v>-4.1330066799999995E-4</c:v>
                </c:pt>
                <c:pt idx="99">
                  <c:v>-3.0874312400000004E-4</c:v>
                </c:pt>
                <c:pt idx="100">
                  <c:v>-1.7720298000000004E-4</c:v>
                </c:pt>
                <c:pt idx="101">
                  <c:v>-7.9131632000000007E-5</c:v>
                </c:pt>
                <c:pt idx="102">
                  <c:v>-4.8257332000000004E-5</c:v>
                </c:pt>
                <c:pt idx="103">
                  <c:v>-6.3305323999999997E-5</c:v>
                </c:pt>
                <c:pt idx="104">
                  <c:v>-7.3423796000000009E-5</c:v>
                </c:pt>
                <c:pt idx="105">
                  <c:v>-4.2808940000000006E-5</c:v>
                </c:pt>
                <c:pt idx="106">
                  <c:v>3.3209331999999995E-5</c:v>
                </c:pt>
                <c:pt idx="107">
                  <c:v>1.3517239200000001E-4</c:v>
                </c:pt>
                <c:pt idx="108">
                  <c:v>2.22087472E-4</c:v>
                </c:pt>
                <c:pt idx="109">
                  <c:v>2.5892907999999998E-4</c:v>
                </c:pt>
                <c:pt idx="110">
                  <c:v>2.4855115999999997E-4</c:v>
                </c:pt>
                <c:pt idx="111">
                  <c:v>2.1663904E-4</c:v>
                </c:pt>
                <c:pt idx="112">
                  <c:v>1.9017536000000003E-4</c:v>
                </c:pt>
                <c:pt idx="113">
                  <c:v>1.8965648000000002E-4</c:v>
                </c:pt>
                <c:pt idx="114">
                  <c:v>2.1975246000000004E-4</c:v>
                </c:pt>
                <c:pt idx="115">
                  <c:v>2.5685353999999999E-4</c:v>
                </c:pt>
                <c:pt idx="116">
                  <c:v>2.7579326000000003E-4</c:v>
                </c:pt>
                <c:pt idx="117">
                  <c:v>2.6930705999999997E-4</c:v>
                </c:pt>
                <c:pt idx="118">
                  <c:v>2.5322127999999995E-4</c:v>
                </c:pt>
                <c:pt idx="119">
                  <c:v>2.5841024E-4</c:v>
                </c:pt>
                <c:pt idx="120">
                  <c:v>3.0511087999999999E-4</c:v>
                </c:pt>
                <c:pt idx="121">
                  <c:v>3.9020982000000001E-4</c:v>
                </c:pt>
                <c:pt idx="122">
                  <c:v>4.7868158000000002E-4</c:v>
                </c:pt>
                <c:pt idx="123">
                  <c:v>5.1422595999999995E-4</c:v>
                </c:pt>
                <c:pt idx="124">
                  <c:v>4.6752531999999991E-4</c:v>
                </c:pt>
                <c:pt idx="125">
                  <c:v>3.6634059200000001E-4</c:v>
                </c:pt>
                <c:pt idx="126">
                  <c:v>2.5918857199999998E-4</c:v>
                </c:pt>
                <c:pt idx="127">
                  <c:v>1.9354823199999998E-4</c:v>
                </c:pt>
                <c:pt idx="128">
                  <c:v>1.9095375199999998E-4</c:v>
                </c:pt>
                <c:pt idx="129">
                  <c:v>2.20271372E-4</c:v>
                </c:pt>
                <c:pt idx="130">
                  <c:v>2.4154609999999999E-4</c:v>
                </c:pt>
                <c:pt idx="131">
                  <c:v>2.3817325999999999E-4</c:v>
                </c:pt>
                <c:pt idx="132">
                  <c:v>2.1560127999999996E-4</c:v>
                </c:pt>
                <c:pt idx="133">
                  <c:v>1.9951549999999997E-4</c:v>
                </c:pt>
                <c:pt idx="134">
                  <c:v>2.0885561999999997E-4</c:v>
                </c:pt>
                <c:pt idx="135">
                  <c:v>2.3376263999999998E-4</c:v>
                </c:pt>
                <c:pt idx="136">
                  <c:v>2.5918855999999997E-4</c:v>
                </c:pt>
                <c:pt idx="137">
                  <c:v>2.7293930000000003E-4</c:v>
                </c:pt>
                <c:pt idx="138">
                  <c:v>2.7709046000000002E-4</c:v>
                </c:pt>
                <c:pt idx="139">
                  <c:v>2.9680852E-4</c:v>
                </c:pt>
                <c:pt idx="140">
                  <c:v>3.4740087999999999E-4</c:v>
                </c:pt>
                <c:pt idx="141">
                  <c:v>4.1459790000000004E-4</c:v>
                </c:pt>
                <c:pt idx="142">
                  <c:v>4.7504929999999995E-4</c:v>
                </c:pt>
                <c:pt idx="143">
                  <c:v>4.9710238000000003E-4</c:v>
                </c:pt>
                <c:pt idx="144">
                  <c:v>4.6596862000000005E-4</c:v>
                </c:pt>
                <c:pt idx="145">
                  <c:v>4.0292276E-4</c:v>
                </c:pt>
                <c:pt idx="146">
                  <c:v>3.3754186000000005E-4</c:v>
                </c:pt>
                <c:pt idx="147">
                  <c:v>2.8643060000000005E-4</c:v>
                </c:pt>
                <c:pt idx="148">
                  <c:v>2.6022636000000004E-4</c:v>
                </c:pt>
                <c:pt idx="149">
                  <c:v>2.5633463999999998E-4</c:v>
                </c:pt>
                <c:pt idx="150">
                  <c:v>2.4907007999999995E-4</c:v>
                </c:pt>
                <c:pt idx="151">
                  <c:v>2.3194651999999997E-4</c:v>
                </c:pt>
                <c:pt idx="152">
                  <c:v>2.1508239999999999E-4</c:v>
                </c:pt>
                <c:pt idx="153">
                  <c:v>2.1170957999999996E-4</c:v>
                </c:pt>
                <c:pt idx="154">
                  <c:v>2.3765437999999998E-4</c:v>
                </c:pt>
                <c:pt idx="155">
                  <c:v>3.0614866000000003E-4</c:v>
                </c:pt>
                <c:pt idx="156">
                  <c:v>3.9695545999999995E-4</c:v>
                </c:pt>
                <c:pt idx="157">
                  <c:v>4.7816268000000001E-4</c:v>
                </c:pt>
                <c:pt idx="158">
                  <c:v>5.3420344E-4</c:v>
                </c:pt>
                <c:pt idx="159">
                  <c:v>5.5340260000000003E-4</c:v>
                </c:pt>
                <c:pt idx="160">
                  <c:v>5.3083062000000006E-4</c:v>
                </c:pt>
                <c:pt idx="161">
                  <c:v>4.8828116000000003E-4</c:v>
                </c:pt>
                <c:pt idx="162">
                  <c:v>4.5351511999999994E-4</c:v>
                </c:pt>
                <c:pt idx="163">
                  <c:v>4.2445693999999996E-4</c:v>
                </c:pt>
                <c:pt idx="164">
                  <c:v>3.9617710000000003E-4</c:v>
                </c:pt>
                <c:pt idx="165">
                  <c:v>3.7412402000000001E-4</c:v>
                </c:pt>
                <c:pt idx="166">
                  <c:v>3.4895756000000004E-4</c:v>
                </c:pt>
                <c:pt idx="167">
                  <c:v>3.1522932000000001E-4</c:v>
                </c:pt>
                <c:pt idx="168">
                  <c:v>2.9265734000000004E-4</c:v>
                </c:pt>
                <c:pt idx="169">
                  <c:v>2.9343568000000003E-4</c:v>
                </c:pt>
                <c:pt idx="170">
                  <c:v>3.2223442000000002E-4</c:v>
                </c:pt>
                <c:pt idx="171">
                  <c:v>3.8268579999999996E-4</c:v>
                </c:pt>
                <c:pt idx="172">
                  <c:v>4.5533123999999997E-4</c:v>
                </c:pt>
                <c:pt idx="173">
                  <c:v>5.0410747999999998E-4</c:v>
                </c:pt>
                <c:pt idx="174">
                  <c:v>5.1163147999999995E-4</c:v>
                </c:pt>
                <c:pt idx="175">
                  <c:v>4.8205439999999996E-4</c:v>
                </c:pt>
                <c:pt idx="176">
                  <c:v>4.5169898000000004E-4</c:v>
                </c:pt>
                <c:pt idx="177">
                  <c:v>4.6570917999999995E-4</c:v>
                </c:pt>
                <c:pt idx="178">
                  <c:v>5.4354358000000002E-4</c:v>
                </c:pt>
                <c:pt idx="179">
                  <c:v>6.7482429999999997E-4</c:v>
                </c:pt>
                <c:pt idx="180">
                  <c:v>8.266013400000001E-4</c:v>
                </c:pt>
                <c:pt idx="181">
                  <c:v>9.5191482000000008E-4</c:v>
                </c:pt>
                <c:pt idx="182">
                  <c:v>1.04116492E-3</c:v>
                </c:pt>
                <c:pt idx="183">
                  <c:v>1.1177019999999999E-3</c:v>
                </c:pt>
                <c:pt idx="184">
                  <c:v>1.2051360000000001E-3</c:v>
                </c:pt>
                <c:pt idx="185">
                  <c:v>1.3431623999999999E-3</c:v>
                </c:pt>
                <c:pt idx="186">
                  <c:v>1.5712172E-3</c:v>
                </c:pt>
                <c:pt idx="187">
                  <c:v>1.8885222E-3</c:v>
                </c:pt>
                <c:pt idx="188">
                  <c:v>2.2732835999999998E-3</c:v>
                </c:pt>
                <c:pt idx="189">
                  <c:v>2.7052643999999999E-3</c:v>
                </c:pt>
                <c:pt idx="190">
                  <c:v>3.1455476000000005E-3</c:v>
                </c:pt>
                <c:pt idx="191">
                  <c:v>3.5814202000000002E-3</c:v>
                </c:pt>
                <c:pt idx="192">
                  <c:v>4.0424592000000001E-3</c:v>
                </c:pt>
                <c:pt idx="193">
                  <c:v>4.5779600000000007E-3</c:v>
                </c:pt>
                <c:pt idx="194">
                  <c:v>5.2351418000000007E-3</c:v>
                </c:pt>
                <c:pt idx="195">
                  <c:v>6.0386523999999995E-3</c:v>
                </c:pt>
                <c:pt idx="196">
                  <c:v>6.9565794000000002E-3</c:v>
                </c:pt>
                <c:pt idx="197">
                  <c:v>7.9230232000000005E-3</c:v>
                </c:pt>
                <c:pt idx="198">
                  <c:v>8.880387E-3</c:v>
                </c:pt>
                <c:pt idx="199">
                  <c:v>9.7796332000000003E-3</c:v>
                </c:pt>
                <c:pt idx="200">
                  <c:v>1.0596895199999999E-2</c:v>
                </c:pt>
                <c:pt idx="201">
                  <c:v>1.1355002999999999E-2</c:v>
                </c:pt>
                <c:pt idx="202">
                  <c:v>1.2102472E-2</c:v>
                </c:pt>
                <c:pt idx="203">
                  <c:v>1.2876146E-2</c:v>
                </c:pt>
                <c:pt idx="204">
                  <c:v>1.3698855999999999E-2</c:v>
                </c:pt>
                <c:pt idx="205">
                  <c:v>1.456593E-2</c:v>
                </c:pt>
                <c:pt idx="206">
                  <c:v>1.543015E-2</c:v>
                </c:pt>
                <c:pt idx="207">
                  <c:v>1.6236515999999999E-2</c:v>
                </c:pt>
                <c:pt idx="208">
                  <c:v>1.6961412000000002E-2</c:v>
                </c:pt>
                <c:pt idx="209">
                  <c:v>1.7626896E-2</c:v>
                </c:pt>
                <c:pt idx="210">
                  <c:v>1.8270068E-2</c:v>
                </c:pt>
                <c:pt idx="211">
                  <c:v>1.8923877999999998E-2</c:v>
                </c:pt>
                <c:pt idx="212">
                  <c:v>1.9589361999999999E-2</c:v>
                </c:pt>
                <c:pt idx="213">
                  <c:v>2.0215411999999995E-2</c:v>
                </c:pt>
                <c:pt idx="214">
                  <c:v>2.0726005999999998E-2</c:v>
                </c:pt>
                <c:pt idx="215">
                  <c:v>2.108171E-2</c:v>
                </c:pt>
                <c:pt idx="216">
                  <c:v>2.1275518E-2</c:v>
                </c:pt>
                <c:pt idx="217">
                  <c:v>2.1326628E-2</c:v>
                </c:pt>
                <c:pt idx="218">
                  <c:v>2.1298088E-2</c:v>
                </c:pt>
                <c:pt idx="219">
                  <c:v>2.1247496000000001E-2</c:v>
                </c:pt>
                <c:pt idx="220">
                  <c:v>2.1181854E-2</c:v>
                </c:pt>
                <c:pt idx="221">
                  <c:v>2.1093382000000001E-2</c:v>
                </c:pt>
                <c:pt idx="222">
                  <c:v>2.0961581999999999E-2</c:v>
                </c:pt>
                <c:pt idx="223">
                  <c:v>2.0739493999999997E-2</c:v>
                </c:pt>
                <c:pt idx="224">
                  <c:v>2.0405323999999999E-2</c:v>
                </c:pt>
                <c:pt idx="225">
                  <c:v>1.9979570000000002E-2</c:v>
                </c:pt>
                <c:pt idx="226">
                  <c:v>1.9486877999999999E-2</c:v>
                </c:pt>
                <c:pt idx="227">
                  <c:v>1.8965388E-2</c:v>
                </c:pt>
                <c:pt idx="228">
                  <c:v>1.8463615999999995E-2</c:v>
                </c:pt>
                <c:pt idx="229">
                  <c:v>1.8010619999999998E-2</c:v>
                </c:pt>
                <c:pt idx="230">
                  <c:v>1.7615740000000001E-2</c:v>
                </c:pt>
                <c:pt idx="231">
                  <c:v>1.7264447999999998E-2</c:v>
                </c:pt>
                <c:pt idx="232">
                  <c:v>1.6911858000000002E-2</c:v>
                </c:pt>
                <c:pt idx="233">
                  <c:v>1.6504524E-2</c:v>
                </c:pt>
                <c:pt idx="234">
                  <c:v>1.6004308000000002E-2</c:v>
                </c:pt>
                <c:pt idx="235">
                  <c:v>1.5416659999999999E-2</c:v>
                </c:pt>
                <c:pt idx="236">
                  <c:v>1.4793723999999999E-2</c:v>
                </c:pt>
                <c:pt idx="237">
                  <c:v>1.4205038E-2</c:v>
                </c:pt>
                <c:pt idx="238">
                  <c:v>1.371079E-2</c:v>
                </c:pt>
                <c:pt idx="239">
                  <c:v>1.3330958E-2</c:v>
                </c:pt>
                <c:pt idx="240">
                  <c:v>1.3032331999999999E-2</c:v>
                </c:pt>
                <c:pt idx="241">
                  <c:v>1.2742529999999998E-2</c:v>
                </c:pt>
                <c:pt idx="242">
                  <c:v>1.2402911999999999E-2</c:v>
                </c:pt>
                <c:pt idx="243">
                  <c:v>1.1987796E-2</c:v>
                </c:pt>
                <c:pt idx="244">
                  <c:v>1.1513526E-2</c:v>
                </c:pt>
                <c:pt idx="245">
                  <c:v>1.1024726E-2</c:v>
                </c:pt>
                <c:pt idx="246">
                  <c:v>1.05950792E-2</c:v>
                </c:pt>
                <c:pt idx="247">
                  <c:v>1.0267655400000001E-2</c:v>
                </c:pt>
                <c:pt idx="248">
                  <c:v>1.0039859200000001E-2</c:v>
                </c:pt>
                <c:pt idx="249">
                  <c:v>9.8860063999999994E-3</c:v>
                </c:pt>
                <c:pt idx="250">
                  <c:v>9.7635473999999993E-3</c:v>
                </c:pt>
                <c:pt idx="251">
                  <c:v>9.6200725999999997E-3</c:v>
                </c:pt>
                <c:pt idx="252">
                  <c:v>9.4358645999999997E-3</c:v>
                </c:pt>
                <c:pt idx="253">
                  <c:v>9.2200037999999995E-3</c:v>
                </c:pt>
                <c:pt idx="254">
                  <c:v>8.997138E-3</c:v>
                </c:pt>
                <c:pt idx="255">
                  <c:v>8.8038491999999999E-3</c:v>
                </c:pt>
                <c:pt idx="256">
                  <c:v>8.6559638000000012E-3</c:v>
                </c:pt>
                <c:pt idx="257">
                  <c:v>8.5425850000000001E-3</c:v>
                </c:pt>
                <c:pt idx="258">
                  <c:v>8.4429569999999992E-3</c:v>
                </c:pt>
                <c:pt idx="259">
                  <c:v>8.3129735999999989E-3</c:v>
                </c:pt>
                <c:pt idx="260">
                  <c:v>8.1035989999999995E-3</c:v>
                </c:pt>
                <c:pt idx="261">
                  <c:v>7.8163900000000012E-3</c:v>
                </c:pt>
                <c:pt idx="262">
                  <c:v>7.4650973999999997E-3</c:v>
                </c:pt>
                <c:pt idx="263">
                  <c:v>7.0746282000000004E-3</c:v>
                </c:pt>
                <c:pt idx="264">
                  <c:v>6.6973907999999995E-3</c:v>
                </c:pt>
                <c:pt idx="265">
                  <c:v>6.3497304000000006E-3</c:v>
                </c:pt>
                <c:pt idx="266">
                  <c:v>6.0036268E-3</c:v>
                </c:pt>
                <c:pt idx="267">
                  <c:v>5.6616743999999995E-3</c:v>
                </c:pt>
                <c:pt idx="268">
                  <c:v>5.3321753999999999E-3</c:v>
                </c:pt>
                <c:pt idx="269">
                  <c:v>5.0130542000000004E-3</c:v>
                </c:pt>
                <c:pt idx="270">
                  <c:v>4.7432283999999988E-3</c:v>
                </c:pt>
                <c:pt idx="271">
                  <c:v>4.5465668000000004E-3</c:v>
                </c:pt>
                <c:pt idx="272">
                  <c:v>4.3976435999999999E-3</c:v>
                </c:pt>
                <c:pt idx="273">
                  <c:v>4.2666224000000004E-3</c:v>
                </c:pt>
                <c:pt idx="274">
                  <c:v>4.123926E-3</c:v>
                </c:pt>
                <c:pt idx="275">
                  <c:v>3.9350477999999999E-3</c:v>
                </c:pt>
                <c:pt idx="276">
                  <c:v>3.7015446000000008E-3</c:v>
                </c:pt>
                <c:pt idx="277">
                  <c:v>3.4605174000000003E-3</c:v>
                </c:pt>
                <c:pt idx="278">
                  <c:v>3.2495862000000001E-3</c:v>
                </c:pt>
                <c:pt idx="279">
                  <c:v>3.0827611999999999E-3</c:v>
                </c:pt>
                <c:pt idx="280">
                  <c:v>2.9584856000000001E-3</c:v>
                </c:pt>
                <c:pt idx="281">
                  <c:v>2.8663816000000001E-3</c:v>
                </c:pt>
                <c:pt idx="282">
                  <c:v>2.7828393999999998E-3</c:v>
                </c:pt>
                <c:pt idx="283">
                  <c:v>2.7026699999999999E-3</c:v>
                </c:pt>
                <c:pt idx="284">
                  <c:v>2.6497425999999998E-3</c:v>
                </c:pt>
                <c:pt idx="285">
                  <c:v>2.6393647999999998E-3</c:v>
                </c:pt>
                <c:pt idx="286">
                  <c:v>2.6730930000000001E-3</c:v>
                </c:pt>
                <c:pt idx="287">
                  <c:v>2.7387332000000002E-3</c:v>
                </c:pt>
                <c:pt idx="288">
                  <c:v>2.7830988000000002E-3</c:v>
                </c:pt>
                <c:pt idx="289">
                  <c:v>2.7558567999999999E-3</c:v>
                </c:pt>
                <c:pt idx="290">
                  <c:v>2.6497423999999998E-3</c:v>
                </c:pt>
                <c:pt idx="291">
                  <c:v>2.4839552E-3</c:v>
                </c:pt>
                <c:pt idx="292">
                  <c:v>2.2994878000000001E-3</c:v>
                </c:pt>
                <c:pt idx="293">
                  <c:v>2.1443378000000003E-3</c:v>
                </c:pt>
                <c:pt idx="294">
                  <c:v>2.0332940000000002E-3</c:v>
                </c:pt>
                <c:pt idx="295">
                  <c:v>1.9585729999999999E-3</c:v>
                </c:pt>
                <c:pt idx="296">
                  <c:v>1.9022728000000003E-3</c:v>
                </c:pt>
                <c:pt idx="297">
                  <c:v>1.8394864000000001E-3</c:v>
                </c:pt>
                <c:pt idx="298">
                  <c:v>1.7554252E-3</c:v>
                </c:pt>
                <c:pt idx="299">
                  <c:v>1.6493110000000001E-3</c:v>
                </c:pt>
                <c:pt idx="300">
                  <c:v>1.5141385999999999E-3</c:v>
                </c:pt>
                <c:pt idx="301">
                  <c:v>1.3537996600000001E-3</c:v>
                </c:pt>
                <c:pt idx="302">
                  <c:v>1.18853122E-3</c:v>
                </c:pt>
                <c:pt idx="303">
                  <c:v>1.0349380800000001E-3</c:v>
                </c:pt>
                <c:pt idx="304">
                  <c:v>9.1429475999999996E-4</c:v>
                </c:pt>
                <c:pt idx="305">
                  <c:v>8.4839499999999984E-4</c:v>
                </c:pt>
                <c:pt idx="306">
                  <c:v>8.3646038000000002E-4</c:v>
                </c:pt>
                <c:pt idx="307">
                  <c:v>8.5643787999999999E-4</c:v>
                </c:pt>
                <c:pt idx="308">
                  <c:v>8.8679328000000005E-4</c:v>
                </c:pt>
                <c:pt idx="309">
                  <c:v>9.0599243999999986E-4</c:v>
                </c:pt>
                <c:pt idx="310">
                  <c:v>8.9068499999999989E-4</c:v>
                </c:pt>
                <c:pt idx="311">
                  <c:v>8.2556356000000001E-4</c:v>
                </c:pt>
                <c:pt idx="312">
                  <c:v>7.0232574000000003E-4</c:v>
                </c:pt>
                <c:pt idx="313">
                  <c:v>5.2226883200000003E-4</c:v>
                </c:pt>
                <c:pt idx="314">
                  <c:v>3.15488772E-4</c:v>
                </c:pt>
                <c:pt idx="315">
                  <c:v>1.30761792E-4</c:v>
                </c:pt>
                <c:pt idx="316">
                  <c:v>8.0428799999999991E-6</c:v>
                </c:pt>
                <c:pt idx="317">
                  <c:v>-2.5425899999999997E-5</c:v>
                </c:pt>
                <c:pt idx="318">
                  <c:v>3.2690447999999999E-5</c:v>
                </c:pt>
                <c:pt idx="319">
                  <c:v>1.3257792799999999E-4</c:v>
                </c:pt>
                <c:pt idx="320">
                  <c:v>2.15341848E-4</c:v>
                </c:pt>
                <c:pt idx="321">
                  <c:v>2.4932954000000002E-4</c:v>
                </c:pt>
                <c:pt idx="322">
                  <c:v>2.16120192E-4</c:v>
                </c:pt>
                <c:pt idx="323">
                  <c:v>1.2894567199999999E-4</c:v>
                </c:pt>
                <c:pt idx="324">
                  <c:v>3.8917211999999993E-5</c:v>
                </c:pt>
                <c:pt idx="325">
                  <c:v>-1.5047976000000005E-5</c:v>
                </c:pt>
                <c:pt idx="326">
                  <c:v>-2.1793635999999999E-5</c:v>
                </c:pt>
                <c:pt idx="327">
                  <c:v>1.4529091999999999E-5</c:v>
                </c:pt>
                <c:pt idx="328">
                  <c:v>6.7197032000000008E-5</c:v>
                </c:pt>
                <c:pt idx="329">
                  <c:v>9.599575999999999E-5</c:v>
                </c:pt>
                <c:pt idx="330">
                  <c:v>8.6655631999999998E-5</c:v>
                </c:pt>
                <c:pt idx="331">
                  <c:v>5.0073471999999991E-5</c:v>
                </c:pt>
                <c:pt idx="332">
                  <c:v>-2.8539279999999943E-6</c:v>
                </c:pt>
                <c:pt idx="333">
                  <c:v>-6.6159248E-5</c:v>
                </c:pt>
                <c:pt idx="334">
                  <c:v>-1.3076179600000001E-4</c:v>
                </c:pt>
                <c:pt idx="335">
                  <c:v>-2.015911E-4</c:v>
                </c:pt>
                <c:pt idx="336">
                  <c:v>-2.8565226E-4</c:v>
                </c:pt>
                <c:pt idx="337">
                  <c:v>-3.6374611999999998E-4</c:v>
                </c:pt>
                <c:pt idx="338">
                  <c:v>-4.0863062000000007E-4</c:v>
                </c:pt>
                <c:pt idx="339">
                  <c:v>-4.0681448000000006E-4</c:v>
                </c:pt>
                <c:pt idx="340">
                  <c:v>-3.6218942000000001E-4</c:v>
                </c:pt>
                <c:pt idx="341">
                  <c:v>-2.9603018000000001E-4</c:v>
                </c:pt>
                <c:pt idx="342">
                  <c:v>-2.3791382000000003E-4</c:v>
                </c:pt>
                <c:pt idx="343">
                  <c:v>-2.1119068000000001E-4</c:v>
                </c:pt>
                <c:pt idx="344">
                  <c:v>-2.3168708000000001E-4</c:v>
                </c:pt>
                <c:pt idx="345">
                  <c:v>-2.9914356000000002E-4</c:v>
                </c:pt>
                <c:pt idx="346">
                  <c:v>-4.0396053999999999E-4</c:v>
                </c:pt>
                <c:pt idx="347">
                  <c:v>-5.3083061999999995E-4</c:v>
                </c:pt>
                <c:pt idx="348">
                  <c:v>-6.6081406E-4</c:v>
                </c:pt>
                <c:pt idx="349">
                  <c:v>-7.6329602000000003E-4</c:v>
                </c:pt>
                <c:pt idx="350">
                  <c:v>-8.1181280000000003E-4</c:v>
                </c:pt>
                <c:pt idx="351">
                  <c:v>-8.0480771999999999E-4</c:v>
                </c:pt>
                <c:pt idx="352">
                  <c:v>-7.4513468000000005E-4</c:v>
                </c:pt>
                <c:pt idx="353">
                  <c:v>-6.4654443999999996E-4</c:v>
                </c:pt>
                <c:pt idx="354">
                  <c:v>-5.4639751999999999E-4</c:v>
                </c:pt>
                <c:pt idx="355">
                  <c:v>-4.6648753999999998E-4</c:v>
                </c:pt>
                <c:pt idx="356">
                  <c:v>-4.0110664000000008E-4</c:v>
                </c:pt>
                <c:pt idx="357">
                  <c:v>-3.6322721999999997E-4</c:v>
                </c:pt>
                <c:pt idx="358">
                  <c:v>-3.4714144000000001E-4</c:v>
                </c:pt>
                <c:pt idx="359">
                  <c:v>-3.3365013999999999E-4</c:v>
                </c:pt>
                <c:pt idx="360">
                  <c:v>-3.3416903999999999E-4</c:v>
                </c:pt>
                <c:pt idx="361">
                  <c:v>-3.5284929999999996E-4</c:v>
                </c:pt>
                <c:pt idx="362">
                  <c:v>-3.5933549999999997E-4</c:v>
                </c:pt>
                <c:pt idx="363">
                  <c:v>-3.4376861999999995E-4</c:v>
                </c:pt>
                <c:pt idx="364">
                  <c:v>-3.0692699999999997E-4</c:v>
                </c:pt>
                <c:pt idx="365">
                  <c:v>-2.4258388799999999E-4</c:v>
                </c:pt>
                <c:pt idx="366">
                  <c:v>-1.7045733199999997E-4</c:v>
                </c:pt>
                <c:pt idx="367">
                  <c:v>-1.31280692E-4</c:v>
                </c:pt>
                <c:pt idx="368">
                  <c:v>-1.3906413200000001E-4</c:v>
                </c:pt>
                <c:pt idx="369">
                  <c:v>-1.8550533200000001E-4</c:v>
                </c:pt>
                <c:pt idx="370">
                  <c:v>-2.5763188399999996E-4</c:v>
                </c:pt>
                <c:pt idx="371">
                  <c:v>-3.2949898E-4</c:v>
                </c:pt>
                <c:pt idx="372">
                  <c:v>-3.7282677999999996E-4</c:v>
                </c:pt>
                <c:pt idx="373">
                  <c:v>-3.7827519999999993E-4</c:v>
                </c:pt>
                <c:pt idx="374">
                  <c:v>-3.4506583999999998E-4</c:v>
                </c:pt>
                <c:pt idx="375">
                  <c:v>-2.7345818400000005E-4</c:v>
                </c:pt>
                <c:pt idx="376">
                  <c:v>-1.8083524800000002E-4</c:v>
                </c:pt>
                <c:pt idx="377">
                  <c:v>-9.8849688000000017E-5</c:v>
                </c:pt>
                <c:pt idx="378">
                  <c:v>-5.6819108000000001E-5</c:v>
                </c:pt>
                <c:pt idx="379">
                  <c:v>-7.9391088E-5</c:v>
                </c:pt>
                <c:pt idx="380">
                  <c:v>-1.6656562399999998E-4</c:v>
                </c:pt>
                <c:pt idx="381">
                  <c:v>-2.8176054E-4</c:v>
                </c:pt>
                <c:pt idx="382">
                  <c:v>-3.8086968000000004E-4</c:v>
                </c:pt>
                <c:pt idx="383">
                  <c:v>-4.3327818000000003E-4</c:v>
                </c:pt>
                <c:pt idx="384">
                  <c:v>-4.382077E-4</c:v>
                </c:pt>
                <c:pt idx="385">
                  <c:v>-4.2108412000000002E-4</c:v>
                </c:pt>
                <c:pt idx="386">
                  <c:v>-4.1407902000000001E-4</c:v>
                </c:pt>
                <c:pt idx="387">
                  <c:v>-4.3094314000000002E-4</c:v>
                </c:pt>
                <c:pt idx="388">
                  <c:v>-4.7556819999999996E-4</c:v>
                </c:pt>
                <c:pt idx="389">
                  <c:v>-5.4043020000000002E-4</c:v>
                </c:pt>
                <c:pt idx="390">
                  <c:v>-6.1255675999999999E-4</c:v>
                </c:pt>
                <c:pt idx="391">
                  <c:v>-6.8260771999999995E-4</c:v>
                </c:pt>
                <c:pt idx="392">
                  <c:v>-7.3397841999999999E-4</c:v>
                </c:pt>
                <c:pt idx="393">
                  <c:v>-7.5317755999999999E-4</c:v>
                </c:pt>
                <c:pt idx="394">
                  <c:v>-7.2178436000000002E-4</c:v>
                </c:pt>
                <c:pt idx="395">
                  <c:v>-6.3850153999999999E-4</c:v>
                </c:pt>
                <c:pt idx="396">
                  <c:v>-5.3109005999999999E-4</c:v>
                </c:pt>
                <c:pt idx="397">
                  <c:v>-4.4132106000000003E-4</c:v>
                </c:pt>
                <c:pt idx="398">
                  <c:v>-3.9799323999999993E-4</c:v>
                </c:pt>
                <c:pt idx="399">
                  <c:v>-4.2549472000000005E-4</c:v>
                </c:pt>
                <c:pt idx="400">
                  <c:v>-5.1785822000000004E-4</c:v>
                </c:pt>
                <c:pt idx="401">
                  <c:v>-6.3746376E-4</c:v>
                </c:pt>
                <c:pt idx="402">
                  <c:v>-7.5369645999999999E-4</c:v>
                </c:pt>
                <c:pt idx="403">
                  <c:v>-8.4061154000000002E-4</c:v>
                </c:pt>
                <c:pt idx="404">
                  <c:v>-8.8056653999999995E-4</c:v>
                </c:pt>
                <c:pt idx="405">
                  <c:v>-8.7641535999999993E-4</c:v>
                </c:pt>
                <c:pt idx="406">
                  <c:v>-8.4865441999999996E-4</c:v>
                </c:pt>
                <c:pt idx="407">
                  <c:v>-8.1778009999999997E-4</c:v>
                </c:pt>
                <c:pt idx="408">
                  <c:v>-8.0325101999999986E-4</c:v>
                </c:pt>
                <c:pt idx="409">
                  <c:v>-7.9442977999999995E-4</c:v>
                </c:pt>
                <c:pt idx="410">
                  <c:v>-7.6848498000000004E-4</c:v>
                </c:pt>
                <c:pt idx="411">
                  <c:v>-7.0725525999999999E-4</c:v>
                </c:pt>
                <c:pt idx="412">
                  <c:v>-6.0788667999999997E-4</c:v>
                </c:pt>
                <c:pt idx="413">
                  <c:v>-4.8828114000000001E-4</c:v>
                </c:pt>
                <c:pt idx="414">
                  <c:v>-3.7360512000000001E-4</c:v>
                </c:pt>
                <c:pt idx="415">
                  <c:v>-2.8227942000000003E-4</c:v>
                </c:pt>
                <c:pt idx="416">
                  <c:v>-2.2701698000000001E-4</c:v>
                </c:pt>
                <c:pt idx="417">
                  <c:v>-2.1196900000000006E-4</c:v>
                </c:pt>
                <c:pt idx="418">
                  <c:v>-2.3090872000000002E-4</c:v>
                </c:pt>
                <c:pt idx="419">
                  <c:v>-2.8772784E-4</c:v>
                </c:pt>
                <c:pt idx="420">
                  <c:v>-3.6841617999999992E-4</c:v>
                </c:pt>
                <c:pt idx="421">
                  <c:v>-4.5169899999999996E-4</c:v>
                </c:pt>
                <c:pt idx="422">
                  <c:v>-5.2382553999999991E-4</c:v>
                </c:pt>
                <c:pt idx="423">
                  <c:v>-5.6845059999999995E-4</c:v>
                </c:pt>
                <c:pt idx="424">
                  <c:v>-5.9154146000000001E-4</c:v>
                </c:pt>
                <c:pt idx="425">
                  <c:v>-6.1411344000000009E-4</c:v>
                </c:pt>
                <c:pt idx="426">
                  <c:v>-6.3097755999999994E-4</c:v>
                </c:pt>
                <c:pt idx="427">
                  <c:v>-6.4083658000000016E-4</c:v>
                </c:pt>
                <c:pt idx="428">
                  <c:v>-6.6055462000000006E-4</c:v>
                </c:pt>
                <c:pt idx="429">
                  <c:v>-6.8390493999999997E-4</c:v>
                </c:pt>
                <c:pt idx="430">
                  <c:v>-7.2126543999999999E-4</c:v>
                </c:pt>
                <c:pt idx="431">
                  <c:v>-7.9027854000000006E-4</c:v>
                </c:pt>
                <c:pt idx="432">
                  <c:v>-8.6811292E-4</c:v>
                </c:pt>
                <c:pt idx="433">
                  <c:v>-9.2674815999999982E-4</c:v>
                </c:pt>
                <c:pt idx="434">
                  <c:v>-9.4776346000000002E-4</c:v>
                </c:pt>
                <c:pt idx="435">
                  <c:v>-9.098840600000001E-4</c:v>
                </c:pt>
                <c:pt idx="436">
                  <c:v>-8.2971469999999997E-4</c:v>
                </c:pt>
                <c:pt idx="437">
                  <c:v>-7.521397799999999E-4</c:v>
                </c:pt>
                <c:pt idx="438">
                  <c:v>-6.9739625999999991E-4</c:v>
                </c:pt>
                <c:pt idx="439">
                  <c:v>-6.6989475999999998E-4</c:v>
                </c:pt>
                <c:pt idx="440">
                  <c:v>-6.6366800000000007E-4</c:v>
                </c:pt>
                <c:pt idx="441">
                  <c:v>-6.7015419999999991E-4</c:v>
                </c:pt>
                <c:pt idx="442">
                  <c:v>-6.9246672000000003E-4</c:v>
                </c:pt>
                <c:pt idx="443">
                  <c:v>-7.4305908000000002E-4</c:v>
                </c:pt>
                <c:pt idx="444">
                  <c:v>-8.4216822000000011E-4</c:v>
                </c:pt>
                <c:pt idx="445">
                  <c:v>-9.8538345999999995E-4</c:v>
                </c:pt>
                <c:pt idx="446">
                  <c:v>-1.1236692199999999E-3</c:v>
                </c:pt>
                <c:pt idx="447">
                  <c:v>-1.2181082200000001E-3</c:v>
                </c:pt>
                <c:pt idx="448">
                  <c:v>-1.2523553999999998E-3</c:v>
                </c:pt>
                <c:pt idx="449">
                  <c:v>-1.2069520000000001E-3</c:v>
                </c:pt>
                <c:pt idx="450">
                  <c:v>-1.1081023800000001E-3</c:v>
                </c:pt>
                <c:pt idx="451">
                  <c:v>-1.00458264E-3</c:v>
                </c:pt>
                <c:pt idx="452">
                  <c:v>-9.0547358000000002E-4</c:v>
                </c:pt>
                <c:pt idx="453">
                  <c:v>-8.1803955999999994E-4</c:v>
                </c:pt>
                <c:pt idx="454">
                  <c:v>-7.6952277999999994E-4</c:v>
                </c:pt>
                <c:pt idx="455">
                  <c:v>-7.6433382000000005E-4</c:v>
                </c:pt>
                <c:pt idx="456">
                  <c:v>-7.9909996000000001E-4</c:v>
                </c:pt>
                <c:pt idx="457">
                  <c:v>-8.5124899999999989E-4</c:v>
                </c:pt>
                <c:pt idx="458">
                  <c:v>-8.657780800000001E-4</c:v>
                </c:pt>
                <c:pt idx="459">
                  <c:v>-8.0532669999999989E-4</c:v>
                </c:pt>
                <c:pt idx="460">
                  <c:v>-6.7923495999999998E-4</c:v>
                </c:pt>
                <c:pt idx="461">
                  <c:v>-5.2823612000000002E-4</c:v>
                </c:pt>
                <c:pt idx="462">
                  <c:v>-4.0707390000000002E-4</c:v>
                </c:pt>
                <c:pt idx="463">
                  <c:v>-3.4013632000000002E-4</c:v>
                </c:pt>
                <c:pt idx="464">
                  <c:v>-3.1315372000000004E-4</c:v>
                </c:pt>
                <c:pt idx="465">
                  <c:v>-3.0770532000000005E-4</c:v>
                </c:pt>
                <c:pt idx="466">
                  <c:v>-3.1522931999999995E-4</c:v>
                </c:pt>
                <c:pt idx="467">
                  <c:v>-3.5336817999999999E-4</c:v>
                </c:pt>
                <c:pt idx="468">
                  <c:v>-4.5507180000000004E-4</c:v>
                </c:pt>
                <c:pt idx="469">
                  <c:v>-6.1722676000000001E-4</c:v>
                </c:pt>
                <c:pt idx="470">
                  <c:v>-7.9987807999999986E-4</c:v>
                </c:pt>
                <c:pt idx="471">
                  <c:v>-9.6021691999999997E-4</c:v>
                </c:pt>
                <c:pt idx="472">
                  <c:v>-1.0530992999999999E-3</c:v>
                </c:pt>
                <c:pt idx="473">
                  <c:v>-1.06918508E-3</c:v>
                </c:pt>
                <c:pt idx="474">
                  <c:v>-1.0403864000000001E-3</c:v>
                </c:pt>
                <c:pt idx="475">
                  <c:v>-9.9783700000000012E-4</c:v>
                </c:pt>
                <c:pt idx="476">
                  <c:v>-9.573631399999999E-4</c:v>
                </c:pt>
                <c:pt idx="477">
                  <c:v>-9.3219670000000007E-4</c:v>
                </c:pt>
                <c:pt idx="478">
                  <c:v>-9.1066251999999989E-4</c:v>
                </c:pt>
                <c:pt idx="479">
                  <c:v>-8.8834999999999988E-4</c:v>
                </c:pt>
                <c:pt idx="480">
                  <c:v>-8.7044808000000013E-4</c:v>
                </c:pt>
                <c:pt idx="481">
                  <c:v>-8.4969224000000011E-4</c:v>
                </c:pt>
                <c:pt idx="482">
                  <c:v>-8.1259118000000003E-4</c:v>
                </c:pt>
                <c:pt idx="483">
                  <c:v>-7.5888544000000003E-4</c:v>
                </c:pt>
                <c:pt idx="484">
                  <c:v>-6.8312661999999995E-4</c:v>
                </c:pt>
                <c:pt idx="485">
                  <c:v>-5.8116356000000003E-4</c:v>
                </c:pt>
                <c:pt idx="486">
                  <c:v>-4.7427097999999998E-4</c:v>
                </c:pt>
                <c:pt idx="487">
                  <c:v>-3.8476139999999999E-4</c:v>
                </c:pt>
                <c:pt idx="488">
                  <c:v>-3.3235289999999999E-4</c:v>
                </c:pt>
                <c:pt idx="489">
                  <c:v>-3.2872062000000003E-4</c:v>
                </c:pt>
                <c:pt idx="490">
                  <c:v>-3.7152954000000006E-4</c:v>
                </c:pt>
                <c:pt idx="491">
                  <c:v>-4.2679196000000005E-4</c:v>
                </c:pt>
                <c:pt idx="492">
                  <c:v>-4.6233634000000004E-4</c:v>
                </c:pt>
                <c:pt idx="493">
                  <c:v>-4.6337411999999997E-4</c:v>
                </c:pt>
                <c:pt idx="494">
                  <c:v>-4.1978685999999999E-4</c:v>
                </c:pt>
                <c:pt idx="495">
                  <c:v>-3.3961742000000001E-4</c:v>
                </c:pt>
                <c:pt idx="496">
                  <c:v>-2.5192399200000003E-4</c:v>
                </c:pt>
                <c:pt idx="497">
                  <c:v>-1.6993842800000001E-4</c:v>
                </c:pt>
                <c:pt idx="498">
                  <c:v>-8.3282804000000006E-5</c:v>
                </c:pt>
                <c:pt idx="499">
                  <c:v>1.5566876000000009E-5</c:v>
                </c:pt>
                <c:pt idx="500">
                  <c:v>1.4191805600000001E-4</c:v>
                </c:pt>
                <c:pt idx="501">
                  <c:v>2.96808508E-4</c:v>
                </c:pt>
                <c:pt idx="502">
                  <c:v>4.4261828399999999E-4</c:v>
                </c:pt>
                <c:pt idx="503">
                  <c:v>5.388735E-4</c:v>
                </c:pt>
                <c:pt idx="504">
                  <c:v>5.5885099999999997E-4</c:v>
                </c:pt>
                <c:pt idx="505">
                  <c:v>4.9217285999999996E-4</c:v>
                </c:pt>
                <c:pt idx="506">
                  <c:v>3.6504334399999999E-4</c:v>
                </c:pt>
                <c:pt idx="507">
                  <c:v>2.2364418400000003E-4</c:v>
                </c:pt>
                <c:pt idx="508">
                  <c:v>1.1597325600000003E-4</c:v>
                </c:pt>
                <c:pt idx="509">
                  <c:v>8.0428876000000006E-5</c:v>
                </c:pt>
                <c:pt idx="510">
                  <c:v>1.2453503599999999E-4</c:v>
                </c:pt>
                <c:pt idx="511">
                  <c:v>2.2442251200000001E-4</c:v>
                </c:pt>
                <c:pt idx="512">
                  <c:v>3.4506583199999996E-4</c:v>
                </c:pt>
                <c:pt idx="513">
                  <c:v>4.4625055999999996E-4</c:v>
                </c:pt>
                <c:pt idx="514">
                  <c:v>5.0514525999999997E-4</c:v>
                </c:pt>
                <c:pt idx="515">
                  <c:v>5.2200938000000004E-4</c:v>
                </c:pt>
                <c:pt idx="516">
                  <c:v>5.0566415999999997E-4</c:v>
                </c:pt>
                <c:pt idx="517">
                  <c:v>4.6415247999999994E-4</c:v>
                </c:pt>
                <c:pt idx="518">
                  <c:v>4.0629556000000002E-4</c:v>
                </c:pt>
                <c:pt idx="519">
                  <c:v>3.3728239999999997E-4</c:v>
                </c:pt>
                <c:pt idx="520">
                  <c:v>2.6359915999999995E-4</c:v>
                </c:pt>
                <c:pt idx="521">
                  <c:v>2.0937452000000003E-4</c:v>
                </c:pt>
                <c:pt idx="522">
                  <c:v>1.9821826E-4</c:v>
                </c:pt>
                <c:pt idx="523">
                  <c:v>2.2779534000000003E-4</c:v>
                </c:pt>
                <c:pt idx="524">
                  <c:v>2.7475542000000001E-4</c:v>
                </c:pt>
                <c:pt idx="525">
                  <c:v>3.1522932000000001E-4</c:v>
                </c:pt>
                <c:pt idx="526">
                  <c:v>3.3001786000000003E-4</c:v>
                </c:pt>
                <c:pt idx="527">
                  <c:v>3.1808324000000005E-4</c:v>
                </c:pt>
                <c:pt idx="528">
                  <c:v>2.9421401999999997E-4</c:v>
                </c:pt>
                <c:pt idx="529">
                  <c:v>2.7631211999999997E-4</c:v>
                </c:pt>
                <c:pt idx="530">
                  <c:v>2.7760935999999998E-4</c:v>
                </c:pt>
                <c:pt idx="531">
                  <c:v>3.0251637999999996E-4</c:v>
                </c:pt>
                <c:pt idx="532">
                  <c:v>3.4869813999999997E-4</c:v>
                </c:pt>
                <c:pt idx="533">
                  <c:v>4.0370112000000002E-4</c:v>
                </c:pt>
                <c:pt idx="534">
                  <c:v>4.4702893999999996E-4</c:v>
                </c:pt>
                <c:pt idx="535">
                  <c:v>4.7115760000000003E-4</c:v>
                </c:pt>
                <c:pt idx="536">
                  <c:v>4.6960090000000001E-4</c:v>
                </c:pt>
                <c:pt idx="537">
                  <c:v>4.3639153999999996E-4</c:v>
                </c:pt>
                <c:pt idx="538">
                  <c:v>3.8865310000000001E-4</c:v>
                </c:pt>
                <c:pt idx="539">
                  <c:v>3.4532527999999997E-4</c:v>
                </c:pt>
                <c:pt idx="540">
                  <c:v>3.0744585999999997E-4</c:v>
                </c:pt>
                <c:pt idx="541">
                  <c:v>2.8279830000000001E-4</c:v>
                </c:pt>
                <c:pt idx="542">
                  <c:v>2.7657155999999996E-4</c:v>
                </c:pt>
                <c:pt idx="543">
                  <c:v>2.6593420000000002E-4</c:v>
                </c:pt>
                <c:pt idx="544">
                  <c:v>2.464756E-4</c:v>
                </c:pt>
                <c:pt idx="545">
                  <c:v>2.1975245999999998E-4</c:v>
                </c:pt>
                <c:pt idx="546">
                  <c:v>1.7927857599999998E-4</c:v>
                </c:pt>
                <c:pt idx="547">
                  <c:v>1.3854523599999999E-4</c:v>
                </c:pt>
                <c:pt idx="548">
                  <c:v>1.1986497599999999E-4</c:v>
                </c:pt>
                <c:pt idx="549">
                  <c:v>1.1908661600000001E-4</c:v>
                </c:pt>
                <c:pt idx="550">
                  <c:v>1.3387515599999999E-4</c:v>
                </c:pt>
                <c:pt idx="551">
                  <c:v>1.5800381999999999E-4</c:v>
                </c:pt>
                <c:pt idx="552">
                  <c:v>1.6500891999999997E-4</c:v>
                </c:pt>
                <c:pt idx="553">
                  <c:v>1.5125818000000002E-4</c:v>
                </c:pt>
                <c:pt idx="554">
                  <c:v>1.3102124399999999E-4</c:v>
                </c:pt>
                <c:pt idx="555">
                  <c:v>1.0170362000000001E-4</c:v>
                </c:pt>
                <c:pt idx="556">
                  <c:v>6.0451387999999996E-5</c:v>
                </c:pt>
                <c:pt idx="557">
                  <c:v>1.9977495999999999E-5</c:v>
                </c:pt>
                <c:pt idx="558">
                  <c:v>-2.4128664000000003E-5</c:v>
                </c:pt>
                <c:pt idx="559">
                  <c:v>-6.9272607999999993E-5</c:v>
                </c:pt>
                <c:pt idx="560">
                  <c:v>-8.8990656000000008E-5</c:v>
                </c:pt>
                <c:pt idx="561">
                  <c:v>-7.0569848000000008E-5</c:v>
                </c:pt>
                <c:pt idx="562">
                  <c:v>-1.8161356000000005E-5</c:v>
                </c:pt>
                <c:pt idx="563">
                  <c:v>6.3305324000000011E-5</c:v>
                </c:pt>
                <c:pt idx="564">
                  <c:v>1.45290884E-4</c:v>
                </c:pt>
                <c:pt idx="565">
                  <c:v>1.93807656E-4</c:v>
                </c:pt>
                <c:pt idx="566">
                  <c:v>1.9925606399999999E-4</c:v>
                </c:pt>
                <c:pt idx="567">
                  <c:v>1.6189555600000001E-4</c:v>
                </c:pt>
                <c:pt idx="568">
                  <c:v>1.0455754000000001E-4</c:v>
                </c:pt>
                <c:pt idx="569">
                  <c:v>6.7975372000000003E-5</c:v>
                </c:pt>
                <c:pt idx="570">
                  <c:v>6.3305312000000005E-5</c:v>
                </c:pt>
                <c:pt idx="571">
                  <c:v>8.1466667999999996E-5</c:v>
                </c:pt>
                <c:pt idx="572">
                  <c:v>1.08449256E-4</c:v>
                </c:pt>
                <c:pt idx="573">
                  <c:v>1.18567728E-4</c:v>
                </c:pt>
                <c:pt idx="574">
                  <c:v>9.8330784E-5</c:v>
                </c:pt>
                <c:pt idx="575">
                  <c:v>5.5262415999999992E-5</c:v>
                </c:pt>
                <c:pt idx="576">
                  <c:v>-1.5566919999999962E-6</c:v>
                </c:pt>
                <c:pt idx="577">
                  <c:v>-6.1748632000000001E-5</c:v>
                </c:pt>
                <c:pt idx="578">
                  <c:v>-1.1311932799999999E-4</c:v>
                </c:pt>
                <c:pt idx="579">
                  <c:v>-1.5307431599999999E-4</c:v>
                </c:pt>
                <c:pt idx="580">
                  <c:v>-1.81354148E-4</c:v>
                </c:pt>
                <c:pt idx="581">
                  <c:v>-1.940671E-4</c:v>
                </c:pt>
                <c:pt idx="582">
                  <c:v>-1.8005690000000001E-4</c:v>
                </c:pt>
                <c:pt idx="583">
                  <c:v>-1.3179958000000003E-4</c:v>
                </c:pt>
                <c:pt idx="584">
                  <c:v>-5.6300220000000015E-5</c:v>
                </c:pt>
                <c:pt idx="585">
                  <c:v>3.4247139999999995E-5</c:v>
                </c:pt>
                <c:pt idx="586">
                  <c:v>1.2894566000000001E-4</c:v>
                </c:pt>
                <c:pt idx="587">
                  <c:v>1.9899661999999997E-4</c:v>
                </c:pt>
                <c:pt idx="588">
                  <c:v>2.1819577999999999E-4</c:v>
                </c:pt>
                <c:pt idx="589">
                  <c:v>1.8524588800000001E-4</c:v>
                </c:pt>
                <c:pt idx="590">
                  <c:v>1.1752995200000002E-4</c:v>
                </c:pt>
                <c:pt idx="591">
                  <c:v>4.0733343999999992E-5</c:v>
                </c:pt>
                <c:pt idx="592">
                  <c:v>-1.5566871999999998E-5</c:v>
                </c:pt>
                <c:pt idx="593">
                  <c:v>-3.5544375999999999E-5</c:v>
                </c:pt>
                <c:pt idx="594">
                  <c:v>-2.9317623999999998E-5</c:v>
                </c:pt>
                <c:pt idx="595">
                  <c:v>-1.0637367999999998E-5</c:v>
                </c:pt>
                <c:pt idx="596">
                  <c:v>8.3023359999999986E-6</c:v>
                </c:pt>
                <c:pt idx="597">
                  <c:v>2.5425904000000001E-5</c:v>
                </c:pt>
              </c:numCache>
            </c:numRef>
          </c:val>
          <c:smooth val="0"/>
        </c:ser>
        <c:ser>
          <c:idx val="34"/>
          <c:order val="33"/>
          <c:marker>
            <c:symbol val="none"/>
          </c:marker>
          <c:val>
            <c:numRef>
              <c:f>Sheet1!$AJ$2:$AJ$599</c:f>
              <c:numCache>
                <c:formatCode>0.00E+00</c:formatCode>
                <c:ptCount val="598"/>
                <c:pt idx="0">
                  <c:v>1.4529089999999999E-4</c:v>
                </c:pt>
                <c:pt idx="1">
                  <c:v>2.166391E-4</c:v>
                </c:pt>
                <c:pt idx="2">
                  <c:v>3.0537032000000003E-4</c:v>
                </c:pt>
                <c:pt idx="3">
                  <c:v>3.5751936000000002E-4</c:v>
                </c:pt>
                <c:pt idx="4">
                  <c:v>3.8164801999999998E-4</c:v>
                </c:pt>
                <c:pt idx="5">
                  <c:v>3.8035077999999998E-4</c:v>
                </c:pt>
                <c:pt idx="6">
                  <c:v>3.6296776000000001E-4</c:v>
                </c:pt>
                <c:pt idx="7">
                  <c:v>3.4376859999999998E-4</c:v>
                </c:pt>
                <c:pt idx="8">
                  <c:v>3.5051426E-4</c:v>
                </c:pt>
                <c:pt idx="9">
                  <c:v>3.8424249999999998E-4</c:v>
                </c:pt>
                <c:pt idx="10">
                  <c:v>4.2679198000000003E-4</c:v>
                </c:pt>
                <c:pt idx="11">
                  <c:v>4.6882256000000002E-4</c:v>
                </c:pt>
                <c:pt idx="12">
                  <c:v>4.9814018000000004E-4</c:v>
                </c:pt>
                <c:pt idx="13">
                  <c:v>5.0644252000000005E-4</c:v>
                </c:pt>
                <c:pt idx="14">
                  <c:v>5.046263800000001E-4</c:v>
                </c:pt>
                <c:pt idx="15">
                  <c:v>4.9450790000000002E-4</c:v>
                </c:pt>
                <c:pt idx="16">
                  <c:v>4.6415248000000004E-4</c:v>
                </c:pt>
                <c:pt idx="17">
                  <c:v>4.1667349999999995E-4</c:v>
                </c:pt>
                <c:pt idx="18">
                  <c:v>3.6141105999999999E-4</c:v>
                </c:pt>
                <c:pt idx="19">
                  <c:v>3.0303525999999999E-4</c:v>
                </c:pt>
                <c:pt idx="20">
                  <c:v>2.6126411999999999E-4</c:v>
                </c:pt>
                <c:pt idx="21">
                  <c:v>2.5555626000000004E-4</c:v>
                </c:pt>
                <c:pt idx="22">
                  <c:v>2.8072272000000001E-4</c:v>
                </c:pt>
                <c:pt idx="23">
                  <c:v>3.2794226E-4</c:v>
                </c:pt>
                <c:pt idx="24">
                  <c:v>3.9877157999999998E-4</c:v>
                </c:pt>
                <c:pt idx="25">
                  <c:v>4.7686544000000001E-4</c:v>
                </c:pt>
                <c:pt idx="26">
                  <c:v>5.5132702000000003E-4</c:v>
                </c:pt>
                <c:pt idx="27">
                  <c:v>6.2111853999999994E-4</c:v>
                </c:pt>
                <c:pt idx="28">
                  <c:v>6.6859751999999992E-4</c:v>
                </c:pt>
                <c:pt idx="29">
                  <c:v>6.7041364000000006E-4</c:v>
                </c:pt>
                <c:pt idx="30">
                  <c:v>6.3175587999999997E-4</c:v>
                </c:pt>
                <c:pt idx="31">
                  <c:v>5.5677540000000005E-4</c:v>
                </c:pt>
                <c:pt idx="32">
                  <c:v>4.5455287999999995E-4</c:v>
                </c:pt>
                <c:pt idx="33">
                  <c:v>3.5362761999999998E-4</c:v>
                </c:pt>
                <c:pt idx="34">
                  <c:v>2.6697199999999998E-4</c:v>
                </c:pt>
                <c:pt idx="35">
                  <c:v>1.8991594799999998E-4</c:v>
                </c:pt>
                <c:pt idx="36">
                  <c:v>1.3491297999999999E-4</c:v>
                </c:pt>
                <c:pt idx="37">
                  <c:v>1.1519491999999998E-4</c:v>
                </c:pt>
                <c:pt idx="38">
                  <c:v>1.3024289999999999E-4</c:v>
                </c:pt>
                <c:pt idx="39">
                  <c:v>1.7460850000000001E-4</c:v>
                </c:pt>
                <c:pt idx="40">
                  <c:v>2.3505989199999999E-4</c:v>
                </c:pt>
                <c:pt idx="41">
                  <c:v>2.9447348000000004E-4</c:v>
                </c:pt>
                <c:pt idx="42">
                  <c:v>3.3987688000000003E-4</c:v>
                </c:pt>
                <c:pt idx="43">
                  <c:v>3.6582168E-4</c:v>
                </c:pt>
                <c:pt idx="44">
                  <c:v>3.7905354000000003E-4</c:v>
                </c:pt>
                <c:pt idx="45">
                  <c:v>3.9046924000000002E-4</c:v>
                </c:pt>
                <c:pt idx="46">
                  <c:v>4.0344163999999998E-4</c:v>
                </c:pt>
                <c:pt idx="47">
                  <c:v>4.1978687999999996E-4</c:v>
                </c:pt>
                <c:pt idx="48">
                  <c:v>4.4521277999999998E-4</c:v>
                </c:pt>
                <c:pt idx="49">
                  <c:v>4.7738431999999988E-4</c:v>
                </c:pt>
                <c:pt idx="50">
                  <c:v>5.0799920000000004E-4</c:v>
                </c:pt>
                <c:pt idx="51">
                  <c:v>5.2460387999999996E-4</c:v>
                </c:pt>
                <c:pt idx="52">
                  <c:v>5.0229133999999992E-4</c:v>
                </c:pt>
                <c:pt idx="53">
                  <c:v>4.2679197999999997E-4</c:v>
                </c:pt>
                <c:pt idx="54">
                  <c:v>3.2067774800000005E-4</c:v>
                </c:pt>
                <c:pt idx="55">
                  <c:v>2.20530808E-4</c:v>
                </c:pt>
                <c:pt idx="56">
                  <c:v>1.61636108E-4</c:v>
                </c:pt>
                <c:pt idx="57">
                  <c:v>1.6708452799999999E-4</c:v>
                </c:pt>
                <c:pt idx="58">
                  <c:v>2.1482294799999999E-4</c:v>
                </c:pt>
                <c:pt idx="59">
                  <c:v>2.5503737999999995E-4</c:v>
                </c:pt>
                <c:pt idx="60">
                  <c:v>2.6308026E-4</c:v>
                </c:pt>
                <c:pt idx="61">
                  <c:v>2.3013036400000003E-4</c:v>
                </c:pt>
                <c:pt idx="62">
                  <c:v>1.6682504400000002E-4</c:v>
                </c:pt>
                <c:pt idx="63">
                  <c:v>1.1363820399999998E-4</c:v>
                </c:pt>
                <c:pt idx="64">
                  <c:v>1.0170360400000001E-4</c:v>
                </c:pt>
                <c:pt idx="65">
                  <c:v>1.2271890400000001E-4</c:v>
                </c:pt>
                <c:pt idx="66">
                  <c:v>1.5592824000000002E-4</c:v>
                </c:pt>
                <c:pt idx="67">
                  <c:v>1.7798132000000001E-4</c:v>
                </c:pt>
                <c:pt idx="68">
                  <c:v>1.6059830799999999E-4</c:v>
                </c:pt>
                <c:pt idx="69">
                  <c:v>1.0248195599999999E-4</c:v>
                </c:pt>
                <c:pt idx="70">
                  <c:v>2.4647556000000004E-5</c:v>
                </c:pt>
                <c:pt idx="71">
                  <c:v>-4.9554564000000003E-5</c:v>
                </c:pt>
                <c:pt idx="72">
                  <c:v>-9.0547348000000004E-5</c:v>
                </c:pt>
                <c:pt idx="73">
                  <c:v>-7.2645435999999999E-5</c:v>
                </c:pt>
                <c:pt idx="74">
                  <c:v>-6.7456440000000108E-6</c:v>
                </c:pt>
                <c:pt idx="75">
                  <c:v>8.2245016E-5</c:v>
                </c:pt>
                <c:pt idx="76">
                  <c:v>1.7019789599999999E-4</c:v>
                </c:pt>
                <c:pt idx="77">
                  <c:v>2.3817327999999999E-4</c:v>
                </c:pt>
                <c:pt idx="78">
                  <c:v>2.8435502E-4</c:v>
                </c:pt>
                <c:pt idx="79">
                  <c:v>3.1912105999999999E-4</c:v>
                </c:pt>
                <c:pt idx="80">
                  <c:v>3.5051427999999998E-4</c:v>
                </c:pt>
                <c:pt idx="81">
                  <c:v>3.7671851999999999E-4</c:v>
                </c:pt>
                <c:pt idx="82">
                  <c:v>3.7308623999999997E-4</c:v>
                </c:pt>
                <c:pt idx="83">
                  <c:v>3.2431001999999999E-4</c:v>
                </c:pt>
                <c:pt idx="84">
                  <c:v>2.4595671599999999E-4</c:v>
                </c:pt>
                <c:pt idx="85">
                  <c:v>1.6682506399999999E-4</c:v>
                </c:pt>
                <c:pt idx="86">
                  <c:v>1.2323780399999999E-4</c:v>
                </c:pt>
                <c:pt idx="87">
                  <c:v>1.4788536400000001E-4</c:v>
                </c:pt>
                <c:pt idx="88">
                  <c:v>2.2857370400000001E-4</c:v>
                </c:pt>
                <c:pt idx="89">
                  <c:v>3.3157456800000001E-4</c:v>
                </c:pt>
                <c:pt idx="90">
                  <c:v>4.2601364000000003E-4</c:v>
                </c:pt>
                <c:pt idx="91">
                  <c:v>4.8049772000000003E-4</c:v>
                </c:pt>
                <c:pt idx="92">
                  <c:v>4.9243233999999995E-4</c:v>
                </c:pt>
                <c:pt idx="93">
                  <c:v>4.9087564000000004E-4</c:v>
                </c:pt>
                <c:pt idx="94">
                  <c:v>5.0332913999999993E-4</c:v>
                </c:pt>
                <c:pt idx="95">
                  <c:v>5.4639751999999999E-4</c:v>
                </c:pt>
                <c:pt idx="96">
                  <c:v>6.2319411999999994E-4</c:v>
                </c:pt>
                <c:pt idx="97">
                  <c:v>7.0492024000000006E-4</c:v>
                </c:pt>
                <c:pt idx="98">
                  <c:v>7.6511218000000001E-4</c:v>
                </c:pt>
                <c:pt idx="99">
                  <c:v>7.8249519999999998E-4</c:v>
                </c:pt>
                <c:pt idx="100">
                  <c:v>7.3683234000000003E-4</c:v>
                </c:pt>
                <c:pt idx="101">
                  <c:v>6.3876099999999995E-4</c:v>
                </c:pt>
                <c:pt idx="102">
                  <c:v>5.1656097999999999E-4</c:v>
                </c:pt>
                <c:pt idx="103">
                  <c:v>3.8761532000000003E-4</c:v>
                </c:pt>
                <c:pt idx="104">
                  <c:v>2.7501487999999997E-4</c:v>
                </c:pt>
                <c:pt idx="105">
                  <c:v>2.015911E-4</c:v>
                </c:pt>
                <c:pt idx="106">
                  <c:v>1.6864119999999999E-4</c:v>
                </c:pt>
                <c:pt idx="107">
                  <c:v>1.7694354E-4</c:v>
                </c:pt>
                <c:pt idx="108">
                  <c:v>2.2208750000000002E-4</c:v>
                </c:pt>
                <c:pt idx="109">
                  <c:v>2.8357668E-4</c:v>
                </c:pt>
                <c:pt idx="110">
                  <c:v>3.3909856000000001E-4</c:v>
                </c:pt>
                <c:pt idx="111">
                  <c:v>3.6660006E-4</c:v>
                </c:pt>
                <c:pt idx="112">
                  <c:v>3.5233042000000004E-4</c:v>
                </c:pt>
                <c:pt idx="113">
                  <c:v>3.0485142000000003E-4</c:v>
                </c:pt>
                <c:pt idx="114">
                  <c:v>2.4543781999999996E-4</c:v>
                </c:pt>
                <c:pt idx="115">
                  <c:v>1.9225096E-4</c:v>
                </c:pt>
                <c:pt idx="116">
                  <c:v>1.5333376000000002E-4</c:v>
                </c:pt>
                <c:pt idx="117">
                  <c:v>1.3231846000000001E-4</c:v>
                </c:pt>
                <c:pt idx="118">
                  <c:v>1.2609171600000001E-4</c:v>
                </c:pt>
                <c:pt idx="119">
                  <c:v>1.2661061599999999E-4</c:v>
                </c:pt>
                <c:pt idx="120">
                  <c:v>1.3932357600000001E-4</c:v>
                </c:pt>
                <c:pt idx="121">
                  <c:v>1.82651376E-4</c:v>
                </c:pt>
                <c:pt idx="122">
                  <c:v>2.6308027600000004E-4</c:v>
                </c:pt>
                <c:pt idx="123">
                  <c:v>3.6763782000000001E-4</c:v>
                </c:pt>
                <c:pt idx="124">
                  <c:v>4.7504930000000006E-4</c:v>
                </c:pt>
                <c:pt idx="125">
                  <c:v>5.5755375999999991E-4</c:v>
                </c:pt>
                <c:pt idx="126">
                  <c:v>6.0191937999999991E-4</c:v>
                </c:pt>
                <c:pt idx="127">
                  <c:v>6.1592956000000002E-4</c:v>
                </c:pt>
                <c:pt idx="128">
                  <c:v>6.2864251999999988E-4</c:v>
                </c:pt>
                <c:pt idx="129">
                  <c:v>6.6704082000000001E-4</c:v>
                </c:pt>
                <c:pt idx="130">
                  <c:v>7.2100601999999998E-4</c:v>
                </c:pt>
                <c:pt idx="131">
                  <c:v>7.5914488000000007E-4</c:v>
                </c:pt>
                <c:pt idx="132">
                  <c:v>7.5758820000000008E-4</c:v>
                </c:pt>
                <c:pt idx="133">
                  <c:v>7.0050964000000003E-4</c:v>
                </c:pt>
                <c:pt idx="134">
                  <c:v>6.0295717999999993E-4</c:v>
                </c:pt>
                <c:pt idx="135">
                  <c:v>5.1941492000000006E-4</c:v>
                </c:pt>
                <c:pt idx="136">
                  <c:v>4.8438943999999998E-4</c:v>
                </c:pt>
                <c:pt idx="137">
                  <c:v>4.9528625999999999E-4</c:v>
                </c:pt>
                <c:pt idx="138">
                  <c:v>5.3757628000000008E-4</c:v>
                </c:pt>
                <c:pt idx="139">
                  <c:v>5.7960686000000012E-4</c:v>
                </c:pt>
                <c:pt idx="140">
                  <c:v>5.9465484000000002E-4</c:v>
                </c:pt>
                <c:pt idx="141">
                  <c:v>5.8998478000000013E-4</c:v>
                </c:pt>
                <c:pt idx="142">
                  <c:v>5.7701238000000001E-4</c:v>
                </c:pt>
                <c:pt idx="143">
                  <c:v>5.5729434E-4</c:v>
                </c:pt>
                <c:pt idx="144">
                  <c:v>5.3705739999999999E-4</c:v>
                </c:pt>
                <c:pt idx="145">
                  <c:v>5.2642004000000005E-4</c:v>
                </c:pt>
                <c:pt idx="146">
                  <c:v>5.3601959999999998E-4</c:v>
                </c:pt>
                <c:pt idx="147">
                  <c:v>5.733801E-4</c:v>
                </c:pt>
                <c:pt idx="148">
                  <c:v>6.3019919999999998E-4</c:v>
                </c:pt>
                <c:pt idx="149">
                  <c:v>6.8001321999999992E-4</c:v>
                </c:pt>
                <c:pt idx="150">
                  <c:v>6.9558009999999993E-4</c:v>
                </c:pt>
                <c:pt idx="151">
                  <c:v>6.5744125999999997E-4</c:v>
                </c:pt>
                <c:pt idx="152">
                  <c:v>5.7545570000000002E-4</c:v>
                </c:pt>
                <c:pt idx="153">
                  <c:v>4.8205442000000005E-4</c:v>
                </c:pt>
                <c:pt idx="154">
                  <c:v>4.0759283999999997E-4</c:v>
                </c:pt>
                <c:pt idx="155">
                  <c:v>3.738646E-4</c:v>
                </c:pt>
                <c:pt idx="156">
                  <c:v>3.8917201999999994E-4</c:v>
                </c:pt>
                <c:pt idx="157">
                  <c:v>4.3483486000000002E-4</c:v>
                </c:pt>
                <c:pt idx="158">
                  <c:v>4.7842212E-4</c:v>
                </c:pt>
                <c:pt idx="159">
                  <c:v>4.9865906000000002E-4</c:v>
                </c:pt>
                <c:pt idx="160">
                  <c:v>4.7660595999999991E-4</c:v>
                </c:pt>
                <c:pt idx="161">
                  <c:v>4.1563567999999991E-4</c:v>
                </c:pt>
                <c:pt idx="162">
                  <c:v>3.4376857999999995E-4</c:v>
                </c:pt>
                <c:pt idx="163">
                  <c:v>2.8565223999999997E-4</c:v>
                </c:pt>
                <c:pt idx="164">
                  <c:v>2.643775E-4</c:v>
                </c:pt>
                <c:pt idx="165">
                  <c:v>3.0173801999999999E-4</c:v>
                </c:pt>
                <c:pt idx="166">
                  <c:v>3.9202591999999996E-4</c:v>
                </c:pt>
                <c:pt idx="167">
                  <c:v>5.048858E-4</c:v>
                </c:pt>
                <c:pt idx="168">
                  <c:v>6.0840554000000002E-4</c:v>
                </c:pt>
                <c:pt idx="169">
                  <c:v>6.6911637999999998E-4</c:v>
                </c:pt>
                <c:pt idx="170">
                  <c:v>6.6029515999999999E-4</c:v>
                </c:pt>
                <c:pt idx="171">
                  <c:v>5.8116351999999997E-4</c:v>
                </c:pt>
                <c:pt idx="172">
                  <c:v>4.6337414000000005E-4</c:v>
                </c:pt>
                <c:pt idx="173">
                  <c:v>3.4843867999999995E-4</c:v>
                </c:pt>
                <c:pt idx="174">
                  <c:v>2.6645311999999995E-4</c:v>
                </c:pt>
                <c:pt idx="175">
                  <c:v>2.2961150000000002E-4</c:v>
                </c:pt>
                <c:pt idx="176">
                  <c:v>2.3531936000000003E-4</c:v>
                </c:pt>
                <c:pt idx="177">
                  <c:v>2.7968496000000005E-4</c:v>
                </c:pt>
                <c:pt idx="178">
                  <c:v>3.6660004000000002E-4</c:v>
                </c:pt>
                <c:pt idx="179">
                  <c:v>4.9839961999999997E-4</c:v>
                </c:pt>
                <c:pt idx="180">
                  <c:v>6.6496521999999999E-4</c:v>
                </c:pt>
                <c:pt idx="181">
                  <c:v>8.3931426000000001E-4</c:v>
                </c:pt>
                <c:pt idx="182">
                  <c:v>9.869401800000001E-4</c:v>
                </c:pt>
                <c:pt idx="183">
                  <c:v>1.10291346E-3</c:v>
                </c:pt>
                <c:pt idx="184">
                  <c:v>1.222519E-3</c:v>
                </c:pt>
                <c:pt idx="185">
                  <c:v>1.3934951999999999E-3</c:v>
                </c:pt>
                <c:pt idx="186">
                  <c:v>1.6459382000000001E-3</c:v>
                </c:pt>
                <c:pt idx="187">
                  <c:v>1.9736210000000001E-3</c:v>
                </c:pt>
                <c:pt idx="188">
                  <c:v>2.3381453999999999E-3</c:v>
                </c:pt>
                <c:pt idx="189">
                  <c:v>2.6956647999999998E-3</c:v>
                </c:pt>
                <c:pt idx="190">
                  <c:v>3.0441036E-3</c:v>
                </c:pt>
                <c:pt idx="191">
                  <c:v>3.4249731999999996E-3</c:v>
                </c:pt>
                <c:pt idx="192">
                  <c:v>3.8800449999999999E-3</c:v>
                </c:pt>
                <c:pt idx="193">
                  <c:v>4.4254047999999994E-3</c:v>
                </c:pt>
                <c:pt idx="194">
                  <c:v>5.0540471999999999E-3</c:v>
                </c:pt>
                <c:pt idx="195">
                  <c:v>5.7280929999999992E-3</c:v>
                </c:pt>
                <c:pt idx="196">
                  <c:v>6.4192623999999986E-3</c:v>
                </c:pt>
                <c:pt idx="197">
                  <c:v>7.1431224000000001E-3</c:v>
                </c:pt>
                <c:pt idx="198">
                  <c:v>7.9142018000000012E-3</c:v>
                </c:pt>
                <c:pt idx="199">
                  <c:v>8.729647200000001E-3</c:v>
                </c:pt>
                <c:pt idx="200">
                  <c:v>9.5793393999999994E-3</c:v>
                </c:pt>
                <c:pt idx="201">
                  <c:v>1.0423841800000002E-2</c:v>
                </c:pt>
                <c:pt idx="202">
                  <c:v>1.1223200399999999E-2</c:v>
                </c:pt>
                <c:pt idx="203">
                  <c:v>1.1976118000000001E-2</c:v>
                </c:pt>
                <c:pt idx="204">
                  <c:v>1.2694788000000002E-2</c:v>
                </c:pt>
                <c:pt idx="205">
                  <c:v>1.340386E-2</c:v>
                </c:pt>
                <c:pt idx="206">
                  <c:v>1.4132132E-2</c:v>
                </c:pt>
                <c:pt idx="207">
                  <c:v>1.4875192000000001E-2</c:v>
                </c:pt>
                <c:pt idx="208">
                  <c:v>1.5610467999999999E-2</c:v>
                </c:pt>
                <c:pt idx="209">
                  <c:v>1.6309940000000002E-2</c:v>
                </c:pt>
                <c:pt idx="210">
                  <c:v>1.6924312000000004E-2</c:v>
                </c:pt>
                <c:pt idx="211">
                  <c:v>1.7425566E-2</c:v>
                </c:pt>
                <c:pt idx="212">
                  <c:v>1.7817072E-2</c:v>
                </c:pt>
                <c:pt idx="213">
                  <c:v>1.8118810000000003E-2</c:v>
                </c:pt>
                <c:pt idx="214">
                  <c:v>1.8365026E-2</c:v>
                </c:pt>
                <c:pt idx="215">
                  <c:v>1.8585557999999995E-2</c:v>
                </c:pt>
                <c:pt idx="216">
                  <c:v>1.8782477999999998E-2</c:v>
                </c:pt>
                <c:pt idx="217">
                  <c:v>1.8953195999999999E-2</c:v>
                </c:pt>
                <c:pt idx="218">
                  <c:v>1.9092520000000002E-2</c:v>
                </c:pt>
                <c:pt idx="219">
                  <c:v>1.9186960000000003E-2</c:v>
                </c:pt>
                <c:pt idx="220">
                  <c:v>1.9231065999999998E-2</c:v>
                </c:pt>
                <c:pt idx="221">
                  <c:v>1.9214202E-2</c:v>
                </c:pt>
                <c:pt idx="222">
                  <c:v>1.911146E-2</c:v>
                </c:pt>
                <c:pt idx="223">
                  <c:v>1.8897155999999998E-2</c:v>
                </c:pt>
                <c:pt idx="224">
                  <c:v>1.8572326E-2</c:v>
                </c:pt>
                <c:pt idx="225">
                  <c:v>1.8156949999999998E-2</c:v>
                </c:pt>
                <c:pt idx="226">
                  <c:v>1.7676712000000001E-2</c:v>
                </c:pt>
                <c:pt idx="227">
                  <c:v>1.7158854000000001E-2</c:v>
                </c:pt>
                <c:pt idx="228">
                  <c:v>1.6618942000000005E-2</c:v>
                </c:pt>
                <c:pt idx="229">
                  <c:v>1.6066578000000001E-2</c:v>
                </c:pt>
                <c:pt idx="230">
                  <c:v>1.5517843999999998E-2</c:v>
                </c:pt>
                <c:pt idx="231">
                  <c:v>1.4988570000000001E-2</c:v>
                </c:pt>
                <c:pt idx="232">
                  <c:v>1.4479792E-2</c:v>
                </c:pt>
                <c:pt idx="233">
                  <c:v>1.3986582000000001E-2</c:v>
                </c:pt>
                <c:pt idx="234">
                  <c:v>1.3498041999999998E-2</c:v>
                </c:pt>
                <c:pt idx="235">
                  <c:v>1.3001718000000001E-2</c:v>
                </c:pt>
                <c:pt idx="236">
                  <c:v>1.2500203999999997E-2</c:v>
                </c:pt>
                <c:pt idx="237">
                  <c:v>1.2016073999999998E-2</c:v>
                </c:pt>
                <c:pt idx="238">
                  <c:v>1.1565153999999999E-2</c:v>
                </c:pt>
                <c:pt idx="239">
                  <c:v>1.1156522E-2</c:v>
                </c:pt>
                <c:pt idx="240">
                  <c:v>1.0796407999999999E-2</c:v>
                </c:pt>
                <c:pt idx="241">
                  <c:v>1.0487665599999998E-2</c:v>
                </c:pt>
                <c:pt idx="242">
                  <c:v>1.0235482600000002E-2</c:v>
                </c:pt>
                <c:pt idx="243">
                  <c:v>1.0067099999999999E-2</c:v>
                </c:pt>
                <c:pt idx="244">
                  <c:v>9.9861540000000006E-3</c:v>
                </c:pt>
                <c:pt idx="245">
                  <c:v>9.9716260000000008E-3</c:v>
                </c:pt>
                <c:pt idx="246">
                  <c:v>9.995494399999999E-3</c:v>
                </c:pt>
                <c:pt idx="247">
                  <c:v>9.991343199999999E-3</c:v>
                </c:pt>
                <c:pt idx="248">
                  <c:v>9.9026119999999999E-3</c:v>
                </c:pt>
                <c:pt idx="249">
                  <c:v>9.7280026000000006E-3</c:v>
                </c:pt>
                <c:pt idx="250">
                  <c:v>9.4817860000000007E-3</c:v>
                </c:pt>
                <c:pt idx="251">
                  <c:v>9.1867944E-3</c:v>
                </c:pt>
                <c:pt idx="252">
                  <c:v>8.9050338E-3</c:v>
                </c:pt>
                <c:pt idx="253">
                  <c:v>8.6601147999999985E-3</c:v>
                </c:pt>
                <c:pt idx="254">
                  <c:v>8.4468485999999975E-3</c:v>
                </c:pt>
                <c:pt idx="255">
                  <c:v>8.2683483999999984E-3</c:v>
                </c:pt>
                <c:pt idx="256">
                  <c:v>8.1165713999999996E-3</c:v>
                </c:pt>
                <c:pt idx="257">
                  <c:v>7.9764695999999993E-3</c:v>
                </c:pt>
                <c:pt idx="258">
                  <c:v>7.8537507999999999E-3</c:v>
                </c:pt>
                <c:pt idx="259">
                  <c:v>7.7367396000000005E-3</c:v>
                </c:pt>
                <c:pt idx="260">
                  <c:v>7.6036427999999993E-3</c:v>
                </c:pt>
                <c:pt idx="261">
                  <c:v>7.4495305999999996E-3</c:v>
                </c:pt>
                <c:pt idx="262">
                  <c:v>7.2806299999999989E-3</c:v>
                </c:pt>
                <c:pt idx="263">
                  <c:v>7.1049836000000007E-3</c:v>
                </c:pt>
                <c:pt idx="264">
                  <c:v>6.9347858E-3</c:v>
                </c:pt>
                <c:pt idx="265">
                  <c:v>6.7718524000000002E-3</c:v>
                </c:pt>
                <c:pt idx="266">
                  <c:v>6.5988006000000004E-3</c:v>
                </c:pt>
                <c:pt idx="267">
                  <c:v>6.3938365999999993E-3</c:v>
                </c:pt>
                <c:pt idx="268">
                  <c:v>6.1421719999999996E-3</c:v>
                </c:pt>
                <c:pt idx="269">
                  <c:v>5.8427689999999994E-3</c:v>
                </c:pt>
                <c:pt idx="270">
                  <c:v>5.5143077999999989E-3</c:v>
                </c:pt>
                <c:pt idx="271">
                  <c:v>5.1874033999999994E-3</c:v>
                </c:pt>
                <c:pt idx="272">
                  <c:v>4.8911138000000002E-3</c:v>
                </c:pt>
                <c:pt idx="273">
                  <c:v>4.6506055999999997E-3</c:v>
                </c:pt>
                <c:pt idx="274">
                  <c:v>4.4676947999999998E-3</c:v>
                </c:pt>
                <c:pt idx="275">
                  <c:v>4.3226634000000002E-3</c:v>
                </c:pt>
                <c:pt idx="276">
                  <c:v>4.1955338000000007E-3</c:v>
                </c:pt>
                <c:pt idx="277">
                  <c:v>4.0533562000000002E-3</c:v>
                </c:pt>
                <c:pt idx="278">
                  <c:v>3.8673320000000002E-3</c:v>
                </c:pt>
                <c:pt idx="279">
                  <c:v>3.6449849999999999E-3</c:v>
                </c:pt>
                <c:pt idx="280">
                  <c:v>3.4055143999999994E-3</c:v>
                </c:pt>
                <c:pt idx="281">
                  <c:v>3.1803136000000004E-3</c:v>
                </c:pt>
                <c:pt idx="282">
                  <c:v>3.0116724000000001E-3</c:v>
                </c:pt>
                <c:pt idx="283">
                  <c:v>2.9151576E-3</c:v>
                </c:pt>
                <c:pt idx="284">
                  <c:v>2.8811699999999997E-3</c:v>
                </c:pt>
                <c:pt idx="285">
                  <c:v>2.8894724000000003E-3</c:v>
                </c:pt>
                <c:pt idx="286">
                  <c:v>2.8785756000000002E-3</c:v>
                </c:pt>
                <c:pt idx="287">
                  <c:v>2.8033358E-3</c:v>
                </c:pt>
                <c:pt idx="288">
                  <c:v>2.6642718E-3</c:v>
                </c:pt>
                <c:pt idx="289">
                  <c:v>2.4855120000000001E-3</c:v>
                </c:pt>
                <c:pt idx="290">
                  <c:v>2.3220598000000003E-3</c:v>
                </c:pt>
                <c:pt idx="291">
                  <c:v>2.2328096000000003E-3</c:v>
                </c:pt>
                <c:pt idx="292">
                  <c:v>2.2175020000000001E-3</c:v>
                </c:pt>
                <c:pt idx="293">
                  <c:v>2.2398143999999998E-3</c:v>
                </c:pt>
                <c:pt idx="294">
                  <c:v>2.2667970000000001E-3</c:v>
                </c:pt>
                <c:pt idx="295">
                  <c:v>2.2553811999999999E-3</c:v>
                </c:pt>
                <c:pt idx="296">
                  <c:v>2.2014160000000003E-3</c:v>
                </c:pt>
                <c:pt idx="297">
                  <c:v>2.1414835999999998E-3</c:v>
                </c:pt>
                <c:pt idx="298">
                  <c:v>2.1038637999999999E-3</c:v>
                </c:pt>
                <c:pt idx="299">
                  <c:v>2.0799946000000001E-3</c:v>
                </c:pt>
                <c:pt idx="300">
                  <c:v>2.0553469999999999E-3</c:v>
                </c:pt>
                <c:pt idx="301">
                  <c:v>2.0083869999999999E-3</c:v>
                </c:pt>
                <c:pt idx="302">
                  <c:v>1.9245851999999998E-3</c:v>
                </c:pt>
                <c:pt idx="303">
                  <c:v>1.8283300000000002E-3</c:v>
                </c:pt>
                <c:pt idx="304">
                  <c:v>1.758798E-3</c:v>
                </c:pt>
                <c:pt idx="305">
                  <c:v>1.7276644E-3</c:v>
                </c:pt>
                <c:pt idx="306">
                  <c:v>1.7216970000000001E-3</c:v>
                </c:pt>
                <c:pt idx="307">
                  <c:v>1.7162486000000001E-3</c:v>
                </c:pt>
                <c:pt idx="308">
                  <c:v>1.6791474000000001E-3</c:v>
                </c:pt>
                <c:pt idx="309">
                  <c:v>1.6080586000000001E-3</c:v>
                </c:pt>
                <c:pt idx="310">
                  <c:v>1.5276296E-3</c:v>
                </c:pt>
                <c:pt idx="311">
                  <c:v>1.4648432E-3</c:v>
                </c:pt>
                <c:pt idx="312">
                  <c:v>1.4381202E-3</c:v>
                </c:pt>
                <c:pt idx="313">
                  <c:v>1.4544654E-3</c:v>
                </c:pt>
                <c:pt idx="314">
                  <c:v>1.50402E-3</c:v>
                </c:pt>
                <c:pt idx="315">
                  <c:v>1.5727737999999998E-3</c:v>
                </c:pt>
                <c:pt idx="316">
                  <c:v>1.6334845999999999E-3</c:v>
                </c:pt>
                <c:pt idx="317">
                  <c:v>1.6578725999999999E-3</c:v>
                </c:pt>
                <c:pt idx="318">
                  <c:v>1.6327062000000003E-3</c:v>
                </c:pt>
                <c:pt idx="319">
                  <c:v>1.5483856E-3</c:v>
                </c:pt>
                <c:pt idx="320">
                  <c:v>1.4150293999999999E-3</c:v>
                </c:pt>
                <c:pt idx="321">
                  <c:v>1.2707764000000001E-3</c:v>
                </c:pt>
                <c:pt idx="322">
                  <c:v>1.1527275999999999E-3</c:v>
                </c:pt>
                <c:pt idx="323">
                  <c:v>1.070742E-3</c:v>
                </c:pt>
                <c:pt idx="324">
                  <c:v>1.0279330199999999E-3</c:v>
                </c:pt>
                <c:pt idx="325">
                  <c:v>9.9991253999999995E-4</c:v>
                </c:pt>
                <c:pt idx="326">
                  <c:v>9.5684417999999992E-4</c:v>
                </c:pt>
                <c:pt idx="327">
                  <c:v>8.9172273999999982E-4</c:v>
                </c:pt>
                <c:pt idx="328">
                  <c:v>8.0558605999999993E-4</c:v>
                </c:pt>
                <c:pt idx="329">
                  <c:v>7.0284466000000007E-4</c:v>
                </c:pt>
                <c:pt idx="330">
                  <c:v>6.0295718000000003E-4</c:v>
                </c:pt>
                <c:pt idx="331">
                  <c:v>5.1370706000000005E-4</c:v>
                </c:pt>
                <c:pt idx="332">
                  <c:v>4.3742933999999997E-4</c:v>
                </c:pt>
                <c:pt idx="333">
                  <c:v>3.9150703999999998E-4</c:v>
                </c:pt>
                <c:pt idx="334">
                  <c:v>3.7334567999999996E-4</c:v>
                </c:pt>
                <c:pt idx="335">
                  <c:v>3.7127009999999997E-4</c:v>
                </c:pt>
                <c:pt idx="336">
                  <c:v>3.9046926E-4</c:v>
                </c:pt>
                <c:pt idx="337">
                  <c:v>4.1900856000000005E-4</c:v>
                </c:pt>
                <c:pt idx="338">
                  <c:v>4.3535377999999995E-4</c:v>
                </c:pt>
                <c:pt idx="339">
                  <c:v>4.4625060000000007E-4</c:v>
                </c:pt>
                <c:pt idx="340">
                  <c:v>4.5195844E-4</c:v>
                </c:pt>
                <c:pt idx="341">
                  <c:v>4.3691045999999999E-4</c:v>
                </c:pt>
                <c:pt idx="342">
                  <c:v>4.0759282000000005E-4</c:v>
                </c:pt>
                <c:pt idx="343">
                  <c:v>3.6660004000000002E-4</c:v>
                </c:pt>
                <c:pt idx="344">
                  <c:v>2.988841E-4</c:v>
                </c:pt>
                <c:pt idx="345">
                  <c:v>2.1300681600000001E-4</c:v>
                </c:pt>
                <c:pt idx="346">
                  <c:v>1.3205902799999999E-4</c:v>
                </c:pt>
                <c:pt idx="347">
                  <c:v>6.3305312000000005E-5</c:v>
                </c:pt>
                <c:pt idx="348">
                  <c:v>2.1015283999999998E-5</c:v>
                </c:pt>
                <c:pt idx="349">
                  <c:v>2.7242044000000001E-5</c:v>
                </c:pt>
                <c:pt idx="350">
                  <c:v>7.2904887999999994E-5</c:v>
                </c:pt>
                <c:pt idx="351">
                  <c:v>1.2816731599999998E-4</c:v>
                </c:pt>
                <c:pt idx="352">
                  <c:v>1.6941955199999999E-4</c:v>
                </c:pt>
                <c:pt idx="353">
                  <c:v>1.7824078399999999E-4</c:v>
                </c:pt>
                <c:pt idx="354">
                  <c:v>1.497015E-4</c:v>
                </c:pt>
                <c:pt idx="355">
                  <c:v>1.0974651199999999E-4</c:v>
                </c:pt>
                <c:pt idx="356">
                  <c:v>8.7433971999999993E-5</c:v>
                </c:pt>
                <c:pt idx="357">
                  <c:v>8.7174512000000003E-5</c:v>
                </c:pt>
                <c:pt idx="358">
                  <c:v>9.1844575999999999E-5</c:v>
                </c:pt>
                <c:pt idx="359">
                  <c:v>6.8234799999999999E-5</c:v>
                </c:pt>
                <c:pt idx="360">
                  <c:v>-6.4862320000000083E-6</c:v>
                </c:pt>
                <c:pt idx="361">
                  <c:v>-1.17529972E-4</c:v>
                </c:pt>
                <c:pt idx="362">
                  <c:v>-2.18974132E-4</c:v>
                </c:pt>
                <c:pt idx="363">
                  <c:v>-2.6878814000000004E-4</c:v>
                </c:pt>
                <c:pt idx="364">
                  <c:v>-2.41027196E-4</c:v>
                </c:pt>
                <c:pt idx="365">
                  <c:v>-1.4580977599999999E-4</c:v>
                </c:pt>
                <c:pt idx="366">
                  <c:v>-2.9577075999999999E-5</c:v>
                </c:pt>
                <c:pt idx="367">
                  <c:v>5.4743524000000001E-5</c:v>
                </c:pt>
                <c:pt idx="368">
                  <c:v>8.4320587999999987E-5</c:v>
                </c:pt>
                <c:pt idx="369">
                  <c:v>5.9932483999999992E-5</c:v>
                </c:pt>
                <c:pt idx="370">
                  <c:v>1.8161439999999913E-6</c:v>
                </c:pt>
                <c:pt idx="371">
                  <c:v>-4.851676E-5</c:v>
                </c:pt>
                <c:pt idx="372">
                  <c:v>-6.797536000000001E-5</c:v>
                </c:pt>
                <c:pt idx="373">
                  <c:v>-6.4083640000000007E-5</c:v>
                </c:pt>
                <c:pt idx="374">
                  <c:v>-4.6181736000000004E-5</c:v>
                </c:pt>
                <c:pt idx="375">
                  <c:v>-1.6864120000000001E-5</c:v>
                </c:pt>
                <c:pt idx="376">
                  <c:v>8.042888000000001E-6</c:v>
                </c:pt>
                <c:pt idx="377">
                  <c:v>2.1534184000000004E-5</c:v>
                </c:pt>
                <c:pt idx="378">
                  <c:v>2.0236944000000003E-5</c:v>
                </c:pt>
                <c:pt idx="379">
                  <c:v>-3.6322799999999985E-6</c:v>
                </c:pt>
                <c:pt idx="380">
                  <c:v>-4.5662855999999999E-5</c:v>
                </c:pt>
                <c:pt idx="381">
                  <c:v>-8.120724E-5</c:v>
                </c:pt>
                <c:pt idx="382">
                  <c:v>-9.4179639999999998E-5</c:v>
                </c:pt>
                <c:pt idx="383">
                  <c:v>-7.9650552000000001E-5</c:v>
                </c:pt>
                <c:pt idx="384">
                  <c:v>-5.0332919999999988E-5</c:v>
                </c:pt>
                <c:pt idx="385">
                  <c:v>-3.1133760000000001E-5</c:v>
                </c:pt>
                <c:pt idx="386">
                  <c:v>-4.2808919999999997E-5</c:v>
                </c:pt>
                <c:pt idx="387">
                  <c:v>-1.06373676E-4</c:v>
                </c:pt>
                <c:pt idx="388">
                  <c:v>-2.2468196799999997E-4</c:v>
                </c:pt>
                <c:pt idx="389">
                  <c:v>-3.7023230000000001E-4</c:v>
                </c:pt>
                <c:pt idx="390">
                  <c:v>-5.1163147999999995E-4</c:v>
                </c:pt>
                <c:pt idx="391">
                  <c:v>-6.2812361999999998E-4</c:v>
                </c:pt>
                <c:pt idx="392">
                  <c:v>-6.8182936000000009E-4</c:v>
                </c:pt>
                <c:pt idx="393">
                  <c:v>-6.6003572000000006E-4</c:v>
                </c:pt>
                <c:pt idx="394">
                  <c:v>-5.9361701999999998E-4</c:v>
                </c:pt>
                <c:pt idx="395">
                  <c:v>-5.1993378000000001E-4</c:v>
                </c:pt>
                <c:pt idx="396">
                  <c:v>-4.6960087999999998E-4</c:v>
                </c:pt>
                <c:pt idx="397">
                  <c:v>-4.5948241999999999E-4</c:v>
                </c:pt>
                <c:pt idx="398">
                  <c:v>-4.7868158000000002E-4</c:v>
                </c:pt>
                <c:pt idx="399">
                  <c:v>-4.9814019999999996E-4</c:v>
                </c:pt>
                <c:pt idx="400">
                  <c:v>-5.0696143999999998E-4</c:v>
                </c:pt>
                <c:pt idx="401">
                  <c:v>-4.9814019999999996E-4</c:v>
                </c:pt>
                <c:pt idx="402">
                  <c:v>-4.7089816000000004E-4</c:v>
                </c:pt>
                <c:pt idx="403">
                  <c:v>-4.4521279999999995E-4</c:v>
                </c:pt>
                <c:pt idx="404">
                  <c:v>-4.4754781999999999E-4</c:v>
                </c:pt>
                <c:pt idx="405">
                  <c:v>-4.8957837999999995E-4</c:v>
                </c:pt>
                <c:pt idx="406">
                  <c:v>-5.7519622000000003E-4</c:v>
                </c:pt>
                <c:pt idx="407">
                  <c:v>-6.8935333999999991E-4</c:v>
                </c:pt>
                <c:pt idx="408">
                  <c:v>-7.8534909999999989E-4</c:v>
                </c:pt>
                <c:pt idx="409">
                  <c:v>-8.2193127999999999E-4</c:v>
                </c:pt>
                <c:pt idx="410">
                  <c:v>-7.928731200000001E-4</c:v>
                </c:pt>
                <c:pt idx="411">
                  <c:v>-7.1685486000000009E-4</c:v>
                </c:pt>
                <c:pt idx="412">
                  <c:v>-6.3331260000000001E-4</c:v>
                </c:pt>
                <c:pt idx="413">
                  <c:v>-5.8375804000000003E-4</c:v>
                </c:pt>
                <c:pt idx="414">
                  <c:v>-5.7649348E-4</c:v>
                </c:pt>
                <c:pt idx="415">
                  <c:v>-5.8323912E-4</c:v>
                </c:pt>
                <c:pt idx="416">
                  <c:v>-5.8168244000000001E-4</c:v>
                </c:pt>
                <c:pt idx="417">
                  <c:v>-5.6611556E-4</c:v>
                </c:pt>
                <c:pt idx="418">
                  <c:v>-5.3550069999999997E-4</c:v>
                </c:pt>
                <c:pt idx="419">
                  <c:v>-4.932106800000001E-4</c:v>
                </c:pt>
                <c:pt idx="420">
                  <c:v>-4.4054274000000001E-4</c:v>
                </c:pt>
                <c:pt idx="421">
                  <c:v>-3.6789728000000002E-4</c:v>
                </c:pt>
                <c:pt idx="422">
                  <c:v>-2.6671255200000002E-4</c:v>
                </c:pt>
                <c:pt idx="423">
                  <c:v>-1.5489045600000002E-4</c:v>
                </c:pt>
                <c:pt idx="424">
                  <c:v>-5.6819111999999999E-5</c:v>
                </c:pt>
                <c:pt idx="425">
                  <c:v>1.3491304000000005E-5</c:v>
                </c:pt>
                <c:pt idx="426">
                  <c:v>4.1511679999999996E-5</c:v>
                </c:pt>
                <c:pt idx="427">
                  <c:v>1.6345224E-5</c:v>
                </c:pt>
                <c:pt idx="428">
                  <c:v>-4.6441191999999997E-5</c:v>
                </c:pt>
                <c:pt idx="429">
                  <c:v>-1.41658616E-4</c:v>
                </c:pt>
                <c:pt idx="430">
                  <c:v>-2.7449599200000003E-4</c:v>
                </c:pt>
                <c:pt idx="431">
                  <c:v>-4.1978686799999996E-4</c:v>
                </c:pt>
                <c:pt idx="432">
                  <c:v>-5.4613804E-4</c:v>
                </c:pt>
                <c:pt idx="433">
                  <c:v>-6.3253421999999991E-4</c:v>
                </c:pt>
                <c:pt idx="434">
                  <c:v>-6.6211128000000002E-4</c:v>
                </c:pt>
                <c:pt idx="435">
                  <c:v>-6.4939833999999997E-4</c:v>
                </c:pt>
                <c:pt idx="436">
                  <c:v>-6.2526968000000001E-4</c:v>
                </c:pt>
                <c:pt idx="437">
                  <c:v>-6.0191935999999999E-4</c:v>
                </c:pt>
                <c:pt idx="438">
                  <c:v>-5.8946585999999999E-4</c:v>
                </c:pt>
                <c:pt idx="439">
                  <c:v>-5.9621152000000001E-4</c:v>
                </c:pt>
                <c:pt idx="440">
                  <c:v>-6.1878347999999995E-4</c:v>
                </c:pt>
                <c:pt idx="441">
                  <c:v>-6.7171088000000001E-4</c:v>
                </c:pt>
                <c:pt idx="442">
                  <c:v>-7.7263622000000004E-4</c:v>
                </c:pt>
                <c:pt idx="443">
                  <c:v>-9.0962478000000007E-4</c:v>
                </c:pt>
                <c:pt idx="444">
                  <c:v>-1.0551751E-3</c:v>
                </c:pt>
                <c:pt idx="445">
                  <c:v>-1.17685616E-3</c:v>
                </c:pt>
                <c:pt idx="446">
                  <c:v>-1.2318591999999999E-3</c:v>
                </c:pt>
                <c:pt idx="447">
                  <c:v>-1.2035792999999999E-3</c:v>
                </c:pt>
                <c:pt idx="448">
                  <c:v>-1.1228909599999999E-3</c:v>
                </c:pt>
                <c:pt idx="449">
                  <c:v>-1.02326294E-3</c:v>
                </c:pt>
                <c:pt idx="450">
                  <c:v>-9.3790460000000003E-4</c:v>
                </c:pt>
                <c:pt idx="451">
                  <c:v>-9.0236016000000007E-4</c:v>
                </c:pt>
                <c:pt idx="452">
                  <c:v>-9.0988426000000006E-4</c:v>
                </c:pt>
                <c:pt idx="453">
                  <c:v>-9.2078108000000008E-4</c:v>
                </c:pt>
                <c:pt idx="454">
                  <c:v>-9.1688936000000002E-4</c:v>
                </c:pt>
                <c:pt idx="455">
                  <c:v>-8.8056663999999999E-4</c:v>
                </c:pt>
                <c:pt idx="456">
                  <c:v>-8.1129401999999998E-4</c:v>
                </c:pt>
                <c:pt idx="457">
                  <c:v>-7.3735124000000004E-4</c:v>
                </c:pt>
                <c:pt idx="458">
                  <c:v>-6.7197034000000008E-4</c:v>
                </c:pt>
                <c:pt idx="459">
                  <c:v>-6.1489178000000003E-4</c:v>
                </c:pt>
                <c:pt idx="460">
                  <c:v>-5.7441790000000001E-4</c:v>
                </c:pt>
                <c:pt idx="461">
                  <c:v>-5.4224634000000008E-4</c:v>
                </c:pt>
                <c:pt idx="462">
                  <c:v>-5.1578264000000005E-4</c:v>
                </c:pt>
                <c:pt idx="463">
                  <c:v>-5.1811768000000001E-4</c:v>
                </c:pt>
                <c:pt idx="464">
                  <c:v>-5.4406248000000003E-4</c:v>
                </c:pt>
                <c:pt idx="465">
                  <c:v>-5.7208286000000005E-4</c:v>
                </c:pt>
                <c:pt idx="466">
                  <c:v>-5.8505526000000006E-4</c:v>
                </c:pt>
                <c:pt idx="467">
                  <c:v>-5.6274274000000005E-4</c:v>
                </c:pt>
                <c:pt idx="468">
                  <c:v>-4.9424846000000009E-4</c:v>
                </c:pt>
                <c:pt idx="469">
                  <c:v>-4.0032828E-4</c:v>
                </c:pt>
                <c:pt idx="470">
                  <c:v>-2.9836521999999997E-4</c:v>
                </c:pt>
                <c:pt idx="471">
                  <c:v>-2.07298976E-4</c:v>
                </c:pt>
                <c:pt idx="472">
                  <c:v>-1.4088028000000001E-4</c:v>
                </c:pt>
                <c:pt idx="473">
                  <c:v>-1.0014694E-4</c:v>
                </c:pt>
                <c:pt idx="474">
                  <c:v>-9.0287899999999993E-5</c:v>
                </c:pt>
                <c:pt idx="475">
                  <c:v>-1.2012442000000001E-4</c:v>
                </c:pt>
                <c:pt idx="476">
                  <c:v>-1.8732146399999999E-4</c:v>
                </c:pt>
                <c:pt idx="477">
                  <c:v>-2.8435502000000005E-4</c:v>
                </c:pt>
                <c:pt idx="478">
                  <c:v>-3.9124759999999999E-4</c:v>
                </c:pt>
                <c:pt idx="479">
                  <c:v>-4.6285526000000002E-4</c:v>
                </c:pt>
                <c:pt idx="480">
                  <c:v>-4.6986036000000003E-4</c:v>
                </c:pt>
                <c:pt idx="481">
                  <c:v>-4.0344166000000001E-4</c:v>
                </c:pt>
                <c:pt idx="482">
                  <c:v>-2.8150109600000002E-4</c:v>
                </c:pt>
                <c:pt idx="483">
                  <c:v>-1.4191806799999999E-4</c:v>
                </c:pt>
                <c:pt idx="484">
                  <c:v>-3.0874319999999998E-5</c:v>
                </c:pt>
                <c:pt idx="485">
                  <c:v>3.0614864000000006E-5</c:v>
                </c:pt>
                <c:pt idx="486">
                  <c:v>3.5544376000000006E-5</c:v>
                </c:pt>
                <c:pt idx="487">
                  <c:v>5.9673040000000056E-6</c:v>
                </c:pt>
                <c:pt idx="488">
                  <c:v>-1.7642464000000001E-5</c:v>
                </c:pt>
                <c:pt idx="489">
                  <c:v>-7.7835200000000125E-7</c:v>
                </c:pt>
                <c:pt idx="490">
                  <c:v>6.4343103999999995E-5</c:v>
                </c:pt>
                <c:pt idx="491">
                  <c:v>1.6786285199999997E-4</c:v>
                </c:pt>
                <c:pt idx="492">
                  <c:v>2.7631211999999997E-4</c:v>
                </c:pt>
                <c:pt idx="493">
                  <c:v>3.4584417999999998E-4</c:v>
                </c:pt>
                <c:pt idx="494">
                  <c:v>3.632272E-4</c:v>
                </c:pt>
                <c:pt idx="495">
                  <c:v>3.3624459999999996E-4</c:v>
                </c:pt>
                <c:pt idx="496">
                  <c:v>2.8694948000000003E-4</c:v>
                </c:pt>
                <c:pt idx="497">
                  <c:v>2.5270233999999999E-4</c:v>
                </c:pt>
                <c:pt idx="498">
                  <c:v>2.5555627999999996E-4</c:v>
                </c:pt>
                <c:pt idx="499">
                  <c:v>2.7371763999999997E-4</c:v>
                </c:pt>
                <c:pt idx="500">
                  <c:v>2.8201997999999999E-4</c:v>
                </c:pt>
                <c:pt idx="501">
                  <c:v>2.6671255999999999E-4</c:v>
                </c:pt>
                <c:pt idx="502">
                  <c:v>2.2079026399999998E-4</c:v>
                </c:pt>
                <c:pt idx="503">
                  <c:v>1.5930107999999999E-4</c:v>
                </c:pt>
                <c:pt idx="504">
                  <c:v>1.1441658E-4</c:v>
                </c:pt>
                <c:pt idx="505">
                  <c:v>1.0455756000000002E-4</c:v>
                </c:pt>
                <c:pt idx="506">
                  <c:v>1.2816732000000002E-4</c:v>
                </c:pt>
                <c:pt idx="507">
                  <c:v>1.7901913600000004E-4</c:v>
                </c:pt>
                <c:pt idx="508">
                  <c:v>2.4569727999999998E-4</c:v>
                </c:pt>
                <c:pt idx="509">
                  <c:v>3.0874313999999998E-4</c:v>
                </c:pt>
                <c:pt idx="510">
                  <c:v>3.5596268000000003E-4</c:v>
                </c:pt>
                <c:pt idx="511">
                  <c:v>3.9176650000000005E-4</c:v>
                </c:pt>
                <c:pt idx="512">
                  <c:v>4.0811171999999995E-4</c:v>
                </c:pt>
                <c:pt idx="513">
                  <c:v>3.9462041999999999E-4</c:v>
                </c:pt>
                <c:pt idx="514">
                  <c:v>3.6089218000000001E-4</c:v>
                </c:pt>
                <c:pt idx="515">
                  <c:v>3.2015884000000002E-4</c:v>
                </c:pt>
                <c:pt idx="516">
                  <c:v>2.7190151999999999E-4</c:v>
                </c:pt>
                <c:pt idx="517">
                  <c:v>2.2364417999999999E-4</c:v>
                </c:pt>
                <c:pt idx="518">
                  <c:v>1.7772188E-4</c:v>
                </c:pt>
                <c:pt idx="519">
                  <c:v>1.1519491599999999E-4</c:v>
                </c:pt>
                <c:pt idx="520">
                  <c:v>3.3209335999999992E-5</c:v>
                </c:pt>
                <c:pt idx="521">
                  <c:v>-5.4484084000000012E-5</c:v>
                </c:pt>
                <c:pt idx="522">
                  <c:v>-1.42177504E-4</c:v>
                </c:pt>
                <c:pt idx="523">
                  <c:v>-2.2364418399999997E-4</c:v>
                </c:pt>
                <c:pt idx="524">
                  <c:v>-2.8539280000000004E-4</c:v>
                </c:pt>
                <c:pt idx="525">
                  <c:v>-3.2067772E-4</c:v>
                </c:pt>
                <c:pt idx="526">
                  <c:v>-3.2015884000000002E-4</c:v>
                </c:pt>
                <c:pt idx="527">
                  <c:v>-2.6878813200000002E-4</c:v>
                </c:pt>
                <c:pt idx="528">
                  <c:v>-1.6111721200000003E-4</c:v>
                </c:pt>
                <c:pt idx="529">
                  <c:v>-4.6700720000000047E-6</c:v>
                </c:pt>
                <c:pt idx="530">
                  <c:v>1.6993842799999998E-4</c:v>
                </c:pt>
                <c:pt idx="531">
                  <c:v>3.2482888799999996E-4</c:v>
                </c:pt>
                <c:pt idx="532">
                  <c:v>4.2964587999999999E-4</c:v>
                </c:pt>
                <c:pt idx="533">
                  <c:v>4.6181744000000003E-4</c:v>
                </c:pt>
                <c:pt idx="534">
                  <c:v>4.2497581999999994E-4</c:v>
                </c:pt>
                <c:pt idx="535">
                  <c:v>3.4791976000000003E-4</c:v>
                </c:pt>
                <c:pt idx="536">
                  <c:v>2.6308026E-4</c:v>
                </c:pt>
                <c:pt idx="537">
                  <c:v>2.0522335999999998E-4</c:v>
                </c:pt>
                <c:pt idx="538">
                  <c:v>1.9251039999999999E-4</c:v>
                </c:pt>
                <c:pt idx="539">
                  <c:v>2.0496389999999999E-4</c:v>
                </c:pt>
                <c:pt idx="540">
                  <c:v>2.0703947999999999E-4</c:v>
                </c:pt>
                <c:pt idx="541">
                  <c:v>1.7331124800000001E-4</c:v>
                </c:pt>
                <c:pt idx="542">
                  <c:v>9.573628799999998E-5</c:v>
                </c:pt>
                <c:pt idx="543">
                  <c:v>6.7456280000000044E-6</c:v>
                </c:pt>
                <c:pt idx="544">
                  <c:v>-3.9176664000000002E-5</c:v>
                </c:pt>
                <c:pt idx="545">
                  <c:v>-4.9295239999999998E-6</c:v>
                </c:pt>
                <c:pt idx="546">
                  <c:v>1.1493544799999998E-4</c:v>
                </c:pt>
                <c:pt idx="547">
                  <c:v>2.9136008800000003E-4</c:v>
                </c:pt>
                <c:pt idx="548">
                  <c:v>4.7608706799999993E-4</c:v>
                </c:pt>
                <c:pt idx="549">
                  <c:v>6.2942084000000011E-4</c:v>
                </c:pt>
                <c:pt idx="550">
                  <c:v>7.2878944000000017E-4</c:v>
                </c:pt>
                <c:pt idx="551">
                  <c:v>7.682255400000001E-4</c:v>
                </c:pt>
                <c:pt idx="552">
                  <c:v>7.6614996E-4</c:v>
                </c:pt>
                <c:pt idx="553">
                  <c:v>7.4539411999999998E-4</c:v>
                </c:pt>
                <c:pt idx="554">
                  <c:v>7.207465599999999E-4</c:v>
                </c:pt>
                <c:pt idx="555">
                  <c:v>7.0595801999999994E-4</c:v>
                </c:pt>
                <c:pt idx="556">
                  <c:v>7.0517967999999989E-4</c:v>
                </c:pt>
                <c:pt idx="557">
                  <c:v>7.1659539999999991E-4</c:v>
                </c:pt>
                <c:pt idx="558">
                  <c:v>7.4098352000000005E-4</c:v>
                </c:pt>
                <c:pt idx="559">
                  <c:v>7.6952279999999997E-4</c:v>
                </c:pt>
                <c:pt idx="560">
                  <c:v>7.9339202E-4</c:v>
                </c:pt>
                <c:pt idx="561">
                  <c:v>8.0584552E-4</c:v>
                </c:pt>
                <c:pt idx="562">
                  <c:v>7.8898140000000004E-4</c:v>
                </c:pt>
                <c:pt idx="563">
                  <c:v>7.3397841999999999E-4</c:v>
                </c:pt>
                <c:pt idx="564">
                  <c:v>6.4109604000000002E-4</c:v>
                </c:pt>
                <c:pt idx="565">
                  <c:v>5.1448539999999999E-4</c:v>
                </c:pt>
                <c:pt idx="566">
                  <c:v>3.74902376E-4</c:v>
                </c:pt>
                <c:pt idx="567">
                  <c:v>2.5140511999999996E-4</c:v>
                </c:pt>
                <c:pt idx="568">
                  <c:v>1.66825068E-4</c:v>
                </c:pt>
                <c:pt idx="569">
                  <c:v>1.3698854799999998E-4</c:v>
                </c:pt>
                <c:pt idx="570">
                  <c:v>1.4658812799999999E-4</c:v>
                </c:pt>
                <c:pt idx="571">
                  <c:v>1.6500893200000001E-4</c:v>
                </c:pt>
                <c:pt idx="572">
                  <c:v>1.69419548E-4</c:v>
                </c:pt>
                <c:pt idx="573">
                  <c:v>1.36210204E-4</c:v>
                </c:pt>
                <c:pt idx="574">
                  <c:v>6.6937584000000011E-5</c:v>
                </c:pt>
                <c:pt idx="575">
                  <c:v>-7.2645360000000032E-6</c:v>
                </c:pt>
                <c:pt idx="576">
                  <c:v>-7.4980455999999998E-5</c:v>
                </c:pt>
                <c:pt idx="577">
                  <c:v>-1.3724797600000001E-4</c:v>
                </c:pt>
                <c:pt idx="578">
                  <c:v>-1.9069426000000003E-4</c:v>
                </c:pt>
                <c:pt idx="579">
                  <c:v>-2.4310276000000003E-4</c:v>
                </c:pt>
                <c:pt idx="580">
                  <c:v>-2.8565224000000003E-4</c:v>
                </c:pt>
                <c:pt idx="581">
                  <c:v>-2.7579322000000002E-4</c:v>
                </c:pt>
                <c:pt idx="582">
                  <c:v>-2.0107219999999999E-4</c:v>
                </c:pt>
                <c:pt idx="583">
                  <c:v>-8.1985580000000009E-5</c:v>
                </c:pt>
                <c:pt idx="584">
                  <c:v>5.6040759999999984E-5</c:v>
                </c:pt>
                <c:pt idx="585">
                  <c:v>1.7123567999999999E-4</c:v>
                </c:pt>
                <c:pt idx="586">
                  <c:v>2.2442251999999998E-4</c:v>
                </c:pt>
                <c:pt idx="587">
                  <c:v>2.1975246000000004E-4</c:v>
                </c:pt>
                <c:pt idx="588">
                  <c:v>1.7642465200000003E-4</c:v>
                </c:pt>
                <c:pt idx="589">
                  <c:v>1.0844927200000002E-4</c:v>
                </c:pt>
                <c:pt idx="590">
                  <c:v>3.3468791999999999E-5</c:v>
                </c:pt>
                <c:pt idx="591">
                  <c:v>-3.7879408000000004E-5</c:v>
                </c:pt>
                <c:pt idx="592">
                  <c:v>-9.3401287999999997E-5</c:v>
                </c:pt>
                <c:pt idx="593">
                  <c:v>-1.1208154400000001E-4</c:v>
                </c:pt>
                <c:pt idx="594">
                  <c:v>-8.4580064000000009E-5</c:v>
                </c:pt>
                <c:pt idx="595">
                  <c:v>-1.4269664000000003E-5</c:v>
                </c:pt>
                <c:pt idx="596">
                  <c:v>8.8212295999999998E-5</c:v>
                </c:pt>
                <c:pt idx="597">
                  <c:v>1.9432653599999998E-4</c:v>
                </c:pt>
              </c:numCache>
            </c:numRef>
          </c:val>
          <c:smooth val="0"/>
        </c:ser>
        <c:ser>
          <c:idx val="35"/>
          <c:order val="34"/>
          <c:marker>
            <c:symbol val="none"/>
          </c:marker>
          <c:val>
            <c:numRef>
              <c:f>Sheet1!$AK$2:$AK$599</c:f>
              <c:numCache>
                <c:formatCode>0.00E+00</c:formatCode>
                <c:ptCount val="598"/>
                <c:pt idx="0">
                  <c:v>2.7760939999999998E-4</c:v>
                </c:pt>
                <c:pt idx="1">
                  <c:v>1.4658809999999999E-4</c:v>
                </c:pt>
                <c:pt idx="2">
                  <c:v>1.6345223999999998E-4</c:v>
                </c:pt>
                <c:pt idx="3">
                  <c:v>1.9977495999999999E-4</c:v>
                </c:pt>
                <c:pt idx="4">
                  <c:v>2.8824674E-4</c:v>
                </c:pt>
                <c:pt idx="5">
                  <c:v>4.0136608000000001E-4</c:v>
                </c:pt>
                <c:pt idx="6">
                  <c:v>4.8620557999999998E-4</c:v>
                </c:pt>
                <c:pt idx="7">
                  <c:v>5.1889604000000008E-4</c:v>
                </c:pt>
                <c:pt idx="8">
                  <c:v>5.0929646000000002E-4</c:v>
                </c:pt>
                <c:pt idx="9">
                  <c:v>4.7375207999999998E-4</c:v>
                </c:pt>
                <c:pt idx="10">
                  <c:v>4.3665099999999998E-4</c:v>
                </c:pt>
                <c:pt idx="11">
                  <c:v>4.1330068000000001E-4</c:v>
                </c:pt>
                <c:pt idx="12">
                  <c:v>4.0447943999999999E-4</c:v>
                </c:pt>
                <c:pt idx="13">
                  <c:v>4.2471638E-4</c:v>
                </c:pt>
                <c:pt idx="14">
                  <c:v>4.7971936E-4</c:v>
                </c:pt>
                <c:pt idx="15">
                  <c:v>5.5314315999999998E-4</c:v>
                </c:pt>
                <c:pt idx="16">
                  <c:v>6.3175589999999999E-4</c:v>
                </c:pt>
                <c:pt idx="17">
                  <c:v>6.9454231999999995E-4</c:v>
                </c:pt>
                <c:pt idx="18">
                  <c:v>7.2282216000000004E-4</c:v>
                </c:pt>
                <c:pt idx="19">
                  <c:v>7.2385994000000002E-4</c:v>
                </c:pt>
                <c:pt idx="20">
                  <c:v>7.2334103999999991E-4</c:v>
                </c:pt>
                <c:pt idx="21">
                  <c:v>7.3657289999999999E-4</c:v>
                </c:pt>
                <c:pt idx="22">
                  <c:v>7.6770666000000002E-4</c:v>
                </c:pt>
                <c:pt idx="23">
                  <c:v>8.0921833999999995E-4</c:v>
                </c:pt>
                <c:pt idx="24">
                  <c:v>8.5669734000000006E-4</c:v>
                </c:pt>
                <c:pt idx="25">
                  <c:v>8.9846846000000004E-4</c:v>
                </c:pt>
                <c:pt idx="26">
                  <c:v>9.267482800000001E-4</c:v>
                </c:pt>
                <c:pt idx="27">
                  <c:v>9.3946124000000007E-4</c:v>
                </c:pt>
                <c:pt idx="28">
                  <c:v>9.2752662000000004E-4</c:v>
                </c:pt>
                <c:pt idx="29">
                  <c:v>8.8419880000000005E-4</c:v>
                </c:pt>
                <c:pt idx="30">
                  <c:v>8.3127142000000002E-4</c:v>
                </c:pt>
                <c:pt idx="31">
                  <c:v>7.9935932000000016E-4</c:v>
                </c:pt>
                <c:pt idx="32">
                  <c:v>8.0584552E-4</c:v>
                </c:pt>
                <c:pt idx="33">
                  <c:v>8.5098946000000003E-4</c:v>
                </c:pt>
                <c:pt idx="34">
                  <c:v>9.1611090000000002E-4</c:v>
                </c:pt>
                <c:pt idx="35">
                  <c:v>9.7241115999999997E-4</c:v>
                </c:pt>
                <c:pt idx="36">
                  <c:v>9.9757762000000005E-4</c:v>
                </c:pt>
                <c:pt idx="37">
                  <c:v>9.8382685999999996E-4</c:v>
                </c:pt>
                <c:pt idx="38">
                  <c:v>9.3245618000000006E-4</c:v>
                </c:pt>
                <c:pt idx="39">
                  <c:v>8.4580056E-4</c:v>
                </c:pt>
                <c:pt idx="40">
                  <c:v>7.3268118000000015E-4</c:v>
                </c:pt>
                <c:pt idx="41">
                  <c:v>6.1333510000000004E-4</c:v>
                </c:pt>
                <c:pt idx="42">
                  <c:v>5.1500431999999992E-4</c:v>
                </c:pt>
                <c:pt idx="43">
                  <c:v>4.6700643999999998E-4</c:v>
                </c:pt>
                <c:pt idx="44">
                  <c:v>4.7997884000000005E-4</c:v>
                </c:pt>
                <c:pt idx="45">
                  <c:v>5.3653849999999999E-4</c:v>
                </c:pt>
                <c:pt idx="46">
                  <c:v>6.0503276000000003E-4</c:v>
                </c:pt>
                <c:pt idx="47">
                  <c:v>6.5251174000000001E-4</c:v>
                </c:pt>
                <c:pt idx="48">
                  <c:v>6.6548413999999992E-4</c:v>
                </c:pt>
                <c:pt idx="49">
                  <c:v>6.6314909999999996E-4</c:v>
                </c:pt>
                <c:pt idx="50">
                  <c:v>6.6600304000000003E-4</c:v>
                </c:pt>
                <c:pt idx="51">
                  <c:v>6.7482428000000005E-4</c:v>
                </c:pt>
                <c:pt idx="52">
                  <c:v>6.792349E-4</c:v>
                </c:pt>
                <c:pt idx="53">
                  <c:v>6.4654443999999996E-4</c:v>
                </c:pt>
                <c:pt idx="54">
                  <c:v>5.4821364000000002E-4</c:v>
                </c:pt>
                <c:pt idx="55">
                  <c:v>3.9695544400000001E-4</c:v>
                </c:pt>
                <c:pt idx="56">
                  <c:v>2.3324375200000003E-4</c:v>
                </c:pt>
                <c:pt idx="57">
                  <c:v>9.9368576000000004E-5</c:v>
                </c:pt>
                <c:pt idx="58">
                  <c:v>3.3728236000000005E-5</c:v>
                </c:pt>
                <c:pt idx="59">
                  <c:v>4.4365616000000005E-5</c:v>
                </c:pt>
                <c:pt idx="60">
                  <c:v>1.03260312E-4</c:v>
                </c:pt>
                <c:pt idx="61">
                  <c:v>1.6890066399999999E-4</c:v>
                </c:pt>
                <c:pt idx="62">
                  <c:v>2.0470447999999998E-4</c:v>
                </c:pt>
                <c:pt idx="63">
                  <c:v>1.8706201599999998E-4</c:v>
                </c:pt>
                <c:pt idx="64">
                  <c:v>1.11822096E-4</c:v>
                </c:pt>
                <c:pt idx="65">
                  <c:v>-4.6700640000000045E-6</c:v>
                </c:pt>
                <c:pt idx="66">
                  <c:v>-1.3646966399999999E-4</c:v>
                </c:pt>
                <c:pt idx="67">
                  <c:v>-2.5918856400000001E-4</c:v>
                </c:pt>
                <c:pt idx="68">
                  <c:v>-3.5648156E-4</c:v>
                </c:pt>
                <c:pt idx="69">
                  <c:v>-4.2160302000000002E-4</c:v>
                </c:pt>
                <c:pt idx="70">
                  <c:v>-4.6233636000000001E-4</c:v>
                </c:pt>
                <c:pt idx="71">
                  <c:v>-4.7894102000000001E-4</c:v>
                </c:pt>
                <c:pt idx="72">
                  <c:v>-4.5870408000000011E-4</c:v>
                </c:pt>
                <c:pt idx="73">
                  <c:v>-3.9591766000000004E-4</c:v>
                </c:pt>
                <c:pt idx="74">
                  <c:v>-2.9992189599999997E-4</c:v>
                </c:pt>
                <c:pt idx="75">
                  <c:v>-1.81873044E-4</c:v>
                </c:pt>
                <c:pt idx="76">
                  <c:v>-6.2786424000000005E-5</c:v>
                </c:pt>
                <c:pt idx="77">
                  <c:v>3.7101056000000003E-5</c:v>
                </c:pt>
                <c:pt idx="78">
                  <c:v>1.1830827599999997E-4</c:v>
                </c:pt>
                <c:pt idx="79">
                  <c:v>1.8213249200000001E-4</c:v>
                </c:pt>
                <c:pt idx="80">
                  <c:v>2.2623866000000002E-4</c:v>
                </c:pt>
                <c:pt idx="81">
                  <c:v>2.5166457999999998E-4</c:v>
                </c:pt>
                <c:pt idx="82">
                  <c:v>2.5270237999999999E-4</c:v>
                </c:pt>
                <c:pt idx="83">
                  <c:v>2.2597923999999998E-4</c:v>
                </c:pt>
                <c:pt idx="84">
                  <c:v>1.9328878000000001E-4</c:v>
                </c:pt>
                <c:pt idx="85">
                  <c:v>1.7953802E-4</c:v>
                </c:pt>
                <c:pt idx="86">
                  <c:v>1.9380766000000002E-4</c:v>
                </c:pt>
                <c:pt idx="87">
                  <c:v>2.3480043999999999E-4</c:v>
                </c:pt>
                <c:pt idx="88">
                  <c:v>2.9058175999999999E-4</c:v>
                </c:pt>
                <c:pt idx="89">
                  <c:v>3.3131510000000003E-4</c:v>
                </c:pt>
                <c:pt idx="90">
                  <c:v>3.4376861999999995E-4</c:v>
                </c:pt>
                <c:pt idx="91">
                  <c:v>3.5207093999999999E-4</c:v>
                </c:pt>
                <c:pt idx="92">
                  <c:v>3.7308623999999997E-4</c:v>
                </c:pt>
                <c:pt idx="93">
                  <c:v>3.9903103999999994E-4</c:v>
                </c:pt>
                <c:pt idx="94">
                  <c:v>4.3794823999999998E-4</c:v>
                </c:pt>
                <c:pt idx="95">
                  <c:v>4.8283273999999996E-4</c:v>
                </c:pt>
                <c:pt idx="96">
                  <c:v>5.0099412E-4</c:v>
                </c:pt>
                <c:pt idx="97">
                  <c:v>4.8931895999999994E-4</c:v>
                </c:pt>
                <c:pt idx="98">
                  <c:v>4.6026078000000002E-4</c:v>
                </c:pt>
                <c:pt idx="99">
                  <c:v>4.2186247999999999E-4</c:v>
                </c:pt>
                <c:pt idx="100">
                  <c:v>3.9825271999999998E-4</c:v>
                </c:pt>
                <c:pt idx="101">
                  <c:v>4.1304124000000002E-4</c:v>
                </c:pt>
                <c:pt idx="102">
                  <c:v>4.6285526000000002E-4</c:v>
                </c:pt>
                <c:pt idx="103">
                  <c:v>5.4587861999999998E-4</c:v>
                </c:pt>
                <c:pt idx="104">
                  <c:v>6.5899794000000007E-4</c:v>
                </c:pt>
                <c:pt idx="105">
                  <c:v>7.8145739999999997E-4</c:v>
                </c:pt>
                <c:pt idx="106">
                  <c:v>8.7641538000000007E-4</c:v>
                </c:pt>
                <c:pt idx="107">
                  <c:v>8.9820899999999996E-4</c:v>
                </c:pt>
                <c:pt idx="108">
                  <c:v>8.2037460000000011E-4</c:v>
                </c:pt>
                <c:pt idx="109">
                  <c:v>6.3979879600000009E-4</c:v>
                </c:pt>
                <c:pt idx="110">
                  <c:v>3.8657753600000001E-4</c:v>
                </c:pt>
                <c:pt idx="111">
                  <c:v>1.2479449600000004E-4</c:v>
                </c:pt>
                <c:pt idx="112">
                  <c:v>-6.4861983999999986E-5</c:v>
                </c:pt>
                <c:pt idx="113">
                  <c:v>-1.3102122799999997E-4</c:v>
                </c:pt>
                <c:pt idx="114">
                  <c:v>-6.7975363999999995E-5</c:v>
                </c:pt>
                <c:pt idx="115">
                  <c:v>8.6655635999999969E-5</c:v>
                </c:pt>
                <c:pt idx="116">
                  <c:v>2.6333973600000001E-4</c:v>
                </c:pt>
                <c:pt idx="117">
                  <c:v>4.00587716E-4</c:v>
                </c:pt>
                <c:pt idx="118">
                  <c:v>4.8179494000000005E-4</c:v>
                </c:pt>
                <c:pt idx="119">
                  <c:v>5.2434442E-4</c:v>
                </c:pt>
                <c:pt idx="120">
                  <c:v>5.4977033999999993E-4</c:v>
                </c:pt>
                <c:pt idx="121">
                  <c:v>5.7856906E-4</c:v>
                </c:pt>
                <c:pt idx="122">
                  <c:v>6.0970282000000003E-4</c:v>
                </c:pt>
                <c:pt idx="123">
                  <c:v>6.1203785999999999E-4</c:v>
                </c:pt>
                <c:pt idx="124">
                  <c:v>5.6974782000000009E-4</c:v>
                </c:pt>
                <c:pt idx="125">
                  <c:v>5.0358855999999995E-4</c:v>
                </c:pt>
                <c:pt idx="126">
                  <c:v>4.408021400000001E-4</c:v>
                </c:pt>
                <c:pt idx="127">
                  <c:v>4.0759280000000003E-4</c:v>
                </c:pt>
                <c:pt idx="128">
                  <c:v>4.1797072000000003E-4</c:v>
                </c:pt>
                <c:pt idx="129">
                  <c:v>4.4599112000000003E-4</c:v>
                </c:pt>
                <c:pt idx="130">
                  <c:v>4.4235886000000004E-4</c:v>
                </c:pt>
                <c:pt idx="131">
                  <c:v>3.8553974000000003E-4</c:v>
                </c:pt>
                <c:pt idx="132">
                  <c:v>2.9161956399999993E-4</c:v>
                </c:pt>
                <c:pt idx="133">
                  <c:v>1.8809980400000004E-4</c:v>
                </c:pt>
                <c:pt idx="134">
                  <c:v>1.1337876400000001E-4</c:v>
                </c:pt>
                <c:pt idx="135">
                  <c:v>8.2245004000000007E-5</c:v>
                </c:pt>
                <c:pt idx="136">
                  <c:v>7.2645435999999999E-5</c:v>
                </c:pt>
                <c:pt idx="137">
                  <c:v>5.7078555999999999E-5</c:v>
                </c:pt>
                <c:pt idx="138">
                  <c:v>3.2430995999999997E-5</c:v>
                </c:pt>
                <c:pt idx="139">
                  <c:v>2.3350359999999998E-6</c:v>
                </c:pt>
                <c:pt idx="140">
                  <c:v>4.4106159999999985E-6</c:v>
                </c:pt>
                <c:pt idx="141">
                  <c:v>8.068832399999999E-5</c:v>
                </c:pt>
                <c:pt idx="142">
                  <c:v>2.1119068000000001E-4</c:v>
                </c:pt>
                <c:pt idx="143">
                  <c:v>3.4895758000000001E-4</c:v>
                </c:pt>
                <c:pt idx="144">
                  <c:v>4.5922298E-4</c:v>
                </c:pt>
                <c:pt idx="145">
                  <c:v>5.0410747999999998E-4</c:v>
                </c:pt>
                <c:pt idx="146">
                  <c:v>4.8309220000000003E-4</c:v>
                </c:pt>
                <c:pt idx="147">
                  <c:v>4.4962339999999999E-4</c:v>
                </c:pt>
                <c:pt idx="148">
                  <c:v>4.3613210000000003E-4</c:v>
                </c:pt>
                <c:pt idx="149">
                  <c:v>4.4339663999999992E-4</c:v>
                </c:pt>
                <c:pt idx="150">
                  <c:v>4.6000132E-4</c:v>
                </c:pt>
                <c:pt idx="151">
                  <c:v>4.6570917999999995E-4</c:v>
                </c:pt>
                <c:pt idx="152">
                  <c:v>4.5610959999999999E-4</c:v>
                </c:pt>
                <c:pt idx="153">
                  <c:v>4.4495334000000004E-4</c:v>
                </c:pt>
                <c:pt idx="154">
                  <c:v>4.4547223999999994E-4</c:v>
                </c:pt>
                <c:pt idx="155">
                  <c:v>4.7453041999999997E-4</c:v>
                </c:pt>
                <c:pt idx="156">
                  <c:v>5.2875504000000006E-4</c:v>
                </c:pt>
                <c:pt idx="157">
                  <c:v>5.8220134000000002E-4</c:v>
                </c:pt>
                <c:pt idx="158">
                  <c:v>6.1748626000000004E-4</c:v>
                </c:pt>
                <c:pt idx="159">
                  <c:v>6.2942088000000006E-4</c:v>
                </c:pt>
                <c:pt idx="160">
                  <c:v>6.1618902000000009E-4</c:v>
                </c:pt>
                <c:pt idx="161">
                  <c:v>5.9206036000000002E-4</c:v>
                </c:pt>
                <c:pt idx="162">
                  <c:v>5.7000728000000005E-4</c:v>
                </c:pt>
                <c:pt idx="163">
                  <c:v>5.5288372000000005E-4</c:v>
                </c:pt>
                <c:pt idx="164">
                  <c:v>5.3809518000000008E-4</c:v>
                </c:pt>
                <c:pt idx="165">
                  <c:v>5.1759880000000003E-4</c:v>
                </c:pt>
                <c:pt idx="166">
                  <c:v>4.8127608000000005E-4</c:v>
                </c:pt>
                <c:pt idx="167">
                  <c:v>4.3068369999999998E-4</c:v>
                </c:pt>
                <c:pt idx="168">
                  <c:v>3.7360512000000001E-4</c:v>
                </c:pt>
                <c:pt idx="169">
                  <c:v>3.1834268000000004E-4</c:v>
                </c:pt>
                <c:pt idx="170">
                  <c:v>2.8643055999999999E-4</c:v>
                </c:pt>
                <c:pt idx="171">
                  <c:v>2.8720889999999993E-4</c:v>
                </c:pt>
                <c:pt idx="172">
                  <c:v>3.1029978000000002E-4</c:v>
                </c:pt>
                <c:pt idx="173">
                  <c:v>3.4558471999999996E-4</c:v>
                </c:pt>
                <c:pt idx="174">
                  <c:v>3.7905352E-4</c:v>
                </c:pt>
                <c:pt idx="175">
                  <c:v>3.8553972000000001E-4</c:v>
                </c:pt>
                <c:pt idx="176">
                  <c:v>3.5674099999999999E-4</c:v>
                </c:pt>
                <c:pt idx="177">
                  <c:v>2.9940300000000006E-4</c:v>
                </c:pt>
                <c:pt idx="178">
                  <c:v>2.2182804400000005E-4</c:v>
                </c:pt>
                <c:pt idx="179">
                  <c:v>1.47625916E-4</c:v>
                </c:pt>
                <c:pt idx="180">
                  <c:v>1.11043756E-4</c:v>
                </c:pt>
                <c:pt idx="181">
                  <c:v>1.23756696E-4</c:v>
                </c:pt>
                <c:pt idx="182">
                  <c:v>1.7123567600000001E-4</c:v>
                </c:pt>
                <c:pt idx="183">
                  <c:v>2.3402209200000003E-4</c:v>
                </c:pt>
                <c:pt idx="184">
                  <c:v>3.0666753999999995E-4</c:v>
                </c:pt>
                <c:pt idx="185">
                  <c:v>3.8346415999999998E-4</c:v>
                </c:pt>
                <c:pt idx="186">
                  <c:v>4.7634655999999998E-4</c:v>
                </c:pt>
                <c:pt idx="187">
                  <c:v>6.1489170000000003E-4</c:v>
                </c:pt>
                <c:pt idx="188">
                  <c:v>8.0869938000000007E-4</c:v>
                </c:pt>
                <c:pt idx="189">
                  <c:v>1.0411648600000001E-3</c:v>
                </c:pt>
                <c:pt idx="190">
                  <c:v>1.2962022400000001E-3</c:v>
                </c:pt>
                <c:pt idx="191">
                  <c:v>1.5548718E-3</c:v>
                </c:pt>
                <c:pt idx="192">
                  <c:v>1.8080932000000001E-3</c:v>
                </c:pt>
                <c:pt idx="193">
                  <c:v>2.0890753999999998E-3</c:v>
                </c:pt>
                <c:pt idx="194">
                  <c:v>2.4460758000000001E-3</c:v>
                </c:pt>
                <c:pt idx="195">
                  <c:v>2.9091904E-3</c:v>
                </c:pt>
                <c:pt idx="196">
                  <c:v>3.4955430000000003E-3</c:v>
                </c:pt>
                <c:pt idx="197">
                  <c:v>4.2066899999999999E-3</c:v>
                </c:pt>
                <c:pt idx="198">
                  <c:v>5.0213567999999997E-3</c:v>
                </c:pt>
                <c:pt idx="199">
                  <c:v>5.9304626000000003E-3</c:v>
                </c:pt>
                <c:pt idx="200">
                  <c:v>6.9394559999999992E-3</c:v>
                </c:pt>
                <c:pt idx="201">
                  <c:v>8.0568984E-3</c:v>
                </c:pt>
                <c:pt idx="202">
                  <c:v>9.3006930000000005E-3</c:v>
                </c:pt>
                <c:pt idx="203">
                  <c:v>1.0686924400000001E-2</c:v>
                </c:pt>
                <c:pt idx="204">
                  <c:v>1.2205732800000001E-2</c:v>
                </c:pt>
                <c:pt idx="205">
                  <c:v>1.3852708000000002E-2</c:v>
                </c:pt>
                <c:pt idx="206">
                  <c:v>1.5610728000000001E-2</c:v>
                </c:pt>
                <c:pt idx="207">
                  <c:v>1.7439836E-2</c:v>
                </c:pt>
                <c:pt idx="208">
                  <c:v>1.9312012E-2</c:v>
                </c:pt>
                <c:pt idx="209">
                  <c:v>2.1190934000000002E-2</c:v>
                </c:pt>
                <c:pt idx="210">
                  <c:v>2.3045209999999997E-2</c:v>
                </c:pt>
                <c:pt idx="211">
                  <c:v>2.4902858E-2</c:v>
                </c:pt>
                <c:pt idx="212">
                  <c:v>2.6800980000000002E-2</c:v>
                </c:pt>
                <c:pt idx="213">
                  <c:v>2.8745802000000004E-2</c:v>
                </c:pt>
                <c:pt idx="214">
                  <c:v>3.0721500000000002E-2</c:v>
                </c:pt>
                <c:pt idx="215">
                  <c:v>3.2649718000000001E-2</c:v>
                </c:pt>
                <c:pt idx="216">
                  <c:v>3.4435238E-2</c:v>
                </c:pt>
                <c:pt idx="217">
                  <c:v>3.6034994000000001E-2</c:v>
                </c:pt>
                <c:pt idx="218">
                  <c:v>3.7434716E-2</c:v>
                </c:pt>
                <c:pt idx="219">
                  <c:v>3.8651525999999999E-2</c:v>
                </c:pt>
                <c:pt idx="220">
                  <c:v>3.9719413999999995E-2</c:v>
                </c:pt>
                <c:pt idx="221">
                  <c:v>4.0645903999999997E-2</c:v>
                </c:pt>
                <c:pt idx="222">
                  <c:v>4.1336814E-2</c:v>
                </c:pt>
                <c:pt idx="223">
                  <c:v>4.1804340000000002E-2</c:v>
                </c:pt>
                <c:pt idx="224">
                  <c:v>4.2067940000000005E-2</c:v>
                </c:pt>
                <c:pt idx="225">
                  <c:v>4.2175869999999997E-2</c:v>
                </c:pt>
                <c:pt idx="226">
                  <c:v>4.2175869999999997E-2</c:v>
                </c:pt>
                <c:pt idx="227">
                  <c:v>4.2175869999999997E-2</c:v>
                </c:pt>
                <c:pt idx="228">
                  <c:v>4.2175869999999997E-2</c:v>
                </c:pt>
                <c:pt idx="229">
                  <c:v>4.2175869999999997E-2</c:v>
                </c:pt>
                <c:pt idx="230">
                  <c:v>4.2025130000000001E-2</c:v>
                </c:pt>
                <c:pt idx="231">
                  <c:v>4.1717943999999993E-2</c:v>
                </c:pt>
                <c:pt idx="232">
                  <c:v>4.1184777999999991E-2</c:v>
                </c:pt>
                <c:pt idx="233">
                  <c:v>4.0362585999999999E-2</c:v>
                </c:pt>
                <c:pt idx="234">
                  <c:v>3.9206485999999999E-2</c:v>
                </c:pt>
                <c:pt idx="235">
                  <c:v>3.7836600000000005E-2</c:v>
                </c:pt>
                <c:pt idx="236">
                  <c:v>3.6254486000000002E-2</c:v>
                </c:pt>
                <c:pt idx="237">
                  <c:v>3.4561848000000006E-2</c:v>
                </c:pt>
                <c:pt idx="238">
                  <c:v>3.284482200000001E-2</c:v>
                </c:pt>
                <c:pt idx="239">
                  <c:v>3.1150625999999997E-2</c:v>
                </c:pt>
                <c:pt idx="240">
                  <c:v>2.9503131999999998E-2</c:v>
                </c:pt>
                <c:pt idx="241">
                  <c:v>2.7895072E-2</c:v>
                </c:pt>
                <c:pt idx="242">
                  <c:v>2.6305174000000004E-2</c:v>
                </c:pt>
                <c:pt idx="243">
                  <c:v>2.4759124E-2</c:v>
                </c:pt>
                <c:pt idx="244">
                  <c:v>2.3310365999999999E-2</c:v>
                </c:pt>
                <c:pt idx="245">
                  <c:v>2.2008974000000001E-2</c:v>
                </c:pt>
                <c:pt idx="246">
                  <c:v>2.0885045999999997E-2</c:v>
                </c:pt>
                <c:pt idx="247">
                  <c:v>1.991445E-2</c:v>
                </c:pt>
                <c:pt idx="248">
                  <c:v>1.9038033999999999E-2</c:v>
                </c:pt>
                <c:pt idx="249">
                  <c:v>1.8210393999999998E-2</c:v>
                </c:pt>
                <c:pt idx="250">
                  <c:v>1.7414407999999999E-2</c:v>
                </c:pt>
                <c:pt idx="251">
                  <c:v>1.6657857999999998E-2</c:v>
                </c:pt>
                <c:pt idx="252">
                  <c:v>1.5982256E-2</c:v>
                </c:pt>
                <c:pt idx="253">
                  <c:v>1.5410691999999998E-2</c:v>
                </c:pt>
                <c:pt idx="254">
                  <c:v>1.4919298000000001E-2</c:v>
                </c:pt>
                <c:pt idx="255">
                  <c:v>1.4487318000000002E-2</c:v>
                </c:pt>
                <c:pt idx="256">
                  <c:v>1.4113194000000001E-2</c:v>
                </c:pt>
                <c:pt idx="257">
                  <c:v>1.3776429999999997E-2</c:v>
                </c:pt>
                <c:pt idx="258">
                  <c:v>1.3458866E-2</c:v>
                </c:pt>
                <c:pt idx="259">
                  <c:v>1.3165949999999999E-2</c:v>
                </c:pt>
                <c:pt idx="260">
                  <c:v>1.2869920000000002E-2</c:v>
                </c:pt>
                <c:pt idx="261">
                  <c:v>1.2548464E-2</c:v>
                </c:pt>
                <c:pt idx="262">
                  <c:v>1.2216111999999998E-2</c:v>
                </c:pt>
                <c:pt idx="263">
                  <c:v>1.1883757999999999E-2</c:v>
                </c:pt>
                <c:pt idx="264">
                  <c:v>1.1562041999999998E-2</c:v>
                </c:pt>
                <c:pt idx="265">
                  <c:v>1.1262378E-2</c:v>
                </c:pt>
                <c:pt idx="266">
                  <c:v>1.0959859999999998E-2</c:v>
                </c:pt>
                <c:pt idx="267">
                  <c:v>1.06417764E-2</c:v>
                </c:pt>
                <c:pt idx="268">
                  <c:v>1.0326547799999999E-2</c:v>
                </c:pt>
                <c:pt idx="269">
                  <c:v>1.0008983600000002E-2</c:v>
                </c:pt>
                <c:pt idx="270">
                  <c:v>9.6828582E-3</c:v>
                </c:pt>
                <c:pt idx="271">
                  <c:v>9.3432415999999997E-3</c:v>
                </c:pt>
                <c:pt idx="272">
                  <c:v>8.9574426000000006E-3</c:v>
                </c:pt>
                <c:pt idx="273">
                  <c:v>8.5067813999999999E-3</c:v>
                </c:pt>
                <c:pt idx="274">
                  <c:v>8.0114951999999996E-3</c:v>
                </c:pt>
                <c:pt idx="275">
                  <c:v>7.4829996000000008E-3</c:v>
                </c:pt>
                <c:pt idx="276">
                  <c:v>6.9277808E-3</c:v>
                </c:pt>
                <c:pt idx="277">
                  <c:v>6.3577733999999999E-3</c:v>
                </c:pt>
                <c:pt idx="278">
                  <c:v>5.7753126000000005E-3</c:v>
                </c:pt>
                <c:pt idx="279">
                  <c:v>5.1887006000000003E-3</c:v>
                </c:pt>
                <c:pt idx="280">
                  <c:v>4.6327036000000004E-3</c:v>
                </c:pt>
                <c:pt idx="281">
                  <c:v>4.1345634000000001E-3</c:v>
                </c:pt>
                <c:pt idx="282">
                  <c:v>3.6836427999999998E-3</c:v>
                </c:pt>
                <c:pt idx="283">
                  <c:v>3.2503645999999997E-3</c:v>
                </c:pt>
                <c:pt idx="284">
                  <c:v>2.8150108E-3</c:v>
                </c:pt>
                <c:pt idx="285">
                  <c:v>2.3848459999999999E-3</c:v>
                </c:pt>
                <c:pt idx="286">
                  <c:v>1.9930796000000002E-3</c:v>
                </c:pt>
                <c:pt idx="287">
                  <c:v>1.6923793999999999E-3</c:v>
                </c:pt>
                <c:pt idx="288">
                  <c:v>1.5162142E-3</c:v>
                </c:pt>
                <c:pt idx="289">
                  <c:v>1.4490172E-3</c:v>
                </c:pt>
                <c:pt idx="290">
                  <c:v>1.4318935999999998E-3</c:v>
                </c:pt>
                <c:pt idx="291">
                  <c:v>1.4069866000000002E-3</c:v>
                </c:pt>
                <c:pt idx="292">
                  <c:v>1.332525E-3</c:v>
                </c:pt>
                <c:pt idx="293">
                  <c:v>1.19968766E-3</c:v>
                </c:pt>
                <c:pt idx="294">
                  <c:v>1.0326031399999999E-3</c:v>
                </c:pt>
                <c:pt idx="295">
                  <c:v>8.6448079999999999E-4</c:v>
                </c:pt>
                <c:pt idx="296">
                  <c:v>7.2645443999999994E-4</c:v>
                </c:pt>
                <c:pt idx="297">
                  <c:v>6.3668541999999996E-4</c:v>
                </c:pt>
                <c:pt idx="298">
                  <c:v>5.9076311999999996E-4</c:v>
                </c:pt>
                <c:pt idx="299">
                  <c:v>5.6793169999999995E-4</c:v>
                </c:pt>
                <c:pt idx="300">
                  <c:v>5.614455E-4</c:v>
                </c:pt>
                <c:pt idx="301">
                  <c:v>5.5521876000000001E-4</c:v>
                </c:pt>
                <c:pt idx="302">
                  <c:v>5.3627904000000002E-4</c:v>
                </c:pt>
                <c:pt idx="303">
                  <c:v>5.1137204000000001E-4</c:v>
                </c:pt>
                <c:pt idx="304">
                  <c:v>4.8361109999999998E-4</c:v>
                </c:pt>
                <c:pt idx="305">
                  <c:v>4.382077E-4</c:v>
                </c:pt>
                <c:pt idx="306">
                  <c:v>3.7697796000000003E-4</c:v>
                </c:pt>
                <c:pt idx="307">
                  <c:v>2.9447350000000002E-4</c:v>
                </c:pt>
                <c:pt idx="308">
                  <c:v>1.6812231999999998E-4</c:v>
                </c:pt>
                <c:pt idx="309">
                  <c:v>1.5307439999999991E-5</c:v>
                </c:pt>
                <c:pt idx="310">
                  <c:v>-1.3595075999999997E-4</c:v>
                </c:pt>
                <c:pt idx="311">
                  <c:v>-2.7864715999999999E-4</c:v>
                </c:pt>
                <c:pt idx="312">
                  <c:v>-3.9098814000000008E-4</c:v>
                </c:pt>
                <c:pt idx="313">
                  <c:v>-4.6311470000000006E-4</c:v>
                </c:pt>
                <c:pt idx="314">
                  <c:v>-5.2875504000000006E-4</c:v>
                </c:pt>
                <c:pt idx="315">
                  <c:v>-5.9698986000000006E-4</c:v>
                </c:pt>
                <c:pt idx="316">
                  <c:v>-6.5484675999999994E-4</c:v>
                </c:pt>
                <c:pt idx="317">
                  <c:v>-7.150387E-4</c:v>
                </c:pt>
                <c:pt idx="318">
                  <c:v>-7.8093847999999993E-4</c:v>
                </c:pt>
                <c:pt idx="319">
                  <c:v>-8.437249000000001E-4</c:v>
                </c:pt>
                <c:pt idx="320">
                  <c:v>-9.1611093999999986E-4</c:v>
                </c:pt>
                <c:pt idx="321">
                  <c:v>-1.0019882000000002E-3</c:v>
                </c:pt>
                <c:pt idx="322">
                  <c:v>-1.07100128E-3</c:v>
                </c:pt>
                <c:pt idx="323">
                  <c:v>-1.1013567199999999E-3</c:v>
                </c:pt>
                <c:pt idx="324">
                  <c:v>-1.09383274E-3</c:v>
                </c:pt>
                <c:pt idx="325">
                  <c:v>-1.0616611400000001E-3</c:v>
                </c:pt>
                <c:pt idx="326">
                  <c:v>-1.0346785399999998E-3</c:v>
                </c:pt>
                <c:pt idx="327">
                  <c:v>-1.04349994E-3</c:v>
                </c:pt>
                <c:pt idx="328">
                  <c:v>-1.0813793399999999E-3</c:v>
                </c:pt>
                <c:pt idx="329">
                  <c:v>-1.1200369999999999E-3</c:v>
                </c:pt>
                <c:pt idx="330">
                  <c:v>-1.1465005999999999E-3</c:v>
                </c:pt>
                <c:pt idx="331">
                  <c:v>-1.1605107999999999E-3</c:v>
                </c:pt>
                <c:pt idx="332">
                  <c:v>-1.1737426E-3</c:v>
                </c:pt>
                <c:pt idx="333">
                  <c:v>-1.2116219999999999E-3</c:v>
                </c:pt>
                <c:pt idx="334">
                  <c:v>-1.2855647999999999E-3</c:v>
                </c:pt>
                <c:pt idx="335">
                  <c:v>-1.3727394000000001E-3</c:v>
                </c:pt>
                <c:pt idx="336">
                  <c:v>-1.4474603999999999E-3</c:v>
                </c:pt>
                <c:pt idx="337">
                  <c:v>-1.4951988000000002E-3</c:v>
                </c:pt>
                <c:pt idx="338">
                  <c:v>-1.5099873999999999E-3</c:v>
                </c:pt>
                <c:pt idx="339">
                  <c:v>-1.5035011999999998E-3</c:v>
                </c:pt>
                <c:pt idx="340">
                  <c:v>-1.4881937999999999E-3</c:v>
                </c:pt>
                <c:pt idx="341">
                  <c:v>-1.4692542E-3</c:v>
                </c:pt>
                <c:pt idx="342">
                  <c:v>-1.4606924000000001E-3</c:v>
                </c:pt>
                <c:pt idx="343">
                  <c:v>-1.4778159999999999E-3</c:v>
                </c:pt>
                <c:pt idx="344">
                  <c:v>-1.5312621999999999E-3</c:v>
                </c:pt>
                <c:pt idx="345">
                  <c:v>-1.6285552000000001E-3</c:v>
                </c:pt>
                <c:pt idx="346">
                  <c:v>-1.7608736E-3</c:v>
                </c:pt>
                <c:pt idx="347">
                  <c:v>-1.8939704000000002E-3</c:v>
                </c:pt>
                <c:pt idx="348">
                  <c:v>-2.0031979999999999E-3</c:v>
                </c:pt>
                <c:pt idx="349">
                  <c:v>-2.0727302000000001E-3</c:v>
                </c:pt>
                <c:pt idx="350">
                  <c:v>-2.1067178000000004E-3</c:v>
                </c:pt>
                <c:pt idx="351">
                  <c:v>-2.1277331999999998E-3</c:v>
                </c:pt>
                <c:pt idx="352">
                  <c:v>-2.1609426000000001E-3</c:v>
                </c:pt>
                <c:pt idx="353">
                  <c:v>-2.2071242E-3</c:v>
                </c:pt>
                <c:pt idx="354">
                  <c:v>-2.2561598E-3</c:v>
                </c:pt>
                <c:pt idx="355">
                  <c:v>-2.3054550000000001E-3</c:v>
                </c:pt>
                <c:pt idx="356">
                  <c:v>-2.3409994E-3</c:v>
                </c:pt>
                <c:pt idx="357">
                  <c:v>-2.3469666E-3</c:v>
                </c:pt>
                <c:pt idx="358">
                  <c:v>-2.3243946000000002E-3</c:v>
                </c:pt>
                <c:pt idx="359">
                  <c:v>-2.2740615999999997E-3</c:v>
                </c:pt>
                <c:pt idx="360">
                  <c:v>-2.1889625999999998E-3</c:v>
                </c:pt>
                <c:pt idx="361">
                  <c:v>-2.0945234000000002E-3</c:v>
                </c:pt>
                <c:pt idx="362">
                  <c:v>-2.0138351999999999E-3</c:v>
                </c:pt>
                <c:pt idx="363">
                  <c:v>-1.9590917999999999E-3</c:v>
                </c:pt>
                <c:pt idx="364">
                  <c:v>-1.94586E-3</c:v>
                </c:pt>
                <c:pt idx="365">
                  <c:v>-1.9679132E-3</c:v>
                </c:pt>
                <c:pt idx="366">
                  <c:v>-1.9920418000000002E-3</c:v>
                </c:pt>
                <c:pt idx="367">
                  <c:v>-1.9993063999999999E-3</c:v>
                </c:pt>
                <c:pt idx="368">
                  <c:v>-1.9725832E-3</c:v>
                </c:pt>
                <c:pt idx="369">
                  <c:v>-1.8963055999999998E-3</c:v>
                </c:pt>
                <c:pt idx="370">
                  <c:v>-1.7951207999999999E-3</c:v>
                </c:pt>
                <c:pt idx="371">
                  <c:v>-1.6975683999999997E-3</c:v>
                </c:pt>
                <c:pt idx="372">
                  <c:v>-1.6197340000000001E-3</c:v>
                </c:pt>
                <c:pt idx="373">
                  <c:v>-1.5777034000000003E-3</c:v>
                </c:pt>
                <c:pt idx="374">
                  <c:v>-1.5810761999999999E-3</c:v>
                </c:pt>
                <c:pt idx="375">
                  <c:v>-1.6124693999999998E-3</c:v>
                </c:pt>
                <c:pt idx="376">
                  <c:v>-1.6602078E-3</c:v>
                </c:pt>
                <c:pt idx="377">
                  <c:v>-1.7263669999999999E-3</c:v>
                </c:pt>
                <c:pt idx="378">
                  <c:v>-1.8143199999999999E-3</c:v>
                </c:pt>
                <c:pt idx="379">
                  <c:v>-1.9240664E-3</c:v>
                </c:pt>
                <c:pt idx="380">
                  <c:v>-2.0421151999999998E-3</c:v>
                </c:pt>
                <c:pt idx="381">
                  <c:v>-2.1344787999999998E-3</c:v>
                </c:pt>
                <c:pt idx="382">
                  <c:v>-2.1679475999999997E-3</c:v>
                </c:pt>
                <c:pt idx="383">
                  <c:v>-2.1370731999999998E-3</c:v>
                </c:pt>
                <c:pt idx="384">
                  <c:v>-2.0553472E-3</c:v>
                </c:pt>
                <c:pt idx="385">
                  <c:v>-1.9531248000000001E-3</c:v>
                </c:pt>
                <c:pt idx="386">
                  <c:v>-1.8711392E-3</c:v>
                </c:pt>
                <c:pt idx="387">
                  <c:v>-1.8239196E-3</c:v>
                </c:pt>
                <c:pt idx="388">
                  <c:v>-1.7907102000000001E-3</c:v>
                </c:pt>
                <c:pt idx="389">
                  <c:v>-1.7606142000000003E-3</c:v>
                </c:pt>
                <c:pt idx="390">
                  <c:v>-1.73441E-3</c:v>
                </c:pt>
                <c:pt idx="391">
                  <c:v>-1.7170270000000001E-3</c:v>
                </c:pt>
                <c:pt idx="392">
                  <c:v>-1.7310371999999998E-3</c:v>
                </c:pt>
                <c:pt idx="393">
                  <c:v>-1.7894130000000001E-3</c:v>
                </c:pt>
                <c:pt idx="394">
                  <c:v>-1.8573884000000003E-3</c:v>
                </c:pt>
                <c:pt idx="395">
                  <c:v>-1.8848897999999999E-3</c:v>
                </c:pt>
                <c:pt idx="396">
                  <c:v>-1.8488266E-3</c:v>
                </c:pt>
                <c:pt idx="397">
                  <c:v>-1.7525713999999998E-3</c:v>
                </c:pt>
                <c:pt idx="398">
                  <c:v>-1.6407493999999999E-3</c:v>
                </c:pt>
                <c:pt idx="399">
                  <c:v>-1.5777033999999999E-3</c:v>
                </c:pt>
                <c:pt idx="400">
                  <c:v>-1.5924919999999998E-3</c:v>
                </c:pt>
                <c:pt idx="401">
                  <c:v>-1.664359E-3</c:v>
                </c:pt>
                <c:pt idx="402">
                  <c:v>-1.7517930000000002E-3</c:v>
                </c:pt>
                <c:pt idx="403">
                  <c:v>-1.8034232E-3</c:v>
                </c:pt>
                <c:pt idx="404">
                  <c:v>-1.7873374000000001E-3</c:v>
                </c:pt>
                <c:pt idx="405">
                  <c:v>-1.7235131999999999E-3</c:v>
                </c:pt>
                <c:pt idx="406">
                  <c:v>-1.6503488000000001E-3</c:v>
                </c:pt>
                <c:pt idx="407">
                  <c:v>-1.5950864000000003E-3</c:v>
                </c:pt>
                <c:pt idx="408">
                  <c:v>-1.568882E-3</c:v>
                </c:pt>
                <c:pt idx="409">
                  <c:v>-1.5673253999999998E-3</c:v>
                </c:pt>
                <c:pt idx="410">
                  <c:v>-1.5725142000000002E-3</c:v>
                </c:pt>
                <c:pt idx="411">
                  <c:v>-1.5766653999999998E-3</c:v>
                </c:pt>
                <c:pt idx="412">
                  <c:v>-1.5841893999999999E-3</c:v>
                </c:pt>
                <c:pt idx="413">
                  <c:v>-1.6077991999999999E-3</c:v>
                </c:pt>
                <c:pt idx="414">
                  <c:v>-1.6630616000000002E-3</c:v>
                </c:pt>
                <c:pt idx="415">
                  <c:v>-1.7671004000000001E-3</c:v>
                </c:pt>
                <c:pt idx="416">
                  <c:v>-1.9264016000000001E-3</c:v>
                </c:pt>
                <c:pt idx="417">
                  <c:v>-2.1186526000000002E-3</c:v>
                </c:pt>
                <c:pt idx="418">
                  <c:v>-2.3067523999999997E-3</c:v>
                </c:pt>
                <c:pt idx="419">
                  <c:v>-2.4548971999999998E-3</c:v>
                </c:pt>
                <c:pt idx="420">
                  <c:v>-2.5272832E-3</c:v>
                </c:pt>
                <c:pt idx="421">
                  <c:v>-2.5096406000000003E-3</c:v>
                </c:pt>
                <c:pt idx="422">
                  <c:v>-2.4341412E-3</c:v>
                </c:pt>
                <c:pt idx="423">
                  <c:v>-2.3438534E-3</c:v>
                </c:pt>
                <c:pt idx="424">
                  <c:v>-2.2688729999999998E-3</c:v>
                </c:pt>
                <c:pt idx="425">
                  <c:v>-2.2234696000000003E-3</c:v>
                </c:pt>
                <c:pt idx="426">
                  <c:v>-2.1941520000000004E-3</c:v>
                </c:pt>
                <c:pt idx="427">
                  <c:v>-2.1521214000000005E-3</c:v>
                </c:pt>
                <c:pt idx="428">
                  <c:v>-2.0820703999999998E-3</c:v>
                </c:pt>
                <c:pt idx="429">
                  <c:v>-1.9860746000000002E-3</c:v>
                </c:pt>
                <c:pt idx="430">
                  <c:v>-1.8890409999999999E-3</c:v>
                </c:pt>
                <c:pt idx="431">
                  <c:v>-1.8169143999999999E-3</c:v>
                </c:pt>
                <c:pt idx="432">
                  <c:v>-1.7813699999999998E-3</c:v>
                </c:pt>
                <c:pt idx="433">
                  <c:v>-1.7821484000000002E-3</c:v>
                </c:pt>
                <c:pt idx="434">
                  <c:v>-1.8073147999999998E-3</c:v>
                </c:pt>
                <c:pt idx="435">
                  <c:v>-1.8355945999999998E-3</c:v>
                </c:pt>
                <c:pt idx="436">
                  <c:v>-1.8571287999999998E-3</c:v>
                </c:pt>
                <c:pt idx="437">
                  <c:v>-1.8651715999999999E-3</c:v>
                </c:pt>
                <c:pt idx="438">
                  <c:v>-1.8623176000000003E-3</c:v>
                </c:pt>
                <c:pt idx="439">
                  <c:v>-1.8703606000000002E-3</c:v>
                </c:pt>
                <c:pt idx="440">
                  <c:v>-1.8973431999999998E-3</c:v>
                </c:pt>
                <c:pt idx="441">
                  <c:v>-1.9463789999999998E-3</c:v>
                </c:pt>
                <c:pt idx="442">
                  <c:v>-2.0156516E-3</c:v>
                </c:pt>
                <c:pt idx="443">
                  <c:v>-2.0869997999999998E-3</c:v>
                </c:pt>
                <c:pt idx="444">
                  <c:v>-2.1425215999999999E-3</c:v>
                </c:pt>
                <c:pt idx="445">
                  <c:v>-2.1879249999999994E-3</c:v>
                </c:pt>
                <c:pt idx="446">
                  <c:v>-2.2312527999999998E-3</c:v>
                </c:pt>
                <c:pt idx="447">
                  <c:v>-2.2846991999999995E-3</c:v>
                </c:pt>
                <c:pt idx="448">
                  <c:v>-2.3511178000000001E-3</c:v>
                </c:pt>
                <c:pt idx="449">
                  <c:v>-2.4167581999999998E-3</c:v>
                </c:pt>
                <c:pt idx="450">
                  <c:v>-2.4779879999999995E-3</c:v>
                </c:pt>
                <c:pt idx="451">
                  <c:v>-2.5290992E-3</c:v>
                </c:pt>
                <c:pt idx="452">
                  <c:v>-2.5594545999999998E-3</c:v>
                </c:pt>
                <c:pt idx="453">
                  <c:v>-2.572946E-3</c:v>
                </c:pt>
                <c:pt idx="454">
                  <c:v>-2.5763188E-3</c:v>
                </c:pt>
                <c:pt idx="455">
                  <c:v>-2.5789132E-3</c:v>
                </c:pt>
                <c:pt idx="456">
                  <c:v>-2.6079713999999999E-3</c:v>
                </c:pt>
                <c:pt idx="457">
                  <c:v>-2.6759468000000001E-3</c:v>
                </c:pt>
                <c:pt idx="458">
                  <c:v>-2.7742776000000005E-3</c:v>
                </c:pt>
                <c:pt idx="459">
                  <c:v>-2.8822079999999998E-3</c:v>
                </c:pt>
                <c:pt idx="460">
                  <c:v>-2.9496644000000004E-3</c:v>
                </c:pt>
                <c:pt idx="461">
                  <c:v>-2.9398053999999999E-3</c:v>
                </c:pt>
                <c:pt idx="462">
                  <c:v>-2.8635276E-3</c:v>
                </c:pt>
                <c:pt idx="463">
                  <c:v>-2.7568943999999999E-3</c:v>
                </c:pt>
                <c:pt idx="464">
                  <c:v>-2.6637525999999995E-3</c:v>
                </c:pt>
                <c:pt idx="465">
                  <c:v>-2.6248354E-3</c:v>
                </c:pt>
                <c:pt idx="466">
                  <c:v>-2.6435156000000001E-3</c:v>
                </c:pt>
                <c:pt idx="467">
                  <c:v>-2.6979998000000002E-3</c:v>
                </c:pt>
                <c:pt idx="468">
                  <c:v>-2.764159E-3</c:v>
                </c:pt>
                <c:pt idx="469">
                  <c:v>-2.8176052000000004E-3</c:v>
                </c:pt>
                <c:pt idx="470">
                  <c:v>-2.8336910000000002E-3</c:v>
                </c:pt>
                <c:pt idx="471">
                  <c:v>-2.8002221999999998E-3</c:v>
                </c:pt>
                <c:pt idx="472">
                  <c:v>-2.7171987999999999E-3</c:v>
                </c:pt>
                <c:pt idx="473">
                  <c:v>-2.5913666000000001E-3</c:v>
                </c:pt>
                <c:pt idx="474">
                  <c:v>-2.4452973999999996E-3</c:v>
                </c:pt>
                <c:pt idx="475">
                  <c:v>-2.3145356000000001E-3</c:v>
                </c:pt>
                <c:pt idx="476">
                  <c:v>-2.2089402E-3</c:v>
                </c:pt>
                <c:pt idx="477">
                  <c:v>-2.117355E-3</c:v>
                </c:pt>
                <c:pt idx="478">
                  <c:v>-2.0281047999999996E-3</c:v>
                </c:pt>
                <c:pt idx="479">
                  <c:v>-1.9212122000000001E-3</c:v>
                </c:pt>
                <c:pt idx="480">
                  <c:v>-1.7824076000000002E-3</c:v>
                </c:pt>
                <c:pt idx="481">
                  <c:v>-1.6254416E-3</c:v>
                </c:pt>
                <c:pt idx="482">
                  <c:v>-1.4718483999999999E-3</c:v>
                </c:pt>
                <c:pt idx="483">
                  <c:v>-1.3418649999999998E-3</c:v>
                </c:pt>
                <c:pt idx="484">
                  <c:v>-1.2642899999999999E-3</c:v>
                </c:pt>
                <c:pt idx="485">
                  <c:v>-1.2515769999999998E-3</c:v>
                </c:pt>
                <c:pt idx="486">
                  <c:v>-1.2977587999999998E-3</c:v>
                </c:pt>
                <c:pt idx="487">
                  <c:v>-1.3794850000000002E-3</c:v>
                </c:pt>
                <c:pt idx="488">
                  <c:v>-1.4614705999999999E-3</c:v>
                </c:pt>
                <c:pt idx="489">
                  <c:v>-1.5024634E-3</c:v>
                </c:pt>
                <c:pt idx="490">
                  <c:v>-1.4785942E-3</c:v>
                </c:pt>
                <c:pt idx="491">
                  <c:v>-1.3992032000000002E-3</c:v>
                </c:pt>
                <c:pt idx="492">
                  <c:v>-1.2949050000000001E-3</c:v>
                </c:pt>
                <c:pt idx="493">
                  <c:v>-1.1877530000000002E-3</c:v>
                </c:pt>
                <c:pt idx="494">
                  <c:v>-1.1005785199999997E-3</c:v>
                </c:pt>
                <c:pt idx="495">
                  <c:v>-1.04220274E-3</c:v>
                </c:pt>
                <c:pt idx="496">
                  <c:v>-9.8616187999999989E-4</c:v>
                </c:pt>
                <c:pt idx="497">
                  <c:v>-9.1403537999999989E-4</c:v>
                </c:pt>
                <c:pt idx="498">
                  <c:v>-8.2037462000000003E-4</c:v>
                </c:pt>
                <c:pt idx="499">
                  <c:v>-6.9091005999999985E-4</c:v>
                </c:pt>
                <c:pt idx="500">
                  <c:v>-5.2719835999999996E-4</c:v>
                </c:pt>
                <c:pt idx="501">
                  <c:v>-3.5258984399999998E-4</c:v>
                </c:pt>
                <c:pt idx="502">
                  <c:v>-1.77981324E-4</c:v>
                </c:pt>
                <c:pt idx="503">
                  <c:v>-1.9977483999999989E-5</c:v>
                </c:pt>
                <c:pt idx="504">
                  <c:v>9.7552455999999984E-5</c:v>
                </c:pt>
                <c:pt idx="505">
                  <c:v>1.68641216E-4</c:v>
                </c:pt>
                <c:pt idx="506">
                  <c:v>1.9692104E-4</c:v>
                </c:pt>
                <c:pt idx="507">
                  <c:v>1.8835926000000002E-4</c:v>
                </c:pt>
                <c:pt idx="508">
                  <c:v>1.6345224000000001E-4</c:v>
                </c:pt>
                <c:pt idx="509">
                  <c:v>1.4580977999999997E-4</c:v>
                </c:pt>
                <c:pt idx="510">
                  <c:v>1.3906412E-4</c:v>
                </c:pt>
                <c:pt idx="511">
                  <c:v>1.4762592000000001E-4</c:v>
                </c:pt>
                <c:pt idx="512">
                  <c:v>1.7590573999999999E-4</c:v>
                </c:pt>
                <c:pt idx="513">
                  <c:v>2.0729896000000001E-4</c:v>
                </c:pt>
                <c:pt idx="514">
                  <c:v>2.2234693999999999E-4</c:v>
                </c:pt>
                <c:pt idx="515">
                  <c:v>2.1845521999999998E-4</c:v>
                </c:pt>
                <c:pt idx="516">
                  <c:v>1.9925606000000001E-4</c:v>
                </c:pt>
                <c:pt idx="517">
                  <c:v>1.7253291999999999E-4</c:v>
                </c:pt>
                <c:pt idx="518">
                  <c:v>1.6241444E-4</c:v>
                </c:pt>
                <c:pt idx="519">
                  <c:v>1.8317027999999999E-4</c:v>
                </c:pt>
                <c:pt idx="520">
                  <c:v>2.2390361999999998E-4</c:v>
                </c:pt>
                <c:pt idx="521">
                  <c:v>2.4984842E-4</c:v>
                </c:pt>
                <c:pt idx="522">
                  <c:v>2.3480043600000001E-4</c:v>
                </c:pt>
                <c:pt idx="523">
                  <c:v>1.7383015600000001E-4</c:v>
                </c:pt>
                <c:pt idx="524">
                  <c:v>8.3282816000000026E-5</c:v>
                </c:pt>
                <c:pt idx="525">
                  <c:v>-2.5944000000000508E-7</c:v>
                </c:pt>
                <c:pt idx="526">
                  <c:v>-4.6181735999999997E-5</c:v>
                </c:pt>
                <c:pt idx="527">
                  <c:v>-6.0191928000000012E-5</c:v>
                </c:pt>
                <c:pt idx="528">
                  <c:v>-5.7078551999999995E-5</c:v>
                </c:pt>
                <c:pt idx="529">
                  <c:v>-3.6582167999999996E-5</c:v>
                </c:pt>
                <c:pt idx="530">
                  <c:v>-6.2267519999999998E-6</c:v>
                </c:pt>
                <c:pt idx="531">
                  <c:v>2.8539283999999999E-5</c:v>
                </c:pt>
                <c:pt idx="532">
                  <c:v>6.9013179999999997E-5</c:v>
                </c:pt>
                <c:pt idx="533">
                  <c:v>8.9250124000000007E-5</c:v>
                </c:pt>
                <c:pt idx="534">
                  <c:v>6.4343119999999999E-5</c:v>
                </c:pt>
                <c:pt idx="535">
                  <c:v>2.5945000000000092E-6</c:v>
                </c:pt>
                <c:pt idx="536">
                  <c:v>-7.4721000000000005E-5</c:v>
                </c:pt>
                <c:pt idx="537">
                  <c:v>-1.5489044000000001E-4</c:v>
                </c:pt>
                <c:pt idx="538">
                  <c:v>-2.2390359999999997E-4</c:v>
                </c:pt>
                <c:pt idx="539">
                  <c:v>-2.7293928E-4</c:v>
                </c:pt>
                <c:pt idx="540">
                  <c:v>-3.0874312E-4</c:v>
                </c:pt>
                <c:pt idx="541">
                  <c:v>-3.2690447999999997E-4</c:v>
                </c:pt>
                <c:pt idx="542">
                  <c:v>-3.0355416E-4</c:v>
                </c:pt>
                <c:pt idx="543">
                  <c:v>-2.2753590399999998E-4</c:v>
                </c:pt>
                <c:pt idx="544">
                  <c:v>-1.1182208399999999E-4</c:v>
                </c:pt>
                <c:pt idx="545">
                  <c:v>2.8020396000000009E-5</c:v>
                </c:pt>
                <c:pt idx="546">
                  <c:v>1.5514991600000001E-4</c:v>
                </c:pt>
                <c:pt idx="547">
                  <c:v>2.3531935599999999E-4</c:v>
                </c:pt>
                <c:pt idx="548">
                  <c:v>2.6100469999999998E-4</c:v>
                </c:pt>
                <c:pt idx="549">
                  <c:v>2.3531934E-4</c:v>
                </c:pt>
                <c:pt idx="550">
                  <c:v>1.6760341599999999E-4</c:v>
                </c:pt>
                <c:pt idx="551">
                  <c:v>8.6655631999999985E-5</c:v>
                </c:pt>
                <c:pt idx="552">
                  <c:v>1.0896808000000004E-5</c:v>
                </c:pt>
                <c:pt idx="553">
                  <c:v>-4.9554571999999998E-5</c:v>
                </c:pt>
                <c:pt idx="554">
                  <c:v>-9.6774112000000005E-5</c:v>
                </c:pt>
                <c:pt idx="555">
                  <c:v>-1.4658812799999999E-4</c:v>
                </c:pt>
                <c:pt idx="556">
                  <c:v>-2.0288834400000001E-4</c:v>
                </c:pt>
                <c:pt idx="557">
                  <c:v>-2.5218346000000001E-4</c:v>
                </c:pt>
                <c:pt idx="558">
                  <c:v>-2.8513335999999999E-4</c:v>
                </c:pt>
                <c:pt idx="559">
                  <c:v>-2.9551128E-4</c:v>
                </c:pt>
                <c:pt idx="560">
                  <c:v>-2.8772784E-4</c:v>
                </c:pt>
                <c:pt idx="561">
                  <c:v>-2.8513336000000005E-4</c:v>
                </c:pt>
                <c:pt idx="562">
                  <c:v>-3.0407307999999998E-4</c:v>
                </c:pt>
                <c:pt idx="563">
                  <c:v>-3.3365013999999999E-4</c:v>
                </c:pt>
                <c:pt idx="564">
                  <c:v>-3.5492488000000001E-4</c:v>
                </c:pt>
                <c:pt idx="565">
                  <c:v>-3.5985439999999997E-4</c:v>
                </c:pt>
                <c:pt idx="566">
                  <c:v>-3.5155206000000007E-4</c:v>
                </c:pt>
                <c:pt idx="567">
                  <c:v>-3.5492488000000001E-4</c:v>
                </c:pt>
                <c:pt idx="568">
                  <c:v>-4.0006883999999996E-4</c:v>
                </c:pt>
                <c:pt idx="569">
                  <c:v>-4.7997882000000002E-4</c:v>
                </c:pt>
                <c:pt idx="570">
                  <c:v>-5.6118604000000003E-4</c:v>
                </c:pt>
                <c:pt idx="571">
                  <c:v>-6.0710834000000003E-4</c:v>
                </c:pt>
                <c:pt idx="572">
                  <c:v>-5.7986629999999995E-4</c:v>
                </c:pt>
                <c:pt idx="573">
                  <c:v>-4.7686544000000001E-4</c:v>
                </c:pt>
                <c:pt idx="574">
                  <c:v>-3.3806075599999996E-4</c:v>
                </c:pt>
                <c:pt idx="575">
                  <c:v>-1.9354821599999999E-4</c:v>
                </c:pt>
                <c:pt idx="576">
                  <c:v>-6.7715936000000012E-5</c:v>
                </c:pt>
                <c:pt idx="577">
                  <c:v>2.0236944E-5</c:v>
                </c:pt>
                <c:pt idx="578">
                  <c:v>7.5758823999999989E-5</c:v>
                </c:pt>
                <c:pt idx="579">
                  <c:v>9.5736320000000002E-5</c:v>
                </c:pt>
                <c:pt idx="580">
                  <c:v>6.097028E-5</c:v>
                </c:pt>
                <c:pt idx="581">
                  <c:v>-3.0095959999999995E-5</c:v>
                </c:pt>
                <c:pt idx="582">
                  <c:v>-1.5644714E-4</c:v>
                </c:pt>
                <c:pt idx="583">
                  <c:v>-2.8850617999999999E-4</c:v>
                </c:pt>
                <c:pt idx="584">
                  <c:v>-3.8294525999999998E-4</c:v>
                </c:pt>
                <c:pt idx="585">
                  <c:v>-4.0889006000000006E-4</c:v>
                </c:pt>
                <c:pt idx="586">
                  <c:v>-3.7178899999999997E-4</c:v>
                </c:pt>
                <c:pt idx="587">
                  <c:v>-3.0848368000000001E-4</c:v>
                </c:pt>
                <c:pt idx="588">
                  <c:v>-2.5140511999999996E-4</c:v>
                </c:pt>
                <c:pt idx="589">
                  <c:v>-2.3246539999999998E-4</c:v>
                </c:pt>
                <c:pt idx="590">
                  <c:v>-2.7501486E-4</c:v>
                </c:pt>
                <c:pt idx="591">
                  <c:v>-3.6426497999999998E-4</c:v>
                </c:pt>
                <c:pt idx="592">
                  <c:v>-4.8412995999999999E-4</c:v>
                </c:pt>
                <c:pt idx="593">
                  <c:v>-6.3045863999999991E-4</c:v>
                </c:pt>
                <c:pt idx="594">
                  <c:v>-7.7626844000000007E-4</c:v>
                </c:pt>
                <c:pt idx="595">
                  <c:v>-8.9042562000000004E-4</c:v>
                </c:pt>
                <c:pt idx="596">
                  <c:v>-9.5450928000000005E-4</c:v>
                </c:pt>
                <c:pt idx="597">
                  <c:v>-9.4023963999999988E-4</c:v>
                </c:pt>
              </c:numCache>
            </c:numRef>
          </c:val>
          <c:smooth val="0"/>
        </c:ser>
        <c:ser>
          <c:idx val="36"/>
          <c:order val="35"/>
          <c:marker>
            <c:symbol val="none"/>
          </c:marker>
          <c:val>
            <c:numRef>
              <c:f>Sheet1!$AL$2:$AL$599</c:f>
              <c:numCache>
                <c:formatCode>0.00E+00</c:formatCode>
                <c:ptCount val="598"/>
                <c:pt idx="0">
                  <c:v>6.2916139999999996E-4</c:v>
                </c:pt>
                <c:pt idx="1">
                  <c:v>5.7986629999999995E-4</c:v>
                </c:pt>
                <c:pt idx="2">
                  <c:v>4.2523528000000001E-4</c:v>
                </c:pt>
                <c:pt idx="3">
                  <c:v>3.2690447999999997E-4</c:v>
                </c:pt>
                <c:pt idx="4">
                  <c:v>2.4310278E-4</c:v>
                </c:pt>
                <c:pt idx="5">
                  <c:v>1.9769937999999996E-4</c:v>
                </c:pt>
                <c:pt idx="6">
                  <c:v>1.961427E-4</c:v>
                </c:pt>
                <c:pt idx="7">
                  <c:v>2.1637964000000001E-4</c:v>
                </c:pt>
                <c:pt idx="8">
                  <c:v>2.280548E-4</c:v>
                </c:pt>
                <c:pt idx="9">
                  <c:v>2.14563496E-4</c:v>
                </c:pt>
                <c:pt idx="10">
                  <c:v>1.7875967199999999E-4</c:v>
                </c:pt>
                <c:pt idx="11">
                  <c:v>1.2842675200000001E-4</c:v>
                </c:pt>
                <c:pt idx="12">
                  <c:v>7.1867088000000009E-5</c:v>
                </c:pt>
                <c:pt idx="13">
                  <c:v>2.6982592000000003E-5</c:v>
                </c:pt>
                <c:pt idx="14">
                  <c:v>2.594479999999989E-7</c:v>
                </c:pt>
                <c:pt idx="15">
                  <c:v>-1.1156264E-5</c:v>
                </c:pt>
                <c:pt idx="16">
                  <c:v>-3.8917200000000009E-6</c:v>
                </c:pt>
                <c:pt idx="17">
                  <c:v>2.5166464000000002E-5</c:v>
                </c:pt>
                <c:pt idx="18">
                  <c:v>7.3942679999999984E-5</c:v>
                </c:pt>
                <c:pt idx="19">
                  <c:v>1.32318488E-4</c:v>
                </c:pt>
                <c:pt idx="20">
                  <c:v>1.9795882399999999E-4</c:v>
                </c:pt>
                <c:pt idx="21">
                  <c:v>2.7267985999999999E-4</c:v>
                </c:pt>
                <c:pt idx="22">
                  <c:v>3.4195248E-4</c:v>
                </c:pt>
                <c:pt idx="23">
                  <c:v>3.9773381999999997E-4</c:v>
                </c:pt>
                <c:pt idx="24">
                  <c:v>4.4780728000000001E-4</c:v>
                </c:pt>
                <c:pt idx="25">
                  <c:v>4.7686545999999999E-4</c:v>
                </c:pt>
                <c:pt idx="26">
                  <c:v>4.6181745999999995E-4</c:v>
                </c:pt>
                <c:pt idx="27">
                  <c:v>4.0214440000000009E-4</c:v>
                </c:pt>
                <c:pt idx="28">
                  <c:v>2.9084119599999999E-4</c:v>
                </c:pt>
                <c:pt idx="29">
                  <c:v>1.3750741599999997E-4</c:v>
                </c:pt>
                <c:pt idx="30">
                  <c:v>-8.5618039999999924E-6</c:v>
                </c:pt>
                <c:pt idx="31">
                  <c:v>-9.9628048E-5</c:v>
                </c:pt>
                <c:pt idx="32">
                  <c:v>-1.13897688E-4</c:v>
                </c:pt>
                <c:pt idx="33">
                  <c:v>-4.7997904000000015E-5</c:v>
                </c:pt>
                <c:pt idx="34">
                  <c:v>6.2526956000000006E-5</c:v>
                </c:pt>
                <c:pt idx="35">
                  <c:v>1.5099871599999999E-4</c:v>
                </c:pt>
                <c:pt idx="36">
                  <c:v>1.7123565999999999E-4</c:v>
                </c:pt>
                <c:pt idx="37">
                  <c:v>1.271295E-4</c:v>
                </c:pt>
                <c:pt idx="38">
                  <c:v>5.1370700000000006E-5</c:v>
                </c:pt>
                <c:pt idx="39">
                  <c:v>-1.0377928000000001E-5</c:v>
                </c:pt>
                <c:pt idx="40">
                  <c:v>-1.1156267999999999E-5</c:v>
                </c:pt>
                <c:pt idx="41">
                  <c:v>6.9013172000000002E-5</c:v>
                </c:pt>
                <c:pt idx="42">
                  <c:v>2.0470449200000004E-4</c:v>
                </c:pt>
                <c:pt idx="43">
                  <c:v>3.5440599199999996E-4</c:v>
                </c:pt>
                <c:pt idx="44">
                  <c:v>4.8490833999999987E-4</c:v>
                </c:pt>
                <c:pt idx="45">
                  <c:v>5.6689392000000007E-4</c:v>
                </c:pt>
                <c:pt idx="46">
                  <c:v>5.9647097999999997E-4</c:v>
                </c:pt>
                <c:pt idx="47">
                  <c:v>6.0684889999999998E-4</c:v>
                </c:pt>
                <c:pt idx="48">
                  <c:v>6.2449135999999988E-4</c:v>
                </c:pt>
                <c:pt idx="49">
                  <c:v>6.4887948000000003E-4</c:v>
                </c:pt>
                <c:pt idx="50">
                  <c:v>6.807915800000001E-4</c:v>
                </c:pt>
                <c:pt idx="51">
                  <c:v>7.0492025999999998E-4</c:v>
                </c:pt>
                <c:pt idx="52">
                  <c:v>6.9609902000000007E-4</c:v>
                </c:pt>
                <c:pt idx="53">
                  <c:v>6.6029519999999994E-4</c:v>
                </c:pt>
                <c:pt idx="54">
                  <c:v>6.1800516000000004E-4</c:v>
                </c:pt>
                <c:pt idx="55">
                  <c:v>5.7571513999999996E-4</c:v>
                </c:pt>
                <c:pt idx="56">
                  <c:v>5.4094910000000002E-4</c:v>
                </c:pt>
                <c:pt idx="57">
                  <c:v>5.0903700000000005E-4</c:v>
                </c:pt>
                <c:pt idx="58">
                  <c:v>4.5922298E-4</c:v>
                </c:pt>
                <c:pt idx="59">
                  <c:v>3.8346415999999998E-4</c:v>
                </c:pt>
                <c:pt idx="60">
                  <c:v>2.9499238400000003E-4</c:v>
                </c:pt>
                <c:pt idx="61">
                  <c:v>2.1612018399999998E-4</c:v>
                </c:pt>
                <c:pt idx="62">
                  <c:v>1.6345224399999999E-4</c:v>
                </c:pt>
                <c:pt idx="63">
                  <c:v>1.46069224E-4</c:v>
                </c:pt>
                <c:pt idx="64">
                  <c:v>1.65268384E-4</c:v>
                </c:pt>
                <c:pt idx="65">
                  <c:v>2.0055331999999998E-4</c:v>
                </c:pt>
                <c:pt idx="66">
                  <c:v>2.2987094E-4</c:v>
                </c:pt>
                <c:pt idx="67">
                  <c:v>2.4284333999999999E-4</c:v>
                </c:pt>
                <c:pt idx="68">
                  <c:v>2.3531934E-4</c:v>
                </c:pt>
                <c:pt idx="69">
                  <c:v>2.0652062000000001E-4</c:v>
                </c:pt>
                <c:pt idx="70">
                  <c:v>1.69938444E-4</c:v>
                </c:pt>
                <c:pt idx="71">
                  <c:v>1.3154014800000001E-4</c:v>
                </c:pt>
                <c:pt idx="72">
                  <c:v>1.0066582799999998E-4</c:v>
                </c:pt>
                <c:pt idx="73">
                  <c:v>8.8212328000000006E-5</c:v>
                </c:pt>
                <c:pt idx="74">
                  <c:v>9.7552448000000003E-5</c:v>
                </c:pt>
                <c:pt idx="75">
                  <c:v>1.18567744E-4</c:v>
                </c:pt>
                <c:pt idx="76">
                  <c:v>1.3621020000000001E-4</c:v>
                </c:pt>
                <c:pt idx="77">
                  <c:v>1.30242896E-4</c:v>
                </c:pt>
                <c:pt idx="78">
                  <c:v>9.2882383999999993E-5</c:v>
                </c:pt>
                <c:pt idx="79">
                  <c:v>3.3728243999999987E-5</c:v>
                </c:pt>
                <c:pt idx="80">
                  <c:v>-2.8798736000000004E-5</c:v>
                </c:pt>
                <c:pt idx="81">
                  <c:v>-7.0050959999999994E-5</c:v>
                </c:pt>
                <c:pt idx="82">
                  <c:v>-8.0688328000000001E-5</c:v>
                </c:pt>
                <c:pt idx="83">
                  <c:v>-7.9391088E-5</c:v>
                </c:pt>
                <c:pt idx="84">
                  <c:v>-9.5736308000000009E-5</c:v>
                </c:pt>
                <c:pt idx="85">
                  <c:v>-1.48923148E-4</c:v>
                </c:pt>
                <c:pt idx="86">
                  <c:v>-2.56075184E-4</c:v>
                </c:pt>
                <c:pt idx="87">
                  <c:v>-3.9591765199999997E-4</c:v>
                </c:pt>
                <c:pt idx="88">
                  <c:v>-5.1630152000000003E-4</c:v>
                </c:pt>
                <c:pt idx="89">
                  <c:v>-5.6585610000000003E-4</c:v>
                </c:pt>
                <c:pt idx="90">
                  <c:v>-5.1993380000000004E-4</c:v>
                </c:pt>
                <c:pt idx="91">
                  <c:v>-3.7775628E-4</c:v>
                </c:pt>
                <c:pt idx="92">
                  <c:v>-1.7901912E-4</c:v>
                </c:pt>
                <c:pt idx="93">
                  <c:v>1.7901899999999999E-5</c:v>
                </c:pt>
                <c:pt idx="94">
                  <c:v>1.6033886E-4</c:v>
                </c:pt>
                <c:pt idx="95">
                  <c:v>2.2130914E-4</c:v>
                </c:pt>
                <c:pt idx="96">
                  <c:v>2.03666672E-4</c:v>
                </c:pt>
                <c:pt idx="97">
                  <c:v>1.3569130000000001E-4</c:v>
                </c:pt>
                <c:pt idx="98">
                  <c:v>5.8635251999999993E-5</c:v>
                </c:pt>
                <c:pt idx="99">
                  <c:v>7.264544E-6</c:v>
                </c:pt>
                <c:pt idx="100">
                  <c:v>-7.0050960000000033E-6</c:v>
                </c:pt>
                <c:pt idx="101">
                  <c:v>1.6345231999999995E-5</c:v>
                </c:pt>
                <c:pt idx="102">
                  <c:v>6.564034400000001E-5</c:v>
                </c:pt>
                <c:pt idx="103">
                  <c:v>1.10784292E-4</c:v>
                </c:pt>
                <c:pt idx="104">
                  <c:v>1.3646964E-4</c:v>
                </c:pt>
                <c:pt idx="105">
                  <c:v>1.4425308000000001E-4</c:v>
                </c:pt>
                <c:pt idx="106">
                  <c:v>1.26870056E-4</c:v>
                </c:pt>
                <c:pt idx="107">
                  <c:v>9.0028447999999998E-5</c:v>
                </c:pt>
                <c:pt idx="108">
                  <c:v>5.6819108000000001E-5</c:v>
                </c:pt>
                <c:pt idx="109">
                  <c:v>2.7760935999999999E-5</c:v>
                </c:pt>
                <c:pt idx="110">
                  <c:v>3.1133760000000016E-6</c:v>
                </c:pt>
                <c:pt idx="111">
                  <c:v>-6.4862000000000007E-6</c:v>
                </c:pt>
                <c:pt idx="112">
                  <c:v>5.1889600000000004E-6</c:v>
                </c:pt>
                <c:pt idx="113">
                  <c:v>4.5922300000000006E-5</c:v>
                </c:pt>
                <c:pt idx="114">
                  <c:v>1.2920511200000001E-4</c:v>
                </c:pt>
                <c:pt idx="115">
                  <c:v>2.45437812E-4</c:v>
                </c:pt>
                <c:pt idx="116">
                  <c:v>3.6037327200000004E-4</c:v>
                </c:pt>
                <c:pt idx="117">
                  <c:v>4.3872657999999997E-4</c:v>
                </c:pt>
                <c:pt idx="118">
                  <c:v>4.5896351999999999E-4</c:v>
                </c:pt>
                <c:pt idx="119">
                  <c:v>4.1978686000000004E-4</c:v>
                </c:pt>
                <c:pt idx="120">
                  <c:v>3.4324970000000003E-4</c:v>
                </c:pt>
                <c:pt idx="121">
                  <c:v>2.7449598000000002E-4</c:v>
                </c:pt>
                <c:pt idx="122">
                  <c:v>2.3791380000000003E-4</c:v>
                </c:pt>
                <c:pt idx="123">
                  <c:v>2.2027133999999999E-4</c:v>
                </c:pt>
                <c:pt idx="124">
                  <c:v>2.0262887999999995E-4</c:v>
                </c:pt>
                <c:pt idx="125">
                  <c:v>1.7538684399999999E-4</c:v>
                </c:pt>
                <c:pt idx="126">
                  <c:v>1.2972400000000001E-4</c:v>
                </c:pt>
                <c:pt idx="127">
                  <c:v>8.0428880000000004E-5</c:v>
                </c:pt>
                <c:pt idx="128">
                  <c:v>5.4224627999999999E-5</c:v>
                </c:pt>
                <c:pt idx="129">
                  <c:v>5.0851808000000002E-5</c:v>
                </c:pt>
                <c:pt idx="130">
                  <c:v>7.0310404000000008E-5</c:v>
                </c:pt>
                <c:pt idx="131">
                  <c:v>1.19346068E-4</c:v>
                </c:pt>
                <c:pt idx="132">
                  <c:v>1.8368916800000002E-4</c:v>
                </c:pt>
                <c:pt idx="133">
                  <c:v>2.4907005999999998E-4</c:v>
                </c:pt>
                <c:pt idx="134">
                  <c:v>3.0640806000000002E-4</c:v>
                </c:pt>
                <c:pt idx="135">
                  <c:v>3.3390956E-4</c:v>
                </c:pt>
                <c:pt idx="136">
                  <c:v>3.1860214000000001E-4</c:v>
                </c:pt>
                <c:pt idx="137">
                  <c:v>2.7319874000000002E-4</c:v>
                </c:pt>
                <c:pt idx="138">
                  <c:v>2.1248791200000002E-4</c:v>
                </c:pt>
                <c:pt idx="139">
                  <c:v>1.5177708799999999E-4</c:v>
                </c:pt>
                <c:pt idx="140">
                  <c:v>1.00665824E-4</c:v>
                </c:pt>
                <c:pt idx="141">
                  <c:v>6.0710828000000005E-5</c:v>
                </c:pt>
                <c:pt idx="142">
                  <c:v>3.2690447999999999E-5</c:v>
                </c:pt>
                <c:pt idx="143">
                  <c:v>2.6723144000000002E-5</c:v>
                </c:pt>
                <c:pt idx="144">
                  <c:v>6.6937587999999995E-5</c:v>
                </c:pt>
                <c:pt idx="145">
                  <c:v>1.5618771200000002E-4</c:v>
                </c:pt>
                <c:pt idx="146">
                  <c:v>2.66972008E-4</c:v>
                </c:pt>
                <c:pt idx="147">
                  <c:v>3.64524468E-4</c:v>
                </c:pt>
                <c:pt idx="148">
                  <c:v>4.0136608000000001E-4</c:v>
                </c:pt>
                <c:pt idx="149">
                  <c:v>3.5258985200000001E-4</c:v>
                </c:pt>
                <c:pt idx="150">
                  <c:v>2.4310278399999999E-4</c:v>
                </c:pt>
                <c:pt idx="151">
                  <c:v>1.1778940000000001E-4</c:v>
                </c:pt>
                <c:pt idx="152">
                  <c:v>1.8161355999999988E-5</c:v>
                </c:pt>
                <c:pt idx="153">
                  <c:v>-1.8680256000000001E-5</c:v>
                </c:pt>
                <c:pt idx="154">
                  <c:v>-1.2972479999999963E-6</c:v>
                </c:pt>
                <c:pt idx="155">
                  <c:v>4.0473880000000004E-5</c:v>
                </c:pt>
                <c:pt idx="156">
                  <c:v>8.4839484000000009E-5</c:v>
                </c:pt>
                <c:pt idx="157">
                  <c:v>1.1000594E-4</c:v>
                </c:pt>
                <c:pt idx="158">
                  <c:v>1.1727049199999999E-4</c:v>
                </c:pt>
                <c:pt idx="159">
                  <c:v>1.22718912E-4</c:v>
                </c:pt>
                <c:pt idx="160">
                  <c:v>1.2816731199999999E-4</c:v>
                </c:pt>
                <c:pt idx="161">
                  <c:v>1.43993652E-4</c:v>
                </c:pt>
                <c:pt idx="162">
                  <c:v>1.8135416000000001E-4</c:v>
                </c:pt>
                <c:pt idx="163">
                  <c:v>2.2571976000000001E-4</c:v>
                </c:pt>
                <c:pt idx="164">
                  <c:v>2.7267984000000001E-4</c:v>
                </c:pt>
                <c:pt idx="165">
                  <c:v>3.2015884000000002E-4</c:v>
                </c:pt>
                <c:pt idx="166">
                  <c:v>3.4428750000000004E-4</c:v>
                </c:pt>
                <c:pt idx="167">
                  <c:v>3.3702295999999999E-4</c:v>
                </c:pt>
                <c:pt idx="168">
                  <c:v>3.1574822000000002E-4</c:v>
                </c:pt>
                <c:pt idx="169">
                  <c:v>2.8902508E-4</c:v>
                </c:pt>
                <c:pt idx="170">
                  <c:v>2.7138260000000001E-4</c:v>
                </c:pt>
                <c:pt idx="171">
                  <c:v>2.8876562000000003E-4</c:v>
                </c:pt>
                <c:pt idx="172">
                  <c:v>3.4402803999999997E-4</c:v>
                </c:pt>
                <c:pt idx="173">
                  <c:v>4.2627306000000005E-4</c:v>
                </c:pt>
                <c:pt idx="174">
                  <c:v>5.2019323999999997E-4</c:v>
                </c:pt>
                <c:pt idx="175">
                  <c:v>5.9958433999999995E-4</c:v>
                </c:pt>
                <c:pt idx="176">
                  <c:v>6.4628498E-4</c:v>
                </c:pt>
                <c:pt idx="177">
                  <c:v>6.8416440000000005E-4</c:v>
                </c:pt>
                <c:pt idx="178">
                  <c:v>7.4513468000000005E-4</c:v>
                </c:pt>
                <c:pt idx="179">
                  <c:v>8.5617837999999997E-4</c:v>
                </c:pt>
                <c:pt idx="180">
                  <c:v>1.0377919199999999E-3</c:v>
                </c:pt>
                <c:pt idx="181">
                  <c:v>1.2616955200000001E-3</c:v>
                </c:pt>
                <c:pt idx="182">
                  <c:v>1.46147056E-3</c:v>
                </c:pt>
                <c:pt idx="183">
                  <c:v>1.6000158E-3</c:v>
                </c:pt>
                <c:pt idx="184">
                  <c:v>1.6757746000000001E-3</c:v>
                </c:pt>
                <c:pt idx="185">
                  <c:v>1.7261075999999999E-3</c:v>
                </c:pt>
                <c:pt idx="186">
                  <c:v>1.8384485999999999E-3</c:v>
                </c:pt>
                <c:pt idx="187">
                  <c:v>2.0888158000000002E-3</c:v>
                </c:pt>
                <c:pt idx="188">
                  <c:v>2.4909602E-3</c:v>
                </c:pt>
                <c:pt idx="189">
                  <c:v>3.0186775999999998E-3</c:v>
                </c:pt>
                <c:pt idx="190">
                  <c:v>3.6247481999999998E-3</c:v>
                </c:pt>
                <c:pt idx="191">
                  <c:v>4.2606551999999995E-3</c:v>
                </c:pt>
                <c:pt idx="192">
                  <c:v>4.9092752000000003E-3</c:v>
                </c:pt>
                <c:pt idx="193">
                  <c:v>5.5768350000000005E-3</c:v>
                </c:pt>
                <c:pt idx="194">
                  <c:v>6.2848686000000001E-3</c:v>
                </c:pt>
                <c:pt idx="195">
                  <c:v>7.0419378000000001E-3</c:v>
                </c:pt>
                <c:pt idx="196">
                  <c:v>7.8316975999999996E-3</c:v>
                </c:pt>
                <c:pt idx="197">
                  <c:v>8.6243103999999998E-3</c:v>
                </c:pt>
                <c:pt idx="198">
                  <c:v>9.3904603999999999E-3</c:v>
                </c:pt>
                <c:pt idx="199">
                  <c:v>1.01026456E-2</c:v>
                </c:pt>
                <c:pt idx="200">
                  <c:v>1.0772799199999999E-2</c:v>
                </c:pt>
                <c:pt idx="201">
                  <c:v>1.143543E-2</c:v>
                </c:pt>
                <c:pt idx="202">
                  <c:v>1.2114145999999999E-2</c:v>
                </c:pt>
                <c:pt idx="203">
                  <c:v>1.2816472000000001E-2</c:v>
                </c:pt>
                <c:pt idx="204">
                  <c:v>1.3538255999999999E-2</c:v>
                </c:pt>
                <c:pt idx="205">
                  <c:v>1.4250960000000002E-2</c:v>
                </c:pt>
                <c:pt idx="206">
                  <c:v>1.4919038000000001E-2</c:v>
                </c:pt>
                <c:pt idx="207">
                  <c:v>1.5509542000000001E-2</c:v>
                </c:pt>
                <c:pt idx="208">
                  <c:v>1.599886E-2</c:v>
                </c:pt>
                <c:pt idx="209">
                  <c:v>1.6379988000000002E-2</c:v>
                </c:pt>
                <c:pt idx="210">
                  <c:v>1.6664344000000001E-2</c:v>
                </c:pt>
                <c:pt idx="211">
                  <c:v>1.6874756000000001E-2</c:v>
                </c:pt>
                <c:pt idx="212">
                  <c:v>1.7039246000000001E-2</c:v>
                </c:pt>
                <c:pt idx="213">
                  <c:v>1.7190503999999999E-2</c:v>
                </c:pt>
                <c:pt idx="214">
                  <c:v>1.7339167999999999E-2</c:v>
                </c:pt>
                <c:pt idx="215">
                  <c:v>1.7463701999999998E-2</c:v>
                </c:pt>
                <c:pt idx="216">
                  <c:v>1.7513776000000002E-2</c:v>
                </c:pt>
                <c:pt idx="217">
                  <c:v>1.7435941999999999E-2</c:v>
                </c:pt>
                <c:pt idx="218">
                  <c:v>1.7193357999999999E-2</c:v>
                </c:pt>
                <c:pt idx="219">
                  <c:v>1.6786544E-2</c:v>
                </c:pt>
                <c:pt idx="220">
                  <c:v>1.6258307999999999E-2</c:v>
                </c:pt>
                <c:pt idx="221">
                  <c:v>1.5679738000000002E-2</c:v>
                </c:pt>
                <c:pt idx="222">
                  <c:v>1.5112584000000002E-2</c:v>
                </c:pt>
                <c:pt idx="223">
                  <c:v>1.4575527999999999E-2</c:v>
                </c:pt>
                <c:pt idx="224">
                  <c:v>1.4044698E-2</c:v>
                </c:pt>
                <c:pt idx="225">
                  <c:v>1.3468984E-2</c:v>
                </c:pt>
                <c:pt idx="226">
                  <c:v>1.2814915999999999E-2</c:v>
                </c:pt>
                <c:pt idx="227">
                  <c:v>1.2074192000000001E-2</c:v>
                </c:pt>
                <c:pt idx="228">
                  <c:v>1.1273794399999999E-2</c:v>
                </c:pt>
                <c:pt idx="229">
                  <c:v>1.0490780000000002E-2</c:v>
                </c:pt>
                <c:pt idx="230">
                  <c:v>9.7949396000000001E-3</c:v>
                </c:pt>
                <c:pt idx="231">
                  <c:v>9.215592600000001E-3</c:v>
                </c:pt>
                <c:pt idx="232">
                  <c:v>8.7654511999999997E-3</c:v>
                </c:pt>
                <c:pt idx="233">
                  <c:v>8.4164935999999999E-3</c:v>
                </c:pt>
                <c:pt idx="234">
                  <c:v>8.0805083999999985E-3</c:v>
                </c:pt>
                <c:pt idx="235">
                  <c:v>7.7045681999999994E-3</c:v>
                </c:pt>
                <c:pt idx="236">
                  <c:v>7.2764789999999998E-3</c:v>
                </c:pt>
                <c:pt idx="237">
                  <c:v>6.8084348000000006E-3</c:v>
                </c:pt>
                <c:pt idx="238">
                  <c:v>6.3702272000000001E-3</c:v>
                </c:pt>
                <c:pt idx="239">
                  <c:v>6.0433225999999996E-3</c:v>
                </c:pt>
                <c:pt idx="240">
                  <c:v>5.8399153999999995E-3</c:v>
                </c:pt>
                <c:pt idx="241">
                  <c:v>5.7317255999999994E-3</c:v>
                </c:pt>
                <c:pt idx="242">
                  <c:v>5.6666040000000004E-3</c:v>
                </c:pt>
                <c:pt idx="243">
                  <c:v>5.5783916000000005E-3</c:v>
                </c:pt>
                <c:pt idx="244">
                  <c:v>5.4600834000000003E-3</c:v>
                </c:pt>
                <c:pt idx="245">
                  <c:v>5.3467046000000001E-3</c:v>
                </c:pt>
                <c:pt idx="246">
                  <c:v>5.2649784000000002E-3</c:v>
                </c:pt>
                <c:pt idx="247">
                  <c:v>5.2400713999999999E-3</c:v>
                </c:pt>
                <c:pt idx="248">
                  <c:v>5.2709458000000002E-3</c:v>
                </c:pt>
                <c:pt idx="249">
                  <c:v>5.3114196000000006E-3</c:v>
                </c:pt>
                <c:pt idx="250">
                  <c:v>5.3319159999999999E-3</c:v>
                </c:pt>
                <c:pt idx="251">
                  <c:v>5.3077873999999997E-3</c:v>
                </c:pt>
                <c:pt idx="252">
                  <c:v>5.2143861999999997E-3</c:v>
                </c:pt>
                <c:pt idx="253">
                  <c:v>5.0665008000000001E-3</c:v>
                </c:pt>
                <c:pt idx="254">
                  <c:v>4.8825521999999993E-3</c:v>
                </c:pt>
                <c:pt idx="255">
                  <c:v>4.6672102000000007E-3</c:v>
                </c:pt>
                <c:pt idx="256">
                  <c:v>4.4474576000000004E-3</c:v>
                </c:pt>
                <c:pt idx="257">
                  <c:v>4.2422341999999993E-3</c:v>
                </c:pt>
                <c:pt idx="258">
                  <c:v>4.0429782000000001E-3</c:v>
                </c:pt>
                <c:pt idx="259">
                  <c:v>3.8533218000000001E-3</c:v>
                </c:pt>
                <c:pt idx="260">
                  <c:v>3.6784539999999998E-3</c:v>
                </c:pt>
                <c:pt idx="261">
                  <c:v>3.5165585999999997E-3</c:v>
                </c:pt>
                <c:pt idx="262">
                  <c:v>3.3798294000000006E-3</c:v>
                </c:pt>
                <c:pt idx="263">
                  <c:v>3.2726771999999999E-3</c:v>
                </c:pt>
                <c:pt idx="264">
                  <c:v>3.1746057999999999E-3</c:v>
                </c:pt>
                <c:pt idx="265">
                  <c:v>3.0643403999999997E-3</c:v>
                </c:pt>
                <c:pt idx="266">
                  <c:v>2.9244977999999997E-3</c:v>
                </c:pt>
                <c:pt idx="267">
                  <c:v>2.7374357999999997E-3</c:v>
                </c:pt>
                <c:pt idx="268">
                  <c:v>2.5093810000000002E-3</c:v>
                </c:pt>
                <c:pt idx="269">
                  <c:v>2.2644620000000001E-3</c:v>
                </c:pt>
                <c:pt idx="270">
                  <c:v>2.0140945999999999E-3</c:v>
                </c:pt>
                <c:pt idx="271">
                  <c:v>1.7694352E-3</c:v>
                </c:pt>
                <c:pt idx="272">
                  <c:v>1.5478665999999999E-3</c:v>
                </c:pt>
                <c:pt idx="273">
                  <c:v>1.3462755999999998E-3</c:v>
                </c:pt>
                <c:pt idx="274">
                  <c:v>1.1703699000000002E-3</c:v>
                </c:pt>
                <c:pt idx="275">
                  <c:v>1.03234356E-3</c:v>
                </c:pt>
                <c:pt idx="276">
                  <c:v>9.3297493999999997E-4</c:v>
                </c:pt>
                <c:pt idx="277">
                  <c:v>8.6681577999999997E-4</c:v>
                </c:pt>
                <c:pt idx="278">
                  <c:v>8.3801703999999999E-4</c:v>
                </c:pt>
                <c:pt idx="279">
                  <c:v>8.3464422000000004E-4</c:v>
                </c:pt>
                <c:pt idx="280">
                  <c:v>8.4709771999999983E-4</c:v>
                </c:pt>
                <c:pt idx="281">
                  <c:v>8.6240516000000002E-4</c:v>
                </c:pt>
                <c:pt idx="282">
                  <c:v>8.6525910000000009E-4</c:v>
                </c:pt>
                <c:pt idx="283">
                  <c:v>8.4865444000000009E-4</c:v>
                </c:pt>
                <c:pt idx="284">
                  <c:v>8.1726122E-4</c:v>
                </c:pt>
                <c:pt idx="285">
                  <c:v>7.9105697999999993E-4</c:v>
                </c:pt>
                <c:pt idx="286">
                  <c:v>7.9572703999999993E-4</c:v>
                </c:pt>
                <c:pt idx="287">
                  <c:v>8.3594145999999999E-4</c:v>
                </c:pt>
                <c:pt idx="288">
                  <c:v>8.9561445999999999E-4</c:v>
                </c:pt>
                <c:pt idx="289">
                  <c:v>9.477635200000001E-4</c:v>
                </c:pt>
                <c:pt idx="290">
                  <c:v>9.5710363999999999E-4</c:v>
                </c:pt>
                <c:pt idx="291">
                  <c:v>9.0910576000000011E-4</c:v>
                </c:pt>
                <c:pt idx="292">
                  <c:v>8.2141234000000004E-4</c:v>
                </c:pt>
                <c:pt idx="293">
                  <c:v>7.2853000000000002E-4</c:v>
                </c:pt>
                <c:pt idx="294">
                  <c:v>6.6211129999999994E-4</c:v>
                </c:pt>
                <c:pt idx="295">
                  <c:v>6.2786416000000002E-4</c:v>
                </c:pt>
                <c:pt idx="296">
                  <c:v>6.1411342000000006E-4</c:v>
                </c:pt>
                <c:pt idx="297">
                  <c:v>6.0555164000000001E-4</c:v>
                </c:pt>
                <c:pt idx="298">
                  <c:v>5.8661192000000002E-4</c:v>
                </c:pt>
                <c:pt idx="299">
                  <c:v>5.5885099999999997E-4</c:v>
                </c:pt>
                <c:pt idx="300">
                  <c:v>5.3524124000000001E-4</c:v>
                </c:pt>
                <c:pt idx="301">
                  <c:v>5.1837712000000005E-4</c:v>
                </c:pt>
                <c:pt idx="302">
                  <c:v>5.1033424E-4</c:v>
                </c:pt>
                <c:pt idx="303">
                  <c:v>5.0514528E-4</c:v>
                </c:pt>
                <c:pt idx="304">
                  <c:v>4.8802170000000002E-4</c:v>
                </c:pt>
                <c:pt idx="305">
                  <c:v>4.5636903999999998E-4</c:v>
                </c:pt>
                <c:pt idx="306">
                  <c:v>4.1304121999999994E-4</c:v>
                </c:pt>
                <c:pt idx="307">
                  <c:v>3.5881658000000004E-4</c:v>
                </c:pt>
                <c:pt idx="308">
                  <c:v>3.0459196000000007E-4</c:v>
                </c:pt>
                <c:pt idx="309">
                  <c:v>2.5555628000000001E-4</c:v>
                </c:pt>
                <c:pt idx="310">
                  <c:v>2.0678006E-4</c:v>
                </c:pt>
                <c:pt idx="311">
                  <c:v>1.51517636E-4</c:v>
                </c:pt>
                <c:pt idx="312">
                  <c:v>8.2504476000000004E-5</c:v>
                </c:pt>
                <c:pt idx="313">
                  <c:v>-7.0050839999999996E-6</c:v>
                </c:pt>
                <c:pt idx="314">
                  <c:v>-1.05335864E-4</c:v>
                </c:pt>
                <c:pt idx="315">
                  <c:v>-1.8291082400000001E-4</c:v>
                </c:pt>
                <c:pt idx="316">
                  <c:v>-2.01850528E-4</c:v>
                </c:pt>
                <c:pt idx="317">
                  <c:v>-1.4165860799999997E-4</c:v>
                </c:pt>
                <c:pt idx="318">
                  <c:v>-1.4269647999999991E-5</c:v>
                </c:pt>
                <c:pt idx="319">
                  <c:v>1.35431852E-4</c:v>
                </c:pt>
                <c:pt idx="320">
                  <c:v>2.6074523199999999E-4</c:v>
                </c:pt>
                <c:pt idx="321">
                  <c:v>3.3702294000000001E-4</c:v>
                </c:pt>
                <c:pt idx="322">
                  <c:v>3.6348663999999999E-4</c:v>
                </c:pt>
                <c:pt idx="323">
                  <c:v>3.6478387999999999E-4</c:v>
                </c:pt>
                <c:pt idx="324">
                  <c:v>3.7438346E-4</c:v>
                </c:pt>
                <c:pt idx="325">
                  <c:v>4.0292276E-4</c:v>
                </c:pt>
                <c:pt idx="326">
                  <c:v>4.4183996000000004E-4</c:v>
                </c:pt>
                <c:pt idx="327">
                  <c:v>4.8854059999999997E-4</c:v>
                </c:pt>
                <c:pt idx="328">
                  <c:v>5.4432191999999996E-4</c:v>
                </c:pt>
                <c:pt idx="329">
                  <c:v>6.0736777999999996E-4</c:v>
                </c:pt>
                <c:pt idx="330">
                  <c:v>6.7248921999999995E-4</c:v>
                </c:pt>
                <c:pt idx="331">
                  <c:v>7.2645441999999992E-4</c:v>
                </c:pt>
                <c:pt idx="332">
                  <c:v>7.4305909999999994E-4</c:v>
                </c:pt>
                <c:pt idx="333">
                  <c:v>7.0076907999999996E-4</c:v>
                </c:pt>
                <c:pt idx="334">
                  <c:v>6.0840557999999997E-4</c:v>
                </c:pt>
                <c:pt idx="335">
                  <c:v>4.9113508000000008E-4</c:v>
                </c:pt>
                <c:pt idx="336">
                  <c:v>3.7101063999999995E-4</c:v>
                </c:pt>
                <c:pt idx="337">
                  <c:v>2.8461445999999999E-4</c:v>
                </c:pt>
                <c:pt idx="338">
                  <c:v>2.6593420000000002E-4</c:v>
                </c:pt>
                <c:pt idx="339">
                  <c:v>3.0018134E-4</c:v>
                </c:pt>
                <c:pt idx="340">
                  <c:v>3.6711892E-4</c:v>
                </c:pt>
                <c:pt idx="341">
                  <c:v>4.4936393999999997E-4</c:v>
                </c:pt>
                <c:pt idx="342">
                  <c:v>4.9606458000000001E-4</c:v>
                </c:pt>
                <c:pt idx="343">
                  <c:v>4.7530873999999999E-4</c:v>
                </c:pt>
                <c:pt idx="344">
                  <c:v>4.0214439999999998E-4</c:v>
                </c:pt>
                <c:pt idx="345">
                  <c:v>2.9006286800000006E-4</c:v>
                </c:pt>
                <c:pt idx="346">
                  <c:v>1.5878217999999998E-4</c:v>
                </c:pt>
                <c:pt idx="347">
                  <c:v>4.6960080000000003E-5</c:v>
                </c:pt>
                <c:pt idx="348">
                  <c:v>-4.0992799999999998E-5</c:v>
                </c:pt>
                <c:pt idx="349">
                  <c:v>-1.0040638E-4</c:v>
                </c:pt>
                <c:pt idx="350">
                  <c:v>-1.1986498E-4</c:v>
                </c:pt>
                <c:pt idx="351">
                  <c:v>-1.0663313200000002E-4</c:v>
                </c:pt>
                <c:pt idx="352">
                  <c:v>-7.6796607999999998E-5</c:v>
                </c:pt>
                <c:pt idx="353">
                  <c:v>-3.528492E-5</c:v>
                </c:pt>
                <c:pt idx="354">
                  <c:v>3.6322720000000013E-6</c:v>
                </c:pt>
                <c:pt idx="355">
                  <c:v>3.5284928000000002E-5</c:v>
                </c:pt>
                <c:pt idx="356">
                  <c:v>7.1867087999999996E-5</c:v>
                </c:pt>
                <c:pt idx="357">
                  <c:v>1.1908662399999999E-4</c:v>
                </c:pt>
                <c:pt idx="358">
                  <c:v>1.72014016E-4</c:v>
                </c:pt>
                <c:pt idx="359">
                  <c:v>2.14304044E-4</c:v>
                </c:pt>
                <c:pt idx="360">
                  <c:v>2.3168706000000001E-4</c:v>
                </c:pt>
                <c:pt idx="361">
                  <c:v>2.2130914E-4</c:v>
                </c:pt>
                <c:pt idx="362">
                  <c:v>1.9692102E-4</c:v>
                </c:pt>
                <c:pt idx="363">
                  <c:v>1.7097622E-4</c:v>
                </c:pt>
                <c:pt idx="364">
                  <c:v>1.4684755999999998E-4</c:v>
                </c:pt>
                <c:pt idx="365">
                  <c:v>1.1986496800000001E-4</c:v>
                </c:pt>
                <c:pt idx="366">
                  <c:v>8.6655631999999985E-5</c:v>
                </c:pt>
                <c:pt idx="367">
                  <c:v>4.8516783999999992E-5</c:v>
                </c:pt>
                <c:pt idx="368">
                  <c:v>1.8939711999999997E-5</c:v>
                </c:pt>
                <c:pt idx="369">
                  <c:v>1.3750743999999999E-5</c:v>
                </c:pt>
                <c:pt idx="370">
                  <c:v>2.3609767999999998E-5</c:v>
                </c:pt>
                <c:pt idx="371">
                  <c:v>3.4506584000000002E-5</c:v>
                </c:pt>
                <c:pt idx="372">
                  <c:v>4.0733335999999997E-5</c:v>
                </c:pt>
                <c:pt idx="373">
                  <c:v>2.6982591999999996E-5</c:v>
                </c:pt>
                <c:pt idx="374">
                  <c:v>-1.3750740000000001E-5</c:v>
                </c:pt>
                <c:pt idx="375">
                  <c:v>-6.2008072000000004E-5</c:v>
                </c:pt>
                <c:pt idx="376">
                  <c:v>-1.04816992E-4</c:v>
                </c:pt>
                <c:pt idx="377">
                  <c:v>-1.30242896E-4</c:v>
                </c:pt>
                <c:pt idx="378">
                  <c:v>-1.1337877600000003E-4</c:v>
                </c:pt>
                <c:pt idx="379">
                  <c:v>-4.8257336000000008E-5</c:v>
                </c:pt>
                <c:pt idx="380">
                  <c:v>4.9295124000000007E-5</c:v>
                </c:pt>
                <c:pt idx="381">
                  <c:v>1.6215500400000002E-4</c:v>
                </c:pt>
                <c:pt idx="382">
                  <c:v>2.6697200400000002E-4</c:v>
                </c:pt>
                <c:pt idx="383">
                  <c:v>3.458442E-4</c:v>
                </c:pt>
                <c:pt idx="384">
                  <c:v>4.0707394000000002E-4</c:v>
                </c:pt>
                <c:pt idx="385">
                  <c:v>4.6000132E-4</c:v>
                </c:pt>
                <c:pt idx="386">
                  <c:v>5.0332913999999993E-4</c:v>
                </c:pt>
                <c:pt idx="387">
                  <c:v>5.2693889999999989E-4</c:v>
                </c:pt>
                <c:pt idx="388">
                  <c:v>5.1811765999999998E-4</c:v>
                </c:pt>
                <c:pt idx="389">
                  <c:v>4.6285522000000001E-4</c:v>
                </c:pt>
                <c:pt idx="390">
                  <c:v>3.6893504000000003E-4</c:v>
                </c:pt>
                <c:pt idx="391">
                  <c:v>2.5010785200000002E-4</c:v>
                </c:pt>
                <c:pt idx="392">
                  <c:v>1.1830827199999999E-4</c:v>
                </c:pt>
                <c:pt idx="393">
                  <c:v>-1.1675168E-5</c:v>
                </c:pt>
                <c:pt idx="394">
                  <c:v>-1.2557282800000001E-4</c:v>
                </c:pt>
                <c:pt idx="395">
                  <c:v>-2.2079022800000002E-4</c:v>
                </c:pt>
                <c:pt idx="396">
                  <c:v>-2.8331720000000001E-4</c:v>
                </c:pt>
                <c:pt idx="397">
                  <c:v>-3.0381359999999999E-4</c:v>
                </c:pt>
                <c:pt idx="398">
                  <c:v>-2.9706795999999999E-4</c:v>
                </c:pt>
                <c:pt idx="399">
                  <c:v>-2.7734991999999999E-4</c:v>
                </c:pt>
                <c:pt idx="400">
                  <c:v>-2.4855120000000003E-4</c:v>
                </c:pt>
                <c:pt idx="401">
                  <c:v>-2.2987094E-4</c:v>
                </c:pt>
                <c:pt idx="402">
                  <c:v>-2.2442251999999998E-4</c:v>
                </c:pt>
                <c:pt idx="403">
                  <c:v>-2.1845522000000004E-4</c:v>
                </c:pt>
                <c:pt idx="404">
                  <c:v>-2.2649810000000001E-4</c:v>
                </c:pt>
                <c:pt idx="405">
                  <c:v>-2.6697199999999998E-4</c:v>
                </c:pt>
                <c:pt idx="406">
                  <c:v>-3.3598518E-4</c:v>
                </c:pt>
                <c:pt idx="407">
                  <c:v>-4.3924550000000001E-4</c:v>
                </c:pt>
                <c:pt idx="408">
                  <c:v>-5.6974784000000001E-4</c:v>
                </c:pt>
                <c:pt idx="409">
                  <c:v>-6.6807864000000005E-4</c:v>
                </c:pt>
                <c:pt idx="410">
                  <c:v>-6.9013172000000002E-4</c:v>
                </c:pt>
                <c:pt idx="411">
                  <c:v>-6.2864254000000001E-4</c:v>
                </c:pt>
                <c:pt idx="412">
                  <c:v>-4.9684294800000006E-4</c:v>
                </c:pt>
                <c:pt idx="413">
                  <c:v>-3.4454696799999997E-4</c:v>
                </c:pt>
                <c:pt idx="414">
                  <c:v>-2.4543782799999999E-4</c:v>
                </c:pt>
                <c:pt idx="415">
                  <c:v>-2.4440002800000003E-4</c:v>
                </c:pt>
                <c:pt idx="416">
                  <c:v>-3.3365012800000004E-4</c:v>
                </c:pt>
                <c:pt idx="417">
                  <c:v>-4.7271425999999994E-4</c:v>
                </c:pt>
                <c:pt idx="418">
                  <c:v>-5.9750875999999996E-4</c:v>
                </c:pt>
                <c:pt idx="419">
                  <c:v>-6.6159241999999997E-4</c:v>
                </c:pt>
                <c:pt idx="420">
                  <c:v>-6.5199284000000001E-4</c:v>
                </c:pt>
                <c:pt idx="421">
                  <c:v>-5.9413593999999991E-4</c:v>
                </c:pt>
                <c:pt idx="422">
                  <c:v>-5.1707987999999999E-4</c:v>
                </c:pt>
                <c:pt idx="423">
                  <c:v>-4.4910449999999998E-4</c:v>
                </c:pt>
                <c:pt idx="424">
                  <c:v>-4.0214439999999998E-4</c:v>
                </c:pt>
                <c:pt idx="425">
                  <c:v>-3.7127007999999999E-4</c:v>
                </c:pt>
                <c:pt idx="426">
                  <c:v>-3.5622209999999999E-4</c:v>
                </c:pt>
                <c:pt idx="427">
                  <c:v>-3.6270830000000005E-4</c:v>
                </c:pt>
                <c:pt idx="428">
                  <c:v>-3.9384206000000007E-4</c:v>
                </c:pt>
                <c:pt idx="429">
                  <c:v>-4.4443443999999993E-4</c:v>
                </c:pt>
                <c:pt idx="430">
                  <c:v>-5.0592362000000004E-4</c:v>
                </c:pt>
                <c:pt idx="431">
                  <c:v>-5.5158645999999997E-4</c:v>
                </c:pt>
                <c:pt idx="432">
                  <c:v>-5.5547818000000002E-4</c:v>
                </c:pt>
                <c:pt idx="433">
                  <c:v>-5.0877754000000009E-4</c:v>
                </c:pt>
                <c:pt idx="434">
                  <c:v>-4.1874908000000006E-4</c:v>
                </c:pt>
                <c:pt idx="435">
                  <c:v>-2.9395459600000003E-4</c:v>
                </c:pt>
                <c:pt idx="436">
                  <c:v>-1.5826329600000002E-4</c:v>
                </c:pt>
                <c:pt idx="437">
                  <c:v>-4.773845600000001E-5</c:v>
                </c:pt>
                <c:pt idx="438">
                  <c:v>4.670047999999999E-6</c:v>
                </c:pt>
                <c:pt idx="439">
                  <c:v>-3.2431012000000001E-5</c:v>
                </c:pt>
                <c:pt idx="440">
                  <c:v>-1.62155016E-4</c:v>
                </c:pt>
                <c:pt idx="441">
                  <c:v>-3.4532531599999999E-4</c:v>
                </c:pt>
                <c:pt idx="442">
                  <c:v>-5.1889601600000007E-4</c:v>
                </c:pt>
                <c:pt idx="443">
                  <c:v>-6.3123699999999999E-4</c:v>
                </c:pt>
                <c:pt idx="444">
                  <c:v>-6.5458732000000001E-4</c:v>
                </c:pt>
                <c:pt idx="445">
                  <c:v>-6.0632999999999998E-4</c:v>
                </c:pt>
                <c:pt idx="446">
                  <c:v>-5.3057118000000001E-4</c:v>
                </c:pt>
                <c:pt idx="447">
                  <c:v>-4.6389306000000003E-4</c:v>
                </c:pt>
                <c:pt idx="448">
                  <c:v>-4.0811173999999998E-4</c:v>
                </c:pt>
                <c:pt idx="449">
                  <c:v>-3.4065525999999997E-4</c:v>
                </c:pt>
                <c:pt idx="450">
                  <c:v>-2.4751341599999995E-4</c:v>
                </c:pt>
                <c:pt idx="451">
                  <c:v>-1.3672911600000001E-4</c:v>
                </c:pt>
                <c:pt idx="452">
                  <c:v>-4.8516783999999992E-5</c:v>
                </c:pt>
                <c:pt idx="453">
                  <c:v>-2.6723144000000002E-5</c:v>
                </c:pt>
                <c:pt idx="454">
                  <c:v>-8.3542263999999996E-5</c:v>
                </c:pt>
                <c:pt idx="455">
                  <c:v>-1.8109470799999999E-4</c:v>
                </c:pt>
                <c:pt idx="456">
                  <c:v>-2.6567474799999997E-4</c:v>
                </c:pt>
                <c:pt idx="457">
                  <c:v>-2.9265734000000004E-4</c:v>
                </c:pt>
                <c:pt idx="458">
                  <c:v>-2.6515586000000002E-4</c:v>
                </c:pt>
                <c:pt idx="459">
                  <c:v>-2.2753587999999996E-4</c:v>
                </c:pt>
                <c:pt idx="460">
                  <c:v>-2.3661656000000002E-4</c:v>
                </c:pt>
                <c:pt idx="461">
                  <c:v>-3.1211594E-4</c:v>
                </c:pt>
                <c:pt idx="462">
                  <c:v>-4.2990534000000001E-4</c:v>
                </c:pt>
                <c:pt idx="463">
                  <c:v>-5.4146798000000011E-4</c:v>
                </c:pt>
                <c:pt idx="464">
                  <c:v>-6.0555164000000001E-4</c:v>
                </c:pt>
                <c:pt idx="465">
                  <c:v>-6.0632999999999998E-4</c:v>
                </c:pt>
                <c:pt idx="466">
                  <c:v>-5.6403997999999989E-4</c:v>
                </c:pt>
                <c:pt idx="467">
                  <c:v>-5.1941491999999995E-4</c:v>
                </c:pt>
                <c:pt idx="468">
                  <c:v>-4.9372958E-4</c:v>
                </c:pt>
                <c:pt idx="469">
                  <c:v>-4.8828118000000001E-4</c:v>
                </c:pt>
                <c:pt idx="470">
                  <c:v>-4.8724338E-4</c:v>
                </c:pt>
                <c:pt idx="471">
                  <c:v>-4.7971938000000003E-4</c:v>
                </c:pt>
                <c:pt idx="472">
                  <c:v>-4.6285526000000002E-4</c:v>
                </c:pt>
                <c:pt idx="473">
                  <c:v>-4.3691044000000007E-4</c:v>
                </c:pt>
                <c:pt idx="474">
                  <c:v>-3.9098814000000008E-4</c:v>
                </c:pt>
                <c:pt idx="475">
                  <c:v>-3.1081870399999998E-4</c:v>
                </c:pt>
                <c:pt idx="476">
                  <c:v>-1.84467524E-4</c:v>
                </c:pt>
                <c:pt idx="477">
                  <c:v>-1.5826324000000007E-5</c:v>
                </c:pt>
                <c:pt idx="478">
                  <c:v>1.56706596E-4</c:v>
                </c:pt>
                <c:pt idx="479">
                  <c:v>2.6930703600000001E-4</c:v>
                </c:pt>
                <c:pt idx="480">
                  <c:v>2.8098219600000002E-4</c:v>
                </c:pt>
                <c:pt idx="481">
                  <c:v>2.04445036E-4</c:v>
                </c:pt>
                <c:pt idx="482">
                  <c:v>8.6136755999999991E-5</c:v>
                </c:pt>
                <c:pt idx="483">
                  <c:v>-8.5617720000000034E-6</c:v>
                </c:pt>
                <c:pt idx="484">
                  <c:v>-2.1274731999999996E-5</c:v>
                </c:pt>
                <c:pt idx="485">
                  <c:v>4.4106172000000005E-5</c:v>
                </c:pt>
                <c:pt idx="486">
                  <c:v>1.3932359200000003E-4</c:v>
                </c:pt>
                <c:pt idx="487">
                  <c:v>2.2130915200000001E-4</c:v>
                </c:pt>
                <c:pt idx="488">
                  <c:v>2.6463695999999996E-4</c:v>
                </c:pt>
                <c:pt idx="489">
                  <c:v>2.7216095999999998E-4</c:v>
                </c:pt>
                <c:pt idx="490">
                  <c:v>2.7319874000000002E-4</c:v>
                </c:pt>
                <c:pt idx="491">
                  <c:v>2.8357666000000003E-4</c:v>
                </c:pt>
                <c:pt idx="492">
                  <c:v>3.0225692E-4</c:v>
                </c:pt>
                <c:pt idx="493">
                  <c:v>3.2431000000000002E-4</c:v>
                </c:pt>
                <c:pt idx="494">
                  <c:v>3.3780128000000001E-4</c:v>
                </c:pt>
                <c:pt idx="495">
                  <c:v>3.3857962E-4</c:v>
                </c:pt>
                <c:pt idx="496">
                  <c:v>3.2898003999999999E-4</c:v>
                </c:pt>
                <c:pt idx="497">
                  <c:v>3.0640806000000002E-4</c:v>
                </c:pt>
                <c:pt idx="498">
                  <c:v>2.6541527999999998E-4</c:v>
                </c:pt>
                <c:pt idx="499">
                  <c:v>2.0652059199999999E-4</c:v>
                </c:pt>
                <c:pt idx="500">
                  <c:v>1.4736645600000001E-4</c:v>
                </c:pt>
                <c:pt idx="501">
                  <c:v>1.1960551599999999E-4</c:v>
                </c:pt>
                <c:pt idx="502">
                  <c:v>1.4866369600000001E-4</c:v>
                </c:pt>
                <c:pt idx="503">
                  <c:v>2.42324436E-4</c:v>
                </c:pt>
                <c:pt idx="504">
                  <c:v>3.75940164E-4</c:v>
                </c:pt>
                <c:pt idx="505">
                  <c:v>4.8983784000000002E-4</c:v>
                </c:pt>
                <c:pt idx="506">
                  <c:v>5.3861407999999998E-4</c:v>
                </c:pt>
                <c:pt idx="507">
                  <c:v>5.1370707999999986E-4</c:v>
                </c:pt>
                <c:pt idx="508">
                  <c:v>4.3587267999999996E-4</c:v>
                </c:pt>
                <c:pt idx="509">
                  <c:v>3.5077372000000002E-4</c:v>
                </c:pt>
                <c:pt idx="510">
                  <c:v>3.0173804000000002E-4</c:v>
                </c:pt>
                <c:pt idx="511">
                  <c:v>2.9317624000000004E-4</c:v>
                </c:pt>
                <c:pt idx="512">
                  <c:v>3.1107813999999999E-4</c:v>
                </c:pt>
                <c:pt idx="513">
                  <c:v>3.3857962E-4</c:v>
                </c:pt>
                <c:pt idx="514">
                  <c:v>3.5648153999999997E-4</c:v>
                </c:pt>
                <c:pt idx="515">
                  <c:v>3.5258982000000003E-4</c:v>
                </c:pt>
                <c:pt idx="516">
                  <c:v>3.2119661999999995E-4</c:v>
                </c:pt>
                <c:pt idx="517">
                  <c:v>2.56594072E-4</c:v>
                </c:pt>
                <c:pt idx="518">
                  <c:v>1.6215499199999996E-4</c:v>
                </c:pt>
                <c:pt idx="519">
                  <c:v>6.4602552000000006E-5</c:v>
                </c:pt>
                <c:pt idx="520">
                  <c:v>4.6700679999999978E-6</c:v>
                </c:pt>
                <c:pt idx="521">
                  <c:v>2.5425907999999995E-5</c:v>
                </c:pt>
                <c:pt idx="522">
                  <c:v>1.5307433599999999E-4</c:v>
                </c:pt>
                <c:pt idx="523">
                  <c:v>3.7308625600000002E-4</c:v>
                </c:pt>
                <c:pt idx="524">
                  <c:v>6.2215625599999996E-4</c:v>
                </c:pt>
                <c:pt idx="525">
                  <c:v>8.3697915999999986E-4</c:v>
                </c:pt>
                <c:pt idx="526">
                  <c:v>9.7422713999999991E-4</c:v>
                </c:pt>
                <c:pt idx="527">
                  <c:v>9.9628021999999998E-4</c:v>
                </c:pt>
                <c:pt idx="528">
                  <c:v>9.0287894000000012E-4</c:v>
                </c:pt>
                <c:pt idx="529">
                  <c:v>7.3527560000000007E-4</c:v>
                </c:pt>
                <c:pt idx="530">
                  <c:v>5.26679448E-4</c:v>
                </c:pt>
                <c:pt idx="531">
                  <c:v>3.24050568E-4</c:v>
                </c:pt>
                <c:pt idx="532">
                  <c:v>1.9095372799999999E-4</c:v>
                </c:pt>
                <c:pt idx="533">
                  <c:v>1.44253088E-4</c:v>
                </c:pt>
                <c:pt idx="534">
                  <c:v>1.6371168799999999E-4</c:v>
                </c:pt>
                <c:pt idx="535">
                  <c:v>2.2494141999999999E-4</c:v>
                </c:pt>
                <c:pt idx="536">
                  <c:v>2.8798727999999998E-4</c:v>
                </c:pt>
                <c:pt idx="537">
                  <c:v>3.2223441999999997E-4</c:v>
                </c:pt>
                <c:pt idx="538">
                  <c:v>3.2405054E-4</c:v>
                </c:pt>
                <c:pt idx="539">
                  <c:v>3.0329469999999998E-4</c:v>
                </c:pt>
                <c:pt idx="540">
                  <c:v>2.6800975999999999E-4</c:v>
                </c:pt>
                <c:pt idx="541">
                  <c:v>2.2001188400000001E-4</c:v>
                </c:pt>
                <c:pt idx="542">
                  <c:v>1.5826326000000003E-4</c:v>
                </c:pt>
                <c:pt idx="543">
                  <c:v>8.7174516000000014E-5</c:v>
                </c:pt>
                <c:pt idx="544">
                  <c:v>1.2972392000000006E-5</c:v>
                </c:pt>
                <c:pt idx="545">
                  <c:v>-4.4106159999999999E-5</c:v>
                </c:pt>
                <c:pt idx="546">
                  <c:v>-7.7574944000000009E-5</c:v>
                </c:pt>
                <c:pt idx="547">
                  <c:v>-1.0896815999999999E-4</c:v>
                </c:pt>
                <c:pt idx="548">
                  <c:v>-1.5177707599999999E-4</c:v>
                </c:pt>
                <c:pt idx="549">
                  <c:v>-1.9640213200000002E-4</c:v>
                </c:pt>
                <c:pt idx="550">
                  <c:v>-2.2727644000000003E-4</c:v>
                </c:pt>
                <c:pt idx="551">
                  <c:v>-2.2338472799999999E-4</c:v>
                </c:pt>
                <c:pt idx="552">
                  <c:v>-1.6578726799999999E-4</c:v>
                </c:pt>
                <c:pt idx="553">
                  <c:v>-6.6937587999999995E-5</c:v>
                </c:pt>
                <c:pt idx="554">
                  <c:v>2.8798732000000004E-5</c:v>
                </c:pt>
                <c:pt idx="555">
                  <c:v>8.5098943999999986E-5</c:v>
                </c:pt>
                <c:pt idx="556">
                  <c:v>9.4957968000000014E-5</c:v>
                </c:pt>
                <c:pt idx="557">
                  <c:v>6.9791515999999995E-5</c:v>
                </c:pt>
                <c:pt idx="558">
                  <c:v>4.8776236000000008E-5</c:v>
                </c:pt>
                <c:pt idx="559">
                  <c:v>7.5239916000000002E-5</c:v>
                </c:pt>
                <c:pt idx="560">
                  <c:v>1.3854522400000001E-4</c:v>
                </c:pt>
                <c:pt idx="561">
                  <c:v>1.96142688E-4</c:v>
                </c:pt>
                <c:pt idx="562">
                  <c:v>2.2364417999999999E-4</c:v>
                </c:pt>
                <c:pt idx="563">
                  <c:v>2.0678005600000002E-4</c:v>
                </c:pt>
                <c:pt idx="564">
                  <c:v>1.5748494399999999E-4</c:v>
                </c:pt>
                <c:pt idx="565">
                  <c:v>1.21162224E-4</c:v>
                </c:pt>
                <c:pt idx="566">
                  <c:v>1.2790786399999998E-4</c:v>
                </c:pt>
                <c:pt idx="567">
                  <c:v>1.64490024E-4</c:v>
                </c:pt>
                <c:pt idx="568">
                  <c:v>2.0678004799999997E-4</c:v>
                </c:pt>
                <c:pt idx="569">
                  <c:v>2.3246539999999998E-4</c:v>
                </c:pt>
                <c:pt idx="570">
                  <c:v>2.2623866000000002E-4</c:v>
                </c:pt>
                <c:pt idx="571">
                  <c:v>1.86543116E-4</c:v>
                </c:pt>
                <c:pt idx="572">
                  <c:v>1.26610632E-4</c:v>
                </c:pt>
                <c:pt idx="573">
                  <c:v>5.1630152000000015E-5</c:v>
                </c:pt>
                <c:pt idx="574">
                  <c:v>-5.3446288000000004E-5</c:v>
                </c:pt>
                <c:pt idx="575">
                  <c:v>-1.9276986800000003E-4</c:v>
                </c:pt>
                <c:pt idx="576">
                  <c:v>-3.3832020399999997E-4</c:v>
                </c:pt>
                <c:pt idx="577">
                  <c:v>-4.6026075999999999E-4</c:v>
                </c:pt>
                <c:pt idx="578">
                  <c:v>-5.2719834000000004E-4</c:v>
                </c:pt>
                <c:pt idx="579">
                  <c:v>-5.0332912000000001E-4</c:v>
                </c:pt>
                <c:pt idx="580">
                  <c:v>-3.9098813999999997E-4</c:v>
                </c:pt>
                <c:pt idx="581">
                  <c:v>-2.3557878000000001E-4</c:v>
                </c:pt>
                <c:pt idx="582">
                  <c:v>-7.9909979999999998E-5</c:v>
                </c:pt>
                <c:pt idx="583">
                  <c:v>3.320935200000001E-5</c:v>
                </c:pt>
                <c:pt idx="584">
                  <c:v>6.5899796000000005E-5</c:v>
                </c:pt>
                <c:pt idx="585">
                  <c:v>2.6982595999999997E-5</c:v>
                </c:pt>
                <c:pt idx="586">
                  <c:v>-4.2808923999999995E-5</c:v>
                </c:pt>
                <c:pt idx="587">
                  <c:v>-1.0948706400000001E-4</c:v>
                </c:pt>
                <c:pt idx="588">
                  <c:v>-1.3646965599999999E-4</c:v>
                </c:pt>
                <c:pt idx="589">
                  <c:v>-9.2622940000000007E-5</c:v>
                </c:pt>
                <c:pt idx="590">
                  <c:v>7.2645400000000118E-6</c:v>
                </c:pt>
                <c:pt idx="591">
                  <c:v>1.2687008000000002E-4</c:v>
                </c:pt>
                <c:pt idx="592">
                  <c:v>2.3116818000000001E-4</c:v>
                </c:pt>
                <c:pt idx="593">
                  <c:v>2.8305778E-4</c:v>
                </c:pt>
                <c:pt idx="594">
                  <c:v>2.5633463199999996E-4</c:v>
                </c:pt>
                <c:pt idx="595">
                  <c:v>1.6449003200000003E-4</c:v>
                </c:pt>
                <c:pt idx="596">
                  <c:v>4.2290012000000023E-5</c:v>
                </c:pt>
                <c:pt idx="597">
                  <c:v>-6.5380908000000005E-5</c:v>
                </c:pt>
              </c:numCache>
            </c:numRef>
          </c:val>
          <c:smooth val="0"/>
        </c:ser>
        <c:ser>
          <c:idx val="37"/>
          <c:order val="36"/>
          <c:marker>
            <c:symbol val="none"/>
          </c:marker>
          <c:val>
            <c:numRef>
              <c:f>Sheet1!$AM$2:$AM$599</c:f>
              <c:numCache>
                <c:formatCode>0.00E+00</c:formatCode>
                <c:ptCount val="598"/>
                <c:pt idx="0">
                  <c:v>2.2053079999999999E-5</c:v>
                </c:pt>
                <c:pt idx="1">
                  <c:v>1.1804879999999999E-4</c:v>
                </c:pt>
                <c:pt idx="2">
                  <c:v>1.32318476E-4</c:v>
                </c:pt>
                <c:pt idx="3">
                  <c:v>1.3076178799999999E-4</c:v>
                </c:pt>
                <c:pt idx="4">
                  <c:v>1.0274141199999999E-4</c:v>
                </c:pt>
                <c:pt idx="5">
                  <c:v>7.3942683999999996E-5</c:v>
                </c:pt>
                <c:pt idx="6">
                  <c:v>5.7078564000000001E-5</c:v>
                </c:pt>
                <c:pt idx="7">
                  <c:v>6.0970284000000004E-5</c:v>
                </c:pt>
                <c:pt idx="8">
                  <c:v>8.432059600000001E-5</c:v>
                </c:pt>
                <c:pt idx="9">
                  <c:v>1.0896815199999999E-4</c:v>
                </c:pt>
                <c:pt idx="10">
                  <c:v>1.2687005999999999E-4</c:v>
                </c:pt>
                <c:pt idx="11">
                  <c:v>1.3672907999999999E-4</c:v>
                </c:pt>
                <c:pt idx="12">
                  <c:v>1.4866368000000002E-4</c:v>
                </c:pt>
                <c:pt idx="13">
                  <c:v>1.730518E-4</c:v>
                </c:pt>
                <c:pt idx="14">
                  <c:v>2.0340721999999997E-4</c:v>
                </c:pt>
                <c:pt idx="15">
                  <c:v>2.2987092E-4</c:v>
                </c:pt>
                <c:pt idx="16">
                  <c:v>2.4258388E-4</c:v>
                </c:pt>
                <c:pt idx="17">
                  <c:v>2.2727646000000003E-4</c:v>
                </c:pt>
                <c:pt idx="18">
                  <c:v>1.9666159599999997E-4</c:v>
                </c:pt>
                <c:pt idx="19">
                  <c:v>1.71495136E-4</c:v>
                </c:pt>
                <c:pt idx="20">
                  <c:v>1.57484936E-4</c:v>
                </c:pt>
                <c:pt idx="21">
                  <c:v>1.6111719600000001E-4</c:v>
                </c:pt>
                <c:pt idx="22">
                  <c:v>1.83948616E-4</c:v>
                </c:pt>
                <c:pt idx="23">
                  <c:v>2.0859618000000001E-4</c:v>
                </c:pt>
                <c:pt idx="24">
                  <c:v>2.2104968000000001E-4</c:v>
                </c:pt>
                <c:pt idx="25">
                  <c:v>2.2156858000000002E-4</c:v>
                </c:pt>
                <c:pt idx="26">
                  <c:v>2.1715798000000001E-4</c:v>
                </c:pt>
                <c:pt idx="27">
                  <c:v>2.1949300000000002E-4</c:v>
                </c:pt>
                <c:pt idx="28">
                  <c:v>2.2623864000000002E-4</c:v>
                </c:pt>
                <c:pt idx="29">
                  <c:v>2.3817325999999999E-4</c:v>
                </c:pt>
                <c:pt idx="30">
                  <c:v>2.6022633999999995E-4</c:v>
                </c:pt>
                <c:pt idx="31">
                  <c:v>3.0303525999999999E-4</c:v>
                </c:pt>
                <c:pt idx="32">
                  <c:v>3.7827519999999993E-4</c:v>
                </c:pt>
                <c:pt idx="33">
                  <c:v>4.9606460000000004E-4</c:v>
                </c:pt>
                <c:pt idx="34">
                  <c:v>6.2812364000000012E-4</c:v>
                </c:pt>
                <c:pt idx="35">
                  <c:v>7.2334106000000004E-4</c:v>
                </c:pt>
                <c:pt idx="36">
                  <c:v>7.4357800000000016E-4</c:v>
                </c:pt>
                <c:pt idx="37">
                  <c:v>6.8208882000000005E-4</c:v>
                </c:pt>
                <c:pt idx="38">
                  <c:v>5.6118604000000003E-4</c:v>
                </c:pt>
                <c:pt idx="39">
                  <c:v>4.3509430000000001E-4</c:v>
                </c:pt>
                <c:pt idx="40">
                  <c:v>3.5336817999999999E-4</c:v>
                </c:pt>
                <c:pt idx="41">
                  <c:v>3.3598515999999997E-4</c:v>
                </c:pt>
                <c:pt idx="42">
                  <c:v>3.756807E-4</c:v>
                </c:pt>
                <c:pt idx="43">
                  <c:v>4.4728835999999998E-4</c:v>
                </c:pt>
                <c:pt idx="44">
                  <c:v>5.2071213999999998E-4</c:v>
                </c:pt>
                <c:pt idx="45">
                  <c:v>5.6715333999999998E-4</c:v>
                </c:pt>
                <c:pt idx="46">
                  <c:v>5.8194188000000005E-4</c:v>
                </c:pt>
                <c:pt idx="47">
                  <c:v>5.7675292000000005E-4</c:v>
                </c:pt>
                <c:pt idx="48">
                  <c:v>5.5936989999999997E-4</c:v>
                </c:pt>
                <c:pt idx="49">
                  <c:v>5.3031173999999997E-4</c:v>
                </c:pt>
                <c:pt idx="50">
                  <c:v>5.1240982E-4</c:v>
                </c:pt>
                <c:pt idx="51">
                  <c:v>5.0281023999999993E-4</c:v>
                </c:pt>
                <c:pt idx="52">
                  <c:v>4.7712488E-4</c:v>
                </c:pt>
                <c:pt idx="53">
                  <c:v>4.3846711999999996E-4</c:v>
                </c:pt>
                <c:pt idx="54">
                  <c:v>3.9980935999999996E-4</c:v>
                </c:pt>
                <c:pt idx="55">
                  <c:v>3.7049174E-4</c:v>
                </c:pt>
                <c:pt idx="56">
                  <c:v>3.7983187999999997E-4</c:v>
                </c:pt>
                <c:pt idx="57">
                  <c:v>4.5195843999999995E-4</c:v>
                </c:pt>
                <c:pt idx="58">
                  <c:v>5.6922894E-4</c:v>
                </c:pt>
                <c:pt idx="59">
                  <c:v>6.9142894000000005E-4</c:v>
                </c:pt>
                <c:pt idx="60">
                  <c:v>7.6433382000000005E-4</c:v>
                </c:pt>
                <c:pt idx="61">
                  <c:v>7.4980472000000002E-4</c:v>
                </c:pt>
                <c:pt idx="62">
                  <c:v>6.4810109999999992E-4</c:v>
                </c:pt>
                <c:pt idx="63">
                  <c:v>4.9139451999999991E-4</c:v>
                </c:pt>
                <c:pt idx="64">
                  <c:v>3.3883909999999999E-4</c:v>
                </c:pt>
                <c:pt idx="65">
                  <c:v>2.3998942000000002E-4</c:v>
                </c:pt>
                <c:pt idx="66">
                  <c:v>1.9769940000000002E-4</c:v>
                </c:pt>
                <c:pt idx="67">
                  <c:v>1.961427E-4</c:v>
                </c:pt>
                <c:pt idx="68">
                  <c:v>2.1845522000000004E-4</c:v>
                </c:pt>
                <c:pt idx="69">
                  <c:v>2.405083E-4</c:v>
                </c:pt>
                <c:pt idx="70">
                  <c:v>2.6204248000000002E-4</c:v>
                </c:pt>
                <c:pt idx="71">
                  <c:v>3.0044077999999999E-4</c:v>
                </c:pt>
                <c:pt idx="72">
                  <c:v>3.4532530000000005E-4</c:v>
                </c:pt>
                <c:pt idx="73">
                  <c:v>3.7879410000000004E-4</c:v>
                </c:pt>
                <c:pt idx="74">
                  <c:v>3.9980938000000005E-4</c:v>
                </c:pt>
                <c:pt idx="75">
                  <c:v>4.0577667999999994E-4</c:v>
                </c:pt>
                <c:pt idx="76">
                  <c:v>4.0006881999999998E-4</c:v>
                </c:pt>
                <c:pt idx="77">
                  <c:v>4.0214439999999998E-4</c:v>
                </c:pt>
                <c:pt idx="78">
                  <c:v>4.1667347999999993E-4</c:v>
                </c:pt>
                <c:pt idx="79">
                  <c:v>4.3042424000000001E-4</c:v>
                </c:pt>
                <c:pt idx="80">
                  <c:v>4.3794823999999998E-4</c:v>
                </c:pt>
                <c:pt idx="81">
                  <c:v>4.3224038000000002E-4</c:v>
                </c:pt>
                <c:pt idx="82">
                  <c:v>4.0084716000000009E-4</c:v>
                </c:pt>
                <c:pt idx="83">
                  <c:v>3.5025480000000004E-4</c:v>
                </c:pt>
                <c:pt idx="84">
                  <c:v>2.8824672000000008E-4</c:v>
                </c:pt>
                <c:pt idx="85">
                  <c:v>2.1145010800000002E-4</c:v>
                </c:pt>
                <c:pt idx="86">
                  <c:v>1.3128068400000001E-4</c:v>
                </c:pt>
                <c:pt idx="87">
                  <c:v>7.1867096000000004E-5</c:v>
                </c:pt>
                <c:pt idx="88">
                  <c:v>4.54034E-5</c:v>
                </c:pt>
                <c:pt idx="89">
                  <c:v>5.8894700000000004E-5</c:v>
                </c:pt>
                <c:pt idx="90">
                  <c:v>1.14676012E-4</c:v>
                </c:pt>
                <c:pt idx="91">
                  <c:v>1.9173207599999998E-4</c:v>
                </c:pt>
                <c:pt idx="92">
                  <c:v>2.6282082399999999E-4</c:v>
                </c:pt>
                <c:pt idx="93">
                  <c:v>3.1289428000000005E-4</c:v>
                </c:pt>
                <c:pt idx="94">
                  <c:v>3.2716392000000001E-4</c:v>
                </c:pt>
                <c:pt idx="95">
                  <c:v>3.0277582E-4</c:v>
                </c:pt>
                <c:pt idx="96">
                  <c:v>2.5166456000000001E-4</c:v>
                </c:pt>
                <c:pt idx="97">
                  <c:v>1.8654311599999998E-4</c:v>
                </c:pt>
                <c:pt idx="98">
                  <c:v>1.2168112399999998E-4</c:v>
                </c:pt>
                <c:pt idx="99">
                  <c:v>7.3423791999999998E-5</c:v>
                </c:pt>
                <c:pt idx="100">
                  <c:v>4.0214443999999999E-5</c:v>
                </c:pt>
                <c:pt idx="101">
                  <c:v>1.8680256000000001E-5</c:v>
                </c:pt>
                <c:pt idx="102">
                  <c:v>2.594479999999989E-7</c:v>
                </c:pt>
                <c:pt idx="103">
                  <c:v>-3.2949900000000001E-5</c:v>
                </c:pt>
                <c:pt idx="104">
                  <c:v>-8.4320608000000002E-5</c:v>
                </c:pt>
                <c:pt idx="105">
                  <c:v>-1.3465352E-4</c:v>
                </c:pt>
                <c:pt idx="106">
                  <c:v>-1.5826329200000001E-4</c:v>
                </c:pt>
                <c:pt idx="107">
                  <c:v>-1.4113972399999999E-4</c:v>
                </c:pt>
                <c:pt idx="108">
                  <c:v>-8.8212323999999995E-5</c:v>
                </c:pt>
                <c:pt idx="109">
                  <c:v>-3.0095968E-5</c:v>
                </c:pt>
                <c:pt idx="110">
                  <c:v>-1.0377927999999999E-5</c:v>
                </c:pt>
                <c:pt idx="111">
                  <c:v>-4.9814027999999998E-5</c:v>
                </c:pt>
                <c:pt idx="112">
                  <c:v>-1.18308304E-4</c:v>
                </c:pt>
                <c:pt idx="113">
                  <c:v>-1.8083528399999999E-4</c:v>
                </c:pt>
                <c:pt idx="114">
                  <c:v>-1.9614271599999996E-4</c:v>
                </c:pt>
                <c:pt idx="115">
                  <c:v>-1.3646967600000002E-4</c:v>
                </c:pt>
                <c:pt idx="116">
                  <c:v>-3.0355436000000006E-5</c:v>
                </c:pt>
                <c:pt idx="117">
                  <c:v>8.2245004000000007E-5</c:v>
                </c:pt>
                <c:pt idx="118">
                  <c:v>1.9666158399999999E-4</c:v>
                </c:pt>
                <c:pt idx="119">
                  <c:v>2.9758686E-4</c:v>
                </c:pt>
                <c:pt idx="120">
                  <c:v>3.7957243999999998E-4</c:v>
                </c:pt>
                <c:pt idx="121">
                  <c:v>4.6000132E-4</c:v>
                </c:pt>
                <c:pt idx="122">
                  <c:v>5.2382551999999999E-4</c:v>
                </c:pt>
                <c:pt idx="123">
                  <c:v>5.5469983999999997E-4</c:v>
                </c:pt>
                <c:pt idx="124">
                  <c:v>5.733801E-4</c:v>
                </c:pt>
                <c:pt idx="125">
                  <c:v>5.8816864000000007E-4</c:v>
                </c:pt>
                <c:pt idx="126">
                  <c:v>6.0191938000000013E-4</c:v>
                </c:pt>
                <c:pt idx="127">
                  <c:v>6.2319412000000005E-4</c:v>
                </c:pt>
                <c:pt idx="128">
                  <c:v>6.2760471999999997E-4</c:v>
                </c:pt>
                <c:pt idx="129">
                  <c:v>5.8090408000000004E-4</c:v>
                </c:pt>
                <c:pt idx="130">
                  <c:v>4.8335162000000004E-4</c:v>
                </c:pt>
                <c:pt idx="131">
                  <c:v>3.4973590400000002E-4</c:v>
                </c:pt>
                <c:pt idx="132">
                  <c:v>2.0418557599999999E-4</c:v>
                </c:pt>
                <c:pt idx="133">
                  <c:v>9.1585147999999976E-5</c:v>
                </c:pt>
                <c:pt idx="134">
                  <c:v>4.0473884000000009E-5</c:v>
                </c:pt>
                <c:pt idx="135">
                  <c:v>5.1630143999999999E-5</c:v>
                </c:pt>
                <c:pt idx="136">
                  <c:v>1.0481698000000001E-4</c:v>
                </c:pt>
                <c:pt idx="137">
                  <c:v>1.7201400799999998E-4</c:v>
                </c:pt>
                <c:pt idx="138">
                  <c:v>2.20271336E-4</c:v>
                </c:pt>
                <c:pt idx="139">
                  <c:v>2.3635712000000001E-4</c:v>
                </c:pt>
                <c:pt idx="140">
                  <c:v>2.2182804000000001E-4</c:v>
                </c:pt>
                <c:pt idx="141">
                  <c:v>1.880998E-4</c:v>
                </c:pt>
                <c:pt idx="142">
                  <c:v>1.50220396E-4</c:v>
                </c:pt>
                <c:pt idx="143">
                  <c:v>1.1623270800000002E-4</c:v>
                </c:pt>
                <c:pt idx="144">
                  <c:v>7.0310403999999994E-5</c:v>
                </c:pt>
                <c:pt idx="145">
                  <c:v>2.3350240000000016E-6</c:v>
                </c:pt>
                <c:pt idx="146">
                  <c:v>-7.6018275999999984E-5</c:v>
                </c:pt>
                <c:pt idx="147">
                  <c:v>-1.5385267199999997E-4</c:v>
                </c:pt>
                <c:pt idx="148">
                  <c:v>-2.0859620400000002E-4</c:v>
                </c:pt>
                <c:pt idx="149">
                  <c:v>-2.1119068399999999E-4</c:v>
                </c:pt>
                <c:pt idx="150">
                  <c:v>-1.6474948800000001E-4</c:v>
                </c:pt>
                <c:pt idx="151">
                  <c:v>-9.9628031999999996E-5</c:v>
                </c:pt>
                <c:pt idx="152">
                  <c:v>-3.5803828000000008E-5</c:v>
                </c:pt>
                <c:pt idx="153">
                  <c:v>1.5826328000000005E-5</c:v>
                </c:pt>
                <c:pt idx="154">
                  <c:v>6.4343112000000004E-5</c:v>
                </c:pt>
                <c:pt idx="155">
                  <c:v>1.3569131600000002E-4</c:v>
                </c:pt>
                <c:pt idx="156">
                  <c:v>2.4050831999999998E-4</c:v>
                </c:pt>
                <c:pt idx="157">
                  <c:v>3.6530281600000001E-4</c:v>
                </c:pt>
                <c:pt idx="158">
                  <c:v>4.8231386000000003E-4</c:v>
                </c:pt>
                <c:pt idx="159">
                  <c:v>5.5781322000000009E-4</c:v>
                </c:pt>
                <c:pt idx="160">
                  <c:v>5.7156396000000004E-4</c:v>
                </c:pt>
                <c:pt idx="161">
                  <c:v>5.4250578000000001E-4</c:v>
                </c:pt>
                <c:pt idx="162">
                  <c:v>5.0903698000000002E-4</c:v>
                </c:pt>
                <c:pt idx="163">
                  <c:v>5.0203189999999999E-4</c:v>
                </c:pt>
                <c:pt idx="164">
                  <c:v>5.4094910000000002E-4</c:v>
                </c:pt>
                <c:pt idx="165">
                  <c:v>6.203402E-4</c:v>
                </c:pt>
                <c:pt idx="166">
                  <c:v>7.0466080000000002E-4</c:v>
                </c:pt>
                <c:pt idx="167">
                  <c:v>7.6537163999999998E-4</c:v>
                </c:pt>
                <c:pt idx="168">
                  <c:v>7.8223575999999994E-4</c:v>
                </c:pt>
                <c:pt idx="169">
                  <c:v>7.407240799999999E-4</c:v>
                </c:pt>
                <c:pt idx="170">
                  <c:v>6.6730027999999998E-4</c:v>
                </c:pt>
                <c:pt idx="171">
                  <c:v>6.1022171999999993E-4</c:v>
                </c:pt>
                <c:pt idx="172">
                  <c:v>5.9387650000000008E-4</c:v>
                </c:pt>
                <c:pt idx="173">
                  <c:v>6.3201534000000004E-4</c:v>
                </c:pt>
                <c:pt idx="174">
                  <c:v>7.2437882E-4</c:v>
                </c:pt>
                <c:pt idx="175">
                  <c:v>8.3931427999999993E-4</c:v>
                </c:pt>
                <c:pt idx="176">
                  <c:v>9.436124399999999E-4</c:v>
                </c:pt>
                <c:pt idx="177">
                  <c:v>1.0211874599999999E-3</c:v>
                </c:pt>
                <c:pt idx="178">
                  <c:v>1.0761904E-3</c:v>
                </c:pt>
                <c:pt idx="179">
                  <c:v>1.1247072E-3</c:v>
                </c:pt>
                <c:pt idx="180">
                  <c:v>1.1950176E-3</c:v>
                </c:pt>
                <c:pt idx="181">
                  <c:v>1.3117692E-3</c:v>
                </c:pt>
                <c:pt idx="182">
                  <c:v>1.4721080000000002E-3</c:v>
                </c:pt>
                <c:pt idx="183">
                  <c:v>1.6511272000000001E-3</c:v>
                </c:pt>
                <c:pt idx="184">
                  <c:v>1.8361136000000001E-3</c:v>
                </c:pt>
                <c:pt idx="185">
                  <c:v>2.014095E-3</c:v>
                </c:pt>
                <c:pt idx="186">
                  <c:v>2.1788444000000002E-3</c:v>
                </c:pt>
                <c:pt idx="187">
                  <c:v>2.3573446000000001E-3</c:v>
                </c:pt>
                <c:pt idx="188">
                  <c:v>2.5747620000000004E-3</c:v>
                </c:pt>
                <c:pt idx="189">
                  <c:v>2.8417339999999998E-3</c:v>
                </c:pt>
                <c:pt idx="190">
                  <c:v>3.1717517999999998E-3</c:v>
                </c:pt>
                <c:pt idx="191">
                  <c:v>3.5642966E-3</c:v>
                </c:pt>
                <c:pt idx="192">
                  <c:v>4.0061365999999998E-3</c:v>
                </c:pt>
                <c:pt idx="193">
                  <c:v>4.5092062E-3</c:v>
                </c:pt>
                <c:pt idx="194">
                  <c:v>5.0901104000000003E-3</c:v>
                </c:pt>
                <c:pt idx="195">
                  <c:v>5.7555946000000004E-3</c:v>
                </c:pt>
                <c:pt idx="196">
                  <c:v>6.5240796000000005E-3</c:v>
                </c:pt>
                <c:pt idx="197">
                  <c:v>7.4041271999999991E-3</c:v>
                </c:pt>
                <c:pt idx="198">
                  <c:v>8.3591547999999991E-3</c:v>
                </c:pt>
                <c:pt idx="199">
                  <c:v>9.345576999999999E-3</c:v>
                </c:pt>
                <c:pt idx="200">
                  <c:v>1.03234364E-2</c:v>
                </c:pt>
                <c:pt idx="201">
                  <c:v>1.1243957000000001E-2</c:v>
                </c:pt>
                <c:pt idx="202">
                  <c:v>1.2094688000000001E-2</c:v>
                </c:pt>
                <c:pt idx="203">
                  <c:v>1.2904686000000002E-2</c:v>
                </c:pt>
                <c:pt idx="204">
                  <c:v>1.368744E-2</c:v>
                </c:pt>
                <c:pt idx="205">
                  <c:v>1.4452551999999999E-2</c:v>
                </c:pt>
                <c:pt idx="206">
                  <c:v>1.5217923999999999E-2</c:v>
                </c:pt>
                <c:pt idx="207">
                  <c:v>1.5964874E-2</c:v>
                </c:pt>
                <c:pt idx="208">
                  <c:v>1.6670312E-2</c:v>
                </c:pt>
                <c:pt idx="209">
                  <c:v>1.7341504000000001E-2</c:v>
                </c:pt>
                <c:pt idx="210">
                  <c:v>1.7979485999999999E-2</c:v>
                </c:pt>
                <c:pt idx="211">
                  <c:v>1.8582962000000001E-2</c:v>
                </c:pt>
                <c:pt idx="212">
                  <c:v>1.916205E-2</c:v>
                </c:pt>
                <c:pt idx="213">
                  <c:v>1.9720123999999999E-2</c:v>
                </c:pt>
                <c:pt idx="214">
                  <c:v>2.0233311999999996E-2</c:v>
                </c:pt>
                <c:pt idx="215">
                  <c:v>2.0677227999999999E-2</c:v>
                </c:pt>
                <c:pt idx="216">
                  <c:v>2.1023851999999999E-2</c:v>
                </c:pt>
                <c:pt idx="217">
                  <c:v>2.1252426000000001E-2</c:v>
                </c:pt>
                <c:pt idx="218">
                  <c:v>2.1363728000000005E-2</c:v>
                </c:pt>
                <c:pt idx="219">
                  <c:v>2.1380591999999997E-2</c:v>
                </c:pt>
                <c:pt idx="220">
                  <c:v>2.1314173999999998E-2</c:v>
                </c:pt>
                <c:pt idx="221">
                  <c:v>2.1156688E-2</c:v>
                </c:pt>
                <c:pt idx="222">
                  <c:v>2.0911768000000001E-2</c:v>
                </c:pt>
                <c:pt idx="223">
                  <c:v>2.0576562E-2</c:v>
                </c:pt>
                <c:pt idx="224">
                  <c:v>2.0160666000000001E-2</c:v>
                </c:pt>
                <c:pt idx="225">
                  <c:v>1.9710782E-2</c:v>
                </c:pt>
                <c:pt idx="226">
                  <c:v>1.9278541999999999E-2</c:v>
                </c:pt>
                <c:pt idx="227">
                  <c:v>1.8868613999999999E-2</c:v>
                </c:pt>
                <c:pt idx="228">
                  <c:v>1.8464651999999998E-2</c:v>
                </c:pt>
                <c:pt idx="229">
                  <c:v>1.8035526E-2</c:v>
                </c:pt>
                <c:pt idx="230">
                  <c:v>1.7545689999999999E-2</c:v>
                </c:pt>
                <c:pt idx="231">
                  <c:v>1.7001108000000001E-2</c:v>
                </c:pt>
                <c:pt idx="232">
                  <c:v>1.6436550000000001E-2</c:v>
                </c:pt>
                <c:pt idx="233">
                  <c:v>1.5872509999999999E-2</c:v>
                </c:pt>
                <c:pt idx="234">
                  <c:v>1.5324556E-2</c:v>
                </c:pt>
                <c:pt idx="235">
                  <c:v>1.4809810000000001E-2</c:v>
                </c:pt>
                <c:pt idx="236">
                  <c:v>1.4322048E-2</c:v>
                </c:pt>
                <c:pt idx="237">
                  <c:v>1.3849073999999999E-2</c:v>
                </c:pt>
                <c:pt idx="238">
                  <c:v>1.3399709999999999E-2</c:v>
                </c:pt>
                <c:pt idx="239">
                  <c:v>1.2988226E-2</c:v>
                </c:pt>
                <c:pt idx="240">
                  <c:v>1.2622403999999999E-2</c:v>
                </c:pt>
                <c:pt idx="241">
                  <c:v>1.2305618000000001E-2</c:v>
                </c:pt>
                <c:pt idx="242">
                  <c:v>1.2033716E-2</c:v>
                </c:pt>
                <c:pt idx="243">
                  <c:v>1.1782312E-2</c:v>
                </c:pt>
                <c:pt idx="244">
                  <c:v>1.1515079999999999E-2</c:v>
                </c:pt>
                <c:pt idx="245">
                  <c:v>1.1209449999999999E-2</c:v>
                </c:pt>
                <c:pt idx="246">
                  <c:v>1.0873984E-2</c:v>
                </c:pt>
                <c:pt idx="247">
                  <c:v>1.0537221199999999E-2</c:v>
                </c:pt>
                <c:pt idx="248">
                  <c:v>1.0232369600000001E-2</c:v>
                </c:pt>
                <c:pt idx="249">
                  <c:v>9.9970498000000012E-3</c:v>
                </c:pt>
                <c:pt idx="250">
                  <c:v>9.8393062E-3</c:v>
                </c:pt>
                <c:pt idx="251">
                  <c:v>9.7246301999999989E-3</c:v>
                </c:pt>
                <c:pt idx="252">
                  <c:v>9.6154025999999997E-3</c:v>
                </c:pt>
                <c:pt idx="253">
                  <c:v>9.4939809999999986E-3</c:v>
                </c:pt>
                <c:pt idx="254">
                  <c:v>9.3375339999999998E-3</c:v>
                </c:pt>
                <c:pt idx="255">
                  <c:v>9.1473586000000006E-3</c:v>
                </c:pt>
                <c:pt idx="256">
                  <c:v>8.9478430000000005E-3</c:v>
                </c:pt>
                <c:pt idx="257">
                  <c:v>8.7358738000000002E-3</c:v>
                </c:pt>
                <c:pt idx="258">
                  <c:v>8.5067812000000007E-3</c:v>
                </c:pt>
                <c:pt idx="259">
                  <c:v>8.2683484000000002E-3</c:v>
                </c:pt>
                <c:pt idx="260">
                  <c:v>8.0078626000000003E-3</c:v>
                </c:pt>
                <c:pt idx="261">
                  <c:v>7.7089786000000011E-3</c:v>
                </c:pt>
                <c:pt idx="262">
                  <c:v>7.3846685999999998E-3</c:v>
                </c:pt>
                <c:pt idx="263">
                  <c:v>7.0468671999999993E-3</c:v>
                </c:pt>
                <c:pt idx="264">
                  <c:v>6.7085469999999996E-3</c:v>
                </c:pt>
                <c:pt idx="265">
                  <c:v>6.3915015999999993E-3</c:v>
                </c:pt>
                <c:pt idx="266">
                  <c:v>6.1092222000000002E-3</c:v>
                </c:pt>
                <c:pt idx="267">
                  <c:v>5.8554821999999996E-3</c:v>
                </c:pt>
                <c:pt idx="268">
                  <c:v>5.6077094000000008E-3</c:v>
                </c:pt>
                <c:pt idx="269">
                  <c:v>5.3461858000000001E-3</c:v>
                </c:pt>
                <c:pt idx="270">
                  <c:v>5.0613118E-3</c:v>
                </c:pt>
                <c:pt idx="271">
                  <c:v>4.7445255999999996E-3</c:v>
                </c:pt>
                <c:pt idx="272">
                  <c:v>4.4108754E-3</c:v>
                </c:pt>
                <c:pt idx="273">
                  <c:v>4.1000567999999998E-3</c:v>
                </c:pt>
                <c:pt idx="274">
                  <c:v>3.8372359999999999E-3</c:v>
                </c:pt>
                <c:pt idx="275">
                  <c:v>3.6291587999999998E-3</c:v>
                </c:pt>
                <c:pt idx="276">
                  <c:v>3.4662255999999996E-3</c:v>
                </c:pt>
                <c:pt idx="277">
                  <c:v>3.3173024000000004E-3</c:v>
                </c:pt>
                <c:pt idx="278">
                  <c:v>3.1484016000000005E-3</c:v>
                </c:pt>
                <c:pt idx="279">
                  <c:v>2.9486266E-3</c:v>
                </c:pt>
                <c:pt idx="280">
                  <c:v>2.7130478E-3</c:v>
                </c:pt>
                <c:pt idx="281">
                  <c:v>2.4606047999999998E-3</c:v>
                </c:pt>
                <c:pt idx="282">
                  <c:v>2.2252853999999997E-3</c:v>
                </c:pt>
                <c:pt idx="283">
                  <c:v>2.0317372000000001E-3</c:v>
                </c:pt>
                <c:pt idx="284">
                  <c:v>1.8887813999999999E-3</c:v>
                </c:pt>
                <c:pt idx="285">
                  <c:v>1.7938233999999996E-3</c:v>
                </c:pt>
                <c:pt idx="286">
                  <c:v>1.7229941999999999E-3</c:v>
                </c:pt>
                <c:pt idx="287">
                  <c:v>1.6534621999999999E-3</c:v>
                </c:pt>
                <c:pt idx="288">
                  <c:v>1.5756277999999999E-3</c:v>
                </c:pt>
                <c:pt idx="289">
                  <c:v>1.4827454000000001E-3</c:v>
                </c:pt>
                <c:pt idx="290">
                  <c:v>1.3854524000000003E-3</c:v>
                </c:pt>
                <c:pt idx="291">
                  <c:v>1.3032074000000002E-3</c:v>
                </c:pt>
                <c:pt idx="292">
                  <c:v>1.2360104E-3</c:v>
                </c:pt>
                <c:pt idx="293">
                  <c:v>1.1742618000000001E-3</c:v>
                </c:pt>
                <c:pt idx="294">
                  <c:v>1.1140698200000001E-3</c:v>
                </c:pt>
                <c:pt idx="295">
                  <c:v>1.04998614E-3</c:v>
                </c:pt>
                <c:pt idx="296">
                  <c:v>9.7993507999999982E-4</c:v>
                </c:pt>
                <c:pt idx="297">
                  <c:v>9.0521404000000005E-4</c:v>
                </c:pt>
                <c:pt idx="298">
                  <c:v>8.2556353999999987E-4</c:v>
                </c:pt>
                <c:pt idx="299">
                  <c:v>7.4020516000000008E-4</c:v>
                </c:pt>
                <c:pt idx="300">
                  <c:v>6.5821960000000002E-4</c:v>
                </c:pt>
                <c:pt idx="301">
                  <c:v>6.0373552000000008E-4</c:v>
                </c:pt>
                <c:pt idx="302">
                  <c:v>6.0191938000000002E-4</c:v>
                </c:pt>
                <c:pt idx="303">
                  <c:v>6.5329008000000006E-4</c:v>
                </c:pt>
                <c:pt idx="304">
                  <c:v>7.2878944000000006E-4</c:v>
                </c:pt>
                <c:pt idx="305">
                  <c:v>7.8846248000000001E-4</c:v>
                </c:pt>
                <c:pt idx="306">
                  <c:v>7.9572702000000001E-4</c:v>
                </c:pt>
                <c:pt idx="307">
                  <c:v>7.3761068000000008E-4</c:v>
                </c:pt>
                <c:pt idx="308">
                  <c:v>6.3876100000000006E-4</c:v>
                </c:pt>
                <c:pt idx="309">
                  <c:v>5.4717585999999993E-4</c:v>
                </c:pt>
                <c:pt idx="310">
                  <c:v>4.9580516E-4</c:v>
                </c:pt>
                <c:pt idx="311">
                  <c:v>4.8931896000000005E-4</c:v>
                </c:pt>
                <c:pt idx="312">
                  <c:v>5.1370705999999994E-4</c:v>
                </c:pt>
                <c:pt idx="313">
                  <c:v>5.3134951999999995E-4</c:v>
                </c:pt>
                <c:pt idx="314">
                  <c:v>5.0566415999999986E-4</c:v>
                </c:pt>
                <c:pt idx="315">
                  <c:v>4.2782973999999998E-4</c:v>
                </c:pt>
                <c:pt idx="316">
                  <c:v>3.0537028399999996E-4</c:v>
                </c:pt>
                <c:pt idx="317">
                  <c:v>1.5151762399999999E-4</c:v>
                </c:pt>
                <c:pt idx="318">
                  <c:v>-9.5995960000000045E-6</c:v>
                </c:pt>
                <c:pt idx="319">
                  <c:v>-1.5670661600000001E-4</c:v>
                </c:pt>
                <c:pt idx="320">
                  <c:v>-2.8591171599999998E-4</c:v>
                </c:pt>
                <c:pt idx="321">
                  <c:v>-3.9487988000000001E-4</c:v>
                </c:pt>
                <c:pt idx="322">
                  <c:v>-4.7764380000000009E-4</c:v>
                </c:pt>
                <c:pt idx="323">
                  <c:v>-5.3550069999999997E-4</c:v>
                </c:pt>
                <c:pt idx="324">
                  <c:v>-5.7467734000000005E-4</c:v>
                </c:pt>
                <c:pt idx="325">
                  <c:v>-5.9724932000000002E-4</c:v>
                </c:pt>
                <c:pt idx="326">
                  <c:v>-6.0373552000000008E-4</c:v>
                </c:pt>
                <c:pt idx="327">
                  <c:v>-6.0191937999999991E-4</c:v>
                </c:pt>
                <c:pt idx="328">
                  <c:v>-5.9154146000000001E-4</c:v>
                </c:pt>
                <c:pt idx="329">
                  <c:v>-5.7519624000000006E-4</c:v>
                </c:pt>
                <c:pt idx="330">
                  <c:v>-5.6196437999999997E-4</c:v>
                </c:pt>
                <c:pt idx="331">
                  <c:v>-5.5210535999999997E-4</c:v>
                </c:pt>
                <c:pt idx="332">
                  <c:v>-5.4561915999999991E-4</c:v>
                </c:pt>
                <c:pt idx="333">
                  <c:v>-5.4510025999999991E-4</c:v>
                </c:pt>
                <c:pt idx="334">
                  <c:v>-5.4691639999999986E-4</c:v>
                </c:pt>
                <c:pt idx="335">
                  <c:v>-5.5236482000000004E-4</c:v>
                </c:pt>
                <c:pt idx="336">
                  <c:v>-5.6767224000000009E-4</c:v>
                </c:pt>
                <c:pt idx="337">
                  <c:v>-5.8168244000000001E-4</c:v>
                </c:pt>
                <c:pt idx="338">
                  <c:v>-5.8609305999999996E-4</c:v>
                </c:pt>
                <c:pt idx="339">
                  <c:v>-5.8349858000000007E-4</c:v>
                </c:pt>
                <c:pt idx="340">
                  <c:v>-5.8401748000000008E-4</c:v>
                </c:pt>
                <c:pt idx="341">
                  <c:v>-6.1229731999999995E-4</c:v>
                </c:pt>
                <c:pt idx="342">
                  <c:v>-6.8883446000000004E-4</c:v>
                </c:pt>
                <c:pt idx="343">
                  <c:v>-8.0921831999999981E-4</c:v>
                </c:pt>
                <c:pt idx="344">
                  <c:v>-9.3660732000000002E-4</c:v>
                </c:pt>
                <c:pt idx="345">
                  <c:v>-1.0263762599999999E-3</c:v>
                </c:pt>
                <c:pt idx="346">
                  <c:v>-1.0453159599999999E-3</c:v>
                </c:pt>
                <c:pt idx="347">
                  <c:v>-9.8771851999999993E-4</c:v>
                </c:pt>
                <c:pt idx="348">
                  <c:v>-8.9794951999999997E-4</c:v>
                </c:pt>
                <c:pt idx="349">
                  <c:v>-8.4605987999999998E-4</c:v>
                </c:pt>
                <c:pt idx="350">
                  <c:v>-8.6214568000000003E-4</c:v>
                </c:pt>
                <c:pt idx="351">
                  <c:v>-9.3894232000000003E-4</c:v>
                </c:pt>
                <c:pt idx="352">
                  <c:v>-1.0486887600000001E-3</c:v>
                </c:pt>
                <c:pt idx="353">
                  <c:v>-1.1280797599999999E-3</c:v>
                </c:pt>
                <c:pt idx="354">
                  <c:v>-1.1337876200000002E-3</c:v>
                </c:pt>
                <c:pt idx="355">
                  <c:v>-1.0767090999999999E-3</c:v>
                </c:pt>
                <c:pt idx="356">
                  <c:v>-9.9005344000000005E-4</c:v>
                </c:pt>
                <c:pt idx="357">
                  <c:v>-9.1974310000000003E-4</c:v>
                </c:pt>
                <c:pt idx="358">
                  <c:v>-9.0858689999999995E-4</c:v>
                </c:pt>
                <c:pt idx="359">
                  <c:v>-9.6229268000000011E-4</c:v>
                </c:pt>
                <c:pt idx="360">
                  <c:v>-1.0606233999999998E-3</c:v>
                </c:pt>
                <c:pt idx="361">
                  <c:v>-1.1701104600000001E-3</c:v>
                </c:pt>
                <c:pt idx="362">
                  <c:v>-1.2591012E-3</c:v>
                </c:pt>
                <c:pt idx="363">
                  <c:v>-1.3200715999999999E-3</c:v>
                </c:pt>
                <c:pt idx="364">
                  <c:v>-1.3530214E-3</c:v>
                </c:pt>
                <c:pt idx="365">
                  <c:v>-1.3473135999999999E-3</c:v>
                </c:pt>
                <c:pt idx="366">
                  <c:v>-1.3006129999999999E-3</c:v>
                </c:pt>
                <c:pt idx="367">
                  <c:v>-1.2152545199999999E-3</c:v>
                </c:pt>
                <c:pt idx="368">
                  <c:v>-1.09305442E-3</c:v>
                </c:pt>
                <c:pt idx="369">
                  <c:v>-9.6307101999999994E-4</c:v>
                </c:pt>
                <c:pt idx="370">
                  <c:v>-8.6032962000000008E-4</c:v>
                </c:pt>
                <c:pt idx="371">
                  <c:v>-8.0195378000000002E-4</c:v>
                </c:pt>
                <c:pt idx="372">
                  <c:v>-7.8898138000000012E-4</c:v>
                </c:pt>
                <c:pt idx="373">
                  <c:v>-7.9780262000000003E-4</c:v>
                </c:pt>
                <c:pt idx="374">
                  <c:v>-7.9131641999999997E-4</c:v>
                </c:pt>
                <c:pt idx="375">
                  <c:v>-7.6537162000000006E-4</c:v>
                </c:pt>
                <c:pt idx="376">
                  <c:v>-7.3060558000000002E-4</c:v>
                </c:pt>
                <c:pt idx="377">
                  <c:v>-7.0050962000000011E-4</c:v>
                </c:pt>
                <c:pt idx="378">
                  <c:v>-6.9350452000000004E-4</c:v>
                </c:pt>
                <c:pt idx="379">
                  <c:v>-6.9817458000000004E-4</c:v>
                </c:pt>
                <c:pt idx="380">
                  <c:v>-6.9506120000000003E-4</c:v>
                </c:pt>
                <c:pt idx="381">
                  <c:v>-6.8182935999999998E-4</c:v>
                </c:pt>
                <c:pt idx="382">
                  <c:v>-6.4343106000000006E-4</c:v>
                </c:pt>
                <c:pt idx="383">
                  <c:v>-5.702667200000001E-4</c:v>
                </c:pt>
                <c:pt idx="384">
                  <c:v>-4.7660600000000008E-4</c:v>
                </c:pt>
                <c:pt idx="385">
                  <c:v>-3.5933550799999999E-4</c:v>
                </c:pt>
                <c:pt idx="386">
                  <c:v>-2.2571978000000001E-4</c:v>
                </c:pt>
                <c:pt idx="387">
                  <c:v>-1.1649215999999999E-4</c:v>
                </c:pt>
                <c:pt idx="388">
                  <c:v>-5.9932500000000003E-5</c:v>
                </c:pt>
                <c:pt idx="389">
                  <c:v>-6.4083659999999995E-5</c:v>
                </c:pt>
                <c:pt idx="390">
                  <c:v>-1.24016152E-4</c:v>
                </c:pt>
                <c:pt idx="391">
                  <c:v>-2.0236944000000002E-4</c:v>
                </c:pt>
                <c:pt idx="392">
                  <c:v>-2.6178303999999997E-4</c:v>
                </c:pt>
                <c:pt idx="393">
                  <c:v>-2.9732739999999998E-4</c:v>
                </c:pt>
                <c:pt idx="394">
                  <c:v>-3.1989938000000001E-4</c:v>
                </c:pt>
                <c:pt idx="395">
                  <c:v>-3.4324970000000003E-4</c:v>
                </c:pt>
                <c:pt idx="396">
                  <c:v>-3.8346415999999998E-4</c:v>
                </c:pt>
                <c:pt idx="397">
                  <c:v>-4.2523528000000001E-4</c:v>
                </c:pt>
                <c:pt idx="398">
                  <c:v>-4.3950491999999997E-4</c:v>
                </c:pt>
                <c:pt idx="399">
                  <c:v>-4.2315970000000001E-4</c:v>
                </c:pt>
                <c:pt idx="400">
                  <c:v>-3.8839366000000003E-4</c:v>
                </c:pt>
                <c:pt idx="401">
                  <c:v>-3.5777878000000003E-4</c:v>
                </c:pt>
                <c:pt idx="402">
                  <c:v>-3.6608111999999999E-4</c:v>
                </c:pt>
                <c:pt idx="403">
                  <c:v>-4.221219E-4</c:v>
                </c:pt>
                <c:pt idx="404">
                  <c:v>-5.0255078000000007E-4</c:v>
                </c:pt>
                <c:pt idx="405">
                  <c:v>-5.8609303999999994E-4</c:v>
                </c:pt>
                <c:pt idx="406">
                  <c:v>-6.5121449999999996E-4</c:v>
                </c:pt>
                <c:pt idx="407">
                  <c:v>-6.8935336000000005E-4</c:v>
                </c:pt>
                <c:pt idx="408">
                  <c:v>-7.2878945999999998E-4</c:v>
                </c:pt>
                <c:pt idx="409">
                  <c:v>-7.9235432000000013E-4</c:v>
                </c:pt>
                <c:pt idx="410">
                  <c:v>-8.7563715999999998E-4</c:v>
                </c:pt>
                <c:pt idx="411">
                  <c:v>-9.6281167999999993E-4</c:v>
                </c:pt>
                <c:pt idx="412">
                  <c:v>-1.0253387199999999E-3</c:v>
                </c:pt>
                <c:pt idx="413">
                  <c:v>-1.0230036800000001E-3</c:v>
                </c:pt>
                <c:pt idx="414">
                  <c:v>-9.5321205999999992E-4</c:v>
                </c:pt>
                <c:pt idx="415">
                  <c:v>-8.6084854000000011E-4</c:v>
                </c:pt>
                <c:pt idx="416">
                  <c:v>-7.9702434000000007E-4</c:v>
                </c:pt>
                <c:pt idx="417">
                  <c:v>-8.0376994000000011E-4</c:v>
                </c:pt>
                <c:pt idx="418">
                  <c:v>-8.8886886000000016E-4</c:v>
                </c:pt>
                <c:pt idx="419">
                  <c:v>-1.02637628E-3</c:v>
                </c:pt>
                <c:pt idx="420">
                  <c:v>-1.1714078E-3</c:v>
                </c:pt>
                <c:pt idx="421">
                  <c:v>-1.290235E-3</c:v>
                </c:pt>
                <c:pt idx="422">
                  <c:v>-1.3628804E-3</c:v>
                </c:pt>
                <c:pt idx="423">
                  <c:v>-1.3919386000000001E-3</c:v>
                </c:pt>
                <c:pt idx="424">
                  <c:v>-1.3906414000000001E-3</c:v>
                </c:pt>
                <c:pt idx="425">
                  <c:v>-1.3683288000000001E-3</c:v>
                </c:pt>
                <c:pt idx="426">
                  <c:v>-1.3395299999999998E-3</c:v>
                </c:pt>
                <c:pt idx="427">
                  <c:v>-1.3200713999999998E-3</c:v>
                </c:pt>
                <c:pt idx="428">
                  <c:v>-1.3273359999999999E-3</c:v>
                </c:pt>
                <c:pt idx="429">
                  <c:v>-1.3675504000000001E-3</c:v>
                </c:pt>
                <c:pt idx="430">
                  <c:v>-1.4352664000000001E-3</c:v>
                </c:pt>
                <c:pt idx="431">
                  <c:v>-1.4988312000000002E-3</c:v>
                </c:pt>
                <c:pt idx="432">
                  <c:v>-1.5310027999999999E-3</c:v>
                </c:pt>
                <c:pt idx="433">
                  <c:v>-1.5198463999999997E-3</c:v>
                </c:pt>
                <c:pt idx="434">
                  <c:v>-1.4606922E-3</c:v>
                </c:pt>
                <c:pt idx="435">
                  <c:v>-1.3618424E-3</c:v>
                </c:pt>
                <c:pt idx="436">
                  <c:v>-1.2432746799999998E-3</c:v>
                </c:pt>
                <c:pt idx="437">
                  <c:v>-1.12081518E-3</c:v>
                </c:pt>
                <c:pt idx="438">
                  <c:v>-1.0056203600000001E-3</c:v>
                </c:pt>
                <c:pt idx="439">
                  <c:v>-9.0884633999999999E-4</c:v>
                </c:pt>
                <c:pt idx="440">
                  <c:v>-8.2737970000000007E-4</c:v>
                </c:pt>
                <c:pt idx="441">
                  <c:v>-7.6329604000000006E-4</c:v>
                </c:pt>
                <c:pt idx="442">
                  <c:v>-7.1815210000000004E-4</c:v>
                </c:pt>
                <c:pt idx="443">
                  <c:v>-6.9739625999999991E-4</c:v>
                </c:pt>
                <c:pt idx="444">
                  <c:v>-7.2178438000000005E-4</c:v>
                </c:pt>
                <c:pt idx="445">
                  <c:v>-8.0221322000000007E-4</c:v>
                </c:pt>
                <c:pt idx="446">
                  <c:v>-9.1533260000000003E-4</c:v>
                </c:pt>
                <c:pt idx="447">
                  <c:v>-1.02274404E-3</c:v>
                </c:pt>
                <c:pt idx="448">
                  <c:v>-1.0751525199999999E-3</c:v>
                </c:pt>
                <c:pt idx="449">
                  <c:v>-1.02663574E-3</c:v>
                </c:pt>
                <c:pt idx="450">
                  <c:v>-8.792692999999999E-4</c:v>
                </c:pt>
                <c:pt idx="451">
                  <c:v>-6.7638089999999995E-4</c:v>
                </c:pt>
                <c:pt idx="452">
                  <c:v>-4.7582761999999997E-4</c:v>
                </c:pt>
                <c:pt idx="453">
                  <c:v>-3.3365011999999996E-4</c:v>
                </c:pt>
                <c:pt idx="454">
                  <c:v>-2.7709044E-4</c:v>
                </c:pt>
                <c:pt idx="455">
                  <c:v>-2.9369511999999997E-4</c:v>
                </c:pt>
                <c:pt idx="456">
                  <c:v>-3.5829768000000004E-4</c:v>
                </c:pt>
                <c:pt idx="457">
                  <c:v>-4.4832613999999996E-4</c:v>
                </c:pt>
                <c:pt idx="458">
                  <c:v>-5.5210533999999994E-4</c:v>
                </c:pt>
                <c:pt idx="459">
                  <c:v>-6.5925738000000001E-4</c:v>
                </c:pt>
                <c:pt idx="460">
                  <c:v>-7.6589052000000006E-4</c:v>
                </c:pt>
                <c:pt idx="461">
                  <c:v>-8.6344296000000003E-4</c:v>
                </c:pt>
                <c:pt idx="462">
                  <c:v>-9.3608839999999999E-4</c:v>
                </c:pt>
                <c:pt idx="463">
                  <c:v>-9.7682173999999997E-4</c:v>
                </c:pt>
                <c:pt idx="464">
                  <c:v>-1.0032854599999999E-3</c:v>
                </c:pt>
                <c:pt idx="465">
                  <c:v>-1.02871128E-3</c:v>
                </c:pt>
                <c:pt idx="466">
                  <c:v>-1.0582882799999999E-3</c:v>
                </c:pt>
                <c:pt idx="467">
                  <c:v>-1.09305426E-3</c:v>
                </c:pt>
                <c:pt idx="468">
                  <c:v>-1.1130318000000001E-3</c:v>
                </c:pt>
                <c:pt idx="469">
                  <c:v>-1.10524834E-3</c:v>
                </c:pt>
                <c:pt idx="470">
                  <c:v>-1.0728174199999998E-3</c:v>
                </c:pt>
                <c:pt idx="471">
                  <c:v>-1.0364947799999999E-3</c:v>
                </c:pt>
                <c:pt idx="472">
                  <c:v>-1.02248458E-3</c:v>
                </c:pt>
                <c:pt idx="473">
                  <c:v>-1.0341597800000001E-3</c:v>
                </c:pt>
                <c:pt idx="474">
                  <c:v>-1.0377920399999999E-3</c:v>
                </c:pt>
                <c:pt idx="475">
                  <c:v>-1.0035449E-3</c:v>
                </c:pt>
                <c:pt idx="476">
                  <c:v>-9.163703799999999E-4</c:v>
                </c:pt>
                <c:pt idx="477">
                  <c:v>-7.8924092000000009E-4</c:v>
                </c:pt>
                <c:pt idx="478">
                  <c:v>-6.6470579999999997E-4</c:v>
                </c:pt>
                <c:pt idx="479">
                  <c:v>-5.7338009999999989E-4</c:v>
                </c:pt>
                <c:pt idx="480">
                  <c:v>-5.2356607999999995E-4</c:v>
                </c:pt>
                <c:pt idx="481">
                  <c:v>-5.1370705999999994E-4</c:v>
                </c:pt>
                <c:pt idx="482">
                  <c:v>-5.2304717999999994E-4</c:v>
                </c:pt>
                <c:pt idx="483">
                  <c:v>-5.4276521999999995E-4</c:v>
                </c:pt>
                <c:pt idx="484">
                  <c:v>-5.7571512000000004E-4</c:v>
                </c:pt>
                <c:pt idx="485">
                  <c:v>-6.0425440000000006E-4</c:v>
                </c:pt>
                <c:pt idx="486">
                  <c:v>-5.9543316000000004E-4</c:v>
                </c:pt>
                <c:pt idx="487">
                  <c:v>-5.2538220000000009E-4</c:v>
                </c:pt>
                <c:pt idx="488">
                  <c:v>-3.8424248E-4</c:v>
                </c:pt>
                <c:pt idx="489">
                  <c:v>-1.9873715999999998E-4</c:v>
                </c:pt>
                <c:pt idx="490">
                  <c:v>-2.6723139999999991E-5</c:v>
                </c:pt>
                <c:pt idx="491">
                  <c:v>7.7315511999999988E-5</c:v>
                </c:pt>
                <c:pt idx="492">
                  <c:v>9.2622940000000007E-5</c:v>
                </c:pt>
                <c:pt idx="493">
                  <c:v>3.7101059999999993E-5</c:v>
                </c:pt>
                <c:pt idx="494">
                  <c:v>-4.0214439999999995E-5</c:v>
                </c:pt>
                <c:pt idx="495">
                  <c:v>-7.4461571999999995E-5</c:v>
                </c:pt>
                <c:pt idx="496">
                  <c:v>-4.0214444000000006E-5</c:v>
                </c:pt>
                <c:pt idx="497">
                  <c:v>4.0733328000000009E-5</c:v>
                </c:pt>
                <c:pt idx="498">
                  <c:v>1.4658810800000002E-4</c:v>
                </c:pt>
                <c:pt idx="499">
                  <c:v>2.44400008E-4</c:v>
                </c:pt>
                <c:pt idx="500">
                  <c:v>2.8954395999999997E-4</c:v>
                </c:pt>
                <c:pt idx="501">
                  <c:v>2.9577071999999999E-4</c:v>
                </c:pt>
                <c:pt idx="502">
                  <c:v>2.9058175999999999E-4</c:v>
                </c:pt>
                <c:pt idx="503">
                  <c:v>2.6256138000000002E-4</c:v>
                </c:pt>
                <c:pt idx="504">
                  <c:v>2.1067177200000004E-4</c:v>
                </c:pt>
                <c:pt idx="505">
                  <c:v>1.4113971200000003E-4</c:v>
                </c:pt>
                <c:pt idx="506">
                  <c:v>3.2171552000000018E-5</c:v>
                </c:pt>
                <c:pt idx="507">
                  <c:v>-1.0144416799999999E-4</c:v>
                </c:pt>
                <c:pt idx="508">
                  <c:v>-2.1093122800000001E-4</c:v>
                </c:pt>
                <c:pt idx="509">
                  <c:v>-2.8305778E-4</c:v>
                </c:pt>
                <c:pt idx="510">
                  <c:v>-3.2171553999999999E-4</c:v>
                </c:pt>
                <c:pt idx="511">
                  <c:v>-3.1989940000000004E-4</c:v>
                </c:pt>
                <c:pt idx="512">
                  <c:v>-2.9810576000000001E-4</c:v>
                </c:pt>
                <c:pt idx="513">
                  <c:v>-2.7838770000000002E-4</c:v>
                </c:pt>
                <c:pt idx="514">
                  <c:v>-2.3947049999999999E-4</c:v>
                </c:pt>
                <c:pt idx="515">
                  <c:v>-1.70716776E-4</c:v>
                </c:pt>
                <c:pt idx="516">
                  <c:v>-8.6396176000000006E-5</c:v>
                </c:pt>
                <c:pt idx="517">
                  <c:v>1.1415723999999995E-5</c:v>
                </c:pt>
                <c:pt idx="518">
                  <c:v>1.0818982399999999E-4</c:v>
                </c:pt>
                <c:pt idx="519">
                  <c:v>1.6397114399999997E-4</c:v>
                </c:pt>
                <c:pt idx="520">
                  <c:v>1.6189555999999999E-4</c:v>
                </c:pt>
                <c:pt idx="521">
                  <c:v>1.16232708E-4</c:v>
                </c:pt>
                <c:pt idx="522">
                  <c:v>4.7997867999999996E-5</c:v>
                </c:pt>
                <c:pt idx="523">
                  <c:v>-1.1415727999999998E-5</c:v>
                </c:pt>
                <c:pt idx="524">
                  <c:v>-3.5544384000000001E-5</c:v>
                </c:pt>
                <c:pt idx="525">
                  <c:v>-2.4647568E-5</c:v>
                </c:pt>
                <c:pt idx="526">
                  <c:v>-4.6700719999999954E-6</c:v>
                </c:pt>
                <c:pt idx="527">
                  <c:v>7.7834400000000001E-6</c:v>
                </c:pt>
                <c:pt idx="528">
                  <c:v>1.2972400000000006E-5</c:v>
                </c:pt>
                <c:pt idx="529">
                  <c:v>1.8420808E-5</c:v>
                </c:pt>
                <c:pt idx="530">
                  <c:v>5.5521872000000005E-5</c:v>
                </c:pt>
                <c:pt idx="531">
                  <c:v>1.51517628E-4</c:v>
                </c:pt>
                <c:pt idx="532">
                  <c:v>2.91878996E-4</c:v>
                </c:pt>
                <c:pt idx="533">
                  <c:v>4.5143951200000005E-4</c:v>
                </c:pt>
                <c:pt idx="534">
                  <c:v>6.0840556000000005E-4</c:v>
                </c:pt>
                <c:pt idx="535">
                  <c:v>7.2204378000000004E-4</c:v>
                </c:pt>
                <c:pt idx="536">
                  <c:v>7.7185779999999998E-4</c:v>
                </c:pt>
                <c:pt idx="537">
                  <c:v>7.6952277999999994E-4</c:v>
                </c:pt>
                <c:pt idx="538">
                  <c:v>7.1841153999999997E-4</c:v>
                </c:pt>
                <c:pt idx="539">
                  <c:v>6.322748E-4</c:v>
                </c:pt>
                <c:pt idx="540">
                  <c:v>5.5184592000000004E-4</c:v>
                </c:pt>
                <c:pt idx="541">
                  <c:v>5.0306970000000011E-4</c:v>
                </c:pt>
                <c:pt idx="542">
                  <c:v>4.8854059999999997E-4</c:v>
                </c:pt>
                <c:pt idx="543">
                  <c:v>5.1344759999999998E-4</c:v>
                </c:pt>
                <c:pt idx="544">
                  <c:v>5.7156395999999993E-4</c:v>
                </c:pt>
                <c:pt idx="545">
                  <c:v>6.2319412000000005E-4</c:v>
                </c:pt>
                <c:pt idx="546">
                  <c:v>6.4135548000000006E-4</c:v>
                </c:pt>
                <c:pt idx="547">
                  <c:v>6.2345358000000001E-4</c:v>
                </c:pt>
                <c:pt idx="548">
                  <c:v>5.6014825999999994E-4</c:v>
                </c:pt>
                <c:pt idx="549">
                  <c:v>4.5844464000000001E-4</c:v>
                </c:pt>
                <c:pt idx="550">
                  <c:v>3.6218942000000001E-4</c:v>
                </c:pt>
                <c:pt idx="551">
                  <c:v>2.8720893999999999E-4</c:v>
                </c:pt>
                <c:pt idx="552">
                  <c:v>2.1637962000000001E-4</c:v>
                </c:pt>
                <c:pt idx="553">
                  <c:v>1.4451252799999999E-4</c:v>
                </c:pt>
                <c:pt idx="554">
                  <c:v>6.0970267999999994E-5</c:v>
                </c:pt>
                <c:pt idx="555">
                  <c:v>-4.9035671999999999E-5</c:v>
                </c:pt>
                <c:pt idx="556">
                  <c:v>-1.6137665200000002E-4</c:v>
                </c:pt>
                <c:pt idx="557">
                  <c:v>-2.3661657199999998E-4</c:v>
                </c:pt>
                <c:pt idx="558">
                  <c:v>-2.6282082000000001E-4</c:v>
                </c:pt>
                <c:pt idx="559">
                  <c:v>-2.40767744E-4</c:v>
                </c:pt>
                <c:pt idx="560">
                  <c:v>-1.7979746800000001E-4</c:v>
                </c:pt>
                <c:pt idx="561">
                  <c:v>-1.10524852E-4</c:v>
                </c:pt>
                <c:pt idx="562">
                  <c:v>-4.5662847999999997E-5</c:v>
                </c:pt>
                <c:pt idx="563">
                  <c:v>2.4388111999999997E-5</c:v>
                </c:pt>
                <c:pt idx="564">
                  <c:v>9.7292996000000008E-5</c:v>
                </c:pt>
                <c:pt idx="565">
                  <c:v>1.6734396000000001E-4</c:v>
                </c:pt>
                <c:pt idx="566">
                  <c:v>2.3168706399999999E-4</c:v>
                </c:pt>
                <c:pt idx="567">
                  <c:v>2.6671254000000001E-4</c:v>
                </c:pt>
                <c:pt idx="568">
                  <c:v>2.5555627999999996E-4</c:v>
                </c:pt>
                <c:pt idx="569">
                  <c:v>2.0885564400000001E-4</c:v>
                </c:pt>
                <c:pt idx="570">
                  <c:v>1.4062081600000001E-4</c:v>
                </c:pt>
                <c:pt idx="571">
                  <c:v>7.6537159999999987E-5</c:v>
                </c:pt>
                <c:pt idx="572">
                  <c:v>4.0733340000000001E-5</c:v>
                </c:pt>
                <c:pt idx="573">
                  <c:v>2.9058176E-5</c:v>
                </c:pt>
                <c:pt idx="574">
                  <c:v>1.7642464000000001E-5</c:v>
                </c:pt>
                <c:pt idx="575">
                  <c:v>-1.1675167999999997E-5</c:v>
                </c:pt>
                <c:pt idx="576">
                  <c:v>-6.4083672000000001E-5</c:v>
                </c:pt>
                <c:pt idx="577">
                  <c:v>-1.1467603200000002E-4</c:v>
                </c:pt>
                <c:pt idx="578">
                  <c:v>-1.3024291199999999E-4</c:v>
                </c:pt>
                <c:pt idx="579">
                  <c:v>-9.8849703999999994E-5</c:v>
                </c:pt>
                <c:pt idx="580">
                  <c:v>-3.7619964000000004E-5</c:v>
                </c:pt>
                <c:pt idx="581">
                  <c:v>2.2053084000000004E-5</c:v>
                </c:pt>
                <c:pt idx="582">
                  <c:v>5.1370708000000022E-5</c:v>
                </c:pt>
                <c:pt idx="583">
                  <c:v>4.9814020000000009E-5</c:v>
                </c:pt>
                <c:pt idx="584">
                  <c:v>4.0733340000000001E-5</c:v>
                </c:pt>
                <c:pt idx="585">
                  <c:v>5.5521879999999993E-5</c:v>
                </c:pt>
                <c:pt idx="586">
                  <c:v>1.1519491200000001E-4</c:v>
                </c:pt>
                <c:pt idx="587">
                  <c:v>2.2156858800000001E-4</c:v>
                </c:pt>
                <c:pt idx="588">
                  <c:v>3.4973589999999998E-4</c:v>
                </c:pt>
                <c:pt idx="589">
                  <c:v>4.6052020000000003E-4</c:v>
                </c:pt>
                <c:pt idx="590">
                  <c:v>5.2330661999999998E-4</c:v>
                </c:pt>
                <c:pt idx="591">
                  <c:v>5.0929643999999999E-4</c:v>
                </c:pt>
                <c:pt idx="592">
                  <c:v>4.0136607600000003E-4</c:v>
                </c:pt>
                <c:pt idx="593">
                  <c:v>2.2753591600000001E-4</c:v>
                </c:pt>
                <c:pt idx="594">
                  <c:v>5.3446295999999986E-5</c:v>
                </c:pt>
                <c:pt idx="595">
                  <c:v>-7.0829304000000001E-5</c:v>
                </c:pt>
                <c:pt idx="596">
                  <c:v>-1.1493546799999997E-4</c:v>
                </c:pt>
                <c:pt idx="597">
                  <c:v>-7.8093843999999988E-5</c:v>
                </c:pt>
              </c:numCache>
            </c:numRef>
          </c:val>
          <c:smooth val="0"/>
        </c:ser>
        <c:ser>
          <c:idx val="38"/>
          <c:order val="37"/>
          <c:marker>
            <c:symbol val="none"/>
          </c:marker>
          <c:val>
            <c:numRef>
              <c:f>Sheet1!$AN$2:$AN$599</c:f>
              <c:numCache>
                <c:formatCode>0.00E+00</c:formatCode>
                <c:ptCount val="598"/>
                <c:pt idx="0">
                  <c:v>8.9509560000000004E-4</c:v>
                </c:pt>
                <c:pt idx="1">
                  <c:v>7.5758819999999997E-4</c:v>
                </c:pt>
                <c:pt idx="2">
                  <c:v>5.9932490000000002E-4</c:v>
                </c:pt>
                <c:pt idx="3">
                  <c:v>5.1189091999999999E-4</c:v>
                </c:pt>
                <c:pt idx="4">
                  <c:v>4.6052022E-4</c:v>
                </c:pt>
                <c:pt idx="5">
                  <c:v>4.3275928000000003E-4</c:v>
                </c:pt>
                <c:pt idx="6">
                  <c:v>4.0837115999999994E-4</c:v>
                </c:pt>
                <c:pt idx="7">
                  <c:v>3.6478390000000002E-4</c:v>
                </c:pt>
                <c:pt idx="8">
                  <c:v>2.9369515999999997E-4</c:v>
                </c:pt>
                <c:pt idx="9">
                  <c:v>2.1352571600000001E-4</c:v>
                </c:pt>
                <c:pt idx="10">
                  <c:v>1.53593216E-4</c:v>
                </c:pt>
                <c:pt idx="11">
                  <c:v>1.2479449600000001E-4</c:v>
                </c:pt>
                <c:pt idx="12">
                  <c:v>1.1493547600000001E-4</c:v>
                </c:pt>
                <c:pt idx="13">
                  <c:v>1.0222251600000001E-4</c:v>
                </c:pt>
                <c:pt idx="14">
                  <c:v>7.1867099999999988E-5</c:v>
                </c:pt>
                <c:pt idx="15">
                  <c:v>1.4529099999999998E-5</c:v>
                </c:pt>
                <c:pt idx="16">
                  <c:v>-6.0710819999999996E-5</c:v>
                </c:pt>
                <c:pt idx="17">
                  <c:v>-1.3128068E-4</c:v>
                </c:pt>
                <c:pt idx="18">
                  <c:v>-1.7901912E-4</c:v>
                </c:pt>
                <c:pt idx="19">
                  <c:v>-1.9718048000000001E-4</c:v>
                </c:pt>
                <c:pt idx="20">
                  <c:v>-1.9354822000000003E-4</c:v>
                </c:pt>
                <c:pt idx="21">
                  <c:v>-1.8368920000000002E-4</c:v>
                </c:pt>
                <c:pt idx="22">
                  <c:v>-1.8317029999999999E-4</c:v>
                </c:pt>
                <c:pt idx="23">
                  <c:v>-2.0288834000000002E-4</c:v>
                </c:pt>
                <c:pt idx="24">
                  <c:v>-2.3609768000000002E-4</c:v>
                </c:pt>
                <c:pt idx="25">
                  <c:v>-2.5399957999999999E-4</c:v>
                </c:pt>
                <c:pt idx="26">
                  <c:v>-2.26238644E-4</c:v>
                </c:pt>
                <c:pt idx="27">
                  <c:v>-1.3932356399999998E-4</c:v>
                </c:pt>
                <c:pt idx="28">
                  <c:v>-5.1888399999999418E-7</c:v>
                </c:pt>
                <c:pt idx="29">
                  <c:v>1.6371169599999999E-4</c:v>
                </c:pt>
                <c:pt idx="30">
                  <c:v>3.2949897600000001E-4</c:v>
                </c:pt>
                <c:pt idx="31">
                  <c:v>4.7219538000000001E-4</c:v>
                </c:pt>
                <c:pt idx="32">
                  <c:v>5.7156396000000004E-4</c:v>
                </c:pt>
                <c:pt idx="33">
                  <c:v>6.301992199999999E-4</c:v>
                </c:pt>
                <c:pt idx="34">
                  <c:v>6.5121451999999999E-4</c:v>
                </c:pt>
                <c:pt idx="35">
                  <c:v>6.1592957999999994E-4</c:v>
                </c:pt>
                <c:pt idx="36">
                  <c:v>5.2719835999999996E-4</c:v>
                </c:pt>
                <c:pt idx="37">
                  <c:v>4.1044675999999997E-4</c:v>
                </c:pt>
                <c:pt idx="38">
                  <c:v>2.9499238000000005E-4</c:v>
                </c:pt>
                <c:pt idx="39">
                  <c:v>2.3116816E-4</c:v>
                </c:pt>
                <c:pt idx="40">
                  <c:v>2.6048578E-4</c:v>
                </c:pt>
                <c:pt idx="41">
                  <c:v>3.6037326000000003E-4</c:v>
                </c:pt>
                <c:pt idx="42">
                  <c:v>4.8257328000000005E-4</c:v>
                </c:pt>
                <c:pt idx="43">
                  <c:v>5.8790918E-4</c:v>
                </c:pt>
                <c:pt idx="44">
                  <c:v>6.2630748000000003E-4</c:v>
                </c:pt>
                <c:pt idx="45">
                  <c:v>5.837580199999999E-4</c:v>
                </c:pt>
                <c:pt idx="46">
                  <c:v>5.1240982E-4</c:v>
                </c:pt>
                <c:pt idx="47">
                  <c:v>4.5325566000000003E-4</c:v>
                </c:pt>
                <c:pt idx="48">
                  <c:v>4.1252231999999999E-4</c:v>
                </c:pt>
                <c:pt idx="49">
                  <c:v>4.0188495999999999E-4</c:v>
                </c:pt>
                <c:pt idx="50">
                  <c:v>4.1148454E-4</c:v>
                </c:pt>
                <c:pt idx="51">
                  <c:v>4.0940895999999995E-4</c:v>
                </c:pt>
                <c:pt idx="52">
                  <c:v>4.0058773999999996E-4</c:v>
                </c:pt>
                <c:pt idx="53">
                  <c:v>3.9799325999999996E-4</c:v>
                </c:pt>
                <c:pt idx="54">
                  <c:v>3.9072871999999996E-4</c:v>
                </c:pt>
                <c:pt idx="55">
                  <c:v>3.6997286000000002E-4</c:v>
                </c:pt>
                <c:pt idx="56">
                  <c:v>3.3494737999999999E-4</c:v>
                </c:pt>
                <c:pt idx="57">
                  <c:v>2.8201997999999999E-4</c:v>
                </c:pt>
                <c:pt idx="58">
                  <c:v>2.2208750000000002E-4</c:v>
                </c:pt>
                <c:pt idx="59">
                  <c:v>1.8057582000000001E-4</c:v>
                </c:pt>
                <c:pt idx="60">
                  <c:v>1.6734397999999999E-4</c:v>
                </c:pt>
                <c:pt idx="61">
                  <c:v>1.6682508000000001E-4</c:v>
                </c:pt>
                <c:pt idx="62">
                  <c:v>1.5722550400000001E-4</c:v>
                </c:pt>
                <c:pt idx="63">
                  <c:v>1.24016152E-4</c:v>
                </c:pt>
                <c:pt idx="64">
                  <c:v>6.1748632000000001E-5</c:v>
                </c:pt>
                <c:pt idx="65">
                  <c:v>-9.5995679999999978E-6</c:v>
                </c:pt>
                <c:pt idx="66">
                  <c:v>-5.6819103999999997E-5</c:v>
                </c:pt>
                <c:pt idx="67">
                  <c:v>-6.4343095999999986E-5</c:v>
                </c:pt>
                <c:pt idx="68">
                  <c:v>-3.7360503999999993E-5</c:v>
                </c:pt>
                <c:pt idx="69">
                  <c:v>2.0496395999999998E-5</c:v>
                </c:pt>
                <c:pt idx="70">
                  <c:v>9.9628036000000007E-5</c:v>
                </c:pt>
                <c:pt idx="71">
                  <c:v>1.8680257200000001E-4</c:v>
                </c:pt>
                <c:pt idx="72">
                  <c:v>2.6930703999999999E-4</c:v>
                </c:pt>
                <c:pt idx="73">
                  <c:v>3.3131512E-4</c:v>
                </c:pt>
                <c:pt idx="74">
                  <c:v>3.4324972E-4</c:v>
                </c:pt>
                <c:pt idx="75">
                  <c:v>2.91100672E-4</c:v>
                </c:pt>
                <c:pt idx="76">
                  <c:v>1.89656492E-4</c:v>
                </c:pt>
                <c:pt idx="77">
                  <c:v>6.9791511999999983E-5</c:v>
                </c:pt>
                <c:pt idx="78">
                  <c:v>-2.7242048000000002E-5</c:v>
                </c:pt>
                <c:pt idx="79">
                  <c:v>-7.2645443999999994E-5</c:v>
                </c:pt>
                <c:pt idx="80">
                  <c:v>-6.0970284000000004E-5</c:v>
                </c:pt>
                <c:pt idx="81">
                  <c:v>-9.8590239999999972E-6</c:v>
                </c:pt>
                <c:pt idx="82">
                  <c:v>5.5781315999999998E-5</c:v>
                </c:pt>
                <c:pt idx="83">
                  <c:v>1.0326029600000002E-4</c:v>
                </c:pt>
                <c:pt idx="84">
                  <c:v>1.1389766400000001E-4</c:v>
                </c:pt>
                <c:pt idx="85">
                  <c:v>8.5098936000000005E-5</c:v>
                </c:pt>
                <c:pt idx="86">
                  <c:v>3.0874295999999999E-5</c:v>
                </c:pt>
                <c:pt idx="87">
                  <c:v>-5.7078680000000034E-6</c:v>
                </c:pt>
                <c:pt idx="88">
                  <c:v>2.5944792000000001E-5</c:v>
                </c:pt>
                <c:pt idx="89">
                  <c:v>1.4866370000000002E-4</c:v>
                </c:pt>
                <c:pt idx="90">
                  <c:v>3.4662253600000002E-4</c:v>
                </c:pt>
                <c:pt idx="91">
                  <c:v>5.6689389600000006E-4</c:v>
                </c:pt>
                <c:pt idx="92">
                  <c:v>7.3060558000000002E-4</c:v>
                </c:pt>
                <c:pt idx="93">
                  <c:v>7.8379242000000001E-4</c:v>
                </c:pt>
                <c:pt idx="94">
                  <c:v>7.3475674000000001E-4</c:v>
                </c:pt>
                <c:pt idx="95">
                  <c:v>6.2293464000000005E-4</c:v>
                </c:pt>
                <c:pt idx="96">
                  <c:v>4.9606455999999998E-4</c:v>
                </c:pt>
                <c:pt idx="97">
                  <c:v>3.9020978000000006E-4</c:v>
                </c:pt>
                <c:pt idx="98">
                  <c:v>3.1626709999999999E-4</c:v>
                </c:pt>
                <c:pt idx="99">
                  <c:v>2.6282082000000001E-4</c:v>
                </c:pt>
                <c:pt idx="100">
                  <c:v>2.1845521999999998E-4</c:v>
                </c:pt>
                <c:pt idx="101">
                  <c:v>1.8628368E-4</c:v>
                </c:pt>
                <c:pt idx="102">
                  <c:v>1.6552784000000001E-4</c:v>
                </c:pt>
                <c:pt idx="103">
                  <c:v>1.5878220000000001E-4</c:v>
                </c:pt>
                <c:pt idx="104">
                  <c:v>1.6682508000000001E-4</c:v>
                </c:pt>
                <c:pt idx="105">
                  <c:v>1.8057581999999999E-4</c:v>
                </c:pt>
                <c:pt idx="106">
                  <c:v>1.8654311999999999E-4</c:v>
                </c:pt>
                <c:pt idx="107">
                  <c:v>1.8680256E-4</c:v>
                </c:pt>
                <c:pt idx="108">
                  <c:v>1.8317028000000002E-4</c:v>
                </c:pt>
                <c:pt idx="109">
                  <c:v>1.7850021999999999E-4</c:v>
                </c:pt>
                <c:pt idx="110">
                  <c:v>1.9147262E-4</c:v>
                </c:pt>
                <c:pt idx="111">
                  <c:v>2.2857368000000003E-4</c:v>
                </c:pt>
                <c:pt idx="112">
                  <c:v>2.7527433999999999E-4</c:v>
                </c:pt>
                <c:pt idx="113">
                  <c:v>3.2015884000000002E-4</c:v>
                </c:pt>
                <c:pt idx="114">
                  <c:v>3.458442E-4</c:v>
                </c:pt>
                <c:pt idx="115">
                  <c:v>3.3365013999999999E-4</c:v>
                </c:pt>
                <c:pt idx="116">
                  <c:v>2.9888411999999997E-4</c:v>
                </c:pt>
                <c:pt idx="117">
                  <c:v>2.7423653999999998E-4</c:v>
                </c:pt>
                <c:pt idx="118">
                  <c:v>2.7319875999999999E-4</c:v>
                </c:pt>
                <c:pt idx="119">
                  <c:v>3.0018133999999995E-4</c:v>
                </c:pt>
                <c:pt idx="120">
                  <c:v>3.4999536000000005E-4</c:v>
                </c:pt>
                <c:pt idx="121">
                  <c:v>3.9306371999999997E-4</c:v>
                </c:pt>
                <c:pt idx="122">
                  <c:v>4.1745183999999995E-4</c:v>
                </c:pt>
                <c:pt idx="123">
                  <c:v>4.3561320000000002E-4</c:v>
                </c:pt>
                <c:pt idx="124">
                  <c:v>4.5870408E-4</c:v>
                </c:pt>
                <c:pt idx="125">
                  <c:v>5.0125356000000005E-4</c:v>
                </c:pt>
                <c:pt idx="126">
                  <c:v>5.6948838000000005E-4</c:v>
                </c:pt>
                <c:pt idx="127">
                  <c:v>6.3590708000000001E-4</c:v>
                </c:pt>
                <c:pt idx="128">
                  <c:v>6.7352703999999999E-4</c:v>
                </c:pt>
                <c:pt idx="129">
                  <c:v>6.8079157999999999E-4</c:v>
                </c:pt>
                <c:pt idx="130">
                  <c:v>6.5847904000000007E-4</c:v>
                </c:pt>
                <c:pt idx="131">
                  <c:v>6.3149645999999995E-4</c:v>
                </c:pt>
                <c:pt idx="132">
                  <c:v>6.2604803999999998E-4</c:v>
                </c:pt>
                <c:pt idx="133">
                  <c:v>6.3668540000000003E-4</c:v>
                </c:pt>
                <c:pt idx="134">
                  <c:v>6.4862002000000006E-4</c:v>
                </c:pt>
                <c:pt idx="135">
                  <c:v>6.4472830000000001E-4</c:v>
                </c:pt>
                <c:pt idx="136">
                  <c:v>6.0062213999999997E-4</c:v>
                </c:pt>
                <c:pt idx="137">
                  <c:v>5.3653848000000007E-4</c:v>
                </c:pt>
                <c:pt idx="138">
                  <c:v>4.9736183999999999E-4</c:v>
                </c:pt>
                <c:pt idx="139">
                  <c:v>5.0410747999999998E-4</c:v>
                </c:pt>
                <c:pt idx="140">
                  <c:v>5.5703488000000004E-4</c:v>
                </c:pt>
                <c:pt idx="141">
                  <c:v>6.2838308000000005E-4</c:v>
                </c:pt>
                <c:pt idx="142">
                  <c:v>6.7015421999999994E-4</c:v>
                </c:pt>
                <c:pt idx="143">
                  <c:v>6.4913891999999996E-4</c:v>
                </c:pt>
                <c:pt idx="144">
                  <c:v>5.6481831999999994E-4</c:v>
                </c:pt>
                <c:pt idx="145">
                  <c:v>4.3794823999999998E-4</c:v>
                </c:pt>
                <c:pt idx="146">
                  <c:v>3.0978092000000002E-4</c:v>
                </c:pt>
                <c:pt idx="147">
                  <c:v>2.1119068000000001E-4</c:v>
                </c:pt>
                <c:pt idx="148">
                  <c:v>1.5644716E-4</c:v>
                </c:pt>
                <c:pt idx="149">
                  <c:v>1.4918262E-4</c:v>
                </c:pt>
                <c:pt idx="150">
                  <c:v>1.8576477999999999E-4</c:v>
                </c:pt>
                <c:pt idx="151">
                  <c:v>2.5166457999999998E-4</c:v>
                </c:pt>
                <c:pt idx="152">
                  <c:v>3.2301277999999994E-4</c:v>
                </c:pt>
                <c:pt idx="153">
                  <c:v>3.8346415999999998E-4</c:v>
                </c:pt>
                <c:pt idx="154">
                  <c:v>4.1926797999999996E-4</c:v>
                </c:pt>
                <c:pt idx="155">
                  <c:v>4.3405652000000003E-4</c:v>
                </c:pt>
                <c:pt idx="156">
                  <c:v>4.4158050000000002E-4</c:v>
                </c:pt>
                <c:pt idx="157">
                  <c:v>4.4702890000000007E-4</c:v>
                </c:pt>
                <c:pt idx="158">
                  <c:v>4.4884503999999997E-4</c:v>
                </c:pt>
                <c:pt idx="159">
                  <c:v>4.5507180000000004E-4</c:v>
                </c:pt>
                <c:pt idx="160">
                  <c:v>4.7271428000000002E-4</c:v>
                </c:pt>
                <c:pt idx="161">
                  <c:v>5.1500432000000003E-4</c:v>
                </c:pt>
                <c:pt idx="162">
                  <c:v>6.016599599999999E-4</c:v>
                </c:pt>
                <c:pt idx="163">
                  <c:v>7.1114702E-4</c:v>
                </c:pt>
                <c:pt idx="164">
                  <c:v>8.0273216000000002E-4</c:v>
                </c:pt>
                <c:pt idx="165">
                  <c:v>8.5150837999999995E-4</c:v>
                </c:pt>
                <c:pt idx="166">
                  <c:v>8.4294658000000008E-4</c:v>
                </c:pt>
                <c:pt idx="167">
                  <c:v>7.8223574000000002E-4</c:v>
                </c:pt>
                <c:pt idx="168">
                  <c:v>7.2074656000000012E-4</c:v>
                </c:pt>
                <c:pt idx="169">
                  <c:v>6.9142893999999994E-4</c:v>
                </c:pt>
                <c:pt idx="170">
                  <c:v>6.9713680000000006E-4</c:v>
                </c:pt>
                <c:pt idx="171">
                  <c:v>7.4461579999999996E-4</c:v>
                </c:pt>
                <c:pt idx="172">
                  <c:v>8.2089351999999993E-4</c:v>
                </c:pt>
                <c:pt idx="173">
                  <c:v>8.9613342000000008E-4</c:v>
                </c:pt>
                <c:pt idx="174">
                  <c:v>9.6540596000000008E-4</c:v>
                </c:pt>
                <c:pt idx="175">
                  <c:v>1.0281924599999999E-3</c:v>
                </c:pt>
                <c:pt idx="176">
                  <c:v>1.0710013199999998E-3</c:v>
                </c:pt>
                <c:pt idx="177">
                  <c:v>1.1047295999999998E-3</c:v>
                </c:pt>
                <c:pt idx="178">
                  <c:v>1.1516898000000001E-3</c:v>
                </c:pt>
                <c:pt idx="179">
                  <c:v>1.238086E-3</c:v>
                </c:pt>
                <c:pt idx="180">
                  <c:v>1.3841552E-3</c:v>
                </c:pt>
                <c:pt idx="181">
                  <c:v>1.5886002E-3</c:v>
                </c:pt>
                <c:pt idx="182">
                  <c:v>1.8337786000000001E-3</c:v>
                </c:pt>
                <c:pt idx="183">
                  <c:v>2.0963398000000003E-3</c:v>
                </c:pt>
                <c:pt idx="184">
                  <c:v>2.3544906000000001E-3</c:v>
                </c:pt>
                <c:pt idx="185">
                  <c:v>2.6022634000000002E-3</c:v>
                </c:pt>
                <c:pt idx="186">
                  <c:v>2.8534092000000004E-3</c:v>
                </c:pt>
                <c:pt idx="187">
                  <c:v>3.1250512000000003E-3</c:v>
                </c:pt>
                <c:pt idx="188">
                  <c:v>3.4431346000000002E-3</c:v>
                </c:pt>
                <c:pt idx="189">
                  <c:v>3.8242638000000003E-3</c:v>
                </c:pt>
                <c:pt idx="190">
                  <c:v>4.2746655999999997E-3</c:v>
                </c:pt>
                <c:pt idx="191">
                  <c:v>4.7873347999999993E-3</c:v>
                </c:pt>
                <c:pt idx="192">
                  <c:v>5.3386618E-3</c:v>
                </c:pt>
                <c:pt idx="193">
                  <c:v>5.9055556E-3</c:v>
                </c:pt>
                <c:pt idx="194">
                  <c:v>6.482049000000001E-3</c:v>
                </c:pt>
                <c:pt idx="195">
                  <c:v>7.0805954000000004E-3</c:v>
                </c:pt>
                <c:pt idx="196">
                  <c:v>7.7268803999999995E-3</c:v>
                </c:pt>
                <c:pt idx="197">
                  <c:v>8.4468491999999985E-3</c:v>
                </c:pt>
                <c:pt idx="198">
                  <c:v>9.2303816000000004E-3</c:v>
                </c:pt>
                <c:pt idx="199">
                  <c:v>1.00325954E-2</c:v>
                </c:pt>
                <c:pt idx="200">
                  <c:v>1.0793557200000001E-2</c:v>
                </c:pt>
                <c:pt idx="201">
                  <c:v>1.1474090000000001E-2</c:v>
                </c:pt>
                <c:pt idx="202">
                  <c:v>1.2067966000000001E-2</c:v>
                </c:pt>
                <c:pt idx="203">
                  <c:v>1.2601132000000001E-2</c:v>
                </c:pt>
                <c:pt idx="204">
                  <c:v>1.3116136E-2</c:v>
                </c:pt>
                <c:pt idx="205">
                  <c:v>1.3651636E-2</c:v>
                </c:pt>
                <c:pt idx="206">
                  <c:v>1.4222162000000002E-2</c:v>
                </c:pt>
                <c:pt idx="207">
                  <c:v>1.481085E-2</c:v>
                </c:pt>
                <c:pt idx="208">
                  <c:v>1.5375409999999997E-2</c:v>
                </c:pt>
                <c:pt idx="209">
                  <c:v>1.5868879999999998E-2</c:v>
                </c:pt>
                <c:pt idx="210">
                  <c:v>1.6263759999999999E-2</c:v>
                </c:pt>
                <c:pt idx="211">
                  <c:v>1.6555638000000001E-2</c:v>
                </c:pt>
                <c:pt idx="212">
                  <c:v>1.6752817999999996E-2</c:v>
                </c:pt>
                <c:pt idx="213">
                  <c:v>1.6878908000000001E-2</c:v>
                </c:pt>
                <c:pt idx="214">
                  <c:v>1.6958817999999997E-2</c:v>
                </c:pt>
                <c:pt idx="215">
                  <c:v>1.7005777999999999E-2</c:v>
                </c:pt>
                <c:pt idx="216">
                  <c:v>1.7014599999999998E-2</c:v>
                </c:pt>
                <c:pt idx="217">
                  <c:v>1.6983986E-2</c:v>
                </c:pt>
                <c:pt idx="218">
                  <c:v>1.6910563999999999E-2</c:v>
                </c:pt>
                <c:pt idx="219">
                  <c:v>1.6784992000000002E-2</c:v>
                </c:pt>
                <c:pt idx="220">
                  <c:v>1.6592222E-2</c:v>
                </c:pt>
                <c:pt idx="221">
                  <c:v>1.6309942000000001E-2</c:v>
                </c:pt>
                <c:pt idx="222">
                  <c:v>1.5926995999999999E-2</c:v>
                </c:pt>
                <c:pt idx="223">
                  <c:v>1.5458949999999999E-2</c:v>
                </c:pt>
                <c:pt idx="224">
                  <c:v>1.4935902000000001E-2</c:v>
                </c:pt>
                <c:pt idx="225">
                  <c:v>1.4402995999999998E-2</c:v>
                </c:pt>
                <c:pt idx="226">
                  <c:v>1.3928205999999999E-2</c:v>
                </c:pt>
                <c:pt idx="227">
                  <c:v>1.3544482000000002E-2</c:v>
                </c:pt>
                <c:pt idx="228">
                  <c:v>1.3237556000000001E-2</c:v>
                </c:pt>
                <c:pt idx="229">
                  <c:v>1.2987707999999997E-2</c:v>
                </c:pt>
                <c:pt idx="230">
                  <c:v>1.2741232E-2</c:v>
                </c:pt>
                <c:pt idx="231">
                  <c:v>1.2429894E-2</c:v>
                </c:pt>
                <c:pt idx="232">
                  <c:v>1.2050321999999999E-2</c:v>
                </c:pt>
                <c:pt idx="233">
                  <c:v>1.1630015999999998E-2</c:v>
                </c:pt>
                <c:pt idx="234">
                  <c:v>1.1193883999999998E-2</c:v>
                </c:pt>
                <c:pt idx="235">
                  <c:v>1.0798744000000001E-2</c:v>
                </c:pt>
                <c:pt idx="236">
                  <c:v>1.0478066999999999E-2</c:v>
                </c:pt>
                <c:pt idx="237">
                  <c:v>1.0210835400000002E-2</c:v>
                </c:pt>
                <c:pt idx="238">
                  <c:v>9.9918613999999996E-3</c:v>
                </c:pt>
                <c:pt idx="239">
                  <c:v>9.7926045999999992E-3</c:v>
                </c:pt>
                <c:pt idx="240">
                  <c:v>9.5567671999999999E-3</c:v>
                </c:pt>
                <c:pt idx="241">
                  <c:v>9.2838279999999992E-3</c:v>
                </c:pt>
                <c:pt idx="242">
                  <c:v>9.0025861999999991E-3</c:v>
                </c:pt>
                <c:pt idx="243">
                  <c:v>8.7278307999999992E-3</c:v>
                </c:pt>
                <c:pt idx="244">
                  <c:v>8.4977004000000005E-3</c:v>
                </c:pt>
                <c:pt idx="245">
                  <c:v>8.3306160000000008E-3</c:v>
                </c:pt>
                <c:pt idx="246">
                  <c:v>8.1824711999999994E-3</c:v>
                </c:pt>
                <c:pt idx="247">
                  <c:v>8.0221324000000014E-3</c:v>
                </c:pt>
                <c:pt idx="248">
                  <c:v>7.8379241999999988E-3</c:v>
                </c:pt>
                <c:pt idx="249">
                  <c:v>7.6228417999999994E-3</c:v>
                </c:pt>
                <c:pt idx="250">
                  <c:v>7.4064622E-3</c:v>
                </c:pt>
                <c:pt idx="251">
                  <c:v>7.2279620000000001E-3</c:v>
                </c:pt>
                <c:pt idx="252">
                  <c:v>7.0733309999999995E-3</c:v>
                </c:pt>
                <c:pt idx="253">
                  <c:v>6.9212945999999999E-3</c:v>
                </c:pt>
                <c:pt idx="254">
                  <c:v>6.7757444000000003E-3</c:v>
                </c:pt>
                <c:pt idx="255">
                  <c:v>6.6348639999999999E-3</c:v>
                </c:pt>
                <c:pt idx="256">
                  <c:v>6.5105884000000004E-3</c:v>
                </c:pt>
                <c:pt idx="257">
                  <c:v>6.4247111999999997E-3</c:v>
                </c:pt>
                <c:pt idx="258">
                  <c:v>6.3492117999999998E-3</c:v>
                </c:pt>
                <c:pt idx="259">
                  <c:v>6.2275306000000004E-3</c:v>
                </c:pt>
                <c:pt idx="260">
                  <c:v>6.0365769999999996E-3</c:v>
                </c:pt>
                <c:pt idx="261">
                  <c:v>5.7849123999999998E-3</c:v>
                </c:pt>
                <c:pt idx="262">
                  <c:v>5.4992599999999997E-3</c:v>
                </c:pt>
                <c:pt idx="263">
                  <c:v>5.231768999999999E-3</c:v>
                </c:pt>
                <c:pt idx="264">
                  <c:v>5.0042329999999994E-3</c:v>
                </c:pt>
                <c:pt idx="265">
                  <c:v>4.78474E-3</c:v>
                </c:pt>
                <c:pt idx="266">
                  <c:v>4.5325566000000003E-3</c:v>
                </c:pt>
                <c:pt idx="267">
                  <c:v>4.2430126000000002E-3</c:v>
                </c:pt>
                <c:pt idx="268">
                  <c:v>3.9264861999999999E-3</c:v>
                </c:pt>
                <c:pt idx="269">
                  <c:v>3.6125541999999997E-3</c:v>
                </c:pt>
                <c:pt idx="270">
                  <c:v>3.3481765999999998E-3</c:v>
                </c:pt>
                <c:pt idx="271">
                  <c:v>3.1416560000000005E-3</c:v>
                </c:pt>
                <c:pt idx="272">
                  <c:v>2.9579667999999996E-3</c:v>
                </c:pt>
                <c:pt idx="273">
                  <c:v>2.7784285999999997E-3</c:v>
                </c:pt>
                <c:pt idx="274">
                  <c:v>2.6108252000000003E-3</c:v>
                </c:pt>
                <c:pt idx="275">
                  <c:v>2.4655344000000003E-3</c:v>
                </c:pt>
                <c:pt idx="276">
                  <c:v>2.3573444000000001E-3</c:v>
                </c:pt>
                <c:pt idx="277">
                  <c:v>2.2834018000000003E-3</c:v>
                </c:pt>
                <c:pt idx="278">
                  <c:v>2.2172426000000001E-3</c:v>
                </c:pt>
                <c:pt idx="279">
                  <c:v>2.1342192000000002E-3</c:v>
                </c:pt>
                <c:pt idx="280">
                  <c:v>2.0319965999999997E-3</c:v>
                </c:pt>
                <c:pt idx="281">
                  <c:v>1.9352226000000001E-3</c:v>
                </c:pt>
                <c:pt idx="282">
                  <c:v>1.8828141999999999E-3</c:v>
                </c:pt>
                <c:pt idx="283">
                  <c:v>1.8898194E-3</c:v>
                </c:pt>
                <c:pt idx="284">
                  <c:v>1.9443035999999996E-3</c:v>
                </c:pt>
                <c:pt idx="285">
                  <c:v>2.0223973999999997E-3</c:v>
                </c:pt>
                <c:pt idx="286">
                  <c:v>2.0812919999999998E-3</c:v>
                </c:pt>
                <c:pt idx="287">
                  <c:v>2.0869998000000002E-3</c:v>
                </c:pt>
                <c:pt idx="288">
                  <c:v>2.0452285999999998E-3</c:v>
                </c:pt>
                <c:pt idx="289">
                  <c:v>1.9681723999999999E-3</c:v>
                </c:pt>
                <c:pt idx="290">
                  <c:v>1.8542747999999998E-3</c:v>
                </c:pt>
                <c:pt idx="291">
                  <c:v>1.7198807999999999E-3</c:v>
                </c:pt>
                <c:pt idx="292">
                  <c:v>1.5810760000000001E-3</c:v>
                </c:pt>
                <c:pt idx="293">
                  <c:v>1.4448657999999999E-3</c:v>
                </c:pt>
                <c:pt idx="294">
                  <c:v>1.3335625999999997E-3</c:v>
                </c:pt>
                <c:pt idx="295">
                  <c:v>1.2663656E-3</c:v>
                </c:pt>
                <c:pt idx="296">
                  <c:v>1.224854E-3</c:v>
                </c:pt>
                <c:pt idx="297">
                  <c:v>1.1802290000000001E-3</c:v>
                </c:pt>
                <c:pt idx="298">
                  <c:v>1.1169236999999999E-3</c:v>
                </c:pt>
                <c:pt idx="299">
                  <c:v>1.0331220600000002E-3</c:v>
                </c:pt>
                <c:pt idx="300">
                  <c:v>9.3842348E-4</c:v>
                </c:pt>
                <c:pt idx="301">
                  <c:v>8.5410282000000001E-4</c:v>
                </c:pt>
                <c:pt idx="302">
                  <c:v>7.928731200000001E-4</c:v>
                </c:pt>
                <c:pt idx="303">
                  <c:v>7.4202132000000007E-4</c:v>
                </c:pt>
                <c:pt idx="304">
                  <c:v>6.8494276000000012E-4</c:v>
                </c:pt>
                <c:pt idx="305">
                  <c:v>6.1904296000000005E-4</c:v>
                </c:pt>
                <c:pt idx="306">
                  <c:v>5.5366205999999999E-4</c:v>
                </c:pt>
                <c:pt idx="307">
                  <c:v>4.9736183999999999E-4</c:v>
                </c:pt>
                <c:pt idx="308">
                  <c:v>4.5792574E-4</c:v>
                </c:pt>
                <c:pt idx="309">
                  <c:v>4.1537625999999995E-4</c:v>
                </c:pt>
                <c:pt idx="310">
                  <c:v>3.4558475199999999E-4</c:v>
                </c:pt>
                <c:pt idx="311">
                  <c:v>2.5866967200000002E-4</c:v>
                </c:pt>
                <c:pt idx="312">
                  <c:v>1.8576477200000002E-4</c:v>
                </c:pt>
                <c:pt idx="313">
                  <c:v>1.5748493200000001E-4</c:v>
                </c:pt>
                <c:pt idx="314">
                  <c:v>2.0210999200000001E-4</c:v>
                </c:pt>
                <c:pt idx="315">
                  <c:v>3.0770533999999997E-4</c:v>
                </c:pt>
                <c:pt idx="316">
                  <c:v>4.1148454000000006E-4</c:v>
                </c:pt>
                <c:pt idx="317">
                  <c:v>4.6960090000000001E-4</c:v>
                </c:pt>
                <c:pt idx="318">
                  <c:v>4.6726586E-4</c:v>
                </c:pt>
                <c:pt idx="319">
                  <c:v>4.0759282000000005E-4</c:v>
                </c:pt>
                <c:pt idx="320">
                  <c:v>3.2638557999999996E-4</c:v>
                </c:pt>
                <c:pt idx="321">
                  <c:v>2.6100468E-4</c:v>
                </c:pt>
                <c:pt idx="322">
                  <c:v>2.1975244000000004E-4</c:v>
                </c:pt>
                <c:pt idx="323">
                  <c:v>1.9199152000000001E-4</c:v>
                </c:pt>
                <c:pt idx="324">
                  <c:v>1.5566879599999999E-4</c:v>
                </c:pt>
                <c:pt idx="325">
                  <c:v>9.6774103999999983E-5</c:v>
                </c:pt>
                <c:pt idx="326">
                  <c:v>2.3350323999999998E-5</c:v>
                </c:pt>
                <c:pt idx="327">
                  <c:v>-5.7856896000000007E-5</c:v>
                </c:pt>
                <c:pt idx="328">
                  <c:v>-1.3595075599999999E-4</c:v>
                </c:pt>
                <c:pt idx="329">
                  <c:v>-1.98218272E-4</c:v>
                </c:pt>
                <c:pt idx="330">
                  <c:v>-2.5374014E-4</c:v>
                </c:pt>
                <c:pt idx="331">
                  <c:v>-3.0251636000000004E-4</c:v>
                </c:pt>
                <c:pt idx="332">
                  <c:v>-3.3287178000000002E-4</c:v>
                </c:pt>
                <c:pt idx="333">
                  <c:v>-3.4402804000000002E-4</c:v>
                </c:pt>
                <c:pt idx="334">
                  <c:v>-3.3027730000000002E-4</c:v>
                </c:pt>
                <c:pt idx="335">
                  <c:v>-2.8072273999999998E-4</c:v>
                </c:pt>
                <c:pt idx="336">
                  <c:v>-2.0937454400000001E-4</c:v>
                </c:pt>
                <c:pt idx="337">
                  <c:v>-1.33096828E-4</c:v>
                </c:pt>
                <c:pt idx="338">
                  <c:v>-7.0569859999999987E-5</c:v>
                </c:pt>
                <c:pt idx="339">
                  <c:v>-4.9295120000000003E-5</c:v>
                </c:pt>
                <c:pt idx="340">
                  <c:v>-8.094778000000001E-5</c:v>
                </c:pt>
                <c:pt idx="341">
                  <c:v>-1.4866371600000001E-4</c:v>
                </c:pt>
                <c:pt idx="342">
                  <c:v>-2.30130392E-4</c:v>
                </c:pt>
                <c:pt idx="343">
                  <c:v>-3.0070024000000001E-4</c:v>
                </c:pt>
                <c:pt idx="344">
                  <c:v>-3.4039578000000004E-4</c:v>
                </c:pt>
                <c:pt idx="345">
                  <c:v>-3.4869810000000002E-4</c:v>
                </c:pt>
                <c:pt idx="346">
                  <c:v>-3.3442846000000001E-4</c:v>
                </c:pt>
                <c:pt idx="347">
                  <c:v>-3.0926200000000004E-4</c:v>
                </c:pt>
                <c:pt idx="348">
                  <c:v>-2.8591168000000001E-4</c:v>
                </c:pt>
                <c:pt idx="349">
                  <c:v>-2.7501488000000003E-4</c:v>
                </c:pt>
                <c:pt idx="350">
                  <c:v>-2.8072273999999998E-4</c:v>
                </c:pt>
                <c:pt idx="351">
                  <c:v>-3.1029980000000005E-4</c:v>
                </c:pt>
                <c:pt idx="352">
                  <c:v>-3.6115161999999995E-4</c:v>
                </c:pt>
                <c:pt idx="353">
                  <c:v>-4.2186246000000001E-4</c:v>
                </c:pt>
                <c:pt idx="354">
                  <c:v>-4.7349260000000004E-4</c:v>
                </c:pt>
                <c:pt idx="355">
                  <c:v>-4.9087562000000001E-4</c:v>
                </c:pt>
                <c:pt idx="356">
                  <c:v>-4.6285523999999993E-4</c:v>
                </c:pt>
                <c:pt idx="357">
                  <c:v>-4.0551722000000003E-4</c:v>
                </c:pt>
                <c:pt idx="358">
                  <c:v>-3.3909854000000004E-4</c:v>
                </c:pt>
                <c:pt idx="359">
                  <c:v>-2.8461446000000004E-4</c:v>
                </c:pt>
                <c:pt idx="360">
                  <c:v>-2.7034482000000003E-4</c:v>
                </c:pt>
                <c:pt idx="361">
                  <c:v>-2.9654907999999996E-4</c:v>
                </c:pt>
                <c:pt idx="362">
                  <c:v>-3.3416903999999999E-4</c:v>
                </c:pt>
                <c:pt idx="363">
                  <c:v>-3.5933548000000005E-4</c:v>
                </c:pt>
                <c:pt idx="364">
                  <c:v>-3.5414652000000004E-4</c:v>
                </c:pt>
                <c:pt idx="365">
                  <c:v>-2.9810575200000004E-4</c:v>
                </c:pt>
                <c:pt idx="366">
                  <c:v>-2.0055329200000001E-4</c:v>
                </c:pt>
                <c:pt idx="367">
                  <c:v>-9.4179612000000029E-5</c:v>
                </c:pt>
                <c:pt idx="368">
                  <c:v>2.5944879999999919E-6</c:v>
                </c:pt>
                <c:pt idx="369">
                  <c:v>7.4202127999999995E-5</c:v>
                </c:pt>
                <c:pt idx="370">
                  <c:v>1.03260304E-4</c:v>
                </c:pt>
                <c:pt idx="371">
                  <c:v>1.00146928E-4</c:v>
                </c:pt>
                <c:pt idx="372">
                  <c:v>8.1207223999999996E-5</c:v>
                </c:pt>
                <c:pt idx="373">
                  <c:v>5.0332907999999996E-5</c:v>
                </c:pt>
                <c:pt idx="374">
                  <c:v>2.7760935999999999E-5</c:v>
                </c:pt>
                <c:pt idx="375">
                  <c:v>2.4128664E-5</c:v>
                </c:pt>
                <c:pt idx="376">
                  <c:v>2.1793632000000002E-5</c:v>
                </c:pt>
                <c:pt idx="377">
                  <c:v>1.8161359999999999E-5</c:v>
                </c:pt>
                <c:pt idx="378">
                  <c:v>1.2453504E-5</c:v>
                </c:pt>
                <c:pt idx="379">
                  <c:v>-9.8590240000000006E-6</c:v>
                </c:pt>
                <c:pt idx="380">
                  <c:v>-4.5403396000000002E-5</c:v>
                </c:pt>
                <c:pt idx="381">
                  <c:v>-8.1466667999999996E-5</c:v>
                </c:pt>
                <c:pt idx="382">
                  <c:v>-1.1830829200000001E-4</c:v>
                </c:pt>
                <c:pt idx="383">
                  <c:v>-1.4788536E-4</c:v>
                </c:pt>
                <c:pt idx="384">
                  <c:v>-1.5826327999999998E-4</c:v>
                </c:pt>
                <c:pt idx="385">
                  <c:v>-1.4503143600000002E-4</c:v>
                </c:pt>
                <c:pt idx="386">
                  <c:v>-1.1156264400000002E-4</c:v>
                </c:pt>
                <c:pt idx="387">
                  <c:v>-6.7197027999999997E-5</c:v>
                </c:pt>
                <c:pt idx="388">
                  <c:v>-3.2171552000000004E-5</c:v>
                </c:pt>
                <c:pt idx="389">
                  <c:v>-3.6841612000000003E-5</c:v>
                </c:pt>
                <c:pt idx="390">
                  <c:v>-9.5476856000000014E-5</c:v>
                </c:pt>
                <c:pt idx="391">
                  <c:v>-1.8939702800000003E-4</c:v>
                </c:pt>
                <c:pt idx="392">
                  <c:v>-2.8694948400000001E-4</c:v>
                </c:pt>
                <c:pt idx="393">
                  <c:v>-3.4999534000000002E-4</c:v>
                </c:pt>
                <c:pt idx="394">
                  <c:v>-3.4869810000000002E-4</c:v>
                </c:pt>
                <c:pt idx="395">
                  <c:v>-2.9577071200000002E-4</c:v>
                </c:pt>
                <c:pt idx="396">
                  <c:v>-2.3350319200000002E-4</c:v>
                </c:pt>
                <c:pt idx="397">
                  <c:v>-1.9743991200000003E-4</c:v>
                </c:pt>
                <c:pt idx="398">
                  <c:v>-2.0548281200000003E-4</c:v>
                </c:pt>
                <c:pt idx="399">
                  <c:v>-2.4907007199999998E-4</c:v>
                </c:pt>
                <c:pt idx="400">
                  <c:v>-2.9551125999999997E-4</c:v>
                </c:pt>
                <c:pt idx="401">
                  <c:v>-3.1029979999999994E-4</c:v>
                </c:pt>
                <c:pt idx="402">
                  <c:v>-2.7942547999999995E-4</c:v>
                </c:pt>
                <c:pt idx="403">
                  <c:v>-2.2416305200000002E-4</c:v>
                </c:pt>
                <c:pt idx="404">
                  <c:v>-1.79019112E-4</c:v>
                </c:pt>
                <c:pt idx="405">
                  <c:v>-1.7408961199999999E-4</c:v>
                </c:pt>
                <c:pt idx="406">
                  <c:v>-2.26238672E-4</c:v>
                </c:pt>
                <c:pt idx="407">
                  <c:v>-3.2664505200000004E-4</c:v>
                </c:pt>
                <c:pt idx="408">
                  <c:v>-4.3301874000000005E-4</c:v>
                </c:pt>
                <c:pt idx="409">
                  <c:v>-5.0125356000000005E-4</c:v>
                </c:pt>
                <c:pt idx="410">
                  <c:v>-5.0384803999999994E-4</c:v>
                </c:pt>
                <c:pt idx="411">
                  <c:v>-4.3768877999999996E-4</c:v>
                </c:pt>
                <c:pt idx="412">
                  <c:v>-3.3053675999999998E-4</c:v>
                </c:pt>
                <c:pt idx="413">
                  <c:v>-2.22346936E-4</c:v>
                </c:pt>
                <c:pt idx="414">
                  <c:v>-1.3413461600000001E-4</c:v>
                </c:pt>
                <c:pt idx="415">
                  <c:v>-6.6418679999999993E-5</c:v>
                </c:pt>
                <c:pt idx="416">
                  <c:v>-2.4128663999999993E-5</c:v>
                </c:pt>
                <c:pt idx="417">
                  <c:v>-6.4862000000000007E-6</c:v>
                </c:pt>
                <c:pt idx="418">
                  <c:v>-3.6322719999999979E-6</c:v>
                </c:pt>
                <c:pt idx="419">
                  <c:v>-2.7760931999999998E-5</c:v>
                </c:pt>
                <c:pt idx="420">
                  <c:v>-9.2104027999999994E-5</c:v>
                </c:pt>
                <c:pt idx="421">
                  <c:v>-1.6812228400000002E-4</c:v>
                </c:pt>
                <c:pt idx="422">
                  <c:v>-2.2649808800000003E-4</c:v>
                </c:pt>
                <c:pt idx="423">
                  <c:v>-2.6593418000000005E-4</c:v>
                </c:pt>
                <c:pt idx="424">
                  <c:v>-2.7760934000000006E-4</c:v>
                </c:pt>
                <c:pt idx="425">
                  <c:v>-2.6878812000000001E-4</c:v>
                </c:pt>
                <c:pt idx="426">
                  <c:v>-2.7994440000000004E-4</c:v>
                </c:pt>
                <c:pt idx="427">
                  <c:v>-3.2846117999999998E-4</c:v>
                </c:pt>
                <c:pt idx="428">
                  <c:v>-4.0525780000000001E-4</c:v>
                </c:pt>
                <c:pt idx="429">
                  <c:v>-4.9476735999999999E-4</c:v>
                </c:pt>
                <c:pt idx="430">
                  <c:v>-5.6585612000000006E-4</c:v>
                </c:pt>
                <c:pt idx="431">
                  <c:v>-5.9413594000000001E-4</c:v>
                </c:pt>
                <c:pt idx="432">
                  <c:v>-5.9180090000000006E-4</c:v>
                </c:pt>
                <c:pt idx="433">
                  <c:v>-5.9361704000000001E-4</c:v>
                </c:pt>
                <c:pt idx="434">
                  <c:v>-6.2760474E-4</c:v>
                </c:pt>
                <c:pt idx="435">
                  <c:v>-6.9480175999999999E-4</c:v>
                </c:pt>
                <c:pt idx="436">
                  <c:v>-7.7159838000000007E-4</c:v>
                </c:pt>
                <c:pt idx="437">
                  <c:v>-8.2504468000000003E-4</c:v>
                </c:pt>
                <c:pt idx="438">
                  <c:v>-8.1414786000000002E-4</c:v>
                </c:pt>
                <c:pt idx="439">
                  <c:v>-7.3812960000000001E-4</c:v>
                </c:pt>
                <c:pt idx="440">
                  <c:v>-6.3850157999999994E-4</c:v>
                </c:pt>
                <c:pt idx="441">
                  <c:v>-5.4432196000000002E-4</c:v>
                </c:pt>
                <c:pt idx="442">
                  <c:v>-4.7349263999999999E-4</c:v>
                </c:pt>
                <c:pt idx="443">
                  <c:v>-4.3405653999999995E-4</c:v>
                </c:pt>
                <c:pt idx="444">
                  <c:v>-4.0214442000000001E-4</c:v>
                </c:pt>
                <c:pt idx="445">
                  <c:v>-3.7049176000000003E-4</c:v>
                </c:pt>
                <c:pt idx="446">
                  <c:v>-3.6737838000000002E-4</c:v>
                </c:pt>
                <c:pt idx="447">
                  <c:v>-4.0603614000000001E-4</c:v>
                </c:pt>
                <c:pt idx="448">
                  <c:v>-4.8854059999999997E-4</c:v>
                </c:pt>
                <c:pt idx="449">
                  <c:v>-6.0451386000000002E-4</c:v>
                </c:pt>
                <c:pt idx="450">
                  <c:v>-7.0517968E-4</c:v>
                </c:pt>
                <c:pt idx="451">
                  <c:v>-7.4176183999999997E-4</c:v>
                </c:pt>
                <c:pt idx="452">
                  <c:v>-7.0414187999999999E-4</c:v>
                </c:pt>
                <c:pt idx="453">
                  <c:v>-6.0866502000000012E-4</c:v>
                </c:pt>
                <c:pt idx="454">
                  <c:v>-4.9269176000000007E-4</c:v>
                </c:pt>
                <c:pt idx="455">
                  <c:v>-3.9617710000000003E-4</c:v>
                </c:pt>
                <c:pt idx="456">
                  <c:v>-3.4143358E-4</c:v>
                </c:pt>
                <c:pt idx="457">
                  <c:v>-3.2872062000000003E-4</c:v>
                </c:pt>
                <c:pt idx="458">
                  <c:v>-3.3883908000000002E-4</c:v>
                </c:pt>
                <c:pt idx="459">
                  <c:v>-3.4402804000000002E-4</c:v>
                </c:pt>
                <c:pt idx="460">
                  <c:v>-3.2898006000000002E-4</c:v>
                </c:pt>
                <c:pt idx="461">
                  <c:v>-2.8902505999999997E-4</c:v>
                </c:pt>
                <c:pt idx="462">
                  <c:v>-2.2468196E-4</c:v>
                </c:pt>
                <c:pt idx="463">
                  <c:v>-1.5099873599999999E-4</c:v>
                </c:pt>
                <c:pt idx="464">
                  <c:v>-8.1207227999999994E-5</c:v>
                </c:pt>
                <c:pt idx="465">
                  <c:v>-1.5047988000000006E-5</c:v>
                </c:pt>
                <c:pt idx="466">
                  <c:v>5.7597452000000001E-5</c:v>
                </c:pt>
                <c:pt idx="467">
                  <c:v>1.37247992E-4</c:v>
                </c:pt>
                <c:pt idx="468">
                  <c:v>2.1093122800000001E-4</c:v>
                </c:pt>
                <c:pt idx="469">
                  <c:v>2.5892910000000001E-4</c:v>
                </c:pt>
                <c:pt idx="470">
                  <c:v>2.6048579999999997E-4</c:v>
                </c:pt>
                <c:pt idx="471">
                  <c:v>2.0314779199999996E-4</c:v>
                </c:pt>
                <c:pt idx="472">
                  <c:v>1.07411472E-4</c:v>
                </c:pt>
                <c:pt idx="473">
                  <c:v>1.1675151999999998E-5</c:v>
                </c:pt>
                <c:pt idx="474">
                  <c:v>-5.9413592000000001E-5</c:v>
                </c:pt>
                <c:pt idx="475">
                  <c:v>-9.4957976000000009E-5</c:v>
                </c:pt>
                <c:pt idx="476">
                  <c:v>-9.6774112000000005E-5</c:v>
                </c:pt>
                <c:pt idx="477">
                  <c:v>-8.6915084000000007E-5</c:v>
                </c:pt>
                <c:pt idx="478">
                  <c:v>-8.5877283999999995E-5</c:v>
                </c:pt>
                <c:pt idx="479">
                  <c:v>-1.0351973999999999E-4</c:v>
                </c:pt>
                <c:pt idx="480">
                  <c:v>-1.3932355600000001E-4</c:v>
                </c:pt>
                <c:pt idx="481">
                  <c:v>-1.83689172E-4</c:v>
                </c:pt>
                <c:pt idx="482">
                  <c:v>-2.1067176E-4</c:v>
                </c:pt>
                <c:pt idx="483">
                  <c:v>-1.9640212399999997E-4</c:v>
                </c:pt>
                <c:pt idx="484">
                  <c:v>-1.3465350400000001E-4</c:v>
                </c:pt>
                <c:pt idx="485">
                  <c:v>-3.009596400000001E-5</c:v>
                </c:pt>
                <c:pt idx="486">
                  <c:v>1.11043756E-4</c:v>
                </c:pt>
                <c:pt idx="487">
                  <c:v>2.6359917600000005E-4</c:v>
                </c:pt>
                <c:pt idx="488">
                  <c:v>4.0084718000000001E-4</c:v>
                </c:pt>
                <c:pt idx="489">
                  <c:v>5.0903700000000005E-4</c:v>
                </c:pt>
                <c:pt idx="490">
                  <c:v>5.7286119999999999E-4</c:v>
                </c:pt>
                <c:pt idx="491">
                  <c:v>5.8246078000000006E-4</c:v>
                </c:pt>
                <c:pt idx="492">
                  <c:v>5.5677544E-4</c:v>
                </c:pt>
                <c:pt idx="493">
                  <c:v>5.1630154000000005E-4</c:v>
                </c:pt>
                <c:pt idx="494">
                  <c:v>4.8776226000000003E-4</c:v>
                </c:pt>
                <c:pt idx="495">
                  <c:v>4.9476736000000009E-4</c:v>
                </c:pt>
                <c:pt idx="496">
                  <c:v>5.2667945999999995E-4</c:v>
                </c:pt>
                <c:pt idx="497">
                  <c:v>5.5210535999999986E-4</c:v>
                </c:pt>
                <c:pt idx="498">
                  <c:v>5.5547817999999991E-4</c:v>
                </c:pt>
                <c:pt idx="499">
                  <c:v>5.3472234E-4</c:v>
                </c:pt>
                <c:pt idx="500">
                  <c:v>5.0851810000000005E-4</c:v>
                </c:pt>
                <c:pt idx="501">
                  <c:v>5.2278774000000001E-4</c:v>
                </c:pt>
                <c:pt idx="502">
                  <c:v>5.9231980000000006E-4</c:v>
                </c:pt>
                <c:pt idx="503">
                  <c:v>7.0362309999999993E-4</c:v>
                </c:pt>
                <c:pt idx="504">
                  <c:v>8.2737973999999991E-4</c:v>
                </c:pt>
                <c:pt idx="505">
                  <c:v>9.3089950000000007E-4</c:v>
                </c:pt>
                <c:pt idx="506">
                  <c:v>9.8953476000000003E-4</c:v>
                </c:pt>
                <c:pt idx="507">
                  <c:v>9.9757763999999997E-4</c:v>
                </c:pt>
                <c:pt idx="508">
                  <c:v>9.5424972000000016E-4</c:v>
                </c:pt>
                <c:pt idx="509">
                  <c:v>8.7356143999999989E-4</c:v>
                </c:pt>
                <c:pt idx="510">
                  <c:v>7.7211725999999994E-4</c:v>
                </c:pt>
                <c:pt idx="511">
                  <c:v>6.5173338000000004E-4</c:v>
                </c:pt>
                <c:pt idx="512">
                  <c:v>5.2512276000000004E-4</c:v>
                </c:pt>
                <c:pt idx="513">
                  <c:v>4.0318219999999999E-4</c:v>
                </c:pt>
                <c:pt idx="514">
                  <c:v>2.84095568E-4</c:v>
                </c:pt>
                <c:pt idx="515">
                  <c:v>1.7927857199999999E-4</c:v>
                </c:pt>
                <c:pt idx="516">
                  <c:v>1.1285988000000001E-4</c:v>
                </c:pt>
                <c:pt idx="517">
                  <c:v>9.5736320000000002E-5</c:v>
                </c:pt>
                <c:pt idx="518">
                  <c:v>1.3439407999999998E-4</c:v>
                </c:pt>
                <c:pt idx="519">
                  <c:v>2.1456351199999999E-4</c:v>
                </c:pt>
                <c:pt idx="520">
                  <c:v>2.9680852799999997E-4</c:v>
                </c:pt>
                <c:pt idx="521">
                  <c:v>3.4454696E-4</c:v>
                </c:pt>
                <c:pt idx="522">
                  <c:v>3.4714143999999995E-4</c:v>
                </c:pt>
                <c:pt idx="523">
                  <c:v>3.1989940000000004E-4</c:v>
                </c:pt>
                <c:pt idx="524">
                  <c:v>2.9447350000000002E-4</c:v>
                </c:pt>
                <c:pt idx="525">
                  <c:v>2.8513338000000002E-4</c:v>
                </c:pt>
                <c:pt idx="526">
                  <c:v>2.9032234000000003E-4</c:v>
                </c:pt>
                <c:pt idx="527">
                  <c:v>3.1133761999999998E-4</c:v>
                </c:pt>
                <c:pt idx="528">
                  <c:v>3.4195248E-4</c:v>
                </c:pt>
                <c:pt idx="529">
                  <c:v>3.8112911999999997E-4</c:v>
                </c:pt>
                <c:pt idx="530">
                  <c:v>4.4443442000000001E-4</c:v>
                </c:pt>
                <c:pt idx="531">
                  <c:v>5.3601956000000003E-4</c:v>
                </c:pt>
                <c:pt idx="532">
                  <c:v>6.3979876000000001E-4</c:v>
                </c:pt>
                <c:pt idx="533">
                  <c:v>7.4228072000000005E-4</c:v>
                </c:pt>
                <c:pt idx="534">
                  <c:v>8.2322850000000002E-4</c:v>
                </c:pt>
                <c:pt idx="535">
                  <c:v>8.5124889999999996E-4</c:v>
                </c:pt>
                <c:pt idx="536">
                  <c:v>8.1933679999999999E-4</c:v>
                </c:pt>
                <c:pt idx="537">
                  <c:v>7.4202130000000004E-4</c:v>
                </c:pt>
                <c:pt idx="538">
                  <c:v>6.5017670000000005E-4</c:v>
                </c:pt>
                <c:pt idx="539">
                  <c:v>5.853147E-4</c:v>
                </c:pt>
                <c:pt idx="540">
                  <c:v>5.7986628000000003E-4</c:v>
                </c:pt>
                <c:pt idx="541">
                  <c:v>6.3331258000000009E-4</c:v>
                </c:pt>
                <c:pt idx="542">
                  <c:v>7.1400089999999988E-4</c:v>
                </c:pt>
                <c:pt idx="543">
                  <c:v>7.6926334000000012E-4</c:v>
                </c:pt>
                <c:pt idx="544">
                  <c:v>7.5447480000000004E-4</c:v>
                </c:pt>
                <c:pt idx="545">
                  <c:v>6.6755972000000002E-4</c:v>
                </c:pt>
                <c:pt idx="546">
                  <c:v>5.3264673999999998E-4</c:v>
                </c:pt>
                <c:pt idx="547">
                  <c:v>3.8865310000000001E-4</c:v>
                </c:pt>
                <c:pt idx="548">
                  <c:v>2.703448E-4</c:v>
                </c:pt>
                <c:pt idx="549">
                  <c:v>1.9666158000000001E-4</c:v>
                </c:pt>
                <c:pt idx="550">
                  <c:v>1.7227345999999997E-4</c:v>
                </c:pt>
                <c:pt idx="551">
                  <c:v>1.9380766000000002E-4</c:v>
                </c:pt>
                <c:pt idx="552">
                  <c:v>2.3843272000000001E-4</c:v>
                </c:pt>
                <c:pt idx="553">
                  <c:v>2.8435502000000005E-4</c:v>
                </c:pt>
                <c:pt idx="554">
                  <c:v>3.1159706000000002E-4</c:v>
                </c:pt>
                <c:pt idx="555">
                  <c:v>3.0303527999999997E-4</c:v>
                </c:pt>
                <c:pt idx="556">
                  <c:v>2.6333972000000002E-4</c:v>
                </c:pt>
                <c:pt idx="557">
                  <c:v>2.1560127999999999E-4</c:v>
                </c:pt>
                <c:pt idx="558">
                  <c:v>1.8031634000000002E-4</c:v>
                </c:pt>
                <c:pt idx="559">
                  <c:v>1.8031634000000002E-4</c:v>
                </c:pt>
                <c:pt idx="560">
                  <c:v>2.1378513999999998E-4</c:v>
                </c:pt>
                <c:pt idx="561">
                  <c:v>2.5996690000000002E-4</c:v>
                </c:pt>
                <c:pt idx="562">
                  <c:v>3.0381362000000002E-4</c:v>
                </c:pt>
                <c:pt idx="563">
                  <c:v>3.2820173999999999E-4</c:v>
                </c:pt>
                <c:pt idx="564">
                  <c:v>3.2067774000000003E-4</c:v>
                </c:pt>
                <c:pt idx="565">
                  <c:v>2.9732741999999996E-4</c:v>
                </c:pt>
                <c:pt idx="566">
                  <c:v>2.7423654000000003E-4</c:v>
                </c:pt>
                <c:pt idx="567">
                  <c:v>2.4777284E-4</c:v>
                </c:pt>
                <c:pt idx="568">
                  <c:v>2.1222846000000002E-4</c:v>
                </c:pt>
                <c:pt idx="569">
                  <c:v>1.6033886E-4</c:v>
                </c:pt>
                <c:pt idx="570">
                  <c:v>9.0547339999999982E-5</c:v>
                </c:pt>
                <c:pt idx="571">
                  <c:v>1.9458580000000006E-5</c:v>
                </c:pt>
                <c:pt idx="572">
                  <c:v>-2.0236959999999997E-5</c:v>
                </c:pt>
                <c:pt idx="573">
                  <c:v>-5.1890000000001156E-7</c:v>
                </c:pt>
                <c:pt idx="574">
                  <c:v>8.1466680000000002E-5</c:v>
                </c:pt>
                <c:pt idx="575">
                  <c:v>2.0600172E-4</c:v>
                </c:pt>
                <c:pt idx="576">
                  <c:v>3.4791978E-4</c:v>
                </c:pt>
                <c:pt idx="577">
                  <c:v>4.696008999999999E-4</c:v>
                </c:pt>
                <c:pt idx="578">
                  <c:v>5.4224634000000008E-4</c:v>
                </c:pt>
                <c:pt idx="579">
                  <c:v>5.6274271999999992E-4</c:v>
                </c:pt>
                <c:pt idx="580">
                  <c:v>5.3212786E-4</c:v>
                </c:pt>
                <c:pt idx="581">
                  <c:v>4.5040173999999998E-4</c:v>
                </c:pt>
                <c:pt idx="582">
                  <c:v>3.4895756000000004E-4</c:v>
                </c:pt>
                <c:pt idx="583">
                  <c:v>2.578913E-4</c:v>
                </c:pt>
                <c:pt idx="584">
                  <c:v>1.9380764000000001E-4</c:v>
                </c:pt>
                <c:pt idx="585">
                  <c:v>1.7746242000000001E-4</c:v>
                </c:pt>
                <c:pt idx="586">
                  <c:v>2.1663908E-4</c:v>
                </c:pt>
                <c:pt idx="587">
                  <c:v>2.9136012000000001E-4</c:v>
                </c:pt>
                <c:pt idx="588">
                  <c:v>3.7594017999999999E-4</c:v>
                </c:pt>
                <c:pt idx="589">
                  <c:v>4.5585017999999998E-4</c:v>
                </c:pt>
                <c:pt idx="590">
                  <c:v>5.1266929999999999E-4</c:v>
                </c:pt>
                <c:pt idx="591">
                  <c:v>5.3264679999999996E-4</c:v>
                </c:pt>
                <c:pt idx="592">
                  <c:v>5.1941494000000009E-4</c:v>
                </c:pt>
                <c:pt idx="593">
                  <c:v>5.0566420000000003E-4</c:v>
                </c:pt>
                <c:pt idx="594">
                  <c:v>5.2045271999999997E-4</c:v>
                </c:pt>
                <c:pt idx="595">
                  <c:v>5.7389899999999989E-4</c:v>
                </c:pt>
                <c:pt idx="596">
                  <c:v>6.5406842E-4</c:v>
                </c:pt>
                <c:pt idx="597">
                  <c:v>7.2645441999999992E-4</c:v>
                </c:pt>
              </c:numCache>
            </c:numRef>
          </c:val>
          <c:smooth val="0"/>
        </c:ser>
        <c:ser>
          <c:idx val="39"/>
          <c:order val="38"/>
          <c:marker>
            <c:symbol val="none"/>
          </c:marker>
          <c:val>
            <c:numRef>
              <c:f>Sheet1!$AO$2:$AO$599</c:f>
              <c:numCache>
                <c:formatCode>0.00E+00</c:formatCode>
                <c:ptCount val="598"/>
                <c:pt idx="0">
                  <c:v>7.4461579999999996E-4</c:v>
                </c:pt>
                <c:pt idx="1">
                  <c:v>5.7467729999999999E-4</c:v>
                </c:pt>
                <c:pt idx="2">
                  <c:v>4.6285523999999993E-4</c:v>
                </c:pt>
                <c:pt idx="3">
                  <c:v>3.9202591999999996E-4</c:v>
                </c:pt>
                <c:pt idx="4">
                  <c:v>3.5907604000000001E-4</c:v>
                </c:pt>
                <c:pt idx="5">
                  <c:v>3.4817921999999999E-4</c:v>
                </c:pt>
                <c:pt idx="6">
                  <c:v>3.3157455999999999E-4</c:v>
                </c:pt>
                <c:pt idx="7">
                  <c:v>2.8279833599999997E-4</c:v>
                </c:pt>
                <c:pt idx="8">
                  <c:v>2.13785176E-4</c:v>
                </c:pt>
                <c:pt idx="9">
                  <c:v>1.6189555599999998E-4</c:v>
                </c:pt>
                <c:pt idx="10">
                  <c:v>1.4840425599999999E-4</c:v>
                </c:pt>
                <c:pt idx="11">
                  <c:v>1.81873036E-4</c:v>
                </c:pt>
                <c:pt idx="12">
                  <c:v>2.5114566E-4</c:v>
                </c:pt>
                <c:pt idx="13">
                  <c:v>3.2379109999999996E-4</c:v>
                </c:pt>
                <c:pt idx="14">
                  <c:v>3.8268579999999996E-4</c:v>
                </c:pt>
                <c:pt idx="15">
                  <c:v>4.3068368E-4</c:v>
                </c:pt>
                <c:pt idx="16">
                  <c:v>4.6830366000000001E-4</c:v>
                </c:pt>
                <c:pt idx="17">
                  <c:v>4.8828116000000003E-4</c:v>
                </c:pt>
                <c:pt idx="18">
                  <c:v>4.8724337999999994E-4</c:v>
                </c:pt>
                <c:pt idx="19">
                  <c:v>4.6077967999999991E-4</c:v>
                </c:pt>
                <c:pt idx="20">
                  <c:v>4.2367862000000005E-4</c:v>
                </c:pt>
                <c:pt idx="21">
                  <c:v>4.1356014000000003E-4</c:v>
                </c:pt>
                <c:pt idx="22">
                  <c:v>4.4832615999999999E-4</c:v>
                </c:pt>
                <c:pt idx="23">
                  <c:v>5.1085311999999998E-4</c:v>
                </c:pt>
                <c:pt idx="24">
                  <c:v>5.6507775999999998E-4</c:v>
                </c:pt>
                <c:pt idx="25">
                  <c:v>5.7519622000000014E-4</c:v>
                </c:pt>
                <c:pt idx="26">
                  <c:v>5.3783569999999998E-4</c:v>
                </c:pt>
                <c:pt idx="27">
                  <c:v>4.9398900000000002E-4</c:v>
                </c:pt>
                <c:pt idx="28">
                  <c:v>4.9217285999999996E-4</c:v>
                </c:pt>
                <c:pt idx="29">
                  <c:v>5.6455885999999998E-4</c:v>
                </c:pt>
                <c:pt idx="30">
                  <c:v>7.0128795999999994E-4</c:v>
                </c:pt>
                <c:pt idx="31">
                  <c:v>8.4839506000000003E-4</c:v>
                </c:pt>
                <c:pt idx="32">
                  <c:v>9.5736316000000004E-4</c:v>
                </c:pt>
                <c:pt idx="33">
                  <c:v>1.0066582799999999E-3</c:v>
                </c:pt>
                <c:pt idx="34">
                  <c:v>9.9342642E-4</c:v>
                </c:pt>
                <c:pt idx="35">
                  <c:v>9.3842344000000005E-4</c:v>
                </c:pt>
                <c:pt idx="36">
                  <c:v>8.6214565999999989E-4</c:v>
                </c:pt>
                <c:pt idx="37">
                  <c:v>7.7523063999999995E-4</c:v>
                </c:pt>
                <c:pt idx="38">
                  <c:v>6.9791514E-4</c:v>
                </c:pt>
                <c:pt idx="39">
                  <c:v>6.4680390000000003E-4</c:v>
                </c:pt>
                <c:pt idx="40">
                  <c:v>6.2293469999999992E-4</c:v>
                </c:pt>
                <c:pt idx="41">
                  <c:v>6.1618904000000001E-4</c:v>
                </c:pt>
                <c:pt idx="42">
                  <c:v>5.9880602000000004E-4</c:v>
                </c:pt>
                <c:pt idx="43">
                  <c:v>5.4821365999999994E-4</c:v>
                </c:pt>
                <c:pt idx="44">
                  <c:v>4.7427096000000006E-4</c:v>
                </c:pt>
                <c:pt idx="45">
                  <c:v>4.0214439999999998E-4</c:v>
                </c:pt>
                <c:pt idx="46">
                  <c:v>3.5544375999999999E-4</c:v>
                </c:pt>
                <c:pt idx="47">
                  <c:v>3.4480637999999996E-4</c:v>
                </c:pt>
                <c:pt idx="48">
                  <c:v>3.5622208000000001E-4</c:v>
                </c:pt>
                <c:pt idx="49">
                  <c:v>3.6218939999999999E-4</c:v>
                </c:pt>
                <c:pt idx="50">
                  <c:v>3.4480637999999996E-4</c:v>
                </c:pt>
                <c:pt idx="51">
                  <c:v>3.1263482000000003E-4</c:v>
                </c:pt>
                <c:pt idx="52">
                  <c:v>3.0018131999999997E-4</c:v>
                </c:pt>
                <c:pt idx="53">
                  <c:v>3.3494736000000002E-4</c:v>
                </c:pt>
                <c:pt idx="54">
                  <c:v>4.1615458000000003E-4</c:v>
                </c:pt>
                <c:pt idx="55">
                  <c:v>5.2434439999999997E-4</c:v>
                </c:pt>
                <c:pt idx="56">
                  <c:v>6.2345354000000006E-4</c:v>
                </c:pt>
                <c:pt idx="57">
                  <c:v>6.8468328000000013E-4</c:v>
                </c:pt>
                <c:pt idx="58">
                  <c:v>7.0388243999999994E-4</c:v>
                </c:pt>
                <c:pt idx="59">
                  <c:v>6.9609899999999994E-4</c:v>
                </c:pt>
                <c:pt idx="60">
                  <c:v>6.6704084000000004E-4</c:v>
                </c:pt>
                <c:pt idx="61">
                  <c:v>6.3798268000000004E-4</c:v>
                </c:pt>
                <c:pt idx="62">
                  <c:v>6.2449138000000002E-4</c:v>
                </c:pt>
                <c:pt idx="63">
                  <c:v>6.1774572E-4</c:v>
                </c:pt>
                <c:pt idx="64">
                  <c:v>6.0632999999999998E-4</c:v>
                </c:pt>
                <c:pt idx="65">
                  <c:v>5.9439537999999995E-4</c:v>
                </c:pt>
                <c:pt idx="66">
                  <c:v>5.7130449999999997E-4</c:v>
                </c:pt>
                <c:pt idx="67">
                  <c:v>5.2278771999999998E-4</c:v>
                </c:pt>
                <c:pt idx="68">
                  <c:v>4.6311467999999992E-4</c:v>
                </c:pt>
                <c:pt idx="69">
                  <c:v>4.0447943999999999E-4</c:v>
                </c:pt>
                <c:pt idx="70">
                  <c:v>3.6089218000000001E-4</c:v>
                </c:pt>
                <c:pt idx="71">
                  <c:v>3.5129259999999994E-4</c:v>
                </c:pt>
                <c:pt idx="72">
                  <c:v>3.7957243999999998E-4</c:v>
                </c:pt>
                <c:pt idx="73">
                  <c:v>4.2964591999999999E-4</c:v>
                </c:pt>
                <c:pt idx="74">
                  <c:v>4.926917800000001E-4</c:v>
                </c:pt>
                <c:pt idx="75">
                  <c:v>5.6118605999999995E-4</c:v>
                </c:pt>
                <c:pt idx="76">
                  <c:v>6.3590708000000001E-4</c:v>
                </c:pt>
                <c:pt idx="77">
                  <c:v>7.1918988000000002E-4</c:v>
                </c:pt>
                <c:pt idx="78">
                  <c:v>7.9442979999999987E-4</c:v>
                </c:pt>
                <c:pt idx="79">
                  <c:v>8.3957375999999992E-4</c:v>
                </c:pt>
                <c:pt idx="80">
                  <c:v>8.4528160000000001E-4</c:v>
                </c:pt>
                <c:pt idx="81">
                  <c:v>8.0869944000000005E-4</c:v>
                </c:pt>
                <c:pt idx="82">
                  <c:v>7.4695082000000011E-4</c:v>
                </c:pt>
                <c:pt idx="83">
                  <c:v>6.9635846000000012E-4</c:v>
                </c:pt>
                <c:pt idx="84">
                  <c:v>6.7664039999999997E-4</c:v>
                </c:pt>
                <c:pt idx="85">
                  <c:v>6.8831555999999993E-4</c:v>
                </c:pt>
                <c:pt idx="86">
                  <c:v>7.2308159999999997E-4</c:v>
                </c:pt>
                <c:pt idx="87">
                  <c:v>7.5265865999999998E-4</c:v>
                </c:pt>
                <c:pt idx="88">
                  <c:v>7.4928582000000012E-4</c:v>
                </c:pt>
                <c:pt idx="89">
                  <c:v>7.0440132000000003E-4</c:v>
                </c:pt>
                <c:pt idx="90">
                  <c:v>6.1177838E-4</c:v>
                </c:pt>
                <c:pt idx="91">
                  <c:v>4.7971934000000003E-4</c:v>
                </c:pt>
                <c:pt idx="92">
                  <c:v>3.5674100000000005E-4</c:v>
                </c:pt>
                <c:pt idx="93">
                  <c:v>2.7579322000000002E-4</c:v>
                </c:pt>
                <c:pt idx="94">
                  <c:v>2.5581572E-4</c:v>
                </c:pt>
                <c:pt idx="95">
                  <c:v>3.0147858E-4</c:v>
                </c:pt>
                <c:pt idx="96">
                  <c:v>3.7334567999999996E-4</c:v>
                </c:pt>
                <c:pt idx="97">
                  <c:v>4.1667347999999993E-4</c:v>
                </c:pt>
                <c:pt idx="98">
                  <c:v>4.1900851999999999E-4</c:v>
                </c:pt>
                <c:pt idx="99">
                  <c:v>3.7282677999999996E-4</c:v>
                </c:pt>
                <c:pt idx="100">
                  <c:v>2.8591169999999999E-4</c:v>
                </c:pt>
                <c:pt idx="101">
                  <c:v>2.0314778000000001E-4</c:v>
                </c:pt>
                <c:pt idx="102">
                  <c:v>1.48923156E-4</c:v>
                </c:pt>
                <c:pt idx="103">
                  <c:v>1.2609173600000001E-4</c:v>
                </c:pt>
                <c:pt idx="104">
                  <c:v>1.5047985600000002E-4</c:v>
                </c:pt>
                <c:pt idx="105">
                  <c:v>2.21828056E-4</c:v>
                </c:pt>
                <c:pt idx="106">
                  <c:v>3.0173803600000004E-4</c:v>
                </c:pt>
                <c:pt idx="107">
                  <c:v>3.6348666000000001E-4</c:v>
                </c:pt>
                <c:pt idx="108">
                  <c:v>3.9020979999999998E-4</c:v>
                </c:pt>
                <c:pt idx="109">
                  <c:v>3.6504334E-4</c:v>
                </c:pt>
                <c:pt idx="110">
                  <c:v>2.988841E-4</c:v>
                </c:pt>
                <c:pt idx="111">
                  <c:v>2.2675755999999997E-4</c:v>
                </c:pt>
                <c:pt idx="112">
                  <c:v>1.5852273600000001E-4</c:v>
                </c:pt>
                <c:pt idx="113">
                  <c:v>9.9109143999999996E-5</c:v>
                </c:pt>
                <c:pt idx="114">
                  <c:v>6.3564764E-5</c:v>
                </c:pt>
                <c:pt idx="115">
                  <c:v>5.2408496E-5</c:v>
                </c:pt>
                <c:pt idx="116">
                  <c:v>6.5640336000000001E-5</c:v>
                </c:pt>
                <c:pt idx="117">
                  <c:v>1.211622E-4</c:v>
                </c:pt>
                <c:pt idx="118">
                  <c:v>2.0911507200000002E-4</c:v>
                </c:pt>
                <c:pt idx="119">
                  <c:v>2.9914353200000002E-4</c:v>
                </c:pt>
                <c:pt idx="120">
                  <c:v>3.7178898E-4</c:v>
                </c:pt>
                <c:pt idx="121">
                  <c:v>4.0603612000000004E-4</c:v>
                </c:pt>
                <c:pt idx="122">
                  <c:v>3.9020980000000003E-4</c:v>
                </c:pt>
                <c:pt idx="123">
                  <c:v>3.4013634000000005E-4</c:v>
                </c:pt>
                <c:pt idx="124">
                  <c:v>2.67490896E-4</c:v>
                </c:pt>
                <c:pt idx="125">
                  <c:v>1.7383015999999999E-4</c:v>
                </c:pt>
                <c:pt idx="126">
                  <c:v>7.0050959999999981E-5</c:v>
                </c:pt>
                <c:pt idx="127">
                  <c:v>-3.5284920000000006E-5</c:v>
                </c:pt>
                <c:pt idx="128">
                  <c:v>-1.2790786E-4</c:v>
                </c:pt>
                <c:pt idx="129">
                  <c:v>-1.8213249600000002E-4</c:v>
                </c:pt>
                <c:pt idx="130">
                  <c:v>-1.8057580800000001E-4</c:v>
                </c:pt>
                <c:pt idx="131">
                  <c:v>-1.1623270800000002E-4</c:v>
                </c:pt>
                <c:pt idx="132">
                  <c:v>4.9294919999999972E-6</c:v>
                </c:pt>
                <c:pt idx="133">
                  <c:v>1.54630992E-4</c:v>
                </c:pt>
                <c:pt idx="134">
                  <c:v>3.0485139199999998E-4</c:v>
                </c:pt>
                <c:pt idx="135">
                  <c:v>4.3742931999999994E-4</c:v>
                </c:pt>
                <c:pt idx="136">
                  <c:v>5.3809516000000006E-4</c:v>
                </c:pt>
                <c:pt idx="137">
                  <c:v>6.0555165999999993E-4</c:v>
                </c:pt>
                <c:pt idx="138">
                  <c:v>6.5354954000000002E-4</c:v>
                </c:pt>
                <c:pt idx="139">
                  <c:v>6.864994399999999E-4</c:v>
                </c:pt>
                <c:pt idx="140">
                  <c:v>7.0128797999999997E-4</c:v>
                </c:pt>
                <c:pt idx="141">
                  <c:v>6.9973127999999995E-4</c:v>
                </c:pt>
                <c:pt idx="142">
                  <c:v>6.8364550000000004E-4</c:v>
                </c:pt>
                <c:pt idx="143">
                  <c:v>6.5017670000000005E-4</c:v>
                </c:pt>
                <c:pt idx="144">
                  <c:v>6.2293466000000008E-4</c:v>
                </c:pt>
                <c:pt idx="145">
                  <c:v>6.3045866000000005E-4</c:v>
                </c:pt>
                <c:pt idx="146">
                  <c:v>6.6704084000000004E-4</c:v>
                </c:pt>
                <c:pt idx="147">
                  <c:v>7.0466080000000002E-4</c:v>
                </c:pt>
                <c:pt idx="148">
                  <c:v>7.2204381999999999E-4</c:v>
                </c:pt>
                <c:pt idx="149">
                  <c:v>6.9817459999999996E-4</c:v>
                </c:pt>
                <c:pt idx="150">
                  <c:v>6.2682640000000006E-4</c:v>
                </c:pt>
                <c:pt idx="151">
                  <c:v>5.3031174000000008E-4</c:v>
                </c:pt>
                <c:pt idx="152">
                  <c:v>4.4080218E-4</c:v>
                </c:pt>
                <c:pt idx="153">
                  <c:v>3.8035079999999995E-4</c:v>
                </c:pt>
                <c:pt idx="154">
                  <c:v>3.4688200000000002E-4</c:v>
                </c:pt>
                <c:pt idx="155">
                  <c:v>3.3209345999999994E-4</c:v>
                </c:pt>
                <c:pt idx="156">
                  <c:v>3.3365013999999999E-4</c:v>
                </c:pt>
                <c:pt idx="157">
                  <c:v>3.4766032000000004E-4</c:v>
                </c:pt>
                <c:pt idx="158">
                  <c:v>3.7983188000000002E-4</c:v>
                </c:pt>
                <c:pt idx="159">
                  <c:v>4.3665100000000003E-4</c:v>
                </c:pt>
                <c:pt idx="160">
                  <c:v>4.9762127999999992E-4</c:v>
                </c:pt>
                <c:pt idx="161">
                  <c:v>5.3731684000000004E-4</c:v>
                </c:pt>
                <c:pt idx="162">
                  <c:v>5.4406250000000006E-4</c:v>
                </c:pt>
                <c:pt idx="163">
                  <c:v>5.0384804000000005E-4</c:v>
                </c:pt>
                <c:pt idx="164">
                  <c:v>4.2912701999999999E-4</c:v>
                </c:pt>
                <c:pt idx="165">
                  <c:v>3.5466543999999997E-4</c:v>
                </c:pt>
                <c:pt idx="166">
                  <c:v>2.9473294000000001E-4</c:v>
                </c:pt>
                <c:pt idx="167">
                  <c:v>2.5815076000000001E-4</c:v>
                </c:pt>
                <c:pt idx="168">
                  <c:v>2.5140511999999996E-4</c:v>
                </c:pt>
                <c:pt idx="169">
                  <c:v>2.5892910000000001E-4</c:v>
                </c:pt>
                <c:pt idx="170">
                  <c:v>2.7605266000000001E-4</c:v>
                </c:pt>
                <c:pt idx="171">
                  <c:v>3.1315371999999998E-4</c:v>
                </c:pt>
                <c:pt idx="172">
                  <c:v>3.7075117999999999E-4</c:v>
                </c:pt>
                <c:pt idx="173">
                  <c:v>4.4106160000000001E-4</c:v>
                </c:pt>
                <c:pt idx="174">
                  <c:v>5.1111256000000002E-4</c:v>
                </c:pt>
                <c:pt idx="175">
                  <c:v>5.6066714000000003E-4</c:v>
                </c:pt>
                <c:pt idx="176">
                  <c:v>5.8453636000000005E-4</c:v>
                </c:pt>
                <c:pt idx="177">
                  <c:v>5.9491427999999996E-4</c:v>
                </c:pt>
                <c:pt idx="178">
                  <c:v>6.0944335999999996E-4</c:v>
                </c:pt>
                <c:pt idx="179">
                  <c:v>6.4239325999999994E-4</c:v>
                </c:pt>
                <c:pt idx="180">
                  <c:v>6.9999071999999999E-4</c:v>
                </c:pt>
                <c:pt idx="181">
                  <c:v>7.7886292000000008E-4</c:v>
                </c:pt>
                <c:pt idx="182">
                  <c:v>8.6162684E-4</c:v>
                </c:pt>
                <c:pt idx="183">
                  <c:v>9.3453178000000008E-4</c:v>
                </c:pt>
                <c:pt idx="184">
                  <c:v>1.0045827800000001E-3</c:v>
                </c:pt>
                <c:pt idx="185">
                  <c:v>1.0914979200000001E-3</c:v>
                </c:pt>
                <c:pt idx="186">
                  <c:v>1.2175896E-3</c:v>
                </c:pt>
                <c:pt idx="187">
                  <c:v>1.4077650000000001E-3</c:v>
                </c:pt>
                <c:pt idx="188">
                  <c:v>1.6765530000000001E-3</c:v>
                </c:pt>
                <c:pt idx="189">
                  <c:v>2.0234349999999996E-3</c:v>
                </c:pt>
                <c:pt idx="190">
                  <c:v>2.4551563999999997E-3</c:v>
                </c:pt>
                <c:pt idx="191">
                  <c:v>2.9828735999999998E-3</c:v>
                </c:pt>
                <c:pt idx="192">
                  <c:v>3.5995814000000003E-3</c:v>
                </c:pt>
                <c:pt idx="193">
                  <c:v>4.2798541999999997E-3</c:v>
                </c:pt>
                <c:pt idx="194">
                  <c:v>4.9912606000000002E-3</c:v>
                </c:pt>
                <c:pt idx="195">
                  <c:v>5.6961807999999997E-3</c:v>
                </c:pt>
                <c:pt idx="196">
                  <c:v>6.3904638000000001E-3</c:v>
                </c:pt>
                <c:pt idx="197">
                  <c:v>7.1127671999999999E-3</c:v>
                </c:pt>
                <c:pt idx="198">
                  <c:v>7.9056401999999994E-3</c:v>
                </c:pt>
                <c:pt idx="199">
                  <c:v>8.7999580000000001E-3</c:v>
                </c:pt>
                <c:pt idx="200">
                  <c:v>9.7863784000000002E-3</c:v>
                </c:pt>
                <c:pt idx="201">
                  <c:v>1.0809641200000001E-2</c:v>
                </c:pt>
                <c:pt idx="202">
                  <c:v>1.18256386E-2</c:v>
                </c:pt>
                <c:pt idx="203">
                  <c:v>1.2809724E-2</c:v>
                </c:pt>
                <c:pt idx="204">
                  <c:v>1.375178E-2</c:v>
                </c:pt>
                <c:pt idx="205">
                  <c:v>1.4685274000000002E-2</c:v>
                </c:pt>
                <c:pt idx="206">
                  <c:v>1.5637708E-2</c:v>
                </c:pt>
                <c:pt idx="207">
                  <c:v>1.6595332000000001E-2</c:v>
                </c:pt>
                <c:pt idx="208">
                  <c:v>1.7556068000000001E-2</c:v>
                </c:pt>
                <c:pt idx="209">
                  <c:v>1.8500975999999999E-2</c:v>
                </c:pt>
                <c:pt idx="210">
                  <c:v>1.9386214000000002E-2</c:v>
                </c:pt>
                <c:pt idx="211">
                  <c:v>2.0189984000000001E-2</c:v>
                </c:pt>
                <c:pt idx="212">
                  <c:v>2.0901129999999997E-2</c:v>
                </c:pt>
                <c:pt idx="213">
                  <c:v>2.1520692000000001E-2</c:v>
                </c:pt>
                <c:pt idx="214">
                  <c:v>2.2075912000000003E-2</c:v>
                </c:pt>
                <c:pt idx="215">
                  <c:v>2.2593770000000003E-2</c:v>
                </c:pt>
                <c:pt idx="216">
                  <c:v>2.3096579999999999E-2</c:v>
                </c:pt>
                <c:pt idx="217">
                  <c:v>2.359524E-2</c:v>
                </c:pt>
                <c:pt idx="218">
                  <c:v>2.4049794000000003E-2</c:v>
                </c:pt>
                <c:pt idx="219">
                  <c:v>2.4410166000000001E-2</c:v>
                </c:pt>
                <c:pt idx="220">
                  <c:v>2.4647560000000002E-2</c:v>
                </c:pt>
                <c:pt idx="221">
                  <c:v>2.4746670000000002E-2</c:v>
                </c:pt>
                <c:pt idx="222">
                  <c:v>2.4730844000000002E-2</c:v>
                </c:pt>
                <c:pt idx="223">
                  <c:v>2.4642112000000001E-2</c:v>
                </c:pt>
                <c:pt idx="224">
                  <c:v>2.4510314000000002E-2</c:v>
                </c:pt>
                <c:pt idx="225">
                  <c:v>2.4352309999999999E-2</c:v>
                </c:pt>
                <c:pt idx="226">
                  <c:v>2.4168619999999998E-2</c:v>
                </c:pt>
                <c:pt idx="227">
                  <c:v>2.3926814000000001E-2</c:v>
                </c:pt>
                <c:pt idx="228">
                  <c:v>2.3600428E-2</c:v>
                </c:pt>
                <c:pt idx="229">
                  <c:v>2.3180379999999997E-2</c:v>
                </c:pt>
                <c:pt idx="230">
                  <c:v>2.2661226E-2</c:v>
                </c:pt>
                <c:pt idx="231">
                  <c:v>2.2055674000000001E-2</c:v>
                </c:pt>
                <c:pt idx="232">
                  <c:v>2.1404199999999998E-2</c:v>
                </c:pt>
                <c:pt idx="233">
                  <c:v>2.0745461999999999E-2</c:v>
                </c:pt>
                <c:pt idx="234">
                  <c:v>2.0119674000000001E-2</c:v>
                </c:pt>
                <c:pt idx="235">
                  <c:v>1.9572498000000001E-2</c:v>
                </c:pt>
                <c:pt idx="236">
                  <c:v>1.9112496E-2</c:v>
                </c:pt>
                <c:pt idx="237">
                  <c:v>1.8717876000000001E-2</c:v>
                </c:pt>
                <c:pt idx="238">
                  <c:v>1.8359319999999998E-2</c:v>
                </c:pt>
                <c:pt idx="239">
                  <c:v>1.7990125999999999E-2</c:v>
                </c:pt>
                <c:pt idx="240">
                  <c:v>1.7552178000000002E-2</c:v>
                </c:pt>
                <c:pt idx="241">
                  <c:v>1.7022645999999995E-2</c:v>
                </c:pt>
                <c:pt idx="242">
                  <c:v>1.6416834000000002E-2</c:v>
                </c:pt>
                <c:pt idx="243">
                  <c:v>1.5785078000000001E-2</c:v>
                </c:pt>
                <c:pt idx="244">
                  <c:v>1.5194314E-2</c:v>
                </c:pt>
                <c:pt idx="245">
                  <c:v>1.4705772000000001E-2</c:v>
                </c:pt>
                <c:pt idx="246">
                  <c:v>1.4340987999999999E-2</c:v>
                </c:pt>
                <c:pt idx="247">
                  <c:v>1.4057671999999998E-2</c:v>
                </c:pt>
                <c:pt idx="248">
                  <c:v>1.3793554E-2</c:v>
                </c:pt>
                <c:pt idx="249">
                  <c:v>1.3502713999999999E-2</c:v>
                </c:pt>
                <c:pt idx="250">
                  <c:v>1.3156870000000001E-2</c:v>
                </c:pt>
                <c:pt idx="251">
                  <c:v>1.2751351999999999E-2</c:v>
                </c:pt>
                <c:pt idx="252">
                  <c:v>1.2318592E-2</c:v>
                </c:pt>
                <c:pt idx="253">
                  <c:v>1.1899063999999999E-2</c:v>
                </c:pt>
                <c:pt idx="254">
                  <c:v>1.1525198E-2</c:v>
                </c:pt>
                <c:pt idx="255">
                  <c:v>1.121931E-2</c:v>
                </c:pt>
                <c:pt idx="256">
                  <c:v>1.0975688000000001E-2</c:v>
                </c:pt>
                <c:pt idx="257">
                  <c:v>1.0763459999999999E-2</c:v>
                </c:pt>
                <c:pt idx="258">
                  <c:v>1.05392968E-2</c:v>
                </c:pt>
                <c:pt idx="259">
                  <c:v>1.02601316E-2</c:v>
                </c:pt>
                <c:pt idx="260">
                  <c:v>9.9075410000000006E-3</c:v>
                </c:pt>
                <c:pt idx="261">
                  <c:v>9.5085105999999989E-3</c:v>
                </c:pt>
                <c:pt idx="262">
                  <c:v>9.1027331999999992E-3</c:v>
                </c:pt>
                <c:pt idx="263">
                  <c:v>8.7158962E-3</c:v>
                </c:pt>
                <c:pt idx="264">
                  <c:v>8.3581174000000001E-3</c:v>
                </c:pt>
                <c:pt idx="265">
                  <c:v>8.0244674000000005E-3</c:v>
                </c:pt>
                <c:pt idx="266">
                  <c:v>7.7089786000000011E-3</c:v>
                </c:pt>
                <c:pt idx="267">
                  <c:v>7.4194345999999993E-3</c:v>
                </c:pt>
                <c:pt idx="268">
                  <c:v>7.1672512000000004E-3</c:v>
                </c:pt>
                <c:pt idx="269">
                  <c:v>6.9589145999999994E-3</c:v>
                </c:pt>
                <c:pt idx="270">
                  <c:v>6.7762632000000003E-3</c:v>
                </c:pt>
                <c:pt idx="271">
                  <c:v>6.5894607999999995E-3</c:v>
                </c:pt>
                <c:pt idx="272">
                  <c:v>6.3767134000000001E-3</c:v>
                </c:pt>
                <c:pt idx="273">
                  <c:v>6.1164870000000003E-3</c:v>
                </c:pt>
                <c:pt idx="274">
                  <c:v>5.8020359999999991E-3</c:v>
                </c:pt>
                <c:pt idx="275">
                  <c:v>5.4639752000000003E-3</c:v>
                </c:pt>
                <c:pt idx="276">
                  <c:v>5.1290277999999998E-3</c:v>
                </c:pt>
                <c:pt idx="277">
                  <c:v>4.8174307999999996E-3</c:v>
                </c:pt>
                <c:pt idx="278">
                  <c:v>4.5608365999999997E-3</c:v>
                </c:pt>
                <c:pt idx="279">
                  <c:v>4.3618399999999996E-3</c:v>
                </c:pt>
                <c:pt idx="280">
                  <c:v>4.1965715999999998E-3</c:v>
                </c:pt>
                <c:pt idx="281">
                  <c:v>4.0515400000000002E-3</c:v>
                </c:pt>
                <c:pt idx="282">
                  <c:v>3.9008007999999997E-3</c:v>
                </c:pt>
                <c:pt idx="283">
                  <c:v>3.7186683999999998E-3</c:v>
                </c:pt>
                <c:pt idx="284">
                  <c:v>3.5121476E-3</c:v>
                </c:pt>
                <c:pt idx="285">
                  <c:v>3.2960273999999997E-3</c:v>
                </c:pt>
                <c:pt idx="286">
                  <c:v>3.0879502E-3</c:v>
                </c:pt>
                <c:pt idx="287">
                  <c:v>2.9107472000000001E-3</c:v>
                </c:pt>
                <c:pt idx="288">
                  <c:v>2.7732398000000001E-3</c:v>
                </c:pt>
                <c:pt idx="289">
                  <c:v>2.6754279999999997E-3</c:v>
                </c:pt>
                <c:pt idx="290">
                  <c:v>2.6222412E-3</c:v>
                </c:pt>
                <c:pt idx="291">
                  <c:v>2.5830645999999997E-3</c:v>
                </c:pt>
                <c:pt idx="292">
                  <c:v>2.5210564E-3</c:v>
                </c:pt>
                <c:pt idx="293">
                  <c:v>2.4240227999999999E-3</c:v>
                </c:pt>
                <c:pt idx="294">
                  <c:v>2.2810669999999999E-3</c:v>
                </c:pt>
                <c:pt idx="295">
                  <c:v>2.0903725999999998E-3</c:v>
                </c:pt>
                <c:pt idx="296">
                  <c:v>1.8986403999999998E-3</c:v>
                </c:pt>
                <c:pt idx="297">
                  <c:v>1.7502362000000001E-3</c:v>
                </c:pt>
                <c:pt idx="298">
                  <c:v>1.6560566000000001E-3</c:v>
                </c:pt>
                <c:pt idx="299">
                  <c:v>1.6218094000000002E-3</c:v>
                </c:pt>
                <c:pt idx="300">
                  <c:v>1.6251821999999998E-3</c:v>
                </c:pt>
                <c:pt idx="301">
                  <c:v>1.6075398000000001E-3</c:v>
                </c:pt>
                <c:pt idx="302">
                  <c:v>1.5385265999999999E-3</c:v>
                </c:pt>
                <c:pt idx="303">
                  <c:v>1.4212560000000001E-3</c:v>
                </c:pt>
                <c:pt idx="304">
                  <c:v>1.26662498E-3</c:v>
                </c:pt>
                <c:pt idx="305">
                  <c:v>1.10550784E-3</c:v>
                </c:pt>
                <c:pt idx="306">
                  <c:v>9.8149169999999994E-4</c:v>
                </c:pt>
                <c:pt idx="307">
                  <c:v>9.1377579999999997E-4</c:v>
                </c:pt>
                <c:pt idx="308">
                  <c:v>8.9976566000000003E-4</c:v>
                </c:pt>
                <c:pt idx="309">
                  <c:v>9.2311608000000009E-4</c:v>
                </c:pt>
                <c:pt idx="310">
                  <c:v>9.449097199999999E-4</c:v>
                </c:pt>
                <c:pt idx="311">
                  <c:v>9.2311608000000009E-4</c:v>
                </c:pt>
                <c:pt idx="312">
                  <c:v>8.3853604000000003E-4</c:v>
                </c:pt>
                <c:pt idx="313">
                  <c:v>6.9817467999999997E-4</c:v>
                </c:pt>
                <c:pt idx="314">
                  <c:v>5.3005228000000001E-4</c:v>
                </c:pt>
                <c:pt idx="315">
                  <c:v>3.8190746000000002E-4</c:v>
                </c:pt>
                <c:pt idx="316">
                  <c:v>2.8331721999999999E-4</c:v>
                </c:pt>
                <c:pt idx="317">
                  <c:v>2.3168706000000001E-4</c:v>
                </c:pt>
                <c:pt idx="318">
                  <c:v>2.0703950000000002E-4</c:v>
                </c:pt>
                <c:pt idx="319">
                  <c:v>1.7383015600000001E-4</c:v>
                </c:pt>
                <c:pt idx="320">
                  <c:v>1.0793037599999999E-4</c:v>
                </c:pt>
                <c:pt idx="321">
                  <c:v>2.3609775999999993E-5</c:v>
                </c:pt>
                <c:pt idx="322">
                  <c:v>-5.0592363999999995E-5</c:v>
                </c:pt>
                <c:pt idx="323">
                  <c:v>-8.9769016000000018E-5</c:v>
                </c:pt>
                <c:pt idx="324">
                  <c:v>-7.8093856000000008E-5</c:v>
                </c:pt>
                <c:pt idx="325">
                  <c:v>-3.0874316000000014E-5</c:v>
                </c:pt>
                <c:pt idx="326">
                  <c:v>1.4788536000000003E-5</c:v>
                </c:pt>
                <c:pt idx="327">
                  <c:v>2.9317631999999993E-5</c:v>
                </c:pt>
                <c:pt idx="328">
                  <c:v>-6.4861959999999997E-6</c:v>
                </c:pt>
                <c:pt idx="329">
                  <c:v>-8.6136731999999992E-5</c:v>
                </c:pt>
                <c:pt idx="330">
                  <c:v>-1.8420809200000001E-4</c:v>
                </c:pt>
                <c:pt idx="331">
                  <c:v>-2.8072274399999997E-4</c:v>
                </c:pt>
                <c:pt idx="332">
                  <c:v>-3.5518432E-4</c:v>
                </c:pt>
                <c:pt idx="333">
                  <c:v>-3.8683698000000004E-4</c:v>
                </c:pt>
                <c:pt idx="334">
                  <c:v>-3.7827519999999993E-4</c:v>
                </c:pt>
                <c:pt idx="335">
                  <c:v>-3.3806076E-4</c:v>
                </c:pt>
                <c:pt idx="336">
                  <c:v>-2.8409558000000001E-4</c:v>
                </c:pt>
                <c:pt idx="337">
                  <c:v>-2.4932954000000002E-4</c:v>
                </c:pt>
                <c:pt idx="338">
                  <c:v>-2.6385862000000002E-4</c:v>
                </c:pt>
                <c:pt idx="339">
                  <c:v>-3.2379110000000007E-4</c:v>
                </c:pt>
                <c:pt idx="340">
                  <c:v>-4.0188493999999996E-4</c:v>
                </c:pt>
                <c:pt idx="341">
                  <c:v>-4.5299620000000001E-4</c:v>
                </c:pt>
                <c:pt idx="342">
                  <c:v>-4.4339664000000003E-4</c:v>
                </c:pt>
                <c:pt idx="343">
                  <c:v>-3.7023230400000005E-4</c:v>
                </c:pt>
                <c:pt idx="344">
                  <c:v>-2.5477794800000004E-4</c:v>
                </c:pt>
                <c:pt idx="345">
                  <c:v>-1.4373420400000001E-4</c:v>
                </c:pt>
                <c:pt idx="346">
                  <c:v>-7.1867103999999999E-5</c:v>
                </c:pt>
                <c:pt idx="347">
                  <c:v>-4.5662847999999997E-5</c:v>
                </c:pt>
                <c:pt idx="348">
                  <c:v>-6.3564764000000013E-5</c:v>
                </c:pt>
                <c:pt idx="349">
                  <c:v>-1.1337878000000001E-4</c:v>
                </c:pt>
                <c:pt idx="350">
                  <c:v>-1.57225484E-4</c:v>
                </c:pt>
                <c:pt idx="351">
                  <c:v>-1.8939704399999999E-4</c:v>
                </c:pt>
                <c:pt idx="352">
                  <c:v>-2.3116817999999998E-4</c:v>
                </c:pt>
                <c:pt idx="353">
                  <c:v>-2.8539281999999996E-4</c:v>
                </c:pt>
                <c:pt idx="354">
                  <c:v>-3.6426501999999998E-4</c:v>
                </c:pt>
                <c:pt idx="355">
                  <c:v>-4.8438946000000001E-4</c:v>
                </c:pt>
                <c:pt idx="356">
                  <c:v>-6.0866504000000004E-4</c:v>
                </c:pt>
                <c:pt idx="357">
                  <c:v>-6.8286715999999999E-4</c:v>
                </c:pt>
                <c:pt idx="358">
                  <c:v>-6.8390494000000008E-4</c:v>
                </c:pt>
                <c:pt idx="359">
                  <c:v>-6.0607054000000001E-4</c:v>
                </c:pt>
                <c:pt idx="360">
                  <c:v>-4.786815600000001E-4</c:v>
                </c:pt>
                <c:pt idx="361">
                  <c:v>-3.8112912000000002E-4</c:v>
                </c:pt>
                <c:pt idx="362">
                  <c:v>-3.7101065999999998E-4</c:v>
                </c:pt>
                <c:pt idx="363">
                  <c:v>-4.5040176000000001E-4</c:v>
                </c:pt>
                <c:pt idx="364">
                  <c:v>-5.8557415999999996E-4</c:v>
                </c:pt>
                <c:pt idx="365">
                  <c:v>-7.1815209999999993E-4</c:v>
                </c:pt>
                <c:pt idx="366">
                  <c:v>-7.9027863999999988E-4</c:v>
                </c:pt>
                <c:pt idx="367">
                  <c:v>-7.9365145999999993E-4</c:v>
                </c:pt>
                <c:pt idx="368">
                  <c:v>-7.5213978000000011E-4</c:v>
                </c:pt>
                <c:pt idx="369">
                  <c:v>-6.906506E-4</c:v>
                </c:pt>
                <c:pt idx="370">
                  <c:v>-6.3746376E-4</c:v>
                </c:pt>
                <c:pt idx="371">
                  <c:v>-6.1048118E-4</c:v>
                </c:pt>
                <c:pt idx="372">
                  <c:v>-6.0321664E-4</c:v>
                </c:pt>
                <c:pt idx="373">
                  <c:v>-6.1151895999999998E-4</c:v>
                </c:pt>
                <c:pt idx="374">
                  <c:v>-6.4524720000000001E-4</c:v>
                </c:pt>
                <c:pt idx="375">
                  <c:v>-6.9194783999999994E-4</c:v>
                </c:pt>
                <c:pt idx="376">
                  <c:v>-7.228221399999999E-4</c:v>
                </c:pt>
                <c:pt idx="377">
                  <c:v>-7.1841151999999994E-4</c:v>
                </c:pt>
                <c:pt idx="378">
                  <c:v>-6.7638096000000004E-4</c:v>
                </c:pt>
                <c:pt idx="379">
                  <c:v>-6.110000799999999E-4</c:v>
                </c:pt>
                <c:pt idx="380">
                  <c:v>-5.5911047999999996E-4</c:v>
                </c:pt>
                <c:pt idx="381">
                  <c:v>-5.5392152000000006E-4</c:v>
                </c:pt>
                <c:pt idx="382">
                  <c:v>-6.0217883999999998E-4</c:v>
                </c:pt>
                <c:pt idx="383">
                  <c:v>-6.8831555999999993E-4</c:v>
                </c:pt>
                <c:pt idx="384">
                  <c:v>-7.8275462E-4</c:v>
                </c:pt>
                <c:pt idx="385">
                  <c:v>-8.5072999999999985E-4</c:v>
                </c:pt>
                <c:pt idx="386">
                  <c:v>-8.6136737999999993E-4</c:v>
                </c:pt>
                <c:pt idx="387">
                  <c:v>-8.0091599999999993E-4</c:v>
                </c:pt>
                <c:pt idx="388">
                  <c:v>-6.7819709999999999E-4</c:v>
                </c:pt>
                <c:pt idx="389">
                  <c:v>-5.2382554000000002E-4</c:v>
                </c:pt>
                <c:pt idx="390">
                  <c:v>-3.8138857999999999E-4</c:v>
                </c:pt>
                <c:pt idx="391">
                  <c:v>-3.0199748000000001E-4</c:v>
                </c:pt>
                <c:pt idx="392">
                  <c:v>-3.0381362000000002E-4</c:v>
                </c:pt>
                <c:pt idx="393">
                  <c:v>-3.6218941999999996E-4</c:v>
                </c:pt>
                <c:pt idx="394">
                  <c:v>-4.3742934000000008E-4</c:v>
                </c:pt>
                <c:pt idx="395">
                  <c:v>-4.9113508000000008E-4</c:v>
                </c:pt>
                <c:pt idx="396">
                  <c:v>-4.9762128000000003E-4</c:v>
                </c:pt>
                <c:pt idx="397">
                  <c:v>-4.7063868E-4</c:v>
                </c:pt>
                <c:pt idx="398">
                  <c:v>-4.4417498000000002E-4</c:v>
                </c:pt>
                <c:pt idx="399">
                  <c:v>-4.4002381999999997E-4</c:v>
                </c:pt>
                <c:pt idx="400">
                  <c:v>-4.7063868E-4</c:v>
                </c:pt>
                <c:pt idx="401">
                  <c:v>-5.2771723999999994E-4</c:v>
                </c:pt>
                <c:pt idx="402">
                  <c:v>-5.8972531999999995E-4</c:v>
                </c:pt>
                <c:pt idx="403">
                  <c:v>-6.3850156000000002E-4</c:v>
                </c:pt>
                <c:pt idx="404">
                  <c:v>-6.6755973999999994E-4</c:v>
                </c:pt>
                <c:pt idx="405">
                  <c:v>-6.7949433999999994E-4</c:v>
                </c:pt>
                <c:pt idx="406">
                  <c:v>-6.8805612E-4</c:v>
                </c:pt>
                <c:pt idx="407">
                  <c:v>-7.0699582000000006E-4</c:v>
                </c:pt>
                <c:pt idx="408">
                  <c:v>-7.3890792000000003E-4</c:v>
                </c:pt>
                <c:pt idx="409">
                  <c:v>-7.7782511999999995E-4</c:v>
                </c:pt>
                <c:pt idx="410">
                  <c:v>-8.1518564000000011E-4</c:v>
                </c:pt>
                <c:pt idx="411">
                  <c:v>-8.4865444000000009E-4</c:v>
                </c:pt>
                <c:pt idx="412">
                  <c:v>-8.7978820000000001E-4</c:v>
                </c:pt>
                <c:pt idx="413">
                  <c:v>-9.1792708000000003E-4</c:v>
                </c:pt>
                <c:pt idx="414">
                  <c:v>-9.6488718000000003E-4</c:v>
                </c:pt>
                <c:pt idx="415">
                  <c:v>-1.01184736E-3</c:v>
                </c:pt>
                <c:pt idx="416">
                  <c:v>-1.0634775400000002E-3</c:v>
                </c:pt>
                <c:pt idx="417">
                  <c:v>-1.1239289999999999E-3</c:v>
                </c:pt>
                <c:pt idx="418">
                  <c:v>-1.1906071999999998E-3</c:v>
                </c:pt>
                <c:pt idx="419">
                  <c:v>-1.255988E-3</c:v>
                </c:pt>
                <c:pt idx="420">
                  <c:v>-1.2982779999999999E-3</c:v>
                </c:pt>
                <c:pt idx="421">
                  <c:v>-1.2785600000000002E-3</c:v>
                </c:pt>
                <c:pt idx="422">
                  <c:v>-1.1828236200000001E-3</c:v>
                </c:pt>
                <c:pt idx="423">
                  <c:v>-1.0320842400000001E-3</c:v>
                </c:pt>
                <c:pt idx="424">
                  <c:v>-8.6499980000000003E-4</c:v>
                </c:pt>
                <c:pt idx="425">
                  <c:v>-7.1763326000000012E-4</c:v>
                </c:pt>
                <c:pt idx="426">
                  <c:v>-6.1307563999999997E-4</c:v>
                </c:pt>
                <c:pt idx="427">
                  <c:v>-5.5236480000000001E-4</c:v>
                </c:pt>
                <c:pt idx="428">
                  <c:v>-5.1811765999999998E-4</c:v>
                </c:pt>
                <c:pt idx="429">
                  <c:v>-5.0255077999999996E-4</c:v>
                </c:pt>
                <c:pt idx="430">
                  <c:v>-5.1604207999999987E-4</c:v>
                </c:pt>
                <c:pt idx="431">
                  <c:v>-5.5833209999999996E-4</c:v>
                </c:pt>
                <c:pt idx="432">
                  <c:v>-6.0892445999999995E-4</c:v>
                </c:pt>
                <c:pt idx="433">
                  <c:v>-6.5329007999999995E-4</c:v>
                </c:pt>
                <c:pt idx="434">
                  <c:v>-6.8753721999999999E-4</c:v>
                </c:pt>
                <c:pt idx="435">
                  <c:v>-7.1944931999999996E-4</c:v>
                </c:pt>
                <c:pt idx="436">
                  <c:v>-7.6122046000000007E-4</c:v>
                </c:pt>
                <c:pt idx="437">
                  <c:v>-8.3308752000000002E-4</c:v>
                </c:pt>
                <c:pt idx="438">
                  <c:v>-9.3089942000000006E-4</c:v>
                </c:pt>
                <c:pt idx="439">
                  <c:v>-1.0406460000000001E-3</c:v>
                </c:pt>
                <c:pt idx="440">
                  <c:v>-1.1550625400000001E-3</c:v>
                </c:pt>
                <c:pt idx="441">
                  <c:v>-1.2616955999999999E-3</c:v>
                </c:pt>
                <c:pt idx="442">
                  <c:v>-1.3434217999999999E-3</c:v>
                </c:pt>
                <c:pt idx="443">
                  <c:v>-1.3841552E-3</c:v>
                </c:pt>
                <c:pt idx="444">
                  <c:v>-1.3587292E-3</c:v>
                </c:pt>
                <c:pt idx="445">
                  <c:v>-1.2539122399999997E-3</c:v>
                </c:pt>
                <c:pt idx="446">
                  <c:v>-1.0992813E-3</c:v>
                </c:pt>
                <c:pt idx="447">
                  <c:v>-9.3686680000000001E-4</c:v>
                </c:pt>
                <c:pt idx="448">
                  <c:v>-8.2867690000000007E-4</c:v>
                </c:pt>
                <c:pt idx="449">
                  <c:v>-8.1674229999999996E-4</c:v>
                </c:pt>
                <c:pt idx="450">
                  <c:v>-8.9042545999999992E-4</c:v>
                </c:pt>
                <c:pt idx="451">
                  <c:v>-1.0268952E-3</c:v>
                </c:pt>
                <c:pt idx="452">
                  <c:v>-1.1970931E-3</c:v>
                </c:pt>
                <c:pt idx="453">
                  <c:v>-1.3442002000000001E-3</c:v>
                </c:pt>
                <c:pt idx="454">
                  <c:v>-1.4344882000000001E-3</c:v>
                </c:pt>
                <c:pt idx="455">
                  <c:v>-1.4651032E-3</c:v>
                </c:pt>
                <c:pt idx="456">
                  <c:v>-1.4215157999999998E-3</c:v>
                </c:pt>
                <c:pt idx="457">
                  <c:v>-1.3250012000000002E-3</c:v>
                </c:pt>
                <c:pt idx="458">
                  <c:v>-1.2243354000000001E-3</c:v>
                </c:pt>
                <c:pt idx="459">
                  <c:v>-1.1496142E-3</c:v>
                </c:pt>
                <c:pt idx="460">
                  <c:v>-1.1244476E-3</c:v>
                </c:pt>
                <c:pt idx="461">
                  <c:v>-1.1586947999999999E-3</c:v>
                </c:pt>
                <c:pt idx="462">
                  <c:v>-1.2170706E-3</c:v>
                </c:pt>
                <c:pt idx="463">
                  <c:v>-1.2640306E-3</c:v>
                </c:pt>
                <c:pt idx="464">
                  <c:v>-1.2837488E-3</c:v>
                </c:pt>
                <c:pt idx="465">
                  <c:v>-1.2518367999999999E-3</c:v>
                </c:pt>
                <c:pt idx="466">
                  <c:v>-1.1786724399999999E-3</c:v>
                </c:pt>
                <c:pt idx="467">
                  <c:v>-1.10317302E-3</c:v>
                </c:pt>
                <c:pt idx="468">
                  <c:v>-1.04194328E-3</c:v>
                </c:pt>
                <c:pt idx="469">
                  <c:v>-1.0095122799999999E-3</c:v>
                </c:pt>
                <c:pt idx="470">
                  <c:v>-1.02300348E-3</c:v>
                </c:pt>
                <c:pt idx="471">
                  <c:v>-1.0608828399999999E-3</c:v>
                </c:pt>
                <c:pt idx="472">
                  <c:v>-1.0933138599999999E-3</c:v>
                </c:pt>
                <c:pt idx="473">
                  <c:v>-1.1031728E-3</c:v>
                </c:pt>
                <c:pt idx="474">
                  <c:v>-1.0746334599999999E-3</c:v>
                </c:pt>
                <c:pt idx="475">
                  <c:v>-1.0162577400000001E-3</c:v>
                </c:pt>
                <c:pt idx="476">
                  <c:v>-9.5476859999999992E-4</c:v>
                </c:pt>
                <c:pt idx="477">
                  <c:v>-8.9872779999999994E-4</c:v>
                </c:pt>
                <c:pt idx="478">
                  <c:v>-8.5514062000000002E-4</c:v>
                </c:pt>
                <c:pt idx="479">
                  <c:v>-8.198557E-4</c:v>
                </c:pt>
                <c:pt idx="480">
                  <c:v>-7.734145E-4</c:v>
                </c:pt>
                <c:pt idx="481">
                  <c:v>-6.9583956E-4</c:v>
                </c:pt>
                <c:pt idx="482">
                  <c:v>-5.7675292000000005E-4</c:v>
                </c:pt>
                <c:pt idx="483">
                  <c:v>-4.2912700400000005E-4</c:v>
                </c:pt>
                <c:pt idx="484">
                  <c:v>-2.8253887200000002E-4</c:v>
                </c:pt>
                <c:pt idx="485">
                  <c:v>-1.6682506400000002E-4</c:v>
                </c:pt>
                <c:pt idx="486">
                  <c:v>-1.1389766399999999E-4</c:v>
                </c:pt>
                <c:pt idx="487">
                  <c:v>-1.3128068400000001E-4</c:v>
                </c:pt>
                <c:pt idx="488">
                  <c:v>-1.8291084E-4</c:v>
                </c:pt>
                <c:pt idx="489">
                  <c:v>-2.3635713200000002E-4</c:v>
                </c:pt>
                <c:pt idx="490">
                  <c:v>-2.7216095999999998E-4</c:v>
                </c:pt>
                <c:pt idx="491">
                  <c:v>-2.7838772E-4</c:v>
                </c:pt>
                <c:pt idx="492">
                  <c:v>-2.7501489999999995E-4</c:v>
                </c:pt>
                <c:pt idx="493">
                  <c:v>-2.8954398E-4</c:v>
                </c:pt>
                <c:pt idx="494">
                  <c:v>-3.1678601999999997E-4</c:v>
                </c:pt>
                <c:pt idx="495">
                  <c:v>-3.3235289999999999E-4</c:v>
                </c:pt>
                <c:pt idx="496">
                  <c:v>-3.0407306000000006E-4</c:v>
                </c:pt>
                <c:pt idx="497">
                  <c:v>-2.0548282E-4</c:v>
                </c:pt>
                <c:pt idx="498">
                  <c:v>-3.787942000000001E-5</c:v>
                </c:pt>
                <c:pt idx="499">
                  <c:v>1.5722548000000002E-4</c:v>
                </c:pt>
                <c:pt idx="500">
                  <c:v>3.2716392000000001E-4</c:v>
                </c:pt>
                <c:pt idx="501">
                  <c:v>4.3639153999999996E-4</c:v>
                </c:pt>
                <c:pt idx="502">
                  <c:v>4.7686541999999998E-4</c:v>
                </c:pt>
                <c:pt idx="503">
                  <c:v>4.7375205999999995E-4</c:v>
                </c:pt>
                <c:pt idx="504">
                  <c:v>4.7323316000000005E-4</c:v>
                </c:pt>
                <c:pt idx="505">
                  <c:v>5.0488582000000003E-4</c:v>
                </c:pt>
                <c:pt idx="506">
                  <c:v>5.5599706E-4</c:v>
                </c:pt>
                <c:pt idx="507">
                  <c:v>5.9361704000000001E-4</c:v>
                </c:pt>
                <c:pt idx="508">
                  <c:v>5.8401746000000005E-4</c:v>
                </c:pt>
                <c:pt idx="509">
                  <c:v>5.2434442E-4</c:v>
                </c:pt>
                <c:pt idx="510">
                  <c:v>4.3898601999999996E-4</c:v>
                </c:pt>
                <c:pt idx="511">
                  <c:v>3.6296775999999995E-4</c:v>
                </c:pt>
                <c:pt idx="512">
                  <c:v>3.1938048E-4</c:v>
                </c:pt>
                <c:pt idx="513">
                  <c:v>3.0121911999999999E-4</c:v>
                </c:pt>
                <c:pt idx="514">
                  <c:v>2.9006286000000004E-4</c:v>
                </c:pt>
                <c:pt idx="515">
                  <c:v>2.8098217999999997E-4</c:v>
                </c:pt>
                <c:pt idx="516">
                  <c:v>2.8150107999999998E-4</c:v>
                </c:pt>
                <c:pt idx="517">
                  <c:v>3.0692700000000002E-4</c:v>
                </c:pt>
                <c:pt idx="518">
                  <c:v>3.7178899999999997E-4</c:v>
                </c:pt>
                <c:pt idx="519">
                  <c:v>4.5585015999999995E-4</c:v>
                </c:pt>
                <c:pt idx="520">
                  <c:v>5.3057119999999993E-4</c:v>
                </c:pt>
                <c:pt idx="521">
                  <c:v>5.8194189999999997E-4</c:v>
                </c:pt>
                <c:pt idx="522">
                  <c:v>5.9387650000000008E-4</c:v>
                </c:pt>
                <c:pt idx="523">
                  <c:v>5.6533721999999995E-4</c:v>
                </c:pt>
                <c:pt idx="524">
                  <c:v>5.2071216000000001E-4</c:v>
                </c:pt>
                <c:pt idx="525">
                  <c:v>4.7816268000000001E-4</c:v>
                </c:pt>
                <c:pt idx="526">
                  <c:v>4.4651001999999998E-4</c:v>
                </c:pt>
                <c:pt idx="527">
                  <c:v>4.3716989999999998E-4</c:v>
                </c:pt>
                <c:pt idx="528">
                  <c:v>4.4832615999999999E-4</c:v>
                </c:pt>
                <c:pt idx="529">
                  <c:v>4.566285E-4</c:v>
                </c:pt>
                <c:pt idx="530">
                  <c:v>4.4028327999999994E-4</c:v>
                </c:pt>
                <c:pt idx="531">
                  <c:v>3.8813423999999996E-4</c:v>
                </c:pt>
                <c:pt idx="532">
                  <c:v>2.9187902000000002E-4</c:v>
                </c:pt>
                <c:pt idx="533">
                  <c:v>1.6786287199999997E-4</c:v>
                </c:pt>
                <c:pt idx="534">
                  <c:v>5.2408512000000004E-5</c:v>
                </c:pt>
                <c:pt idx="535">
                  <c:v>-4.0992767999999997E-5</c:v>
                </c:pt>
                <c:pt idx="536">
                  <c:v>-1.1467600800000001E-4</c:v>
                </c:pt>
                <c:pt idx="537">
                  <c:v>-1.54371548E-4</c:v>
                </c:pt>
                <c:pt idx="538">
                  <c:v>-1.6941954000000001E-4</c:v>
                </c:pt>
                <c:pt idx="539">
                  <c:v>-1.7383015999999999E-4</c:v>
                </c:pt>
                <c:pt idx="540">
                  <c:v>-1.5800383600000001E-4</c:v>
                </c:pt>
                <c:pt idx="541">
                  <c:v>-1.2920510399999998E-4</c:v>
                </c:pt>
                <c:pt idx="542">
                  <c:v>-1.0585478799999999E-4</c:v>
                </c:pt>
                <c:pt idx="543">
                  <c:v>-7.6537156000000003E-5</c:v>
                </c:pt>
                <c:pt idx="544">
                  <c:v>-3.294989600000001E-5</c:v>
                </c:pt>
                <c:pt idx="545">
                  <c:v>2.9836519999999993E-5</c:v>
                </c:pt>
                <c:pt idx="546">
                  <c:v>1.20902768E-4</c:v>
                </c:pt>
                <c:pt idx="547">
                  <c:v>2.1767687199999997E-4</c:v>
                </c:pt>
                <c:pt idx="548">
                  <c:v>2.7786879999999996E-4</c:v>
                </c:pt>
                <c:pt idx="549">
                  <c:v>2.8850615999999996E-4</c:v>
                </c:pt>
                <c:pt idx="550">
                  <c:v>2.55037368E-4</c:v>
                </c:pt>
                <c:pt idx="551">
                  <c:v>2.01331628E-4</c:v>
                </c:pt>
                <c:pt idx="552">
                  <c:v>1.7331124800000001E-4</c:v>
                </c:pt>
                <c:pt idx="553">
                  <c:v>1.8576476799999999E-4</c:v>
                </c:pt>
                <c:pt idx="554">
                  <c:v>2.1715798800000003E-4</c:v>
                </c:pt>
                <c:pt idx="555">
                  <c:v>2.3947052000000002E-4</c:v>
                </c:pt>
                <c:pt idx="556">
                  <c:v>2.3869218E-4</c:v>
                </c:pt>
                <c:pt idx="557">
                  <c:v>2.2156860000000002E-4</c:v>
                </c:pt>
                <c:pt idx="558">
                  <c:v>2.2027135999999996E-4</c:v>
                </c:pt>
                <c:pt idx="559">
                  <c:v>2.5244291999999998E-4</c:v>
                </c:pt>
                <c:pt idx="560">
                  <c:v>3.1081872000000003E-4</c:v>
                </c:pt>
                <c:pt idx="561">
                  <c:v>3.7619962000000004E-4</c:v>
                </c:pt>
                <c:pt idx="562">
                  <c:v>4.1407904000000003E-4</c:v>
                </c:pt>
                <c:pt idx="563">
                  <c:v>4.1148455999999998E-4</c:v>
                </c:pt>
                <c:pt idx="564">
                  <c:v>3.9046926E-4</c:v>
                </c:pt>
                <c:pt idx="565">
                  <c:v>3.6348665999999996E-4</c:v>
                </c:pt>
                <c:pt idx="566">
                  <c:v>3.3287179999999994E-4</c:v>
                </c:pt>
                <c:pt idx="567">
                  <c:v>3.0251637999999996E-4</c:v>
                </c:pt>
                <c:pt idx="568">
                  <c:v>2.4595670799999996E-4</c:v>
                </c:pt>
                <c:pt idx="569">
                  <c:v>1.4010192799999998E-4</c:v>
                </c:pt>
                <c:pt idx="570">
                  <c:v>7.5240079999999971E-6</c:v>
                </c:pt>
                <c:pt idx="571">
                  <c:v>-1.2894565200000002E-4</c:v>
                </c:pt>
                <c:pt idx="572">
                  <c:v>-2.3921105199999998E-4</c:v>
                </c:pt>
                <c:pt idx="573">
                  <c:v>-2.8305775999999997E-4</c:v>
                </c:pt>
                <c:pt idx="574">
                  <c:v>-2.7267983999999996E-4</c:v>
                </c:pt>
                <c:pt idx="575">
                  <c:v>-2.5166456000000001E-4</c:v>
                </c:pt>
                <c:pt idx="576">
                  <c:v>-2.5010785999999999E-4</c:v>
                </c:pt>
                <c:pt idx="577">
                  <c:v>-2.9473292000000003E-4</c:v>
                </c:pt>
                <c:pt idx="578">
                  <c:v>-3.8553972000000006E-4</c:v>
                </c:pt>
                <c:pt idx="579">
                  <c:v>-4.8412995999999999E-4</c:v>
                </c:pt>
                <c:pt idx="580">
                  <c:v>-5.5314312000000003E-4</c:v>
                </c:pt>
                <c:pt idx="581">
                  <c:v>-5.6429940000000012E-4</c:v>
                </c:pt>
                <c:pt idx="582">
                  <c:v>-5.1266924000000001E-4</c:v>
                </c:pt>
                <c:pt idx="583">
                  <c:v>-4.1771128000000005E-4</c:v>
                </c:pt>
                <c:pt idx="584">
                  <c:v>-2.9343569199999998E-4</c:v>
                </c:pt>
                <c:pt idx="585">
                  <c:v>-1.5826329200000001E-4</c:v>
                </c:pt>
                <c:pt idx="586">
                  <c:v>-4.3846712000000001E-5</c:v>
                </c:pt>
                <c:pt idx="587">
                  <c:v>3.1912100000000002E-5</c:v>
                </c:pt>
                <c:pt idx="588">
                  <c:v>6.5121448000000001E-5</c:v>
                </c:pt>
                <c:pt idx="589">
                  <c:v>6.4083655999999997E-5</c:v>
                </c:pt>
                <c:pt idx="590">
                  <c:v>5.8116356000000004E-5</c:v>
                </c:pt>
                <c:pt idx="591">
                  <c:v>6.5121455999999996E-5</c:v>
                </c:pt>
                <c:pt idx="592">
                  <c:v>7.7574963999999997E-5</c:v>
                </c:pt>
                <c:pt idx="593">
                  <c:v>8.7433987999999997E-5</c:v>
                </c:pt>
                <c:pt idx="594">
                  <c:v>8.8990675999999996E-5</c:v>
                </c:pt>
                <c:pt idx="595">
                  <c:v>7.5758828E-5</c:v>
                </c:pt>
                <c:pt idx="596">
                  <c:v>7.4980468000000004E-5</c:v>
                </c:pt>
                <c:pt idx="597">
                  <c:v>1.18567728E-4</c:v>
                </c:pt>
              </c:numCache>
            </c:numRef>
          </c:val>
          <c:smooth val="0"/>
        </c:ser>
        <c:ser>
          <c:idx val="40"/>
          <c:order val="39"/>
          <c:marker>
            <c:symbol val="none"/>
          </c:marker>
          <c:val>
            <c:numRef>
              <c:f>Sheet1!$AP$2:$AP$599</c:f>
              <c:numCache>
                <c:formatCode>0.00E+00</c:formatCode>
                <c:ptCount val="598"/>
                <c:pt idx="0">
                  <c:v>2.3480039999999999E-4</c:v>
                </c:pt>
                <c:pt idx="1">
                  <c:v>2.5425900000000001E-4</c:v>
                </c:pt>
                <c:pt idx="2">
                  <c:v>2.6800975999999999E-4</c:v>
                </c:pt>
                <c:pt idx="3">
                  <c:v>2.8902505999999997E-4</c:v>
                </c:pt>
                <c:pt idx="4">
                  <c:v>3.1367262000000004E-4</c:v>
                </c:pt>
                <c:pt idx="5">
                  <c:v>3.4454693999999998E-4</c:v>
                </c:pt>
                <c:pt idx="6">
                  <c:v>3.7853463999999997E-4</c:v>
                </c:pt>
                <c:pt idx="7">
                  <c:v>4.1485738000000003E-4</c:v>
                </c:pt>
                <c:pt idx="8">
                  <c:v>4.5169900000000001E-4</c:v>
                </c:pt>
                <c:pt idx="9">
                  <c:v>4.7271430000000005E-4</c:v>
                </c:pt>
                <c:pt idx="10">
                  <c:v>4.6986036000000003E-4</c:v>
                </c:pt>
                <c:pt idx="11">
                  <c:v>4.4521278000000003E-4</c:v>
                </c:pt>
                <c:pt idx="12">
                  <c:v>3.9980935999999996E-4</c:v>
                </c:pt>
                <c:pt idx="13">
                  <c:v>3.3728238000000005E-4</c:v>
                </c:pt>
                <c:pt idx="14">
                  <c:v>2.7423652E-4</c:v>
                </c:pt>
                <c:pt idx="15">
                  <c:v>2.179363E-4</c:v>
                </c:pt>
                <c:pt idx="16">
                  <c:v>1.67862844E-4</c:v>
                </c:pt>
                <c:pt idx="17">
                  <c:v>1.3283737199999999E-4</c:v>
                </c:pt>
                <c:pt idx="18">
                  <c:v>1.1389767200000001E-4</c:v>
                </c:pt>
                <c:pt idx="19">
                  <c:v>1.1311931199999999E-4</c:v>
                </c:pt>
                <c:pt idx="20">
                  <c:v>1.4088025199999999E-4</c:v>
                </c:pt>
                <c:pt idx="21">
                  <c:v>1.9432654799999999E-4</c:v>
                </c:pt>
                <c:pt idx="22">
                  <c:v>2.6048579999999997E-4</c:v>
                </c:pt>
                <c:pt idx="23">
                  <c:v>3.3183399999999998E-4</c:v>
                </c:pt>
                <c:pt idx="24">
                  <c:v>3.8476139999999999E-4</c:v>
                </c:pt>
                <c:pt idx="25">
                  <c:v>4.0240386E-4</c:v>
                </c:pt>
                <c:pt idx="26">
                  <c:v>3.8424249999999998E-4</c:v>
                </c:pt>
                <c:pt idx="27">
                  <c:v>3.3079619999999997E-4</c:v>
                </c:pt>
                <c:pt idx="28">
                  <c:v>2.6645309999999997E-4</c:v>
                </c:pt>
                <c:pt idx="29">
                  <c:v>2.2520086E-4</c:v>
                </c:pt>
                <c:pt idx="30">
                  <c:v>2.200119E-4</c:v>
                </c:pt>
                <c:pt idx="31">
                  <c:v>2.5348067999999999E-4</c:v>
                </c:pt>
                <c:pt idx="32">
                  <c:v>3.0251636000000004E-4</c:v>
                </c:pt>
                <c:pt idx="33">
                  <c:v>3.2638557999999996E-4</c:v>
                </c:pt>
                <c:pt idx="34">
                  <c:v>3.0718644000000001E-4</c:v>
                </c:pt>
                <c:pt idx="35">
                  <c:v>2.4362168800000006E-4</c:v>
                </c:pt>
                <c:pt idx="36">
                  <c:v>1.5592826799999999E-4</c:v>
                </c:pt>
                <c:pt idx="37">
                  <c:v>8.6396195999999994E-5</c:v>
                </c:pt>
                <c:pt idx="38">
                  <c:v>5.8116356000000004E-5</c:v>
                </c:pt>
                <c:pt idx="39">
                  <c:v>7.2645435999999999E-5</c:v>
                </c:pt>
                <c:pt idx="40">
                  <c:v>1.3128068800000002E-4</c:v>
                </c:pt>
                <c:pt idx="41">
                  <c:v>2.1041232800000001E-4</c:v>
                </c:pt>
                <c:pt idx="42">
                  <c:v>2.7371764000000003E-4</c:v>
                </c:pt>
                <c:pt idx="43">
                  <c:v>3.0822422E-4</c:v>
                </c:pt>
                <c:pt idx="44">
                  <c:v>3.1522932000000001E-4</c:v>
                </c:pt>
                <c:pt idx="45">
                  <c:v>2.9784629999999999E-4</c:v>
                </c:pt>
                <c:pt idx="46">
                  <c:v>2.7267984000000001E-4</c:v>
                </c:pt>
                <c:pt idx="47">
                  <c:v>2.7060425999999996E-4</c:v>
                </c:pt>
                <c:pt idx="48">
                  <c:v>2.9654905999999999E-4</c:v>
                </c:pt>
                <c:pt idx="49">
                  <c:v>3.4454693999999998E-4</c:v>
                </c:pt>
                <c:pt idx="50">
                  <c:v>4.1018727999999997E-4</c:v>
                </c:pt>
                <c:pt idx="51">
                  <c:v>4.7037922000000003E-4</c:v>
                </c:pt>
                <c:pt idx="52">
                  <c:v>4.981401599999999E-4</c:v>
                </c:pt>
                <c:pt idx="53">
                  <c:v>4.9347010000000001E-4</c:v>
                </c:pt>
                <c:pt idx="54">
                  <c:v>4.5066117999999992E-4</c:v>
                </c:pt>
                <c:pt idx="55">
                  <c:v>3.6478390000000002E-4</c:v>
                </c:pt>
                <c:pt idx="56">
                  <c:v>2.6333973199999997E-4</c:v>
                </c:pt>
                <c:pt idx="57">
                  <c:v>1.7901912400000001E-4</c:v>
                </c:pt>
                <c:pt idx="58">
                  <c:v>1.2972400400000002E-4</c:v>
                </c:pt>
                <c:pt idx="59">
                  <c:v>1.3569130400000002E-4</c:v>
                </c:pt>
                <c:pt idx="60">
                  <c:v>1.93807664E-4</c:v>
                </c:pt>
                <c:pt idx="61">
                  <c:v>2.6126415200000003E-4</c:v>
                </c:pt>
                <c:pt idx="62">
                  <c:v>3.1107816000000002E-4</c:v>
                </c:pt>
                <c:pt idx="63">
                  <c:v>3.4402806E-4</c:v>
                </c:pt>
                <c:pt idx="64">
                  <c:v>3.6192998000000002E-4</c:v>
                </c:pt>
                <c:pt idx="65">
                  <c:v>3.7334568000000002E-4</c:v>
                </c:pt>
                <c:pt idx="66">
                  <c:v>3.9072870000000004E-4</c:v>
                </c:pt>
                <c:pt idx="67">
                  <c:v>3.857992E-4</c:v>
                </c:pt>
                <c:pt idx="68">
                  <c:v>3.3261235599999997E-4</c:v>
                </c:pt>
                <c:pt idx="69">
                  <c:v>2.4310279200000004E-4</c:v>
                </c:pt>
                <c:pt idx="70">
                  <c:v>1.4658813599999998E-4</c:v>
                </c:pt>
                <c:pt idx="71">
                  <c:v>9.2622936000000009E-5</c:v>
                </c:pt>
                <c:pt idx="72">
                  <c:v>1.2583227600000002E-4</c:v>
                </c:pt>
                <c:pt idx="73">
                  <c:v>2.3220595999999999E-4</c:v>
                </c:pt>
                <c:pt idx="74">
                  <c:v>3.5544376399999997E-4</c:v>
                </c:pt>
                <c:pt idx="75">
                  <c:v>4.4339663999999992E-4</c:v>
                </c:pt>
                <c:pt idx="76">
                  <c:v>4.5740683999999989E-4</c:v>
                </c:pt>
                <c:pt idx="77">
                  <c:v>4.0577668000000005E-4</c:v>
                </c:pt>
                <c:pt idx="78">
                  <c:v>3.2456946000000003E-4</c:v>
                </c:pt>
                <c:pt idx="79">
                  <c:v>2.4336224E-4</c:v>
                </c:pt>
                <c:pt idx="80">
                  <c:v>1.7927857999999999E-4</c:v>
                </c:pt>
                <c:pt idx="81">
                  <c:v>1.3828579199999999E-4</c:v>
                </c:pt>
                <c:pt idx="82">
                  <c:v>1.14157136E-4</c:v>
                </c:pt>
                <c:pt idx="83">
                  <c:v>1.11822096E-4</c:v>
                </c:pt>
                <c:pt idx="84">
                  <c:v>1.3595075599999999E-4</c:v>
                </c:pt>
                <c:pt idx="85">
                  <c:v>1.7512739599999998E-4</c:v>
                </c:pt>
                <c:pt idx="86">
                  <c:v>2.16898524E-4</c:v>
                </c:pt>
                <c:pt idx="87">
                  <c:v>2.4803228000000005E-4</c:v>
                </c:pt>
                <c:pt idx="88">
                  <c:v>2.5348067999999999E-4</c:v>
                </c:pt>
                <c:pt idx="89">
                  <c:v>2.3661655999999997E-4</c:v>
                </c:pt>
                <c:pt idx="90">
                  <c:v>2.1067176E-4</c:v>
                </c:pt>
                <c:pt idx="91">
                  <c:v>1.79538E-4</c:v>
                </c:pt>
                <c:pt idx="92">
                  <c:v>1.5359319999999998E-4</c:v>
                </c:pt>
                <c:pt idx="93">
                  <c:v>1.4892314000000001E-4</c:v>
                </c:pt>
                <c:pt idx="94">
                  <c:v>1.6656560000000002E-4</c:v>
                </c:pt>
                <c:pt idx="95">
                  <c:v>2.0755840000000002E-4</c:v>
                </c:pt>
                <c:pt idx="96">
                  <c:v>2.7942549999999998E-4</c:v>
                </c:pt>
                <c:pt idx="97">
                  <c:v>3.6763782000000001E-4</c:v>
                </c:pt>
                <c:pt idx="98">
                  <c:v>4.4936394000000008E-4</c:v>
                </c:pt>
                <c:pt idx="99">
                  <c:v>5.2200937999999993E-4</c:v>
                </c:pt>
                <c:pt idx="100">
                  <c:v>5.8349856000000004E-4</c:v>
                </c:pt>
                <c:pt idx="101">
                  <c:v>6.1826459999999998E-4</c:v>
                </c:pt>
                <c:pt idx="102">
                  <c:v>6.2111854000000005E-4</c:v>
                </c:pt>
                <c:pt idx="103">
                  <c:v>5.9828712000000004E-4</c:v>
                </c:pt>
                <c:pt idx="104">
                  <c:v>5.4510028000000004E-4</c:v>
                </c:pt>
                <c:pt idx="105">
                  <c:v>4.5948241999999999E-4</c:v>
                </c:pt>
                <c:pt idx="106">
                  <c:v>3.6711892E-4</c:v>
                </c:pt>
                <c:pt idx="107">
                  <c:v>2.9810573999999998E-4</c:v>
                </c:pt>
                <c:pt idx="108">
                  <c:v>2.7527431999999996E-4</c:v>
                </c:pt>
                <c:pt idx="109">
                  <c:v>3.1963994000000002E-4</c:v>
                </c:pt>
                <c:pt idx="110">
                  <c:v>4.3301872000000002E-4</c:v>
                </c:pt>
                <c:pt idx="111">
                  <c:v>5.8168241999999998E-4</c:v>
                </c:pt>
                <c:pt idx="112">
                  <c:v>7.3449730000000007E-4</c:v>
                </c:pt>
                <c:pt idx="113">
                  <c:v>8.5903233999999986E-4</c:v>
                </c:pt>
                <c:pt idx="114">
                  <c:v>9.2882383999999996E-4</c:v>
                </c:pt>
                <c:pt idx="115">
                  <c:v>9.4698519999999987E-4</c:v>
                </c:pt>
                <c:pt idx="116">
                  <c:v>9.2830495999999987E-4</c:v>
                </c:pt>
                <c:pt idx="117">
                  <c:v>8.8834996000000004E-4</c:v>
                </c:pt>
                <c:pt idx="118">
                  <c:v>8.5124889999999996E-4</c:v>
                </c:pt>
                <c:pt idx="119">
                  <c:v>8.276391399999999E-4</c:v>
                </c:pt>
                <c:pt idx="120">
                  <c:v>8.2011515999999996E-4</c:v>
                </c:pt>
                <c:pt idx="121">
                  <c:v>8.3749816000000012E-4</c:v>
                </c:pt>
                <c:pt idx="122">
                  <c:v>8.5565951999999992E-4</c:v>
                </c:pt>
                <c:pt idx="123">
                  <c:v>8.4631937999999989E-4</c:v>
                </c:pt>
                <c:pt idx="124">
                  <c:v>7.9650536000000006E-4</c:v>
                </c:pt>
                <c:pt idx="125">
                  <c:v>6.9350450000000001E-4</c:v>
                </c:pt>
                <c:pt idx="126">
                  <c:v>5.4146798000000011E-4</c:v>
                </c:pt>
                <c:pt idx="127">
                  <c:v>3.7568071200000001E-4</c:v>
                </c:pt>
                <c:pt idx="128">
                  <c:v>2.21568604E-4</c:v>
                </c:pt>
                <c:pt idx="129">
                  <c:v>9.6255215999999983E-5</c:v>
                </c:pt>
                <c:pt idx="130">
                  <c:v>1.0377924000000002E-5</c:v>
                </c:pt>
                <c:pt idx="131">
                  <c:v>-4.2808916E-5</c:v>
                </c:pt>
                <c:pt idx="132">
                  <c:v>-6.5121444000000003E-5</c:v>
                </c:pt>
                <c:pt idx="133">
                  <c:v>-5.7856900000000005E-5</c:v>
                </c:pt>
                <c:pt idx="134">
                  <c:v>-2.2831412000000003E-5</c:v>
                </c:pt>
                <c:pt idx="135">
                  <c:v>4.2030580000000002E-5</c:v>
                </c:pt>
                <c:pt idx="136">
                  <c:v>1.3102124000000001E-4</c:v>
                </c:pt>
                <c:pt idx="137">
                  <c:v>2.24941416E-4</c:v>
                </c:pt>
                <c:pt idx="138">
                  <c:v>3.0796478000000001E-4</c:v>
                </c:pt>
                <c:pt idx="139">
                  <c:v>3.5855714E-4</c:v>
                </c:pt>
                <c:pt idx="140">
                  <c:v>3.6452445999999997E-4</c:v>
                </c:pt>
                <c:pt idx="141">
                  <c:v>3.3961745999999996E-4</c:v>
                </c:pt>
                <c:pt idx="142">
                  <c:v>3.0537032000000003E-4</c:v>
                </c:pt>
                <c:pt idx="143">
                  <c:v>2.9006288000000001E-4</c:v>
                </c:pt>
                <c:pt idx="144">
                  <c:v>3.2898007999999999E-4</c:v>
                </c:pt>
                <c:pt idx="145">
                  <c:v>4.1459792000000001E-4</c:v>
                </c:pt>
                <c:pt idx="146">
                  <c:v>5.1630154000000005E-4</c:v>
                </c:pt>
                <c:pt idx="147">
                  <c:v>6.1489178000000003E-4</c:v>
                </c:pt>
                <c:pt idx="148">
                  <c:v>6.8961282000000001E-4</c:v>
                </c:pt>
                <c:pt idx="149">
                  <c:v>7.1789264000000008E-4</c:v>
                </c:pt>
                <c:pt idx="150">
                  <c:v>7.1010919999999996E-4</c:v>
                </c:pt>
                <c:pt idx="151">
                  <c:v>6.7222978000000002E-4</c:v>
                </c:pt>
                <c:pt idx="152">
                  <c:v>5.9491428000000006E-4</c:v>
                </c:pt>
                <c:pt idx="153">
                  <c:v>4.9762126E-4</c:v>
                </c:pt>
                <c:pt idx="154">
                  <c:v>4.1433845999999999E-4</c:v>
                </c:pt>
                <c:pt idx="155">
                  <c:v>3.6452444E-4</c:v>
                </c:pt>
                <c:pt idx="156">
                  <c:v>3.6711892E-4</c:v>
                </c:pt>
                <c:pt idx="157">
                  <c:v>4.2497582000000005E-4</c:v>
                </c:pt>
                <c:pt idx="158">
                  <c:v>4.9476733999999996E-4</c:v>
                </c:pt>
                <c:pt idx="159">
                  <c:v>5.4458136000000001E-4</c:v>
                </c:pt>
                <c:pt idx="160">
                  <c:v>5.7052616000000003E-4</c:v>
                </c:pt>
                <c:pt idx="161">
                  <c:v>5.7389897999999997E-4</c:v>
                </c:pt>
                <c:pt idx="162">
                  <c:v>5.7078561999999999E-4</c:v>
                </c:pt>
                <c:pt idx="163">
                  <c:v>5.8116354E-4</c:v>
                </c:pt>
                <c:pt idx="164">
                  <c:v>6.0114103999999997E-4</c:v>
                </c:pt>
                <c:pt idx="165">
                  <c:v>6.2241578E-4</c:v>
                </c:pt>
                <c:pt idx="166">
                  <c:v>6.4291217999999997E-4</c:v>
                </c:pt>
                <c:pt idx="167">
                  <c:v>6.4758223999999997E-4</c:v>
                </c:pt>
                <c:pt idx="168">
                  <c:v>6.2838309999999997E-4</c:v>
                </c:pt>
                <c:pt idx="169">
                  <c:v>5.7571513999999996E-4</c:v>
                </c:pt>
                <c:pt idx="170">
                  <c:v>4.7945991999999991E-4</c:v>
                </c:pt>
                <c:pt idx="171">
                  <c:v>3.4039578800000001E-4</c:v>
                </c:pt>
                <c:pt idx="172">
                  <c:v>1.87321468E-4</c:v>
                </c:pt>
                <c:pt idx="173">
                  <c:v>5.7078568000000005E-5</c:v>
                </c:pt>
                <c:pt idx="174">
                  <c:v>-1.8680243999999998E-5</c:v>
                </c:pt>
                <c:pt idx="175">
                  <c:v>-2.8020364000000002E-5</c:v>
                </c:pt>
                <c:pt idx="176">
                  <c:v>1.8420828000000002E-5</c:v>
                </c:pt>
                <c:pt idx="177">
                  <c:v>8.5617848000000003E-5</c:v>
                </c:pt>
                <c:pt idx="178">
                  <c:v>1.35172408E-4</c:v>
                </c:pt>
                <c:pt idx="179">
                  <c:v>1.5826328000000001E-4</c:v>
                </c:pt>
                <c:pt idx="180">
                  <c:v>1.5904162E-4</c:v>
                </c:pt>
                <c:pt idx="181">
                  <c:v>1.4892314000000001E-4</c:v>
                </c:pt>
                <c:pt idx="182">
                  <c:v>1.5956052000000001E-4</c:v>
                </c:pt>
                <c:pt idx="183">
                  <c:v>2.2053080000000001E-4</c:v>
                </c:pt>
                <c:pt idx="184">
                  <c:v>3.2820172000000002E-4</c:v>
                </c:pt>
                <c:pt idx="185">
                  <c:v>4.7842212E-4</c:v>
                </c:pt>
                <c:pt idx="186">
                  <c:v>6.6029512000000004E-4</c:v>
                </c:pt>
                <c:pt idx="187">
                  <c:v>8.5021112000000008E-4</c:v>
                </c:pt>
                <c:pt idx="188">
                  <c:v>1.0481699599999999E-3</c:v>
                </c:pt>
                <c:pt idx="189">
                  <c:v>1.27311136E-3</c:v>
                </c:pt>
                <c:pt idx="190">
                  <c:v>1.5369699999999999E-3</c:v>
                </c:pt>
                <c:pt idx="191">
                  <c:v>1.8636152E-3</c:v>
                </c:pt>
                <c:pt idx="192">
                  <c:v>2.2665378000000002E-3</c:v>
                </c:pt>
                <c:pt idx="193">
                  <c:v>2.7397710000000002E-3</c:v>
                </c:pt>
                <c:pt idx="194">
                  <c:v>3.2799418000000005E-3</c:v>
                </c:pt>
                <c:pt idx="195">
                  <c:v>3.8790072000000004E-3</c:v>
                </c:pt>
                <c:pt idx="196">
                  <c:v>4.5309999999999994E-3</c:v>
                </c:pt>
                <c:pt idx="197">
                  <c:v>5.2494116E-3</c:v>
                </c:pt>
                <c:pt idx="198">
                  <c:v>6.0396902000000004E-3</c:v>
                </c:pt>
                <c:pt idx="199">
                  <c:v>6.9116949999999998E-3</c:v>
                </c:pt>
                <c:pt idx="200">
                  <c:v>7.8859229999999995E-3</c:v>
                </c:pt>
                <c:pt idx="201">
                  <c:v>8.9613347999999999E-3</c:v>
                </c:pt>
                <c:pt idx="202">
                  <c:v>1.01257372E-2</c:v>
                </c:pt>
                <c:pt idx="203">
                  <c:v>1.1380168999999999E-2</c:v>
                </c:pt>
                <c:pt idx="204">
                  <c:v>1.2726704E-2</c:v>
                </c:pt>
                <c:pt idx="205">
                  <c:v>1.4167935999999997E-2</c:v>
                </c:pt>
                <c:pt idx="206">
                  <c:v>1.5710614000000001E-2</c:v>
                </c:pt>
                <c:pt idx="207">
                  <c:v>1.7356033999999999E-2</c:v>
                </c:pt>
                <c:pt idx="208">
                  <c:v>1.9085774E-2</c:v>
                </c:pt>
                <c:pt idx="209">
                  <c:v>2.0856248000000001E-2</c:v>
                </c:pt>
                <c:pt idx="210">
                  <c:v>2.2630874000000002E-2</c:v>
                </c:pt>
                <c:pt idx="211">
                  <c:v>2.4393304000000001E-2</c:v>
                </c:pt>
                <c:pt idx="212">
                  <c:v>2.6136533999999999E-2</c:v>
                </c:pt>
                <c:pt idx="213">
                  <c:v>2.7860823999999999E-2</c:v>
                </c:pt>
                <c:pt idx="214">
                  <c:v>2.9543861999999997E-2</c:v>
                </c:pt>
                <c:pt idx="215">
                  <c:v>3.1142319999999994E-2</c:v>
                </c:pt>
                <c:pt idx="216">
                  <c:v>3.2631031999999997E-2</c:v>
                </c:pt>
                <c:pt idx="217">
                  <c:v>3.400429E-2</c:v>
                </c:pt>
                <c:pt idx="218">
                  <c:v>3.5262094000000001E-2</c:v>
                </c:pt>
                <c:pt idx="219">
                  <c:v>3.6422085999999999E-2</c:v>
                </c:pt>
                <c:pt idx="220">
                  <c:v>3.7486341999999999E-2</c:v>
                </c:pt>
                <c:pt idx="221">
                  <c:v>3.8421654E-2</c:v>
                </c:pt>
                <c:pt idx="222">
                  <c:v>3.9179761999999993E-2</c:v>
                </c:pt>
                <c:pt idx="223">
                  <c:v>3.9713705999999994E-2</c:v>
                </c:pt>
                <c:pt idx="224">
                  <c:v>4.0006624000000005E-2</c:v>
                </c:pt>
                <c:pt idx="225">
                  <c:v>4.0088350000000002E-2</c:v>
                </c:pt>
                <c:pt idx="226">
                  <c:v>3.9991574000000002E-2</c:v>
                </c:pt>
                <c:pt idx="227">
                  <c:v>3.9739131999999996E-2</c:v>
                </c:pt>
                <c:pt idx="228">
                  <c:v>3.9339581999999998E-2</c:v>
                </c:pt>
                <c:pt idx="229">
                  <c:v>3.8772168000000003E-2</c:v>
                </c:pt>
                <c:pt idx="230">
                  <c:v>3.8009910000000001E-2</c:v>
                </c:pt>
                <c:pt idx="231">
                  <c:v>3.7061627999999999E-2</c:v>
                </c:pt>
                <c:pt idx="232">
                  <c:v>3.5958973999999998E-2</c:v>
                </c:pt>
                <c:pt idx="233">
                  <c:v>3.475902799999999E-2</c:v>
                </c:pt>
                <c:pt idx="234">
                  <c:v>3.3518088000000001E-2</c:v>
                </c:pt>
                <c:pt idx="235">
                  <c:v>3.2249906000000002E-2</c:v>
                </c:pt>
                <c:pt idx="236">
                  <c:v>3.0942547999999997E-2</c:v>
                </c:pt>
                <c:pt idx="237">
                  <c:v>2.9572662E-2</c:v>
                </c:pt>
                <c:pt idx="238">
                  <c:v>2.8104964E-2</c:v>
                </c:pt>
                <c:pt idx="239">
                  <c:v>2.6548795999999996E-2</c:v>
                </c:pt>
                <c:pt idx="240">
                  <c:v>2.4974725999999999E-2</c:v>
                </c:pt>
                <c:pt idx="241">
                  <c:v>2.3453322000000002E-2</c:v>
                </c:pt>
                <c:pt idx="242">
                  <c:v>2.2052042000000001E-2</c:v>
                </c:pt>
                <c:pt idx="243">
                  <c:v>2.0811362E-2</c:v>
                </c:pt>
                <c:pt idx="244">
                  <c:v>1.9708707999999998E-2</c:v>
                </c:pt>
                <c:pt idx="245">
                  <c:v>1.8686741999999999E-2</c:v>
                </c:pt>
                <c:pt idx="246">
                  <c:v>1.7696170000000001E-2</c:v>
                </c:pt>
                <c:pt idx="247">
                  <c:v>1.6696518E-2</c:v>
                </c:pt>
                <c:pt idx="248">
                  <c:v>1.5685189999999998E-2</c:v>
                </c:pt>
                <c:pt idx="249">
                  <c:v>1.4703438000000003E-2</c:v>
                </c:pt>
                <c:pt idx="250">
                  <c:v>1.3791478000000001E-2</c:v>
                </c:pt>
                <c:pt idx="251">
                  <c:v>1.2971364000000003E-2</c:v>
                </c:pt>
                <c:pt idx="252">
                  <c:v>1.2257882000000001E-2</c:v>
                </c:pt>
                <c:pt idx="253">
                  <c:v>1.1661929999999999E-2</c:v>
                </c:pt>
                <c:pt idx="254">
                  <c:v>1.1176504E-2</c:v>
                </c:pt>
                <c:pt idx="255">
                  <c:v>1.0791742E-2</c:v>
                </c:pt>
                <c:pt idx="256">
                  <c:v>1.050531E-2</c:v>
                </c:pt>
                <c:pt idx="257">
                  <c:v>1.0287632799999998E-2</c:v>
                </c:pt>
                <c:pt idx="258">
                  <c:v>1.0090970599999999E-2</c:v>
                </c:pt>
                <c:pt idx="259">
                  <c:v>9.8969026000000002E-3</c:v>
                </c:pt>
                <c:pt idx="260">
                  <c:v>9.7075060000000012E-3</c:v>
                </c:pt>
                <c:pt idx="261">
                  <c:v>9.5118827999999996E-3</c:v>
                </c:pt>
                <c:pt idx="262">
                  <c:v>9.3136645999999986E-3</c:v>
                </c:pt>
                <c:pt idx="263">
                  <c:v>9.1188191999999994E-3</c:v>
                </c:pt>
                <c:pt idx="264">
                  <c:v>8.9021799999999991E-3</c:v>
                </c:pt>
                <c:pt idx="265">
                  <c:v>8.6390996000000001E-3</c:v>
                </c:pt>
                <c:pt idx="266">
                  <c:v>8.3461828000000009E-3</c:v>
                </c:pt>
                <c:pt idx="267">
                  <c:v>8.0384773999999989E-3</c:v>
                </c:pt>
                <c:pt idx="268">
                  <c:v>7.7245454000000003E-3</c:v>
                </c:pt>
                <c:pt idx="269">
                  <c:v>7.4194345999999993E-3</c:v>
                </c:pt>
                <c:pt idx="270">
                  <c:v>7.1003135999999998E-3</c:v>
                </c:pt>
                <c:pt idx="271">
                  <c:v>6.731897399999999E-3</c:v>
                </c:pt>
                <c:pt idx="272">
                  <c:v>6.3206723999999995E-3</c:v>
                </c:pt>
                <c:pt idx="273">
                  <c:v>5.8868752000000007E-3</c:v>
                </c:pt>
                <c:pt idx="274">
                  <c:v>5.4478892000000001E-3</c:v>
                </c:pt>
                <c:pt idx="275">
                  <c:v>5.0361451999999998E-3</c:v>
                </c:pt>
                <c:pt idx="276">
                  <c:v>4.6560538000000005E-3</c:v>
                </c:pt>
                <c:pt idx="277">
                  <c:v>4.2863403999999997E-3</c:v>
                </c:pt>
                <c:pt idx="278">
                  <c:v>3.9127353999999998E-3</c:v>
                </c:pt>
                <c:pt idx="279">
                  <c:v>3.5191528000000001E-3</c:v>
                </c:pt>
                <c:pt idx="280">
                  <c:v>3.1141544000000002E-3</c:v>
                </c:pt>
                <c:pt idx="281">
                  <c:v>2.7242042000000001E-3</c:v>
                </c:pt>
                <c:pt idx="282">
                  <c:v>2.3731710000000003E-3</c:v>
                </c:pt>
                <c:pt idx="283">
                  <c:v>2.0802542000000002E-3</c:v>
                </c:pt>
                <c:pt idx="284">
                  <c:v>1.856091E-3</c:v>
                </c:pt>
                <c:pt idx="285">
                  <c:v>1.6781097999999997E-3</c:v>
                </c:pt>
                <c:pt idx="286">
                  <c:v>1.5203654E-3</c:v>
                </c:pt>
                <c:pt idx="287">
                  <c:v>1.3569131800000001E-3</c:v>
                </c:pt>
                <c:pt idx="288">
                  <c:v>1.17140776E-3</c:v>
                </c:pt>
                <c:pt idx="289">
                  <c:v>9.8616198000000014E-4</c:v>
                </c:pt>
                <c:pt idx="290">
                  <c:v>8.2712028000000006E-4</c:v>
                </c:pt>
                <c:pt idx="291">
                  <c:v>6.994718200000001E-4</c:v>
                </c:pt>
                <c:pt idx="292">
                  <c:v>6.0658944000000002E-4</c:v>
                </c:pt>
                <c:pt idx="293">
                  <c:v>5.3394399999999996E-4</c:v>
                </c:pt>
                <c:pt idx="294">
                  <c:v>4.4495334000000004E-4</c:v>
                </c:pt>
                <c:pt idx="295">
                  <c:v>3.3961744800000001E-4</c:v>
                </c:pt>
                <c:pt idx="296">
                  <c:v>2.3869216400000003E-4</c:v>
                </c:pt>
                <c:pt idx="297">
                  <c:v>1.5229598000000003E-4</c:v>
                </c:pt>
                <c:pt idx="298">
                  <c:v>9.5217423999999993E-5</c:v>
                </c:pt>
                <c:pt idx="299">
                  <c:v>7.4721024000000004E-5</c:v>
                </c:pt>
                <c:pt idx="300">
                  <c:v>6.9272616000000002E-5</c:v>
                </c:pt>
                <c:pt idx="301">
                  <c:v>5.993248800000001E-5</c:v>
                </c:pt>
                <c:pt idx="302">
                  <c:v>4.5662847999999997E-5</c:v>
                </c:pt>
                <c:pt idx="303">
                  <c:v>2.6723144000000009E-5</c:v>
                </c:pt>
                <c:pt idx="304">
                  <c:v>1.8161359999999989E-6</c:v>
                </c:pt>
                <c:pt idx="305">
                  <c:v>-2.8798727999999999E-5</c:v>
                </c:pt>
                <c:pt idx="306">
                  <c:v>-6.9272616000000002E-5</c:v>
                </c:pt>
                <c:pt idx="307">
                  <c:v>-1.1960553200000002E-4</c:v>
                </c:pt>
                <c:pt idx="308">
                  <c:v>-1.7357071199999998E-4</c:v>
                </c:pt>
                <c:pt idx="309">
                  <c:v>-2.2468196400000001E-4</c:v>
                </c:pt>
                <c:pt idx="310">
                  <c:v>-2.7475542000000001E-4</c:v>
                </c:pt>
                <c:pt idx="311">
                  <c:v>-3.292395E-4</c:v>
                </c:pt>
                <c:pt idx="312">
                  <c:v>-3.9747432000000001E-4</c:v>
                </c:pt>
                <c:pt idx="313">
                  <c:v>-4.8620553999999998E-4</c:v>
                </c:pt>
                <c:pt idx="314">
                  <c:v>-5.9050363999999997E-4</c:v>
                </c:pt>
                <c:pt idx="315">
                  <c:v>-6.9817457999999993E-4</c:v>
                </c:pt>
                <c:pt idx="316">
                  <c:v>-7.9494867999999985E-4</c:v>
                </c:pt>
                <c:pt idx="317">
                  <c:v>-8.7900992000000005E-4</c:v>
                </c:pt>
                <c:pt idx="318">
                  <c:v>-9.5113640000000013E-4</c:v>
                </c:pt>
                <c:pt idx="319">
                  <c:v>-1.0105499999999998E-3</c:v>
                </c:pt>
                <c:pt idx="320">
                  <c:v>-1.0590667400000001E-3</c:v>
                </c:pt>
                <c:pt idx="321">
                  <c:v>-1.1106969999999999E-3</c:v>
                </c:pt>
                <c:pt idx="322">
                  <c:v>-1.1768562000000001E-3</c:v>
                </c:pt>
                <c:pt idx="323">
                  <c:v>-1.260658E-3</c:v>
                </c:pt>
                <c:pt idx="324">
                  <c:v>-1.3537998E-3</c:v>
                </c:pt>
                <c:pt idx="325">
                  <c:v>-1.4259263999999998E-3</c:v>
                </c:pt>
                <c:pt idx="326">
                  <c:v>-1.4427903999999999E-3</c:v>
                </c:pt>
                <c:pt idx="327">
                  <c:v>-1.3973869999999999E-3</c:v>
                </c:pt>
                <c:pt idx="328">
                  <c:v>-1.3019102000000002E-3</c:v>
                </c:pt>
                <c:pt idx="329">
                  <c:v>-1.1768562999999999E-3</c:v>
                </c:pt>
                <c:pt idx="330">
                  <c:v>-1.06140192E-3</c:v>
                </c:pt>
                <c:pt idx="331">
                  <c:v>-9.8330810000000005E-4</c:v>
                </c:pt>
                <c:pt idx="332">
                  <c:v>-9.4023968000000004E-4</c:v>
                </c:pt>
                <c:pt idx="333">
                  <c:v>-9.3479127999999999E-4</c:v>
                </c:pt>
                <c:pt idx="334">
                  <c:v>-9.6436838000000006E-4</c:v>
                </c:pt>
                <c:pt idx="335">
                  <c:v>-1.00691776E-3</c:v>
                </c:pt>
                <c:pt idx="336">
                  <c:v>-1.0468727799999998E-3</c:v>
                </c:pt>
                <c:pt idx="337">
                  <c:v>-1.078266E-3</c:v>
                </c:pt>
                <c:pt idx="338">
                  <c:v>-1.0948706000000002E-3</c:v>
                </c:pt>
                <c:pt idx="339">
                  <c:v>-1.1039512E-3</c:v>
                </c:pt>
                <c:pt idx="340">
                  <c:v>-1.122372E-3</c:v>
                </c:pt>
                <c:pt idx="341">
                  <c:v>-1.1651807999999999E-3</c:v>
                </c:pt>
                <c:pt idx="342">
                  <c:v>-1.2370477999999999E-3</c:v>
                </c:pt>
                <c:pt idx="343">
                  <c:v>-1.3218872E-3</c:v>
                </c:pt>
                <c:pt idx="344">
                  <c:v>-1.4030944000000003E-3</c:v>
                </c:pt>
                <c:pt idx="345">
                  <c:v>-1.465881E-3</c:v>
                </c:pt>
                <c:pt idx="346">
                  <c:v>-1.4876748000000003E-3</c:v>
                </c:pt>
                <c:pt idx="347">
                  <c:v>-1.4671786000000002E-3</c:v>
                </c:pt>
                <c:pt idx="348">
                  <c:v>-1.4184024E-3</c:v>
                </c:pt>
                <c:pt idx="349">
                  <c:v>-1.3545782E-3</c:v>
                </c:pt>
                <c:pt idx="350">
                  <c:v>-1.3042452E-3</c:v>
                </c:pt>
                <c:pt idx="351">
                  <c:v>-1.3029477999999999E-3</c:v>
                </c:pt>
                <c:pt idx="352">
                  <c:v>-1.346016E-3</c:v>
                </c:pt>
                <c:pt idx="353">
                  <c:v>-1.4145103999999998E-3</c:v>
                </c:pt>
                <c:pt idx="354">
                  <c:v>-1.4933826000000001E-3</c:v>
                </c:pt>
                <c:pt idx="355">
                  <c:v>-1.5629146000000001E-3</c:v>
                </c:pt>
                <c:pt idx="356">
                  <c:v>-1.6072802000000001E-3</c:v>
                </c:pt>
                <c:pt idx="357">
                  <c:v>-1.6192148E-3</c:v>
                </c:pt>
                <c:pt idx="358">
                  <c:v>-1.5981993999999999E-3</c:v>
                </c:pt>
                <c:pt idx="359">
                  <c:v>-1.5380075999999999E-3</c:v>
                </c:pt>
                <c:pt idx="360">
                  <c:v>-1.4383796E-3</c:v>
                </c:pt>
                <c:pt idx="361">
                  <c:v>-1.3133258E-3</c:v>
                </c:pt>
                <c:pt idx="362">
                  <c:v>-1.1903475199999999E-3</c:v>
                </c:pt>
                <c:pt idx="363">
                  <c:v>-1.0868277999999999E-3</c:v>
                </c:pt>
                <c:pt idx="364">
                  <c:v>-1.0230036E-3</c:v>
                </c:pt>
                <c:pt idx="365">
                  <c:v>-1.0045828000000002E-3</c:v>
                </c:pt>
                <c:pt idx="366">
                  <c:v>-1.0193712000000001E-3</c:v>
                </c:pt>
                <c:pt idx="367">
                  <c:v>-1.06477468E-3</c:v>
                </c:pt>
                <c:pt idx="368">
                  <c:v>-1.1348255999999999E-3</c:v>
                </c:pt>
                <c:pt idx="369">
                  <c:v>-1.2103248000000001E-3</c:v>
                </c:pt>
                <c:pt idx="370">
                  <c:v>-1.2702574E-3</c:v>
                </c:pt>
                <c:pt idx="371">
                  <c:v>-1.2990562000000001E-3</c:v>
                </c:pt>
                <c:pt idx="372">
                  <c:v>-1.2891972E-3</c:v>
                </c:pt>
                <c:pt idx="373">
                  <c:v>-1.2645496E-3</c:v>
                </c:pt>
                <c:pt idx="374">
                  <c:v>-1.2559877999999999E-3</c:v>
                </c:pt>
                <c:pt idx="375">
                  <c:v>-1.2834891999999999E-3</c:v>
                </c:pt>
                <c:pt idx="376">
                  <c:v>-1.33953E-3</c:v>
                </c:pt>
                <c:pt idx="377">
                  <c:v>-1.3973868000000001E-3</c:v>
                </c:pt>
                <c:pt idx="378">
                  <c:v>-1.4396769999999999E-3</c:v>
                </c:pt>
                <c:pt idx="379">
                  <c:v>-1.4570602000000001E-3</c:v>
                </c:pt>
                <c:pt idx="380">
                  <c:v>-1.448239E-3</c:v>
                </c:pt>
                <c:pt idx="381">
                  <c:v>-1.4308560000000001E-3</c:v>
                </c:pt>
                <c:pt idx="382">
                  <c:v>-1.420997E-3</c:v>
                </c:pt>
                <c:pt idx="383">
                  <c:v>-1.4248885999999998E-3</c:v>
                </c:pt>
                <c:pt idx="384">
                  <c:v>-1.4555034000000001E-3</c:v>
                </c:pt>
                <c:pt idx="385">
                  <c:v>-1.5198464000000002E-3</c:v>
                </c:pt>
                <c:pt idx="386">
                  <c:v>-1.6101342000000001E-3</c:v>
                </c:pt>
                <c:pt idx="387">
                  <c:v>-1.7242913999999999E-3</c:v>
                </c:pt>
                <c:pt idx="388">
                  <c:v>-1.8506426E-3</c:v>
                </c:pt>
                <c:pt idx="389">
                  <c:v>-1.9666158E-3</c:v>
                </c:pt>
                <c:pt idx="390">
                  <c:v>-2.0558659999999999E-3</c:v>
                </c:pt>
                <c:pt idx="391">
                  <c:v>-2.1191714000000001E-3</c:v>
                </c:pt>
                <c:pt idx="392">
                  <c:v>-2.1510834E-3</c:v>
                </c:pt>
                <c:pt idx="393">
                  <c:v>-2.1378515999999998E-3</c:v>
                </c:pt>
                <c:pt idx="394">
                  <c:v>-2.0828486000000002E-3</c:v>
                </c:pt>
                <c:pt idx="395">
                  <c:v>-1.9938579999999998E-3</c:v>
                </c:pt>
                <c:pt idx="396">
                  <c:v>-1.8719174000000002E-3</c:v>
                </c:pt>
                <c:pt idx="397">
                  <c:v>-1.7312966E-3</c:v>
                </c:pt>
                <c:pt idx="398">
                  <c:v>-1.5979402E-3</c:v>
                </c:pt>
                <c:pt idx="399">
                  <c:v>-1.4814482000000001E-3</c:v>
                </c:pt>
                <c:pt idx="400">
                  <c:v>-1.3924574000000001E-3</c:v>
                </c:pt>
                <c:pt idx="401">
                  <c:v>-1.3361572E-3</c:v>
                </c:pt>
                <c:pt idx="402">
                  <c:v>-1.3016506000000001E-3</c:v>
                </c:pt>
                <c:pt idx="403">
                  <c:v>-1.2793382000000002E-3</c:v>
                </c:pt>
                <c:pt idx="404">
                  <c:v>-1.2707764000000001E-3</c:v>
                </c:pt>
                <c:pt idx="405">
                  <c:v>-1.2829706000000002E-3</c:v>
                </c:pt>
                <c:pt idx="406">
                  <c:v>-1.321369E-3</c:v>
                </c:pt>
                <c:pt idx="407">
                  <c:v>-1.3844147999999999E-3</c:v>
                </c:pt>
                <c:pt idx="408">
                  <c:v>-1.4531684E-3</c:v>
                </c:pt>
                <c:pt idx="409">
                  <c:v>-1.4949393999999997E-3</c:v>
                </c:pt>
                <c:pt idx="410">
                  <c:v>-1.4778158E-3</c:v>
                </c:pt>
                <c:pt idx="411">
                  <c:v>-1.4023163999999999E-3</c:v>
                </c:pt>
                <c:pt idx="412">
                  <c:v>-1.2894566E-3</c:v>
                </c:pt>
                <c:pt idx="413">
                  <c:v>-1.1768562000000001E-3</c:v>
                </c:pt>
                <c:pt idx="414">
                  <c:v>-1.1156265999999998E-3</c:v>
                </c:pt>
                <c:pt idx="415">
                  <c:v>-1.1236693999999998E-3</c:v>
                </c:pt>
                <c:pt idx="416">
                  <c:v>-1.1836018000000001E-3</c:v>
                </c:pt>
                <c:pt idx="417">
                  <c:v>-1.2746680000000001E-3</c:v>
                </c:pt>
                <c:pt idx="418">
                  <c:v>-1.3735178000000002E-3</c:v>
                </c:pt>
                <c:pt idx="419">
                  <c:v>-1.4529088E-3</c:v>
                </c:pt>
                <c:pt idx="420">
                  <c:v>-1.5227003999999998E-3</c:v>
                </c:pt>
                <c:pt idx="421">
                  <c:v>-1.5989781999999997E-3</c:v>
                </c:pt>
                <c:pt idx="422">
                  <c:v>-1.6822610000000002E-3</c:v>
                </c:pt>
                <c:pt idx="423">
                  <c:v>-1.7613926000000003E-3</c:v>
                </c:pt>
                <c:pt idx="424">
                  <c:v>-1.8161361999999999E-3</c:v>
                </c:pt>
                <c:pt idx="425">
                  <c:v>-1.8384486000000001E-3</c:v>
                </c:pt>
                <c:pt idx="426">
                  <c:v>-1.8407836000000001E-3</c:v>
                </c:pt>
                <c:pt idx="427">
                  <c:v>-1.8433782E-3</c:v>
                </c:pt>
                <c:pt idx="428">
                  <c:v>-1.8809981999999999E-3</c:v>
                </c:pt>
                <c:pt idx="429">
                  <c:v>-1.9790694000000001E-3</c:v>
                </c:pt>
                <c:pt idx="430">
                  <c:v>-2.1134635999999997E-3</c:v>
                </c:pt>
                <c:pt idx="431">
                  <c:v>-2.2527871999999997E-3</c:v>
                </c:pt>
                <c:pt idx="432">
                  <c:v>-2.3713548000000003E-3</c:v>
                </c:pt>
                <c:pt idx="433">
                  <c:v>-2.4312871999999999E-3</c:v>
                </c:pt>
                <c:pt idx="434">
                  <c:v>-2.4224660000000003E-3</c:v>
                </c:pt>
                <c:pt idx="435">
                  <c:v>-2.3729113999999998E-3</c:v>
                </c:pt>
                <c:pt idx="436">
                  <c:v>-2.2945579999999999E-3</c:v>
                </c:pt>
                <c:pt idx="437">
                  <c:v>-2.1946705999999999E-3</c:v>
                </c:pt>
                <c:pt idx="438">
                  <c:v>-2.0978965999999999E-3</c:v>
                </c:pt>
                <c:pt idx="439">
                  <c:v>-2.0172083999999996E-3</c:v>
                </c:pt>
                <c:pt idx="440">
                  <c:v>-1.9526057999999999E-3</c:v>
                </c:pt>
                <c:pt idx="441">
                  <c:v>-1.9110942E-3</c:v>
                </c:pt>
                <c:pt idx="442">
                  <c:v>-1.8983811999999998E-3</c:v>
                </c:pt>
                <c:pt idx="443">
                  <c:v>-1.8996783999999998E-3</c:v>
                </c:pt>
                <c:pt idx="444">
                  <c:v>-1.9056455999999999E-3</c:v>
                </c:pt>
                <c:pt idx="445">
                  <c:v>-1.9240663999999998E-3</c:v>
                </c:pt>
                <c:pt idx="446">
                  <c:v>-1.9481950000000002E-3</c:v>
                </c:pt>
                <c:pt idx="447">
                  <c:v>-1.9513084E-3</c:v>
                </c:pt>
                <c:pt idx="448">
                  <c:v>-1.9230286E-3</c:v>
                </c:pt>
                <c:pt idx="449">
                  <c:v>-1.8571288000000003E-3</c:v>
                </c:pt>
                <c:pt idx="450">
                  <c:v>-1.7484202000000002E-3</c:v>
                </c:pt>
                <c:pt idx="451">
                  <c:v>-1.6332254E-3</c:v>
                </c:pt>
                <c:pt idx="452">
                  <c:v>-1.5621366E-3</c:v>
                </c:pt>
                <c:pt idx="453">
                  <c:v>-1.542678E-3</c:v>
                </c:pt>
                <c:pt idx="454">
                  <c:v>-1.5686228E-3</c:v>
                </c:pt>
                <c:pt idx="455">
                  <c:v>-1.6272580000000001E-3</c:v>
                </c:pt>
                <c:pt idx="456">
                  <c:v>-1.6773314000000001E-3</c:v>
                </c:pt>
                <c:pt idx="457">
                  <c:v>-1.6983467999999997E-3</c:v>
                </c:pt>
                <c:pt idx="458">
                  <c:v>-1.7076868000000002E-3</c:v>
                </c:pt>
                <c:pt idx="459">
                  <c:v>-1.7113191999999998E-3</c:v>
                </c:pt>
                <c:pt idx="460">
                  <c:v>-1.709503E-3</c:v>
                </c:pt>
                <c:pt idx="461">
                  <c:v>-1.7206591999999999E-3</c:v>
                </c:pt>
                <c:pt idx="462">
                  <c:v>-1.7489390000000001E-3</c:v>
                </c:pt>
                <c:pt idx="463">
                  <c:v>-1.7984936E-3</c:v>
                </c:pt>
                <c:pt idx="464">
                  <c:v>-1.868804E-3</c:v>
                </c:pt>
                <c:pt idx="465">
                  <c:v>-1.9284770000000001E-3</c:v>
                </c:pt>
                <c:pt idx="466">
                  <c:v>-1.9388549999999997E-3</c:v>
                </c:pt>
                <c:pt idx="467">
                  <c:v>-1.8765873999999998E-3</c:v>
                </c:pt>
                <c:pt idx="468">
                  <c:v>-1.7349288E-3</c:v>
                </c:pt>
                <c:pt idx="469">
                  <c:v>-1.5382671999999999E-3</c:v>
                </c:pt>
                <c:pt idx="470">
                  <c:v>-1.3431623999999999E-3</c:v>
                </c:pt>
                <c:pt idx="471">
                  <c:v>-1.2009848E-3</c:v>
                </c:pt>
                <c:pt idx="472">
                  <c:v>-1.145463E-3</c:v>
                </c:pt>
                <c:pt idx="473">
                  <c:v>-1.1745212000000001E-3</c:v>
                </c:pt>
                <c:pt idx="474">
                  <c:v>-1.2674036000000001E-3</c:v>
                </c:pt>
                <c:pt idx="475">
                  <c:v>-1.3924575999999999E-3</c:v>
                </c:pt>
                <c:pt idx="476">
                  <c:v>-1.5102469999999999E-3</c:v>
                </c:pt>
                <c:pt idx="477">
                  <c:v>-1.5971619999999998E-3</c:v>
                </c:pt>
                <c:pt idx="478">
                  <c:v>-1.6482732000000001E-3</c:v>
                </c:pt>
                <c:pt idx="479">
                  <c:v>-1.6565754000000001E-3</c:v>
                </c:pt>
                <c:pt idx="480">
                  <c:v>-1.6277765999999998E-3</c:v>
                </c:pt>
                <c:pt idx="481">
                  <c:v>-1.5790004E-3</c:v>
                </c:pt>
                <c:pt idx="482">
                  <c:v>-1.5208842E-3</c:v>
                </c:pt>
                <c:pt idx="483">
                  <c:v>-1.4651030000000002E-3</c:v>
                </c:pt>
                <c:pt idx="484">
                  <c:v>-1.4290398000000001E-3</c:v>
                </c:pt>
                <c:pt idx="485">
                  <c:v>-1.3916792000000001E-3</c:v>
                </c:pt>
                <c:pt idx="486">
                  <c:v>-1.333044E-3</c:v>
                </c:pt>
                <c:pt idx="487">
                  <c:v>-1.2570255999999999E-3</c:v>
                </c:pt>
                <c:pt idx="488">
                  <c:v>-1.1708887800000001E-3</c:v>
                </c:pt>
                <c:pt idx="489">
                  <c:v>-1.09175718E-3</c:v>
                </c:pt>
                <c:pt idx="490">
                  <c:v>-1.0572505799999999E-3</c:v>
                </c:pt>
                <c:pt idx="491">
                  <c:v>-1.0616611799999999E-3</c:v>
                </c:pt>
                <c:pt idx="492">
                  <c:v>-1.05802896E-3</c:v>
                </c:pt>
                <c:pt idx="493">
                  <c:v>-1.0159983799999999E-3</c:v>
                </c:pt>
                <c:pt idx="494">
                  <c:v>-9.0391677999999997E-4</c:v>
                </c:pt>
                <c:pt idx="495">
                  <c:v>-7.1451982000000002E-4</c:v>
                </c:pt>
                <c:pt idx="496">
                  <c:v>-4.9528625999999999E-4</c:v>
                </c:pt>
                <c:pt idx="497">
                  <c:v>-3.1445099199999997E-4</c:v>
                </c:pt>
                <c:pt idx="498">
                  <c:v>-2.0340725200000001E-4</c:v>
                </c:pt>
                <c:pt idx="499">
                  <c:v>-1.6864121199999999E-4</c:v>
                </c:pt>
                <c:pt idx="500">
                  <c:v>-1.77202992E-4</c:v>
                </c:pt>
                <c:pt idx="501">
                  <c:v>-1.6656562399999998E-4</c:v>
                </c:pt>
                <c:pt idx="502">
                  <c:v>-8.7693431999999997E-5</c:v>
                </c:pt>
                <c:pt idx="503">
                  <c:v>6.2008067999999992E-5</c:v>
                </c:pt>
                <c:pt idx="504">
                  <c:v>2.5192400799999996E-4</c:v>
                </c:pt>
                <c:pt idx="505">
                  <c:v>4.2653252800000003E-4</c:v>
                </c:pt>
                <c:pt idx="506">
                  <c:v>5.2719836000000007E-4</c:v>
                </c:pt>
                <c:pt idx="507">
                  <c:v>5.3757628000000008E-4</c:v>
                </c:pt>
                <c:pt idx="508">
                  <c:v>4.7920047999999992E-4</c:v>
                </c:pt>
                <c:pt idx="509">
                  <c:v>3.9098816000000006E-4</c:v>
                </c:pt>
                <c:pt idx="510">
                  <c:v>3.1185650000000001E-4</c:v>
                </c:pt>
                <c:pt idx="511">
                  <c:v>2.6878811999999996E-4</c:v>
                </c:pt>
                <c:pt idx="512">
                  <c:v>2.6126411999999999E-4</c:v>
                </c:pt>
                <c:pt idx="513">
                  <c:v>2.8461444000000001E-4</c:v>
                </c:pt>
                <c:pt idx="514">
                  <c:v>3.3027727999999999E-4</c:v>
                </c:pt>
                <c:pt idx="515">
                  <c:v>3.9046922000000005E-4</c:v>
                </c:pt>
                <c:pt idx="516">
                  <c:v>4.5974184000000001E-4</c:v>
                </c:pt>
                <c:pt idx="517">
                  <c:v>5.3342508000000003E-4</c:v>
                </c:pt>
                <c:pt idx="518">
                  <c:v>5.9050363999999997E-4</c:v>
                </c:pt>
                <c:pt idx="519">
                  <c:v>6.086650000000001E-4</c:v>
                </c:pt>
                <c:pt idx="520">
                  <c:v>5.9206033999999999E-4</c:v>
                </c:pt>
                <c:pt idx="521">
                  <c:v>5.6014824000000002E-4</c:v>
                </c:pt>
                <c:pt idx="522">
                  <c:v>5.4094910000000002E-4</c:v>
                </c:pt>
                <c:pt idx="523">
                  <c:v>5.6845059999999995E-4</c:v>
                </c:pt>
                <c:pt idx="524">
                  <c:v>6.5899795999999999E-4</c:v>
                </c:pt>
                <c:pt idx="525">
                  <c:v>7.8145743999999992E-4</c:v>
                </c:pt>
                <c:pt idx="526">
                  <c:v>8.9794954000000011E-4</c:v>
                </c:pt>
                <c:pt idx="527">
                  <c:v>9.8045404000000002E-4</c:v>
                </c:pt>
                <c:pt idx="528">
                  <c:v>1.0035449E-3</c:v>
                </c:pt>
                <c:pt idx="529">
                  <c:v>9.6151432000000003E-4</c:v>
                </c:pt>
                <c:pt idx="530">
                  <c:v>8.7200473999999998E-4</c:v>
                </c:pt>
                <c:pt idx="531">
                  <c:v>7.4643195999999994E-4</c:v>
                </c:pt>
                <c:pt idx="532">
                  <c:v>5.8972531999999995E-4</c:v>
                </c:pt>
                <c:pt idx="533">
                  <c:v>4.2575417999999996E-4</c:v>
                </c:pt>
                <c:pt idx="534">
                  <c:v>2.7890661200000004E-4</c:v>
                </c:pt>
                <c:pt idx="535">
                  <c:v>1.6552782399999999E-4</c:v>
                </c:pt>
                <c:pt idx="536">
                  <c:v>1.032603E-4</c:v>
                </c:pt>
                <c:pt idx="537">
                  <c:v>9.2882379999999996E-5</c:v>
                </c:pt>
                <c:pt idx="538">
                  <c:v>1.0637367999999999E-4</c:v>
                </c:pt>
                <c:pt idx="539">
                  <c:v>1.18567728E-4</c:v>
                </c:pt>
                <c:pt idx="540">
                  <c:v>1.1752993599999999E-4</c:v>
                </c:pt>
                <c:pt idx="541">
                  <c:v>8.9250103999999992E-5</c:v>
                </c:pt>
                <c:pt idx="542">
                  <c:v>3.6582159999999994E-5</c:v>
                </c:pt>
                <c:pt idx="543">
                  <c:v>-2.3869220000000007E-5</c:v>
                </c:pt>
                <c:pt idx="544">
                  <c:v>-8.0688320000000006E-5</c:v>
                </c:pt>
                <c:pt idx="545">
                  <c:v>-1.1830827999999999E-4</c:v>
                </c:pt>
                <c:pt idx="546">
                  <c:v>-1.23756688E-4</c:v>
                </c:pt>
                <c:pt idx="547">
                  <c:v>-1.0611422399999998E-4</c:v>
                </c:pt>
                <c:pt idx="548">
                  <c:v>-6.7197027999999997E-5</c:v>
                </c:pt>
                <c:pt idx="549">
                  <c:v>-6.2267479999999946E-6</c:v>
                </c:pt>
                <c:pt idx="550">
                  <c:v>5.7338012000000005E-5</c:v>
                </c:pt>
                <c:pt idx="551">
                  <c:v>1.06114236E-4</c:v>
                </c:pt>
                <c:pt idx="552">
                  <c:v>1.3906413599999999E-4</c:v>
                </c:pt>
                <c:pt idx="553">
                  <c:v>1.4191806400000001E-4</c:v>
                </c:pt>
                <c:pt idx="554">
                  <c:v>1.0066582799999998E-4</c:v>
                </c:pt>
                <c:pt idx="555">
                  <c:v>3.1133768000000002E-5</c:v>
                </c:pt>
                <c:pt idx="556">
                  <c:v>-4.0473871999999996E-5</c:v>
                </c:pt>
                <c:pt idx="557">
                  <c:v>-9.7292991999999996E-5</c:v>
                </c:pt>
                <c:pt idx="558">
                  <c:v>-1.2609171999999999E-4</c:v>
                </c:pt>
                <c:pt idx="559">
                  <c:v>-1.20124416E-4</c:v>
                </c:pt>
                <c:pt idx="560">
                  <c:v>-1.032603E-4</c:v>
                </c:pt>
                <c:pt idx="561">
                  <c:v>-1.0040637999999997E-4</c:v>
                </c:pt>
                <c:pt idx="562">
                  <c:v>-1.0767092E-4</c:v>
                </c:pt>
                <c:pt idx="563">
                  <c:v>-1.16492156E-4</c:v>
                </c:pt>
                <c:pt idx="564">
                  <c:v>-1.2297835599999997E-4</c:v>
                </c:pt>
                <c:pt idx="565">
                  <c:v>-1.0948705999999999E-4</c:v>
                </c:pt>
                <c:pt idx="566">
                  <c:v>-6.9532067999999997E-5</c:v>
                </c:pt>
                <c:pt idx="567">
                  <c:v>-1.7123571999999997E-5</c:v>
                </c:pt>
                <c:pt idx="568">
                  <c:v>4.5662847999999997E-5</c:v>
                </c:pt>
                <c:pt idx="569">
                  <c:v>1.167516E-4</c:v>
                </c:pt>
                <c:pt idx="570">
                  <c:v>1.78759668E-4</c:v>
                </c:pt>
                <c:pt idx="571">
                  <c:v>2.2416307600000001E-4</c:v>
                </c:pt>
                <c:pt idx="572">
                  <c:v>2.5296180000000001E-4</c:v>
                </c:pt>
                <c:pt idx="573">
                  <c:v>2.5477794000000002E-4</c:v>
                </c:pt>
                <c:pt idx="574">
                  <c:v>2.2857370000000003E-4</c:v>
                </c:pt>
                <c:pt idx="575">
                  <c:v>1.8887816E-4</c:v>
                </c:pt>
                <c:pt idx="576">
                  <c:v>1.47366472E-4</c:v>
                </c:pt>
                <c:pt idx="577">
                  <c:v>1.1519492399999999E-4</c:v>
                </c:pt>
                <c:pt idx="578">
                  <c:v>1.15713824E-4</c:v>
                </c:pt>
                <c:pt idx="579">
                  <c:v>1.65268384E-4</c:v>
                </c:pt>
                <c:pt idx="580">
                  <c:v>2.5296180399999999E-4</c:v>
                </c:pt>
                <c:pt idx="581">
                  <c:v>3.5129259200000003E-4</c:v>
                </c:pt>
                <c:pt idx="582">
                  <c:v>4.1226288E-4</c:v>
                </c:pt>
                <c:pt idx="583">
                  <c:v>3.7723739200000005E-4</c:v>
                </c:pt>
                <c:pt idx="584">
                  <c:v>2.2571975200000004E-4</c:v>
                </c:pt>
                <c:pt idx="585">
                  <c:v>-8.8212479999999873E-6</c:v>
                </c:pt>
                <c:pt idx="586">
                  <c:v>-2.7060428799999996E-4</c:v>
                </c:pt>
                <c:pt idx="587">
                  <c:v>-4.9788074799999996E-4</c:v>
                </c:pt>
                <c:pt idx="588">
                  <c:v>-6.3772321999999997E-4</c:v>
                </c:pt>
                <c:pt idx="589">
                  <c:v>-6.9013172000000002E-4</c:v>
                </c:pt>
                <c:pt idx="590">
                  <c:v>-6.9480178000000013E-4</c:v>
                </c:pt>
                <c:pt idx="591">
                  <c:v>-6.9039115999999995E-4</c:v>
                </c:pt>
                <c:pt idx="592">
                  <c:v>-6.8935336000000005E-4</c:v>
                </c:pt>
                <c:pt idx="593">
                  <c:v>-6.8935335999999994E-4</c:v>
                </c:pt>
                <c:pt idx="594">
                  <c:v>-6.8131045999999997E-4</c:v>
                </c:pt>
                <c:pt idx="595">
                  <c:v>-6.6107351999999996E-4</c:v>
                </c:pt>
                <c:pt idx="596">
                  <c:v>-6.4161492E-4</c:v>
                </c:pt>
                <c:pt idx="597">
                  <c:v>-6.4317162000000002E-4</c:v>
                </c:pt>
              </c:numCache>
            </c:numRef>
          </c:val>
          <c:smooth val="0"/>
        </c:ser>
        <c:ser>
          <c:idx val="41"/>
          <c:order val="40"/>
          <c:marker>
            <c:symbol val="none"/>
          </c:marker>
          <c:val>
            <c:numRef>
              <c:f>Sheet1!$AQ$2:$AQ$599</c:f>
              <c:numCache>
                <c:formatCode>0.00E+00</c:formatCode>
                <c:ptCount val="598"/>
                <c:pt idx="0">
                  <c:v>9.3271559999999996E-4</c:v>
                </c:pt>
                <c:pt idx="1">
                  <c:v>8.3412530000000001E-4</c:v>
                </c:pt>
                <c:pt idx="2">
                  <c:v>6.2864251999999988E-4</c:v>
                </c:pt>
                <c:pt idx="3">
                  <c:v>5.0566415999999986E-4</c:v>
                </c:pt>
                <c:pt idx="4">
                  <c:v>4.2264080000000001E-4</c:v>
                </c:pt>
                <c:pt idx="5">
                  <c:v>3.9072867999999996E-4</c:v>
                </c:pt>
                <c:pt idx="6">
                  <c:v>4.0240384000000008E-4</c:v>
                </c:pt>
                <c:pt idx="7">
                  <c:v>4.3613208000000005E-4</c:v>
                </c:pt>
                <c:pt idx="8">
                  <c:v>4.5247730000000001E-4</c:v>
                </c:pt>
                <c:pt idx="9">
                  <c:v>4.2705140000000004E-4</c:v>
                </c:pt>
                <c:pt idx="10">
                  <c:v>3.6789726E-4</c:v>
                </c:pt>
                <c:pt idx="11">
                  <c:v>2.8409555599999994E-4</c:v>
                </c:pt>
                <c:pt idx="12">
                  <c:v>1.9017538E-4</c:v>
                </c:pt>
                <c:pt idx="13">
                  <c:v>1.0741147199999999E-4</c:v>
                </c:pt>
                <c:pt idx="14">
                  <c:v>5.2149048000000003E-5</c:v>
                </c:pt>
                <c:pt idx="15">
                  <c:v>2.3609767999999998E-5</c:v>
                </c:pt>
                <c:pt idx="16">
                  <c:v>1.4788535999999999E-5</c:v>
                </c:pt>
                <c:pt idx="17">
                  <c:v>2.1015288000000002E-5</c:v>
                </c:pt>
                <c:pt idx="18">
                  <c:v>3.0095968E-5</c:v>
                </c:pt>
                <c:pt idx="19">
                  <c:v>3.4247136000000005E-5</c:v>
                </c:pt>
                <c:pt idx="20">
                  <c:v>4.6960096E-5</c:v>
                </c:pt>
                <c:pt idx="21">
                  <c:v>7.4980472000000015E-5</c:v>
                </c:pt>
                <c:pt idx="22">
                  <c:v>1.1000595599999999E-4</c:v>
                </c:pt>
                <c:pt idx="23">
                  <c:v>1.4970150399999999E-4</c:v>
                </c:pt>
                <c:pt idx="24">
                  <c:v>1.7720299999999999E-4</c:v>
                </c:pt>
                <c:pt idx="25">
                  <c:v>1.67862864E-4</c:v>
                </c:pt>
                <c:pt idx="26">
                  <c:v>1.2946456799999999E-4</c:v>
                </c:pt>
                <c:pt idx="27">
                  <c:v>8.4320611999999986E-5</c:v>
                </c:pt>
                <c:pt idx="28">
                  <c:v>5.4224640000000005E-5</c:v>
                </c:pt>
                <c:pt idx="29">
                  <c:v>6.0451379999999994E-5</c:v>
                </c:pt>
                <c:pt idx="30">
                  <c:v>1.0481699599999998E-4</c:v>
                </c:pt>
                <c:pt idx="31">
                  <c:v>1.7227347200000001E-4</c:v>
                </c:pt>
                <c:pt idx="32">
                  <c:v>2.4777284800000003E-4</c:v>
                </c:pt>
                <c:pt idx="33">
                  <c:v>3.1886160000000002E-4</c:v>
                </c:pt>
                <c:pt idx="34">
                  <c:v>3.7801575999999994E-4</c:v>
                </c:pt>
                <c:pt idx="35">
                  <c:v>4.2938645999999992E-4</c:v>
                </c:pt>
                <c:pt idx="36">
                  <c:v>4.6441193999999995E-4</c:v>
                </c:pt>
                <c:pt idx="37">
                  <c:v>4.7712488E-4</c:v>
                </c:pt>
                <c:pt idx="38">
                  <c:v>4.7297372000000006E-4</c:v>
                </c:pt>
                <c:pt idx="39">
                  <c:v>4.5377455999999993E-4</c:v>
                </c:pt>
                <c:pt idx="40">
                  <c:v>4.2108409999999999E-4</c:v>
                </c:pt>
                <c:pt idx="41">
                  <c:v>3.8398304000000002E-4</c:v>
                </c:pt>
                <c:pt idx="42">
                  <c:v>3.4065521999999997E-4</c:v>
                </c:pt>
                <c:pt idx="43">
                  <c:v>2.9058174000000001E-4</c:v>
                </c:pt>
                <c:pt idx="44">
                  <c:v>2.5218343999999998E-4</c:v>
                </c:pt>
                <c:pt idx="45">
                  <c:v>2.3480043999999999E-4</c:v>
                </c:pt>
                <c:pt idx="46">
                  <c:v>2.4569726000000001E-4</c:v>
                </c:pt>
                <c:pt idx="47">
                  <c:v>2.9628964000000003E-4</c:v>
                </c:pt>
                <c:pt idx="48">
                  <c:v>3.7256736E-4</c:v>
                </c:pt>
                <c:pt idx="49">
                  <c:v>4.4287776000000005E-4</c:v>
                </c:pt>
                <c:pt idx="50">
                  <c:v>4.9269177999999999E-4</c:v>
                </c:pt>
                <c:pt idx="51">
                  <c:v>5.2512277999999996E-4</c:v>
                </c:pt>
                <c:pt idx="52">
                  <c:v>5.5340260000000003E-4</c:v>
                </c:pt>
                <c:pt idx="53">
                  <c:v>6.0477329999999996E-4</c:v>
                </c:pt>
                <c:pt idx="54">
                  <c:v>7.0492022000000004E-4</c:v>
                </c:pt>
                <c:pt idx="55">
                  <c:v>8.5098948000000005E-4</c:v>
                </c:pt>
                <c:pt idx="56">
                  <c:v>1.0056205799999999E-3</c:v>
                </c:pt>
                <c:pt idx="57">
                  <c:v>1.1179616600000002E-3</c:v>
                </c:pt>
                <c:pt idx="58">
                  <c:v>1.1467603999999998E-3</c:v>
                </c:pt>
                <c:pt idx="59">
                  <c:v>1.0735960799999999E-3</c:v>
                </c:pt>
                <c:pt idx="60">
                  <c:v>9.1740833999999992E-4</c:v>
                </c:pt>
                <c:pt idx="61">
                  <c:v>7.2541672000000005E-4</c:v>
                </c:pt>
                <c:pt idx="62">
                  <c:v>5.4146800000000003E-4</c:v>
                </c:pt>
                <c:pt idx="63">
                  <c:v>3.9539876000000004E-4</c:v>
                </c:pt>
                <c:pt idx="64">
                  <c:v>3.1367263999999996E-4</c:v>
                </c:pt>
                <c:pt idx="65">
                  <c:v>3.0692700000000002E-4</c:v>
                </c:pt>
                <c:pt idx="66">
                  <c:v>3.6841618000000003E-4</c:v>
                </c:pt>
                <c:pt idx="67">
                  <c:v>4.8905949999999998E-4</c:v>
                </c:pt>
                <c:pt idx="68">
                  <c:v>6.3409093999999995E-4</c:v>
                </c:pt>
                <c:pt idx="69">
                  <c:v>7.4461578000000004E-4</c:v>
                </c:pt>
                <c:pt idx="70">
                  <c:v>7.8716523999999995E-4</c:v>
                </c:pt>
                <c:pt idx="71">
                  <c:v>7.6044209999999999E-4</c:v>
                </c:pt>
                <c:pt idx="72">
                  <c:v>6.7715928000000006E-4</c:v>
                </c:pt>
                <c:pt idx="73">
                  <c:v>5.8505524000000003E-4</c:v>
                </c:pt>
                <c:pt idx="74">
                  <c:v>5.3731682000000001E-4</c:v>
                </c:pt>
                <c:pt idx="75">
                  <c:v>5.5314315999999998E-4</c:v>
                </c:pt>
                <c:pt idx="76">
                  <c:v>6.203402E-4</c:v>
                </c:pt>
                <c:pt idx="77">
                  <c:v>7.1036866000000003E-4</c:v>
                </c:pt>
                <c:pt idx="78">
                  <c:v>7.7471175999999997E-4</c:v>
                </c:pt>
                <c:pt idx="79">
                  <c:v>7.8560855999999996E-4</c:v>
                </c:pt>
                <c:pt idx="80">
                  <c:v>7.4072403999999995E-4</c:v>
                </c:pt>
                <c:pt idx="81">
                  <c:v>6.5718177999999998E-4</c:v>
                </c:pt>
                <c:pt idx="82">
                  <c:v>5.5885098000000005E-4</c:v>
                </c:pt>
                <c:pt idx="83">
                  <c:v>4.6622804000000007E-4</c:v>
                </c:pt>
                <c:pt idx="84">
                  <c:v>3.8242634000000005E-4</c:v>
                </c:pt>
                <c:pt idx="85">
                  <c:v>3.0978089999999999E-4</c:v>
                </c:pt>
                <c:pt idx="86">
                  <c:v>2.5451846000000002E-4</c:v>
                </c:pt>
                <c:pt idx="87">
                  <c:v>2.2286581999999996E-4</c:v>
                </c:pt>
                <c:pt idx="88">
                  <c:v>2.4024884000000001E-4</c:v>
                </c:pt>
                <c:pt idx="89">
                  <c:v>3.1133760000000001E-4</c:v>
                </c:pt>
                <c:pt idx="90">
                  <c:v>4.1070620000000001E-4</c:v>
                </c:pt>
                <c:pt idx="91">
                  <c:v>5.0514528E-4</c:v>
                </c:pt>
                <c:pt idx="92">
                  <c:v>5.7649348E-4</c:v>
                </c:pt>
                <c:pt idx="93">
                  <c:v>6.0814614000000004E-4</c:v>
                </c:pt>
                <c:pt idx="94">
                  <c:v>6.1074062000000004E-4</c:v>
                </c:pt>
                <c:pt idx="95">
                  <c:v>5.9257925999999992E-4</c:v>
                </c:pt>
                <c:pt idx="96">
                  <c:v>5.3550069999999997E-4</c:v>
                </c:pt>
                <c:pt idx="97">
                  <c:v>4.3094314799999999E-4</c:v>
                </c:pt>
                <c:pt idx="98">
                  <c:v>2.9473294800000003E-4</c:v>
                </c:pt>
                <c:pt idx="99">
                  <c:v>1.6474949199999999E-4</c:v>
                </c:pt>
                <c:pt idx="100">
                  <c:v>8.8212311999999988E-5</c:v>
                </c:pt>
                <c:pt idx="101">
                  <c:v>9.5995751999999995E-5</c:v>
                </c:pt>
                <c:pt idx="102">
                  <c:v>1.67343964E-4</c:v>
                </c:pt>
                <c:pt idx="103">
                  <c:v>2.5529684399999995E-4</c:v>
                </c:pt>
                <c:pt idx="104">
                  <c:v>3.1341319999999998E-4</c:v>
                </c:pt>
                <c:pt idx="105">
                  <c:v>3.2431001999999999E-4</c:v>
                </c:pt>
                <c:pt idx="106">
                  <c:v>3.0744589999999998E-4</c:v>
                </c:pt>
                <c:pt idx="107">
                  <c:v>2.9836519999999999E-4</c:v>
                </c:pt>
                <c:pt idx="108">
                  <c:v>3.1133760000000001E-4</c:v>
                </c:pt>
                <c:pt idx="109">
                  <c:v>3.3053673999999995E-4</c:v>
                </c:pt>
                <c:pt idx="110">
                  <c:v>3.3416901999999997E-4</c:v>
                </c:pt>
                <c:pt idx="111">
                  <c:v>3.1834270000000002E-4</c:v>
                </c:pt>
                <c:pt idx="112">
                  <c:v>2.9836521999999997E-4</c:v>
                </c:pt>
                <c:pt idx="113">
                  <c:v>2.9447350000000002E-4</c:v>
                </c:pt>
                <c:pt idx="114">
                  <c:v>3.1782384000000001E-4</c:v>
                </c:pt>
                <c:pt idx="115">
                  <c:v>3.5388712E-4</c:v>
                </c:pt>
                <c:pt idx="116">
                  <c:v>3.7101068000000001E-4</c:v>
                </c:pt>
                <c:pt idx="117">
                  <c:v>3.4117416000000003E-4</c:v>
                </c:pt>
                <c:pt idx="118">
                  <c:v>2.7060429600000004E-4</c:v>
                </c:pt>
                <c:pt idx="119">
                  <c:v>1.8368920400000001E-4</c:v>
                </c:pt>
                <c:pt idx="120">
                  <c:v>1.1649215999999999E-4</c:v>
                </c:pt>
                <c:pt idx="121">
                  <c:v>1.0222252000000002E-4</c:v>
                </c:pt>
                <c:pt idx="122">
                  <c:v>1.4347474000000001E-4</c:v>
                </c:pt>
                <c:pt idx="123">
                  <c:v>2.2286582399999995E-4</c:v>
                </c:pt>
                <c:pt idx="124">
                  <c:v>3.3053675600000005E-4</c:v>
                </c:pt>
                <c:pt idx="125">
                  <c:v>4.5221788000000005E-4</c:v>
                </c:pt>
                <c:pt idx="126">
                  <c:v>5.6689389999999994E-4</c:v>
                </c:pt>
                <c:pt idx="127">
                  <c:v>6.6807862000000003E-4</c:v>
                </c:pt>
                <c:pt idx="128">
                  <c:v>7.3553509999999998E-4</c:v>
                </c:pt>
                <c:pt idx="129">
                  <c:v>7.485075000000001E-4</c:v>
                </c:pt>
                <c:pt idx="130">
                  <c:v>7.2334104000000012E-4</c:v>
                </c:pt>
                <c:pt idx="131">
                  <c:v>6.8987223999999992E-4</c:v>
                </c:pt>
                <c:pt idx="132">
                  <c:v>6.7404592000000008E-4</c:v>
                </c:pt>
                <c:pt idx="133">
                  <c:v>6.9765569999999996E-4</c:v>
                </c:pt>
                <c:pt idx="134">
                  <c:v>7.6225824000000005E-4</c:v>
                </c:pt>
                <c:pt idx="135">
                  <c:v>8.4216822000000011E-4</c:v>
                </c:pt>
                <c:pt idx="136">
                  <c:v>9.1351642000000002E-4</c:v>
                </c:pt>
                <c:pt idx="137">
                  <c:v>9.5606590000000006E-4</c:v>
                </c:pt>
                <c:pt idx="138">
                  <c:v>9.5969816000000005E-4</c:v>
                </c:pt>
                <c:pt idx="139">
                  <c:v>9.2441324000000003E-4</c:v>
                </c:pt>
                <c:pt idx="140">
                  <c:v>8.4891388000000003E-4</c:v>
                </c:pt>
                <c:pt idx="141">
                  <c:v>7.4383743999999999E-4</c:v>
                </c:pt>
                <c:pt idx="142">
                  <c:v>6.3045865999999994E-4</c:v>
                </c:pt>
                <c:pt idx="143">
                  <c:v>5.3394401999999998E-4</c:v>
                </c:pt>
                <c:pt idx="144">
                  <c:v>4.7375208000000003E-4</c:v>
                </c:pt>
                <c:pt idx="145">
                  <c:v>4.5844464000000001E-4</c:v>
                </c:pt>
                <c:pt idx="146">
                  <c:v>4.7375208000000003E-4</c:v>
                </c:pt>
                <c:pt idx="147">
                  <c:v>5.0177245999999994E-4</c:v>
                </c:pt>
                <c:pt idx="148">
                  <c:v>5.3316566000000001E-4</c:v>
                </c:pt>
                <c:pt idx="149">
                  <c:v>5.5314315999999988E-4</c:v>
                </c:pt>
                <c:pt idx="150">
                  <c:v>5.5184592000000004E-4</c:v>
                </c:pt>
                <c:pt idx="151">
                  <c:v>5.2226884000000011E-4</c:v>
                </c:pt>
                <c:pt idx="152">
                  <c:v>4.5792574E-4</c:v>
                </c:pt>
                <c:pt idx="153">
                  <c:v>3.60892184E-4</c:v>
                </c:pt>
                <c:pt idx="154">
                  <c:v>2.6282083199999996E-4</c:v>
                </c:pt>
                <c:pt idx="155">
                  <c:v>1.9380765199999999E-4</c:v>
                </c:pt>
                <c:pt idx="156">
                  <c:v>1.7590575199999999E-4</c:v>
                </c:pt>
                <c:pt idx="157">
                  <c:v>2.2416307200000003E-4</c:v>
                </c:pt>
                <c:pt idx="158">
                  <c:v>3.1834270799999999E-4</c:v>
                </c:pt>
                <c:pt idx="159">
                  <c:v>4.1667350000000006E-4</c:v>
                </c:pt>
                <c:pt idx="160">
                  <c:v>4.9191343999999994E-4</c:v>
                </c:pt>
                <c:pt idx="161">
                  <c:v>5.2901449999999991E-4</c:v>
                </c:pt>
                <c:pt idx="162">
                  <c:v>5.2304719999999997E-4</c:v>
                </c:pt>
                <c:pt idx="163">
                  <c:v>4.9814018000000004E-4</c:v>
                </c:pt>
                <c:pt idx="164">
                  <c:v>4.7349261999999996E-4</c:v>
                </c:pt>
                <c:pt idx="165">
                  <c:v>4.4547221999999997E-4</c:v>
                </c:pt>
                <c:pt idx="166">
                  <c:v>4.1511680000000004E-4</c:v>
                </c:pt>
                <c:pt idx="167">
                  <c:v>3.9046923999999997E-4</c:v>
                </c:pt>
                <c:pt idx="168">
                  <c:v>3.632272E-4</c:v>
                </c:pt>
                <c:pt idx="169">
                  <c:v>3.3676349999999997E-4</c:v>
                </c:pt>
                <c:pt idx="170">
                  <c:v>3.3027729999999996E-4</c:v>
                </c:pt>
                <c:pt idx="171">
                  <c:v>3.4428749999999999E-4</c:v>
                </c:pt>
                <c:pt idx="172">
                  <c:v>3.7204844000000002E-4</c:v>
                </c:pt>
                <c:pt idx="173">
                  <c:v>4.221219E-4</c:v>
                </c:pt>
                <c:pt idx="174">
                  <c:v>4.8880004000000001E-4</c:v>
                </c:pt>
                <c:pt idx="175">
                  <c:v>5.6533720000000003E-4</c:v>
                </c:pt>
                <c:pt idx="176">
                  <c:v>6.6314909999999996E-4</c:v>
                </c:pt>
                <c:pt idx="177">
                  <c:v>7.7912233999999998E-4</c:v>
                </c:pt>
                <c:pt idx="178">
                  <c:v>8.9950619999999996E-4</c:v>
                </c:pt>
                <c:pt idx="179">
                  <c:v>1.0326029599999999E-3</c:v>
                </c:pt>
                <c:pt idx="180">
                  <c:v>1.1848989800000002E-3</c:v>
                </c:pt>
                <c:pt idx="181">
                  <c:v>1.3659936E-3</c:v>
                </c:pt>
                <c:pt idx="182">
                  <c:v>1.6033886000000001E-3</c:v>
                </c:pt>
                <c:pt idx="183">
                  <c:v>1.9095371999999998E-3</c:v>
                </c:pt>
                <c:pt idx="184">
                  <c:v>2.2667972000000002E-3</c:v>
                </c:pt>
                <c:pt idx="185">
                  <c:v>2.6484451999999998E-3</c:v>
                </c:pt>
                <c:pt idx="186">
                  <c:v>3.0236070000000002E-3</c:v>
                </c:pt>
                <c:pt idx="187">
                  <c:v>3.370489E-3</c:v>
                </c:pt>
                <c:pt idx="188">
                  <c:v>3.7010258000000004E-3</c:v>
                </c:pt>
                <c:pt idx="189">
                  <c:v>4.0520590000000002E-3</c:v>
                </c:pt>
                <c:pt idx="190">
                  <c:v>4.4632840000000005E-3</c:v>
                </c:pt>
                <c:pt idx="191">
                  <c:v>4.9554569999999991E-3</c:v>
                </c:pt>
                <c:pt idx="192">
                  <c:v>5.5145674000000007E-3</c:v>
                </c:pt>
                <c:pt idx="193">
                  <c:v>6.1076655999999993E-3</c:v>
                </c:pt>
                <c:pt idx="194">
                  <c:v>6.7155521999999997E-3</c:v>
                </c:pt>
                <c:pt idx="195">
                  <c:v>7.3345951999999994E-3</c:v>
                </c:pt>
                <c:pt idx="196">
                  <c:v>7.969205E-3</c:v>
                </c:pt>
                <c:pt idx="197">
                  <c:v>8.6370250000000013E-3</c:v>
                </c:pt>
                <c:pt idx="198">
                  <c:v>9.3466157999999994E-3</c:v>
                </c:pt>
                <c:pt idx="199">
                  <c:v>1.0083188E-2</c:v>
                </c:pt>
                <c:pt idx="200">
                  <c:v>1.0834809799999999E-2</c:v>
                </c:pt>
                <c:pt idx="201">
                  <c:v>1.1585392E-2</c:v>
                </c:pt>
                <c:pt idx="202">
                  <c:v>1.2297575999999999E-2</c:v>
                </c:pt>
                <c:pt idx="203">
                  <c:v>1.2938152E-2</c:v>
                </c:pt>
                <c:pt idx="204">
                  <c:v>1.347988E-2</c:v>
                </c:pt>
                <c:pt idx="205">
                  <c:v>1.3895256E-2</c:v>
                </c:pt>
                <c:pt idx="206">
                  <c:v>1.4184281999999998E-2</c:v>
                </c:pt>
                <c:pt idx="207">
                  <c:v>1.4387948000000001E-2</c:v>
                </c:pt>
                <c:pt idx="208">
                  <c:v>1.4558145999999999E-2</c:v>
                </c:pt>
                <c:pt idx="209">
                  <c:v>1.4734569999999999E-2</c:v>
                </c:pt>
                <c:pt idx="210">
                  <c:v>1.4943683999999999E-2</c:v>
                </c:pt>
                <c:pt idx="211">
                  <c:v>1.5177446000000001E-2</c:v>
                </c:pt>
                <c:pt idx="212">
                  <c:v>1.5388377999999999E-2</c:v>
                </c:pt>
                <c:pt idx="213">
                  <c:v>1.5518621999999999E-2</c:v>
                </c:pt>
                <c:pt idx="214">
                  <c:v>1.552926E-2</c:v>
                </c:pt>
                <c:pt idx="215">
                  <c:v>1.5399018E-2</c:v>
                </c:pt>
                <c:pt idx="216">
                  <c:v>1.5146056E-2</c:v>
                </c:pt>
                <c:pt idx="217">
                  <c:v>1.4813701999999998E-2</c:v>
                </c:pt>
                <c:pt idx="218">
                  <c:v>1.4435686E-2</c:v>
                </c:pt>
                <c:pt idx="219">
                  <c:v>1.4041844000000001E-2</c:v>
                </c:pt>
                <c:pt idx="220">
                  <c:v>1.3647741999999999E-2</c:v>
                </c:pt>
                <c:pt idx="221">
                  <c:v>1.3239371999999999E-2</c:v>
                </c:pt>
                <c:pt idx="222">
                  <c:v>1.2804538000000001E-2</c:v>
                </c:pt>
                <c:pt idx="223">
                  <c:v>1.2348427999999998E-2</c:v>
                </c:pt>
                <c:pt idx="224">
                  <c:v>1.1871303999999999E-2</c:v>
                </c:pt>
                <c:pt idx="225">
                  <c:v>1.1370827999999999E-2</c:v>
                </c:pt>
                <c:pt idx="226">
                  <c:v>1.08568612E-2</c:v>
                </c:pt>
                <c:pt idx="227">
                  <c:v>1.03361492E-2</c:v>
                </c:pt>
                <c:pt idx="228">
                  <c:v>9.8138803999999989E-3</c:v>
                </c:pt>
                <c:pt idx="229">
                  <c:v>9.3082154E-3</c:v>
                </c:pt>
                <c:pt idx="230">
                  <c:v>8.8422476000000003E-3</c:v>
                </c:pt>
                <c:pt idx="231">
                  <c:v>8.4209039999999982E-3</c:v>
                </c:pt>
                <c:pt idx="232">
                  <c:v>8.0480771999999999E-3</c:v>
                </c:pt>
                <c:pt idx="233">
                  <c:v>7.7271400000000004E-3</c:v>
                </c:pt>
                <c:pt idx="234">
                  <c:v>7.4425256000000013E-3</c:v>
                </c:pt>
                <c:pt idx="235">
                  <c:v>7.1820397999999997E-3</c:v>
                </c:pt>
                <c:pt idx="236">
                  <c:v>6.9500932000000001E-3</c:v>
                </c:pt>
                <c:pt idx="237">
                  <c:v>6.7482426E-3</c:v>
                </c:pt>
                <c:pt idx="238">
                  <c:v>6.5783042000000002E-3</c:v>
                </c:pt>
                <c:pt idx="239">
                  <c:v>6.4527313999999999E-3</c:v>
                </c:pt>
                <c:pt idx="240">
                  <c:v>6.3652973999999999E-3</c:v>
                </c:pt>
                <c:pt idx="241">
                  <c:v>6.2947275999999993E-3</c:v>
                </c:pt>
                <c:pt idx="242">
                  <c:v>6.2114448000000003E-3</c:v>
                </c:pt>
                <c:pt idx="243">
                  <c:v>6.0804235999999999E-3</c:v>
                </c:pt>
                <c:pt idx="244">
                  <c:v>5.8798701999999998E-3</c:v>
                </c:pt>
                <c:pt idx="245">
                  <c:v>5.6323568000000001E-3</c:v>
                </c:pt>
                <c:pt idx="246">
                  <c:v>5.3856217999999996E-3</c:v>
                </c:pt>
                <c:pt idx="247">
                  <c:v>5.1925923999999995E-3</c:v>
                </c:pt>
                <c:pt idx="248">
                  <c:v>5.0849213999999993E-3</c:v>
                </c:pt>
                <c:pt idx="249">
                  <c:v>5.0428907999999998E-3</c:v>
                </c:pt>
                <c:pt idx="250">
                  <c:v>5.0026763999999994E-3</c:v>
                </c:pt>
                <c:pt idx="251">
                  <c:v>4.9100533999999994E-3</c:v>
                </c:pt>
                <c:pt idx="252">
                  <c:v>4.7367421999999996E-3</c:v>
                </c:pt>
                <c:pt idx="253">
                  <c:v>4.4853370000000007E-3</c:v>
                </c:pt>
                <c:pt idx="254">
                  <c:v>4.1900851999999997E-3</c:v>
                </c:pt>
                <c:pt idx="255">
                  <c:v>3.8852337999999999E-3</c:v>
                </c:pt>
                <c:pt idx="256">
                  <c:v>3.5873874000000002E-3</c:v>
                </c:pt>
                <c:pt idx="257">
                  <c:v>3.3058864000000002E-3</c:v>
                </c:pt>
                <c:pt idx="258">
                  <c:v>3.0588919999999997E-3</c:v>
                </c:pt>
                <c:pt idx="259">
                  <c:v>2.8598954000000005E-3</c:v>
                </c:pt>
                <c:pt idx="260">
                  <c:v>2.7169396E-3</c:v>
                </c:pt>
                <c:pt idx="261">
                  <c:v>2.6167928000000004E-3</c:v>
                </c:pt>
                <c:pt idx="262">
                  <c:v>2.5399962000000002E-3</c:v>
                </c:pt>
                <c:pt idx="263">
                  <c:v>2.4606051999999999E-3</c:v>
                </c:pt>
                <c:pt idx="264">
                  <c:v>2.3666850000000003E-3</c:v>
                </c:pt>
                <c:pt idx="265">
                  <c:v>2.2610895999999998E-3</c:v>
                </c:pt>
                <c:pt idx="266">
                  <c:v>2.1557535999999996E-3</c:v>
                </c:pt>
                <c:pt idx="267">
                  <c:v>2.0602766E-3</c:v>
                </c:pt>
                <c:pt idx="268">
                  <c:v>1.9772532000000001E-3</c:v>
                </c:pt>
                <c:pt idx="269">
                  <c:v>1.8989000000000002E-3</c:v>
                </c:pt>
                <c:pt idx="270">
                  <c:v>1.8135416000000001E-3</c:v>
                </c:pt>
                <c:pt idx="271">
                  <c:v>1.7118379999999998E-3</c:v>
                </c:pt>
                <c:pt idx="272">
                  <c:v>1.5823733999999999E-3</c:v>
                </c:pt>
                <c:pt idx="273">
                  <c:v>1.4295584E-3</c:v>
                </c:pt>
                <c:pt idx="274">
                  <c:v>1.26921944E-3</c:v>
                </c:pt>
                <c:pt idx="275">
                  <c:v>1.12496634E-3</c:v>
                </c:pt>
                <c:pt idx="276">
                  <c:v>1.0147010000000002E-3</c:v>
                </c:pt>
                <c:pt idx="277">
                  <c:v>9.4750406000000003E-4</c:v>
                </c:pt>
                <c:pt idx="278">
                  <c:v>9.2389436000000005E-4</c:v>
                </c:pt>
                <c:pt idx="279">
                  <c:v>9.303805599999999E-4</c:v>
                </c:pt>
                <c:pt idx="280">
                  <c:v>9.5061746000000007E-4</c:v>
                </c:pt>
                <c:pt idx="281">
                  <c:v>9.7241099999999996E-4</c:v>
                </c:pt>
                <c:pt idx="282">
                  <c:v>9.8538339999999997E-4</c:v>
                </c:pt>
                <c:pt idx="283">
                  <c:v>9.7941609999999991E-4</c:v>
                </c:pt>
                <c:pt idx="284">
                  <c:v>9.5632523999999997E-4</c:v>
                </c:pt>
                <c:pt idx="285">
                  <c:v>9.2000255999999999E-4</c:v>
                </c:pt>
                <c:pt idx="286">
                  <c:v>8.7797206000000006E-4</c:v>
                </c:pt>
                <c:pt idx="287">
                  <c:v>8.4683829999999992E-4</c:v>
                </c:pt>
                <c:pt idx="288">
                  <c:v>8.3671982000000007E-4</c:v>
                </c:pt>
                <c:pt idx="289">
                  <c:v>8.4580050000000013E-4</c:v>
                </c:pt>
                <c:pt idx="290">
                  <c:v>8.5955123999999997E-4</c:v>
                </c:pt>
                <c:pt idx="291">
                  <c:v>8.6318351999999999E-4</c:v>
                </c:pt>
                <c:pt idx="292">
                  <c:v>8.5021111999999987E-4</c:v>
                </c:pt>
                <c:pt idx="293">
                  <c:v>8.1855846000000005E-4</c:v>
                </c:pt>
                <c:pt idx="294">
                  <c:v>7.8457075999999995E-4</c:v>
                </c:pt>
                <c:pt idx="295">
                  <c:v>7.8664635999999997E-4</c:v>
                </c:pt>
                <c:pt idx="296">
                  <c:v>8.3646037999999981E-4</c:v>
                </c:pt>
                <c:pt idx="297">
                  <c:v>9.0884628000000001E-4</c:v>
                </c:pt>
                <c:pt idx="298">
                  <c:v>9.8123222000000006E-4</c:v>
                </c:pt>
                <c:pt idx="299">
                  <c:v>1.0147010199999999E-3</c:v>
                </c:pt>
                <c:pt idx="300">
                  <c:v>9.6877872000000005E-4</c:v>
                </c:pt>
                <c:pt idx="301">
                  <c:v>8.6136723999999994E-4</c:v>
                </c:pt>
                <c:pt idx="302">
                  <c:v>7.3034608E-4</c:v>
                </c:pt>
                <c:pt idx="303">
                  <c:v>5.9673041999999991E-4</c:v>
                </c:pt>
                <c:pt idx="304">
                  <c:v>4.9424845999999998E-4</c:v>
                </c:pt>
                <c:pt idx="305">
                  <c:v>4.3613209999999997E-4</c:v>
                </c:pt>
                <c:pt idx="306">
                  <c:v>3.9591766000000004E-4</c:v>
                </c:pt>
                <c:pt idx="307">
                  <c:v>3.6244886000000006E-4</c:v>
                </c:pt>
                <c:pt idx="308">
                  <c:v>3.2794227999999998E-4</c:v>
                </c:pt>
                <c:pt idx="309">
                  <c:v>2.7501487999999992E-4</c:v>
                </c:pt>
                <c:pt idx="310">
                  <c:v>2.1119067199999999E-4</c:v>
                </c:pt>
                <c:pt idx="311">
                  <c:v>1.4892315200000001E-4</c:v>
                </c:pt>
                <c:pt idx="312">
                  <c:v>8.4061160000000005E-5</c:v>
                </c:pt>
                <c:pt idx="313">
                  <c:v>1.167516E-5</c:v>
                </c:pt>
                <c:pt idx="314">
                  <c:v>-7.420212E-5</c:v>
                </c:pt>
                <c:pt idx="315">
                  <c:v>-1.7694353200000001E-4</c:v>
                </c:pt>
                <c:pt idx="316">
                  <c:v>-2.7190151199999997E-4</c:v>
                </c:pt>
                <c:pt idx="317">
                  <c:v>-3.2949896000000002E-4</c:v>
                </c:pt>
                <c:pt idx="318">
                  <c:v>-3.4195246000000003E-4</c:v>
                </c:pt>
                <c:pt idx="319">
                  <c:v>-3.2093718000000002E-4</c:v>
                </c:pt>
                <c:pt idx="320">
                  <c:v>-3.0044077999999999E-4</c:v>
                </c:pt>
                <c:pt idx="321">
                  <c:v>-3.1185648000000004E-4</c:v>
                </c:pt>
                <c:pt idx="322">
                  <c:v>-3.5310872000000003E-4</c:v>
                </c:pt>
                <c:pt idx="323">
                  <c:v>-3.8294524E-4</c:v>
                </c:pt>
                <c:pt idx="324">
                  <c:v>-3.6374608800000005E-4</c:v>
                </c:pt>
                <c:pt idx="325">
                  <c:v>-2.76571564E-4</c:v>
                </c:pt>
                <c:pt idx="326">
                  <c:v>-1.3854522400000001E-4</c:v>
                </c:pt>
                <c:pt idx="327">
                  <c:v>4.6700759999999997E-6</c:v>
                </c:pt>
                <c:pt idx="328">
                  <c:v>1.1545437600000001E-4</c:v>
                </c:pt>
                <c:pt idx="329">
                  <c:v>1.8239196400000001E-4</c:v>
                </c:pt>
                <c:pt idx="330">
                  <c:v>2.1482296E-4</c:v>
                </c:pt>
                <c:pt idx="331">
                  <c:v>2.3038984000000001E-4</c:v>
                </c:pt>
                <c:pt idx="332">
                  <c:v>2.3843272000000001E-4</c:v>
                </c:pt>
                <c:pt idx="333">
                  <c:v>2.2079024E-4</c:v>
                </c:pt>
                <c:pt idx="334">
                  <c:v>1.6941953199999999E-4</c:v>
                </c:pt>
                <c:pt idx="335">
                  <c:v>8.950955199999999E-5</c:v>
                </c:pt>
                <c:pt idx="336">
                  <c:v>-1.6085788000000015E-5</c:v>
                </c:pt>
                <c:pt idx="337">
                  <c:v>-1.3076180800000001E-4</c:v>
                </c:pt>
                <c:pt idx="338">
                  <c:v>-2.2675756799999999E-4</c:v>
                </c:pt>
                <c:pt idx="339">
                  <c:v>-2.9395460000000001E-4</c:v>
                </c:pt>
                <c:pt idx="340">
                  <c:v>-3.2119663999999998E-4</c:v>
                </c:pt>
                <c:pt idx="341">
                  <c:v>-2.9654908000000002E-4</c:v>
                </c:pt>
                <c:pt idx="342">
                  <c:v>-2.4569726399999999E-4</c:v>
                </c:pt>
                <c:pt idx="343">
                  <c:v>-1.9588324400000002E-4</c:v>
                </c:pt>
                <c:pt idx="344">
                  <c:v>-1.5463100399999997E-4</c:v>
                </c:pt>
                <c:pt idx="345">
                  <c:v>-1.3646964399999999E-4</c:v>
                </c:pt>
                <c:pt idx="346">
                  <c:v>-1.4191804400000001E-4</c:v>
                </c:pt>
                <c:pt idx="347">
                  <c:v>-1.4191804399999998E-4</c:v>
                </c:pt>
                <c:pt idx="348">
                  <c:v>-1.3024288000000001E-4</c:v>
                </c:pt>
                <c:pt idx="349">
                  <c:v>-1.1882717600000001E-4</c:v>
                </c:pt>
                <c:pt idx="350">
                  <c:v>-1.0455753600000001E-4</c:v>
                </c:pt>
                <c:pt idx="351">
                  <c:v>-9.4439076000000003E-5</c:v>
                </c:pt>
                <c:pt idx="352">
                  <c:v>-1.06892572E-4</c:v>
                </c:pt>
                <c:pt idx="353">
                  <c:v>-1.3205903599999998E-4</c:v>
                </c:pt>
                <c:pt idx="354">
                  <c:v>-1.6319279999999999E-4</c:v>
                </c:pt>
                <c:pt idx="355">
                  <c:v>-2.0600172E-4</c:v>
                </c:pt>
                <c:pt idx="356">
                  <c:v>-2.3791382E-4</c:v>
                </c:pt>
                <c:pt idx="357">
                  <c:v>-2.34541E-4</c:v>
                </c:pt>
                <c:pt idx="358">
                  <c:v>-2.0314778399999994E-4</c:v>
                </c:pt>
                <c:pt idx="359">
                  <c:v>-1.3335626800000002E-4</c:v>
                </c:pt>
                <c:pt idx="360">
                  <c:v>-2.983650800000001E-5</c:v>
                </c:pt>
                <c:pt idx="361">
                  <c:v>7.4202131999999993E-5</c:v>
                </c:pt>
                <c:pt idx="362">
                  <c:v>1.7694353200000003E-4</c:v>
                </c:pt>
                <c:pt idx="363">
                  <c:v>2.8435501600000001E-4</c:v>
                </c:pt>
                <c:pt idx="364">
                  <c:v>3.6815672000000001E-4</c:v>
                </c:pt>
                <c:pt idx="365">
                  <c:v>4.1848962000000004E-4</c:v>
                </c:pt>
                <c:pt idx="366">
                  <c:v>4.2549472000000005E-4</c:v>
                </c:pt>
                <c:pt idx="367">
                  <c:v>3.697134E-4</c:v>
                </c:pt>
                <c:pt idx="368">
                  <c:v>2.7864713999999996E-4</c:v>
                </c:pt>
                <c:pt idx="369">
                  <c:v>2.0314777999999996E-4</c:v>
                </c:pt>
                <c:pt idx="370">
                  <c:v>1.7434906E-4</c:v>
                </c:pt>
                <c:pt idx="371">
                  <c:v>2.1715798000000001E-4</c:v>
                </c:pt>
                <c:pt idx="372">
                  <c:v>3.2223442000000002E-4</c:v>
                </c:pt>
                <c:pt idx="373">
                  <c:v>4.3950491999999997E-4</c:v>
                </c:pt>
                <c:pt idx="374">
                  <c:v>5.3264673999999998E-4</c:v>
                </c:pt>
                <c:pt idx="375">
                  <c:v>5.8194185999999992E-4</c:v>
                </c:pt>
                <c:pt idx="376">
                  <c:v>5.8064461999999997E-4</c:v>
                </c:pt>
                <c:pt idx="377">
                  <c:v>5.508081E-4</c:v>
                </c:pt>
                <c:pt idx="378">
                  <c:v>5.2512274000000002E-4</c:v>
                </c:pt>
                <c:pt idx="379">
                  <c:v>5.2174991999999996E-4</c:v>
                </c:pt>
                <c:pt idx="380">
                  <c:v>5.5962931999999999E-4</c:v>
                </c:pt>
                <c:pt idx="381">
                  <c:v>6.3772318000000002E-4</c:v>
                </c:pt>
                <c:pt idx="382">
                  <c:v>7.3268116000000001E-4</c:v>
                </c:pt>
                <c:pt idx="383">
                  <c:v>8.1492618000000004E-4</c:v>
                </c:pt>
                <c:pt idx="384">
                  <c:v>8.5851343999999996E-4</c:v>
                </c:pt>
                <c:pt idx="385">
                  <c:v>8.3438478E-4</c:v>
                </c:pt>
                <c:pt idx="386">
                  <c:v>7.3449730000000007E-4</c:v>
                </c:pt>
                <c:pt idx="387">
                  <c:v>5.7597456000000008E-4</c:v>
                </c:pt>
                <c:pt idx="388">
                  <c:v>3.86058624E-4</c:v>
                </c:pt>
                <c:pt idx="389">
                  <c:v>1.87840364E-4</c:v>
                </c:pt>
                <c:pt idx="390">
                  <c:v>3.3728439999999988E-6</c:v>
                </c:pt>
                <c:pt idx="391">
                  <c:v>-1.4529087600000001E-4</c:v>
                </c:pt>
                <c:pt idx="392">
                  <c:v>-2.44140556E-4</c:v>
                </c:pt>
                <c:pt idx="393">
                  <c:v>-2.8227942000000003E-4</c:v>
                </c:pt>
                <c:pt idx="394">
                  <c:v>-2.6230193200000001E-4</c:v>
                </c:pt>
                <c:pt idx="395">
                  <c:v>-2.0989344400000002E-4</c:v>
                </c:pt>
                <c:pt idx="396">
                  <c:v>-1.6967900399999998E-4</c:v>
                </c:pt>
                <c:pt idx="397">
                  <c:v>-1.77981344E-4</c:v>
                </c:pt>
                <c:pt idx="398">
                  <c:v>-2.44140584E-4</c:v>
                </c:pt>
                <c:pt idx="399">
                  <c:v>-3.3780131200000004E-4</c:v>
                </c:pt>
                <c:pt idx="400">
                  <c:v>-4.1926797999999996E-4</c:v>
                </c:pt>
                <c:pt idx="401">
                  <c:v>-4.6285524000000004E-4</c:v>
                </c:pt>
                <c:pt idx="402">
                  <c:v>-4.6778476E-4</c:v>
                </c:pt>
                <c:pt idx="403">
                  <c:v>-4.5325565999999992E-4</c:v>
                </c:pt>
                <c:pt idx="404">
                  <c:v>-4.4313720000000004E-4</c:v>
                </c:pt>
                <c:pt idx="405">
                  <c:v>-4.4235885999999993E-4</c:v>
                </c:pt>
                <c:pt idx="406">
                  <c:v>-4.4054272000000009E-4</c:v>
                </c:pt>
                <c:pt idx="407">
                  <c:v>-4.3509429999999996E-4</c:v>
                </c:pt>
                <c:pt idx="408">
                  <c:v>-4.3509429999999996E-4</c:v>
                </c:pt>
                <c:pt idx="409">
                  <c:v>-4.5221786000000002E-4</c:v>
                </c:pt>
                <c:pt idx="410">
                  <c:v>-4.8905948000000006E-4</c:v>
                </c:pt>
                <c:pt idx="411">
                  <c:v>-5.3290619999999994E-4</c:v>
                </c:pt>
                <c:pt idx="412">
                  <c:v>-5.4146800000000003E-4</c:v>
                </c:pt>
                <c:pt idx="413">
                  <c:v>-4.9087563999999993E-4</c:v>
                </c:pt>
                <c:pt idx="414">
                  <c:v>-3.9124760400000003E-4</c:v>
                </c:pt>
                <c:pt idx="415">
                  <c:v>-2.6411808000000004E-4</c:v>
                </c:pt>
                <c:pt idx="416">
                  <c:v>-1.437342E-4</c:v>
                </c:pt>
                <c:pt idx="417">
                  <c:v>-6.7456475999999995E-5</c:v>
                </c:pt>
                <c:pt idx="418">
                  <c:v>-3.6582168000000003E-5</c:v>
                </c:pt>
                <c:pt idx="419">
                  <c:v>-2.6723144000000002E-5</c:v>
                </c:pt>
                <c:pt idx="420">
                  <c:v>-3.0095968E-5</c:v>
                </c:pt>
                <c:pt idx="421">
                  <c:v>-4.1252232000000005E-5</c:v>
                </c:pt>
                <c:pt idx="422">
                  <c:v>-5.4484075999999997E-5</c:v>
                </c:pt>
                <c:pt idx="423">
                  <c:v>-6.9791504000000002E-5</c:v>
                </c:pt>
                <c:pt idx="424">
                  <c:v>-9.6774103999999997E-5</c:v>
                </c:pt>
                <c:pt idx="425">
                  <c:v>-1.35431864E-4</c:v>
                </c:pt>
                <c:pt idx="426">
                  <c:v>-1.7668409999999998E-4</c:v>
                </c:pt>
                <c:pt idx="427">
                  <c:v>-2.34541E-4</c:v>
                </c:pt>
                <c:pt idx="428">
                  <c:v>-3.1938050000000003E-4</c:v>
                </c:pt>
                <c:pt idx="429">
                  <c:v>-4.1667350000000006E-4</c:v>
                </c:pt>
                <c:pt idx="430">
                  <c:v>-5.0566415999999997E-4</c:v>
                </c:pt>
                <c:pt idx="431">
                  <c:v>-5.6378052000000004E-4</c:v>
                </c:pt>
                <c:pt idx="432">
                  <c:v>-5.5703487999999993E-4</c:v>
                </c:pt>
                <c:pt idx="433">
                  <c:v>-4.8594611999999997E-4</c:v>
                </c:pt>
                <c:pt idx="434">
                  <c:v>-3.9098813999999997E-4</c:v>
                </c:pt>
                <c:pt idx="435">
                  <c:v>-3.0796478000000001E-4</c:v>
                </c:pt>
                <c:pt idx="436">
                  <c:v>-2.7475542000000001E-4</c:v>
                </c:pt>
                <c:pt idx="437">
                  <c:v>-3.1185648000000004E-4</c:v>
                </c:pt>
                <c:pt idx="438">
                  <c:v>-3.9436096000000003E-4</c:v>
                </c:pt>
                <c:pt idx="439">
                  <c:v>-4.8231384000000006E-4</c:v>
                </c:pt>
                <c:pt idx="440">
                  <c:v>-5.5340260000000003E-4</c:v>
                </c:pt>
                <c:pt idx="441">
                  <c:v>-5.9595207999999997E-4</c:v>
                </c:pt>
                <c:pt idx="442">
                  <c:v>-6.2008076000000007E-4</c:v>
                </c:pt>
                <c:pt idx="443">
                  <c:v>-6.5225229999999997E-4</c:v>
                </c:pt>
                <c:pt idx="444">
                  <c:v>-6.864994399999999E-4</c:v>
                </c:pt>
                <c:pt idx="445">
                  <c:v>-6.9506121999999995E-4</c:v>
                </c:pt>
                <c:pt idx="446">
                  <c:v>-6.6470579999999997E-4</c:v>
                </c:pt>
                <c:pt idx="447">
                  <c:v>-5.9854653999999994E-4</c:v>
                </c:pt>
                <c:pt idx="448">
                  <c:v>-5.1993379999999993E-4</c:v>
                </c:pt>
                <c:pt idx="449">
                  <c:v>-4.7037922000000003E-4</c:v>
                </c:pt>
                <c:pt idx="450">
                  <c:v>-4.6882252000000001E-4</c:v>
                </c:pt>
                <c:pt idx="451">
                  <c:v>-4.7660595999999997E-4</c:v>
                </c:pt>
                <c:pt idx="452">
                  <c:v>-4.4780723999999995E-4</c:v>
                </c:pt>
                <c:pt idx="453">
                  <c:v>-3.5518430400000007E-4</c:v>
                </c:pt>
                <c:pt idx="454">
                  <c:v>-1.9743992399999999E-4</c:v>
                </c:pt>
                <c:pt idx="455">
                  <c:v>-1.0377923999999993E-5</c:v>
                </c:pt>
                <c:pt idx="456">
                  <c:v>1.4191805600000001E-4</c:v>
                </c:pt>
                <c:pt idx="457">
                  <c:v>2.1663907600000002E-4</c:v>
                </c:pt>
                <c:pt idx="458">
                  <c:v>2.1612018E-4</c:v>
                </c:pt>
                <c:pt idx="459">
                  <c:v>1.5774437999999997E-4</c:v>
                </c:pt>
                <c:pt idx="460">
                  <c:v>7.3683239999999996E-5</c:v>
                </c:pt>
                <c:pt idx="461">
                  <c:v>-1.2972360000000008E-6</c:v>
                </c:pt>
                <c:pt idx="462">
                  <c:v>-4.7219528000000001E-5</c:v>
                </c:pt>
                <c:pt idx="463">
                  <c:v>-7.5499360000000001E-5</c:v>
                </c:pt>
                <c:pt idx="464">
                  <c:v>-1.1000594000000001E-4</c:v>
                </c:pt>
                <c:pt idx="465">
                  <c:v>-1.7227348E-4</c:v>
                </c:pt>
                <c:pt idx="466">
                  <c:v>-2.6697200400000002E-4</c:v>
                </c:pt>
                <c:pt idx="467">
                  <c:v>-3.7308623200000001E-4</c:v>
                </c:pt>
                <c:pt idx="468">
                  <c:v>-4.5766628000000009E-4</c:v>
                </c:pt>
                <c:pt idx="469">
                  <c:v>-4.8750280000000007E-4</c:v>
                </c:pt>
                <c:pt idx="470">
                  <c:v>-4.5169896000000001E-4</c:v>
                </c:pt>
                <c:pt idx="471">
                  <c:v>-3.6011381999999993E-4</c:v>
                </c:pt>
                <c:pt idx="472">
                  <c:v>-2.2961147999999996E-4</c:v>
                </c:pt>
                <c:pt idx="473">
                  <c:v>-7.88722E-5</c:v>
                </c:pt>
                <c:pt idx="474">
                  <c:v>6.3824200000000018E-5</c:v>
                </c:pt>
                <c:pt idx="475">
                  <c:v>1.7201402000000001E-4</c:v>
                </c:pt>
                <c:pt idx="476">
                  <c:v>2.2079026E-4</c:v>
                </c:pt>
                <c:pt idx="477">
                  <c:v>1.8446753999999999E-4</c:v>
                </c:pt>
                <c:pt idx="478">
                  <c:v>7.3942699999999999E-5</c:v>
                </c:pt>
                <c:pt idx="479">
                  <c:v>-4.8776200000000009E-5</c:v>
                </c:pt>
                <c:pt idx="480">
                  <c:v>-1.2531336800000002E-4</c:v>
                </c:pt>
                <c:pt idx="481">
                  <c:v>-1.2271888800000002E-4</c:v>
                </c:pt>
                <c:pt idx="482">
                  <c:v>-3.8657728000000011E-5</c:v>
                </c:pt>
                <c:pt idx="483">
                  <c:v>8.1466691999999995E-5</c:v>
                </c:pt>
                <c:pt idx="484">
                  <c:v>1.7590575199999999E-4</c:v>
                </c:pt>
                <c:pt idx="485">
                  <c:v>2.2520088000000001E-4</c:v>
                </c:pt>
                <c:pt idx="486">
                  <c:v>2.4517836E-4</c:v>
                </c:pt>
                <c:pt idx="487">
                  <c:v>2.7190150000000002E-4</c:v>
                </c:pt>
                <c:pt idx="488">
                  <c:v>3.3961744000000004E-4</c:v>
                </c:pt>
                <c:pt idx="489">
                  <c:v>4.4651001999999998E-4</c:v>
                </c:pt>
                <c:pt idx="490">
                  <c:v>5.6429939999999991E-4</c:v>
                </c:pt>
                <c:pt idx="491">
                  <c:v>6.6237076000000002E-4</c:v>
                </c:pt>
                <c:pt idx="492">
                  <c:v>7.2619495999999995E-4</c:v>
                </c:pt>
                <c:pt idx="493">
                  <c:v>7.6096097999999997E-4</c:v>
                </c:pt>
                <c:pt idx="494">
                  <c:v>7.7990068000000003E-4</c:v>
                </c:pt>
                <c:pt idx="495">
                  <c:v>7.8067903999999989E-4</c:v>
                </c:pt>
                <c:pt idx="496">
                  <c:v>7.5447477999999991E-4</c:v>
                </c:pt>
                <c:pt idx="497">
                  <c:v>6.9791512000000008E-4</c:v>
                </c:pt>
                <c:pt idx="498">
                  <c:v>6.2111852000000002E-4</c:v>
                </c:pt>
                <c:pt idx="499">
                  <c:v>5.4769473999999991E-4</c:v>
                </c:pt>
                <c:pt idx="500">
                  <c:v>5.0410745999999995E-4</c:v>
                </c:pt>
                <c:pt idx="501">
                  <c:v>5.0670193999999996E-4</c:v>
                </c:pt>
                <c:pt idx="502">
                  <c:v>5.4925142000000001E-4</c:v>
                </c:pt>
                <c:pt idx="503">
                  <c:v>6.1878347999999995E-4</c:v>
                </c:pt>
                <c:pt idx="504">
                  <c:v>7.0336354000000005E-4</c:v>
                </c:pt>
                <c:pt idx="505">
                  <c:v>7.8457078000000009E-4</c:v>
                </c:pt>
                <c:pt idx="506">
                  <c:v>8.4216824000000003E-4</c:v>
                </c:pt>
                <c:pt idx="507">
                  <c:v>8.6759413999999994E-4</c:v>
                </c:pt>
                <c:pt idx="508">
                  <c:v>8.4891388000000003E-4</c:v>
                </c:pt>
                <c:pt idx="509">
                  <c:v>7.7419283999999994E-4</c:v>
                </c:pt>
                <c:pt idx="510">
                  <c:v>6.5199281999999998E-4</c:v>
                </c:pt>
                <c:pt idx="511">
                  <c:v>5.0177242E-4</c:v>
                </c:pt>
                <c:pt idx="512">
                  <c:v>3.4039575999999995E-4</c:v>
                </c:pt>
                <c:pt idx="513">
                  <c:v>1.9354819600000001E-4</c:v>
                </c:pt>
                <c:pt idx="514">
                  <c:v>9.4957959999999992E-5</c:v>
                </c:pt>
                <c:pt idx="515">
                  <c:v>6.2008060000000011E-5</c:v>
                </c:pt>
                <c:pt idx="516">
                  <c:v>9.2622940000000007E-5</c:v>
                </c:pt>
                <c:pt idx="517">
                  <c:v>1.6500894E-4</c:v>
                </c:pt>
                <c:pt idx="518">
                  <c:v>2.4258388400000001E-4</c:v>
                </c:pt>
                <c:pt idx="519">
                  <c:v>2.9706795999999999E-4</c:v>
                </c:pt>
                <c:pt idx="520">
                  <c:v>3.2379110000000007E-4</c:v>
                </c:pt>
                <c:pt idx="521">
                  <c:v>3.3183398000000001E-4</c:v>
                </c:pt>
                <c:pt idx="522">
                  <c:v>3.3183398000000001E-4</c:v>
                </c:pt>
                <c:pt idx="523">
                  <c:v>3.3313122000000001E-4</c:v>
                </c:pt>
                <c:pt idx="524">
                  <c:v>3.2301276000000002E-4</c:v>
                </c:pt>
                <c:pt idx="525">
                  <c:v>2.8176053600000001E-4</c:v>
                </c:pt>
                <c:pt idx="526">
                  <c:v>2.1170957600000003E-4</c:v>
                </c:pt>
                <c:pt idx="527">
                  <c:v>1.38545232E-4</c:v>
                </c:pt>
                <c:pt idx="528">
                  <c:v>9.4179632000000003E-5</c:v>
                </c:pt>
                <c:pt idx="529">
                  <c:v>1.1234099199999999E-4</c:v>
                </c:pt>
                <c:pt idx="530">
                  <c:v>2.0288835599999999E-4</c:v>
                </c:pt>
                <c:pt idx="531">
                  <c:v>3.3780131599999997E-4</c:v>
                </c:pt>
                <c:pt idx="532">
                  <c:v>4.7894104000000004E-4</c:v>
                </c:pt>
                <c:pt idx="533">
                  <c:v>5.8116356000000003E-4</c:v>
                </c:pt>
                <c:pt idx="534">
                  <c:v>6.1722681999999999E-4</c:v>
                </c:pt>
                <c:pt idx="535">
                  <c:v>5.9958433999999995E-4</c:v>
                </c:pt>
                <c:pt idx="536">
                  <c:v>5.5651597999999993E-4</c:v>
                </c:pt>
                <c:pt idx="537">
                  <c:v>5.150043E-4</c:v>
                </c:pt>
                <c:pt idx="538">
                  <c:v>5.0955588000000003E-4</c:v>
                </c:pt>
                <c:pt idx="539">
                  <c:v>5.4354358000000013E-4</c:v>
                </c:pt>
                <c:pt idx="540">
                  <c:v>5.9750878000000009E-4</c:v>
                </c:pt>
                <c:pt idx="541">
                  <c:v>6.5640347999999999E-4</c:v>
                </c:pt>
                <c:pt idx="542">
                  <c:v>6.9947184000000002E-4</c:v>
                </c:pt>
                <c:pt idx="543">
                  <c:v>7.127037000000001E-4</c:v>
                </c:pt>
                <c:pt idx="544">
                  <c:v>7.0232577999999998E-4</c:v>
                </c:pt>
                <c:pt idx="545">
                  <c:v>6.6704083999999993E-4</c:v>
                </c:pt>
                <c:pt idx="546">
                  <c:v>6.0632999999999998E-4</c:v>
                </c:pt>
                <c:pt idx="547">
                  <c:v>5.4120855999999998E-4</c:v>
                </c:pt>
                <c:pt idx="548">
                  <c:v>4.8776226000000003E-4</c:v>
                </c:pt>
                <c:pt idx="549">
                  <c:v>4.6648752000000006E-4</c:v>
                </c:pt>
                <c:pt idx="550">
                  <c:v>5.0618305999999998E-4</c:v>
                </c:pt>
                <c:pt idx="551">
                  <c:v>6.0840557999999997E-4</c:v>
                </c:pt>
                <c:pt idx="552">
                  <c:v>7.3657284000000001E-4</c:v>
                </c:pt>
                <c:pt idx="553">
                  <c:v>8.5358389999999997E-4</c:v>
                </c:pt>
                <c:pt idx="554">
                  <c:v>9.2052148000000002E-4</c:v>
                </c:pt>
                <c:pt idx="555">
                  <c:v>9.1118135999999992E-4</c:v>
                </c:pt>
                <c:pt idx="556">
                  <c:v>8.3697922000000005E-4</c:v>
                </c:pt>
                <c:pt idx="557">
                  <c:v>7.2827055999999998E-4</c:v>
                </c:pt>
                <c:pt idx="558">
                  <c:v>6.1074062000000004E-4</c:v>
                </c:pt>
                <c:pt idx="559">
                  <c:v>5.1474485999999996E-4</c:v>
                </c:pt>
                <c:pt idx="560">
                  <c:v>4.5429348000000007E-4</c:v>
                </c:pt>
                <c:pt idx="561">
                  <c:v>4.1900856E-4</c:v>
                </c:pt>
                <c:pt idx="562">
                  <c:v>3.9332320000000002E-4</c:v>
                </c:pt>
                <c:pt idx="563">
                  <c:v>3.5622212000000001E-4</c:v>
                </c:pt>
                <c:pt idx="564">
                  <c:v>2.9084122399999999E-4</c:v>
                </c:pt>
                <c:pt idx="565">
                  <c:v>2.0185055199999996E-4</c:v>
                </c:pt>
                <c:pt idx="566">
                  <c:v>1.05854784E-4</c:v>
                </c:pt>
                <c:pt idx="567">
                  <c:v>2.7501484000000004E-5</c:v>
                </c:pt>
                <c:pt idx="568">
                  <c:v>-1.2194056000000002E-5</c:v>
                </c:pt>
                <c:pt idx="569">
                  <c:v>-1.2453503999999998E-5</c:v>
                </c:pt>
                <c:pt idx="570">
                  <c:v>1.6085775999999999E-5</c:v>
                </c:pt>
                <c:pt idx="571">
                  <c:v>7.2645444000000008E-5</c:v>
                </c:pt>
                <c:pt idx="572">
                  <c:v>1.4970150399999999E-4</c:v>
                </c:pt>
                <c:pt idx="573">
                  <c:v>2.3038984399999999E-4</c:v>
                </c:pt>
                <c:pt idx="574">
                  <c:v>3.04851428E-4</c:v>
                </c:pt>
                <c:pt idx="575">
                  <c:v>3.6141109999999999E-4</c:v>
                </c:pt>
                <c:pt idx="576">
                  <c:v>3.8398308000000002E-4</c:v>
                </c:pt>
                <c:pt idx="577">
                  <c:v>3.7256736000000005E-4</c:v>
                </c:pt>
                <c:pt idx="578">
                  <c:v>3.4558476000000002E-4</c:v>
                </c:pt>
                <c:pt idx="579">
                  <c:v>3.1860215999999998E-4</c:v>
                </c:pt>
                <c:pt idx="580">
                  <c:v>3.1730491999999998E-4</c:v>
                </c:pt>
                <c:pt idx="581">
                  <c:v>3.5258983999999995E-4</c:v>
                </c:pt>
                <c:pt idx="582">
                  <c:v>4.1122510000000001E-4</c:v>
                </c:pt>
                <c:pt idx="583">
                  <c:v>4.7504929999999995E-4</c:v>
                </c:pt>
                <c:pt idx="584">
                  <c:v>5.2097160000000005E-4</c:v>
                </c:pt>
                <c:pt idx="585">
                  <c:v>5.1993379999999993E-4</c:v>
                </c:pt>
                <c:pt idx="586">
                  <c:v>4.8179493999999995E-4</c:v>
                </c:pt>
                <c:pt idx="587">
                  <c:v>4.4573165999999996E-4</c:v>
                </c:pt>
                <c:pt idx="588">
                  <c:v>4.3561320000000002E-4</c:v>
                </c:pt>
                <c:pt idx="589">
                  <c:v>4.6622805999999999E-4</c:v>
                </c:pt>
                <c:pt idx="590">
                  <c:v>5.2953338E-4</c:v>
                </c:pt>
                <c:pt idx="591">
                  <c:v>5.7312066000000006E-4</c:v>
                </c:pt>
                <c:pt idx="592">
                  <c:v>5.4743530000000008E-4</c:v>
                </c:pt>
                <c:pt idx="593">
                  <c:v>4.4261829999999992E-4</c:v>
                </c:pt>
                <c:pt idx="594">
                  <c:v>2.6437752000000003E-4</c:v>
                </c:pt>
                <c:pt idx="595">
                  <c:v>5.1111259999999997E-5</c:v>
                </c:pt>
                <c:pt idx="596">
                  <c:v>-1.3672910000000002E-4</c:v>
                </c:pt>
                <c:pt idx="597">
                  <c:v>-2.578913E-4</c:v>
                </c:pt>
              </c:numCache>
            </c:numRef>
          </c:val>
          <c:smooth val="0"/>
        </c:ser>
        <c:ser>
          <c:idx val="42"/>
          <c:order val="41"/>
          <c:marker>
            <c:symbol val="none"/>
          </c:marker>
          <c:val>
            <c:numRef>
              <c:f>Sheet1!$AR$2:$AR$599</c:f>
              <c:numCache>
                <c:formatCode>0.00E+00</c:formatCode>
                <c:ptCount val="598"/>
                <c:pt idx="0">
                  <c:v>2.6204249999999999E-4</c:v>
                </c:pt>
                <c:pt idx="1">
                  <c:v>3.6711890000000003E-4</c:v>
                </c:pt>
                <c:pt idx="2">
                  <c:v>5.2667944000000003E-4</c:v>
                </c:pt>
                <c:pt idx="3">
                  <c:v>6.4187436000000004E-4</c:v>
                </c:pt>
                <c:pt idx="4">
                  <c:v>7.2074656000000001E-4</c:v>
                </c:pt>
                <c:pt idx="5">
                  <c:v>7.4228073999999997E-4</c:v>
                </c:pt>
                <c:pt idx="6">
                  <c:v>6.9168838000000009E-4</c:v>
                </c:pt>
                <c:pt idx="7">
                  <c:v>5.8038518000000003E-4</c:v>
                </c:pt>
                <c:pt idx="8">
                  <c:v>4.5766625999999996E-4</c:v>
                </c:pt>
                <c:pt idx="9">
                  <c:v>3.6737836000000004E-4</c:v>
                </c:pt>
                <c:pt idx="10">
                  <c:v>3.2949896000000002E-4</c:v>
                </c:pt>
                <c:pt idx="11">
                  <c:v>3.4973592000000001E-4</c:v>
                </c:pt>
                <c:pt idx="12">
                  <c:v>4.1563572000000002E-4</c:v>
                </c:pt>
                <c:pt idx="13">
                  <c:v>4.9372958E-4</c:v>
                </c:pt>
                <c:pt idx="14">
                  <c:v>5.5599710000000006E-4</c:v>
                </c:pt>
                <c:pt idx="15">
                  <c:v>5.9076311999999996E-4</c:v>
                </c:pt>
                <c:pt idx="16">
                  <c:v>5.9257923999999989E-4</c:v>
                </c:pt>
                <c:pt idx="17">
                  <c:v>5.5547818000000002E-4</c:v>
                </c:pt>
                <c:pt idx="18">
                  <c:v>4.9087562000000001E-4</c:v>
                </c:pt>
                <c:pt idx="19">
                  <c:v>4.3535374000000006E-4</c:v>
                </c:pt>
                <c:pt idx="20">
                  <c:v>4.0940893999999998E-4</c:v>
                </c:pt>
                <c:pt idx="21">
                  <c:v>4.2315970000000001E-4</c:v>
                </c:pt>
                <c:pt idx="22">
                  <c:v>4.8490831999999995E-4</c:v>
                </c:pt>
                <c:pt idx="23">
                  <c:v>5.7182339999999987E-4</c:v>
                </c:pt>
                <c:pt idx="24">
                  <c:v>6.4628498E-4</c:v>
                </c:pt>
                <c:pt idx="25">
                  <c:v>6.9687734000000009E-4</c:v>
                </c:pt>
                <c:pt idx="26">
                  <c:v>7.2152489999999995E-4</c:v>
                </c:pt>
                <c:pt idx="27">
                  <c:v>7.1529816000000007E-4</c:v>
                </c:pt>
                <c:pt idx="28">
                  <c:v>7.0076907999999986E-4</c:v>
                </c:pt>
                <c:pt idx="29">
                  <c:v>6.8805612E-4</c:v>
                </c:pt>
                <c:pt idx="30">
                  <c:v>6.7222979999999994E-4</c:v>
                </c:pt>
                <c:pt idx="31">
                  <c:v>6.5458732000000001E-4</c:v>
                </c:pt>
                <c:pt idx="32">
                  <c:v>6.3979878000000004E-4</c:v>
                </c:pt>
                <c:pt idx="33">
                  <c:v>6.2215632000000003E-4</c:v>
                </c:pt>
                <c:pt idx="34">
                  <c:v>6.1022172000000003E-4</c:v>
                </c:pt>
                <c:pt idx="35">
                  <c:v>6.1411344000000009E-4</c:v>
                </c:pt>
                <c:pt idx="36">
                  <c:v>6.2578859999999994E-4</c:v>
                </c:pt>
                <c:pt idx="37">
                  <c:v>6.3435038E-4</c:v>
                </c:pt>
                <c:pt idx="38">
                  <c:v>6.3071809999999998E-4</c:v>
                </c:pt>
                <c:pt idx="39">
                  <c:v>6.1177839999999992E-4</c:v>
                </c:pt>
                <c:pt idx="40">
                  <c:v>5.8739027999999999E-4</c:v>
                </c:pt>
                <c:pt idx="41">
                  <c:v>5.8012573999999999E-4</c:v>
                </c:pt>
                <c:pt idx="42">
                  <c:v>5.9906543999999995E-4</c:v>
                </c:pt>
                <c:pt idx="43">
                  <c:v>6.3642595999999999E-4</c:v>
                </c:pt>
                <c:pt idx="44">
                  <c:v>6.7456481999999987E-4</c:v>
                </c:pt>
                <c:pt idx="45">
                  <c:v>6.9506121999999995E-4</c:v>
                </c:pt>
                <c:pt idx="46">
                  <c:v>6.9246673999999995E-4</c:v>
                </c:pt>
                <c:pt idx="47">
                  <c:v>6.8053213999999995E-4</c:v>
                </c:pt>
                <c:pt idx="48">
                  <c:v>6.8156991999999994E-4</c:v>
                </c:pt>
                <c:pt idx="49">
                  <c:v>6.9324507999999989E-4</c:v>
                </c:pt>
                <c:pt idx="50">
                  <c:v>6.906506E-4</c:v>
                </c:pt>
                <c:pt idx="51">
                  <c:v>6.5147395999999992E-4</c:v>
                </c:pt>
                <c:pt idx="52">
                  <c:v>5.7623403999999996E-4</c:v>
                </c:pt>
                <c:pt idx="53">
                  <c:v>4.7997883999999994E-4</c:v>
                </c:pt>
                <c:pt idx="54">
                  <c:v>3.8372362000000006E-4</c:v>
                </c:pt>
                <c:pt idx="55">
                  <c:v>3.0459198000000004E-4</c:v>
                </c:pt>
                <c:pt idx="56">
                  <c:v>2.4050832000000003E-4</c:v>
                </c:pt>
                <c:pt idx="57">
                  <c:v>1.7460852000000002E-4</c:v>
                </c:pt>
                <c:pt idx="58">
                  <c:v>1.0844927200000002E-4</c:v>
                </c:pt>
                <c:pt idx="59">
                  <c:v>5.5521879999999993E-5</c:v>
                </c:pt>
                <c:pt idx="60">
                  <c:v>3.2171560000000006E-5</c:v>
                </c:pt>
                <c:pt idx="61">
                  <c:v>4.6960100000000005E-5</c:v>
                </c:pt>
                <c:pt idx="62">
                  <c:v>7.7834420000000003E-5</c:v>
                </c:pt>
                <c:pt idx="63">
                  <c:v>8.3023380000000007E-5</c:v>
                </c:pt>
                <c:pt idx="64">
                  <c:v>4.9295132000000009E-5</c:v>
                </c:pt>
                <c:pt idx="65">
                  <c:v>-1.1934607999999999E-5</c:v>
                </c:pt>
                <c:pt idx="66">
                  <c:v>-8.0169447999999996E-5</c:v>
                </c:pt>
                <c:pt idx="67">
                  <c:v>-1.18048864E-4</c:v>
                </c:pt>
                <c:pt idx="68">
                  <c:v>-1.1882720799999999E-4</c:v>
                </c:pt>
                <c:pt idx="69">
                  <c:v>-9.9368599999999989E-5</c:v>
                </c:pt>
                <c:pt idx="70">
                  <c:v>-7.0569863999999998E-5</c:v>
                </c:pt>
                <c:pt idx="71">
                  <c:v>-3.4506583999999995E-5</c:v>
                </c:pt>
                <c:pt idx="72">
                  <c:v>5.188952000000001E-6</c:v>
                </c:pt>
                <c:pt idx="73">
                  <c:v>5.2927384E-5</c:v>
                </c:pt>
                <c:pt idx="74">
                  <c:v>1.1156263600000001E-4</c:v>
                </c:pt>
                <c:pt idx="75">
                  <c:v>1.8291084E-4</c:v>
                </c:pt>
                <c:pt idx="76">
                  <c:v>2.7242040000000003E-4</c:v>
                </c:pt>
                <c:pt idx="77">
                  <c:v>3.7594016000000002E-4</c:v>
                </c:pt>
                <c:pt idx="78">
                  <c:v>4.8335163999999996E-4</c:v>
                </c:pt>
                <c:pt idx="79">
                  <c:v>5.6922891999999998E-4</c:v>
                </c:pt>
                <c:pt idx="80">
                  <c:v>6.0295716000000001E-4</c:v>
                </c:pt>
                <c:pt idx="81">
                  <c:v>5.7519622000000003E-4</c:v>
                </c:pt>
                <c:pt idx="82">
                  <c:v>4.9554568000000012E-4</c:v>
                </c:pt>
                <c:pt idx="83">
                  <c:v>3.8683695999999995E-4</c:v>
                </c:pt>
                <c:pt idx="84">
                  <c:v>3.0018134E-4</c:v>
                </c:pt>
                <c:pt idx="85">
                  <c:v>2.6645309999999997E-4</c:v>
                </c:pt>
                <c:pt idx="86">
                  <c:v>2.8357668E-4</c:v>
                </c:pt>
                <c:pt idx="87">
                  <c:v>3.5596268000000003E-4</c:v>
                </c:pt>
                <c:pt idx="88">
                  <c:v>4.7920048000000003E-4</c:v>
                </c:pt>
                <c:pt idx="89">
                  <c:v>6.0918392000000013E-4</c:v>
                </c:pt>
                <c:pt idx="90">
                  <c:v>7.2074656000000001E-4</c:v>
                </c:pt>
                <c:pt idx="91">
                  <c:v>8.0428881999999988E-4</c:v>
                </c:pt>
                <c:pt idx="92">
                  <c:v>8.3153086000000017E-4</c:v>
                </c:pt>
                <c:pt idx="93">
                  <c:v>8.1103448000000001E-4</c:v>
                </c:pt>
                <c:pt idx="94">
                  <c:v>7.7341452000000003E-4</c:v>
                </c:pt>
                <c:pt idx="95">
                  <c:v>7.1970878000000003E-4</c:v>
                </c:pt>
                <c:pt idx="96">
                  <c:v>6.4472830000000001E-4</c:v>
                </c:pt>
                <c:pt idx="97">
                  <c:v>5.6352107999999999E-4</c:v>
                </c:pt>
                <c:pt idx="98">
                  <c:v>4.6934143999999999E-4</c:v>
                </c:pt>
                <c:pt idx="99">
                  <c:v>3.6971340000000006E-4</c:v>
                </c:pt>
                <c:pt idx="100">
                  <c:v>2.929168E-4</c:v>
                </c:pt>
                <c:pt idx="101">
                  <c:v>2.4829174000000001E-4</c:v>
                </c:pt>
                <c:pt idx="102">
                  <c:v>2.3194650000000003E-4</c:v>
                </c:pt>
                <c:pt idx="103">
                  <c:v>2.3843269999999998E-4</c:v>
                </c:pt>
                <c:pt idx="104">
                  <c:v>2.5088621999999996E-4</c:v>
                </c:pt>
                <c:pt idx="105">
                  <c:v>2.4932951999999999E-4</c:v>
                </c:pt>
                <c:pt idx="106">
                  <c:v>2.2234692000000001E-4</c:v>
                </c:pt>
                <c:pt idx="107">
                  <c:v>1.6630616E-4</c:v>
                </c:pt>
                <c:pt idx="108">
                  <c:v>8.0428880000000004E-5</c:v>
                </c:pt>
                <c:pt idx="109">
                  <c:v>-3.5284940000000001E-5</c:v>
                </c:pt>
                <c:pt idx="110">
                  <c:v>-1.6682507999999998E-4</c:v>
                </c:pt>
                <c:pt idx="111">
                  <c:v>-2.9680851999999995E-4</c:v>
                </c:pt>
                <c:pt idx="112">
                  <c:v>-4.0603614000000001E-4</c:v>
                </c:pt>
                <c:pt idx="113">
                  <c:v>-4.6155801999999996E-4</c:v>
                </c:pt>
                <c:pt idx="114">
                  <c:v>-4.4054271999999998E-4</c:v>
                </c:pt>
                <c:pt idx="115">
                  <c:v>-3.4688198400000003E-4</c:v>
                </c:pt>
                <c:pt idx="116">
                  <c:v>-1.85764784E-4</c:v>
                </c:pt>
                <c:pt idx="117">
                  <c:v>1.8161360000000017E-6</c:v>
                </c:pt>
                <c:pt idx="118">
                  <c:v>1.5592825599999998E-4</c:v>
                </c:pt>
                <c:pt idx="119">
                  <c:v>2.5140511599999998E-4</c:v>
                </c:pt>
                <c:pt idx="120">
                  <c:v>2.8850617999999999E-4</c:v>
                </c:pt>
                <c:pt idx="121">
                  <c:v>2.8124163999999999E-4</c:v>
                </c:pt>
                <c:pt idx="122">
                  <c:v>2.7605267999999999E-4</c:v>
                </c:pt>
                <c:pt idx="123">
                  <c:v>2.9810576000000001E-4</c:v>
                </c:pt>
                <c:pt idx="124">
                  <c:v>3.3754185999999999E-4</c:v>
                </c:pt>
                <c:pt idx="125">
                  <c:v>3.8787477999999999E-4</c:v>
                </c:pt>
                <c:pt idx="126">
                  <c:v>4.3639156000000004E-4</c:v>
                </c:pt>
                <c:pt idx="127">
                  <c:v>4.6493083999999996E-4</c:v>
                </c:pt>
                <c:pt idx="128">
                  <c:v>4.7530875999999997E-4</c:v>
                </c:pt>
                <c:pt idx="129">
                  <c:v>4.6363360000000007E-4</c:v>
                </c:pt>
                <c:pt idx="130">
                  <c:v>4.1044676000000007E-4</c:v>
                </c:pt>
                <c:pt idx="131">
                  <c:v>3.1185651999999999E-4</c:v>
                </c:pt>
                <c:pt idx="132">
                  <c:v>1.8083527999999998E-4</c:v>
                </c:pt>
                <c:pt idx="133">
                  <c:v>4.6441220000000013E-5</c:v>
                </c:pt>
                <c:pt idx="134">
                  <c:v>-4.1252212000000004E-5</c:v>
                </c:pt>
                <c:pt idx="135">
                  <c:v>-4.2808912000000002E-5</c:v>
                </c:pt>
                <c:pt idx="136">
                  <c:v>4.6700648000000003E-5</c:v>
                </c:pt>
                <c:pt idx="137">
                  <c:v>1.94067108E-4</c:v>
                </c:pt>
                <c:pt idx="138">
                  <c:v>3.3520680800000003E-4</c:v>
                </c:pt>
                <c:pt idx="139">
                  <c:v>4.1874905999999998E-4</c:v>
                </c:pt>
                <c:pt idx="140">
                  <c:v>4.3120256000000009E-4</c:v>
                </c:pt>
                <c:pt idx="141">
                  <c:v>3.7879405999999998E-4</c:v>
                </c:pt>
                <c:pt idx="142">
                  <c:v>2.8669002000000001E-4</c:v>
                </c:pt>
                <c:pt idx="143">
                  <c:v>2.0081273600000001E-4</c:v>
                </c:pt>
                <c:pt idx="144">
                  <c:v>1.4529086800000001E-4</c:v>
                </c:pt>
                <c:pt idx="145">
                  <c:v>1.3179958800000003E-4</c:v>
                </c:pt>
                <c:pt idx="146">
                  <c:v>1.7123568799999998E-4</c:v>
                </c:pt>
                <c:pt idx="147">
                  <c:v>2.6541530799999998E-4</c:v>
                </c:pt>
                <c:pt idx="148">
                  <c:v>3.9591765199999997E-4</c:v>
                </c:pt>
                <c:pt idx="149">
                  <c:v>5.3809516000000006E-4</c:v>
                </c:pt>
                <c:pt idx="150">
                  <c:v>6.5796014000000006E-4</c:v>
                </c:pt>
                <c:pt idx="151">
                  <c:v>7.2697331999999992E-4</c:v>
                </c:pt>
                <c:pt idx="152">
                  <c:v>7.4150242000000006E-4</c:v>
                </c:pt>
                <c:pt idx="153">
                  <c:v>7.2178438000000005E-4</c:v>
                </c:pt>
                <c:pt idx="154">
                  <c:v>6.8675890000000008E-4</c:v>
                </c:pt>
                <c:pt idx="155">
                  <c:v>6.3720431999999996E-4</c:v>
                </c:pt>
                <c:pt idx="156">
                  <c:v>5.6274273999999994E-4</c:v>
                </c:pt>
                <c:pt idx="157">
                  <c:v>4.4625057999999999E-4</c:v>
                </c:pt>
                <c:pt idx="158">
                  <c:v>2.9187902000000002E-4</c:v>
                </c:pt>
                <c:pt idx="159">
                  <c:v>1.3465352E-4</c:v>
                </c:pt>
                <c:pt idx="160">
                  <c:v>1.9458607999999995E-5</c:v>
                </c:pt>
                <c:pt idx="161">
                  <c:v>-1.8680252E-5</c:v>
                </c:pt>
                <c:pt idx="162">
                  <c:v>2.464756800000001E-5</c:v>
                </c:pt>
                <c:pt idx="163">
                  <c:v>1.1285988800000001E-4</c:v>
                </c:pt>
                <c:pt idx="164">
                  <c:v>2.0392614800000003E-4</c:v>
                </c:pt>
                <c:pt idx="165">
                  <c:v>2.7371766E-4</c:v>
                </c:pt>
                <c:pt idx="166">
                  <c:v>3.1341319999999998E-4</c:v>
                </c:pt>
                <c:pt idx="167">
                  <c:v>3.4247138000000001E-4</c:v>
                </c:pt>
                <c:pt idx="168">
                  <c:v>3.7723740000000002E-4</c:v>
                </c:pt>
                <c:pt idx="169">
                  <c:v>4.0422E-4</c:v>
                </c:pt>
                <c:pt idx="170">
                  <c:v>4.0629558000000005E-4</c:v>
                </c:pt>
                <c:pt idx="171">
                  <c:v>3.7438347999999998E-4</c:v>
                </c:pt>
                <c:pt idx="172">
                  <c:v>3.1055925999999996E-4</c:v>
                </c:pt>
                <c:pt idx="173">
                  <c:v>2.5166456000000001E-4</c:v>
                </c:pt>
                <c:pt idx="174">
                  <c:v>2.3220594000000002E-4</c:v>
                </c:pt>
                <c:pt idx="175">
                  <c:v>2.6022634000000001E-4</c:v>
                </c:pt>
                <c:pt idx="176">
                  <c:v>3.3442846000000001E-4</c:v>
                </c:pt>
                <c:pt idx="177">
                  <c:v>4.400238E-4</c:v>
                </c:pt>
                <c:pt idx="178">
                  <c:v>5.4120853999999996E-4</c:v>
                </c:pt>
                <c:pt idx="179">
                  <c:v>6.2838307999999994E-4</c:v>
                </c:pt>
                <c:pt idx="180">
                  <c:v>7.1581704000000005E-4</c:v>
                </c:pt>
                <c:pt idx="181">
                  <c:v>8.1440721999999994E-4</c:v>
                </c:pt>
                <c:pt idx="182">
                  <c:v>9.3064002000000008E-4</c:v>
                </c:pt>
                <c:pt idx="183">
                  <c:v>1.07385528E-3</c:v>
                </c:pt>
                <c:pt idx="184">
                  <c:v>1.2495016599999998E-3</c:v>
                </c:pt>
                <c:pt idx="185">
                  <c:v>1.4461631999999999E-3</c:v>
                </c:pt>
                <c:pt idx="186">
                  <c:v>1.6638402E-3</c:v>
                </c:pt>
                <c:pt idx="187">
                  <c:v>1.9230286E-3</c:v>
                </c:pt>
                <c:pt idx="188">
                  <c:v>2.2364417999999999E-3</c:v>
                </c:pt>
                <c:pt idx="189">
                  <c:v>2.5991500000000002E-3</c:v>
                </c:pt>
                <c:pt idx="190">
                  <c:v>3.0259419999999998E-3</c:v>
                </c:pt>
                <c:pt idx="191">
                  <c:v>3.5271954E-3</c:v>
                </c:pt>
                <c:pt idx="192">
                  <c:v>4.0891598000000005E-3</c:v>
                </c:pt>
                <c:pt idx="193">
                  <c:v>4.7175428000000002E-3</c:v>
                </c:pt>
                <c:pt idx="194">
                  <c:v>5.4188307999999998E-3</c:v>
                </c:pt>
                <c:pt idx="195">
                  <c:v>6.1577387999999997E-3</c:v>
                </c:pt>
                <c:pt idx="196">
                  <c:v>6.9039113999999997E-3</c:v>
                </c:pt>
                <c:pt idx="197">
                  <c:v>7.6718776000000016E-3</c:v>
                </c:pt>
                <c:pt idx="198">
                  <c:v>8.4696799999999985E-3</c:v>
                </c:pt>
                <c:pt idx="199">
                  <c:v>9.3113302000000005E-3</c:v>
                </c:pt>
                <c:pt idx="200">
                  <c:v>1.0224847200000001E-2</c:v>
                </c:pt>
                <c:pt idx="201">
                  <c:v>1.1172091800000001E-2</c:v>
                </c:pt>
                <c:pt idx="202">
                  <c:v>1.2062776000000001E-2</c:v>
                </c:pt>
                <c:pt idx="203">
                  <c:v>1.2846050000000001E-2</c:v>
                </c:pt>
                <c:pt idx="204">
                  <c:v>1.3510496E-2</c:v>
                </c:pt>
                <c:pt idx="205">
                  <c:v>1.4081279999999998E-2</c:v>
                </c:pt>
                <c:pt idx="206">
                  <c:v>1.4637018000000002E-2</c:v>
                </c:pt>
                <c:pt idx="207">
                  <c:v>1.5241273999999999E-2</c:v>
                </c:pt>
                <c:pt idx="208">
                  <c:v>1.5898195999999996E-2</c:v>
                </c:pt>
                <c:pt idx="209">
                  <c:v>1.6573797999999997E-2</c:v>
                </c:pt>
                <c:pt idx="210">
                  <c:v>1.720348E-2</c:v>
                </c:pt>
                <c:pt idx="211">
                  <c:v>1.7709144E-2</c:v>
                </c:pt>
                <c:pt idx="212">
                  <c:v>1.8050575999999999E-2</c:v>
                </c:pt>
                <c:pt idx="213">
                  <c:v>1.8228816000000002E-2</c:v>
                </c:pt>
                <c:pt idx="214">
                  <c:v>1.8277591999999999E-2</c:v>
                </c:pt>
                <c:pt idx="215">
                  <c:v>1.8256835999999999E-2</c:v>
                </c:pt>
                <c:pt idx="216">
                  <c:v>1.8234523999999995E-2</c:v>
                </c:pt>
                <c:pt idx="217">
                  <c:v>1.8239973999999999E-2</c:v>
                </c:pt>
                <c:pt idx="218">
                  <c:v>1.8259952000000003E-2</c:v>
                </c:pt>
                <c:pt idx="219">
                  <c:v>1.8262545999999998E-2</c:v>
                </c:pt>
                <c:pt idx="220">
                  <c:v>1.8213770000000001E-2</c:v>
                </c:pt>
                <c:pt idx="221">
                  <c:v>1.8101427999999996E-2</c:v>
                </c:pt>
                <c:pt idx="222">
                  <c:v>1.7933564000000003E-2</c:v>
                </c:pt>
                <c:pt idx="223">
                  <c:v>1.7726005999999999E-2</c:v>
                </c:pt>
                <c:pt idx="224">
                  <c:v>1.7488871999999999E-2</c:v>
                </c:pt>
                <c:pt idx="225">
                  <c:v>1.7225789999999998E-2</c:v>
                </c:pt>
                <c:pt idx="226">
                  <c:v>1.6928981999999999E-2</c:v>
                </c:pt>
                <c:pt idx="227">
                  <c:v>1.6596369999999999E-2</c:v>
                </c:pt>
                <c:pt idx="228">
                  <c:v>1.6225360000000001E-2</c:v>
                </c:pt>
                <c:pt idx="229">
                  <c:v>1.5807387999999999E-2</c:v>
                </c:pt>
                <c:pt idx="230">
                  <c:v>1.5334416E-2</c:v>
                </c:pt>
                <c:pt idx="231">
                  <c:v>1.4813184000000002E-2</c:v>
                </c:pt>
                <c:pt idx="232">
                  <c:v>1.427898E-2</c:v>
                </c:pt>
                <c:pt idx="233">
                  <c:v>1.3773056000000001E-2</c:v>
                </c:pt>
                <c:pt idx="234">
                  <c:v>1.3327066000000002E-2</c:v>
                </c:pt>
                <c:pt idx="235">
                  <c:v>1.2951125999999999E-2</c:v>
                </c:pt>
                <c:pt idx="236">
                  <c:v>1.2632783999999999E-2</c:v>
                </c:pt>
                <c:pt idx="237">
                  <c:v>1.2341424E-2</c:v>
                </c:pt>
                <c:pt idx="238">
                  <c:v>1.2053436000000001E-2</c:v>
                </c:pt>
                <c:pt idx="239">
                  <c:v>1.1751698E-2</c:v>
                </c:pt>
                <c:pt idx="240">
                  <c:v>1.1437246000000002E-2</c:v>
                </c:pt>
                <c:pt idx="241">
                  <c:v>1.1127724E-2</c:v>
                </c:pt>
                <c:pt idx="242">
                  <c:v>1.0834288000000001E-2</c:v>
                </c:pt>
                <c:pt idx="243">
                  <c:v>1.0579769999999999E-2</c:v>
                </c:pt>
                <c:pt idx="244">
                  <c:v>1.0375324E-2</c:v>
                </c:pt>
                <c:pt idx="245">
                  <c:v>1.01981212E-2</c:v>
                </c:pt>
                <c:pt idx="246">
                  <c:v>1.0022735E-2</c:v>
                </c:pt>
                <c:pt idx="247">
                  <c:v>9.8325604000000007E-3</c:v>
                </c:pt>
                <c:pt idx="248">
                  <c:v>9.6006140000000004E-3</c:v>
                </c:pt>
                <c:pt idx="249">
                  <c:v>9.3315667999999997E-3</c:v>
                </c:pt>
                <c:pt idx="250">
                  <c:v>9.0518817999999997E-3</c:v>
                </c:pt>
                <c:pt idx="251">
                  <c:v>8.7745318000000006E-3</c:v>
                </c:pt>
                <c:pt idx="252">
                  <c:v>8.523905E-3</c:v>
                </c:pt>
                <c:pt idx="253">
                  <c:v>8.3140113999999998E-3</c:v>
                </c:pt>
                <c:pt idx="254">
                  <c:v>8.130841199999999E-3</c:v>
                </c:pt>
                <c:pt idx="255">
                  <c:v>7.9671293999999983E-3</c:v>
                </c:pt>
                <c:pt idx="256">
                  <c:v>7.8093850000000003E-3</c:v>
                </c:pt>
                <c:pt idx="257">
                  <c:v>7.6381491999999995E-3</c:v>
                </c:pt>
                <c:pt idx="258">
                  <c:v>7.4583518000000005E-3</c:v>
                </c:pt>
                <c:pt idx="259">
                  <c:v>7.2837431999999997E-3</c:v>
                </c:pt>
                <c:pt idx="260">
                  <c:v>7.1267772000000009E-3</c:v>
                </c:pt>
                <c:pt idx="261">
                  <c:v>6.9838214000000013E-3</c:v>
                </c:pt>
                <c:pt idx="262">
                  <c:v>6.823741999999999E-3</c:v>
                </c:pt>
                <c:pt idx="263">
                  <c:v>6.6115135999999988E-3</c:v>
                </c:pt>
                <c:pt idx="264">
                  <c:v>6.3398715999999997E-3</c:v>
                </c:pt>
                <c:pt idx="265">
                  <c:v>6.0220477999999994E-3</c:v>
                </c:pt>
                <c:pt idx="266">
                  <c:v>5.6941054000000007E-3</c:v>
                </c:pt>
                <c:pt idx="267">
                  <c:v>5.3856218000000004E-3</c:v>
                </c:pt>
                <c:pt idx="268">
                  <c:v>5.1144986000000005E-3</c:v>
                </c:pt>
                <c:pt idx="269">
                  <c:v>4.8911138000000002E-3</c:v>
                </c:pt>
                <c:pt idx="270">
                  <c:v>4.6986033999999992E-3</c:v>
                </c:pt>
                <c:pt idx="271">
                  <c:v>4.5177681999999993E-3</c:v>
                </c:pt>
                <c:pt idx="272">
                  <c:v>4.3416030000000003E-3</c:v>
                </c:pt>
                <c:pt idx="273">
                  <c:v>4.1576544000000003E-3</c:v>
                </c:pt>
                <c:pt idx="274">
                  <c:v>3.9456854000000001E-3</c:v>
                </c:pt>
                <c:pt idx="275">
                  <c:v>3.7075121999999997E-3</c:v>
                </c:pt>
                <c:pt idx="276">
                  <c:v>3.4524747999999995E-3</c:v>
                </c:pt>
                <c:pt idx="277">
                  <c:v>3.1919890000000001E-3</c:v>
                </c:pt>
                <c:pt idx="278">
                  <c:v>2.9486268E-3</c:v>
                </c:pt>
                <c:pt idx="279">
                  <c:v>2.7472952000000004E-3</c:v>
                </c:pt>
                <c:pt idx="280">
                  <c:v>2.6009663999999994E-3</c:v>
                </c:pt>
                <c:pt idx="281">
                  <c:v>2.5104189999999998E-3</c:v>
                </c:pt>
                <c:pt idx="282">
                  <c:v>2.4572322000000002E-3</c:v>
                </c:pt>
                <c:pt idx="283">
                  <c:v>2.4050830000000001E-3</c:v>
                </c:pt>
                <c:pt idx="284">
                  <c:v>2.3145355999999997E-3</c:v>
                </c:pt>
                <c:pt idx="285">
                  <c:v>2.1648342000000001E-3</c:v>
                </c:pt>
                <c:pt idx="286">
                  <c:v>1.9702482E-3</c:v>
                </c:pt>
                <c:pt idx="287">
                  <c:v>1.7759216000000002E-3</c:v>
                </c:pt>
                <c:pt idx="288">
                  <c:v>1.6267389999999999E-3</c:v>
                </c:pt>
                <c:pt idx="289">
                  <c:v>1.5517586000000001E-3</c:v>
                </c:pt>
                <c:pt idx="290">
                  <c:v>1.5502018E-3</c:v>
                </c:pt>
                <c:pt idx="291">
                  <c:v>1.5800384000000001E-3</c:v>
                </c:pt>
                <c:pt idx="292">
                  <c:v>1.5974214E-3</c:v>
                </c:pt>
                <c:pt idx="293">
                  <c:v>1.5769250000000003E-3</c:v>
                </c:pt>
                <c:pt idx="294">
                  <c:v>1.5094684000000001E-3</c:v>
                </c:pt>
                <c:pt idx="295">
                  <c:v>1.4124350000000001E-3</c:v>
                </c:pt>
                <c:pt idx="296">
                  <c:v>1.3166986000000002E-3</c:v>
                </c:pt>
                <c:pt idx="297">
                  <c:v>1.2258918000000001E-3</c:v>
                </c:pt>
                <c:pt idx="298">
                  <c:v>1.1202965200000001E-3</c:v>
                </c:pt>
                <c:pt idx="299">
                  <c:v>9.7630290000000016E-4</c:v>
                </c:pt>
                <c:pt idx="300">
                  <c:v>7.8119790000000006E-4</c:v>
                </c:pt>
                <c:pt idx="301">
                  <c:v>5.5703490000000007E-4</c:v>
                </c:pt>
                <c:pt idx="302">
                  <c:v>3.5284928399999997E-4</c:v>
                </c:pt>
                <c:pt idx="303">
                  <c:v>2.1352570400000001E-4</c:v>
                </c:pt>
                <c:pt idx="304">
                  <c:v>1.6552782400000002E-4</c:v>
                </c:pt>
                <c:pt idx="305">
                  <c:v>2.0003442400000002E-4</c:v>
                </c:pt>
                <c:pt idx="306">
                  <c:v>2.7864716399999997E-4</c:v>
                </c:pt>
                <c:pt idx="307">
                  <c:v>3.7075120000000002E-4</c:v>
                </c:pt>
                <c:pt idx="308">
                  <c:v>4.6129856E-4</c:v>
                </c:pt>
                <c:pt idx="309">
                  <c:v>5.3757627999999997E-4</c:v>
                </c:pt>
                <c:pt idx="310">
                  <c:v>5.9621152000000001E-4</c:v>
                </c:pt>
                <c:pt idx="311">
                  <c:v>6.4498775999999997E-4</c:v>
                </c:pt>
                <c:pt idx="312">
                  <c:v>6.8961282000000001E-4</c:v>
                </c:pt>
                <c:pt idx="313">
                  <c:v>7.4617248000000006E-4</c:v>
                </c:pt>
                <c:pt idx="314">
                  <c:v>8.3075246000000014E-4</c:v>
                </c:pt>
                <c:pt idx="315">
                  <c:v>9.3816402000000015E-4</c:v>
                </c:pt>
                <c:pt idx="316">
                  <c:v>1.0331220400000001E-3</c:v>
                </c:pt>
                <c:pt idx="317">
                  <c:v>1.06788808E-3</c:v>
                </c:pt>
                <c:pt idx="318">
                  <c:v>1.0022477399999998E-3</c:v>
                </c:pt>
                <c:pt idx="319">
                  <c:v>8.3827665999999996E-4</c:v>
                </c:pt>
                <c:pt idx="320">
                  <c:v>6.1774577999999987E-4</c:v>
                </c:pt>
                <c:pt idx="321">
                  <c:v>4.0162553200000001E-4</c:v>
                </c:pt>
                <c:pt idx="322">
                  <c:v>2.4388113200000001E-4</c:v>
                </c:pt>
                <c:pt idx="323">
                  <c:v>1.5878217200000002E-4</c:v>
                </c:pt>
                <c:pt idx="324">
                  <c:v>1.2557283199999999E-4</c:v>
                </c:pt>
                <c:pt idx="325">
                  <c:v>1.1078428799999999E-4</c:v>
                </c:pt>
                <c:pt idx="326">
                  <c:v>9.0287895999999996E-5</c:v>
                </c:pt>
                <c:pt idx="327">
                  <c:v>5.1111255999999993E-5</c:v>
                </c:pt>
                <c:pt idx="328">
                  <c:v>-7.2645439999999958E-6</c:v>
                </c:pt>
                <c:pt idx="329">
                  <c:v>-8.8731224000000001E-5</c:v>
                </c:pt>
                <c:pt idx="330">
                  <c:v>-1.8394864000000001E-4</c:v>
                </c:pt>
                <c:pt idx="331">
                  <c:v>-2.7345820000000004E-4</c:v>
                </c:pt>
                <c:pt idx="332">
                  <c:v>-3.2923952000000003E-4</c:v>
                </c:pt>
                <c:pt idx="333">
                  <c:v>-3.2379110000000001E-4</c:v>
                </c:pt>
                <c:pt idx="334">
                  <c:v>-2.5996688799999996E-4</c:v>
                </c:pt>
                <c:pt idx="335">
                  <c:v>-1.7850021600000003E-4</c:v>
                </c:pt>
                <c:pt idx="336">
                  <c:v>-1.3179957599999999E-4</c:v>
                </c:pt>
                <c:pt idx="337">
                  <c:v>-1.5489045600000002E-4</c:v>
                </c:pt>
                <c:pt idx="338">
                  <c:v>-2.5451849600000004E-4</c:v>
                </c:pt>
                <c:pt idx="339">
                  <c:v>-3.9384206800000004E-4</c:v>
                </c:pt>
                <c:pt idx="340">
                  <c:v>-5.1967436E-4</c:v>
                </c:pt>
                <c:pt idx="341">
                  <c:v>-5.9439537999999995E-4</c:v>
                </c:pt>
                <c:pt idx="342">
                  <c:v>-6.1878347999999995E-4</c:v>
                </c:pt>
                <c:pt idx="343">
                  <c:v>-6.1100004000000005E-4</c:v>
                </c:pt>
                <c:pt idx="344">
                  <c:v>-5.9024420000000004E-4</c:v>
                </c:pt>
                <c:pt idx="345">
                  <c:v>-5.7104504000000001E-4</c:v>
                </c:pt>
                <c:pt idx="346">
                  <c:v>-5.5106756000000007E-4</c:v>
                </c:pt>
                <c:pt idx="347">
                  <c:v>-5.2019326E-4</c:v>
                </c:pt>
                <c:pt idx="348">
                  <c:v>-4.8101662000000003E-4</c:v>
                </c:pt>
                <c:pt idx="349">
                  <c:v>-4.5636905999999996E-4</c:v>
                </c:pt>
                <c:pt idx="350">
                  <c:v>-4.6882256000000002E-4</c:v>
                </c:pt>
                <c:pt idx="351">
                  <c:v>-5.2278774000000001E-4</c:v>
                </c:pt>
                <c:pt idx="352">
                  <c:v>-6.0814612000000001E-4</c:v>
                </c:pt>
                <c:pt idx="353">
                  <c:v>-7.0621745999999998E-4</c:v>
                </c:pt>
                <c:pt idx="354">
                  <c:v>-7.85868E-4</c:v>
                </c:pt>
                <c:pt idx="355">
                  <c:v>-8.141478400000001E-4</c:v>
                </c:pt>
                <c:pt idx="356">
                  <c:v>-7.9313254000000011E-4</c:v>
                </c:pt>
                <c:pt idx="357">
                  <c:v>-7.321622599999999E-4</c:v>
                </c:pt>
                <c:pt idx="358">
                  <c:v>-6.4446883999999993E-4</c:v>
                </c:pt>
                <c:pt idx="359">
                  <c:v>-5.6948837999999994E-4</c:v>
                </c:pt>
                <c:pt idx="360">
                  <c:v>-5.5106755999999996E-4</c:v>
                </c:pt>
                <c:pt idx="361">
                  <c:v>-5.936170399999999E-4</c:v>
                </c:pt>
                <c:pt idx="362">
                  <c:v>-6.833860600000001E-4</c:v>
                </c:pt>
                <c:pt idx="363">
                  <c:v>-7.9131641999999997E-4</c:v>
                </c:pt>
                <c:pt idx="364">
                  <c:v>-8.5669730000000001E-4</c:v>
                </c:pt>
                <c:pt idx="365">
                  <c:v>-8.5098946000000003E-4</c:v>
                </c:pt>
                <c:pt idx="366">
                  <c:v>-7.9650537999999998E-4</c:v>
                </c:pt>
                <c:pt idx="367">
                  <c:v>-7.3086503999999998E-4</c:v>
                </c:pt>
                <c:pt idx="368">
                  <c:v>-6.9013169999999999E-4</c:v>
                </c:pt>
                <c:pt idx="369">
                  <c:v>-7.0829306000000001E-4</c:v>
                </c:pt>
                <c:pt idx="370">
                  <c:v>-7.6926334000000001E-4</c:v>
                </c:pt>
                <c:pt idx="371">
                  <c:v>-8.3256865999999997E-4</c:v>
                </c:pt>
                <c:pt idx="372">
                  <c:v>-8.7252364000000009E-4</c:v>
                </c:pt>
                <c:pt idx="373">
                  <c:v>-8.7537758000000006E-4</c:v>
                </c:pt>
                <c:pt idx="374">
                  <c:v>-8.3827651999999998E-4</c:v>
                </c:pt>
                <c:pt idx="375">
                  <c:v>-7.8145739999999997E-4</c:v>
                </c:pt>
                <c:pt idx="376">
                  <c:v>-7.2230324E-4</c:v>
                </c:pt>
                <c:pt idx="377">
                  <c:v>-6.6055462000000006E-4</c:v>
                </c:pt>
                <c:pt idx="378">
                  <c:v>-5.9854653999999994E-4</c:v>
                </c:pt>
                <c:pt idx="379">
                  <c:v>-5.3550068000000005E-4</c:v>
                </c:pt>
                <c:pt idx="380">
                  <c:v>-4.5403400000000002E-4</c:v>
                </c:pt>
                <c:pt idx="381">
                  <c:v>-3.5466542E-4</c:v>
                </c:pt>
                <c:pt idx="382">
                  <c:v>-2.6230192800000003E-4</c:v>
                </c:pt>
                <c:pt idx="383">
                  <c:v>-1.9121316800000001E-4</c:v>
                </c:pt>
                <c:pt idx="384">
                  <c:v>-1.5073926800000001E-4</c:v>
                </c:pt>
                <c:pt idx="385">
                  <c:v>-1.5904160799999999E-4</c:v>
                </c:pt>
                <c:pt idx="386">
                  <c:v>-2.12487888E-4</c:v>
                </c:pt>
                <c:pt idx="387">
                  <c:v>-2.8098216E-4</c:v>
                </c:pt>
                <c:pt idx="388">
                  <c:v>-3.4662251999999997E-4</c:v>
                </c:pt>
                <c:pt idx="389">
                  <c:v>-3.8476138000000001E-4</c:v>
                </c:pt>
                <c:pt idx="390">
                  <c:v>-3.6867559999999999E-4</c:v>
                </c:pt>
                <c:pt idx="391">
                  <c:v>-2.9784630400000003E-4</c:v>
                </c:pt>
                <c:pt idx="392">
                  <c:v>-2.0729895200000001E-4</c:v>
                </c:pt>
                <c:pt idx="393">
                  <c:v>-1.3283736800000001E-4</c:v>
                </c:pt>
                <c:pt idx="394">
                  <c:v>-1.0844926800000002E-4</c:v>
                </c:pt>
                <c:pt idx="395">
                  <c:v>-1.4944206800000001E-4</c:v>
                </c:pt>
                <c:pt idx="396">
                  <c:v>-2.3739494400000001E-4</c:v>
                </c:pt>
                <c:pt idx="397">
                  <c:v>-3.3209347600000004E-4</c:v>
                </c:pt>
                <c:pt idx="398">
                  <c:v>-4.0551726000000003E-4</c:v>
                </c:pt>
                <c:pt idx="399">
                  <c:v>-4.4858562E-4</c:v>
                </c:pt>
                <c:pt idx="400">
                  <c:v>-4.7764378000000001E-4</c:v>
                </c:pt>
                <c:pt idx="401">
                  <c:v>-5.2460386000000004E-4</c:v>
                </c:pt>
                <c:pt idx="402">
                  <c:v>-6.0918389999999999E-4</c:v>
                </c:pt>
                <c:pt idx="403">
                  <c:v>-7.2541662000000001E-4</c:v>
                </c:pt>
                <c:pt idx="404">
                  <c:v>-8.4813554000000009E-4</c:v>
                </c:pt>
                <c:pt idx="405">
                  <c:v>-9.4594736000000001E-4</c:v>
                </c:pt>
                <c:pt idx="406">
                  <c:v>-1.00250704E-3</c:v>
                </c:pt>
                <c:pt idx="407">
                  <c:v>-1.0230034400000002E-3</c:v>
                </c:pt>
                <c:pt idx="408">
                  <c:v>-1.0198900400000001E-3</c:v>
                </c:pt>
                <c:pt idx="409">
                  <c:v>-1.0224844399999999E-3</c:v>
                </c:pt>
                <c:pt idx="410">
                  <c:v>-1.0593262400000001E-3</c:v>
                </c:pt>
                <c:pt idx="411">
                  <c:v>-1.1340472600000003E-3</c:v>
                </c:pt>
                <c:pt idx="412">
                  <c:v>-1.2295242000000001E-3</c:v>
                </c:pt>
                <c:pt idx="413">
                  <c:v>-1.3159204000000001E-3</c:v>
                </c:pt>
                <c:pt idx="414">
                  <c:v>-1.350946E-3</c:v>
                </c:pt>
                <c:pt idx="415">
                  <c:v>-1.3107314E-3</c:v>
                </c:pt>
                <c:pt idx="416">
                  <c:v>-1.2098061199999999E-3</c:v>
                </c:pt>
                <c:pt idx="417">
                  <c:v>-1.07800646E-3</c:v>
                </c:pt>
                <c:pt idx="418">
                  <c:v>-9.5762257999999995E-4</c:v>
                </c:pt>
                <c:pt idx="419">
                  <c:v>-8.9094439999999988E-4</c:v>
                </c:pt>
                <c:pt idx="420">
                  <c:v>-8.7563701999999999E-4</c:v>
                </c:pt>
                <c:pt idx="421">
                  <c:v>-8.8549604E-4</c:v>
                </c:pt>
                <c:pt idx="422">
                  <c:v>-8.9924678000000006E-4</c:v>
                </c:pt>
                <c:pt idx="423">
                  <c:v>-8.9820899999999996E-4</c:v>
                </c:pt>
                <c:pt idx="424">
                  <c:v>-8.8316100000000004E-4</c:v>
                </c:pt>
                <c:pt idx="425">
                  <c:v>-8.8549604E-4</c:v>
                </c:pt>
                <c:pt idx="426">
                  <c:v>-9.0832749999999996E-4</c:v>
                </c:pt>
                <c:pt idx="427">
                  <c:v>-9.4309362000000001E-4</c:v>
                </c:pt>
                <c:pt idx="428">
                  <c:v>-9.8149187999999987E-4</c:v>
                </c:pt>
                <c:pt idx="429">
                  <c:v>-9.9939379999999995E-4</c:v>
                </c:pt>
                <c:pt idx="430">
                  <c:v>-9.8719973999999988E-4</c:v>
                </c:pt>
                <c:pt idx="431">
                  <c:v>-9.5113643999999997E-4</c:v>
                </c:pt>
                <c:pt idx="432">
                  <c:v>-8.9042552000000012E-4</c:v>
                </c:pt>
                <c:pt idx="433">
                  <c:v>-8.2011513999999982E-4</c:v>
                </c:pt>
                <c:pt idx="434">
                  <c:v>-7.7393340000000001E-4</c:v>
                </c:pt>
                <c:pt idx="435">
                  <c:v>-7.6537162000000006E-4</c:v>
                </c:pt>
                <c:pt idx="436">
                  <c:v>-8.0351051999999999E-4</c:v>
                </c:pt>
                <c:pt idx="437">
                  <c:v>-8.8445823999999998E-4</c:v>
                </c:pt>
                <c:pt idx="438">
                  <c:v>-9.8252961999999991E-4</c:v>
                </c:pt>
                <c:pt idx="439">
                  <c:v>-1.0712608199999999E-3</c:v>
                </c:pt>
                <c:pt idx="440">
                  <c:v>-1.1363821999999999E-3</c:v>
                </c:pt>
                <c:pt idx="441">
                  <c:v>-1.1685538E-3</c:v>
                </c:pt>
                <c:pt idx="442">
                  <c:v>-1.1745211999999998E-3</c:v>
                </c:pt>
                <c:pt idx="443">
                  <c:v>-1.1685538E-3</c:v>
                </c:pt>
                <c:pt idx="444">
                  <c:v>-1.1540247999999999E-3</c:v>
                </c:pt>
                <c:pt idx="445">
                  <c:v>-1.1356040000000001E-3</c:v>
                </c:pt>
                <c:pt idx="446">
                  <c:v>-1.1317122000000003E-3</c:v>
                </c:pt>
                <c:pt idx="447">
                  <c:v>-1.1439061999999999E-3</c:v>
                </c:pt>
                <c:pt idx="448">
                  <c:v>-1.1581759999999999E-3</c:v>
                </c:pt>
                <c:pt idx="449">
                  <c:v>-1.1737428E-3</c:v>
                </c:pt>
                <c:pt idx="450">
                  <c:v>-1.1784130000000001E-3</c:v>
                </c:pt>
                <c:pt idx="451">
                  <c:v>-1.1568787999999999E-3</c:v>
                </c:pt>
                <c:pt idx="452">
                  <c:v>-1.1244478E-3</c:v>
                </c:pt>
                <c:pt idx="453">
                  <c:v>-1.0998002E-3</c:v>
                </c:pt>
                <c:pt idx="454">
                  <c:v>-1.0808605999999999E-3</c:v>
                </c:pt>
                <c:pt idx="455">
                  <c:v>-1.0681476E-3</c:v>
                </c:pt>
                <c:pt idx="456">
                  <c:v>-1.0520618199999999E-3</c:v>
                </c:pt>
                <c:pt idx="457">
                  <c:v>-1.00899346E-3</c:v>
                </c:pt>
                <c:pt idx="458">
                  <c:v>-9.2986175999999992E-4</c:v>
                </c:pt>
                <c:pt idx="459">
                  <c:v>-8.2660136000000002E-4</c:v>
                </c:pt>
                <c:pt idx="460">
                  <c:v>-7.1867095999999999E-4</c:v>
                </c:pt>
                <c:pt idx="461">
                  <c:v>-6.2864251999999988E-4</c:v>
                </c:pt>
                <c:pt idx="462">
                  <c:v>-5.8168244000000001E-4</c:v>
                </c:pt>
                <c:pt idx="463">
                  <c:v>-5.8764975999999998E-4</c:v>
                </c:pt>
                <c:pt idx="464">
                  <c:v>-6.3279370000000001E-4</c:v>
                </c:pt>
                <c:pt idx="465">
                  <c:v>-7.0829307999999993E-4</c:v>
                </c:pt>
                <c:pt idx="466">
                  <c:v>-8.0740229999999992E-4</c:v>
                </c:pt>
                <c:pt idx="467">
                  <c:v>-8.956145400000001E-4</c:v>
                </c:pt>
                <c:pt idx="468">
                  <c:v>-9.4465020000000007E-4</c:v>
                </c:pt>
                <c:pt idx="469">
                  <c:v>-9.4906081999999981E-4</c:v>
                </c:pt>
                <c:pt idx="470">
                  <c:v>-8.9769010000000007E-4</c:v>
                </c:pt>
                <c:pt idx="471">
                  <c:v>-8.0532651999999996E-4</c:v>
                </c:pt>
                <c:pt idx="472">
                  <c:v>-7.1737372000000004E-4</c:v>
                </c:pt>
                <c:pt idx="473">
                  <c:v>-6.5277118000000005E-4</c:v>
                </c:pt>
                <c:pt idx="474">
                  <c:v>-6.1307563999999997E-4</c:v>
                </c:pt>
                <c:pt idx="475">
                  <c:v>-6.0996227999999999E-4</c:v>
                </c:pt>
                <c:pt idx="476">
                  <c:v>-6.2189687999999999E-4</c:v>
                </c:pt>
                <c:pt idx="477">
                  <c:v>-6.3512873999999986E-4</c:v>
                </c:pt>
                <c:pt idx="478">
                  <c:v>-6.6626249999999999E-4</c:v>
                </c:pt>
                <c:pt idx="479">
                  <c:v>-7.0414190000000002E-4</c:v>
                </c:pt>
                <c:pt idx="480">
                  <c:v>-7.2178436000000002E-4</c:v>
                </c:pt>
                <c:pt idx="481">
                  <c:v>-7.2489774000000003E-4</c:v>
                </c:pt>
                <c:pt idx="482">
                  <c:v>-7.0855249999999994E-4</c:v>
                </c:pt>
                <c:pt idx="483">
                  <c:v>-6.6470577999999995E-4</c:v>
                </c:pt>
                <c:pt idx="484">
                  <c:v>-6.2189686000000007E-4</c:v>
                </c:pt>
                <c:pt idx="485">
                  <c:v>-5.9543315999999993E-4</c:v>
                </c:pt>
                <c:pt idx="486">
                  <c:v>-5.8038518000000003E-4</c:v>
                </c:pt>
                <c:pt idx="487">
                  <c:v>-5.7805015999999999E-4</c:v>
                </c:pt>
                <c:pt idx="488">
                  <c:v>-5.6533720000000003E-4</c:v>
                </c:pt>
                <c:pt idx="489">
                  <c:v>-5.1085311999999998E-4</c:v>
                </c:pt>
                <c:pt idx="490">
                  <c:v>-4.1848961999999999E-4</c:v>
                </c:pt>
                <c:pt idx="491">
                  <c:v>-3.0225691200000003E-4</c:v>
                </c:pt>
                <c:pt idx="492">
                  <c:v>-1.7279235199999998E-4</c:v>
                </c:pt>
                <c:pt idx="493">
                  <c:v>-6.2008059999999997E-5</c:v>
                </c:pt>
                <c:pt idx="494">
                  <c:v>1.0637376000000002E-5</c:v>
                </c:pt>
                <c:pt idx="495">
                  <c:v>5.6819116000000003E-5</c:v>
                </c:pt>
                <c:pt idx="496">
                  <c:v>9.4439068000000008E-5</c:v>
                </c:pt>
                <c:pt idx="497">
                  <c:v>1.4010190800000001E-4</c:v>
                </c:pt>
                <c:pt idx="498">
                  <c:v>2.04445016E-4</c:v>
                </c:pt>
                <c:pt idx="499">
                  <c:v>2.8072273999999998E-4</c:v>
                </c:pt>
                <c:pt idx="500">
                  <c:v>3.4791978E-4</c:v>
                </c:pt>
                <c:pt idx="501">
                  <c:v>3.8813424000000001E-4</c:v>
                </c:pt>
                <c:pt idx="502">
                  <c:v>3.9228541999999998E-4</c:v>
                </c:pt>
                <c:pt idx="503">
                  <c:v>3.6530282E-4</c:v>
                </c:pt>
                <c:pt idx="504">
                  <c:v>3.2119664000000004E-4</c:v>
                </c:pt>
                <c:pt idx="505">
                  <c:v>2.7631212000000003E-4</c:v>
                </c:pt>
                <c:pt idx="506">
                  <c:v>2.5322124E-4</c:v>
                </c:pt>
                <c:pt idx="507">
                  <c:v>2.6463693999999999E-4</c:v>
                </c:pt>
                <c:pt idx="508">
                  <c:v>2.9499236000000002E-4</c:v>
                </c:pt>
                <c:pt idx="509">
                  <c:v>3.2560723999999996E-4</c:v>
                </c:pt>
                <c:pt idx="510">
                  <c:v>3.5518432E-4</c:v>
                </c:pt>
                <c:pt idx="511">
                  <c:v>3.7594016000000002E-4</c:v>
                </c:pt>
                <c:pt idx="512">
                  <c:v>3.8320472000000005E-4</c:v>
                </c:pt>
                <c:pt idx="513">
                  <c:v>3.9306374E-4</c:v>
                </c:pt>
                <c:pt idx="514">
                  <c:v>4.0733337999999996E-4</c:v>
                </c:pt>
                <c:pt idx="515">
                  <c:v>4.0733337999999996E-4</c:v>
                </c:pt>
                <c:pt idx="516">
                  <c:v>3.9669600000000004E-4</c:v>
                </c:pt>
                <c:pt idx="517">
                  <c:v>3.8683695999999995E-4</c:v>
                </c:pt>
                <c:pt idx="518">
                  <c:v>3.7127007999999999E-4</c:v>
                </c:pt>
                <c:pt idx="519">
                  <c:v>3.5855712000000002E-4</c:v>
                </c:pt>
                <c:pt idx="520">
                  <c:v>3.6660000000000002E-4</c:v>
                </c:pt>
                <c:pt idx="521">
                  <c:v>3.8009129999999998E-4</c:v>
                </c:pt>
                <c:pt idx="522">
                  <c:v>3.7827518000000001E-4</c:v>
                </c:pt>
                <c:pt idx="523">
                  <c:v>3.7049174E-4</c:v>
                </c:pt>
                <c:pt idx="524">
                  <c:v>3.6400553999999999E-4</c:v>
                </c:pt>
                <c:pt idx="525">
                  <c:v>3.5959491999999993E-4</c:v>
                </c:pt>
                <c:pt idx="526">
                  <c:v>3.6737835999999999E-4</c:v>
                </c:pt>
                <c:pt idx="527">
                  <c:v>3.8138853999999999E-4</c:v>
                </c:pt>
                <c:pt idx="528">
                  <c:v>3.8086963999999998E-4</c:v>
                </c:pt>
                <c:pt idx="529">
                  <c:v>3.5959490000000001E-4</c:v>
                </c:pt>
                <c:pt idx="530">
                  <c:v>3.2405054E-4</c:v>
                </c:pt>
                <c:pt idx="531">
                  <c:v>2.8098217999999997E-4</c:v>
                </c:pt>
                <c:pt idx="532">
                  <c:v>2.4777284000000006E-4</c:v>
                </c:pt>
                <c:pt idx="533">
                  <c:v>2.3661657999999997E-4</c:v>
                </c:pt>
                <c:pt idx="534">
                  <c:v>2.5192401999999997E-4</c:v>
                </c:pt>
                <c:pt idx="535">
                  <c:v>2.9706795999999999E-4</c:v>
                </c:pt>
                <c:pt idx="536">
                  <c:v>3.7412402000000001E-4</c:v>
                </c:pt>
                <c:pt idx="537">
                  <c:v>4.7478983999999999E-4</c:v>
                </c:pt>
                <c:pt idx="538">
                  <c:v>5.7078559999999997E-4</c:v>
                </c:pt>
                <c:pt idx="539">
                  <c:v>6.1774567999999994E-4</c:v>
                </c:pt>
                <c:pt idx="540">
                  <c:v>5.9724929999999999E-4</c:v>
                </c:pt>
                <c:pt idx="541">
                  <c:v>5.1344757999999995E-4</c:v>
                </c:pt>
                <c:pt idx="542">
                  <c:v>3.870964E-4</c:v>
                </c:pt>
                <c:pt idx="543">
                  <c:v>2.6411806000000001E-4</c:v>
                </c:pt>
                <c:pt idx="544">
                  <c:v>1.8342974000000001E-4</c:v>
                </c:pt>
                <c:pt idx="545">
                  <c:v>1.4191806E-4</c:v>
                </c:pt>
                <c:pt idx="546">
                  <c:v>1.3231850000000001E-4</c:v>
                </c:pt>
                <c:pt idx="547">
                  <c:v>1.5359324000000001E-4</c:v>
                </c:pt>
                <c:pt idx="548">
                  <c:v>1.956238E-4</c:v>
                </c:pt>
                <c:pt idx="549">
                  <c:v>2.5477794000000002E-4</c:v>
                </c:pt>
                <c:pt idx="550">
                  <c:v>3.2768282000000001E-4</c:v>
                </c:pt>
                <c:pt idx="551">
                  <c:v>4.0162549999999997E-4</c:v>
                </c:pt>
                <c:pt idx="552">
                  <c:v>4.5714737999999998E-4</c:v>
                </c:pt>
                <c:pt idx="553">
                  <c:v>4.8283273999999996E-4</c:v>
                </c:pt>
                <c:pt idx="554">
                  <c:v>4.7556819999999996E-4</c:v>
                </c:pt>
                <c:pt idx="555">
                  <c:v>4.3665099999999998E-4</c:v>
                </c:pt>
                <c:pt idx="556">
                  <c:v>3.7905353999999997E-4</c:v>
                </c:pt>
                <c:pt idx="557">
                  <c:v>3.2664503999999998E-4</c:v>
                </c:pt>
                <c:pt idx="558">
                  <c:v>2.9473294000000001E-4</c:v>
                </c:pt>
                <c:pt idx="559">
                  <c:v>2.8409556000000004E-4</c:v>
                </c:pt>
                <c:pt idx="560">
                  <c:v>2.9161956E-4</c:v>
                </c:pt>
                <c:pt idx="561">
                  <c:v>3.0199747999999995E-4</c:v>
                </c:pt>
                <c:pt idx="562">
                  <c:v>2.8124163999999999E-4</c:v>
                </c:pt>
                <c:pt idx="563">
                  <c:v>2.1663908399999999E-4</c:v>
                </c:pt>
                <c:pt idx="564">
                  <c:v>1.1778940399999999E-4</c:v>
                </c:pt>
                <c:pt idx="565">
                  <c:v>-2.3350360000000079E-6</c:v>
                </c:pt>
                <c:pt idx="566">
                  <c:v>-1.2790787599999999E-4</c:v>
                </c:pt>
                <c:pt idx="567">
                  <c:v>-2.3350321600000001E-4</c:v>
                </c:pt>
                <c:pt idx="568">
                  <c:v>-3.1445099999999999E-4</c:v>
                </c:pt>
                <c:pt idx="569">
                  <c:v>-3.6167054000000004E-4</c:v>
                </c:pt>
                <c:pt idx="570">
                  <c:v>-3.4688200000000002E-4</c:v>
                </c:pt>
                <c:pt idx="571">
                  <c:v>-2.7242042E-4</c:v>
                </c:pt>
                <c:pt idx="572">
                  <c:v>-1.5826330000000001E-4</c:v>
                </c:pt>
                <c:pt idx="573">
                  <c:v>-2.6463699999999995E-5</c:v>
                </c:pt>
                <c:pt idx="574">
                  <c:v>8.4061160000000005E-5</c:v>
                </c:pt>
                <c:pt idx="575">
                  <c:v>1.3802634800000002E-4</c:v>
                </c:pt>
                <c:pt idx="576">
                  <c:v>1.3906413999999998E-4</c:v>
                </c:pt>
                <c:pt idx="577">
                  <c:v>9.6514671999999976E-5</c:v>
                </c:pt>
                <c:pt idx="578">
                  <c:v>2.5944812000000009E-5</c:v>
                </c:pt>
                <c:pt idx="579">
                  <c:v>-4.9295107999999997E-5</c:v>
                </c:pt>
                <c:pt idx="580">
                  <c:v>-1.30242876E-4</c:v>
                </c:pt>
                <c:pt idx="581">
                  <c:v>-2.1949298799999999E-4</c:v>
                </c:pt>
                <c:pt idx="582">
                  <c:v>-2.9810574000000003E-4</c:v>
                </c:pt>
                <c:pt idx="583">
                  <c:v>-3.4454693999999998E-4</c:v>
                </c:pt>
                <c:pt idx="584">
                  <c:v>-3.4817921999999999E-4</c:v>
                </c:pt>
                <c:pt idx="585">
                  <c:v>-3.1315374000000001E-4</c:v>
                </c:pt>
                <c:pt idx="586">
                  <c:v>-2.7760936000000003E-4</c:v>
                </c:pt>
                <c:pt idx="587">
                  <c:v>-2.8331722000000004E-4</c:v>
                </c:pt>
                <c:pt idx="588">
                  <c:v>-3.3676349999999997E-4</c:v>
                </c:pt>
                <c:pt idx="589">
                  <c:v>-4.1900852000000005E-4</c:v>
                </c:pt>
                <c:pt idx="590">
                  <c:v>-4.9424845999999998E-4</c:v>
                </c:pt>
                <c:pt idx="591">
                  <c:v>-5.1967436E-4</c:v>
                </c:pt>
                <c:pt idx="592">
                  <c:v>-4.8438941999999995E-4</c:v>
                </c:pt>
                <c:pt idx="593">
                  <c:v>-4.3042424000000001E-4</c:v>
                </c:pt>
                <c:pt idx="594">
                  <c:v>-4.0318219999999999E-4</c:v>
                </c:pt>
                <c:pt idx="595">
                  <c:v>-4.1433845999999994E-4</c:v>
                </c:pt>
                <c:pt idx="596">
                  <c:v>-4.5507179999999998E-4</c:v>
                </c:pt>
                <c:pt idx="597">
                  <c:v>-4.9113507999999997E-4</c:v>
                </c:pt>
              </c:numCache>
            </c:numRef>
          </c:val>
          <c:smooth val="0"/>
        </c:ser>
        <c:ser>
          <c:idx val="43"/>
          <c:order val="42"/>
          <c:marker>
            <c:symbol val="none"/>
          </c:marker>
          <c:val>
            <c:numRef>
              <c:f>Sheet1!$AS$2:$AS$599</c:f>
              <c:numCache>
                <c:formatCode>0.00E+00</c:formatCode>
                <c:ptCount val="598"/>
                <c:pt idx="0">
                  <c:v>2.3090869999999999E-4</c:v>
                </c:pt>
                <c:pt idx="1">
                  <c:v>2.477728E-4</c:v>
                </c:pt>
                <c:pt idx="2">
                  <c:v>4.6648749999999998E-4</c:v>
                </c:pt>
                <c:pt idx="3">
                  <c:v>5.5418093999999997E-4</c:v>
                </c:pt>
                <c:pt idx="4">
                  <c:v>5.9154146000000001E-4</c:v>
                </c:pt>
                <c:pt idx="5">
                  <c:v>5.5106756000000007E-4</c:v>
                </c:pt>
                <c:pt idx="6">
                  <c:v>4.3716988000000006E-4</c:v>
                </c:pt>
                <c:pt idx="7">
                  <c:v>3.0640809999999996E-4</c:v>
                </c:pt>
                <c:pt idx="8">
                  <c:v>2.1923355999999998E-4</c:v>
                </c:pt>
                <c:pt idx="9">
                  <c:v>1.9380766000000002E-4</c:v>
                </c:pt>
                <c:pt idx="10">
                  <c:v>2.280548E-4</c:v>
                </c:pt>
                <c:pt idx="11">
                  <c:v>3.0121914000000001E-4</c:v>
                </c:pt>
                <c:pt idx="12">
                  <c:v>3.7568072000000003E-4</c:v>
                </c:pt>
                <c:pt idx="13">
                  <c:v>4.2834866000000007E-4</c:v>
                </c:pt>
                <c:pt idx="14">
                  <c:v>4.4521277999999998E-4</c:v>
                </c:pt>
                <c:pt idx="15">
                  <c:v>4.0889005999999995E-4</c:v>
                </c:pt>
                <c:pt idx="16">
                  <c:v>3.2119663200000001E-4</c:v>
                </c:pt>
                <c:pt idx="17">
                  <c:v>2.0833674000000002E-4</c:v>
                </c:pt>
                <c:pt idx="18">
                  <c:v>1.0403864800000002E-4</c:v>
                </c:pt>
                <c:pt idx="19">
                  <c:v>4.9035668000000008E-5</c:v>
                </c:pt>
                <c:pt idx="20">
                  <c:v>7.7574947999999993E-5</c:v>
                </c:pt>
                <c:pt idx="21">
                  <c:v>1.9484545599999999E-4</c:v>
                </c:pt>
                <c:pt idx="22">
                  <c:v>3.7749684799999998E-4</c:v>
                </c:pt>
                <c:pt idx="23">
                  <c:v>5.8453636000000005E-4</c:v>
                </c:pt>
                <c:pt idx="24">
                  <c:v>7.6718784000000002E-4</c:v>
                </c:pt>
                <c:pt idx="25">
                  <c:v>8.8549614000000003E-4</c:v>
                </c:pt>
                <c:pt idx="26">
                  <c:v>9.2986174E-4</c:v>
                </c:pt>
                <c:pt idx="27">
                  <c:v>9.106626E-4</c:v>
                </c:pt>
                <c:pt idx="28">
                  <c:v>8.4787617999999994E-4</c:v>
                </c:pt>
                <c:pt idx="29">
                  <c:v>7.6407439999999992E-4</c:v>
                </c:pt>
                <c:pt idx="30">
                  <c:v>6.6911641999999993E-4</c:v>
                </c:pt>
                <c:pt idx="31">
                  <c:v>5.6014825999999994E-4</c:v>
                </c:pt>
                <c:pt idx="32">
                  <c:v>4.4728835999999998E-4</c:v>
                </c:pt>
                <c:pt idx="33">
                  <c:v>3.4714141999999998E-4</c:v>
                </c:pt>
                <c:pt idx="34">
                  <c:v>2.7890657999999995E-4</c:v>
                </c:pt>
                <c:pt idx="35">
                  <c:v>2.5451848E-4</c:v>
                </c:pt>
                <c:pt idx="36">
                  <c:v>2.703448E-4</c:v>
                </c:pt>
                <c:pt idx="37">
                  <c:v>3.0796476000000003E-4</c:v>
                </c:pt>
                <c:pt idx="38">
                  <c:v>3.4402804000000002E-4</c:v>
                </c:pt>
                <c:pt idx="39">
                  <c:v>3.5959491999999998E-4</c:v>
                </c:pt>
                <c:pt idx="40">
                  <c:v>3.5155202000000001E-4</c:v>
                </c:pt>
                <c:pt idx="41">
                  <c:v>3.2430997999999993E-4</c:v>
                </c:pt>
                <c:pt idx="42">
                  <c:v>2.8487389999999992E-4</c:v>
                </c:pt>
                <c:pt idx="43">
                  <c:v>2.5633462000000001E-4</c:v>
                </c:pt>
                <c:pt idx="44">
                  <c:v>2.6152358000000001E-4</c:v>
                </c:pt>
                <c:pt idx="45">
                  <c:v>3.0329472000000001E-4</c:v>
                </c:pt>
                <c:pt idx="46">
                  <c:v>3.6582169999999997E-4</c:v>
                </c:pt>
                <c:pt idx="47">
                  <c:v>4.1745183999999995E-4</c:v>
                </c:pt>
                <c:pt idx="48">
                  <c:v>4.2990534000000001E-4</c:v>
                </c:pt>
                <c:pt idx="49">
                  <c:v>3.9617710000000003E-4</c:v>
                </c:pt>
                <c:pt idx="50">
                  <c:v>3.2975840000000001E-4</c:v>
                </c:pt>
                <c:pt idx="51">
                  <c:v>2.5581572E-4</c:v>
                </c:pt>
                <c:pt idx="52">
                  <c:v>2.0055329999999998E-4</c:v>
                </c:pt>
                <c:pt idx="53">
                  <c:v>1.7901912E-4</c:v>
                </c:pt>
                <c:pt idx="54">
                  <c:v>1.8991594000000001E-4</c:v>
                </c:pt>
                <c:pt idx="55">
                  <c:v>2.2883314000000005E-4</c:v>
                </c:pt>
                <c:pt idx="56">
                  <c:v>2.8227942000000003E-4</c:v>
                </c:pt>
                <c:pt idx="57">
                  <c:v>3.3416902000000002E-4</c:v>
                </c:pt>
                <c:pt idx="58">
                  <c:v>3.6815670000000004E-4</c:v>
                </c:pt>
                <c:pt idx="59">
                  <c:v>3.7204841999999999E-4</c:v>
                </c:pt>
                <c:pt idx="60">
                  <c:v>3.5544375999999999E-4</c:v>
                </c:pt>
                <c:pt idx="61">
                  <c:v>3.5155203999999999E-4</c:v>
                </c:pt>
                <c:pt idx="62">
                  <c:v>3.9436096000000003E-4</c:v>
                </c:pt>
                <c:pt idx="63">
                  <c:v>5.0384802000000002E-4</c:v>
                </c:pt>
                <c:pt idx="64">
                  <c:v>6.7586209999999998E-4</c:v>
                </c:pt>
                <c:pt idx="65">
                  <c:v>8.6681577999999997E-4</c:v>
                </c:pt>
                <c:pt idx="66">
                  <c:v>1.0294896200000001E-3</c:v>
                </c:pt>
                <c:pt idx="67">
                  <c:v>1.1335282999999999E-3</c:v>
                </c:pt>
                <c:pt idx="68">
                  <c:v>1.1641431999999999E-3</c:v>
                </c:pt>
                <c:pt idx="69">
                  <c:v>1.1431277999999999E-3</c:v>
                </c:pt>
                <c:pt idx="70">
                  <c:v>1.1099185999999999E-3</c:v>
                </c:pt>
                <c:pt idx="71">
                  <c:v>1.0751526E-3</c:v>
                </c:pt>
                <c:pt idx="72">
                  <c:v>1.0414243399999999E-3</c:v>
                </c:pt>
                <c:pt idx="73">
                  <c:v>1.01859288E-3</c:v>
                </c:pt>
                <c:pt idx="74">
                  <c:v>9.9628042000000005E-4</c:v>
                </c:pt>
                <c:pt idx="75">
                  <c:v>9.6410876000000009E-4</c:v>
                </c:pt>
                <c:pt idx="76">
                  <c:v>9.3634786000000006E-4</c:v>
                </c:pt>
                <c:pt idx="77">
                  <c:v>9.2311600000000008E-4</c:v>
                </c:pt>
                <c:pt idx="78">
                  <c:v>9.1533255999999997E-4</c:v>
                </c:pt>
                <c:pt idx="79">
                  <c:v>9.0754912000000007E-4</c:v>
                </c:pt>
                <c:pt idx="80">
                  <c:v>8.8342046000000011E-4</c:v>
                </c:pt>
                <c:pt idx="81">
                  <c:v>8.2348795999999998E-4</c:v>
                </c:pt>
                <c:pt idx="82">
                  <c:v>7.2878943999999995E-4</c:v>
                </c:pt>
                <c:pt idx="83">
                  <c:v>6.1956183999999992E-4</c:v>
                </c:pt>
                <c:pt idx="84">
                  <c:v>5.1448537999999996E-4</c:v>
                </c:pt>
                <c:pt idx="85">
                  <c:v>4.3691043999999997E-4</c:v>
                </c:pt>
                <c:pt idx="86">
                  <c:v>4.0084718000000006E-4</c:v>
                </c:pt>
                <c:pt idx="87">
                  <c:v>3.9773379999999994E-4</c:v>
                </c:pt>
                <c:pt idx="88">
                  <c:v>4.1381958000000002E-4</c:v>
                </c:pt>
                <c:pt idx="89">
                  <c:v>4.3742936E-4</c:v>
                </c:pt>
                <c:pt idx="90">
                  <c:v>4.5896354000000001E-4</c:v>
                </c:pt>
                <c:pt idx="91">
                  <c:v>4.7530876000000008E-4</c:v>
                </c:pt>
                <c:pt idx="92">
                  <c:v>4.8412999999999999E-4</c:v>
                </c:pt>
                <c:pt idx="93">
                  <c:v>4.7971938000000003E-4</c:v>
                </c:pt>
                <c:pt idx="94">
                  <c:v>4.6337415999999997E-4</c:v>
                </c:pt>
                <c:pt idx="95">
                  <c:v>4.4054274000000001E-4</c:v>
                </c:pt>
                <c:pt idx="96">
                  <c:v>4.2367862000000005E-4</c:v>
                </c:pt>
                <c:pt idx="97">
                  <c:v>4.387266E-4</c:v>
                </c:pt>
                <c:pt idx="98">
                  <c:v>4.994374399999999E-4</c:v>
                </c:pt>
                <c:pt idx="99">
                  <c:v>5.9076313999999999E-4</c:v>
                </c:pt>
                <c:pt idx="100">
                  <c:v>6.8520219999999995E-4</c:v>
                </c:pt>
                <c:pt idx="101">
                  <c:v>7.4176185999999999E-4</c:v>
                </c:pt>
                <c:pt idx="102">
                  <c:v>7.2308159999999997E-4</c:v>
                </c:pt>
                <c:pt idx="103">
                  <c:v>6.2708581999999997E-4</c:v>
                </c:pt>
                <c:pt idx="104">
                  <c:v>4.8905948000000006E-4</c:v>
                </c:pt>
                <c:pt idx="105">
                  <c:v>3.5362762000000004E-4</c:v>
                </c:pt>
                <c:pt idx="106">
                  <c:v>2.7319874000000002E-4</c:v>
                </c:pt>
                <c:pt idx="107">
                  <c:v>2.7060425999999996E-4</c:v>
                </c:pt>
                <c:pt idx="108">
                  <c:v>3.2716393999999998E-4</c:v>
                </c:pt>
                <c:pt idx="109">
                  <c:v>4.0940895999999995E-4</c:v>
                </c:pt>
                <c:pt idx="110">
                  <c:v>4.7868158000000002E-4</c:v>
                </c:pt>
                <c:pt idx="111">
                  <c:v>4.9839961999999997E-4</c:v>
                </c:pt>
                <c:pt idx="112">
                  <c:v>4.7115757999999995E-4</c:v>
                </c:pt>
                <c:pt idx="113">
                  <c:v>4.2419747999999994E-4</c:v>
                </c:pt>
                <c:pt idx="114">
                  <c:v>3.756807E-4</c:v>
                </c:pt>
                <c:pt idx="115">
                  <c:v>3.5440595999999998E-4</c:v>
                </c:pt>
                <c:pt idx="116">
                  <c:v>3.7594016000000002E-4</c:v>
                </c:pt>
                <c:pt idx="117">
                  <c:v>4.2705142000000007E-4</c:v>
                </c:pt>
                <c:pt idx="118">
                  <c:v>4.8620557999999998E-4</c:v>
                </c:pt>
                <c:pt idx="119">
                  <c:v>5.3809518000000008E-4</c:v>
                </c:pt>
                <c:pt idx="120">
                  <c:v>5.7389902000000003E-4</c:v>
                </c:pt>
                <c:pt idx="121">
                  <c:v>6.0140050000000004E-4</c:v>
                </c:pt>
                <c:pt idx="122">
                  <c:v>6.2345358000000001E-4</c:v>
                </c:pt>
                <c:pt idx="123">
                  <c:v>6.3564761999999994E-4</c:v>
                </c:pt>
                <c:pt idx="124">
                  <c:v>6.3824210000000005E-4</c:v>
                </c:pt>
                <c:pt idx="125">
                  <c:v>6.2786418000000004E-4</c:v>
                </c:pt>
                <c:pt idx="126">
                  <c:v>6.1281619999999993E-4</c:v>
                </c:pt>
                <c:pt idx="127">
                  <c:v>6.1800516000000004E-4</c:v>
                </c:pt>
                <c:pt idx="128">
                  <c:v>6.6029519999999994E-4</c:v>
                </c:pt>
                <c:pt idx="129">
                  <c:v>7.3631345999999995E-4</c:v>
                </c:pt>
                <c:pt idx="130">
                  <c:v>8.3256875999999989E-4</c:v>
                </c:pt>
                <c:pt idx="131">
                  <c:v>9.228566000000001E-4</c:v>
                </c:pt>
                <c:pt idx="132">
                  <c:v>9.7033558000000008E-4</c:v>
                </c:pt>
                <c:pt idx="133">
                  <c:v>9.560659399999999E-4</c:v>
                </c:pt>
                <c:pt idx="134">
                  <c:v>8.8471774E-4</c:v>
                </c:pt>
                <c:pt idx="135">
                  <c:v>7.7107941999999998E-4</c:v>
                </c:pt>
                <c:pt idx="136">
                  <c:v>6.4524720000000001E-4</c:v>
                </c:pt>
                <c:pt idx="137">
                  <c:v>5.4587861999999998E-4</c:v>
                </c:pt>
                <c:pt idx="138">
                  <c:v>5.0021575999999993E-4</c:v>
                </c:pt>
                <c:pt idx="139">
                  <c:v>5.1785822000000004E-4</c:v>
                </c:pt>
                <c:pt idx="140">
                  <c:v>5.9958433999999995E-4</c:v>
                </c:pt>
                <c:pt idx="141">
                  <c:v>7.1685483999999995E-4</c:v>
                </c:pt>
                <c:pt idx="142">
                  <c:v>8.2997411999999999E-4</c:v>
                </c:pt>
                <c:pt idx="143">
                  <c:v>9.0858686E-4</c:v>
                </c:pt>
                <c:pt idx="144">
                  <c:v>9.4465013999999999E-4</c:v>
                </c:pt>
                <c:pt idx="145">
                  <c:v>9.519146800000001E-4</c:v>
                </c:pt>
                <c:pt idx="146">
                  <c:v>9.4802296000000004E-4</c:v>
                </c:pt>
                <c:pt idx="147">
                  <c:v>9.4439074E-4</c:v>
                </c:pt>
                <c:pt idx="148">
                  <c:v>9.392017800000001E-4</c:v>
                </c:pt>
                <c:pt idx="149">
                  <c:v>9.2181876000000003E-4</c:v>
                </c:pt>
                <c:pt idx="150">
                  <c:v>8.7589646000000004E-4</c:v>
                </c:pt>
                <c:pt idx="151">
                  <c:v>8.1311004000000008E-4</c:v>
                </c:pt>
                <c:pt idx="152">
                  <c:v>7.5603147999999992E-4</c:v>
                </c:pt>
                <c:pt idx="153">
                  <c:v>7.2178436000000002E-4</c:v>
                </c:pt>
                <c:pt idx="154">
                  <c:v>7.2100601999999998E-4</c:v>
                </c:pt>
                <c:pt idx="155">
                  <c:v>7.5136144000000006E-4</c:v>
                </c:pt>
                <c:pt idx="156">
                  <c:v>7.8197630000000008E-4</c:v>
                </c:pt>
                <c:pt idx="157">
                  <c:v>7.830141000000001E-4</c:v>
                </c:pt>
                <c:pt idx="158">
                  <c:v>7.3527566000000004E-4</c:v>
                </c:pt>
                <c:pt idx="159">
                  <c:v>6.2656693999999999E-4</c:v>
                </c:pt>
                <c:pt idx="160">
                  <c:v>4.7738433599999993E-4</c:v>
                </c:pt>
                <c:pt idx="161">
                  <c:v>3.4299027600000003E-4</c:v>
                </c:pt>
                <c:pt idx="162">
                  <c:v>2.7319875600000001E-4</c:v>
                </c:pt>
                <c:pt idx="163">
                  <c:v>2.9395459599999997E-4</c:v>
                </c:pt>
                <c:pt idx="164">
                  <c:v>4.1122509600000003E-4</c:v>
                </c:pt>
                <c:pt idx="165">
                  <c:v>5.8453636000000005E-4</c:v>
                </c:pt>
                <c:pt idx="166">
                  <c:v>7.4435632000000008E-4</c:v>
                </c:pt>
                <c:pt idx="167">
                  <c:v>8.4450324000000005E-4</c:v>
                </c:pt>
                <c:pt idx="168">
                  <c:v>8.7200472000000006E-4</c:v>
                </c:pt>
                <c:pt idx="169">
                  <c:v>8.273796599999999E-4</c:v>
                </c:pt>
                <c:pt idx="170">
                  <c:v>7.4487520000000005E-4</c:v>
                </c:pt>
                <c:pt idx="171">
                  <c:v>6.6755969999999999E-4</c:v>
                </c:pt>
                <c:pt idx="172">
                  <c:v>6.0788665999999994E-4</c:v>
                </c:pt>
                <c:pt idx="173">
                  <c:v>5.7363954000000004E-4</c:v>
                </c:pt>
                <c:pt idx="174">
                  <c:v>5.6403995999999997E-4</c:v>
                </c:pt>
                <c:pt idx="175">
                  <c:v>5.5184590000000001E-4</c:v>
                </c:pt>
                <c:pt idx="176">
                  <c:v>5.1059366000000001E-4</c:v>
                </c:pt>
                <c:pt idx="177">
                  <c:v>4.4599111999999997E-4</c:v>
                </c:pt>
                <c:pt idx="178">
                  <c:v>3.6815670000000004E-4</c:v>
                </c:pt>
                <c:pt idx="179">
                  <c:v>3.0199746000000003E-4</c:v>
                </c:pt>
                <c:pt idx="180">
                  <c:v>2.7968494000000003E-4</c:v>
                </c:pt>
                <c:pt idx="181">
                  <c:v>3.1159706000000002E-4</c:v>
                </c:pt>
                <c:pt idx="182">
                  <c:v>3.8009132000000007E-4</c:v>
                </c:pt>
                <c:pt idx="183">
                  <c:v>4.6726586000000005E-4</c:v>
                </c:pt>
                <c:pt idx="184">
                  <c:v>5.5677542000000008E-4</c:v>
                </c:pt>
                <c:pt idx="185">
                  <c:v>6.3460982000000004E-4</c:v>
                </c:pt>
                <c:pt idx="186">
                  <c:v>7.1348199999999998E-4</c:v>
                </c:pt>
                <c:pt idx="187">
                  <c:v>8.0921830000000011E-4</c:v>
                </c:pt>
                <c:pt idx="188">
                  <c:v>9.3453172000000011E-4</c:v>
                </c:pt>
                <c:pt idx="189">
                  <c:v>1.1093997399999999E-3</c:v>
                </c:pt>
                <c:pt idx="190">
                  <c:v>1.34030846E-3</c:v>
                </c:pt>
                <c:pt idx="191">
                  <c:v>1.6124693999999998E-3</c:v>
                </c:pt>
                <c:pt idx="192">
                  <c:v>1.9341850000000002E-3</c:v>
                </c:pt>
                <c:pt idx="193">
                  <c:v>2.3153139999999997E-3</c:v>
                </c:pt>
                <c:pt idx="194">
                  <c:v>2.7654562E-3</c:v>
                </c:pt>
                <c:pt idx="195">
                  <c:v>3.3224909999999995E-3</c:v>
                </c:pt>
                <c:pt idx="196">
                  <c:v>4.0134009999999998E-3</c:v>
                </c:pt>
                <c:pt idx="197">
                  <c:v>4.8296244000000004E-3</c:v>
                </c:pt>
                <c:pt idx="198">
                  <c:v>5.7651939999999995E-3</c:v>
                </c:pt>
                <c:pt idx="199">
                  <c:v>6.7993538000000004E-3</c:v>
                </c:pt>
                <c:pt idx="200">
                  <c:v>7.9014893999999995E-3</c:v>
                </c:pt>
                <c:pt idx="201">
                  <c:v>9.0840529999999999E-3</c:v>
                </c:pt>
                <c:pt idx="202">
                  <c:v>1.0370397E-2</c:v>
                </c:pt>
                <c:pt idx="203">
                  <c:v>1.1761557799999999E-2</c:v>
                </c:pt>
                <c:pt idx="204">
                  <c:v>1.3262205999999999E-2</c:v>
                </c:pt>
                <c:pt idx="205">
                  <c:v>1.4871821999999998E-2</c:v>
                </c:pt>
                <c:pt idx="206">
                  <c:v>1.6574319999999997E-2</c:v>
                </c:pt>
                <c:pt idx="207">
                  <c:v>1.8354391999999997E-2</c:v>
                </c:pt>
                <c:pt idx="208">
                  <c:v>2.0210223999999999E-2</c:v>
                </c:pt>
                <c:pt idx="209">
                  <c:v>2.2149077999999996E-2</c:v>
                </c:pt>
                <c:pt idx="210">
                  <c:v>2.4179257999999999E-2</c:v>
                </c:pt>
                <c:pt idx="211">
                  <c:v>2.6288830000000003E-2</c:v>
                </c:pt>
                <c:pt idx="212">
                  <c:v>2.8451329999999997E-2</c:v>
                </c:pt>
                <c:pt idx="213">
                  <c:v>3.0608119999999999E-2</c:v>
                </c:pt>
                <c:pt idx="214">
                  <c:v>3.2690450000000003E-2</c:v>
                </c:pt>
                <c:pt idx="215">
                  <c:v>3.4660958000000006E-2</c:v>
                </c:pt>
                <c:pt idx="216">
                  <c:v>3.6487732000000009E-2</c:v>
                </c:pt>
                <c:pt idx="217">
                  <c:v>3.8122771999999999E-2</c:v>
                </c:pt>
                <c:pt idx="218">
                  <c:v>3.9585800000000004E-2</c:v>
                </c:pt>
                <c:pt idx="219">
                  <c:v>4.0701686000000001E-2</c:v>
                </c:pt>
                <c:pt idx="220">
                  <c:v>4.1483662000000004E-2</c:v>
                </c:pt>
                <c:pt idx="221">
                  <c:v>4.1954560000000002E-2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4.2074425999999998E-2</c:v>
                </c:pt>
                <c:pt idx="236">
                  <c:v>4.1832620000000001E-2</c:v>
                </c:pt>
                <c:pt idx="237">
                  <c:v>4.135809E-2</c:v>
                </c:pt>
                <c:pt idx="238">
                  <c:v>4.0585194000000005E-2</c:v>
                </c:pt>
                <c:pt idx="239">
                  <c:v>3.9488766000000002E-2</c:v>
                </c:pt>
                <c:pt idx="240">
                  <c:v>3.8173624000000003E-2</c:v>
                </c:pt>
                <c:pt idx="241">
                  <c:v>3.6688284000000002E-2</c:v>
                </c:pt>
                <c:pt idx="242">
                  <c:v>3.5141194000000001E-2</c:v>
                </c:pt>
                <c:pt idx="243">
                  <c:v>3.3599813999999999E-2</c:v>
                </c:pt>
                <c:pt idx="244">
                  <c:v>3.2084378000000004E-2</c:v>
                </c:pt>
                <c:pt idx="245">
                  <c:v>3.0608377999999999E-2</c:v>
                </c:pt>
                <c:pt idx="246">
                  <c:v>2.9193608000000003E-2</c:v>
                </c:pt>
                <c:pt idx="247">
                  <c:v>2.7848630000000003E-2</c:v>
                </c:pt>
                <c:pt idx="248">
                  <c:v>2.6579150000000003E-2</c:v>
                </c:pt>
                <c:pt idx="249">
                  <c:v>2.539918E-2</c:v>
                </c:pt>
                <c:pt idx="250">
                  <c:v>2.4305345999999999E-2</c:v>
                </c:pt>
                <c:pt idx="251">
                  <c:v>2.3300243999999998E-2</c:v>
                </c:pt>
                <c:pt idx="252">
                  <c:v>2.2399182E-2</c:v>
                </c:pt>
                <c:pt idx="253">
                  <c:v>2.1626027999999999E-2</c:v>
                </c:pt>
                <c:pt idx="254">
                  <c:v>2.0992198E-2</c:v>
                </c:pt>
                <c:pt idx="255">
                  <c:v>2.0487832000000001E-2</c:v>
                </c:pt>
                <c:pt idx="256">
                  <c:v>2.0070900000000003E-2</c:v>
                </c:pt>
                <c:pt idx="257">
                  <c:v>1.9697814000000001E-2</c:v>
                </c:pt>
                <c:pt idx="258">
                  <c:v>1.9339256000000003E-2</c:v>
                </c:pt>
                <c:pt idx="259">
                  <c:v>1.8977583999999999E-2</c:v>
                </c:pt>
                <c:pt idx="260">
                  <c:v>1.8621362000000002E-2</c:v>
                </c:pt>
                <c:pt idx="261">
                  <c:v>1.8294976000000001E-2</c:v>
                </c:pt>
                <c:pt idx="262">
                  <c:v>1.8015549999999998E-2</c:v>
                </c:pt>
                <c:pt idx="263">
                  <c:v>1.7771927999999999E-2</c:v>
                </c:pt>
                <c:pt idx="264">
                  <c:v>1.7524416000000001E-2</c:v>
                </c:pt>
                <c:pt idx="265">
                  <c:v>1.722216E-2</c:v>
                </c:pt>
                <c:pt idx="266">
                  <c:v>1.6823129999999999E-2</c:v>
                </c:pt>
                <c:pt idx="267">
                  <c:v>1.6321358000000001E-2</c:v>
                </c:pt>
                <c:pt idx="268">
                  <c:v>1.5761988000000001E-2</c:v>
                </c:pt>
                <c:pt idx="269">
                  <c:v>1.5204952000000002E-2</c:v>
                </c:pt>
                <c:pt idx="270">
                  <c:v>1.4683202000000001E-2</c:v>
                </c:pt>
                <c:pt idx="271">
                  <c:v>1.4212044000000002E-2</c:v>
                </c:pt>
                <c:pt idx="272">
                  <c:v>1.3767608000000001E-2</c:v>
                </c:pt>
                <c:pt idx="273">
                  <c:v>1.3307607999999999E-2</c:v>
                </c:pt>
                <c:pt idx="274">
                  <c:v>1.2824776E-2</c:v>
                </c:pt>
                <c:pt idx="275">
                  <c:v>1.2320408E-2</c:v>
                </c:pt>
                <c:pt idx="276">
                  <c:v>1.1787759999999998E-2</c:v>
                </c:pt>
                <c:pt idx="277">
                  <c:v>1.1238509999999998E-2</c:v>
                </c:pt>
                <c:pt idx="278">
                  <c:v>1.06697992E-2</c:v>
                </c:pt>
                <c:pt idx="279">
                  <c:v>1.00712526E-2</c:v>
                </c:pt>
                <c:pt idx="280">
                  <c:v>9.4721871999999992E-3</c:v>
                </c:pt>
                <c:pt idx="281">
                  <c:v>8.9141151999999994E-3</c:v>
                </c:pt>
                <c:pt idx="282">
                  <c:v>8.4138988000000015E-3</c:v>
                </c:pt>
                <c:pt idx="283">
                  <c:v>7.9717994000000018E-3</c:v>
                </c:pt>
                <c:pt idx="284">
                  <c:v>7.5483801999999987E-3</c:v>
                </c:pt>
                <c:pt idx="285">
                  <c:v>7.0940868000000006E-3</c:v>
                </c:pt>
                <c:pt idx="286">
                  <c:v>6.5803797999999993E-3</c:v>
                </c:pt>
                <c:pt idx="287">
                  <c:v>6.0095942000000001E-3</c:v>
                </c:pt>
                <c:pt idx="288">
                  <c:v>5.4196093999999998E-3</c:v>
                </c:pt>
                <c:pt idx="289">
                  <c:v>4.8664664E-3</c:v>
                </c:pt>
                <c:pt idx="290">
                  <c:v>4.3914172E-3</c:v>
                </c:pt>
                <c:pt idx="291">
                  <c:v>4.0167744E-3</c:v>
                </c:pt>
                <c:pt idx="292">
                  <c:v>3.7402028000000005E-3</c:v>
                </c:pt>
                <c:pt idx="293">
                  <c:v>3.5450977999999999E-3</c:v>
                </c:pt>
                <c:pt idx="294">
                  <c:v>3.4132982E-3</c:v>
                </c:pt>
                <c:pt idx="295">
                  <c:v>3.3185996000000004E-3</c:v>
                </c:pt>
                <c:pt idx="296">
                  <c:v>3.2389490000000001E-3</c:v>
                </c:pt>
                <c:pt idx="297">
                  <c:v>3.1683790000000002E-3</c:v>
                </c:pt>
                <c:pt idx="298">
                  <c:v>3.1004036E-3</c:v>
                </c:pt>
                <c:pt idx="299">
                  <c:v>3.0448815999999999E-3</c:v>
                </c:pt>
                <c:pt idx="300">
                  <c:v>3.0262013999999998E-3</c:v>
                </c:pt>
                <c:pt idx="301">
                  <c:v>3.0490328000000004E-3</c:v>
                </c:pt>
                <c:pt idx="302">
                  <c:v>3.1001442000000001E-3</c:v>
                </c:pt>
                <c:pt idx="303">
                  <c:v>3.1520338000000001E-3</c:v>
                </c:pt>
                <c:pt idx="304">
                  <c:v>3.1603362000000002E-3</c:v>
                </c:pt>
                <c:pt idx="305">
                  <c:v>3.0905446000000004E-3</c:v>
                </c:pt>
                <c:pt idx="306">
                  <c:v>2.9335786000000003E-3</c:v>
                </c:pt>
                <c:pt idx="307">
                  <c:v>2.7008535999999998E-3</c:v>
                </c:pt>
                <c:pt idx="308">
                  <c:v>2.4294709999999999E-3</c:v>
                </c:pt>
                <c:pt idx="309">
                  <c:v>2.157829E-3</c:v>
                </c:pt>
                <c:pt idx="310">
                  <c:v>1.9136883999999999E-3</c:v>
                </c:pt>
                <c:pt idx="311">
                  <c:v>1.7175455999999998E-3</c:v>
                </c:pt>
                <c:pt idx="312">
                  <c:v>1.5631742000000001E-3</c:v>
                </c:pt>
                <c:pt idx="313">
                  <c:v>1.4204778000000001E-3</c:v>
                </c:pt>
                <c:pt idx="314">
                  <c:v>1.2764840800000002E-3</c:v>
                </c:pt>
                <c:pt idx="315">
                  <c:v>1.1140696999999999E-3</c:v>
                </c:pt>
                <c:pt idx="316">
                  <c:v>9.1662981999999994E-4</c:v>
                </c:pt>
                <c:pt idx="317">
                  <c:v>7.0284457999999995E-4</c:v>
                </c:pt>
                <c:pt idx="318">
                  <c:v>5.0488582000000003E-4</c:v>
                </c:pt>
                <c:pt idx="319">
                  <c:v>3.3313124399999997E-4</c:v>
                </c:pt>
                <c:pt idx="320">
                  <c:v>2.0548281600000001E-4</c:v>
                </c:pt>
                <c:pt idx="321">
                  <c:v>1.2842676000000001E-4</c:v>
                </c:pt>
                <c:pt idx="322">
                  <c:v>6.7456472000000011E-5</c:v>
                </c:pt>
                <c:pt idx="323">
                  <c:v>-8.5617880000000021E-6</c:v>
                </c:pt>
                <c:pt idx="324">
                  <c:v>-1.07930372E-4</c:v>
                </c:pt>
                <c:pt idx="325">
                  <c:v>-2.3480044399999998E-4</c:v>
                </c:pt>
                <c:pt idx="326">
                  <c:v>-3.7983188799999999E-4</c:v>
                </c:pt>
                <c:pt idx="327">
                  <c:v>-5.0851810000000005E-4</c:v>
                </c:pt>
                <c:pt idx="328">
                  <c:v>-6.008815799999999E-4</c:v>
                </c:pt>
                <c:pt idx="329">
                  <c:v>-6.6444634000000012E-4</c:v>
                </c:pt>
                <c:pt idx="330">
                  <c:v>-7.1581704000000005E-4</c:v>
                </c:pt>
                <c:pt idx="331">
                  <c:v>-7.775656600000001E-4</c:v>
                </c:pt>
                <c:pt idx="332">
                  <c:v>-8.7719372000000001E-4</c:v>
                </c:pt>
                <c:pt idx="333">
                  <c:v>-1.0128850200000002E-3</c:v>
                </c:pt>
                <c:pt idx="334">
                  <c:v>-1.1540247799999999E-3</c:v>
                </c:pt>
                <c:pt idx="335">
                  <c:v>-1.2663658E-3</c:v>
                </c:pt>
                <c:pt idx="336">
                  <c:v>-1.3169582000000001E-3</c:v>
                </c:pt>
                <c:pt idx="337">
                  <c:v>-1.2920511999999999E-3</c:v>
                </c:pt>
                <c:pt idx="338">
                  <c:v>-1.2160329399999999E-3</c:v>
                </c:pt>
                <c:pt idx="339">
                  <c:v>-1.1226316199999999E-3</c:v>
                </c:pt>
                <c:pt idx="340">
                  <c:v>-1.0432404999999999E-3</c:v>
                </c:pt>
                <c:pt idx="341">
                  <c:v>-9.9913429999999972E-4</c:v>
                </c:pt>
                <c:pt idx="342">
                  <c:v>-9.8564295999999997E-4</c:v>
                </c:pt>
                <c:pt idx="343">
                  <c:v>-9.9446422000000001E-4</c:v>
                </c:pt>
                <c:pt idx="344">
                  <c:v>-1.0170361400000001E-3</c:v>
                </c:pt>
                <c:pt idx="345">
                  <c:v>-1.03779206E-3</c:v>
                </c:pt>
                <c:pt idx="346">
                  <c:v>-1.05387786E-3</c:v>
                </c:pt>
                <c:pt idx="347">
                  <c:v>-1.078266E-3</c:v>
                </c:pt>
                <c:pt idx="348">
                  <c:v>-1.1029136000000001E-3</c:v>
                </c:pt>
                <c:pt idx="349">
                  <c:v>-1.116405E-3</c:v>
                </c:pt>
                <c:pt idx="350">
                  <c:v>-1.120556E-3</c:v>
                </c:pt>
                <c:pt idx="351">
                  <c:v>-1.1114752000000001E-3</c:v>
                </c:pt>
                <c:pt idx="352">
                  <c:v>-1.0842331400000001E-3</c:v>
                </c:pt>
                <c:pt idx="353">
                  <c:v>-1.0538776600000001E-3</c:v>
                </c:pt>
                <c:pt idx="354">
                  <c:v>-1.0432402599999998E-3</c:v>
                </c:pt>
                <c:pt idx="355">
                  <c:v>-1.06529346E-3</c:v>
                </c:pt>
                <c:pt idx="356">
                  <c:v>-1.1298960600000002E-3</c:v>
                </c:pt>
                <c:pt idx="357">
                  <c:v>-1.2313403200000001E-3</c:v>
                </c:pt>
                <c:pt idx="358">
                  <c:v>-1.3392706E-3</c:v>
                </c:pt>
                <c:pt idx="359">
                  <c:v>-1.4093216000000003E-3</c:v>
                </c:pt>
                <c:pt idx="360">
                  <c:v>-1.4059487999999998E-3</c:v>
                </c:pt>
                <c:pt idx="361">
                  <c:v>-1.3172176200000002E-3</c:v>
                </c:pt>
                <c:pt idx="362">
                  <c:v>-1.1516897E-3</c:v>
                </c:pt>
                <c:pt idx="363">
                  <c:v>-9.5943881999999993E-4</c:v>
                </c:pt>
                <c:pt idx="364">
                  <c:v>-8.1388843999999989E-4</c:v>
                </c:pt>
                <c:pt idx="365">
                  <c:v>-7.5810706000000003E-4</c:v>
                </c:pt>
                <c:pt idx="366">
                  <c:v>-7.9520804E-4</c:v>
                </c:pt>
                <c:pt idx="367">
                  <c:v>-9.0780856000000011E-4</c:v>
                </c:pt>
                <c:pt idx="368">
                  <c:v>-1.0372730400000001E-3</c:v>
                </c:pt>
                <c:pt idx="369">
                  <c:v>-1.1280798200000001E-3</c:v>
                </c:pt>
                <c:pt idx="370">
                  <c:v>-1.1667375999999999E-3</c:v>
                </c:pt>
                <c:pt idx="371">
                  <c:v>-1.1607703999999999E-3</c:v>
                </c:pt>
                <c:pt idx="372">
                  <c:v>-1.1332688E-3</c:v>
                </c:pt>
                <c:pt idx="373">
                  <c:v>-1.1171832E-3</c:v>
                </c:pt>
                <c:pt idx="374">
                  <c:v>-1.1311934000000001E-3</c:v>
                </c:pt>
                <c:pt idx="375">
                  <c:v>-1.1732240000000001E-3</c:v>
                </c:pt>
                <c:pt idx="376">
                  <c:v>-1.2251136000000001E-3</c:v>
                </c:pt>
                <c:pt idx="377">
                  <c:v>-1.2642902E-3</c:v>
                </c:pt>
                <c:pt idx="378">
                  <c:v>-1.2777814000000001E-3</c:v>
                </c:pt>
                <c:pt idx="379">
                  <c:v>-1.2536527999999999E-3</c:v>
                </c:pt>
                <c:pt idx="380">
                  <c:v>-1.2056548000000001E-3</c:v>
                </c:pt>
                <c:pt idx="381">
                  <c:v>-1.1698510000000002E-3</c:v>
                </c:pt>
                <c:pt idx="382">
                  <c:v>-1.1597325999999999E-3</c:v>
                </c:pt>
                <c:pt idx="383">
                  <c:v>-1.1734834E-3</c:v>
                </c:pt>
                <c:pt idx="384">
                  <c:v>-1.2015037999999999E-3</c:v>
                </c:pt>
                <c:pt idx="385">
                  <c:v>-1.2134384E-3</c:v>
                </c:pt>
                <c:pt idx="386">
                  <c:v>-1.2030604000000001E-3</c:v>
                </c:pt>
                <c:pt idx="387">
                  <c:v>-1.197612E-3</c:v>
                </c:pt>
                <c:pt idx="388">
                  <c:v>-1.2253728E-3</c:v>
                </c:pt>
                <c:pt idx="389">
                  <c:v>-1.3045043999999999E-3</c:v>
                </c:pt>
                <c:pt idx="390">
                  <c:v>-1.436304E-3</c:v>
                </c:pt>
                <c:pt idx="391">
                  <c:v>-1.5841893999999999E-3</c:v>
                </c:pt>
                <c:pt idx="392">
                  <c:v>-1.7004221999999999E-3</c:v>
                </c:pt>
                <c:pt idx="393">
                  <c:v>-1.7489390000000001E-3</c:v>
                </c:pt>
                <c:pt idx="394">
                  <c:v>-1.7287019999999999E-3</c:v>
                </c:pt>
                <c:pt idx="395">
                  <c:v>-1.6672128000000002E-3</c:v>
                </c:pt>
                <c:pt idx="396">
                  <c:v>-1.5992373999999996E-3</c:v>
                </c:pt>
                <c:pt idx="397">
                  <c:v>-1.5535744E-3</c:v>
                </c:pt>
                <c:pt idx="398">
                  <c:v>-1.5421588000000001E-3</c:v>
                </c:pt>
                <c:pt idx="399">
                  <c:v>-1.551499E-3</c:v>
                </c:pt>
                <c:pt idx="400">
                  <c:v>-1.5572070000000001E-3</c:v>
                </c:pt>
                <c:pt idx="401">
                  <c:v>-1.5310027999999999E-3</c:v>
                </c:pt>
                <c:pt idx="402">
                  <c:v>-1.4604330000000001E-3</c:v>
                </c:pt>
                <c:pt idx="403">
                  <c:v>-1.350427E-3</c:v>
                </c:pt>
                <c:pt idx="404">
                  <c:v>-1.22381632E-3</c:v>
                </c:pt>
                <c:pt idx="405">
                  <c:v>-1.1213343199999999E-3</c:v>
                </c:pt>
                <c:pt idx="406">
                  <c:v>-1.0704825200000001E-3</c:v>
                </c:pt>
                <c:pt idx="407">
                  <c:v>-1.0678881200000001E-3</c:v>
                </c:pt>
                <c:pt idx="408">
                  <c:v>-1.10135692E-3</c:v>
                </c:pt>
                <c:pt idx="409">
                  <c:v>-1.1296367999999999E-3</c:v>
                </c:pt>
                <c:pt idx="410">
                  <c:v>-1.10602702E-3</c:v>
                </c:pt>
                <c:pt idx="411">
                  <c:v>-1.03675438E-3</c:v>
                </c:pt>
                <c:pt idx="412">
                  <c:v>-9.459475E-4</c:v>
                </c:pt>
                <c:pt idx="413">
                  <c:v>-8.598107400000001E-4</c:v>
                </c:pt>
                <c:pt idx="414">
                  <c:v>-8.2893637999999995E-4</c:v>
                </c:pt>
                <c:pt idx="415">
                  <c:v>-8.7304256000000013E-4</c:v>
                </c:pt>
                <c:pt idx="416">
                  <c:v>-9.6462779999999997E-4</c:v>
                </c:pt>
                <c:pt idx="417">
                  <c:v>-1.0761904799999999E-3</c:v>
                </c:pt>
                <c:pt idx="418">
                  <c:v>-1.16829444E-3</c:v>
                </c:pt>
                <c:pt idx="419">
                  <c:v>-1.2170706E-3</c:v>
                </c:pt>
                <c:pt idx="420">
                  <c:v>-1.2456098000000002E-3</c:v>
                </c:pt>
                <c:pt idx="421">
                  <c:v>-1.2790784E-3</c:v>
                </c:pt>
                <c:pt idx="422">
                  <c:v>-1.3400485999999999E-3</c:v>
                </c:pt>
                <c:pt idx="423">
                  <c:v>-1.4617298E-3</c:v>
                </c:pt>
                <c:pt idx="424">
                  <c:v>-1.6410083999999999E-3</c:v>
                </c:pt>
                <c:pt idx="425">
                  <c:v>-1.8480480000000001E-3</c:v>
                </c:pt>
                <c:pt idx="426">
                  <c:v>-2.0566441999999999E-3</c:v>
                </c:pt>
                <c:pt idx="427">
                  <c:v>-2.2320309999999998E-3</c:v>
                </c:pt>
                <c:pt idx="428">
                  <c:v>-2.3482638E-3</c:v>
                </c:pt>
                <c:pt idx="429">
                  <c:v>-2.4113097999999998E-3</c:v>
                </c:pt>
                <c:pt idx="430">
                  <c:v>-2.4336223999999996E-3</c:v>
                </c:pt>
                <c:pt idx="431">
                  <c:v>-2.4372547999999996E-3</c:v>
                </c:pt>
                <c:pt idx="432">
                  <c:v>-2.4504867999999998E-3</c:v>
                </c:pt>
                <c:pt idx="433">
                  <c:v>-2.4808422000000001E-3</c:v>
                </c:pt>
                <c:pt idx="434">
                  <c:v>-2.5192404E-3</c:v>
                </c:pt>
                <c:pt idx="435">
                  <c:v>-2.5534873999999998E-3</c:v>
                </c:pt>
                <c:pt idx="436">
                  <c:v>-2.5633464000000003E-3</c:v>
                </c:pt>
                <c:pt idx="437">
                  <c:v>-2.5402554000000001E-3</c:v>
                </c:pt>
                <c:pt idx="438">
                  <c:v>-2.5031542000000001E-3</c:v>
                </c:pt>
                <c:pt idx="439">
                  <c:v>-2.4725393999999999E-3</c:v>
                </c:pt>
                <c:pt idx="440">
                  <c:v>-2.4668315999999998E-3</c:v>
                </c:pt>
                <c:pt idx="441">
                  <c:v>-2.4979653999999997E-3</c:v>
                </c:pt>
                <c:pt idx="442">
                  <c:v>-2.5475200000000002E-3</c:v>
                </c:pt>
                <c:pt idx="443">
                  <c:v>-2.5885128000000001E-3</c:v>
                </c:pt>
                <c:pt idx="444">
                  <c:v>-2.6077119999999999E-3</c:v>
                </c:pt>
                <c:pt idx="445">
                  <c:v>-2.5866965999999996E-3</c:v>
                </c:pt>
                <c:pt idx="446">
                  <c:v>-2.5241695999999999E-3</c:v>
                </c:pt>
                <c:pt idx="447">
                  <c:v>-2.4523026000000002E-3</c:v>
                </c:pt>
                <c:pt idx="448">
                  <c:v>-2.390554E-3</c:v>
                </c:pt>
                <c:pt idx="449">
                  <c:v>-2.344891E-3</c:v>
                </c:pt>
                <c:pt idx="450">
                  <c:v>-2.3275079999999998E-3</c:v>
                </c:pt>
                <c:pt idx="451">
                  <c:v>-2.3259512000000002E-3</c:v>
                </c:pt>
                <c:pt idx="452">
                  <c:v>-2.3137570000000001E-3</c:v>
                </c:pt>
                <c:pt idx="453">
                  <c:v>-2.2797694000000002E-3</c:v>
                </c:pt>
                <c:pt idx="454">
                  <c:v>-2.2203557999999997E-3</c:v>
                </c:pt>
                <c:pt idx="455">
                  <c:v>-2.1492671999999999E-3</c:v>
                </c:pt>
                <c:pt idx="456">
                  <c:v>-2.1124256E-3</c:v>
                </c:pt>
                <c:pt idx="457">
                  <c:v>-2.1383703999999998E-3</c:v>
                </c:pt>
                <c:pt idx="458">
                  <c:v>-2.2198369999999997E-3</c:v>
                </c:pt>
                <c:pt idx="459">
                  <c:v>-2.3329563999999999E-3</c:v>
                </c:pt>
                <c:pt idx="460">
                  <c:v>-2.4266169999999998E-3</c:v>
                </c:pt>
                <c:pt idx="461">
                  <c:v>-2.4486702000000001E-3</c:v>
                </c:pt>
                <c:pt idx="462">
                  <c:v>-2.3913322E-3</c:v>
                </c:pt>
                <c:pt idx="463">
                  <c:v>-2.2766562000000002E-3</c:v>
                </c:pt>
                <c:pt idx="464">
                  <c:v>-2.1313654000000002E-3</c:v>
                </c:pt>
                <c:pt idx="465">
                  <c:v>-1.9972308000000003E-3</c:v>
                </c:pt>
                <c:pt idx="466">
                  <c:v>-1.9020134000000001E-3</c:v>
                </c:pt>
                <c:pt idx="467">
                  <c:v>-1.8503834000000001E-3</c:v>
                </c:pt>
                <c:pt idx="468">
                  <c:v>-1.844935E-3</c:v>
                </c:pt>
                <c:pt idx="469">
                  <c:v>-1.8708797999999998E-3</c:v>
                </c:pt>
                <c:pt idx="470">
                  <c:v>-1.8960461999999998E-3</c:v>
                </c:pt>
                <c:pt idx="471">
                  <c:v>-1.8996783999999998E-3</c:v>
                </c:pt>
                <c:pt idx="472">
                  <c:v>-1.8706202000000002E-3</c:v>
                </c:pt>
                <c:pt idx="473">
                  <c:v>-1.8016070000000002E-3</c:v>
                </c:pt>
                <c:pt idx="474">
                  <c:v>-1.7108002E-3</c:v>
                </c:pt>
                <c:pt idx="475">
                  <c:v>-1.6233664000000001E-3</c:v>
                </c:pt>
                <c:pt idx="476">
                  <c:v>-1.5481264000000001E-3</c:v>
                </c:pt>
                <c:pt idx="477">
                  <c:v>-1.4964962000000002E-3</c:v>
                </c:pt>
                <c:pt idx="478">
                  <c:v>-1.4788538000000001E-3</c:v>
                </c:pt>
                <c:pt idx="479">
                  <c:v>-1.4879344000000001E-3</c:v>
                </c:pt>
                <c:pt idx="480">
                  <c:v>-1.5107657999999999E-3</c:v>
                </c:pt>
                <c:pt idx="481">
                  <c:v>-1.5393052E-3</c:v>
                </c:pt>
                <c:pt idx="482">
                  <c:v>-1.5429374E-3</c:v>
                </c:pt>
                <c:pt idx="483">
                  <c:v>-1.4900100000000002E-3</c:v>
                </c:pt>
                <c:pt idx="484">
                  <c:v>-1.3831174000000003E-3</c:v>
                </c:pt>
                <c:pt idx="485">
                  <c:v>-1.2424965199999999E-3</c:v>
                </c:pt>
                <c:pt idx="486">
                  <c:v>-1.0912382999999999E-3</c:v>
                </c:pt>
                <c:pt idx="487">
                  <c:v>-9.6825999999999998E-4</c:v>
                </c:pt>
                <c:pt idx="488">
                  <c:v>-8.9509562000000006E-4</c:v>
                </c:pt>
                <c:pt idx="489">
                  <c:v>-8.585134600000001E-4</c:v>
                </c:pt>
                <c:pt idx="490">
                  <c:v>-8.4372492000000002E-4</c:v>
                </c:pt>
                <c:pt idx="491">
                  <c:v>-8.3775762000000008E-4</c:v>
                </c:pt>
                <c:pt idx="492">
                  <c:v>-8.2530411999999997E-4</c:v>
                </c:pt>
                <c:pt idx="493">
                  <c:v>-8.1129392000000005E-4</c:v>
                </c:pt>
                <c:pt idx="494">
                  <c:v>-8.0688330000000009E-4</c:v>
                </c:pt>
                <c:pt idx="495">
                  <c:v>-8.1025612000000004E-4</c:v>
                </c:pt>
                <c:pt idx="496">
                  <c:v>-8.1466673999999999E-4</c:v>
                </c:pt>
                <c:pt idx="497">
                  <c:v>-8.0532661999999989E-4</c:v>
                </c:pt>
                <c:pt idx="498">
                  <c:v>-7.7004169999999998E-4</c:v>
                </c:pt>
                <c:pt idx="499">
                  <c:v>-7.0440135999999998E-4</c:v>
                </c:pt>
                <c:pt idx="500">
                  <c:v>-6.1125952000000005E-4</c:v>
                </c:pt>
                <c:pt idx="501">
                  <c:v>-5.0203189999999999E-4</c:v>
                </c:pt>
                <c:pt idx="502">
                  <c:v>-3.9980937999999999E-4</c:v>
                </c:pt>
                <c:pt idx="503">
                  <c:v>-3.1834270000000002E-4</c:v>
                </c:pt>
                <c:pt idx="504">
                  <c:v>-2.6074524000000001E-4</c:v>
                </c:pt>
                <c:pt idx="505">
                  <c:v>-2.1715798000000001E-4</c:v>
                </c:pt>
                <c:pt idx="506">
                  <c:v>-1.7486795599999999E-4</c:v>
                </c:pt>
                <c:pt idx="507">
                  <c:v>-1.2764842000000001E-4</c:v>
                </c:pt>
                <c:pt idx="508">
                  <c:v>-7.6796607999999998E-5</c:v>
                </c:pt>
                <c:pt idx="509">
                  <c:v>-2.4907003999999995E-5</c:v>
                </c:pt>
                <c:pt idx="510">
                  <c:v>2.9836515999999998E-5</c:v>
                </c:pt>
                <c:pt idx="511">
                  <c:v>1.0326029199999998E-4</c:v>
                </c:pt>
                <c:pt idx="512">
                  <c:v>2.23125276E-4</c:v>
                </c:pt>
                <c:pt idx="513">
                  <c:v>4.0032826399999995E-4</c:v>
                </c:pt>
                <c:pt idx="514">
                  <c:v>6.1515127999999994E-4</c:v>
                </c:pt>
                <c:pt idx="515">
                  <c:v>8.2504466000000011E-4</c:v>
                </c:pt>
                <c:pt idx="516">
                  <c:v>9.8201074000000004E-4</c:v>
                </c:pt>
                <c:pt idx="517">
                  <c:v>1.0515427999999998E-3</c:v>
                </c:pt>
                <c:pt idx="518">
                  <c:v>1.0442782599999999E-3</c:v>
                </c:pt>
                <c:pt idx="519">
                  <c:v>9.8979411999999996E-4</c:v>
                </c:pt>
                <c:pt idx="520">
                  <c:v>9.1611093999999986E-4</c:v>
                </c:pt>
                <c:pt idx="521">
                  <c:v>8.5358394000000003E-4</c:v>
                </c:pt>
                <c:pt idx="522">
                  <c:v>8.1518564000000011E-4</c:v>
                </c:pt>
                <c:pt idx="523">
                  <c:v>7.9987819999999992E-4</c:v>
                </c:pt>
                <c:pt idx="524">
                  <c:v>8.1959623999999993E-4</c:v>
                </c:pt>
                <c:pt idx="525">
                  <c:v>8.7096701999999997E-4</c:v>
                </c:pt>
                <c:pt idx="526">
                  <c:v>9.3323461999999992E-4</c:v>
                </c:pt>
                <c:pt idx="527">
                  <c:v>9.9939389999999999E-4</c:v>
                </c:pt>
                <c:pt idx="528">
                  <c:v>1.0530996999999999E-3</c:v>
                </c:pt>
                <c:pt idx="529">
                  <c:v>1.0811200000000001E-3</c:v>
                </c:pt>
                <c:pt idx="530">
                  <c:v>1.1073242000000001E-3</c:v>
                </c:pt>
                <c:pt idx="531">
                  <c:v>1.140793E-3</c:v>
                </c:pt>
                <c:pt idx="532">
                  <c:v>1.1742617999999999E-3</c:v>
                </c:pt>
                <c:pt idx="533">
                  <c:v>1.2116221999999999E-3</c:v>
                </c:pt>
                <c:pt idx="534">
                  <c:v>1.2448315999999998E-3</c:v>
                </c:pt>
                <c:pt idx="535">
                  <c:v>1.2549499999999999E-3</c:v>
                </c:pt>
                <c:pt idx="536">
                  <c:v>1.2510582000000001E-3</c:v>
                </c:pt>
                <c:pt idx="537">
                  <c:v>1.2352317999999999E-3</c:v>
                </c:pt>
                <c:pt idx="538">
                  <c:v>1.1986496E-3</c:v>
                </c:pt>
                <c:pt idx="539">
                  <c:v>1.1397549399999999E-3</c:v>
                </c:pt>
                <c:pt idx="540">
                  <c:v>1.0616611400000001E-3</c:v>
                </c:pt>
                <c:pt idx="541">
                  <c:v>9.7344881999999989E-4</c:v>
                </c:pt>
                <c:pt idx="542">
                  <c:v>8.9846836E-4</c:v>
                </c:pt>
                <c:pt idx="543">
                  <c:v>8.3594148000000013E-4</c:v>
                </c:pt>
                <c:pt idx="544">
                  <c:v>7.7159836000000005E-4</c:v>
                </c:pt>
                <c:pt idx="545">
                  <c:v>7.0414187999999999E-4</c:v>
                </c:pt>
                <c:pt idx="546">
                  <c:v>6.2137795999999996E-4</c:v>
                </c:pt>
                <c:pt idx="547">
                  <c:v>5.1915545999999999E-4</c:v>
                </c:pt>
                <c:pt idx="548">
                  <c:v>4.2549472000000005E-4</c:v>
                </c:pt>
                <c:pt idx="549">
                  <c:v>3.5959494000000001E-4</c:v>
                </c:pt>
                <c:pt idx="550">
                  <c:v>3.0485142000000003E-4</c:v>
                </c:pt>
                <c:pt idx="551">
                  <c:v>2.5140513999999999E-4</c:v>
                </c:pt>
                <c:pt idx="552">
                  <c:v>1.7953803599999999E-4</c:v>
                </c:pt>
                <c:pt idx="553">
                  <c:v>7.3423815999999997E-5</c:v>
                </c:pt>
                <c:pt idx="554">
                  <c:v>-4.7478964000000006E-5</c:v>
                </c:pt>
                <c:pt idx="555">
                  <c:v>-1.41399144E-4</c:v>
                </c:pt>
                <c:pt idx="556">
                  <c:v>-1.8887814400000004E-4</c:v>
                </c:pt>
                <c:pt idx="557">
                  <c:v>-1.8524587199999999E-4</c:v>
                </c:pt>
                <c:pt idx="558">
                  <c:v>-1.3958303200000002E-4</c:v>
                </c:pt>
                <c:pt idx="559">
                  <c:v>-7.9391091999999984E-5</c:v>
                </c:pt>
                <c:pt idx="560">
                  <c:v>-2.9058183999999999E-5</c:v>
                </c:pt>
                <c:pt idx="561">
                  <c:v>1.5307431999999996E-5</c:v>
                </c:pt>
                <c:pt idx="562">
                  <c:v>5.9413583999999999E-5</c:v>
                </c:pt>
                <c:pt idx="563">
                  <c:v>9.7552443999999992E-5</c:v>
                </c:pt>
                <c:pt idx="564">
                  <c:v>1.3906412399999999E-4</c:v>
                </c:pt>
                <c:pt idx="565">
                  <c:v>1.8939703599999999E-4</c:v>
                </c:pt>
                <c:pt idx="566">
                  <c:v>2.3921106E-4</c:v>
                </c:pt>
                <c:pt idx="567">
                  <c:v>2.9343570000000001E-4</c:v>
                </c:pt>
                <c:pt idx="568">
                  <c:v>3.6582170000000003E-4</c:v>
                </c:pt>
                <c:pt idx="569">
                  <c:v>4.4469390000000006E-4</c:v>
                </c:pt>
                <c:pt idx="570">
                  <c:v>5.1837714000000008E-4</c:v>
                </c:pt>
                <c:pt idx="571">
                  <c:v>5.8090410000000007E-4</c:v>
                </c:pt>
                <c:pt idx="572">
                  <c:v>6.244913600000001E-4</c:v>
                </c:pt>
                <c:pt idx="573">
                  <c:v>6.4810112000000006E-4</c:v>
                </c:pt>
                <c:pt idx="574">
                  <c:v>6.56144E-4</c:v>
                </c:pt>
                <c:pt idx="575">
                  <c:v>6.4706332000000004E-4</c:v>
                </c:pt>
                <c:pt idx="576">
                  <c:v>6.265669400000001E-4</c:v>
                </c:pt>
                <c:pt idx="577">
                  <c:v>6.0555166000000004E-4</c:v>
                </c:pt>
                <c:pt idx="578">
                  <c:v>5.8635250000000001E-4</c:v>
                </c:pt>
                <c:pt idx="579">
                  <c:v>5.6974784000000001E-4</c:v>
                </c:pt>
                <c:pt idx="580">
                  <c:v>5.614455E-4</c:v>
                </c:pt>
                <c:pt idx="581">
                  <c:v>5.6040769999999998E-4</c:v>
                </c:pt>
                <c:pt idx="582">
                  <c:v>5.5703487999999993E-4</c:v>
                </c:pt>
                <c:pt idx="583">
                  <c:v>5.4068965999999987E-4</c:v>
                </c:pt>
                <c:pt idx="584">
                  <c:v>4.9736183999999999E-4</c:v>
                </c:pt>
                <c:pt idx="585">
                  <c:v>4.1589516000000001E-4</c:v>
                </c:pt>
                <c:pt idx="586">
                  <c:v>3.0874313200000001E-4</c:v>
                </c:pt>
                <c:pt idx="587">
                  <c:v>2.1378515599999995E-4</c:v>
                </c:pt>
                <c:pt idx="588">
                  <c:v>1.6007941599999997E-4</c:v>
                </c:pt>
                <c:pt idx="589">
                  <c:v>1.7123567600000001E-4</c:v>
                </c:pt>
                <c:pt idx="590">
                  <c:v>2.5114567599999999E-4</c:v>
                </c:pt>
                <c:pt idx="591">
                  <c:v>3.6192998400000006E-4</c:v>
                </c:pt>
                <c:pt idx="592">
                  <c:v>4.4806672E-4</c:v>
                </c:pt>
                <c:pt idx="593">
                  <c:v>4.8387056E-4</c:v>
                </c:pt>
                <c:pt idx="594">
                  <c:v>4.5636905999999996E-4</c:v>
                </c:pt>
                <c:pt idx="595">
                  <c:v>3.7464292000000002E-4</c:v>
                </c:pt>
                <c:pt idx="596">
                  <c:v>2.9421401999999997E-4</c:v>
                </c:pt>
                <c:pt idx="597">
                  <c:v>2.6230192000000006E-4</c:v>
                </c:pt>
              </c:numCache>
            </c:numRef>
          </c:val>
          <c:smooth val="0"/>
        </c:ser>
        <c:ser>
          <c:idx val="44"/>
          <c:order val="43"/>
          <c:marker>
            <c:symbol val="none"/>
          </c:marker>
          <c:val>
            <c:numRef>
              <c:f>Sheet1!$AT$2:$AT$599</c:f>
              <c:numCache>
                <c:formatCode>0.00E+00</c:formatCode>
                <c:ptCount val="598"/>
                <c:pt idx="0">
                  <c:v>1.9069430000000001E-4</c:v>
                </c:pt>
                <c:pt idx="1">
                  <c:v>1.4399359999999999E-4</c:v>
                </c:pt>
                <c:pt idx="2">
                  <c:v>1.2790786799999999E-4</c:v>
                </c:pt>
                <c:pt idx="3">
                  <c:v>1.3621020799999998E-4</c:v>
                </c:pt>
                <c:pt idx="4">
                  <c:v>1.85505328E-4</c:v>
                </c:pt>
                <c:pt idx="5">
                  <c:v>2.6593421600000001E-4</c:v>
                </c:pt>
                <c:pt idx="6">
                  <c:v>3.4454696E-4</c:v>
                </c:pt>
                <c:pt idx="7">
                  <c:v>4.0577668000000005E-4</c:v>
                </c:pt>
                <c:pt idx="8">
                  <c:v>4.3275926E-4</c:v>
                </c:pt>
                <c:pt idx="9">
                  <c:v>4.2134356000000001E-4</c:v>
                </c:pt>
                <c:pt idx="10">
                  <c:v>4.018849600000001E-4</c:v>
                </c:pt>
                <c:pt idx="11">
                  <c:v>3.9773380000000005E-4</c:v>
                </c:pt>
                <c:pt idx="12">
                  <c:v>4.0863062000000007E-4</c:v>
                </c:pt>
                <c:pt idx="13">
                  <c:v>4.4054274000000001E-4</c:v>
                </c:pt>
                <c:pt idx="14">
                  <c:v>4.7193593999999997E-4</c:v>
                </c:pt>
                <c:pt idx="15">
                  <c:v>4.6259579999999995E-4</c:v>
                </c:pt>
                <c:pt idx="16">
                  <c:v>3.9462041999999993E-4</c:v>
                </c:pt>
                <c:pt idx="17">
                  <c:v>2.7553378400000002E-4</c:v>
                </c:pt>
                <c:pt idx="18">
                  <c:v>1.2479448399999998E-4</c:v>
                </c:pt>
                <c:pt idx="19">
                  <c:v>-1.0118475999999992E-5</c:v>
                </c:pt>
                <c:pt idx="20">
                  <c:v>-7.0310408000000006E-5</c:v>
                </c:pt>
                <c:pt idx="21">
                  <c:v>-3.0874308000000012E-5</c:v>
                </c:pt>
                <c:pt idx="22">
                  <c:v>9.3141847999999981E-5</c:v>
                </c:pt>
                <c:pt idx="23">
                  <c:v>2.49070108E-4</c:v>
                </c:pt>
                <c:pt idx="24">
                  <c:v>3.7412404800000001E-4</c:v>
                </c:pt>
                <c:pt idx="25">
                  <c:v>4.3587267999999996E-4</c:v>
                </c:pt>
                <c:pt idx="26">
                  <c:v>4.4702893999999996E-4</c:v>
                </c:pt>
                <c:pt idx="27">
                  <c:v>4.3613212000000005E-4</c:v>
                </c:pt>
                <c:pt idx="28">
                  <c:v>4.4443443999999993E-4</c:v>
                </c:pt>
                <c:pt idx="29">
                  <c:v>4.8153550000000001E-4</c:v>
                </c:pt>
                <c:pt idx="30">
                  <c:v>5.1759875999999997E-4</c:v>
                </c:pt>
                <c:pt idx="31">
                  <c:v>5.2616054000000003E-4</c:v>
                </c:pt>
                <c:pt idx="32">
                  <c:v>4.9632401999999995E-4</c:v>
                </c:pt>
                <c:pt idx="33">
                  <c:v>4.2315967999999999E-4</c:v>
                </c:pt>
                <c:pt idx="34">
                  <c:v>3.3624459999999996E-4</c:v>
                </c:pt>
                <c:pt idx="35">
                  <c:v>2.5892910000000001E-4</c:v>
                </c:pt>
                <c:pt idx="36">
                  <c:v>1.8472697200000004E-4</c:v>
                </c:pt>
                <c:pt idx="37">
                  <c:v>1.2427557999999998E-4</c:v>
                </c:pt>
                <c:pt idx="38">
                  <c:v>8.7174523999999996E-5</c:v>
                </c:pt>
                <c:pt idx="39">
                  <c:v>7.6018264000000005E-5</c:v>
                </c:pt>
                <c:pt idx="40">
                  <c:v>9.5217423999999993E-5</c:v>
                </c:pt>
                <c:pt idx="41">
                  <c:v>1.3958303200000002E-4</c:v>
                </c:pt>
                <c:pt idx="42">
                  <c:v>1.90434844E-4</c:v>
                </c:pt>
                <c:pt idx="43">
                  <c:v>2.4128666000000003E-4</c:v>
                </c:pt>
                <c:pt idx="44">
                  <c:v>2.8409558000000001E-4</c:v>
                </c:pt>
                <c:pt idx="45">
                  <c:v>3.2015883999999997E-4</c:v>
                </c:pt>
                <c:pt idx="46">
                  <c:v>3.5933549999999997E-4</c:v>
                </c:pt>
                <c:pt idx="47">
                  <c:v>3.7931299999999994E-4</c:v>
                </c:pt>
                <c:pt idx="48">
                  <c:v>3.7256733999999997E-4</c:v>
                </c:pt>
                <c:pt idx="49">
                  <c:v>3.4532530000000005E-4</c:v>
                </c:pt>
                <c:pt idx="50">
                  <c:v>2.9810576000000001E-4</c:v>
                </c:pt>
                <c:pt idx="51">
                  <c:v>2.4414055999999999E-4</c:v>
                </c:pt>
                <c:pt idx="52">
                  <c:v>2.2416305999999999E-4</c:v>
                </c:pt>
                <c:pt idx="53">
                  <c:v>2.3739492000000002E-4</c:v>
                </c:pt>
                <c:pt idx="54">
                  <c:v>2.6489640000000001E-4</c:v>
                </c:pt>
                <c:pt idx="55">
                  <c:v>3.0044078000000004E-4</c:v>
                </c:pt>
                <c:pt idx="56">
                  <c:v>3.2353166000000002E-4</c:v>
                </c:pt>
                <c:pt idx="57">
                  <c:v>3.1886160000000002E-4</c:v>
                </c:pt>
                <c:pt idx="58">
                  <c:v>2.9914353999999999E-4</c:v>
                </c:pt>
                <c:pt idx="59">
                  <c:v>2.7060425999999996E-4</c:v>
                </c:pt>
                <c:pt idx="60">
                  <c:v>2.2649809999999998E-4</c:v>
                </c:pt>
                <c:pt idx="61">
                  <c:v>1.8265138399999997E-4</c:v>
                </c:pt>
                <c:pt idx="62">
                  <c:v>1.5151761599999997E-4</c:v>
                </c:pt>
                <c:pt idx="63">
                  <c:v>1.3595073599999998E-4</c:v>
                </c:pt>
                <c:pt idx="64">
                  <c:v>1.4866369600000001E-4</c:v>
                </c:pt>
                <c:pt idx="65">
                  <c:v>1.9951551599999999E-4</c:v>
                </c:pt>
                <c:pt idx="66">
                  <c:v>2.7138261200000002E-4</c:v>
                </c:pt>
                <c:pt idx="67">
                  <c:v>3.4714144000000001E-4</c:v>
                </c:pt>
                <c:pt idx="68">
                  <c:v>4.2030577999999997E-4</c:v>
                </c:pt>
                <c:pt idx="69">
                  <c:v>4.8127606000000002E-4</c:v>
                </c:pt>
                <c:pt idx="70">
                  <c:v>5.2278774000000001E-4</c:v>
                </c:pt>
                <c:pt idx="71">
                  <c:v>5.5444040000000004E-4</c:v>
                </c:pt>
                <c:pt idx="72">
                  <c:v>5.7779071999999995E-4</c:v>
                </c:pt>
                <c:pt idx="73">
                  <c:v>5.8194190000000008E-4</c:v>
                </c:pt>
                <c:pt idx="74">
                  <c:v>5.6248330000000001E-4</c:v>
                </c:pt>
                <c:pt idx="75">
                  <c:v>5.1448542000000002E-4</c:v>
                </c:pt>
                <c:pt idx="76">
                  <c:v>4.3068372000000001E-4</c:v>
                </c:pt>
                <c:pt idx="77">
                  <c:v>3.1886161999999994E-4</c:v>
                </c:pt>
                <c:pt idx="78">
                  <c:v>1.95883256E-4</c:v>
                </c:pt>
                <c:pt idx="79">
                  <c:v>7.6277736000000015E-5</c:v>
                </c:pt>
                <c:pt idx="80">
                  <c:v>-1.7642443999999996E-5</c:v>
                </c:pt>
                <c:pt idx="81">
                  <c:v>-7.1348188000000003E-5</c:v>
                </c:pt>
                <c:pt idx="82">
                  <c:v>-9.6774088000000006E-5</c:v>
                </c:pt>
                <c:pt idx="83">
                  <c:v>-1.1104372400000001E-4</c:v>
                </c:pt>
                <c:pt idx="84">
                  <c:v>-1.2375668399999999E-4</c:v>
                </c:pt>
                <c:pt idx="85">
                  <c:v>-1.34134604E-4</c:v>
                </c:pt>
                <c:pt idx="86">
                  <c:v>-1.32837364E-4</c:v>
                </c:pt>
                <c:pt idx="87">
                  <c:v>-1.1052484000000001E-4</c:v>
                </c:pt>
                <c:pt idx="88">
                  <c:v>-7.3683228000000003E-5</c:v>
                </c:pt>
                <c:pt idx="89">
                  <c:v>-3.2690444000000002E-5</c:v>
                </c:pt>
                <c:pt idx="90">
                  <c:v>-1.5566880000000008E-6</c:v>
                </c:pt>
                <c:pt idx="91">
                  <c:v>1.0377920000000001E-5</c:v>
                </c:pt>
                <c:pt idx="92">
                  <c:v>1.2712952E-5</c:v>
                </c:pt>
                <c:pt idx="93">
                  <c:v>1.9718047999999998E-5</c:v>
                </c:pt>
                <c:pt idx="94">
                  <c:v>4.0733344000000006E-5</c:v>
                </c:pt>
                <c:pt idx="95">
                  <c:v>8.1466687999999998E-5</c:v>
                </c:pt>
                <c:pt idx="96">
                  <c:v>1.36210224E-4</c:v>
                </c:pt>
                <c:pt idx="97">
                  <c:v>1.8628368799999999E-4</c:v>
                </c:pt>
                <c:pt idx="98">
                  <c:v>2.1923358000000001E-4</c:v>
                </c:pt>
                <c:pt idx="99">
                  <c:v>2.1767688000000002E-4</c:v>
                </c:pt>
                <c:pt idx="100">
                  <c:v>1.7746243200000004E-4</c:v>
                </c:pt>
                <c:pt idx="101">
                  <c:v>1.2090276000000003E-4</c:v>
                </c:pt>
                <c:pt idx="102">
                  <c:v>7.8872183999999996E-5</c:v>
                </c:pt>
                <c:pt idx="103">
                  <c:v>7.5758804000000001E-5</c:v>
                </c:pt>
                <c:pt idx="104">
                  <c:v>1.1804882400000001E-4</c:v>
                </c:pt>
                <c:pt idx="105">
                  <c:v>1.7772187199999997E-4</c:v>
                </c:pt>
                <c:pt idx="106">
                  <c:v>2.2053078400000002E-4</c:v>
                </c:pt>
                <c:pt idx="107">
                  <c:v>2.2727643200000001E-4</c:v>
                </c:pt>
                <c:pt idx="108">
                  <c:v>2.0444501199999996E-4</c:v>
                </c:pt>
                <c:pt idx="109">
                  <c:v>1.8939703200000001E-4</c:v>
                </c:pt>
                <c:pt idx="110">
                  <c:v>2.1378513200000002E-4</c:v>
                </c:pt>
                <c:pt idx="111">
                  <c:v>2.8383611200000002E-4</c:v>
                </c:pt>
                <c:pt idx="112">
                  <c:v>3.8683698000000004E-4</c:v>
                </c:pt>
                <c:pt idx="113">
                  <c:v>4.8179495999999997E-4</c:v>
                </c:pt>
                <c:pt idx="114">
                  <c:v>5.3316568000000004E-4</c:v>
                </c:pt>
                <c:pt idx="115">
                  <c:v>5.3550072E-4</c:v>
                </c:pt>
                <c:pt idx="116">
                  <c:v>4.8309221999999995E-4</c:v>
                </c:pt>
                <c:pt idx="117">
                  <c:v>3.8424251999999995E-4</c:v>
                </c:pt>
                <c:pt idx="118">
                  <c:v>2.7034484E-4</c:v>
                </c:pt>
                <c:pt idx="119">
                  <c:v>1.6630618E-4</c:v>
                </c:pt>
                <c:pt idx="120">
                  <c:v>9.9109143999999996E-5</c:v>
                </c:pt>
                <c:pt idx="121">
                  <c:v>8.5358384000000002E-5</c:v>
                </c:pt>
                <c:pt idx="122">
                  <c:v>1.15454344E-4</c:v>
                </c:pt>
                <c:pt idx="123">
                  <c:v>1.55409344E-4</c:v>
                </c:pt>
                <c:pt idx="124">
                  <c:v>1.676034E-4</c:v>
                </c:pt>
                <c:pt idx="125">
                  <c:v>1.3335626400000003E-4</c:v>
                </c:pt>
                <c:pt idx="126">
                  <c:v>7.1088744000000003E-5</c:v>
                </c:pt>
                <c:pt idx="127">
                  <c:v>9.080680000000003E-6</c:v>
                </c:pt>
                <c:pt idx="128">
                  <c:v>-1.6864127999999997E-5</c:v>
                </c:pt>
                <c:pt idx="129">
                  <c:v>1.7642456000000009E-5</c:v>
                </c:pt>
                <c:pt idx="130">
                  <c:v>1.06633128E-4</c:v>
                </c:pt>
                <c:pt idx="131">
                  <c:v>2.3246542800000003E-4</c:v>
                </c:pt>
                <c:pt idx="132">
                  <c:v>3.7049177199999998E-4</c:v>
                </c:pt>
                <c:pt idx="133">
                  <c:v>4.9398901999999994E-4</c:v>
                </c:pt>
                <c:pt idx="134">
                  <c:v>5.9024423999999999E-4</c:v>
                </c:pt>
                <c:pt idx="135">
                  <c:v>6.5510624000000004E-4</c:v>
                </c:pt>
                <c:pt idx="136">
                  <c:v>6.8675887999999994E-4</c:v>
                </c:pt>
                <c:pt idx="137">
                  <c:v>6.9428285999999988E-4</c:v>
                </c:pt>
                <c:pt idx="138">
                  <c:v>6.8312660000000003E-4</c:v>
                </c:pt>
                <c:pt idx="139">
                  <c:v>6.4732275999999998E-4</c:v>
                </c:pt>
                <c:pt idx="140">
                  <c:v>5.9076310000000004E-4</c:v>
                </c:pt>
                <c:pt idx="141">
                  <c:v>5.2200938000000004E-4</c:v>
                </c:pt>
                <c:pt idx="142">
                  <c:v>4.4132106000000003E-4</c:v>
                </c:pt>
                <c:pt idx="143">
                  <c:v>3.6556224000000007E-4</c:v>
                </c:pt>
                <c:pt idx="144">
                  <c:v>3.2664504000000003E-4</c:v>
                </c:pt>
                <c:pt idx="145">
                  <c:v>3.3702295999999999E-4</c:v>
                </c:pt>
                <c:pt idx="146">
                  <c:v>3.9124759999999999E-4</c:v>
                </c:pt>
                <c:pt idx="147">
                  <c:v>4.7790324000000003E-4</c:v>
                </c:pt>
                <c:pt idx="148">
                  <c:v>5.6222384000000005E-4</c:v>
                </c:pt>
                <c:pt idx="149">
                  <c:v>6.110000799999999E-4</c:v>
                </c:pt>
                <c:pt idx="150">
                  <c:v>6.0918394000000005E-4</c:v>
                </c:pt>
                <c:pt idx="151">
                  <c:v>5.5651599999999996E-4</c:v>
                </c:pt>
                <c:pt idx="152">
                  <c:v>4.7427097999999998E-4</c:v>
                </c:pt>
                <c:pt idx="153">
                  <c:v>3.9851215999999997E-4</c:v>
                </c:pt>
                <c:pt idx="154">
                  <c:v>3.4817924000000002E-4</c:v>
                </c:pt>
                <c:pt idx="155">
                  <c:v>3.2508835999999999E-4</c:v>
                </c:pt>
                <c:pt idx="156">
                  <c:v>3.1756436000000002E-4</c:v>
                </c:pt>
                <c:pt idx="157">
                  <c:v>3.0381359999999999E-4</c:v>
                </c:pt>
                <c:pt idx="158">
                  <c:v>2.7423653999999998E-4</c:v>
                </c:pt>
                <c:pt idx="159">
                  <c:v>2.3480043999999999E-4</c:v>
                </c:pt>
                <c:pt idx="160">
                  <c:v>2.015911E-4</c:v>
                </c:pt>
                <c:pt idx="161">
                  <c:v>1.9873717999999998E-4</c:v>
                </c:pt>
                <c:pt idx="162">
                  <c:v>2.2961149999999996E-4</c:v>
                </c:pt>
                <c:pt idx="163">
                  <c:v>2.7605267999999999E-4</c:v>
                </c:pt>
                <c:pt idx="164">
                  <c:v>3.2119664000000004E-4</c:v>
                </c:pt>
                <c:pt idx="165">
                  <c:v>3.5077370000000005E-4</c:v>
                </c:pt>
                <c:pt idx="166">
                  <c:v>3.5648153999999997E-4</c:v>
                </c:pt>
                <c:pt idx="167">
                  <c:v>3.5907601999999998E-4</c:v>
                </c:pt>
                <c:pt idx="168">
                  <c:v>3.7542126000000001E-4</c:v>
                </c:pt>
                <c:pt idx="169">
                  <c:v>3.8787476000000002E-4</c:v>
                </c:pt>
                <c:pt idx="170">
                  <c:v>3.8553974000000003E-4</c:v>
                </c:pt>
                <c:pt idx="171">
                  <c:v>3.5803826000000002E-4</c:v>
                </c:pt>
                <c:pt idx="172">
                  <c:v>2.9084122800000003E-4</c:v>
                </c:pt>
                <c:pt idx="173">
                  <c:v>1.9718048800000001E-4</c:v>
                </c:pt>
                <c:pt idx="174">
                  <c:v>1.2245946000000001E-4</c:v>
                </c:pt>
                <c:pt idx="175">
                  <c:v>8.1985559999999994E-5</c:v>
                </c:pt>
                <c:pt idx="176">
                  <c:v>8.6915079999999996E-5</c:v>
                </c:pt>
                <c:pt idx="177">
                  <c:v>1.5281487200000002E-4</c:v>
                </c:pt>
                <c:pt idx="178">
                  <c:v>2.66453092E-4</c:v>
                </c:pt>
                <c:pt idx="179">
                  <c:v>4.130412200000001E-4</c:v>
                </c:pt>
                <c:pt idx="180">
                  <c:v>5.9698994000000007E-4</c:v>
                </c:pt>
                <c:pt idx="181">
                  <c:v>8.0999666000000007E-4</c:v>
                </c:pt>
                <c:pt idx="182">
                  <c:v>1.0318246199999999E-3</c:v>
                </c:pt>
                <c:pt idx="183">
                  <c:v>1.25572816E-3</c:v>
                </c:pt>
                <c:pt idx="184">
                  <c:v>1.4739240000000002E-3</c:v>
                </c:pt>
                <c:pt idx="185">
                  <c:v>1.6905629999999997E-3</c:v>
                </c:pt>
                <c:pt idx="186">
                  <c:v>1.9336658E-3</c:v>
                </c:pt>
                <c:pt idx="187">
                  <c:v>2.2289177999999998E-3</c:v>
                </c:pt>
                <c:pt idx="188">
                  <c:v>2.5838427999999997E-3</c:v>
                </c:pt>
                <c:pt idx="189">
                  <c:v>2.9836521999999999E-3</c:v>
                </c:pt>
                <c:pt idx="190">
                  <c:v>3.4003257999999995E-3</c:v>
                </c:pt>
                <c:pt idx="191">
                  <c:v>3.8149238000000003E-3</c:v>
                </c:pt>
                <c:pt idx="192">
                  <c:v>4.2357484000000003E-3</c:v>
                </c:pt>
                <c:pt idx="193">
                  <c:v>4.6967874000000001E-3</c:v>
                </c:pt>
                <c:pt idx="194">
                  <c:v>5.2465576E-3</c:v>
                </c:pt>
                <c:pt idx="195">
                  <c:v>5.9089282E-3</c:v>
                </c:pt>
                <c:pt idx="196">
                  <c:v>6.6748186000000001E-3</c:v>
                </c:pt>
                <c:pt idx="197">
                  <c:v>7.5159489999999992E-3</c:v>
                </c:pt>
                <c:pt idx="198">
                  <c:v>8.3939219999999998E-3</c:v>
                </c:pt>
                <c:pt idx="199">
                  <c:v>9.2724131999999994E-3</c:v>
                </c:pt>
                <c:pt idx="200">
                  <c:v>1.0135078E-2</c:v>
                </c:pt>
                <c:pt idx="201">
                  <c:v>1.09702406E-2</c:v>
                </c:pt>
                <c:pt idx="202">
                  <c:v>1.176986E-2</c:v>
                </c:pt>
                <c:pt idx="203">
                  <c:v>1.254535E-2</c:v>
                </c:pt>
                <c:pt idx="204">
                  <c:v>1.3314093999999999E-2</c:v>
                </c:pt>
                <c:pt idx="205">
                  <c:v>1.4087768000000001E-2</c:v>
                </c:pt>
                <c:pt idx="206">
                  <c:v>1.4859626000000001E-2</c:v>
                </c:pt>
                <c:pt idx="207">
                  <c:v>1.5608132E-2</c:v>
                </c:pt>
                <c:pt idx="208">
                  <c:v>1.6294371999999998E-2</c:v>
                </c:pt>
                <c:pt idx="209">
                  <c:v>1.6894994E-2</c:v>
                </c:pt>
                <c:pt idx="210">
                  <c:v>1.7415965999999998E-2</c:v>
                </c:pt>
                <c:pt idx="211">
                  <c:v>1.7870259999999999E-2</c:v>
                </c:pt>
                <c:pt idx="212">
                  <c:v>1.8263066000000001E-2</c:v>
                </c:pt>
                <c:pt idx="213">
                  <c:v>1.8598532000000001E-2</c:v>
                </c:pt>
                <c:pt idx="214">
                  <c:v>1.8860056000000004E-2</c:v>
                </c:pt>
                <c:pt idx="215">
                  <c:v>1.9013390000000002E-2</c:v>
                </c:pt>
                <c:pt idx="216">
                  <c:v>1.9055679999999998E-2</c:v>
                </c:pt>
                <c:pt idx="217">
                  <c:v>1.9008977999999999E-2</c:v>
                </c:pt>
                <c:pt idx="218">
                  <c:v>1.8888073999999998E-2</c:v>
                </c:pt>
                <c:pt idx="219">
                  <c:v>1.8703606000000001E-2</c:v>
                </c:pt>
                <c:pt idx="220">
                  <c:v>1.8458168000000004E-2</c:v>
                </c:pt>
                <c:pt idx="221">
                  <c:v>1.8132302000000003E-2</c:v>
                </c:pt>
                <c:pt idx="222">
                  <c:v>1.7714592000000001E-2</c:v>
                </c:pt>
                <c:pt idx="223">
                  <c:v>1.7213340000000001E-2</c:v>
                </c:pt>
                <c:pt idx="224">
                  <c:v>1.6626728E-2</c:v>
                </c:pt>
                <c:pt idx="225">
                  <c:v>1.5964097999999999E-2</c:v>
                </c:pt>
                <c:pt idx="226">
                  <c:v>1.5259956000000002E-2</c:v>
                </c:pt>
                <c:pt idx="227">
                  <c:v>1.4543620000000002E-2</c:v>
                </c:pt>
                <c:pt idx="228">
                  <c:v>1.3836882E-2</c:v>
                </c:pt>
                <c:pt idx="229">
                  <c:v>1.3172435999999999E-2</c:v>
                </c:pt>
                <c:pt idx="230">
                  <c:v>1.2568699999999999E-2</c:v>
                </c:pt>
                <c:pt idx="231">
                  <c:v>1.2024117999999999E-2</c:v>
                </c:pt>
                <c:pt idx="232">
                  <c:v>1.1537651999999999E-2</c:v>
                </c:pt>
                <c:pt idx="233">
                  <c:v>1.1107228E-2</c:v>
                </c:pt>
                <c:pt idx="234">
                  <c:v>1.0709753799999999E-2</c:v>
                </c:pt>
                <c:pt idx="235">
                  <c:v>1.03089064E-2</c:v>
                </c:pt>
                <c:pt idx="236">
                  <c:v>9.8901573999999985E-3</c:v>
                </c:pt>
                <c:pt idx="237">
                  <c:v>9.4550633999999998E-3</c:v>
                </c:pt>
                <c:pt idx="238">
                  <c:v>9.0098511999999985E-3</c:v>
                </c:pt>
                <c:pt idx="239">
                  <c:v>8.5921398000000006E-3</c:v>
                </c:pt>
                <c:pt idx="240">
                  <c:v>8.2548573999999993E-3</c:v>
                </c:pt>
                <c:pt idx="241">
                  <c:v>8.0179811999999996E-3</c:v>
                </c:pt>
                <c:pt idx="242">
                  <c:v>7.8802141999999992E-3</c:v>
                </c:pt>
                <c:pt idx="243">
                  <c:v>7.8306596000000013E-3</c:v>
                </c:pt>
                <c:pt idx="244">
                  <c:v>7.8275463999999996E-3</c:v>
                </c:pt>
                <c:pt idx="245">
                  <c:v>7.8228762000000004E-3</c:v>
                </c:pt>
                <c:pt idx="246">
                  <c:v>7.7896670000000019E-3</c:v>
                </c:pt>
                <c:pt idx="247">
                  <c:v>7.7136488000000003E-3</c:v>
                </c:pt>
                <c:pt idx="248">
                  <c:v>7.5974160000000001E-3</c:v>
                </c:pt>
                <c:pt idx="249">
                  <c:v>7.4604273999999996E-3</c:v>
                </c:pt>
                <c:pt idx="250">
                  <c:v>7.3216227999999993E-3</c:v>
                </c:pt>
                <c:pt idx="251">
                  <c:v>7.1867098000000006E-3</c:v>
                </c:pt>
                <c:pt idx="252">
                  <c:v>7.0538723999999994E-3</c:v>
                </c:pt>
                <c:pt idx="253">
                  <c:v>6.9210351999999999E-3</c:v>
                </c:pt>
                <c:pt idx="254">
                  <c:v>6.8014296000000005E-3</c:v>
                </c:pt>
                <c:pt idx="255">
                  <c:v>6.7033582000000005E-3</c:v>
                </c:pt>
                <c:pt idx="256">
                  <c:v>6.6224104000000006E-3</c:v>
                </c:pt>
                <c:pt idx="257">
                  <c:v>6.5430193999999999E-3</c:v>
                </c:pt>
                <c:pt idx="258">
                  <c:v>6.4431317999999998E-3</c:v>
                </c:pt>
                <c:pt idx="259">
                  <c:v>6.3004354000000002E-3</c:v>
                </c:pt>
                <c:pt idx="260">
                  <c:v>6.107406000000001E-3</c:v>
                </c:pt>
                <c:pt idx="261">
                  <c:v>5.8728650000000006E-3</c:v>
                </c:pt>
                <c:pt idx="262">
                  <c:v>5.6160114000000008E-3</c:v>
                </c:pt>
                <c:pt idx="263">
                  <c:v>5.3472231999999991E-3</c:v>
                </c:pt>
                <c:pt idx="264">
                  <c:v>5.0649438E-3</c:v>
                </c:pt>
                <c:pt idx="265">
                  <c:v>4.7782537999999999E-3</c:v>
                </c:pt>
                <c:pt idx="266">
                  <c:v>4.4905259999999999E-3</c:v>
                </c:pt>
                <c:pt idx="267">
                  <c:v>4.2004631999999998E-3</c:v>
                </c:pt>
                <c:pt idx="268">
                  <c:v>3.9404963999999992E-3</c:v>
                </c:pt>
                <c:pt idx="269">
                  <c:v>3.7440942E-3</c:v>
                </c:pt>
                <c:pt idx="270">
                  <c:v>3.5910200000000003E-3</c:v>
                </c:pt>
                <c:pt idx="271">
                  <c:v>3.4618148E-3</c:v>
                </c:pt>
                <c:pt idx="272">
                  <c:v>3.3357230000000001E-3</c:v>
                </c:pt>
                <c:pt idx="273">
                  <c:v>3.1676005999999998E-3</c:v>
                </c:pt>
                <c:pt idx="274">
                  <c:v>2.9460320000000003E-3</c:v>
                </c:pt>
                <c:pt idx="275">
                  <c:v>2.7075991999999998E-3</c:v>
                </c:pt>
                <c:pt idx="276">
                  <c:v>2.4709825999999998E-3</c:v>
                </c:pt>
                <c:pt idx="277">
                  <c:v>2.2649808E-3</c:v>
                </c:pt>
                <c:pt idx="278">
                  <c:v>2.1305867999999997E-3</c:v>
                </c:pt>
                <c:pt idx="279">
                  <c:v>2.0579413999999999E-3</c:v>
                </c:pt>
                <c:pt idx="280">
                  <c:v>2.0273266000000001E-3</c:v>
                </c:pt>
                <c:pt idx="281">
                  <c:v>2.0361478000000001E-3</c:v>
                </c:pt>
                <c:pt idx="282">
                  <c:v>2.0514553999999999E-3</c:v>
                </c:pt>
                <c:pt idx="283">
                  <c:v>2.0335534000000001E-3</c:v>
                </c:pt>
                <c:pt idx="284">
                  <c:v>1.9814044000000001E-3</c:v>
                </c:pt>
                <c:pt idx="285">
                  <c:v>1.8994187999999998E-3</c:v>
                </c:pt>
                <c:pt idx="286">
                  <c:v>1.7951207999999999E-3</c:v>
                </c:pt>
                <c:pt idx="287">
                  <c:v>1.7084649999999999E-3</c:v>
                </c:pt>
                <c:pt idx="288">
                  <c:v>1.6570944000000002E-3</c:v>
                </c:pt>
                <c:pt idx="289">
                  <c:v>1.6231065999999998E-3</c:v>
                </c:pt>
                <c:pt idx="290">
                  <c:v>1.5945671999999997E-3</c:v>
                </c:pt>
                <c:pt idx="291">
                  <c:v>1.5548716E-3</c:v>
                </c:pt>
                <c:pt idx="292">
                  <c:v>1.4824856E-3</c:v>
                </c:pt>
                <c:pt idx="293">
                  <c:v>1.3906410000000002E-3</c:v>
                </c:pt>
                <c:pt idx="294">
                  <c:v>1.3187740000000002E-3</c:v>
                </c:pt>
                <c:pt idx="295">
                  <c:v>1.2798568000000001E-3</c:v>
                </c:pt>
                <c:pt idx="296">
                  <c:v>1.2746678E-3</c:v>
                </c:pt>
                <c:pt idx="297">
                  <c:v>1.2853052000000001E-3</c:v>
                </c:pt>
                <c:pt idx="298">
                  <c:v>1.2733706E-3</c:v>
                </c:pt>
                <c:pt idx="299">
                  <c:v>1.2004656999999998E-3</c:v>
                </c:pt>
                <c:pt idx="300">
                  <c:v>1.0681473000000001E-3</c:v>
                </c:pt>
                <c:pt idx="301">
                  <c:v>9.0832741999999995E-4</c:v>
                </c:pt>
                <c:pt idx="302">
                  <c:v>7.4695082000000011E-4</c:v>
                </c:pt>
                <c:pt idx="303">
                  <c:v>6.1229730000000014E-4</c:v>
                </c:pt>
                <c:pt idx="304">
                  <c:v>5.1759877999999989E-4</c:v>
                </c:pt>
                <c:pt idx="305">
                  <c:v>4.4573168000000004E-4</c:v>
                </c:pt>
                <c:pt idx="306">
                  <c:v>3.7879408000000001E-4</c:v>
                </c:pt>
                <c:pt idx="307">
                  <c:v>3.1938048E-4</c:v>
                </c:pt>
                <c:pt idx="308">
                  <c:v>2.6697198E-4</c:v>
                </c:pt>
                <c:pt idx="309">
                  <c:v>2.4154607999999999E-4</c:v>
                </c:pt>
                <c:pt idx="310">
                  <c:v>2.5270233999999999E-4</c:v>
                </c:pt>
                <c:pt idx="311">
                  <c:v>2.8253886000000002E-4</c:v>
                </c:pt>
                <c:pt idx="312">
                  <c:v>3.1730490000000001E-4</c:v>
                </c:pt>
                <c:pt idx="313">
                  <c:v>3.352068E-4</c:v>
                </c:pt>
                <c:pt idx="314">
                  <c:v>3.1107812000000001E-4</c:v>
                </c:pt>
                <c:pt idx="315">
                  <c:v>2.6204245999999999E-4</c:v>
                </c:pt>
                <c:pt idx="316">
                  <c:v>2.1274734E-4</c:v>
                </c:pt>
                <c:pt idx="317">
                  <c:v>1.7564628000000002E-4</c:v>
                </c:pt>
                <c:pt idx="318">
                  <c:v>1.7668408000000001E-4</c:v>
                </c:pt>
                <c:pt idx="319">
                  <c:v>2.2701700000000001E-4</c:v>
                </c:pt>
                <c:pt idx="320">
                  <c:v>3.1756436000000002E-4</c:v>
                </c:pt>
                <c:pt idx="321">
                  <c:v>4.3898603999999999E-4</c:v>
                </c:pt>
                <c:pt idx="322">
                  <c:v>5.7441790000000001E-4</c:v>
                </c:pt>
                <c:pt idx="323">
                  <c:v>6.8909392000000001E-4</c:v>
                </c:pt>
                <c:pt idx="324">
                  <c:v>7.5058310000000001E-4</c:v>
                </c:pt>
                <c:pt idx="325">
                  <c:v>7.4824806000000005E-4</c:v>
                </c:pt>
                <c:pt idx="326">
                  <c:v>6.9817460000000007E-4</c:v>
                </c:pt>
                <c:pt idx="327">
                  <c:v>6.1592958000000005E-4</c:v>
                </c:pt>
                <c:pt idx="328">
                  <c:v>5.2719835999999996E-4</c:v>
                </c:pt>
                <c:pt idx="329">
                  <c:v>4.6493083999999996E-4</c:v>
                </c:pt>
                <c:pt idx="330">
                  <c:v>4.4365610000000004E-4</c:v>
                </c:pt>
                <c:pt idx="331">
                  <c:v>4.5974185999999998E-4</c:v>
                </c:pt>
                <c:pt idx="332">
                  <c:v>5.0281022000000001E-4</c:v>
                </c:pt>
                <c:pt idx="333">
                  <c:v>5.4613804E-4</c:v>
                </c:pt>
                <c:pt idx="334">
                  <c:v>5.5936988000000005E-4</c:v>
                </c:pt>
                <c:pt idx="335">
                  <c:v>5.2330660000000006E-4</c:v>
                </c:pt>
                <c:pt idx="336">
                  <c:v>4.4417496000000005E-4</c:v>
                </c:pt>
                <c:pt idx="337">
                  <c:v>3.5233037999999998E-4</c:v>
                </c:pt>
                <c:pt idx="338">
                  <c:v>2.7138260000000001E-4</c:v>
                </c:pt>
                <c:pt idx="339">
                  <c:v>2.0522335999999998E-4</c:v>
                </c:pt>
                <c:pt idx="340">
                  <c:v>1.41658608E-4</c:v>
                </c:pt>
                <c:pt idx="341">
                  <c:v>5.6040767999999986E-5</c:v>
                </c:pt>
                <c:pt idx="342">
                  <c:v>-5.9413592000000001E-5</c:v>
                </c:pt>
                <c:pt idx="343">
                  <c:v>-1.8265139199999999E-4</c:v>
                </c:pt>
                <c:pt idx="344">
                  <c:v>-2.9317623199999997E-4</c:v>
                </c:pt>
                <c:pt idx="345">
                  <c:v>-3.8294524E-4</c:v>
                </c:pt>
                <c:pt idx="346">
                  <c:v>-4.6519026000000003E-4</c:v>
                </c:pt>
                <c:pt idx="347">
                  <c:v>-5.7441787999999998E-4</c:v>
                </c:pt>
                <c:pt idx="348">
                  <c:v>-7.2022759999999992E-4</c:v>
                </c:pt>
                <c:pt idx="349">
                  <c:v>-8.7226413999999996E-4</c:v>
                </c:pt>
                <c:pt idx="350">
                  <c:v>-9.8512398000000006E-4</c:v>
                </c:pt>
                <c:pt idx="351">
                  <c:v>-1.0043231199999998E-3</c:v>
                </c:pt>
                <c:pt idx="352">
                  <c:v>-8.9587385999999997E-4</c:v>
                </c:pt>
                <c:pt idx="353">
                  <c:v>-6.9039110000000009E-4</c:v>
                </c:pt>
                <c:pt idx="354">
                  <c:v>-4.58963476E-4</c:v>
                </c:pt>
                <c:pt idx="355">
                  <c:v>-2.77349916E-4</c:v>
                </c:pt>
                <c:pt idx="356">
                  <c:v>-1.9640213599999998E-4</c:v>
                </c:pt>
                <c:pt idx="357">
                  <c:v>-2.1612017600000001E-4</c:v>
                </c:pt>
                <c:pt idx="358">
                  <c:v>-2.93954576E-4</c:v>
                </c:pt>
                <c:pt idx="359">
                  <c:v>-3.6685945999999998E-4</c:v>
                </c:pt>
                <c:pt idx="360">
                  <c:v>-3.8969088E-4</c:v>
                </c:pt>
                <c:pt idx="361">
                  <c:v>-3.5440595999999998E-4</c:v>
                </c:pt>
                <c:pt idx="362">
                  <c:v>-2.7579321599999998E-4</c:v>
                </c:pt>
                <c:pt idx="363">
                  <c:v>-1.72532912E-4</c:v>
                </c:pt>
                <c:pt idx="364">
                  <c:v>-7.1348192E-5</c:v>
                </c:pt>
                <c:pt idx="365">
                  <c:v>1.842080800000001E-5</c:v>
                </c:pt>
                <c:pt idx="366">
                  <c:v>8.2763907999999997E-5</c:v>
                </c:pt>
                <c:pt idx="367">
                  <c:v>9.4439067999999994E-5</c:v>
                </c:pt>
                <c:pt idx="368">
                  <c:v>5.3186843999999997E-5</c:v>
                </c:pt>
                <c:pt idx="369">
                  <c:v>-1.4269636000000007E-5</c:v>
                </c:pt>
                <c:pt idx="370">
                  <c:v>-7.2126535999999993E-5</c:v>
                </c:pt>
                <c:pt idx="371">
                  <c:v>-6.979149599999998E-5</c:v>
                </c:pt>
                <c:pt idx="372">
                  <c:v>1.6085799999999994E-5</c:v>
                </c:pt>
                <c:pt idx="373">
                  <c:v>1.4606924000000002E-4</c:v>
                </c:pt>
                <c:pt idx="374">
                  <c:v>2.6982594E-4</c:v>
                </c:pt>
                <c:pt idx="375">
                  <c:v>3.4869813999999997E-4</c:v>
                </c:pt>
                <c:pt idx="376">
                  <c:v>3.5855716000000003E-4</c:v>
                </c:pt>
                <c:pt idx="377">
                  <c:v>3.1367264000000002E-4</c:v>
                </c:pt>
                <c:pt idx="378">
                  <c:v>2.5607517999999996E-4</c:v>
                </c:pt>
                <c:pt idx="379">
                  <c:v>1.9640213999999999E-4</c:v>
                </c:pt>
                <c:pt idx="380">
                  <c:v>1.3387516400000004E-4</c:v>
                </c:pt>
                <c:pt idx="381">
                  <c:v>5.8894684E-5</c:v>
                </c:pt>
                <c:pt idx="382">
                  <c:v>-5.2149056000000005E-5</c:v>
                </c:pt>
                <c:pt idx="383">
                  <c:v>-2.0470447599999999E-4</c:v>
                </c:pt>
                <c:pt idx="384">
                  <c:v>-3.7127009599999998E-4</c:v>
                </c:pt>
                <c:pt idx="385">
                  <c:v>-5.2123103999999999E-4</c:v>
                </c:pt>
                <c:pt idx="386">
                  <c:v>-6.2604801999999995E-4</c:v>
                </c:pt>
                <c:pt idx="387">
                  <c:v>-6.6418688000000005E-4</c:v>
                </c:pt>
                <c:pt idx="388">
                  <c:v>-6.5121448000000004E-4</c:v>
                </c:pt>
                <c:pt idx="389">
                  <c:v>-6.0918392000000002E-4</c:v>
                </c:pt>
                <c:pt idx="390">
                  <c:v>-5.5495930000000005E-4</c:v>
                </c:pt>
                <c:pt idx="391">
                  <c:v>-5.0877756000000001E-4</c:v>
                </c:pt>
                <c:pt idx="392">
                  <c:v>-4.7660599999999997E-4</c:v>
                </c:pt>
                <c:pt idx="393">
                  <c:v>-4.4573167999999999E-4</c:v>
                </c:pt>
                <c:pt idx="394">
                  <c:v>-4.127817799999999E-4</c:v>
                </c:pt>
                <c:pt idx="395">
                  <c:v>-3.8813420000000001E-4</c:v>
                </c:pt>
                <c:pt idx="396">
                  <c:v>-3.691945E-4</c:v>
                </c:pt>
                <c:pt idx="397">
                  <c:v>-3.5181147999999998E-4</c:v>
                </c:pt>
                <c:pt idx="398">
                  <c:v>-3.4273079999999997E-4</c:v>
                </c:pt>
                <c:pt idx="399">
                  <c:v>-3.5466539999999997E-4</c:v>
                </c:pt>
                <c:pt idx="400">
                  <c:v>-3.9643654000000002E-4</c:v>
                </c:pt>
                <c:pt idx="401">
                  <c:v>-4.7063866000000008E-4</c:v>
                </c:pt>
                <c:pt idx="402">
                  <c:v>-5.6611553999999997E-4</c:v>
                </c:pt>
                <c:pt idx="403">
                  <c:v>-6.5069560000000006E-4</c:v>
                </c:pt>
                <c:pt idx="404">
                  <c:v>-6.8442383999999998E-4</c:v>
                </c:pt>
                <c:pt idx="405">
                  <c:v>-6.5562512000000013E-4</c:v>
                </c:pt>
                <c:pt idx="406">
                  <c:v>-5.8868754000000008E-4</c:v>
                </c:pt>
                <c:pt idx="407">
                  <c:v>-5.2252830000000007E-4</c:v>
                </c:pt>
                <c:pt idx="408">
                  <c:v>-4.9528625999999999E-4</c:v>
                </c:pt>
                <c:pt idx="409">
                  <c:v>-5.2512277999999996E-4</c:v>
                </c:pt>
                <c:pt idx="410">
                  <c:v>-6.0165993999999998E-4</c:v>
                </c:pt>
                <c:pt idx="411">
                  <c:v>-6.9739625999999991E-4</c:v>
                </c:pt>
                <c:pt idx="412">
                  <c:v>-7.8768415999999999E-4</c:v>
                </c:pt>
                <c:pt idx="413">
                  <c:v>-8.543623E-4</c:v>
                </c:pt>
                <c:pt idx="414">
                  <c:v>-8.8912834000000004E-4</c:v>
                </c:pt>
                <c:pt idx="415">
                  <c:v>-8.8886888000000008E-4</c:v>
                </c:pt>
                <c:pt idx="416">
                  <c:v>-8.5565954000000005E-4</c:v>
                </c:pt>
                <c:pt idx="417">
                  <c:v>-7.9494869999999999E-4</c:v>
                </c:pt>
                <c:pt idx="418">
                  <c:v>-7.1244424000000003E-4</c:v>
                </c:pt>
                <c:pt idx="419">
                  <c:v>-6.2189687999999999E-4</c:v>
                </c:pt>
                <c:pt idx="420">
                  <c:v>-5.4665695999999992E-4</c:v>
                </c:pt>
                <c:pt idx="421">
                  <c:v>-5.0877753999999998E-4</c:v>
                </c:pt>
                <c:pt idx="422">
                  <c:v>-5.1215036000000003E-4</c:v>
                </c:pt>
                <c:pt idx="423">
                  <c:v>-5.5444038000000001E-4</c:v>
                </c:pt>
                <c:pt idx="424">
                  <c:v>-6.226751999999999E-4</c:v>
                </c:pt>
                <c:pt idx="425">
                  <c:v>-6.9013167999999996E-4</c:v>
                </c:pt>
                <c:pt idx="426">
                  <c:v>-7.4435632000000008E-4</c:v>
                </c:pt>
                <c:pt idx="427">
                  <c:v>-7.9417034000000002E-4</c:v>
                </c:pt>
                <c:pt idx="428">
                  <c:v>-8.3568202000000005E-4</c:v>
                </c:pt>
                <c:pt idx="429">
                  <c:v>-8.5591897999999999E-4</c:v>
                </c:pt>
                <c:pt idx="430">
                  <c:v>-8.4709776E-4</c:v>
                </c:pt>
                <c:pt idx="431">
                  <c:v>-7.9520815999999995E-4</c:v>
                </c:pt>
                <c:pt idx="432">
                  <c:v>-7.0595806000000011E-4</c:v>
                </c:pt>
                <c:pt idx="433">
                  <c:v>-6.1541070000000007E-4</c:v>
                </c:pt>
                <c:pt idx="434">
                  <c:v>-5.6793169999999995E-4</c:v>
                </c:pt>
                <c:pt idx="435">
                  <c:v>-5.9076311999999996E-4</c:v>
                </c:pt>
                <c:pt idx="436">
                  <c:v>-6.7560261999999988E-4</c:v>
                </c:pt>
                <c:pt idx="437">
                  <c:v>-7.8301407999999996E-4</c:v>
                </c:pt>
                <c:pt idx="438">
                  <c:v>-8.7615592E-4</c:v>
                </c:pt>
                <c:pt idx="439">
                  <c:v>-9.3479118000000007E-4</c:v>
                </c:pt>
                <c:pt idx="440">
                  <c:v>-9.4620688000000006E-4</c:v>
                </c:pt>
                <c:pt idx="441">
                  <c:v>-9.1221918000000007E-4</c:v>
                </c:pt>
                <c:pt idx="442">
                  <c:v>-8.3412533999999996E-4</c:v>
                </c:pt>
                <c:pt idx="443">
                  <c:v>-7.1607649999999991E-4</c:v>
                </c:pt>
                <c:pt idx="444">
                  <c:v>-5.7986629999999995E-4</c:v>
                </c:pt>
                <c:pt idx="445">
                  <c:v>-4.4754781999999999E-4</c:v>
                </c:pt>
                <c:pt idx="446">
                  <c:v>-3.3832022000000002E-4</c:v>
                </c:pt>
                <c:pt idx="447">
                  <c:v>-2.7319875999999999E-4</c:v>
                </c:pt>
                <c:pt idx="448">
                  <c:v>-2.6204248000000002E-4</c:v>
                </c:pt>
                <c:pt idx="449">
                  <c:v>-3.0121911999999999E-4</c:v>
                </c:pt>
                <c:pt idx="450">
                  <c:v>-4.0058771999999999E-4</c:v>
                </c:pt>
                <c:pt idx="451">
                  <c:v>-5.5599707999999992E-4</c:v>
                </c:pt>
                <c:pt idx="452">
                  <c:v>-7.3735118000000017E-4</c:v>
                </c:pt>
                <c:pt idx="453">
                  <c:v>-9.0158182000000012E-4</c:v>
                </c:pt>
                <c:pt idx="454">
                  <c:v>-1.0152199800000001E-3</c:v>
                </c:pt>
                <c:pt idx="455">
                  <c:v>-1.0541371800000001E-3</c:v>
                </c:pt>
                <c:pt idx="456">
                  <c:v>-1.0165172000000003E-3</c:v>
                </c:pt>
                <c:pt idx="457">
                  <c:v>-9.2908327999999989E-4</c:v>
                </c:pt>
                <c:pt idx="458">
                  <c:v>-8.1492612000000006E-4</c:v>
                </c:pt>
                <c:pt idx="459">
                  <c:v>-6.7274868000000002E-4</c:v>
                </c:pt>
                <c:pt idx="460">
                  <c:v>-5.1422594000000003E-4</c:v>
                </c:pt>
                <c:pt idx="461">
                  <c:v>-3.6530279200000005E-4</c:v>
                </c:pt>
                <c:pt idx="462">
                  <c:v>-2.4751339200000005E-4</c:v>
                </c:pt>
                <c:pt idx="463">
                  <c:v>-1.94326552E-4</c:v>
                </c:pt>
                <c:pt idx="464">
                  <c:v>-2.1430405200000002E-4</c:v>
                </c:pt>
                <c:pt idx="465">
                  <c:v>-2.6230193200000001E-4</c:v>
                </c:pt>
                <c:pt idx="466">
                  <c:v>-3.0044077999999999E-4</c:v>
                </c:pt>
                <c:pt idx="467">
                  <c:v>-3.1004036E-4</c:v>
                </c:pt>
                <c:pt idx="468">
                  <c:v>-2.7734989999999996E-4</c:v>
                </c:pt>
                <c:pt idx="469">
                  <c:v>-2.2831422000000001E-4</c:v>
                </c:pt>
                <c:pt idx="470">
                  <c:v>-1.9510487999999999E-4</c:v>
                </c:pt>
                <c:pt idx="471">
                  <c:v>-1.7901912E-4</c:v>
                </c:pt>
                <c:pt idx="472">
                  <c:v>-1.7694354E-4</c:v>
                </c:pt>
                <c:pt idx="473">
                  <c:v>-1.7668409999999998E-4</c:v>
                </c:pt>
                <c:pt idx="474">
                  <c:v>-1.5696605599999999E-4</c:v>
                </c:pt>
                <c:pt idx="475">
                  <c:v>-1.2842677200000001E-4</c:v>
                </c:pt>
                <c:pt idx="476">
                  <c:v>-1.0559534E-4</c:v>
                </c:pt>
                <c:pt idx="477">
                  <c:v>-7.9650539999999995E-5</c:v>
                </c:pt>
                <c:pt idx="478">
                  <c:v>-5.6300216000000004E-5</c:v>
                </c:pt>
                <c:pt idx="479">
                  <c:v>-4.5922296000000001E-5</c:v>
                </c:pt>
                <c:pt idx="480">
                  <c:v>-4.2808919999999997E-5</c:v>
                </c:pt>
                <c:pt idx="481">
                  <c:v>-5.0073472000000004E-5</c:v>
                </c:pt>
                <c:pt idx="482">
                  <c:v>-7.6796611999999995E-5</c:v>
                </c:pt>
                <c:pt idx="483">
                  <c:v>-1.0689257600000001E-4</c:v>
                </c:pt>
                <c:pt idx="484">
                  <c:v>-1.2297835999999999E-4</c:v>
                </c:pt>
                <c:pt idx="485">
                  <c:v>-1.1986498400000001E-4</c:v>
                </c:pt>
                <c:pt idx="486">
                  <c:v>-1.0040637599999999E-4</c:v>
                </c:pt>
                <c:pt idx="487">
                  <c:v>-7.8612748000000005E-5</c:v>
                </c:pt>
                <c:pt idx="488">
                  <c:v>-7.6537168000000009E-5</c:v>
                </c:pt>
                <c:pt idx="489">
                  <c:v>-1.0741146800000001E-4</c:v>
                </c:pt>
                <c:pt idx="490">
                  <c:v>-1.7357070400000001E-4</c:v>
                </c:pt>
                <c:pt idx="491">
                  <c:v>-2.61783032E-4</c:v>
                </c:pt>
                <c:pt idx="492">
                  <c:v>-3.5103313999999998E-4</c:v>
                </c:pt>
                <c:pt idx="493">
                  <c:v>-4.2886754000000005E-4</c:v>
                </c:pt>
                <c:pt idx="494">
                  <c:v>-4.685631E-4</c:v>
                </c:pt>
                <c:pt idx="495">
                  <c:v>-4.4676948E-4</c:v>
                </c:pt>
                <c:pt idx="496">
                  <c:v>-3.6608114400000006E-4</c:v>
                </c:pt>
                <c:pt idx="497">
                  <c:v>-2.3350322400000003E-4</c:v>
                </c:pt>
                <c:pt idx="498">
                  <c:v>-6.0970304000000012E-5</c:v>
                </c:pt>
                <c:pt idx="499">
                  <c:v>1.0767091600000002E-4</c:v>
                </c:pt>
                <c:pt idx="500">
                  <c:v>2.32465416E-4</c:v>
                </c:pt>
                <c:pt idx="501">
                  <c:v>3.0070024000000001E-4</c:v>
                </c:pt>
                <c:pt idx="502">
                  <c:v>3.0173804000000002E-4</c:v>
                </c:pt>
                <c:pt idx="503">
                  <c:v>2.4829175200000002E-4</c:v>
                </c:pt>
                <c:pt idx="504">
                  <c:v>1.77202992E-4</c:v>
                </c:pt>
                <c:pt idx="505">
                  <c:v>1.2116221999999999E-4</c:v>
                </c:pt>
                <c:pt idx="506">
                  <c:v>1.0300086E-4</c:v>
                </c:pt>
                <c:pt idx="507">
                  <c:v>1.2712952E-4</c:v>
                </c:pt>
                <c:pt idx="508">
                  <c:v>1.7305180799999999E-4</c:v>
                </c:pt>
                <c:pt idx="509">
                  <c:v>2.19233548E-4</c:v>
                </c:pt>
                <c:pt idx="510">
                  <c:v>2.4621614000000004E-4</c:v>
                </c:pt>
                <c:pt idx="511">
                  <c:v>2.4076774000000002E-4</c:v>
                </c:pt>
                <c:pt idx="512">
                  <c:v>2.0911507999999998E-4</c:v>
                </c:pt>
                <c:pt idx="513">
                  <c:v>1.6345223999999998E-4</c:v>
                </c:pt>
                <c:pt idx="514">
                  <c:v>1.1545436400000001E-4</c:v>
                </c:pt>
                <c:pt idx="515">
                  <c:v>8.0688331999999999E-5</c:v>
                </c:pt>
                <c:pt idx="516">
                  <c:v>7.3942672000000003E-5</c:v>
                </c:pt>
                <c:pt idx="517">
                  <c:v>1.0429809199999999E-4</c:v>
                </c:pt>
                <c:pt idx="518">
                  <c:v>1.6864119200000002E-4</c:v>
                </c:pt>
                <c:pt idx="519">
                  <c:v>2.39729948E-4</c:v>
                </c:pt>
                <c:pt idx="520">
                  <c:v>2.8850617999999999E-4</c:v>
                </c:pt>
                <c:pt idx="521">
                  <c:v>2.9784631999999996E-4</c:v>
                </c:pt>
                <c:pt idx="522">
                  <c:v>2.690476E-4</c:v>
                </c:pt>
                <c:pt idx="523">
                  <c:v>2.2001193999999998E-4</c:v>
                </c:pt>
                <c:pt idx="524">
                  <c:v>1.7486798000000001E-4</c:v>
                </c:pt>
                <c:pt idx="525">
                  <c:v>1.5385268E-4</c:v>
                </c:pt>
                <c:pt idx="526">
                  <c:v>1.5411211999999999E-4</c:v>
                </c:pt>
                <c:pt idx="527">
                  <c:v>1.6163609999999998E-4</c:v>
                </c:pt>
                <c:pt idx="528">
                  <c:v>1.730518E-4</c:v>
                </c:pt>
                <c:pt idx="529">
                  <c:v>1.9017538000000003E-4</c:v>
                </c:pt>
                <c:pt idx="530">
                  <c:v>2.0652060000000001E-4</c:v>
                </c:pt>
                <c:pt idx="531">
                  <c:v>2.1741742000000002E-4</c:v>
                </c:pt>
                <c:pt idx="532">
                  <c:v>2.1637964000000001E-4</c:v>
                </c:pt>
                <c:pt idx="533">
                  <c:v>1.9380766800000001E-4</c:v>
                </c:pt>
                <c:pt idx="534">
                  <c:v>1.54631012E-4</c:v>
                </c:pt>
                <c:pt idx="535">
                  <c:v>1.2453505200000001E-4</c:v>
                </c:pt>
                <c:pt idx="536">
                  <c:v>1.3387517200000001E-4</c:v>
                </c:pt>
                <c:pt idx="537">
                  <c:v>1.9510489199999997E-4</c:v>
                </c:pt>
                <c:pt idx="538">
                  <c:v>2.9110066399999998E-4</c:v>
                </c:pt>
                <c:pt idx="539">
                  <c:v>3.9410151999999998E-4</c:v>
                </c:pt>
                <c:pt idx="540">
                  <c:v>4.7245481999999995E-4</c:v>
                </c:pt>
                <c:pt idx="541">
                  <c:v>5.1085314000000001E-4</c:v>
                </c:pt>
                <c:pt idx="542">
                  <c:v>5.2149051999999998E-4</c:v>
                </c:pt>
                <c:pt idx="543">
                  <c:v>5.1993382000000007E-4</c:v>
                </c:pt>
                <c:pt idx="544">
                  <c:v>5.0229136000000006E-4</c:v>
                </c:pt>
                <c:pt idx="545">
                  <c:v>4.6726587999999997E-4</c:v>
                </c:pt>
                <c:pt idx="546">
                  <c:v>4.1745186000000003E-4</c:v>
                </c:pt>
                <c:pt idx="547">
                  <c:v>3.5155206000000002E-4</c:v>
                </c:pt>
                <c:pt idx="548">
                  <c:v>2.9161958000000003E-4</c:v>
                </c:pt>
                <c:pt idx="549">
                  <c:v>2.5996692000000005E-4</c:v>
                </c:pt>
                <c:pt idx="550">
                  <c:v>2.4284333999999999E-4</c:v>
                </c:pt>
                <c:pt idx="551">
                  <c:v>2.0911509200000002E-4</c:v>
                </c:pt>
                <c:pt idx="552">
                  <c:v>1.4010191199999999E-4</c:v>
                </c:pt>
                <c:pt idx="553">
                  <c:v>1.8680232000000005E-5</c:v>
                </c:pt>
                <c:pt idx="554">
                  <c:v>-1.4217752800000001E-4</c:v>
                </c:pt>
                <c:pt idx="555">
                  <c:v>-2.9966246799999999E-4</c:v>
                </c:pt>
                <c:pt idx="556">
                  <c:v>-4.1174400000000002E-4</c:v>
                </c:pt>
                <c:pt idx="557">
                  <c:v>-4.4936396E-4</c:v>
                </c:pt>
                <c:pt idx="558">
                  <c:v>-4.0629557999999994E-4</c:v>
                </c:pt>
                <c:pt idx="559">
                  <c:v>-3.0666754800000003E-4</c:v>
                </c:pt>
                <c:pt idx="560">
                  <c:v>-1.8706200799999999E-4</c:v>
                </c:pt>
                <c:pt idx="561">
                  <c:v>-7.809385200000001E-5</c:v>
                </c:pt>
                <c:pt idx="562">
                  <c:v>-9.5995719999999971E-6</c:v>
                </c:pt>
                <c:pt idx="563">
                  <c:v>1.0118472000000002E-5</c:v>
                </c:pt>
                <c:pt idx="564">
                  <c:v>-6.2267519999999998E-6</c:v>
                </c:pt>
                <c:pt idx="565">
                  <c:v>-4.2549472E-5</c:v>
                </c:pt>
                <c:pt idx="566">
                  <c:v>-8.4580048000000005E-5</c:v>
                </c:pt>
                <c:pt idx="567">
                  <c:v>-1.1467600800000001E-4</c:v>
                </c:pt>
                <c:pt idx="568">
                  <c:v>-1.2090276000000001E-4</c:v>
                </c:pt>
                <c:pt idx="569">
                  <c:v>-1.0040636800000001E-4</c:v>
                </c:pt>
                <c:pt idx="570">
                  <c:v>-4.2549467999999989E-5</c:v>
                </c:pt>
                <c:pt idx="571">
                  <c:v>5.0851812000000006E-5</c:v>
                </c:pt>
                <c:pt idx="572">
                  <c:v>1.5437155200000001E-4</c:v>
                </c:pt>
                <c:pt idx="573">
                  <c:v>2.3791380000000003E-4</c:v>
                </c:pt>
                <c:pt idx="574">
                  <c:v>2.8357664E-4</c:v>
                </c:pt>
                <c:pt idx="575">
                  <c:v>2.8124162000000002E-4</c:v>
                </c:pt>
                <c:pt idx="576">
                  <c:v>2.4414055999999999E-4</c:v>
                </c:pt>
                <c:pt idx="577">
                  <c:v>2.0548282E-4</c:v>
                </c:pt>
                <c:pt idx="578">
                  <c:v>1.9225097999999997E-4</c:v>
                </c:pt>
                <c:pt idx="579">
                  <c:v>2.106718E-4</c:v>
                </c:pt>
                <c:pt idx="580">
                  <c:v>2.6385864E-4</c:v>
                </c:pt>
                <c:pt idx="581">
                  <c:v>3.5103315999999996E-4</c:v>
                </c:pt>
                <c:pt idx="582">
                  <c:v>4.566285E-4</c:v>
                </c:pt>
                <c:pt idx="583">
                  <c:v>5.6429942000000004E-4</c:v>
                </c:pt>
                <c:pt idx="584">
                  <c:v>6.5951684000000008E-4</c:v>
                </c:pt>
                <c:pt idx="585">
                  <c:v>7.1503869999999989E-4</c:v>
                </c:pt>
                <c:pt idx="586">
                  <c:v>6.9532066E-4</c:v>
                </c:pt>
                <c:pt idx="587">
                  <c:v>5.9958433999999995E-4</c:v>
                </c:pt>
                <c:pt idx="588">
                  <c:v>4.4235885199999997E-4</c:v>
                </c:pt>
                <c:pt idx="589">
                  <c:v>2.5010787199999999E-4</c:v>
                </c:pt>
                <c:pt idx="590">
                  <c:v>6.4862011999999983E-5</c:v>
                </c:pt>
                <c:pt idx="591">
                  <c:v>-6.9791507999999999E-5</c:v>
                </c:pt>
                <c:pt idx="592">
                  <c:v>-1.4632866800000003E-4</c:v>
                </c:pt>
                <c:pt idx="593">
                  <c:v>-1.5800382800000001E-4</c:v>
                </c:pt>
                <c:pt idx="594">
                  <c:v>-1.0248194800000002E-4</c:v>
                </c:pt>
                <c:pt idx="595">
                  <c:v>-1.5826328000000015E-5</c:v>
                </c:pt>
                <c:pt idx="596">
                  <c:v>6.9013171999999988E-5</c:v>
                </c:pt>
                <c:pt idx="597">
                  <c:v>1.39323572E-4</c:v>
                </c:pt>
              </c:numCache>
            </c:numRef>
          </c:val>
          <c:smooth val="0"/>
        </c:ser>
        <c:ser>
          <c:idx val="45"/>
          <c:order val="44"/>
          <c:marker>
            <c:symbol val="none"/>
          </c:marker>
          <c:val>
            <c:numRef>
              <c:f>Sheet1!$AU$2:$AU$599</c:f>
              <c:numCache>
                <c:formatCode>0.00E+00</c:formatCode>
                <c:ptCount val="598"/>
                <c:pt idx="0">
                  <c:v>-2.2961149999999999E-4</c:v>
                </c:pt>
                <c:pt idx="1">
                  <c:v>-1.56966E-4</c:v>
                </c:pt>
                <c:pt idx="2">
                  <c:v>7.0310408000000006E-5</c:v>
                </c:pt>
                <c:pt idx="3">
                  <c:v>2.4595670799999996E-4</c:v>
                </c:pt>
                <c:pt idx="4">
                  <c:v>4.2757030800000002E-4</c:v>
                </c:pt>
                <c:pt idx="5">
                  <c:v>5.6715333999999998E-4</c:v>
                </c:pt>
                <c:pt idx="6">
                  <c:v>6.3435037999999989E-4</c:v>
                </c:pt>
                <c:pt idx="7">
                  <c:v>6.1696735999999992E-4</c:v>
                </c:pt>
                <c:pt idx="8">
                  <c:v>5.2953338E-4</c:v>
                </c:pt>
                <c:pt idx="9">
                  <c:v>4.0396053999999999E-4</c:v>
                </c:pt>
                <c:pt idx="10">
                  <c:v>2.7812825200000001E-4</c:v>
                </c:pt>
                <c:pt idx="11">
                  <c:v>1.73311256E-4</c:v>
                </c:pt>
                <c:pt idx="12">
                  <c:v>9.7552444000000005E-5</c:v>
                </c:pt>
                <c:pt idx="13">
                  <c:v>5.7856904000000009E-5</c:v>
                </c:pt>
                <c:pt idx="14">
                  <c:v>4.9035671999999999E-5</c:v>
                </c:pt>
                <c:pt idx="15">
                  <c:v>6.1489180000000006E-5</c:v>
                </c:pt>
                <c:pt idx="16">
                  <c:v>1.0377919600000003E-4</c:v>
                </c:pt>
                <c:pt idx="17">
                  <c:v>1.71495128E-4</c:v>
                </c:pt>
                <c:pt idx="18">
                  <c:v>2.4024884800000001E-4</c:v>
                </c:pt>
                <c:pt idx="19">
                  <c:v>2.9395457999999998E-4</c:v>
                </c:pt>
                <c:pt idx="20">
                  <c:v>3.1963991999999999E-4</c:v>
                </c:pt>
                <c:pt idx="21">
                  <c:v>3.0225692E-4</c:v>
                </c:pt>
                <c:pt idx="22">
                  <c:v>2.5296179600000002E-4</c:v>
                </c:pt>
                <c:pt idx="23">
                  <c:v>1.9354820399999998E-4</c:v>
                </c:pt>
                <c:pt idx="24">
                  <c:v>1.4139916000000002E-4</c:v>
                </c:pt>
                <c:pt idx="25">
                  <c:v>1.2583228E-4</c:v>
                </c:pt>
                <c:pt idx="26">
                  <c:v>1.6526836000000002E-4</c:v>
                </c:pt>
                <c:pt idx="27">
                  <c:v>2.6230192399999999E-4</c:v>
                </c:pt>
                <c:pt idx="28">
                  <c:v>4.0447943599999995E-4</c:v>
                </c:pt>
                <c:pt idx="29">
                  <c:v>5.5599707999999992E-4</c:v>
                </c:pt>
                <c:pt idx="30">
                  <c:v>6.8260771999999995E-4</c:v>
                </c:pt>
                <c:pt idx="31">
                  <c:v>7.6692834E-4</c:v>
                </c:pt>
                <c:pt idx="32">
                  <c:v>7.9027865999999991E-4</c:v>
                </c:pt>
                <c:pt idx="33">
                  <c:v>7.4098353999999997E-4</c:v>
                </c:pt>
                <c:pt idx="34">
                  <c:v>6.3538820000000004E-4</c:v>
                </c:pt>
                <c:pt idx="35">
                  <c:v>4.8957842000000001E-4</c:v>
                </c:pt>
                <c:pt idx="36">
                  <c:v>3.3157457599999998E-4</c:v>
                </c:pt>
                <c:pt idx="37">
                  <c:v>2.03147804E-4</c:v>
                </c:pt>
                <c:pt idx="38">
                  <c:v>1.2712952400000002E-4</c:v>
                </c:pt>
                <c:pt idx="39">
                  <c:v>1.0455754399999999E-4</c:v>
                </c:pt>
                <c:pt idx="40">
                  <c:v>1.11562644E-4</c:v>
                </c:pt>
                <c:pt idx="41">
                  <c:v>1.1597325999999999E-4</c:v>
                </c:pt>
                <c:pt idx="42">
                  <c:v>8.9250115999999985E-5</c:v>
                </c:pt>
                <c:pt idx="43">
                  <c:v>3.7360516000000006E-5</c:v>
                </c:pt>
                <c:pt idx="44">
                  <c:v>-7.7834400000000001E-6</c:v>
                </c:pt>
                <c:pt idx="45">
                  <c:v>-5.9673199999999959E-6</c:v>
                </c:pt>
                <c:pt idx="46">
                  <c:v>6.1489168E-5</c:v>
                </c:pt>
                <c:pt idx="47">
                  <c:v>1.9562378400000001E-4</c:v>
                </c:pt>
                <c:pt idx="48">
                  <c:v>3.6374610399999999E-4</c:v>
                </c:pt>
                <c:pt idx="49">
                  <c:v>5.0696140000000003E-4</c:v>
                </c:pt>
                <c:pt idx="50">
                  <c:v>5.936170399999999E-4</c:v>
                </c:pt>
                <c:pt idx="51">
                  <c:v>6.1151893999999995E-4</c:v>
                </c:pt>
                <c:pt idx="52">
                  <c:v>5.6144548000000008E-4</c:v>
                </c:pt>
                <c:pt idx="53">
                  <c:v>4.8153548000000004E-4</c:v>
                </c:pt>
                <c:pt idx="54">
                  <c:v>4.1900852000000005E-4</c:v>
                </c:pt>
                <c:pt idx="55">
                  <c:v>3.9176647999999997E-4</c:v>
                </c:pt>
                <c:pt idx="56">
                  <c:v>4.018849600000001E-4</c:v>
                </c:pt>
                <c:pt idx="57">
                  <c:v>4.4002382000000008E-4</c:v>
                </c:pt>
                <c:pt idx="58">
                  <c:v>4.7063870000000002E-4</c:v>
                </c:pt>
                <c:pt idx="59">
                  <c:v>4.7271428000000002E-4</c:v>
                </c:pt>
                <c:pt idx="60">
                  <c:v>4.4625058000000005E-4</c:v>
                </c:pt>
                <c:pt idx="61">
                  <c:v>4.0992785999999996E-4</c:v>
                </c:pt>
                <c:pt idx="62">
                  <c:v>3.9098816E-4</c:v>
                </c:pt>
                <c:pt idx="63">
                  <c:v>4.101873E-4</c:v>
                </c:pt>
                <c:pt idx="64">
                  <c:v>4.6103909999999993E-4</c:v>
                </c:pt>
                <c:pt idx="65">
                  <c:v>5.0540472000000004E-4</c:v>
                </c:pt>
                <c:pt idx="66">
                  <c:v>5.0281023999999993E-4</c:v>
                </c:pt>
                <c:pt idx="67">
                  <c:v>4.2886754800000002E-4</c:v>
                </c:pt>
                <c:pt idx="68">
                  <c:v>2.9525183199999999E-4</c:v>
                </c:pt>
                <c:pt idx="69">
                  <c:v>1.3024291200000002E-4</c:v>
                </c:pt>
                <c:pt idx="70">
                  <c:v>-1.5826327999999998E-5</c:v>
                </c:pt>
                <c:pt idx="71">
                  <c:v>-1.0741146800000001E-4</c:v>
                </c:pt>
                <c:pt idx="72">
                  <c:v>-1.40101916E-4</c:v>
                </c:pt>
                <c:pt idx="73">
                  <c:v>-1.2946454800000001E-4</c:v>
                </c:pt>
                <c:pt idx="74">
                  <c:v>-8.5617840000000008E-5</c:v>
                </c:pt>
                <c:pt idx="75">
                  <c:v>-2.4388099999999994E-5</c:v>
                </c:pt>
                <c:pt idx="76">
                  <c:v>3.8657759999999998E-5</c:v>
                </c:pt>
                <c:pt idx="77">
                  <c:v>1.0429809999999999E-4</c:v>
                </c:pt>
                <c:pt idx="78">
                  <c:v>1.5774438799999999E-4</c:v>
                </c:pt>
                <c:pt idx="79">
                  <c:v>1.69419548E-4</c:v>
                </c:pt>
                <c:pt idx="80">
                  <c:v>1.3491295999999998E-4</c:v>
                </c:pt>
                <c:pt idx="81">
                  <c:v>6.7715919999999995E-5</c:v>
                </c:pt>
                <c:pt idx="82">
                  <c:v>-2.2571979999999999E-5</c:v>
                </c:pt>
                <c:pt idx="83">
                  <c:v>-9.7033560000000003E-5</c:v>
                </c:pt>
                <c:pt idx="84">
                  <c:v>-1.1208154400000001E-4</c:v>
                </c:pt>
                <c:pt idx="85">
                  <c:v>-7.2645455999999974E-5</c:v>
                </c:pt>
                <c:pt idx="86">
                  <c:v>-2.5945600000000621E-7</c:v>
                </c:pt>
                <c:pt idx="87">
                  <c:v>8.0169423999999997E-5</c:v>
                </c:pt>
                <c:pt idx="88">
                  <c:v>1.2453503599999999E-4</c:v>
                </c:pt>
                <c:pt idx="89">
                  <c:v>1.1000594800000001E-4</c:v>
                </c:pt>
                <c:pt idx="90">
                  <c:v>5.8116348000000003E-5</c:v>
                </c:pt>
                <c:pt idx="91">
                  <c:v>-2.5945599999999536E-7</c:v>
                </c:pt>
                <c:pt idx="92">
                  <c:v>-3.5544384000000001E-5</c:v>
                </c:pt>
                <c:pt idx="93">
                  <c:v>-2.1015295999999991E-5</c:v>
                </c:pt>
                <c:pt idx="94">
                  <c:v>4.7478967999999996E-5</c:v>
                </c:pt>
                <c:pt idx="95">
                  <c:v>1.5125818799999999E-4</c:v>
                </c:pt>
                <c:pt idx="96">
                  <c:v>2.5892911200000001E-4</c:v>
                </c:pt>
                <c:pt idx="97">
                  <c:v>3.4013634000000005E-4</c:v>
                </c:pt>
                <c:pt idx="98">
                  <c:v>3.9150703999999998E-4</c:v>
                </c:pt>
                <c:pt idx="99">
                  <c:v>4.2808921999999998E-4</c:v>
                </c:pt>
                <c:pt idx="100">
                  <c:v>4.6103910000000004E-4</c:v>
                </c:pt>
                <c:pt idx="101">
                  <c:v>5.0229134000000003E-4</c:v>
                </c:pt>
                <c:pt idx="102">
                  <c:v>5.5288370000000002E-4</c:v>
                </c:pt>
                <c:pt idx="103">
                  <c:v>5.9828710000000011E-4</c:v>
                </c:pt>
                <c:pt idx="104">
                  <c:v>6.4005821999999998E-4</c:v>
                </c:pt>
                <c:pt idx="105">
                  <c:v>6.9298562000000004E-4</c:v>
                </c:pt>
                <c:pt idx="106">
                  <c:v>7.5603147999999992E-4</c:v>
                </c:pt>
                <c:pt idx="107">
                  <c:v>8.2556349999999992E-4</c:v>
                </c:pt>
                <c:pt idx="108">
                  <c:v>8.9405778E-4</c:v>
                </c:pt>
                <c:pt idx="109">
                  <c:v>9.379045000000001E-4</c:v>
                </c:pt>
                <c:pt idx="110">
                  <c:v>9.415367799999999E-4</c:v>
                </c:pt>
                <c:pt idx="111">
                  <c:v>9.0780854000000019E-4</c:v>
                </c:pt>
                <c:pt idx="112">
                  <c:v>8.4528162000000015E-4</c:v>
                </c:pt>
                <c:pt idx="113">
                  <c:v>7.6225826000000008E-4</c:v>
                </c:pt>
                <c:pt idx="114">
                  <c:v>6.6652194000000004E-4</c:v>
                </c:pt>
                <c:pt idx="115">
                  <c:v>5.7156396000000004E-4</c:v>
                </c:pt>
                <c:pt idx="116">
                  <c:v>4.9502680000000003E-4</c:v>
                </c:pt>
                <c:pt idx="117">
                  <c:v>4.4599111999999997E-4</c:v>
                </c:pt>
                <c:pt idx="118">
                  <c:v>4.2990534000000001E-4</c:v>
                </c:pt>
                <c:pt idx="119">
                  <c:v>4.3820767999999997E-4</c:v>
                </c:pt>
                <c:pt idx="120">
                  <c:v>4.4365609999999993E-4</c:v>
                </c:pt>
                <c:pt idx="121">
                  <c:v>4.3224038000000002E-4</c:v>
                </c:pt>
                <c:pt idx="122">
                  <c:v>4.1667349999999995E-4</c:v>
                </c:pt>
                <c:pt idx="123">
                  <c:v>4.0785228000000007E-4</c:v>
                </c:pt>
                <c:pt idx="124">
                  <c:v>4.1459794000000004E-4</c:v>
                </c:pt>
                <c:pt idx="125">
                  <c:v>4.2990535999999998E-4</c:v>
                </c:pt>
                <c:pt idx="126">
                  <c:v>4.2160302000000002E-4</c:v>
                </c:pt>
                <c:pt idx="127">
                  <c:v>3.6685950000000004E-4</c:v>
                </c:pt>
                <c:pt idx="128">
                  <c:v>2.6515587199999998E-4</c:v>
                </c:pt>
                <c:pt idx="129">
                  <c:v>1.2816731199999999E-4</c:v>
                </c:pt>
                <c:pt idx="130">
                  <c:v>-8.0428880000000078E-6</c:v>
                </c:pt>
                <c:pt idx="131">
                  <c:v>-9.5476867999999993E-5</c:v>
                </c:pt>
                <c:pt idx="132">
                  <c:v>-1.1493547600000001E-4</c:v>
                </c:pt>
                <c:pt idx="133">
                  <c:v>-6.8494287999999986E-5</c:v>
                </c:pt>
                <c:pt idx="134">
                  <c:v>2.9577052000000007E-5</c:v>
                </c:pt>
                <c:pt idx="135">
                  <c:v>1.4606921199999999E-4</c:v>
                </c:pt>
                <c:pt idx="136">
                  <c:v>2.4440001199999998E-4</c:v>
                </c:pt>
                <c:pt idx="137">
                  <c:v>3.0562973999999999E-4</c:v>
                </c:pt>
                <c:pt idx="138">
                  <c:v>3.1237540000000002E-4</c:v>
                </c:pt>
                <c:pt idx="139">
                  <c:v>2.6126415200000003E-4</c:v>
                </c:pt>
                <c:pt idx="140">
                  <c:v>1.7279237600000002E-4</c:v>
                </c:pt>
                <c:pt idx="141">
                  <c:v>8.068833600000001E-5</c:v>
                </c:pt>
                <c:pt idx="142">
                  <c:v>8.0428960000000013E-6</c:v>
                </c:pt>
                <c:pt idx="143">
                  <c:v>-2.8020383999999996E-5</c:v>
                </c:pt>
                <c:pt idx="144">
                  <c:v>-2.6463695999999998E-5</c:v>
                </c:pt>
                <c:pt idx="145">
                  <c:v>-3.1133759999999961E-6</c:v>
                </c:pt>
                <c:pt idx="146">
                  <c:v>3.0355416000000001E-5</c:v>
                </c:pt>
                <c:pt idx="147">
                  <c:v>6.7197036000000006E-5</c:v>
                </c:pt>
                <c:pt idx="148">
                  <c:v>9.5476876000000015E-5</c:v>
                </c:pt>
                <c:pt idx="149">
                  <c:v>1.1285989600000002E-4</c:v>
                </c:pt>
                <c:pt idx="150">
                  <c:v>1.3257795199999998E-4</c:v>
                </c:pt>
                <c:pt idx="151">
                  <c:v>1.4762594000000001E-4</c:v>
                </c:pt>
                <c:pt idx="152">
                  <c:v>1.5878220000000001E-4</c:v>
                </c:pt>
                <c:pt idx="153">
                  <c:v>1.842081E-4</c:v>
                </c:pt>
                <c:pt idx="154">
                  <c:v>2.2805480000000002E-4</c:v>
                </c:pt>
                <c:pt idx="155">
                  <c:v>2.8746838000000003E-4</c:v>
                </c:pt>
                <c:pt idx="156">
                  <c:v>3.6218939999999999E-4</c:v>
                </c:pt>
                <c:pt idx="157">
                  <c:v>4.2523525999999993E-4</c:v>
                </c:pt>
                <c:pt idx="158">
                  <c:v>4.4962337999999991E-4</c:v>
                </c:pt>
                <c:pt idx="159">
                  <c:v>4.4132106000000003E-4</c:v>
                </c:pt>
                <c:pt idx="160">
                  <c:v>4.1485736E-4</c:v>
                </c:pt>
                <c:pt idx="161">
                  <c:v>3.8450194000000002E-4</c:v>
                </c:pt>
                <c:pt idx="162">
                  <c:v>3.7619962000000004E-4</c:v>
                </c:pt>
                <c:pt idx="163">
                  <c:v>3.9980937999999999E-4</c:v>
                </c:pt>
                <c:pt idx="164">
                  <c:v>4.3457540000000001E-4</c:v>
                </c:pt>
                <c:pt idx="165">
                  <c:v>4.5714737999999998E-4</c:v>
                </c:pt>
                <c:pt idx="166">
                  <c:v>4.5610959999999999E-4</c:v>
                </c:pt>
                <c:pt idx="167">
                  <c:v>4.2808919999999995E-4</c:v>
                </c:pt>
                <c:pt idx="168">
                  <c:v>3.8528028000000002E-4</c:v>
                </c:pt>
                <c:pt idx="169">
                  <c:v>3.5207093999999999E-4</c:v>
                </c:pt>
                <c:pt idx="170">
                  <c:v>3.2664503999999998E-4</c:v>
                </c:pt>
                <c:pt idx="171">
                  <c:v>2.8902508E-4</c:v>
                </c:pt>
                <c:pt idx="172">
                  <c:v>2.3064928399999998E-4</c:v>
                </c:pt>
                <c:pt idx="173">
                  <c:v>1.5073929599999998E-4</c:v>
                </c:pt>
                <c:pt idx="174">
                  <c:v>6.3564776000000006E-5</c:v>
                </c:pt>
                <c:pt idx="175">
                  <c:v>1.2453520000000002E-5</c:v>
                </c:pt>
                <c:pt idx="176">
                  <c:v>1.9718060000000004E-5</c:v>
                </c:pt>
                <c:pt idx="177">
                  <c:v>5.8375816000000001E-5</c:v>
                </c:pt>
                <c:pt idx="178">
                  <c:v>8.7693440000000006E-5</c:v>
                </c:pt>
                <c:pt idx="179">
                  <c:v>6.2267520000000015E-5</c:v>
                </c:pt>
                <c:pt idx="180">
                  <c:v>-4.9814023999999993E-5</c:v>
                </c:pt>
                <c:pt idx="181">
                  <c:v>-2.0807730400000001E-4</c:v>
                </c:pt>
                <c:pt idx="182">
                  <c:v>-3.28201724E-4</c:v>
                </c:pt>
                <c:pt idx="183">
                  <c:v>-3.4662253200000003E-4</c:v>
                </c:pt>
                <c:pt idx="184">
                  <c:v>-2.4232443200000001E-4</c:v>
                </c:pt>
                <c:pt idx="185">
                  <c:v>-3.9436091999999985E-5</c:v>
                </c:pt>
                <c:pt idx="186">
                  <c:v>1.8809980800000003E-4</c:v>
                </c:pt>
                <c:pt idx="187">
                  <c:v>3.7464290800000007E-4</c:v>
                </c:pt>
                <c:pt idx="188">
                  <c:v>5.0540470000000001E-4</c:v>
                </c:pt>
                <c:pt idx="189">
                  <c:v>6.0243825999999989E-4</c:v>
                </c:pt>
                <c:pt idx="190">
                  <c:v>7.0673643999999999E-4</c:v>
                </c:pt>
                <c:pt idx="191">
                  <c:v>8.787504E-4</c:v>
                </c:pt>
                <c:pt idx="192">
                  <c:v>1.15480306E-3</c:v>
                </c:pt>
                <c:pt idx="193">
                  <c:v>1.53204046E-3</c:v>
                </c:pt>
                <c:pt idx="194">
                  <c:v>1.9923012000000002E-3</c:v>
                </c:pt>
                <c:pt idx="195">
                  <c:v>2.5130131999999998E-3</c:v>
                </c:pt>
                <c:pt idx="196">
                  <c:v>3.0806855999999999E-3</c:v>
                </c:pt>
                <c:pt idx="197">
                  <c:v>3.7197059999999997E-3</c:v>
                </c:pt>
                <c:pt idx="198">
                  <c:v>4.4687323999999997E-3</c:v>
                </c:pt>
                <c:pt idx="199">
                  <c:v>5.3648657999999993E-3</c:v>
                </c:pt>
                <c:pt idx="200">
                  <c:v>6.4343105999999997E-3</c:v>
                </c:pt>
                <c:pt idx="201">
                  <c:v>7.6804397999999992E-3</c:v>
                </c:pt>
                <c:pt idx="202">
                  <c:v>9.1003989999999986E-3</c:v>
                </c:pt>
                <c:pt idx="203">
                  <c:v>1.07076794E-2</c:v>
                </c:pt>
                <c:pt idx="204">
                  <c:v>1.2518106800000001E-2</c:v>
                </c:pt>
                <c:pt idx="205">
                  <c:v>1.4532719999999999E-2</c:v>
                </c:pt>
                <c:pt idx="206">
                  <c:v>1.6744514000000002E-2</c:v>
                </c:pt>
                <c:pt idx="207">
                  <c:v>1.9128322E-2</c:v>
                </c:pt>
                <c:pt idx="208">
                  <c:v>2.1650415999999999E-2</c:v>
                </c:pt>
                <c:pt idx="209">
                  <c:v>2.4291078000000001E-2</c:v>
                </c:pt>
                <c:pt idx="210">
                  <c:v>2.7072101999999997E-2</c:v>
                </c:pt>
                <c:pt idx="211">
                  <c:v>2.9994524000000002E-2</c:v>
                </c:pt>
                <c:pt idx="212">
                  <c:v>3.2976099999999994E-2</c:v>
                </c:pt>
                <c:pt idx="213">
                  <c:v>3.5814720000000001E-2</c:v>
                </c:pt>
                <c:pt idx="214">
                  <c:v>3.8287520000000005E-2</c:v>
                </c:pt>
                <c:pt idx="215">
                  <c:v>4.0131936E-2</c:v>
                </c:pt>
                <c:pt idx="216">
                  <c:v>4.1334478000000001E-2</c:v>
                </c:pt>
                <c:pt idx="217">
                  <c:v>4.1958191999999998E-2</c:v>
                </c:pt>
                <c:pt idx="218">
                  <c:v>4.2175869999999997E-2</c:v>
                </c:pt>
                <c:pt idx="219">
                  <c:v>4.2175869999999997E-2</c:v>
                </c:pt>
                <c:pt idx="220">
                  <c:v>4.2175869999999997E-2</c:v>
                </c:pt>
                <c:pt idx="221">
                  <c:v>4.2175869999999997E-2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4.2175869999999997E-2</c:v>
                </c:pt>
                <c:pt idx="241">
                  <c:v>4.2175869999999997E-2</c:v>
                </c:pt>
                <c:pt idx="242">
                  <c:v>4.2175869999999997E-2</c:v>
                </c:pt>
                <c:pt idx="243">
                  <c:v>4.2175869999999997E-2</c:v>
                </c:pt>
                <c:pt idx="244">
                  <c:v>4.2175869999999997E-2</c:v>
                </c:pt>
                <c:pt idx="245">
                  <c:v>4.2175869999999997E-2</c:v>
                </c:pt>
                <c:pt idx="246">
                  <c:v>4.2175869999999997E-2</c:v>
                </c:pt>
                <c:pt idx="247">
                  <c:v>4.2175869999999997E-2</c:v>
                </c:pt>
                <c:pt idx="248">
                  <c:v>4.2175869999999997E-2</c:v>
                </c:pt>
                <c:pt idx="249">
                  <c:v>4.206327E-2</c:v>
                </c:pt>
                <c:pt idx="250">
                  <c:v>4.1759715999999995E-2</c:v>
                </c:pt>
                <c:pt idx="251">
                  <c:v>4.1133926000000001E-2</c:v>
                </c:pt>
                <c:pt idx="252">
                  <c:v>4.0100025999999997E-2</c:v>
                </c:pt>
                <c:pt idx="253">
                  <c:v>3.8654121999999999E-2</c:v>
                </c:pt>
                <c:pt idx="254">
                  <c:v>3.6964855999999997E-2</c:v>
                </c:pt>
                <c:pt idx="255">
                  <c:v>3.5170253999999998E-2</c:v>
                </c:pt>
                <c:pt idx="256">
                  <c:v>3.3447779999999996E-2</c:v>
                </c:pt>
                <c:pt idx="257">
                  <c:v>3.1906398000000002E-2</c:v>
                </c:pt>
                <c:pt idx="258">
                  <c:v>3.0570759999999995E-2</c:v>
                </c:pt>
                <c:pt idx="259">
                  <c:v>2.9425035999999998E-2</c:v>
                </c:pt>
                <c:pt idx="260">
                  <c:v>2.8438614000000001E-2</c:v>
                </c:pt>
                <c:pt idx="261">
                  <c:v>2.7557788E-2</c:v>
                </c:pt>
                <c:pt idx="262">
                  <c:v>2.6732484000000001E-2</c:v>
                </c:pt>
                <c:pt idx="263">
                  <c:v>2.5937016E-2</c:v>
                </c:pt>
                <c:pt idx="264">
                  <c:v>2.5159451999999999E-2</c:v>
                </c:pt>
                <c:pt idx="265">
                  <c:v>2.4420284000000004E-2</c:v>
                </c:pt>
                <c:pt idx="266">
                  <c:v>2.3763880000000001E-2</c:v>
                </c:pt>
                <c:pt idx="267">
                  <c:v>2.3223189999999998E-2</c:v>
                </c:pt>
                <c:pt idx="268">
                  <c:v>2.2774863999999999E-2</c:v>
                </c:pt>
                <c:pt idx="269">
                  <c:v>2.2352221999999998E-2</c:v>
                </c:pt>
                <c:pt idx="270">
                  <c:v>2.1889367999999999E-2</c:v>
                </c:pt>
                <c:pt idx="271">
                  <c:v>2.1344785999999998E-2</c:v>
                </c:pt>
                <c:pt idx="272">
                  <c:v>2.0723667999999997E-2</c:v>
                </c:pt>
                <c:pt idx="273">
                  <c:v>2.0074009999999996E-2</c:v>
                </c:pt>
                <c:pt idx="274">
                  <c:v>1.9430837999999999E-2</c:v>
                </c:pt>
                <c:pt idx="275">
                  <c:v>1.8795708000000001E-2</c:v>
                </c:pt>
                <c:pt idx="276">
                  <c:v>1.8157207999999998E-2</c:v>
                </c:pt>
                <c:pt idx="277">
                  <c:v>1.7466297999999998E-2</c:v>
                </c:pt>
                <c:pt idx="278">
                  <c:v>1.666668E-2</c:v>
                </c:pt>
                <c:pt idx="279">
                  <c:v>1.575083E-2</c:v>
                </c:pt>
                <c:pt idx="280">
                  <c:v>1.4733536E-2</c:v>
                </c:pt>
                <c:pt idx="281">
                  <c:v>1.3649821999999997E-2</c:v>
                </c:pt>
                <c:pt idx="282">
                  <c:v>1.2573892E-2</c:v>
                </c:pt>
                <c:pt idx="283">
                  <c:v>1.15617846E-2</c:v>
                </c:pt>
                <c:pt idx="284">
                  <c:v>1.0621803799999999E-2</c:v>
                </c:pt>
                <c:pt idx="285">
                  <c:v>9.7443499999999988E-3</c:v>
                </c:pt>
                <c:pt idx="286">
                  <c:v>8.9037374000000002E-3</c:v>
                </c:pt>
                <c:pt idx="287">
                  <c:v>8.0742816000000002E-3</c:v>
                </c:pt>
                <c:pt idx="288">
                  <c:v>7.2658416000000005E-3</c:v>
                </c:pt>
                <c:pt idx="289">
                  <c:v>6.4973565999999995E-3</c:v>
                </c:pt>
                <c:pt idx="290">
                  <c:v>5.7698643999999997E-3</c:v>
                </c:pt>
                <c:pt idx="291">
                  <c:v>5.0875161999999986E-3</c:v>
                </c:pt>
                <c:pt idx="292">
                  <c:v>4.4451229999999996E-3</c:v>
                </c:pt>
                <c:pt idx="293">
                  <c:v>3.8240043999999999E-3</c:v>
                </c:pt>
                <c:pt idx="294">
                  <c:v>3.2418030000000001E-3</c:v>
                </c:pt>
                <c:pt idx="295">
                  <c:v>2.7418465999999994E-3</c:v>
                </c:pt>
                <c:pt idx="296">
                  <c:v>2.3347725999999999E-3</c:v>
                </c:pt>
                <c:pt idx="297">
                  <c:v>2.0102029999999999E-3</c:v>
                </c:pt>
                <c:pt idx="298">
                  <c:v>1.7533494000000001E-3</c:v>
                </c:pt>
                <c:pt idx="299">
                  <c:v>1.5343751999999998E-3</c:v>
                </c:pt>
                <c:pt idx="300">
                  <c:v>1.3421242200000001E-3</c:v>
                </c:pt>
                <c:pt idx="301">
                  <c:v>1.1978712200000001E-3</c:v>
                </c:pt>
                <c:pt idx="302">
                  <c:v>1.12315022E-3</c:v>
                </c:pt>
                <c:pt idx="303">
                  <c:v>1.1273014200000001E-3</c:v>
                </c:pt>
                <c:pt idx="304">
                  <c:v>1.1903474200000001E-3</c:v>
                </c:pt>
                <c:pt idx="305">
                  <c:v>1.2764842000000001E-3</c:v>
                </c:pt>
                <c:pt idx="306">
                  <c:v>1.3387518000000001E-3</c:v>
                </c:pt>
                <c:pt idx="307">
                  <c:v>1.3286334E-3</c:v>
                </c:pt>
                <c:pt idx="308">
                  <c:v>1.2232975599999999E-3</c:v>
                </c:pt>
                <c:pt idx="309">
                  <c:v>1.0377921799999998E-3</c:v>
                </c:pt>
                <c:pt idx="310">
                  <c:v>7.8716536000000001E-4</c:v>
                </c:pt>
                <c:pt idx="311">
                  <c:v>5.11890944E-4</c:v>
                </c:pt>
                <c:pt idx="312">
                  <c:v>2.58669664E-4</c:v>
                </c:pt>
                <c:pt idx="313">
                  <c:v>3.5025484000000002E-5</c:v>
                </c:pt>
                <c:pt idx="314">
                  <c:v>-1.48923156E-4</c:v>
                </c:pt>
                <c:pt idx="315">
                  <c:v>-2.7553377599999994E-4</c:v>
                </c:pt>
                <c:pt idx="316">
                  <c:v>-3.6660001999999999E-4</c:v>
                </c:pt>
                <c:pt idx="317">
                  <c:v>-4.5066118000000003E-4</c:v>
                </c:pt>
                <c:pt idx="318">
                  <c:v>-5.4250578000000001E-4</c:v>
                </c:pt>
                <c:pt idx="319">
                  <c:v>-6.8494276000000012E-4</c:v>
                </c:pt>
                <c:pt idx="320">
                  <c:v>-9.0106292000000001E-4</c:v>
                </c:pt>
                <c:pt idx="321">
                  <c:v>-1.1682944599999997E-3</c:v>
                </c:pt>
                <c:pt idx="322">
                  <c:v>-1.45550342E-3</c:v>
                </c:pt>
                <c:pt idx="323">
                  <c:v>-1.7333722E-3</c:v>
                </c:pt>
                <c:pt idx="324">
                  <c:v>-1.9775128000000001E-3</c:v>
                </c:pt>
                <c:pt idx="325">
                  <c:v>-2.2053082000000001E-3</c:v>
                </c:pt>
                <c:pt idx="326">
                  <c:v>-2.4489298000000001E-3</c:v>
                </c:pt>
                <c:pt idx="327">
                  <c:v>-2.7078587999999999E-3</c:v>
                </c:pt>
                <c:pt idx="328">
                  <c:v>-2.9628961999999997E-3</c:v>
                </c:pt>
                <c:pt idx="329">
                  <c:v>-3.1805730000000003E-3</c:v>
                </c:pt>
                <c:pt idx="330">
                  <c:v>-3.3289772000000004E-3</c:v>
                </c:pt>
                <c:pt idx="331">
                  <c:v>-3.4013632000000002E-3</c:v>
                </c:pt>
                <c:pt idx="332">
                  <c:v>-3.4143355999999999E-3</c:v>
                </c:pt>
                <c:pt idx="333">
                  <c:v>-3.3969526000000002E-3</c:v>
                </c:pt>
                <c:pt idx="334">
                  <c:v>-3.3860558000000001E-3</c:v>
                </c:pt>
                <c:pt idx="335">
                  <c:v>-3.4086277999999999E-3</c:v>
                </c:pt>
                <c:pt idx="336">
                  <c:v>-3.4716736E-3</c:v>
                </c:pt>
                <c:pt idx="337">
                  <c:v>-3.5702640000000001E-3</c:v>
                </c:pt>
                <c:pt idx="338">
                  <c:v>-3.6776754000000002E-3</c:v>
                </c:pt>
                <c:pt idx="339">
                  <c:v>-3.7614771999999997E-3</c:v>
                </c:pt>
                <c:pt idx="340">
                  <c:v>-3.7965026E-3</c:v>
                </c:pt>
                <c:pt idx="341">
                  <c:v>-3.7734118000000002E-3</c:v>
                </c:pt>
                <c:pt idx="342">
                  <c:v>-3.7119225999999996E-3</c:v>
                </c:pt>
                <c:pt idx="343">
                  <c:v>-3.6423905999999999E-3</c:v>
                </c:pt>
                <c:pt idx="344">
                  <c:v>-3.5899819999999998E-3</c:v>
                </c:pt>
                <c:pt idx="345">
                  <c:v>-3.5692261999999996E-3</c:v>
                </c:pt>
                <c:pt idx="346">
                  <c:v>-3.5637777999999996E-3</c:v>
                </c:pt>
                <c:pt idx="347">
                  <c:v>-3.5412057999999998E-3</c:v>
                </c:pt>
                <c:pt idx="348">
                  <c:v>-3.4875000000000001E-3</c:v>
                </c:pt>
                <c:pt idx="349">
                  <c:v>-3.4060333999999999E-3</c:v>
                </c:pt>
                <c:pt idx="350">
                  <c:v>-3.3224911999999995E-3</c:v>
                </c:pt>
                <c:pt idx="351">
                  <c:v>-3.2900602000000001E-3</c:v>
                </c:pt>
                <c:pt idx="352">
                  <c:v>-3.3333879999999996E-3</c:v>
                </c:pt>
                <c:pt idx="353">
                  <c:v>-3.4428751999999998E-3</c:v>
                </c:pt>
                <c:pt idx="354">
                  <c:v>-3.5975062000000004E-3</c:v>
                </c:pt>
                <c:pt idx="355">
                  <c:v>-3.7464293999999996E-3</c:v>
                </c:pt>
                <c:pt idx="356">
                  <c:v>-3.84009E-3</c:v>
                </c:pt>
                <c:pt idx="357">
                  <c:v>-3.8758937999999999E-3</c:v>
                </c:pt>
                <c:pt idx="358">
                  <c:v>-3.8730398000000007E-3</c:v>
                </c:pt>
                <c:pt idx="359">
                  <c:v>-3.8463166E-3</c:v>
                </c:pt>
                <c:pt idx="360">
                  <c:v>-3.8268579999999998E-3</c:v>
                </c:pt>
                <c:pt idx="361">
                  <c:v>-3.8382738E-3</c:v>
                </c:pt>
                <c:pt idx="362">
                  <c:v>-3.8722616000000003E-3</c:v>
                </c:pt>
                <c:pt idx="363">
                  <c:v>-3.9137731999999998E-3</c:v>
                </c:pt>
                <c:pt idx="364">
                  <c:v>-3.9503554000000001E-3</c:v>
                </c:pt>
                <c:pt idx="365">
                  <c:v>-3.9604738000000002E-3</c:v>
                </c:pt>
                <c:pt idx="366">
                  <c:v>-3.9295993999999999E-3</c:v>
                </c:pt>
                <c:pt idx="367">
                  <c:v>-3.8670724000000002E-3</c:v>
                </c:pt>
                <c:pt idx="368">
                  <c:v>-3.7905354000000004E-3</c:v>
                </c:pt>
                <c:pt idx="369">
                  <c:v>-3.7142576000000005E-3</c:v>
                </c:pt>
                <c:pt idx="370">
                  <c:v>-3.6514712E-3</c:v>
                </c:pt>
                <c:pt idx="371">
                  <c:v>-3.6084029999999996E-3</c:v>
                </c:pt>
                <c:pt idx="372">
                  <c:v>-3.5837554000000002E-3</c:v>
                </c:pt>
                <c:pt idx="373">
                  <c:v>-3.5759717999999997E-3</c:v>
                </c:pt>
                <c:pt idx="374">
                  <c:v>-3.5853120000000002E-3</c:v>
                </c:pt>
                <c:pt idx="375">
                  <c:v>-3.6112568000000005E-3</c:v>
                </c:pt>
                <c:pt idx="376">
                  <c:v>-3.6530277999999999E-3</c:v>
                </c:pt>
                <c:pt idx="377">
                  <c:v>-3.7002474E-3</c:v>
                </c:pt>
                <c:pt idx="378">
                  <c:v>-3.7316405999999998E-3</c:v>
                </c:pt>
                <c:pt idx="379">
                  <c:v>-3.7267109999999997E-3</c:v>
                </c:pt>
                <c:pt idx="380">
                  <c:v>-3.6657408000000001E-3</c:v>
                </c:pt>
                <c:pt idx="381">
                  <c:v>-3.5362764000000007E-3</c:v>
                </c:pt>
                <c:pt idx="382">
                  <c:v>-3.3551815999999998E-3</c:v>
                </c:pt>
                <c:pt idx="383">
                  <c:v>-3.1520340000000002E-3</c:v>
                </c:pt>
                <c:pt idx="384">
                  <c:v>-2.9564102000000001E-3</c:v>
                </c:pt>
                <c:pt idx="385">
                  <c:v>-2.8087842E-3</c:v>
                </c:pt>
                <c:pt idx="386">
                  <c:v>-2.7348414000000001E-3</c:v>
                </c:pt>
                <c:pt idx="387">
                  <c:v>-2.7161612E-3</c:v>
                </c:pt>
                <c:pt idx="388">
                  <c:v>-2.7322468000000001E-3</c:v>
                </c:pt>
                <c:pt idx="389">
                  <c:v>-2.7631212000000004E-3</c:v>
                </c:pt>
                <c:pt idx="390">
                  <c:v>-2.7755747999999997E-3</c:v>
                </c:pt>
                <c:pt idx="391">
                  <c:v>-2.7600080000000004E-3</c:v>
                </c:pt>
                <c:pt idx="392">
                  <c:v>-2.7410681999999998E-3</c:v>
                </c:pt>
                <c:pt idx="393">
                  <c:v>-2.7366576000000002E-3</c:v>
                </c:pt>
                <c:pt idx="394">
                  <c:v>-2.7555973999999995E-3</c:v>
                </c:pt>
                <c:pt idx="395">
                  <c:v>-2.8022979999999999E-3</c:v>
                </c:pt>
                <c:pt idx="396">
                  <c:v>-2.8666410000000005E-3</c:v>
                </c:pt>
                <c:pt idx="397">
                  <c:v>-2.9408432000000003E-3</c:v>
                </c:pt>
                <c:pt idx="398">
                  <c:v>-3.0243855999999999E-3</c:v>
                </c:pt>
                <c:pt idx="399">
                  <c:v>-3.1190839999999998E-3</c:v>
                </c:pt>
                <c:pt idx="400">
                  <c:v>-3.2200091999999999E-3</c:v>
                </c:pt>
                <c:pt idx="401">
                  <c:v>-3.3105565999999994E-3</c:v>
                </c:pt>
                <c:pt idx="402">
                  <c:v>-3.3673755999999999E-3</c:v>
                </c:pt>
                <c:pt idx="403">
                  <c:v>-3.3712671999999999E-3</c:v>
                </c:pt>
                <c:pt idx="404">
                  <c:v>-3.3058864000000002E-3</c:v>
                </c:pt>
                <c:pt idx="405">
                  <c:v>-3.1803136000000004E-3</c:v>
                </c:pt>
                <c:pt idx="406">
                  <c:v>-3.0355416000000003E-3</c:v>
                </c:pt>
                <c:pt idx="407">
                  <c:v>-2.9123038000000005E-3</c:v>
                </c:pt>
                <c:pt idx="408">
                  <c:v>-2.8383612000000003E-3</c:v>
                </c:pt>
                <c:pt idx="409">
                  <c:v>-2.8355072000000002E-3</c:v>
                </c:pt>
                <c:pt idx="410">
                  <c:v>-2.8944018000000003E-3</c:v>
                </c:pt>
                <c:pt idx="411">
                  <c:v>-2.9675661999999997E-3</c:v>
                </c:pt>
                <c:pt idx="412">
                  <c:v>-3.0163426000000002E-3</c:v>
                </c:pt>
                <c:pt idx="413">
                  <c:v>-3.0225693999999998E-3</c:v>
                </c:pt>
                <c:pt idx="414">
                  <c:v>-2.9888412E-3</c:v>
                </c:pt>
                <c:pt idx="415">
                  <c:v>-2.9507024000000001E-3</c:v>
                </c:pt>
                <c:pt idx="416">
                  <c:v>-2.9491456E-3</c:v>
                </c:pt>
                <c:pt idx="417">
                  <c:v>-2.9953271999999995E-3</c:v>
                </c:pt>
                <c:pt idx="418">
                  <c:v>-3.0783503999999998E-3</c:v>
                </c:pt>
                <c:pt idx="419">
                  <c:v>-3.1717516000000002E-3</c:v>
                </c:pt>
                <c:pt idx="420">
                  <c:v>-3.2441376E-3</c:v>
                </c:pt>
                <c:pt idx="421">
                  <c:v>-3.2861682000000004E-3</c:v>
                </c:pt>
                <c:pt idx="422">
                  <c:v>-3.3105563999999998E-3</c:v>
                </c:pt>
                <c:pt idx="423">
                  <c:v>-3.3396146000000001E-3</c:v>
                </c:pt>
                <c:pt idx="424">
                  <c:v>-3.3959148000000001E-3</c:v>
                </c:pt>
                <c:pt idx="425">
                  <c:v>-3.4851649999999997E-3</c:v>
                </c:pt>
                <c:pt idx="426">
                  <c:v>-3.5946519999999994E-3</c:v>
                </c:pt>
                <c:pt idx="427">
                  <c:v>-3.7067335999999992E-3</c:v>
                </c:pt>
                <c:pt idx="428">
                  <c:v>-3.7988375999999996E-3</c:v>
                </c:pt>
                <c:pt idx="429">
                  <c:v>-3.8603267999999997E-3</c:v>
                </c:pt>
                <c:pt idx="430">
                  <c:v>-3.8971684E-3</c:v>
                </c:pt>
                <c:pt idx="431">
                  <c:v>-3.9236321999999999E-3</c:v>
                </c:pt>
                <c:pt idx="432">
                  <c:v>-3.9482796000000001E-3</c:v>
                </c:pt>
                <c:pt idx="433">
                  <c:v>-3.9853807999999996E-3</c:v>
                </c:pt>
                <c:pt idx="434">
                  <c:v>-4.0473890000000002E-3</c:v>
                </c:pt>
                <c:pt idx="435">
                  <c:v>-4.1311906000000001E-3</c:v>
                </c:pt>
                <c:pt idx="436">
                  <c:v>-4.2238136000000001E-3</c:v>
                </c:pt>
                <c:pt idx="437">
                  <c:v>-4.3032048E-3</c:v>
                </c:pt>
                <c:pt idx="438">
                  <c:v>-4.3423814000000003E-3</c:v>
                </c:pt>
                <c:pt idx="439">
                  <c:v>-4.3283712000000002E-3</c:v>
                </c:pt>
                <c:pt idx="440">
                  <c:v>-4.2762222000000006E-3</c:v>
                </c:pt>
                <c:pt idx="441">
                  <c:v>-4.2162896E-3</c:v>
                </c:pt>
                <c:pt idx="442">
                  <c:v>-4.1828207999999997E-3</c:v>
                </c:pt>
                <c:pt idx="443">
                  <c:v>-4.1934581999999998E-3</c:v>
                </c:pt>
                <c:pt idx="444">
                  <c:v>-4.2295214000000001E-3</c:v>
                </c:pt>
                <c:pt idx="445">
                  <c:v>-4.2650658000000004E-3</c:v>
                </c:pt>
                <c:pt idx="446">
                  <c:v>-4.2806328000000006E-3</c:v>
                </c:pt>
                <c:pt idx="447">
                  <c:v>-4.2702548000000005E-3</c:v>
                </c:pt>
                <c:pt idx="448">
                  <c:v>-4.2513150000000003E-3</c:v>
                </c:pt>
                <c:pt idx="449">
                  <c:v>-4.2484610000000003E-3</c:v>
                </c:pt>
                <c:pt idx="450">
                  <c:v>-4.2635090000000004E-3</c:v>
                </c:pt>
                <c:pt idx="451">
                  <c:v>-4.2985343999999998E-3</c:v>
                </c:pt>
                <c:pt idx="452">
                  <c:v>-4.3556130000000004E-3</c:v>
                </c:pt>
                <c:pt idx="453">
                  <c:v>-4.4254046000000002E-3</c:v>
                </c:pt>
                <c:pt idx="454">
                  <c:v>-4.5094658000000001E-3</c:v>
                </c:pt>
                <c:pt idx="455">
                  <c:v>-4.6098722000000002E-3</c:v>
                </c:pt>
                <c:pt idx="456">
                  <c:v>-4.7084624000000002E-3</c:v>
                </c:pt>
                <c:pt idx="457">
                  <c:v>-4.7865562E-3</c:v>
                </c:pt>
                <c:pt idx="458">
                  <c:v>-4.8301434000000004E-3</c:v>
                </c:pt>
                <c:pt idx="459">
                  <c:v>-4.8176900000000003E-3</c:v>
                </c:pt>
                <c:pt idx="460">
                  <c:v>-4.7603520000000007E-3</c:v>
                </c:pt>
                <c:pt idx="461">
                  <c:v>-4.6913388E-3</c:v>
                </c:pt>
                <c:pt idx="462">
                  <c:v>-4.6423032000000005E-3</c:v>
                </c:pt>
                <c:pt idx="463">
                  <c:v>-4.6378926000000004E-3</c:v>
                </c:pt>
                <c:pt idx="464">
                  <c:v>-4.6827769999999999E-3</c:v>
                </c:pt>
                <c:pt idx="465">
                  <c:v>-4.7434877999999996E-3</c:v>
                </c:pt>
                <c:pt idx="466">
                  <c:v>-4.7816268E-3</c:v>
                </c:pt>
                <c:pt idx="467">
                  <c:v>-4.78007E-3</c:v>
                </c:pt>
                <c:pt idx="468">
                  <c:v>-4.7499739999999997E-3</c:v>
                </c:pt>
                <c:pt idx="469">
                  <c:v>-4.7344072000000004E-3</c:v>
                </c:pt>
                <c:pt idx="470">
                  <c:v>-4.7691731999999999E-3</c:v>
                </c:pt>
                <c:pt idx="471">
                  <c:v>-4.8511587999999998E-3</c:v>
                </c:pt>
                <c:pt idx="472">
                  <c:v>-4.9404089999999998E-3</c:v>
                </c:pt>
                <c:pt idx="473">
                  <c:v>-4.9865908000000002E-3</c:v>
                </c:pt>
                <c:pt idx="474">
                  <c:v>-4.9645376000000008E-3</c:v>
                </c:pt>
                <c:pt idx="475">
                  <c:v>-4.8835898000000001E-3</c:v>
                </c:pt>
                <c:pt idx="476">
                  <c:v>-4.7735837999999999E-3</c:v>
                </c:pt>
                <c:pt idx="477">
                  <c:v>-4.6635778000000006E-3</c:v>
                </c:pt>
                <c:pt idx="478">
                  <c:v>-4.5520152000000005E-3</c:v>
                </c:pt>
                <c:pt idx="479">
                  <c:v>-4.4080216E-3</c:v>
                </c:pt>
                <c:pt idx="480">
                  <c:v>-4.2230352000000001E-3</c:v>
                </c:pt>
                <c:pt idx="481">
                  <c:v>-4.0185901999999999E-3</c:v>
                </c:pt>
                <c:pt idx="482">
                  <c:v>-3.8107723999999997E-3</c:v>
                </c:pt>
                <c:pt idx="483">
                  <c:v>-3.6226726000000002E-3</c:v>
                </c:pt>
                <c:pt idx="484">
                  <c:v>-3.4646688E-3</c:v>
                </c:pt>
                <c:pt idx="485">
                  <c:v>-3.3095190000000003E-3</c:v>
                </c:pt>
                <c:pt idx="486">
                  <c:v>-3.1377643999999996E-3</c:v>
                </c:pt>
                <c:pt idx="487">
                  <c:v>-2.9660097999999998E-3</c:v>
                </c:pt>
                <c:pt idx="488">
                  <c:v>-2.8033358E-3</c:v>
                </c:pt>
                <c:pt idx="489">
                  <c:v>-2.6627150000000004E-3</c:v>
                </c:pt>
                <c:pt idx="490">
                  <c:v>-2.5625679999999999E-3</c:v>
                </c:pt>
                <c:pt idx="491">
                  <c:v>-2.4821390000000004E-3</c:v>
                </c:pt>
                <c:pt idx="492">
                  <c:v>-2.3985968000000001E-3</c:v>
                </c:pt>
                <c:pt idx="493">
                  <c:v>-2.3153140000000002E-3</c:v>
                </c:pt>
                <c:pt idx="494">
                  <c:v>-2.2392956000000003E-3</c:v>
                </c:pt>
                <c:pt idx="495">
                  <c:v>-2.1731364000000001E-3</c:v>
                </c:pt>
                <c:pt idx="496">
                  <c:v>-2.1233223999999997E-3</c:v>
                </c:pt>
                <c:pt idx="497">
                  <c:v>-2.0815511999999997E-3</c:v>
                </c:pt>
                <c:pt idx="498">
                  <c:v>-2.0428933999999998E-3</c:v>
                </c:pt>
                <c:pt idx="499">
                  <c:v>-2.0006033999999998E-3</c:v>
                </c:pt>
                <c:pt idx="500">
                  <c:v>-1.9536431999999998E-3</c:v>
                </c:pt>
                <c:pt idx="501">
                  <c:v>-1.8981213999999999E-3</c:v>
                </c:pt>
                <c:pt idx="502">
                  <c:v>-1.8109469999999998E-3</c:v>
                </c:pt>
                <c:pt idx="503">
                  <c:v>-1.6768123999999999E-3</c:v>
                </c:pt>
                <c:pt idx="504">
                  <c:v>-1.5089495999999999E-3</c:v>
                </c:pt>
                <c:pt idx="505">
                  <c:v>-1.3338222399999998E-3</c:v>
                </c:pt>
                <c:pt idx="506">
                  <c:v>-1.1833424400000002E-3</c:v>
                </c:pt>
                <c:pt idx="507">
                  <c:v>-1.0850116400000001E-3</c:v>
                </c:pt>
                <c:pt idx="508">
                  <c:v>-1.0250792199999999E-3</c:v>
                </c:pt>
                <c:pt idx="509">
                  <c:v>-9.7630300000000009E-4</c:v>
                </c:pt>
                <c:pt idx="510">
                  <c:v>-9.1611105999999992E-4</c:v>
                </c:pt>
                <c:pt idx="511">
                  <c:v>-8.297147999999999E-4</c:v>
                </c:pt>
                <c:pt idx="512">
                  <c:v>-7.1555757999999998E-4</c:v>
                </c:pt>
                <c:pt idx="513">
                  <c:v>-5.8713081999999992E-4</c:v>
                </c:pt>
                <c:pt idx="514">
                  <c:v>-4.4702889999999996E-4</c:v>
                </c:pt>
                <c:pt idx="515">
                  <c:v>-2.8357666000000008E-4</c:v>
                </c:pt>
                <c:pt idx="516">
                  <c:v>-9.8849679999999995E-5</c:v>
                </c:pt>
                <c:pt idx="517">
                  <c:v>8.0428880000000004E-5</c:v>
                </c:pt>
                <c:pt idx="518">
                  <c:v>2.1793632000000003E-4</c:v>
                </c:pt>
                <c:pt idx="519">
                  <c:v>2.9654906000000004E-4</c:v>
                </c:pt>
                <c:pt idx="520">
                  <c:v>3.0692698E-4</c:v>
                </c:pt>
                <c:pt idx="521">
                  <c:v>2.57372412E-4</c:v>
                </c:pt>
                <c:pt idx="522">
                  <c:v>1.78500224E-4</c:v>
                </c:pt>
                <c:pt idx="523">
                  <c:v>9.7292995999999994E-5</c:v>
                </c:pt>
                <c:pt idx="524">
                  <c:v>2.7242035999999996E-5</c:v>
                </c:pt>
                <c:pt idx="525">
                  <c:v>-2.5944799999999752E-7</c:v>
                </c:pt>
                <c:pt idx="526">
                  <c:v>3.9954999999999993E-5</c:v>
                </c:pt>
                <c:pt idx="527">
                  <c:v>1.35172428E-4</c:v>
                </c:pt>
                <c:pt idx="528">
                  <c:v>2.6775035599999996E-4</c:v>
                </c:pt>
                <c:pt idx="529">
                  <c:v>4.0447945600000004E-4</c:v>
                </c:pt>
                <c:pt idx="530">
                  <c:v>4.9969688000000006E-4</c:v>
                </c:pt>
                <c:pt idx="531">
                  <c:v>5.3679794000000003E-4</c:v>
                </c:pt>
                <c:pt idx="532">
                  <c:v>5.3005228000000001E-4</c:v>
                </c:pt>
                <c:pt idx="533">
                  <c:v>4.9321065999999997E-4</c:v>
                </c:pt>
                <c:pt idx="534">
                  <c:v>4.4183996000000004E-4</c:v>
                </c:pt>
                <c:pt idx="535">
                  <c:v>3.8476139999999999E-4</c:v>
                </c:pt>
                <c:pt idx="536">
                  <c:v>3.1938050000000003E-4</c:v>
                </c:pt>
                <c:pt idx="537">
                  <c:v>2.5425906000000004E-4</c:v>
                </c:pt>
                <c:pt idx="538">
                  <c:v>2.0366670000000002E-4</c:v>
                </c:pt>
                <c:pt idx="539">
                  <c:v>1.8291085999999997E-4</c:v>
                </c:pt>
                <c:pt idx="540">
                  <c:v>1.9276988E-4</c:v>
                </c:pt>
                <c:pt idx="541">
                  <c:v>2.0652062000000001E-4</c:v>
                </c:pt>
                <c:pt idx="542">
                  <c:v>1.9199152399999999E-4</c:v>
                </c:pt>
                <c:pt idx="543">
                  <c:v>1.34134624E-4</c:v>
                </c:pt>
                <c:pt idx="544">
                  <c:v>3.5544384000000021E-5</c:v>
                </c:pt>
                <c:pt idx="545">
                  <c:v>-8.1985555999999996E-5</c:v>
                </c:pt>
                <c:pt idx="546">
                  <c:v>-1.7953799599999999E-4</c:v>
                </c:pt>
                <c:pt idx="547">
                  <c:v>-2.3739490000000002E-4</c:v>
                </c:pt>
                <c:pt idx="548">
                  <c:v>-2.5970742000000003E-4</c:v>
                </c:pt>
                <c:pt idx="549">
                  <c:v>-2.5892907999999998E-4</c:v>
                </c:pt>
                <c:pt idx="550">
                  <c:v>-2.5425901999999998E-4</c:v>
                </c:pt>
                <c:pt idx="551">
                  <c:v>-2.6826922E-4</c:v>
                </c:pt>
                <c:pt idx="552">
                  <c:v>-3.1522932000000001E-4</c:v>
                </c:pt>
                <c:pt idx="553">
                  <c:v>-3.9721490000000004E-4</c:v>
                </c:pt>
                <c:pt idx="554">
                  <c:v>-5.0255079999999999E-4</c:v>
                </c:pt>
                <c:pt idx="555">
                  <c:v>-6.1437290000000006E-4</c:v>
                </c:pt>
                <c:pt idx="556">
                  <c:v>-7.2152491999999998E-4</c:v>
                </c:pt>
                <c:pt idx="557">
                  <c:v>-8.0895887999999998E-4</c:v>
                </c:pt>
                <c:pt idx="558">
                  <c:v>-8.6344296000000003E-4</c:v>
                </c:pt>
                <c:pt idx="559">
                  <c:v>-8.8367989999999993E-4</c:v>
                </c:pt>
                <c:pt idx="560">
                  <c:v>-8.6733467999999987E-4</c:v>
                </c:pt>
                <c:pt idx="561">
                  <c:v>-8.120722600000001E-4</c:v>
                </c:pt>
                <c:pt idx="562">
                  <c:v>-7.3683233999999992E-4</c:v>
                </c:pt>
                <c:pt idx="563">
                  <c:v>-6.7274868000000002E-4</c:v>
                </c:pt>
                <c:pt idx="564">
                  <c:v>-6.4784168000000001E-4</c:v>
                </c:pt>
                <c:pt idx="565">
                  <c:v>-6.6885696000000007E-4</c:v>
                </c:pt>
                <c:pt idx="566">
                  <c:v>-7.1970876000000011E-4</c:v>
                </c:pt>
                <c:pt idx="567">
                  <c:v>-7.656310600000001E-4</c:v>
                </c:pt>
                <c:pt idx="568">
                  <c:v>-7.7056058000000006E-4</c:v>
                </c:pt>
                <c:pt idx="569">
                  <c:v>-7.2801110000000001E-4</c:v>
                </c:pt>
                <c:pt idx="570">
                  <c:v>-6.6444634000000001E-4</c:v>
                </c:pt>
                <c:pt idx="571">
                  <c:v>-6.0814614000000004E-4</c:v>
                </c:pt>
                <c:pt idx="572">
                  <c:v>-5.6170495999999996E-4</c:v>
                </c:pt>
                <c:pt idx="573">
                  <c:v>-5.1604210000000001E-4</c:v>
                </c:pt>
                <c:pt idx="574">
                  <c:v>-4.5948244000000002E-4</c:v>
                </c:pt>
                <c:pt idx="575">
                  <c:v>-3.8190747999999999E-4</c:v>
                </c:pt>
                <c:pt idx="576">
                  <c:v>-2.9110065999999994E-4</c:v>
                </c:pt>
                <c:pt idx="577">
                  <c:v>-2.1508237999999998E-4</c:v>
                </c:pt>
                <c:pt idx="578">
                  <c:v>-1.670845E-4</c:v>
                </c:pt>
                <c:pt idx="579">
                  <c:v>-1.3621017999999998E-4</c:v>
                </c:pt>
                <c:pt idx="580">
                  <c:v>-1.24275576E-4</c:v>
                </c:pt>
                <c:pt idx="581">
                  <c:v>-1.3257791600000001E-4</c:v>
                </c:pt>
                <c:pt idx="582">
                  <c:v>-1.56187696E-4</c:v>
                </c:pt>
                <c:pt idx="583">
                  <c:v>-1.9743993600000002E-4</c:v>
                </c:pt>
                <c:pt idx="584">
                  <c:v>-2.5374015600000005E-4</c:v>
                </c:pt>
                <c:pt idx="585">
                  <c:v>-2.9239789999999999E-4</c:v>
                </c:pt>
                <c:pt idx="586">
                  <c:v>-2.9006288000000001E-4</c:v>
                </c:pt>
                <c:pt idx="587">
                  <c:v>-2.4673505599999998E-4</c:v>
                </c:pt>
                <c:pt idx="588">
                  <c:v>-1.75127404E-4</c:v>
                </c:pt>
                <c:pt idx="589">
                  <c:v>-1.0741147199999999E-4</c:v>
                </c:pt>
                <c:pt idx="590">
                  <c:v>-7.7315512000000001E-5</c:v>
                </c:pt>
                <c:pt idx="591">
                  <c:v>-9.132569200000001E-5</c:v>
                </c:pt>
                <c:pt idx="592">
                  <c:v>-1.4399363600000001E-4</c:v>
                </c:pt>
                <c:pt idx="593">
                  <c:v>-2.3817326800000001E-4</c:v>
                </c:pt>
                <c:pt idx="594">
                  <c:v>-3.6504334E-4</c:v>
                </c:pt>
                <c:pt idx="595">
                  <c:v>-5.1863655999999998E-4</c:v>
                </c:pt>
                <c:pt idx="596">
                  <c:v>-6.8987225999999995E-4</c:v>
                </c:pt>
                <c:pt idx="597">
                  <c:v>-8.5488109999999997E-4</c:v>
                </c:pt>
              </c:numCache>
            </c:numRef>
          </c:val>
          <c:smooth val="0"/>
        </c:ser>
        <c:ser>
          <c:idx val="46"/>
          <c:order val="45"/>
          <c:marker>
            <c:symbol val="none"/>
          </c:marker>
          <c:val>
            <c:numRef>
              <c:f>Sheet1!$AV$2:$AV$599</c:f>
              <c:numCache>
                <c:formatCode>0.00E+00</c:formatCode>
                <c:ptCount val="598"/>
                <c:pt idx="0">
                  <c:v>5.3186840000000004E-4</c:v>
                </c:pt>
                <c:pt idx="1">
                  <c:v>4.8776229999999998E-4</c:v>
                </c:pt>
                <c:pt idx="2">
                  <c:v>4.4495333999999994E-4</c:v>
                </c:pt>
                <c:pt idx="3">
                  <c:v>4.0499834E-4</c:v>
                </c:pt>
                <c:pt idx="4">
                  <c:v>3.6089215999999998E-4</c:v>
                </c:pt>
                <c:pt idx="5">
                  <c:v>2.9421402000000003E-4</c:v>
                </c:pt>
                <c:pt idx="6">
                  <c:v>1.9847770400000002E-4</c:v>
                </c:pt>
                <c:pt idx="7">
                  <c:v>8.6655624000000017E-5</c:v>
                </c:pt>
                <c:pt idx="8">
                  <c:v>-2.8798736000000004E-5</c:v>
                </c:pt>
                <c:pt idx="9">
                  <c:v>-1.2220001600000001E-4</c:v>
                </c:pt>
                <c:pt idx="10">
                  <c:v>-1.5826328800000003E-4</c:v>
                </c:pt>
                <c:pt idx="11">
                  <c:v>-1.2453504800000002E-4</c:v>
                </c:pt>
                <c:pt idx="12">
                  <c:v>-1.9977508000000012E-5</c:v>
                </c:pt>
                <c:pt idx="13">
                  <c:v>1.4373419200000001E-4</c:v>
                </c:pt>
                <c:pt idx="14">
                  <c:v>3.1496989200000003E-4</c:v>
                </c:pt>
                <c:pt idx="15">
                  <c:v>4.5818518399999997E-4</c:v>
                </c:pt>
                <c:pt idx="16">
                  <c:v>5.6507775999999998E-4</c:v>
                </c:pt>
                <c:pt idx="17">
                  <c:v>6.1696736000000003E-4</c:v>
                </c:pt>
                <c:pt idx="18">
                  <c:v>6.1411343999999998E-4</c:v>
                </c:pt>
                <c:pt idx="19">
                  <c:v>5.8687140000000001E-4</c:v>
                </c:pt>
                <c:pt idx="20">
                  <c:v>5.4406248000000003E-4</c:v>
                </c:pt>
                <c:pt idx="21">
                  <c:v>4.8490833999999998E-4</c:v>
                </c:pt>
                <c:pt idx="22">
                  <c:v>4.2575420000000004E-4</c:v>
                </c:pt>
                <c:pt idx="23">
                  <c:v>3.7075121999999999E-4</c:v>
                </c:pt>
                <c:pt idx="24">
                  <c:v>3.1652657999999998E-4</c:v>
                </c:pt>
                <c:pt idx="25">
                  <c:v>2.8046332000000002E-4</c:v>
                </c:pt>
                <c:pt idx="26">
                  <c:v>2.6956650000000001E-4</c:v>
                </c:pt>
                <c:pt idx="27">
                  <c:v>2.8305778E-4</c:v>
                </c:pt>
                <c:pt idx="28">
                  <c:v>3.3468792000000003E-4</c:v>
                </c:pt>
                <c:pt idx="29">
                  <c:v>4.2367857999999999E-4</c:v>
                </c:pt>
                <c:pt idx="30">
                  <c:v>5.2797667999999998E-4</c:v>
                </c:pt>
                <c:pt idx="31">
                  <c:v>6.1618900000000006E-4</c:v>
                </c:pt>
                <c:pt idx="32">
                  <c:v>6.5951682000000016E-4</c:v>
                </c:pt>
                <c:pt idx="33">
                  <c:v>6.4602554000000006E-4</c:v>
                </c:pt>
                <c:pt idx="34">
                  <c:v>5.8609305999999996E-4</c:v>
                </c:pt>
                <c:pt idx="35">
                  <c:v>4.9736183999999999E-4</c:v>
                </c:pt>
                <c:pt idx="36">
                  <c:v>4.1070620000000001E-4</c:v>
                </c:pt>
                <c:pt idx="37">
                  <c:v>3.4480641999999997E-4</c:v>
                </c:pt>
                <c:pt idx="38">
                  <c:v>2.9551127999999995E-4</c:v>
                </c:pt>
                <c:pt idx="39">
                  <c:v>2.7034481999999997E-4</c:v>
                </c:pt>
                <c:pt idx="40">
                  <c:v>2.6463696000000002E-4</c:v>
                </c:pt>
                <c:pt idx="41">
                  <c:v>2.5970746000000003E-4</c:v>
                </c:pt>
                <c:pt idx="42">
                  <c:v>2.3505990000000001E-4</c:v>
                </c:pt>
                <c:pt idx="43">
                  <c:v>1.7746245199999999E-4</c:v>
                </c:pt>
                <c:pt idx="44">
                  <c:v>8.3023372000000012E-5</c:v>
                </c:pt>
                <c:pt idx="45">
                  <c:v>-2.1793627999999997E-5</c:v>
                </c:pt>
                <c:pt idx="46">
                  <c:v>-1.1260042799999998E-4</c:v>
                </c:pt>
                <c:pt idx="47">
                  <c:v>-1.8213250799999997E-4</c:v>
                </c:pt>
                <c:pt idx="48">
                  <c:v>-2.2079026E-4</c:v>
                </c:pt>
                <c:pt idx="49">
                  <c:v>-2.3116818000000001E-4</c:v>
                </c:pt>
                <c:pt idx="50">
                  <c:v>-2.1586074000000001E-4</c:v>
                </c:pt>
                <c:pt idx="51">
                  <c:v>-1.5618770399999999E-4</c:v>
                </c:pt>
                <c:pt idx="52">
                  <c:v>-4.2549463999999984E-5</c:v>
                </c:pt>
                <c:pt idx="53">
                  <c:v>9.5476875999999988E-5</c:v>
                </c:pt>
                <c:pt idx="54">
                  <c:v>2.3220597600000001E-4</c:v>
                </c:pt>
                <c:pt idx="55">
                  <c:v>3.38320196E-4</c:v>
                </c:pt>
                <c:pt idx="56">
                  <c:v>3.8061022000000002E-4</c:v>
                </c:pt>
                <c:pt idx="57">
                  <c:v>3.6711892E-4</c:v>
                </c:pt>
                <c:pt idx="58">
                  <c:v>3.3261234000000003E-4</c:v>
                </c:pt>
                <c:pt idx="59">
                  <c:v>3.0381362000000002E-4</c:v>
                </c:pt>
                <c:pt idx="60">
                  <c:v>3.1341320000000003E-4</c:v>
                </c:pt>
                <c:pt idx="61">
                  <c:v>3.7931300000000005E-4</c:v>
                </c:pt>
                <c:pt idx="62">
                  <c:v>4.8802171999999999E-4</c:v>
                </c:pt>
                <c:pt idx="63">
                  <c:v>6.1437289999999995E-4</c:v>
                </c:pt>
                <c:pt idx="64">
                  <c:v>7.2645443999999994E-4</c:v>
                </c:pt>
                <c:pt idx="65">
                  <c:v>7.9417037999999997E-4</c:v>
                </c:pt>
                <c:pt idx="66">
                  <c:v>7.9832154000000007E-4</c:v>
                </c:pt>
                <c:pt idx="67">
                  <c:v>7.3631346000000006E-4</c:v>
                </c:pt>
                <c:pt idx="68">
                  <c:v>6.265669400000001E-4</c:v>
                </c:pt>
                <c:pt idx="69">
                  <c:v>4.9814016000000012E-4</c:v>
                </c:pt>
                <c:pt idx="70">
                  <c:v>3.6167050399999996E-4</c:v>
                </c:pt>
                <c:pt idx="71">
                  <c:v>2.3765435999999998E-4</c:v>
                </c:pt>
                <c:pt idx="72">
                  <c:v>1.5281486000000001E-4</c:v>
                </c:pt>
                <c:pt idx="73">
                  <c:v>1.14676E-4</c:v>
                </c:pt>
                <c:pt idx="74">
                  <c:v>1.1778938000000001E-4</c:v>
                </c:pt>
                <c:pt idx="75">
                  <c:v>1.5307431599999999E-4</c:v>
                </c:pt>
                <c:pt idx="76">
                  <c:v>1.9276986E-4</c:v>
                </c:pt>
                <c:pt idx="77">
                  <c:v>2.1196902E-4</c:v>
                </c:pt>
                <c:pt idx="78">
                  <c:v>2.1041233999999999E-4</c:v>
                </c:pt>
                <c:pt idx="79">
                  <c:v>1.9432656000000002E-4</c:v>
                </c:pt>
                <c:pt idx="80">
                  <c:v>1.8472698000000001E-4</c:v>
                </c:pt>
                <c:pt idx="81">
                  <c:v>2.0600172E-4</c:v>
                </c:pt>
                <c:pt idx="82">
                  <c:v>2.6152358000000001E-4</c:v>
                </c:pt>
                <c:pt idx="83">
                  <c:v>3.4273080000000002E-4</c:v>
                </c:pt>
                <c:pt idx="84">
                  <c:v>4.4884503999999997E-4</c:v>
                </c:pt>
                <c:pt idx="85">
                  <c:v>5.6118602000000011E-4</c:v>
                </c:pt>
                <c:pt idx="86">
                  <c:v>6.6652189999999998E-4</c:v>
                </c:pt>
                <c:pt idx="87">
                  <c:v>7.6822551999999986E-4</c:v>
                </c:pt>
                <c:pt idx="88">
                  <c:v>8.6188618000000001E-4</c:v>
                </c:pt>
                <c:pt idx="89">
                  <c:v>9.3141825999999998E-4</c:v>
                </c:pt>
                <c:pt idx="90">
                  <c:v>9.7760009999999994E-4</c:v>
                </c:pt>
                <c:pt idx="91">
                  <c:v>1.00172878E-3</c:v>
                </c:pt>
                <c:pt idx="92">
                  <c:v>9.9861539999999993E-4</c:v>
                </c:pt>
                <c:pt idx="93">
                  <c:v>9.7863798000000007E-4</c:v>
                </c:pt>
                <c:pt idx="94">
                  <c:v>9.5684433999999993E-4</c:v>
                </c:pt>
                <c:pt idx="95">
                  <c:v>9.3582895999999994E-4</c:v>
                </c:pt>
                <c:pt idx="96">
                  <c:v>9.1170028000000006E-4</c:v>
                </c:pt>
                <c:pt idx="97">
                  <c:v>8.9120390000000001E-4</c:v>
                </c:pt>
                <c:pt idx="98">
                  <c:v>8.7174530000000004E-4</c:v>
                </c:pt>
                <c:pt idx="99">
                  <c:v>8.4580049999999991E-4</c:v>
                </c:pt>
                <c:pt idx="100">
                  <c:v>8.1596398000000005E-4</c:v>
                </c:pt>
                <c:pt idx="101">
                  <c:v>7.9105697999999993E-4</c:v>
                </c:pt>
                <c:pt idx="102">
                  <c:v>7.6199880000000001E-4</c:v>
                </c:pt>
                <c:pt idx="103">
                  <c:v>7.2360049999999998E-4</c:v>
                </c:pt>
                <c:pt idx="104">
                  <c:v>6.78716E-4</c:v>
                </c:pt>
                <c:pt idx="105">
                  <c:v>6.2085910000000001E-4</c:v>
                </c:pt>
                <c:pt idx="106">
                  <c:v>5.598888199999999E-4</c:v>
                </c:pt>
                <c:pt idx="107">
                  <c:v>5.3316568000000004E-4</c:v>
                </c:pt>
                <c:pt idx="108">
                  <c:v>5.6637502000000007E-4</c:v>
                </c:pt>
                <c:pt idx="109">
                  <c:v>6.4810113999999998E-4</c:v>
                </c:pt>
                <c:pt idx="110">
                  <c:v>7.4539414000000001E-4</c:v>
                </c:pt>
                <c:pt idx="111">
                  <c:v>8.1207228000000002E-4</c:v>
                </c:pt>
                <c:pt idx="112">
                  <c:v>8.1103448000000001E-4</c:v>
                </c:pt>
                <c:pt idx="113">
                  <c:v>7.3527566000000004E-4</c:v>
                </c:pt>
                <c:pt idx="114">
                  <c:v>6.0970282000000003E-4</c:v>
                </c:pt>
                <c:pt idx="115">
                  <c:v>4.7712488E-4</c:v>
                </c:pt>
                <c:pt idx="116">
                  <c:v>3.7516180000000005E-4</c:v>
                </c:pt>
                <c:pt idx="117">
                  <c:v>3.2119662000000001E-4</c:v>
                </c:pt>
                <c:pt idx="118">
                  <c:v>3.1626712000000002E-4</c:v>
                </c:pt>
                <c:pt idx="119">
                  <c:v>3.4688197999999999E-4</c:v>
                </c:pt>
                <c:pt idx="120">
                  <c:v>3.8683698000000004E-4</c:v>
                </c:pt>
                <c:pt idx="121">
                  <c:v>4.1174400000000002E-4</c:v>
                </c:pt>
                <c:pt idx="122">
                  <c:v>4.0214442000000001E-4</c:v>
                </c:pt>
                <c:pt idx="123">
                  <c:v>3.5025479999999999E-4</c:v>
                </c:pt>
                <c:pt idx="124">
                  <c:v>2.8072273999999998E-4</c:v>
                </c:pt>
                <c:pt idx="125">
                  <c:v>2.2312528000000004E-4</c:v>
                </c:pt>
                <c:pt idx="126">
                  <c:v>1.8446751999999999E-4</c:v>
                </c:pt>
                <c:pt idx="127">
                  <c:v>1.7512739999999999E-4</c:v>
                </c:pt>
                <c:pt idx="128">
                  <c:v>1.9406712000000001E-4</c:v>
                </c:pt>
                <c:pt idx="129">
                  <c:v>2.2053082000000001E-4</c:v>
                </c:pt>
                <c:pt idx="130">
                  <c:v>2.4777286000000003E-4</c:v>
                </c:pt>
                <c:pt idx="131">
                  <c:v>2.8539282000000007E-4</c:v>
                </c:pt>
                <c:pt idx="132">
                  <c:v>3.3806076E-4</c:v>
                </c:pt>
                <c:pt idx="133">
                  <c:v>4.1719240000000007E-4</c:v>
                </c:pt>
                <c:pt idx="134">
                  <c:v>5.1526374000000004E-4</c:v>
                </c:pt>
                <c:pt idx="135">
                  <c:v>6.0555164000000001E-4</c:v>
                </c:pt>
                <c:pt idx="136">
                  <c:v>6.6548413999999992E-4</c:v>
                </c:pt>
                <c:pt idx="137">
                  <c:v>6.8027267999999988E-4</c:v>
                </c:pt>
                <c:pt idx="138">
                  <c:v>6.566628999999999E-4</c:v>
                </c:pt>
                <c:pt idx="139">
                  <c:v>6.2838306000000002E-4</c:v>
                </c:pt>
                <c:pt idx="140">
                  <c:v>6.2267522000000004E-4</c:v>
                </c:pt>
                <c:pt idx="141">
                  <c:v>6.4187436000000004E-4</c:v>
                </c:pt>
                <c:pt idx="142">
                  <c:v>6.6704082000000001E-4</c:v>
                </c:pt>
                <c:pt idx="143">
                  <c:v>6.5354954000000002E-4</c:v>
                </c:pt>
                <c:pt idx="144">
                  <c:v>5.7960686000000012E-4</c:v>
                </c:pt>
                <c:pt idx="145">
                  <c:v>4.6596862E-4</c:v>
                </c:pt>
                <c:pt idx="146">
                  <c:v>3.5544377999999996E-4</c:v>
                </c:pt>
                <c:pt idx="147">
                  <c:v>2.8902508E-4</c:v>
                </c:pt>
                <c:pt idx="148">
                  <c:v>2.9862463999999998E-4</c:v>
                </c:pt>
                <c:pt idx="149">
                  <c:v>3.8164799999999995E-4</c:v>
                </c:pt>
                <c:pt idx="150">
                  <c:v>5.1137199999999996E-4</c:v>
                </c:pt>
                <c:pt idx="151">
                  <c:v>6.4758219999999991E-4</c:v>
                </c:pt>
                <c:pt idx="152">
                  <c:v>7.4928582000000001E-4</c:v>
                </c:pt>
                <c:pt idx="153">
                  <c:v>7.8119794000000001E-4</c:v>
                </c:pt>
                <c:pt idx="154">
                  <c:v>7.3034613999999997E-4</c:v>
                </c:pt>
                <c:pt idx="155">
                  <c:v>6.2085907999999998E-4</c:v>
                </c:pt>
                <c:pt idx="156">
                  <c:v>5.0929643999999999E-4</c:v>
                </c:pt>
                <c:pt idx="157">
                  <c:v>4.4261830000000003E-4</c:v>
                </c:pt>
                <c:pt idx="158">
                  <c:v>4.4209940000000002E-4</c:v>
                </c:pt>
                <c:pt idx="159">
                  <c:v>5.0722083999999996E-4</c:v>
                </c:pt>
                <c:pt idx="160">
                  <c:v>6.034760599999999E-4</c:v>
                </c:pt>
                <c:pt idx="161">
                  <c:v>6.9142893999999994E-4</c:v>
                </c:pt>
                <c:pt idx="162">
                  <c:v>7.4746972000000001E-4</c:v>
                </c:pt>
                <c:pt idx="163">
                  <c:v>7.7159837999999997E-4</c:v>
                </c:pt>
                <c:pt idx="164">
                  <c:v>7.8379243999999982E-4</c:v>
                </c:pt>
                <c:pt idx="165">
                  <c:v>8.0610496000000005E-4</c:v>
                </c:pt>
                <c:pt idx="166">
                  <c:v>8.3931430000000007E-4</c:v>
                </c:pt>
                <c:pt idx="167">
                  <c:v>8.7849094000000004E-4</c:v>
                </c:pt>
                <c:pt idx="168">
                  <c:v>9.1144083999999991E-4</c:v>
                </c:pt>
                <c:pt idx="169">
                  <c:v>9.1740814000000007E-4</c:v>
                </c:pt>
                <c:pt idx="170">
                  <c:v>9.0469520000000002E-4</c:v>
                </c:pt>
                <c:pt idx="171">
                  <c:v>9.031384999999999E-4</c:v>
                </c:pt>
                <c:pt idx="172">
                  <c:v>9.4335292000000007E-4</c:v>
                </c:pt>
                <c:pt idx="173">
                  <c:v>1.0494672E-3</c:v>
                </c:pt>
                <c:pt idx="174">
                  <c:v>1.2214811799999999E-3</c:v>
                </c:pt>
                <c:pt idx="175">
                  <c:v>1.42955838E-3</c:v>
                </c:pt>
                <c:pt idx="176">
                  <c:v>1.6441217999999997E-3</c:v>
                </c:pt>
                <c:pt idx="177">
                  <c:v>1.8506423999999997E-3</c:v>
                </c:pt>
                <c:pt idx="178">
                  <c:v>2.0457471999999997E-3</c:v>
                </c:pt>
                <c:pt idx="179">
                  <c:v>2.2501921999999999E-3</c:v>
                </c:pt>
                <c:pt idx="180">
                  <c:v>2.4922572E-3</c:v>
                </c:pt>
                <c:pt idx="181">
                  <c:v>2.7903630000000001E-3</c:v>
                </c:pt>
                <c:pt idx="182">
                  <c:v>3.1592981999999997E-3</c:v>
                </c:pt>
                <c:pt idx="183">
                  <c:v>3.6063272E-3</c:v>
                </c:pt>
                <c:pt idx="184">
                  <c:v>4.1143263999999999E-3</c:v>
                </c:pt>
                <c:pt idx="185">
                  <c:v>4.6550162000000006E-3</c:v>
                </c:pt>
                <c:pt idx="186">
                  <c:v>5.1964841999999995E-3</c:v>
                </c:pt>
                <c:pt idx="187">
                  <c:v>5.7127856000000008E-3</c:v>
                </c:pt>
                <c:pt idx="188">
                  <c:v>6.205477400000001E-3</c:v>
                </c:pt>
                <c:pt idx="189">
                  <c:v>6.6986882000000013E-3</c:v>
                </c:pt>
                <c:pt idx="190">
                  <c:v>7.2173246000000009E-3</c:v>
                </c:pt>
                <c:pt idx="191">
                  <c:v>7.7761756E-3</c:v>
                </c:pt>
                <c:pt idx="192">
                  <c:v>8.3656415999999994E-3</c:v>
                </c:pt>
                <c:pt idx="193">
                  <c:v>8.9509566000000006E-3</c:v>
                </c:pt>
                <c:pt idx="194">
                  <c:v>9.5004677999999988E-3</c:v>
                </c:pt>
                <c:pt idx="195">
                  <c:v>9.9947166E-3</c:v>
                </c:pt>
                <c:pt idx="196">
                  <c:v>1.0442523E-2</c:v>
                </c:pt>
                <c:pt idx="197">
                  <c:v>1.0874503999999998E-2</c:v>
                </c:pt>
                <c:pt idx="198">
                  <c:v>1.1319715999999999E-2</c:v>
                </c:pt>
                <c:pt idx="199">
                  <c:v>1.1775826E-2</c:v>
                </c:pt>
                <c:pt idx="200">
                  <c:v>1.2217666E-2</c:v>
                </c:pt>
                <c:pt idx="201">
                  <c:v>1.2613325999999999E-2</c:v>
                </c:pt>
                <c:pt idx="202">
                  <c:v>1.2936597999999999E-2</c:v>
                </c:pt>
                <c:pt idx="203">
                  <c:v>1.3181518E-2</c:v>
                </c:pt>
                <c:pt idx="204">
                  <c:v>1.3370654000000001E-2</c:v>
                </c:pt>
                <c:pt idx="205">
                  <c:v>1.3526842000000001E-2</c:v>
                </c:pt>
                <c:pt idx="206">
                  <c:v>1.3643592E-2</c:v>
                </c:pt>
                <c:pt idx="207">
                  <c:v>1.371079E-2</c:v>
                </c:pt>
                <c:pt idx="208">
                  <c:v>1.3718572000000002E-2</c:v>
                </c:pt>
                <c:pt idx="209">
                  <c:v>1.364956E-2</c:v>
                </c:pt>
                <c:pt idx="210">
                  <c:v>1.3499597999999998E-2</c:v>
                </c:pt>
                <c:pt idx="211">
                  <c:v>1.3278290000000002E-2</c:v>
                </c:pt>
                <c:pt idx="212">
                  <c:v>1.2984593999999999E-2</c:v>
                </c:pt>
                <c:pt idx="213">
                  <c:v>1.2635637999999999E-2</c:v>
                </c:pt>
                <c:pt idx="214">
                  <c:v>1.2271632000000001E-2</c:v>
                </c:pt>
                <c:pt idx="215">
                  <c:v>1.1937204000000002E-2</c:v>
                </c:pt>
                <c:pt idx="216">
                  <c:v>1.1670231999999999E-2</c:v>
                </c:pt>
                <c:pt idx="217">
                  <c:v>1.1484726000000001E-2</c:v>
                </c:pt>
                <c:pt idx="218">
                  <c:v>1.1340731999999999E-2</c:v>
                </c:pt>
                <c:pt idx="219">
                  <c:v>1.1173908E-2</c:v>
                </c:pt>
                <c:pt idx="220">
                  <c:v>1.0943E-2</c:v>
                </c:pt>
                <c:pt idx="221">
                  <c:v>1.06301052E-2</c:v>
                </c:pt>
                <c:pt idx="222">
                  <c:v>1.0237041999999998E-2</c:v>
                </c:pt>
                <c:pt idx="223">
                  <c:v>9.7967582000000018E-3</c:v>
                </c:pt>
                <c:pt idx="224">
                  <c:v>9.3484309999999991E-3</c:v>
                </c:pt>
                <c:pt idx="225">
                  <c:v>8.900363599999999E-3</c:v>
                </c:pt>
                <c:pt idx="226">
                  <c:v>8.4642316000000002E-3</c:v>
                </c:pt>
                <c:pt idx="227">
                  <c:v>8.0644224E-3</c:v>
                </c:pt>
                <c:pt idx="228">
                  <c:v>7.7089787999999994E-3</c:v>
                </c:pt>
                <c:pt idx="229">
                  <c:v>7.4012735999999992E-3</c:v>
                </c:pt>
                <c:pt idx="230">
                  <c:v>7.1413065999999994E-3</c:v>
                </c:pt>
                <c:pt idx="231">
                  <c:v>6.9049494000000006E-3</c:v>
                </c:pt>
                <c:pt idx="232">
                  <c:v>6.6670354000000001E-3</c:v>
                </c:pt>
                <c:pt idx="233">
                  <c:v>6.4164085999999995E-3</c:v>
                </c:pt>
                <c:pt idx="234">
                  <c:v>6.1507337999999996E-3</c:v>
                </c:pt>
                <c:pt idx="235">
                  <c:v>5.8871345999999998E-3</c:v>
                </c:pt>
                <c:pt idx="236">
                  <c:v>5.6494801999999993E-3</c:v>
                </c:pt>
                <c:pt idx="237">
                  <c:v>5.4548942000000001E-3</c:v>
                </c:pt>
                <c:pt idx="238">
                  <c:v>5.3114194000000005E-3</c:v>
                </c:pt>
                <c:pt idx="239">
                  <c:v>5.2084186000000005E-3</c:v>
                </c:pt>
                <c:pt idx="240">
                  <c:v>5.1222820000000006E-3</c:v>
                </c:pt>
                <c:pt idx="241">
                  <c:v>5.0314751999999997E-3</c:v>
                </c:pt>
                <c:pt idx="242">
                  <c:v>4.9092752000000003E-3</c:v>
                </c:pt>
                <c:pt idx="243">
                  <c:v>4.7364827999999996E-3</c:v>
                </c:pt>
                <c:pt idx="244">
                  <c:v>4.5309998000000002E-3</c:v>
                </c:pt>
                <c:pt idx="245">
                  <c:v>4.3234414000000001E-3</c:v>
                </c:pt>
                <c:pt idx="246">
                  <c:v>4.1345634000000001E-3</c:v>
                </c:pt>
                <c:pt idx="247">
                  <c:v>3.9801919999999996E-3</c:v>
                </c:pt>
                <c:pt idx="248">
                  <c:v>3.8507274000000001E-3</c:v>
                </c:pt>
                <c:pt idx="249">
                  <c:v>3.7010260000000005E-3</c:v>
                </c:pt>
                <c:pt idx="250">
                  <c:v>3.4932079999999998E-3</c:v>
                </c:pt>
                <c:pt idx="251">
                  <c:v>3.2368731999999996E-3</c:v>
                </c:pt>
                <c:pt idx="252">
                  <c:v>2.9678255999999997E-3</c:v>
                </c:pt>
                <c:pt idx="253">
                  <c:v>2.7361385999999997E-3</c:v>
                </c:pt>
                <c:pt idx="254">
                  <c:v>2.5757998E-3</c:v>
                </c:pt>
                <c:pt idx="255">
                  <c:v>2.4696856000000003E-3</c:v>
                </c:pt>
                <c:pt idx="256">
                  <c:v>2.3783599999999999E-3</c:v>
                </c:pt>
                <c:pt idx="257">
                  <c:v>2.2836613999999999E-3</c:v>
                </c:pt>
                <c:pt idx="258">
                  <c:v>2.1739148000000002E-3</c:v>
                </c:pt>
                <c:pt idx="259">
                  <c:v>2.0452285999999998E-3</c:v>
                </c:pt>
                <c:pt idx="260">
                  <c:v>1.9188774000000002E-3</c:v>
                </c:pt>
                <c:pt idx="261">
                  <c:v>1.7881156000000003E-3</c:v>
                </c:pt>
                <c:pt idx="262">
                  <c:v>1.6223284000000001E-3</c:v>
                </c:pt>
                <c:pt idx="263">
                  <c:v>1.4422715999999999E-3</c:v>
                </c:pt>
                <c:pt idx="264">
                  <c:v>1.2974995999999999E-3</c:v>
                </c:pt>
                <c:pt idx="265">
                  <c:v>1.2214814000000001E-3</c:v>
                </c:pt>
                <c:pt idx="266">
                  <c:v>1.2414588E-3</c:v>
                </c:pt>
                <c:pt idx="267">
                  <c:v>1.3457567999999999E-3</c:v>
                </c:pt>
                <c:pt idx="268">
                  <c:v>1.451871E-3</c:v>
                </c:pt>
                <c:pt idx="269">
                  <c:v>1.4889719999999999E-3</c:v>
                </c:pt>
                <c:pt idx="270">
                  <c:v>1.4277421999999999E-3</c:v>
                </c:pt>
                <c:pt idx="271">
                  <c:v>1.2616955600000001E-3</c:v>
                </c:pt>
                <c:pt idx="272">
                  <c:v>1.03390024E-3</c:v>
                </c:pt>
                <c:pt idx="273">
                  <c:v>8.2167177999999987E-4</c:v>
                </c:pt>
                <c:pt idx="274">
                  <c:v>6.6600295999999992E-4</c:v>
                </c:pt>
                <c:pt idx="275">
                  <c:v>5.8116351999999997E-4</c:v>
                </c:pt>
                <c:pt idx="276">
                  <c:v>5.6559664000000007E-4</c:v>
                </c:pt>
                <c:pt idx="277">
                  <c:v>5.8246076000000003E-4</c:v>
                </c:pt>
                <c:pt idx="278">
                  <c:v>6.0892446000000006E-4</c:v>
                </c:pt>
                <c:pt idx="279">
                  <c:v>6.5510622000000012E-4</c:v>
                </c:pt>
                <c:pt idx="280">
                  <c:v>7.2489774000000003E-4</c:v>
                </c:pt>
                <c:pt idx="281">
                  <c:v>8.1596406000000005E-4</c:v>
                </c:pt>
                <c:pt idx="282">
                  <c:v>9.2545105999999996E-4</c:v>
                </c:pt>
                <c:pt idx="283">
                  <c:v>1.0237818200000001E-3</c:v>
                </c:pt>
                <c:pt idx="284">
                  <c:v>1.0777470800000001E-3</c:v>
                </c:pt>
                <c:pt idx="285">
                  <c:v>1.0826765800000001E-3</c:v>
                </c:pt>
                <c:pt idx="286">
                  <c:v>1.0494671599999999E-3</c:v>
                </c:pt>
                <c:pt idx="287">
                  <c:v>9.8771857999999991E-4</c:v>
                </c:pt>
                <c:pt idx="288">
                  <c:v>9.0988422000000001E-4</c:v>
                </c:pt>
                <c:pt idx="289">
                  <c:v>8.2608243999999999E-4</c:v>
                </c:pt>
                <c:pt idx="290">
                  <c:v>7.3864847999999999E-4</c:v>
                </c:pt>
                <c:pt idx="291">
                  <c:v>6.5640347999999999E-4</c:v>
                </c:pt>
                <c:pt idx="292">
                  <c:v>5.9361708000000007E-4</c:v>
                </c:pt>
                <c:pt idx="293">
                  <c:v>5.4821367999999997E-4</c:v>
                </c:pt>
                <c:pt idx="294">
                  <c:v>5.1137205999999993E-4</c:v>
                </c:pt>
                <c:pt idx="295">
                  <c:v>4.7323319999999995E-4</c:v>
                </c:pt>
                <c:pt idx="296">
                  <c:v>4.2860814000000001E-4</c:v>
                </c:pt>
                <c:pt idx="297">
                  <c:v>3.7204846000000005E-4</c:v>
                </c:pt>
                <c:pt idx="298">
                  <c:v>2.9395460000000001E-4</c:v>
                </c:pt>
                <c:pt idx="299">
                  <c:v>1.816136E-4</c:v>
                </c:pt>
                <c:pt idx="300">
                  <c:v>3.9176640000000003E-5</c:v>
                </c:pt>
                <c:pt idx="301">
                  <c:v>-1.1415713999999999E-4</c:v>
                </c:pt>
                <c:pt idx="302">
                  <c:v>-2.4388114E-4</c:v>
                </c:pt>
                <c:pt idx="303">
                  <c:v>-3.0640810000000002E-4</c:v>
                </c:pt>
                <c:pt idx="304">
                  <c:v>-2.8513335599999996E-4</c:v>
                </c:pt>
                <c:pt idx="305">
                  <c:v>-2.0107220399999995E-4</c:v>
                </c:pt>
                <c:pt idx="306">
                  <c:v>-1.0611423200000002E-4</c:v>
                </c:pt>
                <c:pt idx="307">
                  <c:v>-4.7478979999999996E-5</c:v>
                </c:pt>
                <c:pt idx="308">
                  <c:v>-4.9554559999999999E-5</c:v>
                </c:pt>
                <c:pt idx="309">
                  <c:v>-9.9628023999999988E-5</c:v>
                </c:pt>
                <c:pt idx="310">
                  <c:v>-1.6941953599999997E-4</c:v>
                </c:pt>
                <c:pt idx="311">
                  <c:v>-2.3194650800000002E-4</c:v>
                </c:pt>
                <c:pt idx="312">
                  <c:v>-2.7605266000000001E-4</c:v>
                </c:pt>
                <c:pt idx="313">
                  <c:v>-3.0562974000000005E-4</c:v>
                </c:pt>
                <c:pt idx="314">
                  <c:v>-3.2171551999999996E-4</c:v>
                </c:pt>
                <c:pt idx="315">
                  <c:v>-3.1419152000000005E-4</c:v>
                </c:pt>
                <c:pt idx="316">
                  <c:v>-2.6385860400000003E-4</c:v>
                </c:pt>
                <c:pt idx="317">
                  <c:v>-1.6500892399999998E-4</c:v>
                </c:pt>
                <c:pt idx="318">
                  <c:v>-3.0095963999999999E-5</c:v>
                </c:pt>
                <c:pt idx="319">
                  <c:v>9.833079600000002E-5</c:v>
                </c:pt>
                <c:pt idx="320">
                  <c:v>1.8083525599999999E-4</c:v>
                </c:pt>
                <c:pt idx="321">
                  <c:v>1.9640213600000001E-4</c:v>
                </c:pt>
                <c:pt idx="322">
                  <c:v>1.4658812000000002E-4</c:v>
                </c:pt>
                <c:pt idx="323">
                  <c:v>6.0710840000000011E-5</c:v>
                </c:pt>
                <c:pt idx="324">
                  <c:v>-1.6604659999999994E-5</c:v>
                </c:pt>
                <c:pt idx="325">
                  <c:v>-6.6678127999999991E-5</c:v>
                </c:pt>
                <c:pt idx="326">
                  <c:v>-9.6774103999999997E-5</c:v>
                </c:pt>
                <c:pt idx="327">
                  <c:v>-1.1260042799999998E-4</c:v>
                </c:pt>
                <c:pt idx="328">
                  <c:v>-1.18567748E-4</c:v>
                </c:pt>
                <c:pt idx="329">
                  <c:v>-1.21421668E-4</c:v>
                </c:pt>
                <c:pt idx="330">
                  <c:v>-1.1441657199999999E-4</c:v>
                </c:pt>
                <c:pt idx="331">
                  <c:v>-8.432059600000001E-5</c:v>
                </c:pt>
                <c:pt idx="332">
                  <c:v>-3.5544375999999992E-5</c:v>
                </c:pt>
                <c:pt idx="333">
                  <c:v>2.0496404000000007E-5</c:v>
                </c:pt>
                <c:pt idx="334">
                  <c:v>8.3542263999999996E-5</c:v>
                </c:pt>
                <c:pt idx="335">
                  <c:v>1.4373419599999999E-4</c:v>
                </c:pt>
                <c:pt idx="336">
                  <c:v>1.8861870000000001E-4</c:v>
                </c:pt>
                <c:pt idx="337">
                  <c:v>2.2312527999999998E-4</c:v>
                </c:pt>
                <c:pt idx="338">
                  <c:v>2.4154607999999999E-4</c:v>
                </c:pt>
                <c:pt idx="339">
                  <c:v>2.3557878000000001E-4</c:v>
                </c:pt>
                <c:pt idx="340">
                  <c:v>2.1508239999999999E-4</c:v>
                </c:pt>
                <c:pt idx="341">
                  <c:v>1.81094712E-4</c:v>
                </c:pt>
                <c:pt idx="342">
                  <c:v>1.2609173999999999E-4</c:v>
                </c:pt>
                <c:pt idx="343">
                  <c:v>5.1630160000000003E-5</c:v>
                </c:pt>
                <c:pt idx="344">
                  <c:v>-4.6700640000000001E-5</c:v>
                </c:pt>
                <c:pt idx="345">
                  <c:v>-1.6656561999999999E-4</c:v>
                </c:pt>
                <c:pt idx="346">
                  <c:v>-2.7994439200000002E-4</c:v>
                </c:pt>
                <c:pt idx="347">
                  <c:v>-3.6763782000000001E-4</c:v>
                </c:pt>
                <c:pt idx="348">
                  <c:v>-4.1459790000000004E-4</c:v>
                </c:pt>
                <c:pt idx="349">
                  <c:v>-4.0759280000000003E-4</c:v>
                </c:pt>
                <c:pt idx="350">
                  <c:v>-3.5959492000000004E-4</c:v>
                </c:pt>
                <c:pt idx="351">
                  <c:v>-2.9654905999999999E-4</c:v>
                </c:pt>
                <c:pt idx="352">
                  <c:v>-2.2805478000000002E-4</c:v>
                </c:pt>
                <c:pt idx="353">
                  <c:v>-1.790191E-4</c:v>
                </c:pt>
                <c:pt idx="354">
                  <c:v>-1.7045732000000002E-4</c:v>
                </c:pt>
                <c:pt idx="355">
                  <c:v>-1.9121316000000001E-4</c:v>
                </c:pt>
                <c:pt idx="356">
                  <c:v>-2.2079024E-4</c:v>
                </c:pt>
                <c:pt idx="357">
                  <c:v>-2.4336221999999999E-4</c:v>
                </c:pt>
                <c:pt idx="358">
                  <c:v>-2.3272486E-4</c:v>
                </c:pt>
                <c:pt idx="359">
                  <c:v>-1.9302931600000001E-4</c:v>
                </c:pt>
                <c:pt idx="360">
                  <c:v>-1.6630617599999999E-4</c:v>
                </c:pt>
                <c:pt idx="361">
                  <c:v>-1.8161359600000001E-4</c:v>
                </c:pt>
                <c:pt idx="362">
                  <c:v>-2.3972995599999997E-4</c:v>
                </c:pt>
                <c:pt idx="363">
                  <c:v>-3.18602156E-4</c:v>
                </c:pt>
                <c:pt idx="364">
                  <c:v>-3.7723740000000002E-4</c:v>
                </c:pt>
                <c:pt idx="365">
                  <c:v>-3.8398304000000002E-4</c:v>
                </c:pt>
                <c:pt idx="366">
                  <c:v>-3.4299026000000004E-4</c:v>
                </c:pt>
                <c:pt idx="367">
                  <c:v>-2.9317623999999999E-4</c:v>
                </c:pt>
                <c:pt idx="368">
                  <c:v>-2.6515584E-4</c:v>
                </c:pt>
                <c:pt idx="369">
                  <c:v>-2.6359916000000001E-4</c:v>
                </c:pt>
                <c:pt idx="370">
                  <c:v>-2.8176052000000002E-4</c:v>
                </c:pt>
                <c:pt idx="371">
                  <c:v>-3.0900256000000005E-4</c:v>
                </c:pt>
                <c:pt idx="372">
                  <c:v>-3.2145606E-4</c:v>
                </c:pt>
                <c:pt idx="373">
                  <c:v>-3.1419152E-4</c:v>
                </c:pt>
                <c:pt idx="374">
                  <c:v>-3.0407304000000003E-4</c:v>
                </c:pt>
                <c:pt idx="375">
                  <c:v>-2.9084119999999998E-4</c:v>
                </c:pt>
                <c:pt idx="376">
                  <c:v>-2.6697198000000006E-4</c:v>
                </c:pt>
                <c:pt idx="377">
                  <c:v>-2.3687602000000002E-4</c:v>
                </c:pt>
                <c:pt idx="378">
                  <c:v>-2.0937454000000003E-4</c:v>
                </c:pt>
                <c:pt idx="379">
                  <c:v>-1.8394863999999999E-4</c:v>
                </c:pt>
                <c:pt idx="380">
                  <c:v>-1.6630618E-4</c:v>
                </c:pt>
                <c:pt idx="381">
                  <c:v>-1.6267391999999999E-4</c:v>
                </c:pt>
                <c:pt idx="382">
                  <c:v>-1.6397116000000002E-4</c:v>
                </c:pt>
                <c:pt idx="383">
                  <c:v>-1.5800385999999999E-4</c:v>
                </c:pt>
                <c:pt idx="384">
                  <c:v>-1.5151765999999998E-4</c:v>
                </c:pt>
                <c:pt idx="385">
                  <c:v>-1.4295588000000001E-4</c:v>
                </c:pt>
                <c:pt idx="386">
                  <c:v>-1.1467603999999999E-4</c:v>
                </c:pt>
                <c:pt idx="387">
                  <c:v>-7.2645456000000014E-5</c:v>
                </c:pt>
                <c:pt idx="388">
                  <c:v>-4.2808927999999993E-5</c:v>
                </c:pt>
                <c:pt idx="389">
                  <c:v>-4.3587268000000001E-5</c:v>
                </c:pt>
                <c:pt idx="390">
                  <c:v>-9.4698507999999997E-5</c:v>
                </c:pt>
                <c:pt idx="391">
                  <c:v>-2.0159108800000002E-4</c:v>
                </c:pt>
                <c:pt idx="392">
                  <c:v>-3.2768281200000005E-4</c:v>
                </c:pt>
                <c:pt idx="393">
                  <c:v>-4.2523526000000004E-4</c:v>
                </c:pt>
                <c:pt idx="394">
                  <c:v>-4.610390799999999E-4</c:v>
                </c:pt>
                <c:pt idx="395">
                  <c:v>-4.2290024E-4</c:v>
                </c:pt>
                <c:pt idx="396">
                  <c:v>-3.3416902000000002E-4</c:v>
                </c:pt>
                <c:pt idx="397">
                  <c:v>-2.4673503999999999E-4</c:v>
                </c:pt>
                <c:pt idx="398">
                  <c:v>-2.1015288E-4</c:v>
                </c:pt>
                <c:pt idx="399">
                  <c:v>-2.3869218E-4</c:v>
                </c:pt>
                <c:pt idx="400">
                  <c:v>-3.1237539999999996E-4</c:v>
                </c:pt>
                <c:pt idx="401">
                  <c:v>-3.9773380000000005E-4</c:v>
                </c:pt>
                <c:pt idx="402">
                  <c:v>-4.5818520000000002E-4</c:v>
                </c:pt>
                <c:pt idx="403">
                  <c:v>-4.6882256000000002E-4</c:v>
                </c:pt>
                <c:pt idx="404">
                  <c:v>-4.3042424000000001E-4</c:v>
                </c:pt>
                <c:pt idx="405">
                  <c:v>-3.6115162E-4</c:v>
                </c:pt>
                <c:pt idx="406">
                  <c:v>-2.8227941999999997E-4</c:v>
                </c:pt>
                <c:pt idx="407">
                  <c:v>-2.1586072000000001E-4</c:v>
                </c:pt>
                <c:pt idx="408">
                  <c:v>-1.6397111999999999E-4</c:v>
                </c:pt>
                <c:pt idx="409">
                  <c:v>-1.2505392400000002E-4</c:v>
                </c:pt>
                <c:pt idx="410">
                  <c:v>-1.0066582E-4</c:v>
                </c:pt>
                <c:pt idx="411">
                  <c:v>-8.6136732000000006E-5</c:v>
                </c:pt>
                <c:pt idx="412">
                  <c:v>-7.8093847999999999E-5</c:v>
                </c:pt>
                <c:pt idx="413">
                  <c:v>-7.835329600000001E-5</c:v>
                </c:pt>
                <c:pt idx="414">
                  <c:v>-8.2504463999999997E-5</c:v>
                </c:pt>
                <c:pt idx="415">
                  <c:v>-8.4320599999999994E-5</c:v>
                </c:pt>
                <c:pt idx="416">
                  <c:v>-7.8612744000000008E-5</c:v>
                </c:pt>
                <c:pt idx="417">
                  <c:v>-6.3564760000000002E-5</c:v>
                </c:pt>
                <c:pt idx="418">
                  <c:v>-4.3846712000000001E-5</c:v>
                </c:pt>
                <c:pt idx="419">
                  <c:v>-2.3609768000000001E-5</c:v>
                </c:pt>
                <c:pt idx="420">
                  <c:v>-5.1889600000000004E-6</c:v>
                </c:pt>
                <c:pt idx="421">
                  <c:v>-1.2972399999999999E-6</c:v>
                </c:pt>
                <c:pt idx="422">
                  <c:v>-1.4010191999999998E-5</c:v>
                </c:pt>
                <c:pt idx="423">
                  <c:v>-4.1511672000000001E-5</c:v>
                </c:pt>
                <c:pt idx="424">
                  <c:v>-8.5098943999999986E-5</c:v>
                </c:pt>
                <c:pt idx="425">
                  <c:v>-1.3257792E-4</c:v>
                </c:pt>
                <c:pt idx="426">
                  <c:v>-1.5930106400000003E-4</c:v>
                </c:pt>
                <c:pt idx="427">
                  <c:v>-1.5826327199999998E-4</c:v>
                </c:pt>
                <c:pt idx="428">
                  <c:v>-1.3543185599999998E-4</c:v>
                </c:pt>
                <c:pt idx="429">
                  <c:v>-1.0974649599999999E-4</c:v>
                </c:pt>
                <c:pt idx="430">
                  <c:v>-1.2401613599999998E-4</c:v>
                </c:pt>
                <c:pt idx="431">
                  <c:v>-2.0548281600000001E-4</c:v>
                </c:pt>
                <c:pt idx="432">
                  <c:v>-3.3909854400000002E-4</c:v>
                </c:pt>
                <c:pt idx="433">
                  <c:v>-4.869839E-4</c:v>
                </c:pt>
                <c:pt idx="434">
                  <c:v>-6.1100004000000005E-4</c:v>
                </c:pt>
                <c:pt idx="435">
                  <c:v>-6.7975377999999998E-4</c:v>
                </c:pt>
                <c:pt idx="436">
                  <c:v>-6.9220727999999999E-4</c:v>
                </c:pt>
                <c:pt idx="437">
                  <c:v>-6.6522467999999995E-4</c:v>
                </c:pt>
                <c:pt idx="438">
                  <c:v>-6.0477329999999996E-4</c:v>
                </c:pt>
                <c:pt idx="439">
                  <c:v>-5.0825863999999998E-4</c:v>
                </c:pt>
                <c:pt idx="440">
                  <c:v>-3.8553972400000004E-4</c:v>
                </c:pt>
                <c:pt idx="441">
                  <c:v>-2.5399958400000003E-4</c:v>
                </c:pt>
                <c:pt idx="442">
                  <c:v>-1.5333376000000002E-4</c:v>
                </c:pt>
                <c:pt idx="443">
                  <c:v>-1.1934608E-4</c:v>
                </c:pt>
                <c:pt idx="444">
                  <c:v>-1.4788535999999997E-4</c:v>
                </c:pt>
                <c:pt idx="445">
                  <c:v>-2.1612017599999999E-4</c:v>
                </c:pt>
                <c:pt idx="446">
                  <c:v>-2.9966243599999996E-4</c:v>
                </c:pt>
                <c:pt idx="447">
                  <c:v>-3.5674099999999999E-4</c:v>
                </c:pt>
                <c:pt idx="448">
                  <c:v>-3.6556221999999998E-4</c:v>
                </c:pt>
                <c:pt idx="449">
                  <c:v>-3.3754183999999996E-4</c:v>
                </c:pt>
                <c:pt idx="450">
                  <c:v>-2.7242040000000003E-4</c:v>
                </c:pt>
                <c:pt idx="451">
                  <c:v>-1.8213249200000001E-4</c:v>
                </c:pt>
                <c:pt idx="452">
                  <c:v>-1.0170360799999999E-4</c:v>
                </c:pt>
                <c:pt idx="453">
                  <c:v>-4.8776219999999997E-5</c:v>
                </c:pt>
                <c:pt idx="454">
                  <c:v>-2.8539280000000005E-5</c:v>
                </c:pt>
                <c:pt idx="455">
                  <c:v>-4.3587259999999999E-5</c:v>
                </c:pt>
                <c:pt idx="456">
                  <c:v>-6.7197027999999997E-5</c:v>
                </c:pt>
                <c:pt idx="457">
                  <c:v>-6.4083652E-5</c:v>
                </c:pt>
                <c:pt idx="458">
                  <c:v>-2.8539280000000008E-5</c:v>
                </c:pt>
                <c:pt idx="459">
                  <c:v>3.4766040000000002E-5</c:v>
                </c:pt>
                <c:pt idx="460">
                  <c:v>1.1830830000000001E-4</c:v>
                </c:pt>
                <c:pt idx="461">
                  <c:v>2.0729896000000001E-4</c:v>
                </c:pt>
                <c:pt idx="462">
                  <c:v>2.9110065999999999E-4</c:v>
                </c:pt>
                <c:pt idx="463">
                  <c:v>3.6867562000000002E-4</c:v>
                </c:pt>
                <c:pt idx="464">
                  <c:v>4.3898601999999996E-4</c:v>
                </c:pt>
                <c:pt idx="465">
                  <c:v>4.9658348000000002E-4</c:v>
                </c:pt>
                <c:pt idx="466">
                  <c:v>5.3316566000000001E-4</c:v>
                </c:pt>
                <c:pt idx="467">
                  <c:v>5.4639751999999999E-4</c:v>
                </c:pt>
                <c:pt idx="468">
                  <c:v>5.3083064000000008E-4</c:v>
                </c:pt>
                <c:pt idx="469">
                  <c:v>4.8023827999999993E-4</c:v>
                </c:pt>
                <c:pt idx="470">
                  <c:v>4.1304124000000002E-4</c:v>
                </c:pt>
                <c:pt idx="471">
                  <c:v>3.6244887999999998E-4</c:v>
                </c:pt>
                <c:pt idx="472">
                  <c:v>3.4350918000000002E-4</c:v>
                </c:pt>
                <c:pt idx="473">
                  <c:v>3.5648158000000003E-4</c:v>
                </c:pt>
                <c:pt idx="474">
                  <c:v>3.8787480000000002E-4</c:v>
                </c:pt>
                <c:pt idx="475">
                  <c:v>3.9643658000000002E-4</c:v>
                </c:pt>
                <c:pt idx="476">
                  <c:v>3.5129261999999997E-4</c:v>
                </c:pt>
                <c:pt idx="477">
                  <c:v>2.5841022399999996E-4</c:v>
                </c:pt>
                <c:pt idx="478">
                  <c:v>1.47107028E-4</c:v>
                </c:pt>
                <c:pt idx="479">
                  <c:v>4.8776224000000008E-5</c:v>
                </c:pt>
                <c:pt idx="480">
                  <c:v>-7.5239920000000009E-6</c:v>
                </c:pt>
                <c:pt idx="481">
                  <c:v>-2.4388112000000004E-5</c:v>
                </c:pt>
                <c:pt idx="482">
                  <c:v>-3.9954995999999995E-5</c:v>
                </c:pt>
                <c:pt idx="483">
                  <c:v>-7.7834399999999988E-5</c:v>
                </c:pt>
                <c:pt idx="484">
                  <c:v>-1.3257793599999999E-4</c:v>
                </c:pt>
                <c:pt idx="485">
                  <c:v>-1.8680256E-4</c:v>
                </c:pt>
                <c:pt idx="486">
                  <c:v>-2.1222846000000002E-4</c:v>
                </c:pt>
                <c:pt idx="487">
                  <c:v>-1.80835248E-4</c:v>
                </c:pt>
                <c:pt idx="488">
                  <c:v>-9.3401267999999995E-5</c:v>
                </c:pt>
                <c:pt idx="489">
                  <c:v>2.7760952000000003E-5</c:v>
                </c:pt>
                <c:pt idx="490">
                  <c:v>1.4710703200000001E-4</c:v>
                </c:pt>
                <c:pt idx="491">
                  <c:v>2.3116817200000001E-4</c:v>
                </c:pt>
                <c:pt idx="492">
                  <c:v>2.7293930000000003E-4</c:v>
                </c:pt>
                <c:pt idx="493">
                  <c:v>2.8020383999999998E-4</c:v>
                </c:pt>
                <c:pt idx="494">
                  <c:v>2.7138261999999999E-4</c:v>
                </c:pt>
                <c:pt idx="495">
                  <c:v>2.6982591999999997E-4</c:v>
                </c:pt>
                <c:pt idx="496">
                  <c:v>2.7138261999999999E-4</c:v>
                </c:pt>
                <c:pt idx="497">
                  <c:v>2.5763187999999998E-4</c:v>
                </c:pt>
                <c:pt idx="498">
                  <c:v>2.2104970799999998E-4</c:v>
                </c:pt>
                <c:pt idx="499">
                  <c:v>1.6578727599999998E-4</c:v>
                </c:pt>
                <c:pt idx="500">
                  <c:v>1.19605536E-4</c:v>
                </c:pt>
                <c:pt idx="501">
                  <c:v>1.3076179600000001E-4</c:v>
                </c:pt>
                <c:pt idx="502">
                  <c:v>2.2260639599999999E-4</c:v>
                </c:pt>
                <c:pt idx="503">
                  <c:v>3.8138856800000004E-4</c:v>
                </c:pt>
                <c:pt idx="504">
                  <c:v>5.7182339999999998E-4</c:v>
                </c:pt>
                <c:pt idx="505">
                  <c:v>7.4746969999999998E-4</c:v>
                </c:pt>
                <c:pt idx="506">
                  <c:v>8.7641530000000007E-4</c:v>
                </c:pt>
                <c:pt idx="507">
                  <c:v>9.4413121999999995E-4</c:v>
                </c:pt>
                <c:pt idx="508">
                  <c:v>9.5814141999999987E-4</c:v>
                </c:pt>
                <c:pt idx="509">
                  <c:v>9.3271551999999996E-4</c:v>
                </c:pt>
                <c:pt idx="510">
                  <c:v>8.7667476000000014E-4</c:v>
                </c:pt>
                <c:pt idx="511">
                  <c:v>7.9728374000000005E-4</c:v>
                </c:pt>
                <c:pt idx="512">
                  <c:v>7.0984976000000003E-4</c:v>
                </c:pt>
                <c:pt idx="513">
                  <c:v>6.2111853999999994E-4</c:v>
                </c:pt>
                <c:pt idx="514">
                  <c:v>5.3394399999999996E-4</c:v>
                </c:pt>
                <c:pt idx="515">
                  <c:v>4.6363358000000004E-4</c:v>
                </c:pt>
                <c:pt idx="516">
                  <c:v>4.2315967999999993E-4</c:v>
                </c:pt>
                <c:pt idx="517">
                  <c:v>4.1823017999999994E-4</c:v>
                </c:pt>
                <c:pt idx="518">
                  <c:v>4.5299621999999993E-4</c:v>
                </c:pt>
                <c:pt idx="519">
                  <c:v>5.1941491999999995E-4</c:v>
                </c:pt>
                <c:pt idx="520">
                  <c:v>5.7830962000000007E-4</c:v>
                </c:pt>
                <c:pt idx="521">
                  <c:v>5.9802767999999999E-4</c:v>
                </c:pt>
                <c:pt idx="522">
                  <c:v>5.6819113999999999E-4</c:v>
                </c:pt>
                <c:pt idx="523">
                  <c:v>4.9243232000000003E-4</c:v>
                </c:pt>
                <c:pt idx="524">
                  <c:v>3.9384207999999999E-4</c:v>
                </c:pt>
                <c:pt idx="525">
                  <c:v>3.1315374000000001E-4</c:v>
                </c:pt>
                <c:pt idx="526">
                  <c:v>2.6385859999999994E-4</c:v>
                </c:pt>
                <c:pt idx="527">
                  <c:v>2.3609767999999997E-4</c:v>
                </c:pt>
                <c:pt idx="528">
                  <c:v>2.1119065999999995E-4</c:v>
                </c:pt>
                <c:pt idx="529">
                  <c:v>1.5566878399999999E-4</c:v>
                </c:pt>
                <c:pt idx="530">
                  <c:v>3.9436083999999983E-5</c:v>
                </c:pt>
                <c:pt idx="531">
                  <c:v>-1.33615736E-4</c:v>
                </c:pt>
                <c:pt idx="532">
                  <c:v>-3.2093719600000001E-4</c:v>
                </c:pt>
                <c:pt idx="533">
                  <c:v>-4.6389303599999996E-4</c:v>
                </c:pt>
                <c:pt idx="534">
                  <c:v>-5.1474483999999993E-4</c:v>
                </c:pt>
                <c:pt idx="535">
                  <c:v>-4.5610958800000004E-4</c:v>
                </c:pt>
                <c:pt idx="536">
                  <c:v>-3.1004034799999994E-4</c:v>
                </c:pt>
                <c:pt idx="537">
                  <c:v>-1.3828576799999998E-4</c:v>
                </c:pt>
                <c:pt idx="538">
                  <c:v>-1.8161200000000004E-6</c:v>
                </c:pt>
                <c:pt idx="539">
                  <c:v>8.2245027999999993E-5</c:v>
                </c:pt>
                <c:pt idx="540">
                  <c:v>1.2635119599999997E-4</c:v>
                </c:pt>
                <c:pt idx="541">
                  <c:v>1.62155016E-4</c:v>
                </c:pt>
                <c:pt idx="542">
                  <c:v>2.2831425599999998E-4</c:v>
                </c:pt>
                <c:pt idx="543">
                  <c:v>3.3754186799999996E-4</c:v>
                </c:pt>
                <c:pt idx="544">
                  <c:v>4.6103912000000001E-4</c:v>
                </c:pt>
                <c:pt idx="545">
                  <c:v>5.583321200000001E-4</c:v>
                </c:pt>
                <c:pt idx="546">
                  <c:v>5.9958435999999998E-4</c:v>
                </c:pt>
                <c:pt idx="547">
                  <c:v>5.7415843999999994E-4</c:v>
                </c:pt>
                <c:pt idx="548">
                  <c:v>4.9528624000000007E-4</c:v>
                </c:pt>
                <c:pt idx="549">
                  <c:v>3.9539875999999993E-4</c:v>
                </c:pt>
                <c:pt idx="550">
                  <c:v>3.1107816000000002E-4</c:v>
                </c:pt>
                <c:pt idx="551">
                  <c:v>2.5944799999999996E-4</c:v>
                </c:pt>
                <c:pt idx="552">
                  <c:v>2.4517836E-4</c:v>
                </c:pt>
                <c:pt idx="553">
                  <c:v>2.5996689999999997E-4</c:v>
                </c:pt>
                <c:pt idx="554">
                  <c:v>2.8591169999999999E-4</c:v>
                </c:pt>
                <c:pt idx="555">
                  <c:v>3.1963994000000002E-4</c:v>
                </c:pt>
                <c:pt idx="556">
                  <c:v>3.6530280000000002E-4</c:v>
                </c:pt>
                <c:pt idx="557">
                  <c:v>4.2471640000000003E-4</c:v>
                </c:pt>
                <c:pt idx="558">
                  <c:v>4.9865908000000004E-4</c:v>
                </c:pt>
                <c:pt idx="559">
                  <c:v>5.7934739999999994E-4</c:v>
                </c:pt>
                <c:pt idx="560">
                  <c:v>6.4654442000000004E-4</c:v>
                </c:pt>
                <c:pt idx="561">
                  <c:v>6.9350450000000001E-4</c:v>
                </c:pt>
                <c:pt idx="562">
                  <c:v>7.1763315999999998E-4</c:v>
                </c:pt>
                <c:pt idx="563">
                  <c:v>7.2126543999999999E-4</c:v>
                </c:pt>
                <c:pt idx="564">
                  <c:v>7.2282214000000001E-4</c:v>
                </c:pt>
                <c:pt idx="565">
                  <c:v>7.2308159999999997E-4</c:v>
                </c:pt>
                <c:pt idx="566">
                  <c:v>7.0699582000000006E-4</c:v>
                </c:pt>
                <c:pt idx="567">
                  <c:v>6.5692235999999997E-4</c:v>
                </c:pt>
                <c:pt idx="568">
                  <c:v>5.6974781999999987E-4</c:v>
                </c:pt>
                <c:pt idx="569">
                  <c:v>4.5585014000000003E-4</c:v>
                </c:pt>
                <c:pt idx="570">
                  <c:v>3.4714141999999998E-4</c:v>
                </c:pt>
                <c:pt idx="571">
                  <c:v>2.8098217999999997E-4</c:v>
                </c:pt>
                <c:pt idx="572">
                  <c:v>2.7371764000000003E-4</c:v>
                </c:pt>
                <c:pt idx="573">
                  <c:v>3.1004036E-4</c:v>
                </c:pt>
                <c:pt idx="574">
                  <c:v>3.6244886E-4</c:v>
                </c:pt>
                <c:pt idx="575">
                  <c:v>4.0240386E-4</c:v>
                </c:pt>
                <c:pt idx="576">
                  <c:v>4.0188495999999999E-4</c:v>
                </c:pt>
                <c:pt idx="577">
                  <c:v>3.6660001999999999E-4</c:v>
                </c:pt>
                <c:pt idx="578">
                  <c:v>3.1989938000000001E-4</c:v>
                </c:pt>
                <c:pt idx="579">
                  <c:v>2.7553376000000001E-4</c:v>
                </c:pt>
                <c:pt idx="580">
                  <c:v>2.4595668000000002E-4</c:v>
                </c:pt>
                <c:pt idx="581">
                  <c:v>2.3998937999999999E-4</c:v>
                </c:pt>
                <c:pt idx="582">
                  <c:v>2.4362165999999998E-4</c:v>
                </c:pt>
                <c:pt idx="583">
                  <c:v>2.4725394000000005E-4</c:v>
                </c:pt>
                <c:pt idx="584">
                  <c:v>2.5685352000000001E-4</c:v>
                </c:pt>
                <c:pt idx="585">
                  <c:v>2.7242040000000003E-4</c:v>
                </c:pt>
                <c:pt idx="586">
                  <c:v>2.8279832000000003E-4</c:v>
                </c:pt>
                <c:pt idx="587">
                  <c:v>2.7631211999999997E-4</c:v>
                </c:pt>
                <c:pt idx="588">
                  <c:v>2.4284332400000003E-4</c:v>
                </c:pt>
                <c:pt idx="589">
                  <c:v>1.74089608E-4</c:v>
                </c:pt>
                <c:pt idx="590">
                  <c:v>8.2504467999999968E-5</c:v>
                </c:pt>
                <c:pt idx="591">
                  <c:v>-5.1889520000000044E-6</c:v>
                </c:pt>
                <c:pt idx="592">
                  <c:v>-7.1088752000000012E-5</c:v>
                </c:pt>
                <c:pt idx="593">
                  <c:v>-1.1415711599999998E-4</c:v>
                </c:pt>
                <c:pt idx="594">
                  <c:v>-1.3491295999999998E-4</c:v>
                </c:pt>
                <c:pt idx="595">
                  <c:v>-1.3932358000000002E-4</c:v>
                </c:pt>
                <c:pt idx="596">
                  <c:v>-1.3698856000000001E-4</c:v>
                </c:pt>
                <c:pt idx="597">
                  <c:v>-1.2816732000000002E-4</c:v>
                </c:pt>
              </c:numCache>
            </c:numRef>
          </c:val>
          <c:smooth val="0"/>
        </c:ser>
        <c:ser>
          <c:idx val="47"/>
          <c:order val="46"/>
          <c:marker>
            <c:symbol val="none"/>
          </c:marker>
          <c:val>
            <c:numRef>
              <c:f>Sheet1!$AW$2:$AW$599</c:f>
              <c:numCache>
                <c:formatCode>0.00E+00</c:formatCode>
                <c:ptCount val="598"/>
                <c:pt idx="0">
                  <c:v>-1.9847770000000001E-4</c:v>
                </c:pt>
                <c:pt idx="1">
                  <c:v>-1.9069430000000001E-4</c:v>
                </c:pt>
                <c:pt idx="2">
                  <c:v>-1.1130318800000002E-4</c:v>
                </c:pt>
                <c:pt idx="3">
                  <c:v>-5.0592367999999999E-5</c:v>
                </c:pt>
                <c:pt idx="4">
                  <c:v>7.0050919999999982E-6</c:v>
                </c:pt>
                <c:pt idx="5">
                  <c:v>3.3209335999999999E-5</c:v>
                </c:pt>
                <c:pt idx="6">
                  <c:v>2.6204240000000002E-5</c:v>
                </c:pt>
                <c:pt idx="7">
                  <c:v>-4.9295159999999996E-6</c:v>
                </c:pt>
                <c:pt idx="8">
                  <c:v>-4.1771123999999996E-5</c:v>
                </c:pt>
                <c:pt idx="9">
                  <c:v>-5.7338004000000003E-5</c:v>
                </c:pt>
                <c:pt idx="10">
                  <c:v>-3.1393207999999998E-5</c:v>
                </c:pt>
                <c:pt idx="11">
                  <c:v>3.1652651999999998E-5</c:v>
                </c:pt>
                <c:pt idx="12">
                  <c:v>1.11562632E-4</c:v>
                </c:pt>
                <c:pt idx="13">
                  <c:v>1.8187304000000001E-4</c:v>
                </c:pt>
                <c:pt idx="14">
                  <c:v>2.2857368000000003E-4</c:v>
                </c:pt>
                <c:pt idx="15">
                  <c:v>2.6333972000000002E-4</c:v>
                </c:pt>
                <c:pt idx="16">
                  <c:v>3.0173804000000002E-4</c:v>
                </c:pt>
                <c:pt idx="17">
                  <c:v>3.5544378000000002E-4</c:v>
                </c:pt>
                <c:pt idx="18">
                  <c:v>4.2497584000000002E-4</c:v>
                </c:pt>
                <c:pt idx="19">
                  <c:v>4.8854059999999997E-4</c:v>
                </c:pt>
                <c:pt idx="20">
                  <c:v>5.1215035999999992E-4</c:v>
                </c:pt>
                <c:pt idx="21">
                  <c:v>4.9061616000000005E-4</c:v>
                </c:pt>
                <c:pt idx="22">
                  <c:v>4.4235881999999999E-4</c:v>
                </c:pt>
                <c:pt idx="23">
                  <c:v>3.9202591999999996E-4</c:v>
                </c:pt>
                <c:pt idx="24">
                  <c:v>3.6115162E-4</c:v>
                </c:pt>
                <c:pt idx="25">
                  <c:v>3.4999536000000005E-4</c:v>
                </c:pt>
                <c:pt idx="26">
                  <c:v>3.2898007999999999E-4</c:v>
                </c:pt>
                <c:pt idx="27">
                  <c:v>2.7449600800000002E-4</c:v>
                </c:pt>
                <c:pt idx="28">
                  <c:v>1.901754E-4</c:v>
                </c:pt>
                <c:pt idx="29">
                  <c:v>9.7811899999999998E-5</c:v>
                </c:pt>
                <c:pt idx="30">
                  <c:v>3.9176651999999996E-5</c:v>
                </c:pt>
                <c:pt idx="31">
                  <c:v>5.6040772000000004E-5</c:v>
                </c:pt>
                <c:pt idx="32">
                  <c:v>1.46847584E-4</c:v>
                </c:pt>
                <c:pt idx="33">
                  <c:v>2.7164207199999998E-4</c:v>
                </c:pt>
                <c:pt idx="34">
                  <c:v>3.8138857200000002E-4</c:v>
                </c:pt>
                <c:pt idx="35">
                  <c:v>4.2782976000000007E-4</c:v>
                </c:pt>
                <c:pt idx="36">
                  <c:v>3.9332317999999999E-4</c:v>
                </c:pt>
                <c:pt idx="37">
                  <c:v>2.9473292799999995E-4</c:v>
                </c:pt>
                <c:pt idx="38">
                  <c:v>1.6449003200000003E-4</c:v>
                </c:pt>
                <c:pt idx="39">
                  <c:v>5.6300220000000002E-5</c:v>
                </c:pt>
                <c:pt idx="40">
                  <c:v>1.842082E-5</c:v>
                </c:pt>
                <c:pt idx="41">
                  <c:v>5.1111259999999997E-5</c:v>
                </c:pt>
                <c:pt idx="42">
                  <c:v>1.3387517200000001E-4</c:v>
                </c:pt>
                <c:pt idx="43">
                  <c:v>2.4414056800000001E-4</c:v>
                </c:pt>
                <c:pt idx="44">
                  <c:v>3.4740087999999999E-4</c:v>
                </c:pt>
                <c:pt idx="45">
                  <c:v>4.3172148000000002E-4</c:v>
                </c:pt>
                <c:pt idx="46">
                  <c:v>5.1059367999999993E-4</c:v>
                </c:pt>
                <c:pt idx="47">
                  <c:v>5.7960686000000001E-4</c:v>
                </c:pt>
                <c:pt idx="48">
                  <c:v>6.2708586000000002E-4</c:v>
                </c:pt>
                <c:pt idx="49">
                  <c:v>6.4109603999999991E-4</c:v>
                </c:pt>
                <c:pt idx="50">
                  <c:v>6.0710834000000003E-4</c:v>
                </c:pt>
                <c:pt idx="51">
                  <c:v>5.3368453999999999E-4</c:v>
                </c:pt>
                <c:pt idx="52">
                  <c:v>4.4936392E-4</c:v>
                </c:pt>
                <c:pt idx="53">
                  <c:v>3.7723735999999996E-4</c:v>
                </c:pt>
                <c:pt idx="54">
                  <c:v>3.3702291999999998E-4</c:v>
                </c:pt>
                <c:pt idx="55">
                  <c:v>3.2586666000000003E-4</c:v>
                </c:pt>
                <c:pt idx="56">
                  <c:v>3.2119660000000003E-4</c:v>
                </c:pt>
                <c:pt idx="57">
                  <c:v>3.2119659999999998E-4</c:v>
                </c:pt>
                <c:pt idx="58">
                  <c:v>3.3209342E-4</c:v>
                </c:pt>
                <c:pt idx="59">
                  <c:v>3.5674098000000002E-4</c:v>
                </c:pt>
                <c:pt idx="60">
                  <c:v>3.9903101999999997E-4</c:v>
                </c:pt>
                <c:pt idx="61">
                  <c:v>4.4132106000000003E-4</c:v>
                </c:pt>
                <c:pt idx="62">
                  <c:v>4.6052022E-4</c:v>
                </c:pt>
                <c:pt idx="63">
                  <c:v>4.6000132E-4</c:v>
                </c:pt>
                <c:pt idx="64">
                  <c:v>4.504017599999999E-4</c:v>
                </c:pt>
                <c:pt idx="65">
                  <c:v>4.5221788000000005E-4</c:v>
                </c:pt>
                <c:pt idx="66">
                  <c:v>4.9891851999999998E-4</c:v>
                </c:pt>
                <c:pt idx="67">
                  <c:v>5.8713084000000006E-4</c:v>
                </c:pt>
                <c:pt idx="68">
                  <c:v>6.7612151999999989E-4</c:v>
                </c:pt>
                <c:pt idx="69">
                  <c:v>7.2541663999999993E-4</c:v>
                </c:pt>
                <c:pt idx="70">
                  <c:v>6.9895296000000004E-4</c:v>
                </c:pt>
                <c:pt idx="71">
                  <c:v>5.9361706000000004E-4</c:v>
                </c:pt>
                <c:pt idx="72">
                  <c:v>4.5092066000000002E-4</c:v>
                </c:pt>
                <c:pt idx="73">
                  <c:v>3.2975844000000001E-4</c:v>
                </c:pt>
                <c:pt idx="74">
                  <c:v>2.6749089999999998E-4</c:v>
                </c:pt>
                <c:pt idx="75">
                  <c:v>2.7242040000000003E-4</c:v>
                </c:pt>
                <c:pt idx="76">
                  <c:v>3.1133760000000001E-4</c:v>
                </c:pt>
                <c:pt idx="77">
                  <c:v>3.4195245999999997E-4</c:v>
                </c:pt>
                <c:pt idx="78">
                  <c:v>3.4091465999999996E-4</c:v>
                </c:pt>
                <c:pt idx="79">
                  <c:v>3.1185650000000001E-4</c:v>
                </c:pt>
                <c:pt idx="80">
                  <c:v>2.7579322000000002E-4</c:v>
                </c:pt>
                <c:pt idx="81">
                  <c:v>2.4310278E-4</c:v>
                </c:pt>
                <c:pt idx="82">
                  <c:v>2.1404459999999997E-4</c:v>
                </c:pt>
                <c:pt idx="83">
                  <c:v>1.7798132800000001E-4</c:v>
                </c:pt>
                <c:pt idx="84">
                  <c:v>1.25053928E-4</c:v>
                </c:pt>
                <c:pt idx="85">
                  <c:v>6.5899791999999993E-5</c:v>
                </c:pt>
                <c:pt idx="86">
                  <c:v>3.6841607999999998E-5</c:v>
                </c:pt>
                <c:pt idx="87">
                  <c:v>6.5121448000000001E-5</c:v>
                </c:pt>
                <c:pt idx="88">
                  <c:v>1.5826328000000001E-4</c:v>
                </c:pt>
                <c:pt idx="89">
                  <c:v>2.9161956E-4</c:v>
                </c:pt>
                <c:pt idx="90">
                  <c:v>4.1070619600000002E-4</c:v>
                </c:pt>
                <c:pt idx="91">
                  <c:v>4.8023825999999996E-4</c:v>
                </c:pt>
                <c:pt idx="92">
                  <c:v>4.9476733999999996E-4</c:v>
                </c:pt>
                <c:pt idx="93">
                  <c:v>4.6519025999999997E-4</c:v>
                </c:pt>
                <c:pt idx="94">
                  <c:v>4.3042421999999999E-4</c:v>
                </c:pt>
                <c:pt idx="95">
                  <c:v>4.1226285999999997E-4</c:v>
                </c:pt>
                <c:pt idx="96">
                  <c:v>3.9202591999999996E-4</c:v>
                </c:pt>
                <c:pt idx="97">
                  <c:v>3.5310871999999998E-4</c:v>
                </c:pt>
                <c:pt idx="98">
                  <c:v>2.8798727999999998E-4</c:v>
                </c:pt>
                <c:pt idx="99">
                  <c:v>1.9821827200000006E-4</c:v>
                </c:pt>
                <c:pt idx="100">
                  <c:v>1.2194055599999999E-4</c:v>
                </c:pt>
                <c:pt idx="101">
                  <c:v>9.5995755999999993E-5</c:v>
                </c:pt>
                <c:pt idx="102">
                  <c:v>1.1285987599999999E-4</c:v>
                </c:pt>
                <c:pt idx="103">
                  <c:v>1.62673896E-4</c:v>
                </c:pt>
                <c:pt idx="104">
                  <c:v>2.1949300400000001E-4</c:v>
                </c:pt>
                <c:pt idx="105">
                  <c:v>2.4699450000000001E-4</c:v>
                </c:pt>
                <c:pt idx="106">
                  <c:v>2.4984842E-4</c:v>
                </c:pt>
                <c:pt idx="107">
                  <c:v>2.6152358000000001E-4</c:v>
                </c:pt>
                <c:pt idx="108">
                  <c:v>2.9862463999999998E-4</c:v>
                </c:pt>
                <c:pt idx="109">
                  <c:v>3.6296775999999995E-4</c:v>
                </c:pt>
                <c:pt idx="110">
                  <c:v>4.5169898000000004E-4</c:v>
                </c:pt>
                <c:pt idx="111">
                  <c:v>5.2642001999999991E-4</c:v>
                </c:pt>
                <c:pt idx="112">
                  <c:v>5.515864800000001E-4</c:v>
                </c:pt>
                <c:pt idx="113">
                  <c:v>5.1993381999999996E-4</c:v>
                </c:pt>
                <c:pt idx="114">
                  <c:v>4.5014229999999999E-4</c:v>
                </c:pt>
                <c:pt idx="115">
                  <c:v>3.6556223999999996E-4</c:v>
                </c:pt>
                <c:pt idx="116">
                  <c:v>2.9577071999999994E-4</c:v>
                </c:pt>
                <c:pt idx="117">
                  <c:v>2.5270236000000002E-4</c:v>
                </c:pt>
                <c:pt idx="118">
                  <c:v>2.1897411999999999E-4</c:v>
                </c:pt>
                <c:pt idx="119">
                  <c:v>1.73830164E-4</c:v>
                </c:pt>
                <c:pt idx="120">
                  <c:v>1.05335884E-4</c:v>
                </c:pt>
                <c:pt idx="121">
                  <c:v>1.6085763999999996E-5</c:v>
                </c:pt>
                <c:pt idx="122">
                  <c:v>-6.7975396000000002E-5</c:v>
                </c:pt>
                <c:pt idx="123">
                  <c:v>-1.03779216E-4</c:v>
                </c:pt>
                <c:pt idx="124">
                  <c:v>-7.1607660000000013E-5</c:v>
                </c:pt>
                <c:pt idx="125">
                  <c:v>1.945859999999999E-5</c:v>
                </c:pt>
                <c:pt idx="126">
                  <c:v>1.4529087999999999E-4</c:v>
                </c:pt>
                <c:pt idx="127">
                  <c:v>2.7709048E-4</c:v>
                </c:pt>
                <c:pt idx="128">
                  <c:v>3.8605864000000004E-4</c:v>
                </c:pt>
                <c:pt idx="129">
                  <c:v>4.7115758E-4</c:v>
                </c:pt>
                <c:pt idx="130">
                  <c:v>5.3472234E-4</c:v>
                </c:pt>
                <c:pt idx="131">
                  <c:v>5.7078561999999999E-4</c:v>
                </c:pt>
                <c:pt idx="132">
                  <c:v>5.6793167999999992E-4</c:v>
                </c:pt>
                <c:pt idx="133">
                  <c:v>5.2356607999999995E-4</c:v>
                </c:pt>
                <c:pt idx="134">
                  <c:v>4.3509431999999993E-4</c:v>
                </c:pt>
                <c:pt idx="135">
                  <c:v>3.16786028E-4</c:v>
                </c:pt>
                <c:pt idx="136">
                  <c:v>1.9692104800000002E-4</c:v>
                </c:pt>
                <c:pt idx="137">
                  <c:v>1.0014694400000001E-4</c:v>
                </c:pt>
                <c:pt idx="138">
                  <c:v>3.5025487999999999E-5</c:v>
                </c:pt>
                <c:pt idx="139">
                  <c:v>1.1156264000000002E-5</c:v>
                </c:pt>
                <c:pt idx="140">
                  <c:v>3.4506576E-5</c:v>
                </c:pt>
                <c:pt idx="141">
                  <c:v>9.5217415999999998E-5</c:v>
                </c:pt>
                <c:pt idx="142">
                  <c:v>1.9095374E-4</c:v>
                </c:pt>
                <c:pt idx="143">
                  <c:v>3.13932096E-4</c:v>
                </c:pt>
                <c:pt idx="144">
                  <c:v>4.2549474000000003E-4</c:v>
                </c:pt>
                <c:pt idx="145">
                  <c:v>4.8750281999999999E-4</c:v>
                </c:pt>
                <c:pt idx="146">
                  <c:v>4.8049772000000003E-4</c:v>
                </c:pt>
                <c:pt idx="147">
                  <c:v>3.9513931599999996E-4</c:v>
                </c:pt>
                <c:pt idx="148">
                  <c:v>2.5996690400000006E-4</c:v>
                </c:pt>
                <c:pt idx="149">
                  <c:v>1.26091732E-4</c:v>
                </c:pt>
                <c:pt idx="150">
                  <c:v>3.1133763999999998E-5</c:v>
                </c:pt>
                <c:pt idx="151">
                  <c:v>-3.6322720000000004E-6</c:v>
                </c:pt>
                <c:pt idx="152">
                  <c:v>2.1015291999999997E-5</c:v>
                </c:pt>
                <c:pt idx="153">
                  <c:v>7.8093844000000001E-5</c:v>
                </c:pt>
                <c:pt idx="154">
                  <c:v>1.46069216E-4</c:v>
                </c:pt>
                <c:pt idx="155">
                  <c:v>2.0937452400000001E-4</c:v>
                </c:pt>
                <c:pt idx="156">
                  <c:v>2.6308026E-4</c:v>
                </c:pt>
                <c:pt idx="157">
                  <c:v>3.1004033999999998E-4</c:v>
                </c:pt>
                <c:pt idx="158">
                  <c:v>3.5544375999999999E-4</c:v>
                </c:pt>
                <c:pt idx="159">
                  <c:v>4.0785226000000004E-4</c:v>
                </c:pt>
                <c:pt idx="160">
                  <c:v>4.8542721999999996E-4</c:v>
                </c:pt>
                <c:pt idx="161">
                  <c:v>5.910225599999999E-4</c:v>
                </c:pt>
                <c:pt idx="162">
                  <c:v>7.1296312000000001E-4</c:v>
                </c:pt>
                <c:pt idx="163">
                  <c:v>8.3957366E-4</c:v>
                </c:pt>
                <c:pt idx="164">
                  <c:v>9.5554694000000008E-4</c:v>
                </c:pt>
                <c:pt idx="165">
                  <c:v>1.0484293999999999E-3</c:v>
                </c:pt>
                <c:pt idx="166">
                  <c:v>1.1254854200000001E-3</c:v>
                </c:pt>
                <c:pt idx="167">
                  <c:v>1.2134384000000002E-3</c:v>
                </c:pt>
                <c:pt idx="168">
                  <c:v>1.3322655999999998E-3</c:v>
                </c:pt>
                <c:pt idx="169">
                  <c:v>1.4933828E-3</c:v>
                </c:pt>
                <c:pt idx="170">
                  <c:v>1.7035356000000001E-3</c:v>
                </c:pt>
                <c:pt idx="171">
                  <c:v>1.9567567999999999E-3</c:v>
                </c:pt>
                <c:pt idx="172">
                  <c:v>2.2252853999999997E-3</c:v>
                </c:pt>
                <c:pt idx="173">
                  <c:v>2.489144E-3</c:v>
                </c:pt>
                <c:pt idx="174">
                  <c:v>2.7356196000000001E-3</c:v>
                </c:pt>
                <c:pt idx="175">
                  <c:v>2.9579666E-3</c:v>
                </c:pt>
                <c:pt idx="176">
                  <c:v>3.1774597999999999E-3</c:v>
                </c:pt>
                <c:pt idx="177">
                  <c:v>3.4278271999999997E-3</c:v>
                </c:pt>
                <c:pt idx="178">
                  <c:v>3.7145174000000002E-3</c:v>
                </c:pt>
                <c:pt idx="179">
                  <c:v>4.0346762000000001E-3</c:v>
                </c:pt>
                <c:pt idx="180">
                  <c:v>4.3812985999999998E-3</c:v>
                </c:pt>
                <c:pt idx="181">
                  <c:v>4.7419311999999996E-3</c:v>
                </c:pt>
                <c:pt idx="182">
                  <c:v>5.1308435999999997E-3</c:v>
                </c:pt>
                <c:pt idx="183">
                  <c:v>5.5737212000000003E-3</c:v>
                </c:pt>
                <c:pt idx="184">
                  <c:v>6.0786069999999998E-3</c:v>
                </c:pt>
                <c:pt idx="185">
                  <c:v>6.6416091999999998E-3</c:v>
                </c:pt>
                <c:pt idx="186">
                  <c:v>7.2336696000000009E-3</c:v>
                </c:pt>
                <c:pt idx="187">
                  <c:v>7.8003041999999993E-3</c:v>
                </c:pt>
                <c:pt idx="188">
                  <c:v>8.3025956000000005E-3</c:v>
                </c:pt>
                <c:pt idx="189">
                  <c:v>8.7239391999999992E-3</c:v>
                </c:pt>
                <c:pt idx="190">
                  <c:v>9.0687456000000007E-3</c:v>
                </c:pt>
                <c:pt idx="191">
                  <c:v>9.3777482000000009E-3</c:v>
                </c:pt>
                <c:pt idx="192">
                  <c:v>9.7030954000000003E-3</c:v>
                </c:pt>
                <c:pt idx="193">
                  <c:v>1.00722898E-2</c:v>
                </c:pt>
                <c:pt idx="194">
                  <c:v>1.0477548600000001E-2</c:v>
                </c:pt>
                <c:pt idx="195">
                  <c:v>1.08734668E-2</c:v>
                </c:pt>
                <c:pt idx="196">
                  <c:v>1.1198556E-2</c:v>
                </c:pt>
                <c:pt idx="197">
                  <c:v>1.1416234000000001E-2</c:v>
                </c:pt>
                <c:pt idx="198">
                  <c:v>1.1551406E-2</c:v>
                </c:pt>
                <c:pt idx="199">
                  <c:v>1.1680610000000001E-2</c:v>
                </c:pt>
                <c:pt idx="200">
                  <c:v>1.1889205999999999E-2</c:v>
                </c:pt>
                <c:pt idx="201">
                  <c:v>1.2209623999999999E-2</c:v>
                </c:pt>
                <c:pt idx="202">
                  <c:v>1.2604244000000001E-2</c:v>
                </c:pt>
                <c:pt idx="203">
                  <c:v>1.2994194000000001E-2</c:v>
                </c:pt>
                <c:pt idx="204">
                  <c:v>1.3304233999999998E-2</c:v>
                </c:pt>
                <c:pt idx="205">
                  <c:v>1.3511532000000001E-2</c:v>
                </c:pt>
                <c:pt idx="206">
                  <c:v>1.3661492000000001E-2</c:v>
                </c:pt>
                <c:pt idx="207">
                  <c:v>1.38361E-2</c:v>
                </c:pt>
                <c:pt idx="208">
                  <c:v>1.4085169999999999E-2</c:v>
                </c:pt>
                <c:pt idx="209">
                  <c:v>1.4409222000000003E-2</c:v>
                </c:pt>
                <c:pt idx="210">
                  <c:v>1.4768818E-2</c:v>
                </c:pt>
                <c:pt idx="211">
                  <c:v>1.5111550000000001E-2</c:v>
                </c:pt>
                <c:pt idx="212">
                  <c:v>1.539798E-2</c:v>
                </c:pt>
                <c:pt idx="213">
                  <c:v>1.5639007999999999E-2</c:v>
                </c:pt>
                <c:pt idx="214">
                  <c:v>1.5877180000000001E-2</c:v>
                </c:pt>
                <c:pt idx="215">
                  <c:v>1.6158422000000002E-2</c:v>
                </c:pt>
                <c:pt idx="216">
                  <c:v>1.6519572E-2</c:v>
                </c:pt>
                <c:pt idx="217">
                  <c:v>1.6965564000000002E-2</c:v>
                </c:pt>
                <c:pt idx="218">
                  <c:v>1.7448137999999998E-2</c:v>
                </c:pt>
                <c:pt idx="219">
                  <c:v>1.7894908000000001E-2</c:v>
                </c:pt>
                <c:pt idx="220">
                  <c:v>1.8251388E-2</c:v>
                </c:pt>
                <c:pt idx="221">
                  <c:v>1.8493194000000001E-2</c:v>
                </c:pt>
                <c:pt idx="222">
                  <c:v>1.8649122000000001E-2</c:v>
                </c:pt>
                <c:pt idx="223">
                  <c:v>1.8793633999999997E-2</c:v>
                </c:pt>
                <c:pt idx="224">
                  <c:v>1.8989258000000002E-2</c:v>
                </c:pt>
                <c:pt idx="225">
                  <c:v>1.9243517999999998E-2</c:v>
                </c:pt>
                <c:pt idx="226">
                  <c:v>1.9542142000000002E-2</c:v>
                </c:pt>
                <c:pt idx="227">
                  <c:v>1.9857631999999997E-2</c:v>
                </c:pt>
                <c:pt idx="228">
                  <c:v>2.0159888000000001E-2</c:v>
                </c:pt>
                <c:pt idx="229">
                  <c:v>2.0448912E-2</c:v>
                </c:pt>
                <c:pt idx="230">
                  <c:v>2.0741310000000002E-2</c:v>
                </c:pt>
                <c:pt idx="231">
                  <c:v>2.1016065999999996E-2</c:v>
                </c:pt>
                <c:pt idx="232">
                  <c:v>2.1228293999999998E-2</c:v>
                </c:pt>
                <c:pt idx="233">
                  <c:v>2.1331556000000002E-2</c:v>
                </c:pt>
                <c:pt idx="234">
                  <c:v>2.1289526E-2</c:v>
                </c:pt>
                <c:pt idx="235">
                  <c:v>2.1120883999999999E-2</c:v>
                </c:pt>
                <c:pt idx="236">
                  <c:v>2.089309E-2</c:v>
                </c:pt>
                <c:pt idx="237">
                  <c:v>2.0668407999999999E-2</c:v>
                </c:pt>
                <c:pt idx="238">
                  <c:v>2.0494058000000002E-2</c:v>
                </c:pt>
                <c:pt idx="239">
                  <c:v>2.0401436000000002E-2</c:v>
                </c:pt>
                <c:pt idx="240">
                  <c:v>2.039028E-2</c:v>
                </c:pt>
                <c:pt idx="241">
                  <c:v>2.0442168E-2</c:v>
                </c:pt>
                <c:pt idx="242">
                  <c:v>2.0537644000000001E-2</c:v>
                </c:pt>
                <c:pt idx="243">
                  <c:v>2.0645834000000002E-2</c:v>
                </c:pt>
                <c:pt idx="244">
                  <c:v>2.0733268000000003E-2</c:v>
                </c:pt>
                <c:pt idx="245">
                  <c:v>2.0754284000000001E-2</c:v>
                </c:pt>
                <c:pt idx="246">
                  <c:v>2.0666849999999997E-2</c:v>
                </c:pt>
                <c:pt idx="247">
                  <c:v>2.0466037999999999E-2</c:v>
                </c:pt>
                <c:pt idx="248">
                  <c:v>2.0179088000000001E-2</c:v>
                </c:pt>
                <c:pt idx="249">
                  <c:v>1.985789E-2</c:v>
                </c:pt>
                <c:pt idx="250">
                  <c:v>1.9567048E-2</c:v>
                </c:pt>
                <c:pt idx="251">
                  <c:v>1.9344702000000002E-2</c:v>
                </c:pt>
                <c:pt idx="252">
                  <c:v>1.9179434000000002E-2</c:v>
                </c:pt>
                <c:pt idx="253">
                  <c:v>1.9044001999999997E-2</c:v>
                </c:pt>
                <c:pt idx="254">
                  <c:v>1.8902084000000003E-2</c:v>
                </c:pt>
                <c:pt idx="255">
                  <c:v>1.8733184E-2</c:v>
                </c:pt>
                <c:pt idx="256">
                  <c:v>1.8557538000000002E-2</c:v>
                </c:pt>
                <c:pt idx="257">
                  <c:v>1.839642E-2</c:v>
                </c:pt>
                <c:pt idx="258">
                  <c:v>1.8248276000000001E-2</c:v>
                </c:pt>
                <c:pt idx="259">
                  <c:v>1.8089494000000001E-2</c:v>
                </c:pt>
                <c:pt idx="260">
                  <c:v>1.7882453999999999E-2</c:v>
                </c:pt>
                <c:pt idx="261">
                  <c:v>1.7593428000000001E-2</c:v>
                </c:pt>
                <c:pt idx="262">
                  <c:v>1.7244470000000001E-2</c:v>
                </c:pt>
                <c:pt idx="263">
                  <c:v>1.6892397999999999E-2</c:v>
                </c:pt>
                <c:pt idx="264">
                  <c:v>1.6592216E-2</c:v>
                </c:pt>
                <c:pt idx="265">
                  <c:v>1.6376356000000002E-2</c:v>
                </c:pt>
                <c:pt idx="266">
                  <c:v>1.62238E-2</c:v>
                </c:pt>
                <c:pt idx="267">
                  <c:v>1.6081104000000002E-2</c:v>
                </c:pt>
                <c:pt idx="268">
                  <c:v>1.5906236000000001E-2</c:v>
                </c:pt>
                <c:pt idx="269">
                  <c:v>1.5679998000000001E-2</c:v>
                </c:pt>
                <c:pt idx="270">
                  <c:v>1.5396680000000001E-2</c:v>
                </c:pt>
                <c:pt idx="271">
                  <c:v>1.5091570000000002E-2</c:v>
                </c:pt>
                <c:pt idx="272">
                  <c:v>1.4795022000000001E-2</c:v>
                </c:pt>
                <c:pt idx="273">
                  <c:v>1.4515598000000001E-2</c:v>
                </c:pt>
                <c:pt idx="274">
                  <c:v>1.4261079999999999E-2</c:v>
                </c:pt>
                <c:pt idx="275">
                  <c:v>1.4038734000000001E-2</c:v>
                </c:pt>
                <c:pt idx="276">
                  <c:v>1.384285E-2</c:v>
                </c:pt>
                <c:pt idx="277">
                  <c:v>1.3669277999999998E-2</c:v>
                </c:pt>
                <c:pt idx="278">
                  <c:v>1.3509198E-2</c:v>
                </c:pt>
                <c:pt idx="279">
                  <c:v>1.3345746E-2</c:v>
                </c:pt>
                <c:pt idx="280">
                  <c:v>1.3158942000000002E-2</c:v>
                </c:pt>
                <c:pt idx="281">
                  <c:v>1.292103E-2</c:v>
                </c:pt>
                <c:pt idx="282">
                  <c:v>1.2617475999999999E-2</c:v>
                </c:pt>
                <c:pt idx="283">
                  <c:v>1.2266701999999999E-2</c:v>
                </c:pt>
                <c:pt idx="284">
                  <c:v>1.1904771999999999E-2</c:v>
                </c:pt>
                <c:pt idx="285">
                  <c:v>1.1572419999999998E-2</c:v>
                </c:pt>
                <c:pt idx="286">
                  <c:v>1.1295587999999999E-2</c:v>
                </c:pt>
                <c:pt idx="287">
                  <c:v>1.1078689999999999E-2</c:v>
                </c:pt>
                <c:pt idx="288">
                  <c:v>1.0899412000000001E-2</c:v>
                </c:pt>
                <c:pt idx="289">
                  <c:v>1.0729731999999999E-2</c:v>
                </c:pt>
                <c:pt idx="290">
                  <c:v>1.0560051999999999E-2</c:v>
                </c:pt>
                <c:pt idx="291">
                  <c:v>1.0399453999999999E-2</c:v>
                </c:pt>
                <c:pt idx="292">
                  <c:v>1.0241190399999999E-2</c:v>
                </c:pt>
                <c:pt idx="293">
                  <c:v>1.00689166E-2</c:v>
                </c:pt>
                <c:pt idx="294">
                  <c:v>9.8719962000000001E-3</c:v>
                </c:pt>
                <c:pt idx="295">
                  <c:v>9.6343426000000017E-3</c:v>
                </c:pt>
                <c:pt idx="296">
                  <c:v>9.3564734000000007E-3</c:v>
                </c:pt>
                <c:pt idx="297">
                  <c:v>9.0682266000000015E-3</c:v>
                </c:pt>
                <c:pt idx="298">
                  <c:v>8.7900983999999998E-3</c:v>
                </c:pt>
                <c:pt idx="299">
                  <c:v>8.5176777999999998E-3</c:v>
                </c:pt>
                <c:pt idx="300">
                  <c:v>8.2509654000000009E-3</c:v>
                </c:pt>
                <c:pt idx="301">
                  <c:v>7.9852908000000011E-3</c:v>
                </c:pt>
                <c:pt idx="302">
                  <c:v>7.7206537999999995E-3</c:v>
                </c:pt>
                <c:pt idx="303">
                  <c:v>7.4907827999999999E-3</c:v>
                </c:pt>
                <c:pt idx="304">
                  <c:v>7.3283684000000002E-3</c:v>
                </c:pt>
                <c:pt idx="305">
                  <c:v>7.2225135999999992E-3</c:v>
                </c:pt>
                <c:pt idx="306">
                  <c:v>7.1444196000000001E-3</c:v>
                </c:pt>
                <c:pt idx="307">
                  <c:v>7.0619151999999994E-3</c:v>
                </c:pt>
                <c:pt idx="308">
                  <c:v>6.9337480000000009E-3</c:v>
                </c:pt>
                <c:pt idx="309">
                  <c:v>6.7435726E-3</c:v>
                </c:pt>
                <c:pt idx="310">
                  <c:v>6.5183716000000004E-3</c:v>
                </c:pt>
                <c:pt idx="311">
                  <c:v>6.2794199999999991E-3</c:v>
                </c:pt>
                <c:pt idx="312">
                  <c:v>6.0321660000000003E-3</c:v>
                </c:pt>
                <c:pt idx="313">
                  <c:v>5.7955493999999998E-3</c:v>
                </c:pt>
                <c:pt idx="314">
                  <c:v>5.5825426000000004E-3</c:v>
                </c:pt>
                <c:pt idx="315">
                  <c:v>5.3892538000000004E-3</c:v>
                </c:pt>
                <c:pt idx="316">
                  <c:v>5.2226882000000006E-3</c:v>
                </c:pt>
                <c:pt idx="317">
                  <c:v>5.0849214000000002E-3</c:v>
                </c:pt>
                <c:pt idx="318">
                  <c:v>4.9523433999999998E-3</c:v>
                </c:pt>
                <c:pt idx="319">
                  <c:v>4.8114632000000003E-3</c:v>
                </c:pt>
                <c:pt idx="320">
                  <c:v>4.6578699999999997E-3</c:v>
                </c:pt>
                <c:pt idx="321">
                  <c:v>4.4894881999999999E-3</c:v>
                </c:pt>
                <c:pt idx="322">
                  <c:v>4.3148796E-3</c:v>
                </c:pt>
                <c:pt idx="323">
                  <c:v>4.1464978000000001E-3</c:v>
                </c:pt>
                <c:pt idx="324">
                  <c:v>3.9825266000000003E-3</c:v>
                </c:pt>
                <c:pt idx="325">
                  <c:v>3.8229661999999998E-3</c:v>
                </c:pt>
                <c:pt idx="326">
                  <c:v>3.6704108000000001E-3</c:v>
                </c:pt>
                <c:pt idx="327">
                  <c:v>3.5347195999999997E-3</c:v>
                </c:pt>
                <c:pt idx="328">
                  <c:v>3.4223786E-3</c:v>
                </c:pt>
                <c:pt idx="329">
                  <c:v>3.3320907999999996E-3</c:v>
                </c:pt>
                <c:pt idx="330">
                  <c:v>3.2604831999999999E-3</c:v>
                </c:pt>
                <c:pt idx="331">
                  <c:v>3.2062586000000002E-3</c:v>
                </c:pt>
                <c:pt idx="332">
                  <c:v>3.1478828000000001E-3</c:v>
                </c:pt>
                <c:pt idx="333">
                  <c:v>3.0684917999999999E-3</c:v>
                </c:pt>
                <c:pt idx="334">
                  <c:v>2.9623773999999997E-3</c:v>
                </c:pt>
                <c:pt idx="335">
                  <c:v>2.8209782000000001E-3</c:v>
                </c:pt>
                <c:pt idx="336">
                  <c:v>2.6564882000000003E-3</c:v>
                </c:pt>
                <c:pt idx="337">
                  <c:v>2.4987438000000002E-3</c:v>
                </c:pt>
                <c:pt idx="338">
                  <c:v>2.3697981999999999E-3</c:v>
                </c:pt>
                <c:pt idx="339">
                  <c:v>2.286775E-3</c:v>
                </c:pt>
                <c:pt idx="340">
                  <c:v>2.2626462000000002E-3</c:v>
                </c:pt>
                <c:pt idx="341">
                  <c:v>2.2732835999999998E-3</c:v>
                </c:pt>
                <c:pt idx="342">
                  <c:v>2.2963744E-3</c:v>
                </c:pt>
                <c:pt idx="343">
                  <c:v>2.3202435999999998E-3</c:v>
                </c:pt>
                <c:pt idx="344">
                  <c:v>2.3267297999999999E-3</c:v>
                </c:pt>
                <c:pt idx="345">
                  <c:v>2.3054551999999997E-3</c:v>
                </c:pt>
                <c:pt idx="346">
                  <c:v>2.2574571999999997E-3</c:v>
                </c:pt>
                <c:pt idx="347">
                  <c:v>2.1762499999999998E-3</c:v>
                </c:pt>
                <c:pt idx="348">
                  <c:v>2.0582011999999996E-3</c:v>
                </c:pt>
                <c:pt idx="349">
                  <c:v>1.9139479999999997E-3</c:v>
                </c:pt>
                <c:pt idx="350">
                  <c:v>1.7502362000000001E-3</c:v>
                </c:pt>
                <c:pt idx="351">
                  <c:v>1.5774438000000003E-3</c:v>
                </c:pt>
                <c:pt idx="352">
                  <c:v>1.4121754E-3</c:v>
                </c:pt>
                <c:pt idx="353">
                  <c:v>1.2655871999999999E-3</c:v>
                </c:pt>
                <c:pt idx="354">
                  <c:v>1.1452033599999999E-3</c:v>
                </c:pt>
                <c:pt idx="355">
                  <c:v>1.0530993599999999E-3</c:v>
                </c:pt>
                <c:pt idx="356">
                  <c:v>9.8979414000000009E-4</c:v>
                </c:pt>
                <c:pt idx="357">
                  <c:v>9.495797E-4</c:v>
                </c:pt>
                <c:pt idx="358">
                  <c:v>9.2778605999999997E-4</c:v>
                </c:pt>
                <c:pt idx="359">
                  <c:v>9.1585146000000008E-4</c:v>
                </c:pt>
                <c:pt idx="360">
                  <c:v>9.1170029999999998E-4</c:v>
                </c:pt>
                <c:pt idx="361">
                  <c:v>9.0495465999999999E-4</c:v>
                </c:pt>
                <c:pt idx="362">
                  <c:v>8.917227999999999E-4</c:v>
                </c:pt>
                <c:pt idx="363">
                  <c:v>8.7433978000000005E-4</c:v>
                </c:pt>
                <c:pt idx="364">
                  <c:v>8.5591895999999996E-4</c:v>
                </c:pt>
                <c:pt idx="365">
                  <c:v>8.3671980000000015E-4</c:v>
                </c:pt>
                <c:pt idx="366">
                  <c:v>8.2737966000000012E-4</c:v>
                </c:pt>
                <c:pt idx="367">
                  <c:v>8.2141235999999996E-4</c:v>
                </c:pt>
                <c:pt idx="368">
                  <c:v>7.9287308000000004E-4</c:v>
                </c:pt>
                <c:pt idx="369">
                  <c:v>7.2282211999999998E-4</c:v>
                </c:pt>
                <c:pt idx="370">
                  <c:v>6.0581108000000005E-4</c:v>
                </c:pt>
                <c:pt idx="371">
                  <c:v>4.5143951999999991E-4</c:v>
                </c:pt>
                <c:pt idx="372">
                  <c:v>3.0485140000000005E-4</c:v>
                </c:pt>
                <c:pt idx="373">
                  <c:v>2.1482294E-4</c:v>
                </c:pt>
                <c:pt idx="374">
                  <c:v>1.9199152000000001E-4</c:v>
                </c:pt>
                <c:pt idx="375">
                  <c:v>2.2883313999999999E-4</c:v>
                </c:pt>
                <c:pt idx="376">
                  <c:v>2.9810576000000001E-4</c:v>
                </c:pt>
                <c:pt idx="377">
                  <c:v>3.5207093999999994E-4</c:v>
                </c:pt>
                <c:pt idx="378">
                  <c:v>3.6867561999999997E-4</c:v>
                </c:pt>
                <c:pt idx="379">
                  <c:v>3.6218941999999996E-4</c:v>
                </c:pt>
                <c:pt idx="380">
                  <c:v>3.4299025999999999E-4</c:v>
                </c:pt>
                <c:pt idx="381">
                  <c:v>3.2716392000000001E-4</c:v>
                </c:pt>
                <c:pt idx="382">
                  <c:v>3.1989938000000001E-4</c:v>
                </c:pt>
                <c:pt idx="383">
                  <c:v>3.0537030000000001E-4</c:v>
                </c:pt>
                <c:pt idx="384">
                  <c:v>2.7397710000000004E-4</c:v>
                </c:pt>
                <c:pt idx="385">
                  <c:v>2.3505990000000001E-4</c:v>
                </c:pt>
                <c:pt idx="386">
                  <c:v>2.0107221999999999E-4</c:v>
                </c:pt>
                <c:pt idx="387">
                  <c:v>1.9251043999999999E-4</c:v>
                </c:pt>
                <c:pt idx="388">
                  <c:v>2.1586076000000001E-4</c:v>
                </c:pt>
                <c:pt idx="389">
                  <c:v>2.5192401999999997E-4</c:v>
                </c:pt>
                <c:pt idx="390">
                  <c:v>2.8201997999999999E-4</c:v>
                </c:pt>
                <c:pt idx="391">
                  <c:v>2.8279832000000003E-4</c:v>
                </c:pt>
                <c:pt idx="392">
                  <c:v>2.3895160399999997E-4</c:v>
                </c:pt>
                <c:pt idx="393">
                  <c:v>1.6993842799999998E-4</c:v>
                </c:pt>
                <c:pt idx="394">
                  <c:v>9.7033543999999985E-5</c:v>
                </c:pt>
                <c:pt idx="395">
                  <c:v>2.7242036000000003E-5</c:v>
                </c:pt>
                <c:pt idx="396">
                  <c:v>-2.9836524E-5</c:v>
                </c:pt>
                <c:pt idx="397">
                  <c:v>-7.7574947999999993E-5</c:v>
                </c:pt>
                <c:pt idx="398">
                  <c:v>-1.33356272E-4</c:v>
                </c:pt>
                <c:pt idx="399">
                  <c:v>-1.7850022799999996E-4</c:v>
                </c:pt>
                <c:pt idx="400">
                  <c:v>-1.9692103999999997E-4</c:v>
                </c:pt>
                <c:pt idx="401">
                  <c:v>-1.9069428400000002E-4</c:v>
                </c:pt>
                <c:pt idx="402">
                  <c:v>-1.5514991600000001E-4</c:v>
                </c:pt>
                <c:pt idx="403">
                  <c:v>-1.0196307199999998E-4</c:v>
                </c:pt>
                <c:pt idx="404">
                  <c:v>-6.9272620000000013E-5</c:v>
                </c:pt>
                <c:pt idx="405">
                  <c:v>-7.6277719999999998E-5</c:v>
                </c:pt>
                <c:pt idx="406">
                  <c:v>-1.2453505599999999E-4</c:v>
                </c:pt>
                <c:pt idx="407">
                  <c:v>-2.2027136399999997E-4</c:v>
                </c:pt>
                <c:pt idx="408">
                  <c:v>-3.3883910799999996E-4</c:v>
                </c:pt>
                <c:pt idx="409">
                  <c:v>-4.4832615999999999E-4</c:v>
                </c:pt>
                <c:pt idx="410">
                  <c:v>-5.2667945999999995E-4</c:v>
                </c:pt>
                <c:pt idx="411">
                  <c:v>-5.5729432000000008E-4</c:v>
                </c:pt>
                <c:pt idx="412">
                  <c:v>-5.4769476000000004E-4</c:v>
                </c:pt>
                <c:pt idx="413">
                  <c:v>-5.3524126000000004E-4</c:v>
                </c:pt>
                <c:pt idx="414">
                  <c:v>-5.4717587999999996E-4</c:v>
                </c:pt>
                <c:pt idx="415">
                  <c:v>-5.9932492000000005E-4</c:v>
                </c:pt>
                <c:pt idx="416">
                  <c:v>-6.9350453999999996E-4</c:v>
                </c:pt>
                <c:pt idx="417">
                  <c:v>-8.0117546E-4</c:v>
                </c:pt>
                <c:pt idx="418">
                  <c:v>-8.9250114000000006E-4</c:v>
                </c:pt>
                <c:pt idx="419">
                  <c:v>-9.5061747999999999E-4</c:v>
                </c:pt>
                <c:pt idx="420">
                  <c:v>-9.7215166000000006E-4</c:v>
                </c:pt>
                <c:pt idx="421">
                  <c:v>-9.7578394000000007E-4</c:v>
                </c:pt>
                <c:pt idx="422">
                  <c:v>-9.8382684000000004E-4</c:v>
                </c:pt>
                <c:pt idx="423">
                  <c:v>-9.9965318000000002E-4</c:v>
                </c:pt>
                <c:pt idx="424">
                  <c:v>-1.0185928000000001E-3</c:v>
                </c:pt>
                <c:pt idx="425">
                  <c:v>-1.0320841199999999E-3</c:v>
                </c:pt>
                <c:pt idx="426">
                  <c:v>-1.0406459999999999E-3</c:v>
                </c:pt>
                <c:pt idx="427">
                  <c:v>-1.0556939999999998E-3</c:v>
                </c:pt>
                <c:pt idx="428">
                  <c:v>-1.095649E-3</c:v>
                </c:pt>
                <c:pt idx="429">
                  <c:v>-1.1794507999999999E-3</c:v>
                </c:pt>
                <c:pt idx="430">
                  <c:v>-1.3078775999999998E-3</c:v>
                </c:pt>
                <c:pt idx="431">
                  <c:v>-1.4497956E-3</c:v>
                </c:pt>
                <c:pt idx="432">
                  <c:v>-1.5639526000000002E-3</c:v>
                </c:pt>
                <c:pt idx="433">
                  <c:v>-1.6218093999999998E-3</c:v>
                </c:pt>
                <c:pt idx="434">
                  <c:v>-1.6116910000000002E-3</c:v>
                </c:pt>
                <c:pt idx="435">
                  <c:v>-1.5494234000000002E-3</c:v>
                </c:pt>
                <c:pt idx="436">
                  <c:v>-1.4723674000000002E-3</c:v>
                </c:pt>
                <c:pt idx="437">
                  <c:v>-1.4075054000000002E-3</c:v>
                </c:pt>
                <c:pt idx="438">
                  <c:v>-1.3641776E-3</c:v>
                </c:pt>
                <c:pt idx="439">
                  <c:v>-1.3478323999999999E-3</c:v>
                </c:pt>
                <c:pt idx="440">
                  <c:v>-1.3509457999999999E-3</c:v>
                </c:pt>
                <c:pt idx="441">
                  <c:v>-1.3636586E-3</c:v>
                </c:pt>
                <c:pt idx="442">
                  <c:v>-1.3888251999999999E-3</c:v>
                </c:pt>
                <c:pt idx="443">
                  <c:v>-1.4290397999999998E-3</c:v>
                </c:pt>
                <c:pt idx="444">
                  <c:v>-1.4780754000000001E-3</c:v>
                </c:pt>
                <c:pt idx="445">
                  <c:v>-1.5393052E-3</c:v>
                </c:pt>
                <c:pt idx="446">
                  <c:v>-1.6031293999999997E-3</c:v>
                </c:pt>
                <c:pt idx="447">
                  <c:v>-1.6583918E-3</c:v>
                </c:pt>
                <c:pt idx="448">
                  <c:v>-1.6999033999999999E-3</c:v>
                </c:pt>
                <c:pt idx="449">
                  <c:v>-1.7219563999999999E-3</c:v>
                </c:pt>
                <c:pt idx="450">
                  <c:v>-1.7170267999999998E-3</c:v>
                </c:pt>
                <c:pt idx="451">
                  <c:v>-1.6827798000000002E-3</c:v>
                </c:pt>
                <c:pt idx="452">
                  <c:v>-1.6277768000000001E-3</c:v>
                </c:pt>
                <c:pt idx="453">
                  <c:v>-1.5732928000000001E-3</c:v>
                </c:pt>
                <c:pt idx="454">
                  <c:v>-1.5393052E-3</c:v>
                </c:pt>
                <c:pt idx="455">
                  <c:v>-1.5294462000000001E-3</c:v>
                </c:pt>
                <c:pt idx="456">
                  <c:v>-1.542159E-3</c:v>
                </c:pt>
                <c:pt idx="457">
                  <c:v>-1.5655094000000002E-3</c:v>
                </c:pt>
                <c:pt idx="458">
                  <c:v>-1.5813356000000001E-3</c:v>
                </c:pt>
                <c:pt idx="459">
                  <c:v>-1.5854868000000002E-3</c:v>
                </c:pt>
                <c:pt idx="460">
                  <c:v>-1.5818545999999999E-3</c:v>
                </c:pt>
                <c:pt idx="461">
                  <c:v>-1.5706984000000001E-3</c:v>
                </c:pt>
                <c:pt idx="462">
                  <c:v>-1.5499424E-3</c:v>
                </c:pt>
                <c:pt idx="463">
                  <c:v>-1.5084307999999997E-3</c:v>
                </c:pt>
                <c:pt idx="464">
                  <c:v>-1.4241101999999998E-3</c:v>
                </c:pt>
                <c:pt idx="465">
                  <c:v>-1.29801838E-3</c:v>
                </c:pt>
                <c:pt idx="466">
                  <c:v>-1.1636243200000001E-3</c:v>
                </c:pt>
                <c:pt idx="467">
                  <c:v>-1.0505050600000002E-3</c:v>
                </c:pt>
                <c:pt idx="468">
                  <c:v>-9.8330805999999999E-4</c:v>
                </c:pt>
                <c:pt idx="469">
                  <c:v>-9.7578405999999992E-4</c:v>
                </c:pt>
                <c:pt idx="470">
                  <c:v>-1.0051016799999999E-3</c:v>
                </c:pt>
                <c:pt idx="471">
                  <c:v>-1.0326031399999999E-3</c:v>
                </c:pt>
                <c:pt idx="472">
                  <c:v>-1.0375326599999998E-3</c:v>
                </c:pt>
                <c:pt idx="473">
                  <c:v>-1.0022476599999999E-3</c:v>
                </c:pt>
                <c:pt idx="474">
                  <c:v>-9.3038050000000003E-4</c:v>
                </c:pt>
                <c:pt idx="475">
                  <c:v>-8.4761660000000003E-4</c:v>
                </c:pt>
                <c:pt idx="476">
                  <c:v>-7.6173934000000004E-4</c:v>
                </c:pt>
                <c:pt idx="477">
                  <c:v>-6.737864599999999E-4</c:v>
                </c:pt>
                <c:pt idx="478">
                  <c:v>-5.8297966000000004E-4</c:v>
                </c:pt>
                <c:pt idx="479">
                  <c:v>-4.8387051999999994E-4</c:v>
                </c:pt>
                <c:pt idx="480">
                  <c:v>-3.8553972000000006E-4</c:v>
                </c:pt>
                <c:pt idx="481">
                  <c:v>-3.0537030000000001E-4</c:v>
                </c:pt>
                <c:pt idx="482">
                  <c:v>-2.3895159999999998E-4</c:v>
                </c:pt>
                <c:pt idx="483">
                  <c:v>-1.9432654000000002E-4</c:v>
                </c:pt>
                <c:pt idx="484">
                  <c:v>-1.8031636000000002E-4</c:v>
                </c:pt>
                <c:pt idx="485">
                  <c:v>-2.0366668000000002E-4</c:v>
                </c:pt>
                <c:pt idx="486">
                  <c:v>-2.7916604000000002E-4</c:v>
                </c:pt>
                <c:pt idx="487">
                  <c:v>-4.0629558000000005E-4</c:v>
                </c:pt>
                <c:pt idx="488">
                  <c:v>-5.5651598000000004E-4</c:v>
                </c:pt>
                <c:pt idx="489">
                  <c:v>-6.901317000000001E-4</c:v>
                </c:pt>
                <c:pt idx="490">
                  <c:v>-7.5706930000000007E-4</c:v>
                </c:pt>
                <c:pt idx="491">
                  <c:v>-7.2411939999999998E-4</c:v>
                </c:pt>
                <c:pt idx="492">
                  <c:v>-6.1722681999999988E-4</c:v>
                </c:pt>
                <c:pt idx="493">
                  <c:v>-4.8594611999999997E-4</c:v>
                </c:pt>
                <c:pt idx="494">
                  <c:v>-3.7671850000000002E-4</c:v>
                </c:pt>
                <c:pt idx="495">
                  <c:v>-3.232722E-4</c:v>
                </c:pt>
                <c:pt idx="496">
                  <c:v>-3.2820172000000002E-4</c:v>
                </c:pt>
                <c:pt idx="497">
                  <c:v>-3.6582168E-4</c:v>
                </c:pt>
                <c:pt idx="498">
                  <c:v>-4.1771129999999997E-4</c:v>
                </c:pt>
                <c:pt idx="499">
                  <c:v>-4.7816269999999999E-4</c:v>
                </c:pt>
                <c:pt idx="500">
                  <c:v>-5.4328416000000001E-4</c:v>
                </c:pt>
                <c:pt idx="501">
                  <c:v>-6.1774574000000003E-4</c:v>
                </c:pt>
                <c:pt idx="502">
                  <c:v>-6.9609903999999999E-4</c:v>
                </c:pt>
                <c:pt idx="503">
                  <c:v>-7.6303662000000005E-4</c:v>
                </c:pt>
                <c:pt idx="504">
                  <c:v>-8.0844002000000014E-4</c:v>
                </c:pt>
                <c:pt idx="505">
                  <c:v>-8.3334702000000004E-4</c:v>
                </c:pt>
                <c:pt idx="506">
                  <c:v>-8.4372493999999994E-4</c:v>
                </c:pt>
                <c:pt idx="507">
                  <c:v>-8.5358395999999995E-4</c:v>
                </c:pt>
                <c:pt idx="508">
                  <c:v>-8.6915083999999985E-4</c:v>
                </c:pt>
                <c:pt idx="509">
                  <c:v>-8.7667482000000001E-4</c:v>
                </c:pt>
                <c:pt idx="510">
                  <c:v>-8.5643787999999999E-4</c:v>
                </c:pt>
                <c:pt idx="511">
                  <c:v>-7.9546759999999989E-4</c:v>
                </c:pt>
                <c:pt idx="512">
                  <c:v>-6.9168840000000001E-4</c:v>
                </c:pt>
                <c:pt idx="513">
                  <c:v>-5.5885101999999999E-4</c:v>
                </c:pt>
                <c:pt idx="514">
                  <c:v>-4.2264082000000004E-4</c:v>
                </c:pt>
                <c:pt idx="515">
                  <c:v>-2.9680853200000006E-4</c:v>
                </c:pt>
                <c:pt idx="516">
                  <c:v>-1.87321468E-4</c:v>
                </c:pt>
                <c:pt idx="517">
                  <c:v>-1.0326030800000001E-4</c:v>
                </c:pt>
                <c:pt idx="518">
                  <c:v>-4.436560800000001E-5</c:v>
                </c:pt>
                <c:pt idx="519">
                  <c:v>-9.5995759999999997E-6</c:v>
                </c:pt>
                <c:pt idx="520">
                  <c:v>-7.2645440000000009E-6</c:v>
                </c:pt>
                <c:pt idx="521">
                  <c:v>-3.5025487999999999E-5</c:v>
                </c:pt>
                <c:pt idx="522">
                  <c:v>-8.1466687999999998E-5</c:v>
                </c:pt>
                <c:pt idx="523">
                  <c:v>-1.42436968E-4</c:v>
                </c:pt>
                <c:pt idx="524">
                  <c:v>-2.1222847999999997E-4</c:v>
                </c:pt>
                <c:pt idx="525">
                  <c:v>-2.8798729999999996E-4</c:v>
                </c:pt>
                <c:pt idx="526">
                  <c:v>-3.6478390000000002E-4</c:v>
                </c:pt>
                <c:pt idx="527">
                  <c:v>-4.3146204000000003E-4</c:v>
                </c:pt>
                <c:pt idx="528">
                  <c:v>-4.7764378000000001E-4</c:v>
                </c:pt>
                <c:pt idx="529">
                  <c:v>-4.9061618000000007E-4</c:v>
                </c:pt>
                <c:pt idx="530">
                  <c:v>-4.6155800000000004E-4</c:v>
                </c:pt>
                <c:pt idx="531">
                  <c:v>-4.037011E-4</c:v>
                </c:pt>
                <c:pt idx="532">
                  <c:v>-3.3883907999999996E-4</c:v>
                </c:pt>
                <c:pt idx="533">
                  <c:v>-2.9161954000000003E-4</c:v>
                </c:pt>
                <c:pt idx="534">
                  <c:v>-2.9032229999999997E-4</c:v>
                </c:pt>
                <c:pt idx="535">
                  <c:v>-3.3442846000000001E-4</c:v>
                </c:pt>
                <c:pt idx="536">
                  <c:v>-3.9747432000000001E-4</c:v>
                </c:pt>
                <c:pt idx="537">
                  <c:v>-4.4910448000000001E-4</c:v>
                </c:pt>
                <c:pt idx="538">
                  <c:v>-4.7037922000000003E-4</c:v>
                </c:pt>
                <c:pt idx="539">
                  <c:v>-4.6155798000000001E-4</c:v>
                </c:pt>
                <c:pt idx="540">
                  <c:v>-4.3976436000000001E-4</c:v>
                </c:pt>
                <c:pt idx="541">
                  <c:v>-4.21603E-4</c:v>
                </c:pt>
                <c:pt idx="542">
                  <c:v>-4.0811170000000003E-4</c:v>
                </c:pt>
                <c:pt idx="543">
                  <c:v>-3.691945E-4</c:v>
                </c:pt>
                <c:pt idx="544">
                  <c:v>-2.8798728399999997E-4</c:v>
                </c:pt>
                <c:pt idx="545">
                  <c:v>-1.8031634399999998E-4</c:v>
                </c:pt>
                <c:pt idx="546">
                  <c:v>-6.4343084000000007E-5</c:v>
                </c:pt>
                <c:pt idx="547">
                  <c:v>2.9058192000000001E-5</c:v>
                </c:pt>
                <c:pt idx="548">
                  <c:v>5.3446299999999997E-5</c:v>
                </c:pt>
                <c:pt idx="549">
                  <c:v>1.0637384000000005E-5</c:v>
                </c:pt>
                <c:pt idx="550">
                  <c:v>-6.7456476000000008E-5</c:v>
                </c:pt>
                <c:pt idx="551">
                  <c:v>-1.5385265600000001E-4</c:v>
                </c:pt>
                <c:pt idx="552">
                  <c:v>-2.10931212E-4</c:v>
                </c:pt>
                <c:pt idx="553">
                  <c:v>-2.1637962000000001E-4</c:v>
                </c:pt>
                <c:pt idx="554">
                  <c:v>-1.8576475999999999E-4</c:v>
                </c:pt>
                <c:pt idx="555">
                  <c:v>-1.28426748E-4</c:v>
                </c:pt>
                <c:pt idx="556">
                  <c:v>-4.8257323999999988E-5</c:v>
                </c:pt>
                <c:pt idx="557">
                  <c:v>3.8138856000000001E-5</c:v>
                </c:pt>
                <c:pt idx="558">
                  <c:v>1.35691316E-4</c:v>
                </c:pt>
                <c:pt idx="559">
                  <c:v>2.5062677599999998E-4</c:v>
                </c:pt>
                <c:pt idx="560">
                  <c:v>3.61411084E-4</c:v>
                </c:pt>
                <c:pt idx="561">
                  <c:v>4.4806672E-4</c:v>
                </c:pt>
                <c:pt idx="562">
                  <c:v>4.9658350000000005E-4</c:v>
                </c:pt>
                <c:pt idx="563">
                  <c:v>4.9165397999999998E-4</c:v>
                </c:pt>
                <c:pt idx="564">
                  <c:v>4.4417500000000005E-4</c:v>
                </c:pt>
                <c:pt idx="565">
                  <c:v>3.7542126000000001E-4</c:v>
                </c:pt>
                <c:pt idx="566">
                  <c:v>2.8643059199999997E-4</c:v>
                </c:pt>
                <c:pt idx="567">
                  <c:v>1.8680255599999999E-4</c:v>
                </c:pt>
                <c:pt idx="568">
                  <c:v>9.1325695999999994E-5</c:v>
                </c:pt>
                <c:pt idx="569">
                  <c:v>1.0377960000000067E-6</c:v>
                </c:pt>
                <c:pt idx="570">
                  <c:v>-7.2385984000000004E-5</c:v>
                </c:pt>
                <c:pt idx="571">
                  <c:v>-1.0896815199999999E-4</c:v>
                </c:pt>
                <c:pt idx="572">
                  <c:v>-1.0896815199999999E-4</c:v>
                </c:pt>
                <c:pt idx="573">
                  <c:v>-8.3023359999999992E-5</c:v>
                </c:pt>
                <c:pt idx="574">
                  <c:v>-3.4766035999999991E-5</c:v>
                </c:pt>
                <c:pt idx="575">
                  <c:v>2.9836524E-5</c:v>
                </c:pt>
                <c:pt idx="576">
                  <c:v>9.807134E-5</c:v>
                </c:pt>
                <c:pt idx="577">
                  <c:v>1.5437155599999999E-4</c:v>
                </c:pt>
                <c:pt idx="578">
                  <c:v>1.9562378400000001E-4</c:v>
                </c:pt>
                <c:pt idx="579">
                  <c:v>2.1352569999999997E-4</c:v>
                </c:pt>
                <c:pt idx="580">
                  <c:v>1.8628365600000001E-4</c:v>
                </c:pt>
                <c:pt idx="581">
                  <c:v>1.1467601599999999E-4</c:v>
                </c:pt>
                <c:pt idx="582">
                  <c:v>2.0496395999999991E-5</c:v>
                </c:pt>
                <c:pt idx="583">
                  <c:v>-8.5358384000000002E-5</c:v>
                </c:pt>
                <c:pt idx="584">
                  <c:v>-1.7201402400000002E-4</c:v>
                </c:pt>
                <c:pt idx="585">
                  <c:v>-2.0703950000000002E-4</c:v>
                </c:pt>
                <c:pt idx="586">
                  <c:v>-2.0937454000000003E-4</c:v>
                </c:pt>
                <c:pt idx="587">
                  <c:v>-2.0781785999999998E-4</c:v>
                </c:pt>
                <c:pt idx="588">
                  <c:v>-2.1248791999999998E-4</c:v>
                </c:pt>
                <c:pt idx="589">
                  <c:v>-2.3843272000000001E-4</c:v>
                </c:pt>
                <c:pt idx="590">
                  <c:v>-2.6956647999999998E-4</c:v>
                </c:pt>
                <c:pt idx="591">
                  <c:v>-2.6126413599999998E-4</c:v>
                </c:pt>
                <c:pt idx="592">
                  <c:v>-2.1170956400000003E-4</c:v>
                </c:pt>
                <c:pt idx="593">
                  <c:v>-1.5281487199999999E-4</c:v>
                </c:pt>
                <c:pt idx="594">
                  <c:v>-1.08708712E-4</c:v>
                </c:pt>
                <c:pt idx="595">
                  <c:v>-1.0767093199999999E-4</c:v>
                </c:pt>
                <c:pt idx="596">
                  <c:v>-1.4788537600000001E-4</c:v>
                </c:pt>
                <c:pt idx="597">
                  <c:v>-1.8109472799999999E-4</c:v>
                </c:pt>
              </c:numCache>
            </c:numRef>
          </c:val>
          <c:smooth val="0"/>
        </c:ser>
        <c:ser>
          <c:idx val="48"/>
          <c:order val="47"/>
          <c:marker>
            <c:symbol val="none"/>
          </c:marker>
          <c:val>
            <c:numRef>
              <c:f>Sheet1!$AX$2:$AX$599</c:f>
              <c:numCache>
                <c:formatCode>0.00E+00</c:formatCode>
                <c:ptCount val="598"/>
                <c:pt idx="0">
                  <c:v>-2.8020379999999998E-4</c:v>
                </c:pt>
                <c:pt idx="1">
                  <c:v>-3.1522929999999998E-4</c:v>
                </c:pt>
                <c:pt idx="2">
                  <c:v>-1.9043481600000001E-4</c:v>
                </c:pt>
                <c:pt idx="3">
                  <c:v>-1.1830828000000001E-4</c:v>
                </c:pt>
                <c:pt idx="4">
                  <c:v>-2.3090859999999997E-5</c:v>
                </c:pt>
                <c:pt idx="5">
                  <c:v>7.5239919999999999E-5</c:v>
                </c:pt>
                <c:pt idx="6">
                  <c:v>1.6319279999999999E-4</c:v>
                </c:pt>
                <c:pt idx="7">
                  <c:v>2.5140511599999998E-4</c:v>
                </c:pt>
                <c:pt idx="8">
                  <c:v>3.3546628E-4</c:v>
                </c:pt>
                <c:pt idx="9">
                  <c:v>3.8917202000000005E-4</c:v>
                </c:pt>
                <c:pt idx="10">
                  <c:v>4.0603614000000001E-4</c:v>
                </c:pt>
                <c:pt idx="11">
                  <c:v>3.8035077999999998E-4</c:v>
                </c:pt>
                <c:pt idx="12">
                  <c:v>3.0848368799999998E-4</c:v>
                </c:pt>
                <c:pt idx="13">
                  <c:v>2.2027135599999998E-4</c:v>
                </c:pt>
                <c:pt idx="14">
                  <c:v>1.4710700799999999E-4</c:v>
                </c:pt>
                <c:pt idx="15">
                  <c:v>1.02741404E-4</c:v>
                </c:pt>
                <c:pt idx="16">
                  <c:v>1.05076444E-4</c:v>
                </c:pt>
                <c:pt idx="17">
                  <c:v>1.6449003600000001E-4</c:v>
                </c:pt>
                <c:pt idx="18">
                  <c:v>2.6800978800000004E-4</c:v>
                </c:pt>
                <c:pt idx="19">
                  <c:v>3.9513931600000001E-4</c:v>
                </c:pt>
                <c:pt idx="20">
                  <c:v>5.2719836000000007E-4</c:v>
                </c:pt>
                <c:pt idx="21">
                  <c:v>6.4369052000000002E-4</c:v>
                </c:pt>
                <c:pt idx="22">
                  <c:v>7.2904891999999995E-4</c:v>
                </c:pt>
                <c:pt idx="23">
                  <c:v>7.8041961999999999E-4</c:v>
                </c:pt>
                <c:pt idx="24">
                  <c:v>8.1181281999999995E-4</c:v>
                </c:pt>
                <c:pt idx="25">
                  <c:v>8.2193127999999999E-4</c:v>
                </c:pt>
                <c:pt idx="26">
                  <c:v>8.0039708000000011E-4</c:v>
                </c:pt>
                <c:pt idx="27">
                  <c:v>7.5447477999999991E-4</c:v>
                </c:pt>
                <c:pt idx="28">
                  <c:v>6.9661788000000002E-4</c:v>
                </c:pt>
                <c:pt idx="29">
                  <c:v>6.3331258000000009E-4</c:v>
                </c:pt>
                <c:pt idx="30">
                  <c:v>5.853147E-4</c:v>
                </c:pt>
                <c:pt idx="31">
                  <c:v>5.7000727999999994E-4</c:v>
                </c:pt>
                <c:pt idx="32">
                  <c:v>5.5988879999999998E-4</c:v>
                </c:pt>
                <c:pt idx="33">
                  <c:v>5.3134951999999995E-4</c:v>
                </c:pt>
                <c:pt idx="34">
                  <c:v>4.9087562000000001E-4</c:v>
                </c:pt>
                <c:pt idx="35">
                  <c:v>4.4754779999999996E-4</c:v>
                </c:pt>
                <c:pt idx="36">
                  <c:v>4.1070618000000009E-4</c:v>
                </c:pt>
                <c:pt idx="37">
                  <c:v>4.1122507999999999E-4</c:v>
                </c:pt>
                <c:pt idx="38">
                  <c:v>4.5870405999999997E-4</c:v>
                </c:pt>
                <c:pt idx="39">
                  <c:v>5.3186840000000004E-4</c:v>
                </c:pt>
                <c:pt idx="40">
                  <c:v>6.1904294000000003E-4</c:v>
                </c:pt>
                <c:pt idx="41">
                  <c:v>7.0984974E-4</c:v>
                </c:pt>
                <c:pt idx="42">
                  <c:v>7.7600898E-4</c:v>
                </c:pt>
                <c:pt idx="43">
                  <c:v>8.0195377999999992E-4</c:v>
                </c:pt>
                <c:pt idx="44">
                  <c:v>7.8301407999999996E-4</c:v>
                </c:pt>
                <c:pt idx="45">
                  <c:v>7.1374145999999995E-4</c:v>
                </c:pt>
                <c:pt idx="46">
                  <c:v>6.0866502000000002E-4</c:v>
                </c:pt>
                <c:pt idx="47">
                  <c:v>5.0929643999999999E-4</c:v>
                </c:pt>
                <c:pt idx="48">
                  <c:v>4.3768879999999999E-4</c:v>
                </c:pt>
                <c:pt idx="49">
                  <c:v>3.9617711999999995E-4</c:v>
                </c:pt>
                <c:pt idx="50">
                  <c:v>3.7905354000000003E-4</c:v>
                </c:pt>
                <c:pt idx="51">
                  <c:v>3.6582168E-4</c:v>
                </c:pt>
                <c:pt idx="52">
                  <c:v>3.3883908000000002E-4</c:v>
                </c:pt>
                <c:pt idx="53">
                  <c:v>3.0744585999999997E-4</c:v>
                </c:pt>
                <c:pt idx="54">
                  <c:v>2.9525180000000001E-4</c:v>
                </c:pt>
                <c:pt idx="55">
                  <c:v>3.1289428E-4</c:v>
                </c:pt>
                <c:pt idx="56">
                  <c:v>3.5492486000000004E-4</c:v>
                </c:pt>
                <c:pt idx="57">
                  <c:v>3.9072870000000004E-4</c:v>
                </c:pt>
                <c:pt idx="58">
                  <c:v>3.8346416000000004E-4</c:v>
                </c:pt>
                <c:pt idx="59">
                  <c:v>3.1445098800000004E-4</c:v>
                </c:pt>
                <c:pt idx="60">
                  <c:v>1.91472628E-4</c:v>
                </c:pt>
                <c:pt idx="61">
                  <c:v>4.0992788000000012E-5</c:v>
                </c:pt>
                <c:pt idx="62">
                  <c:v>-9.7552452E-5</c:v>
                </c:pt>
                <c:pt idx="63">
                  <c:v>-1.8317029199999999E-4</c:v>
                </c:pt>
                <c:pt idx="64">
                  <c:v>-1.87062012E-4</c:v>
                </c:pt>
                <c:pt idx="65">
                  <c:v>-1.0403865199999998E-4</c:v>
                </c:pt>
                <c:pt idx="66">
                  <c:v>4.9814027999999998E-5</c:v>
                </c:pt>
                <c:pt idx="67">
                  <c:v>2.4362168800000001E-4</c:v>
                </c:pt>
                <c:pt idx="68">
                  <c:v>4.3794824800000005E-4</c:v>
                </c:pt>
                <c:pt idx="69">
                  <c:v>5.9569264000000003E-4</c:v>
                </c:pt>
                <c:pt idx="70">
                  <c:v>7.0284465999999996E-4</c:v>
                </c:pt>
                <c:pt idx="71">
                  <c:v>7.6303657999999999E-4</c:v>
                </c:pt>
                <c:pt idx="72">
                  <c:v>7.8716523999999995E-4</c:v>
                </c:pt>
                <c:pt idx="73">
                  <c:v>7.9598648000000008E-4</c:v>
                </c:pt>
                <c:pt idx="74">
                  <c:v>7.9909985999999998E-4</c:v>
                </c:pt>
                <c:pt idx="75">
                  <c:v>7.8119795999999993E-4</c:v>
                </c:pt>
                <c:pt idx="76">
                  <c:v>7.3735125999999996E-4</c:v>
                </c:pt>
                <c:pt idx="77">
                  <c:v>6.7378649999999996E-4</c:v>
                </c:pt>
                <c:pt idx="78">
                  <c:v>5.980276800000001E-4</c:v>
                </c:pt>
                <c:pt idx="79">
                  <c:v>5.3498179999999997E-4</c:v>
                </c:pt>
                <c:pt idx="80">
                  <c:v>5.1085314000000001E-4</c:v>
                </c:pt>
                <c:pt idx="81">
                  <c:v>5.2590112000000001E-4</c:v>
                </c:pt>
                <c:pt idx="82">
                  <c:v>5.7182342000000001E-4</c:v>
                </c:pt>
                <c:pt idx="83">
                  <c:v>6.3512872000000005E-4</c:v>
                </c:pt>
                <c:pt idx="84">
                  <c:v>6.9039115999999995E-4</c:v>
                </c:pt>
                <c:pt idx="85">
                  <c:v>7.1477925999999996E-4</c:v>
                </c:pt>
                <c:pt idx="86">
                  <c:v>6.9558010000000004E-4</c:v>
                </c:pt>
                <c:pt idx="87">
                  <c:v>6.3616650000000003E-4</c:v>
                </c:pt>
                <c:pt idx="88">
                  <c:v>5.4406246E-4</c:v>
                </c:pt>
                <c:pt idx="89">
                  <c:v>4.4106160000000001E-4</c:v>
                </c:pt>
                <c:pt idx="90">
                  <c:v>3.6296775999999995E-4</c:v>
                </c:pt>
                <c:pt idx="91">
                  <c:v>3.3546628E-4</c:v>
                </c:pt>
                <c:pt idx="92">
                  <c:v>3.6192997999999997E-4</c:v>
                </c:pt>
                <c:pt idx="93">
                  <c:v>4.2393805999999993E-4</c:v>
                </c:pt>
                <c:pt idx="94">
                  <c:v>4.8101661999999993E-4</c:v>
                </c:pt>
                <c:pt idx="95">
                  <c:v>5.0410747999999998E-4</c:v>
                </c:pt>
                <c:pt idx="96">
                  <c:v>4.8672445999999991E-4</c:v>
                </c:pt>
                <c:pt idx="97">
                  <c:v>4.312025799999999E-4</c:v>
                </c:pt>
                <c:pt idx="98">
                  <c:v>3.5570319999999998E-4</c:v>
                </c:pt>
                <c:pt idx="99">
                  <c:v>2.7527431999999996E-4</c:v>
                </c:pt>
                <c:pt idx="100">
                  <c:v>1.9069427600000002E-4</c:v>
                </c:pt>
                <c:pt idx="101">
                  <c:v>1.1623270000000003E-4</c:v>
                </c:pt>
                <c:pt idx="102">
                  <c:v>6.7456479999999992E-5</c:v>
                </c:pt>
                <c:pt idx="103">
                  <c:v>4.9295120000000003E-5</c:v>
                </c:pt>
                <c:pt idx="104">
                  <c:v>6.0451380000000007E-5</c:v>
                </c:pt>
                <c:pt idx="105">
                  <c:v>8.7174524000000009E-5</c:v>
                </c:pt>
                <c:pt idx="106">
                  <c:v>9.9368580000000001E-5</c:v>
                </c:pt>
                <c:pt idx="107">
                  <c:v>8.3801700000000001E-5</c:v>
                </c:pt>
                <c:pt idx="108">
                  <c:v>4.5143956E-5</c:v>
                </c:pt>
                <c:pt idx="109">
                  <c:v>3.3728240000000029E-6</c:v>
                </c:pt>
                <c:pt idx="110">
                  <c:v>-6.7456479999999982E-6</c:v>
                </c:pt>
                <c:pt idx="111">
                  <c:v>4.8516772000000006E-5</c:v>
                </c:pt>
                <c:pt idx="112">
                  <c:v>1.7305181199999997E-4</c:v>
                </c:pt>
                <c:pt idx="113">
                  <c:v>3.3806073600000004E-4</c:v>
                </c:pt>
                <c:pt idx="114">
                  <c:v>5.0592358800000006E-4</c:v>
                </c:pt>
                <c:pt idx="115">
                  <c:v>6.2968028000000005E-4</c:v>
                </c:pt>
                <c:pt idx="116">
                  <c:v>6.6911637999999998E-4</c:v>
                </c:pt>
                <c:pt idx="117">
                  <c:v>6.2345353999999995E-4</c:v>
                </c:pt>
                <c:pt idx="118">
                  <c:v>5.2849557999999999E-4</c:v>
                </c:pt>
                <c:pt idx="119">
                  <c:v>4.2186246000000001E-4</c:v>
                </c:pt>
                <c:pt idx="120">
                  <c:v>3.3287179999999999E-4</c:v>
                </c:pt>
                <c:pt idx="121">
                  <c:v>2.7527434000000004E-4</c:v>
                </c:pt>
                <c:pt idx="122">
                  <c:v>2.3480043999999999E-4</c:v>
                </c:pt>
                <c:pt idx="123">
                  <c:v>1.8213249200000001E-4</c:v>
                </c:pt>
                <c:pt idx="124">
                  <c:v>9.5217412E-5</c:v>
                </c:pt>
                <c:pt idx="125">
                  <c:v>-3.5284927999999995E-5</c:v>
                </c:pt>
                <c:pt idx="126">
                  <c:v>-1.96661588E-4</c:v>
                </c:pt>
                <c:pt idx="127">
                  <c:v>-3.51811488E-4</c:v>
                </c:pt>
                <c:pt idx="128">
                  <c:v>-4.4988283999999998E-4</c:v>
                </c:pt>
                <c:pt idx="129">
                  <c:v>-4.5792574E-4</c:v>
                </c:pt>
                <c:pt idx="130">
                  <c:v>-3.7775631199999998E-4</c:v>
                </c:pt>
                <c:pt idx="131">
                  <c:v>-2.4440003200000001E-4</c:v>
                </c:pt>
                <c:pt idx="132">
                  <c:v>-1.0844927999999998E-4</c:v>
                </c:pt>
                <c:pt idx="133">
                  <c:v>-9.5995840000000016E-6</c:v>
                </c:pt>
                <c:pt idx="134">
                  <c:v>5.2149047999999989E-5</c:v>
                </c:pt>
                <c:pt idx="135">
                  <c:v>1.0196305999999999E-4</c:v>
                </c:pt>
                <c:pt idx="136">
                  <c:v>1.5956052000000001E-4</c:v>
                </c:pt>
                <c:pt idx="137">
                  <c:v>2.3298430800000001E-4</c:v>
                </c:pt>
                <c:pt idx="138">
                  <c:v>3.0744589199999995E-4</c:v>
                </c:pt>
                <c:pt idx="139">
                  <c:v>3.6167051999999995E-4</c:v>
                </c:pt>
                <c:pt idx="140">
                  <c:v>3.9462041999999999E-4</c:v>
                </c:pt>
                <c:pt idx="141">
                  <c:v>4.1797073999999995E-4</c:v>
                </c:pt>
                <c:pt idx="142">
                  <c:v>4.3665100000000003E-4</c:v>
                </c:pt>
                <c:pt idx="143">
                  <c:v>4.6311470000000006E-4</c:v>
                </c:pt>
                <c:pt idx="144">
                  <c:v>4.8516777999999997E-4</c:v>
                </c:pt>
                <c:pt idx="145">
                  <c:v>4.8438943999999998E-4</c:v>
                </c:pt>
                <c:pt idx="146">
                  <c:v>4.7037924000000001E-4</c:v>
                </c:pt>
                <c:pt idx="147">
                  <c:v>4.6155800000000004E-4</c:v>
                </c:pt>
                <c:pt idx="148">
                  <c:v>4.5740681999999997E-4</c:v>
                </c:pt>
                <c:pt idx="149">
                  <c:v>4.6052020000000008E-4</c:v>
                </c:pt>
                <c:pt idx="150">
                  <c:v>4.7219536000000004E-4</c:v>
                </c:pt>
                <c:pt idx="151">
                  <c:v>4.8542721999999996E-4</c:v>
                </c:pt>
                <c:pt idx="152">
                  <c:v>5.0748030000000014E-4</c:v>
                </c:pt>
                <c:pt idx="153">
                  <c:v>5.5392150000000003E-4</c:v>
                </c:pt>
                <c:pt idx="154">
                  <c:v>6.2034019999999989E-4</c:v>
                </c:pt>
                <c:pt idx="155">
                  <c:v>6.8208881999999994E-4</c:v>
                </c:pt>
                <c:pt idx="156">
                  <c:v>7.2282215999999993E-4</c:v>
                </c:pt>
                <c:pt idx="157">
                  <c:v>7.3320008000000005E-4</c:v>
                </c:pt>
                <c:pt idx="158">
                  <c:v>7.0907142000000009E-4</c:v>
                </c:pt>
                <c:pt idx="159">
                  <c:v>6.7456481999999998E-4</c:v>
                </c:pt>
                <c:pt idx="160">
                  <c:v>6.5121450000000007E-4</c:v>
                </c:pt>
                <c:pt idx="161">
                  <c:v>6.2864251999999999E-4</c:v>
                </c:pt>
                <c:pt idx="162">
                  <c:v>5.9257926000000002E-4</c:v>
                </c:pt>
                <c:pt idx="163">
                  <c:v>5.5288370000000002E-4</c:v>
                </c:pt>
                <c:pt idx="164">
                  <c:v>5.2304717999999994E-4</c:v>
                </c:pt>
                <c:pt idx="165">
                  <c:v>5.2278774000000001E-4</c:v>
                </c:pt>
                <c:pt idx="166">
                  <c:v>5.8116354000000011E-4</c:v>
                </c:pt>
                <c:pt idx="167">
                  <c:v>7.0673627999999998E-4</c:v>
                </c:pt>
                <c:pt idx="168">
                  <c:v>8.7537758000000006E-4</c:v>
                </c:pt>
                <c:pt idx="169">
                  <c:v>1.05802896E-3</c:v>
                </c:pt>
                <c:pt idx="170">
                  <c:v>1.2375669199999998E-3</c:v>
                </c:pt>
                <c:pt idx="171">
                  <c:v>1.3932357999999999E-3</c:v>
                </c:pt>
                <c:pt idx="172">
                  <c:v>1.5123225999999997E-3</c:v>
                </c:pt>
                <c:pt idx="173">
                  <c:v>1.5958647999999998E-3</c:v>
                </c:pt>
                <c:pt idx="174">
                  <c:v>1.650349E-3</c:v>
                </c:pt>
                <c:pt idx="175">
                  <c:v>1.6936768000000001E-3</c:v>
                </c:pt>
                <c:pt idx="176">
                  <c:v>1.7580197999999998E-3</c:v>
                </c:pt>
                <c:pt idx="177">
                  <c:v>1.8833332000000001E-3</c:v>
                </c:pt>
                <c:pt idx="178">
                  <c:v>2.0945237999999999E-3</c:v>
                </c:pt>
                <c:pt idx="179">
                  <c:v>2.3827703999999999E-3</c:v>
                </c:pt>
                <c:pt idx="180">
                  <c:v>2.7200528E-3</c:v>
                </c:pt>
                <c:pt idx="181">
                  <c:v>3.0832799999999999E-3</c:v>
                </c:pt>
                <c:pt idx="182">
                  <c:v>3.4503987999999998E-3</c:v>
                </c:pt>
                <c:pt idx="183">
                  <c:v>3.8268579999999998E-3</c:v>
                </c:pt>
                <c:pt idx="184">
                  <c:v>4.2528715999999994E-3</c:v>
                </c:pt>
                <c:pt idx="185">
                  <c:v>4.7463417999999997E-3</c:v>
                </c:pt>
                <c:pt idx="186">
                  <c:v>5.2924797999999995E-3</c:v>
                </c:pt>
                <c:pt idx="187">
                  <c:v>5.8710487999999996E-3</c:v>
                </c:pt>
                <c:pt idx="188">
                  <c:v>6.4415747999999997E-3</c:v>
                </c:pt>
                <c:pt idx="189">
                  <c:v>6.9661788000000002E-3</c:v>
                </c:pt>
                <c:pt idx="190">
                  <c:v>7.4609462000000005E-3</c:v>
                </c:pt>
                <c:pt idx="191">
                  <c:v>7.9588269999999999E-3</c:v>
                </c:pt>
                <c:pt idx="192">
                  <c:v>8.4808364000000004E-3</c:v>
                </c:pt>
                <c:pt idx="193">
                  <c:v>9.0399474000000014E-3</c:v>
                </c:pt>
                <c:pt idx="194">
                  <c:v>9.6177378000000015E-3</c:v>
                </c:pt>
                <c:pt idx="195">
                  <c:v>1.0174253000000001E-2</c:v>
                </c:pt>
                <c:pt idx="196">
                  <c:v>1.0680176400000001E-2</c:v>
                </c:pt>
                <c:pt idx="197">
                  <c:v>1.1110341999999999E-2</c:v>
                </c:pt>
                <c:pt idx="198">
                  <c:v>1.146345E-2</c:v>
                </c:pt>
                <c:pt idx="199">
                  <c:v>1.1766486E-2</c:v>
                </c:pt>
                <c:pt idx="200">
                  <c:v>1.2026972E-2</c:v>
                </c:pt>
                <c:pt idx="201">
                  <c:v>1.2255286000000001E-2</c:v>
                </c:pt>
                <c:pt idx="202">
                  <c:v>1.2463621999999999E-2</c:v>
                </c:pt>
                <c:pt idx="203">
                  <c:v>1.2639268E-2</c:v>
                </c:pt>
                <c:pt idx="204">
                  <c:v>1.2766138E-2</c:v>
                </c:pt>
                <c:pt idx="205">
                  <c:v>1.2830742000000001E-2</c:v>
                </c:pt>
                <c:pt idx="206">
                  <c:v>1.2816732000000001E-2</c:v>
                </c:pt>
                <c:pt idx="207">
                  <c:v>1.2735266E-2</c:v>
                </c:pt>
                <c:pt idx="208">
                  <c:v>1.2615919999999999E-2</c:v>
                </c:pt>
                <c:pt idx="209">
                  <c:v>1.2463364000000001E-2</c:v>
                </c:pt>
                <c:pt idx="210">
                  <c:v>1.2293683999999999E-2</c:v>
                </c:pt>
                <c:pt idx="211">
                  <c:v>1.2118816000000001E-2</c:v>
                </c:pt>
                <c:pt idx="212">
                  <c:v>1.191878E-2</c:v>
                </c:pt>
                <c:pt idx="213">
                  <c:v>1.1670748E-2</c:v>
                </c:pt>
                <c:pt idx="214">
                  <c:v>1.1381204000000001E-2</c:v>
                </c:pt>
                <c:pt idx="215">
                  <c:v>1.1056376E-2</c:v>
                </c:pt>
                <c:pt idx="216">
                  <c:v>1.0706381000000001E-2</c:v>
                </c:pt>
                <c:pt idx="217">
                  <c:v>1.0357165E-2</c:v>
                </c:pt>
                <c:pt idx="218">
                  <c:v>1.0020401600000001E-2</c:v>
                </c:pt>
                <c:pt idx="219">
                  <c:v>9.6953133999999989E-3</c:v>
                </c:pt>
                <c:pt idx="220">
                  <c:v>9.3764509999999992E-3</c:v>
                </c:pt>
                <c:pt idx="221">
                  <c:v>9.0544760000000005E-3</c:v>
                </c:pt>
                <c:pt idx="222">
                  <c:v>8.7091505999999982E-3</c:v>
                </c:pt>
                <c:pt idx="223">
                  <c:v>8.3376211999999991E-3</c:v>
                </c:pt>
                <c:pt idx="224">
                  <c:v>7.9557137999999982E-3</c:v>
                </c:pt>
                <c:pt idx="225">
                  <c:v>7.5893732000000009E-3</c:v>
                </c:pt>
                <c:pt idx="226">
                  <c:v>7.2596147999999996E-3</c:v>
                </c:pt>
                <c:pt idx="227">
                  <c:v>6.9954968000000006E-3</c:v>
                </c:pt>
                <c:pt idx="228">
                  <c:v>6.8032458000000006E-3</c:v>
                </c:pt>
                <c:pt idx="229">
                  <c:v>6.6579547999999992E-3</c:v>
                </c:pt>
                <c:pt idx="230">
                  <c:v>6.5329007999999997E-3</c:v>
                </c:pt>
                <c:pt idx="231">
                  <c:v>6.4005822000000002E-3</c:v>
                </c:pt>
                <c:pt idx="232">
                  <c:v>6.2412809999999996E-3</c:v>
                </c:pt>
                <c:pt idx="233">
                  <c:v>6.0690073999999997E-3</c:v>
                </c:pt>
                <c:pt idx="234">
                  <c:v>5.9135982E-3</c:v>
                </c:pt>
                <c:pt idx="235">
                  <c:v>5.7976249999999998E-3</c:v>
                </c:pt>
                <c:pt idx="236">
                  <c:v>5.7177152E-3</c:v>
                </c:pt>
                <c:pt idx="237">
                  <c:v>5.6391025999999993E-3</c:v>
                </c:pt>
                <c:pt idx="238">
                  <c:v>5.5314318000000001E-3</c:v>
                </c:pt>
                <c:pt idx="239">
                  <c:v>5.3902919999999997E-3</c:v>
                </c:pt>
                <c:pt idx="240">
                  <c:v>5.2213913999999998E-3</c:v>
                </c:pt>
                <c:pt idx="241">
                  <c:v>5.0563824E-3</c:v>
                </c:pt>
                <c:pt idx="242">
                  <c:v>4.9219881999999996E-3</c:v>
                </c:pt>
                <c:pt idx="243">
                  <c:v>4.8106850000000003E-3</c:v>
                </c:pt>
                <c:pt idx="244">
                  <c:v>4.6993818000000001E-3</c:v>
                </c:pt>
                <c:pt idx="245">
                  <c:v>4.5717333999999998E-3</c:v>
                </c:pt>
                <c:pt idx="246">
                  <c:v>4.4152862000000001E-3</c:v>
                </c:pt>
                <c:pt idx="247">
                  <c:v>4.2279648000000001E-3</c:v>
                </c:pt>
                <c:pt idx="248">
                  <c:v>4.0193686000000008E-3</c:v>
                </c:pt>
                <c:pt idx="249">
                  <c:v>3.7988378000000009E-3</c:v>
                </c:pt>
                <c:pt idx="250">
                  <c:v>3.5741558000000001E-3</c:v>
                </c:pt>
                <c:pt idx="251">
                  <c:v>3.3650408000000008E-3</c:v>
                </c:pt>
                <c:pt idx="252">
                  <c:v>3.2031452000000002E-3</c:v>
                </c:pt>
                <c:pt idx="253">
                  <c:v>3.0972904000000001E-3</c:v>
                </c:pt>
                <c:pt idx="254">
                  <c:v>3.0383958000000004E-3</c:v>
                </c:pt>
                <c:pt idx="255">
                  <c:v>3.0057052000000001E-3</c:v>
                </c:pt>
                <c:pt idx="256">
                  <c:v>2.9600422E-3</c:v>
                </c:pt>
                <c:pt idx="257">
                  <c:v>2.8593764E-3</c:v>
                </c:pt>
                <c:pt idx="258">
                  <c:v>2.7031885999999998E-3</c:v>
                </c:pt>
                <c:pt idx="259">
                  <c:v>2.5111970000000006E-3</c:v>
                </c:pt>
                <c:pt idx="260">
                  <c:v>2.3166110000000001E-3</c:v>
                </c:pt>
                <c:pt idx="261">
                  <c:v>2.1700230000000001E-3</c:v>
                </c:pt>
                <c:pt idx="262">
                  <c:v>2.0942641999999998E-3</c:v>
                </c:pt>
                <c:pt idx="263">
                  <c:v>2.0613144E-3</c:v>
                </c:pt>
                <c:pt idx="264">
                  <c:v>2.0262889999999997E-3</c:v>
                </c:pt>
                <c:pt idx="265">
                  <c:v>1.9494924000000001E-3</c:v>
                </c:pt>
                <c:pt idx="266">
                  <c:v>1.7946018000000001E-3</c:v>
                </c:pt>
                <c:pt idx="267">
                  <c:v>1.5901567999999997E-3</c:v>
                </c:pt>
                <c:pt idx="268">
                  <c:v>1.3932358000000001E-3</c:v>
                </c:pt>
                <c:pt idx="269">
                  <c:v>1.2331562000000001E-3</c:v>
                </c:pt>
                <c:pt idx="270">
                  <c:v>1.1218529999999999E-3</c:v>
                </c:pt>
                <c:pt idx="271">
                  <c:v>1.0642556399999999E-3</c:v>
                </c:pt>
                <c:pt idx="272">
                  <c:v>1.0336407399999998E-3</c:v>
                </c:pt>
                <c:pt idx="273">
                  <c:v>1.01210654E-3</c:v>
                </c:pt>
                <c:pt idx="274">
                  <c:v>1.0165173399999999E-3</c:v>
                </c:pt>
                <c:pt idx="275">
                  <c:v>1.0525807400000001E-3</c:v>
                </c:pt>
                <c:pt idx="276">
                  <c:v>1.1197777E-3</c:v>
                </c:pt>
                <c:pt idx="277">
                  <c:v>1.2155139999999998E-3</c:v>
                </c:pt>
                <c:pt idx="278">
                  <c:v>1.3200716000000001E-3</c:v>
                </c:pt>
                <c:pt idx="279">
                  <c:v>1.4075054000000002E-3</c:v>
                </c:pt>
                <c:pt idx="280">
                  <c:v>1.4583572E-3</c:v>
                </c:pt>
                <c:pt idx="281">
                  <c:v>1.4510928E-3</c:v>
                </c:pt>
                <c:pt idx="282">
                  <c:v>1.3838957999999998E-3</c:v>
                </c:pt>
                <c:pt idx="283">
                  <c:v>1.2788192000000001E-3</c:v>
                </c:pt>
                <c:pt idx="284">
                  <c:v>1.15558148E-3</c:v>
                </c:pt>
                <c:pt idx="285">
                  <c:v>1.0385703799999999E-3</c:v>
                </c:pt>
                <c:pt idx="286">
                  <c:v>9.4880129999999998E-4</c:v>
                </c:pt>
                <c:pt idx="287">
                  <c:v>8.7044800000000001E-4</c:v>
                </c:pt>
                <c:pt idx="288">
                  <c:v>7.9053808000000003E-4</c:v>
                </c:pt>
                <c:pt idx="289">
                  <c:v>7.0907141999999998E-4</c:v>
                </c:pt>
                <c:pt idx="290">
                  <c:v>6.1696737999999995E-4</c:v>
                </c:pt>
                <c:pt idx="291">
                  <c:v>5.1422595999999995E-4</c:v>
                </c:pt>
                <c:pt idx="292">
                  <c:v>4.2575417999999996E-4</c:v>
                </c:pt>
                <c:pt idx="293">
                  <c:v>3.5258984E-4</c:v>
                </c:pt>
                <c:pt idx="294">
                  <c:v>2.988841E-4</c:v>
                </c:pt>
                <c:pt idx="295">
                  <c:v>2.9706798000000002E-4</c:v>
                </c:pt>
                <c:pt idx="296">
                  <c:v>3.5674102000000002E-4</c:v>
                </c:pt>
                <c:pt idx="297">
                  <c:v>4.6363360000000007E-4</c:v>
                </c:pt>
                <c:pt idx="298">
                  <c:v>5.9776822000000003E-4</c:v>
                </c:pt>
                <c:pt idx="299">
                  <c:v>7.1581706000000008E-4</c:v>
                </c:pt>
                <c:pt idx="300">
                  <c:v>7.6744719999999995E-4</c:v>
                </c:pt>
                <c:pt idx="301">
                  <c:v>7.4565358000000005E-4</c:v>
                </c:pt>
                <c:pt idx="302">
                  <c:v>6.6133298000000003E-4</c:v>
                </c:pt>
                <c:pt idx="303">
                  <c:v>5.3134952000000006E-4</c:v>
                </c:pt>
                <c:pt idx="304">
                  <c:v>3.8553973999999998E-4</c:v>
                </c:pt>
                <c:pt idx="305">
                  <c:v>2.4907009199999996E-4</c:v>
                </c:pt>
                <c:pt idx="306">
                  <c:v>1.3257793199999998E-4</c:v>
                </c:pt>
                <c:pt idx="307">
                  <c:v>5.3446287999999991E-5</c:v>
                </c:pt>
                <c:pt idx="308">
                  <c:v>2.4647568E-5</c:v>
                </c:pt>
                <c:pt idx="309">
                  <c:v>3.6582168000000003E-5</c:v>
                </c:pt>
                <c:pt idx="310">
                  <c:v>6.6937576000000002E-5</c:v>
                </c:pt>
                <c:pt idx="311">
                  <c:v>8.6136728000000008E-5</c:v>
                </c:pt>
                <c:pt idx="312">
                  <c:v>6.5380892000000001E-5</c:v>
                </c:pt>
                <c:pt idx="313">
                  <c:v>1.3491292000000006E-5</c:v>
                </c:pt>
                <c:pt idx="314">
                  <c:v>-2.8798727999999999E-5</c:v>
                </c:pt>
                <c:pt idx="315">
                  <c:v>-2.2312527999999993E-5</c:v>
                </c:pt>
                <c:pt idx="316">
                  <c:v>4.9035680000000001E-5</c:v>
                </c:pt>
                <c:pt idx="317">
                  <c:v>1.6941956000000001E-4</c:v>
                </c:pt>
                <c:pt idx="318">
                  <c:v>2.9862466000000001E-4</c:v>
                </c:pt>
                <c:pt idx="319">
                  <c:v>4.1226288E-4</c:v>
                </c:pt>
                <c:pt idx="320">
                  <c:v>4.9191342000000002E-4</c:v>
                </c:pt>
                <c:pt idx="321">
                  <c:v>5.3394399999999996E-4</c:v>
                </c:pt>
                <c:pt idx="322">
                  <c:v>5.5054865999999995E-4</c:v>
                </c:pt>
                <c:pt idx="323">
                  <c:v>5.4899197999999996E-4</c:v>
                </c:pt>
                <c:pt idx="324">
                  <c:v>5.2486331999999989E-4</c:v>
                </c:pt>
                <c:pt idx="325">
                  <c:v>4.8179496000000003E-4</c:v>
                </c:pt>
                <c:pt idx="326">
                  <c:v>4.2705141999999996E-4</c:v>
                </c:pt>
                <c:pt idx="327">
                  <c:v>3.8138858000000004E-4</c:v>
                </c:pt>
                <c:pt idx="328">
                  <c:v>3.7438347999999998E-4</c:v>
                </c:pt>
                <c:pt idx="329">
                  <c:v>4.1304124000000002E-4</c:v>
                </c:pt>
                <c:pt idx="330">
                  <c:v>4.9528625999999999E-4</c:v>
                </c:pt>
                <c:pt idx="331">
                  <c:v>5.9906545999999998E-4</c:v>
                </c:pt>
                <c:pt idx="332">
                  <c:v>6.8598053999999989E-4</c:v>
                </c:pt>
                <c:pt idx="333">
                  <c:v>7.2463829999999999E-4</c:v>
                </c:pt>
                <c:pt idx="334">
                  <c:v>7.0569859999999993E-4</c:v>
                </c:pt>
                <c:pt idx="335">
                  <c:v>6.3149645999999995E-4</c:v>
                </c:pt>
                <c:pt idx="336">
                  <c:v>5.3134953999999998E-4</c:v>
                </c:pt>
                <c:pt idx="337">
                  <c:v>4.3405654000000006E-4</c:v>
                </c:pt>
                <c:pt idx="338">
                  <c:v>3.4921703999999998E-4</c:v>
                </c:pt>
                <c:pt idx="339">
                  <c:v>2.7138261999999993E-4</c:v>
                </c:pt>
                <c:pt idx="340">
                  <c:v>1.7590576000000002E-4</c:v>
                </c:pt>
                <c:pt idx="341">
                  <c:v>4.4625060000000011E-5</c:v>
                </c:pt>
                <c:pt idx="342">
                  <c:v>-1.1285988000000001E-4</c:v>
                </c:pt>
                <c:pt idx="343">
                  <c:v>-2.7164205999999998E-4</c:v>
                </c:pt>
                <c:pt idx="344">
                  <c:v>-3.9799324000000004E-4</c:v>
                </c:pt>
                <c:pt idx="345">
                  <c:v>-4.5299621999999993E-4</c:v>
                </c:pt>
                <c:pt idx="346">
                  <c:v>-4.4235883999999991E-4</c:v>
                </c:pt>
                <c:pt idx="347">
                  <c:v>-3.9695544000000003E-4</c:v>
                </c:pt>
                <c:pt idx="348">
                  <c:v>-3.3909854000000004E-4</c:v>
                </c:pt>
                <c:pt idx="349">
                  <c:v>-2.9058175999999999E-4</c:v>
                </c:pt>
                <c:pt idx="350">
                  <c:v>-2.5970744E-4</c:v>
                </c:pt>
                <c:pt idx="351">
                  <c:v>-2.25460312E-4</c:v>
                </c:pt>
                <c:pt idx="352">
                  <c:v>-1.7901912399999998E-4</c:v>
                </c:pt>
                <c:pt idx="353">
                  <c:v>-1.2764841999999998E-4</c:v>
                </c:pt>
                <c:pt idx="354">
                  <c:v>-7.3683228000000003E-5</c:v>
                </c:pt>
                <c:pt idx="355">
                  <c:v>-3.1393207999999998E-5</c:v>
                </c:pt>
                <c:pt idx="356">
                  <c:v>-1.7383016E-5</c:v>
                </c:pt>
                <c:pt idx="357">
                  <c:v>-3.4766023999999998E-5</c:v>
                </c:pt>
                <c:pt idx="358">
                  <c:v>-6.7197027999999997E-5</c:v>
                </c:pt>
                <c:pt idx="359">
                  <c:v>-9.2882379999999996E-5</c:v>
                </c:pt>
                <c:pt idx="360">
                  <c:v>-8.5877284000000008E-5</c:v>
                </c:pt>
                <c:pt idx="361">
                  <c:v>-3.1912104E-5</c:v>
                </c:pt>
                <c:pt idx="362">
                  <c:v>5.7337995999999981E-5</c:v>
                </c:pt>
                <c:pt idx="363">
                  <c:v>1.44771976E-4</c:v>
                </c:pt>
                <c:pt idx="364">
                  <c:v>2.09893416E-4</c:v>
                </c:pt>
                <c:pt idx="365">
                  <c:v>2.4699448000000003E-4</c:v>
                </c:pt>
                <c:pt idx="366">
                  <c:v>2.6230192E-4</c:v>
                </c:pt>
                <c:pt idx="367">
                  <c:v>2.9110065999999999E-4</c:v>
                </c:pt>
                <c:pt idx="368">
                  <c:v>3.4454696E-4</c:v>
                </c:pt>
                <c:pt idx="369">
                  <c:v>3.9280430000000001E-4</c:v>
                </c:pt>
                <c:pt idx="370">
                  <c:v>4.2082467999999997E-4</c:v>
                </c:pt>
                <c:pt idx="371">
                  <c:v>4.2290026000000002E-4</c:v>
                </c:pt>
                <c:pt idx="372">
                  <c:v>3.9332317999999999E-4</c:v>
                </c:pt>
                <c:pt idx="373">
                  <c:v>3.6737835999999999E-4</c:v>
                </c:pt>
                <c:pt idx="374">
                  <c:v>3.7127007999999999E-4</c:v>
                </c:pt>
                <c:pt idx="375">
                  <c:v>4.0032826000000008E-4</c:v>
                </c:pt>
                <c:pt idx="376">
                  <c:v>4.5533124000000003E-4</c:v>
                </c:pt>
                <c:pt idx="377">
                  <c:v>5.1630151999999992E-4</c:v>
                </c:pt>
                <c:pt idx="378">
                  <c:v>5.4224633999999997E-4</c:v>
                </c:pt>
                <c:pt idx="379">
                  <c:v>5.1993379999999993E-4</c:v>
                </c:pt>
                <c:pt idx="380">
                  <c:v>4.3405651199999995E-4</c:v>
                </c:pt>
                <c:pt idx="381">
                  <c:v>2.7968495199999998E-4</c:v>
                </c:pt>
                <c:pt idx="382">
                  <c:v>9.8330791999999995E-5</c:v>
                </c:pt>
                <c:pt idx="383">
                  <c:v>-6.4602567999999996E-5</c:v>
                </c:pt>
                <c:pt idx="384">
                  <c:v>-1.7460850800000001E-4</c:v>
                </c:pt>
                <c:pt idx="385">
                  <c:v>-2.0937453999999997E-4</c:v>
                </c:pt>
                <c:pt idx="386">
                  <c:v>-1.7953802399999999E-4</c:v>
                </c:pt>
                <c:pt idx="387">
                  <c:v>-1.13638224E-4</c:v>
                </c:pt>
                <c:pt idx="388">
                  <c:v>-3.5025476000000006E-5</c:v>
                </c:pt>
                <c:pt idx="389">
                  <c:v>3.1912104E-5</c:v>
                </c:pt>
                <c:pt idx="390">
                  <c:v>9.0028464000000002E-5</c:v>
                </c:pt>
                <c:pt idx="391">
                  <c:v>1.3880468799999998E-4</c:v>
                </c:pt>
                <c:pt idx="392">
                  <c:v>1.5774438799999999E-4</c:v>
                </c:pt>
                <c:pt idx="393">
                  <c:v>1.38285788E-4</c:v>
                </c:pt>
                <c:pt idx="394">
                  <c:v>7.965054799999999E-5</c:v>
                </c:pt>
                <c:pt idx="395">
                  <c:v>-1.1675152000000005E-5</c:v>
                </c:pt>
                <c:pt idx="396">
                  <c:v>-1.0403863199999999E-4</c:v>
                </c:pt>
                <c:pt idx="397">
                  <c:v>-1.6604669199999999E-4</c:v>
                </c:pt>
                <c:pt idx="398">
                  <c:v>-1.9458597999999998E-4</c:v>
                </c:pt>
                <c:pt idx="399">
                  <c:v>-1.9432654000000002E-4</c:v>
                </c:pt>
                <c:pt idx="400">
                  <c:v>-1.8887814E-4</c:v>
                </c:pt>
                <c:pt idx="401">
                  <c:v>-2.0288833999999997E-4</c:v>
                </c:pt>
                <c:pt idx="402">
                  <c:v>-2.3869218E-4</c:v>
                </c:pt>
                <c:pt idx="403">
                  <c:v>-2.8072273999999998E-4</c:v>
                </c:pt>
                <c:pt idx="404">
                  <c:v>-3.0874312E-4</c:v>
                </c:pt>
                <c:pt idx="405">
                  <c:v>-3.0744588E-4</c:v>
                </c:pt>
                <c:pt idx="406">
                  <c:v>-2.7786879999999996E-4</c:v>
                </c:pt>
                <c:pt idx="407">
                  <c:v>-2.4102717999999998E-4</c:v>
                </c:pt>
                <c:pt idx="408">
                  <c:v>-2.2442251999999998E-4</c:v>
                </c:pt>
                <c:pt idx="409">
                  <c:v>-2.4984844000000003E-4</c:v>
                </c:pt>
                <c:pt idx="410">
                  <c:v>-3.1912105999999999E-4</c:v>
                </c:pt>
                <c:pt idx="411">
                  <c:v>-4.0759283999999997E-4</c:v>
                </c:pt>
                <c:pt idx="412">
                  <c:v>-4.8464890000000005E-4</c:v>
                </c:pt>
                <c:pt idx="413">
                  <c:v>-5.2745782000000003E-4</c:v>
                </c:pt>
                <c:pt idx="414">
                  <c:v>-5.2797670000000001E-4</c:v>
                </c:pt>
                <c:pt idx="415">
                  <c:v>-4.9502680000000003E-4</c:v>
                </c:pt>
                <c:pt idx="416">
                  <c:v>-4.5714740000000001E-4</c:v>
                </c:pt>
                <c:pt idx="417">
                  <c:v>-4.2990535999999998E-4</c:v>
                </c:pt>
                <c:pt idx="418">
                  <c:v>-4.1511681999999996E-4</c:v>
                </c:pt>
                <c:pt idx="419">
                  <c:v>-4.1797075999999998E-4</c:v>
                </c:pt>
                <c:pt idx="420">
                  <c:v>-4.2238137999999999E-4</c:v>
                </c:pt>
                <c:pt idx="421">
                  <c:v>-4.0837118000000008E-4</c:v>
                </c:pt>
                <c:pt idx="422">
                  <c:v>-3.7127010000000002E-4</c:v>
                </c:pt>
                <c:pt idx="423">
                  <c:v>-3.0588920400000005E-4</c:v>
                </c:pt>
                <c:pt idx="424">
                  <c:v>-2.0859619600000005E-4</c:v>
                </c:pt>
                <c:pt idx="425">
                  <c:v>-1.1208153199999999E-4</c:v>
                </c:pt>
                <c:pt idx="426">
                  <c:v>-5.2667935999999989E-5</c:v>
                </c:pt>
                <c:pt idx="427">
                  <c:v>-5.4484075999999997E-5</c:v>
                </c:pt>
                <c:pt idx="428">
                  <c:v>-1.2816731199999999E-4</c:v>
                </c:pt>
                <c:pt idx="429">
                  <c:v>-2.4362168000000001E-4</c:v>
                </c:pt>
                <c:pt idx="430">
                  <c:v>-3.3780130399999996E-4</c:v>
                </c:pt>
                <c:pt idx="431">
                  <c:v>-3.5362764000000001E-4</c:v>
                </c:pt>
                <c:pt idx="432">
                  <c:v>-2.6775036E-4</c:v>
                </c:pt>
                <c:pt idx="433">
                  <c:v>-1.1337880000000001E-4</c:v>
                </c:pt>
                <c:pt idx="434">
                  <c:v>3.7879399999999982E-5</c:v>
                </c:pt>
                <c:pt idx="435">
                  <c:v>1.2219999999999999E-4</c:v>
                </c:pt>
                <c:pt idx="436">
                  <c:v>9.4439080000000014E-5</c:v>
                </c:pt>
                <c:pt idx="437">
                  <c:v>-4.0733320000000013E-5</c:v>
                </c:pt>
                <c:pt idx="438">
                  <c:v>-2.1845520000000001E-4</c:v>
                </c:pt>
                <c:pt idx="439">
                  <c:v>-3.7152954000000006E-4</c:v>
                </c:pt>
                <c:pt idx="440">
                  <c:v>-4.6415248000000004E-4</c:v>
                </c:pt>
                <c:pt idx="441">
                  <c:v>-4.7816268000000001E-4</c:v>
                </c:pt>
                <c:pt idx="442">
                  <c:v>-4.3198094000000003E-4</c:v>
                </c:pt>
                <c:pt idx="443">
                  <c:v>-3.7101066000000003E-4</c:v>
                </c:pt>
                <c:pt idx="444">
                  <c:v>-3.2067774000000003E-4</c:v>
                </c:pt>
                <c:pt idx="445">
                  <c:v>-2.9680851999999995E-4</c:v>
                </c:pt>
                <c:pt idx="446">
                  <c:v>-3.0225692E-4</c:v>
                </c:pt>
                <c:pt idx="447">
                  <c:v>-3.16786E-4</c:v>
                </c:pt>
                <c:pt idx="448">
                  <c:v>-3.0381360000000004E-4</c:v>
                </c:pt>
                <c:pt idx="449">
                  <c:v>-2.4881061999999999E-4</c:v>
                </c:pt>
                <c:pt idx="450">
                  <c:v>-1.4840423999999997E-4</c:v>
                </c:pt>
                <c:pt idx="451">
                  <c:v>-1.3491279999999999E-5</c:v>
                </c:pt>
                <c:pt idx="452">
                  <c:v>1.2868622000000002E-4</c:v>
                </c:pt>
                <c:pt idx="453">
                  <c:v>2.3765437999999998E-4</c:v>
                </c:pt>
                <c:pt idx="454">
                  <c:v>2.8409558000000001E-4</c:v>
                </c:pt>
                <c:pt idx="455">
                  <c:v>2.5607519199999997E-4</c:v>
                </c:pt>
                <c:pt idx="456">
                  <c:v>1.64490032E-4</c:v>
                </c:pt>
                <c:pt idx="457">
                  <c:v>4.2030572000000007E-5</c:v>
                </c:pt>
                <c:pt idx="458">
                  <c:v>-7.1348208000000004E-5</c:v>
                </c:pt>
                <c:pt idx="459">
                  <c:v>-1.4165862799999998E-4</c:v>
                </c:pt>
                <c:pt idx="460">
                  <c:v>-1.5333378800000001E-4</c:v>
                </c:pt>
                <c:pt idx="461">
                  <c:v>-1.2194057199999999E-4</c:v>
                </c:pt>
                <c:pt idx="462">
                  <c:v>-7.8612756E-5</c:v>
                </c:pt>
                <c:pt idx="463">
                  <c:v>-3.94361E-5</c:v>
                </c:pt>
                <c:pt idx="464">
                  <c:v>-2.1793632000000002E-5</c:v>
                </c:pt>
                <c:pt idx="465">
                  <c:v>-2.5425904000000001E-5</c:v>
                </c:pt>
                <c:pt idx="466">
                  <c:v>-2.1793632000000002E-5</c:v>
                </c:pt>
                <c:pt idx="467">
                  <c:v>4.6700719999999996E-6</c:v>
                </c:pt>
                <c:pt idx="468">
                  <c:v>4.2549476000000004E-5</c:v>
                </c:pt>
                <c:pt idx="469">
                  <c:v>8.9769008000000009E-5</c:v>
                </c:pt>
                <c:pt idx="470">
                  <c:v>1.3595074800000002E-4</c:v>
                </c:pt>
                <c:pt idx="471">
                  <c:v>1.6500892E-4</c:v>
                </c:pt>
                <c:pt idx="472">
                  <c:v>1.8758088E-4</c:v>
                </c:pt>
                <c:pt idx="473">
                  <c:v>2.0807728E-4</c:v>
                </c:pt>
                <c:pt idx="474">
                  <c:v>2.1845520000000001E-4</c:v>
                </c:pt>
                <c:pt idx="475">
                  <c:v>2.2130913999999997E-4</c:v>
                </c:pt>
                <c:pt idx="476">
                  <c:v>2.0963397999999999E-4</c:v>
                </c:pt>
                <c:pt idx="477">
                  <c:v>1.6916009999999999E-4</c:v>
                </c:pt>
                <c:pt idx="478">
                  <c:v>1.13378776E-4</c:v>
                </c:pt>
                <c:pt idx="479">
                  <c:v>6.9013172000000002E-5</c:v>
                </c:pt>
                <c:pt idx="480">
                  <c:v>4.7997876000000004E-5</c:v>
                </c:pt>
                <c:pt idx="481">
                  <c:v>6.3045855999999999E-5</c:v>
                </c:pt>
                <c:pt idx="482">
                  <c:v>1.1649213600000001E-4</c:v>
                </c:pt>
                <c:pt idx="483">
                  <c:v>1.7927856000000001E-4</c:v>
                </c:pt>
                <c:pt idx="484">
                  <c:v>2.2649810399999999E-4</c:v>
                </c:pt>
                <c:pt idx="485">
                  <c:v>2.5270236000000002E-4</c:v>
                </c:pt>
                <c:pt idx="486">
                  <c:v>2.6333973999999999E-4</c:v>
                </c:pt>
                <c:pt idx="487">
                  <c:v>2.7527436000000002E-4</c:v>
                </c:pt>
                <c:pt idx="488">
                  <c:v>3.1600770000000001E-4</c:v>
                </c:pt>
                <c:pt idx="489">
                  <c:v>3.8320472E-4</c:v>
                </c:pt>
                <c:pt idx="490">
                  <c:v>4.6622807999999996E-4</c:v>
                </c:pt>
                <c:pt idx="491">
                  <c:v>5.5573763999999999E-4</c:v>
                </c:pt>
                <c:pt idx="492">
                  <c:v>6.3175589999999999E-4</c:v>
                </c:pt>
                <c:pt idx="493">
                  <c:v>6.8572107999999993E-4</c:v>
                </c:pt>
                <c:pt idx="494">
                  <c:v>7.1192534000000002E-4</c:v>
                </c:pt>
                <c:pt idx="495">
                  <c:v>6.9558012000000007E-4</c:v>
                </c:pt>
                <c:pt idx="496">
                  <c:v>6.3097755999999994E-4</c:v>
                </c:pt>
                <c:pt idx="497">
                  <c:v>5.3160898000000002E-4</c:v>
                </c:pt>
                <c:pt idx="498">
                  <c:v>4.0966841999999997E-4</c:v>
                </c:pt>
                <c:pt idx="499">
                  <c:v>3.0277583999999998E-4</c:v>
                </c:pt>
                <c:pt idx="500">
                  <c:v>2.4465948000000002E-4</c:v>
                </c:pt>
                <c:pt idx="501">
                  <c:v>2.4128665999999997E-4</c:v>
                </c:pt>
                <c:pt idx="502">
                  <c:v>2.9551129999999998E-4</c:v>
                </c:pt>
                <c:pt idx="503">
                  <c:v>3.9098816E-4</c:v>
                </c:pt>
                <c:pt idx="504">
                  <c:v>4.7530875999999997E-4</c:v>
                </c:pt>
                <c:pt idx="505">
                  <c:v>5.0592361999999994E-4</c:v>
                </c:pt>
                <c:pt idx="506">
                  <c:v>4.6986033999999995E-4</c:v>
                </c:pt>
                <c:pt idx="507">
                  <c:v>3.7308622399999998E-4</c:v>
                </c:pt>
                <c:pt idx="508">
                  <c:v>2.6852868400000006E-4</c:v>
                </c:pt>
                <c:pt idx="509">
                  <c:v>2.2053080400000002E-4</c:v>
                </c:pt>
                <c:pt idx="510">
                  <c:v>2.5841022400000001E-4</c:v>
                </c:pt>
                <c:pt idx="511">
                  <c:v>3.7490238399999997E-4</c:v>
                </c:pt>
                <c:pt idx="512">
                  <c:v>5.2382554000000002E-4</c:v>
                </c:pt>
                <c:pt idx="513">
                  <c:v>6.4213382E-4</c:v>
                </c:pt>
                <c:pt idx="514">
                  <c:v>6.8831555999999993E-4</c:v>
                </c:pt>
                <c:pt idx="515">
                  <c:v>6.4965779999999994E-4</c:v>
                </c:pt>
                <c:pt idx="516">
                  <c:v>5.4613803999999989E-4</c:v>
                </c:pt>
                <c:pt idx="517">
                  <c:v>4.09927836E-4</c:v>
                </c:pt>
                <c:pt idx="518">
                  <c:v>2.63858612E-4</c:v>
                </c:pt>
                <c:pt idx="519">
                  <c:v>1.34912956E-4</c:v>
                </c:pt>
                <c:pt idx="520">
                  <c:v>5.0332903999999991E-5</c:v>
                </c:pt>
                <c:pt idx="521">
                  <c:v>1.8420808E-5</c:v>
                </c:pt>
                <c:pt idx="522">
                  <c:v>5.4224631999999997E-5</c:v>
                </c:pt>
                <c:pt idx="523">
                  <c:v>1.5722549600000001E-4</c:v>
                </c:pt>
                <c:pt idx="524">
                  <c:v>3.00440792E-4</c:v>
                </c:pt>
                <c:pt idx="525">
                  <c:v>4.5662848400000006E-4</c:v>
                </c:pt>
                <c:pt idx="526">
                  <c:v>5.8894695999999998E-4</c:v>
                </c:pt>
                <c:pt idx="527">
                  <c:v>6.7015417999999999E-4</c:v>
                </c:pt>
                <c:pt idx="528">
                  <c:v>6.9609897999999991E-4</c:v>
                </c:pt>
                <c:pt idx="529">
                  <c:v>6.6730025999999995E-4</c:v>
                </c:pt>
                <c:pt idx="530">
                  <c:v>5.8453636000000005E-4</c:v>
                </c:pt>
                <c:pt idx="531">
                  <c:v>4.8283273999999996E-4</c:v>
                </c:pt>
                <c:pt idx="532">
                  <c:v>3.8969092E-4</c:v>
                </c:pt>
                <c:pt idx="533">
                  <c:v>3.2560726000000005E-4</c:v>
                </c:pt>
                <c:pt idx="534">
                  <c:v>3.1704547999999999E-4</c:v>
                </c:pt>
                <c:pt idx="535">
                  <c:v>3.6452445999999997E-4</c:v>
                </c:pt>
                <c:pt idx="536">
                  <c:v>4.3327820000000001E-4</c:v>
                </c:pt>
                <c:pt idx="537">
                  <c:v>4.8542723999999999E-4</c:v>
                </c:pt>
                <c:pt idx="538">
                  <c:v>4.9295122000000003E-4</c:v>
                </c:pt>
                <c:pt idx="539">
                  <c:v>4.4443444000000004E-4</c:v>
                </c:pt>
                <c:pt idx="540">
                  <c:v>3.6270831999999991E-4</c:v>
                </c:pt>
                <c:pt idx="541">
                  <c:v>2.7734991999999999E-4</c:v>
                </c:pt>
                <c:pt idx="542">
                  <c:v>2.1015288E-4</c:v>
                </c:pt>
                <c:pt idx="543">
                  <c:v>1.6993844000000002E-4</c:v>
                </c:pt>
                <c:pt idx="544">
                  <c:v>1.4425308000000001E-4</c:v>
                </c:pt>
                <c:pt idx="545">
                  <c:v>1.1078428400000001E-4</c:v>
                </c:pt>
                <c:pt idx="546">
                  <c:v>6.6159223999999987E-5</c:v>
                </c:pt>
                <c:pt idx="547">
                  <c:v>1.3750744000000001E-5</c:v>
                </c:pt>
                <c:pt idx="548">
                  <c:v>-4.8516775999999997E-5</c:v>
                </c:pt>
                <c:pt idx="549">
                  <c:v>-1.1000595599999999E-4</c:v>
                </c:pt>
                <c:pt idx="550">
                  <c:v>-1.5099874E-4</c:v>
                </c:pt>
                <c:pt idx="551">
                  <c:v>-1.6656561999999999E-4</c:v>
                </c:pt>
                <c:pt idx="552">
                  <c:v>-1.5125819600000001E-4</c:v>
                </c:pt>
                <c:pt idx="553">
                  <c:v>-8.8731216000000006E-5</c:v>
                </c:pt>
                <c:pt idx="554">
                  <c:v>1.7642463999999994E-5</c:v>
                </c:pt>
                <c:pt idx="555">
                  <c:v>1.5774438400000001E-4</c:v>
                </c:pt>
                <c:pt idx="556">
                  <c:v>3.2353166400000001E-4</c:v>
                </c:pt>
                <c:pt idx="557">
                  <c:v>4.8724336000000002E-4</c:v>
                </c:pt>
                <c:pt idx="558">
                  <c:v>6.2267521999999993E-4</c:v>
                </c:pt>
                <c:pt idx="559">
                  <c:v>7.2515717999999997E-4</c:v>
                </c:pt>
                <c:pt idx="560">
                  <c:v>7.9209476000000002E-4</c:v>
                </c:pt>
                <c:pt idx="561">
                  <c:v>8.2686077999999993E-4</c:v>
                </c:pt>
                <c:pt idx="562">
                  <c:v>8.4605992000000004E-4</c:v>
                </c:pt>
                <c:pt idx="563">
                  <c:v>8.5332446000000004E-4</c:v>
                </c:pt>
                <c:pt idx="564">
                  <c:v>8.4009262000000009E-4</c:v>
                </c:pt>
                <c:pt idx="565">
                  <c:v>7.9702425999999995E-4</c:v>
                </c:pt>
                <c:pt idx="566">
                  <c:v>7.1633594000000006E-4</c:v>
                </c:pt>
                <c:pt idx="567">
                  <c:v>6.0295716000000001E-4</c:v>
                </c:pt>
                <c:pt idx="568">
                  <c:v>4.8153550000000001E-4</c:v>
                </c:pt>
                <c:pt idx="569">
                  <c:v>3.8190745999999997E-4</c:v>
                </c:pt>
                <c:pt idx="570">
                  <c:v>3.1730490000000001E-4</c:v>
                </c:pt>
                <c:pt idx="571">
                  <c:v>2.8357665999999998E-4</c:v>
                </c:pt>
                <c:pt idx="572">
                  <c:v>2.6256138000000002E-4</c:v>
                </c:pt>
                <c:pt idx="573">
                  <c:v>2.30130372E-4</c:v>
                </c:pt>
                <c:pt idx="574">
                  <c:v>1.8213249600000002E-4</c:v>
                </c:pt>
                <c:pt idx="575">
                  <c:v>1.3309682800000003E-4</c:v>
                </c:pt>
                <c:pt idx="576">
                  <c:v>8.1726119999999991E-5</c:v>
                </c:pt>
                <c:pt idx="577">
                  <c:v>2.1793631999999998E-5</c:v>
                </c:pt>
                <c:pt idx="578">
                  <c:v>-5.6300220000000002E-5</c:v>
                </c:pt>
                <c:pt idx="579">
                  <c:v>-1.6111722400000001E-4</c:v>
                </c:pt>
                <c:pt idx="580">
                  <c:v>-2.7475545600000003E-4</c:v>
                </c:pt>
                <c:pt idx="581">
                  <c:v>-3.4921702799999997E-4</c:v>
                </c:pt>
                <c:pt idx="582">
                  <c:v>-3.5155205999999996E-4</c:v>
                </c:pt>
                <c:pt idx="583">
                  <c:v>-2.74496E-4</c:v>
                </c:pt>
                <c:pt idx="584">
                  <c:v>-1.3828577999999998E-4</c:v>
                </c:pt>
                <c:pt idx="585">
                  <c:v>3.6322800000000091E-6</c:v>
                </c:pt>
                <c:pt idx="586">
                  <c:v>1.0741148E-4</c:v>
                </c:pt>
                <c:pt idx="587">
                  <c:v>1.6215499999999998E-4</c:v>
                </c:pt>
                <c:pt idx="588">
                  <c:v>1.7175458E-4</c:v>
                </c:pt>
                <c:pt idx="589">
                  <c:v>1.4477198000000001E-4</c:v>
                </c:pt>
                <c:pt idx="590">
                  <c:v>1.0948705599999998E-4</c:v>
                </c:pt>
                <c:pt idx="591">
                  <c:v>8.9250108000000003E-5</c:v>
                </c:pt>
                <c:pt idx="592">
                  <c:v>1.0300086800000001E-4</c:v>
                </c:pt>
                <c:pt idx="593">
                  <c:v>1.6916010799999999E-4</c:v>
                </c:pt>
                <c:pt idx="594">
                  <c:v>2.8513336800000002E-4</c:v>
                </c:pt>
                <c:pt idx="595">
                  <c:v>4.1433847200000005E-4</c:v>
                </c:pt>
                <c:pt idx="596">
                  <c:v>5.0696141999999995E-4</c:v>
                </c:pt>
                <c:pt idx="597">
                  <c:v>5.2564166000000005E-4</c:v>
                </c:pt>
              </c:numCache>
            </c:numRef>
          </c:val>
          <c:smooth val="0"/>
        </c:ser>
        <c:ser>
          <c:idx val="49"/>
          <c:order val="48"/>
          <c:marker>
            <c:symbol val="none"/>
          </c:marker>
          <c:val>
            <c:numRef>
              <c:f>Sheet1!$AY$2:$AY$599</c:f>
              <c:numCache>
                <c:formatCode>0.00E+00</c:formatCode>
                <c:ptCount val="598"/>
                <c:pt idx="0">
                  <c:v>7.9391089999999997E-4</c:v>
                </c:pt>
                <c:pt idx="1">
                  <c:v>6.0062210000000002E-4</c:v>
                </c:pt>
                <c:pt idx="2">
                  <c:v>4.6960087999999998E-4</c:v>
                </c:pt>
                <c:pt idx="3">
                  <c:v>3.7360512000000001E-4</c:v>
                </c:pt>
                <c:pt idx="4">
                  <c:v>3.2223441999999997E-4</c:v>
                </c:pt>
                <c:pt idx="5">
                  <c:v>3.1263484000000001E-4</c:v>
                </c:pt>
                <c:pt idx="6">
                  <c:v>3.1782380000000001E-4</c:v>
                </c:pt>
                <c:pt idx="7">
                  <c:v>3.1419152E-4</c:v>
                </c:pt>
                <c:pt idx="8">
                  <c:v>3.0355413999999997E-4</c:v>
                </c:pt>
                <c:pt idx="9">
                  <c:v>2.9499235999999997E-4</c:v>
                </c:pt>
                <c:pt idx="10">
                  <c:v>2.9161954000000003E-4</c:v>
                </c:pt>
                <c:pt idx="11">
                  <c:v>3.0173801999999999E-4</c:v>
                </c:pt>
                <c:pt idx="12">
                  <c:v>3.2041827999999996E-4</c:v>
                </c:pt>
                <c:pt idx="13">
                  <c:v>3.4376860000000003E-4</c:v>
                </c:pt>
                <c:pt idx="14">
                  <c:v>3.8190745999999997E-4</c:v>
                </c:pt>
                <c:pt idx="15">
                  <c:v>4.3457540000000001E-4</c:v>
                </c:pt>
                <c:pt idx="16">
                  <c:v>4.7894102000000001E-4</c:v>
                </c:pt>
                <c:pt idx="17">
                  <c:v>4.9839961999999997E-4</c:v>
                </c:pt>
                <c:pt idx="18">
                  <c:v>4.7245482000000006E-4</c:v>
                </c:pt>
                <c:pt idx="19">
                  <c:v>3.9254482799999993E-4</c:v>
                </c:pt>
                <c:pt idx="20">
                  <c:v>2.79425496E-4</c:v>
                </c:pt>
                <c:pt idx="21">
                  <c:v>1.67862844E-4</c:v>
                </c:pt>
                <c:pt idx="22">
                  <c:v>8.4839488000000007E-5</c:v>
                </c:pt>
                <c:pt idx="23">
                  <c:v>4.8776224000000001E-5</c:v>
                </c:pt>
                <c:pt idx="24">
                  <c:v>5.5781316000000011E-5</c:v>
                </c:pt>
                <c:pt idx="25">
                  <c:v>8.0947768000000004E-5</c:v>
                </c:pt>
                <c:pt idx="26">
                  <c:v>1.1311932000000001E-4</c:v>
                </c:pt>
                <c:pt idx="27">
                  <c:v>1.48923136E-4</c:v>
                </c:pt>
                <c:pt idx="28">
                  <c:v>1.8913758000000002E-4</c:v>
                </c:pt>
                <c:pt idx="29">
                  <c:v>2.3402208E-4</c:v>
                </c:pt>
                <c:pt idx="30">
                  <c:v>2.8720892000000002E-4</c:v>
                </c:pt>
                <c:pt idx="31">
                  <c:v>3.4247133999999995E-4</c:v>
                </c:pt>
                <c:pt idx="32">
                  <c:v>3.8190743999999999E-4</c:v>
                </c:pt>
                <c:pt idx="33">
                  <c:v>3.9462038000000009E-4</c:v>
                </c:pt>
                <c:pt idx="34">
                  <c:v>3.8969088E-4</c:v>
                </c:pt>
                <c:pt idx="35">
                  <c:v>3.870964E-4</c:v>
                </c:pt>
                <c:pt idx="36">
                  <c:v>4.0707390000000002E-4</c:v>
                </c:pt>
                <c:pt idx="37">
                  <c:v>4.6103910000000004E-4</c:v>
                </c:pt>
                <c:pt idx="38">
                  <c:v>5.3290619999999994E-4</c:v>
                </c:pt>
                <c:pt idx="39">
                  <c:v>5.9335758000000005E-4</c:v>
                </c:pt>
                <c:pt idx="40">
                  <c:v>6.1800514000000012E-4</c:v>
                </c:pt>
                <c:pt idx="41">
                  <c:v>6.0010324000000007E-4</c:v>
                </c:pt>
                <c:pt idx="42">
                  <c:v>5.6403995999999997E-4</c:v>
                </c:pt>
                <c:pt idx="43">
                  <c:v>5.3446289999999996E-4</c:v>
                </c:pt>
                <c:pt idx="44">
                  <c:v>5.0903700000000005E-4</c:v>
                </c:pt>
                <c:pt idx="45">
                  <c:v>4.7686545999999999E-4</c:v>
                </c:pt>
                <c:pt idx="46">
                  <c:v>4.2808921999999998E-4</c:v>
                </c:pt>
                <c:pt idx="47">
                  <c:v>3.5233040000000001E-4</c:v>
                </c:pt>
                <c:pt idx="48">
                  <c:v>2.6515585999999997E-4</c:v>
                </c:pt>
                <c:pt idx="49">
                  <c:v>2.0003440000000003E-4</c:v>
                </c:pt>
                <c:pt idx="50">
                  <c:v>1.7564628000000002E-4</c:v>
                </c:pt>
                <c:pt idx="51">
                  <c:v>1.8732143999999998E-4</c:v>
                </c:pt>
                <c:pt idx="52">
                  <c:v>2.1689852000000002E-4</c:v>
                </c:pt>
                <c:pt idx="53">
                  <c:v>2.4388112000000005E-4</c:v>
                </c:pt>
                <c:pt idx="54">
                  <c:v>2.6126414000000002E-4</c:v>
                </c:pt>
                <c:pt idx="55">
                  <c:v>2.8513335999999999E-4</c:v>
                </c:pt>
                <c:pt idx="56">
                  <c:v>3.3806076E-4</c:v>
                </c:pt>
                <c:pt idx="57">
                  <c:v>4.2757031999999997E-4</c:v>
                </c:pt>
                <c:pt idx="58">
                  <c:v>5.4017076000000008E-4</c:v>
                </c:pt>
                <c:pt idx="59">
                  <c:v>6.4239328000000007E-4</c:v>
                </c:pt>
                <c:pt idx="60">
                  <c:v>6.9869349999999997E-4</c:v>
                </c:pt>
                <c:pt idx="61">
                  <c:v>7.0595803999999997E-4</c:v>
                </c:pt>
                <c:pt idx="62">
                  <c:v>6.8961282000000001E-4</c:v>
                </c:pt>
                <c:pt idx="63">
                  <c:v>6.7975378000000009E-4</c:v>
                </c:pt>
                <c:pt idx="64">
                  <c:v>7.025852E-4</c:v>
                </c:pt>
                <c:pt idx="65">
                  <c:v>7.6329602000000003E-4</c:v>
                </c:pt>
                <c:pt idx="66">
                  <c:v>8.2452576E-4</c:v>
                </c:pt>
                <c:pt idx="67">
                  <c:v>8.4320599999999999E-4</c:v>
                </c:pt>
                <c:pt idx="68">
                  <c:v>7.9494868000000007E-4</c:v>
                </c:pt>
                <c:pt idx="69">
                  <c:v>6.7248921999999995E-4</c:v>
                </c:pt>
                <c:pt idx="70">
                  <c:v>5.0514525999999997E-4</c:v>
                </c:pt>
                <c:pt idx="71">
                  <c:v>3.4688196799999998E-4</c:v>
                </c:pt>
                <c:pt idx="72">
                  <c:v>2.3402208799999999E-4</c:v>
                </c:pt>
                <c:pt idx="73">
                  <c:v>1.8291082799999999E-4</c:v>
                </c:pt>
                <c:pt idx="74">
                  <c:v>2.11190668E-4</c:v>
                </c:pt>
                <c:pt idx="75">
                  <c:v>3.0251636800000001E-4</c:v>
                </c:pt>
                <c:pt idx="76">
                  <c:v>4.2419748E-4</c:v>
                </c:pt>
                <c:pt idx="77">
                  <c:v>5.5521872000000006E-4</c:v>
                </c:pt>
                <c:pt idx="78">
                  <c:v>6.7689984000000002E-4</c:v>
                </c:pt>
                <c:pt idx="79">
                  <c:v>7.5888539999999997E-4</c:v>
                </c:pt>
                <c:pt idx="80">
                  <c:v>7.9494867999999985E-4</c:v>
                </c:pt>
                <c:pt idx="81">
                  <c:v>8.0402936000000002E-4</c:v>
                </c:pt>
                <c:pt idx="82">
                  <c:v>7.9961875999999999E-4</c:v>
                </c:pt>
                <c:pt idx="83">
                  <c:v>7.9313256000000003E-4</c:v>
                </c:pt>
                <c:pt idx="84">
                  <c:v>7.990998799999999E-4</c:v>
                </c:pt>
                <c:pt idx="85">
                  <c:v>8.1648289999999998E-4</c:v>
                </c:pt>
                <c:pt idx="86">
                  <c:v>8.3516315999999989E-4</c:v>
                </c:pt>
                <c:pt idx="87">
                  <c:v>8.6032959999999994E-4</c:v>
                </c:pt>
                <c:pt idx="88">
                  <c:v>8.9327947999999989E-4</c:v>
                </c:pt>
                <c:pt idx="89">
                  <c:v>9.2752653999999993E-4</c:v>
                </c:pt>
                <c:pt idx="90">
                  <c:v>9.5684416000000011E-4</c:v>
                </c:pt>
                <c:pt idx="91">
                  <c:v>9.7344884000000013E-4</c:v>
                </c:pt>
                <c:pt idx="92">
                  <c:v>9.6670320000000003E-4</c:v>
                </c:pt>
                <c:pt idx="93">
                  <c:v>9.3816394000000003E-4</c:v>
                </c:pt>
                <c:pt idx="94">
                  <c:v>9.0002516000000005E-4</c:v>
                </c:pt>
                <c:pt idx="95">
                  <c:v>8.6759416000000008E-4</c:v>
                </c:pt>
                <c:pt idx="96">
                  <c:v>8.4528161999999993E-4</c:v>
                </c:pt>
                <c:pt idx="97">
                  <c:v>8.3749818000000004E-4</c:v>
                </c:pt>
                <c:pt idx="98">
                  <c:v>8.5280559999999987E-4</c:v>
                </c:pt>
                <c:pt idx="99">
                  <c:v>8.8627437999999994E-4</c:v>
                </c:pt>
                <c:pt idx="100">
                  <c:v>9.2571050000000001E-4</c:v>
                </c:pt>
                <c:pt idx="101">
                  <c:v>9.6618446000000004E-4</c:v>
                </c:pt>
                <c:pt idx="102">
                  <c:v>9.9057257999999996E-4</c:v>
                </c:pt>
                <c:pt idx="103">
                  <c:v>9.8045411999999992E-4</c:v>
                </c:pt>
                <c:pt idx="104">
                  <c:v>9.3816409999999994E-4</c:v>
                </c:pt>
                <c:pt idx="105">
                  <c:v>8.7356152E-4</c:v>
                </c:pt>
                <c:pt idx="106">
                  <c:v>7.9728374000000005E-4</c:v>
                </c:pt>
                <c:pt idx="107">
                  <c:v>7.3034614000000008E-4</c:v>
                </c:pt>
                <c:pt idx="108">
                  <c:v>6.9091004000000004E-4</c:v>
                </c:pt>
                <c:pt idx="109">
                  <c:v>6.8001321999999992E-4</c:v>
                </c:pt>
                <c:pt idx="110">
                  <c:v>6.8857499999999997E-4</c:v>
                </c:pt>
                <c:pt idx="111">
                  <c:v>6.9532063999999997E-4</c:v>
                </c:pt>
                <c:pt idx="112">
                  <c:v>6.6833806000000007E-4</c:v>
                </c:pt>
                <c:pt idx="113">
                  <c:v>5.8479579999999999E-4</c:v>
                </c:pt>
                <c:pt idx="114">
                  <c:v>4.5403400799999999E-4</c:v>
                </c:pt>
                <c:pt idx="115">
                  <c:v>3.0796478399999999E-4</c:v>
                </c:pt>
                <c:pt idx="116">
                  <c:v>1.9069429199999999E-4</c:v>
                </c:pt>
                <c:pt idx="117">
                  <c:v>1.5229597199999998E-4</c:v>
                </c:pt>
                <c:pt idx="118">
                  <c:v>2.12747352E-4</c:v>
                </c:pt>
                <c:pt idx="119">
                  <c:v>3.4766032399999997E-4</c:v>
                </c:pt>
                <c:pt idx="120">
                  <c:v>5.0410746800000003E-4</c:v>
                </c:pt>
                <c:pt idx="121">
                  <c:v>6.2034017999999997E-4</c:v>
                </c:pt>
                <c:pt idx="122">
                  <c:v>6.4758224000000008E-4</c:v>
                </c:pt>
                <c:pt idx="123">
                  <c:v>5.8531472000000002E-4</c:v>
                </c:pt>
                <c:pt idx="124">
                  <c:v>4.6934146000000002E-4</c:v>
                </c:pt>
                <c:pt idx="125">
                  <c:v>3.4350917999999997E-4</c:v>
                </c:pt>
                <c:pt idx="126">
                  <c:v>2.5114567999999997E-4</c:v>
                </c:pt>
                <c:pt idx="127">
                  <c:v>2.0496391999999999E-4</c:v>
                </c:pt>
                <c:pt idx="128">
                  <c:v>1.9017537999999997E-4</c:v>
                </c:pt>
                <c:pt idx="129">
                  <c:v>2.0236941999999999E-4</c:v>
                </c:pt>
                <c:pt idx="130">
                  <c:v>2.5322124E-4</c:v>
                </c:pt>
                <c:pt idx="131">
                  <c:v>3.4636307999999998E-4</c:v>
                </c:pt>
                <c:pt idx="132">
                  <c:v>4.9035672E-4</c:v>
                </c:pt>
                <c:pt idx="133">
                  <c:v>6.6937586000000008E-4</c:v>
                </c:pt>
                <c:pt idx="134">
                  <c:v>8.2867694000000013E-4</c:v>
                </c:pt>
                <c:pt idx="135">
                  <c:v>9.267482800000001E-4</c:v>
                </c:pt>
                <c:pt idx="136">
                  <c:v>9.495797E-4</c:v>
                </c:pt>
                <c:pt idx="137">
                  <c:v>8.9794956000000003E-4</c:v>
                </c:pt>
                <c:pt idx="138">
                  <c:v>8.022132400000001E-4</c:v>
                </c:pt>
                <c:pt idx="139">
                  <c:v>7.0959030000000006E-4</c:v>
                </c:pt>
                <c:pt idx="140">
                  <c:v>6.4576607999999999E-4</c:v>
                </c:pt>
                <c:pt idx="141">
                  <c:v>6.1592956000000002E-4</c:v>
                </c:pt>
                <c:pt idx="142">
                  <c:v>6.1644845999999991E-4</c:v>
                </c:pt>
                <c:pt idx="143">
                  <c:v>6.3512871999999994E-4</c:v>
                </c:pt>
                <c:pt idx="144">
                  <c:v>6.5536567999999998E-4</c:v>
                </c:pt>
                <c:pt idx="145">
                  <c:v>6.6574359999999999E-4</c:v>
                </c:pt>
                <c:pt idx="146">
                  <c:v>6.7482428000000005E-4</c:v>
                </c:pt>
                <c:pt idx="147">
                  <c:v>6.9350452000000004E-4</c:v>
                </c:pt>
                <c:pt idx="148">
                  <c:v>7.2152489999999995E-4</c:v>
                </c:pt>
                <c:pt idx="149">
                  <c:v>7.5862596000000003E-4</c:v>
                </c:pt>
                <c:pt idx="150">
                  <c:v>7.9468924000000002E-4</c:v>
                </c:pt>
                <c:pt idx="151">
                  <c:v>7.9365145999999993E-4</c:v>
                </c:pt>
                <c:pt idx="152">
                  <c:v>7.3553512000000001E-4</c:v>
                </c:pt>
                <c:pt idx="153">
                  <c:v>6.3383150000000002E-4</c:v>
                </c:pt>
                <c:pt idx="154">
                  <c:v>5.1604210000000001E-4</c:v>
                </c:pt>
                <c:pt idx="155">
                  <c:v>4.2653253999999999E-4</c:v>
                </c:pt>
                <c:pt idx="156">
                  <c:v>4.0733338000000007E-4</c:v>
                </c:pt>
                <c:pt idx="157">
                  <c:v>4.5974188000000001E-4</c:v>
                </c:pt>
                <c:pt idx="158">
                  <c:v>5.5599708000000003E-4</c:v>
                </c:pt>
                <c:pt idx="159">
                  <c:v>6.5121450000000007E-4</c:v>
                </c:pt>
                <c:pt idx="160">
                  <c:v>6.8442384000000009E-4</c:v>
                </c:pt>
                <c:pt idx="161">
                  <c:v>6.2812361999999998E-4</c:v>
                </c:pt>
                <c:pt idx="162">
                  <c:v>5.0099408000000016E-4</c:v>
                </c:pt>
                <c:pt idx="163">
                  <c:v>3.3520681200000001E-4</c:v>
                </c:pt>
                <c:pt idx="164">
                  <c:v>1.7564628799999999E-4</c:v>
                </c:pt>
                <c:pt idx="165">
                  <c:v>7.3423775999999994E-5</c:v>
                </c:pt>
                <c:pt idx="166">
                  <c:v>4.9035656000000002E-5</c:v>
                </c:pt>
                <c:pt idx="167">
                  <c:v>8.9250095999999997E-5</c:v>
                </c:pt>
                <c:pt idx="168">
                  <c:v>1.7953800399999999E-4</c:v>
                </c:pt>
                <c:pt idx="169">
                  <c:v>2.9110064799999999E-4</c:v>
                </c:pt>
                <c:pt idx="170">
                  <c:v>3.8995034000000007E-4</c:v>
                </c:pt>
                <c:pt idx="171">
                  <c:v>4.7530873999999999E-4</c:v>
                </c:pt>
                <c:pt idx="172">
                  <c:v>5.5573763999999999E-4</c:v>
                </c:pt>
                <c:pt idx="173">
                  <c:v>6.4057714000000001E-4</c:v>
                </c:pt>
                <c:pt idx="174">
                  <c:v>7.5603152000000009E-4</c:v>
                </c:pt>
                <c:pt idx="175">
                  <c:v>9.059923800000001E-4</c:v>
                </c:pt>
                <c:pt idx="176">
                  <c:v>1.0588072599999998E-3</c:v>
                </c:pt>
                <c:pt idx="177">
                  <c:v>1.2087682400000002E-3</c:v>
                </c:pt>
                <c:pt idx="178">
                  <c:v>1.3626210000000001E-3</c:v>
                </c:pt>
                <c:pt idx="179">
                  <c:v>1.5239976E-3</c:v>
                </c:pt>
                <c:pt idx="180">
                  <c:v>1.7261075999999999E-3</c:v>
                </c:pt>
                <c:pt idx="181">
                  <c:v>1.9943768000000002E-3</c:v>
                </c:pt>
                <c:pt idx="182">
                  <c:v>2.3096059999999996E-3</c:v>
                </c:pt>
                <c:pt idx="183">
                  <c:v>2.636251E-3</c:v>
                </c:pt>
                <c:pt idx="184">
                  <c:v>2.9538153999999995E-3</c:v>
                </c:pt>
                <c:pt idx="185">
                  <c:v>3.2441378000000001E-3</c:v>
                </c:pt>
                <c:pt idx="186">
                  <c:v>3.5092938000000004E-3</c:v>
                </c:pt>
                <c:pt idx="187">
                  <c:v>3.7910544000000004E-3</c:v>
                </c:pt>
                <c:pt idx="188">
                  <c:v>4.1319690000000001E-3</c:v>
                </c:pt>
                <c:pt idx="189">
                  <c:v>4.5561664000000005E-3</c:v>
                </c:pt>
                <c:pt idx="190">
                  <c:v>5.0893320000000002E-3</c:v>
                </c:pt>
                <c:pt idx="191">
                  <c:v>5.7408058000000001E-3</c:v>
                </c:pt>
                <c:pt idx="192">
                  <c:v>6.4771192000000009E-3</c:v>
                </c:pt>
                <c:pt idx="193">
                  <c:v>7.2572793999999994E-3</c:v>
                </c:pt>
                <c:pt idx="194">
                  <c:v>8.0410719999999998E-3</c:v>
                </c:pt>
                <c:pt idx="195">
                  <c:v>8.7817958000000005E-3</c:v>
                </c:pt>
                <c:pt idx="196">
                  <c:v>9.4592146000000016E-3</c:v>
                </c:pt>
                <c:pt idx="197">
                  <c:v>1.0090451800000001E-2</c:v>
                </c:pt>
                <c:pt idx="198">
                  <c:v>1.0687182999999999E-2</c:v>
                </c:pt>
                <c:pt idx="199">
                  <c:v>1.1251481999999998E-2</c:v>
                </c:pt>
                <c:pt idx="200">
                  <c:v>1.1784388E-2</c:v>
                </c:pt>
                <c:pt idx="201">
                  <c:v>1.2283565999999999E-2</c:v>
                </c:pt>
                <c:pt idx="202">
                  <c:v>1.2750312E-2</c:v>
                </c:pt>
                <c:pt idx="203">
                  <c:v>1.3211870000000001E-2</c:v>
                </c:pt>
                <c:pt idx="204">
                  <c:v>1.3696259999999998E-2</c:v>
                </c:pt>
                <c:pt idx="205">
                  <c:v>1.4213600000000002E-2</c:v>
                </c:pt>
                <c:pt idx="206">
                  <c:v>1.474936E-2</c:v>
                </c:pt>
                <c:pt idx="207">
                  <c:v>1.5254765999999999E-2</c:v>
                </c:pt>
                <c:pt idx="208">
                  <c:v>1.5674552000000001E-2</c:v>
                </c:pt>
                <c:pt idx="209">
                  <c:v>1.5973695999999999E-2</c:v>
                </c:pt>
                <c:pt idx="210">
                  <c:v>1.6152455999999999E-2</c:v>
                </c:pt>
                <c:pt idx="211">
                  <c:v>1.6242225999999998E-2</c:v>
                </c:pt>
                <c:pt idx="212">
                  <c:v>1.6285034E-2</c:v>
                </c:pt>
                <c:pt idx="213">
                  <c:v>1.6308644000000001E-2</c:v>
                </c:pt>
                <c:pt idx="214">
                  <c:v>1.6335886000000001E-2</c:v>
                </c:pt>
                <c:pt idx="215">
                  <c:v>1.6372985999999999E-2</c:v>
                </c:pt>
                <c:pt idx="216">
                  <c:v>1.6392443999999999E-2</c:v>
                </c:pt>
                <c:pt idx="217">
                  <c:v>1.6360791999999999E-2</c:v>
                </c:pt>
                <c:pt idx="218">
                  <c:v>1.6247672000000001E-2</c:v>
                </c:pt>
                <c:pt idx="219">
                  <c:v>1.6020654000000002E-2</c:v>
                </c:pt>
                <c:pt idx="220">
                  <c:v>1.5668844000000001E-2</c:v>
                </c:pt>
                <c:pt idx="221">
                  <c:v>1.5225447999999999E-2</c:v>
                </c:pt>
                <c:pt idx="222">
                  <c:v>1.4746506000000001E-2</c:v>
                </c:pt>
                <c:pt idx="223">
                  <c:v>1.4279239999999999E-2</c:v>
                </c:pt>
                <c:pt idx="224">
                  <c:v>1.3847778E-2</c:v>
                </c:pt>
                <c:pt idx="225">
                  <c:v>1.3454971999999999E-2</c:v>
                </c:pt>
                <c:pt idx="226">
                  <c:v>1.3081883999999998E-2</c:v>
                </c:pt>
                <c:pt idx="227">
                  <c:v>1.2703349999999999E-2</c:v>
                </c:pt>
                <c:pt idx="228">
                  <c:v>1.2315994E-2</c:v>
                </c:pt>
                <c:pt idx="229">
                  <c:v>1.1926822E-2</c:v>
                </c:pt>
                <c:pt idx="230">
                  <c:v>1.1545433999999999E-2</c:v>
                </c:pt>
                <c:pt idx="231">
                  <c:v>1.1189991999999999E-2</c:v>
                </c:pt>
                <c:pt idx="232">
                  <c:v>1.0871908000000001E-2</c:v>
                </c:pt>
                <c:pt idx="233">
                  <c:v>1.0582624000000001E-2</c:v>
                </c:pt>
                <c:pt idx="234">
                  <c:v>1.03216196E-2</c:v>
                </c:pt>
                <c:pt idx="235">
                  <c:v>1.00792954E-2</c:v>
                </c:pt>
                <c:pt idx="236">
                  <c:v>9.8271109999999995E-3</c:v>
                </c:pt>
                <c:pt idx="237">
                  <c:v>9.5463891999999998E-3</c:v>
                </c:pt>
                <c:pt idx="238">
                  <c:v>9.2327168000000005E-3</c:v>
                </c:pt>
                <c:pt idx="239">
                  <c:v>8.8871320000000007E-3</c:v>
                </c:pt>
                <c:pt idx="240">
                  <c:v>8.5264991999999991E-3</c:v>
                </c:pt>
                <c:pt idx="241">
                  <c:v>8.1819522000000002E-3</c:v>
                </c:pt>
                <c:pt idx="242">
                  <c:v>7.8711334000000008E-3</c:v>
                </c:pt>
                <c:pt idx="243">
                  <c:v>7.6028641999999992E-3</c:v>
                </c:pt>
                <c:pt idx="244">
                  <c:v>7.3748093999999997E-3</c:v>
                </c:pt>
                <c:pt idx="245">
                  <c:v>7.1747749999999996E-3</c:v>
                </c:pt>
                <c:pt idx="246">
                  <c:v>7.0006854000000006E-3</c:v>
                </c:pt>
                <c:pt idx="247">
                  <c:v>6.861621400000001E-3</c:v>
                </c:pt>
                <c:pt idx="248">
                  <c:v>6.7562854000000009E-3</c:v>
                </c:pt>
                <c:pt idx="249">
                  <c:v>6.6691110000000001E-3</c:v>
                </c:pt>
                <c:pt idx="250">
                  <c:v>6.5705208000000001E-3</c:v>
                </c:pt>
                <c:pt idx="251">
                  <c:v>6.4158897999999995E-3</c:v>
                </c:pt>
                <c:pt idx="252">
                  <c:v>6.1854997999999991E-3</c:v>
                </c:pt>
                <c:pt idx="253">
                  <c:v>5.8860967999999998E-3</c:v>
                </c:pt>
                <c:pt idx="254">
                  <c:v>5.5368798E-3</c:v>
                </c:pt>
                <c:pt idx="255">
                  <c:v>5.1814359999999993E-3</c:v>
                </c:pt>
                <c:pt idx="256">
                  <c:v>4.874509E-3</c:v>
                </c:pt>
                <c:pt idx="257">
                  <c:v>4.6430814000000004E-3</c:v>
                </c:pt>
                <c:pt idx="258">
                  <c:v>4.4993472E-3</c:v>
                </c:pt>
                <c:pt idx="259">
                  <c:v>4.4363012000000002E-3</c:v>
                </c:pt>
                <c:pt idx="260">
                  <c:v>4.4106157999999999E-3</c:v>
                </c:pt>
                <c:pt idx="261">
                  <c:v>4.3748120000000005E-3</c:v>
                </c:pt>
                <c:pt idx="262">
                  <c:v>4.3042422000000007E-3</c:v>
                </c:pt>
                <c:pt idx="263">
                  <c:v>4.2007225999999998E-3</c:v>
                </c:pt>
                <c:pt idx="264">
                  <c:v>4.0904571999999997E-3</c:v>
                </c:pt>
                <c:pt idx="265">
                  <c:v>4.0022449999999998E-3</c:v>
                </c:pt>
                <c:pt idx="266">
                  <c:v>3.9332318E-3</c:v>
                </c:pt>
                <c:pt idx="267">
                  <c:v>3.8543596000000001E-3</c:v>
                </c:pt>
                <c:pt idx="268">
                  <c:v>3.7248949999999998E-3</c:v>
                </c:pt>
                <c:pt idx="269">
                  <c:v>3.5295307999999997E-3</c:v>
                </c:pt>
                <c:pt idx="270">
                  <c:v>3.2879845999999996E-3</c:v>
                </c:pt>
                <c:pt idx="271">
                  <c:v>3.0417684E-3</c:v>
                </c:pt>
                <c:pt idx="272">
                  <c:v>2.8308371999999997E-3</c:v>
                </c:pt>
                <c:pt idx="273">
                  <c:v>2.6741306000000005E-3</c:v>
                </c:pt>
                <c:pt idx="274">
                  <c:v>2.5591950000000002E-3</c:v>
                </c:pt>
                <c:pt idx="275">
                  <c:v>2.4663126000000002E-3</c:v>
                </c:pt>
                <c:pt idx="276">
                  <c:v>2.3755057999999998E-3</c:v>
                </c:pt>
                <c:pt idx="277">
                  <c:v>2.2706888000000001E-3</c:v>
                </c:pt>
                <c:pt idx="278">
                  <c:v>2.1599044E-3</c:v>
                </c:pt>
                <c:pt idx="279">
                  <c:v>2.0553468000000003E-3</c:v>
                </c:pt>
                <c:pt idx="280">
                  <c:v>1.9546810000000002E-3</c:v>
                </c:pt>
                <c:pt idx="281">
                  <c:v>1.8560908000000002E-3</c:v>
                </c:pt>
                <c:pt idx="282">
                  <c:v>1.7598355999999999E-3</c:v>
                </c:pt>
                <c:pt idx="283">
                  <c:v>1.6607266000000002E-3</c:v>
                </c:pt>
                <c:pt idx="284">
                  <c:v>1.5699198000000002E-3</c:v>
                </c:pt>
                <c:pt idx="285">
                  <c:v>1.5086902000000001E-3</c:v>
                </c:pt>
                <c:pt idx="286">
                  <c:v>1.4881937999999999E-3</c:v>
                </c:pt>
                <c:pt idx="287">
                  <c:v>1.5027228E-3</c:v>
                </c:pt>
                <c:pt idx="288">
                  <c:v>1.5268514E-3</c:v>
                </c:pt>
                <c:pt idx="289">
                  <c:v>1.526592E-3</c:v>
                </c:pt>
                <c:pt idx="290">
                  <c:v>1.4845614E-3</c:v>
                </c:pt>
                <c:pt idx="291">
                  <c:v>1.4051703999999998E-3</c:v>
                </c:pt>
                <c:pt idx="292">
                  <c:v>1.3021695999999999E-3</c:v>
                </c:pt>
                <c:pt idx="293">
                  <c:v>1.1996876000000001E-3</c:v>
                </c:pt>
                <c:pt idx="294">
                  <c:v>1.11095642E-3</c:v>
                </c:pt>
                <c:pt idx="295">
                  <c:v>1.0318247400000001E-3</c:v>
                </c:pt>
                <c:pt idx="296">
                  <c:v>9.5891979999999997E-4</c:v>
                </c:pt>
                <c:pt idx="297">
                  <c:v>9.0287902000000012E-4</c:v>
                </c:pt>
                <c:pt idx="298">
                  <c:v>8.7667482000000001E-4</c:v>
                </c:pt>
                <c:pt idx="299">
                  <c:v>8.9639279999999993E-4</c:v>
                </c:pt>
                <c:pt idx="300">
                  <c:v>9.5969808000000015E-4</c:v>
                </c:pt>
                <c:pt idx="301">
                  <c:v>1.0351974199999999E-3</c:v>
                </c:pt>
                <c:pt idx="302">
                  <c:v>1.0821576E-3</c:v>
                </c:pt>
                <c:pt idx="303">
                  <c:v>1.0730769199999999E-3</c:v>
                </c:pt>
                <c:pt idx="304">
                  <c:v>9.9653982000000004E-4</c:v>
                </c:pt>
                <c:pt idx="305">
                  <c:v>8.733020399999999E-4</c:v>
                </c:pt>
                <c:pt idx="306">
                  <c:v>7.5032370000000003E-4</c:v>
                </c:pt>
                <c:pt idx="307">
                  <c:v>6.5873848E-4</c:v>
                </c:pt>
                <c:pt idx="308">
                  <c:v>6.0243825999999989E-4</c:v>
                </c:pt>
                <c:pt idx="309">
                  <c:v>5.7104506000000004E-4</c:v>
                </c:pt>
                <c:pt idx="310">
                  <c:v>5.3498179999999997E-4</c:v>
                </c:pt>
                <c:pt idx="311">
                  <c:v>4.7115760000000003E-4</c:v>
                </c:pt>
                <c:pt idx="312">
                  <c:v>3.9565822E-4</c:v>
                </c:pt>
                <c:pt idx="313">
                  <c:v>3.2846117999999998E-4</c:v>
                </c:pt>
                <c:pt idx="314">
                  <c:v>2.8772784E-4</c:v>
                </c:pt>
                <c:pt idx="315">
                  <c:v>2.9940300000000006E-4</c:v>
                </c:pt>
                <c:pt idx="316">
                  <c:v>3.4791978E-4</c:v>
                </c:pt>
                <c:pt idx="317">
                  <c:v>3.9306374E-4</c:v>
                </c:pt>
                <c:pt idx="318">
                  <c:v>4.1693296000000003E-4</c:v>
                </c:pt>
                <c:pt idx="319">
                  <c:v>3.9410154000000001E-4</c:v>
                </c:pt>
                <c:pt idx="320">
                  <c:v>3.0952148399999996E-4</c:v>
                </c:pt>
                <c:pt idx="321">
                  <c:v>1.9458601199999996E-4</c:v>
                </c:pt>
                <c:pt idx="322">
                  <c:v>8.6396188000000012E-5</c:v>
                </c:pt>
                <c:pt idx="323">
                  <c:v>-1.5566839999999984E-6</c:v>
                </c:pt>
                <c:pt idx="324">
                  <c:v>-5.8894695999999999E-5</c:v>
                </c:pt>
                <c:pt idx="325">
                  <c:v>-9.1585139999999994E-5</c:v>
                </c:pt>
                <c:pt idx="326">
                  <c:v>-1.19346068E-4</c:v>
                </c:pt>
                <c:pt idx="327">
                  <c:v>-1.4970148400000001E-4</c:v>
                </c:pt>
                <c:pt idx="328">
                  <c:v>-1.6397113199999999E-4</c:v>
                </c:pt>
                <c:pt idx="329">
                  <c:v>-1.50739284E-4</c:v>
                </c:pt>
                <c:pt idx="330">
                  <c:v>-1.1389767199999998E-4</c:v>
                </c:pt>
                <c:pt idx="331">
                  <c:v>-5.5262431999999995E-5</c:v>
                </c:pt>
                <c:pt idx="332">
                  <c:v>3.632264000000004E-6</c:v>
                </c:pt>
                <c:pt idx="333">
                  <c:v>3.2171552000000004E-5</c:v>
                </c:pt>
                <c:pt idx="334">
                  <c:v>3.3728239999999996E-5</c:v>
                </c:pt>
                <c:pt idx="335">
                  <c:v>7.5239920000000009E-6</c:v>
                </c:pt>
                <c:pt idx="336">
                  <c:v>-6.3564767999999997E-5</c:v>
                </c:pt>
                <c:pt idx="337">
                  <c:v>-1.66046724E-4</c:v>
                </c:pt>
                <c:pt idx="338">
                  <c:v>-2.7709047199999998E-4</c:v>
                </c:pt>
                <c:pt idx="339">
                  <c:v>-3.8891255599999999E-4</c:v>
                </c:pt>
                <c:pt idx="340">
                  <c:v>-4.7271426000000005E-4</c:v>
                </c:pt>
                <c:pt idx="341">
                  <c:v>-5.1604208000000009E-4</c:v>
                </c:pt>
                <c:pt idx="342">
                  <c:v>-5.4639750000000007E-4</c:v>
                </c:pt>
                <c:pt idx="343">
                  <c:v>-5.8375802000000001E-4</c:v>
                </c:pt>
                <c:pt idx="344">
                  <c:v>-6.2968032E-4</c:v>
                </c:pt>
                <c:pt idx="345">
                  <c:v>-6.8105102000000004E-4</c:v>
                </c:pt>
                <c:pt idx="346">
                  <c:v>-7.1348202000000001E-4</c:v>
                </c:pt>
                <c:pt idx="347">
                  <c:v>-6.9661790000000005E-4</c:v>
                </c:pt>
                <c:pt idx="348">
                  <c:v>-6.3616650000000003E-4</c:v>
                </c:pt>
                <c:pt idx="349">
                  <c:v>-5.5651596000000011E-4</c:v>
                </c:pt>
                <c:pt idx="350">
                  <c:v>-4.7115758E-4</c:v>
                </c:pt>
                <c:pt idx="351">
                  <c:v>-3.8138856000000001E-4</c:v>
                </c:pt>
                <c:pt idx="352">
                  <c:v>-2.82019976E-4</c:v>
                </c:pt>
                <c:pt idx="353">
                  <c:v>-1.60857756E-4</c:v>
                </c:pt>
                <c:pt idx="354">
                  <c:v>-2.1015295999999998E-5</c:v>
                </c:pt>
                <c:pt idx="355">
                  <c:v>1.0377920399999999E-4</c:v>
                </c:pt>
                <c:pt idx="356">
                  <c:v>1.8005692399999999E-4</c:v>
                </c:pt>
                <c:pt idx="357">
                  <c:v>1.8809981200000001E-4</c:v>
                </c:pt>
                <c:pt idx="358">
                  <c:v>1.2064333199999998E-4</c:v>
                </c:pt>
                <c:pt idx="359">
                  <c:v>-1.0377679999999992E-6</c:v>
                </c:pt>
                <c:pt idx="360">
                  <c:v>-1.3283734800000001E-4</c:v>
                </c:pt>
                <c:pt idx="361">
                  <c:v>-2.3713544799999997E-4</c:v>
                </c:pt>
                <c:pt idx="362">
                  <c:v>-2.8876559999999995E-4</c:v>
                </c:pt>
                <c:pt idx="363">
                  <c:v>-2.8383610000000002E-4</c:v>
                </c:pt>
                <c:pt idx="364">
                  <c:v>-2.4543779999999999E-4</c:v>
                </c:pt>
                <c:pt idx="365">
                  <c:v>-1.9977496000000001E-4</c:v>
                </c:pt>
                <c:pt idx="366">
                  <c:v>-1.6526837999999999E-4</c:v>
                </c:pt>
                <c:pt idx="367">
                  <c:v>-1.5229597999999998E-4</c:v>
                </c:pt>
                <c:pt idx="368">
                  <c:v>-1.5722548000000002E-4</c:v>
                </c:pt>
                <c:pt idx="369">
                  <c:v>-1.6604672000000001E-4</c:v>
                </c:pt>
                <c:pt idx="370">
                  <c:v>-1.6474948000000001E-4</c:v>
                </c:pt>
                <c:pt idx="371">
                  <c:v>-1.4814480799999998E-4</c:v>
                </c:pt>
                <c:pt idx="372">
                  <c:v>-1.2531338400000001E-4</c:v>
                </c:pt>
                <c:pt idx="373">
                  <c:v>-1.1052485600000002E-4</c:v>
                </c:pt>
                <c:pt idx="374">
                  <c:v>-1.13378776E-4</c:v>
                </c:pt>
                <c:pt idx="375">
                  <c:v>-1.3724799599999999E-4</c:v>
                </c:pt>
                <c:pt idx="376">
                  <c:v>-1.81354148E-4</c:v>
                </c:pt>
                <c:pt idx="377">
                  <c:v>-2.3661657199999998E-4</c:v>
                </c:pt>
                <c:pt idx="378">
                  <c:v>-2.9213843999999998E-4</c:v>
                </c:pt>
                <c:pt idx="379">
                  <c:v>-3.3754184000000002E-4</c:v>
                </c:pt>
                <c:pt idx="380">
                  <c:v>-3.6660001999999999E-4</c:v>
                </c:pt>
                <c:pt idx="381">
                  <c:v>-3.7671850000000002E-4</c:v>
                </c:pt>
                <c:pt idx="382">
                  <c:v>-3.6660001999999999E-4</c:v>
                </c:pt>
                <c:pt idx="383">
                  <c:v>-3.3313123999999998E-4</c:v>
                </c:pt>
                <c:pt idx="384">
                  <c:v>-2.8279831999999998E-4</c:v>
                </c:pt>
                <c:pt idx="385">
                  <c:v>-2.259792E-4</c:v>
                </c:pt>
                <c:pt idx="386">
                  <c:v>-1.6967898399999998E-4</c:v>
                </c:pt>
                <c:pt idx="387">
                  <c:v>-1.3050234399999999E-4</c:v>
                </c:pt>
                <c:pt idx="388">
                  <c:v>-1.1337876400000001E-4</c:v>
                </c:pt>
                <c:pt idx="389">
                  <c:v>-9.9628028000000012E-5</c:v>
                </c:pt>
                <c:pt idx="390">
                  <c:v>-6.9013164000000007E-5</c:v>
                </c:pt>
                <c:pt idx="391">
                  <c:v>-8.8212200000000077E-6</c:v>
                </c:pt>
                <c:pt idx="392">
                  <c:v>8.48395E-5</c:v>
                </c:pt>
                <c:pt idx="393">
                  <c:v>1.9017538000000003E-4</c:v>
                </c:pt>
                <c:pt idx="394">
                  <c:v>2.7423652400000004E-4</c:v>
                </c:pt>
                <c:pt idx="395">
                  <c:v>3.0044078000000004E-4</c:v>
                </c:pt>
                <c:pt idx="396">
                  <c:v>2.3921104400000001E-4</c:v>
                </c:pt>
                <c:pt idx="397">
                  <c:v>9.8071343999999984E-5</c:v>
                </c:pt>
                <c:pt idx="398">
                  <c:v>-8.5877296000000001E-5</c:v>
                </c:pt>
                <c:pt idx="399">
                  <c:v>-2.6333971600000003E-4</c:v>
                </c:pt>
                <c:pt idx="400">
                  <c:v>-3.7801573599999998E-4</c:v>
                </c:pt>
                <c:pt idx="401">
                  <c:v>-3.9903101999999997E-4</c:v>
                </c:pt>
                <c:pt idx="402">
                  <c:v>-3.4740087199999997E-4</c:v>
                </c:pt>
                <c:pt idx="403">
                  <c:v>-2.5348068399999997E-4</c:v>
                </c:pt>
                <c:pt idx="404">
                  <c:v>-1.5696603200000001E-4</c:v>
                </c:pt>
                <c:pt idx="405">
                  <c:v>-1.02222512E-4</c:v>
                </c:pt>
                <c:pt idx="406">
                  <c:v>-9.9628031999999996E-5</c:v>
                </c:pt>
                <c:pt idx="407">
                  <c:v>-1.1701104E-4</c:v>
                </c:pt>
                <c:pt idx="408">
                  <c:v>-1.4191804800000002E-4</c:v>
                </c:pt>
                <c:pt idx="409">
                  <c:v>-1.6967898E-4</c:v>
                </c:pt>
                <c:pt idx="410">
                  <c:v>-1.8887811999999997E-4</c:v>
                </c:pt>
                <c:pt idx="411">
                  <c:v>-2.2053078E-4</c:v>
                </c:pt>
                <c:pt idx="412">
                  <c:v>-2.9499235999999997E-4</c:v>
                </c:pt>
                <c:pt idx="413">
                  <c:v>-4.0032825999999997E-4</c:v>
                </c:pt>
                <c:pt idx="414">
                  <c:v>-5.0670193999999996E-4</c:v>
                </c:pt>
                <c:pt idx="415">
                  <c:v>-5.9180090000000006E-4</c:v>
                </c:pt>
                <c:pt idx="416">
                  <c:v>-6.2059964000000004E-4</c:v>
                </c:pt>
                <c:pt idx="417">
                  <c:v>-5.8583362000000003E-4</c:v>
                </c:pt>
                <c:pt idx="418">
                  <c:v>-5.3031173999999997E-4</c:v>
                </c:pt>
                <c:pt idx="419">
                  <c:v>-5.0073467999999996E-4</c:v>
                </c:pt>
                <c:pt idx="420">
                  <c:v>-5.2823616000000008E-4</c:v>
                </c:pt>
                <c:pt idx="421">
                  <c:v>-6.1878349999999998E-4</c:v>
                </c:pt>
                <c:pt idx="422">
                  <c:v>-7.2827055999999998E-4</c:v>
                </c:pt>
                <c:pt idx="423">
                  <c:v>-7.9702427999999987E-4</c:v>
                </c:pt>
                <c:pt idx="424">
                  <c:v>-8.1207225999999999E-4</c:v>
                </c:pt>
                <c:pt idx="425">
                  <c:v>-7.8898140000000004E-4</c:v>
                </c:pt>
                <c:pt idx="426">
                  <c:v>-7.5888544000000003E-4</c:v>
                </c:pt>
                <c:pt idx="427">
                  <c:v>-7.6537163999999998E-4</c:v>
                </c:pt>
                <c:pt idx="428">
                  <c:v>-8.1596406000000005E-4</c:v>
                </c:pt>
                <c:pt idx="429">
                  <c:v>-8.7797214000000007E-4</c:v>
                </c:pt>
                <c:pt idx="430">
                  <c:v>-9.2104049999999999E-4</c:v>
                </c:pt>
                <c:pt idx="431">
                  <c:v>-9.1507320000000004E-4</c:v>
                </c:pt>
                <c:pt idx="432">
                  <c:v>-8.5021119999999987E-4</c:v>
                </c:pt>
                <c:pt idx="433">
                  <c:v>-7.5888544000000003E-4</c:v>
                </c:pt>
                <c:pt idx="434">
                  <c:v>-6.6652194000000004E-4</c:v>
                </c:pt>
                <c:pt idx="435">
                  <c:v>-5.9076311999999996E-4</c:v>
                </c:pt>
                <c:pt idx="436">
                  <c:v>-5.5262425999999998E-4</c:v>
                </c:pt>
                <c:pt idx="437">
                  <c:v>-5.4925142000000001E-4</c:v>
                </c:pt>
                <c:pt idx="438">
                  <c:v>-5.6144547999999997E-4</c:v>
                </c:pt>
                <c:pt idx="439">
                  <c:v>-5.9050366E-4</c:v>
                </c:pt>
                <c:pt idx="440">
                  <c:v>-6.2890196000000003E-4</c:v>
                </c:pt>
                <c:pt idx="441">
                  <c:v>-6.5899792000000004E-4</c:v>
                </c:pt>
                <c:pt idx="442">
                  <c:v>-6.7222978000000002E-4</c:v>
                </c:pt>
                <c:pt idx="443">
                  <c:v>-6.7222978000000002E-4</c:v>
                </c:pt>
                <c:pt idx="444">
                  <c:v>-6.7067310000000003E-4</c:v>
                </c:pt>
                <c:pt idx="445">
                  <c:v>-6.78716E-4</c:v>
                </c:pt>
                <c:pt idx="446">
                  <c:v>-7.0517969999999992E-4</c:v>
                </c:pt>
                <c:pt idx="447">
                  <c:v>-7.4928585999999996E-4</c:v>
                </c:pt>
                <c:pt idx="448">
                  <c:v>-7.9027863999999999E-4</c:v>
                </c:pt>
                <c:pt idx="449">
                  <c:v>-8.0973724000000006E-4</c:v>
                </c:pt>
                <c:pt idx="450">
                  <c:v>-8.0480771999999999E-4</c:v>
                </c:pt>
                <c:pt idx="451">
                  <c:v>-7.7574953999999996E-4</c:v>
                </c:pt>
                <c:pt idx="452">
                  <c:v>-7.2671385999999996E-4</c:v>
                </c:pt>
                <c:pt idx="453">
                  <c:v>-6.7456481999999998E-4</c:v>
                </c:pt>
                <c:pt idx="454">
                  <c:v>-6.2293465999999997E-4</c:v>
                </c:pt>
                <c:pt idx="455">
                  <c:v>-5.6352107999999999E-4</c:v>
                </c:pt>
                <c:pt idx="456">
                  <c:v>-5.0981533999999999E-4</c:v>
                </c:pt>
                <c:pt idx="457">
                  <c:v>-4.8854059999999997E-4</c:v>
                </c:pt>
                <c:pt idx="458">
                  <c:v>-5.1163145999999992E-4</c:v>
                </c:pt>
                <c:pt idx="459">
                  <c:v>-5.8012573999999999E-4</c:v>
                </c:pt>
                <c:pt idx="460">
                  <c:v>-6.8520218000000003E-4</c:v>
                </c:pt>
                <c:pt idx="461">
                  <c:v>-7.8820303999999996E-4</c:v>
                </c:pt>
                <c:pt idx="462">
                  <c:v>-8.4735720000000004E-4</c:v>
                </c:pt>
                <c:pt idx="463">
                  <c:v>-8.4113046000000005E-4</c:v>
                </c:pt>
                <c:pt idx="464">
                  <c:v>-7.6640941999999996E-4</c:v>
                </c:pt>
                <c:pt idx="465">
                  <c:v>-6.4758222000000005E-4</c:v>
                </c:pt>
                <c:pt idx="466">
                  <c:v>-5.3472234E-4</c:v>
                </c:pt>
                <c:pt idx="467">
                  <c:v>-4.7297370000000004E-4</c:v>
                </c:pt>
                <c:pt idx="468">
                  <c:v>-4.8464885999999999E-4</c:v>
                </c:pt>
                <c:pt idx="469">
                  <c:v>-5.4302465999999999E-4</c:v>
                </c:pt>
                <c:pt idx="470">
                  <c:v>-5.9309814E-4</c:v>
                </c:pt>
                <c:pt idx="471">
                  <c:v>-5.9024421999999996E-4</c:v>
                </c:pt>
                <c:pt idx="472">
                  <c:v>-5.1266927999999996E-4</c:v>
                </c:pt>
                <c:pt idx="473">
                  <c:v>-3.7386459199999998E-4</c:v>
                </c:pt>
                <c:pt idx="474">
                  <c:v>-2.2883316399999998E-4</c:v>
                </c:pt>
                <c:pt idx="475">
                  <c:v>-1.2271892E-4</c:v>
                </c:pt>
                <c:pt idx="476">
                  <c:v>-6.2786424000000005E-5</c:v>
                </c:pt>
                <c:pt idx="477">
                  <c:v>-3.1393207999999998E-5</c:v>
                </c:pt>
                <c:pt idx="478">
                  <c:v>1.1934604E-5</c:v>
                </c:pt>
                <c:pt idx="479">
                  <c:v>9.5217415999999998E-5</c:v>
                </c:pt>
                <c:pt idx="480">
                  <c:v>2.1170957199999999E-4</c:v>
                </c:pt>
                <c:pt idx="481">
                  <c:v>3.2690449600000001E-4</c:v>
                </c:pt>
                <c:pt idx="482">
                  <c:v>4.0603614000000001E-4</c:v>
                </c:pt>
                <c:pt idx="483">
                  <c:v>4.3120259999999998E-4</c:v>
                </c:pt>
                <c:pt idx="484">
                  <c:v>4.0629558000000005E-4</c:v>
                </c:pt>
                <c:pt idx="485">
                  <c:v>3.4454696E-4</c:v>
                </c:pt>
                <c:pt idx="486">
                  <c:v>2.7034481999999997E-4</c:v>
                </c:pt>
                <c:pt idx="487">
                  <c:v>1.9873716800000002E-4</c:v>
                </c:pt>
                <c:pt idx="488">
                  <c:v>1.2297835199999999E-4</c:v>
                </c:pt>
                <c:pt idx="489">
                  <c:v>4.7219552E-5</c:v>
                </c:pt>
                <c:pt idx="490">
                  <c:v>-9.5995679999999944E-6</c:v>
                </c:pt>
                <c:pt idx="491">
                  <c:v>-3.6322711999999996E-5</c:v>
                </c:pt>
                <c:pt idx="492">
                  <c:v>-1.9977480000000002E-5</c:v>
                </c:pt>
                <c:pt idx="493">
                  <c:v>5.9154156000000003E-5</c:v>
                </c:pt>
                <c:pt idx="494">
                  <c:v>1.9614269600000002E-4</c:v>
                </c:pt>
                <c:pt idx="495">
                  <c:v>3.6737837599999998E-4</c:v>
                </c:pt>
                <c:pt idx="496">
                  <c:v>5.373168199999999E-4</c:v>
                </c:pt>
                <c:pt idx="497">
                  <c:v>6.6237076000000002E-4</c:v>
                </c:pt>
                <c:pt idx="498">
                  <c:v>7.0855251999999997E-4</c:v>
                </c:pt>
                <c:pt idx="499">
                  <c:v>6.7222979999999994E-4</c:v>
                </c:pt>
                <c:pt idx="500">
                  <c:v>5.7960686000000001E-4</c:v>
                </c:pt>
                <c:pt idx="501">
                  <c:v>4.7738434000000002E-4</c:v>
                </c:pt>
                <c:pt idx="502">
                  <c:v>4.1330068000000001E-4</c:v>
                </c:pt>
                <c:pt idx="503">
                  <c:v>4.1122507999999999E-4</c:v>
                </c:pt>
                <c:pt idx="504">
                  <c:v>4.7401149999999994E-4</c:v>
                </c:pt>
                <c:pt idx="505">
                  <c:v>5.7960683999999998E-4</c:v>
                </c:pt>
                <c:pt idx="506">
                  <c:v>6.9168838000000009E-4</c:v>
                </c:pt>
                <c:pt idx="507">
                  <c:v>7.7004168000000006E-4</c:v>
                </c:pt>
                <c:pt idx="508">
                  <c:v>7.8431132000000001E-4</c:v>
                </c:pt>
                <c:pt idx="509">
                  <c:v>7.2645442000000002E-4</c:v>
                </c:pt>
                <c:pt idx="510">
                  <c:v>6.1307564000000008E-4</c:v>
                </c:pt>
                <c:pt idx="511">
                  <c:v>4.7816268000000001E-4</c:v>
                </c:pt>
                <c:pt idx="512">
                  <c:v>3.5855714E-4</c:v>
                </c:pt>
                <c:pt idx="513">
                  <c:v>2.7423654000000003E-4</c:v>
                </c:pt>
                <c:pt idx="514">
                  <c:v>2.3350320000000004E-4</c:v>
                </c:pt>
                <c:pt idx="515">
                  <c:v>2.4076774000000002E-4</c:v>
                </c:pt>
                <c:pt idx="516">
                  <c:v>2.9239789999999999E-4</c:v>
                </c:pt>
                <c:pt idx="517">
                  <c:v>3.7464292000000002E-4</c:v>
                </c:pt>
                <c:pt idx="518">
                  <c:v>4.6622807999999996E-4</c:v>
                </c:pt>
                <c:pt idx="519">
                  <c:v>5.2719835999999996E-4</c:v>
                </c:pt>
                <c:pt idx="520">
                  <c:v>5.2382554000000002E-4</c:v>
                </c:pt>
                <c:pt idx="521">
                  <c:v>4.6778476E-4</c:v>
                </c:pt>
                <c:pt idx="522">
                  <c:v>3.9306374E-4</c:v>
                </c:pt>
                <c:pt idx="523">
                  <c:v>3.3857966E-4</c:v>
                </c:pt>
                <c:pt idx="524">
                  <c:v>3.3001788E-4</c:v>
                </c:pt>
                <c:pt idx="525">
                  <c:v>3.5855716000000003E-4</c:v>
                </c:pt>
                <c:pt idx="526">
                  <c:v>3.798319E-4</c:v>
                </c:pt>
                <c:pt idx="527">
                  <c:v>3.6893508000000004E-4</c:v>
                </c:pt>
                <c:pt idx="528">
                  <c:v>3.3027731999999999E-4</c:v>
                </c:pt>
                <c:pt idx="529">
                  <c:v>2.8643059999999999E-4</c:v>
                </c:pt>
                <c:pt idx="530">
                  <c:v>2.7034481999999997E-4</c:v>
                </c:pt>
                <c:pt idx="531">
                  <c:v>3.0070024000000001E-4</c:v>
                </c:pt>
                <c:pt idx="532">
                  <c:v>3.6037327999999995E-4</c:v>
                </c:pt>
                <c:pt idx="533">
                  <c:v>4.1874907999999995E-4</c:v>
                </c:pt>
                <c:pt idx="534">
                  <c:v>4.5585013999999998E-4</c:v>
                </c:pt>
                <c:pt idx="535">
                  <c:v>4.5896351999999999E-4</c:v>
                </c:pt>
                <c:pt idx="536">
                  <c:v>4.2964589999999997E-4</c:v>
                </c:pt>
                <c:pt idx="537">
                  <c:v>3.8112911999999997E-4</c:v>
                </c:pt>
                <c:pt idx="538">
                  <c:v>3.2716393999999998E-4</c:v>
                </c:pt>
                <c:pt idx="539">
                  <c:v>2.6671255999999999E-4</c:v>
                </c:pt>
                <c:pt idx="540">
                  <c:v>1.96142708E-4</c:v>
                </c:pt>
                <c:pt idx="541">
                  <c:v>1.1519492399999999E-4</c:v>
                </c:pt>
                <c:pt idx="542">
                  <c:v>2.2053083999999993E-5</c:v>
                </c:pt>
                <c:pt idx="543">
                  <c:v>-8.7174536000000002E-5</c:v>
                </c:pt>
                <c:pt idx="544">
                  <c:v>-1.9899663600000001E-4</c:v>
                </c:pt>
                <c:pt idx="545">
                  <c:v>-2.8824674399999999E-4</c:v>
                </c:pt>
                <c:pt idx="546">
                  <c:v>-3.3702295999999999E-4</c:v>
                </c:pt>
                <c:pt idx="547">
                  <c:v>-3.1263484000000001E-4</c:v>
                </c:pt>
                <c:pt idx="548">
                  <c:v>-2.0029386000000002E-4</c:v>
                </c:pt>
                <c:pt idx="549">
                  <c:v>-3.8657740000000004E-5</c:v>
                </c:pt>
                <c:pt idx="550">
                  <c:v>1.1311934000000001E-4</c:v>
                </c:pt>
                <c:pt idx="551">
                  <c:v>2.0211E-4</c:v>
                </c:pt>
                <c:pt idx="552">
                  <c:v>1.8784036000000002E-4</c:v>
                </c:pt>
                <c:pt idx="553">
                  <c:v>9.7293019999999979E-5</c:v>
                </c:pt>
                <c:pt idx="554">
                  <c:v>1.2194067999999991E-5</c:v>
                </c:pt>
                <c:pt idx="555">
                  <c:v>-4.4106120000000035E-6</c:v>
                </c:pt>
                <c:pt idx="556">
                  <c:v>7.8093847999999999E-5</c:v>
                </c:pt>
                <c:pt idx="557">
                  <c:v>2.4491890799999995E-4</c:v>
                </c:pt>
                <c:pt idx="558">
                  <c:v>4.3042422800000006E-4</c:v>
                </c:pt>
                <c:pt idx="559">
                  <c:v>5.7701235999999998E-4</c:v>
                </c:pt>
                <c:pt idx="560">
                  <c:v>6.6107352000000007E-4</c:v>
                </c:pt>
                <c:pt idx="561">
                  <c:v>6.7923488000000008E-4</c:v>
                </c:pt>
                <c:pt idx="562">
                  <c:v>6.5017672000000008E-4</c:v>
                </c:pt>
                <c:pt idx="563">
                  <c:v>5.9517374000000003E-4</c:v>
                </c:pt>
                <c:pt idx="564">
                  <c:v>5.1785822000000004E-4</c:v>
                </c:pt>
                <c:pt idx="565">
                  <c:v>4.1485736E-4</c:v>
                </c:pt>
                <c:pt idx="566">
                  <c:v>2.9680852000000006E-4</c:v>
                </c:pt>
                <c:pt idx="567">
                  <c:v>1.80056908E-4</c:v>
                </c:pt>
                <c:pt idx="568">
                  <c:v>8.4061147999999999E-5</c:v>
                </c:pt>
                <c:pt idx="569">
                  <c:v>2.4647560000000002E-5</c:v>
                </c:pt>
                <c:pt idx="570">
                  <c:v>1.608578E-5</c:v>
                </c:pt>
                <c:pt idx="571">
                  <c:v>4.773844E-5</c:v>
                </c:pt>
                <c:pt idx="572">
                  <c:v>9.3660731999999997E-5</c:v>
                </c:pt>
                <c:pt idx="573">
                  <c:v>1.3646965200000001E-4</c:v>
                </c:pt>
                <c:pt idx="574">
                  <c:v>1.7227348E-4</c:v>
                </c:pt>
                <c:pt idx="575">
                  <c:v>1.9588323999999998E-4</c:v>
                </c:pt>
                <c:pt idx="576">
                  <c:v>2.1093122000000005E-4</c:v>
                </c:pt>
                <c:pt idx="577">
                  <c:v>2.1897411999999999E-4</c:v>
                </c:pt>
                <c:pt idx="578">
                  <c:v>2.2027135999999999E-4</c:v>
                </c:pt>
                <c:pt idx="579">
                  <c:v>2.1663908E-4</c:v>
                </c:pt>
                <c:pt idx="580">
                  <c:v>2.1430405999999999E-4</c:v>
                </c:pt>
                <c:pt idx="581">
                  <c:v>2.1923358000000001E-4</c:v>
                </c:pt>
                <c:pt idx="582">
                  <c:v>2.34541E-4</c:v>
                </c:pt>
                <c:pt idx="583">
                  <c:v>2.5477794000000002E-4</c:v>
                </c:pt>
                <c:pt idx="584">
                  <c:v>2.7423654000000003E-4</c:v>
                </c:pt>
                <c:pt idx="585">
                  <c:v>2.9654905999999999E-4</c:v>
                </c:pt>
                <c:pt idx="586">
                  <c:v>3.3157453999999996E-4</c:v>
                </c:pt>
                <c:pt idx="587">
                  <c:v>3.9202593999999999E-4</c:v>
                </c:pt>
                <c:pt idx="588">
                  <c:v>4.7660599999999997E-4</c:v>
                </c:pt>
                <c:pt idx="589">
                  <c:v>5.7026674000000002E-4</c:v>
                </c:pt>
                <c:pt idx="590">
                  <c:v>6.6081409999999995E-4</c:v>
                </c:pt>
                <c:pt idx="591">
                  <c:v>7.3812960000000001E-4</c:v>
                </c:pt>
                <c:pt idx="592">
                  <c:v>7.9806207999999989E-4</c:v>
                </c:pt>
                <c:pt idx="593">
                  <c:v>8.4061154000000002E-4</c:v>
                </c:pt>
                <c:pt idx="594">
                  <c:v>8.4865441999999996E-4</c:v>
                </c:pt>
                <c:pt idx="595">
                  <c:v>8.0195378000000002E-4</c:v>
                </c:pt>
                <c:pt idx="596">
                  <c:v>7.0595801999999994E-4</c:v>
                </c:pt>
                <c:pt idx="597">
                  <c:v>5.8116352000000008E-4</c:v>
                </c:pt>
              </c:numCache>
            </c:numRef>
          </c:val>
          <c:smooth val="0"/>
        </c:ser>
        <c:ser>
          <c:idx val="50"/>
          <c:order val="49"/>
          <c:marker>
            <c:symbol val="none"/>
          </c:marker>
          <c:val>
            <c:numRef>
              <c:f>Sheet1!$AZ$2:$AZ$599</c:f>
              <c:numCache>
                <c:formatCode>0.00E+00</c:formatCode>
                <c:ptCount val="598"/>
                <c:pt idx="0">
                  <c:v>4.7997880000000002E-5</c:v>
                </c:pt>
                <c:pt idx="1">
                  <c:v>-6.4861999999999998E-6</c:v>
                </c:pt>
                <c:pt idx="2">
                  <c:v>-3.5544375999999999E-5</c:v>
                </c:pt>
                <c:pt idx="3">
                  <c:v>-4.1252232000000005E-5</c:v>
                </c:pt>
                <c:pt idx="4">
                  <c:v>-2.3609768000000001E-5</c:v>
                </c:pt>
                <c:pt idx="5">
                  <c:v>4.670063999999996E-6</c:v>
                </c:pt>
                <c:pt idx="6">
                  <c:v>2.6204248E-5</c:v>
                </c:pt>
                <c:pt idx="7">
                  <c:v>1.6864124000000002E-5</c:v>
                </c:pt>
                <c:pt idx="8">
                  <c:v>-2.2312516000000001E-5</c:v>
                </c:pt>
                <c:pt idx="9">
                  <c:v>-6.1229720000000002E-5</c:v>
                </c:pt>
                <c:pt idx="10">
                  <c:v>-6.8494264000000001E-5</c:v>
                </c:pt>
                <c:pt idx="11">
                  <c:v>-3.4506576000000007E-5</c:v>
                </c:pt>
                <c:pt idx="12">
                  <c:v>3.4766044000000006E-5</c:v>
                </c:pt>
                <c:pt idx="13">
                  <c:v>1.1571380400000001E-4</c:v>
                </c:pt>
                <c:pt idx="14">
                  <c:v>1.78500224E-4</c:v>
                </c:pt>
                <c:pt idx="15">
                  <c:v>2.0807730000000003E-4</c:v>
                </c:pt>
                <c:pt idx="16">
                  <c:v>2.1793632000000003E-4</c:v>
                </c:pt>
                <c:pt idx="17">
                  <c:v>2.2338471999999997E-4</c:v>
                </c:pt>
                <c:pt idx="18">
                  <c:v>2.2857367999999997E-4</c:v>
                </c:pt>
                <c:pt idx="19">
                  <c:v>2.4024884000000001E-4</c:v>
                </c:pt>
                <c:pt idx="20">
                  <c:v>2.5062675999999999E-4</c:v>
                </c:pt>
                <c:pt idx="21">
                  <c:v>2.524429E-4</c:v>
                </c:pt>
                <c:pt idx="22">
                  <c:v>2.4984841999999995E-4</c:v>
                </c:pt>
                <c:pt idx="23">
                  <c:v>2.4984842E-4</c:v>
                </c:pt>
                <c:pt idx="24">
                  <c:v>2.4725394000000005E-4</c:v>
                </c:pt>
                <c:pt idx="25">
                  <c:v>2.4621614000000004E-4</c:v>
                </c:pt>
                <c:pt idx="26">
                  <c:v>2.5892910000000001E-4</c:v>
                </c:pt>
                <c:pt idx="27">
                  <c:v>2.9343568000000003E-4</c:v>
                </c:pt>
                <c:pt idx="28">
                  <c:v>3.5700046000000001E-4</c:v>
                </c:pt>
                <c:pt idx="29">
                  <c:v>4.4469387999999997E-4</c:v>
                </c:pt>
                <c:pt idx="30">
                  <c:v>5.3576013999999991E-4</c:v>
                </c:pt>
                <c:pt idx="31">
                  <c:v>5.936170399999999E-4</c:v>
                </c:pt>
                <c:pt idx="32">
                  <c:v>5.9024421999999996E-4</c:v>
                </c:pt>
                <c:pt idx="33">
                  <c:v>5.2278771999999998E-4</c:v>
                </c:pt>
                <c:pt idx="34">
                  <c:v>4.1407901999999995E-4</c:v>
                </c:pt>
                <c:pt idx="35">
                  <c:v>3.0070023999999995E-4</c:v>
                </c:pt>
                <c:pt idx="36">
                  <c:v>2.2909258000000004E-4</c:v>
                </c:pt>
                <c:pt idx="37">
                  <c:v>2.3194652000000003E-4</c:v>
                </c:pt>
                <c:pt idx="38">
                  <c:v>3.0381361999999996E-4</c:v>
                </c:pt>
                <c:pt idx="39">
                  <c:v>4.1641404000000004E-4</c:v>
                </c:pt>
                <c:pt idx="40">
                  <c:v>5.2460385999999993E-4</c:v>
                </c:pt>
                <c:pt idx="41">
                  <c:v>5.7908796000000001E-4</c:v>
                </c:pt>
                <c:pt idx="42">
                  <c:v>5.7234229999999998E-4</c:v>
                </c:pt>
                <c:pt idx="43">
                  <c:v>5.2927394000000007E-4</c:v>
                </c:pt>
                <c:pt idx="44">
                  <c:v>4.8413000000000004E-4</c:v>
                </c:pt>
                <c:pt idx="45">
                  <c:v>4.6882256000000002E-4</c:v>
                </c:pt>
                <c:pt idx="46">
                  <c:v>4.8983784000000002E-4</c:v>
                </c:pt>
                <c:pt idx="47">
                  <c:v>5.1526374000000004E-4</c:v>
                </c:pt>
                <c:pt idx="48">
                  <c:v>5.1474484000000004E-4</c:v>
                </c:pt>
                <c:pt idx="49">
                  <c:v>4.7790322E-4</c:v>
                </c:pt>
                <c:pt idx="50">
                  <c:v>4.1096564E-4</c:v>
                </c:pt>
                <c:pt idx="51">
                  <c:v>3.3935798000000002E-4</c:v>
                </c:pt>
                <c:pt idx="52">
                  <c:v>2.7553377999999998E-4</c:v>
                </c:pt>
                <c:pt idx="53">
                  <c:v>2.09893436E-4</c:v>
                </c:pt>
                <c:pt idx="54">
                  <c:v>1.20902776E-4</c:v>
                </c:pt>
                <c:pt idx="55">
                  <c:v>2.5945600000000081E-7</c:v>
                </c:pt>
                <c:pt idx="56">
                  <c:v>-1.38026324E-4</c:v>
                </c:pt>
                <c:pt idx="57">
                  <c:v>-2.5244290400000004E-4</c:v>
                </c:pt>
                <c:pt idx="58">
                  <c:v>-2.9862463999999998E-4</c:v>
                </c:pt>
                <c:pt idx="59">
                  <c:v>-2.5607517599999998E-4</c:v>
                </c:pt>
                <c:pt idx="60">
                  <c:v>-1.3621019599999997E-4</c:v>
                </c:pt>
                <c:pt idx="61">
                  <c:v>2.0755844000000013E-5</c:v>
                </c:pt>
                <c:pt idx="62">
                  <c:v>1.6449004399999998E-4</c:v>
                </c:pt>
                <c:pt idx="63">
                  <c:v>2.5529684400000001E-4</c:v>
                </c:pt>
                <c:pt idx="64">
                  <c:v>2.8850617999999999E-4</c:v>
                </c:pt>
                <c:pt idx="65">
                  <c:v>2.8772782000000002E-4</c:v>
                </c:pt>
                <c:pt idx="66">
                  <c:v>2.7890660000000003E-4</c:v>
                </c:pt>
                <c:pt idx="67">
                  <c:v>2.8279832000000003E-4</c:v>
                </c:pt>
                <c:pt idx="68">
                  <c:v>3.0640807999999999E-4</c:v>
                </c:pt>
                <c:pt idx="69">
                  <c:v>3.2975839999999996E-4</c:v>
                </c:pt>
                <c:pt idx="70">
                  <c:v>3.3909854000000004E-4</c:v>
                </c:pt>
                <c:pt idx="71">
                  <c:v>3.4402803999999997E-4</c:v>
                </c:pt>
                <c:pt idx="72">
                  <c:v>3.5648153999999997E-4</c:v>
                </c:pt>
                <c:pt idx="73">
                  <c:v>3.9487984E-4</c:v>
                </c:pt>
                <c:pt idx="74">
                  <c:v>4.8335161999999994E-4</c:v>
                </c:pt>
                <c:pt idx="75">
                  <c:v>5.9621150000000009E-4</c:v>
                </c:pt>
                <c:pt idx="76">
                  <c:v>6.8182934000000006E-4</c:v>
                </c:pt>
                <c:pt idx="77">
                  <c:v>7.145198E-4</c:v>
                </c:pt>
                <c:pt idx="78">
                  <c:v>6.8753721999999999E-4</c:v>
                </c:pt>
                <c:pt idx="79">
                  <c:v>6.1930239999999999E-4</c:v>
                </c:pt>
                <c:pt idx="80">
                  <c:v>5.5495930000000005E-4</c:v>
                </c:pt>
                <c:pt idx="81">
                  <c:v>5.2252829999999996E-4</c:v>
                </c:pt>
                <c:pt idx="82">
                  <c:v>5.1682044000000006E-4</c:v>
                </c:pt>
                <c:pt idx="83">
                  <c:v>5.1422595999999995E-4</c:v>
                </c:pt>
                <c:pt idx="84">
                  <c:v>4.8464888000000007E-4</c:v>
                </c:pt>
                <c:pt idx="85">
                  <c:v>4.1356012E-4</c:v>
                </c:pt>
                <c:pt idx="86">
                  <c:v>3.0537030800000003E-4</c:v>
                </c:pt>
                <c:pt idx="87">
                  <c:v>1.83689192E-4</c:v>
                </c:pt>
                <c:pt idx="88">
                  <c:v>8.3542256000000015E-5</c:v>
                </c:pt>
                <c:pt idx="89">
                  <c:v>2.9836519999999999E-5</c:v>
                </c:pt>
                <c:pt idx="90">
                  <c:v>3.761996E-5</c:v>
                </c:pt>
                <c:pt idx="91">
                  <c:v>1.25313392E-4</c:v>
                </c:pt>
                <c:pt idx="92">
                  <c:v>2.8201998800000001E-4</c:v>
                </c:pt>
                <c:pt idx="93">
                  <c:v>4.7634654400000004E-4</c:v>
                </c:pt>
                <c:pt idx="94">
                  <c:v>6.5977628000000001E-4</c:v>
                </c:pt>
                <c:pt idx="95">
                  <c:v>7.8093850000000007E-4</c:v>
                </c:pt>
                <c:pt idx="96">
                  <c:v>8.1414783999999988E-4</c:v>
                </c:pt>
                <c:pt idx="97">
                  <c:v>7.6199880000000001E-4</c:v>
                </c:pt>
                <c:pt idx="98">
                  <c:v>6.4836058000000002E-4</c:v>
                </c:pt>
                <c:pt idx="99">
                  <c:v>5.2460387999999996E-4</c:v>
                </c:pt>
                <c:pt idx="100">
                  <c:v>4.2782978000000004E-4</c:v>
                </c:pt>
                <c:pt idx="101">
                  <c:v>3.6452445999999997E-4</c:v>
                </c:pt>
                <c:pt idx="102">
                  <c:v>3.453253E-4</c:v>
                </c:pt>
                <c:pt idx="103">
                  <c:v>3.6582167999999995E-4</c:v>
                </c:pt>
                <c:pt idx="104">
                  <c:v>3.9591765999999994E-4</c:v>
                </c:pt>
                <c:pt idx="105">
                  <c:v>4.3613209999999997E-4</c:v>
                </c:pt>
                <c:pt idx="106">
                  <c:v>4.9450790000000002E-4</c:v>
                </c:pt>
                <c:pt idx="107">
                  <c:v>5.4795418000000017E-4</c:v>
                </c:pt>
                <c:pt idx="108">
                  <c:v>5.8090408000000004E-4</c:v>
                </c:pt>
                <c:pt idx="109">
                  <c:v>5.9698986000000006E-4</c:v>
                </c:pt>
                <c:pt idx="110">
                  <c:v>5.8661193999999994E-4</c:v>
                </c:pt>
                <c:pt idx="111">
                  <c:v>5.4587861999999998E-4</c:v>
                </c:pt>
                <c:pt idx="112">
                  <c:v>5.1189094000000002E-4</c:v>
                </c:pt>
                <c:pt idx="113">
                  <c:v>5.1189094000000002E-4</c:v>
                </c:pt>
                <c:pt idx="114">
                  <c:v>5.4795419999999998E-4</c:v>
                </c:pt>
                <c:pt idx="115">
                  <c:v>6.2111853999999994E-4</c:v>
                </c:pt>
                <c:pt idx="116">
                  <c:v>7.1867098000000002E-4</c:v>
                </c:pt>
                <c:pt idx="117">
                  <c:v>7.9417034000000002E-4</c:v>
                </c:pt>
                <c:pt idx="118">
                  <c:v>8.1726122E-4</c:v>
                </c:pt>
                <c:pt idx="119">
                  <c:v>7.8794360000000003E-4</c:v>
                </c:pt>
                <c:pt idx="120">
                  <c:v>7.0543911999999993E-4</c:v>
                </c:pt>
                <c:pt idx="121">
                  <c:v>5.9102253999999998E-4</c:v>
                </c:pt>
                <c:pt idx="122">
                  <c:v>4.7738431999999999E-4</c:v>
                </c:pt>
                <c:pt idx="123">
                  <c:v>3.8035075999999995E-4</c:v>
                </c:pt>
                <c:pt idx="124">
                  <c:v>3.0173801999999999E-4</c:v>
                </c:pt>
                <c:pt idx="125">
                  <c:v>2.4569725999999995E-4</c:v>
                </c:pt>
                <c:pt idx="126">
                  <c:v>2.0678006E-4</c:v>
                </c:pt>
                <c:pt idx="127">
                  <c:v>1.7694354E-4</c:v>
                </c:pt>
                <c:pt idx="128">
                  <c:v>1.5489046000000001E-4</c:v>
                </c:pt>
                <c:pt idx="129">
                  <c:v>1.3776688E-4</c:v>
                </c:pt>
                <c:pt idx="130">
                  <c:v>1.17270484E-4</c:v>
                </c:pt>
                <c:pt idx="131">
                  <c:v>8.9769004000000012E-5</c:v>
                </c:pt>
                <c:pt idx="132">
                  <c:v>4.9554564000000003E-5</c:v>
                </c:pt>
                <c:pt idx="133">
                  <c:v>-2.0236955999999992E-5</c:v>
                </c:pt>
                <c:pt idx="134">
                  <c:v>-1.2323781599999999E-4</c:v>
                </c:pt>
                <c:pt idx="135">
                  <c:v>-2.4595672000000002E-4</c:v>
                </c:pt>
                <c:pt idx="136">
                  <c:v>-3.7671852000000004E-4</c:v>
                </c:pt>
                <c:pt idx="137">
                  <c:v>-4.8464889999999999E-4</c:v>
                </c:pt>
                <c:pt idx="138">
                  <c:v>-5.2590112000000001E-4</c:v>
                </c:pt>
                <c:pt idx="139">
                  <c:v>-4.8464888000000007E-4</c:v>
                </c:pt>
                <c:pt idx="140">
                  <c:v>-3.66081144E-4</c:v>
                </c:pt>
                <c:pt idx="141">
                  <c:v>-1.84467544E-4</c:v>
                </c:pt>
                <c:pt idx="142">
                  <c:v>2.2053076000000015E-5</c:v>
                </c:pt>
                <c:pt idx="143">
                  <c:v>2.0755839600000004E-4</c:v>
                </c:pt>
                <c:pt idx="144">
                  <c:v>3.4480639600000001E-4</c:v>
                </c:pt>
                <c:pt idx="145">
                  <c:v>4.2290024E-4</c:v>
                </c:pt>
                <c:pt idx="146">
                  <c:v>4.4339664000000003E-4</c:v>
                </c:pt>
                <c:pt idx="147">
                  <c:v>4.2938644E-4</c:v>
                </c:pt>
                <c:pt idx="148">
                  <c:v>4.1044673999999999E-4</c:v>
                </c:pt>
                <c:pt idx="149">
                  <c:v>4.2082466E-4</c:v>
                </c:pt>
                <c:pt idx="150">
                  <c:v>4.7997882000000002E-4</c:v>
                </c:pt>
                <c:pt idx="151">
                  <c:v>5.8012576000000002E-4</c:v>
                </c:pt>
                <c:pt idx="152">
                  <c:v>6.8286718000000002E-4</c:v>
                </c:pt>
                <c:pt idx="153">
                  <c:v>7.4928585999999996E-4</c:v>
                </c:pt>
                <c:pt idx="154">
                  <c:v>7.5188033999999996E-4</c:v>
                </c:pt>
                <c:pt idx="155">
                  <c:v>6.870183399999999E-4</c:v>
                </c:pt>
                <c:pt idx="156">
                  <c:v>5.8505525999999995E-4</c:v>
                </c:pt>
                <c:pt idx="157">
                  <c:v>4.9450789999999991E-4</c:v>
                </c:pt>
                <c:pt idx="158">
                  <c:v>4.4599111999999997E-4</c:v>
                </c:pt>
                <c:pt idx="159">
                  <c:v>4.4573166000000007E-4</c:v>
                </c:pt>
                <c:pt idx="160">
                  <c:v>4.8205437999999993E-4</c:v>
                </c:pt>
                <c:pt idx="161">
                  <c:v>5.2460386000000004E-4</c:v>
                </c:pt>
                <c:pt idx="162">
                  <c:v>5.4561916000000002E-4</c:v>
                </c:pt>
                <c:pt idx="163">
                  <c:v>5.3290621999999997E-4</c:v>
                </c:pt>
                <c:pt idx="164">
                  <c:v>4.8880006000000004E-4</c:v>
                </c:pt>
                <c:pt idx="165">
                  <c:v>4.2315970000000001E-4</c:v>
                </c:pt>
                <c:pt idx="166">
                  <c:v>3.5025480000000004E-4</c:v>
                </c:pt>
                <c:pt idx="167">
                  <c:v>2.7838769999999997E-4</c:v>
                </c:pt>
                <c:pt idx="168">
                  <c:v>2.2234692000000001E-4</c:v>
                </c:pt>
                <c:pt idx="169">
                  <c:v>1.9095372E-4</c:v>
                </c:pt>
                <c:pt idx="170">
                  <c:v>1.9043481999999999E-4</c:v>
                </c:pt>
                <c:pt idx="171">
                  <c:v>2.2286582000000002E-4</c:v>
                </c:pt>
                <c:pt idx="172">
                  <c:v>2.8487389999999998E-4</c:v>
                </c:pt>
                <c:pt idx="173">
                  <c:v>3.6504334E-4</c:v>
                </c:pt>
                <c:pt idx="174">
                  <c:v>4.4261830000000003E-4</c:v>
                </c:pt>
                <c:pt idx="175">
                  <c:v>4.9736183999999988E-4</c:v>
                </c:pt>
                <c:pt idx="176">
                  <c:v>5.2200941999999988E-4</c:v>
                </c:pt>
                <c:pt idx="177">
                  <c:v>5.2875505999999998E-4</c:v>
                </c:pt>
                <c:pt idx="178">
                  <c:v>5.3965187999999999E-4</c:v>
                </c:pt>
                <c:pt idx="179">
                  <c:v>5.7986631999999998E-4</c:v>
                </c:pt>
                <c:pt idx="180">
                  <c:v>6.6366801999999999E-4</c:v>
                </c:pt>
                <c:pt idx="181">
                  <c:v>7.9365152000000013E-4</c:v>
                </c:pt>
                <c:pt idx="182">
                  <c:v>9.7734074000000023E-4</c:v>
                </c:pt>
                <c:pt idx="183">
                  <c:v>1.2165518600000002E-3</c:v>
                </c:pt>
                <c:pt idx="184">
                  <c:v>1.5024634799999999E-3</c:v>
                </c:pt>
                <c:pt idx="185">
                  <c:v>1.8254762E-3</c:v>
                </c:pt>
                <c:pt idx="186">
                  <c:v>2.1804009999999998E-3</c:v>
                </c:pt>
                <c:pt idx="187">
                  <c:v>2.5436282000000001E-3</c:v>
                </c:pt>
                <c:pt idx="188">
                  <c:v>2.9065957999999999E-3</c:v>
                </c:pt>
                <c:pt idx="189">
                  <c:v>3.2944705999999996E-3</c:v>
                </c:pt>
                <c:pt idx="190">
                  <c:v>3.7248947999999997E-3</c:v>
                </c:pt>
                <c:pt idx="191">
                  <c:v>4.2033169999999998E-3</c:v>
                </c:pt>
                <c:pt idx="192">
                  <c:v>4.7525683999999997E-3</c:v>
                </c:pt>
                <c:pt idx="193">
                  <c:v>5.3646064000000002E-3</c:v>
                </c:pt>
                <c:pt idx="194">
                  <c:v>6.0184154000000002E-3</c:v>
                </c:pt>
                <c:pt idx="195">
                  <c:v>6.7381242000000008E-3</c:v>
                </c:pt>
                <c:pt idx="196">
                  <c:v>7.5369646000000012E-3</c:v>
                </c:pt>
                <c:pt idx="197">
                  <c:v>8.3840623999999996E-3</c:v>
                </c:pt>
                <c:pt idx="198">
                  <c:v>9.2607378000000001E-3</c:v>
                </c:pt>
                <c:pt idx="199">
                  <c:v>1.0127812599999999E-2</c:v>
                </c:pt>
                <c:pt idx="200">
                  <c:v>1.0909788600000001E-2</c:v>
                </c:pt>
                <c:pt idx="201">
                  <c:v>1.1589802000000001E-2</c:v>
                </c:pt>
                <c:pt idx="202">
                  <c:v>1.2190424E-2</c:v>
                </c:pt>
                <c:pt idx="203">
                  <c:v>1.2734746E-2</c:v>
                </c:pt>
                <c:pt idx="204">
                  <c:v>1.3277512E-2</c:v>
                </c:pt>
                <c:pt idx="205">
                  <c:v>1.3871130000000001E-2</c:v>
                </c:pt>
                <c:pt idx="206">
                  <c:v>1.452416E-2</c:v>
                </c:pt>
                <c:pt idx="207">
                  <c:v>1.5224150000000001E-2</c:v>
                </c:pt>
                <c:pt idx="208">
                  <c:v>1.5939966E-2</c:v>
                </c:pt>
                <c:pt idx="209">
                  <c:v>1.6607526000000001E-2</c:v>
                </c:pt>
                <c:pt idx="210">
                  <c:v>1.7174677999999999E-2</c:v>
                </c:pt>
                <c:pt idx="211">
                  <c:v>1.7601729999999999E-2</c:v>
                </c:pt>
                <c:pt idx="212">
                  <c:v>1.7866368000000001E-2</c:v>
                </c:pt>
                <c:pt idx="213">
                  <c:v>1.7983638E-2</c:v>
                </c:pt>
                <c:pt idx="214">
                  <c:v>1.7985712000000001E-2</c:v>
                </c:pt>
                <c:pt idx="215">
                  <c:v>1.791177E-2</c:v>
                </c:pt>
                <c:pt idx="216">
                  <c:v>1.7800726000000003E-2</c:v>
                </c:pt>
                <c:pt idx="217">
                  <c:v>1.7671520000000003E-2</c:v>
                </c:pt>
                <c:pt idx="218">
                  <c:v>1.7523636000000002E-2</c:v>
                </c:pt>
                <c:pt idx="219">
                  <c:v>1.7364854000000002E-2</c:v>
                </c:pt>
                <c:pt idx="220">
                  <c:v>1.7172084000000001E-2</c:v>
                </c:pt>
                <c:pt idx="221">
                  <c:v>1.6910302000000002E-2</c:v>
                </c:pt>
                <c:pt idx="222">
                  <c:v>1.6582880000000001E-2</c:v>
                </c:pt>
                <c:pt idx="223">
                  <c:v>1.6202009999999999E-2</c:v>
                </c:pt>
                <c:pt idx="224">
                  <c:v>1.5773143999999999E-2</c:v>
                </c:pt>
                <c:pt idx="225">
                  <c:v>1.5327931999999999E-2</c:v>
                </c:pt>
                <c:pt idx="226">
                  <c:v>1.4886091999999998E-2</c:v>
                </c:pt>
                <c:pt idx="227">
                  <c:v>1.4417009999999997E-2</c:v>
                </c:pt>
                <c:pt idx="228">
                  <c:v>1.3892924000000001E-2</c:v>
                </c:pt>
                <c:pt idx="229">
                  <c:v>1.3306312000000001E-2</c:v>
                </c:pt>
                <c:pt idx="230">
                  <c:v>1.2669886E-2</c:v>
                </c:pt>
                <c:pt idx="231">
                  <c:v>1.2033977999999999E-2</c:v>
                </c:pt>
                <c:pt idx="232">
                  <c:v>1.1462672E-2</c:v>
                </c:pt>
                <c:pt idx="233">
                  <c:v>1.0978541999999999E-2</c:v>
                </c:pt>
                <c:pt idx="234">
                  <c:v>1.0576397E-2</c:v>
                </c:pt>
                <c:pt idx="235">
                  <c:v>1.02183582E-2</c:v>
                </c:pt>
                <c:pt idx="236">
                  <c:v>9.8465691999999987E-3</c:v>
                </c:pt>
                <c:pt idx="237">
                  <c:v>9.4449443999999987E-3</c:v>
                </c:pt>
                <c:pt idx="238">
                  <c:v>9.0443576000000005E-3</c:v>
                </c:pt>
                <c:pt idx="239">
                  <c:v>8.6746439999999987E-3</c:v>
                </c:pt>
                <c:pt idx="240">
                  <c:v>8.364603600000001E-3</c:v>
                </c:pt>
                <c:pt idx="241">
                  <c:v>8.1202036000000005E-3</c:v>
                </c:pt>
                <c:pt idx="242">
                  <c:v>7.9012296000000003E-3</c:v>
                </c:pt>
                <c:pt idx="243">
                  <c:v>7.6718774000000007E-3</c:v>
                </c:pt>
                <c:pt idx="244">
                  <c:v>7.413726800000001E-3</c:v>
                </c:pt>
                <c:pt idx="245">
                  <c:v>7.12081E-3</c:v>
                </c:pt>
                <c:pt idx="246">
                  <c:v>6.8159586000000006E-3</c:v>
                </c:pt>
                <c:pt idx="247">
                  <c:v>6.5287495999999997E-3</c:v>
                </c:pt>
                <c:pt idx="248">
                  <c:v>6.2661881999999999E-3</c:v>
                </c:pt>
                <c:pt idx="249">
                  <c:v>6.0391712000000004E-3</c:v>
                </c:pt>
                <c:pt idx="250">
                  <c:v>5.8489957999999995E-3</c:v>
                </c:pt>
                <c:pt idx="251">
                  <c:v>5.6876191999999997E-3</c:v>
                </c:pt>
                <c:pt idx="252">
                  <c:v>5.5545224000000002E-3</c:v>
                </c:pt>
                <c:pt idx="253">
                  <c:v>5.4434788000000001E-3</c:v>
                </c:pt>
                <c:pt idx="254">
                  <c:v>5.3365862E-3</c:v>
                </c:pt>
                <c:pt idx="255">
                  <c:v>5.2206129999999998E-3</c:v>
                </c:pt>
                <c:pt idx="256">
                  <c:v>5.0784354000000002E-3</c:v>
                </c:pt>
                <c:pt idx="257">
                  <c:v>4.9035674000000003E-3</c:v>
                </c:pt>
                <c:pt idx="258">
                  <c:v>4.7183214000000003E-3</c:v>
                </c:pt>
                <c:pt idx="259">
                  <c:v>4.5457884000000004E-3</c:v>
                </c:pt>
                <c:pt idx="260">
                  <c:v>4.4036107999999999E-3</c:v>
                </c:pt>
                <c:pt idx="261">
                  <c:v>4.3034639999999999E-3</c:v>
                </c:pt>
                <c:pt idx="262">
                  <c:v>4.2315969999999993E-3</c:v>
                </c:pt>
                <c:pt idx="263">
                  <c:v>4.1503897999999994E-3</c:v>
                </c:pt>
                <c:pt idx="264">
                  <c:v>4.0219629999999999E-3</c:v>
                </c:pt>
                <c:pt idx="265">
                  <c:v>3.8258203999999999E-3</c:v>
                </c:pt>
                <c:pt idx="266">
                  <c:v>3.5609238E-3</c:v>
                </c:pt>
                <c:pt idx="267">
                  <c:v>3.2464727999999997E-3</c:v>
                </c:pt>
                <c:pt idx="268">
                  <c:v>2.9156766000000001E-3</c:v>
                </c:pt>
                <c:pt idx="269">
                  <c:v>2.6077118000000002E-3</c:v>
                </c:pt>
                <c:pt idx="270">
                  <c:v>2.3430748E-3</c:v>
                </c:pt>
                <c:pt idx="271">
                  <c:v>2.1331814000000002E-3</c:v>
                </c:pt>
                <c:pt idx="272">
                  <c:v>1.9808854000000001E-3</c:v>
                </c:pt>
                <c:pt idx="273">
                  <c:v>1.8662093999999997E-3</c:v>
                </c:pt>
                <c:pt idx="274">
                  <c:v>1.7663220000000001E-3</c:v>
                </c:pt>
                <c:pt idx="275">
                  <c:v>1.6848553999999998E-3</c:v>
                </c:pt>
                <c:pt idx="276">
                  <c:v>1.6306308000000002E-3</c:v>
                </c:pt>
                <c:pt idx="277">
                  <c:v>1.596643E-3</c:v>
                </c:pt>
                <c:pt idx="278">
                  <c:v>1.5732926000000002E-3</c:v>
                </c:pt>
                <c:pt idx="279">
                  <c:v>1.5382671999999999E-3</c:v>
                </c:pt>
                <c:pt idx="280">
                  <c:v>1.4661405999999999E-3</c:v>
                </c:pt>
                <c:pt idx="281">
                  <c:v>1.3535401999999999E-3</c:v>
                </c:pt>
                <c:pt idx="282">
                  <c:v>1.2240757000000001E-3</c:v>
                </c:pt>
                <c:pt idx="283">
                  <c:v>1.10888088E-3</c:v>
                </c:pt>
                <c:pt idx="284">
                  <c:v>1.0307868799999999E-3</c:v>
                </c:pt>
                <c:pt idx="285">
                  <c:v>9.8486458000000008E-4</c:v>
                </c:pt>
                <c:pt idx="286">
                  <c:v>9.5061742000000001E-4</c:v>
                </c:pt>
                <c:pt idx="287">
                  <c:v>9.1714863999999994E-4</c:v>
                </c:pt>
                <c:pt idx="288">
                  <c:v>8.7900978000000007E-4</c:v>
                </c:pt>
                <c:pt idx="289">
                  <c:v>8.4657884000000007E-4</c:v>
                </c:pt>
                <c:pt idx="290">
                  <c:v>8.4164932E-4</c:v>
                </c:pt>
                <c:pt idx="291">
                  <c:v>8.6084848000000003E-4</c:v>
                </c:pt>
                <c:pt idx="292">
                  <c:v>8.7408032000000008E-4</c:v>
                </c:pt>
                <c:pt idx="293">
                  <c:v>8.6370239999999997E-4</c:v>
                </c:pt>
                <c:pt idx="294">
                  <c:v>8.1829899999999998E-4</c:v>
                </c:pt>
                <c:pt idx="295">
                  <c:v>7.3086503999999998E-4</c:v>
                </c:pt>
                <c:pt idx="296">
                  <c:v>6.2111854000000016E-4</c:v>
                </c:pt>
                <c:pt idx="297">
                  <c:v>5.1863658000000001E-4</c:v>
                </c:pt>
                <c:pt idx="298">
                  <c:v>4.2886758000000005E-4</c:v>
                </c:pt>
                <c:pt idx="299">
                  <c:v>3.4402807999999997E-4</c:v>
                </c:pt>
                <c:pt idx="300">
                  <c:v>2.61004708E-4</c:v>
                </c:pt>
                <c:pt idx="301">
                  <c:v>1.6319279999999999E-4</c:v>
                </c:pt>
                <c:pt idx="302">
                  <c:v>5.2408499999999985E-5</c:v>
                </c:pt>
                <c:pt idx="303">
                  <c:v>-3.8398299999999995E-5</c:v>
                </c:pt>
                <c:pt idx="304">
                  <c:v>-7.9131636000000005E-5</c:v>
                </c:pt>
                <c:pt idx="305">
                  <c:v>-6.6418684000000005E-5</c:v>
                </c:pt>
                <c:pt idx="306">
                  <c:v>-4.1511560000000032E-6</c:v>
                </c:pt>
                <c:pt idx="307">
                  <c:v>7.3942703999999997E-5</c:v>
                </c:pt>
                <c:pt idx="308">
                  <c:v>1.1882720000000002E-4</c:v>
                </c:pt>
                <c:pt idx="309">
                  <c:v>1.1727051200000002E-4</c:v>
                </c:pt>
                <c:pt idx="310">
                  <c:v>8.3282824000000007E-5</c:v>
                </c:pt>
                <c:pt idx="311">
                  <c:v>4.0733344000000006E-5</c:v>
                </c:pt>
                <c:pt idx="312">
                  <c:v>1.6864119999999998E-5</c:v>
                </c:pt>
                <c:pt idx="313">
                  <c:v>2.6204244000000003E-5</c:v>
                </c:pt>
                <c:pt idx="314">
                  <c:v>5.1889587999999999E-5</c:v>
                </c:pt>
                <c:pt idx="315">
                  <c:v>7.1607636E-5</c:v>
                </c:pt>
                <c:pt idx="316">
                  <c:v>7.6796596000000005E-5</c:v>
                </c:pt>
                <c:pt idx="317">
                  <c:v>6.5899780000000014E-5</c:v>
                </c:pt>
                <c:pt idx="318">
                  <c:v>4.0214431999999993E-5</c:v>
                </c:pt>
                <c:pt idx="319">
                  <c:v>5.1889600000000021E-6</c:v>
                </c:pt>
                <c:pt idx="320">
                  <c:v>-3.8138859999999999E-5</c:v>
                </c:pt>
                <c:pt idx="321">
                  <c:v>-8.8990659999999992E-5</c:v>
                </c:pt>
                <c:pt idx="322">
                  <c:v>-1.2998344E-4</c:v>
                </c:pt>
                <c:pt idx="323">
                  <c:v>-1.4762591199999998E-4</c:v>
                </c:pt>
                <c:pt idx="324">
                  <c:v>-1.39842472E-4</c:v>
                </c:pt>
                <c:pt idx="325">
                  <c:v>-9.7552444000000019E-5</c:v>
                </c:pt>
                <c:pt idx="326">
                  <c:v>-3.3987691999999998E-5</c:v>
                </c:pt>
                <c:pt idx="327">
                  <c:v>2.1793623999999996E-5</c:v>
                </c:pt>
                <c:pt idx="328">
                  <c:v>6.2008072000000004E-5</c:v>
                </c:pt>
                <c:pt idx="329">
                  <c:v>7.9650536000000011E-5</c:v>
                </c:pt>
                <c:pt idx="330">
                  <c:v>6.3045864000000007E-5</c:v>
                </c:pt>
                <c:pt idx="331">
                  <c:v>3.2431000000000002E-5</c:v>
                </c:pt>
                <c:pt idx="332">
                  <c:v>7.0050960000000008E-6</c:v>
                </c:pt>
                <c:pt idx="333">
                  <c:v>-1.9718048000000001E-5</c:v>
                </c:pt>
                <c:pt idx="334">
                  <c:v>-5.266794E-5</c:v>
                </c:pt>
                <c:pt idx="335">
                  <c:v>-1.1182207600000001E-4</c:v>
                </c:pt>
                <c:pt idx="336">
                  <c:v>-2.3298430399999997E-4</c:v>
                </c:pt>
                <c:pt idx="337">
                  <c:v>-4.1848963599999998E-4</c:v>
                </c:pt>
                <c:pt idx="338">
                  <c:v>-6.2942094000000004E-4</c:v>
                </c:pt>
                <c:pt idx="339">
                  <c:v>-8.2322856E-4</c:v>
                </c:pt>
                <c:pt idx="340">
                  <c:v>-9.5373091999999997E-4</c:v>
                </c:pt>
                <c:pt idx="341">
                  <c:v>-1.0004315599999999E-3</c:v>
                </c:pt>
                <c:pt idx="342">
                  <c:v>-9.8278907999999987E-4</c:v>
                </c:pt>
                <c:pt idx="343">
                  <c:v>-9.384234E-4</c:v>
                </c:pt>
                <c:pt idx="344">
                  <c:v>-8.9872790000000008E-4</c:v>
                </c:pt>
                <c:pt idx="345">
                  <c:v>-8.7771259999999999E-4</c:v>
                </c:pt>
                <c:pt idx="346">
                  <c:v>-8.618862599999999E-4</c:v>
                </c:pt>
                <c:pt idx="347">
                  <c:v>-8.3256863999999994E-4</c:v>
                </c:pt>
                <c:pt idx="348">
                  <c:v>-7.7990070000000006E-4</c:v>
                </c:pt>
                <c:pt idx="349">
                  <c:v>-6.8364550000000004E-4</c:v>
                </c:pt>
                <c:pt idx="350">
                  <c:v>-5.4458138000000004E-4</c:v>
                </c:pt>
                <c:pt idx="351">
                  <c:v>-3.8294527599999997E-4</c:v>
                </c:pt>
                <c:pt idx="352">
                  <c:v>-2.1845524399999997E-4</c:v>
                </c:pt>
                <c:pt idx="353">
                  <c:v>-8.4320615999999997E-5</c:v>
                </c:pt>
                <c:pt idx="354">
                  <c:v>-1.9199155999999997E-5</c:v>
                </c:pt>
                <c:pt idx="355">
                  <c:v>-2.6204255999999992E-5</c:v>
                </c:pt>
                <c:pt idx="356">
                  <c:v>-9.8849699999999983E-5</c:v>
                </c:pt>
                <c:pt idx="357">
                  <c:v>-2.31427632E-4</c:v>
                </c:pt>
                <c:pt idx="358">
                  <c:v>-3.9436098E-4</c:v>
                </c:pt>
                <c:pt idx="359">
                  <c:v>-5.588510200000001E-4</c:v>
                </c:pt>
                <c:pt idx="360">
                  <c:v>-6.9947184000000002E-4</c:v>
                </c:pt>
                <c:pt idx="361">
                  <c:v>-7.8171686000000004E-4</c:v>
                </c:pt>
                <c:pt idx="362">
                  <c:v>-7.9157588000000004E-4</c:v>
                </c:pt>
                <c:pt idx="363">
                  <c:v>-7.4721028000000007E-4</c:v>
                </c:pt>
                <c:pt idx="364">
                  <c:v>-6.8468330000000005E-4</c:v>
                </c:pt>
                <c:pt idx="365">
                  <c:v>-6.5069560000000006E-4</c:v>
                </c:pt>
                <c:pt idx="366">
                  <c:v>-6.6730026000000006E-4</c:v>
                </c:pt>
                <c:pt idx="367">
                  <c:v>-7.1659537999999999E-4</c:v>
                </c:pt>
                <c:pt idx="368">
                  <c:v>-7.5810706000000003E-4</c:v>
                </c:pt>
                <c:pt idx="369">
                  <c:v>-7.5188031999999993E-4</c:v>
                </c:pt>
                <c:pt idx="370">
                  <c:v>-6.9013169999999999E-4</c:v>
                </c:pt>
                <c:pt idx="371">
                  <c:v>-6.0399498000000005E-4</c:v>
                </c:pt>
                <c:pt idx="372">
                  <c:v>-5.3394401999999998E-4</c:v>
                </c:pt>
                <c:pt idx="373">
                  <c:v>-5.0566418E-4</c:v>
                </c:pt>
                <c:pt idx="374">
                  <c:v>-5.186365799999999E-4</c:v>
                </c:pt>
                <c:pt idx="375">
                  <c:v>-5.391329800000001E-4</c:v>
                </c:pt>
                <c:pt idx="376">
                  <c:v>-5.2849560000000002E-4</c:v>
                </c:pt>
                <c:pt idx="377">
                  <c:v>-4.6155801999999996E-4</c:v>
                </c:pt>
                <c:pt idx="378">
                  <c:v>-3.5051427200000001E-4</c:v>
                </c:pt>
                <c:pt idx="379">
                  <c:v>-2.4050831200000001E-4</c:v>
                </c:pt>
                <c:pt idx="380">
                  <c:v>-1.7694353200000001E-4</c:v>
                </c:pt>
                <c:pt idx="381">
                  <c:v>-1.73051812E-4</c:v>
                </c:pt>
                <c:pt idx="382">
                  <c:v>-2.18714652E-4</c:v>
                </c:pt>
                <c:pt idx="383">
                  <c:v>-2.8487389999999998E-4</c:v>
                </c:pt>
                <c:pt idx="384">
                  <c:v>-3.3468791999999997E-4</c:v>
                </c:pt>
                <c:pt idx="385">
                  <c:v>-3.5155203999999999E-4</c:v>
                </c:pt>
                <c:pt idx="386">
                  <c:v>-3.3961744000000004E-4</c:v>
                </c:pt>
                <c:pt idx="387">
                  <c:v>-3.0588920000000001E-4</c:v>
                </c:pt>
                <c:pt idx="388">
                  <c:v>-2.5970743999999995E-4</c:v>
                </c:pt>
                <c:pt idx="389">
                  <c:v>-2.15341828E-4</c:v>
                </c:pt>
                <c:pt idx="390">
                  <c:v>-1.7642462800000001E-4</c:v>
                </c:pt>
                <c:pt idx="391">
                  <c:v>-1.58782148E-4</c:v>
                </c:pt>
                <c:pt idx="392">
                  <c:v>-1.8291080799999999E-4</c:v>
                </c:pt>
                <c:pt idx="393">
                  <c:v>-2.5192398800000004E-4</c:v>
                </c:pt>
                <c:pt idx="394">
                  <c:v>-3.4532527999999997E-4</c:v>
                </c:pt>
                <c:pt idx="395">
                  <c:v>-4.3768877999999996E-4</c:v>
                </c:pt>
                <c:pt idx="396">
                  <c:v>-4.9554570000000004E-4</c:v>
                </c:pt>
                <c:pt idx="397">
                  <c:v>-4.9684293999999998E-4</c:v>
                </c:pt>
                <c:pt idx="398">
                  <c:v>-4.3691043999999997E-4</c:v>
                </c:pt>
                <c:pt idx="399">
                  <c:v>-3.2820171599999998E-4</c:v>
                </c:pt>
                <c:pt idx="400">
                  <c:v>-2.0288832799999996E-4</c:v>
                </c:pt>
                <c:pt idx="401">
                  <c:v>-9.9368568000000009E-5</c:v>
                </c:pt>
                <c:pt idx="402">
                  <c:v>-4.4625047999999998E-5</c:v>
                </c:pt>
                <c:pt idx="403">
                  <c:v>-4.4625047999999998E-5</c:v>
                </c:pt>
                <c:pt idx="404">
                  <c:v>-8.3801692000000006E-5</c:v>
                </c:pt>
                <c:pt idx="405">
                  <c:v>-1.2635115999999998E-4</c:v>
                </c:pt>
                <c:pt idx="406">
                  <c:v>-1.4580976000000003E-4</c:v>
                </c:pt>
                <c:pt idx="407">
                  <c:v>-1.4321528E-4</c:v>
                </c:pt>
                <c:pt idx="408">
                  <c:v>-1.4399363999999999E-4</c:v>
                </c:pt>
                <c:pt idx="409">
                  <c:v>-1.7045733999999997E-4</c:v>
                </c:pt>
                <c:pt idx="410">
                  <c:v>-2.4154609999999999E-4</c:v>
                </c:pt>
                <c:pt idx="411">
                  <c:v>-3.5959494000000001E-4</c:v>
                </c:pt>
                <c:pt idx="412">
                  <c:v>-5.0410747999999998E-4</c:v>
                </c:pt>
                <c:pt idx="413">
                  <c:v>-6.4498773999999994E-4</c:v>
                </c:pt>
                <c:pt idx="414">
                  <c:v>-7.5940432000000011E-4</c:v>
                </c:pt>
                <c:pt idx="415">
                  <c:v>-8.198557E-4</c:v>
                </c:pt>
                <c:pt idx="416">
                  <c:v>-8.1440729999999995E-4</c:v>
                </c:pt>
                <c:pt idx="417">
                  <c:v>-7.5058310000000001E-4</c:v>
                </c:pt>
                <c:pt idx="418">
                  <c:v>-6.4784168000000001E-4</c:v>
                </c:pt>
                <c:pt idx="419">
                  <c:v>-5.3679792E-4</c:v>
                </c:pt>
                <c:pt idx="420">
                  <c:v>-4.5299622000000004E-4</c:v>
                </c:pt>
                <c:pt idx="421">
                  <c:v>-4.1330068000000001E-4</c:v>
                </c:pt>
                <c:pt idx="422">
                  <c:v>-4.1771128000000005E-4</c:v>
                </c:pt>
                <c:pt idx="423">
                  <c:v>-4.5143954E-4</c:v>
                </c:pt>
                <c:pt idx="424">
                  <c:v>-4.9450791999999994E-4</c:v>
                </c:pt>
                <c:pt idx="425">
                  <c:v>-5.4068966000000009E-4</c:v>
                </c:pt>
                <c:pt idx="426">
                  <c:v>-5.8998478000000002E-4</c:v>
                </c:pt>
                <c:pt idx="427">
                  <c:v>-6.2734529999999996E-4</c:v>
                </c:pt>
                <c:pt idx="428">
                  <c:v>-6.3253425999999996E-4</c:v>
                </c:pt>
                <c:pt idx="429">
                  <c:v>-5.9880602000000004E-4</c:v>
                </c:pt>
                <c:pt idx="430">
                  <c:v>-5.2382554000000002E-4</c:v>
                </c:pt>
                <c:pt idx="431">
                  <c:v>-4.2056522000000001E-4</c:v>
                </c:pt>
                <c:pt idx="432">
                  <c:v>-3.3027731999999999E-4</c:v>
                </c:pt>
                <c:pt idx="433">
                  <c:v>-2.8150107999999998E-4</c:v>
                </c:pt>
                <c:pt idx="434">
                  <c:v>-2.8253886000000002E-4</c:v>
                </c:pt>
                <c:pt idx="435">
                  <c:v>-3.4740087999999994E-4</c:v>
                </c:pt>
                <c:pt idx="436">
                  <c:v>-4.7764378000000001E-4</c:v>
                </c:pt>
                <c:pt idx="437">
                  <c:v>-6.405771399999999E-4</c:v>
                </c:pt>
                <c:pt idx="438">
                  <c:v>-8.084399999999999E-4</c:v>
                </c:pt>
                <c:pt idx="439">
                  <c:v>-9.5061754000000007E-4</c:v>
                </c:pt>
                <c:pt idx="440">
                  <c:v>-1.0315653E-3</c:v>
                </c:pt>
                <c:pt idx="441">
                  <c:v>-1.04194322E-3</c:v>
                </c:pt>
                <c:pt idx="442">
                  <c:v>-1.00432324E-3</c:v>
                </c:pt>
                <c:pt idx="443">
                  <c:v>-9.3712622000000014E-4</c:v>
                </c:pt>
                <c:pt idx="444">
                  <c:v>-8.6318351999999999E-4</c:v>
                </c:pt>
                <c:pt idx="445">
                  <c:v>-7.9987822000000006E-4</c:v>
                </c:pt>
                <c:pt idx="446">
                  <c:v>-7.4098352000000005E-4</c:v>
                </c:pt>
                <c:pt idx="447">
                  <c:v>-6.9532067999999992E-4</c:v>
                </c:pt>
                <c:pt idx="448">
                  <c:v>-6.9116950000000011E-4</c:v>
                </c:pt>
                <c:pt idx="449">
                  <c:v>-7.3605399999999998E-4</c:v>
                </c:pt>
                <c:pt idx="450">
                  <c:v>-8.1778012000000011E-4</c:v>
                </c:pt>
                <c:pt idx="451">
                  <c:v>-9.2441317999999995E-4</c:v>
                </c:pt>
                <c:pt idx="452">
                  <c:v>-1.0108094000000002E-3</c:v>
                </c:pt>
                <c:pt idx="453">
                  <c:v>-1.0440187399999999E-3</c:v>
                </c:pt>
                <c:pt idx="454">
                  <c:v>-1.02507904E-3</c:v>
                </c:pt>
                <c:pt idx="455">
                  <c:v>-9.5943869999999998E-4</c:v>
                </c:pt>
                <c:pt idx="456">
                  <c:v>-8.530651E-4</c:v>
                </c:pt>
                <c:pt idx="457">
                  <c:v>-7.3086503999999987E-4</c:v>
                </c:pt>
                <c:pt idx="458">
                  <c:v>-6.0529221999999999E-4</c:v>
                </c:pt>
                <c:pt idx="459">
                  <c:v>-4.8620557999999998E-4</c:v>
                </c:pt>
                <c:pt idx="460">
                  <c:v>-3.9721490000000004E-4</c:v>
                </c:pt>
                <c:pt idx="461">
                  <c:v>-3.4688197999999999E-4</c:v>
                </c:pt>
                <c:pt idx="462">
                  <c:v>-3.1782380000000001E-4</c:v>
                </c:pt>
                <c:pt idx="463">
                  <c:v>-3.0121911999999999E-4</c:v>
                </c:pt>
                <c:pt idx="464">
                  <c:v>-2.9058174000000001E-4</c:v>
                </c:pt>
                <c:pt idx="465">
                  <c:v>-2.7060423999999999E-4</c:v>
                </c:pt>
                <c:pt idx="466">
                  <c:v>-2.3739490000000002E-4</c:v>
                </c:pt>
                <c:pt idx="467">
                  <c:v>-2.0055330000000004E-4</c:v>
                </c:pt>
                <c:pt idx="468">
                  <c:v>-1.5878217200000002E-4</c:v>
                </c:pt>
                <c:pt idx="469">
                  <c:v>-1.10265404E-4</c:v>
                </c:pt>
                <c:pt idx="470">
                  <c:v>-5.8635259999999995E-5</c:v>
                </c:pt>
                <c:pt idx="471">
                  <c:v>-6.2267600000000008E-6</c:v>
                </c:pt>
                <c:pt idx="472">
                  <c:v>2.8279832000000004E-5</c:v>
                </c:pt>
                <c:pt idx="473">
                  <c:v>2.9058176000000003E-5</c:v>
                </c:pt>
                <c:pt idx="474">
                  <c:v>-1.1415711999999999E-5</c:v>
                </c:pt>
                <c:pt idx="475">
                  <c:v>-9.3660735999999994E-5</c:v>
                </c:pt>
                <c:pt idx="476">
                  <c:v>-2.0963399600000001E-4</c:v>
                </c:pt>
                <c:pt idx="477">
                  <c:v>-3.3728240799999994E-4</c:v>
                </c:pt>
                <c:pt idx="478">
                  <c:v>-4.6804419999999999E-4</c:v>
                </c:pt>
                <c:pt idx="479">
                  <c:v>-5.8220131999999999E-4</c:v>
                </c:pt>
                <c:pt idx="480">
                  <c:v>-6.6704082000000001E-4</c:v>
                </c:pt>
                <c:pt idx="481">
                  <c:v>-7.1218477999999996E-4</c:v>
                </c:pt>
                <c:pt idx="482">
                  <c:v>-7.0206632000000013E-4</c:v>
                </c:pt>
                <c:pt idx="483">
                  <c:v>-6.3953936000000003E-4</c:v>
                </c:pt>
                <c:pt idx="484">
                  <c:v>-5.5080813999999994E-4</c:v>
                </c:pt>
                <c:pt idx="485">
                  <c:v>-4.4962339999999999E-4</c:v>
                </c:pt>
                <c:pt idx="486">
                  <c:v>-3.5233037999999998E-4</c:v>
                </c:pt>
                <c:pt idx="487">
                  <c:v>-2.7319874000000002E-4</c:v>
                </c:pt>
                <c:pt idx="488">
                  <c:v>-1.90694268E-4</c:v>
                </c:pt>
                <c:pt idx="489">
                  <c:v>-9.3660728000000013E-5</c:v>
                </c:pt>
                <c:pt idx="490">
                  <c:v>2.2571971999999997E-5</c:v>
                </c:pt>
                <c:pt idx="491">
                  <c:v>1.64490032E-4</c:v>
                </c:pt>
                <c:pt idx="492">
                  <c:v>3.1004037199999996E-4</c:v>
                </c:pt>
                <c:pt idx="493">
                  <c:v>4.2419750000000003E-4</c:v>
                </c:pt>
                <c:pt idx="494">
                  <c:v>5.0384803999999994E-4</c:v>
                </c:pt>
                <c:pt idx="495">
                  <c:v>5.4406248000000003E-4</c:v>
                </c:pt>
                <c:pt idx="496">
                  <c:v>5.5236480000000001E-4</c:v>
                </c:pt>
                <c:pt idx="497">
                  <c:v>5.5573762000000007E-4</c:v>
                </c:pt>
                <c:pt idx="498">
                  <c:v>5.6300215999999996E-4</c:v>
                </c:pt>
                <c:pt idx="499">
                  <c:v>5.6611554000000008E-4</c:v>
                </c:pt>
                <c:pt idx="500">
                  <c:v>5.5521872000000006E-4</c:v>
                </c:pt>
                <c:pt idx="501">
                  <c:v>5.1915545999999999E-4</c:v>
                </c:pt>
                <c:pt idx="502">
                  <c:v>4.7453040000000005E-4</c:v>
                </c:pt>
                <c:pt idx="503">
                  <c:v>4.5429345999999993E-4</c:v>
                </c:pt>
                <c:pt idx="504">
                  <c:v>4.8361107999999995E-4</c:v>
                </c:pt>
                <c:pt idx="505">
                  <c:v>5.7389897999999997E-4</c:v>
                </c:pt>
                <c:pt idx="506">
                  <c:v>6.9999069999999997E-4</c:v>
                </c:pt>
                <c:pt idx="507">
                  <c:v>8.1648286000000003E-4</c:v>
                </c:pt>
                <c:pt idx="508">
                  <c:v>8.9561449999999983E-4</c:v>
                </c:pt>
                <c:pt idx="509">
                  <c:v>9.2934273999999996E-4</c:v>
                </c:pt>
                <c:pt idx="510">
                  <c:v>9.2181876000000003E-4</c:v>
                </c:pt>
                <c:pt idx="511">
                  <c:v>8.9717119999999995E-4</c:v>
                </c:pt>
                <c:pt idx="512">
                  <c:v>8.6499964000000002E-4</c:v>
                </c:pt>
                <c:pt idx="513">
                  <c:v>8.2374740000000003E-4</c:v>
                </c:pt>
                <c:pt idx="514">
                  <c:v>7.7574952000000004E-4</c:v>
                </c:pt>
                <c:pt idx="515">
                  <c:v>7.2489769999999998E-4</c:v>
                </c:pt>
                <c:pt idx="516">
                  <c:v>6.7015417999999999E-4</c:v>
                </c:pt>
                <c:pt idx="517">
                  <c:v>6.2371300000000002E-4</c:v>
                </c:pt>
                <c:pt idx="518">
                  <c:v>5.9621152000000001E-4</c:v>
                </c:pt>
                <c:pt idx="519">
                  <c:v>5.8194188000000005E-4</c:v>
                </c:pt>
                <c:pt idx="520">
                  <c:v>5.7623404000000018E-4</c:v>
                </c:pt>
                <c:pt idx="521">
                  <c:v>5.7805018000000002E-4</c:v>
                </c:pt>
                <c:pt idx="522">
                  <c:v>5.8142299999999997E-4</c:v>
                </c:pt>
                <c:pt idx="523">
                  <c:v>5.7675293999999997E-4</c:v>
                </c:pt>
                <c:pt idx="524">
                  <c:v>5.5651600000000006E-4</c:v>
                </c:pt>
                <c:pt idx="525">
                  <c:v>5.1578265999999997E-4</c:v>
                </c:pt>
                <c:pt idx="526">
                  <c:v>4.6726588000000008E-4</c:v>
                </c:pt>
                <c:pt idx="527">
                  <c:v>4.2990535999999998E-4</c:v>
                </c:pt>
                <c:pt idx="528">
                  <c:v>4.1537625999999995E-4</c:v>
                </c:pt>
                <c:pt idx="529">
                  <c:v>4.2653251999999996E-4</c:v>
                </c:pt>
                <c:pt idx="530">
                  <c:v>4.5766627999999998E-4</c:v>
                </c:pt>
                <c:pt idx="531">
                  <c:v>4.8880004000000001E-4</c:v>
                </c:pt>
                <c:pt idx="532">
                  <c:v>5.1085311999999998E-4</c:v>
                </c:pt>
                <c:pt idx="533">
                  <c:v>5.326467599999999E-4</c:v>
                </c:pt>
                <c:pt idx="534">
                  <c:v>5.5962936000000004E-4</c:v>
                </c:pt>
                <c:pt idx="535">
                  <c:v>5.9154146000000001E-4</c:v>
                </c:pt>
                <c:pt idx="536">
                  <c:v>6.2993976000000004E-4</c:v>
                </c:pt>
                <c:pt idx="537">
                  <c:v>6.6211131999999997E-4</c:v>
                </c:pt>
                <c:pt idx="538">
                  <c:v>6.6833806000000007E-4</c:v>
                </c:pt>
                <c:pt idx="539">
                  <c:v>6.5225227999999994E-4</c:v>
                </c:pt>
                <c:pt idx="540">
                  <c:v>6.2137796000000006E-4</c:v>
                </c:pt>
                <c:pt idx="541">
                  <c:v>5.7701236000000009E-4</c:v>
                </c:pt>
                <c:pt idx="542">
                  <c:v>5.2512276000000004E-4</c:v>
                </c:pt>
                <c:pt idx="543">
                  <c:v>4.7375205999999995E-4</c:v>
                </c:pt>
                <c:pt idx="544">
                  <c:v>4.2679197999999997E-4</c:v>
                </c:pt>
                <c:pt idx="545">
                  <c:v>3.9539878000000001E-4</c:v>
                </c:pt>
                <c:pt idx="546">
                  <c:v>3.8709644000000005E-4</c:v>
                </c:pt>
                <c:pt idx="547">
                  <c:v>3.922854E-4</c:v>
                </c:pt>
                <c:pt idx="548">
                  <c:v>3.9306374E-4</c:v>
                </c:pt>
                <c:pt idx="549">
                  <c:v>3.7645905999999992E-4</c:v>
                </c:pt>
                <c:pt idx="550">
                  <c:v>3.4221191999999999E-4</c:v>
                </c:pt>
                <c:pt idx="551">
                  <c:v>2.9395457999999998E-4</c:v>
                </c:pt>
                <c:pt idx="552">
                  <c:v>2.4102718000000001E-4</c:v>
                </c:pt>
                <c:pt idx="553">
                  <c:v>1.9588323999999998E-4</c:v>
                </c:pt>
                <c:pt idx="554">
                  <c:v>1.5385266400000001E-4</c:v>
                </c:pt>
                <c:pt idx="555">
                  <c:v>1.0818981600000002E-4</c:v>
                </c:pt>
                <c:pt idx="556">
                  <c:v>7.1088756000000009E-5</c:v>
                </c:pt>
                <c:pt idx="557">
                  <c:v>4.8257335999999995E-5</c:v>
                </c:pt>
                <c:pt idx="558">
                  <c:v>4.5403396000000002E-5</c:v>
                </c:pt>
                <c:pt idx="559">
                  <c:v>6.9791512000000011E-5</c:v>
                </c:pt>
                <c:pt idx="560">
                  <c:v>9.9887480000000007E-5</c:v>
                </c:pt>
                <c:pt idx="561">
                  <c:v>1.05854784E-4</c:v>
                </c:pt>
                <c:pt idx="562">
                  <c:v>7.7315504000000006E-5</c:v>
                </c:pt>
                <c:pt idx="563">
                  <c:v>2.1274744000000009E-5</c:v>
                </c:pt>
                <c:pt idx="564">
                  <c:v>-3.2949891999999999E-5</c:v>
                </c:pt>
                <c:pt idx="565">
                  <c:v>-4.3846708000000003E-5</c:v>
                </c:pt>
                <c:pt idx="566">
                  <c:v>1.2972480000000018E-6</c:v>
                </c:pt>
                <c:pt idx="567">
                  <c:v>9.9887487999999975E-5</c:v>
                </c:pt>
                <c:pt idx="568">
                  <c:v>2.2935204800000002E-4</c:v>
                </c:pt>
                <c:pt idx="569">
                  <c:v>3.5518432400000004E-4</c:v>
                </c:pt>
                <c:pt idx="570">
                  <c:v>4.5092063999999999E-4</c:v>
                </c:pt>
                <c:pt idx="571">
                  <c:v>5.0073465999999993E-4</c:v>
                </c:pt>
                <c:pt idx="572">
                  <c:v>4.9321065999999997E-4</c:v>
                </c:pt>
                <c:pt idx="573">
                  <c:v>4.4209940000000002E-4</c:v>
                </c:pt>
                <c:pt idx="574">
                  <c:v>3.7594015999999997E-4</c:v>
                </c:pt>
                <c:pt idx="575">
                  <c:v>3.3183400000000004E-4</c:v>
                </c:pt>
                <c:pt idx="576">
                  <c:v>3.4688197999999993E-4</c:v>
                </c:pt>
                <c:pt idx="577">
                  <c:v>4.2990535999999998E-4</c:v>
                </c:pt>
                <c:pt idx="578">
                  <c:v>5.4458138000000004E-4</c:v>
                </c:pt>
                <c:pt idx="579">
                  <c:v>6.3123701999999991E-4</c:v>
                </c:pt>
                <c:pt idx="580">
                  <c:v>6.3850156000000002E-4</c:v>
                </c:pt>
                <c:pt idx="581">
                  <c:v>5.5132702000000003E-4</c:v>
                </c:pt>
                <c:pt idx="582">
                  <c:v>4.1563570000000005E-4</c:v>
                </c:pt>
                <c:pt idx="583">
                  <c:v>3.0225692E-4</c:v>
                </c:pt>
                <c:pt idx="584">
                  <c:v>2.6697199999999998E-4</c:v>
                </c:pt>
                <c:pt idx="585">
                  <c:v>3.1652657999999998E-4</c:v>
                </c:pt>
                <c:pt idx="586">
                  <c:v>4.2627309999999994E-4</c:v>
                </c:pt>
                <c:pt idx="587">
                  <c:v>5.4354360000000005E-4</c:v>
                </c:pt>
                <c:pt idx="588">
                  <c:v>6.2059965999999996E-4</c:v>
                </c:pt>
                <c:pt idx="589">
                  <c:v>6.5380899999999999E-4</c:v>
                </c:pt>
                <c:pt idx="590">
                  <c:v>6.7067311999999995E-4</c:v>
                </c:pt>
                <c:pt idx="591">
                  <c:v>6.9091005999999996E-4</c:v>
                </c:pt>
                <c:pt idx="592">
                  <c:v>7.2801111999999993E-4</c:v>
                </c:pt>
                <c:pt idx="593">
                  <c:v>7.7808457999999992E-4</c:v>
                </c:pt>
                <c:pt idx="594">
                  <c:v>8.0506716000000003E-4</c:v>
                </c:pt>
                <c:pt idx="595">
                  <c:v>7.8405186000000005E-4</c:v>
                </c:pt>
                <c:pt idx="596">
                  <c:v>7.0907137999999992E-4</c:v>
                </c:pt>
                <c:pt idx="597">
                  <c:v>5.8609304000000004E-4</c:v>
                </c:pt>
              </c:numCache>
            </c:numRef>
          </c:val>
          <c:smooth val="0"/>
        </c:ser>
        <c:ser>
          <c:idx val="51"/>
          <c:order val="50"/>
          <c:marker>
            <c:symbol val="none"/>
          </c:marker>
          <c:val>
            <c:numRef>
              <c:f>Sheet1!$BA$2:$BA$599</c:f>
              <c:numCache>
                <c:formatCode>0.00E+00</c:formatCode>
                <c:ptCount val="598"/>
                <c:pt idx="0">
                  <c:v>2.9836519999999999E-4</c:v>
                </c:pt>
                <c:pt idx="1">
                  <c:v>2.2701700000000001E-4</c:v>
                </c:pt>
                <c:pt idx="2">
                  <c:v>2.1949299999999999E-4</c:v>
                </c:pt>
                <c:pt idx="3">
                  <c:v>2.0652060000000001E-4</c:v>
                </c:pt>
                <c:pt idx="4">
                  <c:v>2.1430403999999999E-4</c:v>
                </c:pt>
                <c:pt idx="5">
                  <c:v>2.2909257999999998E-4</c:v>
                </c:pt>
                <c:pt idx="6">
                  <c:v>2.4336221999999999E-4</c:v>
                </c:pt>
                <c:pt idx="7">
                  <c:v>2.4699450000000001E-4</c:v>
                </c:pt>
                <c:pt idx="8">
                  <c:v>2.2883314000000005E-4</c:v>
                </c:pt>
                <c:pt idx="9">
                  <c:v>1.8602422000000001E-4</c:v>
                </c:pt>
                <c:pt idx="10">
                  <c:v>1.2557282800000001E-4</c:v>
                </c:pt>
                <c:pt idx="11">
                  <c:v>5.1889608000000001E-5</c:v>
                </c:pt>
                <c:pt idx="12">
                  <c:v>-1.0118464000000006E-5</c:v>
                </c:pt>
                <c:pt idx="13">
                  <c:v>-3.1912095999999998E-5</c:v>
                </c:pt>
                <c:pt idx="14">
                  <c:v>1.5567040000000025E-6</c:v>
                </c:pt>
                <c:pt idx="15">
                  <c:v>9.4698535999999993E-5</c:v>
                </c:pt>
                <c:pt idx="16">
                  <c:v>2.2623867599999998E-4</c:v>
                </c:pt>
                <c:pt idx="17">
                  <c:v>3.5077372799999999E-4</c:v>
                </c:pt>
                <c:pt idx="18">
                  <c:v>4.2264082000000004E-4</c:v>
                </c:pt>
                <c:pt idx="19">
                  <c:v>4.2186246000000001E-4</c:v>
                </c:pt>
                <c:pt idx="20">
                  <c:v>3.6478390000000002E-4</c:v>
                </c:pt>
                <c:pt idx="21">
                  <c:v>3.0199747999999995E-4</c:v>
                </c:pt>
                <c:pt idx="22">
                  <c:v>2.7864715999999999E-4</c:v>
                </c:pt>
                <c:pt idx="23">
                  <c:v>3.1081872000000003E-4</c:v>
                </c:pt>
                <c:pt idx="24">
                  <c:v>3.8268581999999999E-4</c:v>
                </c:pt>
                <c:pt idx="25">
                  <c:v>4.4728838E-4</c:v>
                </c:pt>
                <c:pt idx="26">
                  <c:v>4.6674697999999997E-4</c:v>
                </c:pt>
                <c:pt idx="27">
                  <c:v>4.4547223999999994E-4</c:v>
                </c:pt>
                <c:pt idx="28">
                  <c:v>4.1330068000000001E-4</c:v>
                </c:pt>
                <c:pt idx="29">
                  <c:v>4.0759283999999997E-4</c:v>
                </c:pt>
                <c:pt idx="30">
                  <c:v>4.6596863999999997E-4</c:v>
                </c:pt>
                <c:pt idx="31">
                  <c:v>5.7467734000000005E-4</c:v>
                </c:pt>
                <c:pt idx="32">
                  <c:v>6.7741873999999991E-4</c:v>
                </c:pt>
                <c:pt idx="33">
                  <c:v>7.4254020000000004E-4</c:v>
                </c:pt>
                <c:pt idx="34">
                  <c:v>7.5914486000000004E-4</c:v>
                </c:pt>
                <c:pt idx="35">
                  <c:v>7.2411938000000006E-4</c:v>
                </c:pt>
                <c:pt idx="36">
                  <c:v>6.7534316000000003E-4</c:v>
                </c:pt>
                <c:pt idx="37">
                  <c:v>6.4576610000000002E-4</c:v>
                </c:pt>
                <c:pt idx="38">
                  <c:v>6.2371301999999994E-4</c:v>
                </c:pt>
                <c:pt idx="39">
                  <c:v>5.9854655999999997E-4</c:v>
                </c:pt>
                <c:pt idx="40">
                  <c:v>5.7104506000000004E-4</c:v>
                </c:pt>
                <c:pt idx="41">
                  <c:v>5.2797670000000001E-4</c:v>
                </c:pt>
                <c:pt idx="42">
                  <c:v>4.7997882000000002E-4</c:v>
                </c:pt>
                <c:pt idx="43">
                  <c:v>4.4806672E-4</c:v>
                </c:pt>
                <c:pt idx="44">
                  <c:v>4.2549474000000003E-4</c:v>
                </c:pt>
                <c:pt idx="45">
                  <c:v>4.0447946000000002E-4</c:v>
                </c:pt>
                <c:pt idx="46">
                  <c:v>3.8294526000000003E-4</c:v>
                </c:pt>
                <c:pt idx="47">
                  <c:v>3.6452444E-4</c:v>
                </c:pt>
                <c:pt idx="48">
                  <c:v>3.5388705999999997E-4</c:v>
                </c:pt>
                <c:pt idx="49">
                  <c:v>3.632272E-4</c:v>
                </c:pt>
                <c:pt idx="50">
                  <c:v>3.9617709999999992E-4</c:v>
                </c:pt>
                <c:pt idx="51">
                  <c:v>4.4158051999999994E-4</c:v>
                </c:pt>
                <c:pt idx="52">
                  <c:v>4.7816269999999999E-4</c:v>
                </c:pt>
                <c:pt idx="53">
                  <c:v>4.9554571999999996E-4</c:v>
                </c:pt>
                <c:pt idx="54">
                  <c:v>4.8283276000000004E-4</c:v>
                </c:pt>
                <c:pt idx="55">
                  <c:v>4.3042425999999999E-4</c:v>
                </c:pt>
                <c:pt idx="56">
                  <c:v>3.5700046000000001E-4</c:v>
                </c:pt>
                <c:pt idx="57">
                  <c:v>2.8720893999999999E-4</c:v>
                </c:pt>
                <c:pt idx="58">
                  <c:v>2.3505988000000001E-4</c:v>
                </c:pt>
                <c:pt idx="59">
                  <c:v>2.1404459999999997E-4</c:v>
                </c:pt>
                <c:pt idx="60">
                  <c:v>2.1534184E-4</c:v>
                </c:pt>
                <c:pt idx="61">
                  <c:v>2.0262890000000001E-4</c:v>
                </c:pt>
                <c:pt idx="62">
                  <c:v>1.4269639999999996E-4</c:v>
                </c:pt>
                <c:pt idx="63">
                  <c:v>3.4247140000000002E-5</c:v>
                </c:pt>
                <c:pt idx="64">
                  <c:v>-9.5995760000000004E-5</c:v>
                </c:pt>
                <c:pt idx="65">
                  <c:v>-2.0340723999999998E-4</c:v>
                </c:pt>
                <c:pt idx="66">
                  <c:v>-2.4491892000000001E-4</c:v>
                </c:pt>
                <c:pt idx="67">
                  <c:v>-2.0807729600000004E-4</c:v>
                </c:pt>
                <c:pt idx="68">
                  <c:v>-1.11303196E-4</c:v>
                </c:pt>
                <c:pt idx="69">
                  <c:v>1.0377923999999998E-5</c:v>
                </c:pt>
                <c:pt idx="70">
                  <c:v>1.15973264E-4</c:v>
                </c:pt>
                <c:pt idx="71">
                  <c:v>1.7019788399999999E-4</c:v>
                </c:pt>
                <c:pt idx="72">
                  <c:v>1.6941954000000001E-4</c:v>
                </c:pt>
                <c:pt idx="73">
                  <c:v>1.2738897199999997E-4</c:v>
                </c:pt>
                <c:pt idx="74">
                  <c:v>5.9413592000000001E-5</c:v>
                </c:pt>
                <c:pt idx="75">
                  <c:v>-1.0637367999999997E-5</c:v>
                </c:pt>
                <c:pt idx="76">
                  <c:v>-6.2267516000000004E-5</c:v>
                </c:pt>
                <c:pt idx="77">
                  <c:v>-8.3542252000000003E-5</c:v>
                </c:pt>
                <c:pt idx="78">
                  <c:v>-6.8753715999999996E-5</c:v>
                </c:pt>
                <c:pt idx="79">
                  <c:v>-2.3350316000000003E-5</c:v>
                </c:pt>
                <c:pt idx="80">
                  <c:v>4.1252243999999991E-5</c:v>
                </c:pt>
                <c:pt idx="81">
                  <c:v>1.19864992E-4</c:v>
                </c:pt>
                <c:pt idx="82">
                  <c:v>1.9899662799999999E-4</c:v>
                </c:pt>
                <c:pt idx="83">
                  <c:v>2.6463698000000005E-4</c:v>
                </c:pt>
                <c:pt idx="84">
                  <c:v>3.2223444000000005E-4</c:v>
                </c:pt>
                <c:pt idx="85">
                  <c:v>3.7464293999999999E-4</c:v>
                </c:pt>
                <c:pt idx="86">
                  <c:v>4.2315972000000004E-4</c:v>
                </c:pt>
                <c:pt idx="87">
                  <c:v>4.7375208000000003E-4</c:v>
                </c:pt>
                <c:pt idx="88">
                  <c:v>5.1993382000000007E-4</c:v>
                </c:pt>
                <c:pt idx="89">
                  <c:v>5.4224633999999997E-4</c:v>
                </c:pt>
                <c:pt idx="90">
                  <c:v>5.3809515999999995E-4</c:v>
                </c:pt>
                <c:pt idx="91">
                  <c:v>5.1111255999999991E-4</c:v>
                </c:pt>
                <c:pt idx="92">
                  <c:v>4.6311467999999992E-4</c:v>
                </c:pt>
                <c:pt idx="93">
                  <c:v>4.0707390000000002E-4</c:v>
                </c:pt>
                <c:pt idx="94">
                  <c:v>3.6037325999999998E-4</c:v>
                </c:pt>
                <c:pt idx="95">
                  <c:v>3.3027729999999996E-4</c:v>
                </c:pt>
                <c:pt idx="96">
                  <c:v>3.1963994000000002E-4</c:v>
                </c:pt>
                <c:pt idx="97">
                  <c:v>3.2482889999999997E-4</c:v>
                </c:pt>
                <c:pt idx="98">
                  <c:v>3.2898007999999999E-4</c:v>
                </c:pt>
                <c:pt idx="99">
                  <c:v>3.1237540000000002E-4</c:v>
                </c:pt>
                <c:pt idx="100">
                  <c:v>2.5815076000000001E-4</c:v>
                </c:pt>
                <c:pt idx="101">
                  <c:v>1.6786284799999999E-4</c:v>
                </c:pt>
                <c:pt idx="102">
                  <c:v>6.3824208000000013E-5</c:v>
                </c:pt>
                <c:pt idx="103">
                  <c:v>-2.9058172000000002E-5</c:v>
                </c:pt>
                <c:pt idx="104">
                  <c:v>-9.5736292000000019E-5</c:v>
                </c:pt>
                <c:pt idx="105">
                  <c:v>-1.1363820400000001E-4</c:v>
                </c:pt>
                <c:pt idx="106">
                  <c:v>-8.8471747999999993E-5</c:v>
                </c:pt>
                <c:pt idx="107">
                  <c:v>-3.8657728000000011E-5</c:v>
                </c:pt>
                <c:pt idx="108">
                  <c:v>3.2431011999999994E-5</c:v>
                </c:pt>
                <c:pt idx="109">
                  <c:v>1.1519491200000001E-4</c:v>
                </c:pt>
                <c:pt idx="110">
                  <c:v>1.8291084399999998E-4</c:v>
                </c:pt>
                <c:pt idx="111">
                  <c:v>2.2260637999999998E-4</c:v>
                </c:pt>
                <c:pt idx="112">
                  <c:v>2.2831421999999998E-4</c:v>
                </c:pt>
                <c:pt idx="113">
                  <c:v>1.9925604800000003E-4</c:v>
                </c:pt>
                <c:pt idx="114">
                  <c:v>1.53852652E-4</c:v>
                </c:pt>
                <c:pt idx="115">
                  <c:v>1.1078428000000002E-4</c:v>
                </c:pt>
                <c:pt idx="116">
                  <c:v>8.8212319999999997E-5</c:v>
                </c:pt>
                <c:pt idx="117">
                  <c:v>9.2882399999999997E-5</c:v>
                </c:pt>
                <c:pt idx="118">
                  <c:v>1.0948707199999999E-4</c:v>
                </c:pt>
                <c:pt idx="119">
                  <c:v>1.2764842800000001E-4</c:v>
                </c:pt>
                <c:pt idx="120">
                  <c:v>1.3906413999999998E-4</c:v>
                </c:pt>
                <c:pt idx="121">
                  <c:v>1.2142166799999999E-4</c:v>
                </c:pt>
                <c:pt idx="122">
                  <c:v>6.7975372000000017E-5</c:v>
                </c:pt>
                <c:pt idx="123">
                  <c:v>-1.0637367999999993E-5</c:v>
                </c:pt>
                <c:pt idx="124">
                  <c:v>-9.9109128000000006E-5</c:v>
                </c:pt>
                <c:pt idx="125">
                  <c:v>-1.6241444800000002E-4</c:v>
                </c:pt>
                <c:pt idx="126">
                  <c:v>-1.6500892800000002E-4</c:v>
                </c:pt>
                <c:pt idx="127">
                  <c:v>-1.1052485200000001E-4</c:v>
                </c:pt>
                <c:pt idx="128">
                  <c:v>-2.7501491999999992E-5</c:v>
                </c:pt>
                <c:pt idx="129">
                  <c:v>3.8917191999999999E-5</c:v>
                </c:pt>
                <c:pt idx="130">
                  <c:v>5.1111252000000009E-5</c:v>
                </c:pt>
                <c:pt idx="131">
                  <c:v>4.9295039999999933E-6</c:v>
                </c:pt>
                <c:pt idx="132">
                  <c:v>-7.4202136000000004E-5</c:v>
                </c:pt>
                <c:pt idx="133">
                  <c:v>-1.33615736E-4</c:v>
                </c:pt>
                <c:pt idx="134">
                  <c:v>-1.2297836800000001E-4</c:v>
                </c:pt>
                <c:pt idx="135">
                  <c:v>-3.2690467999999994E-5</c:v>
                </c:pt>
                <c:pt idx="136">
                  <c:v>1.0896815199999999E-4</c:v>
                </c:pt>
                <c:pt idx="137">
                  <c:v>2.6230193200000001E-4</c:v>
                </c:pt>
                <c:pt idx="138">
                  <c:v>3.7697795200000001E-4</c:v>
                </c:pt>
                <c:pt idx="139">
                  <c:v>4.1900852000000005E-4</c:v>
                </c:pt>
                <c:pt idx="140">
                  <c:v>3.9617710000000003E-4</c:v>
                </c:pt>
                <c:pt idx="141">
                  <c:v>3.4921700000000008E-4</c:v>
                </c:pt>
                <c:pt idx="142">
                  <c:v>3.2768281999999996E-4</c:v>
                </c:pt>
                <c:pt idx="143">
                  <c:v>3.6244885999999995E-4</c:v>
                </c:pt>
                <c:pt idx="144">
                  <c:v>4.5585015999999995E-4</c:v>
                </c:pt>
                <c:pt idx="145">
                  <c:v>5.6481831999999994E-4</c:v>
                </c:pt>
                <c:pt idx="146">
                  <c:v>6.2241578E-4</c:v>
                </c:pt>
                <c:pt idx="147">
                  <c:v>5.9595207999999997E-4</c:v>
                </c:pt>
                <c:pt idx="148">
                  <c:v>4.9917796000000002E-4</c:v>
                </c:pt>
                <c:pt idx="149">
                  <c:v>3.7127008000000005E-4</c:v>
                </c:pt>
                <c:pt idx="150">
                  <c:v>2.6826922E-4</c:v>
                </c:pt>
                <c:pt idx="151">
                  <c:v>2.2987092000000003E-4</c:v>
                </c:pt>
                <c:pt idx="152">
                  <c:v>2.4595668000000002E-4</c:v>
                </c:pt>
                <c:pt idx="153">
                  <c:v>2.8331720000000001E-4</c:v>
                </c:pt>
                <c:pt idx="154">
                  <c:v>3.0511083999999999E-4</c:v>
                </c:pt>
                <c:pt idx="155">
                  <c:v>2.8357666000000003E-4</c:v>
                </c:pt>
                <c:pt idx="156">
                  <c:v>2.1819576000000002E-4</c:v>
                </c:pt>
                <c:pt idx="157">
                  <c:v>1.25053936E-4</c:v>
                </c:pt>
                <c:pt idx="158">
                  <c:v>3.1133756000000003E-5</c:v>
                </c:pt>
                <c:pt idx="159">
                  <c:v>-3.6063284E-5</c:v>
                </c:pt>
                <c:pt idx="160">
                  <c:v>-5.5262431999999995E-5</c:v>
                </c:pt>
                <c:pt idx="161">
                  <c:v>-3.8917319999999987E-6</c:v>
                </c:pt>
                <c:pt idx="162">
                  <c:v>1.2297835199999999E-4</c:v>
                </c:pt>
                <c:pt idx="163">
                  <c:v>2.8435501199999998E-4</c:v>
                </c:pt>
                <c:pt idx="164">
                  <c:v>4.24975832E-4</c:v>
                </c:pt>
                <c:pt idx="165">
                  <c:v>5.0618305999999998E-4</c:v>
                </c:pt>
                <c:pt idx="166">
                  <c:v>5.0644252000000005E-4</c:v>
                </c:pt>
                <c:pt idx="167">
                  <c:v>4.5792574E-4</c:v>
                </c:pt>
                <c:pt idx="168">
                  <c:v>4.1900853999999997E-4</c:v>
                </c:pt>
                <c:pt idx="169">
                  <c:v>4.2367860000000002E-4</c:v>
                </c:pt>
                <c:pt idx="170">
                  <c:v>4.6337414000000005E-4</c:v>
                </c:pt>
                <c:pt idx="171">
                  <c:v>5.0410747999999998E-4</c:v>
                </c:pt>
                <c:pt idx="172">
                  <c:v>5.0125353999999991E-4</c:v>
                </c:pt>
                <c:pt idx="173">
                  <c:v>4.3898601999999996E-4</c:v>
                </c:pt>
                <c:pt idx="174">
                  <c:v>3.3313123999999998E-4</c:v>
                </c:pt>
                <c:pt idx="175">
                  <c:v>2.2001191199999998E-4</c:v>
                </c:pt>
                <c:pt idx="176">
                  <c:v>1.4217749999999999E-4</c:v>
                </c:pt>
                <c:pt idx="177">
                  <c:v>1.1908664000000002E-4</c:v>
                </c:pt>
                <c:pt idx="178">
                  <c:v>1.4295586000000001E-4</c:v>
                </c:pt>
                <c:pt idx="179">
                  <c:v>1.901754E-4</c:v>
                </c:pt>
                <c:pt idx="180">
                  <c:v>2.3168708800000003E-4</c:v>
                </c:pt>
                <c:pt idx="181">
                  <c:v>2.4673507999999994E-4</c:v>
                </c:pt>
                <c:pt idx="182">
                  <c:v>2.3998942000000002E-4</c:v>
                </c:pt>
                <c:pt idx="183">
                  <c:v>2.3921108E-4</c:v>
                </c:pt>
                <c:pt idx="184">
                  <c:v>2.9628964000000003E-4</c:v>
                </c:pt>
                <c:pt idx="185">
                  <c:v>4.4910460000000002E-4</c:v>
                </c:pt>
                <c:pt idx="186">
                  <c:v>6.9583956E-4</c:v>
                </c:pt>
                <c:pt idx="187">
                  <c:v>1.0154795399999999E-3</c:v>
                </c:pt>
                <c:pt idx="188">
                  <c:v>1.3729988599999999E-3</c:v>
                </c:pt>
                <c:pt idx="189">
                  <c:v>1.7333722E-3</c:v>
                </c:pt>
                <c:pt idx="190">
                  <c:v>2.1038638000000004E-3</c:v>
                </c:pt>
                <c:pt idx="191">
                  <c:v>2.5070459999999998E-3</c:v>
                </c:pt>
                <c:pt idx="192">
                  <c:v>2.9478481999999999E-3</c:v>
                </c:pt>
                <c:pt idx="193">
                  <c:v>3.4407993999999997E-3</c:v>
                </c:pt>
                <c:pt idx="194">
                  <c:v>4.0022448000000006E-3</c:v>
                </c:pt>
                <c:pt idx="195">
                  <c:v>4.6355573999999995E-3</c:v>
                </c:pt>
                <c:pt idx="196">
                  <c:v>5.3565634000000001E-3</c:v>
                </c:pt>
                <c:pt idx="197">
                  <c:v>6.1769379999999999E-3</c:v>
                </c:pt>
                <c:pt idx="198">
                  <c:v>7.0831900000000005E-3</c:v>
                </c:pt>
                <c:pt idx="199">
                  <c:v>8.0628658000000009E-3</c:v>
                </c:pt>
                <c:pt idx="200">
                  <c:v>9.0985819999999992E-3</c:v>
                </c:pt>
                <c:pt idx="201">
                  <c:v>1.0177626800000001E-2</c:v>
                </c:pt>
                <c:pt idx="202">
                  <c:v>1.1305706400000001E-2</c:v>
                </c:pt>
                <c:pt idx="203">
                  <c:v>1.2477892000000001E-2</c:v>
                </c:pt>
                <c:pt idx="204">
                  <c:v>1.3674726000000002E-2</c:v>
                </c:pt>
                <c:pt idx="205">
                  <c:v>1.4877528000000001E-2</c:v>
                </c:pt>
                <c:pt idx="206">
                  <c:v>1.6057498E-2</c:v>
                </c:pt>
                <c:pt idx="207">
                  <c:v>1.718039E-2</c:v>
                </c:pt>
                <c:pt idx="208">
                  <c:v>1.8245944E-2</c:v>
                </c:pt>
                <c:pt idx="209">
                  <c:v>1.9249228E-2</c:v>
                </c:pt>
                <c:pt idx="210">
                  <c:v>2.0178052000000002E-2</c:v>
                </c:pt>
                <c:pt idx="211">
                  <c:v>2.1033192000000003E-2</c:v>
                </c:pt>
                <c:pt idx="212">
                  <c:v>2.1823470000000001E-2</c:v>
                </c:pt>
                <c:pt idx="213">
                  <c:v>2.2554594000000001E-2</c:v>
                </c:pt>
                <c:pt idx="214">
                  <c:v>2.3240575999999999E-2</c:v>
                </c:pt>
                <c:pt idx="215">
                  <c:v>2.3889713999999999E-2</c:v>
                </c:pt>
                <c:pt idx="216">
                  <c:v>2.4482552000000001E-2</c:v>
                </c:pt>
                <c:pt idx="217">
                  <c:v>2.4997037999999999E-2</c:v>
                </c:pt>
                <c:pt idx="218">
                  <c:v>2.5405928000000001E-2</c:v>
                </c:pt>
                <c:pt idx="219">
                  <c:v>2.5670824000000002E-2</c:v>
                </c:pt>
                <c:pt idx="220">
                  <c:v>2.5773306000000003E-2</c:v>
                </c:pt>
                <c:pt idx="221">
                  <c:v>2.5729977999999997E-2</c:v>
                </c:pt>
                <c:pt idx="222">
                  <c:v>2.5566783999999999E-2</c:v>
                </c:pt>
                <c:pt idx="223">
                  <c:v>2.5302666000000001E-2</c:v>
                </c:pt>
                <c:pt idx="224">
                  <c:v>2.496201E-2</c:v>
                </c:pt>
                <c:pt idx="225">
                  <c:v>2.4552081999999999E-2</c:v>
                </c:pt>
                <c:pt idx="226">
                  <c:v>2.4060428000000002E-2</c:v>
                </c:pt>
                <c:pt idx="227">
                  <c:v>2.3470444E-2</c:v>
                </c:pt>
                <c:pt idx="228">
                  <c:v>2.2786798000000004E-2</c:v>
                </c:pt>
                <c:pt idx="229">
                  <c:v>2.2035178000000002E-2</c:v>
                </c:pt>
                <c:pt idx="230">
                  <c:v>2.1250347999999999E-2</c:v>
                </c:pt>
                <c:pt idx="231">
                  <c:v>2.0473041999999997E-2</c:v>
                </c:pt>
                <c:pt idx="232">
                  <c:v>1.9717270000000002E-2</c:v>
                </c:pt>
                <c:pt idx="233">
                  <c:v>1.8964091999999998E-2</c:v>
                </c:pt>
                <c:pt idx="234">
                  <c:v>1.8198720000000002E-2</c:v>
                </c:pt>
                <c:pt idx="235">
                  <c:v>1.7407403999999998E-2</c:v>
                </c:pt>
                <c:pt idx="236">
                  <c:v>1.6563938E-2</c:v>
                </c:pt>
                <c:pt idx="237">
                  <c:v>1.5685966000000003E-2</c:v>
                </c:pt>
                <c:pt idx="238">
                  <c:v>1.4812145999999998E-2</c:v>
                </c:pt>
                <c:pt idx="239">
                  <c:v>1.3951557999999999E-2</c:v>
                </c:pt>
                <c:pt idx="240">
                  <c:v>1.3128328E-2</c:v>
                </c:pt>
                <c:pt idx="241">
                  <c:v>1.2378523999999998E-2</c:v>
                </c:pt>
                <c:pt idx="242">
                  <c:v>1.1694617999999999E-2</c:v>
                </c:pt>
                <c:pt idx="243">
                  <c:v>1.1080504E-2</c:v>
                </c:pt>
                <c:pt idx="244">
                  <c:v>1.05595316E-2</c:v>
                </c:pt>
                <c:pt idx="245">
                  <c:v>1.0126254400000001E-2</c:v>
                </c:pt>
                <c:pt idx="246">
                  <c:v>9.773405399999999E-3</c:v>
                </c:pt>
                <c:pt idx="247">
                  <c:v>9.5072124000000011E-3</c:v>
                </c:pt>
                <c:pt idx="248">
                  <c:v>9.2887575999999993E-3</c:v>
                </c:pt>
                <c:pt idx="249">
                  <c:v>9.0773074000000016E-3</c:v>
                </c:pt>
                <c:pt idx="250">
                  <c:v>8.8702678000000014E-3</c:v>
                </c:pt>
                <c:pt idx="251">
                  <c:v>8.6585582000000012E-3</c:v>
                </c:pt>
                <c:pt idx="252">
                  <c:v>8.4432164000000001E-3</c:v>
                </c:pt>
                <c:pt idx="253">
                  <c:v>8.2652352000000002E-3</c:v>
                </c:pt>
                <c:pt idx="254">
                  <c:v>8.1417379999999991E-3</c:v>
                </c:pt>
                <c:pt idx="255">
                  <c:v>8.0491152E-3</c:v>
                </c:pt>
                <c:pt idx="256">
                  <c:v>7.974653600000001E-3</c:v>
                </c:pt>
                <c:pt idx="257">
                  <c:v>7.8856628000000019E-3</c:v>
                </c:pt>
                <c:pt idx="258">
                  <c:v>7.7362206000000005E-3</c:v>
                </c:pt>
                <c:pt idx="259">
                  <c:v>7.5263271999999994E-3</c:v>
                </c:pt>
                <c:pt idx="260">
                  <c:v>7.2860781999999997E-3</c:v>
                </c:pt>
                <c:pt idx="261">
                  <c:v>7.042197E-3</c:v>
                </c:pt>
                <c:pt idx="262">
                  <c:v>6.8227039999999989E-3</c:v>
                </c:pt>
                <c:pt idx="263">
                  <c:v>6.6304529999999997E-3</c:v>
                </c:pt>
                <c:pt idx="264">
                  <c:v>6.4311967999999995E-3</c:v>
                </c:pt>
                <c:pt idx="265">
                  <c:v>6.1971748E-3</c:v>
                </c:pt>
                <c:pt idx="266">
                  <c:v>5.9182682E-3</c:v>
                </c:pt>
                <c:pt idx="267">
                  <c:v>5.6020012000000006E-3</c:v>
                </c:pt>
                <c:pt idx="268">
                  <c:v>5.2771724000000002E-3</c:v>
                </c:pt>
                <c:pt idx="269">
                  <c:v>4.9730993999999992E-3</c:v>
                </c:pt>
                <c:pt idx="270">
                  <c:v>4.7027546000000002E-3</c:v>
                </c:pt>
                <c:pt idx="271">
                  <c:v>4.4645813999999997E-3</c:v>
                </c:pt>
                <c:pt idx="272">
                  <c:v>4.2544284000000003E-3</c:v>
                </c:pt>
                <c:pt idx="273">
                  <c:v>4.0590639999999994E-3</c:v>
                </c:pt>
                <c:pt idx="274">
                  <c:v>3.8621430000000006E-3</c:v>
                </c:pt>
                <c:pt idx="275">
                  <c:v>3.6470605999999995E-3</c:v>
                </c:pt>
                <c:pt idx="276">
                  <c:v>3.4021415999999998E-3</c:v>
                </c:pt>
                <c:pt idx="277">
                  <c:v>3.1312779999999999E-3</c:v>
                </c:pt>
                <c:pt idx="278">
                  <c:v>2.8591170000000004E-3</c:v>
                </c:pt>
                <c:pt idx="279">
                  <c:v>2.6131601999999999E-3</c:v>
                </c:pt>
                <c:pt idx="280">
                  <c:v>2.4071584000000001E-3</c:v>
                </c:pt>
                <c:pt idx="281">
                  <c:v>2.2442250000000003E-3</c:v>
                </c:pt>
                <c:pt idx="282">
                  <c:v>2.1051607999999999E-3</c:v>
                </c:pt>
                <c:pt idx="283">
                  <c:v>1.9619455999999999E-3</c:v>
                </c:pt>
                <c:pt idx="284">
                  <c:v>1.8075741999999998E-3</c:v>
                </c:pt>
                <c:pt idx="285">
                  <c:v>1.6552781999999999E-3</c:v>
                </c:pt>
                <c:pt idx="286">
                  <c:v>1.5307431999999998E-3</c:v>
                </c:pt>
                <c:pt idx="287">
                  <c:v>1.4555032E-3</c:v>
                </c:pt>
                <c:pt idx="288">
                  <c:v>1.4357851999999998E-3</c:v>
                </c:pt>
                <c:pt idx="289">
                  <c:v>1.4459035999999999E-3</c:v>
                </c:pt>
                <c:pt idx="290">
                  <c:v>1.4557628E-3</c:v>
                </c:pt>
                <c:pt idx="291">
                  <c:v>1.449536E-3</c:v>
                </c:pt>
                <c:pt idx="292">
                  <c:v>1.4228130000000002E-3</c:v>
                </c:pt>
                <c:pt idx="293">
                  <c:v>1.3696260000000001E-3</c:v>
                </c:pt>
                <c:pt idx="294">
                  <c:v>1.3026884000000003E-3</c:v>
                </c:pt>
                <c:pt idx="295">
                  <c:v>1.2318590000000001E-3</c:v>
                </c:pt>
                <c:pt idx="296">
                  <c:v>1.1472790399999998E-3</c:v>
                </c:pt>
                <c:pt idx="297">
                  <c:v>1.06114226E-3</c:v>
                </c:pt>
                <c:pt idx="298">
                  <c:v>1.0001720799999998E-3</c:v>
                </c:pt>
                <c:pt idx="299">
                  <c:v>9.6333045999999999E-4</c:v>
                </c:pt>
                <c:pt idx="300">
                  <c:v>9.4413129999999996E-4</c:v>
                </c:pt>
                <c:pt idx="301">
                  <c:v>9.3193723999999999E-4</c:v>
                </c:pt>
                <c:pt idx="302">
                  <c:v>8.896472000000001E-4</c:v>
                </c:pt>
                <c:pt idx="303">
                  <c:v>8.0273211999999997E-4</c:v>
                </c:pt>
                <c:pt idx="304">
                  <c:v>6.9168837999999998E-4</c:v>
                </c:pt>
                <c:pt idx="305">
                  <c:v>5.7078561999999999E-4</c:v>
                </c:pt>
                <c:pt idx="306">
                  <c:v>4.6181746000000001E-4</c:v>
                </c:pt>
                <c:pt idx="307">
                  <c:v>3.8839367999999995E-4</c:v>
                </c:pt>
                <c:pt idx="308">
                  <c:v>3.4065524000000005E-4</c:v>
                </c:pt>
                <c:pt idx="309">
                  <c:v>3.0614866000000003E-4</c:v>
                </c:pt>
                <c:pt idx="310">
                  <c:v>2.8746840000000001E-4</c:v>
                </c:pt>
                <c:pt idx="311">
                  <c:v>2.7216095999999998E-4</c:v>
                </c:pt>
                <c:pt idx="312">
                  <c:v>2.4258388E-4</c:v>
                </c:pt>
                <c:pt idx="313">
                  <c:v>2.0703950000000002E-4</c:v>
                </c:pt>
                <c:pt idx="314">
                  <c:v>1.6345223199999999E-4</c:v>
                </c:pt>
                <c:pt idx="315">
                  <c:v>1.0377918799999999E-4</c:v>
                </c:pt>
                <c:pt idx="316">
                  <c:v>4.1511671999999994E-5</c:v>
                </c:pt>
                <c:pt idx="317">
                  <c:v>-1.0896815999999999E-5</c:v>
                </c:pt>
                <c:pt idx="318">
                  <c:v>-6.7197036000000006E-5</c:v>
                </c:pt>
                <c:pt idx="319">
                  <c:v>-1.25053948E-4</c:v>
                </c:pt>
                <c:pt idx="320">
                  <c:v>-1.7149514400000002E-4</c:v>
                </c:pt>
                <c:pt idx="321">
                  <c:v>-2.0262890799999998E-4</c:v>
                </c:pt>
                <c:pt idx="322">
                  <c:v>-2.0107221999999999E-4</c:v>
                </c:pt>
                <c:pt idx="323">
                  <c:v>-1.5437157599999996E-4</c:v>
                </c:pt>
                <c:pt idx="324">
                  <c:v>-8.5617847999999976E-5</c:v>
                </c:pt>
                <c:pt idx="325">
                  <c:v>-2.4388115999999995E-5</c:v>
                </c:pt>
                <c:pt idx="326">
                  <c:v>6.7456479999999982E-6</c:v>
                </c:pt>
                <c:pt idx="327">
                  <c:v>-1.4269632000000004E-5</c:v>
                </c:pt>
                <c:pt idx="328">
                  <c:v>-7.9650536000000011E-5</c:v>
                </c:pt>
                <c:pt idx="329">
                  <c:v>-1.63971144E-4</c:v>
                </c:pt>
                <c:pt idx="330">
                  <c:v>-2.66193656E-4</c:v>
                </c:pt>
                <c:pt idx="331">
                  <c:v>-3.9539876000000004E-4</c:v>
                </c:pt>
                <c:pt idx="332">
                  <c:v>-5.3887352000000003E-4</c:v>
                </c:pt>
                <c:pt idx="333">
                  <c:v>-6.7871597999999997E-4</c:v>
                </c:pt>
                <c:pt idx="334">
                  <c:v>-7.8768414000000007E-4</c:v>
                </c:pt>
                <c:pt idx="335">
                  <c:v>-8.2737968000000004E-4</c:v>
                </c:pt>
                <c:pt idx="336">
                  <c:v>-7.869057999999998E-4</c:v>
                </c:pt>
                <c:pt idx="337">
                  <c:v>-6.9609900000000004E-4</c:v>
                </c:pt>
                <c:pt idx="338">
                  <c:v>-5.9517374000000003E-4</c:v>
                </c:pt>
                <c:pt idx="339">
                  <c:v>-5.2304719999999997E-4</c:v>
                </c:pt>
                <c:pt idx="340">
                  <c:v>-5.0877756000000001E-4</c:v>
                </c:pt>
                <c:pt idx="341">
                  <c:v>-5.4146800000000003E-4</c:v>
                </c:pt>
                <c:pt idx="342">
                  <c:v>-5.9076311999999996E-4</c:v>
                </c:pt>
                <c:pt idx="343">
                  <c:v>-6.4135548000000006E-4</c:v>
                </c:pt>
                <c:pt idx="344">
                  <c:v>-6.8416440000000005E-4</c:v>
                </c:pt>
                <c:pt idx="345">
                  <c:v>-7.225627200000001E-4</c:v>
                </c:pt>
                <c:pt idx="346">
                  <c:v>-7.7756570000000005E-4</c:v>
                </c:pt>
                <c:pt idx="347">
                  <c:v>-8.569568599999999E-4</c:v>
                </c:pt>
                <c:pt idx="348">
                  <c:v>-9.5502813999999989E-4</c:v>
                </c:pt>
                <c:pt idx="349">
                  <c:v>-1.0681473999999999E-3</c:v>
                </c:pt>
                <c:pt idx="350">
                  <c:v>-1.1695915800000001E-3</c:v>
                </c:pt>
                <c:pt idx="351">
                  <c:v>-1.2336751999999999E-3</c:v>
                </c:pt>
                <c:pt idx="352">
                  <c:v>-1.2609171999999999E-3</c:v>
                </c:pt>
                <c:pt idx="353">
                  <c:v>-1.2417181999999998E-3</c:v>
                </c:pt>
                <c:pt idx="354">
                  <c:v>-1.1791912999999999E-3</c:v>
                </c:pt>
                <c:pt idx="355">
                  <c:v>-1.10732418E-3</c:v>
                </c:pt>
                <c:pt idx="356">
                  <c:v>-1.04012718E-3</c:v>
                </c:pt>
                <c:pt idx="357">
                  <c:v>-9.8460527999999991E-4</c:v>
                </c:pt>
                <c:pt idx="358">
                  <c:v>-9.6229266000000019E-4</c:v>
                </c:pt>
                <c:pt idx="359">
                  <c:v>-9.6696276000000014E-4</c:v>
                </c:pt>
                <c:pt idx="360">
                  <c:v>-9.7630288000000003E-4</c:v>
                </c:pt>
                <c:pt idx="361">
                  <c:v>-9.843457800000001E-4</c:v>
                </c:pt>
                <c:pt idx="362">
                  <c:v>-9.7422729999999992E-4</c:v>
                </c:pt>
                <c:pt idx="363">
                  <c:v>-9.3427230000000009E-4</c:v>
                </c:pt>
                <c:pt idx="364">
                  <c:v>-8.7304251999999996E-4</c:v>
                </c:pt>
                <c:pt idx="365">
                  <c:v>-8.0117543999999998E-4</c:v>
                </c:pt>
                <c:pt idx="366">
                  <c:v>-7.3683232E-4</c:v>
                </c:pt>
                <c:pt idx="367">
                  <c:v>-7.0777414000000008E-4</c:v>
                </c:pt>
                <c:pt idx="368">
                  <c:v>-7.2956778000000011E-4</c:v>
                </c:pt>
                <c:pt idx="369">
                  <c:v>-7.8716523999999995E-4</c:v>
                </c:pt>
                <c:pt idx="370">
                  <c:v>-8.4917329999999994E-4</c:v>
                </c:pt>
                <c:pt idx="371">
                  <c:v>-8.8316100000000004E-4</c:v>
                </c:pt>
                <c:pt idx="372">
                  <c:v>-8.7174530000000004E-4</c:v>
                </c:pt>
                <c:pt idx="373">
                  <c:v>-8.1544507999999993E-4</c:v>
                </c:pt>
                <c:pt idx="374">
                  <c:v>-7.4850749999999999E-4</c:v>
                </c:pt>
                <c:pt idx="375">
                  <c:v>-7.0388245999999997E-4</c:v>
                </c:pt>
                <c:pt idx="376">
                  <c:v>-6.9843404E-4</c:v>
                </c:pt>
                <c:pt idx="377">
                  <c:v>-7.4046460000000013E-4</c:v>
                </c:pt>
                <c:pt idx="378">
                  <c:v>-8.0999665999999997E-4</c:v>
                </c:pt>
                <c:pt idx="379">
                  <c:v>-8.7122638000000001E-4</c:v>
                </c:pt>
                <c:pt idx="380">
                  <c:v>-9.0651129999999992E-4</c:v>
                </c:pt>
                <c:pt idx="381">
                  <c:v>-9.0132233999999992E-4</c:v>
                </c:pt>
                <c:pt idx="382">
                  <c:v>-8.4891386000000011E-4</c:v>
                </c:pt>
                <c:pt idx="383">
                  <c:v>-7.8431132000000001E-4</c:v>
                </c:pt>
                <c:pt idx="384">
                  <c:v>-7.3968627999999989E-4</c:v>
                </c:pt>
                <c:pt idx="385">
                  <c:v>-7.3553512000000001E-4</c:v>
                </c:pt>
                <c:pt idx="386">
                  <c:v>-7.9053801999999995E-4</c:v>
                </c:pt>
                <c:pt idx="387">
                  <c:v>-8.8809040000000004E-4</c:v>
                </c:pt>
                <c:pt idx="388">
                  <c:v>-9.7811888E-4</c:v>
                </c:pt>
                <c:pt idx="389">
                  <c:v>-1.0354569E-3</c:v>
                </c:pt>
                <c:pt idx="390">
                  <c:v>-1.0520615599999999E-3</c:v>
                </c:pt>
                <c:pt idx="391">
                  <c:v>-1.0341597399999999E-3</c:v>
                </c:pt>
                <c:pt idx="392">
                  <c:v>-1.0118473399999999E-3</c:v>
                </c:pt>
                <c:pt idx="393">
                  <c:v>-1.00458274E-3</c:v>
                </c:pt>
                <c:pt idx="394">
                  <c:v>-1.00043154E-3</c:v>
                </c:pt>
                <c:pt idx="395">
                  <c:v>-9.9212920000000008E-4</c:v>
                </c:pt>
                <c:pt idx="396">
                  <c:v>-9.7708119999999994E-4</c:v>
                </c:pt>
                <c:pt idx="397">
                  <c:v>-9.5476859999999992E-4</c:v>
                </c:pt>
                <c:pt idx="398">
                  <c:v>-9.4439080000000009E-4</c:v>
                </c:pt>
                <c:pt idx="399">
                  <c:v>-9.6436839999999998E-4</c:v>
                </c:pt>
                <c:pt idx="400">
                  <c:v>-1.0032855800000001E-3</c:v>
                </c:pt>
                <c:pt idx="401">
                  <c:v>-1.0339003999999998E-3</c:v>
                </c:pt>
                <c:pt idx="402">
                  <c:v>-1.0398676999999999E-3</c:v>
                </c:pt>
                <c:pt idx="403">
                  <c:v>-1.0136633599999998E-3</c:v>
                </c:pt>
                <c:pt idx="404">
                  <c:v>-9.5658470000000004E-4</c:v>
                </c:pt>
                <c:pt idx="405">
                  <c:v>-8.8549598000000013E-4</c:v>
                </c:pt>
                <c:pt idx="406">
                  <c:v>-8.1985567999999997E-4</c:v>
                </c:pt>
                <c:pt idx="407">
                  <c:v>-7.5162085999999997E-4</c:v>
                </c:pt>
                <c:pt idx="408">
                  <c:v>-6.805321E-4</c:v>
                </c:pt>
                <c:pt idx="409">
                  <c:v>-6.2423189999999992E-4</c:v>
                </c:pt>
                <c:pt idx="410">
                  <c:v>-5.9024419999999993E-4</c:v>
                </c:pt>
                <c:pt idx="411">
                  <c:v>-5.9024420000000004E-4</c:v>
                </c:pt>
                <c:pt idx="412">
                  <c:v>-6.4550662000000003E-4</c:v>
                </c:pt>
                <c:pt idx="413">
                  <c:v>-7.4435631999999997E-4</c:v>
                </c:pt>
                <c:pt idx="414">
                  <c:v>-8.5643777999999985E-4</c:v>
                </c:pt>
                <c:pt idx="415">
                  <c:v>-9.622926E-4</c:v>
                </c:pt>
                <c:pt idx="416">
                  <c:v>-1.0463537000000001E-3</c:v>
                </c:pt>
                <c:pt idx="417">
                  <c:v>-1.1065456000000002E-3</c:v>
                </c:pt>
                <c:pt idx="418">
                  <c:v>-1.1493546E-3</c:v>
                </c:pt>
                <c:pt idx="419">
                  <c:v>-1.190088E-3</c:v>
                </c:pt>
                <c:pt idx="420">
                  <c:v>-1.2349723999999999E-3</c:v>
                </c:pt>
                <c:pt idx="421">
                  <c:v>-1.2777813999999999E-3</c:v>
                </c:pt>
                <c:pt idx="422">
                  <c:v>-1.3138448E-3</c:v>
                </c:pt>
                <c:pt idx="423">
                  <c:v>-1.3488701999999999E-3</c:v>
                </c:pt>
                <c:pt idx="424">
                  <c:v>-1.3740366000000001E-3</c:v>
                </c:pt>
                <c:pt idx="425">
                  <c:v>-1.3893442000000001E-3</c:v>
                </c:pt>
                <c:pt idx="426">
                  <c:v>-1.4041328E-3</c:v>
                </c:pt>
                <c:pt idx="427">
                  <c:v>-1.4085434000000001E-3</c:v>
                </c:pt>
                <c:pt idx="428">
                  <c:v>-1.3960898000000002E-3</c:v>
                </c:pt>
                <c:pt idx="429">
                  <c:v>-1.3685884000000001E-3</c:v>
                </c:pt>
                <c:pt idx="430">
                  <c:v>-1.3260387999999999E-3</c:v>
                </c:pt>
                <c:pt idx="431">
                  <c:v>-1.2788191999999999E-3</c:v>
                </c:pt>
                <c:pt idx="432">
                  <c:v>-1.2399019999999998E-3</c:v>
                </c:pt>
                <c:pt idx="433">
                  <c:v>-1.2059144000000001E-3</c:v>
                </c:pt>
                <c:pt idx="434">
                  <c:v>-1.1810074000000001E-3</c:v>
                </c:pt>
                <c:pt idx="435">
                  <c:v>-1.1778939999999999E-3</c:v>
                </c:pt>
                <c:pt idx="436">
                  <c:v>-1.1851586000000002E-3</c:v>
                </c:pt>
                <c:pt idx="437">
                  <c:v>-1.1996876000000001E-3</c:v>
                </c:pt>
                <c:pt idx="438">
                  <c:v>-1.2253730000000001E-3</c:v>
                </c:pt>
                <c:pt idx="439">
                  <c:v>-1.2515771999999999E-3</c:v>
                </c:pt>
                <c:pt idx="440">
                  <c:v>-1.2754464000000001E-3</c:v>
                </c:pt>
                <c:pt idx="441">
                  <c:v>-1.3195524E-3</c:v>
                </c:pt>
                <c:pt idx="442">
                  <c:v>-1.3950517999999999E-3</c:v>
                </c:pt>
                <c:pt idx="443">
                  <c:v>-1.4946798000000001E-3</c:v>
                </c:pt>
                <c:pt idx="444">
                  <c:v>-1.6093558000000001E-3</c:v>
                </c:pt>
                <c:pt idx="445">
                  <c:v>-1.7032760000000001E-3</c:v>
                </c:pt>
                <c:pt idx="446">
                  <c:v>-1.735707E-3</c:v>
                </c:pt>
                <c:pt idx="447">
                  <c:v>-1.7022381999999999E-3</c:v>
                </c:pt>
                <c:pt idx="448">
                  <c:v>-1.6290737999999998E-3</c:v>
                </c:pt>
                <c:pt idx="449">
                  <c:v>-1.5489044E-3</c:v>
                </c:pt>
                <c:pt idx="450">
                  <c:v>-1.4920853999999999E-3</c:v>
                </c:pt>
                <c:pt idx="451">
                  <c:v>-1.4687351999999999E-3</c:v>
                </c:pt>
                <c:pt idx="452">
                  <c:v>-1.4622490000000001E-3</c:v>
                </c:pt>
                <c:pt idx="453">
                  <c:v>-1.4612112000000001E-3</c:v>
                </c:pt>
                <c:pt idx="454">
                  <c:v>-1.4658812000000001E-3</c:v>
                </c:pt>
                <c:pt idx="455">
                  <c:v>-1.4739240000000002E-3</c:v>
                </c:pt>
                <c:pt idx="456">
                  <c:v>-1.4811886E-3</c:v>
                </c:pt>
                <c:pt idx="457">
                  <c:v>-1.472108E-3</c:v>
                </c:pt>
                <c:pt idx="458">
                  <c:v>-1.4287802E-3</c:v>
                </c:pt>
                <c:pt idx="459">
                  <c:v>-1.3571726E-3</c:v>
                </c:pt>
                <c:pt idx="460">
                  <c:v>-1.2853056E-3</c:v>
                </c:pt>
                <c:pt idx="461">
                  <c:v>-1.2313404E-3</c:v>
                </c:pt>
                <c:pt idx="462">
                  <c:v>-1.2043577999999999E-3</c:v>
                </c:pt>
                <c:pt idx="463">
                  <c:v>-1.191126E-3</c:v>
                </c:pt>
                <c:pt idx="464">
                  <c:v>-1.1535060599999999E-3</c:v>
                </c:pt>
                <c:pt idx="465">
                  <c:v>-1.0710015199999999E-3</c:v>
                </c:pt>
                <c:pt idx="466">
                  <c:v>-9.5814156000000007E-4</c:v>
                </c:pt>
                <c:pt idx="467">
                  <c:v>-8.4631939999999981E-4</c:v>
                </c:pt>
                <c:pt idx="468">
                  <c:v>-7.7289561999999991E-4</c:v>
                </c:pt>
                <c:pt idx="469">
                  <c:v>-7.4772915999999994E-4</c:v>
                </c:pt>
                <c:pt idx="470">
                  <c:v>-7.4020518E-4</c:v>
                </c:pt>
                <c:pt idx="471">
                  <c:v>-7.1166589999999987E-4</c:v>
                </c:pt>
                <c:pt idx="472">
                  <c:v>-6.4135548000000006E-4</c:v>
                </c:pt>
                <c:pt idx="473">
                  <c:v>-5.2590110000000009E-4</c:v>
                </c:pt>
                <c:pt idx="474">
                  <c:v>-3.9046924000000008E-4</c:v>
                </c:pt>
                <c:pt idx="475">
                  <c:v>-2.8046327999999997E-4</c:v>
                </c:pt>
                <c:pt idx="476">
                  <c:v>-2.2520086E-4</c:v>
                </c:pt>
                <c:pt idx="477">
                  <c:v>-2.2520086E-4</c:v>
                </c:pt>
                <c:pt idx="478">
                  <c:v>-2.6852868000000002E-4</c:v>
                </c:pt>
                <c:pt idx="479">
                  <c:v>-3.3961743999999999E-4</c:v>
                </c:pt>
                <c:pt idx="480">
                  <c:v>-4.1563569999999994E-4</c:v>
                </c:pt>
                <c:pt idx="481">
                  <c:v>-4.7971936E-4</c:v>
                </c:pt>
                <c:pt idx="482">
                  <c:v>-5.2045270000000005E-4</c:v>
                </c:pt>
                <c:pt idx="483">
                  <c:v>-5.2123106000000002E-4</c:v>
                </c:pt>
                <c:pt idx="484">
                  <c:v>-4.7349261999999996E-4</c:v>
                </c:pt>
                <c:pt idx="485">
                  <c:v>-3.8917201999999999E-4</c:v>
                </c:pt>
                <c:pt idx="486">
                  <c:v>-3.0329472000000001E-4</c:v>
                </c:pt>
                <c:pt idx="487">
                  <c:v>-2.5010787999999996E-4</c:v>
                </c:pt>
                <c:pt idx="488">
                  <c:v>-2.4102717999999998E-4</c:v>
                </c:pt>
                <c:pt idx="489">
                  <c:v>-2.6749087999999996E-4</c:v>
                </c:pt>
                <c:pt idx="490">
                  <c:v>-3.0355416E-4</c:v>
                </c:pt>
                <c:pt idx="491">
                  <c:v>-3.2456946000000003E-4</c:v>
                </c:pt>
                <c:pt idx="492">
                  <c:v>-3.3261234000000003E-4</c:v>
                </c:pt>
                <c:pt idx="493">
                  <c:v>-3.3390958000000003E-4</c:v>
                </c:pt>
                <c:pt idx="494">
                  <c:v>-3.2456944000000006E-4</c:v>
                </c:pt>
                <c:pt idx="495">
                  <c:v>-3.1055923999999998E-4</c:v>
                </c:pt>
                <c:pt idx="496">
                  <c:v>-2.8928449999999996E-4</c:v>
                </c:pt>
                <c:pt idx="497">
                  <c:v>-2.4673503999999999E-4</c:v>
                </c:pt>
                <c:pt idx="498">
                  <c:v>-1.9873716E-4</c:v>
                </c:pt>
                <c:pt idx="499">
                  <c:v>-1.7175458E-4</c:v>
                </c:pt>
                <c:pt idx="500">
                  <c:v>-1.6734396000000001E-4</c:v>
                </c:pt>
                <c:pt idx="501">
                  <c:v>-1.8109470000000002E-4</c:v>
                </c:pt>
                <c:pt idx="502">
                  <c:v>-2.0029384000000002E-4</c:v>
                </c:pt>
                <c:pt idx="503">
                  <c:v>-1.9743992E-4</c:v>
                </c:pt>
                <c:pt idx="504">
                  <c:v>-1.5956050399999999E-4</c:v>
                </c:pt>
                <c:pt idx="505">
                  <c:v>-9.5476855999999987E-5</c:v>
                </c:pt>
                <c:pt idx="506">
                  <c:v>-1.3491296000000001E-5</c:v>
                </c:pt>
                <c:pt idx="507">
                  <c:v>6.7975363999999995E-5</c:v>
                </c:pt>
                <c:pt idx="508">
                  <c:v>1.3309680399999999E-4</c:v>
                </c:pt>
                <c:pt idx="509">
                  <c:v>1.8991590799999998E-4</c:v>
                </c:pt>
                <c:pt idx="510">
                  <c:v>2.3635710000000001E-4</c:v>
                </c:pt>
                <c:pt idx="511">
                  <c:v>2.7008533999999998E-4</c:v>
                </c:pt>
                <c:pt idx="512">
                  <c:v>3.0095966000000002E-4</c:v>
                </c:pt>
                <c:pt idx="513">
                  <c:v>3.2794226E-4</c:v>
                </c:pt>
                <c:pt idx="514">
                  <c:v>3.3780129999999998E-4</c:v>
                </c:pt>
                <c:pt idx="515">
                  <c:v>3.3780129999999998E-4</c:v>
                </c:pt>
                <c:pt idx="516">
                  <c:v>3.3416903999999999E-4</c:v>
                </c:pt>
                <c:pt idx="517">
                  <c:v>3.2898007999999999E-4</c:v>
                </c:pt>
                <c:pt idx="518">
                  <c:v>3.3313124000000004E-4</c:v>
                </c:pt>
                <c:pt idx="519">
                  <c:v>3.5596266E-4</c:v>
                </c:pt>
                <c:pt idx="520">
                  <c:v>4.0266329999999998E-4</c:v>
                </c:pt>
                <c:pt idx="521">
                  <c:v>4.6986034E-4</c:v>
                </c:pt>
                <c:pt idx="522">
                  <c:v>5.4120853999999996E-4</c:v>
                </c:pt>
                <c:pt idx="523">
                  <c:v>5.8998478000000002E-4</c:v>
                </c:pt>
                <c:pt idx="524">
                  <c:v>5.9180091999999998E-4</c:v>
                </c:pt>
                <c:pt idx="525">
                  <c:v>5.3472236000000003E-4</c:v>
                </c:pt>
                <c:pt idx="526">
                  <c:v>4.3457541999999993E-4</c:v>
                </c:pt>
                <c:pt idx="527">
                  <c:v>3.2379111999999999E-4</c:v>
                </c:pt>
                <c:pt idx="528">
                  <c:v>2.3661658000000003E-4</c:v>
                </c:pt>
                <c:pt idx="529">
                  <c:v>2.060017E-4</c:v>
                </c:pt>
                <c:pt idx="530">
                  <c:v>2.4621614000000004E-4</c:v>
                </c:pt>
                <c:pt idx="531">
                  <c:v>3.4091466000000001E-4</c:v>
                </c:pt>
                <c:pt idx="532">
                  <c:v>4.519584E-4</c:v>
                </c:pt>
                <c:pt idx="533">
                  <c:v>5.3627899999999997E-4</c:v>
                </c:pt>
                <c:pt idx="534">
                  <c:v>5.6066711999999989E-4</c:v>
                </c:pt>
                <c:pt idx="535">
                  <c:v>5.1111255999999991E-4</c:v>
                </c:pt>
                <c:pt idx="536">
                  <c:v>4.0110660799999993E-4</c:v>
                </c:pt>
                <c:pt idx="537">
                  <c:v>2.6048579599999999E-4</c:v>
                </c:pt>
                <c:pt idx="538">
                  <c:v>1.1519491600000002E-4</c:v>
                </c:pt>
                <c:pt idx="539">
                  <c:v>-2.4388104000000009E-5</c:v>
                </c:pt>
                <c:pt idx="540">
                  <c:v>-1.4529088399999998E-4</c:v>
                </c:pt>
                <c:pt idx="541">
                  <c:v>-2.3505989199999999E-4</c:v>
                </c:pt>
                <c:pt idx="542">
                  <c:v>-2.7112315999999997E-4</c:v>
                </c:pt>
                <c:pt idx="543">
                  <c:v>-2.3376264399999996E-4</c:v>
                </c:pt>
                <c:pt idx="544">
                  <c:v>-1.14935464E-4</c:v>
                </c:pt>
                <c:pt idx="545">
                  <c:v>6.5121455999999996E-5</c:v>
                </c:pt>
                <c:pt idx="546">
                  <c:v>2.5322125599999999E-4</c:v>
                </c:pt>
                <c:pt idx="547">
                  <c:v>3.8631807599999999E-4</c:v>
                </c:pt>
                <c:pt idx="548">
                  <c:v>4.3327816000000001E-4</c:v>
                </c:pt>
                <c:pt idx="549">
                  <c:v>3.9150703200000001E-4</c:v>
                </c:pt>
                <c:pt idx="550">
                  <c:v>2.8902506799999999E-4</c:v>
                </c:pt>
                <c:pt idx="551">
                  <c:v>1.8680255599999999E-4</c:v>
                </c:pt>
                <c:pt idx="552">
                  <c:v>1.22978356E-4</c:v>
                </c:pt>
                <c:pt idx="553">
                  <c:v>9.9109136000000001E-5</c:v>
                </c:pt>
                <c:pt idx="554">
                  <c:v>1.05854784E-4</c:v>
                </c:pt>
                <c:pt idx="555">
                  <c:v>1.1415711999999999E-4</c:v>
                </c:pt>
                <c:pt idx="556">
                  <c:v>8.9250112000000001E-5</c:v>
                </c:pt>
                <c:pt idx="557">
                  <c:v>3.7101051999999991E-5</c:v>
                </c:pt>
                <c:pt idx="558">
                  <c:v>-9.8590279999999982E-6</c:v>
                </c:pt>
                <c:pt idx="559">
                  <c:v>-3.5025484000000002E-5</c:v>
                </c:pt>
                <c:pt idx="560">
                  <c:v>-2.3090876E-5</c:v>
                </c:pt>
                <c:pt idx="561">
                  <c:v>3.1912104000000007E-5</c:v>
                </c:pt>
                <c:pt idx="562">
                  <c:v>1.0300086399999999E-4</c:v>
                </c:pt>
                <c:pt idx="563">
                  <c:v>1.5774438399999998E-4</c:v>
                </c:pt>
                <c:pt idx="564">
                  <c:v>1.9951551999999997E-4</c:v>
                </c:pt>
                <c:pt idx="565">
                  <c:v>2.4517836E-4</c:v>
                </c:pt>
                <c:pt idx="566">
                  <c:v>3.0900255999999999E-4</c:v>
                </c:pt>
                <c:pt idx="567">
                  <c:v>4.0681446000000003E-4</c:v>
                </c:pt>
                <c:pt idx="568">
                  <c:v>5.1967436E-4</c:v>
                </c:pt>
                <c:pt idx="569">
                  <c:v>6.0191938000000013E-4</c:v>
                </c:pt>
                <c:pt idx="570">
                  <c:v>6.2501026E-4</c:v>
                </c:pt>
                <c:pt idx="571">
                  <c:v>5.8272024000000002E-4</c:v>
                </c:pt>
                <c:pt idx="572">
                  <c:v>4.9165398000000009E-4</c:v>
                </c:pt>
                <c:pt idx="573">
                  <c:v>4.0006881999999998E-4</c:v>
                </c:pt>
                <c:pt idx="574">
                  <c:v>3.4247136000000003E-4</c:v>
                </c:pt>
                <c:pt idx="575">
                  <c:v>3.2560723999999996E-4</c:v>
                </c:pt>
                <c:pt idx="576">
                  <c:v>3.4688197999999999E-4</c:v>
                </c:pt>
                <c:pt idx="577">
                  <c:v>3.8424249999999998E-4</c:v>
                </c:pt>
                <c:pt idx="578">
                  <c:v>4.1407902000000001E-4</c:v>
                </c:pt>
                <c:pt idx="579">
                  <c:v>4.2679195999999995E-4</c:v>
                </c:pt>
                <c:pt idx="580">
                  <c:v>4.0629556000000002E-4</c:v>
                </c:pt>
                <c:pt idx="581">
                  <c:v>3.4350914000000007E-4</c:v>
                </c:pt>
                <c:pt idx="582">
                  <c:v>2.6100467200000004E-4</c:v>
                </c:pt>
                <c:pt idx="583">
                  <c:v>1.7746242000000003E-4</c:v>
                </c:pt>
                <c:pt idx="584">
                  <c:v>1.15194904E-4</c:v>
                </c:pt>
                <c:pt idx="585">
                  <c:v>9.5217423999999993E-5</c:v>
                </c:pt>
                <c:pt idx="586">
                  <c:v>9.9887483999999991E-5</c:v>
                </c:pt>
                <c:pt idx="587">
                  <c:v>8.5617843999999992E-5</c:v>
                </c:pt>
                <c:pt idx="588">
                  <c:v>3.7879415999999999E-5</c:v>
                </c:pt>
                <c:pt idx="589">
                  <c:v>-4.1511668000000004E-5</c:v>
                </c:pt>
                <c:pt idx="590">
                  <c:v>-1.3880466800000001E-4</c:v>
                </c:pt>
                <c:pt idx="591">
                  <c:v>-2.2027132800000001E-4</c:v>
                </c:pt>
                <c:pt idx="592">
                  <c:v>-2.5633460000000003E-4</c:v>
                </c:pt>
                <c:pt idx="593">
                  <c:v>-2.4932950000000002E-4</c:v>
                </c:pt>
                <c:pt idx="594">
                  <c:v>-2.0652058399999996E-4</c:v>
                </c:pt>
                <c:pt idx="595">
                  <c:v>-1.3984245600000001E-4</c:v>
                </c:pt>
                <c:pt idx="596">
                  <c:v>-7.316432800000001E-5</c:v>
                </c:pt>
                <c:pt idx="597">
                  <c:v>-1.7642455999999995E-5</c:v>
                </c:pt>
              </c:numCache>
            </c:numRef>
          </c:val>
          <c:smooth val="0"/>
        </c:ser>
        <c:ser>
          <c:idx val="52"/>
          <c:order val="51"/>
          <c:marker>
            <c:symbol val="none"/>
          </c:marker>
          <c:val>
            <c:numRef>
              <c:f>Sheet1!$BB$2:$BB$599</c:f>
              <c:numCache>
                <c:formatCode>0.00E+00</c:formatCode>
                <c:ptCount val="598"/>
                <c:pt idx="0">
                  <c:v>-4.6830370000000001E-4</c:v>
                </c:pt>
                <c:pt idx="1">
                  <c:v>-4.9165400000000001E-4</c:v>
                </c:pt>
                <c:pt idx="2">
                  <c:v>-5.2252829999999996E-4</c:v>
                </c:pt>
                <c:pt idx="3">
                  <c:v>-5.3731682000000001E-4</c:v>
                </c:pt>
                <c:pt idx="4">
                  <c:v>-5.2174993999999999E-4</c:v>
                </c:pt>
                <c:pt idx="5">
                  <c:v>-4.7478986000000007E-4</c:v>
                </c:pt>
                <c:pt idx="6">
                  <c:v>-4.0136605999999998E-4</c:v>
                </c:pt>
                <c:pt idx="7">
                  <c:v>-3.1211594E-4</c:v>
                </c:pt>
                <c:pt idx="8">
                  <c:v>-2.3194651999999997E-4</c:v>
                </c:pt>
                <c:pt idx="9">
                  <c:v>-1.7045734000000002E-4</c:v>
                </c:pt>
                <c:pt idx="10">
                  <c:v>-1.1934608E-4</c:v>
                </c:pt>
                <c:pt idx="11">
                  <c:v>-7.8353299999999994E-5</c:v>
                </c:pt>
                <c:pt idx="12">
                  <c:v>-3.9436107999999995E-5</c:v>
                </c:pt>
                <c:pt idx="13">
                  <c:v>5.1889200000000287E-7</c:v>
                </c:pt>
                <c:pt idx="14">
                  <c:v>2.335032E-5</c:v>
                </c:pt>
                <c:pt idx="15">
                  <c:v>3.2431000000000008E-5</c:v>
                </c:pt>
                <c:pt idx="16">
                  <c:v>4.1511680000000003E-5</c:v>
                </c:pt>
                <c:pt idx="17">
                  <c:v>5.7597447999999996E-5</c:v>
                </c:pt>
                <c:pt idx="18">
                  <c:v>9.8849688000000017E-5</c:v>
                </c:pt>
                <c:pt idx="19">
                  <c:v>1.7045733999999999E-4</c:v>
                </c:pt>
                <c:pt idx="20">
                  <c:v>2.4881064000000002E-4</c:v>
                </c:pt>
                <c:pt idx="21">
                  <c:v>3.0874312E-4</c:v>
                </c:pt>
                <c:pt idx="22">
                  <c:v>3.3572571999999998E-4</c:v>
                </c:pt>
                <c:pt idx="23">
                  <c:v>3.2664504000000003E-4</c:v>
                </c:pt>
                <c:pt idx="24">
                  <c:v>2.9187899999999999E-4</c:v>
                </c:pt>
                <c:pt idx="25">
                  <c:v>2.4829174000000001E-4</c:v>
                </c:pt>
                <c:pt idx="26">
                  <c:v>2.2156860000000002E-4</c:v>
                </c:pt>
                <c:pt idx="27">
                  <c:v>2.2961147999999999E-4</c:v>
                </c:pt>
                <c:pt idx="28">
                  <c:v>2.7086370000000001E-4</c:v>
                </c:pt>
                <c:pt idx="29">
                  <c:v>3.4221189999999996E-4</c:v>
                </c:pt>
                <c:pt idx="30">
                  <c:v>4.3353759999999999E-4</c:v>
                </c:pt>
                <c:pt idx="31">
                  <c:v>5.2538219999999998E-4</c:v>
                </c:pt>
                <c:pt idx="32">
                  <c:v>5.9906543999999995E-4</c:v>
                </c:pt>
                <c:pt idx="33">
                  <c:v>6.4784168000000001E-4</c:v>
                </c:pt>
                <c:pt idx="34">
                  <c:v>6.6418692000000011E-4</c:v>
                </c:pt>
                <c:pt idx="35">
                  <c:v>6.4706333999999996E-4</c:v>
                </c:pt>
                <c:pt idx="36">
                  <c:v>6.078867E-4</c:v>
                </c:pt>
                <c:pt idx="37">
                  <c:v>5.5833214000000002E-4</c:v>
                </c:pt>
                <c:pt idx="38">
                  <c:v>5.1085314000000001E-4</c:v>
                </c:pt>
                <c:pt idx="39">
                  <c:v>4.7894102000000001E-4</c:v>
                </c:pt>
                <c:pt idx="40">
                  <c:v>4.6986034E-4</c:v>
                </c:pt>
                <c:pt idx="41">
                  <c:v>4.7401149999999994E-4</c:v>
                </c:pt>
                <c:pt idx="42">
                  <c:v>4.7634651999999998E-4</c:v>
                </c:pt>
                <c:pt idx="43">
                  <c:v>4.4936393999999997E-4</c:v>
                </c:pt>
                <c:pt idx="44">
                  <c:v>3.7490236800000003E-4</c:v>
                </c:pt>
                <c:pt idx="45">
                  <c:v>2.5892911200000001E-4</c:v>
                </c:pt>
                <c:pt idx="46">
                  <c:v>1.2687007199999999E-4</c:v>
                </c:pt>
                <c:pt idx="47">
                  <c:v>1.6864124000000006E-5</c:v>
                </c:pt>
                <c:pt idx="48">
                  <c:v>-5.1111259999999997E-5</c:v>
                </c:pt>
                <c:pt idx="49">
                  <c:v>-8.4061155999999994E-5</c:v>
                </c:pt>
                <c:pt idx="50">
                  <c:v>-9.7811899999999998E-5</c:v>
                </c:pt>
                <c:pt idx="51">
                  <c:v>-1.1389768000000002E-4</c:v>
                </c:pt>
                <c:pt idx="52">
                  <c:v>-1.4347475199999999E-4</c:v>
                </c:pt>
                <c:pt idx="53">
                  <c:v>-1.56966048E-4</c:v>
                </c:pt>
                <c:pt idx="54">
                  <c:v>-1.31540144E-4</c:v>
                </c:pt>
                <c:pt idx="55">
                  <c:v>-7.5758823999999989E-5</c:v>
                </c:pt>
                <c:pt idx="56">
                  <c:v>-1.2712952E-5</c:v>
                </c:pt>
                <c:pt idx="57">
                  <c:v>1.1675168E-5</c:v>
                </c:pt>
                <c:pt idx="58">
                  <c:v>-3.8398292000000006E-5</c:v>
                </c:pt>
                <c:pt idx="59">
                  <c:v>-1.31799568E-4</c:v>
                </c:pt>
                <c:pt idx="60">
                  <c:v>-2.0678004800000002E-4</c:v>
                </c:pt>
                <c:pt idx="61">
                  <c:v>-2.1689852000000002E-4</c:v>
                </c:pt>
                <c:pt idx="62">
                  <c:v>-1.3802634000000002E-4</c:v>
                </c:pt>
                <c:pt idx="63">
                  <c:v>-3.8917200000000035E-6</c:v>
                </c:pt>
                <c:pt idx="64">
                  <c:v>1.0611422E-4</c:v>
                </c:pt>
                <c:pt idx="65">
                  <c:v>1.33615716E-4</c:v>
                </c:pt>
                <c:pt idx="66">
                  <c:v>7.1088755999999982E-5</c:v>
                </c:pt>
                <c:pt idx="67">
                  <c:v>-4.2549464000000018E-5</c:v>
                </c:pt>
                <c:pt idx="68">
                  <c:v>-1.3050234399999999E-4</c:v>
                </c:pt>
                <c:pt idx="69">
                  <c:v>-1.38804664E-4</c:v>
                </c:pt>
                <c:pt idx="70">
                  <c:v>-7.4202120000000014E-5</c:v>
                </c:pt>
                <c:pt idx="71">
                  <c:v>3.4506579999999998E-5</c:v>
                </c:pt>
                <c:pt idx="72">
                  <c:v>1.5281486000000001E-4</c:v>
                </c:pt>
                <c:pt idx="73">
                  <c:v>2.4465945999999999E-4</c:v>
                </c:pt>
                <c:pt idx="74">
                  <c:v>3.1574819999999999E-4</c:v>
                </c:pt>
                <c:pt idx="75">
                  <c:v>3.9565820000000003E-4</c:v>
                </c:pt>
                <c:pt idx="76">
                  <c:v>4.8361107999999995E-4</c:v>
                </c:pt>
                <c:pt idx="77">
                  <c:v>5.6118604000000003E-4</c:v>
                </c:pt>
                <c:pt idx="78">
                  <c:v>6.1177840000000013E-4</c:v>
                </c:pt>
                <c:pt idx="79">
                  <c:v>5.9958435999999998E-4</c:v>
                </c:pt>
                <c:pt idx="80">
                  <c:v>5.1578263999999994E-4</c:v>
                </c:pt>
                <c:pt idx="81">
                  <c:v>3.9565822E-4</c:v>
                </c:pt>
                <c:pt idx="82">
                  <c:v>2.8072275999999996E-4</c:v>
                </c:pt>
                <c:pt idx="83">
                  <c:v>2.0444503999999999E-4</c:v>
                </c:pt>
                <c:pt idx="84">
                  <c:v>1.9095374000000002E-4</c:v>
                </c:pt>
                <c:pt idx="85">
                  <c:v>2.2649812000000001E-4</c:v>
                </c:pt>
                <c:pt idx="86">
                  <c:v>2.7734991999999999E-4</c:v>
                </c:pt>
                <c:pt idx="87">
                  <c:v>3.1159706000000002E-4</c:v>
                </c:pt>
                <c:pt idx="88">
                  <c:v>3.0640809999999996E-4</c:v>
                </c:pt>
                <c:pt idx="89">
                  <c:v>2.6515585999999997E-4</c:v>
                </c:pt>
                <c:pt idx="90">
                  <c:v>2.1482296E-4</c:v>
                </c:pt>
                <c:pt idx="91">
                  <c:v>1.8472699999999998E-4</c:v>
                </c:pt>
                <c:pt idx="92">
                  <c:v>1.8784036000000002E-4</c:v>
                </c:pt>
                <c:pt idx="93">
                  <c:v>2.1352572E-4</c:v>
                </c:pt>
                <c:pt idx="94">
                  <c:v>2.4777285999999998E-4</c:v>
                </c:pt>
                <c:pt idx="95">
                  <c:v>2.7683101999999998E-4</c:v>
                </c:pt>
                <c:pt idx="96">
                  <c:v>2.8461445999999999E-4</c:v>
                </c:pt>
                <c:pt idx="97">
                  <c:v>2.7527434000000004E-4</c:v>
                </c:pt>
                <c:pt idx="98">
                  <c:v>2.5841022000000003E-4</c:v>
                </c:pt>
                <c:pt idx="99">
                  <c:v>2.4336224E-4</c:v>
                </c:pt>
                <c:pt idx="100">
                  <c:v>2.5036733999999998E-4</c:v>
                </c:pt>
                <c:pt idx="101">
                  <c:v>2.9628963999999997E-4</c:v>
                </c:pt>
                <c:pt idx="102">
                  <c:v>3.7749686000000004E-4</c:v>
                </c:pt>
                <c:pt idx="103">
                  <c:v>4.9061617999999997E-4</c:v>
                </c:pt>
                <c:pt idx="104">
                  <c:v>6.1411341999999996E-4</c:v>
                </c:pt>
                <c:pt idx="105">
                  <c:v>7.145198E-4</c:v>
                </c:pt>
                <c:pt idx="106">
                  <c:v>7.7185779999999987E-4</c:v>
                </c:pt>
                <c:pt idx="107">
                  <c:v>7.8016013999999989E-4</c:v>
                </c:pt>
                <c:pt idx="108">
                  <c:v>7.4954527999999997E-4</c:v>
                </c:pt>
                <c:pt idx="109">
                  <c:v>6.9713678000000003E-4</c:v>
                </c:pt>
                <c:pt idx="110">
                  <c:v>6.3876098000000014E-4</c:v>
                </c:pt>
                <c:pt idx="111">
                  <c:v>5.894658600000001E-4</c:v>
                </c:pt>
                <c:pt idx="112">
                  <c:v>5.6170492000000001E-4</c:v>
                </c:pt>
                <c:pt idx="113">
                  <c:v>5.4899195999999993E-4</c:v>
                </c:pt>
                <c:pt idx="114">
                  <c:v>5.3316564000000009E-4</c:v>
                </c:pt>
                <c:pt idx="115">
                  <c:v>4.9502678E-4</c:v>
                </c:pt>
                <c:pt idx="116">
                  <c:v>4.2497581999999994E-4</c:v>
                </c:pt>
                <c:pt idx="117">
                  <c:v>3.3235288800000004E-4</c:v>
                </c:pt>
                <c:pt idx="118">
                  <c:v>2.4050830800000002E-4</c:v>
                </c:pt>
                <c:pt idx="119">
                  <c:v>1.7850022800000001E-4</c:v>
                </c:pt>
                <c:pt idx="120">
                  <c:v>1.7175458799999999E-4</c:v>
                </c:pt>
                <c:pt idx="121">
                  <c:v>2.1326626800000003E-4</c:v>
                </c:pt>
                <c:pt idx="122">
                  <c:v>2.7267985999999999E-4</c:v>
                </c:pt>
                <c:pt idx="123">
                  <c:v>3.3157455999999999E-4</c:v>
                </c:pt>
                <c:pt idx="124">
                  <c:v>3.7568072000000003E-4</c:v>
                </c:pt>
                <c:pt idx="125">
                  <c:v>3.9591766000000004E-4</c:v>
                </c:pt>
                <c:pt idx="126">
                  <c:v>4.1952742E-4</c:v>
                </c:pt>
                <c:pt idx="127">
                  <c:v>4.7608707999999999E-4</c:v>
                </c:pt>
                <c:pt idx="128">
                  <c:v>5.4613804E-4</c:v>
                </c:pt>
                <c:pt idx="129">
                  <c:v>6.0658944000000002E-4</c:v>
                </c:pt>
                <c:pt idx="130">
                  <c:v>6.3824210000000005E-4</c:v>
                </c:pt>
                <c:pt idx="131">
                  <c:v>6.0607056000000004E-4</c:v>
                </c:pt>
                <c:pt idx="132">
                  <c:v>5.0981536000000002E-4</c:v>
                </c:pt>
                <c:pt idx="133">
                  <c:v>3.9643658000000002E-4</c:v>
                </c:pt>
                <c:pt idx="134">
                  <c:v>2.9992191999999999E-4</c:v>
                </c:pt>
                <c:pt idx="135">
                  <c:v>2.3947054000000002E-4</c:v>
                </c:pt>
                <c:pt idx="136">
                  <c:v>2.2156861999999997E-4</c:v>
                </c:pt>
                <c:pt idx="137">
                  <c:v>2.1430407999999999E-4</c:v>
                </c:pt>
                <c:pt idx="138">
                  <c:v>1.9017540800000002E-4</c:v>
                </c:pt>
                <c:pt idx="139">
                  <c:v>1.65527848E-4</c:v>
                </c:pt>
                <c:pt idx="140">
                  <c:v>1.7071680799999998E-4</c:v>
                </c:pt>
                <c:pt idx="141">
                  <c:v>2.3038984800000003E-4</c:v>
                </c:pt>
                <c:pt idx="142">
                  <c:v>3.5777880799999997E-4</c:v>
                </c:pt>
                <c:pt idx="143">
                  <c:v>5.2564166000000005E-4</c:v>
                </c:pt>
                <c:pt idx="144">
                  <c:v>6.7222978000000002E-4</c:v>
                </c:pt>
                <c:pt idx="145">
                  <c:v>7.5499368000000002E-4</c:v>
                </c:pt>
                <c:pt idx="146">
                  <c:v>7.6381491999999993E-4</c:v>
                </c:pt>
                <c:pt idx="147">
                  <c:v>7.1348202000000012E-4</c:v>
                </c:pt>
                <c:pt idx="148">
                  <c:v>6.4784168000000012E-4</c:v>
                </c:pt>
                <c:pt idx="149">
                  <c:v>6.0684889999999998E-4</c:v>
                </c:pt>
                <c:pt idx="150">
                  <c:v>5.9050368000000003E-4</c:v>
                </c:pt>
                <c:pt idx="151">
                  <c:v>5.8972533999999998E-4</c:v>
                </c:pt>
                <c:pt idx="152">
                  <c:v>6.0165993999999998E-4</c:v>
                </c:pt>
                <c:pt idx="153">
                  <c:v>6.1852406000000005E-4</c:v>
                </c:pt>
                <c:pt idx="154">
                  <c:v>6.4161492E-4</c:v>
                </c:pt>
                <c:pt idx="155">
                  <c:v>6.7586206000000003E-4</c:v>
                </c:pt>
                <c:pt idx="156">
                  <c:v>7.1374145999999995E-4</c:v>
                </c:pt>
                <c:pt idx="157">
                  <c:v>7.4279963999999998E-4</c:v>
                </c:pt>
                <c:pt idx="158">
                  <c:v>7.573287399999999E-4</c:v>
                </c:pt>
                <c:pt idx="159">
                  <c:v>7.5110200000000002E-4</c:v>
                </c:pt>
                <c:pt idx="160">
                  <c:v>7.1841156000000011E-4</c:v>
                </c:pt>
                <c:pt idx="161">
                  <c:v>6.6055466000000001E-4</c:v>
                </c:pt>
                <c:pt idx="162">
                  <c:v>5.8246079999999998E-4</c:v>
                </c:pt>
                <c:pt idx="163">
                  <c:v>4.8698391999999998E-4</c:v>
                </c:pt>
                <c:pt idx="164">
                  <c:v>3.8865312000000004E-4</c:v>
                </c:pt>
                <c:pt idx="165">
                  <c:v>3.1678602000000003E-4</c:v>
                </c:pt>
                <c:pt idx="166">
                  <c:v>2.8227942000000003E-4</c:v>
                </c:pt>
                <c:pt idx="167">
                  <c:v>2.8098217999999997E-4</c:v>
                </c:pt>
                <c:pt idx="168">
                  <c:v>3.0173801999999999E-4</c:v>
                </c:pt>
                <c:pt idx="169">
                  <c:v>3.1393208000000006E-4</c:v>
                </c:pt>
                <c:pt idx="170">
                  <c:v>2.9628960000000002E-4</c:v>
                </c:pt>
                <c:pt idx="171">
                  <c:v>2.5918854E-4</c:v>
                </c:pt>
                <c:pt idx="172">
                  <c:v>2.1689852000000002E-4</c:v>
                </c:pt>
                <c:pt idx="173">
                  <c:v>1.8109469999999999E-4</c:v>
                </c:pt>
                <c:pt idx="174">
                  <c:v>1.7383013999999999E-4</c:v>
                </c:pt>
                <c:pt idx="175">
                  <c:v>1.9899660000000002E-4</c:v>
                </c:pt>
                <c:pt idx="176">
                  <c:v>2.5062675999999999E-4</c:v>
                </c:pt>
                <c:pt idx="177">
                  <c:v>3.3105563999999996E-4</c:v>
                </c:pt>
                <c:pt idx="178">
                  <c:v>4.5169896000000001E-4</c:v>
                </c:pt>
                <c:pt idx="179">
                  <c:v>6.2604799999999993E-4</c:v>
                </c:pt>
                <c:pt idx="180">
                  <c:v>8.5773502000000001E-4</c:v>
                </c:pt>
                <c:pt idx="181">
                  <c:v>1.12885816E-3</c:v>
                </c:pt>
                <c:pt idx="182">
                  <c:v>1.4116564399999998E-3</c:v>
                </c:pt>
                <c:pt idx="183">
                  <c:v>1.6747367999999999E-3</c:v>
                </c:pt>
                <c:pt idx="184">
                  <c:v>1.9033105999999998E-3</c:v>
                </c:pt>
                <c:pt idx="185">
                  <c:v>2.1157985999999997E-3</c:v>
                </c:pt>
                <c:pt idx="186">
                  <c:v>2.3397022E-3</c:v>
                </c:pt>
                <c:pt idx="187">
                  <c:v>2.5944801999999998E-3</c:v>
                </c:pt>
                <c:pt idx="188">
                  <c:v>2.8928454000000004E-3</c:v>
                </c:pt>
                <c:pt idx="189">
                  <c:v>3.2298682000000004E-3</c:v>
                </c:pt>
                <c:pt idx="190">
                  <c:v>3.5840148000000002E-3</c:v>
                </c:pt>
                <c:pt idx="191">
                  <c:v>3.9534688000000002E-3</c:v>
                </c:pt>
                <c:pt idx="192">
                  <c:v>4.3582075999999996E-3</c:v>
                </c:pt>
                <c:pt idx="193">
                  <c:v>4.8208033999999995E-3</c:v>
                </c:pt>
                <c:pt idx="194">
                  <c:v>5.3651253999999994E-3</c:v>
                </c:pt>
                <c:pt idx="195">
                  <c:v>6.0119291999999993E-3</c:v>
                </c:pt>
                <c:pt idx="196">
                  <c:v>6.7497994000000009E-3</c:v>
                </c:pt>
                <c:pt idx="197">
                  <c:v>7.5450076000000005E-3</c:v>
                </c:pt>
                <c:pt idx="198">
                  <c:v>8.3749822000000005E-3</c:v>
                </c:pt>
                <c:pt idx="199">
                  <c:v>9.2184480000000006E-3</c:v>
                </c:pt>
                <c:pt idx="200">
                  <c:v>1.00543892E-2</c:v>
                </c:pt>
                <c:pt idx="201">
                  <c:v>1.0876060199999999E-2</c:v>
                </c:pt>
                <c:pt idx="202">
                  <c:v>1.1691506000000001E-2</c:v>
                </c:pt>
                <c:pt idx="203">
                  <c:v>1.2502279999999999E-2</c:v>
                </c:pt>
                <c:pt idx="204">
                  <c:v>1.3299564E-2</c:v>
                </c:pt>
                <c:pt idx="205">
                  <c:v>1.4079206E-2</c:v>
                </c:pt>
                <c:pt idx="206">
                  <c:v>1.4850025999999999E-2</c:v>
                </c:pt>
                <c:pt idx="207">
                  <c:v>1.5596975999999999E-2</c:v>
                </c:pt>
                <c:pt idx="208">
                  <c:v>1.6300079999999998E-2</c:v>
                </c:pt>
                <c:pt idx="209">
                  <c:v>1.6955964E-2</c:v>
                </c:pt>
                <c:pt idx="210">
                  <c:v>1.7548284000000001E-2</c:v>
                </c:pt>
                <c:pt idx="211">
                  <c:v>1.8063289999999999E-2</c:v>
                </c:pt>
                <c:pt idx="212">
                  <c:v>1.8517323999999998E-2</c:v>
                </c:pt>
                <c:pt idx="213">
                  <c:v>1.8915058000000002E-2</c:v>
                </c:pt>
                <c:pt idx="214">
                  <c:v>1.9244556000000003E-2</c:v>
                </c:pt>
                <c:pt idx="215">
                  <c:v>1.9516455999999998E-2</c:v>
                </c:pt>
                <c:pt idx="216">
                  <c:v>1.973958E-2</c:v>
                </c:pt>
                <c:pt idx="217">
                  <c:v>1.9921972E-2</c:v>
                </c:pt>
                <c:pt idx="218">
                  <c:v>2.0072192000000003E-2</c:v>
                </c:pt>
                <c:pt idx="219">
                  <c:v>2.0195172000000001E-2</c:v>
                </c:pt>
                <c:pt idx="220">
                  <c:v>2.0265484E-2</c:v>
                </c:pt>
                <c:pt idx="221">
                  <c:v>2.023902E-2</c:v>
                </c:pt>
                <c:pt idx="222">
                  <c:v>2.0086984000000002E-2</c:v>
                </c:pt>
                <c:pt idx="223">
                  <c:v>1.9813786E-2</c:v>
                </c:pt>
                <c:pt idx="224">
                  <c:v>1.9439142E-2</c:v>
                </c:pt>
                <c:pt idx="225">
                  <c:v>1.9007679999999999E-2</c:v>
                </c:pt>
                <c:pt idx="226">
                  <c:v>1.8563245999999999E-2</c:v>
                </c:pt>
                <c:pt idx="227">
                  <c:v>1.8129447999999999E-2</c:v>
                </c:pt>
                <c:pt idx="228">
                  <c:v>1.7722893999999999E-2</c:v>
                </c:pt>
                <c:pt idx="229">
                  <c:v>1.7345138E-2</c:v>
                </c:pt>
                <c:pt idx="230">
                  <c:v>1.6975683999999998E-2</c:v>
                </c:pt>
                <c:pt idx="231">
                  <c:v>1.6589626000000003E-2</c:v>
                </c:pt>
                <c:pt idx="232">
                  <c:v>1.6151678000000003E-2</c:v>
                </c:pt>
                <c:pt idx="233">
                  <c:v>1.5645234000000001E-2</c:v>
                </c:pt>
                <c:pt idx="234">
                  <c:v>1.5076523999999999E-2</c:v>
                </c:pt>
                <c:pt idx="235">
                  <c:v>1.4471232000000001E-2</c:v>
                </c:pt>
                <c:pt idx="236">
                  <c:v>1.3885397999999998E-2</c:v>
                </c:pt>
                <c:pt idx="237">
                  <c:v>1.3369355999999999E-2</c:v>
                </c:pt>
                <c:pt idx="238">
                  <c:v>1.2945160000000001E-2</c:v>
                </c:pt>
                <c:pt idx="239">
                  <c:v>1.2621627999999999E-2</c:v>
                </c:pt>
                <c:pt idx="240">
                  <c:v>1.2382156000000002E-2</c:v>
                </c:pt>
                <c:pt idx="241">
                  <c:v>1.2179268E-2</c:v>
                </c:pt>
                <c:pt idx="242">
                  <c:v>1.197586E-2</c:v>
                </c:pt>
                <c:pt idx="243">
                  <c:v>1.1731460000000001E-2</c:v>
                </c:pt>
                <c:pt idx="244">
                  <c:v>1.1424792E-2</c:v>
                </c:pt>
                <c:pt idx="245">
                  <c:v>1.106442E-2</c:v>
                </c:pt>
                <c:pt idx="246">
                  <c:v>1.0680436599999999E-2</c:v>
                </c:pt>
                <c:pt idx="247">
                  <c:v>1.0316691399999999E-2</c:v>
                </c:pt>
                <c:pt idx="248">
                  <c:v>1.00110606E-2</c:v>
                </c:pt>
                <c:pt idx="249">
                  <c:v>9.7695154000000013E-3</c:v>
                </c:pt>
                <c:pt idx="250">
                  <c:v>9.5733720000000001E-3</c:v>
                </c:pt>
                <c:pt idx="251">
                  <c:v>9.3837156000000001E-3</c:v>
                </c:pt>
                <c:pt idx="252">
                  <c:v>9.1572175999999998E-3</c:v>
                </c:pt>
                <c:pt idx="253">
                  <c:v>8.8702681999999998E-3</c:v>
                </c:pt>
                <c:pt idx="254">
                  <c:v>8.5363586000000002E-3</c:v>
                </c:pt>
                <c:pt idx="255">
                  <c:v>8.2021895999999997E-3</c:v>
                </c:pt>
                <c:pt idx="256">
                  <c:v>7.9131644000000004E-3</c:v>
                </c:pt>
                <c:pt idx="257">
                  <c:v>7.6962658000000001E-3</c:v>
                </c:pt>
                <c:pt idx="258">
                  <c:v>7.5447481999999996E-3</c:v>
                </c:pt>
                <c:pt idx="259">
                  <c:v>7.4168401999999993E-3</c:v>
                </c:pt>
                <c:pt idx="260">
                  <c:v>7.2606524000000004E-3</c:v>
                </c:pt>
                <c:pt idx="261">
                  <c:v>7.0468673999999993E-3</c:v>
                </c:pt>
                <c:pt idx="262">
                  <c:v>6.7749658000000003E-3</c:v>
                </c:pt>
                <c:pt idx="263">
                  <c:v>6.4874974000000002E-3</c:v>
                </c:pt>
                <c:pt idx="264">
                  <c:v>6.2189688000000003E-3</c:v>
                </c:pt>
                <c:pt idx="265">
                  <c:v>5.9660069999999997E-3</c:v>
                </c:pt>
                <c:pt idx="266">
                  <c:v>5.7148612E-3</c:v>
                </c:pt>
                <c:pt idx="267">
                  <c:v>5.4325818E-3</c:v>
                </c:pt>
                <c:pt idx="268">
                  <c:v>5.0862186000000002E-3</c:v>
                </c:pt>
                <c:pt idx="269">
                  <c:v>4.6983438000000001E-3</c:v>
                </c:pt>
                <c:pt idx="270">
                  <c:v>4.320328E-3</c:v>
                </c:pt>
                <c:pt idx="271">
                  <c:v>3.9947208000000005E-3</c:v>
                </c:pt>
                <c:pt idx="272">
                  <c:v>3.752137E-3</c:v>
                </c:pt>
                <c:pt idx="273">
                  <c:v>3.5840148000000002E-3</c:v>
                </c:pt>
                <c:pt idx="274">
                  <c:v>3.4532529999999999E-3</c:v>
                </c:pt>
                <c:pt idx="275">
                  <c:v>3.3377987999999997E-3</c:v>
                </c:pt>
                <c:pt idx="276">
                  <c:v>3.2270144E-3</c:v>
                </c:pt>
                <c:pt idx="277">
                  <c:v>3.1188245999999994E-3</c:v>
                </c:pt>
                <c:pt idx="278">
                  <c:v>3.0166019999999997E-3</c:v>
                </c:pt>
                <c:pt idx="279">
                  <c:v>2.9182712000000001E-3</c:v>
                </c:pt>
                <c:pt idx="280">
                  <c:v>2.8264266000000001E-3</c:v>
                </c:pt>
                <c:pt idx="281">
                  <c:v>2.7480733999999999E-3</c:v>
                </c:pt>
                <c:pt idx="282">
                  <c:v>2.6803574000000001E-3</c:v>
                </c:pt>
                <c:pt idx="283">
                  <c:v>2.6300246000000001E-3</c:v>
                </c:pt>
                <c:pt idx="284">
                  <c:v>2.6033013999999998E-3</c:v>
                </c:pt>
                <c:pt idx="285">
                  <c:v>2.5913667999999997E-3</c:v>
                </c:pt>
                <c:pt idx="286">
                  <c:v>2.5822861999999997E-3</c:v>
                </c:pt>
                <c:pt idx="287">
                  <c:v>2.5545251999999998E-3</c:v>
                </c:pt>
                <c:pt idx="288">
                  <c:v>2.4730584000000003E-3</c:v>
                </c:pt>
                <c:pt idx="289">
                  <c:v>2.3205030000000002E-3</c:v>
                </c:pt>
                <c:pt idx="290">
                  <c:v>2.1046422000000004E-3</c:v>
                </c:pt>
                <c:pt idx="291">
                  <c:v>1.8594638000000001E-3</c:v>
                </c:pt>
                <c:pt idx="292">
                  <c:v>1.6389329999999998E-3</c:v>
                </c:pt>
                <c:pt idx="293">
                  <c:v>1.4752214E-3</c:v>
                </c:pt>
                <c:pt idx="294">
                  <c:v>1.3652155999999999E-3</c:v>
                </c:pt>
                <c:pt idx="295">
                  <c:v>1.2837488E-3</c:v>
                </c:pt>
                <c:pt idx="296">
                  <c:v>1.19397974E-3</c:v>
                </c:pt>
                <c:pt idx="297">
                  <c:v>1.08578998E-3</c:v>
                </c:pt>
                <c:pt idx="298">
                  <c:v>9.913508399999999E-4</c:v>
                </c:pt>
                <c:pt idx="299">
                  <c:v>9.5269304000000017E-4</c:v>
                </c:pt>
                <c:pt idx="300">
                  <c:v>9.9264803999999989E-4</c:v>
                </c:pt>
                <c:pt idx="301">
                  <c:v>1.0930544999999999E-3</c:v>
                </c:pt>
                <c:pt idx="302">
                  <c:v>1.20254146E-3</c:v>
                </c:pt>
                <c:pt idx="303">
                  <c:v>1.2622146E-3</c:v>
                </c:pt>
                <c:pt idx="304">
                  <c:v>1.2292646600000001E-3</c:v>
                </c:pt>
                <c:pt idx="305">
                  <c:v>1.10213522E-3</c:v>
                </c:pt>
                <c:pt idx="306">
                  <c:v>9.1922427999999981E-4</c:v>
                </c:pt>
                <c:pt idx="307">
                  <c:v>7.3060568000000005E-4</c:v>
                </c:pt>
                <c:pt idx="308">
                  <c:v>5.9465484000000002E-4</c:v>
                </c:pt>
                <c:pt idx="309">
                  <c:v>5.4276523999999997E-4</c:v>
                </c:pt>
                <c:pt idx="310">
                  <c:v>5.5677544E-4</c:v>
                </c:pt>
                <c:pt idx="311">
                  <c:v>5.9621154000000004E-4</c:v>
                </c:pt>
                <c:pt idx="312">
                  <c:v>6.3123701999999991E-4</c:v>
                </c:pt>
                <c:pt idx="313">
                  <c:v>6.4836058000000002E-4</c:v>
                </c:pt>
                <c:pt idx="314">
                  <c:v>6.6237076000000002E-4</c:v>
                </c:pt>
                <c:pt idx="315">
                  <c:v>6.8909390000000009E-4</c:v>
                </c:pt>
                <c:pt idx="316">
                  <c:v>7.2204379999999996E-4</c:v>
                </c:pt>
                <c:pt idx="317">
                  <c:v>7.3060558000000002E-4</c:v>
                </c:pt>
                <c:pt idx="318">
                  <c:v>6.7560259999999996E-4</c:v>
                </c:pt>
                <c:pt idx="319">
                  <c:v>5.4639749599999998E-4</c:v>
                </c:pt>
                <c:pt idx="320">
                  <c:v>3.6841616399999999E-4</c:v>
                </c:pt>
                <c:pt idx="321">
                  <c:v>1.9069428000000001E-4</c:v>
                </c:pt>
                <c:pt idx="322">
                  <c:v>5.9154140000000006E-5</c:v>
                </c:pt>
                <c:pt idx="323">
                  <c:v>-8.8212320000000004E-6</c:v>
                </c:pt>
                <c:pt idx="324">
                  <c:v>-2.9577071999999998E-5</c:v>
                </c:pt>
                <c:pt idx="325">
                  <c:v>-2.6204248E-5</c:v>
                </c:pt>
                <c:pt idx="326">
                  <c:v>-1.167516E-5</c:v>
                </c:pt>
                <c:pt idx="327">
                  <c:v>1.167516E-5</c:v>
                </c:pt>
                <c:pt idx="328">
                  <c:v>4.4625052000000003E-5</c:v>
                </c:pt>
                <c:pt idx="329">
                  <c:v>8.2245016E-5</c:v>
                </c:pt>
                <c:pt idx="330">
                  <c:v>1.18827184E-4</c:v>
                </c:pt>
                <c:pt idx="331">
                  <c:v>1.4062082E-4</c:v>
                </c:pt>
                <c:pt idx="332">
                  <c:v>1.3932358000000002E-4</c:v>
                </c:pt>
                <c:pt idx="333">
                  <c:v>1.1389768000000002E-4</c:v>
                </c:pt>
                <c:pt idx="334">
                  <c:v>5.0332920000000002E-5</c:v>
                </c:pt>
                <c:pt idx="335">
                  <c:v>-5.3705719999999991E-5</c:v>
                </c:pt>
                <c:pt idx="336">
                  <c:v>-1.7979745999999999E-4</c:v>
                </c:pt>
                <c:pt idx="337">
                  <c:v>-3.1004036E-4</c:v>
                </c:pt>
                <c:pt idx="338">
                  <c:v>-4.1719237999999993E-4</c:v>
                </c:pt>
                <c:pt idx="339">
                  <c:v>-4.7401149999999994E-4</c:v>
                </c:pt>
                <c:pt idx="340">
                  <c:v>-4.9658348000000002E-4</c:v>
                </c:pt>
                <c:pt idx="341">
                  <c:v>-5.1448537999999996E-4</c:v>
                </c:pt>
                <c:pt idx="342">
                  <c:v>-5.4535970000000006E-4</c:v>
                </c:pt>
                <c:pt idx="343">
                  <c:v>-6.0088158000000001E-4</c:v>
                </c:pt>
                <c:pt idx="344">
                  <c:v>-6.6963529999999991E-4</c:v>
                </c:pt>
                <c:pt idx="345">
                  <c:v>-7.1918987999999991E-4</c:v>
                </c:pt>
                <c:pt idx="346">
                  <c:v>-7.2411939999999998E-4</c:v>
                </c:pt>
                <c:pt idx="347">
                  <c:v>-6.7067310000000003E-4</c:v>
                </c:pt>
                <c:pt idx="348">
                  <c:v>-5.6248328000000009E-4</c:v>
                </c:pt>
                <c:pt idx="349">
                  <c:v>-4.2964589999999997E-4</c:v>
                </c:pt>
                <c:pt idx="350">
                  <c:v>-3.1600765999999995E-4</c:v>
                </c:pt>
                <c:pt idx="351">
                  <c:v>-2.5503738E-4</c:v>
                </c:pt>
                <c:pt idx="352">
                  <c:v>-2.6645309999999997E-4</c:v>
                </c:pt>
                <c:pt idx="353">
                  <c:v>-3.4869812E-4</c:v>
                </c:pt>
                <c:pt idx="354">
                  <c:v>-4.6804419999999999E-4</c:v>
                </c:pt>
                <c:pt idx="355">
                  <c:v>-5.7545567999999999E-4</c:v>
                </c:pt>
                <c:pt idx="356">
                  <c:v>-6.4135547999999995E-4</c:v>
                </c:pt>
                <c:pt idx="357">
                  <c:v>-6.5796014000000006E-4</c:v>
                </c:pt>
                <c:pt idx="358">
                  <c:v>-6.3694486E-4</c:v>
                </c:pt>
                <c:pt idx="359">
                  <c:v>-6.1100005999999998E-4</c:v>
                </c:pt>
                <c:pt idx="360">
                  <c:v>-6.0736779999999988E-4</c:v>
                </c:pt>
                <c:pt idx="361">
                  <c:v>-6.3694486E-4</c:v>
                </c:pt>
                <c:pt idx="362">
                  <c:v>-6.9791514E-4</c:v>
                </c:pt>
                <c:pt idx="363">
                  <c:v>-7.8067903999999989E-4</c:v>
                </c:pt>
                <c:pt idx="364">
                  <c:v>-8.5851343999999996E-4</c:v>
                </c:pt>
                <c:pt idx="365">
                  <c:v>-9.0832744000000009E-4</c:v>
                </c:pt>
                <c:pt idx="366">
                  <c:v>-9.1429474000000004E-4</c:v>
                </c:pt>
                <c:pt idx="367">
                  <c:v>-8.6474018000000006E-4</c:v>
                </c:pt>
                <c:pt idx="368">
                  <c:v>-7.6848498000000004E-4</c:v>
                </c:pt>
                <c:pt idx="369">
                  <c:v>-6.5432785999999994E-4</c:v>
                </c:pt>
                <c:pt idx="370">
                  <c:v>-5.4068963999999995E-4</c:v>
                </c:pt>
                <c:pt idx="371">
                  <c:v>-4.4754781999999999E-4</c:v>
                </c:pt>
                <c:pt idx="372">
                  <c:v>-4.0447946000000002E-4</c:v>
                </c:pt>
                <c:pt idx="373">
                  <c:v>-4.1122510000000001E-4</c:v>
                </c:pt>
                <c:pt idx="374">
                  <c:v>-4.5948244000000002E-4</c:v>
                </c:pt>
                <c:pt idx="375">
                  <c:v>-5.4691642E-4</c:v>
                </c:pt>
                <c:pt idx="376">
                  <c:v>-6.5017671999999997E-4</c:v>
                </c:pt>
                <c:pt idx="377">
                  <c:v>-7.4435634E-4</c:v>
                </c:pt>
                <c:pt idx="378">
                  <c:v>-8.2452578000000013E-4</c:v>
                </c:pt>
                <c:pt idx="379">
                  <c:v>-8.8342045999999989E-4</c:v>
                </c:pt>
                <c:pt idx="380">
                  <c:v>-9.2104042000000009E-4</c:v>
                </c:pt>
                <c:pt idx="381">
                  <c:v>-9.5165519999999989E-4</c:v>
                </c:pt>
                <c:pt idx="382">
                  <c:v>-9.7033546000000002E-4</c:v>
                </c:pt>
                <c:pt idx="383">
                  <c:v>-9.6644373999999996E-4</c:v>
                </c:pt>
                <c:pt idx="384">
                  <c:v>-9.360883399999999E-4</c:v>
                </c:pt>
                <c:pt idx="385">
                  <c:v>-8.7304247999999991E-4</c:v>
                </c:pt>
                <c:pt idx="386">
                  <c:v>-7.783440400000001E-4</c:v>
                </c:pt>
                <c:pt idx="387">
                  <c:v>-6.688569800000001E-4</c:v>
                </c:pt>
                <c:pt idx="388">
                  <c:v>-5.5988882000000001E-4</c:v>
                </c:pt>
                <c:pt idx="389">
                  <c:v>-4.6389303999999995E-4</c:v>
                </c:pt>
                <c:pt idx="390">
                  <c:v>-3.9306371999999997E-4</c:v>
                </c:pt>
                <c:pt idx="391">
                  <c:v>-3.4324970000000003E-4</c:v>
                </c:pt>
                <c:pt idx="392">
                  <c:v>-3.1315372000000004E-4</c:v>
                </c:pt>
                <c:pt idx="393">
                  <c:v>-2.9914352000000001E-4</c:v>
                </c:pt>
                <c:pt idx="394">
                  <c:v>-2.8902506000000002E-4</c:v>
                </c:pt>
                <c:pt idx="395">
                  <c:v>-2.7423654000000003E-4</c:v>
                </c:pt>
                <c:pt idx="396">
                  <c:v>-2.6333972000000002E-4</c:v>
                </c:pt>
                <c:pt idx="397">
                  <c:v>-2.5918855999999997E-4</c:v>
                </c:pt>
                <c:pt idx="398">
                  <c:v>-2.7164205999999998E-4</c:v>
                </c:pt>
                <c:pt idx="399">
                  <c:v>-3.0900258000000002E-4</c:v>
                </c:pt>
                <c:pt idx="400">
                  <c:v>-3.6997286000000002E-4</c:v>
                </c:pt>
                <c:pt idx="401">
                  <c:v>-4.4806672E-4</c:v>
                </c:pt>
                <c:pt idx="402">
                  <c:v>-5.3083064000000008E-4</c:v>
                </c:pt>
                <c:pt idx="403">
                  <c:v>-6.0451388000000005E-4</c:v>
                </c:pt>
                <c:pt idx="404">
                  <c:v>-6.6366801999999999E-4</c:v>
                </c:pt>
                <c:pt idx="405">
                  <c:v>-7.0673638000000002E-4</c:v>
                </c:pt>
                <c:pt idx="406">
                  <c:v>-7.3086503999999998E-4</c:v>
                </c:pt>
                <c:pt idx="407">
                  <c:v>-7.3890792000000003E-4</c:v>
                </c:pt>
                <c:pt idx="408">
                  <c:v>-7.3553510000000009E-4</c:v>
                </c:pt>
                <c:pt idx="409">
                  <c:v>-7.2878944000000006E-4</c:v>
                </c:pt>
                <c:pt idx="410">
                  <c:v>-7.3242171999999997E-4</c:v>
                </c:pt>
                <c:pt idx="411">
                  <c:v>-7.5940432E-4</c:v>
                </c:pt>
                <c:pt idx="412">
                  <c:v>-8.0273213999999989E-4</c:v>
                </c:pt>
                <c:pt idx="413">
                  <c:v>-8.4839497999999991E-4</c:v>
                </c:pt>
                <c:pt idx="414">
                  <c:v>-8.818637799999999E-4</c:v>
                </c:pt>
                <c:pt idx="415">
                  <c:v>-8.9198223999999995E-4</c:v>
                </c:pt>
                <c:pt idx="416">
                  <c:v>-8.7875037999999986E-4</c:v>
                </c:pt>
                <c:pt idx="417">
                  <c:v>-8.7018860000000003E-4</c:v>
                </c:pt>
                <c:pt idx="418">
                  <c:v>-8.7719370000000009E-4</c:v>
                </c:pt>
                <c:pt idx="419">
                  <c:v>-8.9639286000000001E-4</c:v>
                </c:pt>
                <c:pt idx="420">
                  <c:v>-9.267482800000001E-4</c:v>
                </c:pt>
                <c:pt idx="421">
                  <c:v>-9.5295253999999987E-4</c:v>
                </c:pt>
                <c:pt idx="422">
                  <c:v>-9.5217418000000001E-4</c:v>
                </c:pt>
                <c:pt idx="423">
                  <c:v>-9.2052151999999997E-4</c:v>
                </c:pt>
                <c:pt idx="424">
                  <c:v>-8.6785356000000007E-4</c:v>
                </c:pt>
                <c:pt idx="425">
                  <c:v>-7.9313254000000011E-4</c:v>
                </c:pt>
                <c:pt idx="426">
                  <c:v>-7.145198E-4</c:v>
                </c:pt>
                <c:pt idx="427">
                  <c:v>-6.592573799999999E-4</c:v>
                </c:pt>
                <c:pt idx="428">
                  <c:v>-6.3383147999999999E-4</c:v>
                </c:pt>
                <c:pt idx="429">
                  <c:v>-6.3850155999999991E-4</c:v>
                </c:pt>
                <c:pt idx="430">
                  <c:v>-6.7586208000000006E-4</c:v>
                </c:pt>
                <c:pt idx="431">
                  <c:v>-7.2982725999999989E-4</c:v>
                </c:pt>
                <c:pt idx="432">
                  <c:v>-7.954676000000001E-4</c:v>
                </c:pt>
                <c:pt idx="433">
                  <c:v>-8.9743073999999992E-4</c:v>
                </c:pt>
                <c:pt idx="434">
                  <c:v>-1.0255979599999999E-3</c:v>
                </c:pt>
                <c:pt idx="435">
                  <c:v>-1.1444252199999999E-3</c:v>
                </c:pt>
                <c:pt idx="436">
                  <c:v>-1.2240757399999999E-3</c:v>
                </c:pt>
                <c:pt idx="437">
                  <c:v>-1.2248541000000001E-3</c:v>
                </c:pt>
                <c:pt idx="438">
                  <c:v>-1.1381983999999997E-3</c:v>
                </c:pt>
                <c:pt idx="439">
                  <c:v>-1.0100311800000001E-3</c:v>
                </c:pt>
                <c:pt idx="440">
                  <c:v>-8.9691176000000002E-4</c:v>
                </c:pt>
                <c:pt idx="441">
                  <c:v>-8.4113045999999994E-4</c:v>
                </c:pt>
                <c:pt idx="442">
                  <c:v>-8.5799455999999998E-4</c:v>
                </c:pt>
                <c:pt idx="443">
                  <c:v>-9.2545105999999996E-4</c:v>
                </c:pt>
                <c:pt idx="444">
                  <c:v>-1.0076960799999999E-3</c:v>
                </c:pt>
                <c:pt idx="445">
                  <c:v>-1.0800821E-3</c:v>
                </c:pt>
                <c:pt idx="446">
                  <c:v>-1.1270421999999998E-3</c:v>
                </c:pt>
                <c:pt idx="447">
                  <c:v>-1.1496141999999998E-3</c:v>
                </c:pt>
                <c:pt idx="448">
                  <c:v>-1.1524681999999999E-3</c:v>
                </c:pt>
                <c:pt idx="449">
                  <c:v>-1.1477981999999999E-3</c:v>
                </c:pt>
                <c:pt idx="450">
                  <c:v>-1.1501331999999999E-3</c:v>
                </c:pt>
                <c:pt idx="451">
                  <c:v>-1.1631056E-3</c:v>
                </c:pt>
                <c:pt idx="452">
                  <c:v>-1.1823048000000002E-3</c:v>
                </c:pt>
                <c:pt idx="453">
                  <c:v>-1.1989094000000001E-3</c:v>
                </c:pt>
                <c:pt idx="454">
                  <c:v>-1.2040982000000001E-3</c:v>
                </c:pt>
                <c:pt idx="455">
                  <c:v>-1.1981310000000003E-3</c:v>
                </c:pt>
                <c:pt idx="456">
                  <c:v>-1.1978716000000001E-3</c:v>
                </c:pt>
                <c:pt idx="457">
                  <c:v>-1.2170706E-3</c:v>
                </c:pt>
                <c:pt idx="458">
                  <c:v>-1.2487232E-3</c:v>
                </c:pt>
                <c:pt idx="459">
                  <c:v>-1.2757058000000001E-3</c:v>
                </c:pt>
                <c:pt idx="460">
                  <c:v>-1.2757058000000001E-3</c:v>
                </c:pt>
                <c:pt idx="461">
                  <c:v>-1.2401614000000002E-3</c:v>
                </c:pt>
                <c:pt idx="462">
                  <c:v>-1.1804884000000001E-3</c:v>
                </c:pt>
                <c:pt idx="463">
                  <c:v>-1.122891E-3</c:v>
                </c:pt>
                <c:pt idx="464">
                  <c:v>-1.0917574000000002E-3</c:v>
                </c:pt>
                <c:pt idx="465">
                  <c:v>-1.1062864000000001E-3</c:v>
                </c:pt>
                <c:pt idx="466">
                  <c:v>-1.1506520000000001E-3</c:v>
                </c:pt>
                <c:pt idx="467">
                  <c:v>-1.1810074000000001E-3</c:v>
                </c:pt>
                <c:pt idx="468">
                  <c:v>-1.1669971800000001E-3</c:v>
                </c:pt>
                <c:pt idx="469">
                  <c:v>-1.0894221400000001E-3</c:v>
                </c:pt>
                <c:pt idx="470">
                  <c:v>-9.4465016000000001E-4</c:v>
                </c:pt>
                <c:pt idx="471">
                  <c:v>-7.6122037999999995E-4</c:v>
                </c:pt>
                <c:pt idx="472">
                  <c:v>-5.8142298000000005E-4</c:v>
                </c:pt>
                <c:pt idx="473">
                  <c:v>-4.3249982000000001E-4</c:v>
                </c:pt>
                <c:pt idx="474">
                  <c:v>-3.3468792000000003E-4</c:v>
                </c:pt>
                <c:pt idx="475">
                  <c:v>-2.9395457999999998E-4</c:v>
                </c:pt>
                <c:pt idx="476">
                  <c:v>-2.9836519999999999E-4</c:v>
                </c:pt>
                <c:pt idx="477">
                  <c:v>-3.4506583999999998E-4</c:v>
                </c:pt>
                <c:pt idx="478">
                  <c:v>-4.2523527999999996E-4</c:v>
                </c:pt>
                <c:pt idx="479">
                  <c:v>-5.0722085999999999E-4</c:v>
                </c:pt>
                <c:pt idx="480">
                  <c:v>-5.5911046000000004E-4</c:v>
                </c:pt>
                <c:pt idx="481">
                  <c:v>-5.614455E-4</c:v>
                </c:pt>
                <c:pt idx="482">
                  <c:v>-5.0851809999999994E-4</c:v>
                </c:pt>
                <c:pt idx="483">
                  <c:v>-4.2471640000000003E-4</c:v>
                </c:pt>
                <c:pt idx="484">
                  <c:v>-3.4869812E-4</c:v>
                </c:pt>
                <c:pt idx="485">
                  <c:v>-2.9343568000000003E-4</c:v>
                </c:pt>
                <c:pt idx="486">
                  <c:v>-2.5166453999999998E-4</c:v>
                </c:pt>
                <c:pt idx="487">
                  <c:v>-2.0496390799999999E-4</c:v>
                </c:pt>
                <c:pt idx="488">
                  <c:v>-1.30502328E-4</c:v>
                </c:pt>
                <c:pt idx="489">
                  <c:v>-2.9058167999999988E-5</c:v>
                </c:pt>
                <c:pt idx="490">
                  <c:v>7.031041199999999E-5</c:v>
                </c:pt>
                <c:pt idx="491">
                  <c:v>1.3906413200000001E-4</c:v>
                </c:pt>
                <c:pt idx="492">
                  <c:v>1.55928252E-4</c:v>
                </c:pt>
                <c:pt idx="493">
                  <c:v>1.1130319999999999E-4</c:v>
                </c:pt>
                <c:pt idx="494">
                  <c:v>3.1133759999999994E-5</c:v>
                </c:pt>
                <c:pt idx="495">
                  <c:v>-5.1889600000000005E-5</c:v>
                </c:pt>
                <c:pt idx="496">
                  <c:v>-1.2012441999999998E-4</c:v>
                </c:pt>
                <c:pt idx="497">
                  <c:v>-1.5904161199999998E-4</c:v>
                </c:pt>
                <c:pt idx="498">
                  <c:v>-1.5956050799999997E-4</c:v>
                </c:pt>
                <c:pt idx="499">
                  <c:v>-1.37247972E-4</c:v>
                </c:pt>
                <c:pt idx="500">
                  <c:v>-9.7033536000000004E-5</c:v>
                </c:pt>
                <c:pt idx="501">
                  <c:v>-3.9954984000000009E-5</c:v>
                </c:pt>
                <c:pt idx="502">
                  <c:v>2.1534175999999996E-5</c:v>
                </c:pt>
                <c:pt idx="503">
                  <c:v>7.8612743999999994E-5</c:v>
                </c:pt>
                <c:pt idx="504">
                  <c:v>1.2557282800000001E-4</c:v>
                </c:pt>
                <c:pt idx="505">
                  <c:v>1.4399363600000001E-4</c:v>
                </c:pt>
                <c:pt idx="506">
                  <c:v>1.4555032399999999E-4</c:v>
                </c:pt>
                <c:pt idx="507">
                  <c:v>1.75127404E-4</c:v>
                </c:pt>
                <c:pt idx="508">
                  <c:v>2.56853524E-4</c:v>
                </c:pt>
                <c:pt idx="509">
                  <c:v>3.9851214399999992E-4</c:v>
                </c:pt>
                <c:pt idx="510">
                  <c:v>5.8972531999999995E-4</c:v>
                </c:pt>
                <c:pt idx="511">
                  <c:v>7.7082011999999992E-4</c:v>
                </c:pt>
                <c:pt idx="512">
                  <c:v>8.6992926000000002E-4</c:v>
                </c:pt>
                <c:pt idx="513">
                  <c:v>8.657780800000001E-4</c:v>
                </c:pt>
                <c:pt idx="514">
                  <c:v>7.6796618000000007E-4</c:v>
                </c:pt>
                <c:pt idx="515">
                  <c:v>6.1385406000000003E-4</c:v>
                </c:pt>
                <c:pt idx="516">
                  <c:v>4.7401149999999994E-4</c:v>
                </c:pt>
                <c:pt idx="517">
                  <c:v>4.0136605999999998E-4</c:v>
                </c:pt>
                <c:pt idx="518">
                  <c:v>3.9877158000000003E-4</c:v>
                </c:pt>
                <c:pt idx="519">
                  <c:v>4.4391554000000003E-4</c:v>
                </c:pt>
                <c:pt idx="520">
                  <c:v>4.9087564000000004E-4</c:v>
                </c:pt>
                <c:pt idx="521">
                  <c:v>4.8698391999999998E-4</c:v>
                </c:pt>
                <c:pt idx="522">
                  <c:v>4.1926798000000006E-4</c:v>
                </c:pt>
                <c:pt idx="523">
                  <c:v>3.2560725999999999E-4</c:v>
                </c:pt>
                <c:pt idx="524">
                  <c:v>2.5477794000000002E-4</c:v>
                </c:pt>
                <c:pt idx="525">
                  <c:v>2.3817325999999999E-4</c:v>
                </c:pt>
                <c:pt idx="526">
                  <c:v>2.7916603999999997E-4</c:v>
                </c:pt>
                <c:pt idx="527">
                  <c:v>3.4376859999999998E-4</c:v>
                </c:pt>
                <c:pt idx="528">
                  <c:v>3.7827518000000001E-4</c:v>
                </c:pt>
                <c:pt idx="529">
                  <c:v>3.5492485999999998E-4</c:v>
                </c:pt>
                <c:pt idx="530">
                  <c:v>2.9213844000000003E-4</c:v>
                </c:pt>
                <c:pt idx="531">
                  <c:v>2.259792E-4</c:v>
                </c:pt>
                <c:pt idx="532">
                  <c:v>1.9795882000000001E-4</c:v>
                </c:pt>
                <c:pt idx="533">
                  <c:v>2.3246539999999998E-4</c:v>
                </c:pt>
                <c:pt idx="534">
                  <c:v>3.1159703999999999E-4</c:v>
                </c:pt>
                <c:pt idx="535">
                  <c:v>3.9410151999999998E-4</c:v>
                </c:pt>
                <c:pt idx="536">
                  <c:v>4.4080216000000002E-4</c:v>
                </c:pt>
                <c:pt idx="537">
                  <c:v>4.2575418000000002E-4</c:v>
                </c:pt>
                <c:pt idx="538">
                  <c:v>3.5051426400000004E-4</c:v>
                </c:pt>
                <c:pt idx="539">
                  <c:v>2.4414058800000001E-4</c:v>
                </c:pt>
                <c:pt idx="540">
                  <c:v>1.3828579600000003E-4</c:v>
                </c:pt>
                <c:pt idx="541">
                  <c:v>5.1889608000000001E-5</c:v>
                </c:pt>
                <c:pt idx="542">
                  <c:v>-1.9458592000000002E-5</c:v>
                </c:pt>
                <c:pt idx="543">
                  <c:v>-8.3542256000000015E-5</c:v>
                </c:pt>
                <c:pt idx="544">
                  <c:v>-1.4217750000000001E-4</c:v>
                </c:pt>
                <c:pt idx="545">
                  <c:v>-1.91991508E-4</c:v>
                </c:pt>
                <c:pt idx="546">
                  <c:v>-2.1119066000000001E-4</c:v>
                </c:pt>
                <c:pt idx="547">
                  <c:v>-1.75646292E-4</c:v>
                </c:pt>
                <c:pt idx="548">
                  <c:v>-1.02481952E-4</c:v>
                </c:pt>
                <c:pt idx="549">
                  <c:v>-1.9458592000000005E-5</c:v>
                </c:pt>
                <c:pt idx="550">
                  <c:v>6.4602547999999995E-5</c:v>
                </c:pt>
                <c:pt idx="551">
                  <c:v>1.3335626800000002E-4</c:v>
                </c:pt>
                <c:pt idx="552">
                  <c:v>1.7720298000000002E-4</c:v>
                </c:pt>
                <c:pt idx="553">
                  <c:v>2.0340723999999998E-4</c:v>
                </c:pt>
                <c:pt idx="554">
                  <c:v>2.0522337999999998E-4</c:v>
                </c:pt>
                <c:pt idx="555">
                  <c:v>1.66046736E-4</c:v>
                </c:pt>
                <c:pt idx="556">
                  <c:v>1.0455755999999999E-4</c:v>
                </c:pt>
                <c:pt idx="557">
                  <c:v>5.1111272000000017E-5</c:v>
                </c:pt>
                <c:pt idx="558">
                  <c:v>3.1652671999999999E-5</c:v>
                </c:pt>
                <c:pt idx="559">
                  <c:v>7.4461591999999997E-5</c:v>
                </c:pt>
                <c:pt idx="560">
                  <c:v>1.7642465600000001E-4</c:v>
                </c:pt>
                <c:pt idx="561">
                  <c:v>2.7890661200000004E-4</c:v>
                </c:pt>
                <c:pt idx="562">
                  <c:v>3.2508835999999999E-4</c:v>
                </c:pt>
                <c:pt idx="563">
                  <c:v>2.9628962400000004E-4</c:v>
                </c:pt>
                <c:pt idx="564">
                  <c:v>1.9225096399999998E-4</c:v>
                </c:pt>
                <c:pt idx="565">
                  <c:v>4.3587263999999997E-5</c:v>
                </c:pt>
                <c:pt idx="566">
                  <c:v>-8.3023356000000008E-5</c:v>
                </c:pt>
                <c:pt idx="567">
                  <c:v>-1.4503143200000001E-4</c:v>
                </c:pt>
                <c:pt idx="568">
                  <c:v>-1.39064128E-4</c:v>
                </c:pt>
                <c:pt idx="569">
                  <c:v>-8.1466667999999996E-5</c:v>
                </c:pt>
                <c:pt idx="570">
                  <c:v>-5.9673080000000032E-6</c:v>
                </c:pt>
                <c:pt idx="571">
                  <c:v>3.0355412E-5</c:v>
                </c:pt>
                <c:pt idx="572">
                  <c:v>7.264548000000001E-6</c:v>
                </c:pt>
                <c:pt idx="573">
                  <c:v>-5.500298E-5</c:v>
                </c:pt>
                <c:pt idx="574">
                  <c:v>-1.2661062E-4</c:v>
                </c:pt>
                <c:pt idx="575">
                  <c:v>-1.7668408000000001E-4</c:v>
                </c:pt>
                <c:pt idx="576">
                  <c:v>-1.80835248E-4</c:v>
                </c:pt>
                <c:pt idx="577">
                  <c:v>-1.4788536E-4</c:v>
                </c:pt>
                <c:pt idx="578">
                  <c:v>-1.09487048E-4</c:v>
                </c:pt>
                <c:pt idx="579">
                  <c:v>-8.6396188000000012E-5</c:v>
                </c:pt>
                <c:pt idx="580">
                  <c:v>-1.0144416799999999E-4</c:v>
                </c:pt>
                <c:pt idx="581">
                  <c:v>-1.5981996E-4</c:v>
                </c:pt>
                <c:pt idx="582">
                  <c:v>-2.47772828E-4</c:v>
                </c:pt>
                <c:pt idx="583">
                  <c:v>-3.3520679999999995E-4</c:v>
                </c:pt>
                <c:pt idx="584">
                  <c:v>-3.9228536E-4</c:v>
                </c:pt>
                <c:pt idx="585">
                  <c:v>-4.0084714000000006E-4</c:v>
                </c:pt>
                <c:pt idx="586">
                  <c:v>-3.6841614000000003E-4</c:v>
                </c:pt>
                <c:pt idx="587">
                  <c:v>-3.1912101999999998E-4</c:v>
                </c:pt>
                <c:pt idx="588">
                  <c:v>-2.9136008000000001E-4</c:v>
                </c:pt>
                <c:pt idx="589">
                  <c:v>-3.0121910000000001E-4</c:v>
                </c:pt>
                <c:pt idx="590">
                  <c:v>-3.2197494000000003E-4</c:v>
                </c:pt>
                <c:pt idx="591">
                  <c:v>-3.1886158E-4</c:v>
                </c:pt>
                <c:pt idx="592">
                  <c:v>-2.6100468E-4</c:v>
                </c:pt>
                <c:pt idx="593">
                  <c:v>-1.4321530000000002E-4</c:v>
                </c:pt>
                <c:pt idx="594">
                  <c:v>-1.790192E-5</c:v>
                </c:pt>
                <c:pt idx="595">
                  <c:v>7.0050944000000004E-5</c:v>
                </c:pt>
                <c:pt idx="596">
                  <c:v>1.0767091199999999E-4</c:v>
                </c:pt>
                <c:pt idx="597">
                  <c:v>8.458004000000001E-5</c:v>
                </c:pt>
              </c:numCache>
            </c:numRef>
          </c:val>
          <c:smooth val="0"/>
        </c:ser>
        <c:ser>
          <c:idx val="53"/>
          <c:order val="52"/>
          <c:marker>
            <c:symbol val="none"/>
          </c:marker>
          <c:val>
            <c:numRef>
              <c:f>Sheet1!$BC$2:$BC$599</c:f>
              <c:numCache>
                <c:formatCode>0.00E+00</c:formatCode>
                <c:ptCount val="598"/>
                <c:pt idx="0">
                  <c:v>2.9577070000000002E-4</c:v>
                </c:pt>
                <c:pt idx="1">
                  <c:v>1.56966E-4</c:v>
                </c:pt>
                <c:pt idx="2">
                  <c:v>1.4736644800000001E-4</c:v>
                </c:pt>
                <c:pt idx="3">
                  <c:v>1.6111718799999999E-4</c:v>
                </c:pt>
                <c:pt idx="4">
                  <c:v>2.23903608E-4</c:v>
                </c:pt>
                <c:pt idx="5">
                  <c:v>3.0952146E-4</c:v>
                </c:pt>
                <c:pt idx="6">
                  <c:v>3.7334565999999999E-4</c:v>
                </c:pt>
                <c:pt idx="7">
                  <c:v>3.8164799999999995E-4</c:v>
                </c:pt>
                <c:pt idx="8">
                  <c:v>3.4091467999999999E-4</c:v>
                </c:pt>
                <c:pt idx="9">
                  <c:v>2.7838772E-4</c:v>
                </c:pt>
                <c:pt idx="10">
                  <c:v>2.2260638000000003E-4</c:v>
                </c:pt>
                <c:pt idx="11">
                  <c:v>1.9873718000000003E-4</c:v>
                </c:pt>
                <c:pt idx="12">
                  <c:v>2.0236945999999996E-4</c:v>
                </c:pt>
                <c:pt idx="13">
                  <c:v>2.0652062000000001E-4</c:v>
                </c:pt>
                <c:pt idx="14">
                  <c:v>2.1119068000000001E-4</c:v>
                </c:pt>
                <c:pt idx="15">
                  <c:v>2.0911509999999999E-4</c:v>
                </c:pt>
                <c:pt idx="16">
                  <c:v>1.9432655999999999E-4</c:v>
                </c:pt>
                <c:pt idx="17">
                  <c:v>1.8628366E-4</c:v>
                </c:pt>
                <c:pt idx="18">
                  <c:v>1.9692102E-4</c:v>
                </c:pt>
                <c:pt idx="19">
                  <c:v>2.200119E-4</c:v>
                </c:pt>
                <c:pt idx="20">
                  <c:v>2.6956647999999998E-4</c:v>
                </c:pt>
                <c:pt idx="21">
                  <c:v>3.5207093999999999E-4</c:v>
                </c:pt>
                <c:pt idx="22">
                  <c:v>4.4625058000000005E-4</c:v>
                </c:pt>
                <c:pt idx="23">
                  <c:v>5.4146800000000003E-4</c:v>
                </c:pt>
                <c:pt idx="24">
                  <c:v>6.2111853999999994E-4</c:v>
                </c:pt>
                <c:pt idx="25">
                  <c:v>6.6730027999999998E-4</c:v>
                </c:pt>
                <c:pt idx="26">
                  <c:v>6.7741875999999994E-4</c:v>
                </c:pt>
                <c:pt idx="27">
                  <c:v>6.6730027999999998E-4</c:v>
                </c:pt>
                <c:pt idx="28">
                  <c:v>6.4576610000000002E-4</c:v>
                </c:pt>
                <c:pt idx="29">
                  <c:v>6.1541067999999993E-4</c:v>
                </c:pt>
                <c:pt idx="30">
                  <c:v>5.8635250000000001E-4</c:v>
                </c:pt>
                <c:pt idx="31">
                  <c:v>5.733801E-4</c:v>
                </c:pt>
                <c:pt idx="32">
                  <c:v>5.7467734000000005E-4</c:v>
                </c:pt>
                <c:pt idx="33">
                  <c:v>5.6741279999999994E-4</c:v>
                </c:pt>
                <c:pt idx="34">
                  <c:v>5.3809518000000008E-4</c:v>
                </c:pt>
                <c:pt idx="35">
                  <c:v>4.8049771999999992E-4</c:v>
                </c:pt>
                <c:pt idx="36">
                  <c:v>3.9695546000000006E-4</c:v>
                </c:pt>
                <c:pt idx="37">
                  <c:v>3.2197497999999998E-4</c:v>
                </c:pt>
                <c:pt idx="38">
                  <c:v>3.0070023999999995E-4</c:v>
                </c:pt>
                <c:pt idx="39">
                  <c:v>3.4454693999999998E-4</c:v>
                </c:pt>
                <c:pt idx="40">
                  <c:v>4.2886754E-4</c:v>
                </c:pt>
                <c:pt idx="41">
                  <c:v>5.1059365999999991E-4</c:v>
                </c:pt>
                <c:pt idx="42">
                  <c:v>5.3394398000000004E-4</c:v>
                </c:pt>
                <c:pt idx="43">
                  <c:v>4.7842209999999997E-4</c:v>
                </c:pt>
                <c:pt idx="44">
                  <c:v>3.8242634E-4</c:v>
                </c:pt>
                <c:pt idx="45">
                  <c:v>2.9473291999999998E-4</c:v>
                </c:pt>
                <c:pt idx="46">
                  <c:v>2.4569723999999998E-4</c:v>
                </c:pt>
                <c:pt idx="47">
                  <c:v>2.4777282000000003E-4</c:v>
                </c:pt>
                <c:pt idx="48">
                  <c:v>2.8072272000000001E-4</c:v>
                </c:pt>
                <c:pt idx="49">
                  <c:v>3.0485137999999997E-4</c:v>
                </c:pt>
                <c:pt idx="50">
                  <c:v>3.0407303999999998E-4</c:v>
                </c:pt>
                <c:pt idx="51">
                  <c:v>2.8980339999999996E-4</c:v>
                </c:pt>
                <c:pt idx="52">
                  <c:v>2.7579321999999997E-4</c:v>
                </c:pt>
                <c:pt idx="53">
                  <c:v>2.8357666000000003E-4</c:v>
                </c:pt>
                <c:pt idx="54">
                  <c:v>3.2898006000000002E-4</c:v>
                </c:pt>
                <c:pt idx="55">
                  <c:v>4.0136605999999998E-4</c:v>
                </c:pt>
                <c:pt idx="56">
                  <c:v>4.8023826000000001E-4</c:v>
                </c:pt>
                <c:pt idx="57">
                  <c:v>5.5521873999999998E-4</c:v>
                </c:pt>
                <c:pt idx="58">
                  <c:v>6.0944337999999999E-4</c:v>
                </c:pt>
                <c:pt idx="59">
                  <c:v>6.3045867999999997E-4</c:v>
                </c:pt>
                <c:pt idx="60">
                  <c:v>6.2241578E-4</c:v>
                </c:pt>
                <c:pt idx="61">
                  <c:v>5.8635250000000001E-4</c:v>
                </c:pt>
                <c:pt idx="62">
                  <c:v>5.3524124000000001E-4</c:v>
                </c:pt>
                <c:pt idx="63">
                  <c:v>4.9554570000000004E-4</c:v>
                </c:pt>
                <c:pt idx="64">
                  <c:v>4.7738434000000002E-4</c:v>
                </c:pt>
                <c:pt idx="65">
                  <c:v>4.8049771999999992E-4</c:v>
                </c:pt>
                <c:pt idx="66">
                  <c:v>4.9372958E-4</c:v>
                </c:pt>
                <c:pt idx="67">
                  <c:v>4.911351E-4</c:v>
                </c:pt>
                <c:pt idx="68">
                  <c:v>4.5818520000000002E-4</c:v>
                </c:pt>
                <c:pt idx="69">
                  <c:v>3.9124760000000005E-4</c:v>
                </c:pt>
                <c:pt idx="70">
                  <c:v>2.9239790800000002E-4</c:v>
                </c:pt>
                <c:pt idx="71">
                  <c:v>1.9873717200000001E-4</c:v>
                </c:pt>
                <c:pt idx="72">
                  <c:v>1.4762591200000001E-4</c:v>
                </c:pt>
                <c:pt idx="73">
                  <c:v>1.56447132E-4</c:v>
                </c:pt>
                <c:pt idx="74">
                  <c:v>2.2468197200000003E-4</c:v>
                </c:pt>
                <c:pt idx="75">
                  <c:v>3.2923952400000002E-4</c:v>
                </c:pt>
                <c:pt idx="76">
                  <c:v>4.2601364000000003E-4</c:v>
                </c:pt>
                <c:pt idx="77">
                  <c:v>4.7608709999999996E-4</c:v>
                </c:pt>
                <c:pt idx="78">
                  <c:v>4.6000134000000003E-4</c:v>
                </c:pt>
                <c:pt idx="79">
                  <c:v>3.9098816E-4</c:v>
                </c:pt>
                <c:pt idx="80">
                  <c:v>2.9706797999999997E-4</c:v>
                </c:pt>
                <c:pt idx="81">
                  <c:v>2.0678006399999998E-4</c:v>
                </c:pt>
                <c:pt idx="82">
                  <c:v>1.5229598400000002E-4</c:v>
                </c:pt>
                <c:pt idx="83">
                  <c:v>1.40880264E-4</c:v>
                </c:pt>
                <c:pt idx="84">
                  <c:v>1.69938444E-4</c:v>
                </c:pt>
                <c:pt idx="85">
                  <c:v>2.3843272399999999E-4</c:v>
                </c:pt>
                <c:pt idx="86">
                  <c:v>3.3105565999999999E-4</c:v>
                </c:pt>
                <c:pt idx="87">
                  <c:v>4.1952743999999997E-4</c:v>
                </c:pt>
                <c:pt idx="88">
                  <c:v>4.7790324000000003E-4</c:v>
                </c:pt>
                <c:pt idx="89">
                  <c:v>4.7530876000000008E-4</c:v>
                </c:pt>
                <c:pt idx="90">
                  <c:v>4.0603614000000001E-4</c:v>
                </c:pt>
                <c:pt idx="91">
                  <c:v>2.9758687600000004E-4</c:v>
                </c:pt>
                <c:pt idx="92">
                  <c:v>1.91991528E-4</c:v>
                </c:pt>
                <c:pt idx="93">
                  <c:v>1.23237808E-4</c:v>
                </c:pt>
                <c:pt idx="94">
                  <c:v>1.0507644800000001E-4</c:v>
                </c:pt>
                <c:pt idx="95">
                  <c:v>1.2349724800000001E-4</c:v>
                </c:pt>
                <c:pt idx="96">
                  <c:v>1.54631012E-4</c:v>
                </c:pt>
                <c:pt idx="97">
                  <c:v>1.8524588000000001E-4</c:v>
                </c:pt>
                <c:pt idx="98">
                  <c:v>2.1482296E-4</c:v>
                </c:pt>
                <c:pt idx="99">
                  <c:v>2.4673506000000002E-4</c:v>
                </c:pt>
                <c:pt idx="100">
                  <c:v>2.7683101999999998E-4</c:v>
                </c:pt>
                <c:pt idx="101">
                  <c:v>2.9265733999999998E-4</c:v>
                </c:pt>
                <c:pt idx="102">
                  <c:v>2.7319873999999997E-4</c:v>
                </c:pt>
                <c:pt idx="103">
                  <c:v>2.2286581999999996E-4</c:v>
                </c:pt>
                <c:pt idx="104">
                  <c:v>1.7175455999999997E-4</c:v>
                </c:pt>
                <c:pt idx="105">
                  <c:v>1.5125817999999999E-4</c:v>
                </c:pt>
                <c:pt idx="106">
                  <c:v>1.8887814E-4</c:v>
                </c:pt>
                <c:pt idx="107">
                  <c:v>2.8617113999999998E-4</c:v>
                </c:pt>
                <c:pt idx="108">
                  <c:v>4.0889003999999997E-4</c:v>
                </c:pt>
                <c:pt idx="109">
                  <c:v>5.1733932000000004E-4</c:v>
                </c:pt>
                <c:pt idx="110">
                  <c:v>5.9750875999999996E-4</c:v>
                </c:pt>
                <c:pt idx="111">
                  <c:v>6.5095505999999991E-4</c:v>
                </c:pt>
                <c:pt idx="112">
                  <c:v>6.9895294000000001E-4</c:v>
                </c:pt>
                <c:pt idx="113">
                  <c:v>7.5655039999999996E-4</c:v>
                </c:pt>
                <c:pt idx="114">
                  <c:v>8.1829902000000001E-4</c:v>
                </c:pt>
                <c:pt idx="115">
                  <c:v>8.7667482000000001E-4</c:v>
                </c:pt>
                <c:pt idx="116">
                  <c:v>9.1714870000000003E-4</c:v>
                </c:pt>
                <c:pt idx="117">
                  <c:v>9.2778605999999997E-4</c:v>
                </c:pt>
                <c:pt idx="118">
                  <c:v>9.2026208000000004E-4</c:v>
                </c:pt>
                <c:pt idx="119">
                  <c:v>9.1403532000000013E-4</c:v>
                </c:pt>
                <c:pt idx="120">
                  <c:v>8.9924677999999995E-4</c:v>
                </c:pt>
                <c:pt idx="121">
                  <c:v>8.5488117999999997E-4</c:v>
                </c:pt>
                <c:pt idx="122">
                  <c:v>7.6614997999999992E-4</c:v>
                </c:pt>
                <c:pt idx="123">
                  <c:v>6.2864251999999988E-4</c:v>
                </c:pt>
                <c:pt idx="124">
                  <c:v>4.6311469999999995E-4</c:v>
                </c:pt>
                <c:pt idx="125">
                  <c:v>3.1004037200000001E-4</c:v>
                </c:pt>
                <c:pt idx="126">
                  <c:v>1.97699372E-4</c:v>
                </c:pt>
                <c:pt idx="127">
                  <c:v>1.3646963199999998E-4</c:v>
                </c:pt>
                <c:pt idx="128">
                  <c:v>1.2375669200000001E-4</c:v>
                </c:pt>
                <c:pt idx="129">
                  <c:v>1.42696392E-4</c:v>
                </c:pt>
                <c:pt idx="130">
                  <c:v>1.7642463999999999E-4</c:v>
                </c:pt>
                <c:pt idx="131">
                  <c:v>2.2001192E-4</c:v>
                </c:pt>
                <c:pt idx="132">
                  <c:v>2.6385864E-4</c:v>
                </c:pt>
                <c:pt idx="133">
                  <c:v>3.0744589999999998E-4</c:v>
                </c:pt>
                <c:pt idx="134">
                  <c:v>3.4921703999999998E-4</c:v>
                </c:pt>
                <c:pt idx="135">
                  <c:v>3.863181E-4</c:v>
                </c:pt>
                <c:pt idx="136">
                  <c:v>4.1771129999999997E-4</c:v>
                </c:pt>
                <c:pt idx="137">
                  <c:v>4.3275928000000003E-4</c:v>
                </c:pt>
                <c:pt idx="138">
                  <c:v>4.1200344000000001E-4</c:v>
                </c:pt>
                <c:pt idx="139">
                  <c:v>3.4766032799999995E-4</c:v>
                </c:pt>
                <c:pt idx="140">
                  <c:v>2.4258388399999998E-4</c:v>
                </c:pt>
                <c:pt idx="141">
                  <c:v>1.2557283600000003E-4</c:v>
                </c:pt>
                <c:pt idx="142">
                  <c:v>3.8138856000000008E-5</c:v>
                </c:pt>
                <c:pt idx="143">
                  <c:v>-8.3023359999999986E-6</c:v>
                </c:pt>
                <c:pt idx="144">
                  <c:v>-1.8939703999999995E-5</c:v>
                </c:pt>
                <c:pt idx="145">
                  <c:v>-2.0755839999999988E-6</c:v>
                </c:pt>
                <c:pt idx="146">
                  <c:v>2.6723144000000002E-5</c:v>
                </c:pt>
                <c:pt idx="147">
                  <c:v>7.1348204000000007E-5</c:v>
                </c:pt>
                <c:pt idx="148">
                  <c:v>1.5514991599999999E-4</c:v>
                </c:pt>
                <c:pt idx="149">
                  <c:v>2.7890661600000002E-4</c:v>
                </c:pt>
                <c:pt idx="150">
                  <c:v>4.1745185999999998E-4</c:v>
                </c:pt>
                <c:pt idx="151">
                  <c:v>5.2849560000000002E-4</c:v>
                </c:pt>
                <c:pt idx="152">
                  <c:v>5.7441790000000001E-4</c:v>
                </c:pt>
                <c:pt idx="153">
                  <c:v>5.3809517999999998E-4</c:v>
                </c:pt>
                <c:pt idx="154">
                  <c:v>4.4002384E-4</c:v>
                </c:pt>
                <c:pt idx="155">
                  <c:v>3.2586669999999998E-4</c:v>
                </c:pt>
                <c:pt idx="156">
                  <c:v>2.3843272000000003E-4</c:v>
                </c:pt>
                <c:pt idx="157">
                  <c:v>1.9977496000000001E-4</c:v>
                </c:pt>
                <c:pt idx="158">
                  <c:v>2.1767686000000001E-4</c:v>
                </c:pt>
                <c:pt idx="159">
                  <c:v>2.8694948000000003E-4</c:v>
                </c:pt>
                <c:pt idx="160">
                  <c:v>3.7386457999999997E-4</c:v>
                </c:pt>
                <c:pt idx="161">
                  <c:v>4.4806672E-4</c:v>
                </c:pt>
                <c:pt idx="162">
                  <c:v>5.0306970000000011E-4</c:v>
                </c:pt>
                <c:pt idx="163">
                  <c:v>5.4068965999999998E-4</c:v>
                </c:pt>
                <c:pt idx="164">
                  <c:v>5.6637500000000004E-4</c:v>
                </c:pt>
                <c:pt idx="165">
                  <c:v>6.0036267999999989E-4</c:v>
                </c:pt>
                <c:pt idx="166">
                  <c:v>6.4394994000000004E-4</c:v>
                </c:pt>
                <c:pt idx="167">
                  <c:v>6.7871598000000008E-4</c:v>
                </c:pt>
                <c:pt idx="168">
                  <c:v>6.927261800000001E-4</c:v>
                </c:pt>
                <c:pt idx="169">
                  <c:v>6.7897544000000004E-4</c:v>
                </c:pt>
                <c:pt idx="170">
                  <c:v>6.4680388E-4</c:v>
                </c:pt>
                <c:pt idx="171">
                  <c:v>6.1722681999999999E-4</c:v>
                </c:pt>
                <c:pt idx="172">
                  <c:v>5.9776822000000003E-4</c:v>
                </c:pt>
                <c:pt idx="173">
                  <c:v>5.9050368000000014E-4</c:v>
                </c:pt>
                <c:pt idx="174">
                  <c:v>5.9880602000000004E-4</c:v>
                </c:pt>
                <c:pt idx="175">
                  <c:v>6.1567014000000011E-4</c:v>
                </c:pt>
                <c:pt idx="176">
                  <c:v>6.4680390000000003E-4</c:v>
                </c:pt>
                <c:pt idx="177">
                  <c:v>7.0180685999999995E-4</c:v>
                </c:pt>
                <c:pt idx="178">
                  <c:v>7.7704678000000001E-4</c:v>
                </c:pt>
                <c:pt idx="179">
                  <c:v>8.6344290000000005E-4</c:v>
                </c:pt>
                <c:pt idx="180">
                  <c:v>9.6021691999999997E-4</c:v>
                </c:pt>
                <c:pt idx="181">
                  <c:v>1.0707417000000001E-3</c:v>
                </c:pt>
                <c:pt idx="182">
                  <c:v>1.20824912E-3</c:v>
                </c:pt>
                <c:pt idx="183">
                  <c:v>1.3984245999999999E-3</c:v>
                </c:pt>
                <c:pt idx="184">
                  <c:v>1.6581321999999999E-3</c:v>
                </c:pt>
                <c:pt idx="185">
                  <c:v>1.9785505999999997E-3</c:v>
                </c:pt>
                <c:pt idx="186">
                  <c:v>2.3350322E-3</c:v>
                </c:pt>
                <c:pt idx="187">
                  <c:v>2.7018917999999999E-3</c:v>
                </c:pt>
                <c:pt idx="188">
                  <c:v>3.0404714000000005E-3</c:v>
                </c:pt>
                <c:pt idx="189">
                  <c:v>3.3300152E-3</c:v>
                </c:pt>
                <c:pt idx="190">
                  <c:v>3.5920576000000003E-3</c:v>
                </c:pt>
                <c:pt idx="191">
                  <c:v>3.8647373999999997E-3</c:v>
                </c:pt>
                <c:pt idx="192">
                  <c:v>4.1885283999999997E-3</c:v>
                </c:pt>
                <c:pt idx="193">
                  <c:v>4.6114286000000001E-3</c:v>
                </c:pt>
                <c:pt idx="194">
                  <c:v>5.1521183999999991E-3</c:v>
                </c:pt>
                <c:pt idx="195">
                  <c:v>5.7973655999999998E-3</c:v>
                </c:pt>
                <c:pt idx="196">
                  <c:v>6.5388680000000006E-3</c:v>
                </c:pt>
                <c:pt idx="197">
                  <c:v>7.3691015999999996E-3</c:v>
                </c:pt>
                <c:pt idx="198">
                  <c:v>8.2582290000000006E-3</c:v>
                </c:pt>
                <c:pt idx="199">
                  <c:v>9.1748578000000001E-3</c:v>
                </c:pt>
                <c:pt idx="200">
                  <c:v>1.0087336200000002E-2</c:v>
                </c:pt>
                <c:pt idx="201">
                  <c:v>1.0956486600000001E-2</c:v>
                </c:pt>
                <c:pt idx="202">
                  <c:v>1.1769596E-2</c:v>
                </c:pt>
                <c:pt idx="203">
                  <c:v>1.2559876000000001E-2</c:v>
                </c:pt>
                <c:pt idx="204">
                  <c:v>1.3356641999999998E-2</c:v>
                </c:pt>
                <c:pt idx="205">
                  <c:v>1.4161450000000001E-2</c:v>
                </c:pt>
                <c:pt idx="206">
                  <c:v>1.4957177999999998E-2</c:v>
                </c:pt>
                <c:pt idx="207">
                  <c:v>1.5703351999999997E-2</c:v>
                </c:pt>
                <c:pt idx="208">
                  <c:v>1.6358975999999997E-2</c:v>
                </c:pt>
                <c:pt idx="209">
                  <c:v>1.6932874000000001E-2</c:v>
                </c:pt>
                <c:pt idx="210">
                  <c:v>1.7463963999999998E-2</c:v>
                </c:pt>
                <c:pt idx="211">
                  <c:v>1.7979485999999999E-2</c:v>
                </c:pt>
                <c:pt idx="212">
                  <c:v>1.848437E-2</c:v>
                </c:pt>
                <c:pt idx="213">
                  <c:v>1.8941000000000003E-2</c:v>
                </c:pt>
                <c:pt idx="214">
                  <c:v>1.9291774000000001E-2</c:v>
                </c:pt>
                <c:pt idx="215">
                  <c:v>1.9514900000000002E-2</c:v>
                </c:pt>
                <c:pt idx="216">
                  <c:v>1.9627502000000002E-2</c:v>
                </c:pt>
                <c:pt idx="217">
                  <c:v>1.9657340000000002E-2</c:v>
                </c:pt>
                <c:pt idx="218">
                  <c:v>1.9634508000000002E-2</c:v>
                </c:pt>
                <c:pt idx="219">
                  <c:v>1.9562382E-2</c:v>
                </c:pt>
                <c:pt idx="220">
                  <c:v>1.941294E-2</c:v>
                </c:pt>
                <c:pt idx="221">
                  <c:v>1.9171394000000001E-2</c:v>
                </c:pt>
                <c:pt idx="222">
                  <c:v>1.8845008E-2</c:v>
                </c:pt>
                <c:pt idx="223">
                  <c:v>1.8461543999999996E-2</c:v>
                </c:pt>
                <c:pt idx="224">
                  <c:v>1.8055767999999996E-2</c:v>
                </c:pt>
                <c:pt idx="225">
                  <c:v>1.7638315999999998E-2</c:v>
                </c:pt>
                <c:pt idx="226">
                  <c:v>1.718973E-2</c:v>
                </c:pt>
                <c:pt idx="227">
                  <c:v>1.6710787999999997E-2</c:v>
                </c:pt>
                <c:pt idx="228">
                  <c:v>1.6217057999999999E-2</c:v>
                </c:pt>
                <c:pt idx="229">
                  <c:v>1.5734744000000002E-2</c:v>
                </c:pt>
                <c:pt idx="230">
                  <c:v>1.5301723999999999E-2</c:v>
                </c:pt>
                <c:pt idx="231">
                  <c:v>1.4928118000000001E-2</c:v>
                </c:pt>
                <c:pt idx="232">
                  <c:v>1.4577346E-2</c:v>
                </c:pt>
                <c:pt idx="233">
                  <c:v>1.4205816E-2</c:v>
                </c:pt>
                <c:pt idx="234">
                  <c:v>1.3779801999999999E-2</c:v>
                </c:pt>
                <c:pt idx="235">
                  <c:v>1.3280624E-2</c:v>
                </c:pt>
                <c:pt idx="236">
                  <c:v>1.2736302E-2</c:v>
                </c:pt>
                <c:pt idx="237">
                  <c:v>1.2195352E-2</c:v>
                </c:pt>
                <c:pt idx="238">
                  <c:v>1.1690207999999999E-2</c:v>
                </c:pt>
                <c:pt idx="239">
                  <c:v>1.1249146E-2</c:v>
                </c:pt>
                <c:pt idx="240">
                  <c:v>1.0887476000000002E-2</c:v>
                </c:pt>
                <c:pt idx="241">
                  <c:v>1.0575879999999999E-2</c:v>
                </c:pt>
                <c:pt idx="242">
                  <c:v>1.0270509799999999E-2</c:v>
                </c:pt>
                <c:pt idx="243">
                  <c:v>9.9596902000000011E-3</c:v>
                </c:pt>
                <c:pt idx="244">
                  <c:v>9.6470555999999992E-3</c:v>
                </c:pt>
                <c:pt idx="245">
                  <c:v>9.3582902000000009E-3</c:v>
                </c:pt>
                <c:pt idx="246">
                  <c:v>9.1364615999999996E-3</c:v>
                </c:pt>
                <c:pt idx="247">
                  <c:v>9.0044025999999992E-3</c:v>
                </c:pt>
                <c:pt idx="248">
                  <c:v>8.9314977999999986E-3</c:v>
                </c:pt>
                <c:pt idx="249">
                  <c:v>8.8614467999999988E-3</c:v>
                </c:pt>
                <c:pt idx="250">
                  <c:v>8.7517004000000013E-3</c:v>
                </c:pt>
                <c:pt idx="251">
                  <c:v>8.5949938000000007E-3</c:v>
                </c:pt>
                <c:pt idx="252">
                  <c:v>8.4050778000000007E-3</c:v>
                </c:pt>
                <c:pt idx="253">
                  <c:v>8.2014111999999997E-3</c:v>
                </c:pt>
                <c:pt idx="254">
                  <c:v>8.0120142000000005E-3</c:v>
                </c:pt>
                <c:pt idx="255">
                  <c:v>7.8420755999999998E-3</c:v>
                </c:pt>
                <c:pt idx="256">
                  <c:v>7.6812178000000009E-3</c:v>
                </c:pt>
                <c:pt idx="257">
                  <c:v>7.5276246000000003E-3</c:v>
                </c:pt>
                <c:pt idx="258">
                  <c:v>7.3748095999999997E-3</c:v>
                </c:pt>
                <c:pt idx="259">
                  <c:v>7.1947526000000015E-3</c:v>
                </c:pt>
                <c:pt idx="260">
                  <c:v>6.9674762000000003E-3</c:v>
                </c:pt>
                <c:pt idx="261">
                  <c:v>6.6820833999999994E-3</c:v>
                </c:pt>
                <c:pt idx="262">
                  <c:v>6.3344230000000005E-3</c:v>
                </c:pt>
                <c:pt idx="263">
                  <c:v>5.9649690000000005E-3</c:v>
                </c:pt>
                <c:pt idx="264">
                  <c:v>5.6287244E-3</c:v>
                </c:pt>
                <c:pt idx="265">
                  <c:v>5.3498178E-3</c:v>
                </c:pt>
                <c:pt idx="266">
                  <c:v>5.1313625999999998E-3</c:v>
                </c:pt>
                <c:pt idx="267">
                  <c:v>4.9507867999999998E-3</c:v>
                </c:pt>
                <c:pt idx="268">
                  <c:v>4.7525685999999998E-3</c:v>
                </c:pt>
                <c:pt idx="269">
                  <c:v>4.507909E-3</c:v>
                </c:pt>
                <c:pt idx="270">
                  <c:v>4.2326345999999992E-3</c:v>
                </c:pt>
                <c:pt idx="271">
                  <c:v>3.94802E-3</c:v>
                </c:pt>
                <c:pt idx="272">
                  <c:v>3.6844208000000002E-3</c:v>
                </c:pt>
                <c:pt idx="273">
                  <c:v>3.4592200000000003E-3</c:v>
                </c:pt>
                <c:pt idx="274">
                  <c:v>3.2475106000000005E-3</c:v>
                </c:pt>
                <c:pt idx="275">
                  <c:v>3.0134886000000001E-3</c:v>
                </c:pt>
                <c:pt idx="276">
                  <c:v>2.7597485999999996E-3</c:v>
                </c:pt>
                <c:pt idx="277">
                  <c:v>2.5194997999999995E-3</c:v>
                </c:pt>
                <c:pt idx="278">
                  <c:v>2.3376266E-3</c:v>
                </c:pt>
                <c:pt idx="279">
                  <c:v>2.252787E-3</c:v>
                </c:pt>
                <c:pt idx="280">
                  <c:v>2.2595326000000001E-3</c:v>
                </c:pt>
                <c:pt idx="281">
                  <c:v>2.2865151999999999E-3</c:v>
                </c:pt>
                <c:pt idx="282">
                  <c:v>2.2649810000000001E-3</c:v>
                </c:pt>
                <c:pt idx="283">
                  <c:v>2.1814388000000002E-3</c:v>
                </c:pt>
                <c:pt idx="284">
                  <c:v>2.0415964000000003E-3</c:v>
                </c:pt>
                <c:pt idx="285">
                  <c:v>1.8675068000000004E-3</c:v>
                </c:pt>
                <c:pt idx="286">
                  <c:v>1.6978277999999999E-3</c:v>
                </c:pt>
                <c:pt idx="287">
                  <c:v>1.5322999999999999E-3</c:v>
                </c:pt>
                <c:pt idx="288">
                  <c:v>1.3545781400000003E-3</c:v>
                </c:pt>
                <c:pt idx="289">
                  <c:v>1.1874935800000003E-3</c:v>
                </c:pt>
                <c:pt idx="290">
                  <c:v>1.06114242E-3</c:v>
                </c:pt>
                <c:pt idx="291">
                  <c:v>1.0022476200000001E-3</c:v>
                </c:pt>
                <c:pt idx="292">
                  <c:v>1.0323436200000001E-3</c:v>
                </c:pt>
                <c:pt idx="293">
                  <c:v>1.1275610800000001E-3</c:v>
                </c:pt>
                <c:pt idx="294">
                  <c:v>1.2245946400000001E-3</c:v>
                </c:pt>
                <c:pt idx="295">
                  <c:v>1.2764842000000001E-3</c:v>
                </c:pt>
                <c:pt idx="296">
                  <c:v>1.2603984E-3</c:v>
                </c:pt>
                <c:pt idx="297">
                  <c:v>1.1817856399999999E-3</c:v>
                </c:pt>
                <c:pt idx="298">
                  <c:v>1.07177964E-3</c:v>
                </c:pt>
                <c:pt idx="299">
                  <c:v>9.6670318E-4</c:v>
                </c:pt>
                <c:pt idx="300">
                  <c:v>8.722641600000001E-4</c:v>
                </c:pt>
                <c:pt idx="301">
                  <c:v>7.7445230000000001E-4</c:v>
                </c:pt>
                <c:pt idx="302">
                  <c:v>6.5847904000000007E-4</c:v>
                </c:pt>
                <c:pt idx="303">
                  <c:v>5.1292872000000011E-4</c:v>
                </c:pt>
                <c:pt idx="304">
                  <c:v>3.4143359599999999E-4</c:v>
                </c:pt>
                <c:pt idx="305">
                  <c:v>1.7512741599999998E-4</c:v>
                </c:pt>
                <c:pt idx="306">
                  <c:v>4.2290036000000002E-5</c:v>
                </c:pt>
                <c:pt idx="307">
                  <c:v>-4.4625047999999998E-5</c:v>
                </c:pt>
                <c:pt idx="308">
                  <c:v>-7.6018264000000005E-5</c:v>
                </c:pt>
                <c:pt idx="309">
                  <c:v>-6.9272616000000002E-5</c:v>
                </c:pt>
                <c:pt idx="310">
                  <c:v>-4.2290024000000002E-5</c:v>
                </c:pt>
                <c:pt idx="311">
                  <c:v>1.2972359999999981E-6</c:v>
                </c:pt>
                <c:pt idx="312">
                  <c:v>5.5781319999999995E-5</c:v>
                </c:pt>
                <c:pt idx="313">
                  <c:v>1.0741147600000001E-4</c:v>
                </c:pt>
                <c:pt idx="314">
                  <c:v>1.53852672E-4</c:v>
                </c:pt>
                <c:pt idx="315">
                  <c:v>1.8550531999999998E-4</c:v>
                </c:pt>
                <c:pt idx="316">
                  <c:v>1.8861869999999998E-4</c:v>
                </c:pt>
                <c:pt idx="317">
                  <c:v>1.6371168799999999E-4</c:v>
                </c:pt>
                <c:pt idx="318">
                  <c:v>1.1752994000000002E-4</c:v>
                </c:pt>
                <c:pt idx="319">
                  <c:v>6.2008063999999995E-5</c:v>
                </c:pt>
                <c:pt idx="320">
                  <c:v>5.7078559999999997E-6</c:v>
                </c:pt>
                <c:pt idx="321">
                  <c:v>-4.5403404000000004E-5</c:v>
                </c:pt>
                <c:pt idx="322">
                  <c:v>-8.8212332000000003E-5</c:v>
                </c:pt>
                <c:pt idx="323">
                  <c:v>-1.15973264E-4</c:v>
                </c:pt>
                <c:pt idx="324">
                  <c:v>-1.2038388000000001E-4</c:v>
                </c:pt>
                <c:pt idx="325">
                  <c:v>-9.7811903999999995E-5</c:v>
                </c:pt>
                <c:pt idx="326">
                  <c:v>-5.7078563999999994E-5</c:v>
                </c:pt>
                <c:pt idx="327">
                  <c:v>-1.8939700000000004E-5</c:v>
                </c:pt>
                <c:pt idx="328">
                  <c:v>-8.042888000000001E-6</c:v>
                </c:pt>
                <c:pt idx="329">
                  <c:v>-3.7879415999999999E-5</c:v>
                </c:pt>
                <c:pt idx="330">
                  <c:v>-9.5217423999999993E-5</c:v>
                </c:pt>
                <c:pt idx="331">
                  <c:v>-1.5281488400000002E-4</c:v>
                </c:pt>
                <c:pt idx="332">
                  <c:v>-1.8965650800000002E-4</c:v>
                </c:pt>
                <c:pt idx="333">
                  <c:v>-1.9769940000000002E-4</c:v>
                </c:pt>
                <c:pt idx="334">
                  <c:v>-1.8784036000000002E-4</c:v>
                </c:pt>
                <c:pt idx="335">
                  <c:v>-1.8991594000000001E-4</c:v>
                </c:pt>
                <c:pt idx="336">
                  <c:v>-2.1663908E-4</c:v>
                </c:pt>
                <c:pt idx="337">
                  <c:v>-2.5866963999999994E-4</c:v>
                </c:pt>
                <c:pt idx="338">
                  <c:v>-2.9551125999999997E-4</c:v>
                </c:pt>
                <c:pt idx="339">
                  <c:v>-3.0666753999999995E-4</c:v>
                </c:pt>
                <c:pt idx="340">
                  <c:v>-2.8824674E-4</c:v>
                </c:pt>
                <c:pt idx="341">
                  <c:v>-2.5399960000000002E-4</c:v>
                </c:pt>
                <c:pt idx="342">
                  <c:v>-2.1586076000000001E-4</c:v>
                </c:pt>
                <c:pt idx="343">
                  <c:v>-1.7979747999999999E-4</c:v>
                </c:pt>
                <c:pt idx="344">
                  <c:v>-1.4710702400000001E-4</c:v>
                </c:pt>
                <c:pt idx="345">
                  <c:v>-1.1441657199999999E-4</c:v>
                </c:pt>
                <c:pt idx="346">
                  <c:v>-9.8071352000000006E-5</c:v>
                </c:pt>
                <c:pt idx="347">
                  <c:v>-1.18048832E-4</c:v>
                </c:pt>
                <c:pt idx="348">
                  <c:v>-1.8784035199999999E-4</c:v>
                </c:pt>
                <c:pt idx="349">
                  <c:v>-3.0718642800000001E-4</c:v>
                </c:pt>
                <c:pt idx="350">
                  <c:v>-4.4962338000000001E-4</c:v>
                </c:pt>
                <c:pt idx="351">
                  <c:v>-5.7727179999999992E-4</c:v>
                </c:pt>
                <c:pt idx="352">
                  <c:v>-6.6937585999999997E-4</c:v>
                </c:pt>
                <c:pt idx="353">
                  <c:v>-7.1996821999999986E-4</c:v>
                </c:pt>
                <c:pt idx="354">
                  <c:v>-7.370918E-4</c:v>
                </c:pt>
                <c:pt idx="355">
                  <c:v>-7.3683236000000006E-4</c:v>
                </c:pt>
                <c:pt idx="356">
                  <c:v>-7.3164340000000006E-4</c:v>
                </c:pt>
                <c:pt idx="357">
                  <c:v>-7.3320007999999994E-4</c:v>
                </c:pt>
                <c:pt idx="358">
                  <c:v>-7.4746972000000001E-4</c:v>
                </c:pt>
                <c:pt idx="359">
                  <c:v>-7.7471175999999997E-4</c:v>
                </c:pt>
                <c:pt idx="360">
                  <c:v>-8.0454827999999995E-4</c:v>
                </c:pt>
                <c:pt idx="361">
                  <c:v>-8.1025613999999996E-4</c:v>
                </c:pt>
                <c:pt idx="362">
                  <c:v>-7.7808458000000003E-4</c:v>
                </c:pt>
                <c:pt idx="363">
                  <c:v>-7.1893043999999998E-4</c:v>
                </c:pt>
                <c:pt idx="364">
                  <c:v>-6.4602553999999995E-4</c:v>
                </c:pt>
                <c:pt idx="365">
                  <c:v>-5.8687140000000001E-4</c:v>
                </c:pt>
                <c:pt idx="366">
                  <c:v>-5.6455885999999998E-4</c:v>
                </c:pt>
                <c:pt idx="367">
                  <c:v>-5.5573763999999999E-4</c:v>
                </c:pt>
                <c:pt idx="368">
                  <c:v>-5.3134951999999984E-4</c:v>
                </c:pt>
                <c:pt idx="369">
                  <c:v>-4.8309219999999998E-4</c:v>
                </c:pt>
                <c:pt idx="370">
                  <c:v>-4.0473890000000001E-4</c:v>
                </c:pt>
                <c:pt idx="371">
                  <c:v>-3.1289432E-4</c:v>
                </c:pt>
                <c:pt idx="372">
                  <c:v>-2.5374016000000003E-4</c:v>
                </c:pt>
                <c:pt idx="373">
                  <c:v>-2.4024886000000001E-4</c:v>
                </c:pt>
                <c:pt idx="374">
                  <c:v>-2.5218346000000001E-4</c:v>
                </c:pt>
                <c:pt idx="375">
                  <c:v>-2.7397708000000002E-4</c:v>
                </c:pt>
                <c:pt idx="376">
                  <c:v>-2.8305776000000002E-4</c:v>
                </c:pt>
                <c:pt idx="377">
                  <c:v>-2.6333972000000002E-4</c:v>
                </c:pt>
                <c:pt idx="378">
                  <c:v>-2.1949299999999999E-4</c:v>
                </c:pt>
                <c:pt idx="379">
                  <c:v>-1.5826327599999999E-4</c:v>
                </c:pt>
                <c:pt idx="380">
                  <c:v>-8.3801703999999999E-5</c:v>
                </c:pt>
                <c:pt idx="381">
                  <c:v>-1.7123563999999995E-5</c:v>
                </c:pt>
                <c:pt idx="382">
                  <c:v>1.2194060000000003E-5</c:v>
                </c:pt>
                <c:pt idx="383">
                  <c:v>-2.0496399999999996E-5</c:v>
                </c:pt>
                <c:pt idx="384">
                  <c:v>-1.31540144E-4</c:v>
                </c:pt>
                <c:pt idx="385">
                  <c:v>-3.0511085600000003E-4</c:v>
                </c:pt>
                <c:pt idx="386">
                  <c:v>-4.937295560000001E-4</c:v>
                </c:pt>
                <c:pt idx="387">
                  <c:v>-6.3071809999999998E-4</c:v>
                </c:pt>
                <c:pt idx="388">
                  <c:v>-6.8079156000000018E-4</c:v>
                </c:pt>
                <c:pt idx="389">
                  <c:v>-6.5432786000000004E-4</c:v>
                </c:pt>
                <c:pt idx="390">
                  <c:v>-5.8790918E-4</c:v>
                </c:pt>
                <c:pt idx="391">
                  <c:v>-5.2200937999999993E-4</c:v>
                </c:pt>
                <c:pt idx="392">
                  <c:v>-4.8205439999999996E-4</c:v>
                </c:pt>
                <c:pt idx="393">
                  <c:v>-4.6000132E-4</c:v>
                </c:pt>
                <c:pt idx="394">
                  <c:v>-4.2393806000000004E-4</c:v>
                </c:pt>
                <c:pt idx="395">
                  <c:v>-3.5700046000000001E-4</c:v>
                </c:pt>
                <c:pt idx="396">
                  <c:v>-2.6697200400000002E-4</c:v>
                </c:pt>
                <c:pt idx="397">
                  <c:v>-1.7772188E-4</c:v>
                </c:pt>
                <c:pt idx="398">
                  <c:v>-1.1441656799999998E-4</c:v>
                </c:pt>
                <c:pt idx="399">
                  <c:v>-9.1844588000000005E-5</c:v>
                </c:pt>
                <c:pt idx="400">
                  <c:v>-1.0507644800000001E-4</c:v>
                </c:pt>
                <c:pt idx="401">
                  <c:v>-1.40101924E-4</c:v>
                </c:pt>
                <c:pt idx="402">
                  <c:v>-1.8654310800000001E-4</c:v>
                </c:pt>
                <c:pt idx="403">
                  <c:v>-2.3609768000000002E-4</c:v>
                </c:pt>
                <c:pt idx="404">
                  <c:v>-2.9395458000000004E-4</c:v>
                </c:pt>
                <c:pt idx="405">
                  <c:v>-3.6685945999999998E-4</c:v>
                </c:pt>
                <c:pt idx="406">
                  <c:v>-4.3872656000000005E-4</c:v>
                </c:pt>
                <c:pt idx="407">
                  <c:v>-4.9788071999999997E-4</c:v>
                </c:pt>
                <c:pt idx="408">
                  <c:v>-5.5288370000000002E-4</c:v>
                </c:pt>
                <c:pt idx="409">
                  <c:v>-5.9932490000000002E-4</c:v>
                </c:pt>
                <c:pt idx="410">
                  <c:v>-6.3538818000000001E-4</c:v>
                </c:pt>
                <c:pt idx="411">
                  <c:v>-6.6340856000000003E-4</c:v>
                </c:pt>
                <c:pt idx="412">
                  <c:v>-6.6340856000000003E-4</c:v>
                </c:pt>
                <c:pt idx="413">
                  <c:v>-6.1800516000000004E-4</c:v>
                </c:pt>
                <c:pt idx="414">
                  <c:v>-5.4535971999999998E-4</c:v>
                </c:pt>
                <c:pt idx="415">
                  <c:v>-4.6986034E-4</c:v>
                </c:pt>
                <c:pt idx="416">
                  <c:v>-4.2419750000000003E-4</c:v>
                </c:pt>
                <c:pt idx="417">
                  <c:v>-4.3846713999999998E-4</c:v>
                </c:pt>
                <c:pt idx="418">
                  <c:v>-5.0073466000000004E-4</c:v>
                </c:pt>
                <c:pt idx="419">
                  <c:v>-5.837580199999999E-4</c:v>
                </c:pt>
                <c:pt idx="420">
                  <c:v>-6.5977629999999993E-4</c:v>
                </c:pt>
                <c:pt idx="421">
                  <c:v>-7.2360049999999998E-4</c:v>
                </c:pt>
                <c:pt idx="422">
                  <c:v>-7.8716525999999987E-4</c:v>
                </c:pt>
                <c:pt idx="423">
                  <c:v>-8.5903234000000008E-4</c:v>
                </c:pt>
                <c:pt idx="424">
                  <c:v>-9.2519162000000014E-4</c:v>
                </c:pt>
                <c:pt idx="425">
                  <c:v>-9.6566550000000005E-4</c:v>
                </c:pt>
                <c:pt idx="426">
                  <c:v>-9.4802303999999993E-4</c:v>
                </c:pt>
                <c:pt idx="427">
                  <c:v>-8.5799458000000001E-4</c:v>
                </c:pt>
                <c:pt idx="428">
                  <c:v>-7.2437887999999998E-4</c:v>
                </c:pt>
                <c:pt idx="429">
                  <c:v>-5.7882850000000004E-4</c:v>
                </c:pt>
                <c:pt idx="430">
                  <c:v>-4.5610959999999999E-4</c:v>
                </c:pt>
                <c:pt idx="431">
                  <c:v>-3.7879409999999999E-4</c:v>
                </c:pt>
                <c:pt idx="432">
                  <c:v>-3.4791977999999995E-4</c:v>
                </c:pt>
                <c:pt idx="433">
                  <c:v>-3.5907604000000001E-4</c:v>
                </c:pt>
                <c:pt idx="434">
                  <c:v>-4.1278178E-4</c:v>
                </c:pt>
                <c:pt idx="435">
                  <c:v>-4.9347010000000001E-4</c:v>
                </c:pt>
                <c:pt idx="436">
                  <c:v>-5.7882849999999994E-4</c:v>
                </c:pt>
                <c:pt idx="437">
                  <c:v>-6.5173340000000007E-4</c:v>
                </c:pt>
                <c:pt idx="438">
                  <c:v>-6.9194784000000005E-4</c:v>
                </c:pt>
                <c:pt idx="439">
                  <c:v>-6.963584599999999E-4</c:v>
                </c:pt>
                <c:pt idx="440">
                  <c:v>-6.8442386000000012E-4</c:v>
                </c:pt>
                <c:pt idx="441">
                  <c:v>-6.8805612E-4</c:v>
                </c:pt>
                <c:pt idx="442">
                  <c:v>-7.2048711999999997E-4</c:v>
                </c:pt>
                <c:pt idx="443">
                  <c:v>-7.7626843999999996E-4</c:v>
                </c:pt>
                <c:pt idx="444">
                  <c:v>-8.3931429999999985E-4</c:v>
                </c:pt>
                <c:pt idx="445">
                  <c:v>-8.7926930000000012E-4</c:v>
                </c:pt>
                <c:pt idx="446">
                  <c:v>-8.7278310000000006E-4</c:v>
                </c:pt>
                <c:pt idx="447">
                  <c:v>-8.2452576E-4</c:v>
                </c:pt>
                <c:pt idx="448">
                  <c:v>-7.5395589999999993E-4</c:v>
                </c:pt>
                <c:pt idx="449">
                  <c:v>-6.8935335999999994E-4</c:v>
                </c:pt>
                <c:pt idx="450">
                  <c:v>-6.5899794000000007E-4</c:v>
                </c:pt>
                <c:pt idx="451">
                  <c:v>-6.6652194000000004E-4</c:v>
                </c:pt>
                <c:pt idx="452">
                  <c:v>-7.0621749999999993E-4</c:v>
                </c:pt>
                <c:pt idx="453">
                  <c:v>-7.7082006000000005E-4</c:v>
                </c:pt>
                <c:pt idx="454">
                  <c:v>-8.3749818000000004E-4</c:v>
                </c:pt>
                <c:pt idx="455">
                  <c:v>-8.997657800000001E-4</c:v>
                </c:pt>
                <c:pt idx="456">
                  <c:v>-9.6359001999999998E-4</c:v>
                </c:pt>
                <c:pt idx="457">
                  <c:v>-1.01729584E-3</c:v>
                </c:pt>
                <c:pt idx="458">
                  <c:v>-1.05517522E-3</c:v>
                </c:pt>
                <c:pt idx="459">
                  <c:v>-1.0743744E-3</c:v>
                </c:pt>
                <c:pt idx="460">
                  <c:v>-1.0621802599999999E-3</c:v>
                </c:pt>
                <c:pt idx="461">
                  <c:v>-1.0243008199999999E-3</c:v>
                </c:pt>
                <c:pt idx="462">
                  <c:v>-9.7578395999999988E-4</c:v>
                </c:pt>
                <c:pt idx="463">
                  <c:v>-9.2129990000000008E-4</c:v>
                </c:pt>
                <c:pt idx="464">
                  <c:v>-8.7356144000000011E-4</c:v>
                </c:pt>
                <c:pt idx="465">
                  <c:v>-8.4580050000000013E-4</c:v>
                </c:pt>
                <c:pt idx="466">
                  <c:v>-8.3023362000000001E-4</c:v>
                </c:pt>
                <c:pt idx="467">
                  <c:v>-8.2037457999999987E-4</c:v>
                </c:pt>
                <c:pt idx="468">
                  <c:v>-8.0376990000000006E-4</c:v>
                </c:pt>
                <c:pt idx="469">
                  <c:v>-7.5603147999999992E-4</c:v>
                </c:pt>
                <c:pt idx="470">
                  <c:v>-6.6833806000000007E-4</c:v>
                </c:pt>
                <c:pt idx="471">
                  <c:v>-5.5184590000000012E-4</c:v>
                </c:pt>
                <c:pt idx="472">
                  <c:v>-4.2964589999999997E-4</c:v>
                </c:pt>
                <c:pt idx="473">
                  <c:v>-3.3598518E-4</c:v>
                </c:pt>
                <c:pt idx="474">
                  <c:v>-2.9421404000000006E-4</c:v>
                </c:pt>
                <c:pt idx="475">
                  <c:v>-2.9421404E-4</c:v>
                </c:pt>
                <c:pt idx="476">
                  <c:v>-3.1081872000000003E-4</c:v>
                </c:pt>
                <c:pt idx="477">
                  <c:v>-3.1133761999999998E-4</c:v>
                </c:pt>
                <c:pt idx="478">
                  <c:v>-2.7683103199999999E-4</c:v>
                </c:pt>
                <c:pt idx="479">
                  <c:v>-2.1741744400000001E-4</c:v>
                </c:pt>
                <c:pt idx="480">
                  <c:v>-1.5514992E-4</c:v>
                </c:pt>
                <c:pt idx="481">
                  <c:v>-1.0611424000000001E-4</c:v>
                </c:pt>
                <c:pt idx="482">
                  <c:v>-7.3423784000000003E-5</c:v>
                </c:pt>
                <c:pt idx="483">
                  <c:v>-4.2290023999999996E-5</c:v>
                </c:pt>
                <c:pt idx="484">
                  <c:v>-5.4484119999999972E-6</c:v>
                </c:pt>
                <c:pt idx="485">
                  <c:v>3.9436083999999996E-5</c:v>
                </c:pt>
                <c:pt idx="486">
                  <c:v>8.9509544000000008E-5</c:v>
                </c:pt>
                <c:pt idx="487">
                  <c:v>1.2920508799999999E-4</c:v>
                </c:pt>
                <c:pt idx="488">
                  <c:v>1.5670657999999999E-4</c:v>
                </c:pt>
                <c:pt idx="489">
                  <c:v>1.8420808E-4</c:v>
                </c:pt>
                <c:pt idx="490">
                  <c:v>2.0729896000000001E-4</c:v>
                </c:pt>
                <c:pt idx="491">
                  <c:v>2.1949302E-4</c:v>
                </c:pt>
                <c:pt idx="492">
                  <c:v>2.1923358000000003E-4</c:v>
                </c:pt>
                <c:pt idx="493">
                  <c:v>1.95104912E-4</c:v>
                </c:pt>
                <c:pt idx="494">
                  <c:v>1.5281488000000001E-4</c:v>
                </c:pt>
                <c:pt idx="495">
                  <c:v>1.2375670000000001E-4</c:v>
                </c:pt>
                <c:pt idx="496">
                  <c:v>1.3024289999999999E-4</c:v>
                </c:pt>
                <c:pt idx="497">
                  <c:v>1.7694354E-4</c:v>
                </c:pt>
                <c:pt idx="498">
                  <c:v>2.4621616799999998E-4</c:v>
                </c:pt>
                <c:pt idx="499">
                  <c:v>3.0952148000000003E-4</c:v>
                </c:pt>
                <c:pt idx="500">
                  <c:v>3.3780132000000001E-4</c:v>
                </c:pt>
                <c:pt idx="501">
                  <c:v>3.2041830000000004E-4</c:v>
                </c:pt>
                <c:pt idx="502">
                  <c:v>2.7475544000000004E-4</c:v>
                </c:pt>
                <c:pt idx="503">
                  <c:v>2.4076774000000002E-4</c:v>
                </c:pt>
                <c:pt idx="504">
                  <c:v>2.4310278E-4</c:v>
                </c:pt>
                <c:pt idx="505">
                  <c:v>2.7838769999999997E-4</c:v>
                </c:pt>
                <c:pt idx="506">
                  <c:v>3.3468792000000003E-4</c:v>
                </c:pt>
                <c:pt idx="507">
                  <c:v>3.8242636000000003E-4</c:v>
                </c:pt>
                <c:pt idx="508">
                  <c:v>3.9851214000000005E-4</c:v>
                </c:pt>
                <c:pt idx="509">
                  <c:v>3.9072870000000004E-4</c:v>
                </c:pt>
                <c:pt idx="510">
                  <c:v>3.9202593999999999E-4</c:v>
                </c:pt>
                <c:pt idx="511">
                  <c:v>4.2056522000000001E-4</c:v>
                </c:pt>
                <c:pt idx="512">
                  <c:v>4.8205440000000002E-4</c:v>
                </c:pt>
                <c:pt idx="513">
                  <c:v>5.5573763999999999E-4</c:v>
                </c:pt>
                <c:pt idx="514">
                  <c:v>5.9543318000000007E-4</c:v>
                </c:pt>
                <c:pt idx="515">
                  <c:v>5.6378052000000004E-4</c:v>
                </c:pt>
                <c:pt idx="516">
                  <c:v>4.5585015199999998E-4</c:v>
                </c:pt>
                <c:pt idx="517">
                  <c:v>2.9577072800000001E-4</c:v>
                </c:pt>
                <c:pt idx="518">
                  <c:v>1.2738896800000002E-4</c:v>
                </c:pt>
                <c:pt idx="519">
                  <c:v>-7.0050920000000058E-6</c:v>
                </c:pt>
                <c:pt idx="520">
                  <c:v>-9.833077199999998E-5</c:v>
                </c:pt>
                <c:pt idx="521">
                  <c:v>-1.5099872399999999E-4</c:v>
                </c:pt>
                <c:pt idx="522">
                  <c:v>-1.7434904E-4</c:v>
                </c:pt>
                <c:pt idx="523">
                  <c:v>-1.7071678000000001E-4</c:v>
                </c:pt>
                <c:pt idx="524">
                  <c:v>-1.32577932E-4</c:v>
                </c:pt>
                <c:pt idx="525">
                  <c:v>-6.4862011999999983E-5</c:v>
                </c:pt>
                <c:pt idx="526">
                  <c:v>1.2972388E-5</c:v>
                </c:pt>
                <c:pt idx="527">
                  <c:v>8.3282788000000002E-5</c:v>
                </c:pt>
                <c:pt idx="528">
                  <c:v>1.2116220400000001E-4</c:v>
                </c:pt>
                <c:pt idx="529">
                  <c:v>1.1363821199999999E-4</c:v>
                </c:pt>
                <c:pt idx="530">
                  <c:v>7.7574939999999998E-5</c:v>
                </c:pt>
                <c:pt idx="531">
                  <c:v>3.4766028000000002E-5</c:v>
                </c:pt>
                <c:pt idx="532">
                  <c:v>5.9673039999999989E-6</c:v>
                </c:pt>
                <c:pt idx="533">
                  <c:v>6.486199999999999E-6</c:v>
                </c:pt>
                <c:pt idx="534">
                  <c:v>4.0992784000000001E-5</c:v>
                </c:pt>
                <c:pt idx="535">
                  <c:v>1.1493545599999999E-4</c:v>
                </c:pt>
                <c:pt idx="536">
                  <c:v>2.1300680799999998E-4</c:v>
                </c:pt>
                <c:pt idx="537">
                  <c:v>3.0459195199999999E-4</c:v>
                </c:pt>
                <c:pt idx="538">
                  <c:v>3.7360511999999995E-4</c:v>
                </c:pt>
                <c:pt idx="539">
                  <c:v>4.0914949999999999E-4</c:v>
                </c:pt>
                <c:pt idx="540">
                  <c:v>4.1070620000000001E-4</c:v>
                </c:pt>
                <c:pt idx="541">
                  <c:v>4.0681448000000006E-4</c:v>
                </c:pt>
                <c:pt idx="542">
                  <c:v>4.2160302000000002E-4</c:v>
                </c:pt>
                <c:pt idx="543">
                  <c:v>4.5247734000000001E-4</c:v>
                </c:pt>
                <c:pt idx="544">
                  <c:v>4.8828116000000003E-4</c:v>
                </c:pt>
                <c:pt idx="545">
                  <c:v>5.1656099999999991E-4</c:v>
                </c:pt>
                <c:pt idx="546">
                  <c:v>5.2408497999999995E-4</c:v>
                </c:pt>
                <c:pt idx="547">
                  <c:v>5.1189091999999999E-4</c:v>
                </c:pt>
                <c:pt idx="548">
                  <c:v>5.0410748000000009E-4</c:v>
                </c:pt>
                <c:pt idx="549">
                  <c:v>5.1292872000000011E-4</c:v>
                </c:pt>
                <c:pt idx="550">
                  <c:v>5.3134951999999995E-4</c:v>
                </c:pt>
                <c:pt idx="551">
                  <c:v>5.5469983999999997E-4</c:v>
                </c:pt>
                <c:pt idx="552">
                  <c:v>5.7882849999999994E-4</c:v>
                </c:pt>
                <c:pt idx="553">
                  <c:v>5.8194187999999994E-4</c:v>
                </c:pt>
                <c:pt idx="554">
                  <c:v>5.5392150000000003E-4</c:v>
                </c:pt>
                <c:pt idx="555">
                  <c:v>4.9943741999999998E-4</c:v>
                </c:pt>
                <c:pt idx="556">
                  <c:v>4.1926799999999998E-4</c:v>
                </c:pt>
                <c:pt idx="557">
                  <c:v>3.1315377199999999E-4</c:v>
                </c:pt>
                <c:pt idx="558">
                  <c:v>2.0107222400000003E-4</c:v>
                </c:pt>
                <c:pt idx="559">
                  <c:v>1.01184732E-4</c:v>
                </c:pt>
                <c:pt idx="560">
                  <c:v>1.2712952E-5</c:v>
                </c:pt>
                <c:pt idx="561">
                  <c:v>-5.5262427999999998E-5</c:v>
                </c:pt>
                <c:pt idx="562">
                  <c:v>-8.4580052000000002E-5</c:v>
                </c:pt>
                <c:pt idx="563">
                  <c:v>-7.8612748000000005E-5</c:v>
                </c:pt>
                <c:pt idx="564">
                  <c:v>-4.2030575999999998E-5</c:v>
                </c:pt>
                <c:pt idx="565">
                  <c:v>2.3090883999999999E-5</c:v>
                </c:pt>
                <c:pt idx="566">
                  <c:v>8.7174543999999997E-5</c:v>
                </c:pt>
                <c:pt idx="567">
                  <c:v>1.1804885599999999E-4</c:v>
                </c:pt>
                <c:pt idx="568">
                  <c:v>1.0793038400000002E-4</c:v>
                </c:pt>
                <c:pt idx="569">
                  <c:v>6.0710844000000009E-5</c:v>
                </c:pt>
                <c:pt idx="570">
                  <c:v>-1.0637356E-5</c:v>
                </c:pt>
                <c:pt idx="571">
                  <c:v>-7.8612735999999999E-5</c:v>
                </c:pt>
                <c:pt idx="572">
                  <c:v>-1.3205901600000001E-4</c:v>
                </c:pt>
                <c:pt idx="573">
                  <c:v>-1.7279235999999998E-4</c:v>
                </c:pt>
                <c:pt idx="574">
                  <c:v>-2.054828E-4</c:v>
                </c:pt>
                <c:pt idx="575">
                  <c:v>-2.3298429999999998E-4</c:v>
                </c:pt>
                <c:pt idx="576">
                  <c:v>-2.5192400000000005E-4</c:v>
                </c:pt>
                <c:pt idx="577">
                  <c:v>-2.5892909999999995E-4</c:v>
                </c:pt>
                <c:pt idx="578">
                  <c:v>-2.5010785999999999E-4</c:v>
                </c:pt>
                <c:pt idx="579">
                  <c:v>-2.1715797999999998E-4</c:v>
                </c:pt>
                <c:pt idx="580">
                  <c:v>-1.6033886E-4</c:v>
                </c:pt>
                <c:pt idx="581">
                  <c:v>-9.1844596000000001E-5</c:v>
                </c:pt>
                <c:pt idx="582">
                  <c:v>-5.4484159999999998E-6</c:v>
                </c:pt>
                <c:pt idx="583">
                  <c:v>9.5476863999999995E-5</c:v>
                </c:pt>
                <c:pt idx="584">
                  <c:v>1.8706202399999998E-4</c:v>
                </c:pt>
                <c:pt idx="585">
                  <c:v>2.6100470399999996E-4</c:v>
                </c:pt>
                <c:pt idx="586">
                  <c:v>3.0796479999999998E-4</c:v>
                </c:pt>
                <c:pt idx="587">
                  <c:v>3.1237541999999994E-4</c:v>
                </c:pt>
                <c:pt idx="588">
                  <c:v>2.8124165999999996E-4</c:v>
                </c:pt>
                <c:pt idx="589">
                  <c:v>2.3869218E-4</c:v>
                </c:pt>
                <c:pt idx="590">
                  <c:v>1.9432658000000002E-4</c:v>
                </c:pt>
                <c:pt idx="591">
                  <c:v>1.5878220000000001E-4</c:v>
                </c:pt>
                <c:pt idx="592">
                  <c:v>1.3646966E-4</c:v>
                </c:pt>
                <c:pt idx="593">
                  <c:v>1.1986498E-4</c:v>
                </c:pt>
                <c:pt idx="594">
                  <c:v>1.0922761200000001E-4</c:v>
                </c:pt>
                <c:pt idx="595">
                  <c:v>1.2116221200000001E-4</c:v>
                </c:pt>
                <c:pt idx="596">
                  <c:v>1.7149511200000001E-4</c:v>
                </c:pt>
                <c:pt idx="597">
                  <c:v>2.5425903199999999E-4</c:v>
                </c:pt>
              </c:numCache>
            </c:numRef>
          </c:val>
          <c:smooth val="0"/>
        </c:ser>
        <c:ser>
          <c:idx val="54"/>
          <c:order val="53"/>
          <c:marker>
            <c:symbol val="none"/>
          </c:marker>
          <c:val>
            <c:numRef>
              <c:f>Sheet1!$BD$2:$BD$599</c:f>
              <c:numCache>
                <c:formatCode>0.00E+00</c:formatCode>
                <c:ptCount val="598"/>
                <c:pt idx="0">
                  <c:v>2.21828E-4</c:v>
                </c:pt>
                <c:pt idx="1">
                  <c:v>3.0744589999999998E-4</c:v>
                </c:pt>
                <c:pt idx="2">
                  <c:v>2.0626115999999999E-4</c:v>
                </c:pt>
                <c:pt idx="3">
                  <c:v>1.8913760000000002E-4</c:v>
                </c:pt>
                <c:pt idx="4">
                  <c:v>1.7875968000000001E-4</c:v>
                </c:pt>
                <c:pt idx="5">
                  <c:v>2.0418557999999997E-4</c:v>
                </c:pt>
                <c:pt idx="6">
                  <c:v>2.6567475999999998E-4</c:v>
                </c:pt>
                <c:pt idx="7">
                  <c:v>3.3235289999999999E-4</c:v>
                </c:pt>
                <c:pt idx="8">
                  <c:v>3.7464292000000002E-4</c:v>
                </c:pt>
                <c:pt idx="9">
                  <c:v>3.7386457999999997E-4</c:v>
                </c:pt>
                <c:pt idx="10">
                  <c:v>3.2379111999999999E-4</c:v>
                </c:pt>
                <c:pt idx="11">
                  <c:v>2.38173272E-4</c:v>
                </c:pt>
                <c:pt idx="12">
                  <c:v>1.4840426000000003E-4</c:v>
                </c:pt>
                <c:pt idx="13">
                  <c:v>7.0829312000000009E-5</c:v>
                </c:pt>
                <c:pt idx="14">
                  <c:v>2.4388112000000004E-5</c:v>
                </c:pt>
                <c:pt idx="15">
                  <c:v>1.9458592000000002E-5</c:v>
                </c:pt>
                <c:pt idx="16">
                  <c:v>4.7997880000000002E-5</c:v>
                </c:pt>
                <c:pt idx="17">
                  <c:v>9.7552452E-5</c:v>
                </c:pt>
                <c:pt idx="18">
                  <c:v>1.5826327999999998E-4</c:v>
                </c:pt>
                <c:pt idx="19">
                  <c:v>2.0678006E-4</c:v>
                </c:pt>
                <c:pt idx="20">
                  <c:v>2.2234694000000001E-4</c:v>
                </c:pt>
                <c:pt idx="21">
                  <c:v>2.1041231999999999E-4</c:v>
                </c:pt>
                <c:pt idx="22">
                  <c:v>1.7097622E-4</c:v>
                </c:pt>
                <c:pt idx="23">
                  <c:v>1.0741146399999999E-4</c:v>
                </c:pt>
                <c:pt idx="24">
                  <c:v>4.0733324000000011E-5</c:v>
                </c:pt>
                <c:pt idx="25">
                  <c:v>-7.7834439999999943E-6</c:v>
                </c:pt>
                <c:pt idx="26">
                  <c:v>-4.3587264000000003E-5</c:v>
                </c:pt>
                <c:pt idx="27">
                  <c:v>-6.5899791999999993E-5</c:v>
                </c:pt>
                <c:pt idx="28">
                  <c:v>-7.1607648000000007E-5</c:v>
                </c:pt>
                <c:pt idx="29">
                  <c:v>-7.0050959999999994E-5</c:v>
                </c:pt>
                <c:pt idx="30">
                  <c:v>-6.2786415999999996E-5</c:v>
                </c:pt>
                <c:pt idx="31">
                  <c:v>-4.5922296000000001E-5</c:v>
                </c:pt>
                <c:pt idx="32">
                  <c:v>-1.919915200000001E-5</c:v>
                </c:pt>
                <c:pt idx="33">
                  <c:v>1.2712952E-5</c:v>
                </c:pt>
                <c:pt idx="34">
                  <c:v>4.3327815999999999E-5</c:v>
                </c:pt>
                <c:pt idx="35">
                  <c:v>6.5899792000000007E-5</c:v>
                </c:pt>
                <c:pt idx="36">
                  <c:v>6.8234824000000012E-5</c:v>
                </c:pt>
                <c:pt idx="37">
                  <c:v>3.9695544000000007E-5</c:v>
                </c:pt>
                <c:pt idx="38">
                  <c:v>-7.5239880000000008E-6</c:v>
                </c:pt>
                <c:pt idx="39">
                  <c:v>-4.8516780000000001E-5</c:v>
                </c:pt>
                <c:pt idx="40">
                  <c:v>-6.2526971999999996E-5</c:v>
                </c:pt>
                <c:pt idx="41">
                  <c:v>-2.1534183999999991E-5</c:v>
                </c:pt>
                <c:pt idx="42">
                  <c:v>7.3683240000000009E-5</c:v>
                </c:pt>
                <c:pt idx="43">
                  <c:v>1.9069428000000001E-4</c:v>
                </c:pt>
                <c:pt idx="44">
                  <c:v>3.0485141999999997E-4</c:v>
                </c:pt>
                <c:pt idx="45">
                  <c:v>3.9721492000000002E-4</c:v>
                </c:pt>
                <c:pt idx="46">
                  <c:v>4.5610961999999997E-4</c:v>
                </c:pt>
                <c:pt idx="47">
                  <c:v>4.9684296000000012E-4</c:v>
                </c:pt>
                <c:pt idx="48">
                  <c:v>5.380952E-4</c:v>
                </c:pt>
                <c:pt idx="49">
                  <c:v>5.8401748000000008E-4</c:v>
                </c:pt>
                <c:pt idx="50">
                  <c:v>6.3642595999999999E-4</c:v>
                </c:pt>
                <c:pt idx="51">
                  <c:v>6.8494273999999999E-4</c:v>
                </c:pt>
                <c:pt idx="52">
                  <c:v>7.2126546000000002E-4</c:v>
                </c:pt>
                <c:pt idx="53">
                  <c:v>7.4435634E-4</c:v>
                </c:pt>
                <c:pt idx="54">
                  <c:v>7.5447481999999996E-4</c:v>
                </c:pt>
                <c:pt idx="55">
                  <c:v>7.5317757999999991E-4</c:v>
                </c:pt>
                <c:pt idx="56">
                  <c:v>7.4254020000000004E-4</c:v>
                </c:pt>
                <c:pt idx="57">
                  <c:v>7.2515718000000008E-4</c:v>
                </c:pt>
                <c:pt idx="58">
                  <c:v>7.1270365999999993E-4</c:v>
                </c:pt>
                <c:pt idx="59">
                  <c:v>7.0362297999999998E-4</c:v>
                </c:pt>
                <c:pt idx="60">
                  <c:v>6.737864599999999E-4</c:v>
                </c:pt>
                <c:pt idx="61">
                  <c:v>6.1125949999999991E-4</c:v>
                </c:pt>
                <c:pt idx="62">
                  <c:v>5.1007477999999993E-4</c:v>
                </c:pt>
                <c:pt idx="63">
                  <c:v>3.7464292799999999E-4</c:v>
                </c:pt>
                <c:pt idx="64">
                  <c:v>2.4699450799999998E-4</c:v>
                </c:pt>
                <c:pt idx="65">
                  <c:v>1.7642464799999999E-4</c:v>
                </c:pt>
                <c:pt idx="66">
                  <c:v>1.69419548E-4</c:v>
                </c:pt>
                <c:pt idx="67">
                  <c:v>2.0963398799999999E-4</c:v>
                </c:pt>
                <c:pt idx="68">
                  <c:v>2.6204248000000002E-4</c:v>
                </c:pt>
                <c:pt idx="69">
                  <c:v>2.6982591999999997E-4</c:v>
                </c:pt>
                <c:pt idx="70">
                  <c:v>2.02628896E-4</c:v>
                </c:pt>
                <c:pt idx="71">
                  <c:v>8.847177599999999E-5</c:v>
                </c:pt>
                <c:pt idx="72">
                  <c:v>-2.4647564000000016E-5</c:v>
                </c:pt>
                <c:pt idx="73">
                  <c:v>-9.2363488000000012E-5</c:v>
                </c:pt>
                <c:pt idx="74">
                  <c:v>-8.3282808000000004E-5</c:v>
                </c:pt>
                <c:pt idx="75">
                  <c:v>-5.1889639999999996E-6</c:v>
                </c:pt>
                <c:pt idx="76">
                  <c:v>9.392017600000001E-5</c:v>
                </c:pt>
                <c:pt idx="77">
                  <c:v>1.6293335600000002E-4</c:v>
                </c:pt>
                <c:pt idx="78">
                  <c:v>1.7045734800000002E-4</c:v>
                </c:pt>
                <c:pt idx="79">
                  <c:v>1.0896816800000002E-4</c:v>
                </c:pt>
                <c:pt idx="80">
                  <c:v>6.4862079999999958E-6</c:v>
                </c:pt>
                <c:pt idx="81">
                  <c:v>-9.2882392000000002E-5</c:v>
                </c:pt>
                <c:pt idx="82">
                  <c:v>-1.5618771199999999E-4</c:v>
                </c:pt>
                <c:pt idx="83">
                  <c:v>-1.63971152E-4</c:v>
                </c:pt>
                <c:pt idx="84">
                  <c:v>-1.1467602799999999E-4</c:v>
                </c:pt>
                <c:pt idx="85">
                  <c:v>-1.5307448000000003E-5</c:v>
                </c:pt>
                <c:pt idx="86">
                  <c:v>1.3050233200000001E-4</c:v>
                </c:pt>
                <c:pt idx="87">
                  <c:v>2.9810575200000004E-4</c:v>
                </c:pt>
                <c:pt idx="88">
                  <c:v>4.40283264E-4</c:v>
                </c:pt>
                <c:pt idx="89">
                  <c:v>5.2849557999999999E-4</c:v>
                </c:pt>
                <c:pt idx="90">
                  <c:v>5.393924E-4</c:v>
                </c:pt>
                <c:pt idx="91">
                  <c:v>4.7245482000000006E-4</c:v>
                </c:pt>
                <c:pt idx="92">
                  <c:v>3.8657752000000002E-4</c:v>
                </c:pt>
                <c:pt idx="93">
                  <c:v>3.3339068000000003E-4</c:v>
                </c:pt>
                <c:pt idx="94">
                  <c:v>3.2482890000000002E-4</c:v>
                </c:pt>
                <c:pt idx="95">
                  <c:v>3.7101066000000003E-4</c:v>
                </c:pt>
                <c:pt idx="96">
                  <c:v>4.5948244000000002E-4</c:v>
                </c:pt>
                <c:pt idx="97">
                  <c:v>5.4224636E-4</c:v>
                </c:pt>
                <c:pt idx="98">
                  <c:v>5.9854658E-4</c:v>
                </c:pt>
                <c:pt idx="99">
                  <c:v>6.1541069999999996E-4</c:v>
                </c:pt>
                <c:pt idx="100">
                  <c:v>5.6948839999999997E-4</c:v>
                </c:pt>
                <c:pt idx="101">
                  <c:v>4.7063870000000002E-4</c:v>
                </c:pt>
                <c:pt idx="102">
                  <c:v>3.5985439999999997E-4</c:v>
                </c:pt>
                <c:pt idx="103">
                  <c:v>2.7657157999999994E-4</c:v>
                </c:pt>
                <c:pt idx="104">
                  <c:v>2.5789132000000002E-4</c:v>
                </c:pt>
                <c:pt idx="105">
                  <c:v>3.1237539999999996E-4</c:v>
                </c:pt>
                <c:pt idx="106">
                  <c:v>3.9721490000000004E-4</c:v>
                </c:pt>
                <c:pt idx="107">
                  <c:v>4.5870408E-4</c:v>
                </c:pt>
                <c:pt idx="108">
                  <c:v>4.6986034E-4</c:v>
                </c:pt>
                <c:pt idx="109">
                  <c:v>4.3509432000000004E-4</c:v>
                </c:pt>
                <c:pt idx="110">
                  <c:v>3.8891256000000003E-4</c:v>
                </c:pt>
                <c:pt idx="111">
                  <c:v>3.7049176000000003E-4</c:v>
                </c:pt>
                <c:pt idx="112">
                  <c:v>3.9150703999999998E-4</c:v>
                </c:pt>
                <c:pt idx="113">
                  <c:v>4.4754781999999999E-4</c:v>
                </c:pt>
                <c:pt idx="114">
                  <c:v>5.2330664000000012E-4</c:v>
                </c:pt>
                <c:pt idx="115">
                  <c:v>6.0607056000000004E-4</c:v>
                </c:pt>
                <c:pt idx="116">
                  <c:v>6.828671600000001E-4</c:v>
                </c:pt>
                <c:pt idx="117">
                  <c:v>7.4228076000000011E-4</c:v>
                </c:pt>
                <c:pt idx="118">
                  <c:v>7.6796610000000006E-4</c:v>
                </c:pt>
                <c:pt idx="119">
                  <c:v>7.4772914000000002E-4</c:v>
                </c:pt>
                <c:pt idx="120">
                  <c:v>6.789754199999999E-4</c:v>
                </c:pt>
                <c:pt idx="121">
                  <c:v>5.7779070000000003E-4</c:v>
                </c:pt>
                <c:pt idx="122">
                  <c:v>4.7297370000000004E-4</c:v>
                </c:pt>
                <c:pt idx="123">
                  <c:v>3.7905352000000005E-4</c:v>
                </c:pt>
                <c:pt idx="124">
                  <c:v>3.0381360000000004E-4</c:v>
                </c:pt>
                <c:pt idx="125">
                  <c:v>2.4258388E-4</c:v>
                </c:pt>
                <c:pt idx="126">
                  <c:v>1.8368917999999999E-4</c:v>
                </c:pt>
                <c:pt idx="127">
                  <c:v>1.17011044E-4</c:v>
                </c:pt>
                <c:pt idx="128">
                  <c:v>5.3965187999999997E-5</c:v>
                </c:pt>
                <c:pt idx="129">
                  <c:v>1.8161367999999994E-5</c:v>
                </c:pt>
                <c:pt idx="130">
                  <c:v>2.4388107999999996E-5</c:v>
                </c:pt>
                <c:pt idx="131">
                  <c:v>7.0050947999999988E-5</c:v>
                </c:pt>
                <c:pt idx="132">
                  <c:v>1.4165860399999999E-4</c:v>
                </c:pt>
                <c:pt idx="133">
                  <c:v>2.0678006E-4</c:v>
                </c:pt>
                <c:pt idx="134">
                  <c:v>2.3583823999999998E-4</c:v>
                </c:pt>
                <c:pt idx="135">
                  <c:v>2.3246541999999998E-4</c:v>
                </c:pt>
                <c:pt idx="136">
                  <c:v>2.1871468E-4</c:v>
                </c:pt>
                <c:pt idx="137">
                  <c:v>2.1378515999999998E-4</c:v>
                </c:pt>
                <c:pt idx="138">
                  <c:v>2.3480043999999999E-4</c:v>
                </c:pt>
                <c:pt idx="139">
                  <c:v>2.7527431999999996E-4</c:v>
                </c:pt>
                <c:pt idx="140">
                  <c:v>3.0511083999999999E-4</c:v>
                </c:pt>
                <c:pt idx="141">
                  <c:v>3.1289428E-4</c:v>
                </c:pt>
                <c:pt idx="142">
                  <c:v>3.0537027999999998E-4</c:v>
                </c:pt>
                <c:pt idx="143">
                  <c:v>3.0044076000000002E-4</c:v>
                </c:pt>
                <c:pt idx="144">
                  <c:v>3.2768279999999999E-4</c:v>
                </c:pt>
                <c:pt idx="145">
                  <c:v>4.0006879999999995E-4</c:v>
                </c:pt>
                <c:pt idx="146">
                  <c:v>4.9658345999999999E-4</c:v>
                </c:pt>
                <c:pt idx="147">
                  <c:v>5.8894695999999998E-4</c:v>
                </c:pt>
                <c:pt idx="148">
                  <c:v>6.5199284000000001E-4</c:v>
                </c:pt>
                <c:pt idx="149">
                  <c:v>6.5899794000000007E-4</c:v>
                </c:pt>
                <c:pt idx="150">
                  <c:v>6.1592956000000002E-4</c:v>
                </c:pt>
                <c:pt idx="151">
                  <c:v>5.4977032000000001E-4</c:v>
                </c:pt>
                <c:pt idx="152">
                  <c:v>4.8283274000000007E-4</c:v>
                </c:pt>
                <c:pt idx="153">
                  <c:v>4.3379706000000001E-4</c:v>
                </c:pt>
                <c:pt idx="154">
                  <c:v>4.1252231999999999E-4</c:v>
                </c:pt>
                <c:pt idx="155">
                  <c:v>4.0266329999999998E-4</c:v>
                </c:pt>
                <c:pt idx="156">
                  <c:v>3.8346414000000001E-4</c:v>
                </c:pt>
                <c:pt idx="157">
                  <c:v>3.5466540000000002E-4</c:v>
                </c:pt>
                <c:pt idx="158">
                  <c:v>3.2534778E-4</c:v>
                </c:pt>
                <c:pt idx="159">
                  <c:v>3.108187E-4</c:v>
                </c:pt>
                <c:pt idx="160">
                  <c:v>3.2612613999999997E-4</c:v>
                </c:pt>
                <c:pt idx="161">
                  <c:v>3.8061023999999999E-4</c:v>
                </c:pt>
                <c:pt idx="162">
                  <c:v>4.6337415999999997E-4</c:v>
                </c:pt>
                <c:pt idx="163">
                  <c:v>5.4665696000000003E-4</c:v>
                </c:pt>
                <c:pt idx="164">
                  <c:v>6.0840557999999997E-4</c:v>
                </c:pt>
                <c:pt idx="165">
                  <c:v>6.5484675999999994E-4</c:v>
                </c:pt>
                <c:pt idx="166">
                  <c:v>6.8079156000000007E-4</c:v>
                </c:pt>
                <c:pt idx="167">
                  <c:v>6.7404592000000008E-4</c:v>
                </c:pt>
                <c:pt idx="168">
                  <c:v>6.5017672000000008E-4</c:v>
                </c:pt>
                <c:pt idx="169">
                  <c:v>6.2526971999999985E-4</c:v>
                </c:pt>
                <c:pt idx="170">
                  <c:v>5.980276800000001E-4</c:v>
                </c:pt>
                <c:pt idx="171">
                  <c:v>5.9050367999999992E-4</c:v>
                </c:pt>
                <c:pt idx="172">
                  <c:v>6.2890198000000006E-4</c:v>
                </c:pt>
                <c:pt idx="173">
                  <c:v>6.963584599999999E-4</c:v>
                </c:pt>
                <c:pt idx="174">
                  <c:v>7.7367395999999996E-4</c:v>
                </c:pt>
                <c:pt idx="175">
                  <c:v>8.5825401999999984E-4</c:v>
                </c:pt>
                <c:pt idx="176">
                  <c:v>9.3556955999999985E-4</c:v>
                </c:pt>
                <c:pt idx="177">
                  <c:v>9.9290760000000011E-4</c:v>
                </c:pt>
                <c:pt idx="178">
                  <c:v>1.0414243000000001E-3</c:v>
                </c:pt>
                <c:pt idx="179">
                  <c:v>1.0998001199999999E-3</c:v>
                </c:pt>
                <c:pt idx="180">
                  <c:v>1.1825640000000001E-3</c:v>
                </c:pt>
                <c:pt idx="181">
                  <c:v>1.3198119999999999E-3</c:v>
                </c:pt>
                <c:pt idx="182">
                  <c:v>1.5372293999999999E-3</c:v>
                </c:pt>
                <c:pt idx="183">
                  <c:v>1.8249573999999998E-3</c:v>
                </c:pt>
                <c:pt idx="184">
                  <c:v>2.1510836E-3</c:v>
                </c:pt>
                <c:pt idx="185">
                  <c:v>2.4748747999999996E-3</c:v>
                </c:pt>
                <c:pt idx="186">
                  <c:v>2.7537813999999996E-3</c:v>
                </c:pt>
                <c:pt idx="187">
                  <c:v>2.9701609999999998E-3</c:v>
                </c:pt>
                <c:pt idx="188">
                  <c:v>3.1567039999999998E-3</c:v>
                </c:pt>
                <c:pt idx="189">
                  <c:v>3.3660783999999999E-3</c:v>
                </c:pt>
                <c:pt idx="190">
                  <c:v>3.6491361999999999E-3</c:v>
                </c:pt>
                <c:pt idx="191">
                  <c:v>4.0362326E-3</c:v>
                </c:pt>
                <c:pt idx="192">
                  <c:v>4.517249200000001E-3</c:v>
                </c:pt>
                <c:pt idx="193">
                  <c:v>5.0729868000000001E-3</c:v>
                </c:pt>
                <c:pt idx="194">
                  <c:v>5.6920297999999998E-3</c:v>
                </c:pt>
                <c:pt idx="195">
                  <c:v>6.3650378000000007E-3</c:v>
                </c:pt>
                <c:pt idx="196">
                  <c:v>7.0948650000000005E-3</c:v>
                </c:pt>
                <c:pt idx="197">
                  <c:v>7.8924081999999993E-3</c:v>
                </c:pt>
                <c:pt idx="198">
                  <c:v>8.7330187999999989E-3</c:v>
                </c:pt>
                <c:pt idx="199">
                  <c:v>9.5832304E-3</c:v>
                </c:pt>
                <c:pt idx="200">
                  <c:v>1.0420469999999999E-2</c:v>
                </c:pt>
                <c:pt idx="201">
                  <c:v>1.1212564400000001E-2</c:v>
                </c:pt>
                <c:pt idx="202">
                  <c:v>1.1951732000000001E-2</c:v>
                </c:pt>
                <c:pt idx="203">
                  <c:v>1.2660804000000001E-2</c:v>
                </c:pt>
                <c:pt idx="204">
                  <c:v>1.3361832000000001E-2</c:v>
                </c:pt>
                <c:pt idx="205">
                  <c:v>1.4078686000000002E-2</c:v>
                </c:pt>
                <c:pt idx="206">
                  <c:v>1.4836015999999999E-2</c:v>
                </c:pt>
                <c:pt idx="207">
                  <c:v>1.5623700000000001E-2</c:v>
                </c:pt>
                <c:pt idx="208">
                  <c:v>1.641372E-2</c:v>
                </c:pt>
                <c:pt idx="209">
                  <c:v>1.715678E-2</c:v>
                </c:pt>
                <c:pt idx="210">
                  <c:v>1.7788796000000003E-2</c:v>
                </c:pt>
                <c:pt idx="211">
                  <c:v>1.8269552000000001E-2</c:v>
                </c:pt>
                <c:pt idx="212">
                  <c:v>1.8596975999999998E-2</c:v>
                </c:pt>
                <c:pt idx="213">
                  <c:v>1.8793638000000001E-2</c:v>
                </c:pt>
                <c:pt idx="214">
                  <c:v>1.8902863999999998E-2</c:v>
                </c:pt>
                <c:pt idx="215">
                  <c:v>1.8966948000000001E-2</c:v>
                </c:pt>
                <c:pt idx="216">
                  <c:v>1.9010796000000003E-2</c:v>
                </c:pt>
                <c:pt idx="217">
                  <c:v>1.9042187999999998E-2</c:v>
                </c:pt>
                <c:pt idx="218">
                  <c:v>1.9053084000000001E-2</c:v>
                </c:pt>
                <c:pt idx="219">
                  <c:v>1.9016502000000001E-2</c:v>
                </c:pt>
                <c:pt idx="220">
                  <c:v>1.8898452000000003E-2</c:v>
                </c:pt>
                <c:pt idx="221">
                  <c:v>1.8688818000000003E-2</c:v>
                </c:pt>
                <c:pt idx="222">
                  <c:v>1.8397198E-2</c:v>
                </c:pt>
                <c:pt idx="223">
                  <c:v>1.8036306000000002E-2</c:v>
                </c:pt>
                <c:pt idx="224">
                  <c:v>1.7639870000000002E-2</c:v>
                </c:pt>
                <c:pt idx="225">
                  <c:v>1.7236948000000002E-2</c:v>
                </c:pt>
                <c:pt idx="226">
                  <c:v>1.6817937999999998E-2</c:v>
                </c:pt>
                <c:pt idx="227">
                  <c:v>1.6360792000000002E-2</c:v>
                </c:pt>
                <c:pt idx="228">
                  <c:v>1.5838522000000001E-2</c:v>
                </c:pt>
                <c:pt idx="229">
                  <c:v>1.5210918E-2</c:v>
                </c:pt>
                <c:pt idx="230">
                  <c:v>1.4482645999999998E-2</c:v>
                </c:pt>
                <c:pt idx="231">
                  <c:v>1.3711047999999998E-2</c:v>
                </c:pt>
                <c:pt idx="232">
                  <c:v>1.2961761999999998E-2</c:v>
                </c:pt>
                <c:pt idx="233">
                  <c:v>1.2310547999999999E-2</c:v>
                </c:pt>
                <c:pt idx="234">
                  <c:v>1.1811888000000001E-2</c:v>
                </c:pt>
                <c:pt idx="235">
                  <c:v>1.1450996000000001E-2</c:v>
                </c:pt>
                <c:pt idx="236">
                  <c:v>1.1169235999999999E-2</c:v>
                </c:pt>
                <c:pt idx="237">
                  <c:v>1.0914198E-2</c:v>
                </c:pt>
                <c:pt idx="238">
                  <c:v>1.0629065199999999E-2</c:v>
                </c:pt>
                <c:pt idx="239">
                  <c:v>1.02935992E-2</c:v>
                </c:pt>
                <c:pt idx="240">
                  <c:v>9.9358210000000009E-3</c:v>
                </c:pt>
                <c:pt idx="241">
                  <c:v>9.5860845999999993E-3</c:v>
                </c:pt>
                <c:pt idx="242">
                  <c:v>9.2672233999999999E-3</c:v>
                </c:pt>
                <c:pt idx="243">
                  <c:v>8.9966190000000008E-3</c:v>
                </c:pt>
                <c:pt idx="244">
                  <c:v>8.7693423999999996E-3</c:v>
                </c:pt>
                <c:pt idx="245">
                  <c:v>8.5742376000000012E-3</c:v>
                </c:pt>
                <c:pt idx="246">
                  <c:v>8.4118231999999998E-3</c:v>
                </c:pt>
                <c:pt idx="247">
                  <c:v>8.2621216000000001E-3</c:v>
                </c:pt>
                <c:pt idx="248">
                  <c:v>8.1017827999999986E-3</c:v>
                </c:pt>
                <c:pt idx="249">
                  <c:v>7.9129047999999987E-3</c:v>
                </c:pt>
                <c:pt idx="250">
                  <c:v>7.6781044000000008E-3</c:v>
                </c:pt>
                <c:pt idx="251">
                  <c:v>7.4043868000000001E-3</c:v>
                </c:pt>
                <c:pt idx="252">
                  <c:v>7.121329E-3</c:v>
                </c:pt>
                <c:pt idx="253">
                  <c:v>6.8634375999999993E-3</c:v>
                </c:pt>
                <c:pt idx="254">
                  <c:v>6.6582142E-3</c:v>
                </c:pt>
                <c:pt idx="255">
                  <c:v>6.5168149999999996E-3</c:v>
                </c:pt>
                <c:pt idx="256">
                  <c:v>6.4151113999999995E-3</c:v>
                </c:pt>
                <c:pt idx="257">
                  <c:v>6.3206724000000004E-3</c:v>
                </c:pt>
                <c:pt idx="258">
                  <c:v>6.1958780000000001E-3</c:v>
                </c:pt>
                <c:pt idx="259">
                  <c:v>6.0212693999999994E-3</c:v>
                </c:pt>
                <c:pt idx="260">
                  <c:v>5.810857E-3</c:v>
                </c:pt>
                <c:pt idx="261">
                  <c:v>5.5877316000000005E-3</c:v>
                </c:pt>
                <c:pt idx="262">
                  <c:v>5.3710925999999994E-3</c:v>
                </c:pt>
                <c:pt idx="263">
                  <c:v>5.1824737999999993E-3</c:v>
                </c:pt>
                <c:pt idx="264">
                  <c:v>5.0236915999999996E-3</c:v>
                </c:pt>
                <c:pt idx="265">
                  <c:v>4.8688011999999999E-3</c:v>
                </c:pt>
                <c:pt idx="266">
                  <c:v>4.7027545999999993E-3</c:v>
                </c:pt>
                <c:pt idx="267">
                  <c:v>4.5037577999999991E-3</c:v>
                </c:pt>
                <c:pt idx="268">
                  <c:v>4.2505366000000003E-3</c:v>
                </c:pt>
                <c:pt idx="269">
                  <c:v>3.9480204000000001E-3</c:v>
                </c:pt>
                <c:pt idx="270">
                  <c:v>3.6174836000000001E-3</c:v>
                </c:pt>
                <c:pt idx="271">
                  <c:v>3.2713797999999994E-3</c:v>
                </c:pt>
                <c:pt idx="272">
                  <c:v>2.9330596000000002E-3</c:v>
                </c:pt>
                <c:pt idx="273">
                  <c:v>2.6393644000000001E-3</c:v>
                </c:pt>
                <c:pt idx="274">
                  <c:v>2.4061206000000001E-3</c:v>
                </c:pt>
                <c:pt idx="275">
                  <c:v>2.2260636000000001E-3</c:v>
                </c:pt>
                <c:pt idx="276">
                  <c:v>2.0825890000000001E-3</c:v>
                </c:pt>
                <c:pt idx="277">
                  <c:v>1.9564973999999999E-3</c:v>
                </c:pt>
                <c:pt idx="278">
                  <c:v>1.8150983999999999E-3</c:v>
                </c:pt>
                <c:pt idx="279">
                  <c:v>1.6521649999999999E-3</c:v>
                </c:pt>
                <c:pt idx="280">
                  <c:v>1.4907884E-3</c:v>
                </c:pt>
                <c:pt idx="281">
                  <c:v>1.3512054E-3</c:v>
                </c:pt>
                <c:pt idx="282">
                  <c:v>1.2567661999999999E-3</c:v>
                </c:pt>
                <c:pt idx="283">
                  <c:v>1.2321186000000001E-3</c:v>
                </c:pt>
                <c:pt idx="284">
                  <c:v>1.2705170000000001E-3</c:v>
                </c:pt>
                <c:pt idx="285">
                  <c:v>1.3501676E-3</c:v>
                </c:pt>
                <c:pt idx="286">
                  <c:v>1.454725E-3</c:v>
                </c:pt>
                <c:pt idx="287">
                  <c:v>1.5457914000000001E-3</c:v>
                </c:pt>
                <c:pt idx="288">
                  <c:v>1.5935298000000001E-3</c:v>
                </c:pt>
                <c:pt idx="289">
                  <c:v>1.5950863999999998E-3</c:v>
                </c:pt>
                <c:pt idx="290">
                  <c:v>1.5553907999999999E-3</c:v>
                </c:pt>
                <c:pt idx="291">
                  <c:v>1.4972745999999998E-3</c:v>
                </c:pt>
                <c:pt idx="292">
                  <c:v>1.4568005999999998E-3</c:v>
                </c:pt>
                <c:pt idx="293">
                  <c:v>1.4396769999999999E-3</c:v>
                </c:pt>
                <c:pt idx="294">
                  <c:v>1.4261858E-3</c:v>
                </c:pt>
                <c:pt idx="295">
                  <c:v>1.397906E-3</c:v>
                </c:pt>
                <c:pt idx="296">
                  <c:v>1.3423840000000001E-3</c:v>
                </c:pt>
                <c:pt idx="297">
                  <c:v>1.2668846E-3</c:v>
                </c:pt>
                <c:pt idx="298">
                  <c:v>1.2025416000000001E-3</c:v>
                </c:pt>
                <c:pt idx="299">
                  <c:v>1.1737428E-3</c:v>
                </c:pt>
                <c:pt idx="300">
                  <c:v>1.1820452000000001E-3</c:v>
                </c:pt>
                <c:pt idx="301">
                  <c:v>1.2113628000000002E-3</c:v>
                </c:pt>
                <c:pt idx="302">
                  <c:v>1.2365294E-3</c:v>
                </c:pt>
                <c:pt idx="303">
                  <c:v>1.2357510000000002E-3</c:v>
                </c:pt>
                <c:pt idx="304">
                  <c:v>1.2079899999999999E-3</c:v>
                </c:pt>
                <c:pt idx="305">
                  <c:v>1.1623269999999999E-3</c:v>
                </c:pt>
                <c:pt idx="306">
                  <c:v>1.0972056200000001E-3</c:v>
                </c:pt>
                <c:pt idx="307">
                  <c:v>1.0032853600000003E-3</c:v>
                </c:pt>
                <c:pt idx="308">
                  <c:v>8.7875027999999994E-4</c:v>
                </c:pt>
                <c:pt idx="309">
                  <c:v>7.3034605999999997E-4</c:v>
                </c:pt>
                <c:pt idx="310">
                  <c:v>5.7830961999999996E-4</c:v>
                </c:pt>
                <c:pt idx="311">
                  <c:v>4.4910449999999998E-4</c:v>
                </c:pt>
                <c:pt idx="312">
                  <c:v>3.5803826000000002E-4</c:v>
                </c:pt>
                <c:pt idx="313">
                  <c:v>3.0303527999999997E-4</c:v>
                </c:pt>
                <c:pt idx="314">
                  <c:v>2.7293930000000003E-4</c:v>
                </c:pt>
                <c:pt idx="315">
                  <c:v>2.4310278E-4</c:v>
                </c:pt>
                <c:pt idx="316">
                  <c:v>1.9276987200000001E-4</c:v>
                </c:pt>
                <c:pt idx="317">
                  <c:v>1.2453504399999999E-4</c:v>
                </c:pt>
                <c:pt idx="318">
                  <c:v>5.1111255999999993E-5</c:v>
                </c:pt>
                <c:pt idx="319">
                  <c:v>-9.8590160000000004E-6</c:v>
                </c:pt>
                <c:pt idx="320">
                  <c:v>-4.4365608000000003E-5</c:v>
                </c:pt>
                <c:pt idx="321">
                  <c:v>-4.2549472000000007E-5</c:v>
                </c:pt>
                <c:pt idx="322">
                  <c:v>-1.8161439999999968E-6</c:v>
                </c:pt>
                <c:pt idx="323">
                  <c:v>6.7197024E-5</c:v>
                </c:pt>
                <c:pt idx="324">
                  <c:v>1.5099873599999999E-4</c:v>
                </c:pt>
                <c:pt idx="325">
                  <c:v>2.4751338800000001E-4</c:v>
                </c:pt>
                <c:pt idx="326">
                  <c:v>3.4376859999999998E-4</c:v>
                </c:pt>
                <c:pt idx="327">
                  <c:v>4.1719240000000007E-4</c:v>
                </c:pt>
                <c:pt idx="328">
                  <c:v>4.5948241999999999E-4</c:v>
                </c:pt>
                <c:pt idx="329">
                  <c:v>4.6337413999999994E-4</c:v>
                </c:pt>
                <c:pt idx="330">
                  <c:v>4.2471640000000003E-4</c:v>
                </c:pt>
                <c:pt idx="331">
                  <c:v>3.6919451999999997E-4</c:v>
                </c:pt>
                <c:pt idx="332">
                  <c:v>3.2898007999999999E-4</c:v>
                </c:pt>
                <c:pt idx="333">
                  <c:v>3.2093719999999999E-4</c:v>
                </c:pt>
                <c:pt idx="334">
                  <c:v>3.4636310000000001E-4</c:v>
                </c:pt>
                <c:pt idx="335">
                  <c:v>3.9773380000000005E-4</c:v>
                </c:pt>
                <c:pt idx="336">
                  <c:v>4.4988286000000001E-4</c:v>
                </c:pt>
                <c:pt idx="337">
                  <c:v>4.7997882000000002E-4</c:v>
                </c:pt>
                <c:pt idx="338">
                  <c:v>4.7790324000000003E-4</c:v>
                </c:pt>
                <c:pt idx="339">
                  <c:v>4.2990535999999998E-4</c:v>
                </c:pt>
                <c:pt idx="340">
                  <c:v>3.2690449999999999E-4</c:v>
                </c:pt>
                <c:pt idx="341">
                  <c:v>1.7512741999999999E-4</c:v>
                </c:pt>
                <c:pt idx="342">
                  <c:v>-1.6085760000000012E-5</c:v>
                </c:pt>
                <c:pt idx="343">
                  <c:v>-2.2416305999999999E-4</c:v>
                </c:pt>
                <c:pt idx="344">
                  <c:v>-3.9721488000000002E-4</c:v>
                </c:pt>
                <c:pt idx="345">
                  <c:v>-4.9865906000000002E-4</c:v>
                </c:pt>
                <c:pt idx="346">
                  <c:v>-5.2486332E-4</c:v>
                </c:pt>
                <c:pt idx="347">
                  <c:v>-4.7971935999999995E-4</c:v>
                </c:pt>
                <c:pt idx="348">
                  <c:v>-3.8943145999999998E-4</c:v>
                </c:pt>
                <c:pt idx="349">
                  <c:v>-3.0199747999999995E-4</c:v>
                </c:pt>
                <c:pt idx="350">
                  <c:v>-2.4958897999999996E-4</c:v>
                </c:pt>
                <c:pt idx="351">
                  <c:v>-2.4855118E-4</c:v>
                </c:pt>
                <c:pt idx="352">
                  <c:v>-3.1004036E-4</c:v>
                </c:pt>
                <c:pt idx="353">
                  <c:v>-4.2004632000000001E-4</c:v>
                </c:pt>
                <c:pt idx="354">
                  <c:v>-5.4302468000000002E-4</c:v>
                </c:pt>
                <c:pt idx="355">
                  <c:v>-6.5173337999999993E-4</c:v>
                </c:pt>
                <c:pt idx="356">
                  <c:v>-7.1711428E-4</c:v>
                </c:pt>
                <c:pt idx="357">
                  <c:v>-7.228221399999999E-4</c:v>
                </c:pt>
                <c:pt idx="358">
                  <c:v>-6.7715927999999995E-4</c:v>
                </c:pt>
                <c:pt idx="359">
                  <c:v>-6.0607051999999988E-4</c:v>
                </c:pt>
                <c:pt idx="360">
                  <c:v>-5.4120851999999993E-4</c:v>
                </c:pt>
                <c:pt idx="361">
                  <c:v>-5.1059365999999991E-4</c:v>
                </c:pt>
                <c:pt idx="362">
                  <c:v>-5.1759875999999997E-4</c:v>
                </c:pt>
                <c:pt idx="363">
                  <c:v>-5.4769473999999991E-4</c:v>
                </c:pt>
                <c:pt idx="364">
                  <c:v>-5.6845057999999993E-4</c:v>
                </c:pt>
                <c:pt idx="365">
                  <c:v>-5.3057118000000001E-4</c:v>
                </c:pt>
                <c:pt idx="366">
                  <c:v>-4.2419749599999993E-4</c:v>
                </c:pt>
                <c:pt idx="367">
                  <c:v>-2.9058176799999996E-4</c:v>
                </c:pt>
                <c:pt idx="368">
                  <c:v>-1.89397048E-4</c:v>
                </c:pt>
                <c:pt idx="369">
                  <c:v>-1.7123568800000001E-4</c:v>
                </c:pt>
                <c:pt idx="370">
                  <c:v>-2.5062676800000002E-4</c:v>
                </c:pt>
                <c:pt idx="371">
                  <c:v>-3.81129112E-4</c:v>
                </c:pt>
                <c:pt idx="372">
                  <c:v>-4.8672446000000007E-4</c:v>
                </c:pt>
                <c:pt idx="373">
                  <c:v>-5.1370704000000002E-4</c:v>
                </c:pt>
                <c:pt idx="374">
                  <c:v>-4.5221786000000002E-4</c:v>
                </c:pt>
                <c:pt idx="375">
                  <c:v>-3.3572571199999996E-4</c:v>
                </c:pt>
                <c:pt idx="376">
                  <c:v>-2.1637963199999999E-4</c:v>
                </c:pt>
                <c:pt idx="377">
                  <c:v>-1.3309681200000001E-4</c:v>
                </c:pt>
                <c:pt idx="378">
                  <c:v>-9.0806792000000004E-5</c:v>
                </c:pt>
                <c:pt idx="379">
                  <c:v>-8.8731211999999995E-5</c:v>
                </c:pt>
                <c:pt idx="380">
                  <c:v>-1.2868619999999999E-4</c:v>
                </c:pt>
                <c:pt idx="381">
                  <c:v>-1.9847772000000001E-4</c:v>
                </c:pt>
                <c:pt idx="382">
                  <c:v>-2.8513336000000005E-4</c:v>
                </c:pt>
                <c:pt idx="383">
                  <c:v>-3.6582170000000003E-4</c:v>
                </c:pt>
                <c:pt idx="384">
                  <c:v>-4.0032828E-4</c:v>
                </c:pt>
                <c:pt idx="385">
                  <c:v>-3.7801575999999999E-4</c:v>
                </c:pt>
                <c:pt idx="386">
                  <c:v>-3.2768283999999999E-4</c:v>
                </c:pt>
                <c:pt idx="387">
                  <c:v>-2.7527434000000004E-4</c:v>
                </c:pt>
                <c:pt idx="388">
                  <c:v>-2.5322124E-4</c:v>
                </c:pt>
                <c:pt idx="389">
                  <c:v>-2.7657157999999994E-4</c:v>
                </c:pt>
                <c:pt idx="390">
                  <c:v>-3.1678601999999997E-4</c:v>
                </c:pt>
                <c:pt idx="391">
                  <c:v>-3.4195248000000006E-4</c:v>
                </c:pt>
                <c:pt idx="392">
                  <c:v>-3.4169302000000004E-4</c:v>
                </c:pt>
                <c:pt idx="393">
                  <c:v>-3.1159705999999997E-4</c:v>
                </c:pt>
                <c:pt idx="394">
                  <c:v>-2.7267984000000001E-4</c:v>
                </c:pt>
                <c:pt idx="395">
                  <c:v>-2.5322124E-4</c:v>
                </c:pt>
                <c:pt idx="396">
                  <c:v>-2.5425901999999998E-4</c:v>
                </c:pt>
                <c:pt idx="397">
                  <c:v>-2.6178302E-4</c:v>
                </c:pt>
                <c:pt idx="398">
                  <c:v>-2.6852865999999994E-4</c:v>
                </c:pt>
                <c:pt idx="399">
                  <c:v>-2.6826921999999995E-4</c:v>
                </c:pt>
                <c:pt idx="400">
                  <c:v>-2.6437749999999995E-4</c:v>
                </c:pt>
                <c:pt idx="401">
                  <c:v>-2.7449597999999997E-4</c:v>
                </c:pt>
                <c:pt idx="402">
                  <c:v>-3.0303525999999999E-4</c:v>
                </c:pt>
                <c:pt idx="403">
                  <c:v>-3.4221191999999999E-4</c:v>
                </c:pt>
                <c:pt idx="404">
                  <c:v>-3.8865311999999999E-4</c:v>
                </c:pt>
                <c:pt idx="405">
                  <c:v>-4.3327818000000003E-4</c:v>
                </c:pt>
                <c:pt idx="406">
                  <c:v>-4.6778476E-4</c:v>
                </c:pt>
                <c:pt idx="407">
                  <c:v>-4.9917798000000005E-4</c:v>
                </c:pt>
                <c:pt idx="408">
                  <c:v>-5.3238731999999997E-4</c:v>
                </c:pt>
                <c:pt idx="409">
                  <c:v>-5.5833211999999999E-4</c:v>
                </c:pt>
                <c:pt idx="410">
                  <c:v>-5.7779071999999995E-4</c:v>
                </c:pt>
                <c:pt idx="411">
                  <c:v>-5.8220133999999991E-4</c:v>
                </c:pt>
                <c:pt idx="412">
                  <c:v>-5.5677541999999997E-4</c:v>
                </c:pt>
                <c:pt idx="413">
                  <c:v>-4.9814018000000004E-4</c:v>
                </c:pt>
                <c:pt idx="414">
                  <c:v>-4.1044674000000005E-4</c:v>
                </c:pt>
                <c:pt idx="415">
                  <c:v>-3.0926201199999999E-4</c:v>
                </c:pt>
                <c:pt idx="416">
                  <c:v>-2.2649809199999996E-4</c:v>
                </c:pt>
                <c:pt idx="417">
                  <c:v>-1.94326552E-4</c:v>
                </c:pt>
                <c:pt idx="418">
                  <c:v>-2.2130913200000001E-4</c:v>
                </c:pt>
                <c:pt idx="419">
                  <c:v>-3.0044079200000005E-4</c:v>
                </c:pt>
                <c:pt idx="420">
                  <c:v>-3.9669600000000004E-4</c:v>
                </c:pt>
                <c:pt idx="421">
                  <c:v>-4.7297371999999996E-4</c:v>
                </c:pt>
                <c:pt idx="422">
                  <c:v>-5.0410747999999998E-4</c:v>
                </c:pt>
                <c:pt idx="423">
                  <c:v>-4.9009729999999999E-4</c:v>
                </c:pt>
                <c:pt idx="424">
                  <c:v>-4.4080216000000002E-4</c:v>
                </c:pt>
                <c:pt idx="425">
                  <c:v>-3.6504334E-4</c:v>
                </c:pt>
                <c:pt idx="426">
                  <c:v>-2.82279428E-4</c:v>
                </c:pt>
                <c:pt idx="427">
                  <c:v>-2.20530788E-4</c:v>
                </c:pt>
                <c:pt idx="428">
                  <c:v>-1.8861866799999998E-4</c:v>
                </c:pt>
                <c:pt idx="429">
                  <c:v>-1.8187302800000001E-4</c:v>
                </c:pt>
                <c:pt idx="430">
                  <c:v>-2.0885562799999999E-4</c:v>
                </c:pt>
                <c:pt idx="431">
                  <c:v>-2.7138260000000001E-4</c:v>
                </c:pt>
                <c:pt idx="432">
                  <c:v>-3.7334567999999996E-4</c:v>
                </c:pt>
                <c:pt idx="433">
                  <c:v>-5.2797670000000001E-4</c:v>
                </c:pt>
                <c:pt idx="434">
                  <c:v>-7.3449722000000007E-4</c:v>
                </c:pt>
                <c:pt idx="435">
                  <c:v>-9.5866019999999992E-4</c:v>
                </c:pt>
                <c:pt idx="436">
                  <c:v>-1.14701938E-3</c:v>
                </c:pt>
                <c:pt idx="437">
                  <c:v>-1.2448312200000001E-3</c:v>
                </c:pt>
                <c:pt idx="438">
                  <c:v>-1.2152541400000001E-3</c:v>
                </c:pt>
                <c:pt idx="439">
                  <c:v>-1.06866612E-3</c:v>
                </c:pt>
                <c:pt idx="440">
                  <c:v>-8.6551842000000007E-4</c:v>
                </c:pt>
                <c:pt idx="441">
                  <c:v>-6.7741868000000005E-4</c:v>
                </c:pt>
                <c:pt idx="442">
                  <c:v>-5.4925142000000001E-4</c:v>
                </c:pt>
                <c:pt idx="443">
                  <c:v>-4.9865906000000002E-4</c:v>
                </c:pt>
                <c:pt idx="444">
                  <c:v>-5.0981532000000007E-4</c:v>
                </c:pt>
                <c:pt idx="445">
                  <c:v>-5.5080812000000002E-4</c:v>
                </c:pt>
                <c:pt idx="446">
                  <c:v>-6.0295717999999993E-4</c:v>
                </c:pt>
                <c:pt idx="447">
                  <c:v>-6.5692235999999997E-4</c:v>
                </c:pt>
                <c:pt idx="448">
                  <c:v>-7.0647693999999997E-4</c:v>
                </c:pt>
                <c:pt idx="449">
                  <c:v>-7.5551260000000005E-4</c:v>
                </c:pt>
                <c:pt idx="450">
                  <c:v>-8.0091599999999993E-4</c:v>
                </c:pt>
                <c:pt idx="451">
                  <c:v>-8.2504465999999989E-4</c:v>
                </c:pt>
                <c:pt idx="452">
                  <c:v>-8.2141240000000002E-4</c:v>
                </c:pt>
                <c:pt idx="453">
                  <c:v>-7.9339202E-4</c:v>
                </c:pt>
                <c:pt idx="454">
                  <c:v>-7.4591304000000002E-4</c:v>
                </c:pt>
                <c:pt idx="455">
                  <c:v>-6.8520220000000006E-4</c:v>
                </c:pt>
                <c:pt idx="456">
                  <c:v>-6.1826462E-4</c:v>
                </c:pt>
                <c:pt idx="457">
                  <c:v>-5.4172743999999996E-4</c:v>
                </c:pt>
                <c:pt idx="458">
                  <c:v>-4.6337413999999994E-4</c:v>
                </c:pt>
                <c:pt idx="459">
                  <c:v>-4.0318219999999999E-4</c:v>
                </c:pt>
                <c:pt idx="460">
                  <c:v>-3.7204844000000002E-4</c:v>
                </c:pt>
                <c:pt idx="461">
                  <c:v>-3.7256733999999997E-4</c:v>
                </c:pt>
                <c:pt idx="462">
                  <c:v>-3.9669602000000001E-4</c:v>
                </c:pt>
                <c:pt idx="463">
                  <c:v>-4.1952743999999997E-4</c:v>
                </c:pt>
                <c:pt idx="464">
                  <c:v>-4.1381958000000002E-4</c:v>
                </c:pt>
                <c:pt idx="465">
                  <c:v>-3.7516182000000003E-4</c:v>
                </c:pt>
                <c:pt idx="466">
                  <c:v>-3.0952146E-4</c:v>
                </c:pt>
                <c:pt idx="467">
                  <c:v>-2.3921104E-4</c:v>
                </c:pt>
                <c:pt idx="468">
                  <c:v>-1.8576474000000002E-4</c:v>
                </c:pt>
                <c:pt idx="469">
                  <c:v>-1.5359320000000003E-4</c:v>
                </c:pt>
                <c:pt idx="470">
                  <c:v>-1.411397E-4</c:v>
                </c:pt>
                <c:pt idx="471">
                  <c:v>-1.3646964000000003E-4</c:v>
                </c:pt>
                <c:pt idx="472">
                  <c:v>-1.2712951599999999E-4</c:v>
                </c:pt>
                <c:pt idx="473">
                  <c:v>-1.1675159599999998E-4</c:v>
                </c:pt>
                <c:pt idx="474">
                  <c:v>-1.1182207600000001E-4</c:v>
                </c:pt>
                <c:pt idx="475">
                  <c:v>-1.1000593599999999E-4</c:v>
                </c:pt>
                <c:pt idx="476">
                  <c:v>-1.2531337600000001E-4</c:v>
                </c:pt>
                <c:pt idx="477">
                  <c:v>-1.6397111999999999E-4</c:v>
                </c:pt>
                <c:pt idx="478">
                  <c:v>-2.0366667999999996E-4</c:v>
                </c:pt>
                <c:pt idx="479">
                  <c:v>-2.2753589999999999E-4</c:v>
                </c:pt>
                <c:pt idx="480">
                  <c:v>-2.2130915200000001E-4</c:v>
                </c:pt>
                <c:pt idx="481">
                  <c:v>-1.7071678399999999E-4</c:v>
                </c:pt>
                <c:pt idx="482">
                  <c:v>-8.6136743999999998E-5</c:v>
                </c:pt>
                <c:pt idx="483">
                  <c:v>-1.8161440000000076E-6</c:v>
                </c:pt>
                <c:pt idx="484">
                  <c:v>7.835329600000001E-5</c:v>
                </c:pt>
                <c:pt idx="485">
                  <c:v>1.7045732799999999E-4</c:v>
                </c:pt>
                <c:pt idx="486">
                  <c:v>2.8461445999999999E-4</c:v>
                </c:pt>
                <c:pt idx="487">
                  <c:v>4.2497583999999997E-4</c:v>
                </c:pt>
                <c:pt idx="488">
                  <c:v>5.8064466000000003E-4</c:v>
                </c:pt>
                <c:pt idx="489">
                  <c:v>7.0517969999999992E-4</c:v>
                </c:pt>
                <c:pt idx="490">
                  <c:v>7.5084255999999998E-4</c:v>
                </c:pt>
                <c:pt idx="491">
                  <c:v>7.0543915999999999E-4</c:v>
                </c:pt>
                <c:pt idx="492">
                  <c:v>5.8972533999999987E-4</c:v>
                </c:pt>
                <c:pt idx="493">
                  <c:v>4.4573167999999999E-4</c:v>
                </c:pt>
                <c:pt idx="494">
                  <c:v>3.1678601999999997E-4</c:v>
                </c:pt>
                <c:pt idx="495">
                  <c:v>2.2701700000000001E-4</c:v>
                </c:pt>
                <c:pt idx="496">
                  <c:v>1.7227345999999997E-4</c:v>
                </c:pt>
                <c:pt idx="497">
                  <c:v>1.3465349999999999E-4</c:v>
                </c:pt>
                <c:pt idx="498">
                  <c:v>1.0092526800000001E-4</c:v>
                </c:pt>
                <c:pt idx="499">
                  <c:v>5.4484071999999992E-5</c:v>
                </c:pt>
                <c:pt idx="500">
                  <c:v>-8.3023279999999967E-6</c:v>
                </c:pt>
                <c:pt idx="501">
                  <c:v>-6.2786408000000001E-5</c:v>
                </c:pt>
                <c:pt idx="502">
                  <c:v>-8.7174519999999998E-5</c:v>
                </c:pt>
                <c:pt idx="503">
                  <c:v>-6.8234808000000008E-5</c:v>
                </c:pt>
                <c:pt idx="504">
                  <c:v>2.3350480000000031E-6</c:v>
                </c:pt>
                <c:pt idx="505">
                  <c:v>1.0066582799999998E-4</c:v>
                </c:pt>
                <c:pt idx="506">
                  <c:v>1.7798132800000001E-4</c:v>
                </c:pt>
                <c:pt idx="507">
                  <c:v>2.1793631999999998E-4</c:v>
                </c:pt>
                <c:pt idx="508">
                  <c:v>2.1015287199999997E-4</c:v>
                </c:pt>
                <c:pt idx="509">
                  <c:v>1.4762590399999999E-4</c:v>
                </c:pt>
                <c:pt idx="510">
                  <c:v>5.2667943999999991E-5</c:v>
                </c:pt>
                <c:pt idx="511">
                  <c:v>-3.2171555999999995E-5</c:v>
                </c:pt>
                <c:pt idx="512">
                  <c:v>-7.2385995999999997E-5</c:v>
                </c:pt>
                <c:pt idx="513">
                  <c:v>-3.7879407999999997E-5</c:v>
                </c:pt>
                <c:pt idx="514">
                  <c:v>8.3801700000000015E-5</c:v>
                </c:pt>
                <c:pt idx="515">
                  <c:v>2.5555628000000001E-4</c:v>
                </c:pt>
                <c:pt idx="516">
                  <c:v>4.1330068000000001E-4</c:v>
                </c:pt>
                <c:pt idx="517">
                  <c:v>4.9995631999999999E-4</c:v>
                </c:pt>
                <c:pt idx="518">
                  <c:v>4.9295122000000003E-4</c:v>
                </c:pt>
                <c:pt idx="519">
                  <c:v>4.1330068000000001E-4</c:v>
                </c:pt>
                <c:pt idx="520">
                  <c:v>3.1860215999999998E-4</c:v>
                </c:pt>
                <c:pt idx="521">
                  <c:v>2.7397709999999999E-4</c:v>
                </c:pt>
                <c:pt idx="522">
                  <c:v>3.1289429999999997E-4</c:v>
                </c:pt>
                <c:pt idx="523">
                  <c:v>4.0551724E-4</c:v>
                </c:pt>
                <c:pt idx="524">
                  <c:v>4.9347011999999993E-4</c:v>
                </c:pt>
                <c:pt idx="525">
                  <c:v>5.2823613999999994E-4</c:v>
                </c:pt>
                <c:pt idx="526">
                  <c:v>4.7660597999999989E-4</c:v>
                </c:pt>
                <c:pt idx="527">
                  <c:v>3.47660316E-4</c:v>
                </c:pt>
                <c:pt idx="528">
                  <c:v>2.0236943199999994E-4</c:v>
                </c:pt>
                <c:pt idx="529">
                  <c:v>9.5736303999999998E-5</c:v>
                </c:pt>
                <c:pt idx="530">
                  <c:v>6.1489164000000002E-5</c:v>
                </c:pt>
                <c:pt idx="531">
                  <c:v>1.20124424E-4</c:v>
                </c:pt>
                <c:pt idx="532">
                  <c:v>2.3947050800000001E-4</c:v>
                </c:pt>
                <c:pt idx="533">
                  <c:v>3.6115163200000001E-4</c:v>
                </c:pt>
                <c:pt idx="534">
                  <c:v>4.5922298E-4</c:v>
                </c:pt>
                <c:pt idx="535">
                  <c:v>5.3031173999999997E-4</c:v>
                </c:pt>
                <c:pt idx="536">
                  <c:v>5.7830962000000007E-4</c:v>
                </c:pt>
                <c:pt idx="537">
                  <c:v>6.2942088000000006E-4</c:v>
                </c:pt>
                <c:pt idx="538">
                  <c:v>6.8831556000000004E-4</c:v>
                </c:pt>
                <c:pt idx="539">
                  <c:v>7.2463827999999996E-4</c:v>
                </c:pt>
                <c:pt idx="540">
                  <c:v>7.2048711999999997E-4</c:v>
                </c:pt>
                <c:pt idx="541">
                  <c:v>6.7352701999999997E-4</c:v>
                </c:pt>
                <c:pt idx="542">
                  <c:v>5.8764971999999993E-4</c:v>
                </c:pt>
                <c:pt idx="543">
                  <c:v>4.9398900000000002E-4</c:v>
                </c:pt>
                <c:pt idx="544">
                  <c:v>4.3016479999999997E-4</c:v>
                </c:pt>
                <c:pt idx="545">
                  <c:v>3.9695545999999995E-4</c:v>
                </c:pt>
                <c:pt idx="546">
                  <c:v>3.8138858000000004E-4</c:v>
                </c:pt>
                <c:pt idx="547">
                  <c:v>3.7256736E-4</c:v>
                </c:pt>
                <c:pt idx="548">
                  <c:v>3.6011385999999999E-4</c:v>
                </c:pt>
                <c:pt idx="549">
                  <c:v>3.4117414000000001E-4</c:v>
                </c:pt>
                <c:pt idx="550">
                  <c:v>3.2327221999999998E-4</c:v>
                </c:pt>
                <c:pt idx="551">
                  <c:v>3.0588920000000001E-4</c:v>
                </c:pt>
                <c:pt idx="552">
                  <c:v>2.8850617999999999E-4</c:v>
                </c:pt>
                <c:pt idx="553">
                  <c:v>2.7786880000000002E-4</c:v>
                </c:pt>
                <c:pt idx="554">
                  <c:v>2.8150107999999998E-4</c:v>
                </c:pt>
                <c:pt idx="555">
                  <c:v>3.0926202000000006E-4</c:v>
                </c:pt>
                <c:pt idx="556">
                  <c:v>3.6608114000000002E-4</c:v>
                </c:pt>
                <c:pt idx="557">
                  <c:v>4.4106161999999999E-4</c:v>
                </c:pt>
                <c:pt idx="558">
                  <c:v>5.1189094000000002E-4</c:v>
                </c:pt>
                <c:pt idx="559">
                  <c:v>5.6222385999999997E-4</c:v>
                </c:pt>
                <c:pt idx="560">
                  <c:v>5.8661195999999997E-4</c:v>
                </c:pt>
                <c:pt idx="561">
                  <c:v>5.8453637999999997E-4</c:v>
                </c:pt>
                <c:pt idx="562">
                  <c:v>5.6092659999999999E-4</c:v>
                </c:pt>
                <c:pt idx="563">
                  <c:v>5.1682042000000003E-4</c:v>
                </c:pt>
                <c:pt idx="564">
                  <c:v>4.4339661999999994E-4</c:v>
                </c:pt>
                <c:pt idx="565">
                  <c:v>3.4454693599999999E-4</c:v>
                </c:pt>
                <c:pt idx="566">
                  <c:v>2.4180552400000004E-4</c:v>
                </c:pt>
                <c:pt idx="567">
                  <c:v>1.5203651599999998E-4</c:v>
                </c:pt>
                <c:pt idx="568">
                  <c:v>9.3920171999999999E-5</c:v>
                </c:pt>
                <c:pt idx="569">
                  <c:v>8.5877292000000003E-5</c:v>
                </c:pt>
                <c:pt idx="570">
                  <c:v>1.0403865599999999E-4</c:v>
                </c:pt>
                <c:pt idx="571">
                  <c:v>1.13378784E-4</c:v>
                </c:pt>
                <c:pt idx="572">
                  <c:v>1.0533589599999999E-4</c:v>
                </c:pt>
                <c:pt idx="573">
                  <c:v>7.8612752000000003E-5</c:v>
                </c:pt>
                <c:pt idx="574">
                  <c:v>3.6063275999999992E-5</c:v>
                </c:pt>
                <c:pt idx="575">
                  <c:v>-3.3728240000000016E-6</c:v>
                </c:pt>
                <c:pt idx="576">
                  <c:v>-3.3987688E-5</c:v>
                </c:pt>
                <c:pt idx="577">
                  <c:v>-7.1088751999999998E-5</c:v>
                </c:pt>
                <c:pt idx="578">
                  <c:v>-1.24794484E-4</c:v>
                </c:pt>
                <c:pt idx="579">
                  <c:v>-1.91472628E-4</c:v>
                </c:pt>
                <c:pt idx="580">
                  <c:v>-2.5348070800000004E-4</c:v>
                </c:pt>
                <c:pt idx="581">
                  <c:v>-2.929168E-4</c:v>
                </c:pt>
                <c:pt idx="582">
                  <c:v>-2.8980342000000005E-4</c:v>
                </c:pt>
                <c:pt idx="583">
                  <c:v>-2.2779535200000001E-4</c:v>
                </c:pt>
                <c:pt idx="584">
                  <c:v>-1.1701105199999999E-4</c:v>
                </c:pt>
                <c:pt idx="585">
                  <c:v>1.5566888000000002E-5</c:v>
                </c:pt>
                <c:pt idx="586">
                  <c:v>1.49701508E-4</c:v>
                </c:pt>
                <c:pt idx="587">
                  <c:v>2.5322124800000002E-4</c:v>
                </c:pt>
                <c:pt idx="588">
                  <c:v>2.9499238E-4</c:v>
                </c:pt>
                <c:pt idx="589">
                  <c:v>2.8565226E-4</c:v>
                </c:pt>
                <c:pt idx="590">
                  <c:v>2.4725395999999997E-4</c:v>
                </c:pt>
                <c:pt idx="591">
                  <c:v>1.9692104E-4</c:v>
                </c:pt>
                <c:pt idx="592">
                  <c:v>1.6085778000000001E-4</c:v>
                </c:pt>
                <c:pt idx="593">
                  <c:v>1.5437158E-4</c:v>
                </c:pt>
                <c:pt idx="594">
                  <c:v>1.5956053999999998E-4</c:v>
                </c:pt>
                <c:pt idx="595">
                  <c:v>1.6423060000000001E-4</c:v>
                </c:pt>
                <c:pt idx="596">
                  <c:v>1.7331128000000001E-4</c:v>
                </c:pt>
                <c:pt idx="597">
                  <c:v>1.8784036000000002E-4</c:v>
                </c:pt>
              </c:numCache>
            </c:numRef>
          </c:val>
          <c:smooth val="0"/>
        </c:ser>
        <c:ser>
          <c:idx val="55"/>
          <c:order val="54"/>
          <c:marker>
            <c:symbol val="none"/>
          </c:marker>
          <c:val>
            <c:numRef>
              <c:f>Sheet1!$BE$2:$BE$599</c:f>
              <c:numCache>
                <c:formatCode>0.00E+00</c:formatCode>
                <c:ptCount val="598"/>
                <c:pt idx="0">
                  <c:v>4.6570919999999998E-4</c:v>
                </c:pt>
                <c:pt idx="1">
                  <c:v>4.1900850000000002E-4</c:v>
                </c:pt>
                <c:pt idx="2">
                  <c:v>4.8231383999999995E-4</c:v>
                </c:pt>
                <c:pt idx="3">
                  <c:v>5.1630152000000013E-4</c:v>
                </c:pt>
                <c:pt idx="4">
                  <c:v>5.3965183999999994E-4</c:v>
                </c:pt>
                <c:pt idx="5">
                  <c:v>5.2979279999999991E-4</c:v>
                </c:pt>
                <c:pt idx="6">
                  <c:v>4.6207688000000002E-4</c:v>
                </c:pt>
                <c:pt idx="7">
                  <c:v>3.43509144E-4</c:v>
                </c:pt>
                <c:pt idx="8">
                  <c:v>2.2130913599999999E-4</c:v>
                </c:pt>
                <c:pt idx="9">
                  <c:v>1.3750743599999998E-4</c:v>
                </c:pt>
                <c:pt idx="10">
                  <c:v>1.2245945599999999E-4</c:v>
                </c:pt>
                <c:pt idx="11">
                  <c:v>1.89915936E-4</c:v>
                </c:pt>
                <c:pt idx="12">
                  <c:v>3.2119663199999996E-4</c:v>
                </c:pt>
                <c:pt idx="13">
                  <c:v>4.7997882000000002E-4</c:v>
                </c:pt>
                <c:pt idx="14">
                  <c:v>6.2449135999999999E-4</c:v>
                </c:pt>
                <c:pt idx="15">
                  <c:v>7.2671388000000009E-4</c:v>
                </c:pt>
                <c:pt idx="16">
                  <c:v>7.7574955999999999E-4</c:v>
                </c:pt>
                <c:pt idx="17">
                  <c:v>7.8093851999999999E-4</c:v>
                </c:pt>
                <c:pt idx="18">
                  <c:v>7.7419285999999997E-4</c:v>
                </c:pt>
                <c:pt idx="19">
                  <c:v>7.9235421999999998E-4</c:v>
                </c:pt>
                <c:pt idx="20">
                  <c:v>8.2737969999999996E-4</c:v>
                </c:pt>
                <c:pt idx="21">
                  <c:v>8.5488117999999997E-4</c:v>
                </c:pt>
                <c:pt idx="22">
                  <c:v>8.5280559999999987E-4</c:v>
                </c:pt>
                <c:pt idx="23">
                  <c:v>7.882030600000001E-4</c:v>
                </c:pt>
                <c:pt idx="24">
                  <c:v>6.6574359999999988E-4</c:v>
                </c:pt>
                <c:pt idx="25">
                  <c:v>5.3264678000000004E-4</c:v>
                </c:pt>
                <c:pt idx="26">
                  <c:v>4.2108413999999999E-4</c:v>
                </c:pt>
                <c:pt idx="27">
                  <c:v>3.4714144000000001E-4</c:v>
                </c:pt>
                <c:pt idx="28">
                  <c:v>3.1938050000000003E-4</c:v>
                </c:pt>
                <c:pt idx="29">
                  <c:v>3.1341319999999998E-4</c:v>
                </c:pt>
                <c:pt idx="30">
                  <c:v>3.2301276000000002E-4</c:v>
                </c:pt>
                <c:pt idx="31">
                  <c:v>3.5881658000000004E-4</c:v>
                </c:pt>
                <c:pt idx="32">
                  <c:v>4.1407902000000001E-4</c:v>
                </c:pt>
                <c:pt idx="33">
                  <c:v>4.7323316000000005E-4</c:v>
                </c:pt>
                <c:pt idx="34">
                  <c:v>5.1837712000000005E-4</c:v>
                </c:pt>
                <c:pt idx="35">
                  <c:v>5.2071216000000001E-4</c:v>
                </c:pt>
                <c:pt idx="36">
                  <c:v>4.7945992000000002E-4</c:v>
                </c:pt>
                <c:pt idx="37">
                  <c:v>4.1667350000000006E-4</c:v>
                </c:pt>
                <c:pt idx="38">
                  <c:v>3.4532530000000005E-4</c:v>
                </c:pt>
                <c:pt idx="39">
                  <c:v>2.8227942000000003E-4</c:v>
                </c:pt>
                <c:pt idx="40">
                  <c:v>2.3998940000000005E-4</c:v>
                </c:pt>
                <c:pt idx="41">
                  <c:v>2.0781785999999998E-4</c:v>
                </c:pt>
                <c:pt idx="42">
                  <c:v>1.8887816000000003E-4</c:v>
                </c:pt>
                <c:pt idx="43">
                  <c:v>2.0548282E-4</c:v>
                </c:pt>
                <c:pt idx="44">
                  <c:v>2.5503740000000003E-4</c:v>
                </c:pt>
                <c:pt idx="45">
                  <c:v>3.2872064E-4</c:v>
                </c:pt>
                <c:pt idx="46">
                  <c:v>4.1252234000000002E-4</c:v>
                </c:pt>
                <c:pt idx="47">
                  <c:v>4.7790324000000003E-4</c:v>
                </c:pt>
                <c:pt idx="48">
                  <c:v>5.082586599999999E-4</c:v>
                </c:pt>
                <c:pt idx="49">
                  <c:v>5.181176799999999E-4</c:v>
                </c:pt>
                <c:pt idx="50">
                  <c:v>5.1526374000000004E-4</c:v>
                </c:pt>
                <c:pt idx="51">
                  <c:v>5.1707987999999999E-4</c:v>
                </c:pt>
                <c:pt idx="52">
                  <c:v>5.3965183999999994E-4</c:v>
                </c:pt>
                <c:pt idx="53">
                  <c:v>5.7545567999999999E-4</c:v>
                </c:pt>
                <c:pt idx="54">
                  <c:v>6.0607054000000001E-4</c:v>
                </c:pt>
                <c:pt idx="55">
                  <c:v>6.1904294000000003E-4</c:v>
                </c:pt>
                <c:pt idx="56">
                  <c:v>6.0088158000000001E-4</c:v>
                </c:pt>
                <c:pt idx="57">
                  <c:v>5.4484081999999997E-4</c:v>
                </c:pt>
                <c:pt idx="58">
                  <c:v>4.7997879999999994E-4</c:v>
                </c:pt>
                <c:pt idx="59">
                  <c:v>4.5040173999999998E-4</c:v>
                </c:pt>
                <c:pt idx="60">
                  <c:v>4.8049771999999992E-4</c:v>
                </c:pt>
                <c:pt idx="61">
                  <c:v>5.6092659999999999E-4</c:v>
                </c:pt>
                <c:pt idx="62">
                  <c:v>6.6600303999999992E-4</c:v>
                </c:pt>
                <c:pt idx="63">
                  <c:v>7.5447481999999996E-4</c:v>
                </c:pt>
                <c:pt idx="64">
                  <c:v>7.9702427999999987E-4</c:v>
                </c:pt>
                <c:pt idx="65">
                  <c:v>7.9884039999999991E-4</c:v>
                </c:pt>
                <c:pt idx="66">
                  <c:v>7.9157585999999991E-4</c:v>
                </c:pt>
                <c:pt idx="67">
                  <c:v>7.9546757999999996E-4</c:v>
                </c:pt>
                <c:pt idx="68">
                  <c:v>8.0247267999999992E-4</c:v>
                </c:pt>
                <c:pt idx="69">
                  <c:v>7.9391089999999997E-4</c:v>
                </c:pt>
                <c:pt idx="70">
                  <c:v>7.5629094E-4</c:v>
                </c:pt>
                <c:pt idx="71">
                  <c:v>6.9039113999999993E-4</c:v>
                </c:pt>
                <c:pt idx="72">
                  <c:v>6.2604803999999987E-4</c:v>
                </c:pt>
                <c:pt idx="73">
                  <c:v>5.889469799999999E-4</c:v>
                </c:pt>
                <c:pt idx="74">
                  <c:v>5.7467734000000005E-4</c:v>
                </c:pt>
                <c:pt idx="75">
                  <c:v>5.7363955999999996E-4</c:v>
                </c:pt>
                <c:pt idx="76">
                  <c:v>5.8531472000000002E-4</c:v>
                </c:pt>
                <c:pt idx="77">
                  <c:v>6.1177842000000005E-4</c:v>
                </c:pt>
                <c:pt idx="78">
                  <c:v>6.7430538000000004E-4</c:v>
                </c:pt>
                <c:pt idx="79">
                  <c:v>7.8768419999999983E-4</c:v>
                </c:pt>
                <c:pt idx="80">
                  <c:v>9.2804551999999994E-4</c:v>
                </c:pt>
                <c:pt idx="81">
                  <c:v>1.05232104E-3</c:v>
                </c:pt>
                <c:pt idx="82">
                  <c:v>1.1213341800000002E-3</c:v>
                </c:pt>
                <c:pt idx="83">
                  <c:v>1.1239286599999999E-3</c:v>
                </c:pt>
                <c:pt idx="84">
                  <c:v>1.08137914E-3</c:v>
                </c:pt>
                <c:pt idx="85">
                  <c:v>1.02300338E-3</c:v>
                </c:pt>
                <c:pt idx="86">
                  <c:v>9.6670324000000009E-4</c:v>
                </c:pt>
                <c:pt idx="87">
                  <c:v>9.2389434000000013E-4</c:v>
                </c:pt>
                <c:pt idx="88">
                  <c:v>8.9042554000000004E-4</c:v>
                </c:pt>
                <c:pt idx="89">
                  <c:v>8.6551853999999992E-4</c:v>
                </c:pt>
                <c:pt idx="90">
                  <c:v>8.6110791999999996E-4</c:v>
                </c:pt>
                <c:pt idx="91">
                  <c:v>8.7693423999999991E-4</c:v>
                </c:pt>
                <c:pt idx="92">
                  <c:v>9.0625185999999999E-4</c:v>
                </c:pt>
                <c:pt idx="93">
                  <c:v>9.4361238000000014E-4</c:v>
                </c:pt>
                <c:pt idx="94">
                  <c:v>9.760433799999999E-4</c:v>
                </c:pt>
                <c:pt idx="95">
                  <c:v>9.9550196000000005E-4</c:v>
                </c:pt>
                <c:pt idx="96">
                  <c:v>1.00328538E-3</c:v>
                </c:pt>
                <c:pt idx="97">
                  <c:v>9.9083188000000013E-4</c:v>
                </c:pt>
                <c:pt idx="98">
                  <c:v>9.4672572000000009E-4</c:v>
                </c:pt>
                <c:pt idx="99">
                  <c:v>8.6655628000000006E-4</c:v>
                </c:pt>
                <c:pt idx="100">
                  <c:v>7.477291200000001E-4</c:v>
                </c:pt>
                <c:pt idx="101">
                  <c:v>6.1670790000000007E-4</c:v>
                </c:pt>
                <c:pt idx="102">
                  <c:v>5.0514525999999997E-4</c:v>
                </c:pt>
                <c:pt idx="103">
                  <c:v>4.3275926E-4</c:v>
                </c:pt>
                <c:pt idx="104">
                  <c:v>4.0759280000000003E-4</c:v>
                </c:pt>
                <c:pt idx="105">
                  <c:v>4.1589513999999993E-4</c:v>
                </c:pt>
                <c:pt idx="106">
                  <c:v>4.2393804000000001E-4</c:v>
                </c:pt>
                <c:pt idx="107">
                  <c:v>4.2315970000000001E-4</c:v>
                </c:pt>
                <c:pt idx="108">
                  <c:v>4.1719239999999996E-4</c:v>
                </c:pt>
                <c:pt idx="109">
                  <c:v>4.1485738000000003E-4</c:v>
                </c:pt>
                <c:pt idx="110">
                  <c:v>4.4599114000000006E-4</c:v>
                </c:pt>
                <c:pt idx="111">
                  <c:v>5.1448539999999999E-4</c:v>
                </c:pt>
                <c:pt idx="112">
                  <c:v>5.8297966000000004E-4</c:v>
                </c:pt>
                <c:pt idx="113">
                  <c:v>6.1904294000000003E-4</c:v>
                </c:pt>
                <c:pt idx="114">
                  <c:v>6.0321660000000005E-4</c:v>
                </c:pt>
                <c:pt idx="115">
                  <c:v>5.3627901999999999E-4</c:v>
                </c:pt>
                <c:pt idx="116">
                  <c:v>4.6622806000000004E-4</c:v>
                </c:pt>
                <c:pt idx="117">
                  <c:v>4.4728835999999998E-4</c:v>
                </c:pt>
                <c:pt idx="118">
                  <c:v>5.0436692000000003E-4</c:v>
                </c:pt>
                <c:pt idx="119">
                  <c:v>6.304587E-4</c:v>
                </c:pt>
                <c:pt idx="120">
                  <c:v>7.8249514E-4</c:v>
                </c:pt>
                <c:pt idx="121">
                  <c:v>9.0780856000000011E-4</c:v>
                </c:pt>
                <c:pt idx="122">
                  <c:v>9.8979416000000001E-4</c:v>
                </c:pt>
                <c:pt idx="123">
                  <c:v>1.0315652E-3</c:v>
                </c:pt>
                <c:pt idx="124">
                  <c:v>1.0463536000000001E-3</c:v>
                </c:pt>
                <c:pt idx="125">
                  <c:v>1.0556938E-3</c:v>
                </c:pt>
                <c:pt idx="126">
                  <c:v>1.0689256000000001E-3</c:v>
                </c:pt>
                <c:pt idx="127">
                  <c:v>1.0837142E-3</c:v>
                </c:pt>
                <c:pt idx="128">
                  <c:v>1.1075835999999999E-3</c:v>
                </c:pt>
                <c:pt idx="129">
                  <c:v>1.1415714E-3</c:v>
                </c:pt>
                <c:pt idx="130">
                  <c:v>1.1721862E-3</c:v>
                </c:pt>
                <c:pt idx="131">
                  <c:v>1.1880126000000002E-3</c:v>
                </c:pt>
                <c:pt idx="132">
                  <c:v>1.1773752000000001E-3</c:v>
                </c:pt>
                <c:pt idx="133">
                  <c:v>1.1361228600000001E-3</c:v>
                </c:pt>
                <c:pt idx="134">
                  <c:v>1.07722814E-3</c:v>
                </c:pt>
                <c:pt idx="135">
                  <c:v>1.0183335199999998E-3</c:v>
                </c:pt>
                <c:pt idx="136">
                  <c:v>9.6540607999999993E-4</c:v>
                </c:pt>
                <c:pt idx="137">
                  <c:v>9.1870537999999991E-4</c:v>
                </c:pt>
                <c:pt idx="138">
                  <c:v>8.7226420000000005E-4</c:v>
                </c:pt>
                <c:pt idx="139">
                  <c:v>8.2141240000000002E-4</c:v>
                </c:pt>
                <c:pt idx="140">
                  <c:v>7.7523065999999998E-4</c:v>
                </c:pt>
                <c:pt idx="141">
                  <c:v>7.5188034000000007E-4</c:v>
                </c:pt>
                <c:pt idx="142">
                  <c:v>7.5551261999999998E-4</c:v>
                </c:pt>
                <c:pt idx="143">
                  <c:v>7.6666887999999993E-4</c:v>
                </c:pt>
                <c:pt idx="144">
                  <c:v>7.6744721999999997E-4</c:v>
                </c:pt>
                <c:pt idx="145">
                  <c:v>7.3916737999999999E-4</c:v>
                </c:pt>
                <c:pt idx="146">
                  <c:v>6.7638096000000015E-4</c:v>
                </c:pt>
                <c:pt idx="147">
                  <c:v>6.1022172000000003E-4</c:v>
                </c:pt>
                <c:pt idx="148">
                  <c:v>5.8297968000000006E-4</c:v>
                </c:pt>
                <c:pt idx="149">
                  <c:v>6.0684889999999998E-4</c:v>
                </c:pt>
                <c:pt idx="150">
                  <c:v>6.8520219999999995E-4</c:v>
                </c:pt>
                <c:pt idx="151">
                  <c:v>8.0584557999999998E-4</c:v>
                </c:pt>
                <c:pt idx="152">
                  <c:v>9.2648883999999995E-4</c:v>
                </c:pt>
                <c:pt idx="153">
                  <c:v>1.0159983399999999E-3</c:v>
                </c:pt>
                <c:pt idx="154">
                  <c:v>1.0619207000000001E-3</c:v>
                </c:pt>
                <c:pt idx="155">
                  <c:v>1.0665907600000001E-3</c:v>
                </c:pt>
                <c:pt idx="156">
                  <c:v>1.0507643599999999E-3</c:v>
                </c:pt>
                <c:pt idx="157">
                  <c:v>1.0450565599999999E-3</c:v>
                </c:pt>
                <c:pt idx="158">
                  <c:v>1.0681475600000001E-3</c:v>
                </c:pt>
                <c:pt idx="159">
                  <c:v>1.1369011599999999E-3</c:v>
                </c:pt>
                <c:pt idx="160">
                  <c:v>1.2471665999999998E-3</c:v>
                </c:pt>
                <c:pt idx="161">
                  <c:v>1.3883064000000003E-3</c:v>
                </c:pt>
                <c:pt idx="162">
                  <c:v>1.5561692000000001E-3</c:v>
                </c:pt>
                <c:pt idx="163">
                  <c:v>1.7533496000000002E-3</c:v>
                </c:pt>
                <c:pt idx="164">
                  <c:v>1.9824422000000001E-3</c:v>
                </c:pt>
                <c:pt idx="165">
                  <c:v>2.2437064E-3</c:v>
                </c:pt>
                <c:pt idx="166">
                  <c:v>2.5205374000000003E-3</c:v>
                </c:pt>
                <c:pt idx="167">
                  <c:v>2.7885471999999998E-3</c:v>
                </c:pt>
                <c:pt idx="168">
                  <c:v>3.0298337999999998E-3</c:v>
                </c:pt>
                <c:pt idx="169">
                  <c:v>3.2449162000000005E-3</c:v>
                </c:pt>
                <c:pt idx="170">
                  <c:v>3.4478043999999998E-3</c:v>
                </c:pt>
                <c:pt idx="171">
                  <c:v>3.6649624E-3</c:v>
                </c:pt>
                <c:pt idx="172">
                  <c:v>3.9316749999999999E-3</c:v>
                </c:pt>
                <c:pt idx="173">
                  <c:v>4.2710330000000005E-3</c:v>
                </c:pt>
                <c:pt idx="174">
                  <c:v>4.6742151999999999E-3</c:v>
                </c:pt>
                <c:pt idx="175">
                  <c:v>5.1160551999999996E-3</c:v>
                </c:pt>
                <c:pt idx="176">
                  <c:v>5.5610084000000002E-3</c:v>
                </c:pt>
                <c:pt idx="177">
                  <c:v>5.9794979999999998E-3</c:v>
                </c:pt>
                <c:pt idx="178">
                  <c:v>6.3715240000000008E-3</c:v>
                </c:pt>
                <c:pt idx="179">
                  <c:v>6.7581016000000009E-3</c:v>
                </c:pt>
                <c:pt idx="180">
                  <c:v>7.1688078000000004E-3</c:v>
                </c:pt>
                <c:pt idx="181">
                  <c:v>7.6168745999999994E-3</c:v>
                </c:pt>
                <c:pt idx="182">
                  <c:v>8.0963345999999995E-3</c:v>
                </c:pt>
                <c:pt idx="183">
                  <c:v>8.5957719999999998E-3</c:v>
                </c:pt>
                <c:pt idx="184">
                  <c:v>9.1081811999999991E-3</c:v>
                </c:pt>
                <c:pt idx="185">
                  <c:v>9.6177362000000009E-3</c:v>
                </c:pt>
                <c:pt idx="186">
                  <c:v>1.0115099000000001E-2</c:v>
                </c:pt>
                <c:pt idx="187">
                  <c:v>1.0577435800000002E-2</c:v>
                </c:pt>
                <c:pt idx="188">
                  <c:v>1.0962975999999999E-2</c:v>
                </c:pt>
                <c:pt idx="189">
                  <c:v>1.1258747999999999E-2</c:v>
                </c:pt>
                <c:pt idx="190">
                  <c:v>1.1494846E-2</c:v>
                </c:pt>
                <c:pt idx="191">
                  <c:v>1.1709407999999999E-2</c:v>
                </c:pt>
                <c:pt idx="192">
                  <c:v>1.1937722000000001E-2</c:v>
                </c:pt>
                <c:pt idx="193">
                  <c:v>1.2183938E-2</c:v>
                </c:pt>
                <c:pt idx="194">
                  <c:v>1.2404728E-2</c:v>
                </c:pt>
                <c:pt idx="195">
                  <c:v>1.2563769999999998E-2</c:v>
                </c:pt>
                <c:pt idx="196">
                  <c:v>1.266314E-2</c:v>
                </c:pt>
                <c:pt idx="197">
                  <c:v>1.2720218E-2</c:v>
                </c:pt>
                <c:pt idx="198">
                  <c:v>1.2765879999999999E-2</c:v>
                </c:pt>
                <c:pt idx="199">
                  <c:v>1.2832557999999999E-2</c:v>
                </c:pt>
                <c:pt idx="200">
                  <c:v>1.2914544E-2</c:v>
                </c:pt>
                <c:pt idx="201">
                  <c:v>1.2979663999999998E-2</c:v>
                </c:pt>
                <c:pt idx="202">
                  <c:v>1.3001975999999998E-2</c:v>
                </c:pt>
                <c:pt idx="203">
                  <c:v>1.2967988E-2</c:v>
                </c:pt>
                <c:pt idx="204">
                  <c:v>1.2873548000000002E-2</c:v>
                </c:pt>
                <c:pt idx="205">
                  <c:v>1.273111E-2</c:v>
                </c:pt>
                <c:pt idx="206">
                  <c:v>1.2567140000000001E-2</c:v>
                </c:pt>
                <c:pt idx="207">
                  <c:v>1.2410953999999998E-2</c:v>
                </c:pt>
                <c:pt idx="208">
                  <c:v>1.2290311999999999E-2</c:v>
                </c:pt>
                <c:pt idx="209">
                  <c:v>1.2217407999999999E-2</c:v>
                </c:pt>
                <c:pt idx="210">
                  <c:v>1.2184457999999999E-2</c:v>
                </c:pt>
                <c:pt idx="211">
                  <c:v>1.2167333999999998E-2</c:v>
                </c:pt>
                <c:pt idx="212">
                  <c:v>1.2134124E-2</c:v>
                </c:pt>
                <c:pt idx="213">
                  <c:v>1.2059922000000001E-2</c:v>
                </c:pt>
                <c:pt idx="214">
                  <c:v>1.19481E-2</c:v>
                </c:pt>
                <c:pt idx="215">
                  <c:v>1.1819156000000001E-2</c:v>
                </c:pt>
                <c:pt idx="216">
                  <c:v>1.1691508E-2</c:v>
                </c:pt>
                <c:pt idx="217">
                  <c:v>1.1585394000000001E-2</c:v>
                </c:pt>
                <c:pt idx="218">
                  <c:v>1.1507818000000001E-2</c:v>
                </c:pt>
                <c:pt idx="219">
                  <c:v>1.1442436E-2</c:v>
                </c:pt>
                <c:pt idx="220">
                  <c:v>1.1372124000000001E-2</c:v>
                </c:pt>
                <c:pt idx="221">
                  <c:v>1.1279500000000001E-2</c:v>
                </c:pt>
                <c:pt idx="222">
                  <c:v>1.1155742E-2</c:v>
                </c:pt>
                <c:pt idx="223">
                  <c:v>1.1020051999999999E-2</c:v>
                </c:pt>
                <c:pt idx="224">
                  <c:v>1.089889E-2</c:v>
                </c:pt>
                <c:pt idx="225">
                  <c:v>1.0795630000000001E-2</c:v>
                </c:pt>
                <c:pt idx="226">
                  <c:v>1.071598E-2</c:v>
                </c:pt>
                <c:pt idx="227">
                  <c:v>1.0648006E-2</c:v>
                </c:pt>
                <c:pt idx="228">
                  <c:v>1.0562128E-2</c:v>
                </c:pt>
                <c:pt idx="229">
                  <c:v>1.0444858E-2</c:v>
                </c:pt>
                <c:pt idx="230">
                  <c:v>1.0301383800000001E-2</c:v>
                </c:pt>
                <c:pt idx="231">
                  <c:v>1.0135336999999999E-2</c:v>
                </c:pt>
                <c:pt idx="232">
                  <c:v>9.9622845999999994E-3</c:v>
                </c:pt>
                <c:pt idx="233">
                  <c:v>9.7889732000000004E-3</c:v>
                </c:pt>
                <c:pt idx="234">
                  <c:v>9.6032084000000004E-3</c:v>
                </c:pt>
                <c:pt idx="235">
                  <c:v>9.3972065999999993E-3</c:v>
                </c:pt>
                <c:pt idx="236">
                  <c:v>9.1790108000000016E-3</c:v>
                </c:pt>
                <c:pt idx="237">
                  <c:v>8.9615933999999987E-3</c:v>
                </c:pt>
                <c:pt idx="238">
                  <c:v>8.7602617999999986E-3</c:v>
                </c:pt>
                <c:pt idx="239">
                  <c:v>8.5895450000000005E-3</c:v>
                </c:pt>
                <c:pt idx="240">
                  <c:v>8.4564481999999993E-3</c:v>
                </c:pt>
                <c:pt idx="241">
                  <c:v>8.3575986000000001E-3</c:v>
                </c:pt>
                <c:pt idx="242">
                  <c:v>8.2802831999999986E-3</c:v>
                </c:pt>
                <c:pt idx="243">
                  <c:v>8.2208695999999998E-3</c:v>
                </c:pt>
                <c:pt idx="244">
                  <c:v>8.1731311999999993E-3</c:v>
                </c:pt>
                <c:pt idx="245">
                  <c:v>8.1264305999999998E-3</c:v>
                </c:pt>
                <c:pt idx="246">
                  <c:v>8.0672764000000001E-3</c:v>
                </c:pt>
                <c:pt idx="247">
                  <c:v>7.9925551999999993E-3</c:v>
                </c:pt>
                <c:pt idx="248">
                  <c:v>7.8856625999999992E-3</c:v>
                </c:pt>
                <c:pt idx="249">
                  <c:v>7.7395933999999996E-3</c:v>
                </c:pt>
                <c:pt idx="250">
                  <c:v>7.5621309999999997E-3</c:v>
                </c:pt>
                <c:pt idx="251">
                  <c:v>7.3589832000000004E-3</c:v>
                </c:pt>
                <c:pt idx="252">
                  <c:v>7.1361174000000001E-3</c:v>
                </c:pt>
                <c:pt idx="253">
                  <c:v>6.9171432000000007E-3</c:v>
                </c:pt>
                <c:pt idx="254">
                  <c:v>6.7243733999999998E-3</c:v>
                </c:pt>
                <c:pt idx="255">
                  <c:v>6.5674074000000001E-3</c:v>
                </c:pt>
                <c:pt idx="256">
                  <c:v>6.4581797999999999E-3</c:v>
                </c:pt>
                <c:pt idx="257">
                  <c:v>6.3948746000000002E-3</c:v>
                </c:pt>
                <c:pt idx="258">
                  <c:v>6.3616653999999991E-3</c:v>
                </c:pt>
                <c:pt idx="259">
                  <c:v>6.3339043999999997E-3</c:v>
                </c:pt>
                <c:pt idx="260">
                  <c:v>6.2851281999999993E-3</c:v>
                </c:pt>
                <c:pt idx="261">
                  <c:v>6.1935430000000001E-3</c:v>
                </c:pt>
                <c:pt idx="262">
                  <c:v>6.0453982000000005E-3</c:v>
                </c:pt>
                <c:pt idx="263">
                  <c:v>5.8456232000000004E-3</c:v>
                </c:pt>
                <c:pt idx="264">
                  <c:v>5.6108228E-3</c:v>
                </c:pt>
                <c:pt idx="265">
                  <c:v>5.3573419999999993E-3</c:v>
                </c:pt>
                <c:pt idx="266">
                  <c:v>5.1111257999999996E-3</c:v>
                </c:pt>
                <c:pt idx="267">
                  <c:v>4.9061618000000003E-3</c:v>
                </c:pt>
                <c:pt idx="268">
                  <c:v>4.7569791999999998E-3</c:v>
                </c:pt>
                <c:pt idx="269">
                  <c:v>4.6656533999999998E-3</c:v>
                </c:pt>
                <c:pt idx="270">
                  <c:v>4.6314062000000003E-3</c:v>
                </c:pt>
                <c:pt idx="271">
                  <c:v>4.6218068000000003E-3</c:v>
                </c:pt>
                <c:pt idx="272">
                  <c:v>4.5945648E-3</c:v>
                </c:pt>
                <c:pt idx="273">
                  <c:v>4.5372268000000004E-3</c:v>
                </c:pt>
                <c:pt idx="274">
                  <c:v>4.4531657999999997E-3</c:v>
                </c:pt>
                <c:pt idx="275">
                  <c:v>4.3512028000000005E-3</c:v>
                </c:pt>
                <c:pt idx="276">
                  <c:v>4.2611742000000005E-3</c:v>
                </c:pt>
                <c:pt idx="277">
                  <c:v>4.1916421999999998E-3</c:v>
                </c:pt>
                <c:pt idx="278">
                  <c:v>4.1164022E-3</c:v>
                </c:pt>
                <c:pt idx="279">
                  <c:v>4.0274114E-3</c:v>
                </c:pt>
                <c:pt idx="280">
                  <c:v>3.9285618E-3</c:v>
                </c:pt>
                <c:pt idx="281">
                  <c:v>3.8073995999999997E-3</c:v>
                </c:pt>
                <c:pt idx="282">
                  <c:v>3.6831239999999994E-3</c:v>
                </c:pt>
                <c:pt idx="283">
                  <c:v>3.5832365999999998E-3</c:v>
                </c:pt>
                <c:pt idx="284">
                  <c:v>3.4952837999999999E-3</c:v>
                </c:pt>
                <c:pt idx="285">
                  <c:v>3.4034391999999995E-3</c:v>
                </c:pt>
                <c:pt idx="286">
                  <c:v>3.3149673999999995E-3</c:v>
                </c:pt>
                <c:pt idx="287">
                  <c:v>3.2210472000000004E-3</c:v>
                </c:pt>
                <c:pt idx="288">
                  <c:v>3.1258297999999995E-3</c:v>
                </c:pt>
                <c:pt idx="289">
                  <c:v>3.0524059999999997E-3</c:v>
                </c:pt>
                <c:pt idx="290">
                  <c:v>3.0010352000000001E-3</c:v>
                </c:pt>
                <c:pt idx="291">
                  <c:v>2.9631557999999997E-3</c:v>
                </c:pt>
                <c:pt idx="292">
                  <c:v>2.9366919999999999E-3</c:v>
                </c:pt>
                <c:pt idx="293">
                  <c:v>2.8980341999999999E-3</c:v>
                </c:pt>
                <c:pt idx="294">
                  <c:v>2.8227942000000001E-3</c:v>
                </c:pt>
                <c:pt idx="295">
                  <c:v>2.7208312E-3</c:v>
                </c:pt>
                <c:pt idx="296">
                  <c:v>2.6084901999999998E-3</c:v>
                </c:pt>
                <c:pt idx="297">
                  <c:v>2.5091215999999998E-3</c:v>
                </c:pt>
                <c:pt idx="298">
                  <c:v>2.4554158000000001E-3</c:v>
                </c:pt>
                <c:pt idx="299">
                  <c:v>2.4559347999999997E-3</c:v>
                </c:pt>
                <c:pt idx="300">
                  <c:v>2.4798039999999999E-3</c:v>
                </c:pt>
                <c:pt idx="301">
                  <c:v>2.4878470000000001E-3</c:v>
                </c:pt>
                <c:pt idx="302">
                  <c:v>2.4468542000000001E-3</c:v>
                </c:pt>
                <c:pt idx="303">
                  <c:v>2.3456694E-3</c:v>
                </c:pt>
                <c:pt idx="304">
                  <c:v>2.2107564000000001E-3</c:v>
                </c:pt>
                <c:pt idx="305">
                  <c:v>2.0880374000000002E-3</c:v>
                </c:pt>
                <c:pt idx="306">
                  <c:v>2.0011222000000002E-3</c:v>
                </c:pt>
                <c:pt idx="307">
                  <c:v>1.9489732E-3</c:v>
                </c:pt>
                <c:pt idx="308">
                  <c:v>1.9180989999999999E-3</c:v>
                </c:pt>
                <c:pt idx="309">
                  <c:v>1.8856680000000001E-3</c:v>
                </c:pt>
                <c:pt idx="310">
                  <c:v>1.8511614E-3</c:v>
                </c:pt>
                <c:pt idx="311">
                  <c:v>1.8376701999999999E-3</c:v>
                </c:pt>
                <c:pt idx="312">
                  <c:v>1.8630962000000001E-3</c:v>
                </c:pt>
                <c:pt idx="313">
                  <c:v>1.9235476E-3</c:v>
                </c:pt>
                <c:pt idx="314">
                  <c:v>1.9930796000000002E-3</c:v>
                </c:pt>
                <c:pt idx="315">
                  <c:v>2.0262890000000001E-3</c:v>
                </c:pt>
                <c:pt idx="316">
                  <c:v>1.9943768000000002E-3</c:v>
                </c:pt>
                <c:pt idx="317">
                  <c:v>1.9084993999999998E-3</c:v>
                </c:pt>
                <c:pt idx="318">
                  <c:v>1.815098E-3</c:v>
                </c:pt>
                <c:pt idx="319">
                  <c:v>1.7691757999999998E-3</c:v>
                </c:pt>
                <c:pt idx="320">
                  <c:v>1.7883749999999996E-3</c:v>
                </c:pt>
                <c:pt idx="321">
                  <c:v>1.8568694000000001E-3</c:v>
                </c:pt>
                <c:pt idx="322">
                  <c:v>1.9302931999999999E-3</c:v>
                </c:pt>
                <c:pt idx="323">
                  <c:v>1.9557191999999999E-3</c:v>
                </c:pt>
                <c:pt idx="324">
                  <c:v>1.9186179999999998E-3</c:v>
                </c:pt>
                <c:pt idx="325">
                  <c:v>1.8381890000000001E-3</c:v>
                </c:pt>
                <c:pt idx="326">
                  <c:v>1.7390798000000002E-3</c:v>
                </c:pt>
                <c:pt idx="327">
                  <c:v>1.6438624E-3</c:v>
                </c:pt>
                <c:pt idx="328">
                  <c:v>1.5577256E-3</c:v>
                </c:pt>
                <c:pt idx="329">
                  <c:v>1.4653622000000001E-3</c:v>
                </c:pt>
                <c:pt idx="330">
                  <c:v>1.3633992E-3</c:v>
                </c:pt>
                <c:pt idx="331">
                  <c:v>1.2593605999999999E-3</c:v>
                </c:pt>
                <c:pt idx="332">
                  <c:v>1.17504E-3</c:v>
                </c:pt>
                <c:pt idx="333">
                  <c:v>1.129896E-3</c:v>
                </c:pt>
                <c:pt idx="334">
                  <c:v>1.1174425999999999E-3</c:v>
                </c:pt>
                <c:pt idx="335">
                  <c:v>1.1285988E-3</c:v>
                </c:pt>
                <c:pt idx="336">
                  <c:v>1.1462412E-3</c:v>
                </c:pt>
                <c:pt idx="337">
                  <c:v>1.1462411999999997E-3</c:v>
                </c:pt>
                <c:pt idx="338">
                  <c:v>1.1278204000000002E-3</c:v>
                </c:pt>
                <c:pt idx="339">
                  <c:v>1.1068050000000002E-3</c:v>
                </c:pt>
                <c:pt idx="340">
                  <c:v>1.0850114E-3</c:v>
                </c:pt>
                <c:pt idx="341">
                  <c:v>1.0665905999999998E-3</c:v>
                </c:pt>
                <c:pt idx="342">
                  <c:v>1.0541369999999999E-3</c:v>
                </c:pt>
                <c:pt idx="343">
                  <c:v>1.03441904E-3</c:v>
                </c:pt>
                <c:pt idx="344">
                  <c:v>9.9109123999999984E-4</c:v>
                </c:pt>
                <c:pt idx="345">
                  <c:v>9.2104031999999995E-4</c:v>
                </c:pt>
                <c:pt idx="346">
                  <c:v>8.3127133999999991E-4</c:v>
                </c:pt>
                <c:pt idx="347">
                  <c:v>7.2463829999999999E-4</c:v>
                </c:pt>
                <c:pt idx="348">
                  <c:v>6.1437289999999995E-4</c:v>
                </c:pt>
                <c:pt idx="349">
                  <c:v>5.1578265999999997E-4</c:v>
                </c:pt>
                <c:pt idx="350">
                  <c:v>4.3483488000000005E-4</c:v>
                </c:pt>
                <c:pt idx="351">
                  <c:v>3.8035078000000003E-4</c:v>
                </c:pt>
                <c:pt idx="352">
                  <c:v>3.6452444000000005E-4</c:v>
                </c:pt>
                <c:pt idx="353">
                  <c:v>3.7127008000000005E-4</c:v>
                </c:pt>
                <c:pt idx="354">
                  <c:v>3.7490233999999998E-4</c:v>
                </c:pt>
                <c:pt idx="355">
                  <c:v>3.6167049999999998E-4</c:v>
                </c:pt>
                <c:pt idx="356">
                  <c:v>3.2223441999999997E-4</c:v>
                </c:pt>
                <c:pt idx="357">
                  <c:v>2.5581573599999994E-4</c:v>
                </c:pt>
                <c:pt idx="358">
                  <c:v>1.93288776E-4</c:v>
                </c:pt>
                <c:pt idx="359">
                  <c:v>1.7953803599999999E-4</c:v>
                </c:pt>
                <c:pt idx="360">
                  <c:v>2.2675757599999999E-4</c:v>
                </c:pt>
                <c:pt idx="361">
                  <c:v>3.3027731600000001E-4</c:v>
                </c:pt>
                <c:pt idx="362">
                  <c:v>4.6519027999999995E-4</c:v>
                </c:pt>
                <c:pt idx="363">
                  <c:v>5.7519622000000003E-4</c:v>
                </c:pt>
                <c:pt idx="364">
                  <c:v>6.1826459999999998E-4</c:v>
                </c:pt>
                <c:pt idx="365">
                  <c:v>5.9932490000000013E-4</c:v>
                </c:pt>
                <c:pt idx="366">
                  <c:v>5.2797670000000001E-4</c:v>
                </c:pt>
                <c:pt idx="367">
                  <c:v>4.4054271999999998E-4</c:v>
                </c:pt>
                <c:pt idx="368">
                  <c:v>3.8553976000000001E-4</c:v>
                </c:pt>
                <c:pt idx="369">
                  <c:v>3.7464293999999999E-4</c:v>
                </c:pt>
                <c:pt idx="370">
                  <c:v>3.9747436000000006E-4</c:v>
                </c:pt>
                <c:pt idx="371">
                  <c:v>4.3068372000000001E-4</c:v>
                </c:pt>
                <c:pt idx="372">
                  <c:v>4.4158054000000002E-4</c:v>
                </c:pt>
                <c:pt idx="373">
                  <c:v>4.1589517999999993E-4</c:v>
                </c:pt>
                <c:pt idx="374">
                  <c:v>3.6037329999999998E-4</c:v>
                </c:pt>
                <c:pt idx="375">
                  <c:v>2.9836521999999997E-4</c:v>
                </c:pt>
                <c:pt idx="376">
                  <c:v>2.6904757999999997E-4</c:v>
                </c:pt>
                <c:pt idx="377">
                  <c:v>2.9187899999999999E-4</c:v>
                </c:pt>
                <c:pt idx="378">
                  <c:v>3.7023230000000006E-4</c:v>
                </c:pt>
                <c:pt idx="379">
                  <c:v>4.8568666E-4</c:v>
                </c:pt>
                <c:pt idx="380">
                  <c:v>5.8116351999999997E-4</c:v>
                </c:pt>
                <c:pt idx="381">
                  <c:v>6.1177840000000002E-4</c:v>
                </c:pt>
                <c:pt idx="382">
                  <c:v>5.7078561999999999E-4</c:v>
                </c:pt>
                <c:pt idx="383">
                  <c:v>4.7219537999999996E-4</c:v>
                </c:pt>
                <c:pt idx="384">
                  <c:v>3.6218942000000001E-4</c:v>
                </c:pt>
                <c:pt idx="385">
                  <c:v>2.9084122E-4</c:v>
                </c:pt>
                <c:pt idx="386">
                  <c:v>2.7034481999999997E-4</c:v>
                </c:pt>
                <c:pt idx="387">
                  <c:v>2.8279832000000003E-4</c:v>
                </c:pt>
                <c:pt idx="388">
                  <c:v>2.9706795999999999E-4</c:v>
                </c:pt>
                <c:pt idx="389">
                  <c:v>2.72679856E-4</c:v>
                </c:pt>
                <c:pt idx="390">
                  <c:v>1.9899662799999999E-4</c:v>
                </c:pt>
                <c:pt idx="391">
                  <c:v>9.4179627999999965E-5</c:v>
                </c:pt>
                <c:pt idx="392">
                  <c:v>-7.2645319999999946E-6</c:v>
                </c:pt>
                <c:pt idx="393">
                  <c:v>-6.9013164000000007E-5</c:v>
                </c:pt>
                <c:pt idx="394">
                  <c:v>-6.2786419999999994E-5</c:v>
                </c:pt>
                <c:pt idx="395">
                  <c:v>1.3491287999999989E-5</c:v>
                </c:pt>
                <c:pt idx="396">
                  <c:v>1.3802632800000001E-4</c:v>
                </c:pt>
                <c:pt idx="397">
                  <c:v>2.7008534800000001E-4</c:v>
                </c:pt>
                <c:pt idx="398">
                  <c:v>3.5985436000000003E-4</c:v>
                </c:pt>
                <c:pt idx="399">
                  <c:v>3.6867560000000005E-4</c:v>
                </c:pt>
                <c:pt idx="400">
                  <c:v>2.9343568400000002E-4</c:v>
                </c:pt>
                <c:pt idx="401">
                  <c:v>1.6941954400000002E-4</c:v>
                </c:pt>
                <c:pt idx="402">
                  <c:v>4.4884503999999991E-5</c:v>
                </c:pt>
                <c:pt idx="403">
                  <c:v>-2.6204252000000008E-5</c:v>
                </c:pt>
                <c:pt idx="404">
                  <c:v>-1.0637372000000004E-5</c:v>
                </c:pt>
                <c:pt idx="405">
                  <c:v>7.3164323999999999E-5</c:v>
                </c:pt>
                <c:pt idx="406">
                  <c:v>1.8213248400000001E-4</c:v>
                </c:pt>
                <c:pt idx="407">
                  <c:v>2.7579322400000001E-4</c:v>
                </c:pt>
                <c:pt idx="408">
                  <c:v>3.108187E-4</c:v>
                </c:pt>
                <c:pt idx="409">
                  <c:v>2.6282082000000001E-4</c:v>
                </c:pt>
                <c:pt idx="410">
                  <c:v>1.6007942000000001E-4</c:v>
                </c:pt>
                <c:pt idx="411">
                  <c:v>4.4365619999999982E-5</c:v>
                </c:pt>
                <c:pt idx="412">
                  <c:v>-6.4083659999999995E-5</c:v>
                </c:pt>
                <c:pt idx="413">
                  <c:v>-1.4139916000000002E-4</c:v>
                </c:pt>
                <c:pt idx="414">
                  <c:v>-1.7071677999999998E-4</c:v>
                </c:pt>
                <c:pt idx="415">
                  <c:v>-1.6864119999999999E-4</c:v>
                </c:pt>
                <c:pt idx="416">
                  <c:v>-1.5022039999999998E-4</c:v>
                </c:pt>
                <c:pt idx="417">
                  <c:v>-1.1078429599999998E-4</c:v>
                </c:pt>
                <c:pt idx="418">
                  <c:v>-6.8234823999999985E-5</c:v>
                </c:pt>
                <c:pt idx="419">
                  <c:v>-3.3209348000000005E-5</c:v>
                </c:pt>
                <c:pt idx="420">
                  <c:v>9.0806800000000013E-6</c:v>
                </c:pt>
                <c:pt idx="421">
                  <c:v>5.2149040000000001E-5</c:v>
                </c:pt>
                <c:pt idx="422">
                  <c:v>7.9131635999999991E-5</c:v>
                </c:pt>
                <c:pt idx="423">
                  <c:v>9.7293003999999989E-5</c:v>
                </c:pt>
                <c:pt idx="424">
                  <c:v>1.07152028E-4</c:v>
                </c:pt>
                <c:pt idx="425">
                  <c:v>9.7811900000000011E-5</c:v>
                </c:pt>
                <c:pt idx="426">
                  <c:v>7.8093860000000005E-5</c:v>
                </c:pt>
                <c:pt idx="427">
                  <c:v>6.4602560000000001E-5</c:v>
                </c:pt>
                <c:pt idx="428">
                  <c:v>5.9673039999999999E-5</c:v>
                </c:pt>
                <c:pt idx="429">
                  <c:v>6.2786415999999996E-5</c:v>
                </c:pt>
                <c:pt idx="430">
                  <c:v>6.2526967999999985E-5</c:v>
                </c:pt>
                <c:pt idx="431">
                  <c:v>2.7501487999999998E-5</c:v>
                </c:pt>
                <c:pt idx="432">
                  <c:v>-5.5781311999999993E-5</c:v>
                </c:pt>
                <c:pt idx="433">
                  <c:v>-1.6941953199999999E-4</c:v>
                </c:pt>
                <c:pt idx="434">
                  <c:v>-2.8305776799999999E-4</c:v>
                </c:pt>
                <c:pt idx="435">
                  <c:v>-3.5336817999999999E-4</c:v>
                </c:pt>
                <c:pt idx="436">
                  <c:v>-3.4584417999999992E-4</c:v>
                </c:pt>
                <c:pt idx="437">
                  <c:v>-2.7890660399999996E-4</c:v>
                </c:pt>
                <c:pt idx="438">
                  <c:v>-1.9536435200000001E-4</c:v>
                </c:pt>
                <c:pt idx="439">
                  <c:v>-1.2920509200000001E-4</c:v>
                </c:pt>
                <c:pt idx="440">
                  <c:v>-1.17270472E-4</c:v>
                </c:pt>
                <c:pt idx="441">
                  <c:v>-1.69678972E-4</c:v>
                </c:pt>
                <c:pt idx="442">
                  <c:v>-2.4751336799999998E-4</c:v>
                </c:pt>
                <c:pt idx="443">
                  <c:v>-3.0588916000000001E-4</c:v>
                </c:pt>
                <c:pt idx="444">
                  <c:v>-3.1600764000000003E-4</c:v>
                </c:pt>
                <c:pt idx="445">
                  <c:v>-2.5425902400000002E-4</c:v>
                </c:pt>
                <c:pt idx="446">
                  <c:v>-1.1675158399999999E-4</c:v>
                </c:pt>
                <c:pt idx="447">
                  <c:v>6.3045876E-5</c:v>
                </c:pt>
                <c:pt idx="448">
                  <c:v>2.4621615599999998E-4</c:v>
                </c:pt>
                <c:pt idx="449">
                  <c:v>3.8839365599999999E-4</c:v>
                </c:pt>
                <c:pt idx="450">
                  <c:v>4.4754779999999996E-4</c:v>
                </c:pt>
                <c:pt idx="451">
                  <c:v>4.0629555999999992E-4</c:v>
                </c:pt>
                <c:pt idx="452">
                  <c:v>2.8720892000000002E-4</c:v>
                </c:pt>
                <c:pt idx="453">
                  <c:v>1.2998344E-4</c:v>
                </c:pt>
                <c:pt idx="454">
                  <c:v>-2.2053079999999999E-5</c:v>
                </c:pt>
                <c:pt idx="455">
                  <c:v>-1.2349724000000002E-4</c:v>
                </c:pt>
                <c:pt idx="456">
                  <c:v>-1.4866369200000002E-4</c:v>
                </c:pt>
                <c:pt idx="457">
                  <c:v>-1.0196305200000002E-4</c:v>
                </c:pt>
                <c:pt idx="458">
                  <c:v>-1.2194051999999999E-5</c:v>
                </c:pt>
                <c:pt idx="459">
                  <c:v>8.5358388E-5</c:v>
                </c:pt>
                <c:pt idx="460">
                  <c:v>1.6033884800000002E-4</c:v>
                </c:pt>
                <c:pt idx="461">
                  <c:v>1.9536431999999998E-4</c:v>
                </c:pt>
                <c:pt idx="462">
                  <c:v>1.8654309599999997E-4</c:v>
                </c:pt>
                <c:pt idx="463">
                  <c:v>1.4347472799999998E-4</c:v>
                </c:pt>
                <c:pt idx="464">
                  <c:v>6.6678127999999991E-5</c:v>
                </c:pt>
                <c:pt idx="465">
                  <c:v>-4.9035672000000012E-5</c:v>
                </c:pt>
                <c:pt idx="466">
                  <c:v>-1.9017537200000001E-4</c:v>
                </c:pt>
                <c:pt idx="467">
                  <c:v>-3.2327220800000003E-4</c:v>
                </c:pt>
                <c:pt idx="468">
                  <c:v>-4.1823018000000005E-4</c:v>
                </c:pt>
                <c:pt idx="469">
                  <c:v>-4.3457539999999995E-4</c:v>
                </c:pt>
                <c:pt idx="470">
                  <c:v>-3.5674100400000003E-4</c:v>
                </c:pt>
                <c:pt idx="471">
                  <c:v>-2.1274736400000001E-4</c:v>
                </c:pt>
                <c:pt idx="472">
                  <c:v>-4.4625044000000001E-5</c:v>
                </c:pt>
                <c:pt idx="473">
                  <c:v>1.0196307599999999E-4</c:v>
                </c:pt>
                <c:pt idx="474">
                  <c:v>1.9640213600000001E-4</c:v>
                </c:pt>
                <c:pt idx="475">
                  <c:v>2.4621615999999996E-4</c:v>
                </c:pt>
                <c:pt idx="476">
                  <c:v>2.6930701999999996E-4</c:v>
                </c:pt>
                <c:pt idx="477">
                  <c:v>2.7216094000000001E-4</c:v>
                </c:pt>
                <c:pt idx="478">
                  <c:v>2.7397708000000002E-4</c:v>
                </c:pt>
                <c:pt idx="479">
                  <c:v>2.8487389999999998E-4</c:v>
                </c:pt>
                <c:pt idx="480">
                  <c:v>3.0147856000000003E-4</c:v>
                </c:pt>
                <c:pt idx="481">
                  <c:v>3.2872062000000003E-4</c:v>
                </c:pt>
                <c:pt idx="482">
                  <c:v>3.5803826000000002E-4</c:v>
                </c:pt>
                <c:pt idx="483">
                  <c:v>3.6737837999999996E-4</c:v>
                </c:pt>
                <c:pt idx="484">
                  <c:v>3.5440598000000001E-4</c:v>
                </c:pt>
                <c:pt idx="485">
                  <c:v>3.1341319999999998E-4</c:v>
                </c:pt>
                <c:pt idx="486">
                  <c:v>2.4440002000000001E-4</c:v>
                </c:pt>
                <c:pt idx="487">
                  <c:v>1.6656560800000001E-4</c:v>
                </c:pt>
                <c:pt idx="488">
                  <c:v>1.0092527200000001E-4</c:v>
                </c:pt>
                <c:pt idx="489">
                  <c:v>5.2667944000000005E-5</c:v>
                </c:pt>
                <c:pt idx="490">
                  <c:v>3.4247135999999998E-5</c:v>
                </c:pt>
                <c:pt idx="491">
                  <c:v>4.4365616000000005E-5</c:v>
                </c:pt>
                <c:pt idx="492">
                  <c:v>7.4461588000000013E-5</c:v>
                </c:pt>
                <c:pt idx="493">
                  <c:v>1.1337878400000001E-4</c:v>
                </c:pt>
                <c:pt idx="494">
                  <c:v>1.4088027200000002E-4</c:v>
                </c:pt>
                <c:pt idx="495">
                  <c:v>1.4062082400000003E-4</c:v>
                </c:pt>
                <c:pt idx="496">
                  <c:v>1.1363822400000001E-4</c:v>
                </c:pt>
                <c:pt idx="497">
                  <c:v>7.6796604E-5</c:v>
                </c:pt>
                <c:pt idx="498">
                  <c:v>5.3186839999999993E-5</c:v>
                </c:pt>
                <c:pt idx="499">
                  <c:v>6.3824200000000005E-5</c:v>
                </c:pt>
                <c:pt idx="500">
                  <c:v>1.08189816E-4</c:v>
                </c:pt>
                <c:pt idx="501">
                  <c:v>1.7357071599999996E-4</c:v>
                </c:pt>
                <c:pt idx="502">
                  <c:v>2.3972995599999997E-4</c:v>
                </c:pt>
                <c:pt idx="503">
                  <c:v>2.9706795999999999E-4</c:v>
                </c:pt>
                <c:pt idx="504">
                  <c:v>3.5103316000000001E-4</c:v>
                </c:pt>
                <c:pt idx="505">
                  <c:v>4.1459792000000001E-4</c:v>
                </c:pt>
                <c:pt idx="506">
                  <c:v>4.9995631999999999E-4</c:v>
                </c:pt>
                <c:pt idx="507">
                  <c:v>6.1203785999999999E-4</c:v>
                </c:pt>
                <c:pt idx="508">
                  <c:v>7.3112449999999994E-4</c:v>
                </c:pt>
                <c:pt idx="509">
                  <c:v>8.2737969999999996E-4</c:v>
                </c:pt>
                <c:pt idx="510">
                  <c:v>8.9146336000000008E-4</c:v>
                </c:pt>
                <c:pt idx="511">
                  <c:v>9.2311599999999987E-4</c:v>
                </c:pt>
                <c:pt idx="512">
                  <c:v>9.2052151999999997E-4</c:v>
                </c:pt>
                <c:pt idx="513">
                  <c:v>8.9146334000000005E-4</c:v>
                </c:pt>
                <c:pt idx="514">
                  <c:v>8.4605994000000006E-4</c:v>
                </c:pt>
                <c:pt idx="515">
                  <c:v>7.9624592000000012E-4</c:v>
                </c:pt>
                <c:pt idx="516">
                  <c:v>7.5966376000000005E-4</c:v>
                </c:pt>
                <c:pt idx="517">
                  <c:v>7.594043199999999E-4</c:v>
                </c:pt>
                <c:pt idx="518">
                  <c:v>8.0454832E-4</c:v>
                </c:pt>
                <c:pt idx="519">
                  <c:v>8.8731228000000009E-4</c:v>
                </c:pt>
                <c:pt idx="520">
                  <c:v>9.7889736000000014E-4</c:v>
                </c:pt>
                <c:pt idx="521">
                  <c:v>1.0471322200000001E-3</c:v>
                </c:pt>
                <c:pt idx="522">
                  <c:v>1.0715203199999999E-3</c:v>
                </c:pt>
                <c:pt idx="523">
                  <c:v>1.0518022200000001E-3</c:v>
                </c:pt>
                <c:pt idx="524">
                  <c:v>1.0012098200000001E-3</c:v>
                </c:pt>
                <c:pt idx="525">
                  <c:v>9.2908333999999998E-4</c:v>
                </c:pt>
                <c:pt idx="526">
                  <c:v>8.447626999999999E-4</c:v>
                </c:pt>
                <c:pt idx="527">
                  <c:v>7.5603147999999992E-4</c:v>
                </c:pt>
                <c:pt idx="528">
                  <c:v>6.6885695999999997E-4</c:v>
                </c:pt>
                <c:pt idx="529">
                  <c:v>5.853147E-4</c:v>
                </c:pt>
                <c:pt idx="530">
                  <c:v>5.1137201999999998E-4</c:v>
                </c:pt>
                <c:pt idx="531">
                  <c:v>4.3691043999999997E-4</c:v>
                </c:pt>
                <c:pt idx="532">
                  <c:v>3.5674102000000002E-4</c:v>
                </c:pt>
                <c:pt idx="533">
                  <c:v>2.9058178000000007E-4</c:v>
                </c:pt>
                <c:pt idx="534">
                  <c:v>2.6541531999999993E-4</c:v>
                </c:pt>
                <c:pt idx="535">
                  <c:v>2.9577073999999997E-4</c:v>
                </c:pt>
                <c:pt idx="536">
                  <c:v>3.8553976000000001E-4</c:v>
                </c:pt>
                <c:pt idx="537">
                  <c:v>5.1318817999999997E-4</c:v>
                </c:pt>
                <c:pt idx="538">
                  <c:v>6.2501026E-4</c:v>
                </c:pt>
                <c:pt idx="539">
                  <c:v>6.8520220000000006E-4</c:v>
                </c:pt>
                <c:pt idx="540">
                  <c:v>6.9454232000000005E-4</c:v>
                </c:pt>
                <c:pt idx="541">
                  <c:v>6.6366800000000007E-4</c:v>
                </c:pt>
                <c:pt idx="542">
                  <c:v>6.1437287999999992E-4</c:v>
                </c:pt>
                <c:pt idx="543">
                  <c:v>5.9050368000000014E-4</c:v>
                </c:pt>
                <c:pt idx="544">
                  <c:v>6.1359456000000001E-4</c:v>
                </c:pt>
                <c:pt idx="545">
                  <c:v>6.7456484000000001E-4</c:v>
                </c:pt>
                <c:pt idx="546">
                  <c:v>7.6770676000000005E-4</c:v>
                </c:pt>
                <c:pt idx="547">
                  <c:v>8.6577818000000003E-4</c:v>
                </c:pt>
                <c:pt idx="548">
                  <c:v>9.3297520000000002E-4</c:v>
                </c:pt>
                <c:pt idx="549">
                  <c:v>9.6073611999999997E-4</c:v>
                </c:pt>
                <c:pt idx="550">
                  <c:v>9.438719999999999E-4</c:v>
                </c:pt>
                <c:pt idx="551">
                  <c:v>8.8393941999999998E-4</c:v>
                </c:pt>
                <c:pt idx="552">
                  <c:v>7.9961874000000007E-4</c:v>
                </c:pt>
                <c:pt idx="553">
                  <c:v>6.9635843999999998E-4</c:v>
                </c:pt>
                <c:pt idx="554">
                  <c:v>5.7623402000000004E-4</c:v>
                </c:pt>
                <c:pt idx="555">
                  <c:v>4.6129856E-4</c:v>
                </c:pt>
                <c:pt idx="556">
                  <c:v>3.6270832000000007E-4</c:v>
                </c:pt>
                <c:pt idx="557">
                  <c:v>2.8928451999999999E-4</c:v>
                </c:pt>
                <c:pt idx="558">
                  <c:v>2.4803228000000005E-4</c:v>
                </c:pt>
                <c:pt idx="559">
                  <c:v>2.1975243999999998E-4</c:v>
                </c:pt>
                <c:pt idx="560">
                  <c:v>1.87061984E-4</c:v>
                </c:pt>
                <c:pt idx="561">
                  <c:v>1.4373417200000001E-4</c:v>
                </c:pt>
                <c:pt idx="562">
                  <c:v>1.04038636E-4</c:v>
                </c:pt>
                <c:pt idx="563">
                  <c:v>9.5995755999999993E-5</c:v>
                </c:pt>
                <c:pt idx="564">
                  <c:v>1.3309683599999999E-4</c:v>
                </c:pt>
                <c:pt idx="565">
                  <c:v>1.9510491199999997E-4</c:v>
                </c:pt>
                <c:pt idx="566">
                  <c:v>2.5581574399999996E-4</c:v>
                </c:pt>
                <c:pt idx="567">
                  <c:v>2.7942552000000001E-4</c:v>
                </c:pt>
                <c:pt idx="568">
                  <c:v>2.5451850799999999E-4</c:v>
                </c:pt>
                <c:pt idx="569">
                  <c:v>2.23125288E-4</c:v>
                </c:pt>
                <c:pt idx="570">
                  <c:v>2.3531934800000002E-4</c:v>
                </c:pt>
                <c:pt idx="571">
                  <c:v>3.1600768800000005E-4</c:v>
                </c:pt>
                <c:pt idx="572">
                  <c:v>4.5662850799999997E-4</c:v>
                </c:pt>
                <c:pt idx="573">
                  <c:v>6.0633000000000009E-4</c:v>
                </c:pt>
                <c:pt idx="574">
                  <c:v>6.8857502E-4</c:v>
                </c:pt>
                <c:pt idx="575">
                  <c:v>6.6081408000000003E-4</c:v>
                </c:pt>
                <c:pt idx="576">
                  <c:v>5.2356607599999996E-4</c:v>
                </c:pt>
                <c:pt idx="577">
                  <c:v>3.0562973599999996E-4</c:v>
                </c:pt>
                <c:pt idx="578">
                  <c:v>6.5380895999999998E-5</c:v>
                </c:pt>
                <c:pt idx="579">
                  <c:v>-1.2998344400000001E-4</c:v>
                </c:pt>
                <c:pt idx="580">
                  <c:v>-2.5010786399999997E-4</c:v>
                </c:pt>
                <c:pt idx="581">
                  <c:v>-2.9654905999999999E-4</c:v>
                </c:pt>
                <c:pt idx="582">
                  <c:v>-2.9032230000000002E-4</c:v>
                </c:pt>
                <c:pt idx="583">
                  <c:v>-2.6800978000000002E-4</c:v>
                </c:pt>
                <c:pt idx="584">
                  <c:v>-2.51924E-4</c:v>
                </c:pt>
                <c:pt idx="585">
                  <c:v>-2.2390361999999998E-4</c:v>
                </c:pt>
                <c:pt idx="586">
                  <c:v>-1.5307432000000003E-4</c:v>
                </c:pt>
                <c:pt idx="587">
                  <c:v>-1.1675160000000021E-5</c:v>
                </c:pt>
                <c:pt idx="588">
                  <c:v>1.8472698000000001E-4</c:v>
                </c:pt>
                <c:pt idx="589">
                  <c:v>3.7127008000000005E-4</c:v>
                </c:pt>
                <c:pt idx="590">
                  <c:v>4.8620553999999998E-4</c:v>
                </c:pt>
                <c:pt idx="591">
                  <c:v>5.0332912000000001E-4</c:v>
                </c:pt>
                <c:pt idx="592">
                  <c:v>4.3716988000000006E-4</c:v>
                </c:pt>
                <c:pt idx="593">
                  <c:v>3.4376859999999998E-4</c:v>
                </c:pt>
                <c:pt idx="594">
                  <c:v>2.8305778E-4</c:v>
                </c:pt>
                <c:pt idx="595">
                  <c:v>2.7657157999999999E-4</c:v>
                </c:pt>
                <c:pt idx="596">
                  <c:v>3.0718644000000001E-4</c:v>
                </c:pt>
                <c:pt idx="597">
                  <c:v>3.3157455999999999E-4</c:v>
                </c:pt>
              </c:numCache>
            </c:numRef>
          </c:val>
          <c:smooth val="0"/>
        </c:ser>
        <c:ser>
          <c:idx val="56"/>
          <c:order val="55"/>
          <c:marker>
            <c:symbol val="none"/>
          </c:marker>
          <c:val>
            <c:numRef>
              <c:f>Sheet1!$BF$2:$BF$599</c:f>
              <c:numCache>
                <c:formatCode>0.00E+00</c:formatCode>
                <c:ptCount val="598"/>
                <c:pt idx="0">
                  <c:v>2.6074520000000001E-4</c:v>
                </c:pt>
                <c:pt idx="1">
                  <c:v>2.438811E-4</c:v>
                </c:pt>
                <c:pt idx="2">
                  <c:v>3.3105564000000001E-4</c:v>
                </c:pt>
                <c:pt idx="3">
                  <c:v>4.1356012E-4</c:v>
                </c:pt>
                <c:pt idx="4">
                  <c:v>5.2641999999999999E-4</c:v>
                </c:pt>
                <c:pt idx="5">
                  <c:v>6.4602553999999995E-4</c:v>
                </c:pt>
                <c:pt idx="6">
                  <c:v>7.5447480000000004E-4</c:v>
                </c:pt>
                <c:pt idx="7">
                  <c:v>8.5047056000000002E-4</c:v>
                </c:pt>
                <c:pt idx="8">
                  <c:v>9.1974324000000001E-4</c:v>
                </c:pt>
                <c:pt idx="9">
                  <c:v>9.4957975999999998E-4</c:v>
                </c:pt>
                <c:pt idx="10">
                  <c:v>9.3349398000000007E-4</c:v>
                </c:pt>
                <c:pt idx="11">
                  <c:v>8.4969227999999995E-4</c:v>
                </c:pt>
                <c:pt idx="12">
                  <c:v>6.9583961999999987E-4</c:v>
                </c:pt>
                <c:pt idx="13">
                  <c:v>5.0748029999999993E-4</c:v>
                </c:pt>
                <c:pt idx="14">
                  <c:v>3.5025482000000001E-4</c:v>
                </c:pt>
                <c:pt idx="15">
                  <c:v>2.8201999999999996E-4</c:v>
                </c:pt>
                <c:pt idx="16">
                  <c:v>3.2664506E-4</c:v>
                </c:pt>
                <c:pt idx="17">
                  <c:v>4.6519027999999995E-4</c:v>
                </c:pt>
                <c:pt idx="18">
                  <c:v>6.3979878000000004E-4</c:v>
                </c:pt>
                <c:pt idx="19">
                  <c:v>7.8093849999999996E-4</c:v>
                </c:pt>
                <c:pt idx="20">
                  <c:v>8.4813553999999998E-4</c:v>
                </c:pt>
                <c:pt idx="21">
                  <c:v>8.395737399999999E-4</c:v>
                </c:pt>
                <c:pt idx="22">
                  <c:v>7.6070156000000006E-4</c:v>
                </c:pt>
                <c:pt idx="23">
                  <c:v>6.4446885999999996E-4</c:v>
                </c:pt>
                <c:pt idx="24">
                  <c:v>5.3186841999999996E-4</c:v>
                </c:pt>
                <c:pt idx="25">
                  <c:v>4.5118008000000003E-4</c:v>
                </c:pt>
                <c:pt idx="26">
                  <c:v>4.2393803999999995E-4</c:v>
                </c:pt>
                <c:pt idx="27">
                  <c:v>4.5766627999999998E-4</c:v>
                </c:pt>
                <c:pt idx="28">
                  <c:v>5.3576014000000002E-4</c:v>
                </c:pt>
                <c:pt idx="29">
                  <c:v>6.3668542000000006E-4</c:v>
                </c:pt>
                <c:pt idx="30">
                  <c:v>7.4591304000000002E-4</c:v>
                </c:pt>
                <c:pt idx="31">
                  <c:v>8.5540018000000002E-4</c:v>
                </c:pt>
                <c:pt idx="32">
                  <c:v>9.6955737999999991E-4</c:v>
                </c:pt>
                <c:pt idx="33">
                  <c:v>1.0878656400000002E-3</c:v>
                </c:pt>
                <c:pt idx="34">
                  <c:v>1.18386134E-3</c:v>
                </c:pt>
                <c:pt idx="35">
                  <c:v>1.2230380000000001E-3</c:v>
                </c:pt>
                <c:pt idx="36">
                  <c:v>1.18230458E-3</c:v>
                </c:pt>
                <c:pt idx="37">
                  <c:v>1.0707418600000001E-3</c:v>
                </c:pt>
                <c:pt idx="38">
                  <c:v>9.2726713999999994E-4</c:v>
                </c:pt>
                <c:pt idx="39">
                  <c:v>8.1051560000000003E-4</c:v>
                </c:pt>
                <c:pt idx="40">
                  <c:v>7.5317758000000002E-4</c:v>
                </c:pt>
                <c:pt idx="41">
                  <c:v>7.4461579999999996E-4</c:v>
                </c:pt>
                <c:pt idx="42">
                  <c:v>7.6433383999999997E-4</c:v>
                </c:pt>
                <c:pt idx="43">
                  <c:v>7.7964126000000002E-4</c:v>
                </c:pt>
                <c:pt idx="44">
                  <c:v>7.5940429999999998E-4</c:v>
                </c:pt>
                <c:pt idx="45">
                  <c:v>6.9999069999999997E-4</c:v>
                </c:pt>
                <c:pt idx="46">
                  <c:v>6.1255671999999994E-4</c:v>
                </c:pt>
                <c:pt idx="47">
                  <c:v>4.9995628000000004E-4</c:v>
                </c:pt>
                <c:pt idx="48">
                  <c:v>3.8138853999999999E-4</c:v>
                </c:pt>
                <c:pt idx="49">
                  <c:v>2.7345817599999997E-4</c:v>
                </c:pt>
                <c:pt idx="50">
                  <c:v>1.8602419600000002E-4</c:v>
                </c:pt>
                <c:pt idx="51">
                  <c:v>1.3672907600000001E-4</c:v>
                </c:pt>
                <c:pt idx="52">
                  <c:v>1.2142165600000001E-4</c:v>
                </c:pt>
                <c:pt idx="53">
                  <c:v>1.2427559600000003E-4</c:v>
                </c:pt>
                <c:pt idx="54">
                  <c:v>1.3880467999999999E-4</c:v>
                </c:pt>
                <c:pt idx="55">
                  <c:v>1.4580978000000003E-4</c:v>
                </c:pt>
                <c:pt idx="56">
                  <c:v>1.3309683199999998E-4</c:v>
                </c:pt>
                <c:pt idx="57">
                  <c:v>1.1260043599999999E-4</c:v>
                </c:pt>
                <c:pt idx="58">
                  <c:v>8.5617839999999995E-5</c:v>
                </c:pt>
                <c:pt idx="59">
                  <c:v>5.0073467999999993E-5</c:v>
                </c:pt>
                <c:pt idx="60">
                  <c:v>2.7501487999999998E-5</c:v>
                </c:pt>
                <c:pt idx="61">
                  <c:v>2.8279831999999997E-5</c:v>
                </c:pt>
                <c:pt idx="62">
                  <c:v>5.1370707999999994E-5</c:v>
                </c:pt>
                <c:pt idx="63">
                  <c:v>9.8071343999999998E-5</c:v>
                </c:pt>
                <c:pt idx="64">
                  <c:v>1.5644713599999999E-4</c:v>
                </c:pt>
                <c:pt idx="65">
                  <c:v>2.04445016E-4</c:v>
                </c:pt>
                <c:pt idx="66">
                  <c:v>2.3428153999999999E-4</c:v>
                </c:pt>
                <c:pt idx="67">
                  <c:v>2.4517835999999995E-4</c:v>
                </c:pt>
                <c:pt idx="68">
                  <c:v>2.340221E-4</c:v>
                </c:pt>
                <c:pt idx="69">
                  <c:v>2.0470447999999998E-4</c:v>
                </c:pt>
                <c:pt idx="70">
                  <c:v>1.7434906E-4</c:v>
                </c:pt>
                <c:pt idx="71">
                  <c:v>1.5670659999999999E-4</c:v>
                </c:pt>
                <c:pt idx="72">
                  <c:v>1.5878218000000001E-4</c:v>
                </c:pt>
                <c:pt idx="73">
                  <c:v>1.9017538E-4</c:v>
                </c:pt>
                <c:pt idx="74">
                  <c:v>2.6256138000000002E-4</c:v>
                </c:pt>
                <c:pt idx="75">
                  <c:v>3.6997286000000002E-4</c:v>
                </c:pt>
                <c:pt idx="76">
                  <c:v>5.0332912000000001E-4</c:v>
                </c:pt>
                <c:pt idx="77">
                  <c:v>6.4810110000000003E-4</c:v>
                </c:pt>
                <c:pt idx="78">
                  <c:v>7.5992319999999987E-4</c:v>
                </c:pt>
                <c:pt idx="79">
                  <c:v>7.9832150000000001E-4</c:v>
                </c:pt>
                <c:pt idx="80">
                  <c:v>7.5784761999999999E-4</c:v>
                </c:pt>
                <c:pt idx="81">
                  <c:v>6.5095503999999999E-4</c:v>
                </c:pt>
                <c:pt idx="82">
                  <c:v>5.1733932000000015E-4</c:v>
                </c:pt>
                <c:pt idx="83">
                  <c:v>4.2264080000000001E-4</c:v>
                </c:pt>
                <c:pt idx="84">
                  <c:v>3.9851213999999994E-4</c:v>
                </c:pt>
                <c:pt idx="85">
                  <c:v>4.4209940000000002E-4</c:v>
                </c:pt>
                <c:pt idx="86">
                  <c:v>5.3576014000000002E-4</c:v>
                </c:pt>
                <c:pt idx="87">
                  <c:v>6.4187437999999996E-4</c:v>
                </c:pt>
                <c:pt idx="88">
                  <c:v>7.2074658000000004E-4</c:v>
                </c:pt>
                <c:pt idx="89">
                  <c:v>7.6563108000000013E-4</c:v>
                </c:pt>
                <c:pt idx="90">
                  <c:v>7.7990071999999998E-4</c:v>
                </c:pt>
                <c:pt idx="91">
                  <c:v>7.6848499999999996E-4</c:v>
                </c:pt>
                <c:pt idx="92">
                  <c:v>7.3761067999999997E-4</c:v>
                </c:pt>
                <c:pt idx="93">
                  <c:v>6.9376395999999998E-4</c:v>
                </c:pt>
                <c:pt idx="94">
                  <c:v>6.4213382E-4</c:v>
                </c:pt>
                <c:pt idx="95">
                  <c:v>5.8894698000000001E-4</c:v>
                </c:pt>
                <c:pt idx="96">
                  <c:v>5.4172745999999999E-4</c:v>
                </c:pt>
                <c:pt idx="97">
                  <c:v>5.0540473999999996E-4</c:v>
                </c:pt>
                <c:pt idx="98">
                  <c:v>4.8983785999999994E-4</c:v>
                </c:pt>
                <c:pt idx="99">
                  <c:v>4.8387053999999997E-4</c:v>
                </c:pt>
                <c:pt idx="100">
                  <c:v>4.6986034E-4</c:v>
                </c:pt>
                <c:pt idx="101">
                  <c:v>4.4054270000000001E-4</c:v>
                </c:pt>
                <c:pt idx="102">
                  <c:v>3.9747434000000003E-4</c:v>
                </c:pt>
                <c:pt idx="103">
                  <c:v>3.4791976000000003E-4</c:v>
                </c:pt>
                <c:pt idx="104">
                  <c:v>3.1211594E-4</c:v>
                </c:pt>
                <c:pt idx="105">
                  <c:v>3.0744588E-4</c:v>
                </c:pt>
                <c:pt idx="106">
                  <c:v>3.2638559999999999E-4</c:v>
                </c:pt>
                <c:pt idx="107">
                  <c:v>3.5440598000000001E-4</c:v>
                </c:pt>
                <c:pt idx="108">
                  <c:v>3.7282680000000004E-4</c:v>
                </c:pt>
                <c:pt idx="109">
                  <c:v>3.7490237999999998E-4</c:v>
                </c:pt>
                <c:pt idx="110">
                  <c:v>3.6115164000000003E-4</c:v>
                </c:pt>
                <c:pt idx="111">
                  <c:v>3.4221191999999999E-4</c:v>
                </c:pt>
                <c:pt idx="112">
                  <c:v>3.2898005999999996E-4</c:v>
                </c:pt>
                <c:pt idx="113">
                  <c:v>3.1938048E-4</c:v>
                </c:pt>
                <c:pt idx="114">
                  <c:v>3.0770531999999999E-4</c:v>
                </c:pt>
                <c:pt idx="115">
                  <c:v>2.9369511999999997E-4</c:v>
                </c:pt>
                <c:pt idx="116">
                  <c:v>2.7579321999999997E-4</c:v>
                </c:pt>
                <c:pt idx="117">
                  <c:v>2.5451850000000003E-4</c:v>
                </c:pt>
                <c:pt idx="118">
                  <c:v>2.4336224E-4</c:v>
                </c:pt>
                <c:pt idx="119">
                  <c:v>2.4414058000000002E-4</c:v>
                </c:pt>
                <c:pt idx="120">
                  <c:v>2.4699450000000001E-4</c:v>
                </c:pt>
                <c:pt idx="121">
                  <c:v>2.4336222000000005E-4</c:v>
                </c:pt>
                <c:pt idx="122">
                  <c:v>2.3142759999999997E-4</c:v>
                </c:pt>
                <c:pt idx="123">
                  <c:v>2.114501E-4</c:v>
                </c:pt>
                <c:pt idx="124">
                  <c:v>1.8317028000000002E-4</c:v>
                </c:pt>
                <c:pt idx="125">
                  <c:v>1.5047984E-4</c:v>
                </c:pt>
                <c:pt idx="126">
                  <c:v>1.232378E-4</c:v>
                </c:pt>
                <c:pt idx="127">
                  <c:v>1.0170361999999999E-4</c:v>
                </c:pt>
                <c:pt idx="128">
                  <c:v>8.9769011999999993E-5</c:v>
                </c:pt>
                <c:pt idx="129">
                  <c:v>1.08449272E-4</c:v>
                </c:pt>
                <c:pt idx="130">
                  <c:v>1.7408961199999999E-4</c:v>
                </c:pt>
                <c:pt idx="131">
                  <c:v>2.8694949199999998E-4</c:v>
                </c:pt>
                <c:pt idx="132">
                  <c:v>4.44693872E-4</c:v>
                </c:pt>
                <c:pt idx="133">
                  <c:v>6.2630752000000008E-4</c:v>
                </c:pt>
                <c:pt idx="134">
                  <c:v>7.8716523999999995E-4</c:v>
                </c:pt>
                <c:pt idx="135">
                  <c:v>8.9509562000000006E-4</c:v>
                </c:pt>
                <c:pt idx="136">
                  <c:v>9.4075848000000001E-4</c:v>
                </c:pt>
                <c:pt idx="137">
                  <c:v>9.3141836000000013E-4</c:v>
                </c:pt>
                <c:pt idx="138">
                  <c:v>8.8964717999999996E-4</c:v>
                </c:pt>
                <c:pt idx="139">
                  <c:v>8.5021112000000008E-4</c:v>
                </c:pt>
                <c:pt idx="140">
                  <c:v>8.3282810000000001E-4</c:v>
                </c:pt>
                <c:pt idx="141">
                  <c:v>8.4605994000000006E-4</c:v>
                </c:pt>
                <c:pt idx="142">
                  <c:v>8.8342043999999997E-4</c:v>
                </c:pt>
                <c:pt idx="143">
                  <c:v>9.2960222000000006E-4</c:v>
                </c:pt>
                <c:pt idx="144">
                  <c:v>9.6384935999999988E-4</c:v>
                </c:pt>
                <c:pt idx="145">
                  <c:v>9.6384935999999988E-4</c:v>
                </c:pt>
                <c:pt idx="146">
                  <c:v>9.2571050000000001E-4</c:v>
                </c:pt>
                <c:pt idx="147">
                  <c:v>8.6551857999999998E-4</c:v>
                </c:pt>
                <c:pt idx="148">
                  <c:v>7.9650537999999998E-4</c:v>
                </c:pt>
                <c:pt idx="149">
                  <c:v>7.3268116000000012E-4</c:v>
                </c:pt>
                <c:pt idx="150">
                  <c:v>6.8857499999999997E-4</c:v>
                </c:pt>
                <c:pt idx="151">
                  <c:v>6.5173337999999993E-4</c:v>
                </c:pt>
                <c:pt idx="152">
                  <c:v>6.1385395999999999E-4</c:v>
                </c:pt>
                <c:pt idx="153">
                  <c:v>5.7986628000000003E-4</c:v>
                </c:pt>
                <c:pt idx="154">
                  <c:v>5.471758399999999E-4</c:v>
                </c:pt>
                <c:pt idx="155">
                  <c:v>5.1266925999999993E-4</c:v>
                </c:pt>
                <c:pt idx="156">
                  <c:v>4.8101661999999993E-4</c:v>
                </c:pt>
                <c:pt idx="157">
                  <c:v>4.4287776000000005E-4</c:v>
                </c:pt>
                <c:pt idx="158">
                  <c:v>3.9410151999999998E-4</c:v>
                </c:pt>
                <c:pt idx="159">
                  <c:v>3.4039578000000004E-4</c:v>
                </c:pt>
                <c:pt idx="160">
                  <c:v>2.9265734000000004E-4</c:v>
                </c:pt>
                <c:pt idx="161">
                  <c:v>2.7267984000000001E-4</c:v>
                </c:pt>
                <c:pt idx="162">
                  <c:v>2.9836520000000005E-4</c:v>
                </c:pt>
                <c:pt idx="163">
                  <c:v>3.6167052000000001E-4</c:v>
                </c:pt>
                <c:pt idx="164">
                  <c:v>4.3768877999999996E-4</c:v>
                </c:pt>
                <c:pt idx="165">
                  <c:v>5.0332912000000001E-4</c:v>
                </c:pt>
                <c:pt idx="166">
                  <c:v>5.3238729999999994E-4</c:v>
                </c:pt>
                <c:pt idx="167">
                  <c:v>5.1863655999999998E-4</c:v>
                </c:pt>
                <c:pt idx="168">
                  <c:v>4.8516777999999997E-4</c:v>
                </c:pt>
                <c:pt idx="169">
                  <c:v>4.4728838E-4</c:v>
                </c:pt>
                <c:pt idx="170">
                  <c:v>4.0344168000000004E-4</c:v>
                </c:pt>
                <c:pt idx="171">
                  <c:v>3.5907605999999998E-4</c:v>
                </c:pt>
                <c:pt idx="172">
                  <c:v>3.1237541999999999E-4</c:v>
                </c:pt>
                <c:pt idx="173">
                  <c:v>2.5010788000000002E-4</c:v>
                </c:pt>
                <c:pt idx="174">
                  <c:v>1.9199151999999998E-4</c:v>
                </c:pt>
                <c:pt idx="175">
                  <c:v>1.7201401999999998E-4</c:v>
                </c:pt>
                <c:pt idx="176">
                  <c:v>1.9666158000000001E-4</c:v>
                </c:pt>
                <c:pt idx="177">
                  <c:v>2.584102E-4</c:v>
                </c:pt>
                <c:pt idx="178">
                  <c:v>3.5388708E-4</c:v>
                </c:pt>
                <c:pt idx="179">
                  <c:v>4.6830366000000001E-4</c:v>
                </c:pt>
                <c:pt idx="180">
                  <c:v>5.7882849999999994E-4</c:v>
                </c:pt>
                <c:pt idx="181">
                  <c:v>6.8312660000000003E-4</c:v>
                </c:pt>
                <c:pt idx="182">
                  <c:v>7.895002799999998E-4</c:v>
                </c:pt>
                <c:pt idx="183">
                  <c:v>9.0443572000000003E-4</c:v>
                </c:pt>
                <c:pt idx="184">
                  <c:v>1.0541371600000001E-3</c:v>
                </c:pt>
                <c:pt idx="185">
                  <c:v>1.2725923400000001E-3</c:v>
                </c:pt>
                <c:pt idx="186">
                  <c:v>1.5706980799999998E-3</c:v>
                </c:pt>
                <c:pt idx="187">
                  <c:v>1.934963E-3</c:v>
                </c:pt>
                <c:pt idx="188">
                  <c:v>2.3352912000000003E-3</c:v>
                </c:pt>
                <c:pt idx="189">
                  <c:v>2.7371762000000001E-3</c:v>
                </c:pt>
                <c:pt idx="190">
                  <c:v>3.1297209999999998E-3</c:v>
                </c:pt>
                <c:pt idx="191">
                  <c:v>3.5183741999999995E-3</c:v>
                </c:pt>
                <c:pt idx="192">
                  <c:v>3.9342693999999999E-3</c:v>
                </c:pt>
                <c:pt idx="193">
                  <c:v>4.4199562000000001E-3</c:v>
                </c:pt>
                <c:pt idx="194">
                  <c:v>4.9871096000000002E-3</c:v>
                </c:pt>
                <c:pt idx="195">
                  <c:v>5.6204222E-3</c:v>
                </c:pt>
                <c:pt idx="196">
                  <c:v>6.3128888000000011E-3</c:v>
                </c:pt>
                <c:pt idx="197">
                  <c:v>7.0463483999999993E-3</c:v>
                </c:pt>
                <c:pt idx="198">
                  <c:v>7.8112009999999994E-3</c:v>
                </c:pt>
                <c:pt idx="199">
                  <c:v>8.6295001999999992E-3</c:v>
                </c:pt>
                <c:pt idx="200">
                  <c:v>9.5064339999999994E-3</c:v>
                </c:pt>
                <c:pt idx="201">
                  <c:v>1.04145014E-2</c:v>
                </c:pt>
                <c:pt idx="202">
                  <c:v>1.1325943199999999E-2</c:v>
                </c:pt>
                <c:pt idx="203">
                  <c:v>1.2204173999999998E-2</c:v>
                </c:pt>
                <c:pt idx="204">
                  <c:v>1.3004569999999998E-2</c:v>
                </c:pt>
                <c:pt idx="205">
                  <c:v>1.3731284E-2</c:v>
                </c:pt>
                <c:pt idx="206">
                  <c:v>1.4419599999999999E-2</c:v>
                </c:pt>
                <c:pt idx="207">
                  <c:v>1.508638E-2</c:v>
                </c:pt>
                <c:pt idx="208">
                  <c:v>1.5739929999999999E-2</c:v>
                </c:pt>
                <c:pt idx="209">
                  <c:v>1.6385956E-2</c:v>
                </c:pt>
                <c:pt idx="210">
                  <c:v>1.7001625999999999E-2</c:v>
                </c:pt>
                <c:pt idx="211">
                  <c:v>1.7548541999999997E-2</c:v>
                </c:pt>
                <c:pt idx="212">
                  <c:v>1.8006728E-2</c:v>
                </c:pt>
                <c:pt idx="213">
                  <c:v>1.8359578000000001E-2</c:v>
                </c:pt>
                <c:pt idx="214">
                  <c:v>1.8595936E-2</c:v>
                </c:pt>
                <c:pt idx="215">
                  <c:v>1.8741746E-2</c:v>
                </c:pt>
                <c:pt idx="216">
                  <c:v>1.8842932E-2</c:v>
                </c:pt>
                <c:pt idx="217">
                  <c:v>1.8929328000000002E-2</c:v>
                </c:pt>
                <c:pt idx="218">
                  <c:v>1.9033106000000001E-2</c:v>
                </c:pt>
                <c:pt idx="219">
                  <c:v>1.9167500000000004E-2</c:v>
                </c:pt>
                <c:pt idx="220">
                  <c:v>1.9290478E-2</c:v>
                </c:pt>
                <c:pt idx="221">
                  <c:v>1.9345479999999998E-2</c:v>
                </c:pt>
                <c:pt idx="222">
                  <c:v>1.9292812000000003E-2</c:v>
                </c:pt>
                <c:pt idx="223">
                  <c:v>1.9107048000000001E-2</c:v>
                </c:pt>
                <c:pt idx="224">
                  <c:v>1.8806606E-2</c:v>
                </c:pt>
                <c:pt idx="225">
                  <c:v>1.8451422000000002E-2</c:v>
                </c:pt>
                <c:pt idx="226">
                  <c:v>1.8097016E-2</c:v>
                </c:pt>
                <c:pt idx="227">
                  <c:v>1.7775820000000001E-2</c:v>
                </c:pt>
                <c:pt idx="228">
                  <c:v>1.7487314E-2</c:v>
                </c:pt>
                <c:pt idx="229">
                  <c:v>1.7187912E-2</c:v>
                </c:pt>
                <c:pt idx="230">
                  <c:v>1.681794E-2</c:v>
                </c:pt>
                <c:pt idx="231">
                  <c:v>1.6356642000000001E-2</c:v>
                </c:pt>
                <c:pt idx="232">
                  <c:v>1.5821660000000001E-2</c:v>
                </c:pt>
                <c:pt idx="233">
                  <c:v>1.5252949999999998E-2</c:v>
                </c:pt>
                <c:pt idx="234">
                  <c:v>1.4722897999999998E-2</c:v>
                </c:pt>
                <c:pt idx="235">
                  <c:v>1.4282613999999999E-2</c:v>
                </c:pt>
                <c:pt idx="236">
                  <c:v>1.3930283999999998E-2</c:v>
                </c:pt>
                <c:pt idx="237">
                  <c:v>1.3653972E-2</c:v>
                </c:pt>
                <c:pt idx="238">
                  <c:v>1.3418394E-2</c:v>
                </c:pt>
                <c:pt idx="239">
                  <c:v>1.3157388000000001E-2</c:v>
                </c:pt>
                <c:pt idx="240">
                  <c:v>1.2847087999999998E-2</c:v>
                </c:pt>
                <c:pt idx="241">
                  <c:v>1.2497352E-2</c:v>
                </c:pt>
                <c:pt idx="242">
                  <c:v>1.2121152E-2</c:v>
                </c:pt>
                <c:pt idx="243">
                  <c:v>1.1785425999999998E-2</c:v>
                </c:pt>
                <c:pt idx="244">
                  <c:v>1.1543879999999999E-2</c:v>
                </c:pt>
                <c:pt idx="245">
                  <c:v>1.1390028E-2</c:v>
                </c:pt>
                <c:pt idx="246">
                  <c:v>1.1295848000000001E-2</c:v>
                </c:pt>
                <c:pt idx="247">
                  <c:v>1.1214379999999999E-2</c:v>
                </c:pt>
                <c:pt idx="248">
                  <c:v>1.1080504E-2</c:v>
                </c:pt>
                <c:pt idx="249">
                  <c:v>1.0887216E-2</c:v>
                </c:pt>
                <c:pt idx="250">
                  <c:v>1.0670058E-2</c:v>
                </c:pt>
                <c:pt idx="251">
                  <c:v>1.0453937999999999E-2</c:v>
                </c:pt>
                <c:pt idx="252">
                  <c:v>1.02567584E-2</c:v>
                </c:pt>
                <c:pt idx="253">
                  <c:v>1.0067621000000001E-2</c:v>
                </c:pt>
                <c:pt idx="254">
                  <c:v>9.8538357999999986E-3</c:v>
                </c:pt>
                <c:pt idx="255">
                  <c:v>9.6013925999999996E-3</c:v>
                </c:pt>
                <c:pt idx="256">
                  <c:v>9.3185939999999995E-3</c:v>
                </c:pt>
                <c:pt idx="257">
                  <c:v>9.023082800000002E-3</c:v>
                </c:pt>
                <c:pt idx="258">
                  <c:v>8.7454734000000003E-3</c:v>
                </c:pt>
                <c:pt idx="259">
                  <c:v>8.4943277999999997E-3</c:v>
                </c:pt>
                <c:pt idx="260">
                  <c:v>8.2592680000000002E-3</c:v>
                </c:pt>
                <c:pt idx="261">
                  <c:v>8.0317319999999998E-3</c:v>
                </c:pt>
                <c:pt idx="262">
                  <c:v>7.8052338000000002E-3</c:v>
                </c:pt>
                <c:pt idx="263">
                  <c:v>7.5730277999999998E-3</c:v>
                </c:pt>
                <c:pt idx="264">
                  <c:v>7.3387462000000002E-3</c:v>
                </c:pt>
                <c:pt idx="265">
                  <c:v>7.0987567999999997E-3</c:v>
                </c:pt>
                <c:pt idx="266">
                  <c:v>6.8465734E-3</c:v>
                </c:pt>
                <c:pt idx="267">
                  <c:v>6.5886822000000012E-3</c:v>
                </c:pt>
                <c:pt idx="268">
                  <c:v>6.3243045999999995E-3</c:v>
                </c:pt>
                <c:pt idx="269">
                  <c:v>6.0518841999999996E-3</c:v>
                </c:pt>
                <c:pt idx="270">
                  <c:v>5.7802419999999997E-3</c:v>
                </c:pt>
                <c:pt idx="271">
                  <c:v>5.5049675999999997E-3</c:v>
                </c:pt>
                <c:pt idx="272">
                  <c:v>5.2078996000000004E-3</c:v>
                </c:pt>
                <c:pt idx="273">
                  <c:v>4.9129074000000003E-3</c:v>
                </c:pt>
                <c:pt idx="274">
                  <c:v>4.6526809999999997E-3</c:v>
                </c:pt>
                <c:pt idx="275">
                  <c:v>4.4334475999999994E-3</c:v>
                </c:pt>
                <c:pt idx="276">
                  <c:v>4.2806327999999998E-3</c:v>
                </c:pt>
                <c:pt idx="277">
                  <c:v>4.2004633999999999E-3</c:v>
                </c:pt>
                <c:pt idx="278">
                  <c:v>4.1464981999999994E-3</c:v>
                </c:pt>
                <c:pt idx="279">
                  <c:v>4.0829334000000005E-3</c:v>
                </c:pt>
                <c:pt idx="280">
                  <c:v>4.0019855999999998E-3</c:v>
                </c:pt>
                <c:pt idx="281">
                  <c:v>3.8904229999999996E-3</c:v>
                </c:pt>
                <c:pt idx="282">
                  <c:v>3.7625152000000002E-3</c:v>
                </c:pt>
                <c:pt idx="283">
                  <c:v>3.6421312000000003E-3</c:v>
                </c:pt>
                <c:pt idx="284">
                  <c:v>3.5212285999999997E-3</c:v>
                </c:pt>
                <c:pt idx="285">
                  <c:v>3.3852778000000002E-3</c:v>
                </c:pt>
                <c:pt idx="286">
                  <c:v>3.2264955999999996E-3</c:v>
                </c:pt>
                <c:pt idx="287">
                  <c:v>3.0441035999999996E-3</c:v>
                </c:pt>
                <c:pt idx="288">
                  <c:v>2.8375830000000003E-3</c:v>
                </c:pt>
                <c:pt idx="289">
                  <c:v>2.6191275999999999E-3</c:v>
                </c:pt>
                <c:pt idx="290">
                  <c:v>2.4037858000000001E-3</c:v>
                </c:pt>
                <c:pt idx="291">
                  <c:v>2.1931140000000003E-3</c:v>
                </c:pt>
                <c:pt idx="292">
                  <c:v>1.9930796000000002E-3</c:v>
                </c:pt>
                <c:pt idx="293">
                  <c:v>1.8192493999999999E-3</c:v>
                </c:pt>
                <c:pt idx="294">
                  <c:v>1.6695479999999999E-3</c:v>
                </c:pt>
                <c:pt idx="295">
                  <c:v>1.5403427999999999E-3</c:v>
                </c:pt>
                <c:pt idx="296">
                  <c:v>1.4339692000000001E-3</c:v>
                </c:pt>
                <c:pt idx="297">
                  <c:v>1.3317466E-3</c:v>
                </c:pt>
                <c:pt idx="298">
                  <c:v>1.2331564000000001E-3</c:v>
                </c:pt>
                <c:pt idx="299">
                  <c:v>1.1576570000000001E-3</c:v>
                </c:pt>
                <c:pt idx="300">
                  <c:v>1.1042108000000003E-3</c:v>
                </c:pt>
                <c:pt idx="301">
                  <c:v>1.0855304000000001E-3</c:v>
                </c:pt>
                <c:pt idx="302">
                  <c:v>1.109659E-3</c:v>
                </c:pt>
                <c:pt idx="303">
                  <c:v>1.1428683999999999E-3</c:v>
                </c:pt>
                <c:pt idx="304">
                  <c:v>1.1529869999999998E-3</c:v>
                </c:pt>
                <c:pt idx="305">
                  <c:v>1.1231504E-3</c:v>
                </c:pt>
                <c:pt idx="306">
                  <c:v>1.0333814400000001E-3</c:v>
                </c:pt>
                <c:pt idx="307">
                  <c:v>9.0287918000000003E-4</c:v>
                </c:pt>
                <c:pt idx="308">
                  <c:v>7.7574963999999988E-4</c:v>
                </c:pt>
                <c:pt idx="309">
                  <c:v>6.7119199999999993E-4</c:v>
                </c:pt>
                <c:pt idx="310">
                  <c:v>6.0140050000000004E-4</c:v>
                </c:pt>
                <c:pt idx="311">
                  <c:v>5.6637502000000007E-4</c:v>
                </c:pt>
                <c:pt idx="312">
                  <c:v>5.3835463999999994E-4</c:v>
                </c:pt>
                <c:pt idx="313">
                  <c:v>4.9839964E-4</c:v>
                </c:pt>
                <c:pt idx="314">
                  <c:v>4.4183996000000004E-4</c:v>
                </c:pt>
                <c:pt idx="315">
                  <c:v>3.5985438E-4</c:v>
                </c:pt>
                <c:pt idx="316">
                  <c:v>2.5789130800000002E-4</c:v>
                </c:pt>
                <c:pt idx="317">
                  <c:v>1.5670658800000001E-4</c:v>
                </c:pt>
                <c:pt idx="318">
                  <c:v>6.3564752000000007E-5</c:v>
                </c:pt>
                <c:pt idx="319">
                  <c:v>-7.0050959999999991E-6</c:v>
                </c:pt>
                <c:pt idx="320">
                  <c:v>-3.0095968E-5</c:v>
                </c:pt>
                <c:pt idx="321">
                  <c:v>-1.556688E-5</c:v>
                </c:pt>
                <c:pt idx="322">
                  <c:v>2.0755839999999998E-5</c:v>
                </c:pt>
                <c:pt idx="323">
                  <c:v>8.4580056E-5</c:v>
                </c:pt>
                <c:pt idx="324">
                  <c:v>1.61376664E-4</c:v>
                </c:pt>
                <c:pt idx="325">
                  <c:v>2.2675755600000004E-4</c:v>
                </c:pt>
                <c:pt idx="326">
                  <c:v>2.8357666000000003E-4</c:v>
                </c:pt>
                <c:pt idx="327">
                  <c:v>3.1107814000000004E-4</c:v>
                </c:pt>
                <c:pt idx="328">
                  <c:v>2.8409554000000006E-4</c:v>
                </c:pt>
                <c:pt idx="329">
                  <c:v>2.1689850800000001E-4</c:v>
                </c:pt>
                <c:pt idx="330">
                  <c:v>1.31799568E-4</c:v>
                </c:pt>
                <c:pt idx="331">
                  <c:v>5.08518E-5</c:v>
                </c:pt>
                <c:pt idx="332">
                  <c:v>9.3401279999999971E-6</c:v>
                </c:pt>
                <c:pt idx="333">
                  <c:v>9.8590279999999965E-6</c:v>
                </c:pt>
                <c:pt idx="334">
                  <c:v>3.3209339999999997E-5</c:v>
                </c:pt>
                <c:pt idx="335">
                  <c:v>5.7078555999999999E-5</c:v>
                </c:pt>
                <c:pt idx="336">
                  <c:v>4.0473883999999995E-5</c:v>
                </c:pt>
                <c:pt idx="337">
                  <c:v>-3.5544384000000001E-5</c:v>
                </c:pt>
                <c:pt idx="338">
                  <c:v>-1.5826330399999999E-4</c:v>
                </c:pt>
                <c:pt idx="339">
                  <c:v>-3.1652658400000002E-4</c:v>
                </c:pt>
                <c:pt idx="340">
                  <c:v>-4.8957839999999998E-4</c:v>
                </c:pt>
                <c:pt idx="341">
                  <c:v>-6.4472830000000011E-4</c:v>
                </c:pt>
                <c:pt idx="342">
                  <c:v>-7.614799E-4</c:v>
                </c:pt>
                <c:pt idx="343">
                  <c:v>-8.2193127999999999E-4</c:v>
                </c:pt>
                <c:pt idx="344">
                  <c:v>-8.1051556000000008E-4</c:v>
                </c:pt>
                <c:pt idx="345">
                  <c:v>-7.3190281999999996E-4</c:v>
                </c:pt>
                <c:pt idx="346">
                  <c:v>-6.0243828000000003E-4</c:v>
                </c:pt>
                <c:pt idx="347">
                  <c:v>-4.5766630000000001E-4</c:v>
                </c:pt>
                <c:pt idx="348">
                  <c:v>-3.3780132000000001E-4</c:v>
                </c:pt>
                <c:pt idx="349">
                  <c:v>-2.6878815999999996E-4</c:v>
                </c:pt>
                <c:pt idx="350">
                  <c:v>-2.5789133999999994E-4</c:v>
                </c:pt>
                <c:pt idx="351">
                  <c:v>-2.9862467999999999E-4</c:v>
                </c:pt>
                <c:pt idx="352">
                  <c:v>-3.6971341999999998E-4</c:v>
                </c:pt>
                <c:pt idx="353">
                  <c:v>-4.4287776000000005E-4</c:v>
                </c:pt>
                <c:pt idx="354">
                  <c:v>-4.9554570000000004E-4</c:v>
                </c:pt>
                <c:pt idx="355">
                  <c:v>-5.0929643999999999E-4</c:v>
                </c:pt>
                <c:pt idx="356">
                  <c:v>-4.8516776E-4</c:v>
                </c:pt>
                <c:pt idx="357">
                  <c:v>-4.3976436000000001E-4</c:v>
                </c:pt>
                <c:pt idx="358">
                  <c:v>-3.9851211999999996E-4</c:v>
                </c:pt>
                <c:pt idx="359">
                  <c:v>-3.8657752000000002E-4</c:v>
                </c:pt>
                <c:pt idx="360">
                  <c:v>-4.2393804000000001E-4</c:v>
                </c:pt>
                <c:pt idx="361">
                  <c:v>-4.9087564000000004E-4</c:v>
                </c:pt>
                <c:pt idx="362">
                  <c:v>-5.5340262000000006E-4</c:v>
                </c:pt>
                <c:pt idx="363">
                  <c:v>-5.96471E-4</c:v>
                </c:pt>
                <c:pt idx="364">
                  <c:v>-6.1125952000000005E-4</c:v>
                </c:pt>
                <c:pt idx="365">
                  <c:v>-6.0399497999999994E-4</c:v>
                </c:pt>
                <c:pt idx="366">
                  <c:v>-6.0736779999999999E-4</c:v>
                </c:pt>
                <c:pt idx="367">
                  <c:v>-6.343503800000001E-4</c:v>
                </c:pt>
                <c:pt idx="368">
                  <c:v>-6.7300811999999996E-4</c:v>
                </c:pt>
                <c:pt idx="369">
                  <c:v>-7.0984974000000011E-4</c:v>
                </c:pt>
                <c:pt idx="370">
                  <c:v>-7.2282214000000001E-4</c:v>
                </c:pt>
                <c:pt idx="371">
                  <c:v>-6.9817457999999993E-4</c:v>
                </c:pt>
                <c:pt idx="372">
                  <c:v>-6.5380898000000007E-4</c:v>
                </c:pt>
                <c:pt idx="373">
                  <c:v>-6.1592958000000005E-4</c:v>
                </c:pt>
                <c:pt idx="374">
                  <c:v>-6.047733200000001E-4</c:v>
                </c:pt>
                <c:pt idx="375">
                  <c:v>-6.3331260000000001E-4</c:v>
                </c:pt>
                <c:pt idx="376">
                  <c:v>-6.963584599999999E-4</c:v>
                </c:pt>
                <c:pt idx="377">
                  <c:v>-7.8119795999999993E-4</c:v>
                </c:pt>
                <c:pt idx="378">
                  <c:v>-8.7200476000000012E-4</c:v>
                </c:pt>
                <c:pt idx="379">
                  <c:v>-9.4776365999999987E-4</c:v>
                </c:pt>
                <c:pt idx="380">
                  <c:v>-9.9057262000000002E-4</c:v>
                </c:pt>
                <c:pt idx="381">
                  <c:v>-9.8927537999999996E-4</c:v>
                </c:pt>
                <c:pt idx="382">
                  <c:v>-9.389424599999998E-4</c:v>
                </c:pt>
                <c:pt idx="383">
                  <c:v>-8.4631952000000009E-4</c:v>
                </c:pt>
                <c:pt idx="384">
                  <c:v>-7.3631347999999998E-4</c:v>
                </c:pt>
                <c:pt idx="385">
                  <c:v>-6.3876098000000003E-4</c:v>
                </c:pt>
                <c:pt idx="386">
                  <c:v>-5.6948836000000002E-4</c:v>
                </c:pt>
                <c:pt idx="387">
                  <c:v>-5.2953338E-4</c:v>
                </c:pt>
                <c:pt idx="388">
                  <c:v>-5.1370705999999994E-4</c:v>
                </c:pt>
                <c:pt idx="389">
                  <c:v>-5.0540472000000004E-4</c:v>
                </c:pt>
                <c:pt idx="390">
                  <c:v>-4.8464887999999997E-4</c:v>
                </c:pt>
                <c:pt idx="391">
                  <c:v>-4.5896354000000001E-4</c:v>
                </c:pt>
                <c:pt idx="392">
                  <c:v>-4.4365610000000004E-4</c:v>
                </c:pt>
                <c:pt idx="393">
                  <c:v>-4.3431596000000002E-4</c:v>
                </c:pt>
                <c:pt idx="394">
                  <c:v>-4.2419750000000003E-4</c:v>
                </c:pt>
                <c:pt idx="395">
                  <c:v>-4.0006883999999996E-4</c:v>
                </c:pt>
                <c:pt idx="396">
                  <c:v>-3.4169302000000004E-4</c:v>
                </c:pt>
                <c:pt idx="397">
                  <c:v>-2.57891312E-4</c:v>
                </c:pt>
                <c:pt idx="398">
                  <c:v>-1.92250972E-4</c:v>
                </c:pt>
                <c:pt idx="399">
                  <c:v>-1.8524587199999999E-4</c:v>
                </c:pt>
                <c:pt idx="400">
                  <c:v>-2.6723145199999997E-4</c:v>
                </c:pt>
                <c:pt idx="401">
                  <c:v>-4.2860811200000001E-4</c:v>
                </c:pt>
                <c:pt idx="402">
                  <c:v>-6.1100005999999998E-4</c:v>
                </c:pt>
                <c:pt idx="403">
                  <c:v>-7.5888542E-4</c:v>
                </c:pt>
                <c:pt idx="404">
                  <c:v>-8.3853596000000013E-4</c:v>
                </c:pt>
                <c:pt idx="405">
                  <c:v>-8.3101196000000006E-4</c:v>
                </c:pt>
                <c:pt idx="406">
                  <c:v>-7.6563108000000002E-4</c:v>
                </c:pt>
                <c:pt idx="407">
                  <c:v>-6.8909392000000001E-4</c:v>
                </c:pt>
                <c:pt idx="408">
                  <c:v>-6.2501026E-4</c:v>
                </c:pt>
                <c:pt idx="409">
                  <c:v>-5.9465483999999991E-4</c:v>
                </c:pt>
                <c:pt idx="410">
                  <c:v>-6.0581110000000008E-4</c:v>
                </c:pt>
                <c:pt idx="411">
                  <c:v>-6.2630748000000003E-4</c:v>
                </c:pt>
                <c:pt idx="412">
                  <c:v>-6.2604803999999998E-4</c:v>
                </c:pt>
                <c:pt idx="413">
                  <c:v>-5.8972531999999995E-4</c:v>
                </c:pt>
                <c:pt idx="414">
                  <c:v>-5.0488582000000003E-4</c:v>
                </c:pt>
                <c:pt idx="415">
                  <c:v>-3.9462041999999999E-4</c:v>
                </c:pt>
                <c:pt idx="416">
                  <c:v>-3.0614865999999998E-4</c:v>
                </c:pt>
                <c:pt idx="417">
                  <c:v>-2.6930703999999999E-4</c:v>
                </c:pt>
                <c:pt idx="418">
                  <c:v>-2.8513338000000002E-4</c:v>
                </c:pt>
                <c:pt idx="419">
                  <c:v>-3.3909856000000001E-4</c:v>
                </c:pt>
                <c:pt idx="420">
                  <c:v>-4.1096565999999997E-4</c:v>
                </c:pt>
                <c:pt idx="421">
                  <c:v>-4.8361109999999998E-4</c:v>
                </c:pt>
                <c:pt idx="422">
                  <c:v>-5.4510028000000004E-4</c:v>
                </c:pt>
                <c:pt idx="423">
                  <c:v>-5.9024421999999996E-4</c:v>
                </c:pt>
                <c:pt idx="424">
                  <c:v>-6.1203785999999999E-4</c:v>
                </c:pt>
                <c:pt idx="425">
                  <c:v>-5.9906545999999998E-4</c:v>
                </c:pt>
                <c:pt idx="426">
                  <c:v>-5.5366205999999999E-4</c:v>
                </c:pt>
                <c:pt idx="427">
                  <c:v>-4.9995631999999999E-4</c:v>
                </c:pt>
                <c:pt idx="428">
                  <c:v>-4.6648753999999998E-4</c:v>
                </c:pt>
                <c:pt idx="429">
                  <c:v>-4.6726587999999997E-4</c:v>
                </c:pt>
                <c:pt idx="430">
                  <c:v>-4.9969688000000006E-4</c:v>
                </c:pt>
                <c:pt idx="431">
                  <c:v>-5.5054868000000009E-4</c:v>
                </c:pt>
                <c:pt idx="432">
                  <c:v>-5.9880600000000001E-4</c:v>
                </c:pt>
                <c:pt idx="433">
                  <c:v>-6.3642595999999999E-4</c:v>
                </c:pt>
                <c:pt idx="434">
                  <c:v>-6.7404591999999997E-4</c:v>
                </c:pt>
                <c:pt idx="435">
                  <c:v>-7.1192531999999999E-4</c:v>
                </c:pt>
                <c:pt idx="436">
                  <c:v>-7.4046460000000013E-4</c:v>
                </c:pt>
                <c:pt idx="437">
                  <c:v>-7.6251768000000009E-4</c:v>
                </c:pt>
                <c:pt idx="438">
                  <c:v>-7.8301406000000004E-4</c:v>
                </c:pt>
                <c:pt idx="439">
                  <c:v>-7.9987818E-4</c:v>
                </c:pt>
                <c:pt idx="440">
                  <c:v>-8.3049305999999994E-4</c:v>
                </c:pt>
                <c:pt idx="441">
                  <c:v>-8.8056645999999984E-4</c:v>
                </c:pt>
                <c:pt idx="442">
                  <c:v>-9.3556942000000008E-4</c:v>
                </c:pt>
                <c:pt idx="443">
                  <c:v>-9.9290734000000006E-4</c:v>
                </c:pt>
                <c:pt idx="444">
                  <c:v>-1.06581222E-3</c:v>
                </c:pt>
                <c:pt idx="445">
                  <c:v>-1.1433872000000001E-3</c:v>
                </c:pt>
                <c:pt idx="446">
                  <c:v>-1.2108438000000001E-3</c:v>
                </c:pt>
                <c:pt idx="447">
                  <c:v>-1.2528744000000001E-3</c:v>
                </c:pt>
                <c:pt idx="448">
                  <c:v>-1.2518367999999999E-3</c:v>
                </c:pt>
                <c:pt idx="449">
                  <c:v>-1.2186274E-3</c:v>
                </c:pt>
                <c:pt idx="450">
                  <c:v>-1.1830830000000001E-3</c:v>
                </c:pt>
                <c:pt idx="451">
                  <c:v>-1.1714078E-3</c:v>
                </c:pt>
                <c:pt idx="452">
                  <c:v>-1.1937204E-3</c:v>
                </c:pt>
                <c:pt idx="453">
                  <c:v>-1.222519E-3</c:v>
                </c:pt>
                <c:pt idx="454">
                  <c:v>-1.20254158E-3</c:v>
                </c:pt>
                <c:pt idx="455">
                  <c:v>-1.10628636E-3</c:v>
                </c:pt>
                <c:pt idx="456">
                  <c:v>-9.3790460000000003E-4</c:v>
                </c:pt>
                <c:pt idx="457">
                  <c:v>-7.3709175999999994E-4</c:v>
                </c:pt>
                <c:pt idx="458">
                  <c:v>-5.7052616000000003E-4</c:v>
                </c:pt>
                <c:pt idx="459">
                  <c:v>-4.8257327999999994E-4</c:v>
                </c:pt>
                <c:pt idx="460">
                  <c:v>-4.8750280000000001E-4</c:v>
                </c:pt>
                <c:pt idx="461">
                  <c:v>-5.8142298000000005E-4</c:v>
                </c:pt>
                <c:pt idx="462">
                  <c:v>-7.2152481999999995E-4</c:v>
                </c:pt>
                <c:pt idx="463">
                  <c:v>-8.4943261999999992E-4</c:v>
                </c:pt>
                <c:pt idx="464">
                  <c:v>-9.3479101999999984E-4</c:v>
                </c:pt>
                <c:pt idx="465">
                  <c:v>-9.6229249999999996E-4</c:v>
                </c:pt>
                <c:pt idx="466">
                  <c:v>-9.3038037999999997E-4</c:v>
                </c:pt>
                <c:pt idx="467">
                  <c:v>-8.6785349999999998E-4</c:v>
                </c:pt>
                <c:pt idx="468">
                  <c:v>-7.9832151999999993E-4</c:v>
                </c:pt>
                <c:pt idx="469">
                  <c:v>-7.2801110000000001E-4</c:v>
                </c:pt>
                <c:pt idx="470">
                  <c:v>-6.6133296E-4</c:v>
                </c:pt>
                <c:pt idx="471">
                  <c:v>-5.9206036000000002E-4</c:v>
                </c:pt>
                <c:pt idx="472">
                  <c:v>-4.9995631999999999E-4</c:v>
                </c:pt>
                <c:pt idx="473">
                  <c:v>-3.9124759999999999E-4</c:v>
                </c:pt>
                <c:pt idx="474">
                  <c:v>-2.8487392E-4</c:v>
                </c:pt>
                <c:pt idx="475">
                  <c:v>-1.9795884000000001E-4</c:v>
                </c:pt>
                <c:pt idx="476">
                  <c:v>-1.5670660000000002E-4</c:v>
                </c:pt>
                <c:pt idx="477">
                  <c:v>-1.7201403999999999E-4</c:v>
                </c:pt>
                <c:pt idx="478">
                  <c:v>-2.2208750000000002E-4</c:v>
                </c:pt>
                <c:pt idx="479">
                  <c:v>-2.7942549999999998E-4</c:v>
                </c:pt>
                <c:pt idx="480">
                  <c:v>-3.2872062000000003E-4</c:v>
                </c:pt>
                <c:pt idx="481">
                  <c:v>-3.4740087999999999E-4</c:v>
                </c:pt>
                <c:pt idx="482">
                  <c:v>-3.3053675999999998E-4</c:v>
                </c:pt>
                <c:pt idx="483">
                  <c:v>-2.988841E-4</c:v>
                </c:pt>
                <c:pt idx="484">
                  <c:v>-2.5399960000000007E-4</c:v>
                </c:pt>
                <c:pt idx="485">
                  <c:v>-1.8472698399999999E-4</c:v>
                </c:pt>
                <c:pt idx="486">
                  <c:v>-1.0507644E-4</c:v>
                </c:pt>
                <c:pt idx="487">
                  <c:v>-3.5284919999999993E-5</c:v>
                </c:pt>
                <c:pt idx="488">
                  <c:v>1.5826331999999999E-5</c:v>
                </c:pt>
                <c:pt idx="489">
                  <c:v>3.2430999999999995E-5</c:v>
                </c:pt>
                <c:pt idx="490">
                  <c:v>3.0095967999999994E-5</c:v>
                </c:pt>
                <c:pt idx="491">
                  <c:v>5.1630143999999999E-5</c:v>
                </c:pt>
                <c:pt idx="492">
                  <c:v>1.15194904E-4</c:v>
                </c:pt>
                <c:pt idx="493">
                  <c:v>2.2494141199999999E-4</c:v>
                </c:pt>
                <c:pt idx="494">
                  <c:v>3.6400554399999998E-4</c:v>
                </c:pt>
                <c:pt idx="495">
                  <c:v>4.8361107999999995E-4</c:v>
                </c:pt>
                <c:pt idx="496">
                  <c:v>5.4276523999999997E-4</c:v>
                </c:pt>
                <c:pt idx="497">
                  <c:v>5.2408497999999995E-4</c:v>
                </c:pt>
                <c:pt idx="498">
                  <c:v>4.2238135999999991E-4</c:v>
                </c:pt>
                <c:pt idx="499">
                  <c:v>2.6515586000000002E-4</c:v>
                </c:pt>
                <c:pt idx="500">
                  <c:v>9.8590240000000006E-5</c:v>
                </c:pt>
                <c:pt idx="501">
                  <c:v>-4.0992800000000005E-5</c:v>
                </c:pt>
                <c:pt idx="502">
                  <c:v>-1.18827196E-4</c:v>
                </c:pt>
                <c:pt idx="503">
                  <c:v>-1.25053948E-4</c:v>
                </c:pt>
                <c:pt idx="504">
                  <c:v>-8.7433980000000002E-5</c:v>
                </c:pt>
                <c:pt idx="505">
                  <c:v>-4.3587271999999999E-5</c:v>
                </c:pt>
                <c:pt idx="506">
                  <c:v>-1.6864120000000001E-5</c:v>
                </c:pt>
                <c:pt idx="507">
                  <c:v>-1.6864120000000001E-5</c:v>
                </c:pt>
                <c:pt idx="508">
                  <c:v>-3.761996E-5</c:v>
                </c:pt>
                <c:pt idx="509">
                  <c:v>-5.4743527999999992E-5</c:v>
                </c:pt>
                <c:pt idx="510">
                  <c:v>-5.0592360000000004E-5</c:v>
                </c:pt>
                <c:pt idx="511">
                  <c:v>-3.7619960000000006E-5</c:v>
                </c:pt>
                <c:pt idx="512">
                  <c:v>-3.0095968E-5</c:v>
                </c:pt>
                <c:pt idx="513">
                  <c:v>-2.2312527999999997E-5</c:v>
                </c:pt>
                <c:pt idx="514">
                  <c:v>-1.6345224E-5</c:v>
                </c:pt>
                <c:pt idx="515">
                  <c:v>-1.5826327999999998E-5</c:v>
                </c:pt>
                <c:pt idx="516">
                  <c:v>-9.5995759999999997E-6</c:v>
                </c:pt>
                <c:pt idx="517">
                  <c:v>3.8917200000000009E-6</c:v>
                </c:pt>
                <c:pt idx="518">
                  <c:v>2.1015287999999999E-5</c:v>
                </c:pt>
                <c:pt idx="519">
                  <c:v>5.3446284E-5</c:v>
                </c:pt>
                <c:pt idx="520">
                  <c:v>9.4957971999999998E-5</c:v>
                </c:pt>
                <c:pt idx="521">
                  <c:v>1.2790786800000002E-4</c:v>
                </c:pt>
                <c:pt idx="522">
                  <c:v>1.5047983599999999E-4</c:v>
                </c:pt>
                <c:pt idx="523">
                  <c:v>1.5359321199999998E-4</c:v>
                </c:pt>
                <c:pt idx="524">
                  <c:v>1.2116221599999999E-4</c:v>
                </c:pt>
                <c:pt idx="525">
                  <c:v>7.3683224000000005E-5</c:v>
                </c:pt>
                <c:pt idx="526">
                  <c:v>3.6063264000000006E-5</c:v>
                </c:pt>
                <c:pt idx="527">
                  <c:v>5.7078559999999997E-6</c:v>
                </c:pt>
                <c:pt idx="528">
                  <c:v>-3.3728240000000004E-6</c:v>
                </c:pt>
                <c:pt idx="529">
                  <c:v>1.9199151999999999E-5</c:v>
                </c:pt>
                <c:pt idx="530">
                  <c:v>6.2526964000000001E-5</c:v>
                </c:pt>
                <c:pt idx="531">
                  <c:v>1.2194056400000001E-4</c:v>
                </c:pt>
                <c:pt idx="532">
                  <c:v>2.0262889200000001E-4</c:v>
                </c:pt>
                <c:pt idx="533">
                  <c:v>2.8253887999999999E-4</c:v>
                </c:pt>
                <c:pt idx="534">
                  <c:v>3.4195247999999995E-4</c:v>
                </c:pt>
                <c:pt idx="535">
                  <c:v>3.8035077999999998E-4</c:v>
                </c:pt>
                <c:pt idx="536">
                  <c:v>3.9254482000000007E-4</c:v>
                </c:pt>
                <c:pt idx="537">
                  <c:v>3.9150701999999995E-4</c:v>
                </c:pt>
                <c:pt idx="538">
                  <c:v>4.1589514000000004E-4</c:v>
                </c:pt>
                <c:pt idx="539">
                  <c:v>4.8880002000000009E-4</c:v>
                </c:pt>
                <c:pt idx="540">
                  <c:v>5.894658600000001E-4</c:v>
                </c:pt>
                <c:pt idx="541">
                  <c:v>6.8987224000000003E-4</c:v>
                </c:pt>
                <c:pt idx="542">
                  <c:v>7.4539412000000009E-4</c:v>
                </c:pt>
                <c:pt idx="543">
                  <c:v>7.1581703999999994E-4</c:v>
                </c:pt>
                <c:pt idx="544">
                  <c:v>6.2008072000000001E-4</c:v>
                </c:pt>
                <c:pt idx="545">
                  <c:v>5.1396647999999996E-4</c:v>
                </c:pt>
                <c:pt idx="546">
                  <c:v>4.4417498000000002E-4</c:v>
                </c:pt>
                <c:pt idx="547">
                  <c:v>4.4054271999999998E-4</c:v>
                </c:pt>
                <c:pt idx="548">
                  <c:v>5.0332913999999993E-4</c:v>
                </c:pt>
                <c:pt idx="549">
                  <c:v>5.9076312000000007E-4</c:v>
                </c:pt>
                <c:pt idx="550">
                  <c:v>6.6003573999999998E-4</c:v>
                </c:pt>
                <c:pt idx="551">
                  <c:v>6.8935336000000005E-4</c:v>
                </c:pt>
                <c:pt idx="552">
                  <c:v>6.7326758000000003E-4</c:v>
                </c:pt>
                <c:pt idx="553">
                  <c:v>6.1541067999999993E-4</c:v>
                </c:pt>
                <c:pt idx="554">
                  <c:v>5.2693892000000003E-4</c:v>
                </c:pt>
                <c:pt idx="555">
                  <c:v>4.2367862000000005E-4</c:v>
                </c:pt>
                <c:pt idx="556">
                  <c:v>3.1029984E-4</c:v>
                </c:pt>
                <c:pt idx="557">
                  <c:v>1.8524589599999995E-4</c:v>
                </c:pt>
                <c:pt idx="558">
                  <c:v>5.8894715999999981E-5</c:v>
                </c:pt>
                <c:pt idx="559">
                  <c:v>-6.2008063999999995E-5</c:v>
                </c:pt>
                <c:pt idx="560">
                  <c:v>-1.7408960399999999E-4</c:v>
                </c:pt>
                <c:pt idx="561">
                  <c:v>-2.5763186399999999E-4</c:v>
                </c:pt>
                <c:pt idx="562">
                  <c:v>-2.9784630000000004E-4</c:v>
                </c:pt>
                <c:pt idx="563">
                  <c:v>-2.9654905999999999E-4</c:v>
                </c:pt>
                <c:pt idx="564">
                  <c:v>-2.5218344400000002E-4</c:v>
                </c:pt>
                <c:pt idx="565">
                  <c:v>-1.7875966399999999E-4</c:v>
                </c:pt>
                <c:pt idx="566">
                  <c:v>-9.9887468000000001E-5</c:v>
                </c:pt>
                <c:pt idx="567">
                  <c:v>-2.0755827999999995E-5</c:v>
                </c:pt>
                <c:pt idx="568">
                  <c:v>4.7997892000000001E-5</c:v>
                </c:pt>
                <c:pt idx="569">
                  <c:v>9.3401295999999992E-5</c:v>
                </c:pt>
                <c:pt idx="570">
                  <c:v>1.25053956E-4</c:v>
                </c:pt>
                <c:pt idx="571">
                  <c:v>1.4684758000000001E-4</c:v>
                </c:pt>
                <c:pt idx="572">
                  <c:v>1.5281488000000001E-4</c:v>
                </c:pt>
                <c:pt idx="573">
                  <c:v>1.5774438E-4</c:v>
                </c:pt>
                <c:pt idx="574">
                  <c:v>1.7045732000000002E-4</c:v>
                </c:pt>
                <c:pt idx="575">
                  <c:v>1.9095369999999997E-4</c:v>
                </c:pt>
                <c:pt idx="576">
                  <c:v>2.3428151999999998E-4</c:v>
                </c:pt>
                <c:pt idx="577">
                  <c:v>3.1496986000000005E-4</c:v>
                </c:pt>
                <c:pt idx="578">
                  <c:v>4.2471638E-4</c:v>
                </c:pt>
                <c:pt idx="579">
                  <c:v>5.3913295999999996E-4</c:v>
                </c:pt>
                <c:pt idx="580">
                  <c:v>6.2812364000000001E-4</c:v>
                </c:pt>
                <c:pt idx="581">
                  <c:v>6.5796015999999998E-4</c:v>
                </c:pt>
                <c:pt idx="582">
                  <c:v>6.1100005999999998E-4</c:v>
                </c:pt>
                <c:pt idx="583">
                  <c:v>5.0177243999999992E-4</c:v>
                </c:pt>
                <c:pt idx="584">
                  <c:v>3.7282678000000001E-4</c:v>
                </c:pt>
                <c:pt idx="585">
                  <c:v>2.5763186000000006E-4</c:v>
                </c:pt>
                <c:pt idx="586">
                  <c:v>1.7512740000000002E-4</c:v>
                </c:pt>
                <c:pt idx="587">
                  <c:v>1.3802634000000002E-4</c:v>
                </c:pt>
                <c:pt idx="588">
                  <c:v>1.3517242E-4</c:v>
                </c:pt>
                <c:pt idx="589">
                  <c:v>1.3672910000000002E-4</c:v>
                </c:pt>
                <c:pt idx="590">
                  <c:v>1.25572836E-4</c:v>
                </c:pt>
                <c:pt idx="591">
                  <c:v>9.2882388000000004E-5</c:v>
                </c:pt>
                <c:pt idx="592">
                  <c:v>2.3869208000000004E-5</c:v>
                </c:pt>
                <c:pt idx="593">
                  <c:v>-6.8753732E-5</c:v>
                </c:pt>
                <c:pt idx="594">
                  <c:v>-1.4295585200000001E-4</c:v>
                </c:pt>
                <c:pt idx="595">
                  <c:v>-1.7486795600000002E-4</c:v>
                </c:pt>
                <c:pt idx="596">
                  <c:v>-1.6059831599999998E-4</c:v>
                </c:pt>
                <c:pt idx="597">
                  <c:v>-1.0170361199999999E-4</c:v>
                </c:pt>
              </c:numCache>
            </c:numRef>
          </c:val>
          <c:smooth val="0"/>
        </c:ser>
        <c:ser>
          <c:idx val="57"/>
          <c:order val="56"/>
          <c:marker>
            <c:symbol val="none"/>
          </c:marker>
          <c:val>
            <c:numRef>
              <c:f>Sheet1!$BG$2:$BG$599</c:f>
              <c:numCache>
                <c:formatCode>0.00E+00</c:formatCode>
                <c:ptCount val="598"/>
                <c:pt idx="0">
                  <c:v>8.3801709999999996E-4</c:v>
                </c:pt>
                <c:pt idx="1">
                  <c:v>6.4991729999999996E-4</c:v>
                </c:pt>
                <c:pt idx="2">
                  <c:v>5.5599710000000006E-4</c:v>
                </c:pt>
                <c:pt idx="3">
                  <c:v>5.2849560000000002E-4</c:v>
                </c:pt>
                <c:pt idx="4">
                  <c:v>5.7960683999999998E-4</c:v>
                </c:pt>
                <c:pt idx="5">
                  <c:v>6.8779666000000003E-4</c:v>
                </c:pt>
                <c:pt idx="6">
                  <c:v>8.0688330000000009E-4</c:v>
                </c:pt>
                <c:pt idx="7">
                  <c:v>8.8912832000000012E-4</c:v>
                </c:pt>
                <c:pt idx="8">
                  <c:v>9.1351643999999994E-4</c:v>
                </c:pt>
                <c:pt idx="9">
                  <c:v>8.8757163999999991E-4</c:v>
                </c:pt>
                <c:pt idx="10">
                  <c:v>8.2712025999999992E-4</c:v>
                </c:pt>
                <c:pt idx="11">
                  <c:v>7.4643191999999999E-4</c:v>
                </c:pt>
                <c:pt idx="12">
                  <c:v>6.5329007999999995E-4</c:v>
                </c:pt>
                <c:pt idx="13">
                  <c:v>5.5054865999999995E-4</c:v>
                </c:pt>
                <c:pt idx="14">
                  <c:v>4.5014227999999991E-4</c:v>
                </c:pt>
                <c:pt idx="15">
                  <c:v>3.7412400000000004E-4</c:v>
                </c:pt>
                <c:pt idx="16">
                  <c:v>3.3546626000000002E-4</c:v>
                </c:pt>
                <c:pt idx="17">
                  <c:v>3.3001784E-4</c:v>
                </c:pt>
                <c:pt idx="18">
                  <c:v>3.4091465999999996E-4</c:v>
                </c:pt>
                <c:pt idx="19">
                  <c:v>3.5725989999999994E-4</c:v>
                </c:pt>
                <c:pt idx="20">
                  <c:v>3.7308623999999997E-4</c:v>
                </c:pt>
                <c:pt idx="21">
                  <c:v>3.8813421999999998E-4</c:v>
                </c:pt>
                <c:pt idx="22">
                  <c:v>4.1122510000000001E-4</c:v>
                </c:pt>
                <c:pt idx="23">
                  <c:v>4.3846713999999998E-4</c:v>
                </c:pt>
                <c:pt idx="24">
                  <c:v>4.4910449999999998E-4</c:v>
                </c:pt>
                <c:pt idx="25">
                  <c:v>4.3691043999999997E-4</c:v>
                </c:pt>
                <c:pt idx="26">
                  <c:v>4.0629558000000005E-4</c:v>
                </c:pt>
                <c:pt idx="27">
                  <c:v>3.7697795999999998E-4</c:v>
                </c:pt>
                <c:pt idx="28">
                  <c:v>3.8346415999999998E-4</c:v>
                </c:pt>
                <c:pt idx="29">
                  <c:v>4.3950494E-4</c:v>
                </c:pt>
                <c:pt idx="30">
                  <c:v>5.2693892000000003E-4</c:v>
                </c:pt>
                <c:pt idx="31">
                  <c:v>6.0710834000000003E-4</c:v>
                </c:pt>
                <c:pt idx="32">
                  <c:v>6.3253424000000004E-4</c:v>
                </c:pt>
                <c:pt idx="33">
                  <c:v>5.8064464E-4</c:v>
                </c:pt>
                <c:pt idx="34">
                  <c:v>4.7868155999999999E-4</c:v>
                </c:pt>
                <c:pt idx="35">
                  <c:v>3.7204841999999999E-4</c:v>
                </c:pt>
                <c:pt idx="36">
                  <c:v>3.1522932000000006E-4</c:v>
                </c:pt>
                <c:pt idx="37">
                  <c:v>3.3909854000000004E-4</c:v>
                </c:pt>
                <c:pt idx="38">
                  <c:v>4.2575418000000002E-4</c:v>
                </c:pt>
                <c:pt idx="39">
                  <c:v>5.3316566000000001E-4</c:v>
                </c:pt>
                <c:pt idx="40">
                  <c:v>6.2293468E-4</c:v>
                </c:pt>
                <c:pt idx="41">
                  <c:v>6.6652194000000004E-4</c:v>
                </c:pt>
                <c:pt idx="42">
                  <c:v>6.6626249999999999E-4</c:v>
                </c:pt>
                <c:pt idx="43">
                  <c:v>6.5640347999999999E-4</c:v>
                </c:pt>
                <c:pt idx="44">
                  <c:v>6.6029519999999994E-4</c:v>
                </c:pt>
                <c:pt idx="45">
                  <c:v>6.8572110000000006E-4</c:v>
                </c:pt>
                <c:pt idx="46">
                  <c:v>7.3060560000000004E-4</c:v>
                </c:pt>
                <c:pt idx="47">
                  <c:v>7.7886291999999997E-4</c:v>
                </c:pt>
                <c:pt idx="48">
                  <c:v>8.1881789999999999E-4</c:v>
                </c:pt>
                <c:pt idx="49">
                  <c:v>8.5202724000000012E-4</c:v>
                </c:pt>
                <c:pt idx="50">
                  <c:v>8.751181200000001E-4</c:v>
                </c:pt>
                <c:pt idx="51">
                  <c:v>8.9561451999999996E-4</c:v>
                </c:pt>
                <c:pt idx="52">
                  <c:v>9.3064002000000008E-4</c:v>
                </c:pt>
                <c:pt idx="53">
                  <c:v>9.7500554000000004E-4</c:v>
                </c:pt>
                <c:pt idx="54">
                  <c:v>1.01573898E-3</c:v>
                </c:pt>
                <c:pt idx="55">
                  <c:v>1.0409054400000001E-3</c:v>
                </c:pt>
                <c:pt idx="56">
                  <c:v>1.02637634E-3</c:v>
                </c:pt>
                <c:pt idx="57">
                  <c:v>9.5632536000000003E-4</c:v>
                </c:pt>
                <c:pt idx="58">
                  <c:v>8.4917342E-4</c:v>
                </c:pt>
                <c:pt idx="59">
                  <c:v>7.3527564000000001E-4</c:v>
                </c:pt>
                <c:pt idx="60">
                  <c:v>6.4913890000000004E-4</c:v>
                </c:pt>
                <c:pt idx="61">
                  <c:v>6.128161799999999E-4</c:v>
                </c:pt>
                <c:pt idx="62">
                  <c:v>6.1541066000000001E-4</c:v>
                </c:pt>
                <c:pt idx="63">
                  <c:v>6.1541066000000001E-4</c:v>
                </c:pt>
                <c:pt idx="64">
                  <c:v>5.8920641999999994E-4</c:v>
                </c:pt>
                <c:pt idx="65">
                  <c:v>5.435435600000001E-4</c:v>
                </c:pt>
                <c:pt idx="66">
                  <c:v>4.9347010000000001E-4</c:v>
                </c:pt>
                <c:pt idx="67">
                  <c:v>4.6389302000000003E-4</c:v>
                </c:pt>
                <c:pt idx="68">
                  <c:v>4.7764378000000001E-4</c:v>
                </c:pt>
                <c:pt idx="69">
                  <c:v>5.1422594000000003E-4</c:v>
                </c:pt>
                <c:pt idx="70">
                  <c:v>5.3342509999999995E-4</c:v>
                </c:pt>
                <c:pt idx="71">
                  <c:v>5.2538222000000001E-4</c:v>
                </c:pt>
                <c:pt idx="72">
                  <c:v>4.8802171999999999E-4</c:v>
                </c:pt>
                <c:pt idx="73">
                  <c:v>4.2938645999999998E-4</c:v>
                </c:pt>
                <c:pt idx="74">
                  <c:v>3.7023232000000004E-4</c:v>
                </c:pt>
                <c:pt idx="75">
                  <c:v>3.1938050000000003E-4</c:v>
                </c:pt>
                <c:pt idx="76">
                  <c:v>2.7527433999999999E-4</c:v>
                </c:pt>
                <c:pt idx="77">
                  <c:v>2.5296180000000001E-4</c:v>
                </c:pt>
                <c:pt idx="78">
                  <c:v>2.6385862000000002E-4</c:v>
                </c:pt>
                <c:pt idx="79">
                  <c:v>3.0562975999999997E-4</c:v>
                </c:pt>
                <c:pt idx="80">
                  <c:v>3.6634059999999998E-4</c:v>
                </c:pt>
                <c:pt idx="81">
                  <c:v>4.1719239999999996E-4</c:v>
                </c:pt>
                <c:pt idx="82">
                  <c:v>4.2912701999999999E-4</c:v>
                </c:pt>
                <c:pt idx="83">
                  <c:v>3.9539878000000001E-4</c:v>
                </c:pt>
                <c:pt idx="84">
                  <c:v>3.3494737999999999E-4</c:v>
                </c:pt>
                <c:pt idx="85">
                  <c:v>2.7631212000000003E-4</c:v>
                </c:pt>
                <c:pt idx="86">
                  <c:v>2.4024884000000001E-4</c:v>
                </c:pt>
                <c:pt idx="87">
                  <c:v>2.3298428000000001E-4</c:v>
                </c:pt>
                <c:pt idx="88">
                  <c:v>2.4803226000000002E-4</c:v>
                </c:pt>
                <c:pt idx="89">
                  <c:v>2.7112314E-4</c:v>
                </c:pt>
                <c:pt idx="90">
                  <c:v>2.9110064000000002E-4</c:v>
                </c:pt>
                <c:pt idx="91">
                  <c:v>3.1445095999999999E-4</c:v>
                </c:pt>
                <c:pt idx="92">
                  <c:v>3.4454693999999998E-4</c:v>
                </c:pt>
                <c:pt idx="93">
                  <c:v>3.7334567999999996E-4</c:v>
                </c:pt>
                <c:pt idx="94">
                  <c:v>3.9643656000000005E-4</c:v>
                </c:pt>
                <c:pt idx="95">
                  <c:v>4.0084718000000001E-4</c:v>
                </c:pt>
                <c:pt idx="96">
                  <c:v>3.6660006E-4</c:v>
                </c:pt>
                <c:pt idx="97">
                  <c:v>3.0459197999999999E-4</c:v>
                </c:pt>
                <c:pt idx="98">
                  <c:v>2.4336224E-4</c:v>
                </c:pt>
                <c:pt idx="99">
                  <c:v>2.1456349999999998E-4</c:v>
                </c:pt>
                <c:pt idx="100">
                  <c:v>2.6333972000000002E-4</c:v>
                </c:pt>
                <c:pt idx="101">
                  <c:v>4.0344163999999998E-4</c:v>
                </c:pt>
                <c:pt idx="102">
                  <c:v>5.8661189999999999E-4</c:v>
                </c:pt>
                <c:pt idx="103">
                  <c:v>7.6199876000000006E-4</c:v>
                </c:pt>
                <c:pt idx="104">
                  <c:v>8.8445822000000006E-4</c:v>
                </c:pt>
                <c:pt idx="105">
                  <c:v>9.1792702000000005E-4</c:v>
                </c:pt>
                <c:pt idx="106">
                  <c:v>8.805664999999999E-4</c:v>
                </c:pt>
                <c:pt idx="107">
                  <c:v>8.1025612000000004E-4</c:v>
                </c:pt>
                <c:pt idx="108">
                  <c:v>7.2437882E-4</c:v>
                </c:pt>
                <c:pt idx="109">
                  <c:v>6.4135546000000003E-4</c:v>
                </c:pt>
                <c:pt idx="110">
                  <c:v>5.7908793999999998E-4</c:v>
                </c:pt>
                <c:pt idx="111">
                  <c:v>5.4068964000000006E-4</c:v>
                </c:pt>
                <c:pt idx="112">
                  <c:v>5.3601958000000006E-4</c:v>
                </c:pt>
                <c:pt idx="113">
                  <c:v>5.6040769999999998E-4</c:v>
                </c:pt>
                <c:pt idx="114">
                  <c:v>5.853147E-4</c:v>
                </c:pt>
                <c:pt idx="115">
                  <c:v>5.8194188000000005E-4</c:v>
                </c:pt>
                <c:pt idx="116">
                  <c:v>5.3160896E-4</c:v>
                </c:pt>
                <c:pt idx="117">
                  <c:v>4.4261830000000003E-4</c:v>
                </c:pt>
                <c:pt idx="118">
                  <c:v>3.4662253999999995E-4</c:v>
                </c:pt>
                <c:pt idx="119">
                  <c:v>2.6671255999999999E-4</c:v>
                </c:pt>
                <c:pt idx="120">
                  <c:v>2.1560129999999999E-4</c:v>
                </c:pt>
                <c:pt idx="121">
                  <c:v>1.8861871999999998E-4</c:v>
                </c:pt>
                <c:pt idx="122">
                  <c:v>1.64490052E-4</c:v>
                </c:pt>
                <c:pt idx="123">
                  <c:v>1.3880469199999999E-4</c:v>
                </c:pt>
                <c:pt idx="124">
                  <c:v>1.30761812E-4</c:v>
                </c:pt>
                <c:pt idx="125">
                  <c:v>1.5437157199999998E-4</c:v>
                </c:pt>
                <c:pt idx="126">
                  <c:v>2.1741743199999998E-4</c:v>
                </c:pt>
                <c:pt idx="127">
                  <c:v>3.1600767999999998E-4</c:v>
                </c:pt>
                <c:pt idx="128">
                  <c:v>4.2264082000000004E-4</c:v>
                </c:pt>
                <c:pt idx="129">
                  <c:v>5.1137204000000001E-4</c:v>
                </c:pt>
                <c:pt idx="130">
                  <c:v>5.7208287999999997E-4</c:v>
                </c:pt>
                <c:pt idx="131">
                  <c:v>6.0840560000000011E-4</c:v>
                </c:pt>
                <c:pt idx="132">
                  <c:v>6.3409094000000006E-4</c:v>
                </c:pt>
                <c:pt idx="133">
                  <c:v>6.6314910000000006E-4</c:v>
                </c:pt>
                <c:pt idx="134">
                  <c:v>6.9039114000000003E-4</c:v>
                </c:pt>
                <c:pt idx="135">
                  <c:v>6.9921238000000005E-4</c:v>
                </c:pt>
                <c:pt idx="136">
                  <c:v>6.7560261999999999E-4</c:v>
                </c:pt>
                <c:pt idx="137">
                  <c:v>6.1125952000000005E-4</c:v>
                </c:pt>
                <c:pt idx="138">
                  <c:v>5.1759880000000003E-4</c:v>
                </c:pt>
                <c:pt idx="139">
                  <c:v>4.2445696000000004E-4</c:v>
                </c:pt>
                <c:pt idx="140">
                  <c:v>3.5648158000000003E-4</c:v>
                </c:pt>
                <c:pt idx="141">
                  <c:v>3.2197497999999998E-4</c:v>
                </c:pt>
                <c:pt idx="142">
                  <c:v>3.1055926000000001E-4</c:v>
                </c:pt>
                <c:pt idx="143">
                  <c:v>3.1055926000000001E-4</c:v>
                </c:pt>
                <c:pt idx="144">
                  <c:v>3.1938048E-4</c:v>
                </c:pt>
                <c:pt idx="145">
                  <c:v>3.3572570000000001E-4</c:v>
                </c:pt>
                <c:pt idx="146">
                  <c:v>3.5440595999999998E-4</c:v>
                </c:pt>
                <c:pt idx="147">
                  <c:v>3.7386457999999997E-4</c:v>
                </c:pt>
                <c:pt idx="148">
                  <c:v>3.8061021999999996E-4</c:v>
                </c:pt>
                <c:pt idx="149">
                  <c:v>3.6763781999999995E-4</c:v>
                </c:pt>
                <c:pt idx="150">
                  <c:v>3.4376860000000003E-4</c:v>
                </c:pt>
                <c:pt idx="151">
                  <c:v>3.1989938000000001E-4</c:v>
                </c:pt>
                <c:pt idx="152">
                  <c:v>3.1263481999999998E-4</c:v>
                </c:pt>
                <c:pt idx="153">
                  <c:v>3.3365012000000001E-4</c:v>
                </c:pt>
                <c:pt idx="154">
                  <c:v>3.7230788000000001E-4</c:v>
                </c:pt>
                <c:pt idx="155">
                  <c:v>4.1978685999999999E-4</c:v>
                </c:pt>
                <c:pt idx="156">
                  <c:v>4.7375205999999995E-4</c:v>
                </c:pt>
                <c:pt idx="157">
                  <c:v>5.2045269999999994E-4</c:v>
                </c:pt>
                <c:pt idx="158">
                  <c:v>5.4328411999999995E-4</c:v>
                </c:pt>
                <c:pt idx="159">
                  <c:v>5.2330662000000009E-4</c:v>
                </c:pt>
                <c:pt idx="160">
                  <c:v>4.4754779999999996E-4</c:v>
                </c:pt>
                <c:pt idx="161">
                  <c:v>3.2041826800000001E-4</c:v>
                </c:pt>
                <c:pt idx="162">
                  <c:v>1.7071676800000003E-4</c:v>
                </c:pt>
                <c:pt idx="163">
                  <c:v>4.2030547999999995E-5</c:v>
                </c:pt>
                <c:pt idx="164">
                  <c:v>-3.7879431999999989E-5</c:v>
                </c:pt>
                <c:pt idx="165">
                  <c:v>-7.4461591999999997E-5</c:v>
                </c:pt>
                <c:pt idx="166">
                  <c:v>-7.3164351999999996E-5</c:v>
                </c:pt>
                <c:pt idx="167">
                  <c:v>-4.9814024E-5</c:v>
                </c:pt>
                <c:pt idx="168">
                  <c:v>-3.0874312000000003E-5</c:v>
                </c:pt>
                <c:pt idx="169">
                  <c:v>-1.8939703999999999E-5</c:v>
                </c:pt>
                <c:pt idx="170">
                  <c:v>-1.2194056E-5</c:v>
                </c:pt>
                <c:pt idx="171">
                  <c:v>-1.5307431999999999E-5</c:v>
                </c:pt>
                <c:pt idx="172">
                  <c:v>-1.4010191999999998E-5</c:v>
                </c:pt>
                <c:pt idx="173">
                  <c:v>1.3231856000000001E-5</c:v>
                </c:pt>
                <c:pt idx="174">
                  <c:v>7.1867107999999997E-5</c:v>
                </c:pt>
                <c:pt idx="175">
                  <c:v>1.6397116000000002E-4</c:v>
                </c:pt>
                <c:pt idx="176">
                  <c:v>2.7138262799999996E-4</c:v>
                </c:pt>
                <c:pt idx="177">
                  <c:v>3.5207096000000002E-4</c:v>
                </c:pt>
                <c:pt idx="178">
                  <c:v>3.7360513999999998E-4</c:v>
                </c:pt>
                <c:pt idx="179">
                  <c:v>3.3572571999999998E-4</c:v>
                </c:pt>
                <c:pt idx="180">
                  <c:v>2.6671254000000001E-4</c:v>
                </c:pt>
                <c:pt idx="181">
                  <c:v>2.0989343999999998E-4</c:v>
                </c:pt>
                <c:pt idx="182">
                  <c:v>2.0626115999999999E-4</c:v>
                </c:pt>
                <c:pt idx="183">
                  <c:v>2.7397708000000002E-4</c:v>
                </c:pt>
                <c:pt idx="184">
                  <c:v>4.1330065999999998E-4</c:v>
                </c:pt>
                <c:pt idx="185">
                  <c:v>6.0062221999999997E-4</c:v>
                </c:pt>
                <c:pt idx="186">
                  <c:v>8.016944200000001E-4</c:v>
                </c:pt>
                <c:pt idx="187">
                  <c:v>9.9965319999999994E-4</c:v>
                </c:pt>
                <c:pt idx="188">
                  <c:v>1.2017631399999999E-3</c:v>
                </c:pt>
                <c:pt idx="189">
                  <c:v>1.4220346E-3</c:v>
                </c:pt>
                <c:pt idx="190">
                  <c:v>1.6835579999999999E-3</c:v>
                </c:pt>
                <c:pt idx="191">
                  <c:v>2.0086463999999999E-3</c:v>
                </c:pt>
                <c:pt idx="192">
                  <c:v>2.4092341999999997E-3</c:v>
                </c:pt>
                <c:pt idx="193">
                  <c:v>2.8871373999999998E-3</c:v>
                </c:pt>
                <c:pt idx="194">
                  <c:v>3.4407993999999997E-3</c:v>
                </c:pt>
                <c:pt idx="195">
                  <c:v>4.0725553999999995E-3</c:v>
                </c:pt>
                <c:pt idx="196">
                  <c:v>4.7759187999999999E-3</c:v>
                </c:pt>
                <c:pt idx="197">
                  <c:v>5.5511494000000002E-3</c:v>
                </c:pt>
                <c:pt idx="198">
                  <c:v>6.4164085999999995E-3</c:v>
                </c:pt>
                <c:pt idx="199">
                  <c:v>7.3691015999999996E-3</c:v>
                </c:pt>
                <c:pt idx="200">
                  <c:v>8.3980727999999998E-3</c:v>
                </c:pt>
                <c:pt idx="201">
                  <c:v>9.5064338000000002E-3</c:v>
                </c:pt>
                <c:pt idx="202">
                  <c:v>1.0676543600000001E-2</c:v>
                </c:pt>
                <c:pt idx="203">
                  <c:v>1.18866098E-2</c:v>
                </c:pt>
                <c:pt idx="204">
                  <c:v>1.3142078000000001E-2</c:v>
                </c:pt>
                <c:pt idx="205">
                  <c:v>1.4445283999999999E-2</c:v>
                </c:pt>
                <c:pt idx="206">
                  <c:v>1.5799083999999998E-2</c:v>
                </c:pt>
                <c:pt idx="207">
                  <c:v>1.7221897999999999E-2</c:v>
                </c:pt>
                <c:pt idx="208">
                  <c:v>1.8706718000000001E-2</c:v>
                </c:pt>
                <c:pt idx="209">
                  <c:v>2.022475E-2</c:v>
                </c:pt>
                <c:pt idx="210">
                  <c:v>2.1750824000000002E-2</c:v>
                </c:pt>
                <c:pt idx="211">
                  <c:v>2.3280269999999999E-2</c:v>
                </c:pt>
                <c:pt idx="212">
                  <c:v>2.4815942000000001E-2</c:v>
                </c:pt>
                <c:pt idx="213">
                  <c:v>2.6369258E-2</c:v>
                </c:pt>
                <c:pt idx="214">
                  <c:v>2.7931911999999996E-2</c:v>
                </c:pt>
                <c:pt idx="215">
                  <c:v>2.9448646000000002E-2</c:v>
                </c:pt>
                <c:pt idx="216">
                  <c:v>3.0833062000000001E-2</c:v>
                </c:pt>
                <c:pt idx="217">
                  <c:v>3.2011215999999995E-2</c:v>
                </c:pt>
                <c:pt idx="218">
                  <c:v>3.2932256E-2</c:v>
                </c:pt>
                <c:pt idx="219">
                  <c:v>3.3609156000000001E-2</c:v>
                </c:pt>
                <c:pt idx="220">
                  <c:v>3.4124938E-2</c:v>
                </c:pt>
                <c:pt idx="221">
                  <c:v>3.4569111999999999E-2</c:v>
                </c:pt>
                <c:pt idx="222">
                  <c:v>3.4992530000000001E-2</c:v>
                </c:pt>
                <c:pt idx="223">
                  <c:v>3.5399343999999999E-2</c:v>
                </c:pt>
                <c:pt idx="224">
                  <c:v>3.5741038000000003E-2</c:v>
                </c:pt>
                <c:pt idx="225">
                  <c:v>3.5944186000000003E-2</c:v>
                </c:pt>
                <c:pt idx="226">
                  <c:v>3.5941072000000004E-2</c:v>
                </c:pt>
                <c:pt idx="227">
                  <c:v>3.5703938000000005E-2</c:v>
                </c:pt>
                <c:pt idx="228">
                  <c:v>3.5247310000000004E-2</c:v>
                </c:pt>
                <c:pt idx="229">
                  <c:v>3.4608288000000001E-2</c:v>
                </c:pt>
                <c:pt idx="230">
                  <c:v>3.3835652000000001E-2</c:v>
                </c:pt>
                <c:pt idx="231">
                  <c:v>3.2958460000000002E-2</c:v>
                </c:pt>
                <c:pt idx="232">
                  <c:v>3.1973853999999996E-2</c:v>
                </c:pt>
                <c:pt idx="233">
                  <c:v>3.0873275999999998E-2</c:v>
                </c:pt>
                <c:pt idx="234">
                  <c:v>2.9670216000000006E-2</c:v>
                </c:pt>
                <c:pt idx="235">
                  <c:v>2.8391136000000001E-2</c:v>
                </c:pt>
                <c:pt idx="236">
                  <c:v>2.7098045999999997E-2</c:v>
                </c:pt>
                <c:pt idx="237">
                  <c:v>2.5855030000000001E-2</c:v>
                </c:pt>
                <c:pt idx="238">
                  <c:v>2.4694518000000006E-2</c:v>
                </c:pt>
                <c:pt idx="239">
                  <c:v>2.3612359999999999E-2</c:v>
                </c:pt>
                <c:pt idx="240">
                  <c:v>2.2581054E-2</c:v>
                </c:pt>
                <c:pt idx="241">
                  <c:v>2.1557791999999999E-2</c:v>
                </c:pt>
                <c:pt idx="242">
                  <c:v>2.0511698000000002E-2</c:v>
                </c:pt>
                <c:pt idx="243">
                  <c:v>1.9450037999999999E-2</c:v>
                </c:pt>
                <c:pt idx="244">
                  <c:v>1.8408614E-2</c:v>
                </c:pt>
                <c:pt idx="245">
                  <c:v>1.7436204E-2</c:v>
                </c:pt>
                <c:pt idx="246">
                  <c:v>1.6568090000000001E-2</c:v>
                </c:pt>
                <c:pt idx="247">
                  <c:v>1.5820361999999998E-2</c:v>
                </c:pt>
                <c:pt idx="248">
                  <c:v>1.5189643999999999E-2</c:v>
                </c:pt>
                <c:pt idx="249">
                  <c:v>1.4645841999999997E-2</c:v>
                </c:pt>
                <c:pt idx="250">
                  <c:v>1.416301E-2</c:v>
                </c:pt>
                <c:pt idx="251">
                  <c:v>1.3747115999999998E-2</c:v>
                </c:pt>
                <c:pt idx="252">
                  <c:v>1.3394783999999998E-2</c:v>
                </c:pt>
                <c:pt idx="253">
                  <c:v>1.3088894E-2</c:v>
                </c:pt>
                <c:pt idx="254">
                  <c:v>1.2831001999999999E-2</c:v>
                </c:pt>
                <c:pt idx="255">
                  <c:v>1.2603724E-2</c:v>
                </c:pt>
                <c:pt idx="256">
                  <c:v>1.2379299999999999E-2</c:v>
                </c:pt>
                <c:pt idx="257">
                  <c:v>1.2166293999999999E-2</c:v>
                </c:pt>
                <c:pt idx="258">
                  <c:v>1.1971967999999999E-2</c:v>
                </c:pt>
                <c:pt idx="259">
                  <c:v>1.1784645999999999E-2</c:v>
                </c:pt>
                <c:pt idx="260">
                  <c:v>1.1618340000000001E-2</c:v>
                </c:pt>
                <c:pt idx="261">
                  <c:v>1.1480054E-2</c:v>
                </c:pt>
                <c:pt idx="262">
                  <c:v>1.1351107999999999E-2</c:v>
                </c:pt>
                <c:pt idx="263">
                  <c:v>1.1222422000000001E-2</c:v>
                </c:pt>
                <c:pt idx="264">
                  <c:v>1.1084916E-2</c:v>
                </c:pt>
                <c:pt idx="265">
                  <c:v>1.0908232E-2</c:v>
                </c:pt>
                <c:pt idx="266">
                  <c:v>1.0667466E-2</c:v>
                </c:pt>
                <c:pt idx="267">
                  <c:v>1.03659878E-2</c:v>
                </c:pt>
                <c:pt idx="268">
                  <c:v>1.0026629E-2</c:v>
                </c:pt>
                <c:pt idx="269">
                  <c:v>9.6901242000000005E-3</c:v>
                </c:pt>
                <c:pt idx="270">
                  <c:v>9.3844948000000004E-3</c:v>
                </c:pt>
                <c:pt idx="271">
                  <c:v>9.1032522000000001E-3</c:v>
                </c:pt>
                <c:pt idx="272">
                  <c:v>8.8069626000000008E-3</c:v>
                </c:pt>
                <c:pt idx="273">
                  <c:v>8.4388058000000009E-3</c:v>
                </c:pt>
                <c:pt idx="274">
                  <c:v>7.9500057999999998E-3</c:v>
                </c:pt>
                <c:pt idx="275">
                  <c:v>7.3449730000000003E-3</c:v>
                </c:pt>
                <c:pt idx="276">
                  <c:v>6.6742999999999993E-3</c:v>
                </c:pt>
                <c:pt idx="277">
                  <c:v>5.9927302E-3</c:v>
                </c:pt>
                <c:pt idx="278">
                  <c:v>5.3537098000000002E-3</c:v>
                </c:pt>
                <c:pt idx="279">
                  <c:v>4.7922642000000001E-3</c:v>
                </c:pt>
                <c:pt idx="280">
                  <c:v>4.3112476E-3</c:v>
                </c:pt>
                <c:pt idx="281">
                  <c:v>3.9137731999999998E-3</c:v>
                </c:pt>
                <c:pt idx="282">
                  <c:v>3.6047706000000004E-3</c:v>
                </c:pt>
                <c:pt idx="283">
                  <c:v>3.3647812000000008E-3</c:v>
                </c:pt>
                <c:pt idx="284">
                  <c:v>3.1738273999999999E-3</c:v>
                </c:pt>
                <c:pt idx="285">
                  <c:v>3.0064834E-3</c:v>
                </c:pt>
                <c:pt idx="286">
                  <c:v>2.8220158E-3</c:v>
                </c:pt>
                <c:pt idx="287">
                  <c:v>2.6103061999999998E-3</c:v>
                </c:pt>
                <c:pt idx="288">
                  <c:v>2.3931481999999995E-3</c:v>
                </c:pt>
                <c:pt idx="289">
                  <c:v>2.1866276000000002E-3</c:v>
                </c:pt>
                <c:pt idx="290">
                  <c:v>2.015392E-3</c:v>
                </c:pt>
                <c:pt idx="291">
                  <c:v>1.9090183999999999E-3</c:v>
                </c:pt>
                <c:pt idx="292">
                  <c:v>1.8620582000000001E-3</c:v>
                </c:pt>
                <c:pt idx="293">
                  <c:v>1.8496048000000002E-3</c:v>
                </c:pt>
                <c:pt idx="294">
                  <c:v>1.8493454000000002E-3</c:v>
                </c:pt>
                <c:pt idx="295">
                  <c:v>1.8366324000000001E-3</c:v>
                </c:pt>
                <c:pt idx="296">
                  <c:v>1.7969367999999999E-3</c:v>
                </c:pt>
                <c:pt idx="297">
                  <c:v>1.7406366E-3</c:v>
                </c:pt>
                <c:pt idx="298">
                  <c:v>1.6887470000000002E-3</c:v>
                </c:pt>
                <c:pt idx="299">
                  <c:v>1.6547593999999999E-3</c:v>
                </c:pt>
                <c:pt idx="300">
                  <c:v>1.6454192E-3</c:v>
                </c:pt>
                <c:pt idx="301">
                  <c:v>1.6586509999999999E-3</c:v>
                </c:pt>
                <c:pt idx="302">
                  <c:v>1.6874497999999998E-3</c:v>
                </c:pt>
                <c:pt idx="303">
                  <c:v>1.7172861999999998E-3</c:v>
                </c:pt>
                <c:pt idx="304">
                  <c:v>1.7359663999999999E-3</c:v>
                </c:pt>
                <c:pt idx="305">
                  <c:v>1.7271451999999999E-3</c:v>
                </c:pt>
                <c:pt idx="306">
                  <c:v>1.6744774000000001E-3</c:v>
                </c:pt>
                <c:pt idx="307">
                  <c:v>1.5800384000000001E-3</c:v>
                </c:pt>
                <c:pt idx="308">
                  <c:v>1.4676974000000001E-3</c:v>
                </c:pt>
                <c:pt idx="309">
                  <c:v>1.3558754E-3</c:v>
                </c:pt>
                <c:pt idx="310">
                  <c:v>1.2591014E-3</c:v>
                </c:pt>
                <c:pt idx="311">
                  <c:v>1.1789320000000002E-3</c:v>
                </c:pt>
                <c:pt idx="312">
                  <c:v>1.0922763E-3</c:v>
                </c:pt>
                <c:pt idx="313">
                  <c:v>9.7811923999999986E-4</c:v>
                </c:pt>
                <c:pt idx="314">
                  <c:v>8.3542274000000002E-4</c:v>
                </c:pt>
                <c:pt idx="315">
                  <c:v>6.7586216000000007E-4</c:v>
                </c:pt>
                <c:pt idx="316">
                  <c:v>5.2719836000000007E-4</c:v>
                </c:pt>
                <c:pt idx="317">
                  <c:v>4.1667349999999995E-4</c:v>
                </c:pt>
                <c:pt idx="318">
                  <c:v>3.4947645999999999E-4</c:v>
                </c:pt>
                <c:pt idx="319">
                  <c:v>3.1496987999999997E-4</c:v>
                </c:pt>
                <c:pt idx="320">
                  <c:v>2.8928452000000004E-4</c:v>
                </c:pt>
                <c:pt idx="321">
                  <c:v>2.4517836799999997E-4</c:v>
                </c:pt>
                <c:pt idx="322">
                  <c:v>1.7227348E-4</c:v>
                </c:pt>
                <c:pt idx="323">
                  <c:v>8.1207219999999985E-5</c:v>
                </c:pt>
                <c:pt idx="324">
                  <c:v>-5.967320000000001E-6</c:v>
                </c:pt>
                <c:pt idx="325">
                  <c:v>-7.1348220000000011E-5</c:v>
                </c:pt>
                <c:pt idx="326">
                  <c:v>-1.1778940800000002E-4</c:v>
                </c:pt>
                <c:pt idx="327">
                  <c:v>-1.5878220000000001E-4</c:v>
                </c:pt>
                <c:pt idx="328">
                  <c:v>-2.0937456000000003E-4</c:v>
                </c:pt>
                <c:pt idx="329">
                  <c:v>-2.7449600000000005E-4</c:v>
                </c:pt>
                <c:pt idx="330">
                  <c:v>-3.3650405999999998E-4</c:v>
                </c:pt>
                <c:pt idx="331">
                  <c:v>-3.6841616E-4</c:v>
                </c:pt>
                <c:pt idx="332">
                  <c:v>-3.5051423999999997E-4</c:v>
                </c:pt>
                <c:pt idx="333">
                  <c:v>-2.86949472E-4</c:v>
                </c:pt>
                <c:pt idx="334">
                  <c:v>-2.0859618000000006E-4</c:v>
                </c:pt>
                <c:pt idx="335">
                  <c:v>-1.551499E-4</c:v>
                </c:pt>
                <c:pt idx="336">
                  <c:v>-1.5177708E-4</c:v>
                </c:pt>
                <c:pt idx="337">
                  <c:v>-2.0937453999999997E-4</c:v>
                </c:pt>
                <c:pt idx="338">
                  <c:v>-3.1133760799999997E-4</c:v>
                </c:pt>
                <c:pt idx="339">
                  <c:v>-4.2186246000000001E-4</c:v>
                </c:pt>
                <c:pt idx="340">
                  <c:v>-5.1318815999999994E-4</c:v>
                </c:pt>
                <c:pt idx="341">
                  <c:v>-5.7363956000000007E-4</c:v>
                </c:pt>
                <c:pt idx="342">
                  <c:v>-6.0762724000000003E-4</c:v>
                </c:pt>
                <c:pt idx="343">
                  <c:v>-6.3876100000000006E-4</c:v>
                </c:pt>
                <c:pt idx="344">
                  <c:v>-6.8131048000000011E-4</c:v>
                </c:pt>
                <c:pt idx="345">
                  <c:v>-7.2697331999999992E-4</c:v>
                </c:pt>
                <c:pt idx="346">
                  <c:v>-7.7886291999999997E-4</c:v>
                </c:pt>
                <c:pt idx="347">
                  <c:v>-8.4605995999999998E-4</c:v>
                </c:pt>
                <c:pt idx="348">
                  <c:v>-9.3219678000000007E-4</c:v>
                </c:pt>
                <c:pt idx="349">
                  <c:v>-1.0536184800000001E-3</c:v>
                </c:pt>
                <c:pt idx="350">
                  <c:v>-1.2129195200000001E-3</c:v>
                </c:pt>
                <c:pt idx="351">
                  <c:v>-1.3659938999999999E-3</c:v>
                </c:pt>
                <c:pt idx="352">
                  <c:v>-1.4819671999999999E-3</c:v>
                </c:pt>
                <c:pt idx="353">
                  <c:v>-1.5395646E-3</c:v>
                </c:pt>
                <c:pt idx="354">
                  <c:v>-1.5102469999999997E-3</c:v>
                </c:pt>
                <c:pt idx="355">
                  <c:v>-1.4168458000000002E-3</c:v>
                </c:pt>
                <c:pt idx="356">
                  <c:v>-1.3094341999999998E-3</c:v>
                </c:pt>
                <c:pt idx="357">
                  <c:v>-1.2015038000000001E-3</c:v>
                </c:pt>
                <c:pt idx="358">
                  <c:v>-1.1125132000000002E-3</c:v>
                </c:pt>
                <c:pt idx="359">
                  <c:v>-1.0694448E-3</c:v>
                </c:pt>
                <c:pt idx="360">
                  <c:v>-1.0476512E-3</c:v>
                </c:pt>
                <c:pt idx="361">
                  <c:v>-1.0367543999999999E-3</c:v>
                </c:pt>
                <c:pt idx="362">
                  <c:v>-1.0528401999999998E-3</c:v>
                </c:pt>
                <c:pt idx="363">
                  <c:v>-1.0808604E-3</c:v>
                </c:pt>
                <c:pt idx="364">
                  <c:v>-1.1091402000000001E-3</c:v>
                </c:pt>
                <c:pt idx="365">
                  <c:v>-1.1501329999999998E-3</c:v>
                </c:pt>
                <c:pt idx="366">
                  <c:v>-1.1887908E-3</c:v>
                </c:pt>
                <c:pt idx="367">
                  <c:v>-1.2162922E-3</c:v>
                </c:pt>
                <c:pt idx="368">
                  <c:v>-1.2453504E-3</c:v>
                </c:pt>
                <c:pt idx="369">
                  <c:v>-1.271814E-3</c:v>
                </c:pt>
                <c:pt idx="370">
                  <c:v>-1.2959426000000002E-3</c:v>
                </c:pt>
                <c:pt idx="371">
                  <c:v>-1.3166984000000002E-3</c:v>
                </c:pt>
                <c:pt idx="372">
                  <c:v>-1.3011316000000003E-3</c:v>
                </c:pt>
                <c:pt idx="373">
                  <c:v>-1.2225189199999999E-3</c:v>
                </c:pt>
                <c:pt idx="374">
                  <c:v>-1.0743742E-3</c:v>
                </c:pt>
                <c:pt idx="375">
                  <c:v>-8.6448073999999991E-4</c:v>
                </c:pt>
                <c:pt idx="376">
                  <c:v>-6.4394997999999998E-4</c:v>
                </c:pt>
                <c:pt idx="377">
                  <c:v>-4.7141702000000005E-4</c:v>
                </c:pt>
                <c:pt idx="378">
                  <c:v>-3.8138856000000001E-4</c:v>
                </c:pt>
                <c:pt idx="379">
                  <c:v>-3.8242635999999997E-4</c:v>
                </c:pt>
                <c:pt idx="380">
                  <c:v>-4.5221788000000005E-4</c:v>
                </c:pt>
                <c:pt idx="381">
                  <c:v>-5.4691640000000008E-4</c:v>
                </c:pt>
                <c:pt idx="382">
                  <c:v>-6.3642598000000002E-4</c:v>
                </c:pt>
                <c:pt idx="383">
                  <c:v>-7.0440135999999998E-4</c:v>
                </c:pt>
                <c:pt idx="384">
                  <c:v>-7.4487524E-4</c:v>
                </c:pt>
                <c:pt idx="385">
                  <c:v>-7.5239922000000005E-4</c:v>
                </c:pt>
                <c:pt idx="386">
                  <c:v>-7.2956780000000003E-4</c:v>
                </c:pt>
                <c:pt idx="387">
                  <c:v>-6.8961279999999999E-4</c:v>
                </c:pt>
                <c:pt idx="388">
                  <c:v>-6.4524720000000012E-4</c:v>
                </c:pt>
                <c:pt idx="389">
                  <c:v>-6.1177841999999994E-4</c:v>
                </c:pt>
                <c:pt idx="390">
                  <c:v>-6.0814615999999996E-4</c:v>
                </c:pt>
                <c:pt idx="391">
                  <c:v>-6.2163744000000006E-4</c:v>
                </c:pt>
                <c:pt idx="392">
                  <c:v>-6.3149646000000006E-4</c:v>
                </c:pt>
                <c:pt idx="393">
                  <c:v>-6.4005824000000001E-4</c:v>
                </c:pt>
                <c:pt idx="394">
                  <c:v>-6.691163999999999E-4</c:v>
                </c:pt>
                <c:pt idx="395">
                  <c:v>-7.4176182000000005E-4</c:v>
                </c:pt>
                <c:pt idx="396">
                  <c:v>-8.7978820000000001E-4</c:v>
                </c:pt>
                <c:pt idx="397">
                  <c:v>-1.0681473600000001E-3</c:v>
                </c:pt>
                <c:pt idx="398">
                  <c:v>-1.2484637400000001E-3</c:v>
                </c:pt>
                <c:pt idx="399">
                  <c:v>-1.3633992E-3</c:v>
                </c:pt>
                <c:pt idx="400">
                  <c:v>-1.3890845999999998E-3</c:v>
                </c:pt>
                <c:pt idx="401">
                  <c:v>-1.3270764000000001E-3</c:v>
                </c:pt>
                <c:pt idx="402">
                  <c:v>-1.2131788200000001E-3</c:v>
                </c:pt>
                <c:pt idx="403">
                  <c:v>-1.1106968400000001E-3</c:v>
                </c:pt>
                <c:pt idx="404">
                  <c:v>-1.0554344399999998E-3</c:v>
                </c:pt>
                <c:pt idx="405">
                  <c:v>-1.05361824E-3</c:v>
                </c:pt>
                <c:pt idx="406">
                  <c:v>-1.1062862400000001E-3</c:v>
                </c:pt>
                <c:pt idx="407">
                  <c:v>-1.18645562E-3</c:v>
                </c:pt>
                <c:pt idx="408">
                  <c:v>-1.2507987999999999E-3</c:v>
                </c:pt>
                <c:pt idx="409">
                  <c:v>-1.2982778000000001E-3</c:v>
                </c:pt>
                <c:pt idx="410">
                  <c:v>-1.3470539999999999E-3</c:v>
                </c:pt>
                <c:pt idx="411">
                  <c:v>-1.3955708000000001E-3</c:v>
                </c:pt>
                <c:pt idx="412">
                  <c:v>-1.4490172000000002E-3</c:v>
                </c:pt>
                <c:pt idx="413">
                  <c:v>-1.5081712000000001E-3</c:v>
                </c:pt>
                <c:pt idx="414">
                  <c:v>-1.5297054E-3</c:v>
                </c:pt>
                <c:pt idx="415">
                  <c:v>-1.4905288000000001E-3</c:v>
                </c:pt>
                <c:pt idx="416">
                  <c:v>-1.4202183999999999E-3</c:v>
                </c:pt>
                <c:pt idx="417">
                  <c:v>-1.3530214E-3</c:v>
                </c:pt>
                <c:pt idx="418">
                  <c:v>-1.3224065999999999E-3</c:v>
                </c:pt>
                <c:pt idx="419">
                  <c:v>-1.3605454E-3</c:v>
                </c:pt>
                <c:pt idx="420">
                  <c:v>-1.4446066E-3</c:v>
                </c:pt>
                <c:pt idx="421">
                  <c:v>-1.5125819999999997E-3</c:v>
                </c:pt>
                <c:pt idx="422">
                  <c:v>-1.5330783999999999E-3</c:v>
                </c:pt>
                <c:pt idx="423">
                  <c:v>-1.5060958000000001E-3</c:v>
                </c:pt>
                <c:pt idx="424">
                  <c:v>-1.4516118000000001E-3</c:v>
                </c:pt>
                <c:pt idx="425">
                  <c:v>-1.4007599999999998E-3</c:v>
                </c:pt>
                <c:pt idx="426">
                  <c:v>-1.3755936000000002E-3</c:v>
                </c:pt>
                <c:pt idx="427">
                  <c:v>-1.3582104E-3</c:v>
                </c:pt>
                <c:pt idx="428">
                  <c:v>-1.3257793999999999E-3</c:v>
                </c:pt>
                <c:pt idx="429">
                  <c:v>-1.2938672000000003E-3</c:v>
                </c:pt>
                <c:pt idx="430">
                  <c:v>-1.2974994000000001E-3</c:v>
                </c:pt>
                <c:pt idx="431">
                  <c:v>-1.359248E-3</c:v>
                </c:pt>
                <c:pt idx="432">
                  <c:v>-1.4817076000000003E-3</c:v>
                </c:pt>
                <c:pt idx="433">
                  <c:v>-1.6202528E-3</c:v>
                </c:pt>
                <c:pt idx="434">
                  <c:v>-1.6939360000000001E-3</c:v>
                </c:pt>
                <c:pt idx="435">
                  <c:v>-1.6622834E-3</c:v>
                </c:pt>
                <c:pt idx="436">
                  <c:v>-1.5437156E-3</c:v>
                </c:pt>
                <c:pt idx="437">
                  <c:v>-1.4012785999999999E-3</c:v>
                </c:pt>
                <c:pt idx="438">
                  <c:v>-1.3179958E-3</c:v>
                </c:pt>
                <c:pt idx="439">
                  <c:v>-1.3382327999999998E-3</c:v>
                </c:pt>
                <c:pt idx="440">
                  <c:v>-1.4391579999999998E-3</c:v>
                </c:pt>
                <c:pt idx="441">
                  <c:v>-1.5701792E-3</c:v>
                </c:pt>
                <c:pt idx="442">
                  <c:v>-1.6747367999999999E-3</c:v>
                </c:pt>
                <c:pt idx="443">
                  <c:v>-1.7144323999999998E-3</c:v>
                </c:pt>
                <c:pt idx="444">
                  <c:v>-1.6851148000000004E-3</c:v>
                </c:pt>
                <c:pt idx="445">
                  <c:v>-1.6124694000000002E-3</c:v>
                </c:pt>
                <c:pt idx="446">
                  <c:v>-1.5328189999999999E-3</c:v>
                </c:pt>
                <c:pt idx="447">
                  <c:v>-1.4762592000000002E-3</c:v>
                </c:pt>
                <c:pt idx="448">
                  <c:v>-1.4568006000000001E-3</c:v>
                </c:pt>
                <c:pt idx="449">
                  <c:v>-1.4757402E-3</c:v>
                </c:pt>
                <c:pt idx="450">
                  <c:v>-1.5169924000000001E-3</c:v>
                </c:pt>
                <c:pt idx="451">
                  <c:v>-1.5553906E-3</c:v>
                </c:pt>
                <c:pt idx="452">
                  <c:v>-1.5802976E-3</c:v>
                </c:pt>
                <c:pt idx="453">
                  <c:v>-1.5870432000000001E-3</c:v>
                </c:pt>
                <c:pt idx="454">
                  <c:v>-1.5808165999999998E-3</c:v>
                </c:pt>
                <c:pt idx="455">
                  <c:v>-1.5694010000000002E-3</c:v>
                </c:pt>
                <c:pt idx="456">
                  <c:v>-1.5564285999999999E-3</c:v>
                </c:pt>
                <c:pt idx="457">
                  <c:v>-1.5380077999999999E-3</c:v>
                </c:pt>
                <c:pt idx="458">
                  <c:v>-1.5118035999999997E-3</c:v>
                </c:pt>
                <c:pt idx="459">
                  <c:v>-1.4801508E-3</c:v>
                </c:pt>
                <c:pt idx="460">
                  <c:v>-1.4521304E-3</c:v>
                </c:pt>
                <c:pt idx="461">
                  <c:v>-1.4290396E-3</c:v>
                </c:pt>
                <c:pt idx="462">
                  <c:v>-1.4168455999999999E-3</c:v>
                </c:pt>
                <c:pt idx="463">
                  <c:v>-1.436823E-3</c:v>
                </c:pt>
                <c:pt idx="464">
                  <c:v>-1.497534E-3</c:v>
                </c:pt>
                <c:pt idx="465">
                  <c:v>-1.5956051999999998E-3</c:v>
                </c:pt>
                <c:pt idx="466">
                  <c:v>-1.7274047999999999E-3</c:v>
                </c:pt>
                <c:pt idx="467">
                  <c:v>-1.8755496E-3</c:v>
                </c:pt>
                <c:pt idx="468">
                  <c:v>-2.0050141999999999E-3</c:v>
                </c:pt>
                <c:pt idx="469">
                  <c:v>-2.0960803999999999E-3</c:v>
                </c:pt>
                <c:pt idx="470">
                  <c:v>-2.1469321999999999E-3</c:v>
                </c:pt>
                <c:pt idx="471">
                  <c:v>-2.1728770000000001E-3</c:v>
                </c:pt>
                <c:pt idx="472">
                  <c:v>-2.1925949999999999E-3</c:v>
                </c:pt>
                <c:pt idx="473">
                  <c:v>-2.2079024000000004E-3</c:v>
                </c:pt>
                <c:pt idx="474">
                  <c:v>-2.2001189999999995E-3</c:v>
                </c:pt>
                <c:pt idx="475">
                  <c:v>-2.1430405999999999E-3</c:v>
                </c:pt>
                <c:pt idx="476">
                  <c:v>-2.0070897999999995E-3</c:v>
                </c:pt>
                <c:pt idx="477">
                  <c:v>-1.7935642000000002E-3</c:v>
                </c:pt>
                <c:pt idx="478">
                  <c:v>-1.5538344E-3</c:v>
                </c:pt>
                <c:pt idx="479">
                  <c:v>-1.3335629999999998E-3</c:v>
                </c:pt>
                <c:pt idx="480">
                  <c:v>-1.1599921999999999E-3</c:v>
                </c:pt>
                <c:pt idx="481">
                  <c:v>-1.05699132E-3</c:v>
                </c:pt>
                <c:pt idx="482">
                  <c:v>-1.0222253199999999E-3</c:v>
                </c:pt>
                <c:pt idx="483">
                  <c:v>-1.0245603199999999E-3</c:v>
                </c:pt>
                <c:pt idx="484">
                  <c:v>-1.05776972E-3</c:v>
                </c:pt>
                <c:pt idx="485">
                  <c:v>-1.1184805199999999E-3</c:v>
                </c:pt>
                <c:pt idx="486">
                  <c:v>-1.1846398E-3</c:v>
                </c:pt>
                <c:pt idx="487">
                  <c:v>-1.2326376E-3</c:v>
                </c:pt>
                <c:pt idx="488">
                  <c:v>-1.2401616E-3</c:v>
                </c:pt>
                <c:pt idx="489">
                  <c:v>-1.18593688E-3</c:v>
                </c:pt>
                <c:pt idx="490">
                  <c:v>-1.0774876599999998E-3</c:v>
                </c:pt>
                <c:pt idx="491">
                  <c:v>-9.4672583999999994E-4</c:v>
                </c:pt>
                <c:pt idx="492">
                  <c:v>-8.1622349999999999E-4</c:v>
                </c:pt>
                <c:pt idx="493">
                  <c:v>-7.0128796000000005E-4</c:v>
                </c:pt>
                <c:pt idx="494">
                  <c:v>-6.0892446000000006E-4</c:v>
                </c:pt>
                <c:pt idx="495">
                  <c:v>-5.316089600000001E-4</c:v>
                </c:pt>
                <c:pt idx="496">
                  <c:v>-4.6700639999999998E-4</c:v>
                </c:pt>
                <c:pt idx="497">
                  <c:v>-4.2549471999999994E-4</c:v>
                </c:pt>
                <c:pt idx="498">
                  <c:v>-4.0837115999999994E-4</c:v>
                </c:pt>
                <c:pt idx="499">
                  <c:v>-4.0940895999999995E-4</c:v>
                </c:pt>
                <c:pt idx="500">
                  <c:v>-4.0577667999999994E-4</c:v>
                </c:pt>
                <c:pt idx="501">
                  <c:v>-3.5674100000000005E-4</c:v>
                </c:pt>
                <c:pt idx="502">
                  <c:v>-2.4751340000000001E-4</c:v>
                </c:pt>
                <c:pt idx="503">
                  <c:v>-1.0170362000000001E-4</c:v>
                </c:pt>
                <c:pt idx="504">
                  <c:v>4.9295120000000003E-5</c:v>
                </c:pt>
                <c:pt idx="505">
                  <c:v>1.5774437999999997E-4</c:v>
                </c:pt>
                <c:pt idx="506">
                  <c:v>1.73311256E-4</c:v>
                </c:pt>
                <c:pt idx="507">
                  <c:v>9.729299599999998E-5</c:v>
                </c:pt>
                <c:pt idx="508">
                  <c:v>-3.2171564000000004E-5</c:v>
                </c:pt>
                <c:pt idx="509">
                  <c:v>-1.7616520400000002E-4</c:v>
                </c:pt>
                <c:pt idx="510">
                  <c:v>-2.9577072400000003E-4</c:v>
                </c:pt>
                <c:pt idx="511">
                  <c:v>-3.6037328000000001E-4</c:v>
                </c:pt>
                <c:pt idx="512">
                  <c:v>-3.7464292000000002E-4</c:v>
                </c:pt>
                <c:pt idx="513">
                  <c:v>-3.512926E-4</c:v>
                </c:pt>
                <c:pt idx="514">
                  <c:v>-2.9654908000000002E-4</c:v>
                </c:pt>
                <c:pt idx="515">
                  <c:v>-2.2338474799999999E-4</c:v>
                </c:pt>
                <c:pt idx="516">
                  <c:v>-1.43215312E-4</c:v>
                </c:pt>
                <c:pt idx="517">
                  <c:v>-5.8894711999999997E-5</c:v>
                </c:pt>
                <c:pt idx="518">
                  <c:v>1.9977487999999997E-5</c:v>
                </c:pt>
                <c:pt idx="519">
                  <c:v>8.8471768000000008E-5</c:v>
                </c:pt>
                <c:pt idx="520">
                  <c:v>1.47625916E-4</c:v>
                </c:pt>
                <c:pt idx="521">
                  <c:v>1.9743994E-4</c:v>
                </c:pt>
                <c:pt idx="522">
                  <c:v>2.3013037999999999E-4</c:v>
                </c:pt>
                <c:pt idx="523">
                  <c:v>2.3895161999999996E-4</c:v>
                </c:pt>
                <c:pt idx="524">
                  <c:v>2.1741743599999996E-4</c:v>
                </c:pt>
                <c:pt idx="525">
                  <c:v>1.6319279999999999E-4</c:v>
                </c:pt>
                <c:pt idx="526">
                  <c:v>8.899066399999999E-5</c:v>
                </c:pt>
                <c:pt idx="527">
                  <c:v>2.568536E-5</c:v>
                </c:pt>
                <c:pt idx="528">
                  <c:v>-9.8590240000000006E-6</c:v>
                </c:pt>
                <c:pt idx="529">
                  <c:v>-2.3609767999999998E-5</c:v>
                </c:pt>
                <c:pt idx="530">
                  <c:v>-1.0637368000000002E-5</c:v>
                </c:pt>
                <c:pt idx="531">
                  <c:v>2.3090867999999999E-5</c:v>
                </c:pt>
                <c:pt idx="532">
                  <c:v>6.6678132000000002E-5</c:v>
                </c:pt>
                <c:pt idx="533">
                  <c:v>1.2479447600000001E-4</c:v>
                </c:pt>
                <c:pt idx="534">
                  <c:v>2.0185052400000002E-4</c:v>
                </c:pt>
                <c:pt idx="535">
                  <c:v>2.7994437999999996E-4</c:v>
                </c:pt>
                <c:pt idx="536">
                  <c:v>3.4766031999999998E-4</c:v>
                </c:pt>
                <c:pt idx="537">
                  <c:v>3.9695543999999992E-4</c:v>
                </c:pt>
                <c:pt idx="538">
                  <c:v>4.0992783999999998E-4</c:v>
                </c:pt>
                <c:pt idx="539">
                  <c:v>3.8502084000000003E-4</c:v>
                </c:pt>
                <c:pt idx="540">
                  <c:v>3.2482890000000002E-4</c:v>
                </c:pt>
                <c:pt idx="541">
                  <c:v>2.2753589199999997E-4</c:v>
                </c:pt>
                <c:pt idx="542">
                  <c:v>9.7292991999999996E-5</c:v>
                </c:pt>
                <c:pt idx="543">
                  <c:v>-4.6441188000000006E-5</c:v>
                </c:pt>
                <c:pt idx="544">
                  <c:v>-1.8368918800000002E-4</c:v>
                </c:pt>
                <c:pt idx="545">
                  <c:v>-2.80982188E-4</c:v>
                </c:pt>
                <c:pt idx="546">
                  <c:v>-3.1730490000000001E-4</c:v>
                </c:pt>
                <c:pt idx="547">
                  <c:v>-2.9680850000000003E-4</c:v>
                </c:pt>
                <c:pt idx="548">
                  <c:v>-2.27795336E-4</c:v>
                </c:pt>
                <c:pt idx="549">
                  <c:v>-1.3257791200000003E-4</c:v>
                </c:pt>
                <c:pt idx="550">
                  <c:v>-4.4106148000000006E-5</c:v>
                </c:pt>
                <c:pt idx="551">
                  <c:v>2.2053092000000002E-5</c:v>
                </c:pt>
                <c:pt idx="552">
                  <c:v>6.0191944000000003E-5</c:v>
                </c:pt>
                <c:pt idx="553">
                  <c:v>6.0191944000000003E-5</c:v>
                </c:pt>
                <c:pt idx="554">
                  <c:v>3.0614872000000001E-5</c:v>
                </c:pt>
                <c:pt idx="555">
                  <c:v>-1.6085772000000005E-5</c:v>
                </c:pt>
                <c:pt idx="556">
                  <c:v>-7.6796611999999995E-5</c:v>
                </c:pt>
                <c:pt idx="557">
                  <c:v>-1.4555032399999999E-4</c:v>
                </c:pt>
                <c:pt idx="558">
                  <c:v>-2.15860728E-4</c:v>
                </c:pt>
                <c:pt idx="559">
                  <c:v>-2.8539279999999998E-4</c:v>
                </c:pt>
                <c:pt idx="560">
                  <c:v>-3.3390958000000003E-4</c:v>
                </c:pt>
                <c:pt idx="561">
                  <c:v>-3.4428750000000004E-4</c:v>
                </c:pt>
                <c:pt idx="562">
                  <c:v>-3.2431002000000005E-4</c:v>
                </c:pt>
                <c:pt idx="563">
                  <c:v>-2.9213847999999998E-4</c:v>
                </c:pt>
                <c:pt idx="564">
                  <c:v>-2.7475546000000001E-4</c:v>
                </c:pt>
                <c:pt idx="565">
                  <c:v>-3.0070026000000004E-4</c:v>
                </c:pt>
                <c:pt idx="566">
                  <c:v>-3.6011385999999994E-4</c:v>
                </c:pt>
                <c:pt idx="567">
                  <c:v>-4.0655503999999996E-4</c:v>
                </c:pt>
                <c:pt idx="568">
                  <c:v>-4.0992786000000007E-4</c:v>
                </c:pt>
                <c:pt idx="569">
                  <c:v>-3.6115164000000003E-4</c:v>
                </c:pt>
                <c:pt idx="570">
                  <c:v>-2.7190151999999999E-4</c:v>
                </c:pt>
                <c:pt idx="571">
                  <c:v>-1.7772188800000002E-4</c:v>
                </c:pt>
                <c:pt idx="572">
                  <c:v>-1.1467602800000001E-4</c:v>
                </c:pt>
                <c:pt idx="573">
                  <c:v>-8.7174536000000002E-5</c:v>
                </c:pt>
                <c:pt idx="574">
                  <c:v>-7.9909983999999995E-5</c:v>
                </c:pt>
                <c:pt idx="575">
                  <c:v>-8.2245016E-5</c:v>
                </c:pt>
                <c:pt idx="576">
                  <c:v>-8.3282808000000004E-5</c:v>
                </c:pt>
                <c:pt idx="577">
                  <c:v>-8.6655628000000001E-5</c:v>
                </c:pt>
                <c:pt idx="578">
                  <c:v>-1.1104374000000001E-4</c:v>
                </c:pt>
                <c:pt idx="579">
                  <c:v>-1.66565612E-4</c:v>
                </c:pt>
                <c:pt idx="580">
                  <c:v>-2.4543779999999999E-4</c:v>
                </c:pt>
                <c:pt idx="581">
                  <c:v>-3.3702294000000001E-4</c:v>
                </c:pt>
                <c:pt idx="582">
                  <c:v>-4.1693294000000005E-4</c:v>
                </c:pt>
                <c:pt idx="583">
                  <c:v>-4.5559069999999999E-4</c:v>
                </c:pt>
                <c:pt idx="584">
                  <c:v>-4.4365610000000004E-4</c:v>
                </c:pt>
                <c:pt idx="585">
                  <c:v>-3.8605864000000004E-4</c:v>
                </c:pt>
                <c:pt idx="586">
                  <c:v>-2.9940301999999998E-4</c:v>
                </c:pt>
                <c:pt idx="587">
                  <c:v>-2.1845523999999998E-4</c:v>
                </c:pt>
                <c:pt idx="588">
                  <c:v>-1.6449003999999999E-4</c:v>
                </c:pt>
                <c:pt idx="589">
                  <c:v>-1.3335627999999997E-4</c:v>
                </c:pt>
                <c:pt idx="590">
                  <c:v>-1.2401616E-4</c:v>
                </c:pt>
                <c:pt idx="591">
                  <c:v>-1.2764841999999998E-4</c:v>
                </c:pt>
                <c:pt idx="592">
                  <c:v>-1.3050234E-4</c:v>
                </c:pt>
                <c:pt idx="593">
                  <c:v>-1.4269639999999999E-4</c:v>
                </c:pt>
                <c:pt idx="594">
                  <c:v>-1.7408960000000001E-4</c:v>
                </c:pt>
                <c:pt idx="595">
                  <c:v>-2.11969E-4</c:v>
                </c:pt>
                <c:pt idx="596">
                  <c:v>-2.438811E-4</c:v>
                </c:pt>
                <c:pt idx="597">
                  <c:v>-2.6048578E-4</c:v>
                </c:pt>
              </c:numCache>
            </c:numRef>
          </c:val>
          <c:smooth val="0"/>
        </c:ser>
        <c:ser>
          <c:idx val="58"/>
          <c:order val="57"/>
          <c:marker>
            <c:symbol val="none"/>
          </c:marker>
          <c:val>
            <c:numRef>
              <c:f>Sheet1!$BH$2:$BH$599</c:f>
              <c:numCache>
                <c:formatCode>0.00E+00</c:formatCode>
                <c:ptCount val="598"/>
                <c:pt idx="0">
                  <c:v>5.4743529999999997E-4</c:v>
                </c:pt>
                <c:pt idx="1">
                  <c:v>5.6559670000000005E-4</c:v>
                </c:pt>
                <c:pt idx="2">
                  <c:v>5.5340260000000003E-4</c:v>
                </c:pt>
                <c:pt idx="3">
                  <c:v>5.3757628000000008E-4</c:v>
                </c:pt>
                <c:pt idx="4">
                  <c:v>5.1137202000000009E-4</c:v>
                </c:pt>
                <c:pt idx="5">
                  <c:v>4.7556820000000007E-4</c:v>
                </c:pt>
                <c:pt idx="6">
                  <c:v>4.2782976000000007E-4</c:v>
                </c:pt>
                <c:pt idx="7">
                  <c:v>3.8164801999999998E-4</c:v>
                </c:pt>
                <c:pt idx="8">
                  <c:v>3.3650405999999998E-4</c:v>
                </c:pt>
                <c:pt idx="9">
                  <c:v>2.9369514000000005E-4</c:v>
                </c:pt>
                <c:pt idx="10">
                  <c:v>2.6645310000000003E-4</c:v>
                </c:pt>
                <c:pt idx="11">
                  <c:v>2.5633463999999998E-4</c:v>
                </c:pt>
                <c:pt idx="12">
                  <c:v>2.6152359999999998E-4</c:v>
                </c:pt>
                <c:pt idx="13">
                  <c:v>2.8876564000000001E-4</c:v>
                </c:pt>
                <c:pt idx="14">
                  <c:v>3.2949898E-4</c:v>
                </c:pt>
                <c:pt idx="15">
                  <c:v>3.6192997999999997E-4</c:v>
                </c:pt>
                <c:pt idx="16">
                  <c:v>3.6530280000000002E-4</c:v>
                </c:pt>
                <c:pt idx="17">
                  <c:v>3.2560726000000005E-4</c:v>
                </c:pt>
                <c:pt idx="18">
                  <c:v>2.3350321600000001E-4</c:v>
                </c:pt>
                <c:pt idx="19">
                  <c:v>1.0014693600000001E-4</c:v>
                </c:pt>
                <c:pt idx="20">
                  <c:v>-3.6322704000000001E-5</c:v>
                </c:pt>
                <c:pt idx="21">
                  <c:v>-1.3828576399999999E-4</c:v>
                </c:pt>
                <c:pt idx="22">
                  <c:v>-1.9951550400000001E-4</c:v>
                </c:pt>
                <c:pt idx="23">
                  <c:v>-2.2909257999999998E-4</c:v>
                </c:pt>
                <c:pt idx="24">
                  <c:v>-2.4336221999999999E-4</c:v>
                </c:pt>
                <c:pt idx="25">
                  <c:v>-2.6359918000000003E-4</c:v>
                </c:pt>
                <c:pt idx="26">
                  <c:v>-2.8279834000000001E-4</c:v>
                </c:pt>
                <c:pt idx="27">
                  <c:v>-2.8357668E-4</c:v>
                </c:pt>
                <c:pt idx="28">
                  <c:v>-2.6152359999999998E-4</c:v>
                </c:pt>
                <c:pt idx="29">
                  <c:v>-2.2442254000000001E-4</c:v>
                </c:pt>
                <c:pt idx="30">
                  <c:v>-1.8057582000000001E-4</c:v>
                </c:pt>
                <c:pt idx="31">
                  <c:v>-1.4944206000000001E-4</c:v>
                </c:pt>
                <c:pt idx="32">
                  <c:v>-1.2868622000000002E-4</c:v>
                </c:pt>
                <c:pt idx="33">
                  <c:v>-9.8590248000000015E-5</c:v>
                </c:pt>
                <c:pt idx="34">
                  <c:v>-4.5662847999999984E-5</c:v>
                </c:pt>
                <c:pt idx="35">
                  <c:v>3.0095972000000005E-5</c:v>
                </c:pt>
                <c:pt idx="36">
                  <c:v>1.1415713200000001E-4</c:v>
                </c:pt>
                <c:pt idx="37">
                  <c:v>1.84986432E-4</c:v>
                </c:pt>
                <c:pt idx="38">
                  <c:v>2.3038984000000001E-4</c:v>
                </c:pt>
                <c:pt idx="39">
                  <c:v>2.5192402000000002E-4</c:v>
                </c:pt>
                <c:pt idx="40">
                  <c:v>2.6619366000000004E-4</c:v>
                </c:pt>
                <c:pt idx="41">
                  <c:v>3.0121913999999996E-4</c:v>
                </c:pt>
                <c:pt idx="42">
                  <c:v>3.7023231999999998E-4</c:v>
                </c:pt>
                <c:pt idx="43">
                  <c:v>4.7375205999999995E-4</c:v>
                </c:pt>
                <c:pt idx="44">
                  <c:v>5.9854655999999997E-4</c:v>
                </c:pt>
                <c:pt idx="45">
                  <c:v>7.1400092000000002E-4</c:v>
                </c:pt>
                <c:pt idx="46">
                  <c:v>7.9520813999999981E-4</c:v>
                </c:pt>
                <c:pt idx="47">
                  <c:v>8.3282810000000001E-4</c:v>
                </c:pt>
                <c:pt idx="48">
                  <c:v>8.0921834000000016E-4</c:v>
                </c:pt>
                <c:pt idx="49">
                  <c:v>7.2723275999999996E-4</c:v>
                </c:pt>
                <c:pt idx="50">
                  <c:v>6.0243826E-4</c:v>
                </c:pt>
                <c:pt idx="51">
                  <c:v>4.4365608000000001E-4</c:v>
                </c:pt>
                <c:pt idx="52">
                  <c:v>2.7786880000000002E-4</c:v>
                </c:pt>
                <c:pt idx="53">
                  <c:v>1.5022038000000001E-4</c:v>
                </c:pt>
                <c:pt idx="54">
                  <c:v>8.1207219999999985E-5</c:v>
                </c:pt>
                <c:pt idx="55">
                  <c:v>7.9391100000000006E-5</c:v>
                </c:pt>
                <c:pt idx="56">
                  <c:v>1.3880469999999999E-4</c:v>
                </c:pt>
                <c:pt idx="57">
                  <c:v>2.1300681999999999E-4</c:v>
                </c:pt>
                <c:pt idx="58">
                  <c:v>2.5581573999999997E-4</c:v>
                </c:pt>
                <c:pt idx="59">
                  <c:v>2.4232443999999998E-4</c:v>
                </c:pt>
                <c:pt idx="60">
                  <c:v>1.6345223999999998E-4</c:v>
                </c:pt>
                <c:pt idx="61">
                  <c:v>4.5922279999999977E-5</c:v>
                </c:pt>
                <c:pt idx="62">
                  <c:v>-5.3446299999999997E-5</c:v>
                </c:pt>
                <c:pt idx="63">
                  <c:v>-9.884970000000001E-5</c:v>
                </c:pt>
                <c:pt idx="64">
                  <c:v>-8.4580060000000011E-5</c:v>
                </c:pt>
                <c:pt idx="65">
                  <c:v>-3.5803836000000003E-5</c:v>
                </c:pt>
                <c:pt idx="66">
                  <c:v>-4.1511720000000011E-6</c:v>
                </c:pt>
                <c:pt idx="67">
                  <c:v>-3.8917191999999999E-5</c:v>
                </c:pt>
                <c:pt idx="68">
                  <c:v>-1.3698853199999999E-4</c:v>
                </c:pt>
                <c:pt idx="69">
                  <c:v>-2.4829173199999999E-4</c:v>
                </c:pt>
                <c:pt idx="70">
                  <c:v>-3.1341317600000002E-4</c:v>
                </c:pt>
                <c:pt idx="71">
                  <c:v>-2.9862464000000004E-4</c:v>
                </c:pt>
                <c:pt idx="72">
                  <c:v>-1.9925606000000001E-4</c:v>
                </c:pt>
                <c:pt idx="73">
                  <c:v>-4.4106159999999999E-5</c:v>
                </c:pt>
                <c:pt idx="74">
                  <c:v>1.1311934000000001E-4</c:v>
                </c:pt>
                <c:pt idx="75">
                  <c:v>2.3142762000000002E-4</c:v>
                </c:pt>
                <c:pt idx="76">
                  <c:v>3.0147857999999995E-4</c:v>
                </c:pt>
                <c:pt idx="77">
                  <c:v>3.3390958000000003E-4</c:v>
                </c:pt>
                <c:pt idx="78">
                  <c:v>3.4506583999999998E-4</c:v>
                </c:pt>
                <c:pt idx="79">
                  <c:v>3.5985438E-4</c:v>
                </c:pt>
                <c:pt idx="80">
                  <c:v>3.9539876000000004E-4</c:v>
                </c:pt>
                <c:pt idx="81">
                  <c:v>4.5273677999999994E-4</c:v>
                </c:pt>
                <c:pt idx="82">
                  <c:v>5.2356607999999995E-4</c:v>
                </c:pt>
                <c:pt idx="83">
                  <c:v>5.9854655999999997E-4</c:v>
                </c:pt>
                <c:pt idx="84">
                  <c:v>6.6911641999999982E-4</c:v>
                </c:pt>
                <c:pt idx="85">
                  <c:v>7.2853001999999994E-4</c:v>
                </c:pt>
                <c:pt idx="86">
                  <c:v>7.6718776000000001E-4</c:v>
                </c:pt>
                <c:pt idx="87">
                  <c:v>7.692633399999999E-4</c:v>
                </c:pt>
                <c:pt idx="88">
                  <c:v>7.1841154000000008E-4</c:v>
                </c:pt>
                <c:pt idx="89">
                  <c:v>6.0944335999999996E-4</c:v>
                </c:pt>
                <c:pt idx="90">
                  <c:v>4.6337412799999999E-4</c:v>
                </c:pt>
                <c:pt idx="91">
                  <c:v>3.1211594399999998E-4</c:v>
                </c:pt>
                <c:pt idx="92">
                  <c:v>1.8265139600000003E-4</c:v>
                </c:pt>
                <c:pt idx="93">
                  <c:v>8.0688320000000006E-5</c:v>
                </c:pt>
                <c:pt idx="94">
                  <c:v>5.7078599999999998E-6</c:v>
                </c:pt>
                <c:pt idx="95">
                  <c:v>-4.5662848000000004E-5</c:v>
                </c:pt>
                <c:pt idx="96">
                  <c:v>-7.3164336000000005E-5</c:v>
                </c:pt>
                <c:pt idx="97">
                  <c:v>-6.7456480000000006E-5</c:v>
                </c:pt>
                <c:pt idx="98">
                  <c:v>-2.5166463999999995E-5</c:v>
                </c:pt>
                <c:pt idx="99">
                  <c:v>3.4247116000000003E-5</c:v>
                </c:pt>
                <c:pt idx="100">
                  <c:v>8.7174516000000001E-5</c:v>
                </c:pt>
                <c:pt idx="101">
                  <c:v>1.2816730800000001E-4</c:v>
                </c:pt>
                <c:pt idx="102">
                  <c:v>1.5099874E-4</c:v>
                </c:pt>
                <c:pt idx="103">
                  <c:v>1.5047986E-4</c:v>
                </c:pt>
                <c:pt idx="104">
                  <c:v>1.23237828E-4</c:v>
                </c:pt>
                <c:pt idx="105">
                  <c:v>5.6300247999999998E-5</c:v>
                </c:pt>
                <c:pt idx="106">
                  <c:v>-5.9932471999999999E-5</c:v>
                </c:pt>
                <c:pt idx="107">
                  <c:v>-2.0055329200000001E-4</c:v>
                </c:pt>
                <c:pt idx="108">
                  <c:v>-3.1185649200000004E-4</c:v>
                </c:pt>
                <c:pt idx="109">
                  <c:v>-3.5207094000000005E-4</c:v>
                </c:pt>
                <c:pt idx="110">
                  <c:v>-3.0433251600000004E-4</c:v>
                </c:pt>
                <c:pt idx="111">
                  <c:v>-1.8213249600000002E-4</c:v>
                </c:pt>
                <c:pt idx="112">
                  <c:v>-3.2949896000000004E-5</c:v>
                </c:pt>
                <c:pt idx="113">
                  <c:v>1.0377920400000001E-4</c:v>
                </c:pt>
                <c:pt idx="114">
                  <c:v>2.1560130399999998E-4</c:v>
                </c:pt>
                <c:pt idx="115">
                  <c:v>3.0303527999999997E-4</c:v>
                </c:pt>
                <c:pt idx="116">
                  <c:v>3.7178899999999997E-4</c:v>
                </c:pt>
                <c:pt idx="117">
                  <c:v>4.3094314000000002E-4</c:v>
                </c:pt>
                <c:pt idx="118">
                  <c:v>4.6908200000000011E-4</c:v>
                </c:pt>
                <c:pt idx="119">
                  <c:v>4.7323316000000005E-4</c:v>
                </c:pt>
                <c:pt idx="120">
                  <c:v>4.5299622000000004E-4</c:v>
                </c:pt>
                <c:pt idx="121">
                  <c:v>4.2445694000000001E-4</c:v>
                </c:pt>
                <c:pt idx="122">
                  <c:v>3.9954993999999995E-4</c:v>
                </c:pt>
                <c:pt idx="123">
                  <c:v>3.9591766000000004E-4</c:v>
                </c:pt>
                <c:pt idx="124">
                  <c:v>4.1823019999999997E-4</c:v>
                </c:pt>
                <c:pt idx="125">
                  <c:v>4.4417500000000005E-4</c:v>
                </c:pt>
                <c:pt idx="126">
                  <c:v>4.6986036000000003E-4</c:v>
                </c:pt>
                <c:pt idx="127">
                  <c:v>4.9865908000000004E-4</c:v>
                </c:pt>
                <c:pt idx="128">
                  <c:v>5.1656100000000002E-4</c:v>
                </c:pt>
                <c:pt idx="129">
                  <c:v>5.2174996000000002E-4</c:v>
                </c:pt>
                <c:pt idx="130">
                  <c:v>5.1163148000000006E-4</c:v>
                </c:pt>
                <c:pt idx="131">
                  <c:v>4.6000132E-4</c:v>
                </c:pt>
                <c:pt idx="132">
                  <c:v>3.7127010000000002E-4</c:v>
                </c:pt>
                <c:pt idx="133">
                  <c:v>2.8176053999999994E-4</c:v>
                </c:pt>
                <c:pt idx="134">
                  <c:v>2.0989344000000004E-4</c:v>
                </c:pt>
                <c:pt idx="135">
                  <c:v>1.6916009999999999E-4</c:v>
                </c:pt>
                <c:pt idx="136">
                  <c:v>1.5930107999999999E-4</c:v>
                </c:pt>
                <c:pt idx="137">
                  <c:v>1.5748494800000001E-4</c:v>
                </c:pt>
                <c:pt idx="138">
                  <c:v>1.4503143599999999E-4</c:v>
                </c:pt>
                <c:pt idx="139">
                  <c:v>1.3205903600000001E-4</c:v>
                </c:pt>
                <c:pt idx="140">
                  <c:v>1.4866371600000001E-4</c:v>
                </c:pt>
                <c:pt idx="141">
                  <c:v>2.1196901599999999E-4</c:v>
                </c:pt>
                <c:pt idx="142">
                  <c:v>3.0355416800000002E-4</c:v>
                </c:pt>
                <c:pt idx="143">
                  <c:v>3.8709641999999997E-4</c:v>
                </c:pt>
                <c:pt idx="144">
                  <c:v>4.2056519999999998E-4</c:v>
                </c:pt>
                <c:pt idx="145">
                  <c:v>3.8268579999999996E-4</c:v>
                </c:pt>
                <c:pt idx="146">
                  <c:v>3.0692698E-4</c:v>
                </c:pt>
                <c:pt idx="147">
                  <c:v>2.4440000000000003E-4</c:v>
                </c:pt>
                <c:pt idx="148">
                  <c:v>2.2494139999999999E-4</c:v>
                </c:pt>
                <c:pt idx="149">
                  <c:v>2.7242040000000003E-4</c:v>
                </c:pt>
                <c:pt idx="150">
                  <c:v>3.7101064E-4</c:v>
                </c:pt>
                <c:pt idx="151">
                  <c:v>4.6467137999999994E-4</c:v>
                </c:pt>
                <c:pt idx="152">
                  <c:v>5.1007477999999993E-4</c:v>
                </c:pt>
                <c:pt idx="153">
                  <c:v>4.9372955999999997E-4</c:v>
                </c:pt>
                <c:pt idx="154">
                  <c:v>4.1745183999999995E-4</c:v>
                </c:pt>
                <c:pt idx="155">
                  <c:v>3.1912103999999996E-4</c:v>
                </c:pt>
                <c:pt idx="156">
                  <c:v>2.464756E-4</c:v>
                </c:pt>
                <c:pt idx="157">
                  <c:v>2.2156859999999996E-4</c:v>
                </c:pt>
                <c:pt idx="158">
                  <c:v>2.3739492000000002E-4</c:v>
                </c:pt>
                <c:pt idx="159">
                  <c:v>2.5866965999999996E-4</c:v>
                </c:pt>
                <c:pt idx="160">
                  <c:v>2.5166456399999999E-4</c:v>
                </c:pt>
                <c:pt idx="161">
                  <c:v>2.0885564000000002E-4</c:v>
                </c:pt>
                <c:pt idx="162">
                  <c:v>1.5281486800000001E-4</c:v>
                </c:pt>
                <c:pt idx="163">
                  <c:v>1.16232708E-4</c:v>
                </c:pt>
                <c:pt idx="164">
                  <c:v>1.2401614799999999E-4</c:v>
                </c:pt>
                <c:pt idx="165">
                  <c:v>1.6578728400000001E-4</c:v>
                </c:pt>
                <c:pt idx="166">
                  <c:v>2.1637964799999998E-4</c:v>
                </c:pt>
                <c:pt idx="167">
                  <c:v>2.5218347999999999E-4</c:v>
                </c:pt>
                <c:pt idx="168">
                  <c:v>2.6204249999999999E-4</c:v>
                </c:pt>
                <c:pt idx="169">
                  <c:v>2.4932954000000002E-4</c:v>
                </c:pt>
                <c:pt idx="170">
                  <c:v>2.2831423999999999E-4</c:v>
                </c:pt>
                <c:pt idx="171">
                  <c:v>2.1093121999999999E-4</c:v>
                </c:pt>
                <c:pt idx="172">
                  <c:v>2.1041231999999999E-4</c:v>
                </c:pt>
                <c:pt idx="173">
                  <c:v>2.4569725999999995E-4</c:v>
                </c:pt>
                <c:pt idx="174">
                  <c:v>3.2534779999999998E-4</c:v>
                </c:pt>
                <c:pt idx="175">
                  <c:v>4.3846713999999998E-4</c:v>
                </c:pt>
                <c:pt idx="176">
                  <c:v>5.7182342000000001E-4</c:v>
                </c:pt>
                <c:pt idx="177">
                  <c:v>7.1867098000000002E-4</c:v>
                </c:pt>
                <c:pt idx="178">
                  <c:v>8.6915090000000005E-4</c:v>
                </c:pt>
                <c:pt idx="179">
                  <c:v>1.02456034E-3</c:v>
                </c:pt>
                <c:pt idx="180">
                  <c:v>1.2012443400000001E-3</c:v>
                </c:pt>
                <c:pt idx="181">
                  <c:v>1.4049109399999998E-3</c:v>
                </c:pt>
                <c:pt idx="182">
                  <c:v>1.6306307999999999E-3</c:v>
                </c:pt>
                <c:pt idx="183">
                  <c:v>1.876328E-3</c:v>
                </c:pt>
                <c:pt idx="184">
                  <c:v>2.1422622000000003E-3</c:v>
                </c:pt>
                <c:pt idx="185">
                  <c:v>2.4273955999999999E-3</c:v>
                </c:pt>
                <c:pt idx="186">
                  <c:v>2.7405493999999998E-3</c:v>
                </c:pt>
                <c:pt idx="187">
                  <c:v>3.0946958E-3</c:v>
                </c:pt>
                <c:pt idx="188">
                  <c:v>3.4903539999999998E-3</c:v>
                </c:pt>
                <c:pt idx="189">
                  <c:v>3.9174053999999998E-3</c:v>
                </c:pt>
                <c:pt idx="190">
                  <c:v>4.3670288000000005E-3</c:v>
                </c:pt>
                <c:pt idx="191">
                  <c:v>4.8353323999999996E-3</c:v>
                </c:pt>
                <c:pt idx="192">
                  <c:v>5.324391999999999E-3</c:v>
                </c:pt>
                <c:pt idx="193">
                  <c:v>5.8534063999999995E-3</c:v>
                </c:pt>
                <c:pt idx="194">
                  <c:v>6.4459855999999998E-3</c:v>
                </c:pt>
                <c:pt idx="195">
                  <c:v>7.0972002000000006E-3</c:v>
                </c:pt>
                <c:pt idx="196">
                  <c:v>7.7761758E-3</c:v>
                </c:pt>
                <c:pt idx="197">
                  <c:v>8.4515188000000002E-3</c:v>
                </c:pt>
                <c:pt idx="198">
                  <c:v>9.1087003999999992E-3</c:v>
                </c:pt>
                <c:pt idx="199">
                  <c:v>9.7526495999999997E-3</c:v>
                </c:pt>
                <c:pt idx="200">
                  <c:v>1.04196898E-2</c:v>
                </c:pt>
                <c:pt idx="201">
                  <c:v>1.1150813200000002E-2</c:v>
                </c:pt>
                <c:pt idx="202">
                  <c:v>1.1939535999999999E-2</c:v>
                </c:pt>
                <c:pt idx="203">
                  <c:v>1.2729814000000001E-2</c:v>
                </c:pt>
                <c:pt idx="204">
                  <c:v>1.3461718000000001E-2</c:v>
                </c:pt>
                <c:pt idx="205">
                  <c:v>1.4092695999999998E-2</c:v>
                </c:pt>
                <c:pt idx="206">
                  <c:v>1.4613409999999999E-2</c:v>
                </c:pt>
                <c:pt idx="207">
                  <c:v>1.5053433999999999E-2</c:v>
                </c:pt>
                <c:pt idx="208">
                  <c:v>1.5437158000000001E-2</c:v>
                </c:pt>
                <c:pt idx="209">
                  <c:v>1.5767954000000001E-2</c:v>
                </c:pt>
                <c:pt idx="210">
                  <c:v>1.605179E-2</c:v>
                </c:pt>
                <c:pt idx="211">
                  <c:v>1.6289702E-2</c:v>
                </c:pt>
                <c:pt idx="212">
                  <c:v>1.6494406E-2</c:v>
                </c:pt>
                <c:pt idx="213">
                  <c:v>1.6700408E-2</c:v>
                </c:pt>
                <c:pt idx="214">
                  <c:v>1.6922235999999997E-2</c:v>
                </c:pt>
                <c:pt idx="215">
                  <c:v>1.7142247999999999E-2</c:v>
                </c:pt>
                <c:pt idx="216">
                  <c:v>1.7321528000000003E-2</c:v>
                </c:pt>
                <c:pt idx="217">
                  <c:v>1.7413631999999998E-2</c:v>
                </c:pt>
                <c:pt idx="218">
                  <c:v>1.7390542000000002E-2</c:v>
                </c:pt>
                <c:pt idx="219">
                  <c:v>1.7257963999999997E-2</c:v>
                </c:pt>
                <c:pt idx="220">
                  <c:v>1.7038471999999999E-2</c:v>
                </c:pt>
                <c:pt idx="221">
                  <c:v>1.6788364E-2</c:v>
                </c:pt>
                <c:pt idx="222">
                  <c:v>1.6561345999999998E-2</c:v>
                </c:pt>
                <c:pt idx="223">
                  <c:v>1.6371430000000003E-2</c:v>
                </c:pt>
                <c:pt idx="224">
                  <c:v>1.6214981999999999E-2</c:v>
                </c:pt>
                <c:pt idx="225">
                  <c:v>1.6066836000000001E-2</c:v>
                </c:pt>
                <c:pt idx="226">
                  <c:v>1.5880551999999999E-2</c:v>
                </c:pt>
                <c:pt idx="227">
                  <c:v>1.5630703999999999E-2</c:v>
                </c:pt>
                <c:pt idx="228">
                  <c:v>1.5333894000000001E-2</c:v>
                </c:pt>
                <c:pt idx="229">
                  <c:v>1.5020222E-2</c:v>
                </c:pt>
                <c:pt idx="230">
                  <c:v>1.4724711999999997E-2</c:v>
                </c:pt>
                <c:pt idx="231">
                  <c:v>1.447149E-2</c:v>
                </c:pt>
                <c:pt idx="232">
                  <c:v>1.4254071999999998E-2</c:v>
                </c:pt>
                <c:pt idx="233">
                  <c:v>1.4048850000000002E-2</c:v>
                </c:pt>
                <c:pt idx="234">
                  <c:v>1.3840514000000002E-2</c:v>
                </c:pt>
                <c:pt idx="235">
                  <c:v>1.3638403999999998E-2</c:v>
                </c:pt>
                <c:pt idx="236">
                  <c:v>1.3447192E-2</c:v>
                </c:pt>
                <c:pt idx="237">
                  <c:v>1.3266098E-2</c:v>
                </c:pt>
                <c:pt idx="238">
                  <c:v>1.3096160000000001E-2</c:v>
                </c:pt>
                <c:pt idx="239">
                  <c:v>1.2926740000000001E-2</c:v>
                </c:pt>
                <c:pt idx="240">
                  <c:v>1.2751351999999999E-2</c:v>
                </c:pt>
                <c:pt idx="241">
                  <c:v>1.2584526000000002E-2</c:v>
                </c:pt>
                <c:pt idx="242">
                  <c:v>1.2445980000000001E-2</c:v>
                </c:pt>
                <c:pt idx="243">
                  <c:v>1.2346869999999999E-2</c:v>
                </c:pt>
                <c:pt idx="244">
                  <c:v>1.2288494000000001E-2</c:v>
                </c:pt>
                <c:pt idx="245">
                  <c:v>1.2252949999999999E-2</c:v>
                </c:pt>
                <c:pt idx="246">
                  <c:v>1.2218183999999998E-2</c:v>
                </c:pt>
                <c:pt idx="247">
                  <c:v>1.2160588000000002E-2</c:v>
                </c:pt>
                <c:pt idx="248">
                  <c:v>1.2059662000000002E-2</c:v>
                </c:pt>
                <c:pt idx="249">
                  <c:v>1.1919559999999999E-2</c:v>
                </c:pt>
                <c:pt idx="250">
                  <c:v>1.1735869999999999E-2</c:v>
                </c:pt>
                <c:pt idx="251">
                  <c:v>1.1498215999999999E-2</c:v>
                </c:pt>
                <c:pt idx="252">
                  <c:v>1.122372E-2</c:v>
                </c:pt>
                <c:pt idx="253">
                  <c:v>1.0941182000000001E-2</c:v>
                </c:pt>
                <c:pt idx="254">
                  <c:v>1.0675508E-2</c:v>
                </c:pt>
                <c:pt idx="255">
                  <c:v>1.0462762E-2</c:v>
                </c:pt>
                <c:pt idx="256">
                  <c:v>1.0306314E-2</c:v>
                </c:pt>
                <c:pt idx="257">
                  <c:v>1.01690654E-2</c:v>
                </c:pt>
                <c:pt idx="258">
                  <c:v>1.00237742E-2</c:v>
                </c:pt>
                <c:pt idx="259">
                  <c:v>9.8426788000000008E-3</c:v>
                </c:pt>
                <c:pt idx="260">
                  <c:v>9.6107316000000019E-3</c:v>
                </c:pt>
                <c:pt idx="261">
                  <c:v>9.3567330000000008E-3</c:v>
                </c:pt>
                <c:pt idx="262">
                  <c:v>9.1102574000000019E-3</c:v>
                </c:pt>
                <c:pt idx="263">
                  <c:v>8.8663764000000006E-3</c:v>
                </c:pt>
                <c:pt idx="264">
                  <c:v>8.6248304000000001E-3</c:v>
                </c:pt>
                <c:pt idx="265">
                  <c:v>8.3819869999999987E-3</c:v>
                </c:pt>
                <c:pt idx="266">
                  <c:v>8.1178688000000006E-3</c:v>
                </c:pt>
                <c:pt idx="267">
                  <c:v>7.8399999999999997E-3</c:v>
                </c:pt>
                <c:pt idx="268">
                  <c:v>7.5670605999999998E-3</c:v>
                </c:pt>
                <c:pt idx="269">
                  <c:v>7.2995695999999999E-3</c:v>
                </c:pt>
                <c:pt idx="270">
                  <c:v>7.0390838000000001E-3</c:v>
                </c:pt>
                <c:pt idx="271">
                  <c:v>6.8024671999999996E-3</c:v>
                </c:pt>
                <c:pt idx="272">
                  <c:v>6.5969842000000002E-3</c:v>
                </c:pt>
                <c:pt idx="273">
                  <c:v>6.4335320000000005E-3</c:v>
                </c:pt>
                <c:pt idx="274">
                  <c:v>6.3118510000000003E-3</c:v>
                </c:pt>
                <c:pt idx="275">
                  <c:v>6.2111852000000002E-3</c:v>
                </c:pt>
                <c:pt idx="276">
                  <c:v>6.1068872000000001E-3</c:v>
                </c:pt>
                <c:pt idx="277">
                  <c:v>5.9748282000000007E-3</c:v>
                </c:pt>
                <c:pt idx="278">
                  <c:v>5.8054086000000008E-3</c:v>
                </c:pt>
                <c:pt idx="279">
                  <c:v>5.6188653999999999E-3</c:v>
                </c:pt>
                <c:pt idx="280">
                  <c:v>5.4369923999999991E-3</c:v>
                </c:pt>
                <c:pt idx="281">
                  <c:v>5.2725023999999994E-3</c:v>
                </c:pt>
                <c:pt idx="282">
                  <c:v>5.140443399999999E-3</c:v>
                </c:pt>
                <c:pt idx="283">
                  <c:v>5.0299185999999997E-3</c:v>
                </c:pt>
                <c:pt idx="284">
                  <c:v>4.9149831999999996E-3</c:v>
                </c:pt>
                <c:pt idx="285">
                  <c:v>4.7901886000000001E-3</c:v>
                </c:pt>
                <c:pt idx="286">
                  <c:v>4.6456759999999996E-3</c:v>
                </c:pt>
                <c:pt idx="287">
                  <c:v>4.4599111999999996E-3</c:v>
                </c:pt>
                <c:pt idx="288">
                  <c:v>4.2357482000000002E-3</c:v>
                </c:pt>
                <c:pt idx="289">
                  <c:v>3.9871969999999996E-3</c:v>
                </c:pt>
                <c:pt idx="290">
                  <c:v>3.7259328000000002E-3</c:v>
                </c:pt>
                <c:pt idx="291">
                  <c:v>3.4849056000000002E-3</c:v>
                </c:pt>
                <c:pt idx="292">
                  <c:v>3.3079620000000002E-3</c:v>
                </c:pt>
                <c:pt idx="293">
                  <c:v>3.2130039999999998E-3</c:v>
                </c:pt>
                <c:pt idx="294">
                  <c:v>3.2021071999999997E-3</c:v>
                </c:pt>
                <c:pt idx="295">
                  <c:v>3.2542564000000002E-3</c:v>
                </c:pt>
                <c:pt idx="296">
                  <c:v>3.3141888000000003E-3</c:v>
                </c:pt>
                <c:pt idx="297">
                  <c:v>3.3253452000000005E-3</c:v>
                </c:pt>
                <c:pt idx="298">
                  <c:v>3.2706016000000004E-3</c:v>
                </c:pt>
                <c:pt idx="299">
                  <c:v>3.1515148000000001E-3</c:v>
                </c:pt>
                <c:pt idx="300">
                  <c:v>2.9916947999999999E-3</c:v>
                </c:pt>
                <c:pt idx="301">
                  <c:v>2.8399177999999998E-3</c:v>
                </c:pt>
                <c:pt idx="302">
                  <c:v>2.7216094E-3</c:v>
                </c:pt>
                <c:pt idx="303">
                  <c:v>2.6134195999999998E-3</c:v>
                </c:pt>
                <c:pt idx="304">
                  <c:v>2.4984842000000001E-3</c:v>
                </c:pt>
                <c:pt idx="305">
                  <c:v>2.3695385999999998E-3</c:v>
                </c:pt>
                <c:pt idx="306">
                  <c:v>2.2146482000000001E-3</c:v>
                </c:pt>
                <c:pt idx="307">
                  <c:v>2.061055E-3</c:v>
                </c:pt>
                <c:pt idx="308">
                  <c:v>1.9518274000000003E-3</c:v>
                </c:pt>
                <c:pt idx="309">
                  <c:v>1.8833332000000001E-3</c:v>
                </c:pt>
                <c:pt idx="310">
                  <c:v>1.8384485999999999E-3</c:v>
                </c:pt>
                <c:pt idx="311">
                  <c:v>1.8099092E-3</c:v>
                </c:pt>
                <c:pt idx="312">
                  <c:v>1.7671004000000001E-3</c:v>
                </c:pt>
                <c:pt idx="313">
                  <c:v>1.6947144000000001E-3</c:v>
                </c:pt>
                <c:pt idx="314">
                  <c:v>1.6218094000000002E-3</c:v>
                </c:pt>
                <c:pt idx="315">
                  <c:v>1.5605796000000001E-3</c:v>
                </c:pt>
                <c:pt idx="316">
                  <c:v>1.5133602000000001E-3</c:v>
                </c:pt>
                <c:pt idx="317">
                  <c:v>1.4907881999999999E-3</c:v>
                </c:pt>
                <c:pt idx="318">
                  <c:v>1.4788536000000002E-3</c:v>
                </c:pt>
                <c:pt idx="319">
                  <c:v>1.4409741999999999E-3</c:v>
                </c:pt>
                <c:pt idx="320">
                  <c:v>1.3646966000000001E-3</c:v>
                </c:pt>
                <c:pt idx="321">
                  <c:v>1.24950162E-3</c:v>
                </c:pt>
                <c:pt idx="322">
                  <c:v>1.1005784200000001E-3</c:v>
                </c:pt>
                <c:pt idx="323">
                  <c:v>9.438718400000001E-4</c:v>
                </c:pt>
                <c:pt idx="324">
                  <c:v>8.1129396000000011E-4</c:v>
                </c:pt>
                <c:pt idx="325">
                  <c:v>7.2619498000000009E-4</c:v>
                </c:pt>
                <c:pt idx="326">
                  <c:v>6.9895294000000001E-4</c:v>
                </c:pt>
                <c:pt idx="327">
                  <c:v>7.2230326000000003E-4</c:v>
                </c:pt>
                <c:pt idx="328">
                  <c:v>7.7549010000000002E-4</c:v>
                </c:pt>
                <c:pt idx="329">
                  <c:v>8.3775762000000008E-4</c:v>
                </c:pt>
                <c:pt idx="330">
                  <c:v>8.8367992000000007E-4</c:v>
                </c:pt>
                <c:pt idx="331">
                  <c:v>8.9250115999999998E-4</c:v>
                </c:pt>
                <c:pt idx="332">
                  <c:v>8.5981070000000004E-4</c:v>
                </c:pt>
                <c:pt idx="333">
                  <c:v>8.0143490000000005E-4</c:v>
                </c:pt>
                <c:pt idx="334">
                  <c:v>7.3112447999999991E-4</c:v>
                </c:pt>
                <c:pt idx="335">
                  <c:v>6.6185186000000001E-4</c:v>
                </c:pt>
                <c:pt idx="336">
                  <c:v>6.0217881999999996E-4</c:v>
                </c:pt>
                <c:pt idx="337">
                  <c:v>5.4587861999999998E-4</c:v>
                </c:pt>
                <c:pt idx="338">
                  <c:v>4.7894104000000004E-4</c:v>
                </c:pt>
                <c:pt idx="339">
                  <c:v>3.9358266000000003E-4</c:v>
                </c:pt>
                <c:pt idx="340">
                  <c:v>2.8046332799999999E-4</c:v>
                </c:pt>
                <c:pt idx="341">
                  <c:v>1.4269642799999999E-4</c:v>
                </c:pt>
                <c:pt idx="342">
                  <c:v>4.670087999999995E-6</c:v>
                </c:pt>
                <c:pt idx="343">
                  <c:v>-1.1337875199999999E-4</c:v>
                </c:pt>
                <c:pt idx="344">
                  <c:v>-1.94845432E-4</c:v>
                </c:pt>
                <c:pt idx="345">
                  <c:v>-2.3038980000000001E-4</c:v>
                </c:pt>
                <c:pt idx="346">
                  <c:v>-2.4258386000000002E-4</c:v>
                </c:pt>
                <c:pt idx="347">
                  <c:v>-2.643775E-4</c:v>
                </c:pt>
                <c:pt idx="348">
                  <c:v>-3.1886160000000002E-4</c:v>
                </c:pt>
                <c:pt idx="349">
                  <c:v>-4.1226288E-4</c:v>
                </c:pt>
                <c:pt idx="350">
                  <c:v>-5.1578264000000005E-4</c:v>
                </c:pt>
                <c:pt idx="351">
                  <c:v>-5.858336E-4</c:v>
                </c:pt>
                <c:pt idx="352">
                  <c:v>-6.0684889999999998E-4</c:v>
                </c:pt>
                <c:pt idx="353">
                  <c:v>-5.9595207999999997E-4</c:v>
                </c:pt>
                <c:pt idx="354">
                  <c:v>-5.8894698000000001E-4</c:v>
                </c:pt>
                <c:pt idx="355">
                  <c:v>-6.1541067999999993E-4</c:v>
                </c:pt>
                <c:pt idx="356">
                  <c:v>-6.7897544000000004E-4</c:v>
                </c:pt>
                <c:pt idx="357">
                  <c:v>-7.6018265999999994E-4</c:v>
                </c:pt>
                <c:pt idx="358">
                  <c:v>-8.2556356000000001E-4</c:v>
                </c:pt>
                <c:pt idx="359">
                  <c:v>-8.512489200000001E-4</c:v>
                </c:pt>
                <c:pt idx="360">
                  <c:v>-8.4190879999999999E-4</c:v>
                </c:pt>
                <c:pt idx="361">
                  <c:v>-8.0921836000000008E-4</c:v>
                </c:pt>
                <c:pt idx="362">
                  <c:v>-7.5421537999999992E-4</c:v>
                </c:pt>
                <c:pt idx="363">
                  <c:v>-6.7560261999999999E-4</c:v>
                </c:pt>
                <c:pt idx="364">
                  <c:v>-5.7208286000000005E-4</c:v>
                </c:pt>
                <c:pt idx="365">
                  <c:v>-4.4780725999999998E-4</c:v>
                </c:pt>
                <c:pt idx="366">
                  <c:v>-3.2379110000000007E-4</c:v>
                </c:pt>
                <c:pt idx="367">
                  <c:v>-2.3505988000000001E-4</c:v>
                </c:pt>
                <c:pt idx="368">
                  <c:v>-2.0314777999999996E-4</c:v>
                </c:pt>
                <c:pt idx="369">
                  <c:v>-2.1689852000000002E-4</c:v>
                </c:pt>
                <c:pt idx="370">
                  <c:v>-2.438811E-4</c:v>
                </c:pt>
                <c:pt idx="371">
                  <c:v>-2.4932951999999999E-4</c:v>
                </c:pt>
                <c:pt idx="372">
                  <c:v>-2.2027134399999997E-4</c:v>
                </c:pt>
                <c:pt idx="373">
                  <c:v>-1.6916008799999999E-4</c:v>
                </c:pt>
                <c:pt idx="374">
                  <c:v>-1.39064128E-4</c:v>
                </c:pt>
                <c:pt idx="375">
                  <c:v>-1.7175458799999999E-4</c:v>
                </c:pt>
                <c:pt idx="376">
                  <c:v>-2.7319874800000004E-4</c:v>
                </c:pt>
                <c:pt idx="377">
                  <c:v>-4.0837116400000003E-4</c:v>
                </c:pt>
                <c:pt idx="378">
                  <c:v>-5.2927394000000007E-4</c:v>
                </c:pt>
                <c:pt idx="379">
                  <c:v>-5.9439540000000009E-4</c:v>
                </c:pt>
                <c:pt idx="380">
                  <c:v>-5.8609306000000007E-4</c:v>
                </c:pt>
                <c:pt idx="381">
                  <c:v>-5.2071216000000001E-4</c:v>
                </c:pt>
                <c:pt idx="382">
                  <c:v>-4.3613210000000003E-4</c:v>
                </c:pt>
                <c:pt idx="383">
                  <c:v>-3.697134E-4</c:v>
                </c:pt>
                <c:pt idx="384">
                  <c:v>-3.2353164000000005E-4</c:v>
                </c:pt>
                <c:pt idx="385">
                  <c:v>-2.9706794000000007E-4</c:v>
                </c:pt>
                <c:pt idx="386">
                  <c:v>-2.9577070000000002E-4</c:v>
                </c:pt>
                <c:pt idx="387">
                  <c:v>-3.1315372000000004E-4</c:v>
                </c:pt>
                <c:pt idx="388">
                  <c:v>-3.4091466000000001E-4</c:v>
                </c:pt>
                <c:pt idx="389">
                  <c:v>-3.8009132000000001E-4</c:v>
                </c:pt>
                <c:pt idx="390">
                  <c:v>-4.1356012E-4</c:v>
                </c:pt>
                <c:pt idx="391">
                  <c:v>-4.1926797999999996E-4</c:v>
                </c:pt>
                <c:pt idx="392">
                  <c:v>-3.8579918000000002E-4</c:v>
                </c:pt>
                <c:pt idx="393">
                  <c:v>-3.1860214800000003E-4</c:v>
                </c:pt>
                <c:pt idx="394">
                  <c:v>-2.4024884400000002E-4</c:v>
                </c:pt>
                <c:pt idx="395">
                  <c:v>-1.81094704E-4</c:v>
                </c:pt>
                <c:pt idx="396">
                  <c:v>-1.6708450400000001E-4</c:v>
                </c:pt>
                <c:pt idx="397">
                  <c:v>-2.0288834400000001E-4</c:v>
                </c:pt>
                <c:pt idx="398">
                  <c:v>-2.5114567599999999E-4</c:v>
                </c:pt>
                <c:pt idx="399">
                  <c:v>-2.7968496E-4</c:v>
                </c:pt>
                <c:pt idx="400">
                  <c:v>-2.7942550000000004E-4</c:v>
                </c:pt>
                <c:pt idx="401">
                  <c:v>-2.4699450000000001E-4</c:v>
                </c:pt>
                <c:pt idx="402">
                  <c:v>-1.91991516E-4</c:v>
                </c:pt>
                <c:pt idx="403">
                  <c:v>-1.5125817600000004E-4</c:v>
                </c:pt>
                <c:pt idx="404">
                  <c:v>-1.4191803600000001E-4</c:v>
                </c:pt>
                <c:pt idx="405">
                  <c:v>-1.5047981599999999E-4</c:v>
                </c:pt>
                <c:pt idx="406">
                  <c:v>-1.7564627599999999E-4</c:v>
                </c:pt>
                <c:pt idx="407">
                  <c:v>-2.1378513999999998E-4</c:v>
                </c:pt>
                <c:pt idx="408">
                  <c:v>-2.4414055999999999E-4</c:v>
                </c:pt>
                <c:pt idx="409">
                  <c:v>-2.6671254000000001E-4</c:v>
                </c:pt>
                <c:pt idx="410">
                  <c:v>-3.0147858E-4</c:v>
                </c:pt>
                <c:pt idx="411">
                  <c:v>-3.4247138000000006E-4</c:v>
                </c:pt>
                <c:pt idx="412">
                  <c:v>-3.9254483999999999E-4</c:v>
                </c:pt>
                <c:pt idx="413">
                  <c:v>-4.6285524000000004E-4</c:v>
                </c:pt>
                <c:pt idx="414">
                  <c:v>-5.5210535999999997E-4</c:v>
                </c:pt>
                <c:pt idx="415">
                  <c:v>-6.6600304000000014E-4</c:v>
                </c:pt>
                <c:pt idx="416">
                  <c:v>-8.1051558E-4</c:v>
                </c:pt>
                <c:pt idx="417">
                  <c:v>-9.6151436000000009E-4</c:v>
                </c:pt>
                <c:pt idx="418">
                  <c:v>-1.09175734E-3</c:v>
                </c:pt>
                <c:pt idx="419">
                  <c:v>-1.18775304E-3</c:v>
                </c:pt>
                <c:pt idx="420">
                  <c:v>-1.2323780000000001E-3</c:v>
                </c:pt>
                <c:pt idx="421">
                  <c:v>-1.2209622E-3</c:v>
                </c:pt>
                <c:pt idx="422">
                  <c:v>-1.172186E-3</c:v>
                </c:pt>
                <c:pt idx="423">
                  <c:v>-1.1039511000000002E-3</c:v>
                </c:pt>
                <c:pt idx="424">
                  <c:v>-1.02248448E-3</c:v>
                </c:pt>
                <c:pt idx="425">
                  <c:v>-9.4750409999999998E-4</c:v>
                </c:pt>
                <c:pt idx="426">
                  <c:v>-9.0287912000000005E-4</c:v>
                </c:pt>
                <c:pt idx="427">
                  <c:v>-9.0365732000000001E-4</c:v>
                </c:pt>
                <c:pt idx="428">
                  <c:v>-9.5191462000000001E-4</c:v>
                </c:pt>
                <c:pt idx="429">
                  <c:v>-1.0320840400000002E-3</c:v>
                </c:pt>
                <c:pt idx="430">
                  <c:v>-1.1210746200000002E-3</c:v>
                </c:pt>
                <c:pt idx="431">
                  <c:v>-1.2061736000000003E-3</c:v>
                </c:pt>
                <c:pt idx="432">
                  <c:v>-1.287381E-3</c:v>
                </c:pt>
                <c:pt idx="433">
                  <c:v>-1.3805228E-3</c:v>
                </c:pt>
                <c:pt idx="434">
                  <c:v>-1.4939016000000002E-3</c:v>
                </c:pt>
                <c:pt idx="435">
                  <c:v>-1.6052047999999999E-3</c:v>
                </c:pt>
                <c:pt idx="436">
                  <c:v>-1.6832986000000002E-3</c:v>
                </c:pt>
                <c:pt idx="437">
                  <c:v>-1.7053516000000001E-3</c:v>
                </c:pt>
                <c:pt idx="438">
                  <c:v>-1.6547593999999999E-3</c:v>
                </c:pt>
                <c:pt idx="439">
                  <c:v>-1.5447534E-3</c:v>
                </c:pt>
                <c:pt idx="440">
                  <c:v>-1.4067272E-3</c:v>
                </c:pt>
                <c:pt idx="441">
                  <c:v>-1.2614363400000001E-3</c:v>
                </c:pt>
                <c:pt idx="442">
                  <c:v>-1.1138104000000002E-3</c:v>
                </c:pt>
                <c:pt idx="443">
                  <c:v>-9.804540200000001E-4</c:v>
                </c:pt>
                <c:pt idx="444">
                  <c:v>-8.7849100000000002E-4</c:v>
                </c:pt>
                <c:pt idx="445">
                  <c:v>-8.1259113999999997E-4</c:v>
                </c:pt>
                <c:pt idx="446">
                  <c:v>-7.9546755999999994E-4</c:v>
                </c:pt>
                <c:pt idx="447">
                  <c:v>-8.317903E-4</c:v>
                </c:pt>
                <c:pt idx="448">
                  <c:v>-8.8860948000000009E-4</c:v>
                </c:pt>
                <c:pt idx="449">
                  <c:v>-9.2597000000000013E-4</c:v>
                </c:pt>
                <c:pt idx="450">
                  <c:v>-9.2467275999999986E-4</c:v>
                </c:pt>
                <c:pt idx="451">
                  <c:v>-8.6162689999999998E-4</c:v>
                </c:pt>
                <c:pt idx="452">
                  <c:v>-7.4435639999999997E-4</c:v>
                </c:pt>
                <c:pt idx="453">
                  <c:v>-6.1515124E-4</c:v>
                </c:pt>
                <c:pt idx="454">
                  <c:v>-5.118909200000001E-4</c:v>
                </c:pt>
                <c:pt idx="455">
                  <c:v>-4.5636905999999996E-4</c:v>
                </c:pt>
                <c:pt idx="456">
                  <c:v>-4.6441194000000006E-4</c:v>
                </c:pt>
                <c:pt idx="457">
                  <c:v>-5.2979282000000004E-4</c:v>
                </c:pt>
                <c:pt idx="458">
                  <c:v>-6.2993974000000001E-4</c:v>
                </c:pt>
                <c:pt idx="459">
                  <c:v>-7.4279962000000006E-4</c:v>
                </c:pt>
                <c:pt idx="460">
                  <c:v>-8.4839497999999991E-4</c:v>
                </c:pt>
                <c:pt idx="461">
                  <c:v>-9.3038059999999995E-4</c:v>
                </c:pt>
                <c:pt idx="462">
                  <c:v>-9.6774112E-4</c:v>
                </c:pt>
                <c:pt idx="463">
                  <c:v>-9.5139590000000004E-4</c:v>
                </c:pt>
                <c:pt idx="464">
                  <c:v>-8.8367997999999994E-4</c:v>
                </c:pt>
                <c:pt idx="465">
                  <c:v>-7.7263620000000001E-4</c:v>
                </c:pt>
                <c:pt idx="466">
                  <c:v>-6.4602553999999995E-4</c:v>
                </c:pt>
                <c:pt idx="467">
                  <c:v>-5.5677542000000008E-4</c:v>
                </c:pt>
                <c:pt idx="468">
                  <c:v>-5.3835462000000002E-4</c:v>
                </c:pt>
                <c:pt idx="469">
                  <c:v>-5.9439538000000006E-4</c:v>
                </c:pt>
                <c:pt idx="470">
                  <c:v>-7.2801115999999999E-4</c:v>
                </c:pt>
                <c:pt idx="471">
                  <c:v>-9.1559202000000004E-4</c:v>
                </c:pt>
                <c:pt idx="472">
                  <c:v>-1.1122536400000002E-3</c:v>
                </c:pt>
                <c:pt idx="473">
                  <c:v>-1.2819326999999998E-3</c:v>
                </c:pt>
                <c:pt idx="474">
                  <c:v>-1.3921982000000002E-3</c:v>
                </c:pt>
                <c:pt idx="475">
                  <c:v>-1.4160673999999997E-3</c:v>
                </c:pt>
                <c:pt idx="476">
                  <c:v>-1.357951E-3</c:v>
                </c:pt>
                <c:pt idx="477">
                  <c:v>-1.25131784E-3</c:v>
                </c:pt>
                <c:pt idx="478">
                  <c:v>-1.1407929200000001E-3</c:v>
                </c:pt>
                <c:pt idx="479">
                  <c:v>-1.06218012E-3</c:v>
                </c:pt>
                <c:pt idx="480">
                  <c:v>-1.0240413199999999E-3</c:v>
                </c:pt>
                <c:pt idx="481">
                  <c:v>-1.0188525200000001E-3</c:v>
                </c:pt>
                <c:pt idx="482">
                  <c:v>-1.0141824600000001E-3</c:v>
                </c:pt>
                <c:pt idx="483">
                  <c:v>-9.7889752000000015E-4</c:v>
                </c:pt>
                <c:pt idx="484">
                  <c:v>-9.2130002000000003E-4</c:v>
                </c:pt>
                <c:pt idx="485">
                  <c:v>-8.4554112000000006E-4</c:v>
                </c:pt>
                <c:pt idx="486">
                  <c:v>-7.4435632000000008E-4</c:v>
                </c:pt>
                <c:pt idx="487">
                  <c:v>-6.4083655999999992E-4</c:v>
                </c:pt>
                <c:pt idx="488">
                  <c:v>-5.5002975999999995E-4</c:v>
                </c:pt>
                <c:pt idx="489">
                  <c:v>-4.6882253999999999E-4</c:v>
                </c:pt>
                <c:pt idx="490">
                  <c:v>-4.1952742E-4</c:v>
                </c:pt>
                <c:pt idx="491">
                  <c:v>-4.1252231999999999E-4</c:v>
                </c:pt>
                <c:pt idx="492">
                  <c:v>-4.2808920000000006E-4</c:v>
                </c:pt>
                <c:pt idx="493">
                  <c:v>-4.5818517999999999E-4</c:v>
                </c:pt>
                <c:pt idx="494">
                  <c:v>-4.9217288000000009E-4</c:v>
                </c:pt>
                <c:pt idx="495">
                  <c:v>-5.0436692000000003E-4</c:v>
                </c:pt>
                <c:pt idx="496">
                  <c:v>-4.7894102000000001E-4</c:v>
                </c:pt>
                <c:pt idx="497">
                  <c:v>-3.9539876800000001E-4</c:v>
                </c:pt>
                <c:pt idx="498">
                  <c:v>-2.5348070800000004E-4</c:v>
                </c:pt>
                <c:pt idx="499">
                  <c:v>-8.8731207999999997E-5</c:v>
                </c:pt>
                <c:pt idx="500">
                  <c:v>5.3705731999999997E-5</c:v>
                </c:pt>
                <c:pt idx="501">
                  <c:v>1.2583227599999999E-4</c:v>
                </c:pt>
                <c:pt idx="502">
                  <c:v>1.0092526399999998E-4</c:v>
                </c:pt>
                <c:pt idx="503">
                  <c:v>1.7642463999999984E-5</c:v>
                </c:pt>
                <c:pt idx="504">
                  <c:v>-6.2267536000000005E-5</c:v>
                </c:pt>
                <c:pt idx="505">
                  <c:v>-8.7433984E-5</c:v>
                </c:pt>
                <c:pt idx="506">
                  <c:v>-2.1534187999999992E-5</c:v>
                </c:pt>
                <c:pt idx="507">
                  <c:v>1.1130319200000001E-4</c:v>
                </c:pt>
                <c:pt idx="508">
                  <c:v>2.5088621199999999E-4</c:v>
                </c:pt>
                <c:pt idx="509">
                  <c:v>3.6322721199999995E-4</c:v>
                </c:pt>
                <c:pt idx="510">
                  <c:v>4.2679197999999997E-4</c:v>
                </c:pt>
                <c:pt idx="511">
                  <c:v>4.4209942E-4</c:v>
                </c:pt>
                <c:pt idx="512">
                  <c:v>4.4910452000000001E-4</c:v>
                </c:pt>
                <c:pt idx="513">
                  <c:v>4.7219539999999993E-4</c:v>
                </c:pt>
                <c:pt idx="514">
                  <c:v>5.0125357999999997E-4</c:v>
                </c:pt>
                <c:pt idx="515">
                  <c:v>5.2226886000000003E-4</c:v>
                </c:pt>
                <c:pt idx="516">
                  <c:v>5.1059368000000004E-4</c:v>
                </c:pt>
                <c:pt idx="517">
                  <c:v>4.483261600000001E-4</c:v>
                </c:pt>
                <c:pt idx="518">
                  <c:v>3.5362764000000001E-4</c:v>
                </c:pt>
                <c:pt idx="519">
                  <c:v>2.5970746000000003E-4</c:v>
                </c:pt>
                <c:pt idx="520">
                  <c:v>1.8861869999999998E-4</c:v>
                </c:pt>
                <c:pt idx="521">
                  <c:v>1.5463101999999999E-4</c:v>
                </c:pt>
                <c:pt idx="522">
                  <c:v>1.4710701999999997E-4</c:v>
                </c:pt>
                <c:pt idx="523">
                  <c:v>1.3621019600000003E-4</c:v>
                </c:pt>
                <c:pt idx="524">
                  <c:v>1.0429808400000001E-4</c:v>
                </c:pt>
                <c:pt idx="525">
                  <c:v>4.7738424000000003E-5</c:v>
                </c:pt>
                <c:pt idx="526">
                  <c:v>-3.2690456000000001E-5</c:v>
                </c:pt>
                <c:pt idx="527">
                  <c:v>-1.1234099600000002E-4</c:v>
                </c:pt>
                <c:pt idx="528">
                  <c:v>-1.55149912E-4</c:v>
                </c:pt>
                <c:pt idx="529">
                  <c:v>-1.4062082400000003E-4</c:v>
                </c:pt>
                <c:pt idx="530">
                  <c:v>-6.4602563999999999E-5</c:v>
                </c:pt>
                <c:pt idx="531">
                  <c:v>5.7597436000000004E-5</c:v>
                </c:pt>
                <c:pt idx="532">
                  <c:v>1.80056896E-4</c:v>
                </c:pt>
                <c:pt idx="533">
                  <c:v>2.5451847599999996E-4</c:v>
                </c:pt>
                <c:pt idx="534">
                  <c:v>2.5763185199999998E-4</c:v>
                </c:pt>
                <c:pt idx="535">
                  <c:v>1.9095372400000001E-4</c:v>
                </c:pt>
                <c:pt idx="536">
                  <c:v>9.1844603999999996E-5</c:v>
                </c:pt>
                <c:pt idx="537">
                  <c:v>1.4269655999999998E-5</c:v>
                </c:pt>
                <c:pt idx="538">
                  <c:v>-7.2645440000000009E-6</c:v>
                </c:pt>
                <c:pt idx="539">
                  <c:v>2.7760943999999994E-5</c:v>
                </c:pt>
                <c:pt idx="540">
                  <c:v>1.01184732E-4</c:v>
                </c:pt>
                <c:pt idx="541">
                  <c:v>1.77721892E-4</c:v>
                </c:pt>
                <c:pt idx="542">
                  <c:v>2.2520088000000001E-4</c:v>
                </c:pt>
                <c:pt idx="543">
                  <c:v>2.3531935999999997E-4</c:v>
                </c:pt>
                <c:pt idx="544">
                  <c:v>2.2364419999999999E-4</c:v>
                </c:pt>
                <c:pt idx="545">
                  <c:v>2.2182805999999998E-4</c:v>
                </c:pt>
                <c:pt idx="546">
                  <c:v>2.5815077999999999E-4</c:v>
                </c:pt>
                <c:pt idx="547">
                  <c:v>3.4195247999999995E-4</c:v>
                </c:pt>
                <c:pt idx="548">
                  <c:v>4.5351512000000005E-4</c:v>
                </c:pt>
                <c:pt idx="549">
                  <c:v>5.5677542000000008E-4</c:v>
                </c:pt>
                <c:pt idx="550">
                  <c:v>6.2189687999999999E-4</c:v>
                </c:pt>
                <c:pt idx="551">
                  <c:v>6.4550664000000005E-4</c:v>
                </c:pt>
                <c:pt idx="552">
                  <c:v>6.4602553999999995E-4</c:v>
                </c:pt>
                <c:pt idx="553">
                  <c:v>6.4913892000000007E-4</c:v>
                </c:pt>
                <c:pt idx="554">
                  <c:v>6.7248923999999998E-4</c:v>
                </c:pt>
                <c:pt idx="555">
                  <c:v>6.9843404E-4</c:v>
                </c:pt>
                <c:pt idx="556">
                  <c:v>6.8572110000000006E-4</c:v>
                </c:pt>
                <c:pt idx="557">
                  <c:v>6.0970283999999995E-4</c:v>
                </c:pt>
                <c:pt idx="558">
                  <c:v>4.7842214800000005E-4</c:v>
                </c:pt>
                <c:pt idx="559">
                  <c:v>3.1289432E-4</c:v>
                </c:pt>
                <c:pt idx="560">
                  <c:v>1.5878219600000003E-4</c:v>
                </c:pt>
                <c:pt idx="561">
                  <c:v>6.6159248E-5</c:v>
                </c:pt>
                <c:pt idx="562">
                  <c:v>4.3587268000000001E-5</c:v>
                </c:pt>
                <c:pt idx="563">
                  <c:v>7.1867100000000002E-5</c:v>
                </c:pt>
                <c:pt idx="564">
                  <c:v>1.3154014800000001E-4</c:v>
                </c:pt>
                <c:pt idx="565">
                  <c:v>1.8472699200000001E-4</c:v>
                </c:pt>
                <c:pt idx="566">
                  <c:v>1.9640215999999999E-4</c:v>
                </c:pt>
                <c:pt idx="567">
                  <c:v>1.6941956400000002E-4</c:v>
                </c:pt>
                <c:pt idx="568">
                  <c:v>1.18827204E-4</c:v>
                </c:pt>
                <c:pt idx="569">
                  <c:v>5.837581199999999E-5</c:v>
                </c:pt>
                <c:pt idx="570">
                  <c:v>8.8212400000000023E-6</c:v>
                </c:pt>
                <c:pt idx="571">
                  <c:v>-1.9199151999999999E-5</c:v>
                </c:pt>
                <c:pt idx="572">
                  <c:v>-2.7501487999999998E-5</c:v>
                </c:pt>
                <c:pt idx="573">
                  <c:v>-2.2831423999999999E-5</c:v>
                </c:pt>
                <c:pt idx="574">
                  <c:v>-1.5047984000000002E-5</c:v>
                </c:pt>
                <c:pt idx="575">
                  <c:v>-1.3491296000000001E-5</c:v>
                </c:pt>
                <c:pt idx="576">
                  <c:v>-1.6085776000000002E-5</c:v>
                </c:pt>
                <c:pt idx="577">
                  <c:v>-1.2453504E-5</c:v>
                </c:pt>
                <c:pt idx="578">
                  <c:v>1.8161359999999989E-6</c:v>
                </c:pt>
                <c:pt idx="579">
                  <c:v>2.2312527999999997E-5</c:v>
                </c:pt>
                <c:pt idx="580">
                  <c:v>4.2549472E-5</c:v>
                </c:pt>
                <c:pt idx="581">
                  <c:v>4.9295120000000003E-5</c:v>
                </c:pt>
                <c:pt idx="582">
                  <c:v>3.6841615999999987E-5</c:v>
                </c:pt>
                <c:pt idx="583">
                  <c:v>1.2972400000000001E-5</c:v>
                </c:pt>
                <c:pt idx="584">
                  <c:v>-1.0637367999999998E-5</c:v>
                </c:pt>
                <c:pt idx="585">
                  <c:v>-2.3609767999999998E-5</c:v>
                </c:pt>
                <c:pt idx="586">
                  <c:v>-2.2053079999999999E-5</c:v>
                </c:pt>
                <c:pt idx="587">
                  <c:v>-2.2831423999999999E-5</c:v>
                </c:pt>
                <c:pt idx="588">
                  <c:v>-3.5284931999999999E-5</c:v>
                </c:pt>
                <c:pt idx="589">
                  <c:v>-5.4224644000000003E-5</c:v>
                </c:pt>
                <c:pt idx="590">
                  <c:v>-6.8234835999999991E-5</c:v>
                </c:pt>
                <c:pt idx="591">
                  <c:v>-6.2008083999999983E-5</c:v>
                </c:pt>
                <c:pt idx="592">
                  <c:v>-4.0992796000000001E-5</c:v>
                </c:pt>
                <c:pt idx="593">
                  <c:v>-2.9317632E-5</c:v>
                </c:pt>
                <c:pt idx="594">
                  <c:v>-5.7338012000000005E-5</c:v>
                </c:pt>
                <c:pt idx="595">
                  <c:v>-1.4399364000000002E-4</c:v>
                </c:pt>
                <c:pt idx="596">
                  <c:v>-2.7319875600000001E-4</c:v>
                </c:pt>
                <c:pt idx="597">
                  <c:v>-3.9695545599999996E-4</c:v>
                </c:pt>
              </c:numCache>
            </c:numRef>
          </c:val>
          <c:smooth val="0"/>
        </c:ser>
        <c:ser>
          <c:idx val="59"/>
          <c:order val="58"/>
          <c:marker>
            <c:symbol val="none"/>
          </c:marker>
          <c:val>
            <c:numRef>
              <c:f>Sheet1!$BI$2:$BI$599</c:f>
              <c:numCache>
                <c:formatCode>0.00E+00</c:formatCode>
                <c:ptCount val="598"/>
                <c:pt idx="0">
                  <c:v>6.8105100000000001E-4</c:v>
                </c:pt>
                <c:pt idx="1">
                  <c:v>6.9921239999999997E-4</c:v>
                </c:pt>
                <c:pt idx="2">
                  <c:v>6.3357203999999995E-4</c:v>
                </c:pt>
                <c:pt idx="3">
                  <c:v>5.8557416000000007E-4</c:v>
                </c:pt>
                <c:pt idx="4">
                  <c:v>5.1941492000000006E-4</c:v>
                </c:pt>
                <c:pt idx="5">
                  <c:v>4.4702891999999999E-4</c:v>
                </c:pt>
                <c:pt idx="6">
                  <c:v>3.9072869999999998E-4</c:v>
                </c:pt>
                <c:pt idx="7">
                  <c:v>3.5233039999999996E-4</c:v>
                </c:pt>
                <c:pt idx="8">
                  <c:v>3.3001788E-4</c:v>
                </c:pt>
                <c:pt idx="9">
                  <c:v>3.3053675999999998E-4</c:v>
                </c:pt>
                <c:pt idx="10">
                  <c:v>3.4221191999999999E-4</c:v>
                </c:pt>
                <c:pt idx="11">
                  <c:v>3.4921699999999997E-4</c:v>
                </c:pt>
                <c:pt idx="12">
                  <c:v>3.6374607999999998E-4</c:v>
                </c:pt>
                <c:pt idx="13">
                  <c:v>3.9617708E-4</c:v>
                </c:pt>
                <c:pt idx="14">
                  <c:v>4.4313718000000001E-4</c:v>
                </c:pt>
                <c:pt idx="15">
                  <c:v>5.0877753999999998E-4</c:v>
                </c:pt>
                <c:pt idx="16">
                  <c:v>5.7753128000000002E-4</c:v>
                </c:pt>
                <c:pt idx="17">
                  <c:v>6.1333512000000007E-4</c:v>
                </c:pt>
                <c:pt idx="18">
                  <c:v>6.1022174000000006E-4</c:v>
                </c:pt>
                <c:pt idx="19">
                  <c:v>5.8012578000000005E-4</c:v>
                </c:pt>
                <c:pt idx="20">
                  <c:v>5.2849561999999994E-4</c:v>
                </c:pt>
                <c:pt idx="21">
                  <c:v>4.8101662000000003E-4</c:v>
                </c:pt>
                <c:pt idx="22">
                  <c:v>4.6908200000000001E-4</c:v>
                </c:pt>
                <c:pt idx="23">
                  <c:v>4.9995631999999999E-4</c:v>
                </c:pt>
                <c:pt idx="24">
                  <c:v>5.6871004000000011E-4</c:v>
                </c:pt>
                <c:pt idx="25">
                  <c:v>6.6340856000000003E-4</c:v>
                </c:pt>
                <c:pt idx="26">
                  <c:v>7.5447481999999996E-4</c:v>
                </c:pt>
                <c:pt idx="27">
                  <c:v>8.1025614000000017E-4</c:v>
                </c:pt>
                <c:pt idx="28">
                  <c:v>8.0532661999999989E-4</c:v>
                </c:pt>
                <c:pt idx="29">
                  <c:v>7.3709177999999997E-4</c:v>
                </c:pt>
                <c:pt idx="30">
                  <c:v>6.4005821999999998E-4</c:v>
                </c:pt>
                <c:pt idx="31">
                  <c:v>5.6144547999999997E-4</c:v>
                </c:pt>
                <c:pt idx="32">
                  <c:v>5.4328411999999995E-4</c:v>
                </c:pt>
                <c:pt idx="33">
                  <c:v>5.9958433999999995E-4</c:v>
                </c:pt>
                <c:pt idx="34">
                  <c:v>7.031041E-4</c:v>
                </c:pt>
                <c:pt idx="35">
                  <c:v>8.1129392000000005E-4</c:v>
                </c:pt>
                <c:pt idx="36">
                  <c:v>8.7485867999999994E-4</c:v>
                </c:pt>
                <c:pt idx="37">
                  <c:v>8.5332449999999998E-4</c:v>
                </c:pt>
                <c:pt idx="38">
                  <c:v>7.4305909999999994E-4</c:v>
                </c:pt>
                <c:pt idx="39">
                  <c:v>5.7260175999999995E-4</c:v>
                </c:pt>
                <c:pt idx="40">
                  <c:v>3.8605864800000001E-4</c:v>
                </c:pt>
                <c:pt idx="41">
                  <c:v>2.4855118800000002E-4</c:v>
                </c:pt>
                <c:pt idx="42">
                  <c:v>1.9873716799999997E-4</c:v>
                </c:pt>
                <c:pt idx="43">
                  <c:v>2.2961146800000001E-4</c:v>
                </c:pt>
                <c:pt idx="44">
                  <c:v>3.2171550800000001E-4</c:v>
                </c:pt>
                <c:pt idx="45">
                  <c:v>4.3535373999999995E-4</c:v>
                </c:pt>
                <c:pt idx="46">
                  <c:v>5.2797667999999998E-4</c:v>
                </c:pt>
                <c:pt idx="47">
                  <c:v>5.8998475999999999E-4</c:v>
                </c:pt>
                <c:pt idx="48">
                  <c:v>6.3383147999999999E-4</c:v>
                </c:pt>
                <c:pt idx="49">
                  <c:v>6.6003574000000008E-4</c:v>
                </c:pt>
                <c:pt idx="50">
                  <c:v>6.7197034000000008E-4</c:v>
                </c:pt>
                <c:pt idx="51">
                  <c:v>6.6211132000000008E-4</c:v>
                </c:pt>
                <c:pt idx="52">
                  <c:v>6.1592957999999994E-4</c:v>
                </c:pt>
                <c:pt idx="53">
                  <c:v>5.4094910000000002E-4</c:v>
                </c:pt>
                <c:pt idx="54">
                  <c:v>4.675253000000001E-4</c:v>
                </c:pt>
                <c:pt idx="55">
                  <c:v>4.2627308000000002E-4</c:v>
                </c:pt>
                <c:pt idx="56">
                  <c:v>4.3950494E-4</c:v>
                </c:pt>
                <c:pt idx="57">
                  <c:v>5.155232E-4</c:v>
                </c:pt>
                <c:pt idx="58">
                  <c:v>6.3045867999999997E-4</c:v>
                </c:pt>
                <c:pt idx="59">
                  <c:v>7.4539415999999993E-4</c:v>
                </c:pt>
                <c:pt idx="60">
                  <c:v>8.2089351999999993E-4</c:v>
                </c:pt>
                <c:pt idx="61">
                  <c:v>8.429466E-4</c:v>
                </c:pt>
                <c:pt idx="62">
                  <c:v>8.2893640000000009E-4</c:v>
                </c:pt>
                <c:pt idx="63">
                  <c:v>8.1077503999999986E-4</c:v>
                </c:pt>
                <c:pt idx="64">
                  <c:v>8.1570454000000001E-4</c:v>
                </c:pt>
                <c:pt idx="65">
                  <c:v>8.4320602000000013E-4</c:v>
                </c:pt>
                <c:pt idx="66">
                  <c:v>8.6370239999999997E-4</c:v>
                </c:pt>
                <c:pt idx="67">
                  <c:v>8.4061153999999991E-4</c:v>
                </c:pt>
                <c:pt idx="68">
                  <c:v>7.614799E-4</c:v>
                </c:pt>
                <c:pt idx="69">
                  <c:v>6.3902043999999999E-4</c:v>
                </c:pt>
                <c:pt idx="70">
                  <c:v>5.1111258000000005E-4</c:v>
                </c:pt>
                <c:pt idx="71">
                  <c:v>4.1226289999999992E-4</c:v>
                </c:pt>
                <c:pt idx="72">
                  <c:v>3.4506586000000001E-4</c:v>
                </c:pt>
                <c:pt idx="73">
                  <c:v>3.0329472000000001E-4</c:v>
                </c:pt>
                <c:pt idx="74">
                  <c:v>2.750149E-4</c:v>
                </c:pt>
                <c:pt idx="75">
                  <c:v>2.5348071999999999E-4</c:v>
                </c:pt>
                <c:pt idx="76">
                  <c:v>2.4673506000000002E-4</c:v>
                </c:pt>
                <c:pt idx="77">
                  <c:v>2.6645309999999997E-4</c:v>
                </c:pt>
                <c:pt idx="78">
                  <c:v>2.9862466000000001E-4</c:v>
                </c:pt>
                <c:pt idx="79">
                  <c:v>3.3442847999999998E-4</c:v>
                </c:pt>
                <c:pt idx="80">
                  <c:v>3.6244885999999995E-4</c:v>
                </c:pt>
                <c:pt idx="81">
                  <c:v>3.7127010000000002E-4</c:v>
                </c:pt>
                <c:pt idx="82">
                  <c:v>3.7412403999999999E-4</c:v>
                </c:pt>
                <c:pt idx="83">
                  <c:v>3.9124759999999999E-4</c:v>
                </c:pt>
                <c:pt idx="84">
                  <c:v>4.2549474000000003E-4</c:v>
                </c:pt>
                <c:pt idx="85">
                  <c:v>4.8802171999999999E-4</c:v>
                </c:pt>
                <c:pt idx="86">
                  <c:v>5.8998478000000002E-4</c:v>
                </c:pt>
                <c:pt idx="87">
                  <c:v>7.1374137999999994E-4</c:v>
                </c:pt>
                <c:pt idx="88">
                  <c:v>8.2270953999999982E-4</c:v>
                </c:pt>
                <c:pt idx="89">
                  <c:v>8.8108533999999993E-4</c:v>
                </c:pt>
                <c:pt idx="90">
                  <c:v>8.6032949999999991E-4</c:v>
                </c:pt>
                <c:pt idx="91">
                  <c:v>7.4798851999999998E-4</c:v>
                </c:pt>
                <c:pt idx="92">
                  <c:v>5.7882851999999996E-4</c:v>
                </c:pt>
                <c:pt idx="93">
                  <c:v>4.1330070000000004E-4</c:v>
                </c:pt>
                <c:pt idx="94">
                  <c:v>2.9213847999999998E-4</c:v>
                </c:pt>
                <c:pt idx="95">
                  <c:v>2.2961150000000002E-4</c:v>
                </c:pt>
                <c:pt idx="96">
                  <c:v>2.2312529999999998E-4</c:v>
                </c:pt>
                <c:pt idx="97">
                  <c:v>2.5114567999999997E-4</c:v>
                </c:pt>
                <c:pt idx="98">
                  <c:v>2.9654908000000002E-4</c:v>
                </c:pt>
                <c:pt idx="99">
                  <c:v>3.5855716000000003E-4</c:v>
                </c:pt>
                <c:pt idx="100">
                  <c:v>4.2964591999999999E-4</c:v>
                </c:pt>
                <c:pt idx="101">
                  <c:v>4.8828116000000003E-4</c:v>
                </c:pt>
                <c:pt idx="102">
                  <c:v>5.1059368000000004E-4</c:v>
                </c:pt>
                <c:pt idx="103">
                  <c:v>4.9632403999999998E-4</c:v>
                </c:pt>
                <c:pt idx="104">
                  <c:v>4.5688794000000004E-4</c:v>
                </c:pt>
                <c:pt idx="105">
                  <c:v>4.1719239999999996E-4</c:v>
                </c:pt>
                <c:pt idx="106">
                  <c:v>4.0655503999999996E-4</c:v>
                </c:pt>
                <c:pt idx="107">
                  <c:v>4.2601363999999998E-4</c:v>
                </c:pt>
                <c:pt idx="108">
                  <c:v>4.4676948E-4</c:v>
                </c:pt>
                <c:pt idx="109">
                  <c:v>4.6285525999999996E-4</c:v>
                </c:pt>
                <c:pt idx="110">
                  <c:v>4.7504929999999995E-4</c:v>
                </c:pt>
                <c:pt idx="111">
                  <c:v>4.7997882000000002E-4</c:v>
                </c:pt>
                <c:pt idx="112">
                  <c:v>4.9865907999999994E-4</c:v>
                </c:pt>
                <c:pt idx="113">
                  <c:v>5.4302468000000002E-4</c:v>
                </c:pt>
                <c:pt idx="114">
                  <c:v>6.0373549999999995E-4</c:v>
                </c:pt>
                <c:pt idx="115">
                  <c:v>6.7560259999999996E-4</c:v>
                </c:pt>
                <c:pt idx="116">
                  <c:v>7.5784759999999996E-4</c:v>
                </c:pt>
                <c:pt idx="117">
                  <c:v>8.2089346000000006E-4</c:v>
                </c:pt>
                <c:pt idx="118">
                  <c:v>8.4943273999999998E-4</c:v>
                </c:pt>
                <c:pt idx="119">
                  <c:v>8.4424378000000008E-4</c:v>
                </c:pt>
                <c:pt idx="120">
                  <c:v>8.0454824E-4</c:v>
                </c:pt>
                <c:pt idx="121">
                  <c:v>7.4279961999999995E-4</c:v>
                </c:pt>
                <c:pt idx="122">
                  <c:v>6.9116947999999997E-4</c:v>
                </c:pt>
                <c:pt idx="123">
                  <c:v>6.6185186000000001E-4</c:v>
                </c:pt>
                <c:pt idx="124">
                  <c:v>6.3383147999999999E-4</c:v>
                </c:pt>
                <c:pt idx="125">
                  <c:v>6.0243828000000003E-4</c:v>
                </c:pt>
                <c:pt idx="126">
                  <c:v>5.6741280000000005E-4</c:v>
                </c:pt>
                <c:pt idx="127">
                  <c:v>5.2849560000000002E-4</c:v>
                </c:pt>
                <c:pt idx="128">
                  <c:v>5.0851809999999994E-4</c:v>
                </c:pt>
                <c:pt idx="129">
                  <c:v>5.3290621999999997E-4</c:v>
                </c:pt>
                <c:pt idx="130">
                  <c:v>5.8842808000000011E-4</c:v>
                </c:pt>
                <c:pt idx="131">
                  <c:v>6.5354954000000002E-4</c:v>
                </c:pt>
                <c:pt idx="132">
                  <c:v>7.0855252000000008E-4</c:v>
                </c:pt>
                <c:pt idx="133">
                  <c:v>7.2437886000000006E-4</c:v>
                </c:pt>
                <c:pt idx="134">
                  <c:v>7.0492025999999998E-4</c:v>
                </c:pt>
                <c:pt idx="135">
                  <c:v>6.8131050000000003E-4</c:v>
                </c:pt>
                <c:pt idx="136">
                  <c:v>6.6833810000000002E-4</c:v>
                </c:pt>
                <c:pt idx="137">
                  <c:v>6.8053213999999995E-4</c:v>
                </c:pt>
                <c:pt idx="138">
                  <c:v>7.3060560000000004E-4</c:v>
                </c:pt>
                <c:pt idx="139">
                  <c:v>7.9728372000000013E-4</c:v>
                </c:pt>
                <c:pt idx="140">
                  <c:v>8.5799453999999985E-4</c:v>
                </c:pt>
                <c:pt idx="141">
                  <c:v>9.1299760000000012E-4</c:v>
                </c:pt>
                <c:pt idx="142">
                  <c:v>9.5424989999999999E-4</c:v>
                </c:pt>
                <c:pt idx="143">
                  <c:v>9.6540615999999994E-4</c:v>
                </c:pt>
                <c:pt idx="144">
                  <c:v>9.5347155999999983E-4</c:v>
                </c:pt>
                <c:pt idx="145">
                  <c:v>9.2285670000000002E-4</c:v>
                </c:pt>
                <c:pt idx="146">
                  <c:v>8.8030714000000008E-4</c:v>
                </c:pt>
                <c:pt idx="147">
                  <c:v>8.5228669999999997E-4</c:v>
                </c:pt>
                <c:pt idx="148">
                  <c:v>8.5747566000000009E-4</c:v>
                </c:pt>
                <c:pt idx="149">
                  <c:v>8.7408033999999989E-4</c:v>
                </c:pt>
                <c:pt idx="150">
                  <c:v>8.683724800000001E-4</c:v>
                </c:pt>
                <c:pt idx="151">
                  <c:v>8.1829902000000001E-4</c:v>
                </c:pt>
                <c:pt idx="152">
                  <c:v>7.1503869999999989E-4</c:v>
                </c:pt>
                <c:pt idx="153">
                  <c:v>5.8583359999999989E-4</c:v>
                </c:pt>
                <c:pt idx="154">
                  <c:v>4.7842212E-4</c:v>
                </c:pt>
                <c:pt idx="155">
                  <c:v>4.2627308000000002E-4</c:v>
                </c:pt>
                <c:pt idx="156">
                  <c:v>4.2238136000000002E-4</c:v>
                </c:pt>
                <c:pt idx="157">
                  <c:v>4.3509432000000004E-4</c:v>
                </c:pt>
                <c:pt idx="158">
                  <c:v>4.3042425999999999E-4</c:v>
                </c:pt>
                <c:pt idx="159">
                  <c:v>3.8709644E-4</c:v>
                </c:pt>
                <c:pt idx="160">
                  <c:v>3.0640810000000002E-4</c:v>
                </c:pt>
                <c:pt idx="161">
                  <c:v>2.1560128800000001E-4</c:v>
                </c:pt>
                <c:pt idx="162">
                  <c:v>1.4944204800000001E-4</c:v>
                </c:pt>
                <c:pt idx="163">
                  <c:v>1.2427558799999998E-4</c:v>
                </c:pt>
                <c:pt idx="164">
                  <c:v>1.4295584799999998E-4</c:v>
                </c:pt>
                <c:pt idx="165">
                  <c:v>1.9354820800000002E-4</c:v>
                </c:pt>
                <c:pt idx="166">
                  <c:v>2.5425904000000001E-4</c:v>
                </c:pt>
                <c:pt idx="167">
                  <c:v>3.1055925999999996E-4</c:v>
                </c:pt>
                <c:pt idx="168">
                  <c:v>3.6063272E-4</c:v>
                </c:pt>
                <c:pt idx="169">
                  <c:v>4.0733335999999993E-4</c:v>
                </c:pt>
                <c:pt idx="170">
                  <c:v>4.5481235999999994E-4</c:v>
                </c:pt>
                <c:pt idx="171">
                  <c:v>4.9969685999999992E-4</c:v>
                </c:pt>
                <c:pt idx="172">
                  <c:v>5.3083061999999995E-4</c:v>
                </c:pt>
                <c:pt idx="173">
                  <c:v>5.4691639999999997E-4</c:v>
                </c:pt>
                <c:pt idx="174">
                  <c:v>5.6222383999999994E-4</c:v>
                </c:pt>
                <c:pt idx="175">
                  <c:v>5.9932489999999991E-4</c:v>
                </c:pt>
                <c:pt idx="176">
                  <c:v>6.7534317999999995E-4</c:v>
                </c:pt>
                <c:pt idx="177">
                  <c:v>7.8820303999999996E-4</c:v>
                </c:pt>
                <c:pt idx="178">
                  <c:v>9.1092186000000001E-4</c:v>
                </c:pt>
                <c:pt idx="179">
                  <c:v>1.01158776E-3</c:v>
                </c:pt>
                <c:pt idx="180">
                  <c:v>1.07541206E-3</c:v>
                </c:pt>
                <c:pt idx="181">
                  <c:v>1.1140698000000001E-3</c:v>
                </c:pt>
                <c:pt idx="182">
                  <c:v>1.1597325999999999E-3</c:v>
                </c:pt>
                <c:pt idx="183">
                  <c:v>1.2437937999999998E-3</c:v>
                </c:pt>
                <c:pt idx="184">
                  <c:v>1.3828578E-3</c:v>
                </c:pt>
                <c:pt idx="185">
                  <c:v>1.5756276E-3</c:v>
                </c:pt>
                <c:pt idx="186">
                  <c:v>1.8060174000000002E-3</c:v>
                </c:pt>
                <c:pt idx="187">
                  <c:v>2.0576820000000003E-3</c:v>
                </c:pt>
                <c:pt idx="188">
                  <c:v>2.3267296000000002E-3</c:v>
                </c:pt>
                <c:pt idx="189">
                  <c:v>2.6175708000000003E-3</c:v>
                </c:pt>
                <c:pt idx="190">
                  <c:v>2.9514804E-3</c:v>
                </c:pt>
                <c:pt idx="191">
                  <c:v>3.3676349999999999E-3</c:v>
                </c:pt>
                <c:pt idx="192">
                  <c:v>3.8831582000000003E-3</c:v>
                </c:pt>
                <c:pt idx="193">
                  <c:v>4.4876719999999998E-3</c:v>
                </c:pt>
                <c:pt idx="194">
                  <c:v>5.1653502E-3</c:v>
                </c:pt>
                <c:pt idx="195">
                  <c:v>5.8873939999999998E-3</c:v>
                </c:pt>
                <c:pt idx="196">
                  <c:v>6.6237073999999996E-3</c:v>
                </c:pt>
                <c:pt idx="197">
                  <c:v>7.3649503999999987E-3</c:v>
                </c:pt>
                <c:pt idx="198">
                  <c:v>8.1108633999999995E-3</c:v>
                </c:pt>
                <c:pt idx="199">
                  <c:v>8.8700077999999995E-3</c:v>
                </c:pt>
                <c:pt idx="200">
                  <c:v>9.6579506000000013E-3</c:v>
                </c:pt>
                <c:pt idx="201">
                  <c:v>1.0482995600000001E-2</c:v>
                </c:pt>
                <c:pt idx="202">
                  <c:v>1.13573348E-2</c:v>
                </c:pt>
                <c:pt idx="203">
                  <c:v>1.2303542000000001E-2</c:v>
                </c:pt>
                <c:pt idx="204">
                  <c:v>1.3322136000000002E-2</c:v>
                </c:pt>
                <c:pt idx="205">
                  <c:v>1.4408446E-2</c:v>
                </c:pt>
                <c:pt idx="206">
                  <c:v>1.5548720000000002E-2</c:v>
                </c:pt>
                <c:pt idx="207">
                  <c:v>1.6706378000000001E-2</c:v>
                </c:pt>
                <c:pt idx="208">
                  <c:v>1.7846132000000001E-2</c:v>
                </c:pt>
                <c:pt idx="209">
                  <c:v>1.8945153999999999E-2</c:v>
                </c:pt>
                <c:pt idx="210">
                  <c:v>1.9971270000000003E-2</c:v>
                </c:pt>
                <c:pt idx="211">
                  <c:v>2.0915659999999996E-2</c:v>
                </c:pt>
                <c:pt idx="212">
                  <c:v>2.1782994E-2</c:v>
                </c:pt>
                <c:pt idx="213">
                  <c:v>2.2570159999999999E-2</c:v>
                </c:pt>
                <c:pt idx="214">
                  <c:v>2.3275858E-2</c:v>
                </c:pt>
                <c:pt idx="215">
                  <c:v>2.3897495999999997E-2</c:v>
                </c:pt>
                <c:pt idx="216">
                  <c:v>2.4418208E-2</c:v>
                </c:pt>
                <c:pt idx="217">
                  <c:v>2.4842665999999999E-2</c:v>
                </c:pt>
                <c:pt idx="218">
                  <c:v>2.5181764000000002E-2</c:v>
                </c:pt>
                <c:pt idx="219">
                  <c:v>2.5452627999999998E-2</c:v>
                </c:pt>
                <c:pt idx="220">
                  <c:v>2.5685612000000003E-2</c:v>
                </c:pt>
                <c:pt idx="221">
                  <c:v>2.5878381999999998E-2</c:v>
                </c:pt>
                <c:pt idx="222">
                  <c:v>2.6012775999999998E-2</c:v>
                </c:pt>
                <c:pt idx="223">
                  <c:v>2.6077119999999999E-2</c:v>
                </c:pt>
                <c:pt idx="224">
                  <c:v>2.6030418E-2</c:v>
                </c:pt>
                <c:pt idx="225">
                  <c:v>2.5850361999999998E-2</c:v>
                </c:pt>
                <c:pt idx="226">
                  <c:v>2.5583649999999996E-2</c:v>
                </c:pt>
                <c:pt idx="227">
                  <c:v>2.5262712E-2</c:v>
                </c:pt>
                <c:pt idx="228">
                  <c:v>2.4905452000000002E-2</c:v>
                </c:pt>
                <c:pt idx="229">
                  <c:v>2.4547673999999998E-2</c:v>
                </c:pt>
                <c:pt idx="230">
                  <c:v>2.4183928E-2</c:v>
                </c:pt>
                <c:pt idx="231">
                  <c:v>2.3775555999999996E-2</c:v>
                </c:pt>
                <c:pt idx="232">
                  <c:v>2.3298171999999999E-2</c:v>
                </c:pt>
                <c:pt idx="233">
                  <c:v>2.2741396000000004E-2</c:v>
                </c:pt>
                <c:pt idx="234">
                  <c:v>2.2120278E-2</c:v>
                </c:pt>
                <c:pt idx="235">
                  <c:v>2.1466987999999999E-2</c:v>
                </c:pt>
                <c:pt idx="236">
                  <c:v>2.0802281999999998E-2</c:v>
                </c:pt>
                <c:pt idx="237">
                  <c:v>2.0148991999999998E-2</c:v>
                </c:pt>
                <c:pt idx="238">
                  <c:v>1.9517755999999997E-2</c:v>
                </c:pt>
                <c:pt idx="239">
                  <c:v>1.8902085999999999E-2</c:v>
                </c:pt>
                <c:pt idx="240">
                  <c:v>1.8325592000000002E-2</c:v>
                </c:pt>
                <c:pt idx="241">
                  <c:v>1.7807475999999999E-2</c:v>
                </c:pt>
                <c:pt idx="242">
                  <c:v>1.733502E-2</c:v>
                </c:pt>
                <c:pt idx="243">
                  <c:v>1.6904596000000001E-2</c:v>
                </c:pt>
                <c:pt idx="244">
                  <c:v>1.6514126000000004E-2</c:v>
                </c:pt>
                <c:pt idx="245">
                  <c:v>1.6135072E-2</c:v>
                </c:pt>
                <c:pt idx="246">
                  <c:v>1.5774698E-2</c:v>
                </c:pt>
                <c:pt idx="247">
                  <c:v>1.5460766000000001E-2</c:v>
                </c:pt>
                <c:pt idx="248">
                  <c:v>1.5186787999999998E-2</c:v>
                </c:pt>
                <c:pt idx="249">
                  <c:v>1.4930712000000002E-2</c:v>
                </c:pt>
                <c:pt idx="250">
                  <c:v>1.4676193999999998E-2</c:v>
                </c:pt>
                <c:pt idx="251">
                  <c:v>1.4386389999999999E-2</c:v>
                </c:pt>
                <c:pt idx="252">
                  <c:v>1.4035098000000001E-2</c:v>
                </c:pt>
                <c:pt idx="253">
                  <c:v>1.3630877999999999E-2</c:v>
                </c:pt>
                <c:pt idx="254">
                  <c:v>1.3195526000000003E-2</c:v>
                </c:pt>
                <c:pt idx="255">
                  <c:v>1.2754982000000002E-2</c:v>
                </c:pt>
                <c:pt idx="256">
                  <c:v>1.2340644000000001E-2</c:v>
                </c:pt>
                <c:pt idx="257">
                  <c:v>1.1975082000000001E-2</c:v>
                </c:pt>
                <c:pt idx="258">
                  <c:v>1.1660372000000002E-2</c:v>
                </c:pt>
                <c:pt idx="259">
                  <c:v>1.1381464000000001E-2</c:v>
                </c:pt>
                <c:pt idx="260">
                  <c:v>1.1107228E-2</c:v>
                </c:pt>
                <c:pt idx="261">
                  <c:v>1.0812496000000001E-2</c:v>
                </c:pt>
                <c:pt idx="262">
                  <c:v>1.04954504E-2</c:v>
                </c:pt>
                <c:pt idx="263">
                  <c:v>1.0169842799999999E-2</c:v>
                </c:pt>
                <c:pt idx="264">
                  <c:v>9.8533167999999994E-3</c:v>
                </c:pt>
                <c:pt idx="265">
                  <c:v>9.5533952000000002E-3</c:v>
                </c:pt>
                <c:pt idx="266">
                  <c:v>9.2568453999999998E-3</c:v>
                </c:pt>
                <c:pt idx="267">
                  <c:v>8.931757000000002E-3</c:v>
                </c:pt>
                <c:pt idx="268">
                  <c:v>8.5602274000000003E-3</c:v>
                </c:pt>
                <c:pt idx="269">
                  <c:v>8.1458889999999999E-3</c:v>
                </c:pt>
                <c:pt idx="270">
                  <c:v>7.7071624000000002E-3</c:v>
                </c:pt>
                <c:pt idx="271">
                  <c:v>7.2769975999999997E-3</c:v>
                </c:pt>
                <c:pt idx="272">
                  <c:v>6.8893824000000005E-3</c:v>
                </c:pt>
                <c:pt idx="273">
                  <c:v>6.5520999999999999E-3</c:v>
                </c:pt>
                <c:pt idx="274">
                  <c:v>6.2472485999999997E-3</c:v>
                </c:pt>
                <c:pt idx="275">
                  <c:v>5.9527752000000005E-3</c:v>
                </c:pt>
                <c:pt idx="276">
                  <c:v>5.6409186000000002E-3</c:v>
                </c:pt>
                <c:pt idx="277">
                  <c:v>5.2976688000000004E-3</c:v>
                </c:pt>
                <c:pt idx="278">
                  <c:v>4.9398900000000006E-3</c:v>
                </c:pt>
                <c:pt idx="279">
                  <c:v>4.6036454000000001E-3</c:v>
                </c:pt>
                <c:pt idx="280">
                  <c:v>4.3057989999999999E-3</c:v>
                </c:pt>
                <c:pt idx="281">
                  <c:v>4.0473888000000001E-3</c:v>
                </c:pt>
                <c:pt idx="282">
                  <c:v>3.8323063999999999E-3</c:v>
                </c:pt>
                <c:pt idx="283">
                  <c:v>3.6483578000000003E-3</c:v>
                </c:pt>
                <c:pt idx="284">
                  <c:v>3.4659658000000004E-3</c:v>
                </c:pt>
                <c:pt idx="285">
                  <c:v>3.2799416E-3</c:v>
                </c:pt>
                <c:pt idx="286">
                  <c:v>3.0915824E-3</c:v>
                </c:pt>
                <c:pt idx="287">
                  <c:v>2.8868779999999998E-3</c:v>
                </c:pt>
                <c:pt idx="288">
                  <c:v>2.6723145999999996E-3</c:v>
                </c:pt>
                <c:pt idx="289">
                  <c:v>2.4766907999999995E-3</c:v>
                </c:pt>
                <c:pt idx="290">
                  <c:v>2.3225785999999998E-3</c:v>
                </c:pt>
                <c:pt idx="291">
                  <c:v>2.2307339999999998E-3</c:v>
                </c:pt>
                <c:pt idx="292">
                  <c:v>2.1957086E-3</c:v>
                </c:pt>
                <c:pt idx="293">
                  <c:v>2.1780660000000002E-3</c:v>
                </c:pt>
                <c:pt idx="294">
                  <c:v>2.1420026000000003E-3</c:v>
                </c:pt>
                <c:pt idx="295">
                  <c:v>2.0602766E-3</c:v>
                </c:pt>
                <c:pt idx="296">
                  <c:v>1.9245852E-3</c:v>
                </c:pt>
                <c:pt idx="297">
                  <c:v>1.7665812E-3</c:v>
                </c:pt>
                <c:pt idx="298">
                  <c:v>1.623366E-3</c:v>
                </c:pt>
                <c:pt idx="299">
                  <c:v>1.5071334E-3</c:v>
                </c:pt>
                <c:pt idx="300">
                  <c:v>1.4254071999999999E-3</c:v>
                </c:pt>
                <c:pt idx="301">
                  <c:v>1.3737772000000001E-3</c:v>
                </c:pt>
                <c:pt idx="302">
                  <c:v>1.3317466E-3</c:v>
                </c:pt>
                <c:pt idx="303">
                  <c:v>1.2886782E-3</c:v>
                </c:pt>
                <c:pt idx="304">
                  <c:v>1.2360101999999999E-3</c:v>
                </c:pt>
                <c:pt idx="305">
                  <c:v>1.1527274399999999E-3</c:v>
                </c:pt>
                <c:pt idx="306">
                  <c:v>1.03208404E-3</c:v>
                </c:pt>
                <c:pt idx="307">
                  <c:v>8.7797202E-4</c:v>
                </c:pt>
                <c:pt idx="308">
                  <c:v>7.0855247999999991E-4</c:v>
                </c:pt>
                <c:pt idx="309">
                  <c:v>5.6170494000000004E-4</c:v>
                </c:pt>
                <c:pt idx="310">
                  <c:v>4.7271427999999997E-4</c:v>
                </c:pt>
                <c:pt idx="311">
                  <c:v>4.3587266000000004E-4</c:v>
                </c:pt>
                <c:pt idx="312">
                  <c:v>4.2393806000000004E-4</c:v>
                </c:pt>
                <c:pt idx="313">
                  <c:v>3.9591767999999996E-4</c:v>
                </c:pt>
                <c:pt idx="314">
                  <c:v>3.1678604399999999E-4</c:v>
                </c:pt>
                <c:pt idx="315">
                  <c:v>1.9354822400000001E-4</c:v>
                </c:pt>
                <c:pt idx="316">
                  <c:v>6.9272623999999997E-5</c:v>
                </c:pt>
                <c:pt idx="317">
                  <c:v>-8.5617879999999937E-6</c:v>
                </c:pt>
                <c:pt idx="318">
                  <c:v>-5.9673079999999897E-6</c:v>
                </c:pt>
                <c:pt idx="319">
                  <c:v>7.8612748000000005E-5</c:v>
                </c:pt>
                <c:pt idx="320">
                  <c:v>1.9743994800000003E-4</c:v>
                </c:pt>
                <c:pt idx="321">
                  <c:v>2.8824674800000002E-4</c:v>
                </c:pt>
                <c:pt idx="322">
                  <c:v>3.0900258000000002E-4</c:v>
                </c:pt>
                <c:pt idx="323">
                  <c:v>2.4491891600000003E-4</c:v>
                </c:pt>
                <c:pt idx="324">
                  <c:v>1.1311931599999997E-4</c:v>
                </c:pt>
                <c:pt idx="325">
                  <c:v>-4.4106184000000011E-5</c:v>
                </c:pt>
                <c:pt idx="326">
                  <c:v>-1.8135416399999999E-4</c:v>
                </c:pt>
                <c:pt idx="327">
                  <c:v>-2.6982592399999995E-4</c:v>
                </c:pt>
                <c:pt idx="328">
                  <c:v>-3.0355416E-4</c:v>
                </c:pt>
                <c:pt idx="329">
                  <c:v>-2.9343568000000003E-4</c:v>
                </c:pt>
                <c:pt idx="330">
                  <c:v>-2.5789129999999994E-4</c:v>
                </c:pt>
                <c:pt idx="331">
                  <c:v>-2.1612018E-4</c:v>
                </c:pt>
                <c:pt idx="332">
                  <c:v>-1.8498642E-4</c:v>
                </c:pt>
                <c:pt idx="333">
                  <c:v>-1.6552781999999998E-4</c:v>
                </c:pt>
                <c:pt idx="334">
                  <c:v>-1.5385266000000002E-4</c:v>
                </c:pt>
                <c:pt idx="335">
                  <c:v>-1.4295584000000001E-4</c:v>
                </c:pt>
                <c:pt idx="336">
                  <c:v>-1.2168110399999999E-4</c:v>
                </c:pt>
                <c:pt idx="337">
                  <c:v>-8.7952864000000004E-5</c:v>
                </c:pt>
                <c:pt idx="338">
                  <c:v>-5.6040763999999989E-5</c:v>
                </c:pt>
                <c:pt idx="339">
                  <c:v>-3.3987683999999996E-5</c:v>
                </c:pt>
                <c:pt idx="340">
                  <c:v>-2.5166456E-5</c:v>
                </c:pt>
                <c:pt idx="341">
                  <c:v>-2.7760936000000002E-5</c:v>
                </c:pt>
                <c:pt idx="342">
                  <c:v>-2.8020384000000003E-5</c:v>
                </c:pt>
                <c:pt idx="343">
                  <c:v>-1.5826328000000005E-5</c:v>
                </c:pt>
                <c:pt idx="344">
                  <c:v>9.3401279999999988E-6</c:v>
                </c:pt>
                <c:pt idx="345">
                  <c:v>5.1370699999999999E-5</c:v>
                </c:pt>
                <c:pt idx="346">
                  <c:v>1.0377920400000001E-4</c:v>
                </c:pt>
                <c:pt idx="347">
                  <c:v>1.4684757200000002E-4</c:v>
                </c:pt>
                <c:pt idx="348">
                  <c:v>1.66825076E-4</c:v>
                </c:pt>
                <c:pt idx="349">
                  <c:v>1.42177516E-4</c:v>
                </c:pt>
                <c:pt idx="350">
                  <c:v>6.2008096000000016E-5</c:v>
                </c:pt>
                <c:pt idx="351">
                  <c:v>-6.3305303999999996E-5</c:v>
                </c:pt>
                <c:pt idx="352">
                  <c:v>-2.0755840400000001E-4</c:v>
                </c:pt>
                <c:pt idx="353">
                  <c:v>-3.4247138400000005E-4</c:v>
                </c:pt>
                <c:pt idx="354">
                  <c:v>-4.4521279999999995E-4</c:v>
                </c:pt>
                <c:pt idx="355">
                  <c:v>-5.0929646000000002E-4</c:v>
                </c:pt>
                <c:pt idx="356">
                  <c:v>-5.4354360000000005E-4</c:v>
                </c:pt>
                <c:pt idx="357">
                  <c:v>-5.6767226000000001E-4</c:v>
                </c:pt>
                <c:pt idx="358">
                  <c:v>-6.0191938000000002E-4</c:v>
                </c:pt>
                <c:pt idx="359">
                  <c:v>-6.3538815999999998E-4</c:v>
                </c:pt>
                <c:pt idx="360">
                  <c:v>-6.5510622000000001E-4</c:v>
                </c:pt>
                <c:pt idx="361">
                  <c:v>-6.6522468000000006E-4</c:v>
                </c:pt>
                <c:pt idx="362">
                  <c:v>-6.7093253999999996E-4</c:v>
                </c:pt>
                <c:pt idx="363">
                  <c:v>-6.8520218000000003E-4</c:v>
                </c:pt>
                <c:pt idx="364">
                  <c:v>-7.3735123999999993E-4</c:v>
                </c:pt>
                <c:pt idx="365">
                  <c:v>-8.2452576E-4</c:v>
                </c:pt>
                <c:pt idx="366">
                  <c:v>-9.0832744000000009E-4</c:v>
                </c:pt>
                <c:pt idx="367">
                  <c:v>-9.5424971999999995E-4</c:v>
                </c:pt>
                <c:pt idx="368">
                  <c:v>-9.3089940000000014E-4</c:v>
                </c:pt>
                <c:pt idx="369">
                  <c:v>-8.2867688000000004E-4</c:v>
                </c:pt>
                <c:pt idx="370">
                  <c:v>-6.7923483999999992E-4</c:v>
                </c:pt>
                <c:pt idx="371">
                  <c:v>-5.3083059999999992E-4</c:v>
                </c:pt>
                <c:pt idx="372">
                  <c:v>-4.2264077999999998E-4</c:v>
                </c:pt>
                <c:pt idx="373">
                  <c:v>-3.6893504000000003E-4</c:v>
                </c:pt>
                <c:pt idx="374">
                  <c:v>-3.4791976000000003E-4</c:v>
                </c:pt>
                <c:pt idx="375">
                  <c:v>-3.3832018000000001E-4</c:v>
                </c:pt>
                <c:pt idx="376">
                  <c:v>-3.2742338000000003E-4</c:v>
                </c:pt>
                <c:pt idx="377">
                  <c:v>-3.0251638000000001E-4</c:v>
                </c:pt>
                <c:pt idx="378">
                  <c:v>-2.7812827999999996E-4</c:v>
                </c:pt>
                <c:pt idx="379">
                  <c:v>-2.8279834000000001E-4</c:v>
                </c:pt>
                <c:pt idx="380">
                  <c:v>-3.2067774000000003E-4</c:v>
                </c:pt>
                <c:pt idx="381">
                  <c:v>-3.7879408000000001E-4</c:v>
                </c:pt>
                <c:pt idx="382">
                  <c:v>-4.3820767999999997E-4</c:v>
                </c:pt>
                <c:pt idx="383">
                  <c:v>-4.6752529999999999E-4</c:v>
                </c:pt>
                <c:pt idx="384">
                  <c:v>-4.4728835999999998E-4</c:v>
                </c:pt>
                <c:pt idx="385">
                  <c:v>-3.9254483999999999E-4</c:v>
                </c:pt>
                <c:pt idx="386">
                  <c:v>-3.2041830000000004E-4</c:v>
                </c:pt>
                <c:pt idx="387">
                  <c:v>-2.3972996000000001E-4</c:v>
                </c:pt>
                <c:pt idx="388">
                  <c:v>-1.6293335200000001E-4</c:v>
                </c:pt>
                <c:pt idx="389">
                  <c:v>-9.4698520000000003E-5</c:v>
                </c:pt>
                <c:pt idx="390">
                  <c:v>-3.2430996000000004E-5</c:v>
                </c:pt>
                <c:pt idx="391">
                  <c:v>-3.8917160000000008E-6</c:v>
                </c:pt>
                <c:pt idx="392">
                  <c:v>-4.4625055999999994E-5</c:v>
                </c:pt>
                <c:pt idx="393">
                  <c:v>-1.56706604E-4</c:v>
                </c:pt>
                <c:pt idx="394">
                  <c:v>-3.3520683600000002E-4</c:v>
                </c:pt>
                <c:pt idx="395">
                  <c:v>-5.5314310000000001E-4</c:v>
                </c:pt>
                <c:pt idx="396">
                  <c:v>-7.5317742E-4</c:v>
                </c:pt>
                <c:pt idx="397">
                  <c:v>-8.9665209999999999E-4</c:v>
                </c:pt>
                <c:pt idx="398">
                  <c:v>-9.8278888000000002E-4</c:v>
                </c:pt>
                <c:pt idx="399">
                  <c:v>-1.01236594E-3</c:v>
                </c:pt>
                <c:pt idx="400">
                  <c:v>-1.0069176E-3</c:v>
                </c:pt>
                <c:pt idx="401">
                  <c:v>-1.0035448000000001E-3</c:v>
                </c:pt>
                <c:pt idx="402">
                  <c:v>-1.0131444E-3</c:v>
                </c:pt>
                <c:pt idx="403">
                  <c:v>-1.0297489999999999E-3</c:v>
                </c:pt>
                <c:pt idx="404">
                  <c:v>-1.0528398599999999E-3</c:v>
                </c:pt>
                <c:pt idx="405">
                  <c:v>-1.0697040000000001E-3</c:v>
                </c:pt>
                <c:pt idx="406">
                  <c:v>-1.0642556E-3</c:v>
                </c:pt>
                <c:pt idx="407">
                  <c:v>-1.04324036E-3</c:v>
                </c:pt>
                <c:pt idx="408">
                  <c:v>-1.0201494999999999E-3</c:v>
                </c:pt>
                <c:pt idx="409">
                  <c:v>-1.0053608999999997E-3</c:v>
                </c:pt>
                <c:pt idx="410">
                  <c:v>-1.0141820999999998E-3</c:v>
                </c:pt>
                <c:pt idx="411">
                  <c:v>-1.0593261E-3</c:v>
                </c:pt>
                <c:pt idx="412">
                  <c:v>-1.14234954E-3</c:v>
                </c:pt>
                <c:pt idx="413">
                  <c:v>-1.2505394000000001E-3</c:v>
                </c:pt>
                <c:pt idx="414">
                  <c:v>-1.3587294000000001E-3</c:v>
                </c:pt>
                <c:pt idx="415">
                  <c:v>-1.443569E-3</c:v>
                </c:pt>
                <c:pt idx="416">
                  <c:v>-1.4889724E-3</c:v>
                </c:pt>
                <c:pt idx="417">
                  <c:v>-1.4975341999999999E-3</c:v>
                </c:pt>
                <c:pt idx="418">
                  <c:v>-1.4874155999999999E-3</c:v>
                </c:pt>
                <c:pt idx="419">
                  <c:v>-1.4643246000000001E-3</c:v>
                </c:pt>
                <c:pt idx="420">
                  <c:v>-1.4202183999999999E-3</c:v>
                </c:pt>
                <c:pt idx="421">
                  <c:v>-1.3475729999999999E-3</c:v>
                </c:pt>
                <c:pt idx="422">
                  <c:v>-1.2347130199999998E-3</c:v>
                </c:pt>
                <c:pt idx="423">
                  <c:v>-1.0826765799999999E-3</c:v>
                </c:pt>
                <c:pt idx="424">
                  <c:v>-9.2571055999999988E-4</c:v>
                </c:pt>
                <c:pt idx="425">
                  <c:v>-8.0169436000000001E-4</c:v>
                </c:pt>
                <c:pt idx="426">
                  <c:v>-7.300866799999999E-4</c:v>
                </c:pt>
                <c:pt idx="427">
                  <c:v>-7.1867095999999999E-4</c:v>
                </c:pt>
                <c:pt idx="428">
                  <c:v>-7.6822553999999989E-4</c:v>
                </c:pt>
                <c:pt idx="429">
                  <c:v>-8.6214576000000003E-4</c:v>
                </c:pt>
                <c:pt idx="430">
                  <c:v>-9.6748155999999989E-4</c:v>
                </c:pt>
                <c:pt idx="431">
                  <c:v>-1.0572506399999999E-3</c:v>
                </c:pt>
                <c:pt idx="432">
                  <c:v>-1.1052485399999999E-3</c:v>
                </c:pt>
                <c:pt idx="433">
                  <c:v>-1.09668674E-3</c:v>
                </c:pt>
                <c:pt idx="434">
                  <c:v>-1.03571642E-3</c:v>
                </c:pt>
                <c:pt idx="435">
                  <c:v>-9.4698527999999998E-4</c:v>
                </c:pt>
                <c:pt idx="436">
                  <c:v>-8.5929178000000001E-4</c:v>
                </c:pt>
                <c:pt idx="437">
                  <c:v>-7.9313251999999987E-4</c:v>
                </c:pt>
                <c:pt idx="438">
                  <c:v>-7.4305905999999999E-4</c:v>
                </c:pt>
                <c:pt idx="439">
                  <c:v>-7.0569855999999998E-4</c:v>
                </c:pt>
                <c:pt idx="440">
                  <c:v>-6.9428285999999998E-4</c:v>
                </c:pt>
                <c:pt idx="441">
                  <c:v>-7.0673638000000002E-4</c:v>
                </c:pt>
                <c:pt idx="442">
                  <c:v>-7.4098352000000005E-4</c:v>
                </c:pt>
                <c:pt idx="443">
                  <c:v>-7.9572705999999996E-4</c:v>
                </c:pt>
                <c:pt idx="444">
                  <c:v>-8.6240518000000005E-4</c:v>
                </c:pt>
                <c:pt idx="445">
                  <c:v>-9.2181882000000001E-4</c:v>
                </c:pt>
                <c:pt idx="446">
                  <c:v>-9.7474619999999982E-4</c:v>
                </c:pt>
                <c:pt idx="447">
                  <c:v>-1.0292303200000001E-3</c:v>
                </c:pt>
                <c:pt idx="448">
                  <c:v>-1.0966866999999997E-3</c:v>
                </c:pt>
                <c:pt idx="449">
                  <c:v>-1.1776344E-3</c:v>
                </c:pt>
                <c:pt idx="450">
                  <c:v>-1.2627331999999999E-3</c:v>
                </c:pt>
                <c:pt idx="451">
                  <c:v>-1.3338220000000001E-3</c:v>
                </c:pt>
                <c:pt idx="452">
                  <c:v>-1.3608046E-3</c:v>
                </c:pt>
                <c:pt idx="453">
                  <c:v>-1.3270763999999999E-3</c:v>
                </c:pt>
                <c:pt idx="454">
                  <c:v>-1.2391236199999999E-3</c:v>
                </c:pt>
                <c:pt idx="455">
                  <c:v>-1.1174425999999999E-3</c:v>
                </c:pt>
                <c:pt idx="456">
                  <c:v>-9.9057247999999993E-4</c:v>
                </c:pt>
                <c:pt idx="457">
                  <c:v>-8.9276054000000005E-4</c:v>
                </c:pt>
                <c:pt idx="458">
                  <c:v>-8.3905486000000003E-4</c:v>
                </c:pt>
                <c:pt idx="459">
                  <c:v>-8.2556356000000001E-4</c:v>
                </c:pt>
                <c:pt idx="460">
                  <c:v>-8.3542258000000001E-4</c:v>
                </c:pt>
                <c:pt idx="461">
                  <c:v>-8.4813553999999998E-4</c:v>
                </c:pt>
                <c:pt idx="462">
                  <c:v>-8.5306506000000005E-4</c:v>
                </c:pt>
                <c:pt idx="463">
                  <c:v>-8.4969224000000011E-4</c:v>
                </c:pt>
                <c:pt idx="464">
                  <c:v>-8.3879542000000009E-4</c:v>
                </c:pt>
                <c:pt idx="465">
                  <c:v>-8.299742000000001E-4</c:v>
                </c:pt>
                <c:pt idx="466">
                  <c:v>-8.2115295999999997E-4</c:v>
                </c:pt>
                <c:pt idx="467">
                  <c:v>-8.0610496000000005E-4</c:v>
                </c:pt>
                <c:pt idx="468">
                  <c:v>-7.9287310000000018E-4</c:v>
                </c:pt>
                <c:pt idx="469">
                  <c:v>-8.0143487999999991E-4</c:v>
                </c:pt>
                <c:pt idx="470">
                  <c:v>-8.4787610000000015E-4</c:v>
                </c:pt>
                <c:pt idx="471">
                  <c:v>-9.4335289999999993E-4</c:v>
                </c:pt>
                <c:pt idx="472">
                  <c:v>-1.0790441200000001E-3</c:v>
                </c:pt>
                <c:pt idx="473">
                  <c:v>-1.21758928E-3</c:v>
                </c:pt>
                <c:pt idx="474">
                  <c:v>-1.3148822000000001E-3</c:v>
                </c:pt>
                <c:pt idx="475">
                  <c:v>-1.3366757999999999E-3</c:v>
                </c:pt>
                <c:pt idx="476">
                  <c:v>-1.2845268000000001E-3</c:v>
                </c:pt>
                <c:pt idx="477">
                  <c:v>-1.1823043800000001E-3</c:v>
                </c:pt>
                <c:pt idx="478">
                  <c:v>-1.06944458E-3</c:v>
                </c:pt>
                <c:pt idx="479">
                  <c:v>-9.838268199999999E-4</c:v>
                </c:pt>
                <c:pt idx="480">
                  <c:v>-9.4620685999999982E-4</c:v>
                </c:pt>
                <c:pt idx="481">
                  <c:v>-9.4568806000000006E-4</c:v>
                </c:pt>
                <c:pt idx="482">
                  <c:v>-9.4828254000000006E-4</c:v>
                </c:pt>
                <c:pt idx="483">
                  <c:v>-9.1299760000000012E-4</c:v>
                </c:pt>
                <c:pt idx="484">
                  <c:v>-8.1466682E-4</c:v>
                </c:pt>
                <c:pt idx="485">
                  <c:v>-6.6859758000000001E-4</c:v>
                </c:pt>
                <c:pt idx="486">
                  <c:v>-5.1552317999999998E-4</c:v>
                </c:pt>
                <c:pt idx="487">
                  <c:v>-4.1381955999999999E-4</c:v>
                </c:pt>
                <c:pt idx="488">
                  <c:v>-3.9280427999999998E-4</c:v>
                </c:pt>
                <c:pt idx="489">
                  <c:v>-4.400238E-4</c:v>
                </c:pt>
                <c:pt idx="490">
                  <c:v>-5.1967434000000008E-4</c:v>
                </c:pt>
                <c:pt idx="491">
                  <c:v>-5.9724929999999999E-4</c:v>
                </c:pt>
                <c:pt idx="492">
                  <c:v>-6.4213379999999997E-4</c:v>
                </c:pt>
                <c:pt idx="493">
                  <c:v>-6.4576607999999999E-4</c:v>
                </c:pt>
                <c:pt idx="494">
                  <c:v>-6.0529219999999996E-4</c:v>
                </c:pt>
                <c:pt idx="495">
                  <c:v>-5.0903699999999994E-4</c:v>
                </c:pt>
                <c:pt idx="496">
                  <c:v>-3.5933549999999997E-4</c:v>
                </c:pt>
                <c:pt idx="497">
                  <c:v>-1.7408963999999998E-4</c:v>
                </c:pt>
                <c:pt idx="498">
                  <c:v>2.516644E-5</c:v>
                </c:pt>
                <c:pt idx="499">
                  <c:v>2.0133164E-4</c:v>
                </c:pt>
                <c:pt idx="500">
                  <c:v>3.2223442000000002E-4</c:v>
                </c:pt>
                <c:pt idx="501">
                  <c:v>3.8190746000000002E-4</c:v>
                </c:pt>
                <c:pt idx="502">
                  <c:v>3.8579918000000002E-4</c:v>
                </c:pt>
                <c:pt idx="503">
                  <c:v>3.4299025999999999E-4</c:v>
                </c:pt>
                <c:pt idx="504">
                  <c:v>2.8072273999999998E-4</c:v>
                </c:pt>
                <c:pt idx="505">
                  <c:v>2.2494141999999999E-4</c:v>
                </c:pt>
                <c:pt idx="506">
                  <c:v>1.9095374E-4</c:v>
                </c:pt>
                <c:pt idx="507">
                  <c:v>1.9510491999999999E-4</c:v>
                </c:pt>
                <c:pt idx="508">
                  <c:v>2.3765437999999998E-4</c:v>
                </c:pt>
                <c:pt idx="509">
                  <c:v>3.0407306E-4</c:v>
                </c:pt>
                <c:pt idx="510">
                  <c:v>3.7308622E-4</c:v>
                </c:pt>
                <c:pt idx="511">
                  <c:v>4.2757029999999994E-4</c:v>
                </c:pt>
                <c:pt idx="512">
                  <c:v>4.5429344000000001E-4</c:v>
                </c:pt>
                <c:pt idx="513">
                  <c:v>4.5688791999999996E-4</c:v>
                </c:pt>
                <c:pt idx="514">
                  <c:v>4.5014228000000002E-4</c:v>
                </c:pt>
                <c:pt idx="515">
                  <c:v>4.5740681999999997E-4</c:v>
                </c:pt>
                <c:pt idx="516">
                  <c:v>4.9035672E-4</c:v>
                </c:pt>
                <c:pt idx="517">
                  <c:v>5.4458136000000001E-4</c:v>
                </c:pt>
                <c:pt idx="518">
                  <c:v>6.0191937999999991E-4</c:v>
                </c:pt>
                <c:pt idx="519">
                  <c:v>6.2293465999999997E-4</c:v>
                </c:pt>
                <c:pt idx="520">
                  <c:v>5.7026671999999999E-4</c:v>
                </c:pt>
                <c:pt idx="521">
                  <c:v>4.4832615199999991E-4</c:v>
                </c:pt>
                <c:pt idx="522">
                  <c:v>2.9940299200000004E-4</c:v>
                </c:pt>
                <c:pt idx="523">
                  <c:v>1.6916009200000003E-4</c:v>
                </c:pt>
                <c:pt idx="524">
                  <c:v>1.0118471200000001E-4</c:v>
                </c:pt>
                <c:pt idx="525">
                  <c:v>1.1571379199999999E-4</c:v>
                </c:pt>
                <c:pt idx="526">
                  <c:v>1.9380764000000001E-4</c:v>
                </c:pt>
                <c:pt idx="527">
                  <c:v>2.9136009999999998E-4</c:v>
                </c:pt>
                <c:pt idx="528">
                  <c:v>3.7905352E-4</c:v>
                </c:pt>
                <c:pt idx="529">
                  <c:v>4.3431595999999996E-4</c:v>
                </c:pt>
                <c:pt idx="530">
                  <c:v>4.4391554000000003E-4</c:v>
                </c:pt>
                <c:pt idx="531">
                  <c:v>4.2264080000000001E-4</c:v>
                </c:pt>
                <c:pt idx="532">
                  <c:v>3.876153E-4</c:v>
                </c:pt>
                <c:pt idx="533">
                  <c:v>3.4169300000000001E-4</c:v>
                </c:pt>
                <c:pt idx="534">
                  <c:v>3.0251634000000001E-4</c:v>
                </c:pt>
                <c:pt idx="535">
                  <c:v>2.763121E-4</c:v>
                </c:pt>
                <c:pt idx="536">
                  <c:v>2.4336219999999999E-4</c:v>
                </c:pt>
                <c:pt idx="537">
                  <c:v>1.9743991199999998E-4</c:v>
                </c:pt>
                <c:pt idx="538">
                  <c:v>1.44771976E-4</c:v>
                </c:pt>
                <c:pt idx="539">
                  <c:v>9.3401275999999991E-5</c:v>
                </c:pt>
                <c:pt idx="540">
                  <c:v>8.3023356000000008E-5</c:v>
                </c:pt>
                <c:pt idx="541">
                  <c:v>1.3802633599999998E-4</c:v>
                </c:pt>
                <c:pt idx="542">
                  <c:v>2.4180554400000001E-4</c:v>
                </c:pt>
                <c:pt idx="543">
                  <c:v>3.5803826000000002E-4</c:v>
                </c:pt>
                <c:pt idx="544">
                  <c:v>4.3613210000000003E-4</c:v>
                </c:pt>
                <c:pt idx="545">
                  <c:v>4.3275928000000003E-4</c:v>
                </c:pt>
                <c:pt idx="546">
                  <c:v>3.6348666000000007E-4</c:v>
                </c:pt>
                <c:pt idx="547">
                  <c:v>2.7657158000000005E-4</c:v>
                </c:pt>
                <c:pt idx="548">
                  <c:v>2.1637964000000001E-4</c:v>
                </c:pt>
                <c:pt idx="549">
                  <c:v>2.1975247999999996E-4</c:v>
                </c:pt>
                <c:pt idx="550">
                  <c:v>2.8539282000000001E-4</c:v>
                </c:pt>
                <c:pt idx="551">
                  <c:v>3.7464293999999999E-4</c:v>
                </c:pt>
                <c:pt idx="552">
                  <c:v>4.5143954E-4</c:v>
                </c:pt>
                <c:pt idx="553">
                  <c:v>4.9347011999999993E-4</c:v>
                </c:pt>
                <c:pt idx="554">
                  <c:v>4.9295121999999992E-4</c:v>
                </c:pt>
                <c:pt idx="555">
                  <c:v>4.7297372000000006E-4</c:v>
                </c:pt>
                <c:pt idx="556">
                  <c:v>4.5740684E-4</c:v>
                </c:pt>
                <c:pt idx="557">
                  <c:v>4.5974188000000001E-4</c:v>
                </c:pt>
                <c:pt idx="558">
                  <c:v>4.9191342000000002E-4</c:v>
                </c:pt>
                <c:pt idx="559">
                  <c:v>5.4146798E-4</c:v>
                </c:pt>
                <c:pt idx="560">
                  <c:v>5.7415843999999994E-4</c:v>
                </c:pt>
                <c:pt idx="561">
                  <c:v>5.7571513999999996E-4</c:v>
                </c:pt>
                <c:pt idx="562">
                  <c:v>5.4198690000000003E-4</c:v>
                </c:pt>
                <c:pt idx="563">
                  <c:v>4.7634655999999998E-4</c:v>
                </c:pt>
                <c:pt idx="564">
                  <c:v>4.0525782000000004E-4</c:v>
                </c:pt>
                <c:pt idx="565">
                  <c:v>3.4766036000000004E-4</c:v>
                </c:pt>
                <c:pt idx="566">
                  <c:v>2.9992191999999999E-4</c:v>
                </c:pt>
                <c:pt idx="567">
                  <c:v>2.6126416E-4</c:v>
                </c:pt>
                <c:pt idx="568">
                  <c:v>2.2364419999999996E-4</c:v>
                </c:pt>
                <c:pt idx="569">
                  <c:v>1.8291085599999999E-4</c:v>
                </c:pt>
                <c:pt idx="570">
                  <c:v>1.5099873599999999E-4</c:v>
                </c:pt>
                <c:pt idx="571">
                  <c:v>1.3854523599999999E-4</c:v>
                </c:pt>
                <c:pt idx="572">
                  <c:v>1.3984247600000002E-4</c:v>
                </c:pt>
                <c:pt idx="573">
                  <c:v>1.4814481599999997E-4</c:v>
                </c:pt>
                <c:pt idx="574">
                  <c:v>1.4243696000000003E-4</c:v>
                </c:pt>
                <c:pt idx="575">
                  <c:v>1.0767093599999998E-4</c:v>
                </c:pt>
                <c:pt idx="576">
                  <c:v>4.5922296000000008E-5</c:v>
                </c:pt>
                <c:pt idx="577">
                  <c:v>-3.4247144000000007E-5</c:v>
                </c:pt>
                <c:pt idx="578">
                  <c:v>-1.2271892400000001E-4</c:v>
                </c:pt>
                <c:pt idx="579">
                  <c:v>-2.0392614400000002E-4</c:v>
                </c:pt>
                <c:pt idx="580">
                  <c:v>-2.685287E-4</c:v>
                </c:pt>
                <c:pt idx="581">
                  <c:v>-3.0666753999999995E-4</c:v>
                </c:pt>
                <c:pt idx="582">
                  <c:v>-3.0900255999999999E-4</c:v>
                </c:pt>
                <c:pt idx="583">
                  <c:v>-2.8046327999999997E-4</c:v>
                </c:pt>
                <c:pt idx="584">
                  <c:v>-2.2623865199999997E-4</c:v>
                </c:pt>
                <c:pt idx="585">
                  <c:v>-1.5489044799999997E-4</c:v>
                </c:pt>
                <c:pt idx="586">
                  <c:v>-9.1325695999999994E-5</c:v>
                </c:pt>
                <c:pt idx="587">
                  <c:v>-6.6418696000000011E-5</c:v>
                </c:pt>
                <c:pt idx="588">
                  <c:v>-9.8849695999999999E-5</c:v>
                </c:pt>
                <c:pt idx="589">
                  <c:v>-1.9484546400000001E-4</c:v>
                </c:pt>
                <c:pt idx="590">
                  <c:v>-3.21974988E-4</c:v>
                </c:pt>
                <c:pt idx="591">
                  <c:v>-4.2627308000000002E-4</c:v>
                </c:pt>
                <c:pt idx="592">
                  <c:v>-4.6415248000000004E-4</c:v>
                </c:pt>
                <c:pt idx="593">
                  <c:v>-4.1356011600000002E-4</c:v>
                </c:pt>
                <c:pt idx="594">
                  <c:v>-2.9032230799999999E-4</c:v>
                </c:pt>
                <c:pt idx="595">
                  <c:v>-1.4996093599999998E-4</c:v>
                </c:pt>
                <c:pt idx="596">
                  <c:v>-4.2290019999999998E-5</c:v>
                </c:pt>
                <c:pt idx="597">
                  <c:v>1.9199151999999999E-5</c:v>
                </c:pt>
              </c:numCache>
            </c:numRef>
          </c:val>
          <c:smooth val="0"/>
        </c:ser>
        <c:ser>
          <c:idx val="60"/>
          <c:order val="59"/>
          <c:marker>
            <c:symbol val="none"/>
          </c:marker>
          <c:val>
            <c:numRef>
              <c:f>Sheet1!$BJ$2:$BJ$599</c:f>
              <c:numCache>
                <c:formatCode>0.00E+00</c:formatCode>
                <c:ptCount val="598"/>
                <c:pt idx="0">
                  <c:v>4.4365609999999999E-4</c:v>
                </c:pt>
                <c:pt idx="1">
                  <c:v>3.5284930000000002E-4</c:v>
                </c:pt>
                <c:pt idx="2">
                  <c:v>1.84467544E-4</c:v>
                </c:pt>
                <c:pt idx="3">
                  <c:v>1.2583228399999999E-4</c:v>
                </c:pt>
                <c:pt idx="4">
                  <c:v>1.33356264E-4</c:v>
                </c:pt>
                <c:pt idx="5">
                  <c:v>2.1715796399999999E-4</c:v>
                </c:pt>
                <c:pt idx="6">
                  <c:v>3.5233036800000003E-4</c:v>
                </c:pt>
                <c:pt idx="7">
                  <c:v>4.8750277999999998E-4</c:v>
                </c:pt>
                <c:pt idx="8">
                  <c:v>5.9724929999999999E-4</c:v>
                </c:pt>
                <c:pt idx="9">
                  <c:v>6.8494273999999988E-4</c:v>
                </c:pt>
                <c:pt idx="10">
                  <c:v>7.594043199999999E-4</c:v>
                </c:pt>
                <c:pt idx="11">
                  <c:v>8.3594154E-4</c:v>
                </c:pt>
                <c:pt idx="12">
                  <c:v>9.0339801999999995E-4</c:v>
                </c:pt>
                <c:pt idx="13">
                  <c:v>9.3556955999999996E-4</c:v>
                </c:pt>
                <c:pt idx="14">
                  <c:v>9.2778612000000006E-4</c:v>
                </c:pt>
                <c:pt idx="15">
                  <c:v>8.9198230000000003E-4</c:v>
                </c:pt>
                <c:pt idx="16">
                  <c:v>8.4657884000000007E-4</c:v>
                </c:pt>
                <c:pt idx="17">
                  <c:v>8.0921832000000003E-4</c:v>
                </c:pt>
                <c:pt idx="18">
                  <c:v>7.6744719999999995E-4</c:v>
                </c:pt>
                <c:pt idx="19">
                  <c:v>7.0128795999999994E-4</c:v>
                </c:pt>
                <c:pt idx="20">
                  <c:v>6.0918389999999999E-4</c:v>
                </c:pt>
                <c:pt idx="21">
                  <c:v>5.0851807999999991E-4</c:v>
                </c:pt>
                <c:pt idx="22">
                  <c:v>4.2990534000000001E-4</c:v>
                </c:pt>
                <c:pt idx="23">
                  <c:v>4.0032825999999997E-4</c:v>
                </c:pt>
                <c:pt idx="24">
                  <c:v>4.2834863999999999E-4</c:v>
                </c:pt>
                <c:pt idx="25">
                  <c:v>4.9191341999999991E-4</c:v>
                </c:pt>
                <c:pt idx="26">
                  <c:v>5.4821363999999991E-4</c:v>
                </c:pt>
                <c:pt idx="27">
                  <c:v>5.6403998E-4</c:v>
                </c:pt>
                <c:pt idx="28">
                  <c:v>5.3835464000000005E-4</c:v>
                </c:pt>
                <c:pt idx="29">
                  <c:v>4.7686545999999999E-4</c:v>
                </c:pt>
                <c:pt idx="30">
                  <c:v>4.0577670000000002E-4</c:v>
                </c:pt>
                <c:pt idx="31">
                  <c:v>3.6374612000000003E-4</c:v>
                </c:pt>
                <c:pt idx="32">
                  <c:v>3.6945396000000001E-4</c:v>
                </c:pt>
                <c:pt idx="33">
                  <c:v>4.2731086000000006E-4</c:v>
                </c:pt>
                <c:pt idx="34">
                  <c:v>5.2953338E-4</c:v>
                </c:pt>
                <c:pt idx="35">
                  <c:v>6.4135546000000003E-4</c:v>
                </c:pt>
                <c:pt idx="36">
                  <c:v>7.1841152000000005E-4</c:v>
                </c:pt>
                <c:pt idx="37">
                  <c:v>7.3968625999999986E-4</c:v>
                </c:pt>
                <c:pt idx="38">
                  <c:v>6.9817457999999993E-4</c:v>
                </c:pt>
                <c:pt idx="39">
                  <c:v>6.0477329999999996E-4</c:v>
                </c:pt>
                <c:pt idx="40">
                  <c:v>4.8283273999999996E-4</c:v>
                </c:pt>
                <c:pt idx="41">
                  <c:v>3.45065848E-4</c:v>
                </c:pt>
                <c:pt idx="42">
                  <c:v>2.0107220799999996E-4</c:v>
                </c:pt>
                <c:pt idx="43">
                  <c:v>6.4862007999999999E-5</c:v>
                </c:pt>
                <c:pt idx="44">
                  <c:v>-3.3987692000000005E-5</c:v>
                </c:pt>
                <c:pt idx="45">
                  <c:v>-5.4224631999999997E-5</c:v>
                </c:pt>
                <c:pt idx="46">
                  <c:v>2.9058180000000011E-5</c:v>
                </c:pt>
                <c:pt idx="47">
                  <c:v>1.8706201999999999E-4</c:v>
                </c:pt>
                <c:pt idx="48">
                  <c:v>3.5959494000000001E-4</c:v>
                </c:pt>
                <c:pt idx="49">
                  <c:v>4.8023826000000001E-4</c:v>
                </c:pt>
                <c:pt idx="50">
                  <c:v>5.0281024000000004E-4</c:v>
                </c:pt>
                <c:pt idx="51">
                  <c:v>4.3820767999999997E-4</c:v>
                </c:pt>
                <c:pt idx="52">
                  <c:v>3.4143355999999997E-4</c:v>
                </c:pt>
                <c:pt idx="53">
                  <c:v>2.6541529999999996E-4</c:v>
                </c:pt>
                <c:pt idx="54">
                  <c:v>2.3038982000000001E-4</c:v>
                </c:pt>
                <c:pt idx="55">
                  <c:v>2.3194649999999997E-4</c:v>
                </c:pt>
                <c:pt idx="56">
                  <c:v>2.464756E-4</c:v>
                </c:pt>
                <c:pt idx="57">
                  <c:v>2.5477794000000002E-4</c:v>
                </c:pt>
                <c:pt idx="58">
                  <c:v>2.5218346000000001E-4</c:v>
                </c:pt>
                <c:pt idx="59">
                  <c:v>2.5374016000000003E-4</c:v>
                </c:pt>
                <c:pt idx="60">
                  <c:v>2.7190151999999994E-4</c:v>
                </c:pt>
                <c:pt idx="61">
                  <c:v>3.0562975999999997E-4</c:v>
                </c:pt>
                <c:pt idx="62">
                  <c:v>3.4610366000000002E-4</c:v>
                </c:pt>
                <c:pt idx="63">
                  <c:v>3.9046926E-4</c:v>
                </c:pt>
                <c:pt idx="64">
                  <c:v>4.3146204000000003E-4</c:v>
                </c:pt>
                <c:pt idx="65">
                  <c:v>4.6700642000000001E-4</c:v>
                </c:pt>
                <c:pt idx="66">
                  <c:v>5.0073466000000004E-4</c:v>
                </c:pt>
                <c:pt idx="67">
                  <c:v>5.269389E-4</c:v>
                </c:pt>
                <c:pt idx="68">
                  <c:v>5.3705738000000007E-4</c:v>
                </c:pt>
                <c:pt idx="69">
                  <c:v>5.3705738000000007E-4</c:v>
                </c:pt>
                <c:pt idx="70">
                  <c:v>5.3861407999999998E-4</c:v>
                </c:pt>
                <c:pt idx="71">
                  <c:v>5.5236482000000004E-4</c:v>
                </c:pt>
                <c:pt idx="72">
                  <c:v>5.9647097999999997E-4</c:v>
                </c:pt>
                <c:pt idx="73">
                  <c:v>6.7404591999999997E-4</c:v>
                </c:pt>
                <c:pt idx="74">
                  <c:v>7.6692830000000005E-4</c:v>
                </c:pt>
                <c:pt idx="75">
                  <c:v>8.4631938000000011E-4</c:v>
                </c:pt>
                <c:pt idx="76">
                  <c:v>8.9846842000000009E-4</c:v>
                </c:pt>
                <c:pt idx="77">
                  <c:v>9.2155929999999996E-4</c:v>
                </c:pt>
                <c:pt idx="78">
                  <c:v>9.2155929999999996E-4</c:v>
                </c:pt>
                <c:pt idx="79">
                  <c:v>9.0806800000000005E-4</c:v>
                </c:pt>
                <c:pt idx="80">
                  <c:v>8.9172277999999998E-4</c:v>
                </c:pt>
                <c:pt idx="81">
                  <c:v>8.6811301999999992E-4</c:v>
                </c:pt>
                <c:pt idx="82">
                  <c:v>8.2815801999999998E-4</c:v>
                </c:pt>
                <c:pt idx="83">
                  <c:v>7.7185782000000001E-4</c:v>
                </c:pt>
                <c:pt idx="84">
                  <c:v>7.0414190000000002E-4</c:v>
                </c:pt>
                <c:pt idx="85">
                  <c:v>6.2423191999999995E-4</c:v>
                </c:pt>
                <c:pt idx="86">
                  <c:v>5.4406248000000003E-4</c:v>
                </c:pt>
                <c:pt idx="87">
                  <c:v>4.9009729999999999E-4</c:v>
                </c:pt>
                <c:pt idx="88">
                  <c:v>4.7945992000000002E-4</c:v>
                </c:pt>
                <c:pt idx="89">
                  <c:v>5.1941491999999995E-4</c:v>
                </c:pt>
                <c:pt idx="90">
                  <c:v>6.0840557999999997E-4</c:v>
                </c:pt>
                <c:pt idx="91">
                  <c:v>7.2204381999999999E-4</c:v>
                </c:pt>
                <c:pt idx="92">
                  <c:v>8.2270963999999996E-4</c:v>
                </c:pt>
                <c:pt idx="93">
                  <c:v>8.9302005999999999E-4</c:v>
                </c:pt>
                <c:pt idx="94">
                  <c:v>9.2545105999999996E-4</c:v>
                </c:pt>
                <c:pt idx="95">
                  <c:v>9.262293999999999E-4</c:v>
                </c:pt>
                <c:pt idx="96">
                  <c:v>9.1662982000000005E-4</c:v>
                </c:pt>
                <c:pt idx="97">
                  <c:v>9.0599246000000011E-4</c:v>
                </c:pt>
                <c:pt idx="98">
                  <c:v>8.8523661999999998E-4</c:v>
                </c:pt>
                <c:pt idx="99">
                  <c:v>8.4735719999999982E-4</c:v>
                </c:pt>
                <c:pt idx="100">
                  <c:v>7.9105697999999993E-4</c:v>
                </c:pt>
                <c:pt idx="101">
                  <c:v>7.1944931999999996E-4</c:v>
                </c:pt>
                <c:pt idx="102">
                  <c:v>6.4550663999999995E-4</c:v>
                </c:pt>
                <c:pt idx="103">
                  <c:v>5.8220131999999999E-4</c:v>
                </c:pt>
                <c:pt idx="104">
                  <c:v>5.3134951999999995E-4</c:v>
                </c:pt>
                <c:pt idx="105">
                  <c:v>4.8724336000000002E-4</c:v>
                </c:pt>
                <c:pt idx="106">
                  <c:v>4.4158051999999994E-4</c:v>
                </c:pt>
                <c:pt idx="107">
                  <c:v>3.8476139999999999E-4</c:v>
                </c:pt>
                <c:pt idx="108">
                  <c:v>3.1782382000000004E-4</c:v>
                </c:pt>
                <c:pt idx="109">
                  <c:v>2.6541532000000004E-4</c:v>
                </c:pt>
                <c:pt idx="110">
                  <c:v>2.4907010000000003E-4</c:v>
                </c:pt>
                <c:pt idx="111">
                  <c:v>2.7890662000000001E-4</c:v>
                </c:pt>
                <c:pt idx="112">
                  <c:v>3.5414653999999996E-4</c:v>
                </c:pt>
                <c:pt idx="113">
                  <c:v>4.4080216000000002E-4</c:v>
                </c:pt>
                <c:pt idx="114">
                  <c:v>4.8802170000000002E-4</c:v>
                </c:pt>
                <c:pt idx="115">
                  <c:v>4.7971936E-4</c:v>
                </c:pt>
                <c:pt idx="116">
                  <c:v>4.2315970000000001E-4</c:v>
                </c:pt>
                <c:pt idx="117">
                  <c:v>3.39358E-4</c:v>
                </c:pt>
                <c:pt idx="118">
                  <c:v>2.6878814000000004E-4</c:v>
                </c:pt>
                <c:pt idx="119">
                  <c:v>2.3531934E-4</c:v>
                </c:pt>
                <c:pt idx="120">
                  <c:v>2.3272486000000002E-4</c:v>
                </c:pt>
                <c:pt idx="121">
                  <c:v>2.4440002000000001E-4</c:v>
                </c:pt>
                <c:pt idx="122">
                  <c:v>2.5322124E-4</c:v>
                </c:pt>
                <c:pt idx="123">
                  <c:v>2.464756E-4</c:v>
                </c:pt>
                <c:pt idx="124">
                  <c:v>2.34541E-4</c:v>
                </c:pt>
                <c:pt idx="125">
                  <c:v>2.2675756000000002E-4</c:v>
                </c:pt>
                <c:pt idx="126">
                  <c:v>2.3116815999999998E-4</c:v>
                </c:pt>
                <c:pt idx="127">
                  <c:v>2.6541530000000001E-4</c:v>
                </c:pt>
                <c:pt idx="128">
                  <c:v>3.3676349999999997E-4</c:v>
                </c:pt>
                <c:pt idx="129">
                  <c:v>4.2938644E-4</c:v>
                </c:pt>
                <c:pt idx="130">
                  <c:v>5.2590109999999999E-4</c:v>
                </c:pt>
                <c:pt idx="131">
                  <c:v>6.0347606000000001E-4</c:v>
                </c:pt>
                <c:pt idx="132">
                  <c:v>6.3668541999999996E-4</c:v>
                </c:pt>
                <c:pt idx="133">
                  <c:v>6.3383150000000002E-4</c:v>
                </c:pt>
                <c:pt idx="134">
                  <c:v>6.1255675999999999E-4</c:v>
                </c:pt>
                <c:pt idx="135">
                  <c:v>5.8609305999999996E-4</c:v>
                </c:pt>
                <c:pt idx="136">
                  <c:v>5.7753128000000002E-4</c:v>
                </c:pt>
                <c:pt idx="137">
                  <c:v>5.9439540000000009E-4</c:v>
                </c:pt>
                <c:pt idx="138">
                  <c:v>6.1826462000000011E-4</c:v>
                </c:pt>
                <c:pt idx="139">
                  <c:v>6.4135547999999985E-4</c:v>
                </c:pt>
                <c:pt idx="140">
                  <c:v>6.5588457999999998E-4</c:v>
                </c:pt>
                <c:pt idx="141">
                  <c:v>6.4394997999999998E-4</c:v>
                </c:pt>
                <c:pt idx="142">
                  <c:v>6.0347607999999993E-4</c:v>
                </c:pt>
                <c:pt idx="143">
                  <c:v>5.4198690000000003E-4</c:v>
                </c:pt>
                <c:pt idx="144">
                  <c:v>4.6778477999999992E-4</c:v>
                </c:pt>
                <c:pt idx="145">
                  <c:v>3.9929049999999996E-4</c:v>
                </c:pt>
                <c:pt idx="146">
                  <c:v>3.5233039999999996E-4</c:v>
                </c:pt>
                <c:pt idx="147">
                  <c:v>3.2768283999999999E-4</c:v>
                </c:pt>
                <c:pt idx="148">
                  <c:v>3.1652656000000001E-4</c:v>
                </c:pt>
                <c:pt idx="149">
                  <c:v>3.0770532000000005E-4</c:v>
                </c:pt>
                <c:pt idx="150">
                  <c:v>2.9369512000000002E-4</c:v>
                </c:pt>
                <c:pt idx="151">
                  <c:v>2.7994437999999996E-4</c:v>
                </c:pt>
                <c:pt idx="152">
                  <c:v>2.8046327999999997E-4</c:v>
                </c:pt>
                <c:pt idx="153">
                  <c:v>3.0900258000000002E-4</c:v>
                </c:pt>
                <c:pt idx="154">
                  <c:v>3.6115163999999998E-4</c:v>
                </c:pt>
                <c:pt idx="155">
                  <c:v>4.1641407999999994E-4</c:v>
                </c:pt>
                <c:pt idx="156">
                  <c:v>4.5429348000000007E-4</c:v>
                </c:pt>
                <c:pt idx="157">
                  <c:v>4.5377457999999996E-4</c:v>
                </c:pt>
                <c:pt idx="158">
                  <c:v>4.0006883999999996E-4</c:v>
                </c:pt>
                <c:pt idx="159">
                  <c:v>3.03813624E-4</c:v>
                </c:pt>
                <c:pt idx="160">
                  <c:v>1.8291084399999998E-4</c:v>
                </c:pt>
                <c:pt idx="161">
                  <c:v>5.4224643999999989E-5</c:v>
                </c:pt>
                <c:pt idx="162">
                  <c:v>-4.4106156000000008E-5</c:v>
                </c:pt>
                <c:pt idx="163">
                  <c:v>-7.809385200000001E-5</c:v>
                </c:pt>
                <c:pt idx="164">
                  <c:v>-4.7219536000000009E-5</c:v>
                </c:pt>
                <c:pt idx="165">
                  <c:v>4.6700643999999992E-5</c:v>
                </c:pt>
                <c:pt idx="166">
                  <c:v>1.7875968399999999E-4</c:v>
                </c:pt>
                <c:pt idx="167">
                  <c:v>2.9369516399999995E-4</c:v>
                </c:pt>
                <c:pt idx="168">
                  <c:v>3.6582170000000003E-4</c:v>
                </c:pt>
                <c:pt idx="169">
                  <c:v>4.0396056000000001E-4</c:v>
                </c:pt>
                <c:pt idx="170">
                  <c:v>4.1485738000000003E-4</c:v>
                </c:pt>
                <c:pt idx="171">
                  <c:v>4.1952744000000008E-4</c:v>
                </c:pt>
                <c:pt idx="172">
                  <c:v>4.4287775999999994E-4</c:v>
                </c:pt>
                <c:pt idx="173">
                  <c:v>4.6622809999999999E-4</c:v>
                </c:pt>
                <c:pt idx="174">
                  <c:v>4.6259582000000003E-4</c:v>
                </c:pt>
                <c:pt idx="175">
                  <c:v>4.2160302000000002E-4</c:v>
                </c:pt>
                <c:pt idx="176">
                  <c:v>3.32612348E-4</c:v>
                </c:pt>
                <c:pt idx="177">
                  <c:v>1.9977496799999998E-4</c:v>
                </c:pt>
                <c:pt idx="178">
                  <c:v>6.3045868000000005E-5</c:v>
                </c:pt>
                <c:pt idx="179">
                  <c:v>-3.4766032E-5</c:v>
                </c:pt>
                <c:pt idx="180">
                  <c:v>-6.5640336000000001E-5</c:v>
                </c:pt>
                <c:pt idx="181">
                  <c:v>-1.5826323999999997E-5</c:v>
                </c:pt>
                <c:pt idx="182">
                  <c:v>9.1066255999999992E-5</c:v>
                </c:pt>
                <c:pt idx="183">
                  <c:v>2.0703949600000003E-4</c:v>
                </c:pt>
                <c:pt idx="184">
                  <c:v>2.9966243599999996E-4</c:v>
                </c:pt>
                <c:pt idx="185">
                  <c:v>3.5907602000000003E-4</c:v>
                </c:pt>
                <c:pt idx="186">
                  <c:v>4.0188493999999996E-4</c:v>
                </c:pt>
                <c:pt idx="187">
                  <c:v>4.6441190000000006E-4</c:v>
                </c:pt>
                <c:pt idx="188">
                  <c:v>5.7234227999999996E-4</c:v>
                </c:pt>
                <c:pt idx="189">
                  <c:v>7.2411935999999993E-4</c:v>
                </c:pt>
                <c:pt idx="190">
                  <c:v>9.0547347999999988E-4</c:v>
                </c:pt>
                <c:pt idx="191">
                  <c:v>1.11432906E-3</c:v>
                </c:pt>
                <c:pt idx="192">
                  <c:v>1.37351762E-3</c:v>
                </c:pt>
                <c:pt idx="193">
                  <c:v>1.7178051999999998E-3</c:v>
                </c:pt>
                <c:pt idx="194">
                  <c:v>2.1772876000000002E-3</c:v>
                </c:pt>
                <c:pt idx="195">
                  <c:v>2.7589700000000003E-3</c:v>
                </c:pt>
                <c:pt idx="196">
                  <c:v>3.4392428000000002E-3</c:v>
                </c:pt>
                <c:pt idx="197">
                  <c:v>4.1970903999999998E-3</c:v>
                </c:pt>
                <c:pt idx="198">
                  <c:v>5.0418530000000007E-3</c:v>
                </c:pt>
                <c:pt idx="199">
                  <c:v>6.0134858000000001E-3</c:v>
                </c:pt>
                <c:pt idx="200">
                  <c:v>7.1649162000000004E-3</c:v>
                </c:pt>
                <c:pt idx="201">
                  <c:v>8.5303919999999995E-3</c:v>
                </c:pt>
                <c:pt idx="202">
                  <c:v>1.0106280200000001E-2</c:v>
                </c:pt>
                <c:pt idx="203">
                  <c:v>1.1879607800000001E-2</c:v>
                </c:pt>
                <c:pt idx="204">
                  <c:v>1.3824169799999999E-2</c:v>
                </c:pt>
                <c:pt idx="205">
                  <c:v>1.5913764000000004E-2</c:v>
                </c:pt>
                <c:pt idx="206">
                  <c:v>1.8154615999999998E-2</c:v>
                </c:pt>
                <c:pt idx="207">
                  <c:v>2.0565145999999999E-2</c:v>
                </c:pt>
                <c:pt idx="208">
                  <c:v>2.3155994000000003E-2</c:v>
                </c:pt>
                <c:pt idx="209">
                  <c:v>2.5942466000000004E-2</c:v>
                </c:pt>
                <c:pt idx="210">
                  <c:v>2.8917295999999999E-2</c:v>
                </c:pt>
                <c:pt idx="211">
                  <c:v>3.1980858000000001E-2</c:v>
                </c:pt>
                <c:pt idx="212">
                  <c:v>3.4936750000000003E-2</c:v>
                </c:pt>
                <c:pt idx="213">
                  <c:v>3.7632673999999998E-2</c:v>
                </c:pt>
                <c:pt idx="214">
                  <c:v>3.9685168E-2</c:v>
                </c:pt>
                <c:pt idx="215">
                  <c:v>4.1068545999999997E-2</c:v>
                </c:pt>
                <c:pt idx="216">
                  <c:v>4.1844036000000001E-2</c:v>
                </c:pt>
                <c:pt idx="217">
                  <c:v>4.2175869999999997E-2</c:v>
                </c:pt>
                <c:pt idx="218">
                  <c:v>4.2175869999999997E-2</c:v>
                </c:pt>
                <c:pt idx="219">
                  <c:v>4.2175869999999997E-2</c:v>
                </c:pt>
                <c:pt idx="220">
                  <c:v>4.2175869999999997E-2</c:v>
                </c:pt>
                <c:pt idx="221">
                  <c:v>4.2175869999999997E-2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4.2175869999999997E-2</c:v>
                </c:pt>
                <c:pt idx="241">
                  <c:v>4.2175869999999997E-2</c:v>
                </c:pt>
                <c:pt idx="242">
                  <c:v>4.2175869999999997E-2</c:v>
                </c:pt>
                <c:pt idx="243">
                  <c:v>4.2175869999999997E-2</c:v>
                </c:pt>
                <c:pt idx="244">
                  <c:v>4.2175869999999997E-2</c:v>
                </c:pt>
                <c:pt idx="245">
                  <c:v>4.2175869999999997E-2</c:v>
                </c:pt>
                <c:pt idx="246">
                  <c:v>4.1950667999999997E-2</c:v>
                </c:pt>
                <c:pt idx="247">
                  <c:v>4.1437479999999992E-2</c:v>
                </c:pt>
                <c:pt idx="248">
                  <c:v>4.0523444000000006E-2</c:v>
                </c:pt>
                <c:pt idx="249">
                  <c:v>3.9164454000000001E-2</c:v>
                </c:pt>
                <c:pt idx="250">
                  <c:v>3.7392941999999998E-2</c:v>
                </c:pt>
                <c:pt idx="251">
                  <c:v>3.5490669999999995E-2</c:v>
                </c:pt>
                <c:pt idx="252">
                  <c:v>3.3572570000000003E-2</c:v>
                </c:pt>
                <c:pt idx="253">
                  <c:v>3.1800799999999997E-2</c:v>
                </c:pt>
                <c:pt idx="254">
                  <c:v>3.0247745999999999E-2</c:v>
                </c:pt>
                <c:pt idx="255">
                  <c:v>2.8899135999999999E-2</c:v>
                </c:pt>
                <c:pt idx="256">
                  <c:v>2.7714495999999998E-2</c:v>
                </c:pt>
                <c:pt idx="257">
                  <c:v>2.6659580000000006E-2</c:v>
                </c:pt>
                <c:pt idx="258">
                  <c:v>2.5702995999999999E-2</c:v>
                </c:pt>
                <c:pt idx="259">
                  <c:v>2.4840071999999998E-2</c:v>
                </c:pt>
                <c:pt idx="260">
                  <c:v>2.4077036E-2</c:v>
                </c:pt>
                <c:pt idx="261">
                  <c:v>2.3414666000000001E-2</c:v>
                </c:pt>
                <c:pt idx="262">
                  <c:v>2.2844659999999999E-2</c:v>
                </c:pt>
                <c:pt idx="263">
                  <c:v>2.2354822E-2</c:v>
                </c:pt>
                <c:pt idx="264">
                  <c:v>2.1922322000000001E-2</c:v>
                </c:pt>
                <c:pt idx="265">
                  <c:v>2.1522512000000001E-2</c:v>
                </c:pt>
                <c:pt idx="266">
                  <c:v>2.1132301999999999E-2</c:v>
                </c:pt>
                <c:pt idx="267">
                  <c:v>2.0728082000000002E-2</c:v>
                </c:pt>
                <c:pt idx="268">
                  <c:v>2.0298176000000001E-2</c:v>
                </c:pt>
                <c:pt idx="269">
                  <c:v>1.9829352000000001E-2</c:v>
                </c:pt>
                <c:pt idx="270">
                  <c:v>1.9304748E-2</c:v>
                </c:pt>
                <c:pt idx="271">
                  <c:v>1.8724103999999998E-2</c:v>
                </c:pt>
                <c:pt idx="272">
                  <c:v>1.8085601999999999E-2</c:v>
                </c:pt>
                <c:pt idx="273">
                  <c:v>1.737679E-2</c:v>
                </c:pt>
                <c:pt idx="274">
                  <c:v>1.6600782000000001E-2</c:v>
                </c:pt>
                <c:pt idx="275">
                  <c:v>1.5771585999999997E-2</c:v>
                </c:pt>
                <c:pt idx="276">
                  <c:v>1.4909958000000001E-2</c:v>
                </c:pt>
                <c:pt idx="277">
                  <c:v>1.4046774000000001E-2</c:v>
                </c:pt>
                <c:pt idx="278">
                  <c:v>1.3202269999999999E-2</c:v>
                </c:pt>
                <c:pt idx="279">
                  <c:v>1.2372813999999999E-2</c:v>
                </c:pt>
                <c:pt idx="280">
                  <c:v>1.15441372E-2</c:v>
                </c:pt>
                <c:pt idx="281">
                  <c:v>1.06991154E-2</c:v>
                </c:pt>
                <c:pt idx="282">
                  <c:v>9.8452724000000005E-3</c:v>
                </c:pt>
                <c:pt idx="283">
                  <c:v>9.0051804000000017E-3</c:v>
                </c:pt>
                <c:pt idx="284">
                  <c:v>8.2172371999999997E-3</c:v>
                </c:pt>
                <c:pt idx="285">
                  <c:v>7.4967502000000009E-3</c:v>
                </c:pt>
                <c:pt idx="286">
                  <c:v>6.8242610000000007E-3</c:v>
                </c:pt>
                <c:pt idx="287">
                  <c:v>6.1618902000000007E-3</c:v>
                </c:pt>
                <c:pt idx="288">
                  <c:v>5.4852497999999996E-3</c:v>
                </c:pt>
                <c:pt idx="289">
                  <c:v>4.7920048000000002E-3</c:v>
                </c:pt>
                <c:pt idx="290">
                  <c:v>4.1257422E-3</c:v>
                </c:pt>
                <c:pt idx="291">
                  <c:v>3.5388708000000007E-3</c:v>
                </c:pt>
                <c:pt idx="292">
                  <c:v>3.0635621999999998E-3</c:v>
                </c:pt>
                <c:pt idx="293">
                  <c:v>2.7042265999999999E-3</c:v>
                </c:pt>
                <c:pt idx="294">
                  <c:v>2.4144232000000002E-3</c:v>
                </c:pt>
                <c:pt idx="295">
                  <c:v>2.1438189999999999E-3</c:v>
                </c:pt>
                <c:pt idx="296">
                  <c:v>1.876328E-3</c:v>
                </c:pt>
                <c:pt idx="297">
                  <c:v>1.6132475999999999E-3</c:v>
                </c:pt>
                <c:pt idx="298">
                  <c:v>1.3678098799999999E-3</c:v>
                </c:pt>
                <c:pt idx="299">
                  <c:v>1.1755588599999998E-3</c:v>
                </c:pt>
                <c:pt idx="300">
                  <c:v>1.0401270000000001E-3</c:v>
                </c:pt>
                <c:pt idx="301">
                  <c:v>9.3582893999999992E-4</c:v>
                </c:pt>
                <c:pt idx="302">
                  <c:v>8.4502215999999997E-4</c:v>
                </c:pt>
                <c:pt idx="303">
                  <c:v>7.5239922000000015E-4</c:v>
                </c:pt>
                <c:pt idx="304">
                  <c:v>6.4343105999999995E-4</c:v>
                </c:pt>
                <c:pt idx="305">
                  <c:v>5.2538222000000001E-4</c:v>
                </c:pt>
                <c:pt idx="306">
                  <c:v>4.0889005999999995E-4</c:v>
                </c:pt>
                <c:pt idx="307">
                  <c:v>2.78906608E-4</c:v>
                </c:pt>
                <c:pt idx="308">
                  <c:v>1.25832288E-4</c:v>
                </c:pt>
                <c:pt idx="309">
                  <c:v>-4.1252231999999985E-5</c:v>
                </c:pt>
                <c:pt idx="310">
                  <c:v>-2.1482295200000003E-4</c:v>
                </c:pt>
                <c:pt idx="311">
                  <c:v>-3.8294527200000004E-4</c:v>
                </c:pt>
                <c:pt idx="312">
                  <c:v>-5.2252829999999996E-4</c:v>
                </c:pt>
                <c:pt idx="313">
                  <c:v>-6.2942087999999995E-4</c:v>
                </c:pt>
                <c:pt idx="314">
                  <c:v>-7.2048711999999986E-4</c:v>
                </c:pt>
                <c:pt idx="315">
                  <c:v>-8.2167189999999993E-4</c:v>
                </c:pt>
                <c:pt idx="316">
                  <c:v>-9.6203335999999991E-4</c:v>
                </c:pt>
                <c:pt idx="317">
                  <c:v>-1.1623273E-3</c:v>
                </c:pt>
                <c:pt idx="318">
                  <c:v>-1.4186619399999998E-3</c:v>
                </c:pt>
                <c:pt idx="319">
                  <c:v>-1.7027575999999998E-3</c:v>
                </c:pt>
                <c:pt idx="320">
                  <c:v>-1.9679134000000001E-3</c:v>
                </c:pt>
                <c:pt idx="321">
                  <c:v>-2.1718394000000002E-3</c:v>
                </c:pt>
                <c:pt idx="322">
                  <c:v>-2.2948176E-3</c:v>
                </c:pt>
                <c:pt idx="323">
                  <c:v>-2.3433344E-3</c:v>
                </c:pt>
                <c:pt idx="324">
                  <c:v>-2.3539716E-3</c:v>
                </c:pt>
                <c:pt idx="325">
                  <c:v>-2.3832891999999999E-3</c:v>
                </c:pt>
                <c:pt idx="326">
                  <c:v>-2.4707232000000003E-3</c:v>
                </c:pt>
                <c:pt idx="327">
                  <c:v>-2.6170520000000004E-3</c:v>
                </c:pt>
                <c:pt idx="328">
                  <c:v>-2.7978872000000003E-3</c:v>
                </c:pt>
                <c:pt idx="329">
                  <c:v>-2.9634152000000006E-3</c:v>
                </c:pt>
                <c:pt idx="330">
                  <c:v>-3.0609675999999997E-3</c:v>
                </c:pt>
                <c:pt idx="331">
                  <c:v>-3.0708266000000002E-3</c:v>
                </c:pt>
                <c:pt idx="332">
                  <c:v>-3.0041484E-3</c:v>
                </c:pt>
                <c:pt idx="333">
                  <c:v>-2.8827267999999998E-3</c:v>
                </c:pt>
                <c:pt idx="334">
                  <c:v>-2.7576727999999999E-3</c:v>
                </c:pt>
                <c:pt idx="335">
                  <c:v>-2.6785412000000001E-3</c:v>
                </c:pt>
                <c:pt idx="336">
                  <c:v>-2.6570070000000003E-3</c:v>
                </c:pt>
                <c:pt idx="337">
                  <c:v>-2.6816546000000001E-3</c:v>
                </c:pt>
                <c:pt idx="338">
                  <c:v>-2.7317280000000001E-3</c:v>
                </c:pt>
                <c:pt idx="339">
                  <c:v>-2.7729802E-3</c:v>
                </c:pt>
                <c:pt idx="340">
                  <c:v>-2.7862120000000002E-3</c:v>
                </c:pt>
                <c:pt idx="341">
                  <c:v>-2.7862120000000002E-3</c:v>
                </c:pt>
                <c:pt idx="342">
                  <c:v>-2.8017788000000003E-3</c:v>
                </c:pt>
                <c:pt idx="343">
                  <c:v>-2.8560034000000003E-3</c:v>
                </c:pt>
                <c:pt idx="344">
                  <c:v>-2.9517397999999999E-3</c:v>
                </c:pt>
                <c:pt idx="345">
                  <c:v>-3.0669347999999997E-3</c:v>
                </c:pt>
                <c:pt idx="346">
                  <c:v>-3.1605955999999998E-3</c:v>
                </c:pt>
                <c:pt idx="347">
                  <c:v>-3.2132635999999998E-3</c:v>
                </c:pt>
                <c:pt idx="348">
                  <c:v>-3.2306466E-3</c:v>
                </c:pt>
                <c:pt idx="349">
                  <c:v>-3.2324626000000004E-3</c:v>
                </c:pt>
                <c:pt idx="350">
                  <c:v>-3.2441378000000001E-3</c:v>
                </c:pt>
                <c:pt idx="351">
                  <c:v>-3.2887628E-3</c:v>
                </c:pt>
                <c:pt idx="352">
                  <c:v>-3.3518085999999997E-3</c:v>
                </c:pt>
                <c:pt idx="353">
                  <c:v>-3.4143355999999999E-3</c:v>
                </c:pt>
                <c:pt idx="354">
                  <c:v>-3.4683008E-3</c:v>
                </c:pt>
                <c:pt idx="355">
                  <c:v>-3.5092935999999999E-3</c:v>
                </c:pt>
                <c:pt idx="356">
                  <c:v>-3.5495079999999998E-3</c:v>
                </c:pt>
                <c:pt idx="357">
                  <c:v>-3.6133322000000004E-3</c:v>
                </c:pt>
                <c:pt idx="358">
                  <c:v>-3.7106252E-3</c:v>
                </c:pt>
                <c:pt idx="359">
                  <c:v>-3.8258202000000007E-3</c:v>
                </c:pt>
                <c:pt idx="360">
                  <c:v>-3.9360856E-3</c:v>
                </c:pt>
                <c:pt idx="361">
                  <c:v>-4.0089905999999998E-3</c:v>
                </c:pt>
                <c:pt idx="362">
                  <c:v>-4.0302654E-3</c:v>
                </c:pt>
                <c:pt idx="363">
                  <c:v>-3.9996505999999998E-3</c:v>
                </c:pt>
                <c:pt idx="364">
                  <c:v>-3.935048E-3</c:v>
                </c:pt>
                <c:pt idx="365">
                  <c:v>-3.8621429999999997E-3</c:v>
                </c:pt>
                <c:pt idx="366">
                  <c:v>-3.7993566E-3</c:v>
                </c:pt>
                <c:pt idx="367">
                  <c:v>-3.7557694000000001E-3</c:v>
                </c:pt>
                <c:pt idx="368">
                  <c:v>-3.7352729999999999E-3</c:v>
                </c:pt>
                <c:pt idx="369">
                  <c:v>-3.7308623999999999E-3</c:v>
                </c:pt>
                <c:pt idx="370">
                  <c:v>-3.7194468000000002E-3</c:v>
                </c:pt>
                <c:pt idx="371">
                  <c:v>-3.6851995999999999E-3</c:v>
                </c:pt>
                <c:pt idx="372">
                  <c:v>-3.6128136000000005E-3</c:v>
                </c:pt>
                <c:pt idx="373">
                  <c:v>-3.4815330000000006E-3</c:v>
                </c:pt>
                <c:pt idx="374">
                  <c:v>-3.2939520000000002E-3</c:v>
                </c:pt>
                <c:pt idx="375">
                  <c:v>-3.0871718000000004E-3</c:v>
                </c:pt>
                <c:pt idx="376">
                  <c:v>-2.8925858000000003E-3</c:v>
                </c:pt>
                <c:pt idx="377">
                  <c:v>-2.7348414000000001E-3</c:v>
                </c:pt>
                <c:pt idx="378">
                  <c:v>-2.6484451999999998E-3</c:v>
                </c:pt>
                <c:pt idx="379">
                  <c:v>-2.6468886000000002E-3</c:v>
                </c:pt>
                <c:pt idx="380">
                  <c:v>-2.7127884E-3</c:v>
                </c:pt>
                <c:pt idx="381">
                  <c:v>-2.8207188000000001E-3</c:v>
                </c:pt>
                <c:pt idx="382">
                  <c:v>-2.9351354000000003E-3</c:v>
                </c:pt>
                <c:pt idx="383">
                  <c:v>-3.0189370000000002E-3</c:v>
                </c:pt>
                <c:pt idx="384">
                  <c:v>-3.0505896E-3</c:v>
                </c:pt>
                <c:pt idx="385">
                  <c:v>-3.0254232000000002E-3</c:v>
                </c:pt>
                <c:pt idx="386">
                  <c:v>-2.9579668000000001E-3</c:v>
                </c:pt>
                <c:pt idx="387">
                  <c:v>-2.8759811999999997E-3</c:v>
                </c:pt>
                <c:pt idx="388">
                  <c:v>-2.8043736E-3</c:v>
                </c:pt>
                <c:pt idx="389">
                  <c:v>-2.7563758E-3</c:v>
                </c:pt>
                <c:pt idx="390">
                  <c:v>-2.7293932000000002E-3</c:v>
                </c:pt>
                <c:pt idx="391">
                  <c:v>-2.7073399999999999E-3</c:v>
                </c:pt>
                <c:pt idx="392">
                  <c:v>-2.6720549999999996E-3</c:v>
                </c:pt>
                <c:pt idx="393">
                  <c:v>-2.6147169999999999E-3</c:v>
                </c:pt>
                <c:pt idx="394">
                  <c:v>-2.5498550000000002E-3</c:v>
                </c:pt>
                <c:pt idx="395">
                  <c:v>-2.5140511999999999E-3</c:v>
                </c:pt>
                <c:pt idx="396">
                  <c:v>-2.5355854000000001E-3</c:v>
                </c:pt>
                <c:pt idx="397">
                  <c:v>-2.6261328E-3</c:v>
                </c:pt>
                <c:pt idx="398">
                  <c:v>-2.7753153999999997E-3</c:v>
                </c:pt>
                <c:pt idx="399">
                  <c:v>-2.9335785999999998E-3</c:v>
                </c:pt>
                <c:pt idx="400">
                  <c:v>-3.0368389999999999E-3</c:v>
                </c:pt>
                <c:pt idx="401">
                  <c:v>-3.0669349999999998E-3</c:v>
                </c:pt>
                <c:pt idx="402">
                  <c:v>-3.0373580000000004E-3</c:v>
                </c:pt>
                <c:pt idx="403">
                  <c:v>-2.9613397999999997E-3</c:v>
                </c:pt>
                <c:pt idx="404">
                  <c:v>-2.8681980000000002E-3</c:v>
                </c:pt>
                <c:pt idx="405">
                  <c:v>-2.7810233999999998E-3</c:v>
                </c:pt>
                <c:pt idx="406">
                  <c:v>-2.6881410000000002E-3</c:v>
                </c:pt>
                <c:pt idx="407">
                  <c:v>-2.5872156000000001E-3</c:v>
                </c:pt>
                <c:pt idx="408">
                  <c:v>-2.5174239999999999E-3</c:v>
                </c:pt>
                <c:pt idx="409">
                  <c:v>-2.4990032000000001E-3</c:v>
                </c:pt>
                <c:pt idx="410">
                  <c:v>-2.5376610000000001E-3</c:v>
                </c:pt>
                <c:pt idx="411">
                  <c:v>-2.6318406000000001E-3</c:v>
                </c:pt>
                <c:pt idx="412">
                  <c:v>-2.7462572000000003E-3</c:v>
                </c:pt>
                <c:pt idx="413">
                  <c:v>-2.8303184000000006E-3</c:v>
                </c:pt>
                <c:pt idx="414">
                  <c:v>-2.8819486000000007E-3</c:v>
                </c:pt>
                <c:pt idx="415">
                  <c:v>-2.9195684000000001E-3</c:v>
                </c:pt>
                <c:pt idx="416">
                  <c:v>-2.9634151999999997E-3</c:v>
                </c:pt>
                <c:pt idx="417">
                  <c:v>-3.0425467999999995E-3</c:v>
                </c:pt>
                <c:pt idx="418">
                  <c:v>-3.1491798000000001E-3</c:v>
                </c:pt>
                <c:pt idx="419">
                  <c:v>-3.2539967999999997E-3</c:v>
                </c:pt>
                <c:pt idx="420">
                  <c:v>-3.3318312000000004E-3</c:v>
                </c:pt>
                <c:pt idx="421">
                  <c:v>-3.3575163999999998E-3</c:v>
                </c:pt>
                <c:pt idx="422">
                  <c:v>-3.3180804000000003E-3</c:v>
                </c:pt>
                <c:pt idx="423">
                  <c:v>-3.2412838E-3</c:v>
                </c:pt>
                <c:pt idx="424">
                  <c:v>-3.147623E-3</c:v>
                </c:pt>
                <c:pt idx="425">
                  <c:v>-3.0700482000000002E-3</c:v>
                </c:pt>
                <c:pt idx="426">
                  <c:v>-3.0583731999999997E-3</c:v>
                </c:pt>
                <c:pt idx="427">
                  <c:v>-3.1284242000000004E-3</c:v>
                </c:pt>
                <c:pt idx="428">
                  <c:v>-3.2625587999999999E-3</c:v>
                </c:pt>
                <c:pt idx="429">
                  <c:v>-3.4327568000000002E-3</c:v>
                </c:pt>
                <c:pt idx="430">
                  <c:v>-3.5928361999999999E-3</c:v>
                </c:pt>
                <c:pt idx="431">
                  <c:v>-3.6999881999999996E-3</c:v>
                </c:pt>
                <c:pt idx="432">
                  <c:v>-3.7498022000000001E-3</c:v>
                </c:pt>
                <c:pt idx="433">
                  <c:v>-3.7601801999999998E-3</c:v>
                </c:pt>
                <c:pt idx="434">
                  <c:v>-3.7658879999999998E-3</c:v>
                </c:pt>
                <c:pt idx="435">
                  <c:v>-3.8006540000000005E-3</c:v>
                </c:pt>
                <c:pt idx="436">
                  <c:v>-3.8675916000000003E-3</c:v>
                </c:pt>
                <c:pt idx="437">
                  <c:v>-3.9477610000000002E-3</c:v>
                </c:pt>
                <c:pt idx="438">
                  <c:v>-4.0141795999999999E-3</c:v>
                </c:pt>
                <c:pt idx="439">
                  <c:v>-4.0419406000000001E-3</c:v>
                </c:pt>
                <c:pt idx="440">
                  <c:v>-4.0172929999999999E-3</c:v>
                </c:pt>
                <c:pt idx="441">
                  <c:v>-3.9599550000000002E-3</c:v>
                </c:pt>
                <c:pt idx="442">
                  <c:v>-3.8937958000000001E-3</c:v>
                </c:pt>
                <c:pt idx="443">
                  <c:v>-3.83542E-3</c:v>
                </c:pt>
                <c:pt idx="444">
                  <c:v>-3.7920919999999995E-3</c:v>
                </c:pt>
                <c:pt idx="445">
                  <c:v>-3.7630338000000001E-3</c:v>
                </c:pt>
                <c:pt idx="446">
                  <c:v>-3.7402021999999998E-3</c:v>
                </c:pt>
                <c:pt idx="447">
                  <c:v>-3.7277485999999997E-3</c:v>
                </c:pt>
                <c:pt idx="448">
                  <c:v>-3.7389049999999998E-3</c:v>
                </c:pt>
                <c:pt idx="449">
                  <c:v>-3.7783412000000002E-3</c:v>
                </c:pt>
                <c:pt idx="450">
                  <c:v>-3.8411275999999999E-3</c:v>
                </c:pt>
                <c:pt idx="451">
                  <c:v>-3.9091029999999997E-3</c:v>
                </c:pt>
                <c:pt idx="452">
                  <c:v>-3.9622898000000002E-3</c:v>
                </c:pt>
                <c:pt idx="453">
                  <c:v>-3.9960180000000005E-3</c:v>
                </c:pt>
                <c:pt idx="454">
                  <c:v>-4.0201465999999998E-3</c:v>
                </c:pt>
                <c:pt idx="455">
                  <c:v>-4.051539800000001E-3</c:v>
                </c:pt>
                <c:pt idx="456">
                  <c:v>-4.1047268000000007E-3</c:v>
                </c:pt>
                <c:pt idx="457">
                  <c:v>-4.1810046000000005E-3</c:v>
                </c:pt>
                <c:pt idx="458">
                  <c:v>-4.2686979999999996E-3</c:v>
                </c:pt>
                <c:pt idx="459">
                  <c:v>-4.3649532000000005E-3</c:v>
                </c:pt>
                <c:pt idx="460">
                  <c:v>-4.4656191999999997E-3</c:v>
                </c:pt>
                <c:pt idx="461">
                  <c:v>-4.5556476000000005E-3</c:v>
                </c:pt>
                <c:pt idx="462">
                  <c:v>-4.6176556000000002E-3</c:v>
                </c:pt>
                <c:pt idx="463">
                  <c:v>-4.6347792000000004E-3</c:v>
                </c:pt>
                <c:pt idx="464">
                  <c:v>-4.5885976E-3</c:v>
                </c:pt>
                <c:pt idx="465">
                  <c:v>-4.4905262E-3</c:v>
                </c:pt>
                <c:pt idx="466">
                  <c:v>-4.3836335999999998E-3</c:v>
                </c:pt>
                <c:pt idx="467">
                  <c:v>-4.302167E-3</c:v>
                </c:pt>
                <c:pt idx="468">
                  <c:v>-4.2762221999999997E-3</c:v>
                </c:pt>
                <c:pt idx="469">
                  <c:v>-4.3128041999999991E-3</c:v>
                </c:pt>
                <c:pt idx="470">
                  <c:v>-4.3688449999999997E-3</c:v>
                </c:pt>
                <c:pt idx="471">
                  <c:v>-4.3953085999999999E-3</c:v>
                </c:pt>
                <c:pt idx="472">
                  <c:v>-4.3802605999999997E-3</c:v>
                </c:pt>
                <c:pt idx="473">
                  <c:v>-4.3099502E-3</c:v>
                </c:pt>
                <c:pt idx="474">
                  <c:v>-4.1890475999999998E-3</c:v>
                </c:pt>
                <c:pt idx="475">
                  <c:v>-4.0406432000000001E-3</c:v>
                </c:pt>
                <c:pt idx="476">
                  <c:v>-3.8649969999999998E-3</c:v>
                </c:pt>
                <c:pt idx="477">
                  <c:v>-3.6670382000000001E-3</c:v>
                </c:pt>
                <c:pt idx="478">
                  <c:v>-3.4771222000000005E-3</c:v>
                </c:pt>
                <c:pt idx="479">
                  <c:v>-3.3178209999999999E-3</c:v>
                </c:pt>
                <c:pt idx="480">
                  <c:v>-3.2075556000000006E-3</c:v>
                </c:pt>
                <c:pt idx="481">
                  <c:v>-3.1559254000000001E-3</c:v>
                </c:pt>
                <c:pt idx="482">
                  <c:v>-3.1380233999999999E-3</c:v>
                </c:pt>
                <c:pt idx="483">
                  <c:v>-3.1304994000000003E-3</c:v>
                </c:pt>
                <c:pt idx="484">
                  <c:v>-3.1136354000000002E-3</c:v>
                </c:pt>
                <c:pt idx="485">
                  <c:v>-3.0633026000000002E-3</c:v>
                </c:pt>
                <c:pt idx="486">
                  <c:v>-2.9820953999999998E-3</c:v>
                </c:pt>
                <c:pt idx="487">
                  <c:v>-2.8669005999999997E-3</c:v>
                </c:pt>
                <c:pt idx="488">
                  <c:v>-2.6933299999999999E-3</c:v>
                </c:pt>
                <c:pt idx="489">
                  <c:v>-2.4660533999999999E-3</c:v>
                </c:pt>
                <c:pt idx="490">
                  <c:v>-2.2169832000000001E-3</c:v>
                </c:pt>
                <c:pt idx="491">
                  <c:v>-1.9769938000000001E-3</c:v>
                </c:pt>
                <c:pt idx="492">
                  <c:v>-1.7907100000000003E-3</c:v>
                </c:pt>
                <c:pt idx="493">
                  <c:v>-1.6791471999999998E-3</c:v>
                </c:pt>
                <c:pt idx="494">
                  <c:v>-1.6127286000000001E-3</c:v>
                </c:pt>
                <c:pt idx="495">
                  <c:v>-1.5592824000000001E-3</c:v>
                </c:pt>
                <c:pt idx="496">
                  <c:v>-1.4951987999999999E-3</c:v>
                </c:pt>
                <c:pt idx="497">
                  <c:v>-1.4059487999999998E-3</c:v>
                </c:pt>
                <c:pt idx="498">
                  <c:v>-1.3063208E-3</c:v>
                </c:pt>
                <c:pt idx="499">
                  <c:v>-1.214995E-3</c:v>
                </c:pt>
                <c:pt idx="500">
                  <c:v>-1.1252259800000001E-3</c:v>
                </c:pt>
                <c:pt idx="501">
                  <c:v>-1.03182464E-3</c:v>
                </c:pt>
                <c:pt idx="502">
                  <c:v>-9.3427213999999997E-4</c:v>
                </c:pt>
                <c:pt idx="503">
                  <c:v>-8.2478514000000006E-4</c:v>
                </c:pt>
                <c:pt idx="504">
                  <c:v>-7.1296312000000001E-4</c:v>
                </c:pt>
                <c:pt idx="505">
                  <c:v>-6.0996225999999996E-4</c:v>
                </c:pt>
                <c:pt idx="506">
                  <c:v>-4.9969686000000003E-4</c:v>
                </c:pt>
                <c:pt idx="507">
                  <c:v>-3.6789727999999997E-4</c:v>
                </c:pt>
                <c:pt idx="508">
                  <c:v>-2.2390364E-4</c:v>
                </c:pt>
                <c:pt idx="509">
                  <c:v>-7.7315519999999983E-5</c:v>
                </c:pt>
                <c:pt idx="510">
                  <c:v>4.4365600000000008E-5</c:v>
                </c:pt>
                <c:pt idx="511">
                  <c:v>1.0585477200000001E-4</c:v>
                </c:pt>
                <c:pt idx="512">
                  <c:v>1.11562628E-4</c:v>
                </c:pt>
                <c:pt idx="513">
                  <c:v>8.7433972000000007E-5</c:v>
                </c:pt>
                <c:pt idx="514">
                  <c:v>5.3705736000000002E-5</c:v>
                </c:pt>
                <c:pt idx="515">
                  <c:v>5.2149056000000005E-5</c:v>
                </c:pt>
                <c:pt idx="516">
                  <c:v>1.1441658400000001E-4</c:v>
                </c:pt>
                <c:pt idx="517">
                  <c:v>2.3428156800000001E-4</c:v>
                </c:pt>
                <c:pt idx="518">
                  <c:v>4.02663324E-4</c:v>
                </c:pt>
                <c:pt idx="519">
                  <c:v>5.9361706000000004E-4</c:v>
                </c:pt>
                <c:pt idx="520">
                  <c:v>7.5239924000000007E-4</c:v>
                </c:pt>
                <c:pt idx="521">
                  <c:v>8.4554106000000009E-4</c:v>
                </c:pt>
                <c:pt idx="522">
                  <c:v>8.5799455999999998E-4</c:v>
                </c:pt>
                <c:pt idx="523">
                  <c:v>7.9728372000000013E-4</c:v>
                </c:pt>
                <c:pt idx="524">
                  <c:v>7.1607649999999991E-4</c:v>
                </c:pt>
                <c:pt idx="525">
                  <c:v>6.6574357999999996E-4</c:v>
                </c:pt>
                <c:pt idx="526">
                  <c:v>6.6678137999999997E-4</c:v>
                </c:pt>
                <c:pt idx="527">
                  <c:v>7.2074656000000001E-4</c:v>
                </c:pt>
                <c:pt idx="528">
                  <c:v>7.9780262000000003E-4</c:v>
                </c:pt>
                <c:pt idx="529">
                  <c:v>8.5877289999999992E-4</c:v>
                </c:pt>
                <c:pt idx="530">
                  <c:v>8.9068499999999989E-4</c:v>
                </c:pt>
                <c:pt idx="531">
                  <c:v>8.8342045999999989E-4</c:v>
                </c:pt>
                <c:pt idx="532">
                  <c:v>8.3905486000000003E-4</c:v>
                </c:pt>
                <c:pt idx="533">
                  <c:v>7.6874446000000014E-4</c:v>
                </c:pt>
                <c:pt idx="534">
                  <c:v>6.7067309999999992E-4</c:v>
                </c:pt>
                <c:pt idx="535">
                  <c:v>5.4302468000000002E-4</c:v>
                </c:pt>
                <c:pt idx="536">
                  <c:v>4.0240385600000001E-4</c:v>
                </c:pt>
                <c:pt idx="537">
                  <c:v>2.6749088799999998E-4</c:v>
                </c:pt>
                <c:pt idx="538">
                  <c:v>1.6267388800000001E-4</c:v>
                </c:pt>
                <c:pt idx="539">
                  <c:v>9.910913199999999E-5</c:v>
                </c:pt>
                <c:pt idx="540">
                  <c:v>6.7456479999999992E-5</c:v>
                </c:pt>
                <c:pt idx="541">
                  <c:v>4.7219535999999996E-5</c:v>
                </c:pt>
                <c:pt idx="542">
                  <c:v>2.1793632000000002E-5</c:v>
                </c:pt>
                <c:pt idx="543">
                  <c:v>-1.4788527999999999E-5</c:v>
                </c:pt>
                <c:pt idx="544">
                  <c:v>-4.0473880000000004E-5</c:v>
                </c:pt>
                <c:pt idx="545">
                  <c:v>-2.8279828000000003E-5</c:v>
                </c:pt>
                <c:pt idx="546">
                  <c:v>2.6463700000000002E-5</c:v>
                </c:pt>
                <c:pt idx="547">
                  <c:v>1.0663313200000001E-4</c:v>
                </c:pt>
                <c:pt idx="548">
                  <c:v>1.7408961200000001E-4</c:v>
                </c:pt>
                <c:pt idx="549">
                  <c:v>1.7512740400000003E-4</c:v>
                </c:pt>
                <c:pt idx="550">
                  <c:v>7.2126544000000015E-5</c:v>
                </c:pt>
                <c:pt idx="551">
                  <c:v>-1.2090277599999999E-4</c:v>
                </c:pt>
                <c:pt idx="552">
                  <c:v>-3.6478389600000003E-4</c:v>
                </c:pt>
                <c:pt idx="553">
                  <c:v>-6.0243827599999993E-4</c:v>
                </c:pt>
                <c:pt idx="554">
                  <c:v>-7.7912236000000001E-4</c:v>
                </c:pt>
                <c:pt idx="555">
                  <c:v>-8.6396185999999993E-4</c:v>
                </c:pt>
                <c:pt idx="556">
                  <c:v>-8.6084848000000003E-4</c:v>
                </c:pt>
                <c:pt idx="557">
                  <c:v>-7.8612746000000008E-4</c:v>
                </c:pt>
                <c:pt idx="558">
                  <c:v>-6.6989476000000009E-4</c:v>
                </c:pt>
                <c:pt idx="559">
                  <c:v>-5.5288372000000005E-4</c:v>
                </c:pt>
                <c:pt idx="560">
                  <c:v>-4.6674697999999997E-4</c:v>
                </c:pt>
                <c:pt idx="561">
                  <c:v>-4.3768880000000004E-4</c:v>
                </c:pt>
                <c:pt idx="562">
                  <c:v>-4.8413000000000004E-4</c:v>
                </c:pt>
                <c:pt idx="563">
                  <c:v>-5.8946588000000002E-4</c:v>
                </c:pt>
                <c:pt idx="564">
                  <c:v>-6.9506121999999995E-4</c:v>
                </c:pt>
                <c:pt idx="565">
                  <c:v>-7.4435634E-4</c:v>
                </c:pt>
                <c:pt idx="566">
                  <c:v>-6.9558011999999996E-4</c:v>
                </c:pt>
                <c:pt idx="567">
                  <c:v>-5.4146799600000004E-4</c:v>
                </c:pt>
                <c:pt idx="568">
                  <c:v>-3.3442849600000003E-4</c:v>
                </c:pt>
                <c:pt idx="569">
                  <c:v>-1.4503144800000003E-4</c:v>
                </c:pt>
                <c:pt idx="570">
                  <c:v>-2.3090879999999998E-5</c:v>
                </c:pt>
                <c:pt idx="571">
                  <c:v>1.2194059999999998E-5</c:v>
                </c:pt>
                <c:pt idx="572">
                  <c:v>-1.3491283999999997E-5</c:v>
                </c:pt>
                <c:pt idx="573">
                  <c:v>-5.3446272E-5</c:v>
                </c:pt>
                <c:pt idx="574">
                  <c:v>-9.4698500000000001E-5</c:v>
                </c:pt>
                <c:pt idx="575">
                  <c:v>-1.38285768E-4</c:v>
                </c:pt>
                <c:pt idx="576">
                  <c:v>-1.8991592799999998E-4</c:v>
                </c:pt>
                <c:pt idx="577">
                  <c:v>-2.6256138799999999E-4</c:v>
                </c:pt>
                <c:pt idx="578">
                  <c:v>-3.5258984E-4</c:v>
                </c:pt>
                <c:pt idx="579">
                  <c:v>-4.2990535999999998E-4</c:v>
                </c:pt>
                <c:pt idx="580">
                  <c:v>-4.8179495999999997E-4</c:v>
                </c:pt>
                <c:pt idx="581">
                  <c:v>-5.0670197999999991E-4</c:v>
                </c:pt>
                <c:pt idx="582">
                  <c:v>-4.9632406E-4</c:v>
                </c:pt>
                <c:pt idx="583">
                  <c:v>-4.6052023999999992E-4</c:v>
                </c:pt>
                <c:pt idx="584">
                  <c:v>-4.1797076000000004E-4</c:v>
                </c:pt>
                <c:pt idx="585">
                  <c:v>-3.7697798000000001E-4</c:v>
                </c:pt>
                <c:pt idx="586">
                  <c:v>-3.5258985999999997E-4</c:v>
                </c:pt>
                <c:pt idx="587">
                  <c:v>-3.6426501999999998E-4</c:v>
                </c:pt>
                <c:pt idx="588">
                  <c:v>-4.0084719999999998E-4</c:v>
                </c:pt>
                <c:pt idx="589">
                  <c:v>-4.5066121999999992E-4</c:v>
                </c:pt>
                <c:pt idx="590">
                  <c:v>-5.0722088000000002E-4</c:v>
                </c:pt>
                <c:pt idx="591">
                  <c:v>-5.4847311999999991E-4</c:v>
                </c:pt>
                <c:pt idx="592">
                  <c:v>-5.6196439999999989E-4</c:v>
                </c:pt>
                <c:pt idx="593">
                  <c:v>-5.5236482000000004E-4</c:v>
                </c:pt>
                <c:pt idx="594">
                  <c:v>-5.2304719999999997E-4</c:v>
                </c:pt>
                <c:pt idx="595">
                  <c:v>-4.8854062E-4</c:v>
                </c:pt>
                <c:pt idx="596">
                  <c:v>-4.7037925999999993E-4</c:v>
                </c:pt>
                <c:pt idx="597">
                  <c:v>-4.6934148E-4</c:v>
                </c:pt>
              </c:numCache>
            </c:numRef>
          </c:val>
          <c:smooth val="0"/>
        </c:ser>
        <c:ser>
          <c:idx val="61"/>
          <c:order val="60"/>
          <c:marker>
            <c:symbol val="none"/>
          </c:marker>
          <c:val>
            <c:numRef>
              <c:f>Sheet1!$BK$2:$BK$599</c:f>
              <c:numCache>
                <c:formatCode>0.00E+00</c:formatCode>
                <c:ptCount val="598"/>
                <c:pt idx="0">
                  <c:v>4.0214439999999998E-4</c:v>
                </c:pt>
                <c:pt idx="1">
                  <c:v>5.500298E-4</c:v>
                </c:pt>
                <c:pt idx="2">
                  <c:v>5.1915545999999999E-4</c:v>
                </c:pt>
                <c:pt idx="3">
                  <c:v>5.3212786E-4</c:v>
                </c:pt>
                <c:pt idx="4">
                  <c:v>5.1811765999999998E-4</c:v>
                </c:pt>
                <c:pt idx="5">
                  <c:v>4.9347010000000001E-4</c:v>
                </c:pt>
                <c:pt idx="6">
                  <c:v>4.6389301999999997E-4</c:v>
                </c:pt>
                <c:pt idx="7">
                  <c:v>4.3146202E-4</c:v>
                </c:pt>
                <c:pt idx="8">
                  <c:v>4.0863059999999998E-4</c:v>
                </c:pt>
                <c:pt idx="9">
                  <c:v>4.1330065999999998E-4</c:v>
                </c:pt>
                <c:pt idx="10">
                  <c:v>4.6804419999999999E-4</c:v>
                </c:pt>
                <c:pt idx="11">
                  <c:v>5.8349856000000004E-4</c:v>
                </c:pt>
                <c:pt idx="12">
                  <c:v>7.3501625999999995E-4</c:v>
                </c:pt>
                <c:pt idx="13">
                  <c:v>8.6422135999999984E-4</c:v>
                </c:pt>
                <c:pt idx="14">
                  <c:v>9.2415385999999986E-4</c:v>
                </c:pt>
                <c:pt idx="15">
                  <c:v>8.9457677999999993E-4</c:v>
                </c:pt>
                <c:pt idx="16">
                  <c:v>7.952081999999999E-4</c:v>
                </c:pt>
                <c:pt idx="17">
                  <c:v>6.7456481999999998E-4</c:v>
                </c:pt>
                <c:pt idx="18">
                  <c:v>5.7260175999999995E-4</c:v>
                </c:pt>
                <c:pt idx="19">
                  <c:v>5.0462637999999999E-4</c:v>
                </c:pt>
                <c:pt idx="20">
                  <c:v>4.6155802000000002E-4</c:v>
                </c:pt>
                <c:pt idx="21">
                  <c:v>4.2290026000000002E-4</c:v>
                </c:pt>
                <c:pt idx="22">
                  <c:v>3.7049176000000003E-4</c:v>
                </c:pt>
                <c:pt idx="23">
                  <c:v>3.1133762000000009E-4</c:v>
                </c:pt>
                <c:pt idx="24">
                  <c:v>2.5892911999999998E-4</c:v>
                </c:pt>
                <c:pt idx="25">
                  <c:v>2.3142762000000002E-4</c:v>
                </c:pt>
                <c:pt idx="26">
                  <c:v>2.3739494E-4</c:v>
                </c:pt>
                <c:pt idx="27">
                  <c:v>2.6567475999999998E-4</c:v>
                </c:pt>
                <c:pt idx="28">
                  <c:v>2.9369514000000005E-4</c:v>
                </c:pt>
                <c:pt idx="29">
                  <c:v>3.0614864E-4</c:v>
                </c:pt>
                <c:pt idx="30">
                  <c:v>3.0485140000000005E-4</c:v>
                </c:pt>
                <c:pt idx="31">
                  <c:v>3.0614864E-4</c:v>
                </c:pt>
                <c:pt idx="32">
                  <c:v>3.1133760000000001E-4</c:v>
                </c:pt>
                <c:pt idx="33">
                  <c:v>3.0433249999999999E-4</c:v>
                </c:pt>
                <c:pt idx="34">
                  <c:v>2.7397707999999996E-4</c:v>
                </c:pt>
                <c:pt idx="35">
                  <c:v>2.09893428E-4</c:v>
                </c:pt>
                <c:pt idx="36">
                  <c:v>1.0559532800000001E-4</c:v>
                </c:pt>
                <c:pt idx="37">
                  <c:v>-6.7456520000000059E-6</c:v>
                </c:pt>
                <c:pt idx="38">
                  <c:v>-8.5877292000000003E-5</c:v>
                </c:pt>
                <c:pt idx="39">
                  <c:v>-1.2712951599999999E-4</c:v>
                </c:pt>
                <c:pt idx="40">
                  <c:v>-1.3335626400000003E-4</c:v>
                </c:pt>
                <c:pt idx="41">
                  <c:v>-1.0793036400000003E-4</c:v>
                </c:pt>
                <c:pt idx="42">
                  <c:v>-7.8093844000000015E-5</c:v>
                </c:pt>
                <c:pt idx="43">
                  <c:v>-5.1370700000000006E-5</c:v>
                </c:pt>
                <c:pt idx="44">
                  <c:v>-5.7078559999999997E-6</c:v>
                </c:pt>
                <c:pt idx="45">
                  <c:v>5.7078564000000001E-5</c:v>
                </c:pt>
                <c:pt idx="46">
                  <c:v>1.2505394400000002E-4</c:v>
                </c:pt>
                <c:pt idx="47">
                  <c:v>2.0574226400000003E-4</c:v>
                </c:pt>
                <c:pt idx="48">
                  <c:v>2.8643059999999999E-4</c:v>
                </c:pt>
                <c:pt idx="49">
                  <c:v>3.4169304000000007E-4</c:v>
                </c:pt>
                <c:pt idx="50">
                  <c:v>3.7075120000000002E-4</c:v>
                </c:pt>
                <c:pt idx="51">
                  <c:v>3.8450194000000002E-4</c:v>
                </c:pt>
                <c:pt idx="52">
                  <c:v>3.8969092E-4</c:v>
                </c:pt>
                <c:pt idx="53">
                  <c:v>4.0499834E-4</c:v>
                </c:pt>
                <c:pt idx="54">
                  <c:v>4.4521278000000003E-4</c:v>
                </c:pt>
                <c:pt idx="55">
                  <c:v>4.9502680000000003E-4</c:v>
                </c:pt>
                <c:pt idx="56">
                  <c:v>5.2564166000000005E-4</c:v>
                </c:pt>
                <c:pt idx="57">
                  <c:v>5.2538219999999987E-4</c:v>
                </c:pt>
                <c:pt idx="58">
                  <c:v>4.9632401999999995E-4</c:v>
                </c:pt>
                <c:pt idx="59">
                  <c:v>4.5169896000000001E-4</c:v>
                </c:pt>
                <c:pt idx="60">
                  <c:v>4.0992784000000004E-4</c:v>
                </c:pt>
                <c:pt idx="61">
                  <c:v>3.7775629999999992E-4</c:v>
                </c:pt>
                <c:pt idx="62">
                  <c:v>3.4766033999999996E-4</c:v>
                </c:pt>
                <c:pt idx="63">
                  <c:v>3.0978093999999999E-4</c:v>
                </c:pt>
                <c:pt idx="64">
                  <c:v>2.6826925999999995E-4</c:v>
                </c:pt>
                <c:pt idx="65">
                  <c:v>2.3454102E-4</c:v>
                </c:pt>
                <c:pt idx="66">
                  <c:v>2.1923358000000003E-4</c:v>
                </c:pt>
                <c:pt idx="67">
                  <c:v>2.2727646000000003E-4</c:v>
                </c:pt>
                <c:pt idx="68">
                  <c:v>2.5737242000000002E-4</c:v>
                </c:pt>
                <c:pt idx="69">
                  <c:v>2.8954395999999997E-4</c:v>
                </c:pt>
                <c:pt idx="70">
                  <c:v>3.1263482000000003E-4</c:v>
                </c:pt>
                <c:pt idx="71">
                  <c:v>3.287206E-4</c:v>
                </c:pt>
                <c:pt idx="72">
                  <c:v>3.3598514E-4</c:v>
                </c:pt>
                <c:pt idx="73">
                  <c:v>3.3416901999999997E-4</c:v>
                </c:pt>
                <c:pt idx="74">
                  <c:v>3.3261233999999998E-4</c:v>
                </c:pt>
                <c:pt idx="75">
                  <c:v>3.3728242E-4</c:v>
                </c:pt>
                <c:pt idx="76">
                  <c:v>3.4973592000000001E-4</c:v>
                </c:pt>
                <c:pt idx="77">
                  <c:v>3.7542127999999999E-4</c:v>
                </c:pt>
                <c:pt idx="78">
                  <c:v>4.1096565999999997E-4</c:v>
                </c:pt>
                <c:pt idx="79">
                  <c:v>4.4858562E-4</c:v>
                </c:pt>
                <c:pt idx="80">
                  <c:v>4.8335163999999996E-4</c:v>
                </c:pt>
                <c:pt idx="81">
                  <c:v>5.1111257999999994E-4</c:v>
                </c:pt>
                <c:pt idx="82">
                  <c:v>5.2382554000000002E-4</c:v>
                </c:pt>
                <c:pt idx="83">
                  <c:v>5.1137201999999998E-4</c:v>
                </c:pt>
                <c:pt idx="84">
                  <c:v>4.6467138000000005E-4</c:v>
                </c:pt>
                <c:pt idx="85">
                  <c:v>3.8735587999999999E-4</c:v>
                </c:pt>
                <c:pt idx="86">
                  <c:v>3.0614866000000003E-4</c:v>
                </c:pt>
                <c:pt idx="87">
                  <c:v>2.464756E-4</c:v>
                </c:pt>
                <c:pt idx="88">
                  <c:v>2.2546031999999999E-4</c:v>
                </c:pt>
                <c:pt idx="89">
                  <c:v>2.4673505999999997E-4</c:v>
                </c:pt>
                <c:pt idx="90">
                  <c:v>2.8435502000000005E-4</c:v>
                </c:pt>
                <c:pt idx="91">
                  <c:v>3.0121914000000001E-4</c:v>
                </c:pt>
                <c:pt idx="92">
                  <c:v>2.9161958000000003E-4</c:v>
                </c:pt>
                <c:pt idx="93">
                  <c:v>2.6619368000000001E-4</c:v>
                </c:pt>
                <c:pt idx="94">
                  <c:v>2.2987095999999998E-4</c:v>
                </c:pt>
                <c:pt idx="95">
                  <c:v>1.9640215999999999E-4</c:v>
                </c:pt>
                <c:pt idx="96">
                  <c:v>1.6838176800000002E-4</c:v>
                </c:pt>
                <c:pt idx="97">
                  <c:v>1.2349725600000001E-4</c:v>
                </c:pt>
                <c:pt idx="98">
                  <c:v>5.7078555999999999E-5</c:v>
                </c:pt>
                <c:pt idx="99">
                  <c:v>-2.853939999999998E-6</c:v>
                </c:pt>
                <c:pt idx="100">
                  <c:v>-3.4506588E-5</c:v>
                </c:pt>
                <c:pt idx="101">
                  <c:v>-2.7242035999999996E-5</c:v>
                </c:pt>
                <c:pt idx="102">
                  <c:v>2.6723156000000002E-5</c:v>
                </c:pt>
                <c:pt idx="103">
                  <c:v>1.19346096E-4</c:v>
                </c:pt>
                <c:pt idx="104">
                  <c:v>2.2571977199999999E-4</c:v>
                </c:pt>
                <c:pt idx="105">
                  <c:v>3.2716393999999998E-4</c:v>
                </c:pt>
                <c:pt idx="106">
                  <c:v>4.1252231999999999E-4</c:v>
                </c:pt>
                <c:pt idx="107">
                  <c:v>4.6726583999999997E-4</c:v>
                </c:pt>
                <c:pt idx="108">
                  <c:v>4.7764376000000009E-4</c:v>
                </c:pt>
                <c:pt idx="109">
                  <c:v>4.5143952000000002E-4</c:v>
                </c:pt>
                <c:pt idx="110">
                  <c:v>4.0188495999999999E-4</c:v>
                </c:pt>
                <c:pt idx="111">
                  <c:v>3.3079622000000005E-4</c:v>
                </c:pt>
                <c:pt idx="112">
                  <c:v>2.4621617199999997E-4</c:v>
                </c:pt>
                <c:pt idx="113">
                  <c:v>1.5904164399999999E-4</c:v>
                </c:pt>
                <c:pt idx="114">
                  <c:v>7.1348223999999995E-5</c:v>
                </c:pt>
                <c:pt idx="115">
                  <c:v>-2.5944639999999959E-6</c:v>
                </c:pt>
                <c:pt idx="116">
                  <c:v>-3.7101056000000003E-5</c:v>
                </c:pt>
                <c:pt idx="117">
                  <c:v>-2.620424799999999E-5</c:v>
                </c:pt>
                <c:pt idx="118">
                  <c:v>2.1274740000000004E-5</c:v>
                </c:pt>
                <c:pt idx="119">
                  <c:v>9.3141819999999998E-5</c:v>
                </c:pt>
                <c:pt idx="120">
                  <c:v>1.62933328E-4</c:v>
                </c:pt>
                <c:pt idx="121">
                  <c:v>2.1119066000000001E-4</c:v>
                </c:pt>
                <c:pt idx="122">
                  <c:v>2.3687601999999999E-4</c:v>
                </c:pt>
                <c:pt idx="123">
                  <c:v>2.3246539999999998E-4</c:v>
                </c:pt>
                <c:pt idx="124">
                  <c:v>1.8654311199999999E-4</c:v>
                </c:pt>
                <c:pt idx="125">
                  <c:v>1.06114232E-4</c:v>
                </c:pt>
                <c:pt idx="126">
                  <c:v>2.1793631999999998E-5</c:v>
                </c:pt>
                <c:pt idx="127">
                  <c:v>-2.2053080000000003E-5</c:v>
                </c:pt>
                <c:pt idx="128">
                  <c:v>2.2831420000000004E-5</c:v>
                </c:pt>
                <c:pt idx="129">
                  <c:v>1.6993844800000001E-4</c:v>
                </c:pt>
                <c:pt idx="130">
                  <c:v>3.9176648799999994E-4</c:v>
                </c:pt>
                <c:pt idx="131">
                  <c:v>6.2604802799999992E-4</c:v>
                </c:pt>
                <c:pt idx="132">
                  <c:v>7.9858095999999997E-4</c:v>
                </c:pt>
                <c:pt idx="133">
                  <c:v>8.6655633999999993E-4</c:v>
                </c:pt>
                <c:pt idx="134">
                  <c:v>8.2556353999999987E-4</c:v>
                </c:pt>
                <c:pt idx="135">
                  <c:v>7.1244422E-4</c:v>
                </c:pt>
                <c:pt idx="136">
                  <c:v>5.8038518000000003E-4</c:v>
                </c:pt>
                <c:pt idx="137">
                  <c:v>4.7816265999999999E-4</c:v>
                </c:pt>
                <c:pt idx="138">
                  <c:v>4.2653251999999996E-4</c:v>
                </c:pt>
                <c:pt idx="139">
                  <c:v>4.1797073999999995E-4</c:v>
                </c:pt>
                <c:pt idx="140">
                  <c:v>4.1641404000000004E-4</c:v>
                </c:pt>
                <c:pt idx="141">
                  <c:v>3.9124759999999999E-4</c:v>
                </c:pt>
                <c:pt idx="142">
                  <c:v>3.3183400400000007E-4</c:v>
                </c:pt>
                <c:pt idx="143">
                  <c:v>2.4699449600000002E-4</c:v>
                </c:pt>
                <c:pt idx="144">
                  <c:v>1.7979745600000001E-4</c:v>
                </c:pt>
                <c:pt idx="145">
                  <c:v>1.5540935599999998E-4</c:v>
                </c:pt>
                <c:pt idx="146">
                  <c:v>1.6838175600000001E-4</c:v>
                </c:pt>
                <c:pt idx="147">
                  <c:v>2.0600171199999998E-4</c:v>
                </c:pt>
                <c:pt idx="148">
                  <c:v>2.464756E-4</c:v>
                </c:pt>
                <c:pt idx="149">
                  <c:v>2.6100469999999998E-4</c:v>
                </c:pt>
                <c:pt idx="150">
                  <c:v>2.5581573999999997E-4</c:v>
                </c:pt>
                <c:pt idx="151">
                  <c:v>2.4958897999999996E-4</c:v>
                </c:pt>
                <c:pt idx="152">
                  <c:v>2.5114568000000003E-4</c:v>
                </c:pt>
                <c:pt idx="153">
                  <c:v>2.6437752000000003E-4</c:v>
                </c:pt>
                <c:pt idx="154">
                  <c:v>2.869495E-4</c:v>
                </c:pt>
                <c:pt idx="155">
                  <c:v>3.0900258000000002E-4</c:v>
                </c:pt>
                <c:pt idx="156">
                  <c:v>3.2067773999999998E-4</c:v>
                </c:pt>
                <c:pt idx="157">
                  <c:v>3.2041828000000001E-4</c:v>
                </c:pt>
                <c:pt idx="158">
                  <c:v>3.2119663999999998E-4</c:v>
                </c:pt>
                <c:pt idx="159">
                  <c:v>3.3235289999999999E-4</c:v>
                </c:pt>
                <c:pt idx="160">
                  <c:v>3.5829770000000001E-4</c:v>
                </c:pt>
                <c:pt idx="161">
                  <c:v>3.9980937999999999E-4</c:v>
                </c:pt>
                <c:pt idx="162">
                  <c:v>4.3431598000000005E-4</c:v>
                </c:pt>
                <c:pt idx="163">
                  <c:v>4.4702892000000004E-4</c:v>
                </c:pt>
                <c:pt idx="164">
                  <c:v>4.3691044000000007E-4</c:v>
                </c:pt>
                <c:pt idx="165">
                  <c:v>3.9954991999999998E-4</c:v>
                </c:pt>
                <c:pt idx="166">
                  <c:v>3.4973590000000003E-4</c:v>
                </c:pt>
                <c:pt idx="167">
                  <c:v>3.2145606E-4</c:v>
                </c:pt>
                <c:pt idx="168">
                  <c:v>3.1600766E-4</c:v>
                </c:pt>
                <c:pt idx="169">
                  <c:v>3.3313123999999998E-4</c:v>
                </c:pt>
                <c:pt idx="170">
                  <c:v>3.8450196E-4</c:v>
                </c:pt>
                <c:pt idx="171">
                  <c:v>4.5585015999999995E-4</c:v>
                </c:pt>
                <c:pt idx="172">
                  <c:v>5.2252829999999996E-4</c:v>
                </c:pt>
                <c:pt idx="173">
                  <c:v>5.8064466000000003E-4</c:v>
                </c:pt>
                <c:pt idx="174">
                  <c:v>6.2942087999999995E-4</c:v>
                </c:pt>
                <c:pt idx="175">
                  <c:v>6.7067310000000003E-4</c:v>
                </c:pt>
                <c:pt idx="176">
                  <c:v>7.2204381999999999E-4</c:v>
                </c:pt>
                <c:pt idx="177">
                  <c:v>7.9494865999999993E-4</c:v>
                </c:pt>
                <c:pt idx="178">
                  <c:v>8.8575539999999982E-4</c:v>
                </c:pt>
                <c:pt idx="179">
                  <c:v>9.931669399999999E-4</c:v>
                </c:pt>
                <c:pt idx="180">
                  <c:v>1.1301555E-3</c:v>
                </c:pt>
                <c:pt idx="181">
                  <c:v>1.3060611999999999E-3</c:v>
                </c:pt>
                <c:pt idx="182">
                  <c:v>1.5333375999999998E-3</c:v>
                </c:pt>
                <c:pt idx="183">
                  <c:v>1.8091308E-3</c:v>
                </c:pt>
                <c:pt idx="184">
                  <c:v>2.1098310000000004E-3</c:v>
                </c:pt>
                <c:pt idx="185">
                  <c:v>2.4011912000000001E-3</c:v>
                </c:pt>
                <c:pt idx="186">
                  <c:v>2.6606391999999999E-3</c:v>
                </c:pt>
                <c:pt idx="187">
                  <c:v>2.8816890000000002E-3</c:v>
                </c:pt>
                <c:pt idx="188">
                  <c:v>3.0853558000000004E-3</c:v>
                </c:pt>
                <c:pt idx="189">
                  <c:v>3.3069243999999999E-3</c:v>
                </c:pt>
                <c:pt idx="190">
                  <c:v>3.5770096000000001E-3</c:v>
                </c:pt>
                <c:pt idx="191">
                  <c:v>3.934529E-3</c:v>
                </c:pt>
                <c:pt idx="192">
                  <c:v>4.4165834000000001E-3</c:v>
                </c:pt>
                <c:pt idx="193">
                  <c:v>5.0351074000000006E-3</c:v>
                </c:pt>
                <c:pt idx="194">
                  <c:v>5.7703829999999996E-3</c:v>
                </c:pt>
                <c:pt idx="195">
                  <c:v>6.5816769999999993E-3</c:v>
                </c:pt>
                <c:pt idx="196">
                  <c:v>7.4108728E-3</c:v>
                </c:pt>
                <c:pt idx="197">
                  <c:v>8.2034863999999996E-3</c:v>
                </c:pt>
                <c:pt idx="198">
                  <c:v>8.9416161999999987E-3</c:v>
                </c:pt>
                <c:pt idx="199">
                  <c:v>9.6447203999999991E-3</c:v>
                </c:pt>
                <c:pt idx="200">
                  <c:v>1.0339262599999999E-2</c:v>
                </c:pt>
                <c:pt idx="201">
                  <c:v>1.10436636E-2</c:v>
                </c:pt>
                <c:pt idx="202">
                  <c:v>1.1768302E-2</c:v>
                </c:pt>
                <c:pt idx="203">
                  <c:v>1.2492939999999999E-2</c:v>
                </c:pt>
                <c:pt idx="204">
                  <c:v>1.3187742000000002E-2</c:v>
                </c:pt>
                <c:pt idx="205">
                  <c:v>1.3858156000000002E-2</c:v>
                </c:pt>
                <c:pt idx="206">
                  <c:v>1.4517932000000001E-2</c:v>
                </c:pt>
                <c:pt idx="207">
                  <c:v>1.5176152000000002E-2</c:v>
                </c:pt>
                <c:pt idx="208">
                  <c:v>1.5852791999999997E-2</c:v>
                </c:pt>
                <c:pt idx="209">
                  <c:v>1.6544219999999998E-2</c:v>
                </c:pt>
                <c:pt idx="210">
                  <c:v>1.7226567999999998E-2</c:v>
                </c:pt>
                <c:pt idx="211">
                  <c:v>1.7897760000000002E-2</c:v>
                </c:pt>
                <c:pt idx="212">
                  <c:v>1.8544821999999999E-2</c:v>
                </c:pt>
                <c:pt idx="213">
                  <c:v>1.9131434000000003E-2</c:v>
                </c:pt>
                <c:pt idx="214">
                  <c:v>1.9637098000000002E-2</c:v>
                </c:pt>
                <c:pt idx="215">
                  <c:v>2.0034054000000003E-2</c:v>
                </c:pt>
                <c:pt idx="216">
                  <c:v>2.0291168000000002E-2</c:v>
                </c:pt>
                <c:pt idx="217">
                  <c:v>2.0421929999999998E-2</c:v>
                </c:pt>
                <c:pt idx="218">
                  <c:v>2.0471484000000005E-2</c:v>
                </c:pt>
                <c:pt idx="219">
                  <c:v>2.0484458000000001E-2</c:v>
                </c:pt>
                <c:pt idx="220">
                  <c:v>2.0499763999999997E-2</c:v>
                </c:pt>
                <c:pt idx="221">
                  <c:v>2.0527006E-2</c:v>
                </c:pt>
                <c:pt idx="222">
                  <c:v>2.0548539999999997E-2</c:v>
                </c:pt>
                <c:pt idx="223">
                  <c:v>2.0542053999999997E-2</c:v>
                </c:pt>
                <c:pt idx="224">
                  <c:v>2.0480045999999998E-2</c:v>
                </c:pt>
                <c:pt idx="225">
                  <c:v>2.0343058000000001E-2</c:v>
                </c:pt>
                <c:pt idx="226">
                  <c:v>2.0120969999999998E-2</c:v>
                </c:pt>
                <c:pt idx="227">
                  <c:v>1.9803925999999999E-2</c:v>
                </c:pt>
                <c:pt idx="228">
                  <c:v>1.9411381999999998E-2</c:v>
                </c:pt>
                <c:pt idx="229">
                  <c:v>1.8994448000000004E-2</c:v>
                </c:pt>
                <c:pt idx="230">
                  <c:v>1.859386E-2</c:v>
                </c:pt>
                <c:pt idx="231">
                  <c:v>1.8239714000000001E-2</c:v>
                </c:pt>
                <c:pt idx="232">
                  <c:v>1.7938494000000003E-2</c:v>
                </c:pt>
                <c:pt idx="233">
                  <c:v>1.7665036000000002E-2</c:v>
                </c:pt>
                <c:pt idx="234">
                  <c:v>1.7396507999999998E-2</c:v>
                </c:pt>
                <c:pt idx="235">
                  <c:v>1.7136282000000003E-2</c:v>
                </c:pt>
                <c:pt idx="236">
                  <c:v>1.6892141999999999E-2</c:v>
                </c:pt>
                <c:pt idx="237">
                  <c:v>1.6679914000000001E-2</c:v>
                </c:pt>
                <c:pt idx="238">
                  <c:v>1.6495706000000002E-2</c:v>
                </c:pt>
                <c:pt idx="239">
                  <c:v>1.6312535999999999E-2</c:v>
                </c:pt>
                <c:pt idx="240">
                  <c:v>1.6107572000000001E-2</c:v>
                </c:pt>
                <c:pt idx="241">
                  <c:v>1.5864207999999998E-2</c:v>
                </c:pt>
                <c:pt idx="242">
                  <c:v>1.5567918E-2</c:v>
                </c:pt>
                <c:pt idx="243">
                  <c:v>1.5242829999999999E-2</c:v>
                </c:pt>
                <c:pt idx="244">
                  <c:v>1.4934346000000001E-2</c:v>
                </c:pt>
                <c:pt idx="245">
                  <c:v>1.4659072E-2</c:v>
                </c:pt>
                <c:pt idx="246">
                  <c:v>1.4435428E-2</c:v>
                </c:pt>
                <c:pt idx="247">
                  <c:v>1.4285467999999999E-2</c:v>
                </c:pt>
                <c:pt idx="248">
                  <c:v>1.4189472E-2</c:v>
                </c:pt>
                <c:pt idx="249">
                  <c:v>1.4100999999999999E-2</c:v>
                </c:pt>
                <c:pt idx="250">
                  <c:v>1.3989178000000001E-2</c:v>
                </c:pt>
                <c:pt idx="251">
                  <c:v>1.383377E-2</c:v>
                </c:pt>
                <c:pt idx="252">
                  <c:v>1.3639702E-2</c:v>
                </c:pt>
                <c:pt idx="253">
                  <c:v>1.3442262000000002E-2</c:v>
                </c:pt>
                <c:pt idx="254">
                  <c:v>1.3277771999999998E-2</c:v>
                </c:pt>
                <c:pt idx="255">
                  <c:v>1.3159464000000001E-2</c:v>
                </c:pt>
                <c:pt idx="256">
                  <c:v>1.3065024E-2</c:v>
                </c:pt>
                <c:pt idx="257">
                  <c:v>1.2955278000000001E-2</c:v>
                </c:pt>
                <c:pt idx="258">
                  <c:v>1.2808690000000001E-2</c:v>
                </c:pt>
                <c:pt idx="259">
                  <c:v>1.2610990000000002E-2</c:v>
                </c:pt>
                <c:pt idx="260">
                  <c:v>1.236166E-2</c:v>
                </c:pt>
                <c:pt idx="261">
                  <c:v>1.2078862000000001E-2</c:v>
                </c:pt>
                <c:pt idx="262">
                  <c:v>1.1766746000000002E-2</c:v>
                </c:pt>
                <c:pt idx="263">
                  <c:v>1.1425312000000002E-2</c:v>
                </c:pt>
                <c:pt idx="264">
                  <c:v>1.1071426000000001E-2</c:v>
                </c:pt>
                <c:pt idx="265">
                  <c:v>1.0720392E-2</c:v>
                </c:pt>
                <c:pt idx="266">
                  <c:v>1.0389595600000001E-2</c:v>
                </c:pt>
                <c:pt idx="267">
                  <c:v>1.0113542600000001E-2</c:v>
                </c:pt>
                <c:pt idx="268">
                  <c:v>9.8974223999999996E-3</c:v>
                </c:pt>
                <c:pt idx="269">
                  <c:v>9.7184025999999986E-3</c:v>
                </c:pt>
                <c:pt idx="270">
                  <c:v>9.5578052E-3</c:v>
                </c:pt>
                <c:pt idx="271">
                  <c:v>9.3946124000000002E-3</c:v>
                </c:pt>
                <c:pt idx="272">
                  <c:v>9.2039180000000002E-3</c:v>
                </c:pt>
                <c:pt idx="273">
                  <c:v>8.981570999999999E-3</c:v>
                </c:pt>
                <c:pt idx="274">
                  <c:v>8.7415815999999993E-3</c:v>
                </c:pt>
                <c:pt idx="275">
                  <c:v>8.4974409999999997E-3</c:v>
                </c:pt>
                <c:pt idx="276">
                  <c:v>8.2665324000000002E-3</c:v>
                </c:pt>
                <c:pt idx="277">
                  <c:v>8.0519690000000008E-3</c:v>
                </c:pt>
                <c:pt idx="278">
                  <c:v>7.8368866000000006E-3</c:v>
                </c:pt>
                <c:pt idx="279">
                  <c:v>7.609869400000001E-3</c:v>
                </c:pt>
                <c:pt idx="280">
                  <c:v>7.3742905999999997E-3</c:v>
                </c:pt>
                <c:pt idx="281">
                  <c:v>7.141565600000001E-3</c:v>
                </c:pt>
                <c:pt idx="282">
                  <c:v>6.9366015999999999E-3</c:v>
                </c:pt>
                <c:pt idx="283">
                  <c:v>6.7791166000000002E-3</c:v>
                </c:pt>
                <c:pt idx="284">
                  <c:v>6.6672946E-3</c:v>
                </c:pt>
                <c:pt idx="285">
                  <c:v>6.5868657999999993E-3</c:v>
                </c:pt>
                <c:pt idx="286">
                  <c:v>6.5103287999999995E-3</c:v>
                </c:pt>
                <c:pt idx="287">
                  <c:v>6.4018796000000003E-3</c:v>
                </c:pt>
                <c:pt idx="288">
                  <c:v>6.2454325999999989E-3</c:v>
                </c:pt>
                <c:pt idx="289">
                  <c:v>6.0472143999999988E-3</c:v>
                </c:pt>
                <c:pt idx="290">
                  <c:v>5.8284998000000003E-3</c:v>
                </c:pt>
                <c:pt idx="291">
                  <c:v>5.6328760000000002E-3</c:v>
                </c:pt>
                <c:pt idx="292">
                  <c:v>5.5018547999999999E-3</c:v>
                </c:pt>
                <c:pt idx="293">
                  <c:v>5.441143800000001E-3</c:v>
                </c:pt>
                <c:pt idx="294">
                  <c:v>5.4175339999999999E-3</c:v>
                </c:pt>
                <c:pt idx="295">
                  <c:v>5.3915891999999997E-3</c:v>
                </c:pt>
                <c:pt idx="296">
                  <c:v>5.3197220000000007E-3</c:v>
                </c:pt>
                <c:pt idx="297">
                  <c:v>5.1741716000000011E-3</c:v>
                </c:pt>
                <c:pt idx="298">
                  <c:v>4.9720615999999992E-3</c:v>
                </c:pt>
                <c:pt idx="299">
                  <c:v>4.7600925999999998E-3</c:v>
                </c:pt>
                <c:pt idx="300">
                  <c:v>4.5546095999999996E-3</c:v>
                </c:pt>
                <c:pt idx="301">
                  <c:v>4.3582075999999996E-3</c:v>
                </c:pt>
                <c:pt idx="302">
                  <c:v>4.1797073999999988E-3</c:v>
                </c:pt>
                <c:pt idx="303">
                  <c:v>4.0009477999999998E-3</c:v>
                </c:pt>
                <c:pt idx="304">
                  <c:v>3.8011728000000001E-3</c:v>
                </c:pt>
                <c:pt idx="305">
                  <c:v>3.5863499999999999E-3</c:v>
                </c:pt>
                <c:pt idx="306">
                  <c:v>3.3650408E-3</c:v>
                </c:pt>
                <c:pt idx="307">
                  <c:v>3.1442505999999997E-3</c:v>
                </c:pt>
                <c:pt idx="308">
                  <c:v>2.9577073999999997E-3</c:v>
                </c:pt>
                <c:pt idx="309">
                  <c:v>2.8261671999999997E-3</c:v>
                </c:pt>
                <c:pt idx="310">
                  <c:v>2.7501487999999998E-3</c:v>
                </c:pt>
                <c:pt idx="311">
                  <c:v>2.7234256E-3</c:v>
                </c:pt>
                <c:pt idx="312">
                  <c:v>2.7179772E-3</c:v>
                </c:pt>
                <c:pt idx="313">
                  <c:v>2.6798384000000001E-3</c:v>
                </c:pt>
                <c:pt idx="314">
                  <c:v>2.5734648000000004E-3</c:v>
                </c:pt>
                <c:pt idx="315">
                  <c:v>2.3879596E-3</c:v>
                </c:pt>
                <c:pt idx="316">
                  <c:v>2.1469324E-3</c:v>
                </c:pt>
                <c:pt idx="317">
                  <c:v>1.9087590000000001E-3</c:v>
                </c:pt>
                <c:pt idx="318">
                  <c:v>1.7240319999999999E-3</c:v>
                </c:pt>
                <c:pt idx="319">
                  <c:v>1.6031291999999999E-3</c:v>
                </c:pt>
                <c:pt idx="320">
                  <c:v>1.5421587999999999E-3</c:v>
                </c:pt>
                <c:pt idx="321">
                  <c:v>1.5154356000000001E-3</c:v>
                </c:pt>
                <c:pt idx="322">
                  <c:v>1.4853396000000002E-3</c:v>
                </c:pt>
                <c:pt idx="323">
                  <c:v>1.4591354E-3</c:v>
                </c:pt>
                <c:pt idx="324">
                  <c:v>1.4627676E-3</c:v>
                </c:pt>
                <c:pt idx="325">
                  <c:v>1.4931230000000001E-3</c:v>
                </c:pt>
                <c:pt idx="326">
                  <c:v>1.5367104000000001E-3</c:v>
                </c:pt>
                <c:pt idx="327">
                  <c:v>1.5784816000000001E-3</c:v>
                </c:pt>
                <c:pt idx="328">
                  <c:v>1.5878217999999999E-3</c:v>
                </c:pt>
                <c:pt idx="329">
                  <c:v>1.5595419999999999E-3</c:v>
                </c:pt>
                <c:pt idx="330">
                  <c:v>1.5229600000000001E-3</c:v>
                </c:pt>
                <c:pt idx="331">
                  <c:v>1.4954584E-3</c:v>
                </c:pt>
                <c:pt idx="332">
                  <c:v>1.4788537999999999E-3</c:v>
                </c:pt>
                <c:pt idx="333">
                  <c:v>1.4635462000000001E-3</c:v>
                </c:pt>
                <c:pt idx="334">
                  <c:v>1.4220346E-3</c:v>
                </c:pt>
                <c:pt idx="335">
                  <c:v>1.33019E-3</c:v>
                </c:pt>
                <c:pt idx="336">
                  <c:v>1.18593694E-3</c:v>
                </c:pt>
                <c:pt idx="337">
                  <c:v>1.01522008E-3</c:v>
                </c:pt>
                <c:pt idx="338">
                  <c:v>8.5669743999999999E-4</c:v>
                </c:pt>
                <c:pt idx="339">
                  <c:v>7.4772922000000003E-4</c:v>
                </c:pt>
                <c:pt idx="340">
                  <c:v>7.0336354000000005E-4</c:v>
                </c:pt>
                <c:pt idx="341">
                  <c:v>7.1451982000000002E-4</c:v>
                </c:pt>
                <c:pt idx="342">
                  <c:v>7.3579455999999994E-4</c:v>
                </c:pt>
                <c:pt idx="343">
                  <c:v>7.3164340000000006E-4</c:v>
                </c:pt>
                <c:pt idx="344">
                  <c:v>6.9791516000000003E-4</c:v>
                </c:pt>
                <c:pt idx="345">
                  <c:v>6.4420942000000003E-4</c:v>
                </c:pt>
                <c:pt idx="346">
                  <c:v>6.026977400000001E-4</c:v>
                </c:pt>
                <c:pt idx="347">
                  <c:v>6.0036270000000003E-4</c:v>
                </c:pt>
                <c:pt idx="348">
                  <c:v>6.2163743999999995E-4</c:v>
                </c:pt>
                <c:pt idx="349">
                  <c:v>6.3201535999999996E-4</c:v>
                </c:pt>
                <c:pt idx="350">
                  <c:v>6.0477331999999988E-4</c:v>
                </c:pt>
                <c:pt idx="351">
                  <c:v>5.2434442E-4</c:v>
                </c:pt>
                <c:pt idx="352">
                  <c:v>4.2186246000000001E-4</c:v>
                </c:pt>
                <c:pt idx="353">
                  <c:v>3.4506583999999998E-4</c:v>
                </c:pt>
                <c:pt idx="354">
                  <c:v>3.1133760000000001E-4</c:v>
                </c:pt>
                <c:pt idx="355">
                  <c:v>3.2067771999999995E-4</c:v>
                </c:pt>
                <c:pt idx="356">
                  <c:v>3.4117412000000003E-4</c:v>
                </c:pt>
                <c:pt idx="357">
                  <c:v>3.2742337999999997E-4</c:v>
                </c:pt>
                <c:pt idx="358">
                  <c:v>2.7008537200000002E-4</c:v>
                </c:pt>
                <c:pt idx="359">
                  <c:v>1.92510416E-4</c:v>
                </c:pt>
                <c:pt idx="360">
                  <c:v>1.1675160400000001E-4</c:v>
                </c:pt>
                <c:pt idx="361">
                  <c:v>6.5121451999999999E-5</c:v>
                </c:pt>
                <c:pt idx="362">
                  <c:v>4.3846712000000001E-5</c:v>
                </c:pt>
                <c:pt idx="363">
                  <c:v>3.6322719999999992E-5</c:v>
                </c:pt>
                <c:pt idx="364">
                  <c:v>2.6723144000000002E-5</c:v>
                </c:pt>
                <c:pt idx="365">
                  <c:v>1.1156264000000002E-5</c:v>
                </c:pt>
                <c:pt idx="366">
                  <c:v>-1.5566879999999997E-6</c:v>
                </c:pt>
                <c:pt idx="367">
                  <c:v>-5.7078560000000005E-6</c:v>
                </c:pt>
                <c:pt idx="368">
                  <c:v>-3.6322720000000004E-6</c:v>
                </c:pt>
                <c:pt idx="369">
                  <c:v>-1.1415712000000001E-5</c:v>
                </c:pt>
                <c:pt idx="370">
                  <c:v>-3.1133760000000001E-5</c:v>
                </c:pt>
                <c:pt idx="371">
                  <c:v>-5.7597456000000005E-5</c:v>
                </c:pt>
                <c:pt idx="372">
                  <c:v>-8.094776799999999E-5</c:v>
                </c:pt>
                <c:pt idx="373">
                  <c:v>-8.4580039999999996E-5</c:v>
                </c:pt>
                <c:pt idx="374">
                  <c:v>-6.0970271999999998E-5</c:v>
                </c:pt>
                <c:pt idx="375">
                  <c:v>-3.6063263999999999E-5</c:v>
                </c:pt>
                <c:pt idx="376">
                  <c:v>-2.3090864000000001E-5</c:v>
                </c:pt>
                <c:pt idx="377">
                  <c:v>-1.5826327999999998E-5</c:v>
                </c:pt>
                <c:pt idx="378">
                  <c:v>-2.7760935999999999E-5</c:v>
                </c:pt>
                <c:pt idx="379">
                  <c:v>-5.2927392000000002E-5</c:v>
                </c:pt>
                <c:pt idx="380">
                  <c:v>-7.3423784000000016E-5</c:v>
                </c:pt>
                <c:pt idx="381">
                  <c:v>-9.7033543999999985E-5</c:v>
                </c:pt>
                <c:pt idx="382">
                  <c:v>-1.3154011999999999E-4</c:v>
                </c:pt>
                <c:pt idx="383">
                  <c:v>-1.63192784E-4</c:v>
                </c:pt>
                <c:pt idx="384">
                  <c:v>-2.0107218400000003E-4</c:v>
                </c:pt>
                <c:pt idx="385">
                  <c:v>-2.6359916000000001E-4</c:v>
                </c:pt>
                <c:pt idx="386">
                  <c:v>-3.5674099999999999E-4</c:v>
                </c:pt>
                <c:pt idx="387">
                  <c:v>-4.8075715999999996E-4</c:v>
                </c:pt>
                <c:pt idx="388">
                  <c:v>-6.1982127999999997E-4</c:v>
                </c:pt>
                <c:pt idx="389">
                  <c:v>-7.3968625999999997E-4</c:v>
                </c:pt>
                <c:pt idx="390">
                  <c:v>-8.0351046000000001E-4</c:v>
                </c:pt>
                <c:pt idx="391">
                  <c:v>-8.0454826000000003E-4</c:v>
                </c:pt>
                <c:pt idx="392">
                  <c:v>-7.754900800000001E-4</c:v>
                </c:pt>
                <c:pt idx="393">
                  <c:v>-7.583665200000001E-4</c:v>
                </c:pt>
                <c:pt idx="394">
                  <c:v>-7.8016016000000002E-4</c:v>
                </c:pt>
                <c:pt idx="395">
                  <c:v>-8.4398432000000001E-4</c:v>
                </c:pt>
                <c:pt idx="396">
                  <c:v>-9.2078096000000002E-4</c:v>
                </c:pt>
                <c:pt idx="397">
                  <c:v>-9.7137332000000001E-4</c:v>
                </c:pt>
                <c:pt idx="398">
                  <c:v>-9.7915675999999991E-4</c:v>
                </c:pt>
                <c:pt idx="399">
                  <c:v>-9.4906080000000011E-4</c:v>
                </c:pt>
                <c:pt idx="400">
                  <c:v>-9.0106297999999999E-4</c:v>
                </c:pt>
                <c:pt idx="401">
                  <c:v>-8.621457399999999E-4</c:v>
                </c:pt>
                <c:pt idx="402">
                  <c:v>-8.4320604000000005E-4</c:v>
                </c:pt>
                <c:pt idx="403">
                  <c:v>-8.398332200000001E-4</c:v>
                </c:pt>
                <c:pt idx="404">
                  <c:v>-8.3697927999999992E-4</c:v>
                </c:pt>
                <c:pt idx="405">
                  <c:v>-8.3127142000000002E-4</c:v>
                </c:pt>
                <c:pt idx="406">
                  <c:v>-8.3775762000000008E-4</c:v>
                </c:pt>
                <c:pt idx="407">
                  <c:v>-8.7641546000000008E-4</c:v>
                </c:pt>
                <c:pt idx="408">
                  <c:v>-9.5606604000000005E-4</c:v>
                </c:pt>
                <c:pt idx="409">
                  <c:v>-1.0722986799999998E-3</c:v>
                </c:pt>
                <c:pt idx="410">
                  <c:v>-1.19112596E-3</c:v>
                </c:pt>
                <c:pt idx="411">
                  <c:v>-1.2705169999999999E-3</c:v>
                </c:pt>
                <c:pt idx="412">
                  <c:v>-1.2941266E-3</c:v>
                </c:pt>
                <c:pt idx="413">
                  <c:v>-1.2687006E-3</c:v>
                </c:pt>
                <c:pt idx="414">
                  <c:v>-1.2183678E-3</c:v>
                </c:pt>
                <c:pt idx="415">
                  <c:v>-1.1771154E-3</c:v>
                </c:pt>
                <c:pt idx="416">
                  <c:v>-1.1628457999999999E-3</c:v>
                </c:pt>
                <c:pt idx="417">
                  <c:v>-1.1786722E-3</c:v>
                </c:pt>
                <c:pt idx="418">
                  <c:v>-1.2222596000000001E-3</c:v>
                </c:pt>
                <c:pt idx="419">
                  <c:v>-1.287381E-3</c:v>
                </c:pt>
                <c:pt idx="420">
                  <c:v>-1.359767E-3</c:v>
                </c:pt>
                <c:pt idx="421">
                  <c:v>-1.4137321999999999E-3</c:v>
                </c:pt>
                <c:pt idx="422">
                  <c:v>-1.4277424E-3</c:v>
                </c:pt>
                <c:pt idx="423">
                  <c:v>-1.4007598000000002E-3</c:v>
                </c:pt>
                <c:pt idx="424">
                  <c:v>-1.3454973999999999E-3</c:v>
                </c:pt>
                <c:pt idx="425">
                  <c:v>-1.2943862000000001E-3</c:v>
                </c:pt>
                <c:pt idx="426">
                  <c:v>-1.2868622000000002E-3</c:v>
                </c:pt>
                <c:pt idx="427">
                  <c:v>-1.3270765999999999E-3</c:v>
                </c:pt>
                <c:pt idx="428">
                  <c:v>-1.3971274000000001E-3</c:v>
                </c:pt>
                <c:pt idx="429">
                  <c:v>-1.4726267999999999E-3</c:v>
                </c:pt>
                <c:pt idx="430">
                  <c:v>-1.5156951999999999E-3</c:v>
                </c:pt>
                <c:pt idx="431">
                  <c:v>-1.4998688E-3</c:v>
                </c:pt>
                <c:pt idx="432">
                  <c:v>-1.4355258000000001E-3</c:v>
                </c:pt>
                <c:pt idx="433">
                  <c:v>-1.3439407999999999E-3</c:v>
                </c:pt>
                <c:pt idx="434">
                  <c:v>-1.2591012E-3</c:v>
                </c:pt>
                <c:pt idx="435">
                  <c:v>-1.217849E-3</c:v>
                </c:pt>
                <c:pt idx="436">
                  <c:v>-1.2367888E-3</c:v>
                </c:pt>
                <c:pt idx="437">
                  <c:v>-1.308137E-3</c:v>
                </c:pt>
                <c:pt idx="438">
                  <c:v>-1.4152889999999997E-3</c:v>
                </c:pt>
                <c:pt idx="439">
                  <c:v>-1.5247761999999999E-3</c:v>
                </c:pt>
                <c:pt idx="440">
                  <c:v>-1.5927515999999999E-3</c:v>
                </c:pt>
                <c:pt idx="441">
                  <c:v>-1.5971621999999997E-3</c:v>
                </c:pt>
                <c:pt idx="442">
                  <c:v>-1.5421592E-3</c:v>
                </c:pt>
                <c:pt idx="443">
                  <c:v>-1.4487577999999998E-3</c:v>
                </c:pt>
                <c:pt idx="444">
                  <c:v>-1.357951E-3</c:v>
                </c:pt>
                <c:pt idx="445">
                  <c:v>-1.3208498000000001E-3</c:v>
                </c:pt>
                <c:pt idx="446">
                  <c:v>-1.3605454E-3</c:v>
                </c:pt>
                <c:pt idx="447">
                  <c:v>-1.4664001999999999E-3</c:v>
                </c:pt>
                <c:pt idx="448">
                  <c:v>-1.6127289999999998E-3</c:v>
                </c:pt>
                <c:pt idx="449">
                  <c:v>-1.7600954000000003E-3</c:v>
                </c:pt>
                <c:pt idx="450">
                  <c:v>-1.8675070000000002E-3</c:v>
                </c:pt>
                <c:pt idx="451">
                  <c:v>-1.9219910000000001E-3</c:v>
                </c:pt>
                <c:pt idx="452">
                  <c:v>-1.9328878000000002E-3</c:v>
                </c:pt>
                <c:pt idx="453">
                  <c:v>-1.9087590000000001E-3</c:v>
                </c:pt>
                <c:pt idx="454">
                  <c:v>-1.8555722000000001E-3</c:v>
                </c:pt>
                <c:pt idx="455">
                  <c:v>-1.7808511999999998E-3</c:v>
                </c:pt>
                <c:pt idx="456">
                  <c:v>-1.6807042000000002E-3</c:v>
                </c:pt>
                <c:pt idx="457">
                  <c:v>-1.5551314000000001E-3</c:v>
                </c:pt>
                <c:pt idx="458">
                  <c:v>-1.4163267999999999E-3</c:v>
                </c:pt>
                <c:pt idx="459">
                  <c:v>-1.27492758E-3</c:v>
                </c:pt>
                <c:pt idx="460">
                  <c:v>-1.14883576E-3</c:v>
                </c:pt>
                <c:pt idx="461">
                  <c:v>-1.0681475600000001E-3</c:v>
                </c:pt>
                <c:pt idx="462">
                  <c:v>-1.05076456E-3</c:v>
                </c:pt>
                <c:pt idx="463">
                  <c:v>-1.0953895600000001E-3</c:v>
                </c:pt>
                <c:pt idx="464">
                  <c:v>-1.18489918E-3</c:v>
                </c:pt>
                <c:pt idx="465">
                  <c:v>-1.2759654000000001E-3</c:v>
                </c:pt>
                <c:pt idx="466">
                  <c:v>-1.3229253999999999E-3</c:v>
                </c:pt>
                <c:pt idx="467">
                  <c:v>-1.3058017999999997E-3</c:v>
                </c:pt>
                <c:pt idx="468">
                  <c:v>-1.22537298E-3</c:v>
                </c:pt>
                <c:pt idx="469">
                  <c:v>-1.10862132E-3</c:v>
                </c:pt>
                <c:pt idx="470">
                  <c:v>-1.0012098599999999E-3</c:v>
                </c:pt>
                <c:pt idx="471">
                  <c:v>-9.3479121999999991E-4</c:v>
                </c:pt>
                <c:pt idx="472">
                  <c:v>-9.2311602E-4</c:v>
                </c:pt>
                <c:pt idx="473">
                  <c:v>-9.6281164000000009E-4</c:v>
                </c:pt>
                <c:pt idx="474">
                  <c:v>-1.0326031E-3</c:v>
                </c:pt>
                <c:pt idx="475">
                  <c:v>-1.1151075599999999E-3</c:v>
                </c:pt>
                <c:pt idx="476">
                  <c:v>-1.2085087999999999E-3</c:v>
                </c:pt>
                <c:pt idx="477">
                  <c:v>-1.3029477999999999E-3</c:v>
                </c:pt>
                <c:pt idx="478">
                  <c:v>-1.3851928E-3</c:v>
                </c:pt>
                <c:pt idx="479">
                  <c:v>-1.4492766E-3</c:v>
                </c:pt>
                <c:pt idx="480">
                  <c:v>-1.4905287999999999E-3</c:v>
                </c:pt>
                <c:pt idx="481">
                  <c:v>-1.5050579999999999E-3</c:v>
                </c:pt>
                <c:pt idx="482">
                  <c:v>-1.5035013999999999E-3</c:v>
                </c:pt>
                <c:pt idx="483">
                  <c:v>-1.4913071999999999E-3</c:v>
                </c:pt>
                <c:pt idx="484">
                  <c:v>-1.4656217999999999E-3</c:v>
                </c:pt>
                <c:pt idx="485">
                  <c:v>-1.4311151999999998E-3</c:v>
                </c:pt>
                <c:pt idx="486">
                  <c:v>-1.3955708000000001E-3</c:v>
                </c:pt>
                <c:pt idx="487">
                  <c:v>-1.3587292E-3</c:v>
                </c:pt>
                <c:pt idx="488">
                  <c:v>-1.3361573999999998E-3</c:v>
                </c:pt>
                <c:pt idx="489">
                  <c:v>-1.3449785999999999E-3</c:v>
                </c:pt>
                <c:pt idx="490">
                  <c:v>-1.3748152E-3</c:v>
                </c:pt>
                <c:pt idx="491">
                  <c:v>-1.4067271999999998E-3</c:v>
                </c:pt>
                <c:pt idx="492">
                  <c:v>-1.4137321999999999E-3</c:v>
                </c:pt>
                <c:pt idx="493">
                  <c:v>-1.3610642E-3</c:v>
                </c:pt>
                <c:pt idx="494">
                  <c:v>-1.23834528E-3</c:v>
                </c:pt>
                <c:pt idx="495">
                  <c:v>-1.0691851599999999E-3</c:v>
                </c:pt>
                <c:pt idx="496">
                  <c:v>-8.8108541999999993E-4</c:v>
                </c:pt>
                <c:pt idx="497">
                  <c:v>-7.0543915999999999E-4</c:v>
                </c:pt>
                <c:pt idx="498">
                  <c:v>-5.7960683999999998E-4</c:v>
                </c:pt>
                <c:pt idx="499">
                  <c:v>-5.0903698000000002E-4</c:v>
                </c:pt>
                <c:pt idx="500">
                  <c:v>-4.7582764E-4</c:v>
                </c:pt>
                <c:pt idx="501">
                  <c:v>-4.6493081999999999E-4</c:v>
                </c:pt>
                <c:pt idx="502">
                  <c:v>-4.6544971999999999E-4</c:v>
                </c:pt>
                <c:pt idx="503">
                  <c:v>-4.5195841999999992E-4</c:v>
                </c:pt>
                <c:pt idx="504">
                  <c:v>-4.221219E-4</c:v>
                </c:pt>
                <c:pt idx="505">
                  <c:v>-3.8605862000000001E-4</c:v>
                </c:pt>
                <c:pt idx="506">
                  <c:v>-3.4221190000000002E-4</c:v>
                </c:pt>
                <c:pt idx="507">
                  <c:v>-3.0147856000000003E-4</c:v>
                </c:pt>
                <c:pt idx="508">
                  <c:v>-2.8435500000000002E-4</c:v>
                </c:pt>
                <c:pt idx="509">
                  <c:v>-2.8772782000000002E-4</c:v>
                </c:pt>
                <c:pt idx="510">
                  <c:v>-3.0251636000000004E-4</c:v>
                </c:pt>
                <c:pt idx="511">
                  <c:v>-3.2301276000000002E-4</c:v>
                </c:pt>
                <c:pt idx="512">
                  <c:v>-3.3520681999999998E-4</c:v>
                </c:pt>
                <c:pt idx="513">
                  <c:v>-3.4221191999999999E-4</c:v>
                </c:pt>
                <c:pt idx="514">
                  <c:v>-3.5466542E-4</c:v>
                </c:pt>
                <c:pt idx="515">
                  <c:v>-3.6945396000000001E-4</c:v>
                </c:pt>
                <c:pt idx="516">
                  <c:v>-3.9202593999999999E-4</c:v>
                </c:pt>
                <c:pt idx="517">
                  <c:v>-4.3275928000000003E-4</c:v>
                </c:pt>
                <c:pt idx="518">
                  <c:v>-4.8412997999999996E-4</c:v>
                </c:pt>
                <c:pt idx="519">
                  <c:v>-5.3757627999999997E-4</c:v>
                </c:pt>
                <c:pt idx="520">
                  <c:v>-5.8635250000000001E-4</c:v>
                </c:pt>
                <c:pt idx="521">
                  <c:v>-6.1774569999999997E-4</c:v>
                </c:pt>
                <c:pt idx="522">
                  <c:v>-6.1956184000000003E-4</c:v>
                </c:pt>
                <c:pt idx="523">
                  <c:v>-5.9465484000000002E-4</c:v>
                </c:pt>
                <c:pt idx="524">
                  <c:v>-5.5444040000000004E-4</c:v>
                </c:pt>
                <c:pt idx="525">
                  <c:v>-5.1292872000000011E-4</c:v>
                </c:pt>
                <c:pt idx="526">
                  <c:v>-4.7686545999999999E-4</c:v>
                </c:pt>
                <c:pt idx="527">
                  <c:v>-4.4054274000000001E-4</c:v>
                </c:pt>
                <c:pt idx="528">
                  <c:v>-3.8476139999999999E-4</c:v>
                </c:pt>
                <c:pt idx="529">
                  <c:v>-2.9836520799999996E-4</c:v>
                </c:pt>
                <c:pt idx="530">
                  <c:v>-1.89915944E-4</c:v>
                </c:pt>
                <c:pt idx="531">
                  <c:v>-8.9250112000000001E-5</c:v>
                </c:pt>
                <c:pt idx="532">
                  <c:v>-3.5803816000000001E-5</c:v>
                </c:pt>
                <c:pt idx="533">
                  <c:v>-5.1889596000000008E-5</c:v>
                </c:pt>
                <c:pt idx="534">
                  <c:v>-1.2842676799999997E-4</c:v>
                </c:pt>
                <c:pt idx="535">
                  <c:v>-2.3843273199999999E-4</c:v>
                </c:pt>
                <c:pt idx="536">
                  <c:v>-3.40914704E-4</c:v>
                </c:pt>
                <c:pt idx="537">
                  <c:v>-3.9929049999999996E-4</c:v>
                </c:pt>
                <c:pt idx="538">
                  <c:v>-4.0940897999999998E-4</c:v>
                </c:pt>
                <c:pt idx="539">
                  <c:v>-3.8761534000000006E-4</c:v>
                </c:pt>
                <c:pt idx="540">
                  <c:v>-3.5544378000000002E-4</c:v>
                </c:pt>
                <c:pt idx="541">
                  <c:v>-3.3883909999999999E-4</c:v>
                </c:pt>
                <c:pt idx="542">
                  <c:v>-3.4143357999999994E-4</c:v>
                </c:pt>
                <c:pt idx="543">
                  <c:v>-3.3598516000000003E-4</c:v>
                </c:pt>
                <c:pt idx="544">
                  <c:v>-3.0537029999999995E-4</c:v>
                </c:pt>
                <c:pt idx="545">
                  <c:v>-2.5348069599999998E-4</c:v>
                </c:pt>
                <c:pt idx="546">
                  <c:v>-1.8524586800000001E-4</c:v>
                </c:pt>
                <c:pt idx="547">
                  <c:v>-1.2375669600000002E-4</c:v>
                </c:pt>
                <c:pt idx="548">
                  <c:v>-1.0300085599999999E-4</c:v>
                </c:pt>
                <c:pt idx="549">
                  <c:v>-1.25053936E-4</c:v>
                </c:pt>
                <c:pt idx="550">
                  <c:v>-1.6397113999999999E-4</c:v>
                </c:pt>
                <c:pt idx="551">
                  <c:v>-2.0522336799999995E-4</c:v>
                </c:pt>
                <c:pt idx="552">
                  <c:v>-2.3324376E-4</c:v>
                </c:pt>
                <c:pt idx="553">
                  <c:v>-2.4465948000000002E-4</c:v>
                </c:pt>
                <c:pt idx="554">
                  <c:v>-2.6152359999999998E-4</c:v>
                </c:pt>
                <c:pt idx="555">
                  <c:v>-2.8876564000000001E-4</c:v>
                </c:pt>
                <c:pt idx="556">
                  <c:v>-2.9369515999999997E-4</c:v>
                </c:pt>
                <c:pt idx="557">
                  <c:v>-2.5088623200000002E-4</c:v>
                </c:pt>
                <c:pt idx="558">
                  <c:v>-1.6033887199999995E-4</c:v>
                </c:pt>
                <c:pt idx="559">
                  <c:v>-4.0473892000000004E-5</c:v>
                </c:pt>
                <c:pt idx="560">
                  <c:v>5.6300216000000004E-5</c:v>
                </c:pt>
                <c:pt idx="561">
                  <c:v>7.238599600000001E-5</c:v>
                </c:pt>
                <c:pt idx="562">
                  <c:v>-1.3491291999999995E-5</c:v>
                </c:pt>
                <c:pt idx="563">
                  <c:v>-1.71235692E-4</c:v>
                </c:pt>
                <c:pt idx="564">
                  <c:v>-3.54146532E-4</c:v>
                </c:pt>
                <c:pt idx="565">
                  <c:v>-5.1189091999999999E-4</c:v>
                </c:pt>
                <c:pt idx="566">
                  <c:v>-6.1281619999999993E-4</c:v>
                </c:pt>
                <c:pt idx="567">
                  <c:v>-6.5796015999999998E-4</c:v>
                </c:pt>
                <c:pt idx="568">
                  <c:v>-6.7171089999999993E-4</c:v>
                </c:pt>
                <c:pt idx="569">
                  <c:v>-6.6418689999999997E-4</c:v>
                </c:pt>
                <c:pt idx="570">
                  <c:v>-6.3331258000000009E-4</c:v>
                </c:pt>
                <c:pt idx="571">
                  <c:v>-5.7960683999999998E-4</c:v>
                </c:pt>
                <c:pt idx="572">
                  <c:v>-4.9606458000000001E-4</c:v>
                </c:pt>
                <c:pt idx="573">
                  <c:v>-3.7827518399999999E-4</c:v>
                </c:pt>
                <c:pt idx="574">
                  <c:v>-2.46735052E-4</c:v>
                </c:pt>
                <c:pt idx="575">
                  <c:v>-1.2479449600000001E-4</c:v>
                </c:pt>
                <c:pt idx="576">
                  <c:v>-1.8161355999999988E-5</c:v>
                </c:pt>
                <c:pt idx="577">
                  <c:v>5.7856903999999996E-5</c:v>
                </c:pt>
                <c:pt idx="578">
                  <c:v>9.9368588000000024E-5</c:v>
                </c:pt>
                <c:pt idx="579">
                  <c:v>1.19605536E-4</c:v>
                </c:pt>
                <c:pt idx="580">
                  <c:v>1.14157128E-4</c:v>
                </c:pt>
                <c:pt idx="581">
                  <c:v>7.3942679999999984E-5</c:v>
                </c:pt>
                <c:pt idx="582">
                  <c:v>1.0637379999999999E-5</c:v>
                </c:pt>
                <c:pt idx="583">
                  <c:v>-6.2786399999999992E-5</c:v>
                </c:pt>
                <c:pt idx="584">
                  <c:v>-1.2635115999999998E-4</c:v>
                </c:pt>
                <c:pt idx="585">
                  <c:v>-1.5489044000000001E-4</c:v>
                </c:pt>
                <c:pt idx="586">
                  <c:v>-1.3932355999999999E-4</c:v>
                </c:pt>
                <c:pt idx="587">
                  <c:v>-7.8872179999999999E-5</c:v>
                </c:pt>
                <c:pt idx="588">
                  <c:v>6.4862000000000007E-6</c:v>
                </c:pt>
                <c:pt idx="589">
                  <c:v>7.8093840000000004E-5</c:v>
                </c:pt>
                <c:pt idx="590">
                  <c:v>1.09487048E-4</c:v>
                </c:pt>
                <c:pt idx="591">
                  <c:v>8.7693416000000007E-5</c:v>
                </c:pt>
                <c:pt idx="592">
                  <c:v>1.9458596000000013E-5</c:v>
                </c:pt>
                <c:pt idx="593">
                  <c:v>-5.8375803999999995E-5</c:v>
                </c:pt>
                <c:pt idx="594">
                  <c:v>-1.08189816E-4</c:v>
                </c:pt>
                <c:pt idx="595">
                  <c:v>-1.167516E-4</c:v>
                </c:pt>
                <c:pt idx="596">
                  <c:v>-8.6915079999999996E-5</c:v>
                </c:pt>
                <c:pt idx="597">
                  <c:v>-3.2690452000000004E-5</c:v>
                </c:pt>
              </c:numCache>
            </c:numRef>
          </c:val>
          <c:smooth val="0"/>
        </c:ser>
        <c:ser>
          <c:idx val="62"/>
          <c:order val="61"/>
          <c:marker>
            <c:symbol val="none"/>
          </c:marker>
          <c:val>
            <c:numRef>
              <c:f>Sheet1!$BL$2:$BL$599</c:f>
              <c:numCache>
                <c:formatCode>0.00E+00</c:formatCode>
                <c:ptCount val="598"/>
                <c:pt idx="0">
                  <c:v>1.0274139999999999E-3</c:v>
                </c:pt>
                <c:pt idx="1">
                  <c:v>8.7563699999999996E-4</c:v>
                </c:pt>
                <c:pt idx="2">
                  <c:v>6.5225225999999991E-4</c:v>
                </c:pt>
                <c:pt idx="3">
                  <c:v>4.5066118000000008E-4</c:v>
                </c:pt>
                <c:pt idx="4">
                  <c:v>2.6230193200000001E-4</c:v>
                </c:pt>
                <c:pt idx="5">
                  <c:v>1.1130319199999998E-4</c:v>
                </c:pt>
                <c:pt idx="6">
                  <c:v>2.2571975999999994E-5</c:v>
                </c:pt>
                <c:pt idx="7">
                  <c:v>7.0050960000000008E-6</c:v>
                </c:pt>
                <c:pt idx="8">
                  <c:v>3.9954995999999995E-5</c:v>
                </c:pt>
                <c:pt idx="9">
                  <c:v>9.6514663999999994E-5</c:v>
                </c:pt>
                <c:pt idx="10">
                  <c:v>1.6630618400000001E-4</c:v>
                </c:pt>
                <c:pt idx="11">
                  <c:v>2.2987094E-4</c:v>
                </c:pt>
                <c:pt idx="12">
                  <c:v>2.6826924000000003E-4</c:v>
                </c:pt>
                <c:pt idx="13">
                  <c:v>2.8201997999999999E-4</c:v>
                </c:pt>
                <c:pt idx="14">
                  <c:v>2.6126413999999997E-4</c:v>
                </c:pt>
                <c:pt idx="15">
                  <c:v>1.9432654799999999E-4</c:v>
                </c:pt>
                <c:pt idx="16">
                  <c:v>1.0066582799999998E-4</c:v>
                </c:pt>
                <c:pt idx="17">
                  <c:v>2.2571984000000006E-5</c:v>
                </c:pt>
                <c:pt idx="18">
                  <c:v>-2.5944760000000022E-6</c:v>
                </c:pt>
                <c:pt idx="19">
                  <c:v>4.7478984000000007E-5</c:v>
                </c:pt>
                <c:pt idx="20">
                  <c:v>1.6890065599999999E-4</c:v>
                </c:pt>
                <c:pt idx="21">
                  <c:v>3.17304916E-4</c:v>
                </c:pt>
                <c:pt idx="22">
                  <c:v>4.3613209999999997E-4</c:v>
                </c:pt>
                <c:pt idx="23">
                  <c:v>4.9347011999999993E-4</c:v>
                </c:pt>
                <c:pt idx="24">
                  <c:v>4.8983784000000002E-4</c:v>
                </c:pt>
                <c:pt idx="25">
                  <c:v>4.4002381999999997E-4</c:v>
                </c:pt>
                <c:pt idx="26">
                  <c:v>3.8061022000000002E-4</c:v>
                </c:pt>
                <c:pt idx="27">
                  <c:v>3.4299025999999999E-4</c:v>
                </c:pt>
                <c:pt idx="28">
                  <c:v>3.3261233999999998E-4</c:v>
                </c:pt>
                <c:pt idx="29">
                  <c:v>3.4376862000000001E-4</c:v>
                </c:pt>
                <c:pt idx="30">
                  <c:v>3.7438347999999998E-4</c:v>
                </c:pt>
                <c:pt idx="31">
                  <c:v>4.1797073999999995E-4</c:v>
                </c:pt>
                <c:pt idx="32">
                  <c:v>4.6778476E-4</c:v>
                </c:pt>
                <c:pt idx="33">
                  <c:v>5.217499400000001E-4</c:v>
                </c:pt>
                <c:pt idx="34">
                  <c:v>5.7597456000000008E-4</c:v>
                </c:pt>
                <c:pt idx="35">
                  <c:v>6.1982127999999997E-4</c:v>
                </c:pt>
                <c:pt idx="36">
                  <c:v>6.4213382E-4</c:v>
                </c:pt>
                <c:pt idx="37">
                  <c:v>6.442094E-4</c:v>
                </c:pt>
                <c:pt idx="38">
                  <c:v>6.1878349999999987E-4</c:v>
                </c:pt>
                <c:pt idx="39">
                  <c:v>5.6845059999999995E-4</c:v>
                </c:pt>
                <c:pt idx="40">
                  <c:v>5.0851810000000005E-4</c:v>
                </c:pt>
                <c:pt idx="41">
                  <c:v>4.5273678000000005E-4</c:v>
                </c:pt>
                <c:pt idx="42">
                  <c:v>4.0655503999999996E-4</c:v>
                </c:pt>
                <c:pt idx="43">
                  <c:v>3.8035077999999998E-4</c:v>
                </c:pt>
                <c:pt idx="44">
                  <c:v>3.6711891999999995E-4</c:v>
                </c:pt>
                <c:pt idx="45">
                  <c:v>3.5596266E-4</c:v>
                </c:pt>
                <c:pt idx="46">
                  <c:v>3.4299025999999999E-4</c:v>
                </c:pt>
                <c:pt idx="47">
                  <c:v>3.1496987999999997E-4</c:v>
                </c:pt>
                <c:pt idx="48">
                  <c:v>2.6749089999999998E-4</c:v>
                </c:pt>
                <c:pt idx="49">
                  <c:v>2.04704488E-4</c:v>
                </c:pt>
                <c:pt idx="50">
                  <c:v>1.3465352799999999E-4</c:v>
                </c:pt>
                <c:pt idx="51">
                  <c:v>7.3942687999999993E-5</c:v>
                </c:pt>
                <c:pt idx="52">
                  <c:v>4.6441192000000003E-5</c:v>
                </c:pt>
                <c:pt idx="53">
                  <c:v>6.4861992000000008E-5</c:v>
                </c:pt>
                <c:pt idx="54">
                  <c:v>1.31540124E-4</c:v>
                </c:pt>
                <c:pt idx="55">
                  <c:v>2.3428154399999997E-4</c:v>
                </c:pt>
                <c:pt idx="56">
                  <c:v>3.4714142399999996E-4</c:v>
                </c:pt>
                <c:pt idx="57">
                  <c:v>4.4261830000000003E-4</c:v>
                </c:pt>
                <c:pt idx="58">
                  <c:v>5.0203189999999999E-4</c:v>
                </c:pt>
                <c:pt idx="59">
                  <c:v>5.2564167999999997E-4</c:v>
                </c:pt>
                <c:pt idx="60">
                  <c:v>5.2979284000000007E-4</c:v>
                </c:pt>
                <c:pt idx="61">
                  <c:v>5.3420346000000003E-4</c:v>
                </c:pt>
                <c:pt idx="62">
                  <c:v>5.5495929999999994E-4</c:v>
                </c:pt>
                <c:pt idx="63">
                  <c:v>5.8557416000000007E-4</c:v>
                </c:pt>
                <c:pt idx="64">
                  <c:v>6.0581109999999997E-4</c:v>
                </c:pt>
                <c:pt idx="65">
                  <c:v>6.0217881999999996E-4</c:v>
                </c:pt>
                <c:pt idx="66">
                  <c:v>5.7026671999999999E-4</c:v>
                </c:pt>
                <c:pt idx="67">
                  <c:v>5.1682041999999992E-4</c:v>
                </c:pt>
                <c:pt idx="68">
                  <c:v>4.5740684E-4</c:v>
                </c:pt>
                <c:pt idx="69">
                  <c:v>3.9591766000000004E-4</c:v>
                </c:pt>
                <c:pt idx="70">
                  <c:v>3.2664504000000003E-4</c:v>
                </c:pt>
                <c:pt idx="71">
                  <c:v>2.4803228800000001E-4</c:v>
                </c:pt>
                <c:pt idx="72">
                  <c:v>1.5981996799999999E-4</c:v>
                </c:pt>
                <c:pt idx="73">
                  <c:v>7.9909976E-5</c:v>
                </c:pt>
                <c:pt idx="74">
                  <c:v>4.1771119999999992E-5</c:v>
                </c:pt>
                <c:pt idx="75">
                  <c:v>6.1489180000000006E-5</c:v>
                </c:pt>
                <c:pt idx="76">
                  <c:v>1.2557283199999999E-4</c:v>
                </c:pt>
                <c:pt idx="77">
                  <c:v>2.0963399200000002E-4</c:v>
                </c:pt>
                <c:pt idx="78">
                  <c:v>2.8591170400000003E-4</c:v>
                </c:pt>
                <c:pt idx="79">
                  <c:v>3.2794228000000003E-4</c:v>
                </c:pt>
                <c:pt idx="80">
                  <c:v>3.2145608000000003E-4</c:v>
                </c:pt>
                <c:pt idx="81">
                  <c:v>2.7683101999999998E-4</c:v>
                </c:pt>
                <c:pt idx="82">
                  <c:v>2.1482294E-4</c:v>
                </c:pt>
                <c:pt idx="83">
                  <c:v>1.4658811600000001E-4</c:v>
                </c:pt>
                <c:pt idx="84">
                  <c:v>9.0287900000000007E-5</c:v>
                </c:pt>
                <c:pt idx="85">
                  <c:v>5.9932480000000001E-5</c:v>
                </c:pt>
                <c:pt idx="86">
                  <c:v>5.3446288000000004E-5</c:v>
                </c:pt>
                <c:pt idx="87">
                  <c:v>7.0310408000000006E-5</c:v>
                </c:pt>
                <c:pt idx="88">
                  <c:v>1.1234099199999999E-4</c:v>
                </c:pt>
                <c:pt idx="89">
                  <c:v>1.6137666800000001E-4</c:v>
                </c:pt>
                <c:pt idx="90">
                  <c:v>2.1041234800000001E-4</c:v>
                </c:pt>
                <c:pt idx="91">
                  <c:v>2.5918858E-4</c:v>
                </c:pt>
                <c:pt idx="92">
                  <c:v>2.9992191999999999E-4</c:v>
                </c:pt>
                <c:pt idx="93">
                  <c:v>3.4013636000000002E-4</c:v>
                </c:pt>
                <c:pt idx="94">
                  <c:v>3.8346417999999996E-4</c:v>
                </c:pt>
                <c:pt idx="95">
                  <c:v>4.0240388000000002E-4</c:v>
                </c:pt>
                <c:pt idx="96">
                  <c:v>3.7879409999999999E-4</c:v>
                </c:pt>
                <c:pt idx="97">
                  <c:v>3.1938050400000001E-4</c:v>
                </c:pt>
                <c:pt idx="98">
                  <c:v>2.3220596800000004E-4</c:v>
                </c:pt>
                <c:pt idx="99">
                  <c:v>1.4814480800000003E-4</c:v>
                </c:pt>
                <c:pt idx="100">
                  <c:v>1.1285986800000001E-4</c:v>
                </c:pt>
                <c:pt idx="101">
                  <c:v>1.3880466799999998E-4</c:v>
                </c:pt>
                <c:pt idx="102">
                  <c:v>2.14304044E-4</c:v>
                </c:pt>
                <c:pt idx="103">
                  <c:v>3.2119662000000001E-4</c:v>
                </c:pt>
                <c:pt idx="104">
                  <c:v>4.3353759999999999E-4</c:v>
                </c:pt>
                <c:pt idx="105">
                  <c:v>5.3524121999999998E-4</c:v>
                </c:pt>
                <c:pt idx="106">
                  <c:v>6.3331257999999998E-4</c:v>
                </c:pt>
                <c:pt idx="107">
                  <c:v>7.269733E-4</c:v>
                </c:pt>
                <c:pt idx="108">
                  <c:v>8.0662384000000002E-4</c:v>
                </c:pt>
                <c:pt idx="109">
                  <c:v>8.5565951999999992E-4</c:v>
                </c:pt>
                <c:pt idx="110">
                  <c:v>8.5306504000000013E-4</c:v>
                </c:pt>
                <c:pt idx="111">
                  <c:v>7.9027861999999996E-4</c:v>
                </c:pt>
                <c:pt idx="112">
                  <c:v>6.6678138000000008E-4</c:v>
                </c:pt>
                <c:pt idx="113">
                  <c:v>4.9917796799999999E-4</c:v>
                </c:pt>
                <c:pt idx="114">
                  <c:v>3.2327221999999998E-4</c:v>
                </c:pt>
                <c:pt idx="115">
                  <c:v>1.6708452799999999E-4</c:v>
                </c:pt>
                <c:pt idx="116">
                  <c:v>4.7997887999999997E-5</c:v>
                </c:pt>
                <c:pt idx="117">
                  <c:v>-9.3401280000000005E-6</c:v>
                </c:pt>
                <c:pt idx="118">
                  <c:v>-5.1889600000000044E-7</c:v>
                </c:pt>
                <c:pt idx="119">
                  <c:v>5.6819111999999999E-5</c:v>
                </c:pt>
                <c:pt idx="120">
                  <c:v>1.5099874399999999E-4</c:v>
                </c:pt>
                <c:pt idx="121">
                  <c:v>2.67231444E-4</c:v>
                </c:pt>
                <c:pt idx="122">
                  <c:v>3.8294526000000003E-4</c:v>
                </c:pt>
                <c:pt idx="123">
                  <c:v>4.8387053999999997E-4</c:v>
                </c:pt>
                <c:pt idx="124">
                  <c:v>5.5781321999999998E-4</c:v>
                </c:pt>
                <c:pt idx="125">
                  <c:v>5.9309814E-4</c:v>
                </c:pt>
                <c:pt idx="126">
                  <c:v>5.8972532000000006E-4</c:v>
                </c:pt>
                <c:pt idx="127">
                  <c:v>5.6585610000000003E-4</c:v>
                </c:pt>
                <c:pt idx="128">
                  <c:v>5.435435600000001E-4</c:v>
                </c:pt>
                <c:pt idx="129">
                  <c:v>5.4691638000000005E-4</c:v>
                </c:pt>
                <c:pt idx="130">
                  <c:v>5.9180088000000003E-4</c:v>
                </c:pt>
                <c:pt idx="131">
                  <c:v>6.6237074000000009E-4</c:v>
                </c:pt>
                <c:pt idx="132">
                  <c:v>7.1867095999999999E-4</c:v>
                </c:pt>
                <c:pt idx="133">
                  <c:v>7.2619496000000006E-4</c:v>
                </c:pt>
                <c:pt idx="134">
                  <c:v>6.8260770000000003E-4</c:v>
                </c:pt>
                <c:pt idx="135">
                  <c:v>6.1281619999999993E-4</c:v>
                </c:pt>
                <c:pt idx="136">
                  <c:v>5.583321200000001E-4</c:v>
                </c:pt>
                <c:pt idx="137">
                  <c:v>5.4691639999999997E-4</c:v>
                </c:pt>
                <c:pt idx="138">
                  <c:v>5.7701235999999998E-4</c:v>
                </c:pt>
                <c:pt idx="139">
                  <c:v>6.1956184000000003E-4</c:v>
                </c:pt>
                <c:pt idx="140">
                  <c:v>6.3953934E-4</c:v>
                </c:pt>
                <c:pt idx="141">
                  <c:v>6.1437287999999992E-4</c:v>
                </c:pt>
                <c:pt idx="142">
                  <c:v>5.4302468000000013E-4</c:v>
                </c:pt>
                <c:pt idx="143">
                  <c:v>4.5377457999999996E-4</c:v>
                </c:pt>
                <c:pt idx="144">
                  <c:v>3.7723742000000005E-4</c:v>
                </c:pt>
                <c:pt idx="145">
                  <c:v>3.2898007999999999E-4</c:v>
                </c:pt>
                <c:pt idx="146">
                  <c:v>3.1445099999999999E-4</c:v>
                </c:pt>
                <c:pt idx="147">
                  <c:v>3.2846120000000001E-4</c:v>
                </c:pt>
                <c:pt idx="148">
                  <c:v>3.4610366000000002E-4</c:v>
                </c:pt>
                <c:pt idx="149">
                  <c:v>3.5466543999999997E-4</c:v>
                </c:pt>
                <c:pt idx="150">
                  <c:v>3.5466543999999997E-4</c:v>
                </c:pt>
                <c:pt idx="151">
                  <c:v>3.4350915999999999E-4</c:v>
                </c:pt>
                <c:pt idx="152">
                  <c:v>3.3624459999999996E-4</c:v>
                </c:pt>
                <c:pt idx="153">
                  <c:v>3.4610361999999997E-4</c:v>
                </c:pt>
                <c:pt idx="154">
                  <c:v>3.6192994000000002E-4</c:v>
                </c:pt>
                <c:pt idx="155">
                  <c:v>3.7619957999999998E-4</c:v>
                </c:pt>
                <c:pt idx="156">
                  <c:v>3.8605862000000001E-4</c:v>
                </c:pt>
                <c:pt idx="157">
                  <c:v>3.7957242000000001E-4</c:v>
                </c:pt>
                <c:pt idx="158">
                  <c:v>3.5570320000000003E-4</c:v>
                </c:pt>
                <c:pt idx="159">
                  <c:v>3.1704546000000002E-4</c:v>
                </c:pt>
                <c:pt idx="160">
                  <c:v>2.5659407599999998E-4</c:v>
                </c:pt>
                <c:pt idx="161">
                  <c:v>1.8887814E-4</c:v>
                </c:pt>
                <c:pt idx="162">
                  <c:v>1.4295586000000001E-4</c:v>
                </c:pt>
                <c:pt idx="163">
                  <c:v>1.4606923999999999E-4</c:v>
                </c:pt>
                <c:pt idx="164">
                  <c:v>2.1196901999999998E-4</c:v>
                </c:pt>
                <c:pt idx="165">
                  <c:v>3.3676350399999995E-4</c:v>
                </c:pt>
                <c:pt idx="166">
                  <c:v>4.9554568000000001E-4</c:v>
                </c:pt>
                <c:pt idx="167">
                  <c:v>6.4836053999999996E-4</c:v>
                </c:pt>
                <c:pt idx="168">
                  <c:v>7.6251765999999996E-4</c:v>
                </c:pt>
                <c:pt idx="169">
                  <c:v>8.3023359999999987E-4</c:v>
                </c:pt>
                <c:pt idx="170">
                  <c:v>8.5851343999999996E-4</c:v>
                </c:pt>
                <c:pt idx="171">
                  <c:v>8.5825399999999992E-4</c:v>
                </c:pt>
                <c:pt idx="172">
                  <c:v>8.4787608000000002E-4</c:v>
                </c:pt>
                <c:pt idx="173">
                  <c:v>8.4190877999999985E-4</c:v>
                </c:pt>
                <c:pt idx="174">
                  <c:v>8.5955123999999997E-4</c:v>
                </c:pt>
                <c:pt idx="175">
                  <c:v>9.0365749999999994E-4</c:v>
                </c:pt>
                <c:pt idx="176">
                  <c:v>9.6359006000000004E-4</c:v>
                </c:pt>
                <c:pt idx="177">
                  <c:v>1.02948992E-3</c:v>
                </c:pt>
                <c:pt idx="178">
                  <c:v>1.0850118200000001E-3</c:v>
                </c:pt>
                <c:pt idx="179">
                  <c:v>1.1195184E-3</c:v>
                </c:pt>
                <c:pt idx="180">
                  <c:v>1.1573978E-3</c:v>
                </c:pt>
                <c:pt idx="181">
                  <c:v>1.2315997999999999E-3</c:v>
                </c:pt>
                <c:pt idx="182">
                  <c:v>1.3589888E-3</c:v>
                </c:pt>
                <c:pt idx="183">
                  <c:v>1.5569475999999999E-3</c:v>
                </c:pt>
                <c:pt idx="184">
                  <c:v>1.8215846E-3</c:v>
                </c:pt>
                <c:pt idx="185">
                  <c:v>2.1300682000000002E-3</c:v>
                </c:pt>
                <c:pt idx="186">
                  <c:v>2.4624211999999994E-3</c:v>
                </c:pt>
                <c:pt idx="187">
                  <c:v>2.8048923999999999E-3</c:v>
                </c:pt>
                <c:pt idx="188">
                  <c:v>3.1535905999999997E-3</c:v>
                </c:pt>
                <c:pt idx="189">
                  <c:v>3.5155205999999996E-3</c:v>
                </c:pt>
                <c:pt idx="190">
                  <c:v>3.9184433999999999E-3</c:v>
                </c:pt>
                <c:pt idx="191">
                  <c:v>4.3997194E-3</c:v>
                </c:pt>
                <c:pt idx="192">
                  <c:v>4.9793264000000002E-3</c:v>
                </c:pt>
                <c:pt idx="193">
                  <c:v>5.6437726000000011E-3</c:v>
                </c:pt>
                <c:pt idx="194">
                  <c:v>6.3647786000000008E-3</c:v>
                </c:pt>
                <c:pt idx="195">
                  <c:v>7.0956436000000015E-3</c:v>
                </c:pt>
                <c:pt idx="196">
                  <c:v>7.7987478000000002E-3</c:v>
                </c:pt>
                <c:pt idx="197">
                  <c:v>8.4808365999999996E-3</c:v>
                </c:pt>
                <c:pt idx="198">
                  <c:v>9.1644814000000005E-3</c:v>
                </c:pt>
                <c:pt idx="199">
                  <c:v>9.8642133999999985E-3</c:v>
                </c:pt>
                <c:pt idx="200">
                  <c:v>1.0585997E-2</c:v>
                </c:pt>
                <c:pt idx="201">
                  <c:v>1.13158232E-2</c:v>
                </c:pt>
                <c:pt idx="202">
                  <c:v>1.2037865999999999E-2</c:v>
                </c:pt>
                <c:pt idx="203">
                  <c:v>1.2769510000000001E-2</c:v>
                </c:pt>
                <c:pt idx="204">
                  <c:v>1.3527355999999999E-2</c:v>
                </c:pt>
                <c:pt idx="205">
                  <c:v>1.4314004E-2</c:v>
                </c:pt>
                <c:pt idx="206">
                  <c:v>1.5123741999999999E-2</c:v>
                </c:pt>
                <c:pt idx="207">
                  <c:v>1.5925178000000002E-2</c:v>
                </c:pt>
                <c:pt idx="208">
                  <c:v>1.6671609999999996E-2</c:v>
                </c:pt>
                <c:pt idx="209">
                  <c:v>1.7351624000000003E-2</c:v>
                </c:pt>
                <c:pt idx="210">
                  <c:v>1.7966256E-2</c:v>
                </c:pt>
                <c:pt idx="211">
                  <c:v>1.8500460000000003E-2</c:v>
                </c:pt>
                <c:pt idx="212">
                  <c:v>1.8945672000000004E-2</c:v>
                </c:pt>
                <c:pt idx="213">
                  <c:v>1.9309418000000002E-2</c:v>
                </c:pt>
                <c:pt idx="214">
                  <c:v>1.9593253999999997E-2</c:v>
                </c:pt>
                <c:pt idx="215">
                  <c:v>1.9809891999999999E-2</c:v>
                </c:pt>
                <c:pt idx="216">
                  <c:v>1.9976976E-2</c:v>
                </c:pt>
                <c:pt idx="217">
                  <c:v>2.0094247999999999E-2</c:v>
                </c:pt>
                <c:pt idx="218">
                  <c:v>2.0154700000000001E-2</c:v>
                </c:pt>
                <c:pt idx="219">
                  <c:v>2.0151585999999999E-2</c:v>
                </c:pt>
                <c:pt idx="220">
                  <c:v>2.0080497999999999E-2</c:v>
                </c:pt>
                <c:pt idx="221">
                  <c:v>1.9947920000000001E-2</c:v>
                </c:pt>
                <c:pt idx="222">
                  <c:v>1.9760597999999997E-2</c:v>
                </c:pt>
                <c:pt idx="223">
                  <c:v>1.9508932E-2</c:v>
                </c:pt>
                <c:pt idx="224">
                  <c:v>1.9196038000000002E-2</c:v>
                </c:pt>
                <c:pt idx="225">
                  <c:v>1.8833329999999999E-2</c:v>
                </c:pt>
                <c:pt idx="226">
                  <c:v>1.8449347999999997E-2</c:v>
                </c:pt>
                <c:pt idx="227">
                  <c:v>1.8089752000000004E-2</c:v>
                </c:pt>
                <c:pt idx="228">
                  <c:v>1.7769334000000001E-2</c:v>
                </c:pt>
                <c:pt idx="229">
                  <c:v>1.7466300000000001E-2</c:v>
                </c:pt>
                <c:pt idx="230">
                  <c:v>1.7157555999999997E-2</c:v>
                </c:pt>
                <c:pt idx="231">
                  <c:v>1.6822087999999999E-2</c:v>
                </c:pt>
                <c:pt idx="232">
                  <c:v>1.6441997999999999E-2</c:v>
                </c:pt>
                <c:pt idx="233">
                  <c:v>1.6027919999999998E-2</c:v>
                </c:pt>
                <c:pt idx="234">
                  <c:v>1.5596457999999999E-2</c:v>
                </c:pt>
                <c:pt idx="235">
                  <c:v>1.5153580000000003E-2</c:v>
                </c:pt>
                <c:pt idx="236">
                  <c:v>1.4709923999999999E-2</c:v>
                </c:pt>
                <c:pt idx="237">
                  <c:v>1.4266008E-2</c:v>
                </c:pt>
                <c:pt idx="238">
                  <c:v>1.3819498E-2</c:v>
                </c:pt>
                <c:pt idx="239">
                  <c:v>1.3383106000000001E-2</c:v>
                </c:pt>
                <c:pt idx="240">
                  <c:v>1.2973438E-2</c:v>
                </c:pt>
                <c:pt idx="241">
                  <c:v>1.2610211999999999E-2</c:v>
                </c:pt>
                <c:pt idx="242">
                  <c:v>1.232456E-2</c:v>
                </c:pt>
                <c:pt idx="243">
                  <c:v>1.212712E-2</c:v>
                </c:pt>
                <c:pt idx="244">
                  <c:v>1.1983904E-2</c:v>
                </c:pt>
                <c:pt idx="245">
                  <c:v>1.1852103999999999E-2</c:v>
                </c:pt>
                <c:pt idx="246">
                  <c:v>1.1710186000000001E-2</c:v>
                </c:pt>
                <c:pt idx="247">
                  <c:v>1.1553220000000001E-2</c:v>
                </c:pt>
                <c:pt idx="248">
                  <c:v>1.1398588000000001E-2</c:v>
                </c:pt>
                <c:pt idx="249">
                  <c:v>1.1279502E-2</c:v>
                </c:pt>
                <c:pt idx="250">
                  <c:v>1.1193106E-2</c:v>
                </c:pt>
                <c:pt idx="251">
                  <c:v>1.108803E-2</c:v>
                </c:pt>
                <c:pt idx="252">
                  <c:v>1.092302E-2</c:v>
                </c:pt>
                <c:pt idx="253">
                  <c:v>1.06729128E-2</c:v>
                </c:pt>
                <c:pt idx="254">
                  <c:v>1.03392624E-2</c:v>
                </c:pt>
                <c:pt idx="255">
                  <c:v>9.9781112000000005E-3</c:v>
                </c:pt>
                <c:pt idx="256">
                  <c:v>9.6364172000000005E-3</c:v>
                </c:pt>
                <c:pt idx="257">
                  <c:v>9.3198911999999995E-3</c:v>
                </c:pt>
                <c:pt idx="258">
                  <c:v>9.0355361999999995E-3</c:v>
                </c:pt>
                <c:pt idx="259">
                  <c:v>8.7631157999999987E-3</c:v>
                </c:pt>
                <c:pt idx="260">
                  <c:v>8.4689017999999994E-3</c:v>
                </c:pt>
                <c:pt idx="261">
                  <c:v>8.1536725999999983E-3</c:v>
                </c:pt>
                <c:pt idx="262">
                  <c:v>7.8210601999999987E-3</c:v>
                </c:pt>
                <c:pt idx="263">
                  <c:v>7.4666541999999989E-3</c:v>
                </c:pt>
                <c:pt idx="264">
                  <c:v>7.1270368000000001E-3</c:v>
                </c:pt>
                <c:pt idx="265">
                  <c:v>6.8364550000000008E-3</c:v>
                </c:pt>
                <c:pt idx="266">
                  <c:v>6.5993194000000003E-3</c:v>
                </c:pt>
                <c:pt idx="267">
                  <c:v>6.4049930000000003E-3</c:v>
                </c:pt>
                <c:pt idx="268">
                  <c:v>6.2155959999999994E-3</c:v>
                </c:pt>
                <c:pt idx="269">
                  <c:v>5.9849466000000007E-3</c:v>
                </c:pt>
                <c:pt idx="270">
                  <c:v>5.6964404000000007E-3</c:v>
                </c:pt>
                <c:pt idx="271">
                  <c:v>5.3708331999999994E-3</c:v>
                </c:pt>
                <c:pt idx="272">
                  <c:v>5.0522309999999999E-3</c:v>
                </c:pt>
                <c:pt idx="273">
                  <c:v>4.7860374000000001E-3</c:v>
                </c:pt>
                <c:pt idx="274">
                  <c:v>4.5966403999999992E-3</c:v>
                </c:pt>
                <c:pt idx="275">
                  <c:v>4.4700297999999998E-3</c:v>
                </c:pt>
                <c:pt idx="276">
                  <c:v>4.3576888000000005E-3</c:v>
                </c:pt>
                <c:pt idx="277">
                  <c:v>4.212398E-3</c:v>
                </c:pt>
                <c:pt idx="278">
                  <c:v>4.024817E-3</c:v>
                </c:pt>
                <c:pt idx="279">
                  <c:v>3.8053240000000001E-3</c:v>
                </c:pt>
                <c:pt idx="280">
                  <c:v>3.5757124000000001E-3</c:v>
                </c:pt>
                <c:pt idx="281">
                  <c:v>3.3645217999999999E-3</c:v>
                </c:pt>
                <c:pt idx="282">
                  <c:v>3.1899132000000005E-3</c:v>
                </c:pt>
                <c:pt idx="283">
                  <c:v>3.0604486000000001E-3</c:v>
                </c:pt>
                <c:pt idx="284">
                  <c:v>2.9784629999999998E-3</c:v>
                </c:pt>
                <c:pt idx="285">
                  <c:v>2.9426591999999999E-3</c:v>
                </c:pt>
                <c:pt idx="286">
                  <c:v>2.9335784000000002E-3</c:v>
                </c:pt>
                <c:pt idx="287">
                  <c:v>2.9255355999999997E-3</c:v>
                </c:pt>
                <c:pt idx="288">
                  <c:v>2.8853212000000002E-3</c:v>
                </c:pt>
                <c:pt idx="289">
                  <c:v>2.7833582000000002E-3</c:v>
                </c:pt>
                <c:pt idx="290">
                  <c:v>2.6082307999999998E-3</c:v>
                </c:pt>
                <c:pt idx="291">
                  <c:v>2.3910728E-3</c:v>
                </c:pt>
                <c:pt idx="292">
                  <c:v>2.1801414000000002E-3</c:v>
                </c:pt>
                <c:pt idx="293">
                  <c:v>2.0172080000000004E-3</c:v>
                </c:pt>
                <c:pt idx="294">
                  <c:v>1.9217311999999999E-3</c:v>
                </c:pt>
                <c:pt idx="295">
                  <c:v>1.8784033999999998E-3</c:v>
                </c:pt>
                <c:pt idx="296">
                  <c:v>1.8436374000000001E-3</c:v>
                </c:pt>
                <c:pt idx="297">
                  <c:v>1.779035E-3</c:v>
                </c:pt>
                <c:pt idx="298">
                  <c:v>1.6682507999999999E-3</c:v>
                </c:pt>
                <c:pt idx="299">
                  <c:v>1.5245165999999998E-3</c:v>
                </c:pt>
                <c:pt idx="300">
                  <c:v>1.3797446E-3</c:v>
                </c:pt>
                <c:pt idx="301">
                  <c:v>1.2648092000000001E-3</c:v>
                </c:pt>
                <c:pt idx="302">
                  <c:v>1.1942392000000002E-3</c:v>
                </c:pt>
                <c:pt idx="303">
                  <c:v>1.1657E-3</c:v>
                </c:pt>
                <c:pt idx="304">
                  <c:v>1.1646622E-3</c:v>
                </c:pt>
                <c:pt idx="305">
                  <c:v>1.1856776E-3</c:v>
                </c:pt>
                <c:pt idx="306">
                  <c:v>1.2266703999999999E-3</c:v>
                </c:pt>
                <c:pt idx="307">
                  <c:v>1.2751872000000002E-3</c:v>
                </c:pt>
                <c:pt idx="308">
                  <c:v>1.3125476000000001E-3</c:v>
                </c:pt>
                <c:pt idx="309">
                  <c:v>1.3156610000000001E-3</c:v>
                </c:pt>
                <c:pt idx="310">
                  <c:v>1.2707764000000001E-3</c:v>
                </c:pt>
                <c:pt idx="311">
                  <c:v>1.1869746599999999E-3</c:v>
                </c:pt>
                <c:pt idx="312">
                  <c:v>1.0907194999999999E-3</c:v>
                </c:pt>
                <c:pt idx="313">
                  <c:v>1.0043233400000001E-3</c:v>
                </c:pt>
                <c:pt idx="314">
                  <c:v>9.3531007999999997E-4</c:v>
                </c:pt>
                <c:pt idx="315">
                  <c:v>8.6577801999999991E-4</c:v>
                </c:pt>
                <c:pt idx="316">
                  <c:v>7.7263617999999998E-4</c:v>
                </c:pt>
                <c:pt idx="317">
                  <c:v>6.3616651999999995E-4</c:v>
                </c:pt>
                <c:pt idx="318">
                  <c:v>4.5792573600000002E-4</c:v>
                </c:pt>
                <c:pt idx="319">
                  <c:v>2.6671254799999998E-4</c:v>
                </c:pt>
                <c:pt idx="320">
                  <c:v>9.8330788000000011E-5</c:v>
                </c:pt>
                <c:pt idx="321">
                  <c:v>-2.3350332000000007E-5</c:v>
                </c:pt>
                <c:pt idx="322">
                  <c:v>-7.2904896000000003E-5</c:v>
                </c:pt>
                <c:pt idx="323">
                  <c:v>-4.6960092000000003E-5</c:v>
                </c:pt>
                <c:pt idx="324">
                  <c:v>3.8917195999999996E-5</c:v>
                </c:pt>
                <c:pt idx="325">
                  <c:v>1.6007941600000003E-4</c:v>
                </c:pt>
                <c:pt idx="326">
                  <c:v>2.74755436E-4</c:v>
                </c:pt>
                <c:pt idx="327">
                  <c:v>3.4428749999999999E-4</c:v>
                </c:pt>
                <c:pt idx="328">
                  <c:v>3.5518432000000006E-4</c:v>
                </c:pt>
                <c:pt idx="329">
                  <c:v>3.1938050000000003E-4</c:v>
                </c:pt>
                <c:pt idx="330">
                  <c:v>2.7164206000000003E-4</c:v>
                </c:pt>
                <c:pt idx="331">
                  <c:v>2.5451850000000003E-4</c:v>
                </c:pt>
                <c:pt idx="332">
                  <c:v>2.7734991999999999E-4</c:v>
                </c:pt>
                <c:pt idx="333">
                  <c:v>3.2275331999999997E-4</c:v>
                </c:pt>
                <c:pt idx="334">
                  <c:v>3.5310873999999995E-4</c:v>
                </c:pt>
                <c:pt idx="335">
                  <c:v>3.3209346E-4</c:v>
                </c:pt>
                <c:pt idx="336">
                  <c:v>2.43621684E-4</c:v>
                </c:pt>
                <c:pt idx="337">
                  <c:v>9.9368604E-5</c:v>
                </c:pt>
                <c:pt idx="338">
                  <c:v>-7.4721015999999995E-5</c:v>
                </c:pt>
                <c:pt idx="339">
                  <c:v>-2.4517835599999996E-4</c:v>
                </c:pt>
                <c:pt idx="340">
                  <c:v>-3.8995033599999998E-4</c:v>
                </c:pt>
                <c:pt idx="341">
                  <c:v>-5.0384802000000002E-4</c:v>
                </c:pt>
                <c:pt idx="342">
                  <c:v>-5.775312600000001E-4</c:v>
                </c:pt>
                <c:pt idx="343">
                  <c:v>-5.9802766000000007E-4</c:v>
                </c:pt>
                <c:pt idx="344">
                  <c:v>-5.6819113999999999E-4</c:v>
                </c:pt>
                <c:pt idx="345">
                  <c:v>-4.9658350000000005E-4</c:v>
                </c:pt>
                <c:pt idx="346">
                  <c:v>-3.8605864000000004E-4</c:v>
                </c:pt>
                <c:pt idx="347">
                  <c:v>-2.65415316E-4</c:v>
                </c:pt>
                <c:pt idx="348">
                  <c:v>-1.7486795199999998E-4</c:v>
                </c:pt>
                <c:pt idx="349">
                  <c:v>-1.2323781199999998E-4</c:v>
                </c:pt>
                <c:pt idx="350">
                  <c:v>-1.0948707199999999E-4</c:v>
                </c:pt>
                <c:pt idx="351">
                  <c:v>-1.40101932E-4</c:v>
                </c:pt>
                <c:pt idx="352">
                  <c:v>-1.9614269600000002E-4</c:v>
                </c:pt>
                <c:pt idx="353">
                  <c:v>-2.4958898000000001E-4</c:v>
                </c:pt>
                <c:pt idx="354">
                  <c:v>-2.9317624000000004E-4</c:v>
                </c:pt>
                <c:pt idx="355">
                  <c:v>-3.0796476000000003E-4</c:v>
                </c:pt>
                <c:pt idx="356">
                  <c:v>-2.7734990000000007E-4</c:v>
                </c:pt>
                <c:pt idx="357">
                  <c:v>-2.2520085600000002E-4</c:v>
                </c:pt>
                <c:pt idx="358">
                  <c:v>-1.8835923600000001E-4</c:v>
                </c:pt>
                <c:pt idx="359">
                  <c:v>-1.87840336E-4</c:v>
                </c:pt>
                <c:pt idx="360">
                  <c:v>-2.4958897599999997E-4</c:v>
                </c:pt>
                <c:pt idx="361">
                  <c:v>-3.6115161599999996E-4</c:v>
                </c:pt>
                <c:pt idx="362">
                  <c:v>-4.7634654000000001E-4</c:v>
                </c:pt>
                <c:pt idx="363">
                  <c:v>-5.5911046000000004E-4</c:v>
                </c:pt>
                <c:pt idx="364">
                  <c:v>-5.9984380000000003E-4</c:v>
                </c:pt>
                <c:pt idx="365">
                  <c:v>-6.0529219999999996E-4</c:v>
                </c:pt>
                <c:pt idx="366">
                  <c:v>-5.9802765999999996E-4</c:v>
                </c:pt>
                <c:pt idx="367">
                  <c:v>-5.9465481999999999E-4</c:v>
                </c:pt>
                <c:pt idx="368">
                  <c:v>-5.9050366E-4</c:v>
                </c:pt>
                <c:pt idx="369">
                  <c:v>-5.7286119999999999E-4</c:v>
                </c:pt>
                <c:pt idx="370">
                  <c:v>-5.3861406000000006E-4</c:v>
                </c:pt>
                <c:pt idx="371">
                  <c:v>-5.0436692000000003E-4</c:v>
                </c:pt>
                <c:pt idx="372">
                  <c:v>-4.8075716000000002E-4</c:v>
                </c:pt>
                <c:pt idx="373">
                  <c:v>-4.675253000000001E-4</c:v>
                </c:pt>
                <c:pt idx="374">
                  <c:v>-4.5766627999999998E-4</c:v>
                </c:pt>
                <c:pt idx="375">
                  <c:v>-4.3742934000000008E-4</c:v>
                </c:pt>
                <c:pt idx="376">
                  <c:v>-3.9799324000000004E-4</c:v>
                </c:pt>
                <c:pt idx="377">
                  <c:v>-3.5284927999999999E-4</c:v>
                </c:pt>
                <c:pt idx="378">
                  <c:v>-3.1704546000000002E-4</c:v>
                </c:pt>
                <c:pt idx="379">
                  <c:v>-2.9447347999999999E-4</c:v>
                </c:pt>
                <c:pt idx="380">
                  <c:v>-2.8435500000000002E-4</c:v>
                </c:pt>
                <c:pt idx="381">
                  <c:v>-2.8305775999999997E-4</c:v>
                </c:pt>
                <c:pt idx="382">
                  <c:v>-2.7449597999999997E-4</c:v>
                </c:pt>
                <c:pt idx="383">
                  <c:v>-2.6333971999999996E-4</c:v>
                </c:pt>
                <c:pt idx="384">
                  <c:v>-2.7242040000000003E-4</c:v>
                </c:pt>
                <c:pt idx="385">
                  <c:v>-3.0407305999999995E-4</c:v>
                </c:pt>
                <c:pt idx="386">
                  <c:v>-3.4299025999999999E-4</c:v>
                </c:pt>
                <c:pt idx="387">
                  <c:v>-3.7827520000000003E-4</c:v>
                </c:pt>
                <c:pt idx="388">
                  <c:v>-3.8995035999999999E-4</c:v>
                </c:pt>
                <c:pt idx="389">
                  <c:v>-3.6582168E-4</c:v>
                </c:pt>
                <c:pt idx="390">
                  <c:v>-3.2171551999999996E-4</c:v>
                </c:pt>
                <c:pt idx="391">
                  <c:v>-2.8383611999999999E-4</c:v>
                </c:pt>
                <c:pt idx="392">
                  <c:v>-2.7371763999999997E-4</c:v>
                </c:pt>
                <c:pt idx="393">
                  <c:v>-2.9213844000000003E-4</c:v>
                </c:pt>
                <c:pt idx="394">
                  <c:v>-3.1548876E-4</c:v>
                </c:pt>
                <c:pt idx="395">
                  <c:v>-3.2015882E-4</c:v>
                </c:pt>
                <c:pt idx="396">
                  <c:v>-2.9784628000000001E-4</c:v>
                </c:pt>
                <c:pt idx="397">
                  <c:v>-2.5555626000000004E-4</c:v>
                </c:pt>
                <c:pt idx="398">
                  <c:v>-2.1767686000000001E-4</c:v>
                </c:pt>
                <c:pt idx="399">
                  <c:v>-2.0859618000000001E-4</c:v>
                </c:pt>
                <c:pt idx="400">
                  <c:v>-2.2053080000000001E-4</c:v>
                </c:pt>
                <c:pt idx="401">
                  <c:v>-2.2312527999999998E-4</c:v>
                </c:pt>
                <c:pt idx="402">
                  <c:v>-1.8835924000000002E-4</c:v>
                </c:pt>
                <c:pt idx="403">
                  <c:v>-1.1701104000000001E-4</c:v>
                </c:pt>
                <c:pt idx="404">
                  <c:v>-4.7478984000000014E-5</c:v>
                </c:pt>
                <c:pt idx="405">
                  <c:v>-4.6960084000000001E-5</c:v>
                </c:pt>
                <c:pt idx="406">
                  <c:v>-1.5489046400000002E-4</c:v>
                </c:pt>
                <c:pt idx="407">
                  <c:v>-3.6037328400000004E-4</c:v>
                </c:pt>
                <c:pt idx="408">
                  <c:v>-6.1048106399999992E-4</c:v>
                </c:pt>
                <c:pt idx="409">
                  <c:v>-8.3204960000000006E-4</c:v>
                </c:pt>
                <c:pt idx="410">
                  <c:v>-9.6618421999999991E-4</c:v>
                </c:pt>
                <c:pt idx="411">
                  <c:v>-1.0006908000000001E-3</c:v>
                </c:pt>
                <c:pt idx="412">
                  <c:v>-9.5191457999999995E-4</c:v>
                </c:pt>
                <c:pt idx="413">
                  <c:v>-8.5021106000000011E-4</c:v>
                </c:pt>
                <c:pt idx="414">
                  <c:v>-7.3345951999999998E-4</c:v>
                </c:pt>
                <c:pt idx="415">
                  <c:v>-6.2864252000000009E-4</c:v>
                </c:pt>
                <c:pt idx="416">
                  <c:v>-5.4613806000000003E-4</c:v>
                </c:pt>
                <c:pt idx="417">
                  <c:v>-5.020319000000001E-4</c:v>
                </c:pt>
                <c:pt idx="418">
                  <c:v>-5.0644252000000005E-4</c:v>
                </c:pt>
                <c:pt idx="419">
                  <c:v>-5.5002978000000008E-4</c:v>
                </c:pt>
                <c:pt idx="420">
                  <c:v>-6.1826462E-4</c:v>
                </c:pt>
                <c:pt idx="421">
                  <c:v>-6.9739626000000002E-4</c:v>
                </c:pt>
                <c:pt idx="422">
                  <c:v>-7.7004169999999998E-4</c:v>
                </c:pt>
                <c:pt idx="423">
                  <c:v>-8.2737969999999996E-4</c:v>
                </c:pt>
                <c:pt idx="424">
                  <c:v>-8.709669600000001E-4</c:v>
                </c:pt>
                <c:pt idx="425">
                  <c:v>-8.9353892000000015E-4</c:v>
                </c:pt>
                <c:pt idx="426">
                  <c:v>-8.8757161999999999E-4</c:v>
                </c:pt>
                <c:pt idx="427">
                  <c:v>-8.5617840000000011E-4</c:v>
                </c:pt>
                <c:pt idx="428">
                  <c:v>-8.149261599999999E-4</c:v>
                </c:pt>
                <c:pt idx="429">
                  <c:v>-7.8794358000000011E-4</c:v>
                </c:pt>
                <c:pt idx="430">
                  <c:v>-7.9365144000000001E-4</c:v>
                </c:pt>
                <c:pt idx="431">
                  <c:v>-8.3386579999999988E-4</c:v>
                </c:pt>
                <c:pt idx="432">
                  <c:v>-9.0261953999999991E-4</c:v>
                </c:pt>
                <c:pt idx="433">
                  <c:v>-9.7552448E-4</c:v>
                </c:pt>
                <c:pt idx="434">
                  <c:v>-1.0035448600000001E-3</c:v>
                </c:pt>
                <c:pt idx="435">
                  <c:v>-9.6592490000000004E-4</c:v>
                </c:pt>
                <c:pt idx="436">
                  <c:v>-8.8549609999999997E-4</c:v>
                </c:pt>
                <c:pt idx="437">
                  <c:v>-7.9339203999999992E-4</c:v>
                </c:pt>
                <c:pt idx="438">
                  <c:v>-7.3034613999999997E-4</c:v>
                </c:pt>
                <c:pt idx="439">
                  <c:v>-7.3034613999999997E-4</c:v>
                </c:pt>
                <c:pt idx="440">
                  <c:v>-7.8067906000000003E-4</c:v>
                </c:pt>
                <c:pt idx="441">
                  <c:v>-8.5254615999999994E-4</c:v>
                </c:pt>
                <c:pt idx="442">
                  <c:v>-9.3556961999999994E-4</c:v>
                </c:pt>
                <c:pt idx="443">
                  <c:v>-1.01496072E-3</c:v>
                </c:pt>
                <c:pt idx="444">
                  <c:v>-1.08942234E-3</c:v>
                </c:pt>
                <c:pt idx="445">
                  <c:v>-1.1688135000000001E-3</c:v>
                </c:pt>
                <c:pt idx="446">
                  <c:v>-1.2411994E-3</c:v>
                </c:pt>
                <c:pt idx="447">
                  <c:v>-1.2860838E-3</c:v>
                </c:pt>
                <c:pt idx="448">
                  <c:v>-1.2936077999999998E-3</c:v>
                </c:pt>
                <c:pt idx="449">
                  <c:v>-1.2523555999999999E-3</c:v>
                </c:pt>
                <c:pt idx="450">
                  <c:v>-1.1758183599999998E-3</c:v>
                </c:pt>
                <c:pt idx="451">
                  <c:v>-1.0998001799999999E-3</c:v>
                </c:pt>
                <c:pt idx="452">
                  <c:v>-1.0401271599999999E-3</c:v>
                </c:pt>
                <c:pt idx="453">
                  <c:v>-1.0061393599999999E-3</c:v>
                </c:pt>
                <c:pt idx="454">
                  <c:v>-1.0063987599999999E-3</c:v>
                </c:pt>
                <c:pt idx="455">
                  <c:v>-1.0217061999999999E-3</c:v>
                </c:pt>
                <c:pt idx="456">
                  <c:v>-1.0214467599999999E-3</c:v>
                </c:pt>
                <c:pt idx="457">
                  <c:v>-9.9342636000000002E-4</c:v>
                </c:pt>
                <c:pt idx="458">
                  <c:v>-9.1948376000000002E-4</c:v>
                </c:pt>
                <c:pt idx="459">
                  <c:v>-8.0325102000000008E-4</c:v>
                </c:pt>
                <c:pt idx="460">
                  <c:v>-6.8598051999999997E-4</c:v>
                </c:pt>
                <c:pt idx="461">
                  <c:v>-6.0191935999999999E-4</c:v>
                </c:pt>
                <c:pt idx="462">
                  <c:v>-5.6014824000000002E-4</c:v>
                </c:pt>
                <c:pt idx="463">
                  <c:v>-5.7182339999999998E-4</c:v>
                </c:pt>
                <c:pt idx="464">
                  <c:v>-6.1878349999999998E-4</c:v>
                </c:pt>
                <c:pt idx="465">
                  <c:v>-6.5017669999999994E-4</c:v>
                </c:pt>
                <c:pt idx="466">
                  <c:v>-6.3486925999999997E-4</c:v>
                </c:pt>
                <c:pt idx="467">
                  <c:v>-5.6274272000000002E-4</c:v>
                </c:pt>
                <c:pt idx="468">
                  <c:v>-4.3742933599999999E-4</c:v>
                </c:pt>
                <c:pt idx="469">
                  <c:v>-2.9914354400000003E-4</c:v>
                </c:pt>
                <c:pt idx="470">
                  <c:v>-1.8758090799999999E-4</c:v>
                </c:pt>
                <c:pt idx="471">
                  <c:v>-1.1545436799999999E-4</c:v>
                </c:pt>
                <c:pt idx="472">
                  <c:v>-8.5098944E-5</c:v>
                </c:pt>
                <c:pt idx="473">
                  <c:v>-9.1844588000000005E-5</c:v>
                </c:pt>
                <c:pt idx="474">
                  <c:v>-1.1960552E-4</c:v>
                </c:pt>
                <c:pt idx="475">
                  <c:v>-1.7616517599999999E-4</c:v>
                </c:pt>
                <c:pt idx="476">
                  <c:v>-2.6619363600000002E-4</c:v>
                </c:pt>
                <c:pt idx="477">
                  <c:v>-3.6893504000000003E-4</c:v>
                </c:pt>
                <c:pt idx="478">
                  <c:v>-4.5922295999999997E-4</c:v>
                </c:pt>
                <c:pt idx="479">
                  <c:v>-5.1344759999999998E-4</c:v>
                </c:pt>
                <c:pt idx="480">
                  <c:v>-5.1111257999999994E-4</c:v>
                </c:pt>
                <c:pt idx="481">
                  <c:v>-4.5610959999999999E-4</c:v>
                </c:pt>
                <c:pt idx="482">
                  <c:v>-3.7568072000000003E-4</c:v>
                </c:pt>
                <c:pt idx="483">
                  <c:v>-2.9265734000000004E-4</c:v>
                </c:pt>
                <c:pt idx="484">
                  <c:v>-2.3168706000000001E-4</c:v>
                </c:pt>
                <c:pt idx="485">
                  <c:v>-2.1015288E-4</c:v>
                </c:pt>
                <c:pt idx="486">
                  <c:v>-2.3350319999999999E-4</c:v>
                </c:pt>
                <c:pt idx="487">
                  <c:v>-2.988841E-4</c:v>
                </c:pt>
                <c:pt idx="488">
                  <c:v>-3.9903104000000005E-4</c:v>
                </c:pt>
                <c:pt idx="489">
                  <c:v>-5.1266925999999993E-4</c:v>
                </c:pt>
                <c:pt idx="490">
                  <c:v>-6.0944335999999996E-4</c:v>
                </c:pt>
                <c:pt idx="491">
                  <c:v>-6.6937585999999997E-4</c:v>
                </c:pt>
                <c:pt idx="492">
                  <c:v>-6.8779667999999995E-4</c:v>
                </c:pt>
                <c:pt idx="493">
                  <c:v>-6.6211132000000008E-4</c:v>
                </c:pt>
                <c:pt idx="494">
                  <c:v>-5.8764973999999995E-4</c:v>
                </c:pt>
                <c:pt idx="495">
                  <c:v>-4.7037924000000012E-4</c:v>
                </c:pt>
                <c:pt idx="496">
                  <c:v>-3.2145607599999999E-4</c:v>
                </c:pt>
                <c:pt idx="497">
                  <c:v>-1.59301056E-4</c:v>
                </c:pt>
                <c:pt idx="498">
                  <c:v>-1.2194035999999999E-5</c:v>
                </c:pt>
                <c:pt idx="499">
                  <c:v>9.6774123999999998E-5</c:v>
                </c:pt>
                <c:pt idx="500">
                  <c:v>1.5826330400000002E-4</c:v>
                </c:pt>
                <c:pt idx="501">
                  <c:v>1.7927859999999999E-4</c:v>
                </c:pt>
                <c:pt idx="502">
                  <c:v>1.7512742000000002E-4</c:v>
                </c:pt>
                <c:pt idx="503">
                  <c:v>1.6059832000000002E-4</c:v>
                </c:pt>
                <c:pt idx="504">
                  <c:v>1.4840426E-4</c:v>
                </c:pt>
                <c:pt idx="505">
                  <c:v>1.3880468000000001E-4</c:v>
                </c:pt>
                <c:pt idx="506">
                  <c:v>1.25053928E-4</c:v>
                </c:pt>
                <c:pt idx="507">
                  <c:v>1.08189812E-4</c:v>
                </c:pt>
                <c:pt idx="508">
                  <c:v>1.02222512E-4</c:v>
                </c:pt>
                <c:pt idx="509">
                  <c:v>1.1649215200000001E-4</c:v>
                </c:pt>
                <c:pt idx="510">
                  <c:v>1.6371169199999998E-4</c:v>
                </c:pt>
                <c:pt idx="511">
                  <c:v>2.4310278399999999E-4</c:v>
                </c:pt>
                <c:pt idx="512">
                  <c:v>3.3105566000000004E-4</c:v>
                </c:pt>
                <c:pt idx="513">
                  <c:v>4.0110661999999999E-4</c:v>
                </c:pt>
                <c:pt idx="514">
                  <c:v>4.4028327999999999E-4</c:v>
                </c:pt>
                <c:pt idx="515">
                  <c:v>4.5351512000000005E-4</c:v>
                </c:pt>
                <c:pt idx="516">
                  <c:v>4.6259580000000005E-4</c:v>
                </c:pt>
                <c:pt idx="517">
                  <c:v>4.9684293999999998E-4</c:v>
                </c:pt>
                <c:pt idx="518">
                  <c:v>5.6793169999999995E-4</c:v>
                </c:pt>
                <c:pt idx="519">
                  <c:v>6.6963530000000002E-4</c:v>
                </c:pt>
                <c:pt idx="520">
                  <c:v>7.7445230000000001E-4</c:v>
                </c:pt>
                <c:pt idx="521">
                  <c:v>8.4787608000000002E-4</c:v>
                </c:pt>
                <c:pt idx="522">
                  <c:v>8.8004762000000003E-4</c:v>
                </c:pt>
                <c:pt idx="523">
                  <c:v>8.7433976000000013E-4</c:v>
                </c:pt>
                <c:pt idx="524">
                  <c:v>8.3464422000000004E-4</c:v>
                </c:pt>
                <c:pt idx="525">
                  <c:v>7.8353295999999994E-4</c:v>
                </c:pt>
                <c:pt idx="526">
                  <c:v>7.4150238E-4</c:v>
                </c:pt>
                <c:pt idx="527">
                  <c:v>7.0206629999999988E-4</c:v>
                </c:pt>
                <c:pt idx="528">
                  <c:v>6.6392744E-4</c:v>
                </c:pt>
                <c:pt idx="529">
                  <c:v>6.1852404000000002E-4</c:v>
                </c:pt>
                <c:pt idx="530">
                  <c:v>5.4977032000000001E-4</c:v>
                </c:pt>
                <c:pt idx="531">
                  <c:v>4.6882253999999999E-4</c:v>
                </c:pt>
                <c:pt idx="532">
                  <c:v>4.0447942000000002E-4</c:v>
                </c:pt>
                <c:pt idx="533">
                  <c:v>3.6815669999999998E-4</c:v>
                </c:pt>
                <c:pt idx="534">
                  <c:v>3.7075117999999999E-4</c:v>
                </c:pt>
                <c:pt idx="535">
                  <c:v>3.9410150000000001E-4</c:v>
                </c:pt>
                <c:pt idx="536">
                  <c:v>3.9098813999999997E-4</c:v>
                </c:pt>
                <c:pt idx="537">
                  <c:v>3.3494737600000006E-4</c:v>
                </c:pt>
                <c:pt idx="538">
                  <c:v>2.3791382400000007E-4</c:v>
                </c:pt>
                <c:pt idx="539">
                  <c:v>1.31540144E-4</c:v>
                </c:pt>
                <c:pt idx="540">
                  <c:v>5.6559671999999997E-5</c:v>
                </c:pt>
                <c:pt idx="541">
                  <c:v>4.7478992000000002E-5</c:v>
                </c:pt>
                <c:pt idx="542">
                  <c:v>9.6255215999999997E-5</c:v>
                </c:pt>
                <c:pt idx="543">
                  <c:v>1.6734396800000001E-4</c:v>
                </c:pt>
                <c:pt idx="544">
                  <c:v>2.2546032799999996E-4</c:v>
                </c:pt>
                <c:pt idx="545">
                  <c:v>2.6230193999999998E-4</c:v>
                </c:pt>
                <c:pt idx="546">
                  <c:v>2.9136009999999998E-4</c:v>
                </c:pt>
                <c:pt idx="547">
                  <c:v>3.3598515999999997E-4</c:v>
                </c:pt>
                <c:pt idx="548">
                  <c:v>4.0240386E-4</c:v>
                </c:pt>
                <c:pt idx="549">
                  <c:v>4.7401149999999994E-4</c:v>
                </c:pt>
                <c:pt idx="550">
                  <c:v>5.2174993999999999E-4</c:v>
                </c:pt>
                <c:pt idx="551">
                  <c:v>5.2771725999999997E-4</c:v>
                </c:pt>
                <c:pt idx="552">
                  <c:v>5.0851809999999994E-4</c:v>
                </c:pt>
                <c:pt idx="553">
                  <c:v>5.0203189999999999E-4</c:v>
                </c:pt>
                <c:pt idx="554">
                  <c:v>5.3731684000000004E-4</c:v>
                </c:pt>
                <c:pt idx="555">
                  <c:v>6.2267523999999996E-4</c:v>
                </c:pt>
                <c:pt idx="556">
                  <c:v>7.3190283999999999E-4</c:v>
                </c:pt>
                <c:pt idx="557">
                  <c:v>8.1596399999999997E-4</c:v>
                </c:pt>
                <c:pt idx="558">
                  <c:v>8.4061155999999994E-4</c:v>
                </c:pt>
                <c:pt idx="559">
                  <c:v>7.9935931999999994E-4</c:v>
                </c:pt>
                <c:pt idx="560">
                  <c:v>7.0362300000000001E-4</c:v>
                </c:pt>
                <c:pt idx="561">
                  <c:v>5.8635250000000001E-4</c:v>
                </c:pt>
                <c:pt idx="562">
                  <c:v>4.7997881999999991E-4</c:v>
                </c:pt>
                <c:pt idx="563">
                  <c:v>3.9851214000000005E-4</c:v>
                </c:pt>
                <c:pt idx="564">
                  <c:v>3.4766031999999998E-4</c:v>
                </c:pt>
                <c:pt idx="565">
                  <c:v>3.2586667999999995E-4</c:v>
                </c:pt>
                <c:pt idx="566">
                  <c:v>3.1730490000000001E-4</c:v>
                </c:pt>
                <c:pt idx="567">
                  <c:v>3.0848366000000004E-4</c:v>
                </c:pt>
                <c:pt idx="568">
                  <c:v>2.9525180000000001E-4</c:v>
                </c:pt>
                <c:pt idx="569">
                  <c:v>2.7579319999999999E-4</c:v>
                </c:pt>
                <c:pt idx="570">
                  <c:v>2.5010785999999999E-4</c:v>
                </c:pt>
                <c:pt idx="571">
                  <c:v>2.2623864000000002E-4</c:v>
                </c:pt>
                <c:pt idx="572">
                  <c:v>1.9951550000000002E-4</c:v>
                </c:pt>
                <c:pt idx="573">
                  <c:v>1.6137665200000002E-4</c:v>
                </c:pt>
                <c:pt idx="574">
                  <c:v>1.18827188E-4</c:v>
                </c:pt>
                <c:pt idx="575">
                  <c:v>8.5877284000000008E-5</c:v>
                </c:pt>
                <c:pt idx="576">
                  <c:v>6.8494264000000001E-5</c:v>
                </c:pt>
                <c:pt idx="577">
                  <c:v>8.1466663999999999E-5</c:v>
                </c:pt>
                <c:pt idx="578">
                  <c:v>1.32577912E-4</c:v>
                </c:pt>
                <c:pt idx="579">
                  <c:v>1.9951549599999999E-4</c:v>
                </c:pt>
                <c:pt idx="580">
                  <c:v>2.6204245999999999E-4</c:v>
                </c:pt>
                <c:pt idx="581">
                  <c:v>3.0511083999999999E-4</c:v>
                </c:pt>
                <c:pt idx="582">
                  <c:v>3.0640807999999999E-4</c:v>
                </c:pt>
                <c:pt idx="583">
                  <c:v>2.5166456000000001E-4</c:v>
                </c:pt>
                <c:pt idx="584">
                  <c:v>1.4918260000000002E-4</c:v>
                </c:pt>
                <c:pt idx="585">
                  <c:v>1.3491299999999996E-5</c:v>
                </c:pt>
                <c:pt idx="586">
                  <c:v>-1.3335628000000002E-4</c:v>
                </c:pt>
                <c:pt idx="587">
                  <c:v>-2.6126413999999997E-4</c:v>
                </c:pt>
                <c:pt idx="588">
                  <c:v>-3.5881659999999996E-4</c:v>
                </c:pt>
                <c:pt idx="589">
                  <c:v>-4.2938645999999998E-4</c:v>
                </c:pt>
                <c:pt idx="590">
                  <c:v>-4.8153551999999993E-4</c:v>
                </c:pt>
                <c:pt idx="591">
                  <c:v>-5.2564167999999997E-4</c:v>
                </c:pt>
                <c:pt idx="592">
                  <c:v>-5.6118605999999995E-4</c:v>
                </c:pt>
                <c:pt idx="593">
                  <c:v>-5.7156397999999996E-4</c:v>
                </c:pt>
                <c:pt idx="594">
                  <c:v>-5.4925145999999995E-4</c:v>
                </c:pt>
                <c:pt idx="595">
                  <c:v>-5.0151302000000001E-4</c:v>
                </c:pt>
                <c:pt idx="596">
                  <c:v>-4.4209942E-4</c:v>
                </c:pt>
                <c:pt idx="597">
                  <c:v>-3.8605866000000001E-4</c:v>
                </c:pt>
              </c:numCache>
            </c:numRef>
          </c:val>
          <c:smooth val="0"/>
        </c:ser>
        <c:ser>
          <c:idx val="63"/>
          <c:order val="62"/>
          <c:marker>
            <c:symbol val="none"/>
          </c:marker>
          <c:val>
            <c:numRef>
              <c:f>Sheet1!$BM$2:$BM$599</c:f>
              <c:numCache>
                <c:formatCode>0.00E+00</c:formatCode>
                <c:ptCount val="598"/>
                <c:pt idx="0">
                  <c:v>6.2656690000000004E-4</c:v>
                </c:pt>
                <c:pt idx="1">
                  <c:v>6.5510619999999999E-4</c:v>
                </c:pt>
                <c:pt idx="2">
                  <c:v>6.5614400000000011E-4</c:v>
                </c:pt>
                <c:pt idx="3">
                  <c:v>6.5847904000000007E-4</c:v>
                </c:pt>
                <c:pt idx="4">
                  <c:v>6.4005824000000001E-4</c:v>
                </c:pt>
                <c:pt idx="5">
                  <c:v>6.1618901999999998E-4</c:v>
                </c:pt>
                <c:pt idx="6">
                  <c:v>6.0477329999999996E-4</c:v>
                </c:pt>
                <c:pt idx="7">
                  <c:v>6.1229730000000003E-4</c:v>
                </c:pt>
                <c:pt idx="8">
                  <c:v>6.3253423999999993E-4</c:v>
                </c:pt>
                <c:pt idx="9">
                  <c:v>6.4628498E-4</c:v>
                </c:pt>
                <c:pt idx="10">
                  <c:v>6.2526969999999993E-4</c:v>
                </c:pt>
                <c:pt idx="11">
                  <c:v>5.7182342000000011E-4</c:v>
                </c:pt>
                <c:pt idx="12">
                  <c:v>5.1240982E-4</c:v>
                </c:pt>
                <c:pt idx="13">
                  <c:v>4.8412999999999999E-4</c:v>
                </c:pt>
                <c:pt idx="14">
                  <c:v>5.1474485999999996E-4</c:v>
                </c:pt>
                <c:pt idx="15">
                  <c:v>5.8687140000000001E-4</c:v>
                </c:pt>
                <c:pt idx="16">
                  <c:v>6.5614402000000003E-4</c:v>
                </c:pt>
                <c:pt idx="17">
                  <c:v>6.8286715999999988E-4</c:v>
                </c:pt>
                <c:pt idx="18">
                  <c:v>6.5303063999999991E-4</c:v>
                </c:pt>
                <c:pt idx="19">
                  <c:v>5.9154146000000001E-4</c:v>
                </c:pt>
                <c:pt idx="20">
                  <c:v>5.4276523999999997E-4</c:v>
                </c:pt>
                <c:pt idx="21">
                  <c:v>5.3290620000000005E-4</c:v>
                </c:pt>
                <c:pt idx="22">
                  <c:v>5.6170493999999993E-4</c:v>
                </c:pt>
                <c:pt idx="23">
                  <c:v>6.0321662000000008E-4</c:v>
                </c:pt>
                <c:pt idx="24">
                  <c:v>6.2682639999999995E-4</c:v>
                </c:pt>
                <c:pt idx="25">
                  <c:v>6.2760474E-4</c:v>
                </c:pt>
                <c:pt idx="26">
                  <c:v>6.1748627999999996E-4</c:v>
                </c:pt>
                <c:pt idx="27">
                  <c:v>6.1567014000000011E-4</c:v>
                </c:pt>
                <c:pt idx="28">
                  <c:v>6.3097755999999994E-4</c:v>
                </c:pt>
                <c:pt idx="29">
                  <c:v>6.379826599999999E-4</c:v>
                </c:pt>
                <c:pt idx="30">
                  <c:v>6.0036269999999992E-4</c:v>
                </c:pt>
                <c:pt idx="31">
                  <c:v>5.0488582000000003E-4</c:v>
                </c:pt>
                <c:pt idx="32">
                  <c:v>3.6504334E-4</c:v>
                </c:pt>
                <c:pt idx="33">
                  <c:v>2.29092588E-4</c:v>
                </c:pt>
                <c:pt idx="34">
                  <c:v>1.5852272799999999E-4</c:v>
                </c:pt>
                <c:pt idx="35">
                  <c:v>1.80835268E-4</c:v>
                </c:pt>
                <c:pt idx="36">
                  <c:v>2.7786882800000002E-4</c:v>
                </c:pt>
                <c:pt idx="37">
                  <c:v>4.0136608799999998E-4</c:v>
                </c:pt>
                <c:pt idx="38">
                  <c:v>4.911351E-4</c:v>
                </c:pt>
                <c:pt idx="39">
                  <c:v>5.2278776000000003E-4</c:v>
                </c:pt>
                <c:pt idx="40">
                  <c:v>5.1344762000000012E-4</c:v>
                </c:pt>
                <c:pt idx="41">
                  <c:v>4.9580516E-4</c:v>
                </c:pt>
                <c:pt idx="42">
                  <c:v>4.9580516E-4</c:v>
                </c:pt>
                <c:pt idx="43">
                  <c:v>5.1448542000000002E-4</c:v>
                </c:pt>
                <c:pt idx="44">
                  <c:v>5.253822199999999E-4</c:v>
                </c:pt>
                <c:pt idx="45">
                  <c:v>5.1837711999999994E-4</c:v>
                </c:pt>
                <c:pt idx="46">
                  <c:v>5.0384803999999994E-4</c:v>
                </c:pt>
                <c:pt idx="47">
                  <c:v>4.9087564000000004E-4</c:v>
                </c:pt>
                <c:pt idx="48">
                  <c:v>4.9917797999999994E-4</c:v>
                </c:pt>
                <c:pt idx="49">
                  <c:v>5.4198690000000003E-4</c:v>
                </c:pt>
                <c:pt idx="50">
                  <c:v>5.9491430000000009E-4</c:v>
                </c:pt>
                <c:pt idx="51">
                  <c:v>6.2552916000000011E-4</c:v>
                </c:pt>
                <c:pt idx="52">
                  <c:v>6.3694486000000011E-4</c:v>
                </c:pt>
                <c:pt idx="53">
                  <c:v>6.3564762000000005E-4</c:v>
                </c:pt>
                <c:pt idx="54">
                  <c:v>6.2864254000000001E-4</c:v>
                </c:pt>
                <c:pt idx="55">
                  <c:v>6.2682639999999995E-4</c:v>
                </c:pt>
                <c:pt idx="56">
                  <c:v>6.3071812000000001E-4</c:v>
                </c:pt>
                <c:pt idx="57">
                  <c:v>6.3019922E-4</c:v>
                </c:pt>
                <c:pt idx="58">
                  <c:v>6.3486928000000011E-4</c:v>
                </c:pt>
                <c:pt idx="59">
                  <c:v>6.6185186000000001E-4</c:v>
                </c:pt>
                <c:pt idx="60">
                  <c:v>7.1010920000000007E-4</c:v>
                </c:pt>
                <c:pt idx="61">
                  <c:v>7.5758818000000005E-4</c:v>
                </c:pt>
                <c:pt idx="62">
                  <c:v>7.7237672000000002E-4</c:v>
                </c:pt>
                <c:pt idx="63">
                  <c:v>7.1918988000000002E-4</c:v>
                </c:pt>
                <c:pt idx="64">
                  <c:v>5.8479582000000002E-4</c:v>
                </c:pt>
                <c:pt idx="65">
                  <c:v>4.1252233600000003E-4</c:v>
                </c:pt>
                <c:pt idx="66">
                  <c:v>2.6645311600000002E-4</c:v>
                </c:pt>
                <c:pt idx="67">
                  <c:v>1.9147263600000002E-4</c:v>
                </c:pt>
                <c:pt idx="68">
                  <c:v>2.1845521599999994E-4</c:v>
                </c:pt>
                <c:pt idx="69">
                  <c:v>3.4480639600000001E-4</c:v>
                </c:pt>
                <c:pt idx="70">
                  <c:v>5.1240979999999997E-4</c:v>
                </c:pt>
                <c:pt idx="71">
                  <c:v>6.7482423999999999E-4</c:v>
                </c:pt>
                <c:pt idx="72">
                  <c:v>8.1129389999999991E-4</c:v>
                </c:pt>
                <c:pt idx="73">
                  <c:v>8.9665229999999984E-4</c:v>
                </c:pt>
                <c:pt idx="74">
                  <c:v>9.2960220000000014E-4</c:v>
                </c:pt>
                <c:pt idx="75">
                  <c:v>9.3323447999999994E-4</c:v>
                </c:pt>
                <c:pt idx="76">
                  <c:v>8.9794956000000003E-4</c:v>
                </c:pt>
                <c:pt idx="77">
                  <c:v>8.1025613999999996E-4</c:v>
                </c:pt>
                <c:pt idx="78">
                  <c:v>6.906506E-4</c:v>
                </c:pt>
                <c:pt idx="79">
                  <c:v>5.5807266000000003E-4</c:v>
                </c:pt>
                <c:pt idx="80">
                  <c:v>4.4287774000000002E-4</c:v>
                </c:pt>
                <c:pt idx="81">
                  <c:v>4.0344163999999998E-4</c:v>
                </c:pt>
                <c:pt idx="82">
                  <c:v>4.6337411999999997E-4</c:v>
                </c:pt>
                <c:pt idx="83">
                  <c:v>5.8894695999999998E-4</c:v>
                </c:pt>
                <c:pt idx="84">
                  <c:v>7.3657292000000002E-4</c:v>
                </c:pt>
                <c:pt idx="85">
                  <c:v>8.5591900000000012E-4</c:v>
                </c:pt>
                <c:pt idx="86">
                  <c:v>9.0287907999999999E-4</c:v>
                </c:pt>
                <c:pt idx="87">
                  <c:v>8.8160434000000008E-4</c:v>
                </c:pt>
                <c:pt idx="88">
                  <c:v>8.2296910000000003E-4</c:v>
                </c:pt>
                <c:pt idx="89">
                  <c:v>7.4305908000000002E-4</c:v>
                </c:pt>
                <c:pt idx="90">
                  <c:v>6.5718180000000001E-4</c:v>
                </c:pt>
                <c:pt idx="91">
                  <c:v>5.7363954000000004E-4</c:v>
                </c:pt>
                <c:pt idx="92">
                  <c:v>4.7634654000000001E-4</c:v>
                </c:pt>
                <c:pt idx="93">
                  <c:v>3.6841616E-4</c:v>
                </c:pt>
                <c:pt idx="94">
                  <c:v>2.7449597999999997E-4</c:v>
                </c:pt>
                <c:pt idx="95">
                  <c:v>1.9899659999999996E-4</c:v>
                </c:pt>
                <c:pt idx="96">
                  <c:v>1.4814480000000001E-4</c:v>
                </c:pt>
                <c:pt idx="97">
                  <c:v>1.4451254E-4</c:v>
                </c:pt>
                <c:pt idx="98">
                  <c:v>1.7772188E-4</c:v>
                </c:pt>
                <c:pt idx="99">
                  <c:v>2.3531934E-4</c:v>
                </c:pt>
                <c:pt idx="100">
                  <c:v>3.1678602000000003E-4</c:v>
                </c:pt>
                <c:pt idx="101">
                  <c:v>3.8969091999999995E-4</c:v>
                </c:pt>
                <c:pt idx="102">
                  <c:v>4.2030577999999997E-4</c:v>
                </c:pt>
                <c:pt idx="103">
                  <c:v>4.1823020000000008E-4</c:v>
                </c:pt>
                <c:pt idx="104">
                  <c:v>3.9669600000000004E-4</c:v>
                </c:pt>
                <c:pt idx="105">
                  <c:v>3.8009133999999999E-4</c:v>
                </c:pt>
                <c:pt idx="106">
                  <c:v>4.0240386E-4</c:v>
                </c:pt>
                <c:pt idx="107">
                  <c:v>4.5273678000000005E-4</c:v>
                </c:pt>
                <c:pt idx="108">
                  <c:v>4.9035673999999992E-4</c:v>
                </c:pt>
                <c:pt idx="109">
                  <c:v>4.9061619999999999E-4</c:v>
                </c:pt>
                <c:pt idx="110">
                  <c:v>4.3613210000000003E-4</c:v>
                </c:pt>
                <c:pt idx="111">
                  <c:v>3.3339068799999994E-4</c:v>
                </c:pt>
                <c:pt idx="112">
                  <c:v>2.2260637999999998E-4</c:v>
                </c:pt>
                <c:pt idx="113">
                  <c:v>1.39064128E-4</c:v>
                </c:pt>
                <c:pt idx="114">
                  <c:v>9.703354800000001E-5</c:v>
                </c:pt>
                <c:pt idx="115">
                  <c:v>1.0092526800000001E-4</c:v>
                </c:pt>
                <c:pt idx="116">
                  <c:v>1.4243694E-4</c:v>
                </c:pt>
                <c:pt idx="117">
                  <c:v>1.9354818799999999E-4</c:v>
                </c:pt>
                <c:pt idx="118">
                  <c:v>2.3791380000000003E-4</c:v>
                </c:pt>
                <c:pt idx="119">
                  <c:v>2.7812824000000001E-4</c:v>
                </c:pt>
                <c:pt idx="120">
                  <c:v>3.1963991999999999E-4</c:v>
                </c:pt>
                <c:pt idx="121">
                  <c:v>3.7230787999999995E-4</c:v>
                </c:pt>
                <c:pt idx="122">
                  <c:v>4.5325565999999992E-4</c:v>
                </c:pt>
                <c:pt idx="123">
                  <c:v>5.4458136000000001E-4</c:v>
                </c:pt>
                <c:pt idx="124">
                  <c:v>6.0581108000000005E-4</c:v>
                </c:pt>
                <c:pt idx="125">
                  <c:v>6.2008074000000004E-4</c:v>
                </c:pt>
                <c:pt idx="126">
                  <c:v>5.8972532000000006E-4</c:v>
                </c:pt>
                <c:pt idx="127">
                  <c:v>5.2953340000000003E-4</c:v>
                </c:pt>
                <c:pt idx="128">
                  <c:v>4.7971938000000003E-4</c:v>
                </c:pt>
                <c:pt idx="129">
                  <c:v>4.5870410000000003E-4</c:v>
                </c:pt>
                <c:pt idx="130">
                  <c:v>4.4391556000000006E-4</c:v>
                </c:pt>
                <c:pt idx="131">
                  <c:v>4.1952743999999997E-4</c:v>
                </c:pt>
                <c:pt idx="132">
                  <c:v>3.9825269999999995E-4</c:v>
                </c:pt>
                <c:pt idx="133">
                  <c:v>3.9799325999999996E-4</c:v>
                </c:pt>
                <c:pt idx="134">
                  <c:v>4.3846713999999998E-4</c:v>
                </c:pt>
                <c:pt idx="135">
                  <c:v>5.274578E-4</c:v>
                </c:pt>
                <c:pt idx="136">
                  <c:v>6.2345355999999998E-4</c:v>
                </c:pt>
                <c:pt idx="137">
                  <c:v>6.6989473999999995E-4</c:v>
                </c:pt>
                <c:pt idx="138">
                  <c:v>6.4706330000000002E-4</c:v>
                </c:pt>
                <c:pt idx="139">
                  <c:v>5.7182337999999995E-4</c:v>
                </c:pt>
                <c:pt idx="140">
                  <c:v>4.8387050000000002E-4</c:v>
                </c:pt>
                <c:pt idx="141">
                  <c:v>4.4261828E-4</c:v>
                </c:pt>
                <c:pt idx="142">
                  <c:v>4.7011977999999994E-4</c:v>
                </c:pt>
                <c:pt idx="143">
                  <c:v>5.4198688000000001E-4</c:v>
                </c:pt>
                <c:pt idx="144">
                  <c:v>6.3357203999999995E-4</c:v>
                </c:pt>
                <c:pt idx="145">
                  <c:v>7.272327800000001E-4</c:v>
                </c:pt>
                <c:pt idx="146">
                  <c:v>7.990998799999999E-4</c:v>
                </c:pt>
                <c:pt idx="147">
                  <c:v>8.5021114E-4</c:v>
                </c:pt>
                <c:pt idx="148">
                  <c:v>8.8212323999999997E-4</c:v>
                </c:pt>
                <c:pt idx="149">
                  <c:v>8.8601496000000003E-4</c:v>
                </c:pt>
                <c:pt idx="150">
                  <c:v>8.6577801999999991E-4</c:v>
                </c:pt>
                <c:pt idx="151">
                  <c:v>8.3464425999999999E-4</c:v>
                </c:pt>
                <c:pt idx="152">
                  <c:v>8.0221326000000002E-4</c:v>
                </c:pt>
                <c:pt idx="153">
                  <c:v>7.8534914000000006E-4</c:v>
                </c:pt>
                <c:pt idx="154">
                  <c:v>7.9313257999999995E-4</c:v>
                </c:pt>
                <c:pt idx="155">
                  <c:v>8.1388841999999997E-4</c:v>
                </c:pt>
                <c:pt idx="156">
                  <c:v>8.4372494000000005E-4</c:v>
                </c:pt>
                <c:pt idx="157">
                  <c:v>8.7875041999999992E-4</c:v>
                </c:pt>
                <c:pt idx="158">
                  <c:v>9.1429480000000001E-4</c:v>
                </c:pt>
                <c:pt idx="159">
                  <c:v>9.4231517999999982E-4</c:v>
                </c:pt>
                <c:pt idx="160">
                  <c:v>9.4542854000000001E-4</c:v>
                </c:pt>
                <c:pt idx="161">
                  <c:v>9.0573298000000001E-4</c:v>
                </c:pt>
                <c:pt idx="162">
                  <c:v>8.1985567999999997E-4</c:v>
                </c:pt>
                <c:pt idx="163">
                  <c:v>7.0128794000000002E-4</c:v>
                </c:pt>
                <c:pt idx="164">
                  <c:v>5.8349853999999991E-4</c:v>
                </c:pt>
                <c:pt idx="165">
                  <c:v>5.0047518000000005E-4</c:v>
                </c:pt>
                <c:pt idx="166">
                  <c:v>4.6259578000000003E-4</c:v>
                </c:pt>
                <c:pt idx="167">
                  <c:v>4.6830363999999998E-4</c:v>
                </c:pt>
                <c:pt idx="168">
                  <c:v>5.0358858000000009E-4</c:v>
                </c:pt>
                <c:pt idx="169">
                  <c:v>5.3472234E-4</c:v>
                </c:pt>
                <c:pt idx="170">
                  <c:v>5.3965185999999986E-4</c:v>
                </c:pt>
                <c:pt idx="171">
                  <c:v>5.1526374000000004E-4</c:v>
                </c:pt>
                <c:pt idx="172">
                  <c:v>4.6000132E-4</c:v>
                </c:pt>
                <c:pt idx="173">
                  <c:v>3.9228537999999997E-4</c:v>
                </c:pt>
                <c:pt idx="174">
                  <c:v>3.3857964000000003E-4</c:v>
                </c:pt>
                <c:pt idx="175">
                  <c:v>3.0848365999999999E-4</c:v>
                </c:pt>
                <c:pt idx="176">
                  <c:v>3.0640807999999999E-4</c:v>
                </c:pt>
                <c:pt idx="177">
                  <c:v>3.3442846000000001E-4</c:v>
                </c:pt>
                <c:pt idx="178">
                  <c:v>3.697134E-4</c:v>
                </c:pt>
                <c:pt idx="179">
                  <c:v>4.0084716000000009E-4</c:v>
                </c:pt>
                <c:pt idx="180">
                  <c:v>4.3561320000000002E-4</c:v>
                </c:pt>
                <c:pt idx="181">
                  <c:v>4.8983784000000002E-4</c:v>
                </c:pt>
                <c:pt idx="182">
                  <c:v>5.9698986000000006E-4</c:v>
                </c:pt>
                <c:pt idx="183">
                  <c:v>7.9079749999999994E-4</c:v>
                </c:pt>
                <c:pt idx="184">
                  <c:v>1.07359584E-3</c:v>
                </c:pt>
                <c:pt idx="185">
                  <c:v>1.42774228E-3</c:v>
                </c:pt>
                <c:pt idx="186">
                  <c:v>1.8166548800000002E-3</c:v>
                </c:pt>
                <c:pt idx="187">
                  <c:v>2.1902600000000003E-3</c:v>
                </c:pt>
                <c:pt idx="188">
                  <c:v>2.529618E-3</c:v>
                </c:pt>
                <c:pt idx="189">
                  <c:v>2.8427718000000003E-3</c:v>
                </c:pt>
                <c:pt idx="190">
                  <c:v>3.1473637999999996E-3</c:v>
                </c:pt>
                <c:pt idx="191">
                  <c:v>3.4750466000000001E-3</c:v>
                </c:pt>
                <c:pt idx="192">
                  <c:v>3.8398306E-3</c:v>
                </c:pt>
                <c:pt idx="193">
                  <c:v>4.2274460000000002E-3</c:v>
                </c:pt>
                <c:pt idx="194">
                  <c:v>4.6448978000000005E-3</c:v>
                </c:pt>
                <c:pt idx="195">
                  <c:v>5.1119041999999996E-3</c:v>
                </c:pt>
                <c:pt idx="196">
                  <c:v>5.6541505999999995E-3</c:v>
                </c:pt>
                <c:pt idx="197">
                  <c:v>6.3331259999999997E-3</c:v>
                </c:pt>
                <c:pt idx="198">
                  <c:v>7.1908609999999998E-3</c:v>
                </c:pt>
                <c:pt idx="199">
                  <c:v>8.1970003999999996E-3</c:v>
                </c:pt>
                <c:pt idx="200">
                  <c:v>9.2921296000000007E-3</c:v>
                </c:pt>
                <c:pt idx="201">
                  <c:v>1.0394784000000001E-2</c:v>
                </c:pt>
                <c:pt idx="202">
                  <c:v>1.1414673199999999E-2</c:v>
                </c:pt>
                <c:pt idx="203">
                  <c:v>1.2325595999999998E-2</c:v>
                </c:pt>
                <c:pt idx="204">
                  <c:v>1.3157906E-2</c:v>
                </c:pt>
                <c:pt idx="205">
                  <c:v>1.3964272E-2</c:v>
                </c:pt>
                <c:pt idx="206">
                  <c:v>1.4806180000000002E-2</c:v>
                </c:pt>
                <c:pt idx="207">
                  <c:v>1.5707244000000002E-2</c:v>
                </c:pt>
                <c:pt idx="208">
                  <c:v>1.6626986E-2</c:v>
                </c:pt>
                <c:pt idx="209">
                  <c:v>1.7515076000000001E-2</c:v>
                </c:pt>
                <c:pt idx="210">
                  <c:v>1.8325849999999998E-2</c:v>
                </c:pt>
                <c:pt idx="211">
                  <c:v>1.9040109999999999E-2</c:v>
                </c:pt>
                <c:pt idx="212">
                  <c:v>1.9691064000000001E-2</c:v>
                </c:pt>
                <c:pt idx="213">
                  <c:v>2.0323598000000002E-2</c:v>
                </c:pt>
                <c:pt idx="214">
                  <c:v>2.0955614000000001E-2</c:v>
                </c:pt>
                <c:pt idx="215">
                  <c:v>2.1591002000000001E-2</c:v>
                </c:pt>
                <c:pt idx="216">
                  <c:v>2.2209007999999999E-2</c:v>
                </c:pt>
                <c:pt idx="217">
                  <c:v>2.2768898000000003E-2</c:v>
                </c:pt>
                <c:pt idx="218">
                  <c:v>2.3249136E-2</c:v>
                </c:pt>
                <c:pt idx="219">
                  <c:v>2.3629226E-2</c:v>
                </c:pt>
                <c:pt idx="220">
                  <c:v>2.3885041999999999E-2</c:v>
                </c:pt>
                <c:pt idx="221">
                  <c:v>2.4019435999999998E-2</c:v>
                </c:pt>
                <c:pt idx="222">
                  <c:v>2.4039154E-2</c:v>
                </c:pt>
                <c:pt idx="223">
                  <c:v>2.3940823999999999E-2</c:v>
                </c:pt>
                <c:pt idx="224">
                  <c:v>2.3765178000000001E-2</c:v>
                </c:pt>
                <c:pt idx="225">
                  <c:v>2.3562808000000001E-2</c:v>
                </c:pt>
                <c:pt idx="226">
                  <c:v>2.3350060000000002E-2</c:v>
                </c:pt>
                <c:pt idx="227">
                  <c:v>2.3142502000000002E-2</c:v>
                </c:pt>
                <c:pt idx="228">
                  <c:v>2.2946617999999998E-2</c:v>
                </c:pt>
                <c:pt idx="229">
                  <c:v>2.2731016E-2</c:v>
                </c:pt>
                <c:pt idx="230">
                  <c:v>2.2482466E-2</c:v>
                </c:pt>
                <c:pt idx="231">
                  <c:v>2.2204858000000001E-2</c:v>
                </c:pt>
                <c:pt idx="232">
                  <c:v>2.1876656000000001E-2</c:v>
                </c:pt>
                <c:pt idx="233">
                  <c:v>2.1482556E-2</c:v>
                </c:pt>
                <c:pt idx="234">
                  <c:v>2.103008E-2</c:v>
                </c:pt>
                <c:pt idx="235">
                  <c:v>2.0512740000000002E-2</c:v>
                </c:pt>
                <c:pt idx="236">
                  <c:v>1.9936764000000003E-2</c:v>
                </c:pt>
                <c:pt idx="237">
                  <c:v>1.9344443999999999E-2</c:v>
                </c:pt>
                <c:pt idx="238">
                  <c:v>1.8782477999999998E-2</c:v>
                </c:pt>
                <c:pt idx="239">
                  <c:v>1.8280964E-2</c:v>
                </c:pt>
                <c:pt idx="240">
                  <c:v>1.7854432E-2</c:v>
                </c:pt>
                <c:pt idx="241">
                  <c:v>1.7488869999999997E-2</c:v>
                </c:pt>
                <c:pt idx="242">
                  <c:v>1.7144842E-2</c:v>
                </c:pt>
                <c:pt idx="243">
                  <c:v>1.6787584000000001E-2</c:v>
                </c:pt>
                <c:pt idx="244">
                  <c:v>1.6402044000000001E-2</c:v>
                </c:pt>
                <c:pt idx="245">
                  <c:v>1.5986408000000001E-2</c:v>
                </c:pt>
                <c:pt idx="246">
                  <c:v>1.5545345999999998E-2</c:v>
                </c:pt>
                <c:pt idx="247">
                  <c:v>1.5083788000000001E-2</c:v>
                </c:pt>
                <c:pt idx="248">
                  <c:v>1.4601474E-2</c:v>
                </c:pt>
                <c:pt idx="249">
                  <c:v>1.4108524000000001E-2</c:v>
                </c:pt>
                <c:pt idx="250">
                  <c:v>1.3611939999999999E-2</c:v>
                </c:pt>
                <c:pt idx="251">
                  <c:v>1.3118990000000002E-2</c:v>
                </c:pt>
                <c:pt idx="252">
                  <c:v>1.2649908000000001E-2</c:v>
                </c:pt>
                <c:pt idx="253">
                  <c:v>1.2224412E-2</c:v>
                </c:pt>
                <c:pt idx="254">
                  <c:v>1.1849249999999999E-2</c:v>
                </c:pt>
                <c:pt idx="255">
                  <c:v>1.153947E-2</c:v>
                </c:pt>
                <c:pt idx="256">
                  <c:v>1.1284432E-2</c:v>
                </c:pt>
                <c:pt idx="257">
                  <c:v>1.1048852E-2</c:v>
                </c:pt>
                <c:pt idx="258">
                  <c:v>1.0810938000000001E-2</c:v>
                </c:pt>
                <c:pt idx="259">
                  <c:v>1.0532549999999998E-2</c:v>
                </c:pt>
                <c:pt idx="260">
                  <c:v>1.0191116E-2</c:v>
                </c:pt>
                <c:pt idx="261">
                  <c:v>9.819067800000001E-3</c:v>
                </c:pt>
                <c:pt idx="262">
                  <c:v>9.4402746000000013E-3</c:v>
                </c:pt>
                <c:pt idx="263">
                  <c:v>9.0485088000000005E-3</c:v>
                </c:pt>
                <c:pt idx="264">
                  <c:v>8.6476615999999985E-3</c:v>
                </c:pt>
                <c:pt idx="265">
                  <c:v>8.2252803999999981E-3</c:v>
                </c:pt>
                <c:pt idx="266">
                  <c:v>7.760089999999999E-3</c:v>
                </c:pt>
                <c:pt idx="267">
                  <c:v>7.2871162000000007E-3</c:v>
                </c:pt>
                <c:pt idx="268">
                  <c:v>6.8533189999999992E-3</c:v>
                </c:pt>
                <c:pt idx="269">
                  <c:v>6.4937239999999993E-3</c:v>
                </c:pt>
                <c:pt idx="270">
                  <c:v>6.2306436000000003E-3</c:v>
                </c:pt>
                <c:pt idx="271">
                  <c:v>6.0485112000000004E-3</c:v>
                </c:pt>
                <c:pt idx="272">
                  <c:v>5.8933613999999999E-3</c:v>
                </c:pt>
                <c:pt idx="273">
                  <c:v>5.7190124E-3</c:v>
                </c:pt>
                <c:pt idx="274">
                  <c:v>5.4940710000000005E-3</c:v>
                </c:pt>
                <c:pt idx="275">
                  <c:v>5.2034891999999996E-3</c:v>
                </c:pt>
                <c:pt idx="276">
                  <c:v>4.8669849999999999E-3</c:v>
                </c:pt>
                <c:pt idx="277">
                  <c:v>4.5164708000000001E-3</c:v>
                </c:pt>
                <c:pt idx="278">
                  <c:v>4.1786695999999996E-3</c:v>
                </c:pt>
                <c:pt idx="279">
                  <c:v>3.8779693999999995E-3</c:v>
                </c:pt>
                <c:pt idx="280">
                  <c:v>3.6242294000000002E-3</c:v>
                </c:pt>
                <c:pt idx="281">
                  <c:v>3.4132982E-3</c:v>
                </c:pt>
                <c:pt idx="282">
                  <c:v>3.2376518000000001E-3</c:v>
                </c:pt>
                <c:pt idx="283">
                  <c:v>3.0739400000000003E-3</c:v>
                </c:pt>
                <c:pt idx="284">
                  <c:v>2.8956991999999999E-3</c:v>
                </c:pt>
                <c:pt idx="285">
                  <c:v>2.7050047999999998E-3</c:v>
                </c:pt>
                <c:pt idx="286">
                  <c:v>2.5171643999999998E-3</c:v>
                </c:pt>
                <c:pt idx="287">
                  <c:v>2.3521554E-3</c:v>
                </c:pt>
                <c:pt idx="288">
                  <c:v>2.2538246000000004E-3</c:v>
                </c:pt>
                <c:pt idx="289">
                  <c:v>2.2447440000000003E-3</c:v>
                </c:pt>
                <c:pt idx="290">
                  <c:v>2.2994876E-3</c:v>
                </c:pt>
                <c:pt idx="291">
                  <c:v>2.3726520000000003E-3</c:v>
                </c:pt>
                <c:pt idx="292">
                  <c:v>2.4079369999999998E-3</c:v>
                </c:pt>
                <c:pt idx="293">
                  <c:v>2.3451506E-3</c:v>
                </c:pt>
                <c:pt idx="294">
                  <c:v>2.1762497999999997E-3</c:v>
                </c:pt>
                <c:pt idx="295">
                  <c:v>1.9507894000000002E-3</c:v>
                </c:pt>
                <c:pt idx="296">
                  <c:v>1.7299991999999999E-3</c:v>
                </c:pt>
                <c:pt idx="297">
                  <c:v>1.5616174000000001E-3</c:v>
                </c:pt>
                <c:pt idx="298">
                  <c:v>1.4752212000000002E-3</c:v>
                </c:pt>
                <c:pt idx="299">
                  <c:v>1.4609516E-3</c:v>
                </c:pt>
                <c:pt idx="300">
                  <c:v>1.4780752000000002E-3</c:v>
                </c:pt>
                <c:pt idx="301">
                  <c:v>1.501166E-3</c:v>
                </c:pt>
                <c:pt idx="302">
                  <c:v>1.5289269999999998E-3</c:v>
                </c:pt>
                <c:pt idx="303">
                  <c:v>1.5590230000000001E-3</c:v>
                </c:pt>
                <c:pt idx="304">
                  <c:v>1.5854868000000002E-3</c:v>
                </c:pt>
                <c:pt idx="305">
                  <c:v>1.5927514E-3</c:v>
                </c:pt>
                <c:pt idx="306">
                  <c:v>1.5460507999999998E-3</c:v>
                </c:pt>
                <c:pt idx="307">
                  <c:v>1.4147701199999998E-3</c:v>
                </c:pt>
                <c:pt idx="308">
                  <c:v>1.2072116999999999E-3</c:v>
                </c:pt>
                <c:pt idx="309">
                  <c:v>9.5347148000000004E-4</c:v>
                </c:pt>
                <c:pt idx="310">
                  <c:v>7.0492023999999996E-4</c:v>
                </c:pt>
                <c:pt idx="311">
                  <c:v>5.0566415999999997E-4</c:v>
                </c:pt>
                <c:pt idx="312">
                  <c:v>3.6893506000000001E-4</c:v>
                </c:pt>
                <c:pt idx="313">
                  <c:v>2.8176052000000002E-4</c:v>
                </c:pt>
                <c:pt idx="314">
                  <c:v>2.2909257999999998E-4</c:v>
                </c:pt>
                <c:pt idx="315">
                  <c:v>1.90694268E-4</c:v>
                </c:pt>
                <c:pt idx="316">
                  <c:v>1.6371168799999999E-4</c:v>
                </c:pt>
                <c:pt idx="317">
                  <c:v>1.6864118800000001E-4</c:v>
                </c:pt>
                <c:pt idx="318">
                  <c:v>2.0314778800000003E-4</c:v>
                </c:pt>
                <c:pt idx="319">
                  <c:v>2.39729948E-4</c:v>
                </c:pt>
                <c:pt idx="320">
                  <c:v>2.4414056000000004E-4</c:v>
                </c:pt>
                <c:pt idx="321">
                  <c:v>1.9484544E-4</c:v>
                </c:pt>
                <c:pt idx="322">
                  <c:v>7.9909980000000011E-5</c:v>
                </c:pt>
                <c:pt idx="323">
                  <c:v>-7.8093860000000005E-5</c:v>
                </c:pt>
                <c:pt idx="324">
                  <c:v>-2.2027135999999999E-4</c:v>
                </c:pt>
                <c:pt idx="325">
                  <c:v>-3.0147858E-4</c:v>
                </c:pt>
                <c:pt idx="326">
                  <c:v>-3.2534779999999998E-4</c:v>
                </c:pt>
                <c:pt idx="327">
                  <c:v>-3.0744588E-4</c:v>
                </c:pt>
                <c:pt idx="328">
                  <c:v>-2.6749088000000001E-4</c:v>
                </c:pt>
                <c:pt idx="329">
                  <c:v>-2.4232441999999998E-4</c:v>
                </c:pt>
                <c:pt idx="330">
                  <c:v>-2.3298430000000004E-4</c:v>
                </c:pt>
                <c:pt idx="331">
                  <c:v>-2.1689852000000002E-4</c:v>
                </c:pt>
                <c:pt idx="332">
                  <c:v>-1.9536434000000003E-4</c:v>
                </c:pt>
                <c:pt idx="333">
                  <c:v>-1.6916009999999999E-4</c:v>
                </c:pt>
                <c:pt idx="334">
                  <c:v>-1.3880467999999999E-4</c:v>
                </c:pt>
                <c:pt idx="335">
                  <c:v>-1.2764840000000001E-4</c:v>
                </c:pt>
                <c:pt idx="336">
                  <c:v>-1.4373418E-4</c:v>
                </c:pt>
                <c:pt idx="337">
                  <c:v>-1.7460850000000001E-4</c:v>
                </c:pt>
                <c:pt idx="338">
                  <c:v>-2.1845522000000004E-4</c:v>
                </c:pt>
                <c:pt idx="339">
                  <c:v>-2.6489641999999998E-4</c:v>
                </c:pt>
                <c:pt idx="340">
                  <c:v>-3.0900259999999999E-4</c:v>
                </c:pt>
                <c:pt idx="341">
                  <c:v>-3.6115166E-4</c:v>
                </c:pt>
                <c:pt idx="342">
                  <c:v>-4.1330070000000004E-4</c:v>
                </c:pt>
                <c:pt idx="343">
                  <c:v>-4.6077968000000002E-4</c:v>
                </c:pt>
                <c:pt idx="344">
                  <c:v>-5.0229135999999995E-4</c:v>
                </c:pt>
                <c:pt idx="345">
                  <c:v>-5.2408497999999995E-4</c:v>
                </c:pt>
                <c:pt idx="346">
                  <c:v>-5.2927393999999996E-4</c:v>
                </c:pt>
                <c:pt idx="347">
                  <c:v>-5.3783572000000001E-4</c:v>
                </c:pt>
                <c:pt idx="348">
                  <c:v>-5.5106755999999996E-4</c:v>
                </c:pt>
                <c:pt idx="349">
                  <c:v>-5.7415844000000005E-4</c:v>
                </c:pt>
                <c:pt idx="350">
                  <c:v>-6.1048115999999997E-4</c:v>
                </c:pt>
                <c:pt idx="351">
                  <c:v>-6.4239325999999994E-4</c:v>
                </c:pt>
                <c:pt idx="352">
                  <c:v>-6.6237076000000002E-4</c:v>
                </c:pt>
                <c:pt idx="353">
                  <c:v>-6.7119200000000003E-4</c:v>
                </c:pt>
                <c:pt idx="354">
                  <c:v>-6.6937586000000008E-4</c:v>
                </c:pt>
                <c:pt idx="355">
                  <c:v>-6.6340856000000003E-4</c:v>
                </c:pt>
                <c:pt idx="356">
                  <c:v>-6.6211132000000008E-4</c:v>
                </c:pt>
                <c:pt idx="357">
                  <c:v>-6.6807862000000003E-4</c:v>
                </c:pt>
                <c:pt idx="358">
                  <c:v>-6.8312660000000003E-4</c:v>
                </c:pt>
                <c:pt idx="359">
                  <c:v>-7.0881193999999998E-4</c:v>
                </c:pt>
                <c:pt idx="360">
                  <c:v>-7.4305907999999991E-4</c:v>
                </c:pt>
                <c:pt idx="361">
                  <c:v>-7.7990070000000006E-4</c:v>
                </c:pt>
                <c:pt idx="362">
                  <c:v>-8.094777800000001E-4</c:v>
                </c:pt>
                <c:pt idx="363">
                  <c:v>-8.2919584000000002E-4</c:v>
                </c:pt>
                <c:pt idx="364">
                  <c:v>-8.3671983999999999E-4</c:v>
                </c:pt>
                <c:pt idx="365">
                  <c:v>-8.2997417999999996E-4</c:v>
                </c:pt>
                <c:pt idx="366">
                  <c:v>-8.0688329999999988E-4</c:v>
                </c:pt>
                <c:pt idx="367">
                  <c:v>-7.4876693999999992E-4</c:v>
                </c:pt>
                <c:pt idx="368">
                  <c:v>-6.4135545999999993E-4</c:v>
                </c:pt>
                <c:pt idx="369">
                  <c:v>-4.9191340799999996E-4</c:v>
                </c:pt>
                <c:pt idx="370">
                  <c:v>-3.3079620399999995E-4</c:v>
                </c:pt>
                <c:pt idx="371">
                  <c:v>-2.0392612399999999E-4</c:v>
                </c:pt>
                <c:pt idx="372">
                  <c:v>-1.5956052400000002E-4</c:v>
                </c:pt>
                <c:pt idx="373">
                  <c:v>-2.0781784399999999E-4</c:v>
                </c:pt>
                <c:pt idx="374">
                  <c:v>-3.2353165599999998E-4</c:v>
                </c:pt>
                <c:pt idx="375">
                  <c:v>-4.6622805999999999E-4</c:v>
                </c:pt>
                <c:pt idx="376">
                  <c:v>-5.9569262E-4</c:v>
                </c:pt>
                <c:pt idx="377">
                  <c:v>-6.9116947999999997E-4</c:v>
                </c:pt>
                <c:pt idx="378">
                  <c:v>-7.5343700000000003E-4</c:v>
                </c:pt>
                <c:pt idx="379">
                  <c:v>-7.9780260000000011E-4</c:v>
                </c:pt>
                <c:pt idx="380">
                  <c:v>-8.3360642000000003E-4</c:v>
                </c:pt>
                <c:pt idx="381">
                  <c:v>-8.5929178000000001E-4</c:v>
                </c:pt>
                <c:pt idx="382">
                  <c:v>-8.7615589999999986E-4</c:v>
                </c:pt>
                <c:pt idx="383">
                  <c:v>-8.8471769999999995E-4</c:v>
                </c:pt>
                <c:pt idx="384">
                  <c:v>-8.7849095999999996E-4</c:v>
                </c:pt>
                <c:pt idx="385">
                  <c:v>-8.5955126000000011E-4</c:v>
                </c:pt>
                <c:pt idx="386">
                  <c:v>-8.3775762000000008E-4</c:v>
                </c:pt>
                <c:pt idx="387">
                  <c:v>-8.234879799999999E-4</c:v>
                </c:pt>
                <c:pt idx="388">
                  <c:v>-8.3230919999999989E-4</c:v>
                </c:pt>
                <c:pt idx="389">
                  <c:v>-8.6577799999999999E-4</c:v>
                </c:pt>
                <c:pt idx="390">
                  <c:v>-9.1533262000000005E-4</c:v>
                </c:pt>
                <c:pt idx="391">
                  <c:v>-9.6514659999999994E-4</c:v>
                </c:pt>
                <c:pt idx="392">
                  <c:v>-9.9316697999999996E-4</c:v>
                </c:pt>
                <c:pt idx="393">
                  <c:v>-9.8849691999999996E-4</c:v>
                </c:pt>
                <c:pt idx="394">
                  <c:v>-9.6488713999999998E-4</c:v>
                </c:pt>
                <c:pt idx="395">
                  <c:v>-9.3686669999999987E-4</c:v>
                </c:pt>
                <c:pt idx="396">
                  <c:v>-9.1507310000000001E-4</c:v>
                </c:pt>
                <c:pt idx="397">
                  <c:v>-9.0236016000000007E-4</c:v>
                </c:pt>
                <c:pt idx="398">
                  <c:v>-8.8445823999999998E-4</c:v>
                </c:pt>
                <c:pt idx="399">
                  <c:v>-8.4761661999999995E-4</c:v>
                </c:pt>
                <c:pt idx="400">
                  <c:v>-7.9546758000000018E-4</c:v>
                </c:pt>
                <c:pt idx="401">
                  <c:v>-7.3890792000000003E-4</c:v>
                </c:pt>
                <c:pt idx="402">
                  <c:v>-6.9532065999999989E-4</c:v>
                </c:pt>
                <c:pt idx="403">
                  <c:v>-6.78716E-4</c:v>
                </c:pt>
                <c:pt idx="404">
                  <c:v>-6.9687736000000001E-4</c:v>
                </c:pt>
                <c:pt idx="405">
                  <c:v>-7.4150242000000006E-4</c:v>
                </c:pt>
                <c:pt idx="406">
                  <c:v>-7.939109199999999E-4</c:v>
                </c:pt>
                <c:pt idx="407">
                  <c:v>-8.4346547999999998E-4</c:v>
                </c:pt>
                <c:pt idx="408">
                  <c:v>-8.8471769999999995E-4</c:v>
                </c:pt>
                <c:pt idx="409">
                  <c:v>-9.0547353999999997E-4</c:v>
                </c:pt>
                <c:pt idx="410">
                  <c:v>-9.0703021999999996E-4</c:v>
                </c:pt>
                <c:pt idx="411">
                  <c:v>-9.0028456000000004E-4</c:v>
                </c:pt>
                <c:pt idx="412">
                  <c:v>-8.8627436000000002E-4</c:v>
                </c:pt>
                <c:pt idx="413">
                  <c:v>-8.9276055999999997E-4</c:v>
                </c:pt>
                <c:pt idx="414">
                  <c:v>-9.4023955999999998E-4</c:v>
                </c:pt>
                <c:pt idx="415">
                  <c:v>-1.0149605E-3</c:v>
                </c:pt>
                <c:pt idx="416">
                  <c:v>-1.1018755200000001E-3</c:v>
                </c:pt>
                <c:pt idx="417">
                  <c:v>-1.1755587400000002E-3</c:v>
                </c:pt>
                <c:pt idx="418">
                  <c:v>-1.1983902E-3</c:v>
                </c:pt>
                <c:pt idx="419">
                  <c:v>-1.1771154E-3</c:v>
                </c:pt>
                <c:pt idx="420">
                  <c:v>-1.1369010000000001E-3</c:v>
                </c:pt>
                <c:pt idx="421">
                  <c:v>-1.0865682000000001E-3</c:v>
                </c:pt>
                <c:pt idx="422">
                  <c:v>-1.04817E-3</c:v>
                </c:pt>
                <c:pt idx="423">
                  <c:v>-1.0178145600000001E-3</c:v>
                </c:pt>
                <c:pt idx="424">
                  <c:v>-9.7059507999999999E-4</c:v>
                </c:pt>
                <c:pt idx="425">
                  <c:v>-9.1092208E-4</c:v>
                </c:pt>
                <c:pt idx="426">
                  <c:v>-8.5280567999999998E-4</c:v>
                </c:pt>
                <c:pt idx="427">
                  <c:v>-8.0169434000000009E-4</c:v>
                </c:pt>
                <c:pt idx="428">
                  <c:v>-7.9053808000000003E-4</c:v>
                </c:pt>
                <c:pt idx="429">
                  <c:v>-8.349037599999999E-4</c:v>
                </c:pt>
                <c:pt idx="430">
                  <c:v>-9.168893599999998E-4</c:v>
                </c:pt>
                <c:pt idx="431">
                  <c:v>-1.0209279599999999E-3</c:v>
                </c:pt>
                <c:pt idx="432">
                  <c:v>-1.1213343E-3</c:v>
                </c:pt>
                <c:pt idx="433">
                  <c:v>-1.1895692E-3</c:v>
                </c:pt>
                <c:pt idx="434">
                  <c:v>-1.2209623999999998E-3</c:v>
                </c:pt>
                <c:pt idx="435">
                  <c:v>-1.2212218E-3</c:v>
                </c:pt>
                <c:pt idx="436">
                  <c:v>-1.1932014E-3</c:v>
                </c:pt>
                <c:pt idx="437">
                  <c:v>-1.1402739999999999E-3</c:v>
                </c:pt>
                <c:pt idx="438">
                  <c:v>-1.0590667E-3</c:v>
                </c:pt>
                <c:pt idx="439">
                  <c:v>-9.5606578E-4</c:v>
                </c:pt>
                <c:pt idx="440">
                  <c:v>-8.5228660000000005E-4</c:v>
                </c:pt>
                <c:pt idx="441">
                  <c:v>-7.7626840000000002E-4</c:v>
                </c:pt>
                <c:pt idx="442">
                  <c:v>-7.6044211999999991E-4</c:v>
                </c:pt>
                <c:pt idx="443">
                  <c:v>-8.1207221999999993E-4</c:v>
                </c:pt>
                <c:pt idx="444">
                  <c:v>-9.0521413999999998E-4</c:v>
                </c:pt>
                <c:pt idx="445">
                  <c:v>-1.0006909199999998E-3</c:v>
                </c:pt>
                <c:pt idx="446">
                  <c:v>-1.06581232E-3</c:v>
                </c:pt>
                <c:pt idx="447">
                  <c:v>-1.0914976000000001E-3</c:v>
                </c:pt>
                <c:pt idx="448">
                  <c:v>-1.0959082000000001E-3</c:v>
                </c:pt>
                <c:pt idx="449">
                  <c:v>-1.1047294E-3</c:v>
                </c:pt>
                <c:pt idx="450">
                  <c:v>-1.1428683999999999E-3</c:v>
                </c:pt>
                <c:pt idx="451">
                  <c:v>-1.2238161999999998E-3</c:v>
                </c:pt>
                <c:pt idx="452">
                  <c:v>-1.3327844E-3</c:v>
                </c:pt>
                <c:pt idx="453">
                  <c:v>-1.4409741999999999E-3</c:v>
                </c:pt>
                <c:pt idx="454">
                  <c:v>-1.5216623999999999E-3</c:v>
                </c:pt>
                <c:pt idx="455">
                  <c:v>-1.5546122E-3</c:v>
                </c:pt>
                <c:pt idx="456">
                  <c:v>-1.5367104000000001E-3</c:v>
                </c:pt>
                <c:pt idx="457">
                  <c:v>-1.4837830000000002E-3</c:v>
                </c:pt>
                <c:pt idx="458">
                  <c:v>-1.414251E-3</c:v>
                </c:pt>
                <c:pt idx="459">
                  <c:v>-1.3540592E-3</c:v>
                </c:pt>
                <c:pt idx="460">
                  <c:v>-1.3252606E-3</c:v>
                </c:pt>
                <c:pt idx="461">
                  <c:v>-1.32552E-3</c:v>
                </c:pt>
                <c:pt idx="462">
                  <c:v>-1.3566538E-3</c:v>
                </c:pt>
                <c:pt idx="463">
                  <c:v>-1.4165864E-3</c:v>
                </c:pt>
                <c:pt idx="464">
                  <c:v>-1.4780756000000001E-3</c:v>
                </c:pt>
                <c:pt idx="465">
                  <c:v>-1.5169927999999998E-3</c:v>
                </c:pt>
                <c:pt idx="466">
                  <c:v>-1.5146577999999998E-3</c:v>
                </c:pt>
                <c:pt idx="467">
                  <c:v>-1.4466824000000001E-3</c:v>
                </c:pt>
                <c:pt idx="468">
                  <c:v>-1.3135854800000002E-3</c:v>
                </c:pt>
                <c:pt idx="469">
                  <c:v>-1.1555815600000001E-3</c:v>
                </c:pt>
                <c:pt idx="470">
                  <c:v>-1.00795556E-3</c:v>
                </c:pt>
                <c:pt idx="471">
                  <c:v>-9.0754912000000007E-4</c:v>
                </c:pt>
                <c:pt idx="472">
                  <c:v>-8.6318353999999991E-4</c:v>
                </c:pt>
                <c:pt idx="473">
                  <c:v>-8.5721623999999996E-4</c:v>
                </c:pt>
                <c:pt idx="474">
                  <c:v>-8.5617844000000017E-4</c:v>
                </c:pt>
                <c:pt idx="475">
                  <c:v>-8.3386590000000002E-4</c:v>
                </c:pt>
                <c:pt idx="476">
                  <c:v>-7.8975974000000009E-4</c:v>
                </c:pt>
                <c:pt idx="477">
                  <c:v>-7.5058307999999998E-4</c:v>
                </c:pt>
                <c:pt idx="478">
                  <c:v>-7.3812955999999995E-4</c:v>
                </c:pt>
                <c:pt idx="479">
                  <c:v>-7.4721024000000001E-4</c:v>
                </c:pt>
                <c:pt idx="480">
                  <c:v>-7.7600898E-4</c:v>
                </c:pt>
                <c:pt idx="481">
                  <c:v>-8.0636439999999998E-4</c:v>
                </c:pt>
                <c:pt idx="482">
                  <c:v>-8.2686080000000006E-4</c:v>
                </c:pt>
                <c:pt idx="483">
                  <c:v>-8.4087099999999998E-4</c:v>
                </c:pt>
                <c:pt idx="484">
                  <c:v>-8.4605995999999998E-4</c:v>
                </c:pt>
                <c:pt idx="485">
                  <c:v>-8.1648288000000005E-4</c:v>
                </c:pt>
                <c:pt idx="486">
                  <c:v>-7.3968626000000008E-4</c:v>
                </c:pt>
                <c:pt idx="487">
                  <c:v>-6.1307562000000005E-4</c:v>
                </c:pt>
                <c:pt idx="488">
                  <c:v>-4.5818515999999996E-4</c:v>
                </c:pt>
                <c:pt idx="489">
                  <c:v>-3.1704544000000004E-4</c:v>
                </c:pt>
                <c:pt idx="490">
                  <c:v>-2.2001188E-4</c:v>
                </c:pt>
                <c:pt idx="491">
                  <c:v>-1.7019785999999998E-4</c:v>
                </c:pt>
                <c:pt idx="492">
                  <c:v>-1.6397112000000001E-4</c:v>
                </c:pt>
                <c:pt idx="493">
                  <c:v>-1.8654309999999999E-4</c:v>
                </c:pt>
                <c:pt idx="494">
                  <c:v>-2.2260637999999998E-4</c:v>
                </c:pt>
                <c:pt idx="495">
                  <c:v>-2.7034481999999997E-4</c:v>
                </c:pt>
                <c:pt idx="496">
                  <c:v>-3.1912105999999999E-4</c:v>
                </c:pt>
                <c:pt idx="497">
                  <c:v>-3.3883909999999999E-4</c:v>
                </c:pt>
                <c:pt idx="498">
                  <c:v>-3.08224232E-4</c:v>
                </c:pt>
                <c:pt idx="499">
                  <c:v>-2.3843271999999995E-4</c:v>
                </c:pt>
                <c:pt idx="500">
                  <c:v>-1.4555033600000003E-4</c:v>
                </c:pt>
                <c:pt idx="501">
                  <c:v>-6.2526964000000001E-5</c:v>
                </c:pt>
                <c:pt idx="502">
                  <c:v>-3.0355424E-5</c:v>
                </c:pt>
                <c:pt idx="503">
                  <c:v>-4.3068371999999999E-5</c:v>
                </c:pt>
                <c:pt idx="504">
                  <c:v>-6.5380899999999996E-5</c:v>
                </c:pt>
                <c:pt idx="505">
                  <c:v>-6.7197035999999992E-5</c:v>
                </c:pt>
                <c:pt idx="506">
                  <c:v>-2.0496388000000003E-5</c:v>
                </c:pt>
                <c:pt idx="507">
                  <c:v>7.8093851999999996E-5</c:v>
                </c:pt>
                <c:pt idx="508">
                  <c:v>1.8809981200000001E-4</c:v>
                </c:pt>
                <c:pt idx="509">
                  <c:v>2.7942550800000001E-4</c:v>
                </c:pt>
                <c:pt idx="510">
                  <c:v>3.3702295999999999E-4</c:v>
                </c:pt>
                <c:pt idx="511">
                  <c:v>3.577788E-4</c:v>
                </c:pt>
                <c:pt idx="512">
                  <c:v>3.6685950000000004E-4</c:v>
                </c:pt>
                <c:pt idx="513">
                  <c:v>3.8891257999999995E-4</c:v>
                </c:pt>
                <c:pt idx="514">
                  <c:v>4.2471639999999992E-4</c:v>
                </c:pt>
                <c:pt idx="515">
                  <c:v>4.5922300000000003E-4</c:v>
                </c:pt>
                <c:pt idx="516">
                  <c:v>4.7063870000000002E-4</c:v>
                </c:pt>
                <c:pt idx="517">
                  <c:v>4.4832615999999999E-4</c:v>
                </c:pt>
                <c:pt idx="518">
                  <c:v>4.1174397999999999E-4</c:v>
                </c:pt>
                <c:pt idx="519">
                  <c:v>3.8631808000000003E-4</c:v>
                </c:pt>
                <c:pt idx="520">
                  <c:v>3.9306371999999997E-4</c:v>
                </c:pt>
                <c:pt idx="521">
                  <c:v>4.4910450000000009E-4</c:v>
                </c:pt>
                <c:pt idx="522">
                  <c:v>5.4613805999999992E-4</c:v>
                </c:pt>
                <c:pt idx="523">
                  <c:v>6.5329008000000006E-4</c:v>
                </c:pt>
                <c:pt idx="524">
                  <c:v>7.3942682000000003E-4</c:v>
                </c:pt>
                <c:pt idx="525">
                  <c:v>7.7263615999999995E-4</c:v>
                </c:pt>
                <c:pt idx="526">
                  <c:v>7.2878943999999995E-4</c:v>
                </c:pt>
                <c:pt idx="527">
                  <c:v>6.1930237999999996E-4</c:v>
                </c:pt>
                <c:pt idx="528">
                  <c:v>4.8179493999999995E-4</c:v>
                </c:pt>
                <c:pt idx="529">
                  <c:v>3.5829768000000004E-4</c:v>
                </c:pt>
                <c:pt idx="530">
                  <c:v>2.8383609999999996E-4</c:v>
                </c:pt>
                <c:pt idx="531">
                  <c:v>2.6749088000000001E-4</c:v>
                </c:pt>
                <c:pt idx="532">
                  <c:v>2.8980340000000002E-4</c:v>
                </c:pt>
                <c:pt idx="533">
                  <c:v>3.2223440000000005E-4</c:v>
                </c:pt>
                <c:pt idx="534">
                  <c:v>3.4714141999999998E-4</c:v>
                </c:pt>
                <c:pt idx="535">
                  <c:v>3.6192996E-4</c:v>
                </c:pt>
                <c:pt idx="536">
                  <c:v>3.7412402000000001E-4</c:v>
                </c:pt>
                <c:pt idx="537">
                  <c:v>3.7749684000000001E-4</c:v>
                </c:pt>
                <c:pt idx="538">
                  <c:v>3.5596266E-4</c:v>
                </c:pt>
                <c:pt idx="539">
                  <c:v>3.0121912800000001E-4</c:v>
                </c:pt>
                <c:pt idx="540">
                  <c:v>2.1845521600000005E-4</c:v>
                </c:pt>
                <c:pt idx="541">
                  <c:v>1.3102123200000001E-4</c:v>
                </c:pt>
                <c:pt idx="542">
                  <c:v>6.8753719999999993E-5</c:v>
                </c:pt>
                <c:pt idx="543">
                  <c:v>3.3987688E-5</c:v>
                </c:pt>
                <c:pt idx="544">
                  <c:v>0</c:v>
                </c:pt>
                <c:pt idx="545">
                  <c:v>-5.0592367999999999E-5</c:v>
                </c:pt>
                <c:pt idx="546">
                  <c:v>-1.3335628400000001E-4</c:v>
                </c:pt>
                <c:pt idx="547">
                  <c:v>-2.4180555200000001E-4</c:v>
                </c:pt>
                <c:pt idx="548">
                  <c:v>-3.3001788E-4</c:v>
                </c:pt>
                <c:pt idx="549">
                  <c:v>-3.6322722000000003E-4</c:v>
                </c:pt>
                <c:pt idx="550">
                  <c:v>-3.4506586000000001E-4</c:v>
                </c:pt>
                <c:pt idx="551">
                  <c:v>-2.8928454000000001E-4</c:v>
                </c:pt>
                <c:pt idx="552">
                  <c:v>-2.2104971999999996E-4</c:v>
                </c:pt>
                <c:pt idx="553">
                  <c:v>-1.7746244000000001E-4</c:v>
                </c:pt>
                <c:pt idx="554">
                  <c:v>-1.6578728000000002E-4</c:v>
                </c:pt>
                <c:pt idx="555">
                  <c:v>-1.7746244000000001E-4</c:v>
                </c:pt>
                <c:pt idx="556">
                  <c:v>-2.0211E-4</c:v>
                </c:pt>
                <c:pt idx="557">
                  <c:v>-2.2883314000000005E-4</c:v>
                </c:pt>
                <c:pt idx="558">
                  <c:v>-2.4595672000000002E-4</c:v>
                </c:pt>
                <c:pt idx="559">
                  <c:v>-2.4076775999999997E-4</c:v>
                </c:pt>
                <c:pt idx="560">
                  <c:v>-2.1378515999999998E-4</c:v>
                </c:pt>
                <c:pt idx="561">
                  <c:v>-1.7383016399999998E-4</c:v>
                </c:pt>
                <c:pt idx="562">
                  <c:v>-1.2453504E-4</c:v>
                </c:pt>
                <c:pt idx="563">
                  <c:v>-7.2385988000000002E-5</c:v>
                </c:pt>
                <c:pt idx="564">
                  <c:v>-3.1652655999999996E-5</c:v>
                </c:pt>
                <c:pt idx="565">
                  <c:v>9.0806800000000013E-6</c:v>
                </c:pt>
                <c:pt idx="566">
                  <c:v>5.8116343999999998E-5</c:v>
                </c:pt>
                <c:pt idx="567">
                  <c:v>9.5995760000000004E-5</c:v>
                </c:pt>
                <c:pt idx="568">
                  <c:v>1.10784296E-4</c:v>
                </c:pt>
                <c:pt idx="569">
                  <c:v>1.0533588799999998E-4</c:v>
                </c:pt>
                <c:pt idx="570">
                  <c:v>8.2245016E-5</c:v>
                </c:pt>
                <c:pt idx="571">
                  <c:v>5.9154151999999999E-5</c:v>
                </c:pt>
                <c:pt idx="572">
                  <c:v>7.1607652000000004E-5</c:v>
                </c:pt>
                <c:pt idx="573">
                  <c:v>1.3257792399999998E-4</c:v>
                </c:pt>
                <c:pt idx="574">
                  <c:v>2.1975246000000004E-4</c:v>
                </c:pt>
                <c:pt idx="575">
                  <c:v>3.0095967600000001E-4</c:v>
                </c:pt>
                <c:pt idx="576">
                  <c:v>3.4221190000000002E-4</c:v>
                </c:pt>
                <c:pt idx="577">
                  <c:v>3.2197495999999995E-4</c:v>
                </c:pt>
                <c:pt idx="578">
                  <c:v>2.5322124800000002E-4</c:v>
                </c:pt>
                <c:pt idx="579">
                  <c:v>1.7538684000000001E-4</c:v>
                </c:pt>
                <c:pt idx="580">
                  <c:v>1.2194056E-4</c:v>
                </c:pt>
                <c:pt idx="581">
                  <c:v>1.1337878000000001E-4</c:v>
                </c:pt>
                <c:pt idx="582">
                  <c:v>1.4736645999999999E-4</c:v>
                </c:pt>
                <c:pt idx="583">
                  <c:v>1.91732072E-4</c:v>
                </c:pt>
                <c:pt idx="584">
                  <c:v>2.0859620000000003E-4</c:v>
                </c:pt>
                <c:pt idx="585">
                  <c:v>1.7590575199999999E-4</c:v>
                </c:pt>
                <c:pt idx="586">
                  <c:v>1.03779212E-4</c:v>
                </c:pt>
                <c:pt idx="587">
                  <c:v>2.3609772000000002E-5</c:v>
                </c:pt>
                <c:pt idx="588">
                  <c:v>-2.4128664000000007E-5</c:v>
                </c:pt>
                <c:pt idx="589">
                  <c:v>-1.0637384E-5</c:v>
                </c:pt>
                <c:pt idx="590">
                  <c:v>6.3564743999999998E-5</c:v>
                </c:pt>
                <c:pt idx="591">
                  <c:v>1.6500890400000001E-4</c:v>
                </c:pt>
                <c:pt idx="592">
                  <c:v>2.5763184400000002E-4</c:v>
                </c:pt>
                <c:pt idx="593">
                  <c:v>3.2405054000000005E-4</c:v>
                </c:pt>
                <c:pt idx="594">
                  <c:v>3.6296774000000003E-4</c:v>
                </c:pt>
                <c:pt idx="595">
                  <c:v>3.8761530000000006E-4</c:v>
                </c:pt>
                <c:pt idx="596">
                  <c:v>4.1252231999999999E-4</c:v>
                </c:pt>
                <c:pt idx="597">
                  <c:v>4.3872657999999997E-4</c:v>
                </c:pt>
              </c:numCache>
            </c:numRef>
          </c:val>
          <c:smooth val="0"/>
        </c:ser>
        <c:ser>
          <c:idx val="64"/>
          <c:order val="63"/>
          <c:marker>
            <c:symbol val="none"/>
          </c:marker>
          <c:val>
            <c:numRef>
              <c:f>Sheet1!$BN$2:$BN$599</c:f>
              <c:numCache>
                <c:formatCode>0.00E+00</c:formatCode>
                <c:ptCount val="598"/>
                <c:pt idx="0">
                  <c:v>3.3987690000000001E-4</c:v>
                </c:pt>
                <c:pt idx="1">
                  <c:v>3.3598519999999998E-4</c:v>
                </c:pt>
                <c:pt idx="2">
                  <c:v>3.3261233999999998E-4</c:v>
                </c:pt>
                <c:pt idx="3">
                  <c:v>3.2612614000000002E-4</c:v>
                </c:pt>
                <c:pt idx="4">
                  <c:v>3.0588917999999998E-4</c:v>
                </c:pt>
                <c:pt idx="5">
                  <c:v>2.6749088000000001E-4</c:v>
                </c:pt>
                <c:pt idx="6">
                  <c:v>2.0911508799999998E-4</c:v>
                </c:pt>
                <c:pt idx="7">
                  <c:v>1.36729092E-4</c:v>
                </c:pt>
                <c:pt idx="8">
                  <c:v>7.5499359999999988E-5</c:v>
                </c:pt>
                <c:pt idx="9">
                  <c:v>4.6700640000000001E-5</c:v>
                </c:pt>
                <c:pt idx="10">
                  <c:v>4.7478979999999996E-5</c:v>
                </c:pt>
                <c:pt idx="11">
                  <c:v>6.8234812000000006E-5</c:v>
                </c:pt>
                <c:pt idx="12">
                  <c:v>9.3401267999999995E-5</c:v>
                </c:pt>
                <c:pt idx="13">
                  <c:v>1.0507642800000002E-4</c:v>
                </c:pt>
                <c:pt idx="14">
                  <c:v>1.1000594799999998E-4</c:v>
                </c:pt>
                <c:pt idx="15">
                  <c:v>1.2790786799999999E-4</c:v>
                </c:pt>
                <c:pt idx="16">
                  <c:v>1.5255542799999999E-4</c:v>
                </c:pt>
                <c:pt idx="17">
                  <c:v>1.6967898800000002E-4</c:v>
                </c:pt>
                <c:pt idx="18">
                  <c:v>1.7590573999999999E-4</c:v>
                </c:pt>
                <c:pt idx="19">
                  <c:v>1.6474946799999998E-4</c:v>
                </c:pt>
                <c:pt idx="20">
                  <c:v>1.5255540800000002E-4</c:v>
                </c:pt>
                <c:pt idx="21">
                  <c:v>1.8239194800000002E-4</c:v>
                </c:pt>
                <c:pt idx="22">
                  <c:v>2.78906608E-4</c:v>
                </c:pt>
                <c:pt idx="23">
                  <c:v>4.2860810800000003E-4</c:v>
                </c:pt>
                <c:pt idx="24">
                  <c:v>6.0243827999999992E-4</c:v>
                </c:pt>
                <c:pt idx="25">
                  <c:v>7.5239921999999994E-4</c:v>
                </c:pt>
                <c:pt idx="26">
                  <c:v>8.4061153999999991E-4</c:v>
                </c:pt>
                <c:pt idx="27">
                  <c:v>8.6292408000000005E-4</c:v>
                </c:pt>
                <c:pt idx="28">
                  <c:v>8.3723872000000007E-4</c:v>
                </c:pt>
                <c:pt idx="29">
                  <c:v>7.8768414000000007E-4</c:v>
                </c:pt>
                <c:pt idx="30">
                  <c:v>7.4539412000000009E-4</c:v>
                </c:pt>
                <c:pt idx="31">
                  <c:v>7.2982723999999997E-4</c:v>
                </c:pt>
                <c:pt idx="32">
                  <c:v>7.4772913999999991E-4</c:v>
                </c:pt>
                <c:pt idx="33">
                  <c:v>7.9313254000000011E-4</c:v>
                </c:pt>
                <c:pt idx="34">
                  <c:v>8.3879539999999995E-4</c:v>
                </c:pt>
                <c:pt idx="35">
                  <c:v>8.6214571999999998E-4</c:v>
                </c:pt>
                <c:pt idx="36">
                  <c:v>8.5124889999999996E-4</c:v>
                </c:pt>
                <c:pt idx="37">
                  <c:v>8.0506716000000003E-4</c:v>
                </c:pt>
                <c:pt idx="38">
                  <c:v>7.4072406000000009E-4</c:v>
                </c:pt>
                <c:pt idx="39">
                  <c:v>6.8857500000000008E-4</c:v>
                </c:pt>
                <c:pt idx="40">
                  <c:v>6.5899793999999996E-4</c:v>
                </c:pt>
                <c:pt idx="41">
                  <c:v>6.5043615999999991E-4</c:v>
                </c:pt>
                <c:pt idx="42">
                  <c:v>6.6107353999999999E-4</c:v>
                </c:pt>
                <c:pt idx="43">
                  <c:v>6.8935338000000008E-4</c:v>
                </c:pt>
                <c:pt idx="44">
                  <c:v>7.3164340000000006E-4</c:v>
                </c:pt>
                <c:pt idx="45">
                  <c:v>7.7678734000000008E-4</c:v>
                </c:pt>
                <c:pt idx="46">
                  <c:v>8.1778012000000011E-4</c:v>
                </c:pt>
                <c:pt idx="47">
                  <c:v>8.5280559999999987E-4</c:v>
                </c:pt>
                <c:pt idx="48">
                  <c:v>8.7122640000000004E-4</c:v>
                </c:pt>
                <c:pt idx="49">
                  <c:v>8.6707523999999983E-4</c:v>
                </c:pt>
                <c:pt idx="50">
                  <c:v>8.4268714000000004E-4</c:v>
                </c:pt>
                <c:pt idx="51">
                  <c:v>7.8768415999999999E-4</c:v>
                </c:pt>
                <c:pt idx="52">
                  <c:v>6.9687735999999991E-4</c:v>
                </c:pt>
                <c:pt idx="53">
                  <c:v>5.8790919999999992E-4</c:v>
                </c:pt>
                <c:pt idx="54">
                  <c:v>4.8231385999999998E-4</c:v>
                </c:pt>
                <c:pt idx="55">
                  <c:v>4.1433848000000002E-4</c:v>
                </c:pt>
                <c:pt idx="56">
                  <c:v>4.1745185999999998E-4</c:v>
                </c:pt>
                <c:pt idx="57">
                  <c:v>4.8309219999999998E-4</c:v>
                </c:pt>
                <c:pt idx="58">
                  <c:v>5.7415846000000007E-4</c:v>
                </c:pt>
                <c:pt idx="59">
                  <c:v>6.4343108000000009E-4</c:v>
                </c:pt>
                <c:pt idx="60">
                  <c:v>6.4005826000000004E-4</c:v>
                </c:pt>
                <c:pt idx="61">
                  <c:v>5.5547820000000005E-4</c:v>
                </c:pt>
                <c:pt idx="62">
                  <c:v>4.2419750400000001E-4</c:v>
                </c:pt>
                <c:pt idx="63">
                  <c:v>2.9058177200000005E-4</c:v>
                </c:pt>
                <c:pt idx="64">
                  <c:v>2.01591112E-4</c:v>
                </c:pt>
                <c:pt idx="65">
                  <c:v>1.8420809200000001E-4</c:v>
                </c:pt>
                <c:pt idx="66">
                  <c:v>2.2053081199999999E-4</c:v>
                </c:pt>
                <c:pt idx="67">
                  <c:v>2.82279428E-4</c:v>
                </c:pt>
                <c:pt idx="68">
                  <c:v>3.3987688000000003E-4</c:v>
                </c:pt>
                <c:pt idx="69">
                  <c:v>3.6504331999999998E-4</c:v>
                </c:pt>
                <c:pt idx="70">
                  <c:v>3.6192994000000002E-4</c:v>
                </c:pt>
                <c:pt idx="71">
                  <c:v>3.5155202000000001E-4</c:v>
                </c:pt>
                <c:pt idx="72">
                  <c:v>3.3806074000000002E-4</c:v>
                </c:pt>
                <c:pt idx="73">
                  <c:v>3.2872062000000003E-4</c:v>
                </c:pt>
                <c:pt idx="74">
                  <c:v>3.2898007999999999E-4</c:v>
                </c:pt>
                <c:pt idx="75">
                  <c:v>3.2534780000000003E-4</c:v>
                </c:pt>
                <c:pt idx="76">
                  <c:v>3.1185650000000001E-4</c:v>
                </c:pt>
                <c:pt idx="77">
                  <c:v>2.9447347999999999E-4</c:v>
                </c:pt>
                <c:pt idx="78">
                  <c:v>2.6800978000000002E-4</c:v>
                </c:pt>
                <c:pt idx="79">
                  <c:v>2.3402208E-4</c:v>
                </c:pt>
                <c:pt idx="80">
                  <c:v>2.0600170000000003E-4</c:v>
                </c:pt>
                <c:pt idx="81">
                  <c:v>1.8446751999999999E-4</c:v>
                </c:pt>
                <c:pt idx="82">
                  <c:v>1.7408960000000001E-4</c:v>
                </c:pt>
                <c:pt idx="83">
                  <c:v>1.880998E-4</c:v>
                </c:pt>
                <c:pt idx="84">
                  <c:v>2.1663908E-4</c:v>
                </c:pt>
                <c:pt idx="85">
                  <c:v>2.4258388E-4</c:v>
                </c:pt>
                <c:pt idx="86">
                  <c:v>2.5711297999999997E-4</c:v>
                </c:pt>
                <c:pt idx="87">
                  <c:v>2.4595672000000002E-4</c:v>
                </c:pt>
                <c:pt idx="88">
                  <c:v>2.0885564799999999E-4</c:v>
                </c:pt>
                <c:pt idx="89">
                  <c:v>1.7668410800000001E-4</c:v>
                </c:pt>
                <c:pt idx="90">
                  <c:v>1.76943548E-4</c:v>
                </c:pt>
                <c:pt idx="91">
                  <c:v>2.2805480799999999E-4</c:v>
                </c:pt>
                <c:pt idx="92">
                  <c:v>3.2664504800000005E-4</c:v>
                </c:pt>
                <c:pt idx="93">
                  <c:v>4.3379708000000004E-4</c:v>
                </c:pt>
                <c:pt idx="94">
                  <c:v>5.1163148000000006E-4</c:v>
                </c:pt>
                <c:pt idx="95">
                  <c:v>5.3601959999999998E-4</c:v>
                </c:pt>
                <c:pt idx="96">
                  <c:v>5.0281023999999993E-4</c:v>
                </c:pt>
                <c:pt idx="97">
                  <c:v>4.3639153999999996E-4</c:v>
                </c:pt>
                <c:pt idx="98">
                  <c:v>3.6919450000000005E-4</c:v>
                </c:pt>
                <c:pt idx="99">
                  <c:v>3.1782380000000001E-4</c:v>
                </c:pt>
                <c:pt idx="100">
                  <c:v>2.9862463999999998E-4</c:v>
                </c:pt>
                <c:pt idx="101">
                  <c:v>3.0978089999999999E-4</c:v>
                </c:pt>
                <c:pt idx="102">
                  <c:v>3.3287178000000002E-4</c:v>
                </c:pt>
                <c:pt idx="103">
                  <c:v>3.572599E-4</c:v>
                </c:pt>
                <c:pt idx="104">
                  <c:v>3.7256731999999999E-4</c:v>
                </c:pt>
                <c:pt idx="105">
                  <c:v>3.7204844000000007E-4</c:v>
                </c:pt>
                <c:pt idx="106">
                  <c:v>3.6997286000000002E-4</c:v>
                </c:pt>
                <c:pt idx="107">
                  <c:v>3.9228538000000008E-4</c:v>
                </c:pt>
                <c:pt idx="108">
                  <c:v>4.5273676000000002E-4</c:v>
                </c:pt>
                <c:pt idx="109">
                  <c:v>5.4276521999999995E-4</c:v>
                </c:pt>
                <c:pt idx="110">
                  <c:v>6.2942084000000001E-4</c:v>
                </c:pt>
                <c:pt idx="111">
                  <c:v>6.6963527999999999E-4</c:v>
                </c:pt>
                <c:pt idx="112">
                  <c:v>6.3953931999999997E-4</c:v>
                </c:pt>
                <c:pt idx="113">
                  <c:v>5.3835459999999999E-4</c:v>
                </c:pt>
                <c:pt idx="114">
                  <c:v>3.8969089599999999E-4</c:v>
                </c:pt>
                <c:pt idx="115">
                  <c:v>2.4362167599999997E-4</c:v>
                </c:pt>
                <c:pt idx="116">
                  <c:v>1.3750744799999998E-4</c:v>
                </c:pt>
                <c:pt idx="117">
                  <c:v>8.302336399999999E-5</c:v>
                </c:pt>
                <c:pt idx="118">
                  <c:v>9.3141824000000009E-5</c:v>
                </c:pt>
                <c:pt idx="119">
                  <c:v>1.5774436800000002E-4</c:v>
                </c:pt>
                <c:pt idx="120">
                  <c:v>2.3480042800000001E-4</c:v>
                </c:pt>
                <c:pt idx="121">
                  <c:v>3.0666751599999999E-4</c:v>
                </c:pt>
                <c:pt idx="122">
                  <c:v>3.6141104000000002E-4</c:v>
                </c:pt>
                <c:pt idx="123">
                  <c:v>3.811291E-4</c:v>
                </c:pt>
                <c:pt idx="124">
                  <c:v>3.8268579999999996E-4</c:v>
                </c:pt>
                <c:pt idx="125">
                  <c:v>3.7723737999999999E-4</c:v>
                </c:pt>
                <c:pt idx="126">
                  <c:v>3.4973589999999998E-4</c:v>
                </c:pt>
                <c:pt idx="127">
                  <c:v>3.0147858E-4</c:v>
                </c:pt>
                <c:pt idx="128">
                  <c:v>2.3454099199999998E-4</c:v>
                </c:pt>
                <c:pt idx="129">
                  <c:v>1.5255541999999999E-4</c:v>
                </c:pt>
                <c:pt idx="130">
                  <c:v>9.1844596000000014E-5</c:v>
                </c:pt>
                <c:pt idx="131">
                  <c:v>7.4721035999999997E-5</c:v>
                </c:pt>
                <c:pt idx="132">
                  <c:v>9.5995775999999994E-5</c:v>
                </c:pt>
                <c:pt idx="133">
                  <c:v>1.4062082399999998E-4</c:v>
                </c:pt>
                <c:pt idx="134">
                  <c:v>1.7590575600000001E-4</c:v>
                </c:pt>
                <c:pt idx="135">
                  <c:v>1.7097624400000001E-4</c:v>
                </c:pt>
                <c:pt idx="136">
                  <c:v>1.2790786800000002E-4</c:v>
                </c:pt>
                <c:pt idx="137">
                  <c:v>5.9154148000000001E-5</c:v>
                </c:pt>
                <c:pt idx="138">
                  <c:v>-7.2645319999999971E-6</c:v>
                </c:pt>
                <c:pt idx="139">
                  <c:v>-3.9176640000000003E-5</c:v>
                </c:pt>
                <c:pt idx="140">
                  <c:v>-2.5166444000000001E-5</c:v>
                </c:pt>
                <c:pt idx="141">
                  <c:v>3.4506591999999991E-5</c:v>
                </c:pt>
                <c:pt idx="142">
                  <c:v>1.3179959200000001E-4</c:v>
                </c:pt>
                <c:pt idx="143">
                  <c:v>2.4984843200000001E-4</c:v>
                </c:pt>
                <c:pt idx="144">
                  <c:v>3.6763781999999995E-4</c:v>
                </c:pt>
                <c:pt idx="145">
                  <c:v>4.6467137999999994E-4</c:v>
                </c:pt>
                <c:pt idx="146">
                  <c:v>5.217499400000001E-4</c:v>
                </c:pt>
                <c:pt idx="147">
                  <c:v>5.2486329999999997E-4</c:v>
                </c:pt>
                <c:pt idx="148">
                  <c:v>4.7582761999999997E-4</c:v>
                </c:pt>
                <c:pt idx="149">
                  <c:v>3.953987399999999E-4</c:v>
                </c:pt>
                <c:pt idx="150">
                  <c:v>3.1055923999999998E-4</c:v>
                </c:pt>
                <c:pt idx="151">
                  <c:v>2.4829172000000004E-4</c:v>
                </c:pt>
                <c:pt idx="152">
                  <c:v>2.3402208E-4</c:v>
                </c:pt>
                <c:pt idx="153">
                  <c:v>2.4958895999999998E-4</c:v>
                </c:pt>
                <c:pt idx="154">
                  <c:v>2.6126411999999999E-4</c:v>
                </c:pt>
                <c:pt idx="155">
                  <c:v>2.6100465999999998E-4</c:v>
                </c:pt>
                <c:pt idx="156">
                  <c:v>2.4128662000000002E-4</c:v>
                </c:pt>
                <c:pt idx="157">
                  <c:v>2.0833673999999996E-4</c:v>
                </c:pt>
                <c:pt idx="158">
                  <c:v>1.9588323999999998E-4</c:v>
                </c:pt>
                <c:pt idx="159">
                  <c:v>2.1170958000000002E-4</c:v>
                </c:pt>
                <c:pt idx="160">
                  <c:v>2.2338474E-4</c:v>
                </c:pt>
                <c:pt idx="161">
                  <c:v>2.0937454400000001E-4</c:v>
                </c:pt>
                <c:pt idx="162">
                  <c:v>1.57225484E-4</c:v>
                </c:pt>
                <c:pt idx="163">
                  <c:v>6.8234824000000012E-5</c:v>
                </c:pt>
                <c:pt idx="164">
                  <c:v>-1.2712959999999999E-5</c:v>
                </c:pt>
                <c:pt idx="165">
                  <c:v>-2.8020379999999992E-5</c:v>
                </c:pt>
                <c:pt idx="166">
                  <c:v>3.7619956000000002E-5</c:v>
                </c:pt>
                <c:pt idx="167">
                  <c:v>1.5566879599999999E-4</c:v>
                </c:pt>
                <c:pt idx="168">
                  <c:v>2.8253887600000001E-4</c:v>
                </c:pt>
                <c:pt idx="169">
                  <c:v>3.6011381999999999E-4</c:v>
                </c:pt>
                <c:pt idx="170">
                  <c:v>3.45584724E-4</c:v>
                </c:pt>
                <c:pt idx="171">
                  <c:v>2.4725394400000004E-4</c:v>
                </c:pt>
                <c:pt idx="172">
                  <c:v>1.0300086399999999E-4</c:v>
                </c:pt>
                <c:pt idx="173">
                  <c:v>-4.1771136000000002E-5</c:v>
                </c:pt>
                <c:pt idx="174">
                  <c:v>-1.3102123600000002E-4</c:v>
                </c:pt>
                <c:pt idx="175">
                  <c:v>-1.2142165999999999E-4</c:v>
                </c:pt>
                <c:pt idx="176">
                  <c:v>-1.4529080000000012E-5</c:v>
                </c:pt>
                <c:pt idx="177">
                  <c:v>1.5073930000000002E-4</c:v>
                </c:pt>
                <c:pt idx="178">
                  <c:v>3.1522933999999998E-4</c:v>
                </c:pt>
                <c:pt idx="179">
                  <c:v>4.2964589999999997E-4</c:v>
                </c:pt>
                <c:pt idx="180">
                  <c:v>4.8231383999999995E-4</c:v>
                </c:pt>
                <c:pt idx="181">
                  <c:v>4.9658348000000002E-4</c:v>
                </c:pt>
                <c:pt idx="182">
                  <c:v>5.1215035999999992E-4</c:v>
                </c:pt>
                <c:pt idx="183">
                  <c:v>5.7078561999999999E-4</c:v>
                </c:pt>
                <c:pt idx="184">
                  <c:v>6.9116960000000004E-4</c:v>
                </c:pt>
                <c:pt idx="185">
                  <c:v>8.5695682000000006E-4</c:v>
                </c:pt>
                <c:pt idx="186">
                  <c:v>1.0458349799999998E-3</c:v>
                </c:pt>
                <c:pt idx="187">
                  <c:v>1.2453504999999998E-3</c:v>
                </c:pt>
                <c:pt idx="188">
                  <c:v>1.434488E-3</c:v>
                </c:pt>
                <c:pt idx="189">
                  <c:v>1.598459E-3</c:v>
                </c:pt>
                <c:pt idx="190">
                  <c:v>1.7442687999999998E-3</c:v>
                </c:pt>
                <c:pt idx="191">
                  <c:v>1.8890407999999997E-3</c:v>
                </c:pt>
                <c:pt idx="192">
                  <c:v>2.0662438E-3</c:v>
                </c:pt>
                <c:pt idx="193">
                  <c:v>2.3308807999999999E-3</c:v>
                </c:pt>
                <c:pt idx="194">
                  <c:v>2.7192745999999996E-3</c:v>
                </c:pt>
                <c:pt idx="195">
                  <c:v>3.2402461999999992E-3</c:v>
                </c:pt>
                <c:pt idx="196">
                  <c:v>3.8896446E-3</c:v>
                </c:pt>
                <c:pt idx="197">
                  <c:v>4.6423032000000005E-3</c:v>
                </c:pt>
                <c:pt idx="198">
                  <c:v>5.4735746000000004E-3</c:v>
                </c:pt>
                <c:pt idx="199">
                  <c:v>6.3855342000000009E-3</c:v>
                </c:pt>
                <c:pt idx="200">
                  <c:v>7.391154799999999E-3</c:v>
                </c:pt>
                <c:pt idx="201">
                  <c:v>8.5031482000000012E-3</c:v>
                </c:pt>
                <c:pt idx="202">
                  <c:v>9.7464227999999997E-3</c:v>
                </c:pt>
                <c:pt idx="203">
                  <c:v>1.1128760999999999E-2</c:v>
                </c:pt>
                <c:pt idx="204">
                  <c:v>1.2641343199999999E-2</c:v>
                </c:pt>
                <c:pt idx="205">
                  <c:v>1.4282612E-2</c:v>
                </c:pt>
                <c:pt idx="206">
                  <c:v>1.6032070000000002E-2</c:v>
                </c:pt>
                <c:pt idx="207">
                  <c:v>1.7860399999999998E-2</c:v>
                </c:pt>
                <c:pt idx="208">
                  <c:v>1.9752036000000001E-2</c:v>
                </c:pt>
                <c:pt idx="209">
                  <c:v>2.1670134000000001E-2</c:v>
                </c:pt>
                <c:pt idx="210">
                  <c:v>2.3571628000000004E-2</c:v>
                </c:pt>
                <c:pt idx="211">
                  <c:v>2.5448994000000003E-2</c:v>
                </c:pt>
                <c:pt idx="212">
                  <c:v>2.7290295999999999E-2</c:v>
                </c:pt>
                <c:pt idx="213">
                  <c:v>2.9077634000000002E-2</c:v>
                </c:pt>
                <c:pt idx="214">
                  <c:v>3.0818789999999995E-2</c:v>
                </c:pt>
                <c:pt idx="215">
                  <c:v>3.2503643999999998E-2</c:v>
                </c:pt>
                <c:pt idx="216">
                  <c:v>3.4115854000000001E-2</c:v>
                </c:pt>
                <c:pt idx="217">
                  <c:v>3.5645299999999998E-2</c:v>
                </c:pt>
                <c:pt idx="218">
                  <c:v>3.7081863999999999E-2</c:v>
                </c:pt>
                <c:pt idx="219">
                  <c:v>3.8415167999999993E-2</c:v>
                </c:pt>
                <c:pt idx="220">
                  <c:v>3.9608889999999994E-2</c:v>
                </c:pt>
                <c:pt idx="221">
                  <c:v>4.0610359999999998E-2</c:v>
                </c:pt>
                <c:pt idx="222">
                  <c:v>4.1340448000000002E-2</c:v>
                </c:pt>
                <c:pt idx="223">
                  <c:v>4.1822501999999998E-2</c:v>
                </c:pt>
                <c:pt idx="224">
                  <c:v>4.2080134000000005E-2</c:v>
                </c:pt>
                <c:pt idx="225">
                  <c:v>4.2175869999999997E-2</c:v>
                </c:pt>
                <c:pt idx="226">
                  <c:v>4.2175869999999997E-2</c:v>
                </c:pt>
                <c:pt idx="227">
                  <c:v>4.2175869999999997E-2</c:v>
                </c:pt>
                <c:pt idx="228">
                  <c:v>4.2175869999999997E-2</c:v>
                </c:pt>
                <c:pt idx="229">
                  <c:v>4.2175869999999997E-2</c:v>
                </c:pt>
                <c:pt idx="230">
                  <c:v>4.2175869999999997E-2</c:v>
                </c:pt>
                <c:pt idx="231">
                  <c:v>4.2032913999999998E-2</c:v>
                </c:pt>
                <c:pt idx="232">
                  <c:v>4.1711715999999996E-2</c:v>
                </c:pt>
                <c:pt idx="233">
                  <c:v>4.1142745999999994E-2</c:v>
                </c:pt>
                <c:pt idx="234">
                  <c:v>4.0296166000000001E-2</c:v>
                </c:pt>
                <c:pt idx="235">
                  <c:v>3.9171457999999999E-2</c:v>
                </c:pt>
                <c:pt idx="236">
                  <c:v>3.7938041999999991E-2</c:v>
                </c:pt>
                <c:pt idx="237">
                  <c:v>3.6656370000000008E-2</c:v>
                </c:pt>
                <c:pt idx="238">
                  <c:v>3.5390781999999996E-2</c:v>
                </c:pt>
                <c:pt idx="239">
                  <c:v>3.4157108000000005E-2</c:v>
                </c:pt>
                <c:pt idx="240">
                  <c:v>3.2957939999999998E-2</c:v>
                </c:pt>
                <c:pt idx="241">
                  <c:v>3.1776673999999998E-2</c:v>
                </c:pt>
                <c:pt idx="242">
                  <c:v>3.0612012000000001E-2</c:v>
                </c:pt>
                <c:pt idx="243">
                  <c:v>2.9503910000000001E-2</c:v>
                </c:pt>
                <c:pt idx="244">
                  <c:v>2.8488169999999997E-2</c:v>
                </c:pt>
                <c:pt idx="245">
                  <c:v>2.7571279999999997E-2</c:v>
                </c:pt>
                <c:pt idx="246">
                  <c:v>2.6738969999999994E-2</c:v>
                </c:pt>
                <c:pt idx="247">
                  <c:v>2.5969446E-2</c:v>
                </c:pt>
                <c:pt idx="248">
                  <c:v>2.5240915999999995E-2</c:v>
                </c:pt>
                <c:pt idx="249">
                  <c:v>2.4543001999999998E-2</c:v>
                </c:pt>
                <c:pt idx="250">
                  <c:v>2.3892305999999999E-2</c:v>
                </c:pt>
                <c:pt idx="251">
                  <c:v>2.3331898E-2</c:v>
                </c:pt>
                <c:pt idx="252">
                  <c:v>2.2882534E-2</c:v>
                </c:pt>
                <c:pt idx="253">
                  <c:v>2.2535134000000002E-2</c:v>
                </c:pt>
                <c:pt idx="254">
                  <c:v>2.2262972000000002E-2</c:v>
                </c:pt>
                <c:pt idx="255">
                  <c:v>2.2015200000000006E-2</c:v>
                </c:pt>
                <c:pt idx="256">
                  <c:v>2.1758606000000003E-2</c:v>
                </c:pt>
                <c:pt idx="257">
                  <c:v>2.1501494000000003E-2</c:v>
                </c:pt>
                <c:pt idx="258">
                  <c:v>2.1261763999999999E-2</c:v>
                </c:pt>
                <c:pt idx="259">
                  <c:v>2.1066918E-2</c:v>
                </c:pt>
                <c:pt idx="260">
                  <c:v>2.0927854000000003E-2</c:v>
                </c:pt>
                <c:pt idx="261">
                  <c:v>2.0808508E-2</c:v>
                </c:pt>
                <c:pt idx="262">
                  <c:v>2.0662437999999998E-2</c:v>
                </c:pt>
                <c:pt idx="263">
                  <c:v>2.0474856E-2</c:v>
                </c:pt>
                <c:pt idx="264">
                  <c:v>2.0246284E-2</c:v>
                </c:pt>
                <c:pt idx="265">
                  <c:v>1.9985797999999999E-2</c:v>
                </c:pt>
                <c:pt idx="266">
                  <c:v>1.970274E-2</c:v>
                </c:pt>
                <c:pt idx="267">
                  <c:v>1.9388289999999999E-2</c:v>
                </c:pt>
                <c:pt idx="268">
                  <c:v>1.9017797999999999E-2</c:v>
                </c:pt>
                <c:pt idx="269">
                  <c:v>1.8573881999999996E-2</c:v>
                </c:pt>
                <c:pt idx="270">
                  <c:v>1.8079373999999999E-2</c:v>
                </c:pt>
                <c:pt idx="271">
                  <c:v>1.7572672000000001E-2</c:v>
                </c:pt>
                <c:pt idx="272">
                  <c:v>1.7090098000000005E-2</c:v>
                </c:pt>
                <c:pt idx="273">
                  <c:v>1.6651632E-2</c:v>
                </c:pt>
                <c:pt idx="274">
                  <c:v>1.6247151999999997E-2</c:v>
                </c:pt>
                <c:pt idx="275">
                  <c:v>1.5848121999999999E-2</c:v>
                </c:pt>
                <c:pt idx="276">
                  <c:v>1.5428593999999999E-2</c:v>
                </c:pt>
                <c:pt idx="277">
                  <c:v>1.4965740000000002E-2</c:v>
                </c:pt>
                <c:pt idx="278">
                  <c:v>1.4456701999999998E-2</c:v>
                </c:pt>
                <c:pt idx="279">
                  <c:v>1.392639E-2</c:v>
                </c:pt>
                <c:pt idx="280">
                  <c:v>1.3408272000000002E-2</c:v>
                </c:pt>
                <c:pt idx="281">
                  <c:v>1.2946456E-2</c:v>
                </c:pt>
                <c:pt idx="282">
                  <c:v>1.2568958E-2</c:v>
                </c:pt>
                <c:pt idx="283">
                  <c:v>1.2269555999999999E-2</c:v>
                </c:pt>
                <c:pt idx="284">
                  <c:v>1.2022043999999999E-2</c:v>
                </c:pt>
                <c:pt idx="285">
                  <c:v>1.1791913999999999E-2</c:v>
                </c:pt>
                <c:pt idx="286">
                  <c:v>1.1551924000000002E-2</c:v>
                </c:pt>
                <c:pt idx="287">
                  <c:v>1.1312454E-2</c:v>
                </c:pt>
                <c:pt idx="288">
                  <c:v>1.1099445999999999E-2</c:v>
                </c:pt>
                <c:pt idx="289">
                  <c:v>1.0926394000000001E-2</c:v>
                </c:pt>
                <c:pt idx="290">
                  <c:v>1.0785253999999998E-2</c:v>
                </c:pt>
                <c:pt idx="291">
                  <c:v>1.0636849999999998E-2</c:v>
                </c:pt>
                <c:pt idx="292">
                  <c:v>1.04303292E-2</c:v>
                </c:pt>
                <c:pt idx="293">
                  <c:v>1.0145456200000002E-2</c:v>
                </c:pt>
                <c:pt idx="294">
                  <c:v>9.8029841999999999E-3</c:v>
                </c:pt>
                <c:pt idx="295">
                  <c:v>9.4498749999999999E-3</c:v>
                </c:pt>
                <c:pt idx="296">
                  <c:v>9.1426883999999996E-3</c:v>
                </c:pt>
                <c:pt idx="297">
                  <c:v>8.9125579999999992E-3</c:v>
                </c:pt>
                <c:pt idx="298">
                  <c:v>8.7514407999999995E-3</c:v>
                </c:pt>
                <c:pt idx="299">
                  <c:v>8.6429916000000002E-3</c:v>
                </c:pt>
                <c:pt idx="300">
                  <c:v>8.5700866000000004E-3</c:v>
                </c:pt>
                <c:pt idx="301">
                  <c:v>8.5091162000000015E-3</c:v>
                </c:pt>
                <c:pt idx="302">
                  <c:v>8.4543728000000002E-3</c:v>
                </c:pt>
                <c:pt idx="303">
                  <c:v>8.4138987999999998E-3</c:v>
                </c:pt>
                <c:pt idx="304">
                  <c:v>8.3749815999999994E-3</c:v>
                </c:pt>
                <c:pt idx="305">
                  <c:v>8.3290593999999999E-3</c:v>
                </c:pt>
                <c:pt idx="306">
                  <c:v>8.2867694000000013E-3</c:v>
                </c:pt>
                <c:pt idx="307">
                  <c:v>8.2390310000000008E-3</c:v>
                </c:pt>
                <c:pt idx="308">
                  <c:v>8.1658668000000011E-3</c:v>
                </c:pt>
                <c:pt idx="309">
                  <c:v>8.052488E-3</c:v>
                </c:pt>
                <c:pt idx="310">
                  <c:v>7.8843656000000002E-3</c:v>
                </c:pt>
                <c:pt idx="311">
                  <c:v>7.6607214000000007E-3</c:v>
                </c:pt>
                <c:pt idx="312">
                  <c:v>7.4189158000000002E-3</c:v>
                </c:pt>
                <c:pt idx="313">
                  <c:v>7.1989038000000007E-3</c:v>
                </c:pt>
                <c:pt idx="314">
                  <c:v>7.0162524000000007E-3</c:v>
                </c:pt>
                <c:pt idx="315">
                  <c:v>6.855654200000001E-3</c:v>
                </c:pt>
                <c:pt idx="316">
                  <c:v>6.6763758000000003E-3</c:v>
                </c:pt>
                <c:pt idx="317">
                  <c:v>6.4366457999999989E-3</c:v>
                </c:pt>
                <c:pt idx="318">
                  <c:v>6.1247892000000003E-3</c:v>
                </c:pt>
                <c:pt idx="319">
                  <c:v>5.7789450000000006E-3</c:v>
                </c:pt>
                <c:pt idx="320">
                  <c:v>5.4624184000000003E-3</c:v>
                </c:pt>
                <c:pt idx="321">
                  <c:v>5.2268395999999998E-3</c:v>
                </c:pt>
                <c:pt idx="322">
                  <c:v>5.0947805999999995E-3</c:v>
                </c:pt>
                <c:pt idx="323">
                  <c:v>5.0597552E-3</c:v>
                </c:pt>
                <c:pt idx="324">
                  <c:v>5.0773976000000002E-3</c:v>
                </c:pt>
                <c:pt idx="325">
                  <c:v>5.0882944000000003E-3</c:v>
                </c:pt>
                <c:pt idx="326">
                  <c:v>5.0631278E-3</c:v>
                </c:pt>
                <c:pt idx="327">
                  <c:v>4.9954118000000002E-3</c:v>
                </c:pt>
                <c:pt idx="328">
                  <c:v>4.8887786000000001E-3</c:v>
                </c:pt>
                <c:pt idx="329">
                  <c:v>4.7686542000000007E-3</c:v>
                </c:pt>
                <c:pt idx="330">
                  <c:v>4.6635778000000006E-3</c:v>
                </c:pt>
                <c:pt idx="331">
                  <c:v>4.5774411999999999E-3</c:v>
                </c:pt>
                <c:pt idx="332">
                  <c:v>4.5084280000000001E-3</c:v>
                </c:pt>
                <c:pt idx="333">
                  <c:v>4.4484955999999996E-3</c:v>
                </c:pt>
                <c:pt idx="334">
                  <c:v>4.3735152000000006E-3</c:v>
                </c:pt>
                <c:pt idx="335">
                  <c:v>4.2832271999999998E-3</c:v>
                </c:pt>
                <c:pt idx="336">
                  <c:v>4.1859342000000006E-3</c:v>
                </c:pt>
                <c:pt idx="337">
                  <c:v>4.0847496000000006E-3</c:v>
                </c:pt>
                <c:pt idx="338">
                  <c:v>3.9931644000000006E-3</c:v>
                </c:pt>
                <c:pt idx="339">
                  <c:v>3.9174053999999998E-3</c:v>
                </c:pt>
                <c:pt idx="340">
                  <c:v>3.8439815999999996E-3</c:v>
                </c:pt>
                <c:pt idx="341">
                  <c:v>3.7710766000000001E-3</c:v>
                </c:pt>
                <c:pt idx="342">
                  <c:v>3.6893504000000002E-3</c:v>
                </c:pt>
                <c:pt idx="343">
                  <c:v>3.5925763999999998E-3</c:v>
                </c:pt>
                <c:pt idx="344">
                  <c:v>3.4960617999999998E-3</c:v>
                </c:pt>
                <c:pt idx="345">
                  <c:v>3.4011038000000002E-3</c:v>
                </c:pt>
                <c:pt idx="346">
                  <c:v>3.3014757999999997E-3</c:v>
                </c:pt>
                <c:pt idx="347">
                  <c:v>3.2161173999999994E-3</c:v>
                </c:pt>
                <c:pt idx="348">
                  <c:v>3.1416558000000004E-3</c:v>
                </c:pt>
                <c:pt idx="349">
                  <c:v>3.0570758000000005E-3</c:v>
                </c:pt>
                <c:pt idx="350">
                  <c:v>2.9561505999999996E-3</c:v>
                </c:pt>
                <c:pt idx="351">
                  <c:v>2.8355071999999998E-3</c:v>
                </c:pt>
                <c:pt idx="352">
                  <c:v>2.6998159999999998E-3</c:v>
                </c:pt>
                <c:pt idx="353">
                  <c:v>2.5815076E-3</c:v>
                </c:pt>
                <c:pt idx="354">
                  <c:v>2.5176833999999999E-3</c:v>
                </c:pt>
                <c:pt idx="355">
                  <c:v>2.5148294000000002E-3</c:v>
                </c:pt>
                <c:pt idx="356">
                  <c:v>2.5545249999999998E-3</c:v>
                </c:pt>
                <c:pt idx="357">
                  <c:v>2.5947393999999997E-3</c:v>
                </c:pt>
                <c:pt idx="358">
                  <c:v>2.5986311999999998E-3</c:v>
                </c:pt>
                <c:pt idx="359">
                  <c:v>2.5503738000000006E-3</c:v>
                </c:pt>
                <c:pt idx="360">
                  <c:v>2.4642372000000003E-3</c:v>
                </c:pt>
                <c:pt idx="361">
                  <c:v>2.3716141999999998E-3</c:v>
                </c:pt>
                <c:pt idx="362">
                  <c:v>2.3059738000000001E-3</c:v>
                </c:pt>
                <c:pt idx="363">
                  <c:v>2.2771749999999998E-3</c:v>
                </c:pt>
                <c:pt idx="364">
                  <c:v>2.2771750000000002E-3</c:v>
                </c:pt>
                <c:pt idx="365">
                  <c:v>2.2937795999999999E-3</c:v>
                </c:pt>
                <c:pt idx="366">
                  <c:v>2.3085682000000001E-3</c:v>
                </c:pt>
                <c:pt idx="367">
                  <c:v>2.3124599999999997E-3</c:v>
                </c:pt>
                <c:pt idx="368">
                  <c:v>2.3163518000000002E-3</c:v>
                </c:pt>
                <c:pt idx="369">
                  <c:v>2.3267297999999999E-3</c:v>
                </c:pt>
                <c:pt idx="370">
                  <c:v>2.3493017999999997E-3</c:v>
                </c:pt>
                <c:pt idx="371">
                  <c:v>2.3910729999999996E-3</c:v>
                </c:pt>
                <c:pt idx="372">
                  <c:v>2.4338818E-3</c:v>
                </c:pt>
                <c:pt idx="373">
                  <c:v>2.4541187999999998E-3</c:v>
                </c:pt>
                <c:pt idx="374">
                  <c:v>2.4481514000000001E-3</c:v>
                </c:pt>
                <c:pt idx="375">
                  <c:v>2.4183148000000002E-3</c:v>
                </c:pt>
                <c:pt idx="376">
                  <c:v>2.3749870000000003E-3</c:v>
                </c:pt>
                <c:pt idx="377">
                  <c:v>2.3482640000000001E-3</c:v>
                </c:pt>
                <c:pt idx="378">
                  <c:v>2.3563068000000001E-3</c:v>
                </c:pt>
                <c:pt idx="379">
                  <c:v>2.3915918E-3</c:v>
                </c:pt>
                <c:pt idx="380">
                  <c:v>2.428693E-3</c:v>
                </c:pt>
                <c:pt idx="381">
                  <c:v>2.428693E-3</c:v>
                </c:pt>
                <c:pt idx="382">
                  <c:v>2.3443724000000001E-3</c:v>
                </c:pt>
                <c:pt idx="383">
                  <c:v>2.1695044000000002E-3</c:v>
                </c:pt>
                <c:pt idx="384">
                  <c:v>1.9510491999999997E-3</c:v>
                </c:pt>
                <c:pt idx="385">
                  <c:v>1.7486795999999999E-3</c:v>
                </c:pt>
                <c:pt idx="386">
                  <c:v>1.6148044E-3</c:v>
                </c:pt>
                <c:pt idx="387">
                  <c:v>1.5766654000000002E-3</c:v>
                </c:pt>
                <c:pt idx="388">
                  <c:v>1.5950862000000004E-3</c:v>
                </c:pt>
                <c:pt idx="389">
                  <c:v>1.6065018E-3</c:v>
                </c:pt>
                <c:pt idx="390">
                  <c:v>1.5732925999999998E-3</c:v>
                </c:pt>
                <c:pt idx="391">
                  <c:v>1.4809290000000002E-3</c:v>
                </c:pt>
                <c:pt idx="392">
                  <c:v>1.3556155999999999E-3</c:v>
                </c:pt>
                <c:pt idx="393">
                  <c:v>1.2479448E-3</c:v>
                </c:pt>
                <c:pt idx="394">
                  <c:v>1.1778940000000001E-3</c:v>
                </c:pt>
                <c:pt idx="395">
                  <c:v>1.1472790000000002E-3</c:v>
                </c:pt>
                <c:pt idx="396">
                  <c:v>1.1566191999999999E-3</c:v>
                </c:pt>
                <c:pt idx="397">
                  <c:v>1.1760778E-3</c:v>
                </c:pt>
                <c:pt idx="398">
                  <c:v>1.1724454E-3</c:v>
                </c:pt>
                <c:pt idx="399">
                  <c:v>1.14001432E-3</c:v>
                </c:pt>
                <c:pt idx="400">
                  <c:v>1.0790440999999997E-3</c:v>
                </c:pt>
                <c:pt idx="401">
                  <c:v>9.9342623999999985E-4</c:v>
                </c:pt>
                <c:pt idx="402">
                  <c:v>9.0832738000000001E-4</c:v>
                </c:pt>
                <c:pt idx="403">
                  <c:v>8.3905484E-4</c:v>
                </c:pt>
                <c:pt idx="404">
                  <c:v>7.7652788000000012E-4</c:v>
                </c:pt>
                <c:pt idx="405">
                  <c:v>7.0621745999999998E-4</c:v>
                </c:pt>
                <c:pt idx="406">
                  <c:v>6.2786416000000002E-4</c:v>
                </c:pt>
                <c:pt idx="407">
                  <c:v>5.5236480000000001E-4</c:v>
                </c:pt>
                <c:pt idx="408">
                  <c:v>4.9762127999999992E-4</c:v>
                </c:pt>
                <c:pt idx="409">
                  <c:v>4.8335163999999996E-4</c:v>
                </c:pt>
                <c:pt idx="410">
                  <c:v>5.1085314000000001E-4</c:v>
                </c:pt>
                <c:pt idx="411">
                  <c:v>5.4665697999999995E-4</c:v>
                </c:pt>
                <c:pt idx="412">
                  <c:v>5.5262428000000001E-4</c:v>
                </c:pt>
                <c:pt idx="413">
                  <c:v>5.1630154000000005E-4</c:v>
                </c:pt>
                <c:pt idx="414">
                  <c:v>4.3379706000000001E-4</c:v>
                </c:pt>
                <c:pt idx="415">
                  <c:v>3.2456944000000006E-4</c:v>
                </c:pt>
                <c:pt idx="416">
                  <c:v>2.2001188800000005E-4</c:v>
                </c:pt>
                <c:pt idx="417">
                  <c:v>1.24275576E-4</c:v>
                </c:pt>
                <c:pt idx="418">
                  <c:v>4.5922288E-5</c:v>
                </c:pt>
                <c:pt idx="419">
                  <c:v>-7.7834399999999934E-7</c:v>
                </c:pt>
                <c:pt idx="420">
                  <c:v>-2.0755839999999998E-5</c:v>
                </c:pt>
                <c:pt idx="421">
                  <c:v>-2.0236944E-5</c:v>
                </c:pt>
                <c:pt idx="422">
                  <c:v>5.1889600000000319E-7</c:v>
                </c:pt>
                <c:pt idx="423">
                  <c:v>1.94586E-5</c:v>
                </c:pt>
                <c:pt idx="424">
                  <c:v>2.0496392000000001E-5</c:v>
                </c:pt>
                <c:pt idx="425">
                  <c:v>-7.264551999999996E-6</c:v>
                </c:pt>
                <c:pt idx="426">
                  <c:v>-7.3423796000000009E-5</c:v>
                </c:pt>
                <c:pt idx="427">
                  <c:v>-1.6397114399999997E-4</c:v>
                </c:pt>
                <c:pt idx="428">
                  <c:v>-2.5711297999999997E-4</c:v>
                </c:pt>
                <c:pt idx="429">
                  <c:v>-3.4065524E-4</c:v>
                </c:pt>
                <c:pt idx="430">
                  <c:v>-4.0422E-4</c:v>
                </c:pt>
                <c:pt idx="431">
                  <c:v>-4.4287776000000005E-4</c:v>
                </c:pt>
                <c:pt idx="432">
                  <c:v>-4.5896354000000001E-4</c:v>
                </c:pt>
                <c:pt idx="433">
                  <c:v>-4.5351514000000002E-4</c:v>
                </c:pt>
                <c:pt idx="434">
                  <c:v>-4.1511684000000005E-4</c:v>
                </c:pt>
                <c:pt idx="435">
                  <c:v>-3.35725744E-4</c:v>
                </c:pt>
                <c:pt idx="436">
                  <c:v>-2.27276468E-4</c:v>
                </c:pt>
                <c:pt idx="437">
                  <c:v>-1.19605548E-4</c:v>
                </c:pt>
                <c:pt idx="438">
                  <c:v>-4.3846720000000003E-5</c:v>
                </c:pt>
                <c:pt idx="439">
                  <c:v>-2.4388119999999999E-5</c:v>
                </c:pt>
                <c:pt idx="440">
                  <c:v>-5.6040775999999995E-5</c:v>
                </c:pt>
                <c:pt idx="441">
                  <c:v>-1.1493547200000002E-4</c:v>
                </c:pt>
                <c:pt idx="442">
                  <c:v>-1.7668409199999999E-4</c:v>
                </c:pt>
                <c:pt idx="443">
                  <c:v>-2.2390361999999998E-4</c:v>
                </c:pt>
                <c:pt idx="444">
                  <c:v>-2.5555626000000004E-4</c:v>
                </c:pt>
                <c:pt idx="445">
                  <c:v>-2.7864714000000001E-4</c:v>
                </c:pt>
                <c:pt idx="446">
                  <c:v>-2.8824671999999997E-4</c:v>
                </c:pt>
                <c:pt idx="447">
                  <c:v>-2.8539279999999998E-4</c:v>
                </c:pt>
                <c:pt idx="448">
                  <c:v>-2.9187899999999999E-4</c:v>
                </c:pt>
                <c:pt idx="449">
                  <c:v>-3.3442847999999998E-4</c:v>
                </c:pt>
                <c:pt idx="450">
                  <c:v>-4.3224038000000002E-4</c:v>
                </c:pt>
                <c:pt idx="451">
                  <c:v>-5.8090399999999993E-4</c:v>
                </c:pt>
                <c:pt idx="452">
                  <c:v>-7.5136129999999997E-4</c:v>
                </c:pt>
                <c:pt idx="453">
                  <c:v>-8.9794937999999988E-4</c:v>
                </c:pt>
                <c:pt idx="454">
                  <c:v>-9.8823727999999985E-4</c:v>
                </c:pt>
                <c:pt idx="455">
                  <c:v>-1.0183332400000001E-3</c:v>
                </c:pt>
                <c:pt idx="456">
                  <c:v>-1.00562038E-3</c:v>
                </c:pt>
                <c:pt idx="457">
                  <c:v>-9.8019451999999986E-4</c:v>
                </c:pt>
                <c:pt idx="458">
                  <c:v>-9.7267051999999979E-4</c:v>
                </c:pt>
                <c:pt idx="459">
                  <c:v>-1.0056203400000002E-3</c:v>
                </c:pt>
                <c:pt idx="460">
                  <c:v>-1.09123828E-3</c:v>
                </c:pt>
                <c:pt idx="461">
                  <c:v>-1.2282267400000001E-3</c:v>
                </c:pt>
                <c:pt idx="462">
                  <c:v>-1.38649E-3</c:v>
                </c:pt>
                <c:pt idx="463">
                  <c:v>-1.5322998E-3</c:v>
                </c:pt>
                <c:pt idx="464">
                  <c:v>-1.6415274E-3</c:v>
                </c:pt>
                <c:pt idx="465">
                  <c:v>-1.7066488000000001E-3</c:v>
                </c:pt>
                <c:pt idx="466">
                  <c:v>-1.7510144000000001E-3</c:v>
                </c:pt>
                <c:pt idx="467">
                  <c:v>-1.8029039999999999E-3</c:v>
                </c:pt>
                <c:pt idx="468">
                  <c:v>-1.8737333999999997E-3</c:v>
                </c:pt>
                <c:pt idx="469">
                  <c:v>-1.9541623999999999E-3</c:v>
                </c:pt>
                <c:pt idx="470">
                  <c:v>-2.0223972000000001E-3</c:v>
                </c:pt>
                <c:pt idx="471">
                  <c:v>-2.051715E-3</c:v>
                </c:pt>
                <c:pt idx="472">
                  <c:v>-2.0231758000000002E-3</c:v>
                </c:pt>
                <c:pt idx="473">
                  <c:v>-1.9212125999999996E-3</c:v>
                </c:pt>
                <c:pt idx="474">
                  <c:v>-1.7476418000000001E-3</c:v>
                </c:pt>
                <c:pt idx="475">
                  <c:v>-1.5234787E-3</c:v>
                </c:pt>
                <c:pt idx="476">
                  <c:v>-1.2876403800000001E-3</c:v>
                </c:pt>
                <c:pt idx="477">
                  <c:v>-1.11277236E-3</c:v>
                </c:pt>
                <c:pt idx="478">
                  <c:v>-1.0543965599999999E-3</c:v>
                </c:pt>
                <c:pt idx="479">
                  <c:v>-1.1042105600000001E-3</c:v>
                </c:pt>
                <c:pt idx="480">
                  <c:v>-1.2131786600000001E-3</c:v>
                </c:pt>
                <c:pt idx="481">
                  <c:v>-1.3192929799999999E-3</c:v>
                </c:pt>
                <c:pt idx="482">
                  <c:v>-1.359248E-3</c:v>
                </c:pt>
                <c:pt idx="483">
                  <c:v>-1.3231847999999999E-3</c:v>
                </c:pt>
                <c:pt idx="484">
                  <c:v>-1.2513177999999999E-3</c:v>
                </c:pt>
                <c:pt idx="485">
                  <c:v>-1.1859370000000002E-3</c:v>
                </c:pt>
                <c:pt idx="486">
                  <c:v>-1.1498735999999998E-3</c:v>
                </c:pt>
                <c:pt idx="487">
                  <c:v>-1.1426089999999999E-3</c:v>
                </c:pt>
                <c:pt idx="488">
                  <c:v>-1.1293772000000001E-3</c:v>
                </c:pt>
                <c:pt idx="489">
                  <c:v>-1.0665907600000001E-3</c:v>
                </c:pt>
                <c:pt idx="490">
                  <c:v>-9.3998009999999991E-4</c:v>
                </c:pt>
                <c:pt idx="491">
                  <c:v>-7.6096102000000002E-4</c:v>
                </c:pt>
                <c:pt idx="492">
                  <c:v>-5.6481836E-4</c:v>
                </c:pt>
                <c:pt idx="493">
                  <c:v>-3.9877160000000006E-4</c:v>
                </c:pt>
                <c:pt idx="494">
                  <c:v>-2.9499240000000003E-4</c:v>
                </c:pt>
                <c:pt idx="495">
                  <c:v>-2.5503739999999998E-4</c:v>
                </c:pt>
                <c:pt idx="496">
                  <c:v>-2.6593420000000002E-4</c:v>
                </c:pt>
                <c:pt idx="497">
                  <c:v>-2.988841E-4</c:v>
                </c:pt>
                <c:pt idx="498">
                  <c:v>-3.2923950000000006E-4</c:v>
                </c:pt>
                <c:pt idx="499">
                  <c:v>-3.4843866000000003E-4</c:v>
                </c:pt>
                <c:pt idx="500">
                  <c:v>-3.4350915999999999E-4</c:v>
                </c:pt>
                <c:pt idx="501">
                  <c:v>-3.0225693999999997E-4</c:v>
                </c:pt>
                <c:pt idx="502">
                  <c:v>-2.2208750000000002E-4</c:v>
                </c:pt>
                <c:pt idx="503">
                  <c:v>-1.0170364000000002E-4</c:v>
                </c:pt>
                <c:pt idx="504">
                  <c:v>4.3587239999999991E-5</c:v>
                </c:pt>
                <c:pt idx="505">
                  <c:v>1.7616518000000003E-4</c:v>
                </c:pt>
                <c:pt idx="506">
                  <c:v>2.7164204E-4</c:v>
                </c:pt>
                <c:pt idx="507">
                  <c:v>3.1912101999999998E-4</c:v>
                </c:pt>
                <c:pt idx="508">
                  <c:v>3.1029979999999994E-4</c:v>
                </c:pt>
                <c:pt idx="509">
                  <c:v>2.5815075999999996E-4</c:v>
                </c:pt>
                <c:pt idx="510">
                  <c:v>1.9251041200000002E-4</c:v>
                </c:pt>
                <c:pt idx="511">
                  <c:v>1.4944205200000002E-4</c:v>
                </c:pt>
                <c:pt idx="512">
                  <c:v>1.63971152E-4</c:v>
                </c:pt>
                <c:pt idx="513">
                  <c:v>2.5114567200000001E-4</c:v>
                </c:pt>
                <c:pt idx="514">
                  <c:v>3.9721489200000008E-4</c:v>
                </c:pt>
                <c:pt idx="515">
                  <c:v>5.6326162000000014E-4</c:v>
                </c:pt>
                <c:pt idx="516">
                  <c:v>6.9194783999999994E-4</c:v>
                </c:pt>
                <c:pt idx="517">
                  <c:v>7.3735123999999993E-4</c:v>
                </c:pt>
                <c:pt idx="518">
                  <c:v>6.9506122000000006E-4</c:v>
                </c:pt>
                <c:pt idx="519">
                  <c:v>5.8479581999999991E-4</c:v>
                </c:pt>
                <c:pt idx="520">
                  <c:v>4.5143954E-4</c:v>
                </c:pt>
                <c:pt idx="521">
                  <c:v>3.4947646000000005E-4</c:v>
                </c:pt>
                <c:pt idx="522">
                  <c:v>3.1055926000000001E-4</c:v>
                </c:pt>
                <c:pt idx="523">
                  <c:v>3.3702295999999999E-4</c:v>
                </c:pt>
                <c:pt idx="524">
                  <c:v>4.1693295999999997E-4</c:v>
                </c:pt>
                <c:pt idx="525">
                  <c:v>5.227877399999999E-4</c:v>
                </c:pt>
                <c:pt idx="526">
                  <c:v>6.203402E-4</c:v>
                </c:pt>
                <c:pt idx="527">
                  <c:v>6.9791514E-4</c:v>
                </c:pt>
                <c:pt idx="528">
                  <c:v>7.3605399999999998E-4</c:v>
                </c:pt>
                <c:pt idx="529">
                  <c:v>7.1270367999999996E-4</c:v>
                </c:pt>
                <c:pt idx="530">
                  <c:v>6.2942087999999995E-4</c:v>
                </c:pt>
                <c:pt idx="531">
                  <c:v>5.0696141999999995E-4</c:v>
                </c:pt>
                <c:pt idx="532">
                  <c:v>3.6374612799999995E-4</c:v>
                </c:pt>
                <c:pt idx="533">
                  <c:v>2.5815078799999995E-4</c:v>
                </c:pt>
                <c:pt idx="534">
                  <c:v>2.4050830799999997E-4</c:v>
                </c:pt>
                <c:pt idx="535">
                  <c:v>3.0147858799999997E-4</c:v>
                </c:pt>
                <c:pt idx="536">
                  <c:v>4.1252232799999996E-4</c:v>
                </c:pt>
                <c:pt idx="537">
                  <c:v>5.3316566000000001E-4</c:v>
                </c:pt>
                <c:pt idx="538">
                  <c:v>5.9024421999999996E-4</c:v>
                </c:pt>
                <c:pt idx="539">
                  <c:v>5.6533722000000005E-4</c:v>
                </c:pt>
                <c:pt idx="540">
                  <c:v>4.9788073999999999E-4</c:v>
                </c:pt>
                <c:pt idx="541">
                  <c:v>4.0344166000000001E-4</c:v>
                </c:pt>
                <c:pt idx="542">
                  <c:v>3.0666754000000001E-4</c:v>
                </c:pt>
                <c:pt idx="543">
                  <c:v>2.4777284E-4</c:v>
                </c:pt>
                <c:pt idx="544">
                  <c:v>2.2312527999999998E-4</c:v>
                </c:pt>
                <c:pt idx="545">
                  <c:v>2.1715798000000001E-4</c:v>
                </c:pt>
                <c:pt idx="546">
                  <c:v>2.3998941999999997E-4</c:v>
                </c:pt>
                <c:pt idx="547">
                  <c:v>2.6697202000000001E-4</c:v>
                </c:pt>
                <c:pt idx="548">
                  <c:v>2.5892912000000004E-4</c:v>
                </c:pt>
                <c:pt idx="549">
                  <c:v>2.0288834800000002E-4</c:v>
                </c:pt>
                <c:pt idx="550">
                  <c:v>9.9628027999999999E-5</c:v>
                </c:pt>
                <c:pt idx="551">
                  <c:v>-2.9058192000000004E-5</c:v>
                </c:pt>
                <c:pt idx="552">
                  <c:v>-1.2946457199999997E-4</c:v>
                </c:pt>
                <c:pt idx="553">
                  <c:v>-1.6111722E-4</c:v>
                </c:pt>
                <c:pt idx="554">
                  <c:v>-1.3257794000000003E-4</c:v>
                </c:pt>
                <c:pt idx="555">
                  <c:v>-8.0947779999999996E-5</c:v>
                </c:pt>
                <c:pt idx="556">
                  <c:v>-5.266794E-5</c:v>
                </c:pt>
                <c:pt idx="557">
                  <c:v>-8.250446E-5</c:v>
                </c:pt>
                <c:pt idx="558">
                  <c:v>-1.6189555200000002E-4</c:v>
                </c:pt>
                <c:pt idx="559">
                  <c:v>-2.5166456000000001E-4</c:v>
                </c:pt>
                <c:pt idx="560">
                  <c:v>-3.0381360000000004E-4</c:v>
                </c:pt>
                <c:pt idx="561">
                  <c:v>-2.9395457999999998E-4</c:v>
                </c:pt>
                <c:pt idx="562">
                  <c:v>-2.2286582799999999E-4</c:v>
                </c:pt>
                <c:pt idx="563">
                  <c:v>-1.14416568E-4</c:v>
                </c:pt>
                <c:pt idx="564">
                  <c:v>3.3728319999999925E-6</c:v>
                </c:pt>
                <c:pt idx="565">
                  <c:v>9.6514652000000015E-5</c:v>
                </c:pt>
                <c:pt idx="566">
                  <c:v>1.6293333200000001E-4</c:v>
                </c:pt>
                <c:pt idx="567">
                  <c:v>2.2623864000000002E-4</c:v>
                </c:pt>
                <c:pt idx="568">
                  <c:v>2.9473291999999998E-4</c:v>
                </c:pt>
                <c:pt idx="569">
                  <c:v>3.5855712000000002E-4</c:v>
                </c:pt>
                <c:pt idx="570">
                  <c:v>3.9851212000000002E-4</c:v>
                </c:pt>
                <c:pt idx="571">
                  <c:v>3.9306371999999997E-4</c:v>
                </c:pt>
                <c:pt idx="572">
                  <c:v>3.3676350799999999E-4</c:v>
                </c:pt>
                <c:pt idx="573">
                  <c:v>2.6749088800000003E-4</c:v>
                </c:pt>
                <c:pt idx="574">
                  <c:v>2.32465408E-4</c:v>
                </c:pt>
                <c:pt idx="575">
                  <c:v>2.6204248799999998E-4</c:v>
                </c:pt>
                <c:pt idx="576">
                  <c:v>3.4740088799999996E-4</c:v>
                </c:pt>
                <c:pt idx="577">
                  <c:v>4.4365609999999993E-4</c:v>
                </c:pt>
                <c:pt idx="578">
                  <c:v>4.8438943999999998E-4</c:v>
                </c:pt>
                <c:pt idx="579">
                  <c:v>4.3431597999999994E-4</c:v>
                </c:pt>
                <c:pt idx="580">
                  <c:v>3.0407307999999998E-4</c:v>
                </c:pt>
                <c:pt idx="581">
                  <c:v>1.2816731999999996E-4</c:v>
                </c:pt>
                <c:pt idx="582">
                  <c:v>-3.2171539999999998E-5</c:v>
                </c:pt>
                <c:pt idx="583">
                  <c:v>-1.2349723600000001E-4</c:v>
                </c:pt>
                <c:pt idx="584">
                  <c:v>-1.4113970400000001E-4</c:v>
                </c:pt>
                <c:pt idx="585">
                  <c:v>-1.06633128E-4</c:v>
                </c:pt>
                <c:pt idx="586">
                  <c:v>-5.0332903999999991E-5</c:v>
                </c:pt>
                <c:pt idx="587">
                  <c:v>-2.8798723999999998E-5</c:v>
                </c:pt>
                <c:pt idx="588">
                  <c:v>-6.7715928000000003E-5</c:v>
                </c:pt>
                <c:pt idx="589">
                  <c:v>-1.3828578000000001E-4</c:v>
                </c:pt>
                <c:pt idx="590">
                  <c:v>-2.1741741599999999E-4</c:v>
                </c:pt>
                <c:pt idx="591">
                  <c:v>-2.9213844000000003E-4</c:v>
                </c:pt>
                <c:pt idx="592">
                  <c:v>-3.4610363999999999E-4</c:v>
                </c:pt>
                <c:pt idx="593">
                  <c:v>-3.9617709999999992E-4</c:v>
                </c:pt>
                <c:pt idx="594">
                  <c:v>-4.6700642000000001E-4</c:v>
                </c:pt>
                <c:pt idx="595">
                  <c:v>-5.3965185999999997E-4</c:v>
                </c:pt>
                <c:pt idx="596">
                  <c:v>-5.8609305999999996E-4</c:v>
                </c:pt>
                <c:pt idx="597">
                  <c:v>-5.9698985999999995E-4</c:v>
                </c:pt>
              </c:numCache>
            </c:numRef>
          </c:val>
          <c:smooth val="0"/>
        </c:ser>
        <c:ser>
          <c:idx val="65"/>
          <c:order val="64"/>
          <c:marker>
            <c:symbol val="none"/>
          </c:marker>
          <c:val>
            <c:numRef>
              <c:f>Sheet1!$BO$2:$BO$599</c:f>
              <c:numCache>
                <c:formatCode>0.00E+00</c:formatCode>
                <c:ptCount val="598"/>
                <c:pt idx="0">
                  <c:v>4.86465E-4</c:v>
                </c:pt>
                <c:pt idx="1">
                  <c:v>4.0214439999999998E-4</c:v>
                </c:pt>
                <c:pt idx="2">
                  <c:v>3.0459196000000001E-4</c:v>
                </c:pt>
                <c:pt idx="3">
                  <c:v>2.3376266000000001E-4</c:v>
                </c:pt>
                <c:pt idx="4">
                  <c:v>1.8991594000000001E-4</c:v>
                </c:pt>
                <c:pt idx="5">
                  <c:v>1.8498642E-4</c:v>
                </c:pt>
                <c:pt idx="6">
                  <c:v>2.1378513999999998E-4</c:v>
                </c:pt>
                <c:pt idx="7">
                  <c:v>2.6411805999999996E-4</c:v>
                </c:pt>
                <c:pt idx="8">
                  <c:v>3.2145606E-4</c:v>
                </c:pt>
                <c:pt idx="9">
                  <c:v>3.7594016000000002E-4</c:v>
                </c:pt>
                <c:pt idx="10">
                  <c:v>4.2601364000000003E-4</c:v>
                </c:pt>
                <c:pt idx="11">
                  <c:v>4.7401152000000008E-4</c:v>
                </c:pt>
                <c:pt idx="12">
                  <c:v>5.113720399999999E-4</c:v>
                </c:pt>
                <c:pt idx="13">
                  <c:v>5.3368458000000005E-4</c:v>
                </c:pt>
                <c:pt idx="14">
                  <c:v>5.3394401999999988E-4</c:v>
                </c:pt>
                <c:pt idx="15">
                  <c:v>5.1474485999999996E-4</c:v>
                </c:pt>
                <c:pt idx="16">
                  <c:v>4.9502681999999995E-4</c:v>
                </c:pt>
                <c:pt idx="17">
                  <c:v>4.9502681999999995E-4</c:v>
                </c:pt>
                <c:pt idx="18">
                  <c:v>5.1215037999999995E-4</c:v>
                </c:pt>
                <c:pt idx="19">
                  <c:v>5.3705738000000007E-4</c:v>
                </c:pt>
                <c:pt idx="20">
                  <c:v>5.4847310000000009E-4</c:v>
                </c:pt>
                <c:pt idx="21">
                  <c:v>5.3057118000000001E-4</c:v>
                </c:pt>
                <c:pt idx="22">
                  <c:v>4.9580513999999997E-4</c:v>
                </c:pt>
                <c:pt idx="23">
                  <c:v>4.7089814000000001E-4</c:v>
                </c:pt>
                <c:pt idx="24">
                  <c:v>4.7712489999999998E-4</c:v>
                </c:pt>
                <c:pt idx="25">
                  <c:v>5.2097159999999994E-4</c:v>
                </c:pt>
                <c:pt idx="26">
                  <c:v>5.8349858000000007E-4</c:v>
                </c:pt>
                <c:pt idx="27">
                  <c:v>6.3123701999999991E-4</c:v>
                </c:pt>
                <c:pt idx="28">
                  <c:v>6.5458734000000004E-4</c:v>
                </c:pt>
                <c:pt idx="29">
                  <c:v>6.5692238E-4</c:v>
                </c:pt>
                <c:pt idx="30">
                  <c:v>6.5458735999999996E-4</c:v>
                </c:pt>
                <c:pt idx="31">
                  <c:v>6.678191999999999E-4</c:v>
                </c:pt>
                <c:pt idx="32">
                  <c:v>7.0855252000000008E-4</c:v>
                </c:pt>
                <c:pt idx="33">
                  <c:v>7.6485273999999997E-4</c:v>
                </c:pt>
                <c:pt idx="34">
                  <c:v>8.2296908000000001E-4</c:v>
                </c:pt>
                <c:pt idx="35">
                  <c:v>8.6966972000000005E-4</c:v>
                </c:pt>
                <c:pt idx="36">
                  <c:v>9.0365740000000001E-4</c:v>
                </c:pt>
                <c:pt idx="37">
                  <c:v>9.319372400000001E-4</c:v>
                </c:pt>
                <c:pt idx="38">
                  <c:v>9.5580650000000008E-4</c:v>
                </c:pt>
                <c:pt idx="39">
                  <c:v>9.7500565999999989E-4</c:v>
                </c:pt>
                <c:pt idx="40">
                  <c:v>9.7993516000000015E-4</c:v>
                </c:pt>
                <c:pt idx="41">
                  <c:v>9.4932030000000002E-4</c:v>
                </c:pt>
                <c:pt idx="42">
                  <c:v>8.7719375999999996E-4</c:v>
                </c:pt>
                <c:pt idx="43">
                  <c:v>7.8093850000000007E-4</c:v>
                </c:pt>
                <c:pt idx="44">
                  <c:v>6.8156992000000004E-4</c:v>
                </c:pt>
                <c:pt idx="45">
                  <c:v>6.2293468E-4</c:v>
                </c:pt>
                <c:pt idx="46">
                  <c:v>6.3383150000000002E-4</c:v>
                </c:pt>
                <c:pt idx="47">
                  <c:v>6.9973128000000006E-4</c:v>
                </c:pt>
                <c:pt idx="48">
                  <c:v>7.9520814000000003E-4</c:v>
                </c:pt>
                <c:pt idx="49">
                  <c:v>8.9120390000000001E-4</c:v>
                </c:pt>
                <c:pt idx="50">
                  <c:v>9.3946121999999993E-4</c:v>
                </c:pt>
                <c:pt idx="51">
                  <c:v>9.2181876000000003E-4</c:v>
                </c:pt>
                <c:pt idx="52">
                  <c:v>8.5228669999999997E-4</c:v>
                </c:pt>
                <c:pt idx="53">
                  <c:v>7.3501620000000008E-4</c:v>
                </c:pt>
                <c:pt idx="54">
                  <c:v>5.8894695999999998E-4</c:v>
                </c:pt>
                <c:pt idx="55">
                  <c:v>4.4962338000000001E-4</c:v>
                </c:pt>
                <c:pt idx="56">
                  <c:v>3.3365012000000001E-4</c:v>
                </c:pt>
                <c:pt idx="57">
                  <c:v>2.4024884000000001E-4</c:v>
                </c:pt>
                <c:pt idx="58">
                  <c:v>1.76165188E-4</c:v>
                </c:pt>
                <c:pt idx="59">
                  <c:v>1.42177504E-4</c:v>
                </c:pt>
                <c:pt idx="60">
                  <c:v>1.3309682399999999E-4</c:v>
                </c:pt>
                <c:pt idx="61">
                  <c:v>1.4632866399999999E-4</c:v>
                </c:pt>
                <c:pt idx="62">
                  <c:v>1.7668408400000002E-4</c:v>
                </c:pt>
                <c:pt idx="63">
                  <c:v>2.12487916E-4</c:v>
                </c:pt>
                <c:pt idx="64">
                  <c:v>2.4777284E-4</c:v>
                </c:pt>
                <c:pt idx="65">
                  <c:v>2.8357666000000003E-4</c:v>
                </c:pt>
                <c:pt idx="66">
                  <c:v>3.1730490000000001E-4</c:v>
                </c:pt>
                <c:pt idx="67">
                  <c:v>3.4195245999999997E-4</c:v>
                </c:pt>
                <c:pt idx="68">
                  <c:v>3.6063269999999997E-4</c:v>
                </c:pt>
                <c:pt idx="69">
                  <c:v>3.7645904E-4</c:v>
                </c:pt>
                <c:pt idx="70">
                  <c:v>3.8398304000000002E-4</c:v>
                </c:pt>
                <c:pt idx="71">
                  <c:v>3.8450194000000002E-4</c:v>
                </c:pt>
                <c:pt idx="72">
                  <c:v>3.8995033999999996E-4</c:v>
                </c:pt>
                <c:pt idx="73">
                  <c:v>3.9098813999999997E-4</c:v>
                </c:pt>
                <c:pt idx="74">
                  <c:v>3.7412402000000001E-4</c:v>
                </c:pt>
                <c:pt idx="75">
                  <c:v>3.3598515999999997E-4</c:v>
                </c:pt>
                <c:pt idx="76">
                  <c:v>2.8201997999999999E-4</c:v>
                </c:pt>
                <c:pt idx="77">
                  <c:v>2.2597922E-4</c:v>
                </c:pt>
                <c:pt idx="78">
                  <c:v>1.9769938000000002E-4</c:v>
                </c:pt>
                <c:pt idx="79">
                  <c:v>2.1041231999999999E-4</c:v>
                </c:pt>
                <c:pt idx="80">
                  <c:v>2.5685352000000001E-4</c:v>
                </c:pt>
                <c:pt idx="81">
                  <c:v>3.1782380000000001E-4</c:v>
                </c:pt>
                <c:pt idx="82">
                  <c:v>3.7256731999999999E-4</c:v>
                </c:pt>
                <c:pt idx="83">
                  <c:v>4.096684E-4</c:v>
                </c:pt>
                <c:pt idx="84">
                  <c:v>4.2964589999999997E-4</c:v>
                </c:pt>
                <c:pt idx="85">
                  <c:v>4.4754781999999999E-4</c:v>
                </c:pt>
                <c:pt idx="86">
                  <c:v>4.7530876000000008E-4</c:v>
                </c:pt>
                <c:pt idx="87">
                  <c:v>5.1137204000000001E-4</c:v>
                </c:pt>
                <c:pt idx="88">
                  <c:v>5.3705737999999996E-4</c:v>
                </c:pt>
                <c:pt idx="89">
                  <c:v>5.3342511999999998E-4</c:v>
                </c:pt>
                <c:pt idx="90">
                  <c:v>4.8153549999999996E-4</c:v>
                </c:pt>
                <c:pt idx="91">
                  <c:v>3.8502083999999997E-4</c:v>
                </c:pt>
                <c:pt idx="92">
                  <c:v>2.7397709199999997E-4</c:v>
                </c:pt>
                <c:pt idx="93">
                  <c:v>1.9847773200000002E-4</c:v>
                </c:pt>
                <c:pt idx="94">
                  <c:v>2.0185055199999999E-4</c:v>
                </c:pt>
                <c:pt idx="95">
                  <c:v>2.9914357199999997E-4</c:v>
                </c:pt>
                <c:pt idx="96">
                  <c:v>4.6129857200000006E-4</c:v>
                </c:pt>
                <c:pt idx="97">
                  <c:v>6.2993978000000007E-4</c:v>
                </c:pt>
                <c:pt idx="98">
                  <c:v>7.4331856000000001E-4</c:v>
                </c:pt>
                <c:pt idx="99">
                  <c:v>7.6433384000000007E-4</c:v>
                </c:pt>
                <c:pt idx="100">
                  <c:v>6.9843404E-4</c:v>
                </c:pt>
                <c:pt idx="101">
                  <c:v>5.8375802000000001E-4</c:v>
                </c:pt>
                <c:pt idx="102">
                  <c:v>4.6077965999999999E-4</c:v>
                </c:pt>
                <c:pt idx="103">
                  <c:v>3.577788E-4</c:v>
                </c:pt>
                <c:pt idx="104">
                  <c:v>2.8253887999999999E-4</c:v>
                </c:pt>
                <c:pt idx="105">
                  <c:v>2.2416307999999999E-4</c:v>
                </c:pt>
                <c:pt idx="106">
                  <c:v>1.7694354E-4</c:v>
                </c:pt>
                <c:pt idx="107">
                  <c:v>1.4062082000000002E-4</c:v>
                </c:pt>
                <c:pt idx="108">
                  <c:v>1.1623269999999999E-4</c:v>
                </c:pt>
                <c:pt idx="109">
                  <c:v>1.0715202000000001E-4</c:v>
                </c:pt>
                <c:pt idx="110">
                  <c:v>1.151949E-4</c:v>
                </c:pt>
                <c:pt idx="111">
                  <c:v>1.3854522E-4</c:v>
                </c:pt>
                <c:pt idx="112">
                  <c:v>1.8654309999999999E-4</c:v>
                </c:pt>
                <c:pt idx="113">
                  <c:v>2.5555628000000001E-4</c:v>
                </c:pt>
                <c:pt idx="114">
                  <c:v>3.2534779999999998E-4</c:v>
                </c:pt>
                <c:pt idx="115">
                  <c:v>3.7827519999999993E-4</c:v>
                </c:pt>
                <c:pt idx="116">
                  <c:v>3.8891257999999995E-4</c:v>
                </c:pt>
                <c:pt idx="117">
                  <c:v>3.3857966800000003E-4</c:v>
                </c:pt>
                <c:pt idx="118">
                  <c:v>2.3921107600000002E-4</c:v>
                </c:pt>
                <c:pt idx="119">
                  <c:v>1.2012443600000001E-4</c:v>
                </c:pt>
                <c:pt idx="120">
                  <c:v>1.5566895999999991E-5</c:v>
                </c:pt>
                <c:pt idx="121">
                  <c:v>-3.2171544000000002E-5</c:v>
                </c:pt>
                <c:pt idx="122">
                  <c:v>-9.8590120000000028E-6</c:v>
                </c:pt>
                <c:pt idx="123">
                  <c:v>5.3446299999999997E-5</c:v>
                </c:pt>
                <c:pt idx="124">
                  <c:v>1.1493548E-4</c:v>
                </c:pt>
                <c:pt idx="125">
                  <c:v>1.3802634399999998E-4</c:v>
                </c:pt>
                <c:pt idx="126">
                  <c:v>9.7811903999999995E-5</c:v>
                </c:pt>
                <c:pt idx="127">
                  <c:v>9.0806840000000022E-6</c:v>
                </c:pt>
                <c:pt idx="128">
                  <c:v>-7.3683236000000012E-5</c:v>
                </c:pt>
                <c:pt idx="129">
                  <c:v>-1.11043752E-4</c:v>
                </c:pt>
                <c:pt idx="130">
                  <c:v>-9.7033559999999989E-5</c:v>
                </c:pt>
                <c:pt idx="131">
                  <c:v>-4.2549479999999995E-5</c:v>
                </c:pt>
                <c:pt idx="132">
                  <c:v>2.0496384000000005E-5</c:v>
                </c:pt>
                <c:pt idx="133">
                  <c:v>5.2149048000000003E-5</c:v>
                </c:pt>
                <c:pt idx="134">
                  <c:v>4.4625056000000007E-5</c:v>
                </c:pt>
                <c:pt idx="135">
                  <c:v>1.6604672000000004E-5</c:v>
                </c:pt>
                <c:pt idx="136">
                  <c:v>-7.0050960000000008E-6</c:v>
                </c:pt>
                <c:pt idx="137">
                  <c:v>-1.8161399999999993E-6</c:v>
                </c:pt>
                <c:pt idx="138">
                  <c:v>3.9176635999999999E-5</c:v>
                </c:pt>
                <c:pt idx="139">
                  <c:v>1.05595324E-4</c:v>
                </c:pt>
                <c:pt idx="140">
                  <c:v>1.7538683200000001E-4</c:v>
                </c:pt>
                <c:pt idx="141">
                  <c:v>2.2883311999999999E-4</c:v>
                </c:pt>
                <c:pt idx="142">
                  <c:v>2.5036730000000003E-4</c:v>
                </c:pt>
                <c:pt idx="143">
                  <c:v>2.3454098E-4</c:v>
                </c:pt>
                <c:pt idx="144">
                  <c:v>1.82391932E-4</c:v>
                </c:pt>
                <c:pt idx="145">
                  <c:v>1.0974649600000001E-4</c:v>
                </c:pt>
                <c:pt idx="146">
                  <c:v>3.6322715999999994E-5</c:v>
                </c:pt>
                <c:pt idx="147">
                  <c:v>-1.7383011999999999E-5</c:v>
                </c:pt>
                <c:pt idx="148">
                  <c:v>-1.8939691999999999E-5</c:v>
                </c:pt>
                <c:pt idx="149">
                  <c:v>4.0992796000000007E-5</c:v>
                </c:pt>
                <c:pt idx="150">
                  <c:v>1.4944207199999999E-4</c:v>
                </c:pt>
                <c:pt idx="151">
                  <c:v>2.9291681200000001E-4</c:v>
                </c:pt>
                <c:pt idx="152">
                  <c:v>4.5507181999999996E-4</c:v>
                </c:pt>
                <c:pt idx="153">
                  <c:v>6.0036270000000003E-4</c:v>
                </c:pt>
                <c:pt idx="154">
                  <c:v>7.1114699999999997E-4</c:v>
                </c:pt>
                <c:pt idx="155">
                  <c:v>7.7030114000000013E-4</c:v>
                </c:pt>
                <c:pt idx="156">
                  <c:v>7.5940432E-4</c:v>
                </c:pt>
                <c:pt idx="157">
                  <c:v>6.8520218000000003E-4</c:v>
                </c:pt>
                <c:pt idx="158">
                  <c:v>5.7727179999999992E-4</c:v>
                </c:pt>
                <c:pt idx="159">
                  <c:v>4.7894099999999998E-4</c:v>
                </c:pt>
                <c:pt idx="160">
                  <c:v>4.2549470000000002E-4</c:v>
                </c:pt>
                <c:pt idx="161">
                  <c:v>4.2212187999999997E-4</c:v>
                </c:pt>
                <c:pt idx="162">
                  <c:v>4.4676943999999994E-4</c:v>
                </c:pt>
                <c:pt idx="163">
                  <c:v>4.6467135999999997E-4</c:v>
                </c:pt>
                <c:pt idx="164">
                  <c:v>4.4417498000000002E-4</c:v>
                </c:pt>
                <c:pt idx="165">
                  <c:v>3.8424250000000003E-4</c:v>
                </c:pt>
                <c:pt idx="166">
                  <c:v>3.0588920000000001E-4</c:v>
                </c:pt>
                <c:pt idx="167">
                  <c:v>2.3116818000000001E-4</c:v>
                </c:pt>
                <c:pt idx="168">
                  <c:v>1.8057582000000001E-4</c:v>
                </c:pt>
                <c:pt idx="169">
                  <c:v>1.6526837999999999E-4</c:v>
                </c:pt>
                <c:pt idx="170">
                  <c:v>1.8239193999999999E-4</c:v>
                </c:pt>
                <c:pt idx="171">
                  <c:v>2.1897411999999999E-4</c:v>
                </c:pt>
                <c:pt idx="172">
                  <c:v>2.6904757999999997E-4</c:v>
                </c:pt>
                <c:pt idx="173">
                  <c:v>3.3001786000000003E-4</c:v>
                </c:pt>
                <c:pt idx="174">
                  <c:v>3.8372359999999997E-4</c:v>
                </c:pt>
                <c:pt idx="175">
                  <c:v>4.1667350000000006E-4</c:v>
                </c:pt>
                <c:pt idx="176">
                  <c:v>4.3509429999999996E-4</c:v>
                </c:pt>
                <c:pt idx="177">
                  <c:v>4.3224038000000002E-4</c:v>
                </c:pt>
                <c:pt idx="178">
                  <c:v>4.0499834E-4</c:v>
                </c:pt>
                <c:pt idx="179">
                  <c:v>3.8009131999999996E-4</c:v>
                </c:pt>
                <c:pt idx="180">
                  <c:v>3.7645905999999997E-4</c:v>
                </c:pt>
                <c:pt idx="181">
                  <c:v>4.0136608000000001E-4</c:v>
                </c:pt>
                <c:pt idx="182">
                  <c:v>4.7271428000000002E-4</c:v>
                </c:pt>
                <c:pt idx="183">
                  <c:v>5.9231980000000006E-4</c:v>
                </c:pt>
                <c:pt idx="184">
                  <c:v>7.3994563999999993E-4</c:v>
                </c:pt>
                <c:pt idx="185">
                  <c:v>9.0469518E-4</c:v>
                </c:pt>
                <c:pt idx="186">
                  <c:v>1.08345476E-3</c:v>
                </c:pt>
                <c:pt idx="187">
                  <c:v>1.27778138E-3</c:v>
                </c:pt>
                <c:pt idx="188">
                  <c:v>1.5001284E-3</c:v>
                </c:pt>
                <c:pt idx="189">
                  <c:v>1.7629493999999999E-3</c:v>
                </c:pt>
                <c:pt idx="190">
                  <c:v>2.0768814000000002E-3</c:v>
                </c:pt>
                <c:pt idx="191">
                  <c:v>2.4390710000000001E-3</c:v>
                </c:pt>
                <c:pt idx="192">
                  <c:v>2.8365451999999998E-3</c:v>
                </c:pt>
                <c:pt idx="193">
                  <c:v>3.2721584E-3</c:v>
                </c:pt>
                <c:pt idx="194">
                  <c:v>3.7534343999999996E-3</c:v>
                </c:pt>
                <c:pt idx="195">
                  <c:v>4.2840055999999998E-3</c:v>
                </c:pt>
                <c:pt idx="196">
                  <c:v>4.8955243999999993E-3</c:v>
                </c:pt>
                <c:pt idx="197">
                  <c:v>5.6209412E-3</c:v>
                </c:pt>
                <c:pt idx="198">
                  <c:v>6.4628500000000009E-3</c:v>
                </c:pt>
                <c:pt idx="199">
                  <c:v>7.4222886000000002E-3</c:v>
                </c:pt>
                <c:pt idx="200">
                  <c:v>8.4792797999999996E-3</c:v>
                </c:pt>
                <c:pt idx="201">
                  <c:v>9.5733722000000011E-3</c:v>
                </c:pt>
                <c:pt idx="202">
                  <c:v>1.0652156800000001E-2</c:v>
                </c:pt>
                <c:pt idx="203">
                  <c:v>1.16992886E-2</c:v>
                </c:pt>
                <c:pt idx="204">
                  <c:v>1.2724885999999999E-2</c:v>
                </c:pt>
                <c:pt idx="205">
                  <c:v>1.3758786E-2</c:v>
                </c:pt>
                <c:pt idx="206">
                  <c:v>1.4829788E-2</c:v>
                </c:pt>
                <c:pt idx="207">
                  <c:v>1.5937112E-2</c:v>
                </c:pt>
                <c:pt idx="208">
                  <c:v>1.7049366000000003E-2</c:v>
                </c:pt>
                <c:pt idx="209">
                  <c:v>1.813801E-2</c:v>
                </c:pt>
                <c:pt idx="210">
                  <c:v>1.9199929999999997E-2</c:v>
                </c:pt>
                <c:pt idx="211">
                  <c:v>2.0248877999999998E-2</c:v>
                </c:pt>
                <c:pt idx="212">
                  <c:v>2.1307685999999999E-2</c:v>
                </c:pt>
                <c:pt idx="213">
                  <c:v>2.2388286E-2</c:v>
                </c:pt>
                <c:pt idx="214">
                  <c:v>2.3461621999999998E-2</c:v>
                </c:pt>
                <c:pt idx="215">
                  <c:v>2.4486961999999998E-2</c:v>
                </c:pt>
                <c:pt idx="216">
                  <c:v>2.5432129999999997E-2</c:v>
                </c:pt>
                <c:pt idx="217">
                  <c:v>2.6281043999999996E-2</c:v>
                </c:pt>
                <c:pt idx="218">
                  <c:v>2.7032406000000002E-2</c:v>
                </c:pt>
                <c:pt idx="219">
                  <c:v>2.7674799999999999E-2</c:v>
                </c:pt>
                <c:pt idx="220">
                  <c:v>2.8182539999999999E-2</c:v>
                </c:pt>
                <c:pt idx="221">
                  <c:v>2.8529682000000001E-2</c:v>
                </c:pt>
                <c:pt idx="222">
                  <c:v>2.8692613999999998E-2</c:v>
                </c:pt>
                <c:pt idx="223">
                  <c:v>2.8685868000000003E-2</c:v>
                </c:pt>
                <c:pt idx="224">
                  <c:v>2.8570932E-2</c:v>
                </c:pt>
                <c:pt idx="225">
                  <c:v>2.8390355999999999E-2</c:v>
                </c:pt>
                <c:pt idx="226">
                  <c:v>2.8155555999999998E-2</c:v>
                </c:pt>
                <c:pt idx="227">
                  <c:v>2.7847332000000002E-2</c:v>
                </c:pt>
                <c:pt idx="228">
                  <c:v>2.7411460000000006E-2</c:v>
                </c:pt>
                <c:pt idx="229">
                  <c:v>2.6816806000000006E-2</c:v>
                </c:pt>
                <c:pt idx="230">
                  <c:v>2.6089314000000002E-2</c:v>
                </c:pt>
                <c:pt idx="231">
                  <c:v>2.5291769999999998E-2</c:v>
                </c:pt>
                <c:pt idx="232">
                  <c:v>2.4508238000000002E-2</c:v>
                </c:pt>
                <c:pt idx="233">
                  <c:v>2.3803577999999999E-2</c:v>
                </c:pt>
                <c:pt idx="234">
                  <c:v>2.3177010000000001E-2</c:v>
                </c:pt>
                <c:pt idx="235">
                  <c:v>2.2593769999999999E-2</c:v>
                </c:pt>
                <c:pt idx="236">
                  <c:v>2.2007935999999999E-2</c:v>
                </c:pt>
                <c:pt idx="237">
                  <c:v>2.1374621999999999E-2</c:v>
                </c:pt>
                <c:pt idx="238">
                  <c:v>2.0666587999999996E-2</c:v>
                </c:pt>
                <c:pt idx="239">
                  <c:v>1.9878126000000003E-2</c:v>
                </c:pt>
                <c:pt idx="240">
                  <c:v>1.9024282E-2</c:v>
                </c:pt>
                <c:pt idx="241">
                  <c:v>1.8133857999999999E-2</c:v>
                </c:pt>
                <c:pt idx="242">
                  <c:v>1.7240319999999996E-2</c:v>
                </c:pt>
                <c:pt idx="243">
                  <c:v>1.6381805999999999E-2</c:v>
                </c:pt>
                <c:pt idx="244">
                  <c:v>1.5596458000000002E-2</c:v>
                </c:pt>
                <c:pt idx="245">
                  <c:v>1.4893096E-2</c:v>
                </c:pt>
                <c:pt idx="246">
                  <c:v>1.4271717999999999E-2</c:v>
                </c:pt>
                <c:pt idx="247">
                  <c:v>1.3734660000000001E-2</c:v>
                </c:pt>
                <c:pt idx="248">
                  <c:v>1.3274658E-2</c:v>
                </c:pt>
                <c:pt idx="249">
                  <c:v>1.2874329999999998E-2</c:v>
                </c:pt>
                <c:pt idx="250">
                  <c:v>1.2525890000000001E-2</c:v>
                </c:pt>
                <c:pt idx="251">
                  <c:v>1.2222075999999998E-2</c:v>
                </c:pt>
                <c:pt idx="252">
                  <c:v>1.1945246000000001E-2</c:v>
                </c:pt>
                <c:pt idx="253">
                  <c:v>1.1688394E-2</c:v>
                </c:pt>
                <c:pt idx="254">
                  <c:v>1.1448404000000001E-2</c:v>
                </c:pt>
                <c:pt idx="255">
                  <c:v>1.1216198E-2</c:v>
                </c:pt>
                <c:pt idx="256">
                  <c:v>1.0998520000000001E-2</c:v>
                </c:pt>
                <c:pt idx="257">
                  <c:v>1.0811457999999999E-2</c:v>
                </c:pt>
                <c:pt idx="258">
                  <c:v>1.0646448000000001E-2</c:v>
                </c:pt>
                <c:pt idx="259">
                  <c:v>1.0489742E-2</c:v>
                </c:pt>
                <c:pt idx="260">
                  <c:v>1.03281064E-2</c:v>
                </c:pt>
                <c:pt idx="261">
                  <c:v>1.0121846E-2</c:v>
                </c:pt>
                <c:pt idx="262">
                  <c:v>9.8491658000000003E-3</c:v>
                </c:pt>
                <c:pt idx="263">
                  <c:v>9.5121431999999999E-3</c:v>
                </c:pt>
                <c:pt idx="264">
                  <c:v>9.1234892000000012E-3</c:v>
                </c:pt>
                <c:pt idx="265">
                  <c:v>8.702145599999999E-3</c:v>
                </c:pt>
                <c:pt idx="266">
                  <c:v>8.2696458000000011E-3</c:v>
                </c:pt>
                <c:pt idx="267">
                  <c:v>7.8329948000000014E-3</c:v>
                </c:pt>
                <c:pt idx="268">
                  <c:v>7.4165808000000001E-3</c:v>
                </c:pt>
                <c:pt idx="269">
                  <c:v>7.0388243999999992E-3</c:v>
                </c:pt>
                <c:pt idx="270">
                  <c:v>6.7051743999999996E-3</c:v>
                </c:pt>
                <c:pt idx="271">
                  <c:v>6.4192628000000005E-3</c:v>
                </c:pt>
                <c:pt idx="272">
                  <c:v>6.1525501999999998E-3</c:v>
                </c:pt>
                <c:pt idx="273">
                  <c:v>5.8544444000000005E-3</c:v>
                </c:pt>
                <c:pt idx="274">
                  <c:v>5.5073029999999999E-3</c:v>
                </c:pt>
                <c:pt idx="275">
                  <c:v>5.1160554000000006E-3</c:v>
                </c:pt>
                <c:pt idx="276">
                  <c:v>4.7058680000000002E-3</c:v>
                </c:pt>
                <c:pt idx="277">
                  <c:v>4.3377111999999994E-3</c:v>
                </c:pt>
                <c:pt idx="278">
                  <c:v>4.0421998000000001E-3</c:v>
                </c:pt>
                <c:pt idx="279">
                  <c:v>3.8040266000000005E-3</c:v>
                </c:pt>
                <c:pt idx="280">
                  <c:v>3.5930951999999993E-3</c:v>
                </c:pt>
                <c:pt idx="281">
                  <c:v>3.3621865999999999E-3</c:v>
                </c:pt>
                <c:pt idx="282">
                  <c:v>3.0801667999999999E-3</c:v>
                </c:pt>
                <c:pt idx="283">
                  <c:v>2.7776504000000001E-3</c:v>
                </c:pt>
                <c:pt idx="284">
                  <c:v>2.4951114000000001E-3</c:v>
                </c:pt>
                <c:pt idx="285">
                  <c:v>2.2662783999999997E-3</c:v>
                </c:pt>
                <c:pt idx="286">
                  <c:v>2.1064584E-3</c:v>
                </c:pt>
                <c:pt idx="287">
                  <c:v>1.977772E-3</c:v>
                </c:pt>
                <c:pt idx="288">
                  <c:v>1.8363730000000001E-3</c:v>
                </c:pt>
                <c:pt idx="289">
                  <c:v>1.6687695999999998E-3</c:v>
                </c:pt>
                <c:pt idx="290">
                  <c:v>1.4770374E-3</c:v>
                </c:pt>
                <c:pt idx="291">
                  <c:v>1.2941266E-3</c:v>
                </c:pt>
                <c:pt idx="292">
                  <c:v>1.1745212000000001E-3</c:v>
                </c:pt>
                <c:pt idx="293">
                  <c:v>1.1356040000000001E-3</c:v>
                </c:pt>
                <c:pt idx="294">
                  <c:v>1.1605110000000001E-3</c:v>
                </c:pt>
                <c:pt idx="295">
                  <c:v>1.2175896000000002E-3</c:v>
                </c:pt>
                <c:pt idx="296">
                  <c:v>1.2666252E-3</c:v>
                </c:pt>
                <c:pt idx="297">
                  <c:v>1.2764841999999999E-3</c:v>
                </c:pt>
                <c:pt idx="298">
                  <c:v>1.2360101999999999E-3</c:v>
                </c:pt>
                <c:pt idx="299">
                  <c:v>1.1631053600000001E-3</c:v>
                </c:pt>
                <c:pt idx="300">
                  <c:v>1.0759308600000001E-3</c:v>
                </c:pt>
                <c:pt idx="301">
                  <c:v>9.685193599999999E-4</c:v>
                </c:pt>
                <c:pt idx="302">
                  <c:v>8.4113038000000005E-4</c:v>
                </c:pt>
                <c:pt idx="303">
                  <c:v>7.0258517999999997E-4</c:v>
                </c:pt>
                <c:pt idx="304">
                  <c:v>5.5962934000000002E-4</c:v>
                </c:pt>
                <c:pt idx="305">
                  <c:v>4.4443443999999993E-4</c:v>
                </c:pt>
                <c:pt idx="306">
                  <c:v>3.8476139999999999E-4</c:v>
                </c:pt>
                <c:pt idx="307">
                  <c:v>3.6815672000000001E-4</c:v>
                </c:pt>
                <c:pt idx="308">
                  <c:v>3.6737837999999996E-4</c:v>
                </c:pt>
                <c:pt idx="309">
                  <c:v>3.4817921999999999E-4</c:v>
                </c:pt>
                <c:pt idx="310">
                  <c:v>2.7812825199999996E-4</c:v>
                </c:pt>
                <c:pt idx="311">
                  <c:v>1.6734395200000002E-4</c:v>
                </c:pt>
                <c:pt idx="312">
                  <c:v>4.8257331999999997E-5</c:v>
                </c:pt>
                <c:pt idx="313">
                  <c:v>-4.9035667999999994E-5</c:v>
                </c:pt>
                <c:pt idx="314">
                  <c:v>-1.04557548E-4</c:v>
                </c:pt>
                <c:pt idx="315">
                  <c:v>-1.3569130000000001E-4</c:v>
                </c:pt>
                <c:pt idx="316">
                  <c:v>-1.7538684000000001E-4</c:v>
                </c:pt>
                <c:pt idx="317">
                  <c:v>-2.3428153999999999E-4</c:v>
                </c:pt>
                <c:pt idx="318">
                  <c:v>-3.1393208000000001E-4</c:v>
                </c:pt>
                <c:pt idx="319">
                  <c:v>-4.0084715999999998E-4</c:v>
                </c:pt>
                <c:pt idx="320">
                  <c:v>-4.6908200000000001E-4</c:v>
                </c:pt>
                <c:pt idx="321">
                  <c:v>-5.1033424E-4</c:v>
                </c:pt>
                <c:pt idx="322">
                  <c:v>-5.3394401999999998E-4</c:v>
                </c:pt>
                <c:pt idx="323">
                  <c:v>-5.4017075999999997E-4</c:v>
                </c:pt>
                <c:pt idx="324">
                  <c:v>-5.2408497999999995E-4</c:v>
                </c:pt>
                <c:pt idx="325">
                  <c:v>-4.8438941999999995E-4</c:v>
                </c:pt>
                <c:pt idx="326">
                  <c:v>-4.2912699999999996E-4</c:v>
                </c:pt>
                <c:pt idx="327">
                  <c:v>-3.8138856000000001E-4</c:v>
                </c:pt>
                <c:pt idx="328">
                  <c:v>-3.7178899999999997E-4</c:v>
                </c:pt>
                <c:pt idx="329">
                  <c:v>-4.2834865999999996E-4</c:v>
                </c:pt>
                <c:pt idx="330">
                  <c:v>-5.4925143999999993E-4</c:v>
                </c:pt>
                <c:pt idx="331">
                  <c:v>-6.9713679999999995E-4</c:v>
                </c:pt>
                <c:pt idx="332">
                  <c:v>-8.2400688000000002E-4</c:v>
                </c:pt>
                <c:pt idx="333">
                  <c:v>-8.9639286000000001E-4</c:v>
                </c:pt>
                <c:pt idx="334">
                  <c:v>-9.0936526000000002E-4</c:v>
                </c:pt>
                <c:pt idx="335">
                  <c:v>-8.9094445999999996E-4</c:v>
                </c:pt>
                <c:pt idx="336">
                  <c:v>-8.7952874000000005E-4</c:v>
                </c:pt>
                <c:pt idx="337">
                  <c:v>-8.9509554000000006E-4</c:v>
                </c:pt>
                <c:pt idx="338">
                  <c:v>-9.3998009999999991E-4</c:v>
                </c:pt>
                <c:pt idx="339">
                  <c:v>-1.00017202E-3</c:v>
                </c:pt>
                <c:pt idx="340">
                  <c:v>-1.0466132400000002E-3</c:v>
                </c:pt>
                <c:pt idx="341">
                  <c:v>-1.06295846E-3</c:v>
                </c:pt>
                <c:pt idx="342">
                  <c:v>-1.0512833800000001E-3</c:v>
                </c:pt>
                <c:pt idx="343">
                  <c:v>-1.0255979799999998E-3</c:v>
                </c:pt>
                <c:pt idx="344">
                  <c:v>-1.0108093800000001E-3</c:v>
                </c:pt>
                <c:pt idx="345">
                  <c:v>-1.0268951800000003E-3</c:v>
                </c:pt>
                <c:pt idx="346">
                  <c:v>-1.0728175200000001E-3</c:v>
                </c:pt>
                <c:pt idx="347">
                  <c:v>-1.1387173999999999E-3</c:v>
                </c:pt>
                <c:pt idx="348">
                  <c:v>-1.2061738000000001E-3</c:v>
                </c:pt>
                <c:pt idx="349">
                  <c:v>-1.2500205999999999E-3</c:v>
                </c:pt>
                <c:pt idx="350">
                  <c:v>-1.2583227999999999E-3</c:v>
                </c:pt>
                <c:pt idx="351">
                  <c:v>-1.2261512E-3</c:v>
                </c:pt>
                <c:pt idx="352">
                  <c:v>-1.1537651200000001E-3</c:v>
                </c:pt>
                <c:pt idx="353">
                  <c:v>-1.06633122E-3</c:v>
                </c:pt>
                <c:pt idx="354">
                  <c:v>-9.9342631999999997E-4</c:v>
                </c:pt>
                <c:pt idx="355">
                  <c:v>-9.5165526000000008E-4</c:v>
                </c:pt>
                <c:pt idx="356">
                  <c:v>-9.4880126000000003E-4</c:v>
                </c:pt>
                <c:pt idx="357">
                  <c:v>-9.8123234000000001E-4</c:v>
                </c:pt>
                <c:pt idx="358">
                  <c:v>-1.02559804E-3</c:v>
                </c:pt>
                <c:pt idx="359">
                  <c:v>-1.0554345400000001E-3</c:v>
                </c:pt>
                <c:pt idx="360">
                  <c:v>-1.0619207999999999E-3</c:v>
                </c:pt>
                <c:pt idx="361">
                  <c:v>-1.04661346E-3</c:v>
                </c:pt>
                <c:pt idx="362">
                  <c:v>-1.0224847199999999E-3</c:v>
                </c:pt>
                <c:pt idx="363">
                  <c:v>-1.0066583199999999E-3</c:v>
                </c:pt>
                <c:pt idx="364">
                  <c:v>-1.0056205200000001E-3</c:v>
                </c:pt>
                <c:pt idx="365">
                  <c:v>-1.0092527199999999E-3</c:v>
                </c:pt>
                <c:pt idx="366">
                  <c:v>-1.0134038799999999E-3</c:v>
                </c:pt>
                <c:pt idx="367">
                  <c:v>-1.0152200000000001E-3</c:v>
                </c:pt>
                <c:pt idx="368">
                  <c:v>-1.012885E-3</c:v>
                </c:pt>
                <c:pt idx="369">
                  <c:v>-1.0219658E-3</c:v>
                </c:pt>
                <c:pt idx="370">
                  <c:v>-1.0499861999999998E-3</c:v>
                </c:pt>
                <c:pt idx="371">
                  <c:v>-1.09020058E-3</c:v>
                </c:pt>
                <c:pt idx="372">
                  <c:v>-1.1366417999999999E-3</c:v>
                </c:pt>
                <c:pt idx="373">
                  <c:v>-1.1747806E-3</c:v>
                </c:pt>
                <c:pt idx="374">
                  <c:v>-1.1903474000000002E-3</c:v>
                </c:pt>
                <c:pt idx="375">
                  <c:v>-1.1898286000000002E-3</c:v>
                </c:pt>
                <c:pt idx="376">
                  <c:v>-1.1706296000000001E-3</c:v>
                </c:pt>
                <c:pt idx="377">
                  <c:v>-1.1231505999999998E-3</c:v>
                </c:pt>
                <c:pt idx="378">
                  <c:v>-1.0629586599999999E-3</c:v>
                </c:pt>
                <c:pt idx="379">
                  <c:v>-9.9731831999999988E-4</c:v>
                </c:pt>
                <c:pt idx="380">
                  <c:v>-9.2571058000000001E-4</c:v>
                </c:pt>
                <c:pt idx="381">
                  <c:v>-8.7485867999999994E-4</c:v>
                </c:pt>
                <c:pt idx="382">
                  <c:v>-8.6551854000000014E-4</c:v>
                </c:pt>
                <c:pt idx="383">
                  <c:v>-8.9561447999999991E-4</c:v>
                </c:pt>
                <c:pt idx="384">
                  <c:v>-9.7189222000000001E-4</c:v>
                </c:pt>
                <c:pt idx="385">
                  <c:v>-1.08838436E-3</c:v>
                </c:pt>
                <c:pt idx="386">
                  <c:v>-1.2108438599999999E-3</c:v>
                </c:pt>
                <c:pt idx="387">
                  <c:v>-1.310472E-3</c:v>
                </c:pt>
                <c:pt idx="388">
                  <c:v>-1.3714424E-3</c:v>
                </c:pt>
                <c:pt idx="389">
                  <c:v>-1.3792258000000003E-3</c:v>
                </c:pt>
                <c:pt idx="390">
                  <c:v>-1.346276E-3</c:v>
                </c:pt>
                <c:pt idx="391">
                  <c:v>-1.2998348000000002E-3</c:v>
                </c:pt>
                <c:pt idx="392">
                  <c:v>-1.2567664E-3</c:v>
                </c:pt>
                <c:pt idx="393">
                  <c:v>-1.2207030000000001E-3</c:v>
                </c:pt>
                <c:pt idx="394">
                  <c:v>-1.1989093999999999E-3</c:v>
                </c:pt>
                <c:pt idx="395">
                  <c:v>-1.1838614000000002E-3</c:v>
                </c:pt>
                <c:pt idx="396">
                  <c:v>-1.1631056E-3</c:v>
                </c:pt>
                <c:pt idx="397">
                  <c:v>-1.1397552E-3</c:v>
                </c:pt>
                <c:pt idx="398">
                  <c:v>-1.1192588E-3</c:v>
                </c:pt>
                <c:pt idx="399">
                  <c:v>-1.1000596000000002E-3</c:v>
                </c:pt>
                <c:pt idx="400">
                  <c:v>-1.0966868000000002E-3</c:v>
                </c:pt>
                <c:pt idx="401">
                  <c:v>-1.1182210000000002E-3</c:v>
                </c:pt>
                <c:pt idx="402">
                  <c:v>-1.1371608E-3</c:v>
                </c:pt>
                <c:pt idx="403">
                  <c:v>-1.1306745999999999E-3</c:v>
                </c:pt>
                <c:pt idx="404">
                  <c:v>-1.0870873599999999E-3</c:v>
                </c:pt>
                <c:pt idx="405">
                  <c:v>-9.9835605999999992E-4</c:v>
                </c:pt>
                <c:pt idx="406">
                  <c:v>-8.9068503999999995E-4</c:v>
                </c:pt>
                <c:pt idx="407">
                  <c:v>-8.1414779999999993E-4</c:v>
                </c:pt>
                <c:pt idx="408">
                  <c:v>-7.7393341999999993E-4</c:v>
                </c:pt>
                <c:pt idx="409">
                  <c:v>-7.5239923999999997E-4</c:v>
                </c:pt>
                <c:pt idx="410">
                  <c:v>-7.2904891999999995E-4</c:v>
                </c:pt>
                <c:pt idx="411">
                  <c:v>-6.7560264000000002E-4</c:v>
                </c:pt>
                <c:pt idx="412">
                  <c:v>-5.9154148000000004E-4</c:v>
                </c:pt>
                <c:pt idx="413">
                  <c:v>-5.1318817999999997E-4</c:v>
                </c:pt>
                <c:pt idx="414">
                  <c:v>-4.6908202000000009E-4</c:v>
                </c:pt>
                <c:pt idx="415">
                  <c:v>-4.6026078000000002E-4</c:v>
                </c:pt>
                <c:pt idx="416">
                  <c:v>-4.7167650000000004E-4</c:v>
                </c:pt>
                <c:pt idx="417">
                  <c:v>-4.8828118000000001E-4</c:v>
                </c:pt>
                <c:pt idx="418">
                  <c:v>-5.2200942000000009E-4</c:v>
                </c:pt>
                <c:pt idx="419">
                  <c:v>-5.9128201999999997E-4</c:v>
                </c:pt>
                <c:pt idx="420">
                  <c:v>-7.0025027999999988E-4</c:v>
                </c:pt>
                <c:pt idx="421">
                  <c:v>-8.3827666000000007E-4</c:v>
                </c:pt>
                <c:pt idx="422">
                  <c:v>-9.6670338000000007E-4</c:v>
                </c:pt>
                <c:pt idx="423">
                  <c:v>-1.03753268E-3</c:v>
                </c:pt>
                <c:pt idx="424">
                  <c:v>-1.0367543399999999E-3</c:v>
                </c:pt>
                <c:pt idx="425">
                  <c:v>-9.8252959999999999E-4</c:v>
                </c:pt>
                <c:pt idx="426">
                  <c:v>-8.9483612000000015E-4</c:v>
                </c:pt>
                <c:pt idx="427">
                  <c:v>-8.0740217999999996E-4</c:v>
                </c:pt>
                <c:pt idx="428">
                  <c:v>-7.5395589999999993E-4</c:v>
                </c:pt>
                <c:pt idx="429">
                  <c:v>-7.3812957999999998E-4</c:v>
                </c:pt>
                <c:pt idx="430">
                  <c:v>-7.6874445999999992E-4</c:v>
                </c:pt>
                <c:pt idx="431">
                  <c:v>-8.6551853999999992E-4</c:v>
                </c:pt>
                <c:pt idx="432">
                  <c:v>-1.0136632799999999E-3</c:v>
                </c:pt>
                <c:pt idx="433">
                  <c:v>-1.1680349E-3</c:v>
                </c:pt>
                <c:pt idx="434">
                  <c:v>-1.2946455399999999E-3</c:v>
                </c:pt>
                <c:pt idx="435">
                  <c:v>-1.3525023999999999E-3</c:v>
                </c:pt>
                <c:pt idx="436">
                  <c:v>-1.3317466E-3</c:v>
                </c:pt>
                <c:pt idx="437">
                  <c:v>-1.2790788000000002E-3</c:v>
                </c:pt>
                <c:pt idx="438">
                  <c:v>-1.2510583999999999E-3</c:v>
                </c:pt>
                <c:pt idx="439">
                  <c:v>-1.2764842000000001E-3</c:v>
                </c:pt>
                <c:pt idx="440">
                  <c:v>-1.357951E-3</c:v>
                </c:pt>
                <c:pt idx="441">
                  <c:v>-1.474962E-3</c:v>
                </c:pt>
                <c:pt idx="442">
                  <c:v>-1.5880812000000002E-3</c:v>
                </c:pt>
                <c:pt idx="443">
                  <c:v>-1.6817418000000001E-3</c:v>
                </c:pt>
                <c:pt idx="444">
                  <c:v>-1.7600952E-3</c:v>
                </c:pt>
                <c:pt idx="445">
                  <c:v>-1.8291081999999999E-3</c:v>
                </c:pt>
                <c:pt idx="446">
                  <c:v>-1.8926729999999999E-3</c:v>
                </c:pt>
                <c:pt idx="447">
                  <c:v>-1.9541622000000002E-3</c:v>
                </c:pt>
                <c:pt idx="448">
                  <c:v>-2.0016412000000003E-3</c:v>
                </c:pt>
                <c:pt idx="449">
                  <c:v>-2.0270669999999996E-3</c:v>
                </c:pt>
                <c:pt idx="450">
                  <c:v>-2.0462661999999998E-3</c:v>
                </c:pt>
                <c:pt idx="451">
                  <c:v>-2.0600169999999999E-3</c:v>
                </c:pt>
                <c:pt idx="452">
                  <c:v>-2.0594982E-3</c:v>
                </c:pt>
                <c:pt idx="453">
                  <c:v>-2.0275861999999997E-3</c:v>
                </c:pt>
                <c:pt idx="454">
                  <c:v>-1.9458601999999998E-3</c:v>
                </c:pt>
                <c:pt idx="455">
                  <c:v>-1.8091311999999999E-3</c:v>
                </c:pt>
                <c:pt idx="456">
                  <c:v>-1.6451600000000001E-3</c:v>
                </c:pt>
                <c:pt idx="457">
                  <c:v>-1.4959774E-3</c:v>
                </c:pt>
                <c:pt idx="458">
                  <c:v>-1.3994627999999998E-3</c:v>
                </c:pt>
                <c:pt idx="459">
                  <c:v>-1.3789664000000001E-3</c:v>
                </c:pt>
                <c:pt idx="460">
                  <c:v>-1.4225536E-3</c:v>
                </c:pt>
                <c:pt idx="461">
                  <c:v>-1.4876749999999999E-3</c:v>
                </c:pt>
                <c:pt idx="462">
                  <c:v>-1.5343755999999999E-3</c:v>
                </c:pt>
                <c:pt idx="463">
                  <c:v>-1.5486452E-3</c:v>
                </c:pt>
                <c:pt idx="464">
                  <c:v>-1.5276298E-3</c:v>
                </c:pt>
                <c:pt idx="465">
                  <c:v>-1.4853398000000001E-3</c:v>
                </c:pt>
                <c:pt idx="466">
                  <c:v>-1.4370825999999999E-3</c:v>
                </c:pt>
                <c:pt idx="467">
                  <c:v>-1.3880469999999999E-3</c:v>
                </c:pt>
                <c:pt idx="468">
                  <c:v>-1.3423839999999999E-3</c:v>
                </c:pt>
                <c:pt idx="469">
                  <c:v>-1.2998345999999999E-3</c:v>
                </c:pt>
                <c:pt idx="470">
                  <c:v>-1.2492421999999999E-3</c:v>
                </c:pt>
                <c:pt idx="471">
                  <c:v>-1.1872339999999999E-3</c:v>
                </c:pt>
                <c:pt idx="472">
                  <c:v>-1.1104372999999998E-3</c:v>
                </c:pt>
                <c:pt idx="473">
                  <c:v>-1.02144672E-3</c:v>
                </c:pt>
                <c:pt idx="474">
                  <c:v>-9.4542846000000001E-4</c:v>
                </c:pt>
                <c:pt idx="475">
                  <c:v>-9.0365733999999993E-4</c:v>
                </c:pt>
                <c:pt idx="476">
                  <c:v>-8.9405782000000005E-4</c:v>
                </c:pt>
                <c:pt idx="477">
                  <c:v>-9.0417627999999999E-4</c:v>
                </c:pt>
                <c:pt idx="478">
                  <c:v>-9.0158179999999999E-4</c:v>
                </c:pt>
                <c:pt idx="479">
                  <c:v>-8.4605993999999996E-4</c:v>
                </c:pt>
                <c:pt idx="480">
                  <c:v>-7.2178434E-4</c:v>
                </c:pt>
                <c:pt idx="481">
                  <c:v>-5.5547815999999999E-4</c:v>
                </c:pt>
                <c:pt idx="482">
                  <c:v>-3.9980935999999996E-4</c:v>
                </c:pt>
                <c:pt idx="483">
                  <c:v>-3.0666753999999995E-4</c:v>
                </c:pt>
                <c:pt idx="484">
                  <c:v>-3.1055926000000001E-4</c:v>
                </c:pt>
                <c:pt idx="485">
                  <c:v>-4.1407902000000001E-4</c:v>
                </c:pt>
                <c:pt idx="486">
                  <c:v>-5.8609312000000005E-4</c:v>
                </c:pt>
                <c:pt idx="487">
                  <c:v>-7.6692836000000003E-4</c:v>
                </c:pt>
                <c:pt idx="488">
                  <c:v>-9.0469524000000008E-4</c:v>
                </c:pt>
                <c:pt idx="489">
                  <c:v>-9.6566551999999997E-4</c:v>
                </c:pt>
                <c:pt idx="490">
                  <c:v>-9.4594747999999997E-4</c:v>
                </c:pt>
                <c:pt idx="491">
                  <c:v>-8.6110791999999996E-4</c:v>
                </c:pt>
                <c:pt idx="492">
                  <c:v>-7.3371898000000005E-4</c:v>
                </c:pt>
                <c:pt idx="493">
                  <c:v>-5.7493679999999991E-4</c:v>
                </c:pt>
                <c:pt idx="494">
                  <c:v>-3.9669601600000003E-4</c:v>
                </c:pt>
                <c:pt idx="495">
                  <c:v>-2.2156861599999995E-4</c:v>
                </c:pt>
                <c:pt idx="496">
                  <c:v>-6.0451396000000018E-5</c:v>
                </c:pt>
                <c:pt idx="497">
                  <c:v>7.6018264000000005E-5</c:v>
                </c:pt>
                <c:pt idx="498">
                  <c:v>1.6449002399999998E-4</c:v>
                </c:pt>
                <c:pt idx="499">
                  <c:v>2.0159107999999999E-4</c:v>
                </c:pt>
                <c:pt idx="500">
                  <c:v>2.0392611999999998E-4</c:v>
                </c:pt>
                <c:pt idx="501">
                  <c:v>1.7045732399999998E-4</c:v>
                </c:pt>
                <c:pt idx="502">
                  <c:v>1.1441655600000001E-4</c:v>
                </c:pt>
                <c:pt idx="503">
                  <c:v>7.0050951999999999E-5</c:v>
                </c:pt>
                <c:pt idx="504">
                  <c:v>4.5143952000000002E-5</c:v>
                </c:pt>
                <c:pt idx="505">
                  <c:v>3.7101063999999998E-5</c:v>
                </c:pt>
                <c:pt idx="506">
                  <c:v>4.54034E-5</c:v>
                </c:pt>
                <c:pt idx="507">
                  <c:v>4.3068367999999988E-5</c:v>
                </c:pt>
                <c:pt idx="508">
                  <c:v>1.5566919999999962E-6</c:v>
                </c:pt>
                <c:pt idx="509">
                  <c:v>-6.8753708000000001E-5</c:v>
                </c:pt>
                <c:pt idx="510">
                  <c:v>-1.3750742000000001E-4</c:v>
                </c:pt>
                <c:pt idx="511">
                  <c:v>-1.6916007600000001E-4</c:v>
                </c:pt>
                <c:pt idx="512">
                  <c:v>-1.2479447600000001E-4</c:v>
                </c:pt>
                <c:pt idx="513">
                  <c:v>-4.4105959999999971E-6</c:v>
                </c:pt>
                <c:pt idx="514">
                  <c:v>1.5333378400000003E-4</c:v>
                </c:pt>
                <c:pt idx="515">
                  <c:v>3.0329472399999999E-4</c:v>
                </c:pt>
                <c:pt idx="516">
                  <c:v>4.0447943999999999E-4</c:v>
                </c:pt>
                <c:pt idx="517">
                  <c:v>4.3561320000000002E-4</c:v>
                </c:pt>
                <c:pt idx="518">
                  <c:v>4.1537624000000003E-4</c:v>
                </c:pt>
                <c:pt idx="519">
                  <c:v>3.7178897999999995E-4</c:v>
                </c:pt>
                <c:pt idx="520">
                  <c:v>3.2638557999999996E-4</c:v>
                </c:pt>
                <c:pt idx="521">
                  <c:v>3.0926202000000001E-4</c:v>
                </c:pt>
                <c:pt idx="522">
                  <c:v>3.2301277999999994E-4</c:v>
                </c:pt>
                <c:pt idx="523">
                  <c:v>3.4947647999999997E-4</c:v>
                </c:pt>
                <c:pt idx="524">
                  <c:v>3.8242638000000005E-4</c:v>
                </c:pt>
                <c:pt idx="525">
                  <c:v>4.0603614000000001E-4</c:v>
                </c:pt>
                <c:pt idx="526">
                  <c:v>4.0214442000000001E-4</c:v>
                </c:pt>
                <c:pt idx="527">
                  <c:v>3.8138858000000004E-4</c:v>
                </c:pt>
                <c:pt idx="528">
                  <c:v>3.5855715999999997E-4</c:v>
                </c:pt>
                <c:pt idx="529">
                  <c:v>3.3546628E-4</c:v>
                </c:pt>
                <c:pt idx="530">
                  <c:v>3.2508835999999999E-4</c:v>
                </c:pt>
                <c:pt idx="531">
                  <c:v>3.2768283999999999E-4</c:v>
                </c:pt>
                <c:pt idx="532">
                  <c:v>3.2560724000000002E-4</c:v>
                </c:pt>
                <c:pt idx="533">
                  <c:v>3.1289428E-4</c:v>
                </c:pt>
                <c:pt idx="534">
                  <c:v>2.9447345999999996E-4</c:v>
                </c:pt>
                <c:pt idx="535">
                  <c:v>2.7838768E-4</c:v>
                </c:pt>
                <c:pt idx="536">
                  <c:v>2.7812821999999998E-4</c:v>
                </c:pt>
                <c:pt idx="537">
                  <c:v>3.0329468000000001E-4</c:v>
                </c:pt>
                <c:pt idx="538">
                  <c:v>3.4299024000000007E-4</c:v>
                </c:pt>
                <c:pt idx="539">
                  <c:v>3.7775628E-4</c:v>
                </c:pt>
                <c:pt idx="540">
                  <c:v>3.8761531999999998E-4</c:v>
                </c:pt>
                <c:pt idx="541">
                  <c:v>3.6582170000000003E-4</c:v>
                </c:pt>
                <c:pt idx="542">
                  <c:v>3.2353168E-4</c:v>
                </c:pt>
                <c:pt idx="543">
                  <c:v>2.8980341999999999E-4</c:v>
                </c:pt>
                <c:pt idx="544">
                  <c:v>2.8591170000000004E-4</c:v>
                </c:pt>
                <c:pt idx="545">
                  <c:v>3.1600765999999995E-4</c:v>
                </c:pt>
                <c:pt idx="546">
                  <c:v>3.6192995999999994E-4</c:v>
                </c:pt>
                <c:pt idx="547">
                  <c:v>3.9228537999999997E-4</c:v>
                </c:pt>
                <c:pt idx="548">
                  <c:v>3.7931298000000002E-4</c:v>
                </c:pt>
                <c:pt idx="549">
                  <c:v>3.2898006000000002E-4</c:v>
                </c:pt>
                <c:pt idx="550">
                  <c:v>2.6178302E-4</c:v>
                </c:pt>
                <c:pt idx="551">
                  <c:v>2.0288831999999999E-4</c:v>
                </c:pt>
                <c:pt idx="552">
                  <c:v>1.8368916000000002E-4</c:v>
                </c:pt>
                <c:pt idx="553">
                  <c:v>2.1067176E-4</c:v>
                </c:pt>
                <c:pt idx="554">
                  <c:v>2.5633462000000001E-4</c:v>
                </c:pt>
                <c:pt idx="555">
                  <c:v>3.0044077999999994E-4</c:v>
                </c:pt>
                <c:pt idx="556">
                  <c:v>3.3857963999999998E-4</c:v>
                </c:pt>
                <c:pt idx="557">
                  <c:v>3.6867561999999997E-4</c:v>
                </c:pt>
                <c:pt idx="558">
                  <c:v>3.9617712000000001E-4</c:v>
                </c:pt>
                <c:pt idx="559">
                  <c:v>4.2419750000000003E-4</c:v>
                </c:pt>
                <c:pt idx="560">
                  <c:v>4.4651003999999995E-4</c:v>
                </c:pt>
                <c:pt idx="561">
                  <c:v>4.4443444000000004E-4</c:v>
                </c:pt>
                <c:pt idx="562">
                  <c:v>4.0292276E-4</c:v>
                </c:pt>
                <c:pt idx="563">
                  <c:v>3.2560723999999996E-4</c:v>
                </c:pt>
                <c:pt idx="564">
                  <c:v>2.3038982399999999E-4</c:v>
                </c:pt>
                <c:pt idx="565">
                  <c:v>1.3958301999999998E-4</c:v>
                </c:pt>
                <c:pt idx="566">
                  <c:v>8.5358396000000008E-5</c:v>
                </c:pt>
                <c:pt idx="567">
                  <c:v>8.6655635999999996E-5</c:v>
                </c:pt>
                <c:pt idx="568">
                  <c:v>1.3906413599999999E-4</c:v>
                </c:pt>
                <c:pt idx="569">
                  <c:v>2.2571977199999999E-4</c:v>
                </c:pt>
                <c:pt idx="570">
                  <c:v>3.18602156E-4</c:v>
                </c:pt>
                <c:pt idx="571">
                  <c:v>3.8372359999999997E-4</c:v>
                </c:pt>
                <c:pt idx="572">
                  <c:v>4.0551722000000003E-4</c:v>
                </c:pt>
                <c:pt idx="573">
                  <c:v>3.9202591999999996E-4</c:v>
                </c:pt>
                <c:pt idx="574">
                  <c:v>3.6322717999999997E-4</c:v>
                </c:pt>
                <c:pt idx="575">
                  <c:v>3.3053673999999995E-4</c:v>
                </c:pt>
                <c:pt idx="576">
                  <c:v>2.9291677999999997E-4</c:v>
                </c:pt>
                <c:pt idx="577">
                  <c:v>2.4154608000000001E-4</c:v>
                </c:pt>
                <c:pt idx="578">
                  <c:v>1.74349052E-4</c:v>
                </c:pt>
                <c:pt idx="579">
                  <c:v>1.0377920399999999E-4</c:v>
                </c:pt>
                <c:pt idx="580">
                  <c:v>5.8116347999999989E-5</c:v>
                </c:pt>
                <c:pt idx="581">
                  <c:v>5.8375808E-5</c:v>
                </c:pt>
                <c:pt idx="582">
                  <c:v>9.5995767999999999E-5</c:v>
                </c:pt>
                <c:pt idx="583">
                  <c:v>1.5255543600000001E-4</c:v>
                </c:pt>
                <c:pt idx="584">
                  <c:v>2.0548282399999998E-4</c:v>
                </c:pt>
                <c:pt idx="585">
                  <c:v>2.2675755999999997E-4</c:v>
                </c:pt>
                <c:pt idx="586">
                  <c:v>2.0626115999999997E-4</c:v>
                </c:pt>
                <c:pt idx="587">
                  <c:v>1.4477198400000003E-4</c:v>
                </c:pt>
                <c:pt idx="588">
                  <c:v>3.7360504000000014E-5</c:v>
                </c:pt>
                <c:pt idx="589">
                  <c:v>-1.0274141600000002E-4</c:v>
                </c:pt>
                <c:pt idx="590">
                  <c:v>-2.3843271600000002E-4</c:v>
                </c:pt>
                <c:pt idx="591">
                  <c:v>-3.36504056E-4</c:v>
                </c:pt>
                <c:pt idx="592">
                  <c:v>-3.5388708E-4</c:v>
                </c:pt>
                <c:pt idx="593">
                  <c:v>-2.78647156E-4</c:v>
                </c:pt>
                <c:pt idx="594">
                  <c:v>-1.5307431599999999E-4</c:v>
                </c:pt>
                <c:pt idx="595">
                  <c:v>-3.1393216000000007E-5</c:v>
                </c:pt>
                <c:pt idx="596">
                  <c:v>4.7478972000000001E-5</c:v>
                </c:pt>
                <c:pt idx="597">
                  <c:v>5.9932484000000006E-5</c:v>
                </c:pt>
              </c:numCache>
            </c:numRef>
          </c:val>
          <c:smooth val="0"/>
        </c:ser>
        <c:ser>
          <c:idx val="66"/>
          <c:order val="65"/>
          <c:marker>
            <c:symbol val="none"/>
          </c:marker>
          <c:val>
            <c:numRef>
              <c:f>Sheet1!$BP$2:$BP$599</c:f>
              <c:numCache>
                <c:formatCode>0.00E+00</c:formatCode>
                <c:ptCount val="598"/>
                <c:pt idx="0">
                  <c:v>3.3728239999999997E-4</c:v>
                </c:pt>
                <c:pt idx="1">
                  <c:v>5.5651599999999996E-4</c:v>
                </c:pt>
                <c:pt idx="2">
                  <c:v>5.3031173999999997E-4</c:v>
                </c:pt>
                <c:pt idx="3">
                  <c:v>5.3446289999999996E-4</c:v>
                </c:pt>
                <c:pt idx="4">
                  <c:v>4.8257330000000002E-4</c:v>
                </c:pt>
                <c:pt idx="5">
                  <c:v>4.1044673999999999E-4</c:v>
                </c:pt>
                <c:pt idx="6">
                  <c:v>3.5181149999999995E-4</c:v>
                </c:pt>
                <c:pt idx="7">
                  <c:v>3.2923952000000003E-4</c:v>
                </c:pt>
                <c:pt idx="8">
                  <c:v>3.2846117999999998E-4</c:v>
                </c:pt>
                <c:pt idx="9">
                  <c:v>3.2093718000000002E-4</c:v>
                </c:pt>
                <c:pt idx="10">
                  <c:v>3.0095970000000002E-4</c:v>
                </c:pt>
                <c:pt idx="11">
                  <c:v>2.6904758000000003E-4</c:v>
                </c:pt>
                <c:pt idx="12">
                  <c:v>2.2442251999999998E-4</c:v>
                </c:pt>
                <c:pt idx="13">
                  <c:v>1.8861870000000001E-4</c:v>
                </c:pt>
                <c:pt idx="14">
                  <c:v>1.6111722000000002E-4</c:v>
                </c:pt>
                <c:pt idx="15">
                  <c:v>1.18827188E-4</c:v>
                </c:pt>
                <c:pt idx="16">
                  <c:v>7.1088763999999991E-5</c:v>
                </c:pt>
                <c:pt idx="17">
                  <c:v>3.5803831999999992E-5</c:v>
                </c:pt>
                <c:pt idx="18">
                  <c:v>1.6864128E-5</c:v>
                </c:pt>
                <c:pt idx="19">
                  <c:v>3.5544367999999997E-5</c:v>
                </c:pt>
                <c:pt idx="20">
                  <c:v>9.8590240000000006E-5</c:v>
                </c:pt>
                <c:pt idx="21">
                  <c:v>1.7564630400000001E-4</c:v>
                </c:pt>
                <c:pt idx="22">
                  <c:v>2.5529683599999998E-4</c:v>
                </c:pt>
                <c:pt idx="23">
                  <c:v>3.458442E-4</c:v>
                </c:pt>
                <c:pt idx="24">
                  <c:v>4.4962342000000002E-4</c:v>
                </c:pt>
                <c:pt idx="25">
                  <c:v>5.650777799999999E-4</c:v>
                </c:pt>
                <c:pt idx="26">
                  <c:v>6.7819709999999999E-4</c:v>
                </c:pt>
                <c:pt idx="27">
                  <c:v>7.5551261999999998E-4</c:v>
                </c:pt>
                <c:pt idx="28">
                  <c:v>7.6744721999999997E-4</c:v>
                </c:pt>
                <c:pt idx="29">
                  <c:v>7.0777417999999992E-4</c:v>
                </c:pt>
                <c:pt idx="30">
                  <c:v>6.0088160000000004E-4</c:v>
                </c:pt>
                <c:pt idx="31">
                  <c:v>4.9217287999999998E-4</c:v>
                </c:pt>
                <c:pt idx="32">
                  <c:v>4.1511682000000002E-4</c:v>
                </c:pt>
                <c:pt idx="33">
                  <c:v>3.9332317999999999E-4</c:v>
                </c:pt>
                <c:pt idx="34">
                  <c:v>4.2834866000000007E-4</c:v>
                </c:pt>
                <c:pt idx="35">
                  <c:v>4.9347010000000001E-4</c:v>
                </c:pt>
                <c:pt idx="36">
                  <c:v>5.5418093999999997E-4</c:v>
                </c:pt>
                <c:pt idx="37">
                  <c:v>5.8557414000000004E-4</c:v>
                </c:pt>
                <c:pt idx="38">
                  <c:v>5.6533720000000003E-4</c:v>
                </c:pt>
                <c:pt idx="39">
                  <c:v>5.0047518000000005E-4</c:v>
                </c:pt>
                <c:pt idx="40">
                  <c:v>4.3120255999999998E-4</c:v>
                </c:pt>
                <c:pt idx="41">
                  <c:v>3.876153E-4</c:v>
                </c:pt>
                <c:pt idx="42">
                  <c:v>3.8242634E-4</c:v>
                </c:pt>
                <c:pt idx="43">
                  <c:v>4.0370107999999991E-4</c:v>
                </c:pt>
                <c:pt idx="44">
                  <c:v>4.1823018000000005E-4</c:v>
                </c:pt>
                <c:pt idx="45">
                  <c:v>3.9332317999999999E-4</c:v>
                </c:pt>
                <c:pt idx="46">
                  <c:v>3.3131510000000003E-4</c:v>
                </c:pt>
                <c:pt idx="47">
                  <c:v>2.6463696000000002E-4</c:v>
                </c:pt>
                <c:pt idx="48">
                  <c:v>2.3350319999999999E-4</c:v>
                </c:pt>
                <c:pt idx="49">
                  <c:v>2.5062675999999999E-4</c:v>
                </c:pt>
                <c:pt idx="50">
                  <c:v>3.1211594E-4</c:v>
                </c:pt>
                <c:pt idx="51">
                  <c:v>4.0032825999999997E-4</c:v>
                </c:pt>
                <c:pt idx="52">
                  <c:v>4.7349260000000004E-4</c:v>
                </c:pt>
                <c:pt idx="53">
                  <c:v>5.0981532000000007E-4</c:v>
                </c:pt>
                <c:pt idx="54">
                  <c:v>5.2226884E-4</c:v>
                </c:pt>
                <c:pt idx="55">
                  <c:v>5.1318815999999994E-4</c:v>
                </c:pt>
                <c:pt idx="56">
                  <c:v>4.8438943999999998E-4</c:v>
                </c:pt>
                <c:pt idx="57">
                  <c:v>4.6337415999999997E-4</c:v>
                </c:pt>
                <c:pt idx="58">
                  <c:v>4.5636906000000007E-4</c:v>
                </c:pt>
                <c:pt idx="59">
                  <c:v>4.5507181999999996E-4</c:v>
                </c:pt>
                <c:pt idx="60">
                  <c:v>4.6804422000000002E-4</c:v>
                </c:pt>
                <c:pt idx="61">
                  <c:v>4.9035674000000003E-4</c:v>
                </c:pt>
                <c:pt idx="62">
                  <c:v>4.9528623999999996E-4</c:v>
                </c:pt>
                <c:pt idx="63">
                  <c:v>4.8205439999999996E-4</c:v>
                </c:pt>
                <c:pt idx="64">
                  <c:v>4.6259579999999995E-4</c:v>
                </c:pt>
                <c:pt idx="65">
                  <c:v>4.3872657999999997E-4</c:v>
                </c:pt>
                <c:pt idx="66">
                  <c:v>4.2238136000000002E-4</c:v>
                </c:pt>
                <c:pt idx="67">
                  <c:v>4.2886755999999997E-4</c:v>
                </c:pt>
                <c:pt idx="68">
                  <c:v>4.5040173999999998E-4</c:v>
                </c:pt>
                <c:pt idx="69">
                  <c:v>4.7297369999999993E-4</c:v>
                </c:pt>
                <c:pt idx="70">
                  <c:v>4.869839E-4</c:v>
                </c:pt>
                <c:pt idx="71">
                  <c:v>4.7816265999999999E-4</c:v>
                </c:pt>
                <c:pt idx="72">
                  <c:v>4.4547222000000002E-4</c:v>
                </c:pt>
                <c:pt idx="73">
                  <c:v>3.9020980000000003E-4</c:v>
                </c:pt>
                <c:pt idx="74">
                  <c:v>3.1989939999999998E-4</c:v>
                </c:pt>
                <c:pt idx="75">
                  <c:v>2.5218346000000001E-4</c:v>
                </c:pt>
                <c:pt idx="76">
                  <c:v>2.0885566000000002E-4</c:v>
                </c:pt>
                <c:pt idx="77">
                  <c:v>1.9977498000000004E-4</c:v>
                </c:pt>
                <c:pt idx="78">
                  <c:v>2.4517838000000003E-4</c:v>
                </c:pt>
                <c:pt idx="79">
                  <c:v>3.4662254E-4</c:v>
                </c:pt>
                <c:pt idx="80">
                  <c:v>4.7219538000000001E-4</c:v>
                </c:pt>
                <c:pt idx="81">
                  <c:v>5.8038520000000006E-4</c:v>
                </c:pt>
                <c:pt idx="82">
                  <c:v>6.3409093999999995E-4</c:v>
                </c:pt>
                <c:pt idx="83">
                  <c:v>6.0736777999999996E-4</c:v>
                </c:pt>
                <c:pt idx="84">
                  <c:v>5.0696140000000003E-4</c:v>
                </c:pt>
                <c:pt idx="85">
                  <c:v>3.7178898800000002E-4</c:v>
                </c:pt>
                <c:pt idx="86">
                  <c:v>2.34281536E-4</c:v>
                </c:pt>
                <c:pt idx="87">
                  <c:v>1.2245944E-4</c:v>
                </c:pt>
                <c:pt idx="88">
                  <c:v>5.1889592000000004E-5</c:v>
                </c:pt>
                <c:pt idx="89">
                  <c:v>2.2053079999999999E-5</c:v>
                </c:pt>
                <c:pt idx="90">
                  <c:v>2.335032E-5</c:v>
                </c:pt>
                <c:pt idx="91">
                  <c:v>5.2408491999999996E-5</c:v>
                </c:pt>
                <c:pt idx="92">
                  <c:v>1.1234098800000001E-4</c:v>
                </c:pt>
                <c:pt idx="93">
                  <c:v>1.94586016E-4</c:v>
                </c:pt>
                <c:pt idx="94">
                  <c:v>2.8098220800000002E-4</c:v>
                </c:pt>
                <c:pt idx="95">
                  <c:v>3.5855716000000003E-4</c:v>
                </c:pt>
                <c:pt idx="96">
                  <c:v>4.1304124000000002E-4</c:v>
                </c:pt>
                <c:pt idx="97">
                  <c:v>4.3146204000000003E-4</c:v>
                </c:pt>
                <c:pt idx="98">
                  <c:v>4.3198092E-4</c:v>
                </c:pt>
                <c:pt idx="99">
                  <c:v>4.2523526000000004E-4</c:v>
                </c:pt>
                <c:pt idx="100">
                  <c:v>4.0447942000000002E-4</c:v>
                </c:pt>
                <c:pt idx="101">
                  <c:v>3.7775628E-4</c:v>
                </c:pt>
                <c:pt idx="102">
                  <c:v>3.3754184000000002E-4</c:v>
                </c:pt>
                <c:pt idx="103">
                  <c:v>2.6982591599999998E-4</c:v>
                </c:pt>
                <c:pt idx="104">
                  <c:v>1.8965648800000002E-4</c:v>
                </c:pt>
                <c:pt idx="105">
                  <c:v>1.0637368000000001E-4</c:v>
                </c:pt>
                <c:pt idx="106">
                  <c:v>2.3869220000000003E-5</c:v>
                </c:pt>
                <c:pt idx="107">
                  <c:v>-2.6463691999999997E-5</c:v>
                </c:pt>
                <c:pt idx="108">
                  <c:v>-2.5425899999999997E-5</c:v>
                </c:pt>
                <c:pt idx="109">
                  <c:v>2.5944808000000001E-5</c:v>
                </c:pt>
                <c:pt idx="110">
                  <c:v>1.3076179600000001E-4</c:v>
                </c:pt>
                <c:pt idx="111">
                  <c:v>2.6800979600000001E-4</c:v>
                </c:pt>
                <c:pt idx="112">
                  <c:v>3.8268580800000004E-4</c:v>
                </c:pt>
                <c:pt idx="113">
                  <c:v>4.2238136000000002E-4</c:v>
                </c:pt>
                <c:pt idx="114">
                  <c:v>3.8035077999999998E-4</c:v>
                </c:pt>
                <c:pt idx="115">
                  <c:v>2.8201999200000005E-4</c:v>
                </c:pt>
                <c:pt idx="116">
                  <c:v>1.6345224399999997E-4</c:v>
                </c:pt>
                <c:pt idx="117">
                  <c:v>7.7315512000000001E-5</c:v>
                </c:pt>
                <c:pt idx="118">
                  <c:v>5.2149052000000001E-5</c:v>
                </c:pt>
                <c:pt idx="119">
                  <c:v>5.7856908E-5</c:v>
                </c:pt>
                <c:pt idx="120">
                  <c:v>6.252697200000001E-5</c:v>
                </c:pt>
                <c:pt idx="121">
                  <c:v>5.5781324000000013E-5</c:v>
                </c:pt>
                <c:pt idx="122">
                  <c:v>1.4529095999999992E-5</c:v>
                </c:pt>
                <c:pt idx="123">
                  <c:v>-5.5521863999999996E-5</c:v>
                </c:pt>
                <c:pt idx="124">
                  <c:v>-1.232378E-4</c:v>
                </c:pt>
                <c:pt idx="125">
                  <c:v>-1.81873056E-4</c:v>
                </c:pt>
                <c:pt idx="126">
                  <c:v>-2.2312527999999998E-4</c:v>
                </c:pt>
                <c:pt idx="127">
                  <c:v>-2.2053080000000001E-4</c:v>
                </c:pt>
                <c:pt idx="128">
                  <c:v>-1.7227347600000002E-4</c:v>
                </c:pt>
                <c:pt idx="129">
                  <c:v>-8.2504456000000002E-5</c:v>
                </c:pt>
                <c:pt idx="130">
                  <c:v>5.2927403999999988E-5</c:v>
                </c:pt>
                <c:pt idx="131">
                  <c:v>2.1586074399999999E-4</c:v>
                </c:pt>
                <c:pt idx="132">
                  <c:v>3.6685948400000005E-4</c:v>
                </c:pt>
                <c:pt idx="133">
                  <c:v>4.7582764E-4</c:v>
                </c:pt>
                <c:pt idx="134">
                  <c:v>5.243444200000001E-4</c:v>
                </c:pt>
                <c:pt idx="135">
                  <c:v>5.1707987999999989E-4</c:v>
                </c:pt>
                <c:pt idx="136">
                  <c:v>4.7738434000000002E-4</c:v>
                </c:pt>
                <c:pt idx="137">
                  <c:v>4.3068369999999992E-4</c:v>
                </c:pt>
                <c:pt idx="138">
                  <c:v>3.9695546000000006E-4</c:v>
                </c:pt>
                <c:pt idx="139">
                  <c:v>3.9150704000000009E-4</c:v>
                </c:pt>
                <c:pt idx="140">
                  <c:v>4.1537626000000001E-4</c:v>
                </c:pt>
                <c:pt idx="141">
                  <c:v>4.5662848000000008E-4</c:v>
                </c:pt>
                <c:pt idx="142">
                  <c:v>5.0099408000000005E-4</c:v>
                </c:pt>
                <c:pt idx="143">
                  <c:v>5.2641999999999999E-4</c:v>
                </c:pt>
                <c:pt idx="144">
                  <c:v>5.1007478000000004E-4</c:v>
                </c:pt>
                <c:pt idx="145">
                  <c:v>4.5844461999999998E-4</c:v>
                </c:pt>
                <c:pt idx="146">
                  <c:v>3.9851213999999994E-4</c:v>
                </c:pt>
                <c:pt idx="147">
                  <c:v>3.5570322000000001E-4</c:v>
                </c:pt>
                <c:pt idx="148">
                  <c:v>3.6167051999999995E-4</c:v>
                </c:pt>
                <c:pt idx="149">
                  <c:v>4.2160302000000002E-4</c:v>
                </c:pt>
                <c:pt idx="150">
                  <c:v>5.0436694000000005E-4</c:v>
                </c:pt>
                <c:pt idx="151">
                  <c:v>5.8453637999999997E-4</c:v>
                </c:pt>
                <c:pt idx="152">
                  <c:v>6.5640347999999999E-4</c:v>
                </c:pt>
                <c:pt idx="153">
                  <c:v>7.1815209999999993E-4</c:v>
                </c:pt>
                <c:pt idx="154">
                  <c:v>7.7834401999999996E-4</c:v>
                </c:pt>
                <c:pt idx="155">
                  <c:v>8.2841748000000005E-4</c:v>
                </c:pt>
                <c:pt idx="156">
                  <c:v>8.4502213999999994E-4</c:v>
                </c:pt>
                <c:pt idx="157">
                  <c:v>8.1440727999999992E-4</c:v>
                </c:pt>
                <c:pt idx="158">
                  <c:v>7.3994570000000001E-4</c:v>
                </c:pt>
                <c:pt idx="159">
                  <c:v>6.4965780000000005E-4</c:v>
                </c:pt>
                <c:pt idx="160">
                  <c:v>5.8894698000000001E-4</c:v>
                </c:pt>
                <c:pt idx="161">
                  <c:v>5.7675291999999994E-4</c:v>
                </c:pt>
                <c:pt idx="162">
                  <c:v>6.0036268E-4</c:v>
                </c:pt>
                <c:pt idx="163">
                  <c:v>6.3927987999999993E-4</c:v>
                </c:pt>
                <c:pt idx="164">
                  <c:v>6.6288966000000002E-4</c:v>
                </c:pt>
                <c:pt idx="165">
                  <c:v>6.4680388E-4</c:v>
                </c:pt>
                <c:pt idx="166">
                  <c:v>6.0555165999999993E-4</c:v>
                </c:pt>
                <c:pt idx="167">
                  <c:v>5.8168244000000001E-4</c:v>
                </c:pt>
                <c:pt idx="168">
                  <c:v>5.915414599999999E-4</c:v>
                </c:pt>
                <c:pt idx="169">
                  <c:v>6.2838306000000002E-4</c:v>
                </c:pt>
                <c:pt idx="170">
                  <c:v>6.8598051999999997E-4</c:v>
                </c:pt>
                <c:pt idx="171">
                  <c:v>7.4020513999999995E-4</c:v>
                </c:pt>
                <c:pt idx="172">
                  <c:v>7.5032362000000013E-4</c:v>
                </c:pt>
                <c:pt idx="173">
                  <c:v>7.1374146000000005E-4</c:v>
                </c:pt>
                <c:pt idx="174">
                  <c:v>6.4758222000000005E-4</c:v>
                </c:pt>
                <c:pt idx="175">
                  <c:v>5.6014823999999991E-4</c:v>
                </c:pt>
                <c:pt idx="176">
                  <c:v>4.7816267999999991E-4</c:v>
                </c:pt>
                <c:pt idx="177">
                  <c:v>4.4002381999999997E-4</c:v>
                </c:pt>
                <c:pt idx="178">
                  <c:v>4.5792574E-4</c:v>
                </c:pt>
                <c:pt idx="179">
                  <c:v>5.3134953999999998E-4</c:v>
                </c:pt>
                <c:pt idx="180">
                  <c:v>6.4991728000000004E-4</c:v>
                </c:pt>
                <c:pt idx="181">
                  <c:v>7.9468922E-4</c:v>
                </c:pt>
                <c:pt idx="182">
                  <c:v>9.6488710000000003E-4</c:v>
                </c:pt>
                <c:pt idx="183">
                  <c:v>1.1773750399999999E-3</c:v>
                </c:pt>
                <c:pt idx="184">
                  <c:v>1.4516115E-3</c:v>
                </c:pt>
                <c:pt idx="185">
                  <c:v>1.7938234000000001E-3</c:v>
                </c:pt>
                <c:pt idx="186">
                  <c:v>2.1762497999999997E-3</c:v>
                </c:pt>
                <c:pt idx="187">
                  <c:v>2.5506332000000001E-3</c:v>
                </c:pt>
                <c:pt idx="188">
                  <c:v>2.8837643999999997E-3</c:v>
                </c:pt>
                <c:pt idx="189">
                  <c:v>3.1655249999999998E-3</c:v>
                </c:pt>
                <c:pt idx="190">
                  <c:v>3.4314592000000005E-3</c:v>
                </c:pt>
                <c:pt idx="191">
                  <c:v>3.7376077999999998E-3</c:v>
                </c:pt>
                <c:pt idx="192">
                  <c:v>4.1280772E-3</c:v>
                </c:pt>
                <c:pt idx="193">
                  <c:v>4.6153206000000002E-3</c:v>
                </c:pt>
                <c:pt idx="194">
                  <c:v>5.1829927999999994E-3</c:v>
                </c:pt>
                <c:pt idx="195">
                  <c:v>5.8022951999999999E-3</c:v>
                </c:pt>
                <c:pt idx="196">
                  <c:v>6.4812706000000001E-3</c:v>
                </c:pt>
                <c:pt idx="197">
                  <c:v>7.2500149999999985E-3</c:v>
                </c:pt>
                <c:pt idx="198">
                  <c:v>8.132139E-3</c:v>
                </c:pt>
                <c:pt idx="199">
                  <c:v>9.1359428000000013E-3</c:v>
                </c:pt>
                <c:pt idx="200">
                  <c:v>1.02095378E-2</c:v>
                </c:pt>
                <c:pt idx="201">
                  <c:v>1.1245773599999998E-2</c:v>
                </c:pt>
                <c:pt idx="202">
                  <c:v>1.2153582E-2</c:v>
                </c:pt>
                <c:pt idx="203">
                  <c:v>1.2908574000000001E-2</c:v>
                </c:pt>
                <c:pt idx="204">
                  <c:v>1.3546038E-2</c:v>
                </c:pt>
                <c:pt idx="205">
                  <c:v>1.4157038E-2</c:v>
                </c:pt>
                <c:pt idx="206">
                  <c:v>1.4824077999999999E-2</c:v>
                </c:pt>
                <c:pt idx="207">
                  <c:v>1.5574920000000001E-2</c:v>
                </c:pt>
                <c:pt idx="208">
                  <c:v>1.6388550000000002E-2</c:v>
                </c:pt>
                <c:pt idx="209">
                  <c:v>1.7226308000000003E-2</c:v>
                </c:pt>
                <c:pt idx="210">
                  <c:v>1.8049796E-2</c:v>
                </c:pt>
                <c:pt idx="211">
                  <c:v>1.8827882000000001E-2</c:v>
                </c:pt>
                <c:pt idx="212">
                  <c:v>1.9533582000000001E-2</c:v>
                </c:pt>
                <c:pt idx="213">
                  <c:v>2.0136019999999998E-2</c:v>
                </c:pt>
                <c:pt idx="214">
                  <c:v>2.0611328000000002E-2</c:v>
                </c:pt>
                <c:pt idx="215">
                  <c:v>2.0964437999999998E-2</c:v>
                </c:pt>
                <c:pt idx="216">
                  <c:v>2.1220251999999998E-2</c:v>
                </c:pt>
                <c:pt idx="217">
                  <c:v>2.1404459999999997E-2</c:v>
                </c:pt>
                <c:pt idx="218">
                  <c:v>2.1538076E-2</c:v>
                </c:pt>
                <c:pt idx="219">
                  <c:v>2.1617985999999999E-2</c:v>
                </c:pt>
                <c:pt idx="220">
                  <c:v>2.1609164000000004E-2</c:v>
                </c:pt>
                <c:pt idx="221">
                  <c:v>2.1501233999999998E-2</c:v>
                </c:pt>
                <c:pt idx="222">
                  <c:v>2.1312874000000002E-2</c:v>
                </c:pt>
                <c:pt idx="223">
                  <c:v>2.1056797999999998E-2</c:v>
                </c:pt>
                <c:pt idx="224">
                  <c:v>2.0747278000000001E-2</c:v>
                </c:pt>
                <c:pt idx="225">
                  <c:v>2.0387423999999998E-2</c:v>
                </c:pt>
                <c:pt idx="226">
                  <c:v>1.9959853999999999E-2</c:v>
                </c:pt>
                <c:pt idx="227">
                  <c:v>1.9464048000000001E-2</c:v>
                </c:pt>
                <c:pt idx="228">
                  <c:v>1.8930624E-2</c:v>
                </c:pt>
                <c:pt idx="229">
                  <c:v>1.8372292000000002E-2</c:v>
                </c:pt>
                <c:pt idx="230">
                  <c:v>1.7789311999999998E-2</c:v>
                </c:pt>
                <c:pt idx="231">
                  <c:v>1.7190766E-2</c:v>
                </c:pt>
                <c:pt idx="232">
                  <c:v>1.6580803999999998E-2</c:v>
                </c:pt>
                <c:pt idx="233">
                  <c:v>1.5979404000000003E-2</c:v>
                </c:pt>
                <c:pt idx="234">
                  <c:v>1.5424962E-2</c:v>
                </c:pt>
                <c:pt idx="235">
                  <c:v>1.4936422E-2</c:v>
                </c:pt>
                <c:pt idx="236">
                  <c:v>1.4501068000000001E-2</c:v>
                </c:pt>
                <c:pt idx="237">
                  <c:v>1.4089323999999997E-2</c:v>
                </c:pt>
                <c:pt idx="238">
                  <c:v>1.3652672000000001E-2</c:v>
                </c:pt>
                <c:pt idx="239">
                  <c:v>1.3176325999999999E-2</c:v>
                </c:pt>
                <c:pt idx="240">
                  <c:v>1.2693494E-2</c:v>
                </c:pt>
                <c:pt idx="241">
                  <c:v>1.2232195999999999E-2</c:v>
                </c:pt>
                <c:pt idx="242">
                  <c:v>1.1815004E-2</c:v>
                </c:pt>
                <c:pt idx="243">
                  <c:v>1.1458522E-2</c:v>
                </c:pt>
                <c:pt idx="244">
                  <c:v>1.1139142000000001E-2</c:v>
                </c:pt>
                <c:pt idx="245">
                  <c:v>1.083403E-2</c:v>
                </c:pt>
                <c:pt idx="246">
                  <c:v>1.0549156000000001E-2</c:v>
                </c:pt>
                <c:pt idx="247">
                  <c:v>1.02819248E-2</c:v>
                </c:pt>
                <c:pt idx="248">
                  <c:v>1.00271474E-2</c:v>
                </c:pt>
                <c:pt idx="249">
                  <c:v>9.7894927999999989E-3</c:v>
                </c:pt>
                <c:pt idx="250">
                  <c:v>9.5578057999999994E-3</c:v>
                </c:pt>
                <c:pt idx="251">
                  <c:v>9.3253395999999995E-3</c:v>
                </c:pt>
                <c:pt idx="252">
                  <c:v>9.1203758000000003E-3</c:v>
                </c:pt>
                <c:pt idx="253">
                  <c:v>8.9517346000000005E-3</c:v>
                </c:pt>
                <c:pt idx="254">
                  <c:v>8.807222E-3</c:v>
                </c:pt>
                <c:pt idx="255">
                  <c:v>8.6800925999999997E-3</c:v>
                </c:pt>
                <c:pt idx="256">
                  <c:v>8.5459580000000011E-3</c:v>
                </c:pt>
                <c:pt idx="257">
                  <c:v>8.3588960000000011E-3</c:v>
                </c:pt>
                <c:pt idx="258">
                  <c:v>8.1196849999999997E-3</c:v>
                </c:pt>
                <c:pt idx="259">
                  <c:v>7.8636098000000008E-3</c:v>
                </c:pt>
                <c:pt idx="260">
                  <c:v>7.6106480000000002E-3</c:v>
                </c:pt>
                <c:pt idx="261">
                  <c:v>7.3789610000000007E-3</c:v>
                </c:pt>
                <c:pt idx="262">
                  <c:v>7.1721808000000014E-3</c:v>
                </c:pt>
                <c:pt idx="263">
                  <c:v>6.951131000000001E-3</c:v>
                </c:pt>
                <c:pt idx="264">
                  <c:v>6.6813050000000002E-3</c:v>
                </c:pt>
                <c:pt idx="265">
                  <c:v>6.3759345999999991E-3</c:v>
                </c:pt>
                <c:pt idx="266">
                  <c:v>6.0775694000000007E-3</c:v>
                </c:pt>
                <c:pt idx="267">
                  <c:v>5.820197E-3</c:v>
                </c:pt>
                <c:pt idx="268">
                  <c:v>5.6108223999999998E-3</c:v>
                </c:pt>
                <c:pt idx="269">
                  <c:v>5.4203875999999998E-3</c:v>
                </c:pt>
                <c:pt idx="270">
                  <c:v>5.1941490000000003E-3</c:v>
                </c:pt>
                <c:pt idx="271">
                  <c:v>4.8981188000000002E-3</c:v>
                </c:pt>
                <c:pt idx="272">
                  <c:v>4.5597986000000005E-3</c:v>
                </c:pt>
                <c:pt idx="273">
                  <c:v>4.2352292000000001E-3</c:v>
                </c:pt>
                <c:pt idx="274">
                  <c:v>3.9607332000000002E-3</c:v>
                </c:pt>
                <c:pt idx="275">
                  <c:v>3.7606988000000001E-3</c:v>
                </c:pt>
                <c:pt idx="276">
                  <c:v>3.6195590000000001E-3</c:v>
                </c:pt>
                <c:pt idx="277">
                  <c:v>3.4851649999999997E-3</c:v>
                </c:pt>
                <c:pt idx="278">
                  <c:v>3.3359823999999996E-3</c:v>
                </c:pt>
                <c:pt idx="279">
                  <c:v>3.1875782000000004E-3</c:v>
                </c:pt>
                <c:pt idx="280">
                  <c:v>3.0464383999999995E-3</c:v>
                </c:pt>
                <c:pt idx="281">
                  <c:v>2.9193090000000006E-3</c:v>
                </c:pt>
                <c:pt idx="282">
                  <c:v>2.8074868000000004E-3</c:v>
                </c:pt>
                <c:pt idx="283">
                  <c:v>2.6972214000000002E-3</c:v>
                </c:pt>
                <c:pt idx="284">
                  <c:v>2.5872154000000001E-3</c:v>
                </c:pt>
                <c:pt idx="285">
                  <c:v>2.4956304000000001E-3</c:v>
                </c:pt>
                <c:pt idx="286">
                  <c:v>2.4307684E-3</c:v>
                </c:pt>
                <c:pt idx="287">
                  <c:v>2.3985970000000001E-3</c:v>
                </c:pt>
                <c:pt idx="288">
                  <c:v>2.3900352000000001E-3</c:v>
                </c:pt>
                <c:pt idx="289">
                  <c:v>2.3731709999999999E-3</c:v>
                </c:pt>
                <c:pt idx="290">
                  <c:v>2.3202435999999998E-3</c:v>
                </c:pt>
                <c:pt idx="291">
                  <c:v>2.2242477999999998E-3</c:v>
                </c:pt>
                <c:pt idx="292">
                  <c:v>2.0914103999999998E-3</c:v>
                </c:pt>
                <c:pt idx="293">
                  <c:v>1.9437844E-3</c:v>
                </c:pt>
                <c:pt idx="294">
                  <c:v>1.8143199999999999E-3</c:v>
                </c:pt>
                <c:pt idx="295">
                  <c:v>1.7105407999999998E-3</c:v>
                </c:pt>
                <c:pt idx="296">
                  <c:v>1.6205124000000001E-3</c:v>
                </c:pt>
                <c:pt idx="297">
                  <c:v>1.5247759999999998E-3</c:v>
                </c:pt>
                <c:pt idx="298">
                  <c:v>1.4069867999999999E-3</c:v>
                </c:pt>
                <c:pt idx="299">
                  <c:v>1.2635119800000001E-3</c:v>
                </c:pt>
                <c:pt idx="300">
                  <c:v>1.1197777E-3</c:v>
                </c:pt>
                <c:pt idx="301">
                  <c:v>9.8642138000000013E-4</c:v>
                </c:pt>
                <c:pt idx="302">
                  <c:v>8.5332460000000013E-4</c:v>
                </c:pt>
                <c:pt idx="303">
                  <c:v>7.0621748000000001E-4</c:v>
                </c:pt>
                <c:pt idx="304">
                  <c:v>5.36019596E-4</c:v>
                </c:pt>
                <c:pt idx="305">
                  <c:v>3.5544378000000002E-4</c:v>
                </c:pt>
                <c:pt idx="306">
                  <c:v>2.1300681999999999E-4</c:v>
                </c:pt>
                <c:pt idx="307">
                  <c:v>1.4684755999999998E-4</c:v>
                </c:pt>
                <c:pt idx="308">
                  <c:v>1.5307431999999997E-4</c:v>
                </c:pt>
                <c:pt idx="309">
                  <c:v>2.0081274400000001E-4</c:v>
                </c:pt>
                <c:pt idx="310">
                  <c:v>2.3609768000000002E-4</c:v>
                </c:pt>
                <c:pt idx="311">
                  <c:v>2.2079024799999996E-4</c:v>
                </c:pt>
                <c:pt idx="312">
                  <c:v>1.56966048E-4</c:v>
                </c:pt>
                <c:pt idx="313">
                  <c:v>7.2126544000000015E-5</c:v>
                </c:pt>
                <c:pt idx="314">
                  <c:v>-4.4106080000000017E-6</c:v>
                </c:pt>
                <c:pt idx="315">
                  <c:v>-5.0332912E-5</c:v>
                </c:pt>
                <c:pt idx="316">
                  <c:v>-6.9532063999999999E-5</c:v>
                </c:pt>
                <c:pt idx="317">
                  <c:v>-7.9650535999999998E-5</c:v>
                </c:pt>
                <c:pt idx="318">
                  <c:v>-7.9650535999999998E-5</c:v>
                </c:pt>
                <c:pt idx="319">
                  <c:v>-6.0451383999999991E-5</c:v>
                </c:pt>
                <c:pt idx="320">
                  <c:v>-1.4010200000000002E-5</c:v>
                </c:pt>
                <c:pt idx="321">
                  <c:v>6.0191923999999994E-5</c:v>
                </c:pt>
                <c:pt idx="322">
                  <c:v>1.5255541599999998E-4</c:v>
                </c:pt>
                <c:pt idx="323">
                  <c:v>2.3428153999999999E-4</c:v>
                </c:pt>
                <c:pt idx="324">
                  <c:v>2.7501488000000003E-4</c:v>
                </c:pt>
                <c:pt idx="325">
                  <c:v>2.5010788000000002E-4</c:v>
                </c:pt>
                <c:pt idx="326">
                  <c:v>1.6864122000000002E-4</c:v>
                </c:pt>
                <c:pt idx="327">
                  <c:v>7.3942699999999999E-5</c:v>
                </c:pt>
                <c:pt idx="328">
                  <c:v>1.9718064000000002E-5</c:v>
                </c:pt>
                <c:pt idx="329">
                  <c:v>5.1111264000000001E-5</c:v>
                </c:pt>
                <c:pt idx="330">
                  <c:v>1.7149514400000002E-4</c:v>
                </c:pt>
                <c:pt idx="331">
                  <c:v>3.2975842400000002E-4</c:v>
                </c:pt>
                <c:pt idx="332">
                  <c:v>4.5299622400000002E-4</c:v>
                </c:pt>
                <c:pt idx="333">
                  <c:v>4.8828116000000003E-4</c:v>
                </c:pt>
                <c:pt idx="334">
                  <c:v>4.1433848400000001E-4</c:v>
                </c:pt>
                <c:pt idx="335">
                  <c:v>2.5477796400000003E-4</c:v>
                </c:pt>
                <c:pt idx="336">
                  <c:v>4.4625084000000004E-5</c:v>
                </c:pt>
                <c:pt idx="337">
                  <c:v>-1.7901909600000001E-4</c:v>
                </c:pt>
                <c:pt idx="338">
                  <c:v>-3.8320467600000001E-4</c:v>
                </c:pt>
                <c:pt idx="339">
                  <c:v>-5.4406243999999997E-4</c:v>
                </c:pt>
                <c:pt idx="340">
                  <c:v>-6.340909E-4</c:v>
                </c:pt>
                <c:pt idx="341">
                  <c:v>-6.4524718000000009E-4</c:v>
                </c:pt>
                <c:pt idx="342">
                  <c:v>-6.1100004000000005E-4</c:v>
                </c:pt>
                <c:pt idx="343">
                  <c:v>-5.8038518000000003E-4</c:v>
                </c:pt>
                <c:pt idx="344">
                  <c:v>-6.0036268E-4</c:v>
                </c:pt>
                <c:pt idx="345">
                  <c:v>-7.0907149999999987E-4</c:v>
                </c:pt>
                <c:pt idx="346">
                  <c:v>-8.8108562E-4</c:v>
                </c:pt>
                <c:pt idx="347">
                  <c:v>-1.04298124E-3</c:v>
                </c:pt>
                <c:pt idx="348">
                  <c:v>-1.1265234800000002E-3</c:v>
                </c:pt>
                <c:pt idx="349">
                  <c:v>-1.10654598E-3</c:v>
                </c:pt>
                <c:pt idx="350">
                  <c:v>-1.0017288800000001E-3</c:v>
                </c:pt>
                <c:pt idx="351">
                  <c:v>-8.5462175999999996E-4</c:v>
                </c:pt>
                <c:pt idx="352">
                  <c:v>-7.1763315999999998E-4</c:v>
                </c:pt>
                <c:pt idx="353">
                  <c:v>-6.2968029999999997E-4</c:v>
                </c:pt>
                <c:pt idx="354">
                  <c:v>-5.8194186000000002E-4</c:v>
                </c:pt>
                <c:pt idx="355">
                  <c:v>-5.4821361999999999E-4</c:v>
                </c:pt>
                <c:pt idx="356">
                  <c:v>-5.1941490000000003E-4</c:v>
                </c:pt>
                <c:pt idx="357">
                  <c:v>-4.7349260000000004E-4</c:v>
                </c:pt>
                <c:pt idx="358">
                  <c:v>-3.9877157999999998E-4</c:v>
                </c:pt>
                <c:pt idx="359">
                  <c:v>-3.2275332000000003E-4</c:v>
                </c:pt>
                <c:pt idx="360">
                  <c:v>-2.7345820000000004E-4</c:v>
                </c:pt>
                <c:pt idx="361">
                  <c:v>-2.6697199999999998E-4</c:v>
                </c:pt>
                <c:pt idx="362">
                  <c:v>-3.2872062000000003E-4</c:v>
                </c:pt>
                <c:pt idx="363">
                  <c:v>-4.6000132E-4</c:v>
                </c:pt>
                <c:pt idx="364">
                  <c:v>-6.1956183999999992E-4</c:v>
                </c:pt>
                <c:pt idx="365">
                  <c:v>-7.6277714000000006E-4</c:v>
                </c:pt>
                <c:pt idx="366">
                  <c:v>-8.4631940000000003E-4</c:v>
                </c:pt>
                <c:pt idx="367">
                  <c:v>-8.3957376000000014E-4</c:v>
                </c:pt>
                <c:pt idx="368">
                  <c:v>-7.4435634E-4</c:v>
                </c:pt>
                <c:pt idx="369">
                  <c:v>-6.0632999999999998E-4</c:v>
                </c:pt>
                <c:pt idx="370">
                  <c:v>-4.7686544000000007E-4</c:v>
                </c:pt>
                <c:pt idx="371">
                  <c:v>-3.9202593999999999E-4</c:v>
                </c:pt>
                <c:pt idx="372">
                  <c:v>-3.7152953999999996E-4</c:v>
                </c:pt>
                <c:pt idx="373">
                  <c:v>-4.0577668000000005E-4</c:v>
                </c:pt>
                <c:pt idx="374">
                  <c:v>-4.5351512000000005E-4</c:v>
                </c:pt>
                <c:pt idx="375">
                  <c:v>-4.7997882000000002E-4</c:v>
                </c:pt>
                <c:pt idx="376">
                  <c:v>-4.7427096000000006E-4</c:v>
                </c:pt>
                <c:pt idx="377">
                  <c:v>-4.4080216000000008E-4</c:v>
                </c:pt>
                <c:pt idx="378">
                  <c:v>-4.2030575999999999E-4</c:v>
                </c:pt>
                <c:pt idx="379">
                  <c:v>-4.4391551999999995E-4</c:v>
                </c:pt>
                <c:pt idx="380">
                  <c:v>-5.1370704000000002E-4</c:v>
                </c:pt>
                <c:pt idx="381">
                  <c:v>-6.216374E-4</c:v>
                </c:pt>
                <c:pt idx="382">
                  <c:v>-7.4435632000000008E-4</c:v>
                </c:pt>
                <c:pt idx="383">
                  <c:v>-8.4891386000000011E-4</c:v>
                </c:pt>
                <c:pt idx="384">
                  <c:v>-9.3349399999999999E-4</c:v>
                </c:pt>
                <c:pt idx="385">
                  <c:v>-9.9861549999999996E-4</c:v>
                </c:pt>
                <c:pt idx="386">
                  <c:v>-1.04012728E-3</c:v>
                </c:pt>
                <c:pt idx="387">
                  <c:v>-1.0689260799999999E-3</c:v>
                </c:pt>
                <c:pt idx="388">
                  <c:v>-1.0857902E-3</c:v>
                </c:pt>
                <c:pt idx="389">
                  <c:v>-1.0920168000000002E-3</c:v>
                </c:pt>
                <c:pt idx="390">
                  <c:v>-1.095649E-3</c:v>
                </c:pt>
                <c:pt idx="391">
                  <c:v>-1.0985028E-3</c:v>
                </c:pt>
                <c:pt idx="392">
                  <c:v>-1.0909788000000001E-3</c:v>
                </c:pt>
                <c:pt idx="393">
                  <c:v>-1.0650340000000001E-3</c:v>
                </c:pt>
                <c:pt idx="394">
                  <c:v>-1.0115877800000001E-3</c:v>
                </c:pt>
                <c:pt idx="395">
                  <c:v>-9.3245616000000014E-4</c:v>
                </c:pt>
                <c:pt idx="396">
                  <c:v>-8.4087106000000007E-4</c:v>
                </c:pt>
                <c:pt idx="397">
                  <c:v>-7.5032363999999994E-4</c:v>
                </c:pt>
                <c:pt idx="398">
                  <c:v>-6.7300813999999999E-4</c:v>
                </c:pt>
                <c:pt idx="399">
                  <c:v>-6.0684889999999998E-4</c:v>
                </c:pt>
                <c:pt idx="400">
                  <c:v>-5.5002977999999998E-4</c:v>
                </c:pt>
                <c:pt idx="401">
                  <c:v>-5.0073466000000004E-4</c:v>
                </c:pt>
                <c:pt idx="402">
                  <c:v>-4.6052022E-4</c:v>
                </c:pt>
                <c:pt idx="403">
                  <c:v>-4.3120259999999998E-4</c:v>
                </c:pt>
                <c:pt idx="404">
                  <c:v>-4.1978687999999996E-4</c:v>
                </c:pt>
                <c:pt idx="405">
                  <c:v>-4.3379708000000004E-4</c:v>
                </c:pt>
                <c:pt idx="406">
                  <c:v>-4.7556819999999996E-4</c:v>
                </c:pt>
                <c:pt idx="407">
                  <c:v>-5.3835462000000002E-4</c:v>
                </c:pt>
                <c:pt idx="408">
                  <c:v>-6.0451385999999992E-4</c:v>
                </c:pt>
                <c:pt idx="409">
                  <c:v>-6.5199286000000003E-4</c:v>
                </c:pt>
                <c:pt idx="410">
                  <c:v>-6.6704084000000015E-4</c:v>
                </c:pt>
                <c:pt idx="411">
                  <c:v>-6.5199286000000003E-4</c:v>
                </c:pt>
                <c:pt idx="412">
                  <c:v>-6.2993977999999996E-4</c:v>
                </c:pt>
                <c:pt idx="413">
                  <c:v>-6.3149646000000006E-4</c:v>
                </c:pt>
                <c:pt idx="414">
                  <c:v>-6.6392746000000003E-4</c:v>
                </c:pt>
                <c:pt idx="415">
                  <c:v>-7.0907142000000009E-4</c:v>
                </c:pt>
                <c:pt idx="416">
                  <c:v>-7.4565357999999984E-4</c:v>
                </c:pt>
                <c:pt idx="417">
                  <c:v>-7.6018266000000005E-4</c:v>
                </c:pt>
                <c:pt idx="418">
                  <c:v>-7.6070156000000006E-4</c:v>
                </c:pt>
                <c:pt idx="419">
                  <c:v>-7.7082001999999989E-4</c:v>
                </c:pt>
                <c:pt idx="420">
                  <c:v>-8.0610493999999991E-4</c:v>
                </c:pt>
                <c:pt idx="421">
                  <c:v>-8.6733465999999995E-4</c:v>
                </c:pt>
                <c:pt idx="422">
                  <c:v>-9.3686670000000009E-4</c:v>
                </c:pt>
                <c:pt idx="423">
                  <c:v>-9.9005360000000006E-4</c:v>
                </c:pt>
                <c:pt idx="424">
                  <c:v>-1.0237819200000001E-3</c:v>
                </c:pt>
                <c:pt idx="425">
                  <c:v>-1.0492077999999998E-3</c:v>
                </c:pt>
                <c:pt idx="426">
                  <c:v>-1.0767093999999998E-3</c:v>
                </c:pt>
                <c:pt idx="427">
                  <c:v>-1.1104375999999999E-3</c:v>
                </c:pt>
                <c:pt idx="428">
                  <c:v>-1.1298962000000001E-3</c:v>
                </c:pt>
                <c:pt idx="429">
                  <c:v>-1.1052485599999998E-3</c:v>
                </c:pt>
                <c:pt idx="430">
                  <c:v>-1.0323437E-3</c:v>
                </c:pt>
                <c:pt idx="431">
                  <c:v>-9.2467268000000007E-4</c:v>
                </c:pt>
                <c:pt idx="432">
                  <c:v>-8.0792113999999995E-4</c:v>
                </c:pt>
                <c:pt idx="433">
                  <c:v>-7.3242171999999997E-4</c:v>
                </c:pt>
                <c:pt idx="434">
                  <c:v>-7.1944931999999985E-4</c:v>
                </c:pt>
                <c:pt idx="435">
                  <c:v>-7.5291811999999994E-4</c:v>
                </c:pt>
                <c:pt idx="436">
                  <c:v>-8.1855845999999983E-4</c:v>
                </c:pt>
                <c:pt idx="437">
                  <c:v>-8.8679329999999997E-4</c:v>
                </c:pt>
                <c:pt idx="438">
                  <c:v>-9.1662981999999994E-4</c:v>
                </c:pt>
                <c:pt idx="439">
                  <c:v>-9.0754913999999999E-4</c:v>
                </c:pt>
                <c:pt idx="440">
                  <c:v>-8.7563701999999988E-4</c:v>
                </c:pt>
                <c:pt idx="441">
                  <c:v>-8.198557E-4</c:v>
                </c:pt>
                <c:pt idx="442">
                  <c:v>-7.6199877999999998E-4</c:v>
                </c:pt>
                <c:pt idx="443">
                  <c:v>-7.2567605999999995E-4</c:v>
                </c:pt>
                <c:pt idx="444">
                  <c:v>-7.2567606000000005E-4</c:v>
                </c:pt>
                <c:pt idx="445">
                  <c:v>-7.6511215999999999E-4</c:v>
                </c:pt>
                <c:pt idx="446">
                  <c:v>-8.2582300000000016E-4</c:v>
                </c:pt>
                <c:pt idx="447">
                  <c:v>-8.6889138E-4</c:v>
                </c:pt>
                <c:pt idx="448">
                  <c:v>-8.6344296000000003E-4</c:v>
                </c:pt>
                <c:pt idx="449">
                  <c:v>-8.1259116000000011E-4</c:v>
                </c:pt>
                <c:pt idx="450">
                  <c:v>-7.485075000000001E-4</c:v>
                </c:pt>
                <c:pt idx="451">
                  <c:v>-7.1010919999999996E-4</c:v>
                </c:pt>
                <c:pt idx="452">
                  <c:v>-7.1763318E-4</c:v>
                </c:pt>
                <c:pt idx="453">
                  <c:v>-7.6952277999999994E-4</c:v>
                </c:pt>
                <c:pt idx="454">
                  <c:v>-8.2997416000000004E-4</c:v>
                </c:pt>
                <c:pt idx="455">
                  <c:v>-8.6759412000000002E-4</c:v>
                </c:pt>
                <c:pt idx="456">
                  <c:v>-8.8886883999999991E-4</c:v>
                </c:pt>
                <c:pt idx="457">
                  <c:v>-9.163703E-4</c:v>
                </c:pt>
                <c:pt idx="458">
                  <c:v>-9.6540594000000016E-4</c:v>
                </c:pt>
                <c:pt idx="459">
                  <c:v>-1.03000848E-3</c:v>
                </c:pt>
                <c:pt idx="460">
                  <c:v>-1.0777468600000001E-3</c:v>
                </c:pt>
                <c:pt idx="461">
                  <c:v>-1.07670908E-3</c:v>
                </c:pt>
                <c:pt idx="462">
                  <c:v>-1.0154793800000001E-3</c:v>
                </c:pt>
                <c:pt idx="463">
                  <c:v>-9.1818642000000004E-4</c:v>
                </c:pt>
                <c:pt idx="464">
                  <c:v>-8.3438471999999991E-4</c:v>
                </c:pt>
                <c:pt idx="465">
                  <c:v>-7.9417034000000002E-4</c:v>
                </c:pt>
                <c:pt idx="466">
                  <c:v>-7.8690580000000002E-4</c:v>
                </c:pt>
                <c:pt idx="467">
                  <c:v>-7.9027863999999999E-4</c:v>
                </c:pt>
                <c:pt idx="468">
                  <c:v>-7.6614998000000003E-4</c:v>
                </c:pt>
                <c:pt idx="469">
                  <c:v>-6.8935338000000008E-4</c:v>
                </c:pt>
                <c:pt idx="470">
                  <c:v>-5.8375804000000003E-4</c:v>
                </c:pt>
                <c:pt idx="471">
                  <c:v>-4.8724338E-4</c:v>
                </c:pt>
                <c:pt idx="472">
                  <c:v>-4.2886758E-4</c:v>
                </c:pt>
                <c:pt idx="473">
                  <c:v>-4.3068369999999998E-4</c:v>
                </c:pt>
                <c:pt idx="474">
                  <c:v>-4.8283274000000007E-4</c:v>
                </c:pt>
                <c:pt idx="475">
                  <c:v>-5.5625652000000007E-4</c:v>
                </c:pt>
                <c:pt idx="476">
                  <c:v>-6.3824208000000002E-4</c:v>
                </c:pt>
                <c:pt idx="477">
                  <c:v>-7.1607647999999999E-4</c:v>
                </c:pt>
                <c:pt idx="478">
                  <c:v>-7.8508966000000006E-4</c:v>
                </c:pt>
                <c:pt idx="479">
                  <c:v>-8.5098946000000003E-4</c:v>
                </c:pt>
                <c:pt idx="480">
                  <c:v>-9.0391685999999998E-4</c:v>
                </c:pt>
                <c:pt idx="481">
                  <c:v>-9.2207821999999999E-4</c:v>
                </c:pt>
                <c:pt idx="482">
                  <c:v>-9.0469519999999992E-4</c:v>
                </c:pt>
                <c:pt idx="483">
                  <c:v>-8.4424381999999992E-4</c:v>
                </c:pt>
                <c:pt idx="484">
                  <c:v>-7.3423786000000003E-4</c:v>
                </c:pt>
                <c:pt idx="485">
                  <c:v>-5.9491428000000006E-4</c:v>
                </c:pt>
                <c:pt idx="486">
                  <c:v>-4.4495333999999994E-4</c:v>
                </c:pt>
                <c:pt idx="487">
                  <c:v>-2.9369514800000002E-4</c:v>
                </c:pt>
                <c:pt idx="488">
                  <c:v>-1.6552782399999999E-4</c:v>
                </c:pt>
                <c:pt idx="489">
                  <c:v>-7.3164340000000003E-5</c:v>
                </c:pt>
                <c:pt idx="490">
                  <c:v>-4.9295160000000072E-6</c:v>
                </c:pt>
                <c:pt idx="491">
                  <c:v>4.2549463999999998E-5</c:v>
                </c:pt>
                <c:pt idx="492">
                  <c:v>8.0428871999999995E-5</c:v>
                </c:pt>
                <c:pt idx="493">
                  <c:v>1.1545434800000002E-4</c:v>
                </c:pt>
                <c:pt idx="494">
                  <c:v>1.4243694399999999E-4</c:v>
                </c:pt>
                <c:pt idx="495">
                  <c:v>1.730518E-4</c:v>
                </c:pt>
                <c:pt idx="496">
                  <c:v>2.2364415999999999E-4</c:v>
                </c:pt>
                <c:pt idx="497">
                  <c:v>2.8746838000000003E-4</c:v>
                </c:pt>
                <c:pt idx="498">
                  <c:v>3.6115162E-4</c:v>
                </c:pt>
                <c:pt idx="499">
                  <c:v>4.3275926E-4</c:v>
                </c:pt>
                <c:pt idx="500">
                  <c:v>4.5688794000000004E-4</c:v>
                </c:pt>
                <c:pt idx="501">
                  <c:v>4.1537625999999995E-4</c:v>
                </c:pt>
                <c:pt idx="502">
                  <c:v>3.2949895999999997E-4</c:v>
                </c:pt>
                <c:pt idx="503">
                  <c:v>2.2675754799999999E-4</c:v>
                </c:pt>
                <c:pt idx="504">
                  <c:v>1.3439406400000002E-4</c:v>
                </c:pt>
                <c:pt idx="505">
                  <c:v>7.9909976E-5</c:v>
                </c:pt>
                <c:pt idx="506">
                  <c:v>5.2667944000000005E-5</c:v>
                </c:pt>
                <c:pt idx="507">
                  <c:v>3.0614863999999992E-5</c:v>
                </c:pt>
                <c:pt idx="508">
                  <c:v>9.8590239999999989E-6</c:v>
                </c:pt>
                <c:pt idx="509">
                  <c:v>-3.3728240000000008E-6</c:v>
                </c:pt>
                <c:pt idx="510">
                  <c:v>-2.3350320000000022E-6</c:v>
                </c:pt>
                <c:pt idx="511">
                  <c:v>1.7123559999999997E-5</c:v>
                </c:pt>
                <c:pt idx="512">
                  <c:v>3.2430992E-5</c:v>
                </c:pt>
                <c:pt idx="513">
                  <c:v>2.0755840000000018E-6</c:v>
                </c:pt>
                <c:pt idx="514">
                  <c:v>-9.0287903999999991E-5</c:v>
                </c:pt>
                <c:pt idx="515">
                  <c:v>-2.29092588E-4</c:v>
                </c:pt>
                <c:pt idx="516">
                  <c:v>-3.7749684799999998E-4</c:v>
                </c:pt>
                <c:pt idx="517">
                  <c:v>-4.7971936E-4</c:v>
                </c:pt>
                <c:pt idx="518">
                  <c:v>-4.9762128000000014E-4</c:v>
                </c:pt>
                <c:pt idx="519">
                  <c:v>-4.3353762000000002E-4</c:v>
                </c:pt>
                <c:pt idx="520">
                  <c:v>-3.0277582399999999E-4</c:v>
                </c:pt>
                <c:pt idx="521">
                  <c:v>-1.3646964400000004E-4</c:v>
                </c:pt>
                <c:pt idx="522">
                  <c:v>2.9317635999999994E-5</c:v>
                </c:pt>
                <c:pt idx="523">
                  <c:v>1.7227349600000002E-4</c:v>
                </c:pt>
                <c:pt idx="524">
                  <c:v>2.7631213599999996E-4</c:v>
                </c:pt>
                <c:pt idx="525">
                  <c:v>3.2197497999999998E-4</c:v>
                </c:pt>
                <c:pt idx="526">
                  <c:v>3.1055926000000001E-4</c:v>
                </c:pt>
                <c:pt idx="527">
                  <c:v>2.4881062800000001E-4</c:v>
                </c:pt>
                <c:pt idx="528">
                  <c:v>1.4996092800000001E-4</c:v>
                </c:pt>
                <c:pt idx="529">
                  <c:v>3.6063267999999997E-5</c:v>
                </c:pt>
                <c:pt idx="530">
                  <c:v>-6.3564752000000007E-5</c:v>
                </c:pt>
                <c:pt idx="531">
                  <c:v>-1.1311931200000001E-4</c:v>
                </c:pt>
                <c:pt idx="532">
                  <c:v>-9.5217400000000008E-5</c:v>
                </c:pt>
                <c:pt idx="533">
                  <c:v>-2.0236919999999994E-5</c:v>
                </c:pt>
                <c:pt idx="534">
                  <c:v>8.717454E-5</c:v>
                </c:pt>
                <c:pt idx="535">
                  <c:v>1.956238E-4</c:v>
                </c:pt>
                <c:pt idx="536">
                  <c:v>2.7475543999999998E-4</c:v>
                </c:pt>
                <c:pt idx="537">
                  <c:v>3.2405056000000003E-4</c:v>
                </c:pt>
                <c:pt idx="538">
                  <c:v>3.5570322000000001E-4</c:v>
                </c:pt>
                <c:pt idx="539">
                  <c:v>3.8190747999999999E-4</c:v>
                </c:pt>
                <c:pt idx="540">
                  <c:v>4.0707394000000002E-4</c:v>
                </c:pt>
                <c:pt idx="541">
                  <c:v>4.2315972000000004E-4</c:v>
                </c:pt>
                <c:pt idx="542">
                  <c:v>4.1771132000000005E-4</c:v>
                </c:pt>
                <c:pt idx="543">
                  <c:v>3.9695545999999995E-4</c:v>
                </c:pt>
                <c:pt idx="544">
                  <c:v>3.7282677999999996E-4</c:v>
                </c:pt>
                <c:pt idx="545">
                  <c:v>3.5284927999999999E-4</c:v>
                </c:pt>
                <c:pt idx="546">
                  <c:v>3.4273080000000002E-4</c:v>
                </c:pt>
                <c:pt idx="547">
                  <c:v>3.3650404000000001E-4</c:v>
                </c:pt>
                <c:pt idx="548">
                  <c:v>3.3287178000000002E-4</c:v>
                </c:pt>
                <c:pt idx="549">
                  <c:v>3.3105565999999999E-4</c:v>
                </c:pt>
                <c:pt idx="550">
                  <c:v>3.2508835999999999E-4</c:v>
                </c:pt>
                <c:pt idx="551">
                  <c:v>3.0537031999999998E-4</c:v>
                </c:pt>
                <c:pt idx="552">
                  <c:v>2.6982594E-4</c:v>
                </c:pt>
                <c:pt idx="553">
                  <c:v>2.0444503999999999E-4</c:v>
                </c:pt>
                <c:pt idx="554">
                  <c:v>1.1052485999999998E-4</c:v>
                </c:pt>
                <c:pt idx="555">
                  <c:v>1.5566879999999987E-5</c:v>
                </c:pt>
                <c:pt idx="556">
                  <c:v>-5.7597460000000003E-5</c:v>
                </c:pt>
                <c:pt idx="557">
                  <c:v>-9.1844591999999989E-5</c:v>
                </c:pt>
                <c:pt idx="558">
                  <c:v>-7.0829312000000009E-5</c:v>
                </c:pt>
                <c:pt idx="559">
                  <c:v>1.0377879999999845E-6</c:v>
                </c:pt>
                <c:pt idx="560">
                  <c:v>1.02222508E-4</c:v>
                </c:pt>
                <c:pt idx="561">
                  <c:v>2.19752448E-4</c:v>
                </c:pt>
                <c:pt idx="562">
                  <c:v>3.3546625999999997E-4</c:v>
                </c:pt>
                <c:pt idx="563">
                  <c:v>4.3405652000000003E-4</c:v>
                </c:pt>
                <c:pt idx="564">
                  <c:v>5.1163145999999992E-4</c:v>
                </c:pt>
                <c:pt idx="565">
                  <c:v>5.5677541999999997E-4</c:v>
                </c:pt>
                <c:pt idx="566">
                  <c:v>5.6040769999999998E-4</c:v>
                </c:pt>
                <c:pt idx="567">
                  <c:v>5.3186841999999996E-4</c:v>
                </c:pt>
                <c:pt idx="568">
                  <c:v>4.8153550000000001E-4</c:v>
                </c:pt>
                <c:pt idx="569">
                  <c:v>4.2238136000000002E-4</c:v>
                </c:pt>
                <c:pt idx="570">
                  <c:v>3.8009133999999999E-4</c:v>
                </c:pt>
                <c:pt idx="571">
                  <c:v>3.6011384000000002E-4</c:v>
                </c:pt>
                <c:pt idx="572">
                  <c:v>3.5025482000000001E-4</c:v>
                </c:pt>
                <c:pt idx="573">
                  <c:v>3.4766034000000001E-4</c:v>
                </c:pt>
                <c:pt idx="574">
                  <c:v>3.4273082E-4</c:v>
                </c:pt>
                <c:pt idx="575">
                  <c:v>3.2197497999999992E-4</c:v>
                </c:pt>
                <c:pt idx="576">
                  <c:v>2.8409557999999996E-4</c:v>
                </c:pt>
                <c:pt idx="577">
                  <c:v>2.2234694800000004E-4</c:v>
                </c:pt>
                <c:pt idx="578">
                  <c:v>1.1830828800000002E-4</c:v>
                </c:pt>
                <c:pt idx="579">
                  <c:v>-2.3609772000000006E-5</c:v>
                </c:pt>
                <c:pt idx="580">
                  <c:v>-1.8420809200000001E-4</c:v>
                </c:pt>
                <c:pt idx="581">
                  <c:v>-3.3598519200000001E-4</c:v>
                </c:pt>
                <c:pt idx="582">
                  <c:v>-4.4002384E-4</c:v>
                </c:pt>
                <c:pt idx="583">
                  <c:v>-4.6570917999999995E-4</c:v>
                </c:pt>
                <c:pt idx="584">
                  <c:v>-4.1252231999999999E-4</c:v>
                </c:pt>
                <c:pt idx="585">
                  <c:v>-3.12375392E-4</c:v>
                </c:pt>
                <c:pt idx="586">
                  <c:v>-2.0340721999999997E-4</c:v>
                </c:pt>
                <c:pt idx="587">
                  <c:v>-1.2064330799999999E-4</c:v>
                </c:pt>
                <c:pt idx="588">
                  <c:v>-8.2245007999999991E-5</c:v>
                </c:pt>
                <c:pt idx="589">
                  <c:v>-8.7952868000000002E-5</c:v>
                </c:pt>
                <c:pt idx="590">
                  <c:v>-1.1415711599999998E-4</c:v>
                </c:pt>
                <c:pt idx="591">
                  <c:v>-1.4321528800000002E-4</c:v>
                </c:pt>
                <c:pt idx="592">
                  <c:v>-1.5930105999999999E-4</c:v>
                </c:pt>
                <c:pt idx="593">
                  <c:v>-1.4217749199999999E-4</c:v>
                </c:pt>
                <c:pt idx="594">
                  <c:v>-8.6396172000000008E-5</c:v>
                </c:pt>
                <c:pt idx="595">
                  <c:v>-3.3728120000000022E-6</c:v>
                </c:pt>
                <c:pt idx="596">
                  <c:v>8.5358408000000015E-5</c:v>
                </c:pt>
                <c:pt idx="597">
                  <c:v>1.4555034800000001E-4</c:v>
                </c:pt>
              </c:numCache>
            </c:numRef>
          </c:val>
          <c:smooth val="0"/>
        </c:ser>
        <c:ser>
          <c:idx val="67"/>
          <c:order val="66"/>
          <c:marker>
            <c:symbol val="none"/>
          </c:marker>
          <c:val>
            <c:numRef>
              <c:f>Sheet1!$BQ$2:$BQ$599</c:f>
              <c:numCache>
                <c:formatCode>0.00E+00</c:formatCode>
                <c:ptCount val="598"/>
                <c:pt idx="0">
                  <c:v>5.2667950000000001E-4</c:v>
                </c:pt>
                <c:pt idx="1">
                  <c:v>6.3824210000000005E-4</c:v>
                </c:pt>
                <c:pt idx="2">
                  <c:v>7.6122037999999995E-4</c:v>
                </c:pt>
                <c:pt idx="3">
                  <c:v>8.6785348000000006E-4</c:v>
                </c:pt>
                <c:pt idx="4">
                  <c:v>9.3505051999999997E-4</c:v>
                </c:pt>
                <c:pt idx="5">
                  <c:v>9.5632525999999989E-4</c:v>
                </c:pt>
                <c:pt idx="6">
                  <c:v>9.2415369999999995E-4</c:v>
                </c:pt>
                <c:pt idx="7">
                  <c:v>8.442438E-4</c:v>
                </c:pt>
                <c:pt idx="8">
                  <c:v>7.5006420000000001E-4</c:v>
                </c:pt>
                <c:pt idx="9">
                  <c:v>6.8001324000000005E-4</c:v>
                </c:pt>
                <c:pt idx="10">
                  <c:v>6.4680388000000011E-4</c:v>
                </c:pt>
                <c:pt idx="11">
                  <c:v>6.4939836000000011E-4</c:v>
                </c:pt>
                <c:pt idx="12">
                  <c:v>6.6885696000000007E-4</c:v>
                </c:pt>
                <c:pt idx="13">
                  <c:v>6.7638094000000012E-4</c:v>
                </c:pt>
                <c:pt idx="14">
                  <c:v>6.768998200000001E-4</c:v>
                </c:pt>
                <c:pt idx="15">
                  <c:v>6.9039112000000001E-4</c:v>
                </c:pt>
                <c:pt idx="16">
                  <c:v>7.1918985999999999E-4</c:v>
                </c:pt>
                <c:pt idx="17">
                  <c:v>7.6251767999999998E-4</c:v>
                </c:pt>
                <c:pt idx="18">
                  <c:v>8.2011514000000004E-4</c:v>
                </c:pt>
                <c:pt idx="19">
                  <c:v>8.6370241999999989E-4</c:v>
                </c:pt>
                <c:pt idx="20">
                  <c:v>8.7745315999999995E-4</c:v>
                </c:pt>
                <c:pt idx="21">
                  <c:v>8.7926930000000012E-4</c:v>
                </c:pt>
                <c:pt idx="22">
                  <c:v>8.7797206000000006E-4</c:v>
                </c:pt>
                <c:pt idx="23">
                  <c:v>8.8238268000000002E-4</c:v>
                </c:pt>
                <c:pt idx="24">
                  <c:v>8.9872790000000008E-4</c:v>
                </c:pt>
                <c:pt idx="25">
                  <c:v>9.1481367999999999E-4</c:v>
                </c:pt>
                <c:pt idx="26">
                  <c:v>9.2467269999999999E-4</c:v>
                </c:pt>
                <c:pt idx="27">
                  <c:v>9.4309341999999994E-4</c:v>
                </c:pt>
                <c:pt idx="28">
                  <c:v>9.6696256000000007E-4</c:v>
                </c:pt>
                <c:pt idx="29">
                  <c:v>9.7863772000000024E-4</c:v>
                </c:pt>
                <c:pt idx="30">
                  <c:v>9.6125470000000006E-4</c:v>
                </c:pt>
                <c:pt idx="31">
                  <c:v>8.8082581999999999E-4</c:v>
                </c:pt>
                <c:pt idx="32">
                  <c:v>7.2437876000000013E-4</c:v>
                </c:pt>
                <c:pt idx="33">
                  <c:v>5.2460387199999999E-4</c:v>
                </c:pt>
                <c:pt idx="34">
                  <c:v>3.3027731200000002E-4</c:v>
                </c:pt>
                <c:pt idx="35">
                  <c:v>1.8602422800000003E-4</c:v>
                </c:pt>
                <c:pt idx="36">
                  <c:v>1.3179958800000003E-4</c:v>
                </c:pt>
                <c:pt idx="37">
                  <c:v>1.6604672800000001E-4</c:v>
                </c:pt>
                <c:pt idx="38">
                  <c:v>2.4076775599999998E-4</c:v>
                </c:pt>
                <c:pt idx="39">
                  <c:v>3.0277583599999994E-4</c:v>
                </c:pt>
                <c:pt idx="40">
                  <c:v>3.2586669999999998E-4</c:v>
                </c:pt>
                <c:pt idx="41">
                  <c:v>3.1445097999999996E-4</c:v>
                </c:pt>
                <c:pt idx="42">
                  <c:v>2.9473291999999998E-4</c:v>
                </c:pt>
                <c:pt idx="43">
                  <c:v>3.0640807999999999E-4</c:v>
                </c:pt>
                <c:pt idx="44">
                  <c:v>3.6115159999999997E-4</c:v>
                </c:pt>
                <c:pt idx="45">
                  <c:v>4.2134353999999998E-4</c:v>
                </c:pt>
                <c:pt idx="46">
                  <c:v>4.4702889999999996E-4</c:v>
                </c:pt>
                <c:pt idx="47">
                  <c:v>4.2186243999999998E-4</c:v>
                </c:pt>
                <c:pt idx="48">
                  <c:v>3.5103313999999998E-4</c:v>
                </c:pt>
                <c:pt idx="49">
                  <c:v>2.8046328000000002E-4</c:v>
                </c:pt>
                <c:pt idx="50">
                  <c:v>2.5425903999999995E-4</c:v>
                </c:pt>
                <c:pt idx="51">
                  <c:v>2.7060425999999996E-4</c:v>
                </c:pt>
                <c:pt idx="52">
                  <c:v>3.0199748000000001E-4</c:v>
                </c:pt>
                <c:pt idx="53">
                  <c:v>3.1834270000000002E-4</c:v>
                </c:pt>
                <c:pt idx="54">
                  <c:v>3.0095968E-4</c:v>
                </c:pt>
                <c:pt idx="55">
                  <c:v>2.6645309999999997E-4</c:v>
                </c:pt>
                <c:pt idx="56">
                  <c:v>2.2883313999999999E-4</c:v>
                </c:pt>
                <c:pt idx="57">
                  <c:v>1.8939704000000001E-4</c:v>
                </c:pt>
                <c:pt idx="58">
                  <c:v>1.4710701200000001E-4</c:v>
                </c:pt>
                <c:pt idx="59">
                  <c:v>7.4980472000000002E-5</c:v>
                </c:pt>
                <c:pt idx="60">
                  <c:v>-4.4625067999999993E-5</c:v>
                </c:pt>
                <c:pt idx="61">
                  <c:v>-1.8446754799999999E-4</c:v>
                </c:pt>
                <c:pt idx="62">
                  <c:v>-3.05370328E-4</c:v>
                </c:pt>
                <c:pt idx="63">
                  <c:v>-3.7542127999999999E-4</c:v>
                </c:pt>
                <c:pt idx="64">
                  <c:v>-3.6634059999999998E-4</c:v>
                </c:pt>
                <c:pt idx="65">
                  <c:v>-2.8850619599999998E-4</c:v>
                </c:pt>
                <c:pt idx="66">
                  <c:v>-1.83689192E-4</c:v>
                </c:pt>
                <c:pt idx="67">
                  <c:v>-8.8212315999999999E-5</c:v>
                </c:pt>
                <c:pt idx="68">
                  <c:v>-2.7760939999999996E-5</c:v>
                </c:pt>
                <c:pt idx="69">
                  <c:v>-2.5944799999999953E-7</c:v>
                </c:pt>
                <c:pt idx="70">
                  <c:v>1.7123567999999999E-5</c:v>
                </c:pt>
                <c:pt idx="71">
                  <c:v>4.9035663999999997E-5</c:v>
                </c:pt>
                <c:pt idx="72">
                  <c:v>1.09227608E-4</c:v>
                </c:pt>
                <c:pt idx="73">
                  <c:v>1.9484545200000001E-4</c:v>
                </c:pt>
                <c:pt idx="74">
                  <c:v>2.8928452000000004E-4</c:v>
                </c:pt>
                <c:pt idx="75">
                  <c:v>3.7464292000000002E-4</c:v>
                </c:pt>
                <c:pt idx="76">
                  <c:v>4.2705142000000007E-4</c:v>
                </c:pt>
                <c:pt idx="77">
                  <c:v>4.2601361999999995E-4</c:v>
                </c:pt>
                <c:pt idx="78">
                  <c:v>3.6919450000000005E-4</c:v>
                </c:pt>
                <c:pt idx="79">
                  <c:v>2.69307024E-4</c:v>
                </c:pt>
                <c:pt idx="80">
                  <c:v>1.5592824000000002E-4</c:v>
                </c:pt>
                <c:pt idx="81">
                  <c:v>8.0428876000000006E-5</c:v>
                </c:pt>
                <c:pt idx="82">
                  <c:v>8.5877276E-5</c:v>
                </c:pt>
                <c:pt idx="83">
                  <c:v>1.8368917600000001E-4</c:v>
                </c:pt>
                <c:pt idx="84">
                  <c:v>3.4973589199999996E-4</c:v>
                </c:pt>
                <c:pt idx="85">
                  <c:v>5.42505756E-4</c:v>
                </c:pt>
                <c:pt idx="86">
                  <c:v>7.2100598000000003E-4</c:v>
                </c:pt>
                <c:pt idx="87">
                  <c:v>8.5591886000000003E-4</c:v>
                </c:pt>
                <c:pt idx="88">
                  <c:v>9.4075841999999993E-4</c:v>
                </c:pt>
                <c:pt idx="89">
                  <c:v>9.7915673999999999E-4</c:v>
                </c:pt>
                <c:pt idx="90">
                  <c:v>9.7085439999999997E-4</c:v>
                </c:pt>
                <c:pt idx="91">
                  <c:v>9.1273805999999983E-4</c:v>
                </c:pt>
                <c:pt idx="92">
                  <c:v>8.1077507999999991E-4</c:v>
                </c:pt>
                <c:pt idx="93">
                  <c:v>6.7664039999999997E-4</c:v>
                </c:pt>
                <c:pt idx="94">
                  <c:v>5.3057116000000009E-4</c:v>
                </c:pt>
                <c:pt idx="95">
                  <c:v>4.0214439999999998E-4</c:v>
                </c:pt>
                <c:pt idx="96">
                  <c:v>3.1600766E-4</c:v>
                </c:pt>
                <c:pt idx="97">
                  <c:v>2.7293930000000003E-4</c:v>
                </c:pt>
                <c:pt idx="98">
                  <c:v>2.5425904000000001E-4</c:v>
                </c:pt>
                <c:pt idx="99">
                  <c:v>2.3791382E-4</c:v>
                </c:pt>
                <c:pt idx="100">
                  <c:v>2.0159110400000003E-4</c:v>
                </c:pt>
                <c:pt idx="101">
                  <c:v>1.4580977599999999E-4</c:v>
                </c:pt>
                <c:pt idx="102">
                  <c:v>1.0585478000000001E-4</c:v>
                </c:pt>
                <c:pt idx="103">
                  <c:v>1.0818982000000001E-4</c:v>
                </c:pt>
                <c:pt idx="104">
                  <c:v>1.5047984E-4</c:v>
                </c:pt>
                <c:pt idx="105">
                  <c:v>2.2130915599999999E-4</c:v>
                </c:pt>
                <c:pt idx="106">
                  <c:v>2.9006288399999999E-4</c:v>
                </c:pt>
                <c:pt idx="107">
                  <c:v>3.2093720000000005E-4</c:v>
                </c:pt>
                <c:pt idx="108">
                  <c:v>3.0459197999999999E-4</c:v>
                </c:pt>
                <c:pt idx="109">
                  <c:v>2.6152362000000001E-4</c:v>
                </c:pt>
                <c:pt idx="110">
                  <c:v>2.181958E-4</c:v>
                </c:pt>
                <c:pt idx="111">
                  <c:v>2.0392615999999998E-4</c:v>
                </c:pt>
                <c:pt idx="112">
                  <c:v>2.2753592000000002E-4</c:v>
                </c:pt>
                <c:pt idx="113">
                  <c:v>2.8513338000000002E-4</c:v>
                </c:pt>
                <c:pt idx="114">
                  <c:v>3.5388709999999997E-4</c:v>
                </c:pt>
                <c:pt idx="115">
                  <c:v>4.0396056000000001E-4</c:v>
                </c:pt>
                <c:pt idx="116">
                  <c:v>4.0889006000000006E-4</c:v>
                </c:pt>
                <c:pt idx="117">
                  <c:v>3.5648156800000003E-4</c:v>
                </c:pt>
                <c:pt idx="118">
                  <c:v>2.4362167600000003E-4</c:v>
                </c:pt>
                <c:pt idx="119">
                  <c:v>9.6774096000000001E-5</c:v>
                </c:pt>
                <c:pt idx="120">
                  <c:v>-4.8516783999999999E-5</c:v>
                </c:pt>
                <c:pt idx="121">
                  <c:v>-1.63192804E-4</c:v>
                </c:pt>
                <c:pt idx="122">
                  <c:v>-2.2234695200000002E-4</c:v>
                </c:pt>
                <c:pt idx="123">
                  <c:v>-2.1508240799999995E-4</c:v>
                </c:pt>
                <c:pt idx="124">
                  <c:v>-1.6319280000000002E-4</c:v>
                </c:pt>
                <c:pt idx="125">
                  <c:v>-1.0014694E-4</c:v>
                </c:pt>
                <c:pt idx="126">
                  <c:v>-5.6559667999999999E-5</c:v>
                </c:pt>
                <c:pt idx="127">
                  <c:v>-6.4862007999999999E-5</c:v>
                </c:pt>
                <c:pt idx="128">
                  <c:v>-1.1908664E-4</c:v>
                </c:pt>
                <c:pt idx="129">
                  <c:v>-1.76165208E-4</c:v>
                </c:pt>
                <c:pt idx="130">
                  <c:v>-2.0444504800000001E-4</c:v>
                </c:pt>
                <c:pt idx="131">
                  <c:v>-1.9095375200000003E-4</c:v>
                </c:pt>
                <c:pt idx="132">
                  <c:v>-1.3257794400000001E-4</c:v>
                </c:pt>
                <c:pt idx="133">
                  <c:v>-6.6159256000000008E-5</c:v>
                </c:pt>
                <c:pt idx="134">
                  <c:v>-3.1912112000000002E-5</c:v>
                </c:pt>
                <c:pt idx="135">
                  <c:v>-2.8539271999999996E-5</c:v>
                </c:pt>
                <c:pt idx="136">
                  <c:v>-4.1771119999999992E-5</c:v>
                </c:pt>
                <c:pt idx="137">
                  <c:v>-5.7856896000000007E-5</c:v>
                </c:pt>
                <c:pt idx="138">
                  <c:v>-4.1771120000000005E-5</c:v>
                </c:pt>
                <c:pt idx="139">
                  <c:v>2.1015296000000004E-5</c:v>
                </c:pt>
                <c:pt idx="140">
                  <c:v>1.1026539599999999E-4</c:v>
                </c:pt>
                <c:pt idx="141">
                  <c:v>2.0626115600000001E-4</c:v>
                </c:pt>
                <c:pt idx="142">
                  <c:v>2.8902506400000006E-4</c:v>
                </c:pt>
                <c:pt idx="143">
                  <c:v>3.2508834000000001E-4</c:v>
                </c:pt>
                <c:pt idx="144">
                  <c:v>3.0718642000000004E-4</c:v>
                </c:pt>
                <c:pt idx="145">
                  <c:v>2.6723144000000002E-4</c:v>
                </c:pt>
                <c:pt idx="146">
                  <c:v>2.3791382E-4</c:v>
                </c:pt>
                <c:pt idx="147">
                  <c:v>2.4829174000000001E-4</c:v>
                </c:pt>
                <c:pt idx="148">
                  <c:v>3.0640809999999996E-4</c:v>
                </c:pt>
                <c:pt idx="149">
                  <c:v>3.9643656000000005E-4</c:v>
                </c:pt>
                <c:pt idx="150">
                  <c:v>4.8412997999999996E-4</c:v>
                </c:pt>
                <c:pt idx="151">
                  <c:v>5.4691640000000008E-4</c:v>
                </c:pt>
                <c:pt idx="152">
                  <c:v>5.8661195999999997E-4</c:v>
                </c:pt>
                <c:pt idx="153">
                  <c:v>6.1541067999999993E-4</c:v>
                </c:pt>
                <c:pt idx="154">
                  <c:v>6.4420941999999992E-4</c:v>
                </c:pt>
                <c:pt idx="155">
                  <c:v>6.8468329999999994E-4</c:v>
                </c:pt>
                <c:pt idx="156">
                  <c:v>7.3034613999999997E-4</c:v>
                </c:pt>
                <c:pt idx="157">
                  <c:v>7.5655037999999993E-4</c:v>
                </c:pt>
                <c:pt idx="158">
                  <c:v>7.5603147999999992E-4</c:v>
                </c:pt>
                <c:pt idx="159">
                  <c:v>7.186709600000001E-4</c:v>
                </c:pt>
                <c:pt idx="160">
                  <c:v>6.3486925999999987E-4</c:v>
                </c:pt>
                <c:pt idx="161">
                  <c:v>5.2382551999999999E-4</c:v>
                </c:pt>
                <c:pt idx="162">
                  <c:v>4.1745183999999995E-4</c:v>
                </c:pt>
                <c:pt idx="163">
                  <c:v>3.4299025999999999E-4</c:v>
                </c:pt>
                <c:pt idx="164">
                  <c:v>3.2327221999999998E-4</c:v>
                </c:pt>
                <c:pt idx="165">
                  <c:v>3.5544378000000002E-4</c:v>
                </c:pt>
                <c:pt idx="166">
                  <c:v>4.2004633999999998E-4</c:v>
                </c:pt>
                <c:pt idx="167">
                  <c:v>4.8957839999999998E-4</c:v>
                </c:pt>
                <c:pt idx="168">
                  <c:v>5.4146800000000003E-4</c:v>
                </c:pt>
                <c:pt idx="169">
                  <c:v>5.7986630000000006E-4</c:v>
                </c:pt>
                <c:pt idx="170">
                  <c:v>6.2111852000000002E-4</c:v>
                </c:pt>
                <c:pt idx="171">
                  <c:v>6.6704079999999998E-4</c:v>
                </c:pt>
                <c:pt idx="172">
                  <c:v>7.1374144000000003E-4</c:v>
                </c:pt>
                <c:pt idx="173">
                  <c:v>7.4954528000000008E-4</c:v>
                </c:pt>
                <c:pt idx="174">
                  <c:v>7.4876694000000003E-4</c:v>
                </c:pt>
                <c:pt idx="175">
                  <c:v>7.1348202000000001E-4</c:v>
                </c:pt>
                <c:pt idx="176">
                  <c:v>6.7197033999999998E-4</c:v>
                </c:pt>
                <c:pt idx="177">
                  <c:v>6.5458732000000001E-4</c:v>
                </c:pt>
                <c:pt idx="178">
                  <c:v>6.7897542000000001E-4</c:v>
                </c:pt>
                <c:pt idx="179">
                  <c:v>7.446157599999999E-4</c:v>
                </c:pt>
                <c:pt idx="180">
                  <c:v>8.2608243999999999E-4</c:v>
                </c:pt>
                <c:pt idx="181">
                  <c:v>8.9561451999999996E-4</c:v>
                </c:pt>
                <c:pt idx="182">
                  <c:v>9.4802302000000001E-4</c:v>
                </c:pt>
                <c:pt idx="183">
                  <c:v>9.9083198000000016E-4</c:v>
                </c:pt>
                <c:pt idx="184">
                  <c:v>1.0401271599999999E-3</c:v>
                </c:pt>
                <c:pt idx="185">
                  <c:v>1.10836198E-3</c:v>
                </c:pt>
                <c:pt idx="186">
                  <c:v>1.1947581200000001E-3</c:v>
                </c:pt>
                <c:pt idx="187">
                  <c:v>1.2853054E-3</c:v>
                </c:pt>
                <c:pt idx="188">
                  <c:v>1.3711826000000001E-3</c:v>
                </c:pt>
                <c:pt idx="189">
                  <c:v>1.4632866E-3</c:v>
                </c:pt>
                <c:pt idx="190">
                  <c:v>1.5927511999999997E-3</c:v>
                </c:pt>
                <c:pt idx="191">
                  <c:v>1.7977151999999999E-3</c:v>
                </c:pt>
                <c:pt idx="192">
                  <c:v>2.1030856E-3</c:v>
                </c:pt>
                <c:pt idx="193">
                  <c:v>2.5067867999999998E-3</c:v>
                </c:pt>
                <c:pt idx="194">
                  <c:v>2.9867655999999999E-3</c:v>
                </c:pt>
                <c:pt idx="195">
                  <c:v>3.5137044E-3</c:v>
                </c:pt>
                <c:pt idx="196">
                  <c:v>4.0808577999999996E-3</c:v>
                </c:pt>
                <c:pt idx="197">
                  <c:v>4.7165053999999994E-3</c:v>
                </c:pt>
                <c:pt idx="198">
                  <c:v>5.4740936000000004E-3</c:v>
                </c:pt>
                <c:pt idx="199">
                  <c:v>6.4042146000000012E-3</c:v>
                </c:pt>
                <c:pt idx="200">
                  <c:v>7.5351493999999989E-3</c:v>
                </c:pt>
                <c:pt idx="201">
                  <c:v>8.8466586000000014E-3</c:v>
                </c:pt>
                <c:pt idx="202">
                  <c:v>1.02819256E-2</c:v>
                </c:pt>
                <c:pt idx="203">
                  <c:v>1.1789059399999999E-2</c:v>
                </c:pt>
                <c:pt idx="204">
                  <c:v>1.3343411999999999E-2</c:v>
                </c:pt>
                <c:pt idx="205">
                  <c:v>1.4957177999999998E-2</c:v>
                </c:pt>
                <c:pt idx="206">
                  <c:v>1.6664086000000002E-2</c:v>
                </c:pt>
                <c:pt idx="207">
                  <c:v>1.8486187999999997E-2</c:v>
                </c:pt>
                <c:pt idx="208">
                  <c:v>2.0408437999999997E-2</c:v>
                </c:pt>
                <c:pt idx="209">
                  <c:v>2.239114E-2</c:v>
                </c:pt>
                <c:pt idx="210">
                  <c:v>2.4400306E-2</c:v>
                </c:pt>
                <c:pt idx="211">
                  <c:v>2.6421666E-2</c:v>
                </c:pt>
                <c:pt idx="212">
                  <c:v>2.8466895999999998E-2</c:v>
                </c:pt>
                <c:pt idx="213">
                  <c:v>3.0561680000000001E-2</c:v>
                </c:pt>
                <c:pt idx="214">
                  <c:v>3.2706795999999996E-2</c:v>
                </c:pt>
                <c:pt idx="215">
                  <c:v>3.4858916000000004E-2</c:v>
                </c:pt>
                <c:pt idx="216">
                  <c:v>3.6925159999999999E-2</c:v>
                </c:pt>
                <c:pt idx="217">
                  <c:v>3.8747004000000002E-2</c:v>
                </c:pt>
                <c:pt idx="218">
                  <c:v>4.0191610000000003E-2</c:v>
                </c:pt>
                <c:pt idx="219">
                  <c:v>4.1200604000000002E-2</c:v>
                </c:pt>
                <c:pt idx="220">
                  <c:v>4.1812901999999999E-2</c:v>
                </c:pt>
                <c:pt idx="221">
                  <c:v>4.2095182000000002E-2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4.2099591999999998E-2</c:v>
                </c:pt>
                <c:pt idx="236">
                  <c:v>4.1905523999999993E-2</c:v>
                </c:pt>
                <c:pt idx="237">
                  <c:v>4.1520502000000001E-2</c:v>
                </c:pt>
                <c:pt idx="238">
                  <c:v>4.0865653999999994E-2</c:v>
                </c:pt>
                <c:pt idx="239">
                  <c:v>3.9871707999999999E-2</c:v>
                </c:pt>
                <c:pt idx="240">
                  <c:v>3.8572131999999995E-2</c:v>
                </c:pt>
                <c:pt idx="241">
                  <c:v>3.7000137999999995E-2</c:v>
                </c:pt>
                <c:pt idx="242">
                  <c:v>3.5270657999999996E-2</c:v>
                </c:pt>
                <c:pt idx="243">
                  <c:v>3.3534174E-2</c:v>
                </c:pt>
                <c:pt idx="244">
                  <c:v>3.1895760000000002E-2</c:v>
                </c:pt>
                <c:pt idx="245">
                  <c:v>3.0396929999999999E-2</c:v>
                </c:pt>
                <c:pt idx="246">
                  <c:v>2.903768E-2</c:v>
                </c:pt>
                <c:pt idx="247">
                  <c:v>2.7770276E-2</c:v>
                </c:pt>
                <c:pt idx="248">
                  <c:v>2.6548275999999999E-2</c:v>
                </c:pt>
                <c:pt idx="249">
                  <c:v>2.5367787999999995E-2</c:v>
                </c:pt>
                <c:pt idx="250">
                  <c:v>2.4237372E-2</c:v>
                </c:pt>
                <c:pt idx="251">
                  <c:v>2.3179344000000001E-2</c:v>
                </c:pt>
                <c:pt idx="252">
                  <c:v>2.2228468000000001E-2</c:v>
                </c:pt>
                <c:pt idx="253">
                  <c:v>2.1381109999999998E-2</c:v>
                </c:pt>
                <c:pt idx="254">
                  <c:v>2.0631824E-2</c:v>
                </c:pt>
                <c:pt idx="255">
                  <c:v>1.9986317999999999E-2</c:v>
                </c:pt>
                <c:pt idx="256">
                  <c:v>1.9422795999999999E-2</c:v>
                </c:pt>
                <c:pt idx="257">
                  <c:v>1.8918947999999998E-2</c:v>
                </c:pt>
                <c:pt idx="258">
                  <c:v>1.8470361999999997E-2</c:v>
                </c:pt>
                <c:pt idx="259">
                  <c:v>1.8049796E-2</c:v>
                </c:pt>
                <c:pt idx="260">
                  <c:v>1.7642204000000002E-2</c:v>
                </c:pt>
                <c:pt idx="261">
                  <c:v>1.7250958E-2</c:v>
                </c:pt>
                <c:pt idx="262">
                  <c:v>1.6858672000000002E-2</c:v>
                </c:pt>
                <c:pt idx="263">
                  <c:v>1.6457826000000002E-2</c:v>
                </c:pt>
                <c:pt idx="264">
                  <c:v>1.6057238000000001E-2</c:v>
                </c:pt>
                <c:pt idx="265">
                  <c:v>1.5649125999999999E-2</c:v>
                </c:pt>
                <c:pt idx="266">
                  <c:v>1.5233749999999999E-2</c:v>
                </c:pt>
                <c:pt idx="267">
                  <c:v>1.4820450000000002E-2</c:v>
                </c:pt>
                <c:pt idx="268">
                  <c:v>1.4381981999999998E-2</c:v>
                </c:pt>
                <c:pt idx="269">
                  <c:v>1.3907451999999997E-2</c:v>
                </c:pt>
                <c:pt idx="270">
                  <c:v>1.3404382000000001E-2</c:v>
                </c:pt>
                <c:pt idx="271">
                  <c:v>1.2866285999999999E-2</c:v>
                </c:pt>
                <c:pt idx="272">
                  <c:v>1.2292646000000001E-2</c:v>
                </c:pt>
                <c:pt idx="273">
                  <c:v>1.169384E-2</c:v>
                </c:pt>
                <c:pt idx="274">
                  <c:v>1.1062343999999998E-2</c:v>
                </c:pt>
                <c:pt idx="275">
                  <c:v>1.0402567599999999E-2</c:v>
                </c:pt>
                <c:pt idx="276">
                  <c:v>9.7264459999999997E-3</c:v>
                </c:pt>
                <c:pt idx="277">
                  <c:v>9.0334606000000012E-3</c:v>
                </c:pt>
                <c:pt idx="278">
                  <c:v>8.3526691999999993E-3</c:v>
                </c:pt>
                <c:pt idx="279">
                  <c:v>7.7297345999999987E-3</c:v>
                </c:pt>
                <c:pt idx="280">
                  <c:v>7.2051307999999991E-3</c:v>
                </c:pt>
                <c:pt idx="281">
                  <c:v>6.7988352000000005E-3</c:v>
                </c:pt>
                <c:pt idx="282">
                  <c:v>6.4874976000000003E-3</c:v>
                </c:pt>
                <c:pt idx="283">
                  <c:v>6.2036614000000002E-3</c:v>
                </c:pt>
                <c:pt idx="284">
                  <c:v>5.8819457999999989E-3</c:v>
                </c:pt>
                <c:pt idx="285">
                  <c:v>5.4751312000000003E-3</c:v>
                </c:pt>
                <c:pt idx="286">
                  <c:v>4.9847744000000001E-3</c:v>
                </c:pt>
                <c:pt idx="287">
                  <c:v>4.4645811999999997E-3</c:v>
                </c:pt>
                <c:pt idx="288">
                  <c:v>3.9687759999999994E-3</c:v>
                </c:pt>
                <c:pt idx="289">
                  <c:v>3.5292711999999997E-3</c:v>
                </c:pt>
                <c:pt idx="290">
                  <c:v>3.1572228000000002E-3</c:v>
                </c:pt>
                <c:pt idx="291">
                  <c:v>2.8427717999999994E-3</c:v>
                </c:pt>
                <c:pt idx="292">
                  <c:v>2.577097E-3</c:v>
                </c:pt>
                <c:pt idx="293">
                  <c:v>2.3705763999999998E-3</c:v>
                </c:pt>
                <c:pt idx="294">
                  <c:v>2.2405927999999999E-3</c:v>
                </c:pt>
                <c:pt idx="295">
                  <c:v>2.1910381999999998E-3</c:v>
                </c:pt>
                <c:pt idx="296">
                  <c:v>2.1975243999999999E-3</c:v>
                </c:pt>
                <c:pt idx="297">
                  <c:v>2.2213935999999997E-3</c:v>
                </c:pt>
                <c:pt idx="298">
                  <c:v>2.2252853999999997E-3</c:v>
                </c:pt>
                <c:pt idx="299">
                  <c:v>2.1845521999999998E-3</c:v>
                </c:pt>
                <c:pt idx="300">
                  <c:v>2.0971182000000003E-3</c:v>
                </c:pt>
                <c:pt idx="301">
                  <c:v>1.9858150000000001E-3</c:v>
                </c:pt>
                <c:pt idx="302">
                  <c:v>1.8675068000000004E-3</c:v>
                </c:pt>
                <c:pt idx="303">
                  <c:v>1.7554252E-3</c:v>
                </c:pt>
                <c:pt idx="304">
                  <c:v>1.6532025999999999E-3</c:v>
                </c:pt>
                <c:pt idx="305">
                  <c:v>1.5572068000000001E-3</c:v>
                </c:pt>
                <c:pt idx="306">
                  <c:v>1.4664000000000001E-3</c:v>
                </c:pt>
                <c:pt idx="307">
                  <c:v>1.3828576000000001E-3</c:v>
                </c:pt>
                <c:pt idx="308">
                  <c:v>1.3011316000000003E-3</c:v>
                </c:pt>
                <c:pt idx="309">
                  <c:v>1.2142165999999999E-3</c:v>
                </c:pt>
                <c:pt idx="310">
                  <c:v>1.1192587E-3</c:v>
                </c:pt>
                <c:pt idx="311">
                  <c:v>1.0048421799999999E-3</c:v>
                </c:pt>
                <c:pt idx="312">
                  <c:v>8.7174542E-4</c:v>
                </c:pt>
                <c:pt idx="313">
                  <c:v>7.2567611999999992E-4</c:v>
                </c:pt>
                <c:pt idx="314">
                  <c:v>5.7467732000000002E-4</c:v>
                </c:pt>
                <c:pt idx="315">
                  <c:v>4.2653252000000007E-4</c:v>
                </c:pt>
                <c:pt idx="316">
                  <c:v>2.89543968E-4</c:v>
                </c:pt>
                <c:pt idx="317">
                  <c:v>1.71495128E-4</c:v>
                </c:pt>
                <c:pt idx="318">
                  <c:v>7.7315499999999995E-5</c:v>
                </c:pt>
                <c:pt idx="319">
                  <c:v>5.1889600000000072E-6</c:v>
                </c:pt>
                <c:pt idx="320">
                  <c:v>-4.9554579999999993E-5</c:v>
                </c:pt>
                <c:pt idx="321">
                  <c:v>-9.3141847999999981E-5</c:v>
                </c:pt>
                <c:pt idx="322">
                  <c:v>-1.54371568E-4</c:v>
                </c:pt>
                <c:pt idx="323">
                  <c:v>-2.6126413999999997E-4</c:v>
                </c:pt>
                <c:pt idx="324">
                  <c:v>-4.2938644E-4</c:v>
                </c:pt>
                <c:pt idx="325">
                  <c:v>-6.6574359999999988E-4</c:v>
                </c:pt>
                <c:pt idx="326">
                  <c:v>-9.4594746000000005E-4</c:v>
                </c:pt>
                <c:pt idx="327">
                  <c:v>-1.2209623399999999E-3</c:v>
                </c:pt>
                <c:pt idx="328">
                  <c:v>-1.45161164E-3</c:v>
                </c:pt>
                <c:pt idx="329">
                  <c:v>-1.6072803999999999E-3</c:v>
                </c:pt>
                <c:pt idx="330">
                  <c:v>-1.6674723999999998E-3</c:v>
                </c:pt>
                <c:pt idx="331">
                  <c:v>-1.6493109999999999E-3</c:v>
                </c:pt>
                <c:pt idx="332">
                  <c:v>-1.5828924000000002E-3</c:v>
                </c:pt>
                <c:pt idx="333">
                  <c:v>-1.4863778000000002E-3</c:v>
                </c:pt>
                <c:pt idx="334">
                  <c:v>-1.3906416000000002E-3</c:v>
                </c:pt>
                <c:pt idx="335">
                  <c:v>-1.3203309999999999E-3</c:v>
                </c:pt>
                <c:pt idx="336">
                  <c:v>-1.2775222E-3</c:v>
                </c:pt>
                <c:pt idx="337">
                  <c:v>-1.2575446E-3</c:v>
                </c:pt>
                <c:pt idx="338">
                  <c:v>-1.2562471999999999E-3</c:v>
                </c:pt>
                <c:pt idx="339">
                  <c:v>-1.2528744000000001E-3</c:v>
                </c:pt>
                <c:pt idx="340">
                  <c:v>-1.2466478000000001E-3</c:v>
                </c:pt>
                <c:pt idx="341">
                  <c:v>-1.2440532000000002E-3</c:v>
                </c:pt>
                <c:pt idx="342">
                  <c:v>-1.2378264000000002E-3</c:v>
                </c:pt>
                <c:pt idx="343">
                  <c:v>-1.222519E-3</c:v>
                </c:pt>
                <c:pt idx="344">
                  <c:v>-1.2059142000000003E-3</c:v>
                </c:pt>
                <c:pt idx="345">
                  <c:v>-1.1926822000000001E-3</c:v>
                </c:pt>
                <c:pt idx="346">
                  <c:v>-1.1929416000000001E-3</c:v>
                </c:pt>
                <c:pt idx="347">
                  <c:v>-1.2165514000000001E-3</c:v>
                </c:pt>
                <c:pt idx="348">
                  <c:v>-1.2505392E-3</c:v>
                </c:pt>
                <c:pt idx="349">
                  <c:v>-1.2720734E-3</c:v>
                </c:pt>
                <c:pt idx="350">
                  <c:v>-1.2627334E-3</c:v>
                </c:pt>
                <c:pt idx="351">
                  <c:v>-1.220184E-3</c:v>
                </c:pt>
                <c:pt idx="352">
                  <c:v>-1.1594731999999999E-3</c:v>
                </c:pt>
                <c:pt idx="353">
                  <c:v>-1.1052486000000001E-3</c:v>
                </c:pt>
                <c:pt idx="354">
                  <c:v>-1.0780066E-3</c:v>
                </c:pt>
                <c:pt idx="355">
                  <c:v>-1.0896818E-3</c:v>
                </c:pt>
                <c:pt idx="356">
                  <c:v>-1.1356040000000001E-3</c:v>
                </c:pt>
                <c:pt idx="357">
                  <c:v>-1.2028010000000003E-3</c:v>
                </c:pt>
                <c:pt idx="358">
                  <c:v>-1.2819325999999999E-3</c:v>
                </c:pt>
                <c:pt idx="359">
                  <c:v>-1.3719610000000001E-3</c:v>
                </c:pt>
                <c:pt idx="360">
                  <c:v>-1.4718483999999999E-3</c:v>
                </c:pt>
                <c:pt idx="361">
                  <c:v>-1.571736E-3</c:v>
                </c:pt>
                <c:pt idx="362">
                  <c:v>-1.6500894000000001E-3</c:v>
                </c:pt>
                <c:pt idx="363">
                  <c:v>-1.6903037999999998E-3</c:v>
                </c:pt>
                <c:pt idx="364">
                  <c:v>-1.6947144000000001E-3</c:v>
                </c:pt>
                <c:pt idx="365">
                  <c:v>-1.6773313999999997E-3</c:v>
                </c:pt>
                <c:pt idx="366">
                  <c:v>-1.6589106E-3</c:v>
                </c:pt>
                <c:pt idx="367">
                  <c:v>-1.6519053999999999E-3</c:v>
                </c:pt>
                <c:pt idx="368">
                  <c:v>-1.6555376000000001E-3</c:v>
                </c:pt>
                <c:pt idx="369">
                  <c:v>-1.6552782000000001E-3</c:v>
                </c:pt>
                <c:pt idx="370">
                  <c:v>-1.6378952E-3</c:v>
                </c:pt>
                <c:pt idx="371">
                  <c:v>-1.6020914000000001E-3</c:v>
                </c:pt>
                <c:pt idx="372">
                  <c:v>-1.5657688E-3</c:v>
                </c:pt>
                <c:pt idx="373">
                  <c:v>-1.5478670000000001E-3</c:v>
                </c:pt>
                <c:pt idx="374">
                  <c:v>-1.5494236000000001E-3</c:v>
                </c:pt>
                <c:pt idx="375">
                  <c:v>-1.5582447999999999E-3</c:v>
                </c:pt>
                <c:pt idx="376">
                  <c:v>-1.5579852000000001E-3</c:v>
                </c:pt>
                <c:pt idx="377">
                  <c:v>-1.5491637999999999E-3</c:v>
                </c:pt>
                <c:pt idx="378">
                  <c:v>-1.5457909999999999E-3</c:v>
                </c:pt>
                <c:pt idx="379">
                  <c:v>-1.5636930000000001E-3</c:v>
                </c:pt>
                <c:pt idx="380">
                  <c:v>-1.6062423999999998E-3</c:v>
                </c:pt>
                <c:pt idx="381">
                  <c:v>-1.6583915999999997E-3</c:v>
                </c:pt>
                <c:pt idx="382">
                  <c:v>-1.6903037999999998E-3</c:v>
                </c:pt>
                <c:pt idx="383">
                  <c:v>-1.6879685999999997E-3</c:v>
                </c:pt>
                <c:pt idx="384">
                  <c:v>-1.6568347999999997E-3</c:v>
                </c:pt>
                <c:pt idx="385">
                  <c:v>-1.6127288E-3</c:v>
                </c:pt>
                <c:pt idx="386">
                  <c:v>-1.5777032E-3</c:v>
                </c:pt>
                <c:pt idx="387">
                  <c:v>-1.5649902000000001E-3</c:v>
                </c:pt>
                <c:pt idx="388">
                  <c:v>-1.5623958000000001E-3</c:v>
                </c:pt>
                <c:pt idx="389">
                  <c:v>-1.5564285999999999E-3</c:v>
                </c:pt>
                <c:pt idx="390">
                  <c:v>-1.5364509999999999E-3</c:v>
                </c:pt>
                <c:pt idx="391">
                  <c:v>-1.5006471999999998E-3</c:v>
                </c:pt>
                <c:pt idx="392">
                  <c:v>-1.4648433999999999E-3</c:v>
                </c:pt>
                <c:pt idx="393">
                  <c:v>-1.4492766E-3</c:v>
                </c:pt>
                <c:pt idx="394">
                  <c:v>-1.45706E-3</c:v>
                </c:pt>
                <c:pt idx="395">
                  <c:v>-1.4791131999999999E-3</c:v>
                </c:pt>
                <c:pt idx="396">
                  <c:v>-1.4983124E-3</c:v>
                </c:pt>
                <c:pt idx="397">
                  <c:v>-1.4988314000000001E-3</c:v>
                </c:pt>
                <c:pt idx="398">
                  <c:v>-1.4736648000000002E-3</c:v>
                </c:pt>
                <c:pt idx="399">
                  <c:v>-1.4215158E-3</c:v>
                </c:pt>
                <c:pt idx="400">
                  <c:v>-1.3626210000000001E-3</c:v>
                </c:pt>
                <c:pt idx="401">
                  <c:v>-1.3221471999999999E-3</c:v>
                </c:pt>
                <c:pt idx="402">
                  <c:v>-1.3203310000000001E-3</c:v>
                </c:pt>
                <c:pt idx="403">
                  <c:v>-1.3722206000000002E-3</c:v>
                </c:pt>
                <c:pt idx="404">
                  <c:v>-1.4775564000000002E-3</c:v>
                </c:pt>
                <c:pt idx="405">
                  <c:v>-1.6083182000000001E-3</c:v>
                </c:pt>
                <c:pt idx="406">
                  <c:v>-1.7398582E-3</c:v>
                </c:pt>
                <c:pt idx="407">
                  <c:v>-1.8488264000000002E-3</c:v>
                </c:pt>
                <c:pt idx="408">
                  <c:v>-1.9206936E-3</c:v>
                </c:pt>
                <c:pt idx="409">
                  <c:v>-1.9710266000000001E-3</c:v>
                </c:pt>
                <c:pt idx="410">
                  <c:v>-2.0169488E-3</c:v>
                </c:pt>
                <c:pt idx="411">
                  <c:v>-2.0641684E-3</c:v>
                </c:pt>
                <c:pt idx="412">
                  <c:v>-2.1054206E-3</c:v>
                </c:pt>
                <c:pt idx="413">
                  <c:v>-2.1207280000000001E-3</c:v>
                </c:pt>
                <c:pt idx="414">
                  <c:v>-2.0784380000000002E-3</c:v>
                </c:pt>
                <c:pt idx="415">
                  <c:v>-1.9842584000000002E-3</c:v>
                </c:pt>
                <c:pt idx="416">
                  <c:v>-1.8721768E-3</c:v>
                </c:pt>
                <c:pt idx="417">
                  <c:v>-1.7818887999999998E-3</c:v>
                </c:pt>
                <c:pt idx="418">
                  <c:v>-1.7484199999999999E-3</c:v>
                </c:pt>
                <c:pt idx="419">
                  <c:v>-1.788375E-3</c:v>
                </c:pt>
                <c:pt idx="420">
                  <c:v>-1.8794414000000003E-3</c:v>
                </c:pt>
                <c:pt idx="421">
                  <c:v>-1.9767344000000001E-3</c:v>
                </c:pt>
                <c:pt idx="422">
                  <c:v>-2.0454881999999999E-3</c:v>
                </c:pt>
                <c:pt idx="423">
                  <c:v>-2.0737680000000001E-3</c:v>
                </c:pt>
                <c:pt idx="424">
                  <c:v>-2.0763624000000001E-3</c:v>
                </c:pt>
                <c:pt idx="425">
                  <c:v>-2.0779189999999997E-3</c:v>
                </c:pt>
                <c:pt idx="426">
                  <c:v>-2.0984154000000003E-3</c:v>
                </c:pt>
                <c:pt idx="427">
                  <c:v>-2.1409647999999998E-3</c:v>
                </c:pt>
                <c:pt idx="428">
                  <c:v>-2.1770282000000002E-3</c:v>
                </c:pt>
                <c:pt idx="429">
                  <c:v>-2.1850710000000002E-3</c:v>
                </c:pt>
                <c:pt idx="430">
                  <c:v>-2.1731364000000001E-3</c:v>
                </c:pt>
                <c:pt idx="431">
                  <c:v>-2.1497862E-3</c:v>
                </c:pt>
                <c:pt idx="432">
                  <c:v>-2.1269548000000002E-3</c:v>
                </c:pt>
                <c:pt idx="433">
                  <c:v>-2.1274736000000002E-3</c:v>
                </c:pt>
                <c:pt idx="434">
                  <c:v>-2.1272142000000002E-3</c:v>
                </c:pt>
                <c:pt idx="435">
                  <c:v>-2.0857025999999998E-3</c:v>
                </c:pt>
                <c:pt idx="436">
                  <c:v>-2.0130569999999995E-3</c:v>
                </c:pt>
                <c:pt idx="437">
                  <c:v>-1.9248448E-3</c:v>
                </c:pt>
                <c:pt idx="438">
                  <c:v>-1.8278112E-3</c:v>
                </c:pt>
                <c:pt idx="439">
                  <c:v>-1.7530901999999998E-3</c:v>
                </c:pt>
                <c:pt idx="440">
                  <c:v>-1.7126162E-3</c:v>
                </c:pt>
                <c:pt idx="441">
                  <c:v>-1.6770718000000001E-3</c:v>
                </c:pt>
                <c:pt idx="442">
                  <c:v>-1.6526836E-3</c:v>
                </c:pt>
                <c:pt idx="443">
                  <c:v>-1.6659156000000002E-3</c:v>
                </c:pt>
                <c:pt idx="444">
                  <c:v>-1.7292210000000002E-3</c:v>
                </c:pt>
                <c:pt idx="445">
                  <c:v>-1.8449347999999997E-3</c:v>
                </c:pt>
                <c:pt idx="446">
                  <c:v>-1.9977497999999999E-3</c:v>
                </c:pt>
                <c:pt idx="447">
                  <c:v>-2.1438189999999999E-3</c:v>
                </c:pt>
                <c:pt idx="448">
                  <c:v>-2.2530466000000001E-3</c:v>
                </c:pt>
                <c:pt idx="449">
                  <c:v>-2.3326970000000003E-3</c:v>
                </c:pt>
                <c:pt idx="450">
                  <c:v>-2.4024885999999997E-3</c:v>
                </c:pt>
                <c:pt idx="451">
                  <c:v>-2.4774690000000004E-3</c:v>
                </c:pt>
                <c:pt idx="452">
                  <c:v>-2.5550440000000002E-3</c:v>
                </c:pt>
                <c:pt idx="453">
                  <c:v>-2.6180897999999999E-3</c:v>
                </c:pt>
                <c:pt idx="454">
                  <c:v>-2.6502614000000002E-3</c:v>
                </c:pt>
                <c:pt idx="455">
                  <c:v>-2.6580447999999999E-3</c:v>
                </c:pt>
                <c:pt idx="456">
                  <c:v>-2.6671255999999996E-3</c:v>
                </c:pt>
                <c:pt idx="457">
                  <c:v>-2.7055237999999999E-3</c:v>
                </c:pt>
                <c:pt idx="458">
                  <c:v>-2.7799853999999997E-3</c:v>
                </c:pt>
                <c:pt idx="459">
                  <c:v>-2.8676788000000001E-3</c:v>
                </c:pt>
                <c:pt idx="460">
                  <c:v>-2.9418809999999999E-3</c:v>
                </c:pt>
                <c:pt idx="461">
                  <c:v>-2.9896193999999999E-3</c:v>
                </c:pt>
                <c:pt idx="462">
                  <c:v>-3.0095970000000001E-3</c:v>
                </c:pt>
                <c:pt idx="463">
                  <c:v>-3.0166020000000002E-3</c:v>
                </c:pt>
                <c:pt idx="464">
                  <c:v>-3.0274988000000003E-3</c:v>
                </c:pt>
                <c:pt idx="465">
                  <c:v>-3.0396927999999995E-3</c:v>
                </c:pt>
                <c:pt idx="466">
                  <c:v>-3.0329471999999999E-3</c:v>
                </c:pt>
                <c:pt idx="467">
                  <c:v>-2.9867653999999999E-3</c:v>
                </c:pt>
                <c:pt idx="468">
                  <c:v>-2.8910291999999999E-3</c:v>
                </c:pt>
                <c:pt idx="469">
                  <c:v>-2.7511867999999999E-3</c:v>
                </c:pt>
                <c:pt idx="470">
                  <c:v>-2.5890318000000002E-3</c:v>
                </c:pt>
                <c:pt idx="471">
                  <c:v>-2.4268768E-3</c:v>
                </c:pt>
                <c:pt idx="472">
                  <c:v>-2.2750998000000003E-3</c:v>
                </c:pt>
                <c:pt idx="473">
                  <c:v>-2.1355167999999999E-3</c:v>
                </c:pt>
                <c:pt idx="474">
                  <c:v>-2.0037172E-3</c:v>
                </c:pt>
                <c:pt idx="475">
                  <c:v>-1.8732148000000001E-3</c:v>
                </c:pt>
                <c:pt idx="476">
                  <c:v>-1.7473823999999999E-3</c:v>
                </c:pt>
                <c:pt idx="477">
                  <c:v>-1.6353008E-3</c:v>
                </c:pt>
                <c:pt idx="478">
                  <c:v>-1.5452721999999999E-3</c:v>
                </c:pt>
                <c:pt idx="479">
                  <c:v>-1.4889719999999999E-3</c:v>
                </c:pt>
                <c:pt idx="480">
                  <c:v>-1.4736646000000002E-3</c:v>
                </c:pt>
                <c:pt idx="481">
                  <c:v>-1.4944204000000001E-3</c:v>
                </c:pt>
                <c:pt idx="482">
                  <c:v>-1.5343754000000001E-3</c:v>
                </c:pt>
                <c:pt idx="483">
                  <c:v>-1.5673253999999998E-3</c:v>
                </c:pt>
                <c:pt idx="484">
                  <c:v>-1.5730332E-3</c:v>
                </c:pt>
                <c:pt idx="485">
                  <c:v>-1.5289269999999998E-3</c:v>
                </c:pt>
                <c:pt idx="486">
                  <c:v>-1.4295584E-3</c:v>
                </c:pt>
                <c:pt idx="487">
                  <c:v>-1.2995749599999998E-3</c:v>
                </c:pt>
                <c:pt idx="488">
                  <c:v>-1.1672564399999997E-3</c:v>
                </c:pt>
                <c:pt idx="489">
                  <c:v>-1.04868872E-3</c:v>
                </c:pt>
                <c:pt idx="490">
                  <c:v>-9.6696263999999986E-4</c:v>
                </c:pt>
                <c:pt idx="491">
                  <c:v>-9.2519157999999997E-4</c:v>
                </c:pt>
                <c:pt idx="492">
                  <c:v>-9.0780856000000011E-4</c:v>
                </c:pt>
                <c:pt idx="493">
                  <c:v>-9.067707600000001E-4</c:v>
                </c:pt>
                <c:pt idx="494">
                  <c:v>-9.0677075999999988E-4</c:v>
                </c:pt>
                <c:pt idx="495">
                  <c:v>-8.9431725999999999E-4</c:v>
                </c:pt>
                <c:pt idx="496">
                  <c:v>-8.6863192000000004E-4</c:v>
                </c:pt>
                <c:pt idx="497">
                  <c:v>-8.349036799999999E-4</c:v>
                </c:pt>
                <c:pt idx="498">
                  <c:v>-7.9572703999999993E-4</c:v>
                </c:pt>
                <c:pt idx="499">
                  <c:v>-7.7107948000000007E-4</c:v>
                </c:pt>
                <c:pt idx="500">
                  <c:v>-7.7315506000000006E-4</c:v>
                </c:pt>
                <c:pt idx="501">
                  <c:v>-8.0091600000000015E-4</c:v>
                </c:pt>
                <c:pt idx="502">
                  <c:v>-8.307525199999999E-4</c:v>
                </c:pt>
                <c:pt idx="503">
                  <c:v>-8.3308753999999994E-4</c:v>
                </c:pt>
                <c:pt idx="504">
                  <c:v>-7.8327352E-4</c:v>
                </c:pt>
                <c:pt idx="505">
                  <c:v>-6.862399599999999E-4</c:v>
                </c:pt>
                <c:pt idx="506">
                  <c:v>-5.7415841999999991E-4</c:v>
                </c:pt>
                <c:pt idx="507">
                  <c:v>-4.8724333999999989E-4</c:v>
                </c:pt>
                <c:pt idx="508">
                  <c:v>-4.4702890000000007E-4</c:v>
                </c:pt>
                <c:pt idx="509">
                  <c:v>-4.4158050000000002E-4</c:v>
                </c:pt>
                <c:pt idx="510">
                  <c:v>-4.2653251999999996E-4</c:v>
                </c:pt>
                <c:pt idx="511">
                  <c:v>-3.5284927999999999E-4</c:v>
                </c:pt>
                <c:pt idx="512">
                  <c:v>-1.9484545999999997E-4</c:v>
                </c:pt>
                <c:pt idx="513">
                  <c:v>3.9954979999999998E-5</c:v>
                </c:pt>
                <c:pt idx="514">
                  <c:v>3.0121911999999999E-4</c:v>
                </c:pt>
                <c:pt idx="515">
                  <c:v>5.2745777999999998E-4</c:v>
                </c:pt>
                <c:pt idx="516">
                  <c:v>6.7871596000000005E-4</c:v>
                </c:pt>
                <c:pt idx="517">
                  <c:v>7.3190281999999996E-4</c:v>
                </c:pt>
                <c:pt idx="518">
                  <c:v>6.8623997999999993E-4</c:v>
                </c:pt>
                <c:pt idx="519">
                  <c:v>5.7856906E-4</c:v>
                </c:pt>
                <c:pt idx="520">
                  <c:v>4.4573167999999999E-4</c:v>
                </c:pt>
                <c:pt idx="521">
                  <c:v>3.2431001999999999E-4</c:v>
                </c:pt>
                <c:pt idx="522">
                  <c:v>2.5244291999999998E-4</c:v>
                </c:pt>
                <c:pt idx="523">
                  <c:v>2.3817326000000004E-4</c:v>
                </c:pt>
                <c:pt idx="524">
                  <c:v>2.5633462000000001E-4</c:v>
                </c:pt>
                <c:pt idx="525">
                  <c:v>2.8669003999999998E-4</c:v>
                </c:pt>
                <c:pt idx="526">
                  <c:v>3.1367264000000002E-4</c:v>
                </c:pt>
                <c:pt idx="527">
                  <c:v>3.2353166000000002E-4</c:v>
                </c:pt>
                <c:pt idx="528">
                  <c:v>3.1989940000000004E-4</c:v>
                </c:pt>
                <c:pt idx="529">
                  <c:v>3.1496987999999997E-4</c:v>
                </c:pt>
                <c:pt idx="530">
                  <c:v>3.1912103999999996E-4</c:v>
                </c:pt>
                <c:pt idx="531">
                  <c:v>3.2664502E-4</c:v>
                </c:pt>
                <c:pt idx="532">
                  <c:v>3.3313121999999995E-4</c:v>
                </c:pt>
                <c:pt idx="533">
                  <c:v>3.4662251999999997E-4</c:v>
                </c:pt>
                <c:pt idx="534">
                  <c:v>3.7827517999999995E-4</c:v>
                </c:pt>
                <c:pt idx="535">
                  <c:v>4.3327816000000001E-4</c:v>
                </c:pt>
                <c:pt idx="536">
                  <c:v>5.0851808000000002E-4</c:v>
                </c:pt>
                <c:pt idx="537">
                  <c:v>5.7571512000000004E-4</c:v>
                </c:pt>
                <c:pt idx="538">
                  <c:v>5.8687137999999999E-4</c:v>
                </c:pt>
                <c:pt idx="539">
                  <c:v>5.2382551999999999E-4</c:v>
                </c:pt>
                <c:pt idx="540">
                  <c:v>3.97474348E-4</c:v>
                </c:pt>
                <c:pt idx="541">
                  <c:v>2.3428156800000001E-4</c:v>
                </c:pt>
                <c:pt idx="542">
                  <c:v>7.8353307999999989E-5</c:v>
                </c:pt>
                <c:pt idx="543">
                  <c:v>-2.7501480000000003E-5</c:v>
                </c:pt>
                <c:pt idx="544">
                  <c:v>-7.2904879999999986E-5</c:v>
                </c:pt>
                <c:pt idx="545">
                  <c:v>-7.3942671999999989E-5</c:v>
                </c:pt>
                <c:pt idx="546">
                  <c:v>-5.4484080000000008E-5</c:v>
                </c:pt>
                <c:pt idx="547">
                  <c:v>-4.5143952000000009E-5</c:v>
                </c:pt>
                <c:pt idx="548">
                  <c:v>-6.564034400000001E-5</c:v>
                </c:pt>
                <c:pt idx="549">
                  <c:v>-1.19605524E-4</c:v>
                </c:pt>
                <c:pt idx="550">
                  <c:v>-1.9095372E-4</c:v>
                </c:pt>
                <c:pt idx="551">
                  <c:v>-2.5970743199999998E-4</c:v>
                </c:pt>
                <c:pt idx="552">
                  <c:v>-3.1185648000000004E-4</c:v>
                </c:pt>
                <c:pt idx="553">
                  <c:v>-3.287206E-4</c:v>
                </c:pt>
                <c:pt idx="554">
                  <c:v>-2.9784629999999993E-4</c:v>
                </c:pt>
                <c:pt idx="555">
                  <c:v>-2.3038982399999999E-4</c:v>
                </c:pt>
                <c:pt idx="556">
                  <c:v>-1.5229598400000002E-4</c:v>
                </c:pt>
                <c:pt idx="557">
                  <c:v>-8.8731224000000014E-5</c:v>
                </c:pt>
                <c:pt idx="558">
                  <c:v>-6.0191944000000003E-5</c:v>
                </c:pt>
                <c:pt idx="559">
                  <c:v>-6.3824204000000002E-5</c:v>
                </c:pt>
                <c:pt idx="560">
                  <c:v>-9.1844579999999997E-5</c:v>
                </c:pt>
                <c:pt idx="561">
                  <c:v>-1.3024287999999998E-4</c:v>
                </c:pt>
                <c:pt idx="562">
                  <c:v>-1.5411209999999998E-4</c:v>
                </c:pt>
                <c:pt idx="563">
                  <c:v>-1.595605E-4</c:v>
                </c:pt>
                <c:pt idx="564">
                  <c:v>-1.6345222000000001E-4</c:v>
                </c:pt>
                <c:pt idx="565">
                  <c:v>-1.5203651999999999E-4</c:v>
                </c:pt>
                <c:pt idx="566">
                  <c:v>-1.1752994E-4</c:v>
                </c:pt>
                <c:pt idx="567">
                  <c:v>-7.6018255999999997E-5</c:v>
                </c:pt>
                <c:pt idx="568">
                  <c:v>-2.1793635999999996E-5</c:v>
                </c:pt>
                <c:pt idx="569">
                  <c:v>4.8257324000000002E-5</c:v>
                </c:pt>
                <c:pt idx="570">
                  <c:v>1.10005944E-4</c:v>
                </c:pt>
                <c:pt idx="571">
                  <c:v>1.6059830400000003E-4</c:v>
                </c:pt>
                <c:pt idx="572">
                  <c:v>2.1715796000000001E-4</c:v>
                </c:pt>
                <c:pt idx="573">
                  <c:v>2.7267984000000001E-4</c:v>
                </c:pt>
                <c:pt idx="574">
                  <c:v>3.3001784E-4</c:v>
                </c:pt>
                <c:pt idx="575">
                  <c:v>3.9098813999999997E-4</c:v>
                </c:pt>
                <c:pt idx="576">
                  <c:v>4.3016479999999997E-4</c:v>
                </c:pt>
                <c:pt idx="577">
                  <c:v>4.2419749999999992E-4</c:v>
                </c:pt>
                <c:pt idx="578">
                  <c:v>3.6737837999999996E-4</c:v>
                </c:pt>
                <c:pt idx="579">
                  <c:v>2.6204249599999995E-4</c:v>
                </c:pt>
                <c:pt idx="580">
                  <c:v>1.4295585199999999E-4</c:v>
                </c:pt>
                <c:pt idx="581">
                  <c:v>5.9932480000000001E-5</c:v>
                </c:pt>
                <c:pt idx="582">
                  <c:v>3.165266E-5</c:v>
                </c:pt>
                <c:pt idx="583">
                  <c:v>5.6300220000000002E-5</c:v>
                </c:pt>
                <c:pt idx="584">
                  <c:v>1.0974650399999999E-4</c:v>
                </c:pt>
                <c:pt idx="585">
                  <c:v>1.4529087999999997E-4</c:v>
                </c:pt>
                <c:pt idx="586">
                  <c:v>1.43474744E-4</c:v>
                </c:pt>
                <c:pt idx="587">
                  <c:v>1.25572824E-4</c:v>
                </c:pt>
                <c:pt idx="588">
                  <c:v>1.1078428400000001E-4</c:v>
                </c:pt>
                <c:pt idx="589">
                  <c:v>1.0637366400000001E-4</c:v>
                </c:pt>
                <c:pt idx="590">
                  <c:v>1.0844924799999999E-4</c:v>
                </c:pt>
                <c:pt idx="591">
                  <c:v>9.6514639999999982E-5</c:v>
                </c:pt>
                <c:pt idx="592">
                  <c:v>4.4625039999999997E-5</c:v>
                </c:pt>
                <c:pt idx="593">
                  <c:v>-4.6181759999999996E-5</c:v>
                </c:pt>
                <c:pt idx="594">
                  <c:v>-1.5644716E-4</c:v>
                </c:pt>
                <c:pt idx="595">
                  <c:v>-2.6852869600000001E-4</c:v>
                </c:pt>
                <c:pt idx="596">
                  <c:v>-3.6789728000000002E-4</c:v>
                </c:pt>
                <c:pt idx="597">
                  <c:v>-4.3768880000000004E-4</c:v>
                </c:pt>
              </c:numCache>
            </c:numRef>
          </c:val>
          <c:smooth val="0"/>
        </c:ser>
        <c:ser>
          <c:idx val="68"/>
          <c:order val="67"/>
          <c:marker>
            <c:symbol val="none"/>
          </c:marker>
          <c:val>
            <c:numRef>
              <c:f>Sheet1!$BR$2:$BR$599</c:f>
              <c:numCache>
                <c:formatCode>0.00E+00</c:formatCode>
                <c:ptCount val="598"/>
                <c:pt idx="0">
                  <c:v>7.7704680000000004E-4</c:v>
                </c:pt>
                <c:pt idx="1">
                  <c:v>8.2634189999999995E-4</c:v>
                </c:pt>
                <c:pt idx="2">
                  <c:v>7.6900389999999996E-4</c:v>
                </c:pt>
                <c:pt idx="3">
                  <c:v>7.4746972000000001E-4</c:v>
                </c:pt>
                <c:pt idx="4">
                  <c:v>7.1529816000000007E-4</c:v>
                </c:pt>
                <c:pt idx="5">
                  <c:v>6.9272617999999999E-4</c:v>
                </c:pt>
                <c:pt idx="6">
                  <c:v>6.8105101999999993E-4</c:v>
                </c:pt>
                <c:pt idx="7">
                  <c:v>6.5951683999999986E-4</c:v>
                </c:pt>
                <c:pt idx="8">
                  <c:v>6.2526969999999993E-4</c:v>
                </c:pt>
                <c:pt idx="9">
                  <c:v>5.7389899999999989E-4</c:v>
                </c:pt>
                <c:pt idx="10">
                  <c:v>4.9762127999999992E-4</c:v>
                </c:pt>
                <c:pt idx="11">
                  <c:v>4.1537625999999995E-4</c:v>
                </c:pt>
                <c:pt idx="12">
                  <c:v>3.4376860000000003E-4</c:v>
                </c:pt>
                <c:pt idx="13">
                  <c:v>2.7527432000000002E-4</c:v>
                </c:pt>
                <c:pt idx="14">
                  <c:v>2.2753588000000002E-4</c:v>
                </c:pt>
                <c:pt idx="15">
                  <c:v>2.1378514000000001E-4</c:v>
                </c:pt>
                <c:pt idx="16">
                  <c:v>2.3090870000000001E-4</c:v>
                </c:pt>
                <c:pt idx="17">
                  <c:v>2.7475541999999996E-4</c:v>
                </c:pt>
                <c:pt idx="18">
                  <c:v>3.3520679999999995E-4</c:v>
                </c:pt>
                <c:pt idx="19">
                  <c:v>3.9747434000000003E-4</c:v>
                </c:pt>
                <c:pt idx="20">
                  <c:v>4.6259578000000003E-4</c:v>
                </c:pt>
                <c:pt idx="21">
                  <c:v>5.3653848000000007E-4</c:v>
                </c:pt>
                <c:pt idx="22">
                  <c:v>6.1281619999999993E-4</c:v>
                </c:pt>
                <c:pt idx="23">
                  <c:v>6.7456484000000001E-4</c:v>
                </c:pt>
                <c:pt idx="24">
                  <c:v>6.9687735999999991E-4</c:v>
                </c:pt>
                <c:pt idx="25">
                  <c:v>6.678191999999999E-4</c:v>
                </c:pt>
                <c:pt idx="26">
                  <c:v>5.9154148000000004E-4</c:v>
                </c:pt>
                <c:pt idx="27">
                  <c:v>5.0644254000000008E-4</c:v>
                </c:pt>
                <c:pt idx="28">
                  <c:v>4.5714741999999998E-4</c:v>
                </c:pt>
                <c:pt idx="29">
                  <c:v>4.5844465999999998E-4</c:v>
                </c:pt>
                <c:pt idx="30">
                  <c:v>5.0203192000000002E-4</c:v>
                </c:pt>
                <c:pt idx="31">
                  <c:v>5.6741281999999997E-4</c:v>
                </c:pt>
                <c:pt idx="32">
                  <c:v>6.2189690000000002E-4</c:v>
                </c:pt>
                <c:pt idx="33">
                  <c:v>6.5588457999999998E-4</c:v>
                </c:pt>
                <c:pt idx="34">
                  <c:v>6.9480178000000002E-4</c:v>
                </c:pt>
                <c:pt idx="35">
                  <c:v>7.5058309999999991E-4</c:v>
                </c:pt>
                <c:pt idx="36">
                  <c:v>8.2686077999999993E-4</c:v>
                </c:pt>
                <c:pt idx="37">
                  <c:v>9.1870540000000005E-4</c:v>
                </c:pt>
                <c:pt idx="38">
                  <c:v>9.9342645999999984E-4</c:v>
                </c:pt>
                <c:pt idx="39">
                  <c:v>1.01055002E-3</c:v>
                </c:pt>
                <c:pt idx="40">
                  <c:v>9.6021710000000011E-4</c:v>
                </c:pt>
                <c:pt idx="41">
                  <c:v>8.5073007999999996E-4</c:v>
                </c:pt>
                <c:pt idx="42">
                  <c:v>7.1140645999999994E-4</c:v>
                </c:pt>
                <c:pt idx="43">
                  <c:v>5.9517372E-4</c:v>
                </c:pt>
                <c:pt idx="44">
                  <c:v>5.3264676000000012E-4</c:v>
                </c:pt>
                <c:pt idx="45">
                  <c:v>5.2019326E-4</c:v>
                </c:pt>
                <c:pt idx="46">
                  <c:v>5.4639750000000007E-4</c:v>
                </c:pt>
                <c:pt idx="47">
                  <c:v>5.9698986000000006E-4</c:v>
                </c:pt>
                <c:pt idx="48">
                  <c:v>6.5329008000000006E-4</c:v>
                </c:pt>
                <c:pt idx="49">
                  <c:v>7.0336354000000005E-4</c:v>
                </c:pt>
                <c:pt idx="50">
                  <c:v>7.3060558000000002E-4</c:v>
                </c:pt>
                <c:pt idx="51">
                  <c:v>7.0206629999999999E-4</c:v>
                </c:pt>
                <c:pt idx="52">
                  <c:v>5.9776820000000011E-4</c:v>
                </c:pt>
                <c:pt idx="53">
                  <c:v>4.2445692000000004E-4</c:v>
                </c:pt>
                <c:pt idx="54">
                  <c:v>2.1067176E-4</c:v>
                </c:pt>
                <c:pt idx="55">
                  <c:v>1.3491280000000006E-5</c:v>
                </c:pt>
                <c:pt idx="56">
                  <c:v>-1.0014694799999999E-4</c:v>
                </c:pt>
                <c:pt idx="57">
                  <c:v>-1.0300086799999998E-4</c:v>
                </c:pt>
                <c:pt idx="58">
                  <c:v>-7.783447999999997E-6</c:v>
                </c:pt>
                <c:pt idx="59">
                  <c:v>1.5177709199999998E-4</c:v>
                </c:pt>
                <c:pt idx="60">
                  <c:v>3.0978093199999997E-4</c:v>
                </c:pt>
                <c:pt idx="61">
                  <c:v>4.0447945999999991E-4</c:v>
                </c:pt>
                <c:pt idx="62">
                  <c:v>4.0759283999999997E-4</c:v>
                </c:pt>
                <c:pt idx="63">
                  <c:v>3.2560727599999998E-4</c:v>
                </c:pt>
                <c:pt idx="64">
                  <c:v>1.9640215999999999E-4</c:v>
                </c:pt>
                <c:pt idx="65">
                  <c:v>8.1726131999999998E-5</c:v>
                </c:pt>
                <c:pt idx="66">
                  <c:v>3.5025491999999997E-5</c:v>
                </c:pt>
                <c:pt idx="67">
                  <c:v>7.6537171999999993E-5</c:v>
                </c:pt>
                <c:pt idx="68">
                  <c:v>1.7824079599999999E-4</c:v>
                </c:pt>
                <c:pt idx="69">
                  <c:v>2.9395461199999996E-4</c:v>
                </c:pt>
                <c:pt idx="70">
                  <c:v>3.8061023999999999E-4</c:v>
                </c:pt>
                <c:pt idx="71">
                  <c:v>4.0525780000000001E-4</c:v>
                </c:pt>
                <c:pt idx="72">
                  <c:v>3.7490238000000004E-4</c:v>
                </c:pt>
                <c:pt idx="73">
                  <c:v>3.2534780000000008E-4</c:v>
                </c:pt>
                <c:pt idx="74">
                  <c:v>2.7086371999999998E-4</c:v>
                </c:pt>
                <c:pt idx="75">
                  <c:v>2.1767687999999999E-4</c:v>
                </c:pt>
                <c:pt idx="76">
                  <c:v>1.7824077599999999E-4</c:v>
                </c:pt>
                <c:pt idx="77">
                  <c:v>1.5151763199999999E-4</c:v>
                </c:pt>
                <c:pt idx="78">
                  <c:v>1.4269641200000002E-4</c:v>
                </c:pt>
                <c:pt idx="79">
                  <c:v>1.70457332E-4</c:v>
                </c:pt>
                <c:pt idx="80">
                  <c:v>2.39989412E-4</c:v>
                </c:pt>
                <c:pt idx="81">
                  <c:v>3.2534781600000002E-4</c:v>
                </c:pt>
                <c:pt idx="82">
                  <c:v>3.9410154000000001E-4</c:v>
                </c:pt>
                <c:pt idx="83">
                  <c:v>4.2315970000000001E-4</c:v>
                </c:pt>
                <c:pt idx="84">
                  <c:v>4.1148454E-4</c:v>
                </c:pt>
                <c:pt idx="85">
                  <c:v>3.7775628E-4</c:v>
                </c:pt>
                <c:pt idx="86">
                  <c:v>3.5985436000000003E-4</c:v>
                </c:pt>
                <c:pt idx="87">
                  <c:v>3.8917198000000005E-4</c:v>
                </c:pt>
                <c:pt idx="88">
                  <c:v>4.5922296000000008E-4</c:v>
                </c:pt>
                <c:pt idx="89">
                  <c:v>5.4484082000000008E-4</c:v>
                </c:pt>
                <c:pt idx="90">
                  <c:v>6.1878352000000001E-4</c:v>
                </c:pt>
                <c:pt idx="91">
                  <c:v>6.5303065999999994E-4</c:v>
                </c:pt>
                <c:pt idx="92">
                  <c:v>6.3824211999999997E-4</c:v>
                </c:pt>
                <c:pt idx="93">
                  <c:v>6.0140049999999994E-4</c:v>
                </c:pt>
                <c:pt idx="94">
                  <c:v>5.609266000000001E-4</c:v>
                </c:pt>
                <c:pt idx="95">
                  <c:v>5.3057118000000001E-4</c:v>
                </c:pt>
                <c:pt idx="96">
                  <c:v>5.2200940000000006E-4</c:v>
                </c:pt>
                <c:pt idx="97">
                  <c:v>5.1604210000000001E-4</c:v>
                </c:pt>
                <c:pt idx="98">
                  <c:v>4.8542721999999996E-4</c:v>
                </c:pt>
                <c:pt idx="99">
                  <c:v>4.3457542000000004E-4</c:v>
                </c:pt>
                <c:pt idx="100">
                  <c:v>3.7542126000000001E-4</c:v>
                </c:pt>
                <c:pt idx="101">
                  <c:v>3.2223440000000005E-4</c:v>
                </c:pt>
                <c:pt idx="102">
                  <c:v>3.0381360000000004E-4</c:v>
                </c:pt>
                <c:pt idx="103">
                  <c:v>3.2119662000000001E-4</c:v>
                </c:pt>
                <c:pt idx="104">
                  <c:v>3.5725988000000002E-4</c:v>
                </c:pt>
                <c:pt idx="105">
                  <c:v>3.9358261999999998E-4</c:v>
                </c:pt>
                <c:pt idx="106">
                  <c:v>4.1200344000000001E-4</c:v>
                </c:pt>
                <c:pt idx="107">
                  <c:v>3.9747433999999993E-4</c:v>
                </c:pt>
                <c:pt idx="108">
                  <c:v>3.5596266E-4</c:v>
                </c:pt>
                <c:pt idx="109">
                  <c:v>2.8720894399999997E-4</c:v>
                </c:pt>
                <c:pt idx="110">
                  <c:v>1.8784034799999996E-4</c:v>
                </c:pt>
                <c:pt idx="111">
                  <c:v>6.771592799999999E-5</c:v>
                </c:pt>
                <c:pt idx="112">
                  <c:v>-5.8635252000000013E-5</c:v>
                </c:pt>
                <c:pt idx="113">
                  <c:v>-1.7097623200000001E-4</c:v>
                </c:pt>
                <c:pt idx="114">
                  <c:v>-2.3661657599999999E-4</c:v>
                </c:pt>
                <c:pt idx="115">
                  <c:v>-2.2494141599999998E-4</c:v>
                </c:pt>
                <c:pt idx="116">
                  <c:v>-1.34394076E-4</c:v>
                </c:pt>
                <c:pt idx="117">
                  <c:v>2.179362400000003E-5</c:v>
                </c:pt>
                <c:pt idx="118">
                  <c:v>2.0340722399999999E-4</c:v>
                </c:pt>
                <c:pt idx="119">
                  <c:v>3.49476444E-4</c:v>
                </c:pt>
                <c:pt idx="120">
                  <c:v>4.1304120000000002E-4</c:v>
                </c:pt>
                <c:pt idx="121">
                  <c:v>3.8943144000000001E-4</c:v>
                </c:pt>
                <c:pt idx="122">
                  <c:v>3.00700228E-4</c:v>
                </c:pt>
                <c:pt idx="123">
                  <c:v>2.0236943600000003E-4</c:v>
                </c:pt>
                <c:pt idx="124">
                  <c:v>1.5177707599999999E-4</c:v>
                </c:pt>
                <c:pt idx="125">
                  <c:v>1.6500893600000002E-4</c:v>
                </c:pt>
                <c:pt idx="126">
                  <c:v>2.2001191599999996E-4</c:v>
                </c:pt>
                <c:pt idx="127">
                  <c:v>2.88765628E-4</c:v>
                </c:pt>
                <c:pt idx="128">
                  <c:v>3.4869812E-4</c:v>
                </c:pt>
                <c:pt idx="129">
                  <c:v>3.9513931999999999E-4</c:v>
                </c:pt>
                <c:pt idx="130">
                  <c:v>4.3898601999999996E-4</c:v>
                </c:pt>
                <c:pt idx="131">
                  <c:v>4.8698390000000006E-4</c:v>
                </c:pt>
                <c:pt idx="132">
                  <c:v>5.3212786E-4</c:v>
                </c:pt>
                <c:pt idx="133">
                  <c:v>5.6352105999999996E-4</c:v>
                </c:pt>
                <c:pt idx="134">
                  <c:v>5.8583357999999997E-4</c:v>
                </c:pt>
                <c:pt idx="135">
                  <c:v>6.1515121999999997E-4</c:v>
                </c:pt>
                <c:pt idx="136">
                  <c:v>6.6600302E-4</c:v>
                </c:pt>
                <c:pt idx="137">
                  <c:v>7.4305907999999991E-4</c:v>
                </c:pt>
                <c:pt idx="138">
                  <c:v>8.2945528000000007E-4</c:v>
                </c:pt>
                <c:pt idx="139">
                  <c:v>8.9379839999999993E-4</c:v>
                </c:pt>
                <c:pt idx="140">
                  <c:v>9.1870540000000005E-4</c:v>
                </c:pt>
                <c:pt idx="141">
                  <c:v>9.0780858000000003E-4</c:v>
                </c:pt>
                <c:pt idx="142">
                  <c:v>8.7771261999999991E-4</c:v>
                </c:pt>
                <c:pt idx="143">
                  <c:v>8.5462174000000004E-4</c:v>
                </c:pt>
                <c:pt idx="144">
                  <c:v>8.5098946000000013E-4</c:v>
                </c:pt>
                <c:pt idx="145">
                  <c:v>8.5981070000000004E-4</c:v>
                </c:pt>
                <c:pt idx="146">
                  <c:v>8.668158E-4</c:v>
                </c:pt>
                <c:pt idx="147">
                  <c:v>8.5540007999999998E-4</c:v>
                </c:pt>
                <c:pt idx="148">
                  <c:v>8.1855846000000005E-4</c:v>
                </c:pt>
                <c:pt idx="149">
                  <c:v>7.5966376000000005E-4</c:v>
                </c:pt>
                <c:pt idx="150">
                  <c:v>6.8079155999999997E-4</c:v>
                </c:pt>
                <c:pt idx="151">
                  <c:v>5.8453636000000005E-4</c:v>
                </c:pt>
                <c:pt idx="152">
                  <c:v>4.8854059999999997E-4</c:v>
                </c:pt>
                <c:pt idx="153">
                  <c:v>3.9980937999999999E-4</c:v>
                </c:pt>
                <c:pt idx="154">
                  <c:v>3.2768284000000004E-4</c:v>
                </c:pt>
                <c:pt idx="155">
                  <c:v>2.9239789999999999E-4</c:v>
                </c:pt>
                <c:pt idx="156">
                  <c:v>3.0640808000000004E-4</c:v>
                </c:pt>
                <c:pt idx="157">
                  <c:v>3.5596263999999997E-4</c:v>
                </c:pt>
                <c:pt idx="158">
                  <c:v>4.1485734000000003E-4</c:v>
                </c:pt>
                <c:pt idx="159">
                  <c:v>4.4884501999999999E-4</c:v>
                </c:pt>
                <c:pt idx="160">
                  <c:v>4.3301869999999999E-4</c:v>
                </c:pt>
                <c:pt idx="161">
                  <c:v>3.7723737999999999E-4</c:v>
                </c:pt>
                <c:pt idx="162">
                  <c:v>3.0744588E-4</c:v>
                </c:pt>
                <c:pt idx="163">
                  <c:v>2.5010788000000002E-4</c:v>
                </c:pt>
                <c:pt idx="164">
                  <c:v>2.3350321999999999E-4</c:v>
                </c:pt>
                <c:pt idx="165">
                  <c:v>2.7138264000000002E-4</c:v>
                </c:pt>
                <c:pt idx="166">
                  <c:v>3.4947650000000005E-4</c:v>
                </c:pt>
                <c:pt idx="167">
                  <c:v>4.5896355999999993E-4</c:v>
                </c:pt>
                <c:pt idx="168">
                  <c:v>5.9231981999999998E-4</c:v>
                </c:pt>
                <c:pt idx="169">
                  <c:v>7.1348203999999993E-4</c:v>
                </c:pt>
                <c:pt idx="170">
                  <c:v>7.9494869999999999E-4</c:v>
                </c:pt>
                <c:pt idx="171">
                  <c:v>8.3256865999999997E-4</c:v>
                </c:pt>
                <c:pt idx="172">
                  <c:v>8.2089350000000001E-4</c:v>
                </c:pt>
                <c:pt idx="173">
                  <c:v>7.6978226000000004E-4</c:v>
                </c:pt>
                <c:pt idx="174">
                  <c:v>7.1426037999999998E-4</c:v>
                </c:pt>
                <c:pt idx="175">
                  <c:v>6.7067311999999995E-4</c:v>
                </c:pt>
                <c:pt idx="176">
                  <c:v>6.4291217999999997E-4</c:v>
                </c:pt>
                <c:pt idx="177">
                  <c:v>6.3694485999999989E-4</c:v>
                </c:pt>
                <c:pt idx="178">
                  <c:v>6.4836055999999999E-4</c:v>
                </c:pt>
                <c:pt idx="179">
                  <c:v>6.7171088000000001E-4</c:v>
                </c:pt>
                <c:pt idx="180">
                  <c:v>7.1244421999999989E-4</c:v>
                </c:pt>
                <c:pt idx="181">
                  <c:v>7.6640940000000004E-4</c:v>
                </c:pt>
                <c:pt idx="182">
                  <c:v>8.2115294000000005E-4</c:v>
                </c:pt>
                <c:pt idx="183">
                  <c:v>8.709669600000001E-4</c:v>
                </c:pt>
                <c:pt idx="184">
                  <c:v>9.3012113999999999E-4</c:v>
                </c:pt>
                <c:pt idx="185">
                  <c:v>1.0336409799999999E-3</c:v>
                </c:pt>
                <c:pt idx="186">
                  <c:v>1.2191463E-3</c:v>
                </c:pt>
                <c:pt idx="187">
                  <c:v>1.5167331E-3</c:v>
                </c:pt>
                <c:pt idx="188">
                  <c:v>1.9287366000000001E-3</c:v>
                </c:pt>
                <c:pt idx="189">
                  <c:v>2.4053426000000002E-3</c:v>
                </c:pt>
                <c:pt idx="190">
                  <c:v>2.8819483999999998E-3</c:v>
                </c:pt>
                <c:pt idx="191">
                  <c:v>3.3224912000000004E-3</c:v>
                </c:pt>
                <c:pt idx="192">
                  <c:v>3.7204845999999998E-3</c:v>
                </c:pt>
                <c:pt idx="193">
                  <c:v>4.1228884E-3</c:v>
                </c:pt>
                <c:pt idx="194">
                  <c:v>4.6194718000000003E-3</c:v>
                </c:pt>
                <c:pt idx="195">
                  <c:v>5.2564168000000001E-3</c:v>
                </c:pt>
                <c:pt idx="196">
                  <c:v>6.0311284000000003E-3</c:v>
                </c:pt>
                <c:pt idx="197">
                  <c:v>6.921553799999999E-3</c:v>
                </c:pt>
                <c:pt idx="198">
                  <c:v>7.863868999999999E-3</c:v>
                </c:pt>
                <c:pt idx="199">
                  <c:v>8.7994382000000006E-3</c:v>
                </c:pt>
                <c:pt idx="200">
                  <c:v>9.7264458000000005E-3</c:v>
                </c:pt>
                <c:pt idx="201">
                  <c:v>1.0651638200000001E-2</c:v>
                </c:pt>
                <c:pt idx="202">
                  <c:v>1.15726792E-2</c:v>
                </c:pt>
                <c:pt idx="203">
                  <c:v>1.250773E-2</c:v>
                </c:pt>
                <c:pt idx="204">
                  <c:v>1.3453937999999999E-2</c:v>
                </c:pt>
                <c:pt idx="205">
                  <c:v>1.4380167999999999E-2</c:v>
                </c:pt>
                <c:pt idx="206">
                  <c:v>1.5268257999999998E-2</c:v>
                </c:pt>
                <c:pt idx="207">
                  <c:v>1.6116393999999999E-2</c:v>
                </c:pt>
                <c:pt idx="208">
                  <c:v>1.6930802000000002E-2</c:v>
                </c:pt>
                <c:pt idx="209">
                  <c:v>1.7738462000000003E-2</c:v>
                </c:pt>
                <c:pt idx="210">
                  <c:v>1.8570770000000004E-2</c:v>
                </c:pt>
                <c:pt idx="211">
                  <c:v>1.9432137999999998E-2</c:v>
                </c:pt>
                <c:pt idx="212">
                  <c:v>2.0293503999999997E-2</c:v>
                </c:pt>
                <c:pt idx="213">
                  <c:v>2.1100646000000001E-2</c:v>
                </c:pt>
                <c:pt idx="214">
                  <c:v>2.1780399999999998E-2</c:v>
                </c:pt>
                <c:pt idx="215">
                  <c:v>2.2294367999999998E-2</c:v>
                </c:pt>
                <c:pt idx="216">
                  <c:v>2.2656297999999998E-2</c:v>
                </c:pt>
                <c:pt idx="217">
                  <c:v>2.2899402000000003E-2</c:v>
                </c:pt>
                <c:pt idx="218">
                  <c:v>2.3053774000000003E-2</c:v>
                </c:pt>
                <c:pt idx="219">
                  <c:v>2.3152884000000002E-2</c:v>
                </c:pt>
                <c:pt idx="220">
                  <c:v>2.3195692E-2</c:v>
                </c:pt>
                <c:pt idx="221">
                  <c:v>2.3157034E-2</c:v>
                </c:pt>
                <c:pt idx="222">
                  <c:v>2.3030164000000002E-2</c:v>
                </c:pt>
                <c:pt idx="223">
                  <c:v>2.2818194000000003E-2</c:v>
                </c:pt>
                <c:pt idx="224">
                  <c:v>2.2527351999999997E-2</c:v>
                </c:pt>
                <c:pt idx="225">
                  <c:v>2.2172167999999999E-2</c:v>
                </c:pt>
                <c:pt idx="226">
                  <c:v>2.1764573999999998E-2</c:v>
                </c:pt>
                <c:pt idx="227">
                  <c:v>2.1291858000000004E-2</c:v>
                </c:pt>
                <c:pt idx="228">
                  <c:v>2.0748573999999999E-2</c:v>
                </c:pt>
                <c:pt idx="229">
                  <c:v>2.0140688E-2</c:v>
                </c:pt>
                <c:pt idx="230">
                  <c:v>1.9475722000000001E-2</c:v>
                </c:pt>
                <c:pt idx="231">
                  <c:v>1.8772618000000001E-2</c:v>
                </c:pt>
                <c:pt idx="232">
                  <c:v>1.8068218000000004E-2</c:v>
                </c:pt>
                <c:pt idx="233">
                  <c:v>1.7384054000000003E-2</c:v>
                </c:pt>
                <c:pt idx="234">
                  <c:v>1.6725055999999999E-2</c:v>
                </c:pt>
                <c:pt idx="235">
                  <c:v>1.6101862000000002E-2</c:v>
                </c:pt>
                <c:pt idx="236">
                  <c:v>1.5507208E-2</c:v>
                </c:pt>
                <c:pt idx="237">
                  <c:v>1.4920336000000001E-2</c:v>
                </c:pt>
                <c:pt idx="238">
                  <c:v>1.4335540000000003E-2</c:v>
                </c:pt>
                <c:pt idx="239">
                  <c:v>1.37523E-2</c:v>
                </c:pt>
                <c:pt idx="240">
                  <c:v>1.3173472E-2</c:v>
                </c:pt>
                <c:pt idx="241">
                  <c:v>1.262422E-2</c:v>
                </c:pt>
                <c:pt idx="242">
                  <c:v>1.2119074000000001E-2</c:v>
                </c:pt>
                <c:pt idx="243">
                  <c:v>1.1648436E-2</c:v>
                </c:pt>
                <c:pt idx="244">
                  <c:v>1.1207116E-2</c:v>
                </c:pt>
                <c:pt idx="245">
                  <c:v>1.0788626200000002E-2</c:v>
                </c:pt>
                <c:pt idx="246">
                  <c:v>1.0393487000000002E-2</c:v>
                </c:pt>
                <c:pt idx="247">
                  <c:v>1.0045568000000001E-2</c:v>
                </c:pt>
                <c:pt idx="248">
                  <c:v>9.7708120000000002E-3</c:v>
                </c:pt>
                <c:pt idx="249">
                  <c:v>9.5674046000000009E-3</c:v>
                </c:pt>
                <c:pt idx="250">
                  <c:v>9.4151087999999987E-3</c:v>
                </c:pt>
                <c:pt idx="251">
                  <c:v>9.2763042E-3</c:v>
                </c:pt>
                <c:pt idx="252">
                  <c:v>9.1255649999999987E-3</c:v>
                </c:pt>
                <c:pt idx="253">
                  <c:v>8.9589992000000014E-3</c:v>
                </c:pt>
                <c:pt idx="254">
                  <c:v>8.7784234000000006E-3</c:v>
                </c:pt>
                <c:pt idx="255">
                  <c:v>8.5859128000000014E-3</c:v>
                </c:pt>
                <c:pt idx="256">
                  <c:v>8.3889918000000004E-3</c:v>
                </c:pt>
                <c:pt idx="257">
                  <c:v>8.1822118000000003E-3</c:v>
                </c:pt>
                <c:pt idx="258">
                  <c:v>7.9632378E-3</c:v>
                </c:pt>
                <c:pt idx="259">
                  <c:v>7.7494525999999998E-3</c:v>
                </c:pt>
                <c:pt idx="260">
                  <c:v>7.5483804000000005E-3</c:v>
                </c:pt>
                <c:pt idx="261">
                  <c:v>7.3416004000000003E-3</c:v>
                </c:pt>
                <c:pt idx="262">
                  <c:v>7.1070593999999999E-3</c:v>
                </c:pt>
                <c:pt idx="263">
                  <c:v>6.8201097999999998E-3</c:v>
                </c:pt>
                <c:pt idx="264">
                  <c:v>6.4662225999999991E-3</c:v>
                </c:pt>
                <c:pt idx="265">
                  <c:v>6.0625215999999997E-3</c:v>
                </c:pt>
                <c:pt idx="266">
                  <c:v>5.6551882000000003E-3</c:v>
                </c:pt>
                <c:pt idx="267">
                  <c:v>5.2937769999999995E-3</c:v>
                </c:pt>
                <c:pt idx="268">
                  <c:v>5.0200594000000005E-3</c:v>
                </c:pt>
                <c:pt idx="269">
                  <c:v>4.8410403999999997E-3</c:v>
                </c:pt>
                <c:pt idx="270">
                  <c:v>4.7222132000000003E-3</c:v>
                </c:pt>
                <c:pt idx="271">
                  <c:v>4.6098721999999993E-3</c:v>
                </c:pt>
                <c:pt idx="272">
                  <c:v>4.4542034000000005E-3</c:v>
                </c:pt>
                <c:pt idx="273">
                  <c:v>4.2315970000000001E-3</c:v>
                </c:pt>
                <c:pt idx="274">
                  <c:v>3.9394586000000001E-3</c:v>
                </c:pt>
                <c:pt idx="275">
                  <c:v>3.6034734E-3</c:v>
                </c:pt>
                <c:pt idx="276">
                  <c:v>3.2664503999999999E-3</c:v>
                </c:pt>
                <c:pt idx="277">
                  <c:v>2.9522588000000004E-3</c:v>
                </c:pt>
                <c:pt idx="278">
                  <c:v>2.6676444E-3</c:v>
                </c:pt>
                <c:pt idx="279">
                  <c:v>2.4312871999999999E-3</c:v>
                </c:pt>
                <c:pt idx="280">
                  <c:v>2.2514898E-3</c:v>
                </c:pt>
                <c:pt idx="281">
                  <c:v>2.1246198000000002E-3</c:v>
                </c:pt>
                <c:pt idx="282">
                  <c:v>2.0597578E-3</c:v>
                </c:pt>
                <c:pt idx="283">
                  <c:v>2.0387424000000002E-3</c:v>
                </c:pt>
                <c:pt idx="284">
                  <c:v>2.0306993999999997E-3</c:v>
                </c:pt>
                <c:pt idx="285">
                  <c:v>2.0146135999999999E-3</c:v>
                </c:pt>
                <c:pt idx="286">
                  <c:v>1.9684317999999999E-3</c:v>
                </c:pt>
                <c:pt idx="287">
                  <c:v>1.8809979999999996E-3</c:v>
                </c:pt>
                <c:pt idx="288">
                  <c:v>1.7650248000000001E-3</c:v>
                </c:pt>
                <c:pt idx="289">
                  <c:v>1.6314092E-3</c:v>
                </c:pt>
                <c:pt idx="290">
                  <c:v>1.497534E-3</c:v>
                </c:pt>
                <c:pt idx="291">
                  <c:v>1.3838958000000003E-3</c:v>
                </c:pt>
                <c:pt idx="292">
                  <c:v>1.2847866000000002E-3</c:v>
                </c:pt>
                <c:pt idx="293">
                  <c:v>1.1957960000000001E-3</c:v>
                </c:pt>
                <c:pt idx="294">
                  <c:v>1.1278205999999999E-3</c:v>
                </c:pt>
                <c:pt idx="295">
                  <c:v>1.0826766000000001E-3</c:v>
                </c:pt>
                <c:pt idx="296">
                  <c:v>1.0515428E-3</c:v>
                </c:pt>
                <c:pt idx="297">
                  <c:v>1.0287114E-3</c:v>
                </c:pt>
                <c:pt idx="298">
                  <c:v>9.9602089999999989E-4</c:v>
                </c:pt>
                <c:pt idx="299">
                  <c:v>9.2804551999999994E-4</c:v>
                </c:pt>
                <c:pt idx="300">
                  <c:v>8.2893643999999993E-4</c:v>
                </c:pt>
                <c:pt idx="301">
                  <c:v>7.2334109999999999E-4</c:v>
                </c:pt>
                <c:pt idx="302">
                  <c:v>6.2734530000000007E-4</c:v>
                </c:pt>
                <c:pt idx="303">
                  <c:v>5.5625656000000002E-4</c:v>
                </c:pt>
                <c:pt idx="304">
                  <c:v>5.0618308000000001E-4</c:v>
                </c:pt>
                <c:pt idx="305">
                  <c:v>4.4806672000000005E-4</c:v>
                </c:pt>
                <c:pt idx="306">
                  <c:v>3.6270831600000004E-4</c:v>
                </c:pt>
                <c:pt idx="307">
                  <c:v>2.59448004E-4</c:v>
                </c:pt>
                <c:pt idx="308">
                  <c:v>1.4399363600000001E-4</c:v>
                </c:pt>
                <c:pt idx="309">
                  <c:v>2.516645600000001E-5</c:v>
                </c:pt>
                <c:pt idx="310">
                  <c:v>-9.7552443999999992E-5</c:v>
                </c:pt>
                <c:pt idx="311">
                  <c:v>-2.3376263999999998E-4</c:v>
                </c:pt>
                <c:pt idx="312">
                  <c:v>-3.7905352800000002E-4</c:v>
                </c:pt>
                <c:pt idx="313">
                  <c:v>-5.1448537999999996E-4</c:v>
                </c:pt>
                <c:pt idx="314">
                  <c:v>-6.2345354000000006E-4</c:v>
                </c:pt>
                <c:pt idx="315">
                  <c:v>-6.9428285999999998E-4</c:v>
                </c:pt>
                <c:pt idx="316">
                  <c:v>-7.3008670000000004E-4</c:v>
                </c:pt>
                <c:pt idx="317">
                  <c:v>-7.5291811999999994E-4</c:v>
                </c:pt>
                <c:pt idx="318">
                  <c:v>-7.7159837999999997E-4</c:v>
                </c:pt>
                <c:pt idx="319">
                  <c:v>-7.7756567999999991E-4</c:v>
                </c:pt>
                <c:pt idx="320">
                  <c:v>-7.6692829999999994E-4</c:v>
                </c:pt>
                <c:pt idx="321">
                  <c:v>-7.3787012000000002E-4</c:v>
                </c:pt>
                <c:pt idx="322">
                  <c:v>-7.0336354000000005E-4</c:v>
                </c:pt>
                <c:pt idx="323">
                  <c:v>-6.9661790000000005E-4</c:v>
                </c:pt>
                <c:pt idx="324">
                  <c:v>-7.3190283999999999E-4</c:v>
                </c:pt>
                <c:pt idx="325">
                  <c:v>-7.9235421999999998E-4</c:v>
                </c:pt>
                <c:pt idx="326">
                  <c:v>-8.585134600000001E-4</c:v>
                </c:pt>
                <c:pt idx="327">
                  <c:v>-8.9872790000000008E-4</c:v>
                </c:pt>
                <c:pt idx="328">
                  <c:v>-8.8342045999999989E-4</c:v>
                </c:pt>
                <c:pt idx="329">
                  <c:v>-8.2063404000000016E-4</c:v>
                </c:pt>
                <c:pt idx="330">
                  <c:v>-7.3216228000000003E-4</c:v>
                </c:pt>
                <c:pt idx="331">
                  <c:v>-6.4083657999999995E-4</c:v>
                </c:pt>
                <c:pt idx="332">
                  <c:v>-5.827202200000001E-4</c:v>
                </c:pt>
                <c:pt idx="333">
                  <c:v>-5.8272021999999999E-4</c:v>
                </c:pt>
                <c:pt idx="334">
                  <c:v>-6.4083658000000006E-4</c:v>
                </c:pt>
                <c:pt idx="335">
                  <c:v>-7.4305908000000002E-4</c:v>
                </c:pt>
                <c:pt idx="336">
                  <c:v>-8.5669734000000006E-4</c:v>
                </c:pt>
                <c:pt idx="337">
                  <c:v>-9.3634787999999998E-4</c:v>
                </c:pt>
                <c:pt idx="338">
                  <c:v>-9.5009862000000004E-4</c:v>
                </c:pt>
                <c:pt idx="339">
                  <c:v>-8.9794956000000003E-4</c:v>
                </c:pt>
                <c:pt idx="340">
                  <c:v>-8.1051560000000003E-4</c:v>
                </c:pt>
                <c:pt idx="341">
                  <c:v>-7.2878943999999995E-4</c:v>
                </c:pt>
                <c:pt idx="342">
                  <c:v>-6.8338603999999997E-4</c:v>
                </c:pt>
                <c:pt idx="343">
                  <c:v>-6.7222978000000002E-4</c:v>
                </c:pt>
                <c:pt idx="344">
                  <c:v>-6.6081407999999992E-4</c:v>
                </c:pt>
                <c:pt idx="345">
                  <c:v>-6.1774569999999997E-4</c:v>
                </c:pt>
                <c:pt idx="346">
                  <c:v>-5.2823614000000005E-4</c:v>
                </c:pt>
                <c:pt idx="347">
                  <c:v>-4.0992783999999998E-4</c:v>
                </c:pt>
                <c:pt idx="348">
                  <c:v>-3.0251636000000004E-4</c:v>
                </c:pt>
                <c:pt idx="349">
                  <c:v>-2.3739489999999997E-4</c:v>
                </c:pt>
                <c:pt idx="350">
                  <c:v>-2.2079024E-4</c:v>
                </c:pt>
                <c:pt idx="351">
                  <c:v>-2.4803227999999999E-4</c:v>
                </c:pt>
                <c:pt idx="352">
                  <c:v>-2.8669003999999998E-4</c:v>
                </c:pt>
                <c:pt idx="353">
                  <c:v>-3.0848368000000001E-4</c:v>
                </c:pt>
                <c:pt idx="354">
                  <c:v>-3.1081872000000003E-4</c:v>
                </c:pt>
                <c:pt idx="355">
                  <c:v>-2.9732742000000001E-4</c:v>
                </c:pt>
                <c:pt idx="356">
                  <c:v>-2.7890662000000001E-4</c:v>
                </c:pt>
                <c:pt idx="357">
                  <c:v>-2.8383613999999997E-4</c:v>
                </c:pt>
                <c:pt idx="358">
                  <c:v>-3.2794230000000001E-4</c:v>
                </c:pt>
                <c:pt idx="359">
                  <c:v>-4.0525780000000001E-4</c:v>
                </c:pt>
                <c:pt idx="360">
                  <c:v>-5.0021575999999993E-4</c:v>
                </c:pt>
                <c:pt idx="361">
                  <c:v>-5.8401746000000005E-4</c:v>
                </c:pt>
                <c:pt idx="362">
                  <c:v>-6.2864251999999999E-4</c:v>
                </c:pt>
                <c:pt idx="363">
                  <c:v>-6.2864251999999999E-4</c:v>
                </c:pt>
                <c:pt idx="364">
                  <c:v>-6.0762724000000003E-4</c:v>
                </c:pt>
                <c:pt idx="365">
                  <c:v>-5.9024423999999999E-4</c:v>
                </c:pt>
                <c:pt idx="366">
                  <c:v>-5.8894700000000004E-4</c:v>
                </c:pt>
                <c:pt idx="367">
                  <c:v>-5.9180091999999998E-4</c:v>
                </c:pt>
                <c:pt idx="368">
                  <c:v>-5.614455E-4</c:v>
                </c:pt>
                <c:pt idx="369">
                  <c:v>-4.6077966399999998E-4</c:v>
                </c:pt>
                <c:pt idx="370">
                  <c:v>-2.9758686399999998E-4</c:v>
                </c:pt>
                <c:pt idx="371">
                  <c:v>-1.1182208400000002E-4</c:v>
                </c:pt>
                <c:pt idx="372">
                  <c:v>4.4365616000000012E-5</c:v>
                </c:pt>
                <c:pt idx="373">
                  <c:v>1.15713812E-4</c:v>
                </c:pt>
                <c:pt idx="374">
                  <c:v>9.7033556000000019E-5</c:v>
                </c:pt>
                <c:pt idx="375">
                  <c:v>2.9058176E-5</c:v>
                </c:pt>
                <c:pt idx="376">
                  <c:v>-5.0592364000000009E-5</c:v>
                </c:pt>
                <c:pt idx="377">
                  <c:v>-1.1234098400000002E-4</c:v>
                </c:pt>
                <c:pt idx="378">
                  <c:v>-1.4555032000000001E-4</c:v>
                </c:pt>
                <c:pt idx="379">
                  <c:v>-1.7434904E-4</c:v>
                </c:pt>
                <c:pt idx="380">
                  <c:v>-2.1612016E-4</c:v>
                </c:pt>
                <c:pt idx="381">
                  <c:v>-2.7164204E-4</c:v>
                </c:pt>
                <c:pt idx="382">
                  <c:v>-3.4221190000000002E-4</c:v>
                </c:pt>
                <c:pt idx="383">
                  <c:v>-4.1693293999999994E-4</c:v>
                </c:pt>
                <c:pt idx="384">
                  <c:v>-4.8464887999999997E-4</c:v>
                </c:pt>
                <c:pt idx="385">
                  <c:v>-5.4899198000000007E-4</c:v>
                </c:pt>
                <c:pt idx="386">
                  <c:v>-6.0269772000000007E-4</c:v>
                </c:pt>
                <c:pt idx="387">
                  <c:v>-6.4161492E-4</c:v>
                </c:pt>
                <c:pt idx="388">
                  <c:v>-6.6340854000000011E-4</c:v>
                </c:pt>
                <c:pt idx="389">
                  <c:v>-6.6911640000000001E-4</c:v>
                </c:pt>
                <c:pt idx="390">
                  <c:v>-6.7741874000000002E-4</c:v>
                </c:pt>
                <c:pt idx="391">
                  <c:v>-7.0959027999999993E-4</c:v>
                </c:pt>
                <c:pt idx="392">
                  <c:v>-7.6537159999999992E-4</c:v>
                </c:pt>
                <c:pt idx="393">
                  <c:v>-8.3775758000000002E-4</c:v>
                </c:pt>
                <c:pt idx="394">
                  <c:v>-9.1092181999999995E-4</c:v>
                </c:pt>
                <c:pt idx="395">
                  <c:v>-9.4983901999999977E-4</c:v>
                </c:pt>
                <c:pt idx="396">
                  <c:v>-9.3842331999999999E-4</c:v>
                </c:pt>
                <c:pt idx="397">
                  <c:v>-8.8912819999999984E-4</c:v>
                </c:pt>
                <c:pt idx="398">
                  <c:v>-8.2504455999999997E-4</c:v>
                </c:pt>
                <c:pt idx="399">
                  <c:v>-7.7030111999999999E-4</c:v>
                </c:pt>
                <c:pt idx="400">
                  <c:v>-7.4046460000000002E-4</c:v>
                </c:pt>
                <c:pt idx="401">
                  <c:v>-7.2930834000000007E-4</c:v>
                </c:pt>
                <c:pt idx="402">
                  <c:v>-7.1685483999999995E-4</c:v>
                </c:pt>
                <c:pt idx="403">
                  <c:v>-6.9168838000000009E-4</c:v>
                </c:pt>
                <c:pt idx="404">
                  <c:v>-6.4135548000000006E-4</c:v>
                </c:pt>
                <c:pt idx="405">
                  <c:v>-5.6637500000000004E-4</c:v>
                </c:pt>
                <c:pt idx="406">
                  <c:v>-4.8412997999999996E-4</c:v>
                </c:pt>
                <c:pt idx="407">
                  <c:v>-4.0837115999999994E-4</c:v>
                </c:pt>
                <c:pt idx="408">
                  <c:v>-3.4999536000000005E-4</c:v>
                </c:pt>
                <c:pt idx="409">
                  <c:v>-3.3313123999999998E-4</c:v>
                </c:pt>
                <c:pt idx="410">
                  <c:v>-3.6530280000000002E-4</c:v>
                </c:pt>
                <c:pt idx="411">
                  <c:v>-4.3016479999999997E-4</c:v>
                </c:pt>
                <c:pt idx="412">
                  <c:v>-5.155232E-4</c:v>
                </c:pt>
                <c:pt idx="413">
                  <c:v>-6.0762724000000003E-4</c:v>
                </c:pt>
                <c:pt idx="414">
                  <c:v>-6.8208880000000002E-4</c:v>
                </c:pt>
                <c:pt idx="415">
                  <c:v>-7.2463827999999996E-4</c:v>
                </c:pt>
                <c:pt idx="416">
                  <c:v>-7.2904890000000003E-4</c:v>
                </c:pt>
                <c:pt idx="417">
                  <c:v>-6.8598051999999997E-4</c:v>
                </c:pt>
                <c:pt idx="418">
                  <c:v>-5.9984378E-4</c:v>
                </c:pt>
                <c:pt idx="419">
                  <c:v>-5.0255077999999996E-4</c:v>
                </c:pt>
                <c:pt idx="420">
                  <c:v>-4.1641404000000004E-4</c:v>
                </c:pt>
                <c:pt idx="421">
                  <c:v>-3.7152951999999998E-4</c:v>
                </c:pt>
                <c:pt idx="422">
                  <c:v>-4.0032825999999997E-4</c:v>
                </c:pt>
                <c:pt idx="423">
                  <c:v>-4.9035672E-4</c:v>
                </c:pt>
                <c:pt idx="424">
                  <c:v>-6.102216999999999E-4</c:v>
                </c:pt>
                <c:pt idx="425">
                  <c:v>-7.4669139999999998E-4</c:v>
                </c:pt>
                <c:pt idx="426">
                  <c:v>-8.6655637999999999E-4</c:v>
                </c:pt>
                <c:pt idx="427">
                  <c:v>-9.4335293999999999E-4</c:v>
                </c:pt>
                <c:pt idx="428">
                  <c:v>-9.8642131999999993E-4</c:v>
                </c:pt>
                <c:pt idx="429">
                  <c:v>-9.8564297999999989E-4</c:v>
                </c:pt>
                <c:pt idx="430">
                  <c:v>-9.3427222000000009E-4</c:v>
                </c:pt>
                <c:pt idx="431">
                  <c:v>-8.5955119999999992E-4</c:v>
                </c:pt>
                <c:pt idx="432">
                  <c:v>-7.7497120000000002E-4</c:v>
                </c:pt>
                <c:pt idx="433">
                  <c:v>-6.8883445999999994E-4</c:v>
                </c:pt>
                <c:pt idx="434">
                  <c:v>-6.3590705999999999E-4</c:v>
                </c:pt>
                <c:pt idx="435">
                  <c:v>-6.3668540000000003E-4</c:v>
                </c:pt>
                <c:pt idx="436">
                  <c:v>-6.8494272000000007E-4</c:v>
                </c:pt>
                <c:pt idx="437">
                  <c:v>-7.7107952000000002E-4</c:v>
                </c:pt>
                <c:pt idx="438">
                  <c:v>-8.6629701999999995E-4</c:v>
                </c:pt>
                <c:pt idx="439">
                  <c:v>-9.207811E-4</c:v>
                </c:pt>
                <c:pt idx="440">
                  <c:v>-9.1325711999999996E-4</c:v>
                </c:pt>
                <c:pt idx="441">
                  <c:v>-8.5358408000000001E-4</c:v>
                </c:pt>
                <c:pt idx="442">
                  <c:v>-7.7523071999999996E-4</c:v>
                </c:pt>
                <c:pt idx="443">
                  <c:v>-7.2411938000000006E-4</c:v>
                </c:pt>
                <c:pt idx="444">
                  <c:v>-7.3605400000000009E-4</c:v>
                </c:pt>
                <c:pt idx="445">
                  <c:v>-8.0740219999999999E-4</c:v>
                </c:pt>
                <c:pt idx="446">
                  <c:v>-9.1040314000000004E-4</c:v>
                </c:pt>
                <c:pt idx="447">
                  <c:v>-1.0074367E-3</c:v>
                </c:pt>
                <c:pt idx="448">
                  <c:v>-1.0632180399999999E-3</c:v>
                </c:pt>
                <c:pt idx="449">
                  <c:v>-1.0663314199999998E-3</c:v>
                </c:pt>
                <c:pt idx="450">
                  <c:v>-1.01496072E-3</c:v>
                </c:pt>
                <c:pt idx="451">
                  <c:v>-9.1403538000000011E-4</c:v>
                </c:pt>
                <c:pt idx="452">
                  <c:v>-7.7237676000000007E-4</c:v>
                </c:pt>
                <c:pt idx="453">
                  <c:v>-6.1151898000000001E-4</c:v>
                </c:pt>
                <c:pt idx="454">
                  <c:v>-4.5507181999999996E-4</c:v>
                </c:pt>
                <c:pt idx="455">
                  <c:v>-3.3442847999999998E-4</c:v>
                </c:pt>
                <c:pt idx="456">
                  <c:v>-2.7267984000000001E-4</c:v>
                </c:pt>
                <c:pt idx="457">
                  <c:v>-2.7760935999999998E-4</c:v>
                </c:pt>
                <c:pt idx="458">
                  <c:v>-3.3754184000000002E-4</c:v>
                </c:pt>
                <c:pt idx="459">
                  <c:v>-4.2341914E-4</c:v>
                </c:pt>
                <c:pt idx="460">
                  <c:v>-5.0436692000000003E-4</c:v>
                </c:pt>
                <c:pt idx="461">
                  <c:v>-5.6507775999999998E-4</c:v>
                </c:pt>
                <c:pt idx="462">
                  <c:v>-6.1722679999999996E-4</c:v>
                </c:pt>
                <c:pt idx="463">
                  <c:v>-6.7456481999999998E-4</c:v>
                </c:pt>
                <c:pt idx="464">
                  <c:v>-7.4669135999999993E-4</c:v>
                </c:pt>
                <c:pt idx="465">
                  <c:v>-8.3697922000000005E-4</c:v>
                </c:pt>
                <c:pt idx="466">
                  <c:v>-9.4127735999999999E-4</c:v>
                </c:pt>
                <c:pt idx="467">
                  <c:v>-1.0370136200000002E-3</c:v>
                </c:pt>
                <c:pt idx="468">
                  <c:v>-1.1013567000000002E-3</c:v>
                </c:pt>
                <c:pt idx="469">
                  <c:v>-1.1104374000000001E-3</c:v>
                </c:pt>
                <c:pt idx="470">
                  <c:v>-1.0494671799999998E-3</c:v>
                </c:pt>
                <c:pt idx="471">
                  <c:v>-9.2752657999999998E-4</c:v>
                </c:pt>
                <c:pt idx="472">
                  <c:v>-7.6381494000000007E-4</c:v>
                </c:pt>
                <c:pt idx="473">
                  <c:v>-5.8168246000000004E-4</c:v>
                </c:pt>
                <c:pt idx="474">
                  <c:v>-4.2264081999999993E-4</c:v>
                </c:pt>
                <c:pt idx="475">
                  <c:v>-3.2275331999999997E-4</c:v>
                </c:pt>
                <c:pt idx="476">
                  <c:v>-2.8487390000000003E-4</c:v>
                </c:pt>
                <c:pt idx="477">
                  <c:v>-3.0381359999999999E-4</c:v>
                </c:pt>
                <c:pt idx="478">
                  <c:v>-3.6634058000000001E-4</c:v>
                </c:pt>
                <c:pt idx="479">
                  <c:v>-4.3691044000000007E-4</c:v>
                </c:pt>
                <c:pt idx="480">
                  <c:v>-4.9009729999999999E-4</c:v>
                </c:pt>
                <c:pt idx="481">
                  <c:v>-5.2745781999999992E-4</c:v>
                </c:pt>
                <c:pt idx="482">
                  <c:v>-5.4821365999999994E-4</c:v>
                </c:pt>
                <c:pt idx="483">
                  <c:v>-5.5158647999999999E-4</c:v>
                </c:pt>
                <c:pt idx="484">
                  <c:v>-5.5106757999999999E-4</c:v>
                </c:pt>
                <c:pt idx="485">
                  <c:v>-5.4484081999999997E-4</c:v>
                </c:pt>
                <c:pt idx="486">
                  <c:v>-5.1578264000000005E-4</c:v>
                </c:pt>
                <c:pt idx="487">
                  <c:v>-4.6674698000000008E-4</c:v>
                </c:pt>
                <c:pt idx="488">
                  <c:v>-4.1070620000000001E-4</c:v>
                </c:pt>
                <c:pt idx="489">
                  <c:v>-3.5362764000000007E-4</c:v>
                </c:pt>
                <c:pt idx="490">
                  <c:v>-3.0070024000000001E-4</c:v>
                </c:pt>
                <c:pt idx="491">
                  <c:v>-2.5555628000000001E-4</c:v>
                </c:pt>
                <c:pt idx="492">
                  <c:v>-2.1482293600000001E-4</c:v>
                </c:pt>
                <c:pt idx="493">
                  <c:v>-1.7720297600000001E-4</c:v>
                </c:pt>
                <c:pt idx="494">
                  <c:v>-1.4529085599999998E-4</c:v>
                </c:pt>
                <c:pt idx="495">
                  <c:v>-1.2271887600000001E-4</c:v>
                </c:pt>
                <c:pt idx="496">
                  <c:v>-9.9109116E-5</c:v>
                </c:pt>
                <c:pt idx="497">
                  <c:v>-6.2526948000000011E-5</c:v>
                </c:pt>
                <c:pt idx="498">
                  <c:v>-2.0755828000000005E-5</c:v>
                </c:pt>
                <c:pt idx="499">
                  <c:v>1.2453508000000001E-5</c:v>
                </c:pt>
                <c:pt idx="500">
                  <c:v>3.5544372000000001E-5</c:v>
                </c:pt>
                <c:pt idx="501">
                  <c:v>4.1252228000000001E-5</c:v>
                </c:pt>
                <c:pt idx="502">
                  <c:v>4.0214435999999998E-5</c:v>
                </c:pt>
                <c:pt idx="503">
                  <c:v>6.7197036000000006E-5</c:v>
                </c:pt>
                <c:pt idx="504">
                  <c:v>1.3595076E-4</c:v>
                </c:pt>
                <c:pt idx="505">
                  <c:v>2.2857369600000002E-4</c:v>
                </c:pt>
                <c:pt idx="506">
                  <c:v>3.2119663999999998E-4</c:v>
                </c:pt>
                <c:pt idx="507">
                  <c:v>3.8553973999999998E-4</c:v>
                </c:pt>
                <c:pt idx="508">
                  <c:v>4.037011E-4</c:v>
                </c:pt>
                <c:pt idx="509">
                  <c:v>3.9358261999999998E-4</c:v>
                </c:pt>
                <c:pt idx="510">
                  <c:v>3.9150703999999998E-4</c:v>
                </c:pt>
                <c:pt idx="511">
                  <c:v>4.1874907999999995E-4</c:v>
                </c:pt>
                <c:pt idx="512">
                  <c:v>4.8023826000000001E-4</c:v>
                </c:pt>
                <c:pt idx="513">
                  <c:v>5.6014824000000002E-4</c:v>
                </c:pt>
                <c:pt idx="514">
                  <c:v>6.2008073999999993E-4</c:v>
                </c:pt>
                <c:pt idx="515">
                  <c:v>6.379826599999999E-4</c:v>
                </c:pt>
                <c:pt idx="516">
                  <c:v>6.2241578E-4</c:v>
                </c:pt>
                <c:pt idx="517">
                  <c:v>5.8713086000000009E-4</c:v>
                </c:pt>
                <c:pt idx="518">
                  <c:v>5.5236483999999996E-4</c:v>
                </c:pt>
                <c:pt idx="519">
                  <c:v>5.4328416000000001E-4</c:v>
                </c:pt>
                <c:pt idx="520">
                  <c:v>5.4665697999999995E-4</c:v>
                </c:pt>
                <c:pt idx="521">
                  <c:v>5.4561918000000005E-4</c:v>
                </c:pt>
                <c:pt idx="522">
                  <c:v>5.4017075999999997E-4</c:v>
                </c:pt>
                <c:pt idx="523">
                  <c:v>5.0748030000000003E-4</c:v>
                </c:pt>
                <c:pt idx="524">
                  <c:v>4.3820767999999997E-4</c:v>
                </c:pt>
                <c:pt idx="525">
                  <c:v>3.632272E-4</c:v>
                </c:pt>
                <c:pt idx="526">
                  <c:v>2.9680851999999995E-4</c:v>
                </c:pt>
                <c:pt idx="527">
                  <c:v>2.5685353999999999E-4</c:v>
                </c:pt>
                <c:pt idx="528">
                  <c:v>2.8876564000000001E-4</c:v>
                </c:pt>
                <c:pt idx="529">
                  <c:v>3.8035077999999998E-4</c:v>
                </c:pt>
                <c:pt idx="530">
                  <c:v>4.7297372000000006E-4</c:v>
                </c:pt>
                <c:pt idx="531">
                  <c:v>5.3757626000000005E-4</c:v>
                </c:pt>
                <c:pt idx="532">
                  <c:v>5.5392148E-4</c:v>
                </c:pt>
                <c:pt idx="533">
                  <c:v>5.1889600000000003E-4</c:v>
                </c:pt>
                <c:pt idx="534">
                  <c:v>4.7297370000000004E-4</c:v>
                </c:pt>
                <c:pt idx="535">
                  <c:v>4.4599109999999995E-4</c:v>
                </c:pt>
                <c:pt idx="536">
                  <c:v>4.2653249999999993E-4</c:v>
                </c:pt>
                <c:pt idx="537">
                  <c:v>3.9254479999999999E-4</c:v>
                </c:pt>
                <c:pt idx="538">
                  <c:v>3.2197494800000005E-4</c:v>
                </c:pt>
                <c:pt idx="539">
                  <c:v>2.0911507200000002E-4</c:v>
                </c:pt>
                <c:pt idx="540">
                  <c:v>8.8990651999999983E-5</c:v>
                </c:pt>
                <c:pt idx="541">
                  <c:v>7.7834320000000016E-6</c:v>
                </c:pt>
                <c:pt idx="542">
                  <c:v>-1.1675168E-5</c:v>
                </c:pt>
                <c:pt idx="543">
                  <c:v>2.2312523999999999E-5</c:v>
                </c:pt>
                <c:pt idx="544">
                  <c:v>8.48395E-5</c:v>
                </c:pt>
                <c:pt idx="545">
                  <c:v>1.3517242000000003E-4</c:v>
                </c:pt>
                <c:pt idx="546">
                  <c:v>1.3984248400000001E-4</c:v>
                </c:pt>
                <c:pt idx="547">
                  <c:v>1.04557564E-4</c:v>
                </c:pt>
                <c:pt idx="548">
                  <c:v>5.4224648000000007E-5</c:v>
                </c:pt>
                <c:pt idx="549">
                  <c:v>1.2972408000000002E-5</c:v>
                </c:pt>
                <c:pt idx="550">
                  <c:v>1.0118467999999997E-5</c:v>
                </c:pt>
                <c:pt idx="551">
                  <c:v>5.8635244000000004E-5</c:v>
                </c:pt>
                <c:pt idx="552">
                  <c:v>1.29464544E-4</c:v>
                </c:pt>
                <c:pt idx="553">
                  <c:v>2.0262888000000001E-4</c:v>
                </c:pt>
                <c:pt idx="554">
                  <c:v>2.6567474E-4</c:v>
                </c:pt>
                <c:pt idx="555">
                  <c:v>3.0848365999999999E-4</c:v>
                </c:pt>
                <c:pt idx="556">
                  <c:v>3.4247135999999998E-4</c:v>
                </c:pt>
                <c:pt idx="557">
                  <c:v>3.8035077999999998E-4</c:v>
                </c:pt>
                <c:pt idx="558">
                  <c:v>4.1044675999999997E-4</c:v>
                </c:pt>
                <c:pt idx="559">
                  <c:v>4.2964591999999999E-4</c:v>
                </c:pt>
                <c:pt idx="560">
                  <c:v>4.3820771999999997E-4</c:v>
                </c:pt>
                <c:pt idx="561">
                  <c:v>4.3016482E-4</c:v>
                </c:pt>
                <c:pt idx="562">
                  <c:v>4.1745185999999998E-4</c:v>
                </c:pt>
                <c:pt idx="563">
                  <c:v>4.0032828E-4</c:v>
                </c:pt>
                <c:pt idx="564">
                  <c:v>3.5985438E-4</c:v>
                </c:pt>
                <c:pt idx="565">
                  <c:v>2.9058175199999996E-4</c:v>
                </c:pt>
                <c:pt idx="566">
                  <c:v>1.9614268E-4</c:v>
                </c:pt>
                <c:pt idx="567">
                  <c:v>8.4580039999999982E-5</c:v>
                </c:pt>
                <c:pt idx="568">
                  <c:v>-1.1934620000000001E-5</c:v>
                </c:pt>
                <c:pt idx="569">
                  <c:v>-6.9272619999999999E-5</c:v>
                </c:pt>
                <c:pt idx="570">
                  <c:v>-9.8590244000000004E-5</c:v>
                </c:pt>
                <c:pt idx="571">
                  <c:v>-1.2453505200000001E-4</c:v>
                </c:pt>
                <c:pt idx="572">
                  <c:v>-1.73051832E-4</c:v>
                </c:pt>
                <c:pt idx="573">
                  <c:v>-2.6048581200000003E-4</c:v>
                </c:pt>
                <c:pt idx="574">
                  <c:v>-3.7516183199999998E-4</c:v>
                </c:pt>
                <c:pt idx="575">
                  <c:v>-4.7193593999999997E-4</c:v>
                </c:pt>
                <c:pt idx="576">
                  <c:v>-5.0281023999999993E-4</c:v>
                </c:pt>
                <c:pt idx="577">
                  <c:v>-4.5792574E-4</c:v>
                </c:pt>
                <c:pt idx="578">
                  <c:v>-3.5700046000000001E-4</c:v>
                </c:pt>
                <c:pt idx="579">
                  <c:v>-2.3480044799999996E-4</c:v>
                </c:pt>
                <c:pt idx="580">
                  <c:v>-1.33096828E-4</c:v>
                </c:pt>
                <c:pt idx="581">
                  <c:v>-7.0829311999999996E-5</c:v>
                </c:pt>
                <c:pt idx="582">
                  <c:v>-2.4388112000000004E-5</c:v>
                </c:pt>
                <c:pt idx="583">
                  <c:v>2.7242048000000002E-5</c:v>
                </c:pt>
                <c:pt idx="584">
                  <c:v>9.080681599999999E-5</c:v>
                </c:pt>
                <c:pt idx="585">
                  <c:v>1.6500893599999999E-4</c:v>
                </c:pt>
                <c:pt idx="586">
                  <c:v>2.2753589999999999E-4</c:v>
                </c:pt>
                <c:pt idx="587">
                  <c:v>2.524429E-4</c:v>
                </c:pt>
                <c:pt idx="588">
                  <c:v>2.3168705999999998E-4</c:v>
                </c:pt>
                <c:pt idx="589">
                  <c:v>1.7253290800000001E-4</c:v>
                </c:pt>
                <c:pt idx="590">
                  <c:v>7.8872188000000007E-5</c:v>
                </c:pt>
                <c:pt idx="591">
                  <c:v>-3.5803831999999998E-5</c:v>
                </c:pt>
                <c:pt idx="592">
                  <c:v>-1.44512532E-4</c:v>
                </c:pt>
                <c:pt idx="593">
                  <c:v>-2.2442253199999999E-4</c:v>
                </c:pt>
                <c:pt idx="594">
                  <c:v>-2.7112318E-4</c:v>
                </c:pt>
                <c:pt idx="595">
                  <c:v>-2.8202000000000001E-4</c:v>
                </c:pt>
                <c:pt idx="596">
                  <c:v>-2.7709048E-4</c:v>
                </c:pt>
                <c:pt idx="597">
                  <c:v>-2.9395460000000001E-4</c:v>
                </c:pt>
              </c:numCache>
            </c:numRef>
          </c:val>
          <c:smooth val="0"/>
        </c:ser>
        <c:ser>
          <c:idx val="69"/>
          <c:order val="68"/>
          <c:marker>
            <c:symbol val="none"/>
          </c:marker>
          <c:val>
            <c:numRef>
              <c:f>Sheet1!$BS$2:$BS$599</c:f>
              <c:numCache>
                <c:formatCode>0.00E+00</c:formatCode>
                <c:ptCount val="598"/>
                <c:pt idx="0">
                  <c:v>3.1393209999999998E-4</c:v>
                </c:pt>
                <c:pt idx="1">
                  <c:v>3.3987690000000001E-4</c:v>
                </c:pt>
                <c:pt idx="2">
                  <c:v>3.4921702E-4</c:v>
                </c:pt>
                <c:pt idx="3">
                  <c:v>3.5622212000000001E-4</c:v>
                </c:pt>
                <c:pt idx="4">
                  <c:v>3.5440598000000001E-4</c:v>
                </c:pt>
                <c:pt idx="5">
                  <c:v>3.4428749999999999E-4</c:v>
                </c:pt>
                <c:pt idx="6">
                  <c:v>3.3027731999999999E-4</c:v>
                </c:pt>
                <c:pt idx="7">
                  <c:v>3.3079622000000005E-4</c:v>
                </c:pt>
                <c:pt idx="8">
                  <c:v>3.5388708E-4</c:v>
                </c:pt>
                <c:pt idx="9">
                  <c:v>3.9565822E-4</c:v>
                </c:pt>
                <c:pt idx="10">
                  <c:v>4.5118010000000001E-4</c:v>
                </c:pt>
                <c:pt idx="11">
                  <c:v>5.0281023999999993E-4</c:v>
                </c:pt>
                <c:pt idx="12">
                  <c:v>5.3472234E-4</c:v>
                </c:pt>
                <c:pt idx="13">
                  <c:v>5.4328413999999987E-4</c:v>
                </c:pt>
                <c:pt idx="14">
                  <c:v>5.3160898000000002E-4</c:v>
                </c:pt>
                <c:pt idx="15">
                  <c:v>5.1526376000000007E-4</c:v>
                </c:pt>
                <c:pt idx="16">
                  <c:v>5.0722088000000002E-4</c:v>
                </c:pt>
                <c:pt idx="17">
                  <c:v>5.1448542000000002E-4</c:v>
                </c:pt>
                <c:pt idx="18">
                  <c:v>5.391329800000001E-4</c:v>
                </c:pt>
                <c:pt idx="19">
                  <c:v>5.7078561999999999E-4</c:v>
                </c:pt>
                <c:pt idx="20">
                  <c:v>5.8894698000000001E-4</c:v>
                </c:pt>
                <c:pt idx="21">
                  <c:v>5.8557415999999996E-4</c:v>
                </c:pt>
                <c:pt idx="22">
                  <c:v>5.6455888000000001E-4</c:v>
                </c:pt>
                <c:pt idx="23">
                  <c:v>5.3731683999999993E-4</c:v>
                </c:pt>
                <c:pt idx="24">
                  <c:v>5.2875506000000009E-4</c:v>
                </c:pt>
                <c:pt idx="25">
                  <c:v>5.4925144000000003E-4</c:v>
                </c:pt>
                <c:pt idx="26">
                  <c:v>5.7701238000000001E-4</c:v>
                </c:pt>
                <c:pt idx="27">
                  <c:v>5.8687140000000001E-4</c:v>
                </c:pt>
                <c:pt idx="28">
                  <c:v>5.6170494000000004E-4</c:v>
                </c:pt>
                <c:pt idx="29">
                  <c:v>4.9243232000000003E-4</c:v>
                </c:pt>
                <c:pt idx="30">
                  <c:v>4.0292275999999989E-4</c:v>
                </c:pt>
                <c:pt idx="31">
                  <c:v>3.3468791999999997E-4</c:v>
                </c:pt>
                <c:pt idx="32">
                  <c:v>3.0070021999999998E-4</c:v>
                </c:pt>
                <c:pt idx="33">
                  <c:v>2.9680849999999998E-4</c:v>
                </c:pt>
                <c:pt idx="34">
                  <c:v>3.2145606E-4</c:v>
                </c:pt>
                <c:pt idx="35">
                  <c:v>3.5907602000000003E-4</c:v>
                </c:pt>
                <c:pt idx="36">
                  <c:v>4.0214439999999998E-4</c:v>
                </c:pt>
                <c:pt idx="37">
                  <c:v>4.5247732000000003E-4</c:v>
                </c:pt>
                <c:pt idx="38">
                  <c:v>4.9554568000000001E-4</c:v>
                </c:pt>
                <c:pt idx="39">
                  <c:v>5.1240979999999997E-4</c:v>
                </c:pt>
                <c:pt idx="40">
                  <c:v>5.0332912000000001E-4</c:v>
                </c:pt>
                <c:pt idx="41">
                  <c:v>4.7842209999999997E-4</c:v>
                </c:pt>
                <c:pt idx="42">
                  <c:v>4.5273676000000002E-4</c:v>
                </c:pt>
                <c:pt idx="43">
                  <c:v>4.4728835999999998E-4</c:v>
                </c:pt>
                <c:pt idx="44">
                  <c:v>4.4962339999999999E-4</c:v>
                </c:pt>
                <c:pt idx="45">
                  <c:v>4.3872657999999997E-4</c:v>
                </c:pt>
                <c:pt idx="46">
                  <c:v>4.1511682000000002E-4</c:v>
                </c:pt>
                <c:pt idx="47">
                  <c:v>3.9436096000000003E-4</c:v>
                </c:pt>
                <c:pt idx="48">
                  <c:v>4.0032825999999997E-4</c:v>
                </c:pt>
                <c:pt idx="49">
                  <c:v>4.6000130000000002E-4</c:v>
                </c:pt>
                <c:pt idx="50">
                  <c:v>5.6481830000000002E-4</c:v>
                </c:pt>
                <c:pt idx="51">
                  <c:v>6.5692234000000005E-4</c:v>
                </c:pt>
                <c:pt idx="52">
                  <c:v>6.9142894000000005E-4</c:v>
                </c:pt>
                <c:pt idx="53">
                  <c:v>6.5354952E-4</c:v>
                </c:pt>
                <c:pt idx="54">
                  <c:v>5.6793168000000003E-4</c:v>
                </c:pt>
                <c:pt idx="55">
                  <c:v>4.8464888000000007E-4</c:v>
                </c:pt>
                <c:pt idx="56">
                  <c:v>4.5636903999999998E-4</c:v>
                </c:pt>
                <c:pt idx="57">
                  <c:v>4.9113506000000005E-4</c:v>
                </c:pt>
                <c:pt idx="58">
                  <c:v>5.4873252E-4</c:v>
                </c:pt>
                <c:pt idx="59">
                  <c:v>5.7779070000000003E-4</c:v>
                </c:pt>
                <c:pt idx="60">
                  <c:v>5.4743528000000005E-4</c:v>
                </c:pt>
                <c:pt idx="61">
                  <c:v>4.7530873999999999E-4</c:v>
                </c:pt>
                <c:pt idx="62">
                  <c:v>4.0863059999999998E-4</c:v>
                </c:pt>
                <c:pt idx="63">
                  <c:v>3.9591766000000004E-4</c:v>
                </c:pt>
                <c:pt idx="64">
                  <c:v>4.5844461999999998E-4</c:v>
                </c:pt>
                <c:pt idx="65">
                  <c:v>5.7908793999999998E-4</c:v>
                </c:pt>
                <c:pt idx="66">
                  <c:v>7.0621745999999998E-4</c:v>
                </c:pt>
                <c:pt idx="67">
                  <c:v>8.0376991999999998E-4</c:v>
                </c:pt>
                <c:pt idx="68">
                  <c:v>8.5721619999999991E-4</c:v>
                </c:pt>
                <c:pt idx="69">
                  <c:v>8.6084848000000003E-4</c:v>
                </c:pt>
                <c:pt idx="70">
                  <c:v>8.240068600000001E-4</c:v>
                </c:pt>
                <c:pt idx="71">
                  <c:v>7.5784761999999999E-4</c:v>
                </c:pt>
                <c:pt idx="72">
                  <c:v>6.5043613999999999E-4</c:v>
                </c:pt>
                <c:pt idx="73">
                  <c:v>4.9995630000000007E-4</c:v>
                </c:pt>
                <c:pt idx="74">
                  <c:v>3.2612613199999995E-4</c:v>
                </c:pt>
                <c:pt idx="75">
                  <c:v>1.4736645199999999E-4</c:v>
                </c:pt>
                <c:pt idx="76">
                  <c:v>-1.6345227999999997E-5</c:v>
                </c:pt>
                <c:pt idx="77">
                  <c:v>-1.35691308E-4</c:v>
                </c:pt>
                <c:pt idx="78">
                  <c:v>-1.8524586799999998E-4</c:v>
                </c:pt>
                <c:pt idx="79">
                  <c:v>-1.6423057999999998E-4</c:v>
                </c:pt>
                <c:pt idx="80">
                  <c:v>-8.6136719999999986E-5</c:v>
                </c:pt>
                <c:pt idx="81">
                  <c:v>2.412868E-5</c:v>
                </c:pt>
                <c:pt idx="82">
                  <c:v>1.2609173999999999E-4</c:v>
                </c:pt>
                <c:pt idx="83">
                  <c:v>1.821325E-4</c:v>
                </c:pt>
                <c:pt idx="84">
                  <c:v>1.91472628E-4</c:v>
                </c:pt>
                <c:pt idx="85">
                  <c:v>1.7642464799999999E-4</c:v>
                </c:pt>
                <c:pt idx="86">
                  <c:v>1.59041628E-4</c:v>
                </c:pt>
                <c:pt idx="87">
                  <c:v>1.66825068E-4</c:v>
                </c:pt>
                <c:pt idx="88">
                  <c:v>2.0859618799999997E-4</c:v>
                </c:pt>
                <c:pt idx="89">
                  <c:v>2.6022634000000001E-4</c:v>
                </c:pt>
                <c:pt idx="90">
                  <c:v>3.0381360000000004E-4</c:v>
                </c:pt>
                <c:pt idx="91">
                  <c:v>3.4376858000000006E-4</c:v>
                </c:pt>
                <c:pt idx="92">
                  <c:v>3.9124758000000007E-4</c:v>
                </c:pt>
                <c:pt idx="93">
                  <c:v>4.6882253999999999E-4</c:v>
                </c:pt>
                <c:pt idx="94">
                  <c:v>5.9128199999999994E-4</c:v>
                </c:pt>
                <c:pt idx="95">
                  <c:v>7.3968622000000002E-4</c:v>
                </c:pt>
                <c:pt idx="96">
                  <c:v>8.7537762000000001E-4</c:v>
                </c:pt>
                <c:pt idx="97">
                  <c:v>9.6125490000000002E-4</c:v>
                </c:pt>
                <c:pt idx="98">
                  <c:v>9.7241115999999997E-4</c:v>
                </c:pt>
                <c:pt idx="99">
                  <c:v>9.1014363999999991E-4</c:v>
                </c:pt>
                <c:pt idx="100">
                  <c:v>7.8924089999999995E-4</c:v>
                </c:pt>
                <c:pt idx="101">
                  <c:v>6.2864249999999996E-4</c:v>
                </c:pt>
                <c:pt idx="102">
                  <c:v>4.5818516399999995E-4</c:v>
                </c:pt>
                <c:pt idx="103">
                  <c:v>3.0199747199999999E-4</c:v>
                </c:pt>
                <c:pt idx="104">
                  <c:v>1.8784034800000004E-4</c:v>
                </c:pt>
                <c:pt idx="105">
                  <c:v>1.4788536800000002E-4</c:v>
                </c:pt>
                <c:pt idx="106">
                  <c:v>1.90175388E-4</c:v>
                </c:pt>
                <c:pt idx="107">
                  <c:v>2.8357666400000001E-4</c:v>
                </c:pt>
                <c:pt idx="108">
                  <c:v>3.8579917600000004E-4</c:v>
                </c:pt>
                <c:pt idx="109">
                  <c:v>4.5014228000000002E-4</c:v>
                </c:pt>
                <c:pt idx="110">
                  <c:v>4.4443442000000001E-4</c:v>
                </c:pt>
                <c:pt idx="111">
                  <c:v>3.7308622E-4</c:v>
                </c:pt>
                <c:pt idx="112">
                  <c:v>2.5841020799999997E-4</c:v>
                </c:pt>
                <c:pt idx="113">
                  <c:v>1.32059032E-4</c:v>
                </c:pt>
                <c:pt idx="114">
                  <c:v>2.9836512000000004E-5</c:v>
                </c:pt>
                <c:pt idx="115">
                  <c:v>-2.0496403999999997E-5</c:v>
                </c:pt>
                <c:pt idx="116">
                  <c:v>-8.8212439999999982E-6</c:v>
                </c:pt>
                <c:pt idx="117">
                  <c:v>5.5262407999999996E-5</c:v>
                </c:pt>
                <c:pt idx="118">
                  <c:v>1.4814478399999999E-4</c:v>
                </c:pt>
                <c:pt idx="119">
                  <c:v>2.38692144E-4</c:v>
                </c:pt>
                <c:pt idx="120">
                  <c:v>2.9940297999999998E-4</c:v>
                </c:pt>
                <c:pt idx="121">
                  <c:v>3.2430999999999996E-4</c:v>
                </c:pt>
                <c:pt idx="122">
                  <c:v>3.4324972E-4</c:v>
                </c:pt>
                <c:pt idx="123">
                  <c:v>3.7723742E-4</c:v>
                </c:pt>
                <c:pt idx="124">
                  <c:v>4.3457543999999996E-4</c:v>
                </c:pt>
                <c:pt idx="125">
                  <c:v>5.0981536000000002E-4</c:v>
                </c:pt>
                <c:pt idx="126">
                  <c:v>5.6974784000000001E-4</c:v>
                </c:pt>
                <c:pt idx="127">
                  <c:v>5.7675292000000005E-4</c:v>
                </c:pt>
                <c:pt idx="128">
                  <c:v>5.2771724000000005E-4</c:v>
                </c:pt>
                <c:pt idx="129">
                  <c:v>4.3976436000000001E-4</c:v>
                </c:pt>
                <c:pt idx="130">
                  <c:v>3.4350914000000007E-4</c:v>
                </c:pt>
                <c:pt idx="131">
                  <c:v>2.8253886000000002E-4</c:v>
                </c:pt>
                <c:pt idx="132">
                  <c:v>2.8150107999999998E-4</c:v>
                </c:pt>
                <c:pt idx="133">
                  <c:v>3.3546628E-4</c:v>
                </c:pt>
                <c:pt idx="134">
                  <c:v>4.2523528000000001E-4</c:v>
                </c:pt>
                <c:pt idx="135">
                  <c:v>5.1811768000000001E-4</c:v>
                </c:pt>
                <c:pt idx="136">
                  <c:v>5.7675294000000008E-4</c:v>
                </c:pt>
                <c:pt idx="137">
                  <c:v>5.8998477999999991E-4</c:v>
                </c:pt>
                <c:pt idx="138">
                  <c:v>5.6455885999999998E-4</c:v>
                </c:pt>
                <c:pt idx="139">
                  <c:v>5.1993382000000007E-4</c:v>
                </c:pt>
                <c:pt idx="140">
                  <c:v>4.8750281999999999E-4</c:v>
                </c:pt>
                <c:pt idx="141">
                  <c:v>4.8750281999999993E-4</c:v>
                </c:pt>
                <c:pt idx="142">
                  <c:v>5.1578265999999997E-4</c:v>
                </c:pt>
                <c:pt idx="143">
                  <c:v>5.5962937999999996E-4</c:v>
                </c:pt>
                <c:pt idx="144">
                  <c:v>5.9180091999999998E-4</c:v>
                </c:pt>
                <c:pt idx="145">
                  <c:v>5.8531472000000002E-4</c:v>
                </c:pt>
                <c:pt idx="146">
                  <c:v>5.4120853999999985E-4</c:v>
                </c:pt>
                <c:pt idx="147">
                  <c:v>4.7945989999999999E-4</c:v>
                </c:pt>
                <c:pt idx="148">
                  <c:v>4.2886754000000005E-4</c:v>
                </c:pt>
                <c:pt idx="149">
                  <c:v>4.1018727999999997E-4</c:v>
                </c:pt>
                <c:pt idx="150">
                  <c:v>4.1848962000000004E-4</c:v>
                </c:pt>
                <c:pt idx="151">
                  <c:v>4.3301872000000002E-4</c:v>
                </c:pt>
                <c:pt idx="152">
                  <c:v>4.2731087999999998E-4</c:v>
                </c:pt>
                <c:pt idx="153">
                  <c:v>3.8320472E-4</c:v>
                </c:pt>
                <c:pt idx="154">
                  <c:v>3.1133762000000003E-4</c:v>
                </c:pt>
                <c:pt idx="155">
                  <c:v>2.3817327999999999E-4</c:v>
                </c:pt>
                <c:pt idx="156">
                  <c:v>1.8291086E-4</c:v>
                </c:pt>
                <c:pt idx="157">
                  <c:v>1.6215502000000001E-4</c:v>
                </c:pt>
                <c:pt idx="158">
                  <c:v>1.7071680000000001E-4</c:v>
                </c:pt>
                <c:pt idx="159">
                  <c:v>1.7850024000000002E-4</c:v>
                </c:pt>
                <c:pt idx="160">
                  <c:v>1.5748494400000002E-4</c:v>
                </c:pt>
                <c:pt idx="161">
                  <c:v>1.0222250400000002E-4</c:v>
                </c:pt>
                <c:pt idx="162">
                  <c:v>1.8939684000000001E-5</c:v>
                </c:pt>
                <c:pt idx="163">
                  <c:v>-6.3305336000000004E-5</c:v>
                </c:pt>
                <c:pt idx="164">
                  <c:v>-1.0793038400000002E-4</c:v>
                </c:pt>
                <c:pt idx="165">
                  <c:v>-9.1844607999999993E-5</c:v>
                </c:pt>
                <c:pt idx="166">
                  <c:v>-1.9977507999999998E-5</c:v>
                </c:pt>
                <c:pt idx="167">
                  <c:v>7.6018251999999999E-5</c:v>
                </c:pt>
                <c:pt idx="168">
                  <c:v>1.5540935199999999E-4</c:v>
                </c:pt>
                <c:pt idx="169">
                  <c:v>2.0081275999999995E-4</c:v>
                </c:pt>
                <c:pt idx="170">
                  <c:v>2.2935204E-4</c:v>
                </c:pt>
                <c:pt idx="171">
                  <c:v>2.750149E-4</c:v>
                </c:pt>
                <c:pt idx="172">
                  <c:v>3.6997287999999994E-4</c:v>
                </c:pt>
                <c:pt idx="173">
                  <c:v>5.2019326E-4</c:v>
                </c:pt>
                <c:pt idx="174">
                  <c:v>6.9635842000000006E-4</c:v>
                </c:pt>
                <c:pt idx="175">
                  <c:v>8.5591902000000004E-4</c:v>
                </c:pt>
                <c:pt idx="176">
                  <c:v>9.6358993999999998E-4</c:v>
                </c:pt>
                <c:pt idx="177">
                  <c:v>9.9965320000000015E-4</c:v>
                </c:pt>
                <c:pt idx="178">
                  <c:v>9.7500563999999997E-4</c:v>
                </c:pt>
                <c:pt idx="179">
                  <c:v>9.2389442000000014E-4</c:v>
                </c:pt>
                <c:pt idx="180">
                  <c:v>8.7304253999999999E-4</c:v>
                </c:pt>
                <c:pt idx="181">
                  <c:v>8.4502215999999997E-4</c:v>
                </c:pt>
                <c:pt idx="182">
                  <c:v>8.6344297999999995E-4</c:v>
                </c:pt>
                <c:pt idx="183">
                  <c:v>9.2908332000000006E-4</c:v>
                </c:pt>
                <c:pt idx="184">
                  <c:v>1.0315653399999999E-3</c:v>
                </c:pt>
                <c:pt idx="185">
                  <c:v>1.17478062E-3</c:v>
                </c:pt>
                <c:pt idx="186">
                  <c:v>1.3691072000000001E-3</c:v>
                </c:pt>
                <c:pt idx="187">
                  <c:v>1.6186961999999998E-3</c:v>
                </c:pt>
                <c:pt idx="188">
                  <c:v>1.9331472000000001E-3</c:v>
                </c:pt>
                <c:pt idx="189">
                  <c:v>2.3114223999999997E-3</c:v>
                </c:pt>
                <c:pt idx="190">
                  <c:v>2.7348416000000002E-3</c:v>
                </c:pt>
                <c:pt idx="191">
                  <c:v>3.1891350000000001E-3</c:v>
                </c:pt>
                <c:pt idx="192">
                  <c:v>3.6841617999999994E-3</c:v>
                </c:pt>
                <c:pt idx="193">
                  <c:v>4.2300403999999993E-3</c:v>
                </c:pt>
                <c:pt idx="194">
                  <c:v>4.8387053999999997E-3</c:v>
                </c:pt>
                <c:pt idx="195">
                  <c:v>5.5252048000000008E-3</c:v>
                </c:pt>
                <c:pt idx="196">
                  <c:v>6.2843496E-3</c:v>
                </c:pt>
                <c:pt idx="197">
                  <c:v>7.0992758000000006E-3</c:v>
                </c:pt>
                <c:pt idx="198">
                  <c:v>7.950265199999999E-3</c:v>
                </c:pt>
                <c:pt idx="199">
                  <c:v>8.8072210000000005E-3</c:v>
                </c:pt>
                <c:pt idx="200">
                  <c:v>9.6410868000000004E-3</c:v>
                </c:pt>
                <c:pt idx="201">
                  <c:v>1.0446414399999999E-2</c:v>
                </c:pt>
                <c:pt idx="202">
                  <c:v>1.12286504E-2</c:v>
                </c:pt>
                <c:pt idx="203">
                  <c:v>1.2019188E-2</c:v>
                </c:pt>
                <c:pt idx="204">
                  <c:v>1.2854611999999998E-2</c:v>
                </c:pt>
                <c:pt idx="205">
                  <c:v>1.3740108000000001E-2</c:v>
                </c:pt>
                <c:pt idx="206">
                  <c:v>1.4649472E-2</c:v>
                </c:pt>
                <c:pt idx="207">
                  <c:v>1.5542492E-2</c:v>
                </c:pt>
                <c:pt idx="208">
                  <c:v>1.6366757999999999E-2</c:v>
                </c:pt>
                <c:pt idx="209">
                  <c:v>1.7107741999999999E-2</c:v>
                </c:pt>
                <c:pt idx="210">
                  <c:v>1.7791387999999998E-2</c:v>
                </c:pt>
                <c:pt idx="211">
                  <c:v>1.8436115999999999E-2</c:v>
                </c:pt>
                <c:pt idx="212">
                  <c:v>1.9046595999999999E-2</c:v>
                </c:pt>
                <c:pt idx="213">
                  <c:v>1.9630096E-2</c:v>
                </c:pt>
                <c:pt idx="214">
                  <c:v>2.0181939999999999E-2</c:v>
                </c:pt>
                <c:pt idx="215">
                  <c:v>2.0679302E-2</c:v>
                </c:pt>
                <c:pt idx="216">
                  <c:v>2.1101944000000001E-2</c:v>
                </c:pt>
                <c:pt idx="217">
                  <c:v>2.1423400000000002E-2</c:v>
                </c:pt>
                <c:pt idx="218">
                  <c:v>2.1616170000000001E-2</c:v>
                </c:pt>
                <c:pt idx="219">
                  <c:v>2.1667542000000001E-2</c:v>
                </c:pt>
                <c:pt idx="220">
                  <c:v>2.1593339999999999E-2</c:v>
                </c:pt>
                <c:pt idx="221">
                  <c:v>2.1429107999999999E-2</c:v>
                </c:pt>
                <c:pt idx="222">
                  <c:v>2.1218437999999999E-2</c:v>
                </c:pt>
                <c:pt idx="223">
                  <c:v>2.0996090000000002E-2</c:v>
                </c:pt>
                <c:pt idx="224">
                  <c:v>2.0772963999999998E-2</c:v>
                </c:pt>
                <c:pt idx="225">
                  <c:v>2.0544390000000003E-2</c:v>
                </c:pt>
                <c:pt idx="226">
                  <c:v>2.0297395999999999E-2</c:v>
                </c:pt>
                <c:pt idx="227">
                  <c:v>2.0028607999999996E-2</c:v>
                </c:pt>
                <c:pt idx="228">
                  <c:v>1.9733876000000001E-2</c:v>
                </c:pt>
                <c:pt idx="229">
                  <c:v>1.9398409999999998E-2</c:v>
                </c:pt>
                <c:pt idx="230">
                  <c:v>1.8999378000000001E-2</c:v>
                </c:pt>
                <c:pt idx="231">
                  <c:v>1.8540413999999998E-2</c:v>
                </c:pt>
                <c:pt idx="232">
                  <c:v>1.8030597999999998E-2</c:v>
                </c:pt>
                <c:pt idx="233">
                  <c:v>1.7472523999999996E-2</c:v>
                </c:pt>
                <c:pt idx="234">
                  <c:v>1.6899143999999998E-2</c:v>
                </c:pt>
                <c:pt idx="235">
                  <c:v>1.6343926000000002E-2</c:v>
                </c:pt>
                <c:pt idx="236">
                  <c:v>1.5800901999999999E-2</c:v>
                </c:pt>
                <c:pt idx="237">
                  <c:v>1.5266437999999998E-2</c:v>
                </c:pt>
                <c:pt idx="238">
                  <c:v>1.4748321999999999E-2</c:v>
                </c:pt>
                <c:pt idx="239">
                  <c:v>1.4220864E-2</c:v>
                </c:pt>
                <c:pt idx="240">
                  <c:v>1.3692108E-2</c:v>
                </c:pt>
                <c:pt idx="241">
                  <c:v>1.3200713999999999E-2</c:v>
                </c:pt>
                <c:pt idx="242">
                  <c:v>1.2759912000000002E-2</c:v>
                </c:pt>
                <c:pt idx="243">
                  <c:v>1.2381376000000001E-2</c:v>
                </c:pt>
                <c:pt idx="244">
                  <c:v>1.2075228E-2</c:v>
                </c:pt>
                <c:pt idx="245">
                  <c:v>1.1813706000000002E-2</c:v>
                </c:pt>
                <c:pt idx="246">
                  <c:v>1.1580980000000001E-2</c:v>
                </c:pt>
                <c:pt idx="247">
                  <c:v>1.1382501999999999E-2</c:v>
                </c:pt>
                <c:pt idx="248">
                  <c:v>1.1213862E-2</c:v>
                </c:pt>
                <c:pt idx="249">
                  <c:v>1.1077651999999999E-2</c:v>
                </c:pt>
                <c:pt idx="250">
                  <c:v>1.0976726000000001E-2</c:v>
                </c:pt>
                <c:pt idx="251">
                  <c:v>1.0888773999999999E-2</c:v>
                </c:pt>
                <c:pt idx="252">
                  <c:v>1.0789925999999998E-2</c:v>
                </c:pt>
                <c:pt idx="253">
                  <c:v>1.0671876E-2</c:v>
                </c:pt>
                <c:pt idx="254">
                  <c:v>1.0532032E-2</c:v>
                </c:pt>
                <c:pt idx="255">
                  <c:v>1.03652068E-2</c:v>
                </c:pt>
                <c:pt idx="256">
                  <c:v>1.0162577799999999E-2</c:v>
                </c:pt>
                <c:pt idx="257">
                  <c:v>9.9257009999999986E-3</c:v>
                </c:pt>
                <c:pt idx="258">
                  <c:v>9.6493892000000005E-3</c:v>
                </c:pt>
                <c:pt idx="259">
                  <c:v>9.3211883999999995E-3</c:v>
                </c:pt>
                <c:pt idx="260">
                  <c:v>8.9475834000000004E-3</c:v>
                </c:pt>
                <c:pt idx="261">
                  <c:v>8.5456983999999993E-3</c:v>
                </c:pt>
                <c:pt idx="262">
                  <c:v>8.1311005999999998E-3</c:v>
                </c:pt>
                <c:pt idx="263">
                  <c:v>7.7471176000000006E-3</c:v>
                </c:pt>
                <c:pt idx="264">
                  <c:v>7.4378554000000003E-3</c:v>
                </c:pt>
                <c:pt idx="265">
                  <c:v>7.202017199999999E-3</c:v>
                </c:pt>
                <c:pt idx="266">
                  <c:v>7.0255926E-3</c:v>
                </c:pt>
                <c:pt idx="267">
                  <c:v>6.8870472000000004E-3</c:v>
                </c:pt>
                <c:pt idx="268">
                  <c:v>6.7456479999999999E-3</c:v>
                </c:pt>
                <c:pt idx="269">
                  <c:v>6.5832336000000002E-3</c:v>
                </c:pt>
                <c:pt idx="270">
                  <c:v>6.4086250000000011E-3</c:v>
                </c:pt>
                <c:pt idx="271">
                  <c:v>6.2189686000000003E-3</c:v>
                </c:pt>
                <c:pt idx="272">
                  <c:v>5.9981784E-3</c:v>
                </c:pt>
                <c:pt idx="273">
                  <c:v>5.7402872000000002E-3</c:v>
                </c:pt>
                <c:pt idx="274">
                  <c:v>5.4416626000000001E-3</c:v>
                </c:pt>
                <c:pt idx="275">
                  <c:v>5.1155364000000005E-3</c:v>
                </c:pt>
                <c:pt idx="276">
                  <c:v>4.7844806E-3</c:v>
                </c:pt>
                <c:pt idx="277">
                  <c:v>4.4762564000000006E-3</c:v>
                </c:pt>
                <c:pt idx="278">
                  <c:v>4.1981279999999998E-3</c:v>
                </c:pt>
                <c:pt idx="279">
                  <c:v>3.9399772E-3</c:v>
                </c:pt>
                <c:pt idx="280">
                  <c:v>3.6955771999999999E-3</c:v>
                </c:pt>
                <c:pt idx="281">
                  <c:v>3.467782E-3</c:v>
                </c:pt>
                <c:pt idx="282">
                  <c:v>3.2628179999999998E-3</c:v>
                </c:pt>
                <c:pt idx="283">
                  <c:v>3.0915824E-3</c:v>
                </c:pt>
                <c:pt idx="284">
                  <c:v>2.9600422E-3</c:v>
                </c:pt>
                <c:pt idx="285">
                  <c:v>2.8627492E-3</c:v>
                </c:pt>
                <c:pt idx="286">
                  <c:v>2.7914009999999998E-3</c:v>
                </c:pt>
                <c:pt idx="287">
                  <c:v>2.7280957999999997E-3</c:v>
                </c:pt>
                <c:pt idx="288">
                  <c:v>2.6559691999999998E-3</c:v>
                </c:pt>
                <c:pt idx="289">
                  <c:v>2.5713891999999999E-3</c:v>
                </c:pt>
                <c:pt idx="290">
                  <c:v>2.4808418E-3</c:v>
                </c:pt>
                <c:pt idx="291">
                  <c:v>2.4001533999999996E-3</c:v>
                </c:pt>
                <c:pt idx="292">
                  <c:v>2.3402207999999999E-3</c:v>
                </c:pt>
                <c:pt idx="293">
                  <c:v>2.2821043999999998E-3</c:v>
                </c:pt>
                <c:pt idx="294">
                  <c:v>2.2045293999999999E-3</c:v>
                </c:pt>
                <c:pt idx="295">
                  <c:v>2.0898534000000002E-3</c:v>
                </c:pt>
                <c:pt idx="296">
                  <c:v>1.9209527999999997E-3</c:v>
                </c:pt>
                <c:pt idx="297">
                  <c:v>1.7045732000000001E-3</c:v>
                </c:pt>
                <c:pt idx="298">
                  <c:v>1.4778158000000002E-3</c:v>
                </c:pt>
                <c:pt idx="299">
                  <c:v>1.27596532E-3</c:v>
                </c:pt>
                <c:pt idx="300">
                  <c:v>1.12340996E-3</c:v>
                </c:pt>
                <c:pt idx="301">
                  <c:v>1.0201495800000002E-3</c:v>
                </c:pt>
                <c:pt idx="302">
                  <c:v>9.3946128000000002E-4</c:v>
                </c:pt>
                <c:pt idx="303">
                  <c:v>8.5358391999999989E-4</c:v>
                </c:pt>
                <c:pt idx="304">
                  <c:v>7.3787012000000002E-4</c:v>
                </c:pt>
                <c:pt idx="305">
                  <c:v>5.8894696000000009E-4</c:v>
                </c:pt>
                <c:pt idx="306">
                  <c:v>4.2575418000000002E-4</c:v>
                </c:pt>
                <c:pt idx="307">
                  <c:v>2.7190151199999997E-4</c:v>
                </c:pt>
                <c:pt idx="308">
                  <c:v>1.5177708799999999E-4</c:v>
                </c:pt>
                <c:pt idx="309">
                  <c:v>8.5877288000000006E-5</c:v>
                </c:pt>
                <c:pt idx="310">
                  <c:v>6.0710839999999998E-5</c:v>
                </c:pt>
                <c:pt idx="311">
                  <c:v>5.9413599999999996E-5</c:v>
                </c:pt>
                <c:pt idx="312">
                  <c:v>6.0710839999999998E-5</c:v>
                </c:pt>
                <c:pt idx="313">
                  <c:v>3.2431003999999999E-5</c:v>
                </c:pt>
                <c:pt idx="314">
                  <c:v>-3.0614855999999997E-5</c:v>
                </c:pt>
                <c:pt idx="315">
                  <c:v>-1.1363820800000001E-4</c:v>
                </c:pt>
                <c:pt idx="316">
                  <c:v>-2.0755838799999996E-4</c:v>
                </c:pt>
                <c:pt idx="317">
                  <c:v>-2.8072272000000001E-4</c:v>
                </c:pt>
                <c:pt idx="318">
                  <c:v>-3.0070022000000003E-4</c:v>
                </c:pt>
                <c:pt idx="319">
                  <c:v>-2.8046327999999997E-4</c:v>
                </c:pt>
                <c:pt idx="320">
                  <c:v>-2.3376264000000003E-4</c:v>
                </c:pt>
                <c:pt idx="321">
                  <c:v>-1.7331125999999999E-4</c:v>
                </c:pt>
                <c:pt idx="322">
                  <c:v>-1.2998344799999999E-4</c:v>
                </c:pt>
                <c:pt idx="323">
                  <c:v>-1.22459448E-4</c:v>
                </c:pt>
                <c:pt idx="324">
                  <c:v>-1.5047982800000002E-4</c:v>
                </c:pt>
                <c:pt idx="325">
                  <c:v>-2.1949300799999999E-4</c:v>
                </c:pt>
                <c:pt idx="326">
                  <c:v>-3.1522932800000003E-4</c:v>
                </c:pt>
                <c:pt idx="327">
                  <c:v>-4.0447943999999999E-4</c:v>
                </c:pt>
                <c:pt idx="328">
                  <c:v>-4.7063868E-4</c:v>
                </c:pt>
                <c:pt idx="329">
                  <c:v>-5.1292872000000011E-4</c:v>
                </c:pt>
                <c:pt idx="330">
                  <c:v>-5.2823616000000008E-4</c:v>
                </c:pt>
                <c:pt idx="331">
                  <c:v>-5.1967437999999992E-4</c:v>
                </c:pt>
                <c:pt idx="332">
                  <c:v>-4.8101662000000003E-4</c:v>
                </c:pt>
                <c:pt idx="333">
                  <c:v>-3.9799325999999996E-4</c:v>
                </c:pt>
                <c:pt idx="334">
                  <c:v>-2.6515588E-4</c:v>
                </c:pt>
                <c:pt idx="335">
                  <c:v>-9.7293020000000007E-5</c:v>
                </c:pt>
                <c:pt idx="336">
                  <c:v>6.7715919999999995E-5</c:v>
                </c:pt>
                <c:pt idx="337">
                  <c:v>1.7875966000000001E-4</c:v>
                </c:pt>
                <c:pt idx="338">
                  <c:v>1.9380764400000002E-4</c:v>
                </c:pt>
                <c:pt idx="339">
                  <c:v>1.0948704399999999E-4</c:v>
                </c:pt>
                <c:pt idx="340">
                  <c:v>-3.9176655999999993E-5</c:v>
                </c:pt>
                <c:pt idx="341">
                  <c:v>-1.91213196E-4</c:v>
                </c:pt>
                <c:pt idx="342">
                  <c:v>-2.93435716E-4</c:v>
                </c:pt>
                <c:pt idx="343">
                  <c:v>-3.1055927999999998E-4</c:v>
                </c:pt>
                <c:pt idx="344">
                  <c:v>-2.5192402399999995E-4</c:v>
                </c:pt>
                <c:pt idx="345">
                  <c:v>-1.66825076E-4</c:v>
                </c:pt>
                <c:pt idx="346">
                  <c:v>-9.9628031999999996E-5</c:v>
                </c:pt>
                <c:pt idx="347">
                  <c:v>-7.2904891999999992E-5</c:v>
                </c:pt>
                <c:pt idx="348">
                  <c:v>-8.6915092000000002E-5</c:v>
                </c:pt>
                <c:pt idx="349">
                  <c:v>-1.1882718799999999E-4</c:v>
                </c:pt>
                <c:pt idx="350">
                  <c:v>-1.6111721599999999E-4</c:v>
                </c:pt>
                <c:pt idx="351">
                  <c:v>-2.2987094E-4</c:v>
                </c:pt>
                <c:pt idx="352">
                  <c:v>-3.4065524E-4</c:v>
                </c:pt>
                <c:pt idx="353">
                  <c:v>-4.9502680000000003E-4</c:v>
                </c:pt>
                <c:pt idx="354">
                  <c:v>-6.6288966000000002E-4</c:v>
                </c:pt>
                <c:pt idx="355">
                  <c:v>-7.8872193999999997E-4</c:v>
                </c:pt>
                <c:pt idx="356">
                  <c:v>-8.5073001999999998E-4</c:v>
                </c:pt>
                <c:pt idx="357">
                  <c:v>-8.6422129999999997E-4</c:v>
                </c:pt>
                <c:pt idx="358">
                  <c:v>-8.6214571999999998E-4</c:v>
                </c:pt>
                <c:pt idx="359">
                  <c:v>-8.8990657999999995E-4</c:v>
                </c:pt>
                <c:pt idx="360">
                  <c:v>-9.6540588000000008E-4</c:v>
                </c:pt>
                <c:pt idx="361">
                  <c:v>-1.0588071799999999E-3</c:v>
                </c:pt>
                <c:pt idx="362">
                  <c:v>-1.1293769599999999E-3</c:v>
                </c:pt>
                <c:pt idx="363">
                  <c:v>-1.1558406E-3</c:v>
                </c:pt>
                <c:pt idx="364">
                  <c:v>-1.1298958800000001E-3</c:v>
                </c:pt>
                <c:pt idx="365">
                  <c:v>-1.0647745000000003E-3</c:v>
                </c:pt>
                <c:pt idx="366">
                  <c:v>-9.8408613999999999E-4</c:v>
                </c:pt>
                <c:pt idx="367">
                  <c:v>-9.0651127999999989E-4</c:v>
                </c:pt>
                <c:pt idx="368">
                  <c:v>-8.4476270000000012E-4</c:v>
                </c:pt>
                <c:pt idx="369">
                  <c:v>-8.0480771999999999E-4</c:v>
                </c:pt>
                <c:pt idx="370">
                  <c:v>-7.6926334000000001E-4</c:v>
                </c:pt>
                <c:pt idx="371">
                  <c:v>-7.1996822000000007E-4</c:v>
                </c:pt>
                <c:pt idx="372">
                  <c:v>-6.5640346000000007E-4</c:v>
                </c:pt>
                <c:pt idx="373">
                  <c:v>-5.8453637999999997E-4</c:v>
                </c:pt>
                <c:pt idx="374">
                  <c:v>-5.2097161999999997E-4</c:v>
                </c:pt>
                <c:pt idx="375">
                  <c:v>-4.8672447999999999E-4</c:v>
                </c:pt>
                <c:pt idx="376">
                  <c:v>-4.8464889999999999E-4</c:v>
                </c:pt>
                <c:pt idx="377">
                  <c:v>-4.8880006000000004E-4</c:v>
                </c:pt>
                <c:pt idx="378">
                  <c:v>-4.6441193999999995E-4</c:v>
                </c:pt>
                <c:pt idx="379">
                  <c:v>-4.0240386E-4</c:v>
                </c:pt>
                <c:pt idx="380">
                  <c:v>-3.2145607999999997E-4</c:v>
                </c:pt>
                <c:pt idx="381">
                  <c:v>-2.5218346000000001E-4</c:v>
                </c:pt>
                <c:pt idx="382">
                  <c:v>-2.2727644000000003E-4</c:v>
                </c:pt>
                <c:pt idx="383">
                  <c:v>-2.6567474E-4</c:v>
                </c:pt>
                <c:pt idx="384">
                  <c:v>-3.5077367999999996E-4</c:v>
                </c:pt>
                <c:pt idx="385">
                  <c:v>-4.5766625999999996E-4</c:v>
                </c:pt>
                <c:pt idx="386">
                  <c:v>-5.617049199999999E-4</c:v>
                </c:pt>
                <c:pt idx="387">
                  <c:v>-6.4524717999999998E-4</c:v>
                </c:pt>
                <c:pt idx="388">
                  <c:v>-6.9713677999999992E-4</c:v>
                </c:pt>
                <c:pt idx="389">
                  <c:v>-7.0466077999999999E-4</c:v>
                </c:pt>
                <c:pt idx="390">
                  <c:v>-6.6470579999999997E-4</c:v>
                </c:pt>
                <c:pt idx="391">
                  <c:v>-5.873902800000001E-4</c:v>
                </c:pt>
                <c:pt idx="392">
                  <c:v>-4.9865906000000002E-4</c:v>
                </c:pt>
                <c:pt idx="393">
                  <c:v>-4.3042424000000001E-4</c:v>
                </c:pt>
                <c:pt idx="394">
                  <c:v>-4.0629558000000005E-4</c:v>
                </c:pt>
                <c:pt idx="395">
                  <c:v>-4.2964589999999997E-4</c:v>
                </c:pt>
                <c:pt idx="396">
                  <c:v>-4.9347011999999993E-4</c:v>
                </c:pt>
                <c:pt idx="397">
                  <c:v>-5.8064466000000003E-4</c:v>
                </c:pt>
                <c:pt idx="398">
                  <c:v>-6.7793765999999995E-4</c:v>
                </c:pt>
                <c:pt idx="399">
                  <c:v>-7.7860351999999998E-4</c:v>
                </c:pt>
                <c:pt idx="400">
                  <c:v>-8.7433987999999997E-4</c:v>
                </c:pt>
                <c:pt idx="401">
                  <c:v>-9.6255220000000005E-4</c:v>
                </c:pt>
                <c:pt idx="402">
                  <c:v>-1.0263765E-3</c:v>
                </c:pt>
                <c:pt idx="403">
                  <c:v>-1.0502457200000002E-3</c:v>
                </c:pt>
                <c:pt idx="404">
                  <c:v>-1.0453161599999999E-3</c:v>
                </c:pt>
                <c:pt idx="405">
                  <c:v>-1.0268953E-3</c:v>
                </c:pt>
                <c:pt idx="406">
                  <c:v>-9.9731822000000006E-4</c:v>
                </c:pt>
                <c:pt idx="407">
                  <c:v>-9.6540601999999995E-4</c:v>
                </c:pt>
                <c:pt idx="408">
                  <c:v>-9.2259709999999997E-4</c:v>
                </c:pt>
                <c:pt idx="409">
                  <c:v>-8.4683828E-4</c:v>
                </c:pt>
                <c:pt idx="410">
                  <c:v>-7.3242171999999997E-4</c:v>
                </c:pt>
                <c:pt idx="411">
                  <c:v>-5.8739027999999999E-4</c:v>
                </c:pt>
                <c:pt idx="412">
                  <c:v>-4.2523528000000001E-4</c:v>
                </c:pt>
                <c:pt idx="413">
                  <c:v>-2.8227942400000001E-4</c:v>
                </c:pt>
                <c:pt idx="414">
                  <c:v>-1.9640214400000003E-4</c:v>
                </c:pt>
                <c:pt idx="415">
                  <c:v>-1.8213248400000001E-4</c:v>
                </c:pt>
                <c:pt idx="416">
                  <c:v>-2.3921106400000004E-4</c:v>
                </c:pt>
                <c:pt idx="417">
                  <c:v>-3.4532530400000004E-4</c:v>
                </c:pt>
                <c:pt idx="418">
                  <c:v>-4.5740684E-4</c:v>
                </c:pt>
                <c:pt idx="419">
                  <c:v>-5.4198688000000001E-4</c:v>
                </c:pt>
                <c:pt idx="420">
                  <c:v>-5.8946588000000002E-4</c:v>
                </c:pt>
                <c:pt idx="421">
                  <c:v>-5.8635250000000001E-4</c:v>
                </c:pt>
                <c:pt idx="422">
                  <c:v>-5.4717584000000001E-4</c:v>
                </c:pt>
                <c:pt idx="423">
                  <c:v>-5.0514525999999997E-4</c:v>
                </c:pt>
                <c:pt idx="424">
                  <c:v>-4.7686544000000001E-4</c:v>
                </c:pt>
                <c:pt idx="425">
                  <c:v>-4.7764378000000001E-4</c:v>
                </c:pt>
                <c:pt idx="426">
                  <c:v>-5.3083061999999995E-4</c:v>
                </c:pt>
                <c:pt idx="427">
                  <c:v>-6.2656693999999999E-4</c:v>
                </c:pt>
                <c:pt idx="428">
                  <c:v>-7.3216228000000003E-4</c:v>
                </c:pt>
                <c:pt idx="429">
                  <c:v>-8.2686080000000006E-4</c:v>
                </c:pt>
                <c:pt idx="430">
                  <c:v>-8.9146335999999997E-4</c:v>
                </c:pt>
                <c:pt idx="431">
                  <c:v>-9.241538000000001E-4</c:v>
                </c:pt>
                <c:pt idx="432">
                  <c:v>-9.5243370000000006E-4</c:v>
                </c:pt>
                <c:pt idx="433">
                  <c:v>-1.00250726E-3</c:v>
                </c:pt>
                <c:pt idx="434">
                  <c:v>-1.0751527800000001E-3</c:v>
                </c:pt>
                <c:pt idx="435">
                  <c:v>-1.15013316E-3</c:v>
                </c:pt>
                <c:pt idx="436">
                  <c:v>-1.2149952000000002E-3</c:v>
                </c:pt>
                <c:pt idx="437">
                  <c:v>-1.2640308E-3</c:v>
                </c:pt>
                <c:pt idx="438">
                  <c:v>-1.2982778000000001E-3</c:v>
                </c:pt>
                <c:pt idx="439">
                  <c:v>-1.3322653999999999E-3</c:v>
                </c:pt>
                <c:pt idx="440">
                  <c:v>-1.3761122000000001E-3</c:v>
                </c:pt>
                <c:pt idx="441">
                  <c:v>-1.4168456000000001E-3</c:v>
                </c:pt>
                <c:pt idx="442">
                  <c:v>-1.4243696E-3</c:v>
                </c:pt>
                <c:pt idx="443">
                  <c:v>-1.3934954000000002E-3</c:v>
                </c:pt>
                <c:pt idx="444">
                  <c:v>-1.3351195999999998E-3</c:v>
                </c:pt>
                <c:pt idx="445">
                  <c:v>-1.2627336E-3</c:v>
                </c:pt>
                <c:pt idx="446">
                  <c:v>-1.1893098E-3</c:v>
                </c:pt>
                <c:pt idx="447">
                  <c:v>-1.1322312000000001E-3</c:v>
                </c:pt>
                <c:pt idx="448">
                  <c:v>-1.0785254E-3</c:v>
                </c:pt>
                <c:pt idx="449">
                  <c:v>-1.0027665800000001E-3</c:v>
                </c:pt>
                <c:pt idx="450">
                  <c:v>-9.1896488000000004E-4</c:v>
                </c:pt>
                <c:pt idx="451">
                  <c:v>-8.4657880000000001E-4</c:v>
                </c:pt>
                <c:pt idx="452">
                  <c:v>-7.9442977999999995E-4</c:v>
                </c:pt>
                <c:pt idx="453">
                  <c:v>-7.8171681999999998E-4</c:v>
                </c:pt>
                <c:pt idx="454">
                  <c:v>-8.1752066000000004E-4</c:v>
                </c:pt>
                <c:pt idx="455">
                  <c:v>-8.8134496000000001E-4</c:v>
                </c:pt>
                <c:pt idx="456">
                  <c:v>-9.5658484000000002E-4</c:v>
                </c:pt>
                <c:pt idx="457">
                  <c:v>-1.0292302600000002E-3</c:v>
                </c:pt>
                <c:pt idx="458">
                  <c:v>-1.0730770199999999E-3</c:v>
                </c:pt>
                <c:pt idx="459">
                  <c:v>-1.06944474E-3</c:v>
                </c:pt>
                <c:pt idx="460">
                  <c:v>-1.0144416799999999E-3</c:v>
                </c:pt>
                <c:pt idx="461">
                  <c:v>-9.1247866000000006E-4</c:v>
                </c:pt>
                <c:pt idx="462">
                  <c:v>-7.8275467999999997E-4</c:v>
                </c:pt>
                <c:pt idx="463">
                  <c:v>-6.4939836E-4</c:v>
                </c:pt>
                <c:pt idx="464">
                  <c:v>-5.3965185999999997E-4</c:v>
                </c:pt>
                <c:pt idx="465">
                  <c:v>-4.6804419999999999E-4</c:v>
                </c:pt>
                <c:pt idx="466">
                  <c:v>-4.3535376000000003E-4</c:v>
                </c:pt>
                <c:pt idx="467">
                  <c:v>-4.3639155999999999E-4</c:v>
                </c:pt>
                <c:pt idx="468">
                  <c:v>-4.7271428000000002E-4</c:v>
                </c:pt>
                <c:pt idx="469">
                  <c:v>-5.3576014000000002E-4</c:v>
                </c:pt>
                <c:pt idx="470">
                  <c:v>-6.0970282000000003E-4</c:v>
                </c:pt>
                <c:pt idx="471">
                  <c:v>-6.8338603999999997E-4</c:v>
                </c:pt>
                <c:pt idx="472">
                  <c:v>-7.4695079999999997E-4</c:v>
                </c:pt>
                <c:pt idx="473">
                  <c:v>-7.8612745999999986E-4</c:v>
                </c:pt>
                <c:pt idx="474">
                  <c:v>-7.9105697999999993E-4</c:v>
                </c:pt>
                <c:pt idx="475">
                  <c:v>-7.5862597999999996E-4</c:v>
                </c:pt>
                <c:pt idx="476">
                  <c:v>-6.8987225999999995E-4</c:v>
                </c:pt>
                <c:pt idx="477">
                  <c:v>-5.9335760000000007E-4</c:v>
                </c:pt>
                <c:pt idx="478">
                  <c:v>-4.7945992000000002E-4</c:v>
                </c:pt>
                <c:pt idx="479">
                  <c:v>-3.5751933999999999E-4</c:v>
                </c:pt>
                <c:pt idx="480">
                  <c:v>-2.4180553200000001E-4</c:v>
                </c:pt>
                <c:pt idx="481">
                  <c:v>-1.50739284E-4</c:v>
                </c:pt>
                <c:pt idx="482">
                  <c:v>-1.0014692399999999E-4</c:v>
                </c:pt>
                <c:pt idx="483">
                  <c:v>-9.7033544000000012E-5</c:v>
                </c:pt>
                <c:pt idx="484">
                  <c:v>-1.37507444E-4</c:v>
                </c:pt>
                <c:pt idx="485">
                  <c:v>-2.0003441199999998E-4</c:v>
                </c:pt>
                <c:pt idx="486">
                  <c:v>-2.4958897999999996E-4</c:v>
                </c:pt>
                <c:pt idx="487">
                  <c:v>-2.6152358000000001E-4</c:v>
                </c:pt>
                <c:pt idx="488">
                  <c:v>-2.4206497999999999E-4</c:v>
                </c:pt>
                <c:pt idx="489">
                  <c:v>-2.0989341999999998E-4</c:v>
                </c:pt>
                <c:pt idx="490">
                  <c:v>-1.8265137999999998E-4</c:v>
                </c:pt>
                <c:pt idx="491">
                  <c:v>-1.6838174E-4</c:v>
                </c:pt>
                <c:pt idx="492">
                  <c:v>-1.48144804E-4</c:v>
                </c:pt>
                <c:pt idx="493">
                  <c:v>-9.3401283999999999E-5</c:v>
                </c:pt>
                <c:pt idx="494">
                  <c:v>-1.2972440000000068E-6</c:v>
                </c:pt>
                <c:pt idx="495">
                  <c:v>1.0429809600000001E-4</c:v>
                </c:pt>
                <c:pt idx="496">
                  <c:v>1.9666157600000002E-4</c:v>
                </c:pt>
                <c:pt idx="497">
                  <c:v>2.4803227999999999E-4</c:v>
                </c:pt>
                <c:pt idx="498">
                  <c:v>2.4958897999999996E-4</c:v>
                </c:pt>
                <c:pt idx="499">
                  <c:v>2.2130913999999997E-4</c:v>
                </c:pt>
                <c:pt idx="500">
                  <c:v>1.8887813999999997E-4</c:v>
                </c:pt>
                <c:pt idx="501">
                  <c:v>1.6526837999999996E-4</c:v>
                </c:pt>
                <c:pt idx="502">
                  <c:v>1.5281487999999998E-4</c:v>
                </c:pt>
                <c:pt idx="503">
                  <c:v>1.36988548E-4</c:v>
                </c:pt>
                <c:pt idx="504">
                  <c:v>1.0118472800000002E-4</c:v>
                </c:pt>
                <c:pt idx="505">
                  <c:v>5.9932492000000007E-5</c:v>
                </c:pt>
                <c:pt idx="506">
                  <c:v>3.0614868000000003E-5</c:v>
                </c:pt>
                <c:pt idx="507">
                  <c:v>2.6723147999999996E-5</c:v>
                </c:pt>
                <c:pt idx="508">
                  <c:v>5.7597460000000003E-5</c:v>
                </c:pt>
                <c:pt idx="509">
                  <c:v>1.1337878000000001E-4</c:v>
                </c:pt>
                <c:pt idx="510">
                  <c:v>1.61376656E-4</c:v>
                </c:pt>
                <c:pt idx="511">
                  <c:v>1.9121318000000001E-4</c:v>
                </c:pt>
                <c:pt idx="512">
                  <c:v>1.9614268000000003E-4</c:v>
                </c:pt>
                <c:pt idx="513">
                  <c:v>1.676034E-4</c:v>
                </c:pt>
                <c:pt idx="514">
                  <c:v>1.2972399200000001E-4</c:v>
                </c:pt>
                <c:pt idx="515">
                  <c:v>1.0300085199999999E-4</c:v>
                </c:pt>
                <c:pt idx="516">
                  <c:v>8.2245007999999991E-5</c:v>
                </c:pt>
                <c:pt idx="517">
                  <c:v>7.9391088E-5</c:v>
                </c:pt>
                <c:pt idx="518">
                  <c:v>1.12081528E-4</c:v>
                </c:pt>
                <c:pt idx="519">
                  <c:v>1.5177707599999999E-4</c:v>
                </c:pt>
                <c:pt idx="520">
                  <c:v>1.7953801600000002E-4</c:v>
                </c:pt>
                <c:pt idx="521">
                  <c:v>1.9925606000000001E-4</c:v>
                </c:pt>
                <c:pt idx="522">
                  <c:v>2.1041231999999999E-4</c:v>
                </c:pt>
                <c:pt idx="523">
                  <c:v>2.2935204E-4</c:v>
                </c:pt>
                <c:pt idx="524">
                  <c:v>2.869495E-4</c:v>
                </c:pt>
                <c:pt idx="525">
                  <c:v>3.8216691999999998E-4</c:v>
                </c:pt>
                <c:pt idx="526">
                  <c:v>4.8127606000000002E-4</c:v>
                </c:pt>
                <c:pt idx="527">
                  <c:v>5.4769475999999994E-4</c:v>
                </c:pt>
                <c:pt idx="528">
                  <c:v>5.5210535999999997E-4</c:v>
                </c:pt>
                <c:pt idx="529">
                  <c:v>4.882811399999999E-4</c:v>
                </c:pt>
                <c:pt idx="530">
                  <c:v>3.8787475999999997E-4</c:v>
                </c:pt>
                <c:pt idx="531">
                  <c:v>2.9732739999999998E-4</c:v>
                </c:pt>
                <c:pt idx="532">
                  <c:v>2.3090870000000001E-4</c:v>
                </c:pt>
                <c:pt idx="533">
                  <c:v>1.8291082E-4</c:v>
                </c:pt>
                <c:pt idx="534">
                  <c:v>1.3621018400000002E-4</c:v>
                </c:pt>
                <c:pt idx="535">
                  <c:v>6.4343084000000007E-5</c:v>
                </c:pt>
                <c:pt idx="536">
                  <c:v>-3.2171556000000002E-5</c:v>
                </c:pt>
                <c:pt idx="537">
                  <c:v>-1.1675159599999998E-4</c:v>
                </c:pt>
                <c:pt idx="538">
                  <c:v>-1.64749476E-4</c:v>
                </c:pt>
                <c:pt idx="539">
                  <c:v>-1.62154996E-4</c:v>
                </c:pt>
                <c:pt idx="540">
                  <c:v>-1.1182208399999999E-4</c:v>
                </c:pt>
                <c:pt idx="541">
                  <c:v>-4.4365611999999994E-5</c:v>
                </c:pt>
                <c:pt idx="542">
                  <c:v>2.8539200000000026E-6</c:v>
                </c:pt>
                <c:pt idx="543">
                  <c:v>1.4010192000000002E-5</c:v>
                </c:pt>
                <c:pt idx="544">
                  <c:v>-1.8161359999999989E-6</c:v>
                </c:pt>
                <c:pt idx="545">
                  <c:v>-2.8279831999999997E-5</c:v>
                </c:pt>
                <c:pt idx="546">
                  <c:v>-4.3587264000000003E-5</c:v>
                </c:pt>
                <c:pt idx="547">
                  <c:v>-2.3869216000000002E-5</c:v>
                </c:pt>
                <c:pt idx="548">
                  <c:v>2.5944792000000001E-5</c:v>
                </c:pt>
                <c:pt idx="549">
                  <c:v>7.3683215999999997E-5</c:v>
                </c:pt>
                <c:pt idx="550">
                  <c:v>1.06114216E-4</c:v>
                </c:pt>
                <c:pt idx="551">
                  <c:v>9.8330775999999991E-5</c:v>
                </c:pt>
                <c:pt idx="552">
                  <c:v>3.8917175999999988E-5</c:v>
                </c:pt>
                <c:pt idx="553">
                  <c:v>-3.3468803999999998E-5</c:v>
                </c:pt>
                <c:pt idx="554">
                  <c:v>-7.0569860000000001E-5</c:v>
                </c:pt>
                <c:pt idx="555">
                  <c:v>-5.7078555999999999E-5</c:v>
                </c:pt>
                <c:pt idx="556">
                  <c:v>7.2645439999999899E-6</c:v>
                </c:pt>
                <c:pt idx="557">
                  <c:v>9.4957984000000004E-5</c:v>
                </c:pt>
                <c:pt idx="558">
                  <c:v>1.6293336400000002E-4</c:v>
                </c:pt>
                <c:pt idx="559">
                  <c:v>1.9432658E-4</c:v>
                </c:pt>
                <c:pt idx="560">
                  <c:v>2.0107221999999999E-4</c:v>
                </c:pt>
                <c:pt idx="561">
                  <c:v>2.1508242000000001E-4</c:v>
                </c:pt>
                <c:pt idx="562">
                  <c:v>2.6593422000000005E-4</c:v>
                </c:pt>
                <c:pt idx="563">
                  <c:v>3.5985439999999997E-4</c:v>
                </c:pt>
                <c:pt idx="564">
                  <c:v>4.8075715999999996E-4</c:v>
                </c:pt>
                <c:pt idx="565">
                  <c:v>5.9621152000000001E-4</c:v>
                </c:pt>
                <c:pt idx="566">
                  <c:v>6.7741873999999991E-4</c:v>
                </c:pt>
                <c:pt idx="567">
                  <c:v>7.0829306000000001E-4</c:v>
                </c:pt>
                <c:pt idx="568">
                  <c:v>6.9039113999999993E-4</c:v>
                </c:pt>
                <c:pt idx="569">
                  <c:v>6.3642595999999999E-4</c:v>
                </c:pt>
                <c:pt idx="570">
                  <c:v>5.6767223999999999E-4</c:v>
                </c:pt>
                <c:pt idx="571">
                  <c:v>5.0384803999999994E-4</c:v>
                </c:pt>
                <c:pt idx="572">
                  <c:v>4.5040173999999998E-4</c:v>
                </c:pt>
                <c:pt idx="573">
                  <c:v>3.9643656000000005E-4</c:v>
                </c:pt>
                <c:pt idx="574">
                  <c:v>3.3131510000000003E-4</c:v>
                </c:pt>
                <c:pt idx="575">
                  <c:v>2.5763186800000003E-4</c:v>
                </c:pt>
                <c:pt idx="576">
                  <c:v>1.6838174799999999E-4</c:v>
                </c:pt>
                <c:pt idx="577">
                  <c:v>7.3942679999999984E-5</c:v>
                </c:pt>
                <c:pt idx="578">
                  <c:v>-1.2972480000000018E-6</c:v>
                </c:pt>
                <c:pt idx="579">
                  <c:v>-5.4743527999999992E-5</c:v>
                </c:pt>
                <c:pt idx="580">
                  <c:v>-8.8731216000000006E-5</c:v>
                </c:pt>
                <c:pt idx="581">
                  <c:v>-8.3801703999999999E-5</c:v>
                </c:pt>
                <c:pt idx="582">
                  <c:v>-4.2030576000000005E-5</c:v>
                </c:pt>
                <c:pt idx="583">
                  <c:v>1.0377912000000004E-5</c:v>
                </c:pt>
                <c:pt idx="584">
                  <c:v>5.8894691999999995E-5</c:v>
                </c:pt>
                <c:pt idx="585">
                  <c:v>7.1867092000000007E-5</c:v>
                </c:pt>
                <c:pt idx="586">
                  <c:v>2.8798720000000014E-5</c:v>
                </c:pt>
                <c:pt idx="587">
                  <c:v>-5.007348E-5</c:v>
                </c:pt>
                <c:pt idx="588">
                  <c:v>-1.3309684000000003E-4</c:v>
                </c:pt>
                <c:pt idx="589">
                  <c:v>-2.0392613999999998E-4</c:v>
                </c:pt>
                <c:pt idx="590">
                  <c:v>-2.4595672000000002E-4</c:v>
                </c:pt>
                <c:pt idx="591">
                  <c:v>-2.7008537999999999E-4</c:v>
                </c:pt>
                <c:pt idx="592">
                  <c:v>-3.0770533999999997E-4</c:v>
                </c:pt>
                <c:pt idx="593">
                  <c:v>-3.6167051999999995E-4</c:v>
                </c:pt>
                <c:pt idx="594">
                  <c:v>-4.2627307999999997E-4</c:v>
                </c:pt>
                <c:pt idx="595">
                  <c:v>-4.9736183999999999E-4</c:v>
                </c:pt>
                <c:pt idx="596">
                  <c:v>-5.619644E-4</c:v>
                </c:pt>
                <c:pt idx="597">
                  <c:v>-6.0684889999999998E-4</c:v>
                </c:pt>
              </c:numCache>
            </c:numRef>
          </c:val>
          <c:smooth val="0"/>
        </c:ser>
        <c:ser>
          <c:idx val="70"/>
          <c:order val="69"/>
          <c:marker>
            <c:symbol val="none"/>
          </c:marker>
          <c:val>
            <c:numRef>
              <c:f>Sheet1!$BT$2:$BT$599</c:f>
              <c:numCache>
                <c:formatCode>0.00E+00</c:formatCode>
                <c:ptCount val="598"/>
                <c:pt idx="0">
                  <c:v>4.566285E-4</c:v>
                </c:pt>
                <c:pt idx="1">
                  <c:v>5.4743529999999997E-4</c:v>
                </c:pt>
                <c:pt idx="2">
                  <c:v>5.1240984000000002E-4</c:v>
                </c:pt>
                <c:pt idx="3">
                  <c:v>5.4302470000000005E-4</c:v>
                </c:pt>
                <c:pt idx="4">
                  <c:v>5.8194189999999997E-4</c:v>
                </c:pt>
                <c:pt idx="5">
                  <c:v>6.3123702000000002E-4</c:v>
                </c:pt>
                <c:pt idx="6">
                  <c:v>6.8182938000000001E-4</c:v>
                </c:pt>
                <c:pt idx="7">
                  <c:v>7.1348202000000001E-4</c:v>
                </c:pt>
                <c:pt idx="8">
                  <c:v>7.025852E-4</c:v>
                </c:pt>
                <c:pt idx="9">
                  <c:v>6.4939836E-4</c:v>
                </c:pt>
                <c:pt idx="10">
                  <c:v>5.7493677999999999E-4</c:v>
                </c:pt>
                <c:pt idx="11">
                  <c:v>4.9658348000000002E-4</c:v>
                </c:pt>
                <c:pt idx="12">
                  <c:v>4.2367860000000002E-4</c:v>
                </c:pt>
                <c:pt idx="13">
                  <c:v>3.5933550000000002E-4</c:v>
                </c:pt>
                <c:pt idx="14">
                  <c:v>3.1029982000000002E-4</c:v>
                </c:pt>
                <c:pt idx="15">
                  <c:v>2.7293930000000003E-4</c:v>
                </c:pt>
                <c:pt idx="16">
                  <c:v>2.4855117999999994E-4</c:v>
                </c:pt>
                <c:pt idx="17">
                  <c:v>2.4206497999999999E-4</c:v>
                </c:pt>
                <c:pt idx="18">
                  <c:v>2.3531933999999997E-4</c:v>
                </c:pt>
                <c:pt idx="19">
                  <c:v>1.98996624E-4</c:v>
                </c:pt>
                <c:pt idx="20">
                  <c:v>1.2194056400000001E-4</c:v>
                </c:pt>
                <c:pt idx="21">
                  <c:v>9.8590240000000091E-6</c:v>
                </c:pt>
                <c:pt idx="22">
                  <c:v>-1.1571381599999999E-4</c:v>
                </c:pt>
                <c:pt idx="23">
                  <c:v>-2.1741743599999999E-4</c:v>
                </c:pt>
                <c:pt idx="24">
                  <c:v>-2.6878813999999998E-4</c:v>
                </c:pt>
                <c:pt idx="25">
                  <c:v>-2.6826924000000003E-4</c:v>
                </c:pt>
                <c:pt idx="26">
                  <c:v>-2.3194651999999997E-4</c:v>
                </c:pt>
                <c:pt idx="27">
                  <c:v>-1.7927858000000001E-4</c:v>
                </c:pt>
                <c:pt idx="28">
                  <c:v>-1.1856775200000001E-4</c:v>
                </c:pt>
                <c:pt idx="29">
                  <c:v>-4.7738451999999992E-5</c:v>
                </c:pt>
                <c:pt idx="30">
                  <c:v>4.0733327999999995E-5</c:v>
                </c:pt>
                <c:pt idx="31">
                  <c:v>1.4451252799999999E-4</c:v>
                </c:pt>
                <c:pt idx="32">
                  <c:v>2.3998940800000002E-4</c:v>
                </c:pt>
                <c:pt idx="33">
                  <c:v>2.9784631999999996E-4</c:v>
                </c:pt>
                <c:pt idx="34">
                  <c:v>2.9940301999999998E-4</c:v>
                </c:pt>
                <c:pt idx="35">
                  <c:v>2.3869217999999997E-4</c:v>
                </c:pt>
                <c:pt idx="36">
                  <c:v>1.2816734000000002E-4</c:v>
                </c:pt>
                <c:pt idx="37">
                  <c:v>2.853939999999987E-6</c:v>
                </c:pt>
                <c:pt idx="38">
                  <c:v>-1.0014692E-4</c:v>
                </c:pt>
                <c:pt idx="39">
                  <c:v>-1.4944204800000001E-4</c:v>
                </c:pt>
                <c:pt idx="40">
                  <c:v>-1.2401614800000002E-4</c:v>
                </c:pt>
                <c:pt idx="41">
                  <c:v>-3.1652668000000002E-5</c:v>
                </c:pt>
                <c:pt idx="42">
                  <c:v>9.0806792000000004E-5</c:v>
                </c:pt>
                <c:pt idx="43">
                  <c:v>2.03666672E-4</c:v>
                </c:pt>
                <c:pt idx="44">
                  <c:v>2.6775032E-4</c:v>
                </c:pt>
                <c:pt idx="45">
                  <c:v>2.7242038E-4</c:v>
                </c:pt>
                <c:pt idx="46">
                  <c:v>2.4621614000000004E-4</c:v>
                </c:pt>
                <c:pt idx="47">
                  <c:v>2.2234692000000001E-4</c:v>
                </c:pt>
                <c:pt idx="48">
                  <c:v>2.3272483999999997E-4</c:v>
                </c:pt>
                <c:pt idx="49">
                  <c:v>3.0329470000000004E-4</c:v>
                </c:pt>
                <c:pt idx="50">
                  <c:v>4.1459790000000004E-4</c:v>
                </c:pt>
                <c:pt idx="51">
                  <c:v>5.1915543999999996E-4</c:v>
                </c:pt>
                <c:pt idx="52">
                  <c:v>5.9569262E-4</c:v>
                </c:pt>
                <c:pt idx="53">
                  <c:v>6.3097754000000002E-4</c:v>
                </c:pt>
                <c:pt idx="54">
                  <c:v>6.2189685999999996E-4</c:v>
                </c:pt>
                <c:pt idx="55">
                  <c:v>6.0088158000000001E-4</c:v>
                </c:pt>
                <c:pt idx="56">
                  <c:v>6.0347606000000001E-4</c:v>
                </c:pt>
                <c:pt idx="57">
                  <c:v>6.2501023999999997E-4</c:v>
                </c:pt>
                <c:pt idx="58">
                  <c:v>6.4784167999999991E-4</c:v>
                </c:pt>
                <c:pt idx="59">
                  <c:v>6.5536567999999987E-4</c:v>
                </c:pt>
                <c:pt idx="60">
                  <c:v>6.2008074000000004E-4</c:v>
                </c:pt>
                <c:pt idx="61">
                  <c:v>5.3939242000000003E-4</c:v>
                </c:pt>
                <c:pt idx="62">
                  <c:v>4.5481235999999994E-4</c:v>
                </c:pt>
                <c:pt idx="63">
                  <c:v>4.0785226000000004E-4</c:v>
                </c:pt>
                <c:pt idx="64">
                  <c:v>4.1848961999999999E-4</c:v>
                </c:pt>
                <c:pt idx="65">
                  <c:v>4.9165395999999995E-4</c:v>
                </c:pt>
                <c:pt idx="66">
                  <c:v>5.9854653999999994E-4</c:v>
                </c:pt>
                <c:pt idx="67">
                  <c:v>6.8182936000000009E-4</c:v>
                </c:pt>
                <c:pt idx="68">
                  <c:v>7.0025017999999996E-4</c:v>
                </c:pt>
                <c:pt idx="69">
                  <c:v>6.5147395999999992E-4</c:v>
                </c:pt>
                <c:pt idx="70">
                  <c:v>5.5807268000000005E-4</c:v>
                </c:pt>
                <c:pt idx="71">
                  <c:v>4.5896354000000001E-4</c:v>
                </c:pt>
                <c:pt idx="72">
                  <c:v>3.9280430000000006E-4</c:v>
                </c:pt>
                <c:pt idx="73">
                  <c:v>3.6893507999999998E-4</c:v>
                </c:pt>
                <c:pt idx="74">
                  <c:v>3.5985439999999997E-4</c:v>
                </c:pt>
                <c:pt idx="75">
                  <c:v>3.3546628E-4</c:v>
                </c:pt>
                <c:pt idx="76">
                  <c:v>2.7683102399999996E-4</c:v>
                </c:pt>
                <c:pt idx="77">
                  <c:v>1.8809980000000003E-4</c:v>
                </c:pt>
                <c:pt idx="78">
                  <c:v>9.0287895999999969E-5</c:v>
                </c:pt>
                <c:pt idx="79">
                  <c:v>6.4861919999999996E-6</c:v>
                </c:pt>
                <c:pt idx="80">
                  <c:v>-4.9035671999999999E-5</c:v>
                </c:pt>
                <c:pt idx="81">
                  <c:v>-8.0428876000000006E-5</c:v>
                </c:pt>
                <c:pt idx="82">
                  <c:v>-1.02222512E-4</c:v>
                </c:pt>
                <c:pt idx="83">
                  <c:v>-1.1597324799999999E-4</c:v>
                </c:pt>
                <c:pt idx="84">
                  <c:v>-1.2712950400000001E-4</c:v>
                </c:pt>
                <c:pt idx="85">
                  <c:v>-1.4658810000000002E-4</c:v>
                </c:pt>
                <c:pt idx="86">
                  <c:v>-1.6812227999999998E-4</c:v>
                </c:pt>
                <c:pt idx="87">
                  <c:v>-1.9458597999999998E-4</c:v>
                </c:pt>
                <c:pt idx="88">
                  <c:v>-2.3817325999999999E-4</c:v>
                </c:pt>
                <c:pt idx="89">
                  <c:v>-2.7709046000000002E-4</c:v>
                </c:pt>
                <c:pt idx="90">
                  <c:v>-2.8176051999999997E-4</c:v>
                </c:pt>
                <c:pt idx="91">
                  <c:v>-2.4491891199999999E-4</c:v>
                </c:pt>
                <c:pt idx="92">
                  <c:v>-1.49960932E-4</c:v>
                </c:pt>
                <c:pt idx="93">
                  <c:v>7.2645679999999973E-6</c:v>
                </c:pt>
                <c:pt idx="94">
                  <c:v>1.9640214800000001E-4</c:v>
                </c:pt>
                <c:pt idx="95">
                  <c:v>3.7775628799999997E-4</c:v>
                </c:pt>
                <c:pt idx="96">
                  <c:v>5.3498178000000005E-4</c:v>
                </c:pt>
                <c:pt idx="97">
                  <c:v>6.5406842E-4</c:v>
                </c:pt>
                <c:pt idx="98">
                  <c:v>7.2152489999999995E-4</c:v>
                </c:pt>
                <c:pt idx="99">
                  <c:v>7.4513467999999994E-4</c:v>
                </c:pt>
                <c:pt idx="100">
                  <c:v>7.4357799999999995E-4</c:v>
                </c:pt>
                <c:pt idx="101">
                  <c:v>7.2048711999999986E-4</c:v>
                </c:pt>
                <c:pt idx="102">
                  <c:v>6.8520217999999992E-4</c:v>
                </c:pt>
                <c:pt idx="103">
                  <c:v>6.5510622000000001E-4</c:v>
                </c:pt>
                <c:pt idx="104">
                  <c:v>6.2034017999999997E-4</c:v>
                </c:pt>
                <c:pt idx="105">
                  <c:v>5.8142298000000005E-4</c:v>
                </c:pt>
                <c:pt idx="106">
                  <c:v>5.5833211999999999E-4</c:v>
                </c:pt>
                <c:pt idx="107">
                  <c:v>5.5210538E-4</c:v>
                </c:pt>
                <c:pt idx="108">
                  <c:v>5.7182342000000001E-4</c:v>
                </c:pt>
                <c:pt idx="109">
                  <c:v>6.3071812000000001E-4</c:v>
                </c:pt>
                <c:pt idx="110">
                  <c:v>7.0440136000000009E-4</c:v>
                </c:pt>
                <c:pt idx="111">
                  <c:v>7.4695082000000011E-4</c:v>
                </c:pt>
                <c:pt idx="112">
                  <c:v>7.3242171999999997E-4</c:v>
                </c:pt>
                <c:pt idx="113">
                  <c:v>6.5147393999999989E-4</c:v>
                </c:pt>
                <c:pt idx="114">
                  <c:v>5.2304717999999994E-4</c:v>
                </c:pt>
                <c:pt idx="115">
                  <c:v>3.9046924000000002E-4</c:v>
                </c:pt>
                <c:pt idx="116">
                  <c:v>2.9784629999999999E-4</c:v>
                </c:pt>
                <c:pt idx="117">
                  <c:v>2.6567474E-4</c:v>
                </c:pt>
                <c:pt idx="118">
                  <c:v>2.7475542000000001E-4</c:v>
                </c:pt>
                <c:pt idx="119">
                  <c:v>3.0770532000000005E-4</c:v>
                </c:pt>
                <c:pt idx="120">
                  <c:v>3.5440596000000003E-4</c:v>
                </c:pt>
                <c:pt idx="121">
                  <c:v>3.9384206000000002E-4</c:v>
                </c:pt>
                <c:pt idx="122">
                  <c:v>4.0525778000000004E-4</c:v>
                </c:pt>
                <c:pt idx="123">
                  <c:v>3.7697793999999995E-4</c:v>
                </c:pt>
                <c:pt idx="124">
                  <c:v>2.8435499599999999E-4</c:v>
                </c:pt>
                <c:pt idx="125">
                  <c:v>1.15973236E-4</c:v>
                </c:pt>
                <c:pt idx="126">
                  <c:v>-9.5995783999999976E-5</c:v>
                </c:pt>
                <c:pt idx="127">
                  <c:v>-3.0614866400000001E-4</c:v>
                </c:pt>
                <c:pt idx="128">
                  <c:v>-4.68822564E-4</c:v>
                </c:pt>
                <c:pt idx="129">
                  <c:v>-5.4302469999999994E-4</c:v>
                </c:pt>
                <c:pt idx="130">
                  <c:v>-5.1396651999999991E-4</c:v>
                </c:pt>
                <c:pt idx="131">
                  <c:v>-4.0863062400000005E-4</c:v>
                </c:pt>
                <c:pt idx="132">
                  <c:v>-2.7060428799999996E-4</c:v>
                </c:pt>
                <c:pt idx="133">
                  <c:v>-1.32059044E-4</c:v>
                </c:pt>
                <c:pt idx="134">
                  <c:v>-2.0496396000000002E-5</c:v>
                </c:pt>
                <c:pt idx="135">
                  <c:v>4.2290024000000002E-5</c:v>
                </c:pt>
                <c:pt idx="136">
                  <c:v>5.707856000000001E-5</c:v>
                </c:pt>
                <c:pt idx="137">
                  <c:v>4.1511680000000003E-5</c:v>
                </c:pt>
                <c:pt idx="138">
                  <c:v>-3.999999997569316E-12</c:v>
                </c:pt>
                <c:pt idx="139">
                  <c:v>-4.9814011999999994E-5</c:v>
                </c:pt>
                <c:pt idx="140">
                  <c:v>-6.8753715999999996E-5</c:v>
                </c:pt>
                <c:pt idx="141">
                  <c:v>-2.8279827999999993E-5</c:v>
                </c:pt>
                <c:pt idx="142">
                  <c:v>9.0028456000000007E-5</c:v>
                </c:pt>
                <c:pt idx="143">
                  <c:v>2.8176053599999996E-4</c:v>
                </c:pt>
                <c:pt idx="144">
                  <c:v>5.0125353599999992E-4</c:v>
                </c:pt>
                <c:pt idx="145">
                  <c:v>6.8857500000000008E-4</c:v>
                </c:pt>
                <c:pt idx="146">
                  <c:v>8.0247267999999992E-4</c:v>
                </c:pt>
                <c:pt idx="147">
                  <c:v>8.1129392000000005E-4</c:v>
                </c:pt>
                <c:pt idx="148">
                  <c:v>7.2022766000000001E-4</c:v>
                </c:pt>
                <c:pt idx="149">
                  <c:v>5.7675291999999994E-4</c:v>
                </c:pt>
                <c:pt idx="150">
                  <c:v>4.3535376000000003E-4</c:v>
                </c:pt>
                <c:pt idx="151">
                  <c:v>3.5077369999999999E-4</c:v>
                </c:pt>
                <c:pt idx="152">
                  <c:v>3.6270829999999999E-4</c:v>
                </c:pt>
                <c:pt idx="153">
                  <c:v>4.6908200000000001E-4</c:v>
                </c:pt>
                <c:pt idx="154">
                  <c:v>6.1982127999999997E-4</c:v>
                </c:pt>
                <c:pt idx="155">
                  <c:v>7.5265865999999998E-4</c:v>
                </c:pt>
                <c:pt idx="156">
                  <c:v>8.1207225999999999E-4</c:v>
                </c:pt>
                <c:pt idx="157">
                  <c:v>7.718578199999999E-4</c:v>
                </c:pt>
                <c:pt idx="158">
                  <c:v>6.6081406E-4</c:v>
                </c:pt>
                <c:pt idx="159">
                  <c:v>5.4432191999999996E-4</c:v>
                </c:pt>
                <c:pt idx="160">
                  <c:v>4.685631E-4</c:v>
                </c:pt>
                <c:pt idx="161">
                  <c:v>4.4754781999999999E-4</c:v>
                </c:pt>
                <c:pt idx="162">
                  <c:v>4.7738434000000002E-4</c:v>
                </c:pt>
                <c:pt idx="163">
                  <c:v>5.2174996000000002E-4</c:v>
                </c:pt>
                <c:pt idx="164">
                  <c:v>5.3809517999999998E-4</c:v>
                </c:pt>
                <c:pt idx="165">
                  <c:v>5.1733934000000007E-4</c:v>
                </c:pt>
                <c:pt idx="166">
                  <c:v>4.7530876000000008E-4</c:v>
                </c:pt>
                <c:pt idx="167">
                  <c:v>4.3898603999999999E-4</c:v>
                </c:pt>
                <c:pt idx="168">
                  <c:v>4.3924547999999998E-4</c:v>
                </c:pt>
                <c:pt idx="169">
                  <c:v>4.8983784000000002E-4</c:v>
                </c:pt>
                <c:pt idx="170">
                  <c:v>5.6974781999999998E-4</c:v>
                </c:pt>
                <c:pt idx="171">
                  <c:v>6.4057711999999998E-4</c:v>
                </c:pt>
                <c:pt idx="172">
                  <c:v>6.7145144000000008E-4</c:v>
                </c:pt>
                <c:pt idx="173">
                  <c:v>6.5562512000000002E-4</c:v>
                </c:pt>
                <c:pt idx="174">
                  <c:v>6.0944337999999999E-4</c:v>
                </c:pt>
                <c:pt idx="175">
                  <c:v>5.5962935999999994E-4</c:v>
                </c:pt>
                <c:pt idx="176">
                  <c:v>5.3238731999999997E-4</c:v>
                </c:pt>
                <c:pt idx="177">
                  <c:v>5.3705737999999996E-4</c:v>
                </c:pt>
                <c:pt idx="178">
                  <c:v>5.7286119999999988E-4</c:v>
                </c:pt>
                <c:pt idx="179">
                  <c:v>6.3357202000000003E-4</c:v>
                </c:pt>
                <c:pt idx="180">
                  <c:v>7.1763318E-4</c:v>
                </c:pt>
                <c:pt idx="181">
                  <c:v>8.2426628000000011E-4</c:v>
                </c:pt>
                <c:pt idx="182">
                  <c:v>9.6307100000000002E-4</c:v>
                </c:pt>
                <c:pt idx="183">
                  <c:v>1.1402738999999999E-3</c:v>
                </c:pt>
                <c:pt idx="184">
                  <c:v>1.3514646000000001E-3</c:v>
                </c:pt>
                <c:pt idx="185">
                  <c:v>1.5904161999999999E-3</c:v>
                </c:pt>
                <c:pt idx="186">
                  <c:v>1.8449348000000002E-3</c:v>
                </c:pt>
                <c:pt idx="187">
                  <c:v>2.1046422E-3</c:v>
                </c:pt>
                <c:pt idx="188">
                  <c:v>2.3848462E-3</c:v>
                </c:pt>
                <c:pt idx="189">
                  <c:v>2.7223880000000001E-3</c:v>
                </c:pt>
                <c:pt idx="190">
                  <c:v>3.1515149999999997E-3</c:v>
                </c:pt>
                <c:pt idx="191">
                  <c:v>3.7036202000000004E-3</c:v>
                </c:pt>
                <c:pt idx="192">
                  <c:v>4.3688450000000005E-3</c:v>
                </c:pt>
                <c:pt idx="193">
                  <c:v>5.1048989999999995E-3</c:v>
                </c:pt>
                <c:pt idx="194">
                  <c:v>5.8611899999999996E-3</c:v>
                </c:pt>
                <c:pt idx="195">
                  <c:v>6.6008761999999995E-3</c:v>
                </c:pt>
                <c:pt idx="196">
                  <c:v>7.3133205999999992E-3</c:v>
                </c:pt>
                <c:pt idx="197">
                  <c:v>8.0177218000000005E-3</c:v>
                </c:pt>
                <c:pt idx="198">
                  <c:v>8.7252357999999999E-3</c:v>
                </c:pt>
                <c:pt idx="199">
                  <c:v>9.4433881999999997E-3</c:v>
                </c:pt>
                <c:pt idx="200">
                  <c:v>1.01799618E-2</c:v>
                </c:pt>
                <c:pt idx="201">
                  <c:v>1.09352142E-2</c:v>
                </c:pt>
                <c:pt idx="202">
                  <c:v>1.1713298E-2</c:v>
                </c:pt>
                <c:pt idx="203">
                  <c:v>1.2523813999999999E-2</c:v>
                </c:pt>
                <c:pt idx="204">
                  <c:v>1.3363646000000002E-2</c:v>
                </c:pt>
                <c:pt idx="205">
                  <c:v>1.4213597999999999E-2</c:v>
                </c:pt>
                <c:pt idx="206">
                  <c:v>1.5046168000000002E-2</c:v>
                </c:pt>
                <c:pt idx="207">
                  <c:v>1.5837225999999999E-2</c:v>
                </c:pt>
                <c:pt idx="208">
                  <c:v>1.6581064E-2</c:v>
                </c:pt>
                <c:pt idx="209">
                  <c:v>1.7295326E-2</c:v>
                </c:pt>
                <c:pt idx="210">
                  <c:v>1.8000763999999999E-2</c:v>
                </c:pt>
                <c:pt idx="211">
                  <c:v>1.8680776E-2</c:v>
                </c:pt>
                <c:pt idx="212">
                  <c:v>1.9303451999999999E-2</c:v>
                </c:pt>
                <c:pt idx="213">
                  <c:v>1.9829612000000003E-2</c:v>
                </c:pt>
                <c:pt idx="214">
                  <c:v>2.0213853999999996E-2</c:v>
                </c:pt>
                <c:pt idx="215">
                  <c:v>2.0447098000000004E-2</c:v>
                </c:pt>
                <c:pt idx="216">
                  <c:v>2.0565926000000002E-2</c:v>
                </c:pt>
                <c:pt idx="217">
                  <c:v>2.0601210000000002E-2</c:v>
                </c:pt>
                <c:pt idx="218">
                  <c:v>2.0585902E-2</c:v>
                </c:pt>
                <c:pt idx="219">
                  <c:v>2.0553212000000001E-2</c:v>
                </c:pt>
                <c:pt idx="220">
                  <c:v>2.0489647999999999E-2</c:v>
                </c:pt>
                <c:pt idx="221">
                  <c:v>2.0370302E-2</c:v>
                </c:pt>
                <c:pt idx="222">
                  <c:v>2.017857E-2</c:v>
                </c:pt>
                <c:pt idx="223">
                  <c:v>1.9883577999999999E-2</c:v>
                </c:pt>
                <c:pt idx="224">
                  <c:v>1.947339E-2</c:v>
                </c:pt>
                <c:pt idx="225">
                  <c:v>1.8977066000000001E-2</c:v>
                </c:pt>
                <c:pt idx="226">
                  <c:v>1.8433781999999999E-2</c:v>
                </c:pt>
                <c:pt idx="227">
                  <c:v>1.7872335999999999E-2</c:v>
                </c:pt>
                <c:pt idx="228">
                  <c:v>1.7322566000000001E-2</c:v>
                </c:pt>
                <c:pt idx="229">
                  <c:v>1.6796145999999998E-2</c:v>
                </c:pt>
                <c:pt idx="230">
                  <c:v>1.6285810000000001E-2</c:v>
                </c:pt>
                <c:pt idx="231">
                  <c:v>1.5783777999999998E-2</c:v>
                </c:pt>
                <c:pt idx="232">
                  <c:v>1.5292643999999999E-2</c:v>
                </c:pt>
                <c:pt idx="233">
                  <c:v>1.4816038E-2</c:v>
                </c:pt>
                <c:pt idx="234">
                  <c:v>1.4351886000000003E-2</c:v>
                </c:pt>
                <c:pt idx="235">
                  <c:v>1.3899669999999999E-2</c:v>
                </c:pt>
                <c:pt idx="236">
                  <c:v>1.3452381999999999E-2</c:v>
                </c:pt>
                <c:pt idx="237">
                  <c:v>1.3010542000000003E-2</c:v>
                </c:pt>
                <c:pt idx="238">
                  <c:v>1.2582451999999999E-2</c:v>
                </c:pt>
                <c:pt idx="239">
                  <c:v>1.2180048000000002E-2</c:v>
                </c:pt>
                <c:pt idx="240">
                  <c:v>1.1814484E-2</c:v>
                </c:pt>
                <c:pt idx="241">
                  <c:v>1.1494064E-2</c:v>
                </c:pt>
                <c:pt idx="242">
                  <c:v>1.1223459999999999E-2</c:v>
                </c:pt>
                <c:pt idx="243">
                  <c:v>1.0995146000000001E-2</c:v>
                </c:pt>
                <c:pt idx="244">
                  <c:v>1.0787068E-2</c:v>
                </c:pt>
                <c:pt idx="245">
                  <c:v>1.0587554000000001E-2</c:v>
                </c:pt>
                <c:pt idx="246">
                  <c:v>1.0415799999999999E-2</c:v>
                </c:pt>
                <c:pt idx="247">
                  <c:v>1.0278032000000001E-2</c:v>
                </c:pt>
                <c:pt idx="248">
                  <c:v>1.0173476000000001E-2</c:v>
                </c:pt>
                <c:pt idx="249">
                  <c:v>1.0107836E-2</c:v>
                </c:pt>
                <c:pt idx="250">
                  <c:v>1.0041157200000001E-2</c:v>
                </c:pt>
                <c:pt idx="251">
                  <c:v>9.923887000000001E-3</c:v>
                </c:pt>
                <c:pt idx="252">
                  <c:v>9.7596565999999996E-3</c:v>
                </c:pt>
                <c:pt idx="253">
                  <c:v>9.5513189999999991E-3</c:v>
                </c:pt>
                <c:pt idx="254">
                  <c:v>9.2962816000000011E-3</c:v>
                </c:pt>
                <c:pt idx="255">
                  <c:v>9.0350174000000012E-3</c:v>
                </c:pt>
                <c:pt idx="256">
                  <c:v>8.7888014000000007E-3</c:v>
                </c:pt>
                <c:pt idx="257">
                  <c:v>8.5565954000000003E-3</c:v>
                </c:pt>
                <c:pt idx="258">
                  <c:v>8.3804302000000004E-3</c:v>
                </c:pt>
                <c:pt idx="259">
                  <c:v>8.2808022000000012E-3</c:v>
                </c:pt>
                <c:pt idx="260">
                  <c:v>8.2304691999999981E-3</c:v>
                </c:pt>
                <c:pt idx="261">
                  <c:v>8.2034866000000005E-3</c:v>
                </c:pt>
                <c:pt idx="262">
                  <c:v>8.1534131999999992E-3</c:v>
                </c:pt>
                <c:pt idx="263">
                  <c:v>8.0169434000000005E-3</c:v>
                </c:pt>
                <c:pt idx="264">
                  <c:v>7.7888886000000001E-3</c:v>
                </c:pt>
                <c:pt idx="265">
                  <c:v>7.5159493999999993E-3</c:v>
                </c:pt>
                <c:pt idx="266">
                  <c:v>7.2391183999999994E-3</c:v>
                </c:pt>
                <c:pt idx="267">
                  <c:v>6.9986099999999997E-3</c:v>
                </c:pt>
                <c:pt idx="268">
                  <c:v>6.8068779999999997E-3</c:v>
                </c:pt>
                <c:pt idx="269">
                  <c:v>6.6346044000000007E-3</c:v>
                </c:pt>
                <c:pt idx="270">
                  <c:v>6.4410561999999989E-3</c:v>
                </c:pt>
                <c:pt idx="271">
                  <c:v>6.2039206000000001E-3</c:v>
                </c:pt>
                <c:pt idx="272">
                  <c:v>5.9102256000000001E-3</c:v>
                </c:pt>
                <c:pt idx="273">
                  <c:v>5.5825427999999996E-3</c:v>
                </c:pt>
                <c:pt idx="274">
                  <c:v>5.2629030000000002E-3</c:v>
                </c:pt>
                <c:pt idx="275">
                  <c:v>4.9686890000000001E-3</c:v>
                </c:pt>
                <c:pt idx="276">
                  <c:v>4.7095003999999994E-3</c:v>
                </c:pt>
                <c:pt idx="277">
                  <c:v>4.4941583999999991E-3</c:v>
                </c:pt>
                <c:pt idx="278">
                  <c:v>4.3094314E-3</c:v>
                </c:pt>
                <c:pt idx="279">
                  <c:v>4.1402712000000001E-3</c:v>
                </c:pt>
                <c:pt idx="280">
                  <c:v>3.9921264000000005E-3</c:v>
                </c:pt>
                <c:pt idx="281">
                  <c:v>3.8533218000000001E-3</c:v>
                </c:pt>
                <c:pt idx="282">
                  <c:v>3.7165928000000006E-3</c:v>
                </c:pt>
                <c:pt idx="283">
                  <c:v>3.5892038000000003E-3</c:v>
                </c:pt>
                <c:pt idx="284">
                  <c:v>3.4768628000000001E-3</c:v>
                </c:pt>
                <c:pt idx="285">
                  <c:v>3.3870936000000005E-3</c:v>
                </c:pt>
                <c:pt idx="286">
                  <c:v>3.3292365999999995E-3</c:v>
                </c:pt>
                <c:pt idx="287">
                  <c:v>3.2887626000000004E-3</c:v>
                </c:pt>
                <c:pt idx="288">
                  <c:v>3.2472509999999996E-3</c:v>
                </c:pt>
                <c:pt idx="289">
                  <c:v>3.2005504000000005E-3</c:v>
                </c:pt>
                <c:pt idx="290">
                  <c:v>3.1437314E-3</c:v>
                </c:pt>
                <c:pt idx="291">
                  <c:v>3.0773127999999999E-3</c:v>
                </c:pt>
                <c:pt idx="292">
                  <c:v>2.9958462E-3</c:v>
                </c:pt>
                <c:pt idx="293">
                  <c:v>2.8879158000000003E-3</c:v>
                </c:pt>
                <c:pt idx="294">
                  <c:v>2.7488516000000003E-3</c:v>
                </c:pt>
                <c:pt idx="295">
                  <c:v>2.5794320000000004E-3</c:v>
                </c:pt>
                <c:pt idx="296">
                  <c:v>2.3830297999999999E-3</c:v>
                </c:pt>
                <c:pt idx="297">
                  <c:v>2.1822169999999998E-3</c:v>
                </c:pt>
                <c:pt idx="298">
                  <c:v>1.9967116000000002E-3</c:v>
                </c:pt>
                <c:pt idx="299">
                  <c:v>1.8389672E-3</c:v>
                </c:pt>
                <c:pt idx="300">
                  <c:v>1.7307774000000001E-3</c:v>
                </c:pt>
                <c:pt idx="301">
                  <c:v>1.6796662000000001E-3</c:v>
                </c:pt>
                <c:pt idx="302">
                  <c:v>1.6729206000000003E-3</c:v>
                </c:pt>
                <c:pt idx="303">
                  <c:v>1.6871901999999997E-3</c:v>
                </c:pt>
                <c:pt idx="304">
                  <c:v>1.6783690000000001E-3</c:v>
                </c:pt>
                <c:pt idx="305">
                  <c:v>1.6010535999999998E-3</c:v>
                </c:pt>
                <c:pt idx="306">
                  <c:v>1.4399363799999999E-3</c:v>
                </c:pt>
                <c:pt idx="307">
                  <c:v>1.2100654400000002E-3</c:v>
                </c:pt>
                <c:pt idx="308">
                  <c:v>9.5502814000000011E-4</c:v>
                </c:pt>
                <c:pt idx="309">
                  <c:v>7.3553517999999998E-4</c:v>
                </c:pt>
                <c:pt idx="310">
                  <c:v>5.9439538000000006E-4</c:v>
                </c:pt>
                <c:pt idx="311">
                  <c:v>5.4068965999999998E-4</c:v>
                </c:pt>
                <c:pt idx="312">
                  <c:v>5.4873256000000006E-4</c:v>
                </c:pt>
                <c:pt idx="313">
                  <c:v>5.8349857999999996E-4</c:v>
                </c:pt>
                <c:pt idx="314">
                  <c:v>6.1385399999999994E-4</c:v>
                </c:pt>
                <c:pt idx="315">
                  <c:v>6.1644847999999994E-4</c:v>
                </c:pt>
                <c:pt idx="316">
                  <c:v>6.0295717999999993E-4</c:v>
                </c:pt>
                <c:pt idx="317">
                  <c:v>6.0581109999999997E-4</c:v>
                </c:pt>
                <c:pt idx="318">
                  <c:v>6.3149646000000006E-4</c:v>
                </c:pt>
                <c:pt idx="319">
                  <c:v>6.7612152E-4</c:v>
                </c:pt>
                <c:pt idx="320">
                  <c:v>7.3631346000000006E-4</c:v>
                </c:pt>
                <c:pt idx="321">
                  <c:v>7.8924083999999998E-4</c:v>
                </c:pt>
                <c:pt idx="322">
                  <c:v>8.1155338000000001E-4</c:v>
                </c:pt>
                <c:pt idx="323">
                  <c:v>7.9961875999999999E-4</c:v>
                </c:pt>
                <c:pt idx="324">
                  <c:v>7.5110197999999999E-4</c:v>
                </c:pt>
                <c:pt idx="325">
                  <c:v>6.6418689999999997E-4</c:v>
                </c:pt>
                <c:pt idx="326">
                  <c:v>5.4977033999999993E-4</c:v>
                </c:pt>
                <c:pt idx="327">
                  <c:v>4.3094314000000002E-4</c:v>
                </c:pt>
                <c:pt idx="328">
                  <c:v>3.3287179999999999E-4</c:v>
                </c:pt>
                <c:pt idx="329">
                  <c:v>2.6800979999999999E-4</c:v>
                </c:pt>
                <c:pt idx="330">
                  <c:v>2.3947049999999999E-4</c:v>
                </c:pt>
                <c:pt idx="331">
                  <c:v>2.3765436000000004E-4</c:v>
                </c:pt>
                <c:pt idx="332">
                  <c:v>2.3921106000000006E-4</c:v>
                </c:pt>
                <c:pt idx="333">
                  <c:v>2.2468198000000005E-4</c:v>
                </c:pt>
                <c:pt idx="334">
                  <c:v>1.8835925600000004E-4</c:v>
                </c:pt>
                <c:pt idx="335">
                  <c:v>1.3309684000000003E-4</c:v>
                </c:pt>
                <c:pt idx="336">
                  <c:v>7.2126560000000006E-5</c:v>
                </c:pt>
                <c:pt idx="337">
                  <c:v>2.4647568E-5</c:v>
                </c:pt>
                <c:pt idx="338">
                  <c:v>-7.5239920000000001E-6</c:v>
                </c:pt>
                <c:pt idx="339">
                  <c:v>-2.9836519999999999E-5</c:v>
                </c:pt>
                <c:pt idx="340">
                  <c:v>-4.0733336000000004E-5</c:v>
                </c:pt>
                <c:pt idx="341">
                  <c:v>-3.4766032E-5</c:v>
                </c:pt>
                <c:pt idx="342">
                  <c:v>-3.3728200000000028E-6</c:v>
                </c:pt>
                <c:pt idx="343">
                  <c:v>5.3705739999999999E-5</c:v>
                </c:pt>
                <c:pt idx="344">
                  <c:v>1.14676012E-4</c:v>
                </c:pt>
                <c:pt idx="345">
                  <c:v>1.50739284E-4</c:v>
                </c:pt>
                <c:pt idx="346">
                  <c:v>1.43734188E-4</c:v>
                </c:pt>
                <c:pt idx="347">
                  <c:v>8.7693407999999985E-5</c:v>
                </c:pt>
                <c:pt idx="348">
                  <c:v>1.7123552000000002E-5</c:v>
                </c:pt>
                <c:pt idx="349">
                  <c:v>-9.5995879999999958E-6</c:v>
                </c:pt>
                <c:pt idx="350">
                  <c:v>2.9317612000000008E-5</c:v>
                </c:pt>
                <c:pt idx="351">
                  <c:v>1.1675158400000002E-4</c:v>
                </c:pt>
                <c:pt idx="352">
                  <c:v>2.1715796399999999E-4</c:v>
                </c:pt>
                <c:pt idx="353">
                  <c:v>2.8305776000000002E-4</c:v>
                </c:pt>
                <c:pt idx="354">
                  <c:v>2.9395458000000004E-4</c:v>
                </c:pt>
                <c:pt idx="355">
                  <c:v>2.6956646000000001E-4</c:v>
                </c:pt>
                <c:pt idx="356">
                  <c:v>2.5036731999999995E-4</c:v>
                </c:pt>
                <c:pt idx="357">
                  <c:v>2.7293930000000003E-4</c:v>
                </c:pt>
                <c:pt idx="358">
                  <c:v>3.4636307999999998E-4</c:v>
                </c:pt>
                <c:pt idx="359">
                  <c:v>4.4625055999999996E-4</c:v>
                </c:pt>
                <c:pt idx="360">
                  <c:v>5.471758399999999E-4</c:v>
                </c:pt>
                <c:pt idx="361">
                  <c:v>6.1722679999999996E-4</c:v>
                </c:pt>
                <c:pt idx="362">
                  <c:v>6.3953933999999989E-4</c:v>
                </c:pt>
                <c:pt idx="363">
                  <c:v>6.2526969999999993E-4</c:v>
                </c:pt>
                <c:pt idx="364">
                  <c:v>5.8531471999999992E-4</c:v>
                </c:pt>
                <c:pt idx="365">
                  <c:v>5.1682044000000006E-4</c:v>
                </c:pt>
                <c:pt idx="366">
                  <c:v>4.2679197999999997E-4</c:v>
                </c:pt>
                <c:pt idx="367">
                  <c:v>3.23272216E-4</c:v>
                </c:pt>
                <c:pt idx="368">
                  <c:v>2.1352571199999997E-4</c:v>
                </c:pt>
                <c:pt idx="369">
                  <c:v>1.1519490800000001E-4</c:v>
                </c:pt>
                <c:pt idx="370">
                  <c:v>3.9176651999999996E-5</c:v>
                </c:pt>
                <c:pt idx="371">
                  <c:v>-2.4128668000000001E-5</c:v>
                </c:pt>
                <c:pt idx="372">
                  <c:v>-8.5877283999999995E-5</c:v>
                </c:pt>
                <c:pt idx="373">
                  <c:v>-1.3724798E-4</c:v>
                </c:pt>
                <c:pt idx="374">
                  <c:v>-1.6423057600000002E-4</c:v>
                </c:pt>
                <c:pt idx="375">
                  <c:v>-1.5514989599999999E-4</c:v>
                </c:pt>
                <c:pt idx="376">
                  <c:v>-1.0403863600000002E-4</c:v>
                </c:pt>
                <c:pt idx="377">
                  <c:v>-3.1133756000000003E-5</c:v>
                </c:pt>
                <c:pt idx="378">
                  <c:v>2.3090868000000005E-5</c:v>
                </c:pt>
                <c:pt idx="379">
                  <c:v>3.3728248000000012E-5</c:v>
                </c:pt>
                <c:pt idx="380">
                  <c:v>4.9295240000000049E-6</c:v>
                </c:pt>
                <c:pt idx="381">
                  <c:v>-4.4106156000000001E-5</c:v>
                </c:pt>
                <c:pt idx="382">
                  <c:v>-8.9250115999999998E-5</c:v>
                </c:pt>
                <c:pt idx="383">
                  <c:v>-1.1649215999999999E-4</c:v>
                </c:pt>
                <c:pt idx="384">
                  <c:v>-1.3076179999999999E-4</c:v>
                </c:pt>
                <c:pt idx="385">
                  <c:v>-1.4243696000000003E-4</c:v>
                </c:pt>
                <c:pt idx="386">
                  <c:v>-1.497015E-4</c:v>
                </c:pt>
                <c:pt idx="387">
                  <c:v>-1.4010191600000003E-4</c:v>
                </c:pt>
                <c:pt idx="388">
                  <c:v>-1.1234097600000002E-4</c:v>
                </c:pt>
                <c:pt idx="389">
                  <c:v>-7.1088751999999998E-5</c:v>
                </c:pt>
                <c:pt idx="390">
                  <c:v>-2.7501491999999999E-5</c:v>
                </c:pt>
                <c:pt idx="391">
                  <c:v>-9.8590240000000006E-6</c:v>
                </c:pt>
                <c:pt idx="392">
                  <c:v>-3.0355407999999999E-5</c:v>
                </c:pt>
                <c:pt idx="393">
                  <c:v>-7.7315488000000003E-5</c:v>
                </c:pt>
                <c:pt idx="394">
                  <c:v>-1.4139915199999999E-4</c:v>
                </c:pt>
                <c:pt idx="395">
                  <c:v>-2.15601272E-4</c:v>
                </c:pt>
                <c:pt idx="396">
                  <c:v>-2.7968492E-4</c:v>
                </c:pt>
                <c:pt idx="397">
                  <c:v>-3.2508831999999998E-4</c:v>
                </c:pt>
                <c:pt idx="398">
                  <c:v>-3.5155202000000001E-4</c:v>
                </c:pt>
                <c:pt idx="399">
                  <c:v>-3.5803822000000002E-4</c:v>
                </c:pt>
                <c:pt idx="400">
                  <c:v>-3.5258982000000003E-4</c:v>
                </c:pt>
                <c:pt idx="401">
                  <c:v>-3.4636308000000004E-4</c:v>
                </c:pt>
                <c:pt idx="402">
                  <c:v>-3.4999536000000005E-4</c:v>
                </c:pt>
                <c:pt idx="403">
                  <c:v>-3.7697796000000003E-4</c:v>
                </c:pt>
                <c:pt idx="404">
                  <c:v>-4.3249982000000001E-4</c:v>
                </c:pt>
                <c:pt idx="405">
                  <c:v>-5.0566415999999997E-4</c:v>
                </c:pt>
                <c:pt idx="406">
                  <c:v>-5.8246076000000003E-4</c:v>
                </c:pt>
                <c:pt idx="407">
                  <c:v>-6.4758222000000005E-4</c:v>
                </c:pt>
                <c:pt idx="408">
                  <c:v>-6.9039114000000003E-4</c:v>
                </c:pt>
                <c:pt idx="409">
                  <c:v>-7.2463828000000007E-4</c:v>
                </c:pt>
                <c:pt idx="410">
                  <c:v>-7.7678731999999994E-4</c:v>
                </c:pt>
                <c:pt idx="411">
                  <c:v>-8.6007009999999992E-4</c:v>
                </c:pt>
                <c:pt idx="412">
                  <c:v>-9.7967556000000009E-4</c:v>
                </c:pt>
                <c:pt idx="413">
                  <c:v>-1.1171830999999999E-3</c:v>
                </c:pt>
                <c:pt idx="414">
                  <c:v>-1.2251135399999999E-3</c:v>
                </c:pt>
                <c:pt idx="415">
                  <c:v>-1.262474E-3</c:v>
                </c:pt>
                <c:pt idx="416">
                  <c:v>-1.21707064E-3</c:v>
                </c:pt>
                <c:pt idx="417">
                  <c:v>-1.1021352400000001E-3</c:v>
                </c:pt>
                <c:pt idx="418">
                  <c:v>-9.6592493999999999E-4</c:v>
                </c:pt>
                <c:pt idx="419">
                  <c:v>-8.5903230000000002E-4</c:v>
                </c:pt>
                <c:pt idx="420">
                  <c:v>-7.9079753999999999E-4</c:v>
                </c:pt>
                <c:pt idx="421">
                  <c:v>-7.4669138000000006E-4</c:v>
                </c:pt>
                <c:pt idx="422">
                  <c:v>-6.9583956E-4</c:v>
                </c:pt>
                <c:pt idx="423">
                  <c:v>-6.0788667999999997E-4</c:v>
                </c:pt>
                <c:pt idx="424">
                  <c:v>-4.9243231999999992E-4</c:v>
                </c:pt>
                <c:pt idx="425">
                  <c:v>-3.9825267999999997E-4</c:v>
                </c:pt>
                <c:pt idx="426">
                  <c:v>-3.697134E-4</c:v>
                </c:pt>
                <c:pt idx="427">
                  <c:v>-4.4261830000000003E-4</c:v>
                </c:pt>
                <c:pt idx="428">
                  <c:v>-6.0684887999999995E-4</c:v>
                </c:pt>
                <c:pt idx="429">
                  <c:v>-7.9494868000000007E-4</c:v>
                </c:pt>
                <c:pt idx="430">
                  <c:v>-9.3167787999999996E-4</c:v>
                </c:pt>
                <c:pt idx="431">
                  <c:v>-9.7682181999999987E-4</c:v>
                </c:pt>
                <c:pt idx="432">
                  <c:v>-9.2700779999999993E-4</c:v>
                </c:pt>
                <c:pt idx="433">
                  <c:v>-8.2270971999999997E-4</c:v>
                </c:pt>
                <c:pt idx="434">
                  <c:v>-7.3216235999999993E-4</c:v>
                </c:pt>
                <c:pt idx="435">
                  <c:v>-6.9609900000000004E-4</c:v>
                </c:pt>
                <c:pt idx="436">
                  <c:v>-7.1166588000000006E-4</c:v>
                </c:pt>
                <c:pt idx="437">
                  <c:v>-7.438374400000001E-4</c:v>
                </c:pt>
                <c:pt idx="438">
                  <c:v>-7.5551260000000005E-4</c:v>
                </c:pt>
                <c:pt idx="439">
                  <c:v>-7.2515718000000008E-4</c:v>
                </c:pt>
                <c:pt idx="440">
                  <c:v>-6.7793764000000003E-4</c:v>
                </c:pt>
                <c:pt idx="441">
                  <c:v>-6.5977628000000001E-4</c:v>
                </c:pt>
                <c:pt idx="442">
                  <c:v>-6.9661788000000002E-4</c:v>
                </c:pt>
                <c:pt idx="443">
                  <c:v>-7.871652E-4</c:v>
                </c:pt>
                <c:pt idx="444">
                  <c:v>-9.0080338000000004E-4</c:v>
                </c:pt>
                <c:pt idx="445">
                  <c:v>-9.8460507999999984E-4</c:v>
                </c:pt>
                <c:pt idx="446">
                  <c:v>-1.0110687799999999E-3</c:v>
                </c:pt>
                <c:pt idx="447">
                  <c:v>-9.9342631999999997E-4</c:v>
                </c:pt>
                <c:pt idx="448">
                  <c:v>-9.5295246000000008E-4</c:v>
                </c:pt>
                <c:pt idx="449">
                  <c:v>-9.1559200000000001E-4</c:v>
                </c:pt>
                <c:pt idx="450">
                  <c:v>-8.9561450000000004E-4</c:v>
                </c:pt>
                <c:pt idx="451">
                  <c:v>-8.7849094000000004E-4</c:v>
                </c:pt>
                <c:pt idx="452">
                  <c:v>-8.4657884000000007E-4</c:v>
                </c:pt>
                <c:pt idx="453">
                  <c:v>-8.0454826000000003E-4</c:v>
                </c:pt>
                <c:pt idx="454">
                  <c:v>-7.6589050000000004E-4</c:v>
                </c:pt>
                <c:pt idx="455">
                  <c:v>-7.4695080000000008E-4</c:v>
                </c:pt>
                <c:pt idx="456">
                  <c:v>-7.5758815999999991E-4</c:v>
                </c:pt>
                <c:pt idx="457">
                  <c:v>-7.8457076000000017E-4</c:v>
                </c:pt>
                <c:pt idx="458">
                  <c:v>-8.0117543999999998E-4</c:v>
                </c:pt>
                <c:pt idx="459">
                  <c:v>-7.9780262000000003E-4</c:v>
                </c:pt>
                <c:pt idx="460">
                  <c:v>-7.928731200000001E-4</c:v>
                </c:pt>
                <c:pt idx="461">
                  <c:v>-7.9676483999999994E-4</c:v>
                </c:pt>
                <c:pt idx="462">
                  <c:v>-8.0610496000000005E-4</c:v>
                </c:pt>
                <c:pt idx="463">
                  <c:v>-8.1674231999999988E-4</c:v>
                </c:pt>
                <c:pt idx="464">
                  <c:v>-8.1622341999999998E-4</c:v>
                </c:pt>
                <c:pt idx="465">
                  <c:v>-7.8924081999999995E-4</c:v>
                </c:pt>
                <c:pt idx="466">
                  <c:v>-7.6044209999999999E-4</c:v>
                </c:pt>
                <c:pt idx="467">
                  <c:v>-7.6900388000000004E-4</c:v>
                </c:pt>
                <c:pt idx="468">
                  <c:v>-8.1596388000000001E-4</c:v>
                </c:pt>
                <c:pt idx="469">
                  <c:v>-8.8056642E-4</c:v>
                </c:pt>
                <c:pt idx="470">
                  <c:v>-9.2856429999999999E-4</c:v>
                </c:pt>
                <c:pt idx="471">
                  <c:v>-9.2726705999999993E-4</c:v>
                </c:pt>
                <c:pt idx="472">
                  <c:v>-8.7589635999999989E-4</c:v>
                </c:pt>
                <c:pt idx="473">
                  <c:v>-8.1414781999999996E-4</c:v>
                </c:pt>
                <c:pt idx="474">
                  <c:v>-7.8405187999999997E-4</c:v>
                </c:pt>
                <c:pt idx="475">
                  <c:v>-7.9676483999999994E-4</c:v>
                </c:pt>
                <c:pt idx="476">
                  <c:v>-8.2686080000000006E-4</c:v>
                </c:pt>
                <c:pt idx="477">
                  <c:v>-8.276391399999999E-4</c:v>
                </c:pt>
                <c:pt idx="478">
                  <c:v>-7.5966377999999997E-4</c:v>
                </c:pt>
                <c:pt idx="479">
                  <c:v>-6.2163744000000006E-4</c:v>
                </c:pt>
                <c:pt idx="480">
                  <c:v>-4.6726586E-4</c:v>
                </c:pt>
                <c:pt idx="481">
                  <c:v>-3.5051426E-4</c:v>
                </c:pt>
                <c:pt idx="482">
                  <c:v>-3.0537031999999998E-4</c:v>
                </c:pt>
                <c:pt idx="483">
                  <c:v>-3.3105566000000004E-4</c:v>
                </c:pt>
                <c:pt idx="484">
                  <c:v>-3.7801574000000002E-4</c:v>
                </c:pt>
                <c:pt idx="485">
                  <c:v>-3.9436098E-4</c:v>
                </c:pt>
                <c:pt idx="486">
                  <c:v>-3.7023231999999998E-4</c:v>
                </c:pt>
                <c:pt idx="487">
                  <c:v>-3.1782381999999999E-4</c:v>
                </c:pt>
                <c:pt idx="488">
                  <c:v>-2.6723146000000005E-4</c:v>
                </c:pt>
                <c:pt idx="489">
                  <c:v>-2.4725396000000003E-4</c:v>
                </c:pt>
                <c:pt idx="490">
                  <c:v>-2.5218346000000001E-4</c:v>
                </c:pt>
                <c:pt idx="491">
                  <c:v>-2.6411806000000001E-4</c:v>
                </c:pt>
                <c:pt idx="492">
                  <c:v>-2.6697198000000006E-4</c:v>
                </c:pt>
                <c:pt idx="493">
                  <c:v>-2.4517834000000003E-4</c:v>
                </c:pt>
                <c:pt idx="494">
                  <c:v>-2.0470445999999998E-4</c:v>
                </c:pt>
                <c:pt idx="495">
                  <c:v>-1.6397112800000001E-4</c:v>
                </c:pt>
                <c:pt idx="496">
                  <c:v>-1.3335626799999999E-4</c:v>
                </c:pt>
                <c:pt idx="497">
                  <c:v>-1.25832268E-4</c:v>
                </c:pt>
                <c:pt idx="498">
                  <c:v>-1.5333376799999998E-4</c:v>
                </c:pt>
                <c:pt idx="499">
                  <c:v>-2.2027134800000001E-4</c:v>
                </c:pt>
                <c:pt idx="500">
                  <c:v>-3.1860214000000001E-4</c:v>
                </c:pt>
                <c:pt idx="501">
                  <c:v>-4.2419748E-4</c:v>
                </c:pt>
                <c:pt idx="502">
                  <c:v>-5.0047520000000008E-4</c:v>
                </c:pt>
                <c:pt idx="503">
                  <c:v>-5.1759875999999997E-4</c:v>
                </c:pt>
                <c:pt idx="504">
                  <c:v>-4.5740682000000008E-4</c:v>
                </c:pt>
                <c:pt idx="505">
                  <c:v>-3.2405054800000008E-4</c:v>
                </c:pt>
                <c:pt idx="506">
                  <c:v>-1.5307430800000002E-4</c:v>
                </c:pt>
                <c:pt idx="507">
                  <c:v>4.9295320000000059E-6</c:v>
                </c:pt>
                <c:pt idx="508">
                  <c:v>1.13119352E-4</c:v>
                </c:pt>
                <c:pt idx="509">
                  <c:v>1.63971152E-4</c:v>
                </c:pt>
                <c:pt idx="510">
                  <c:v>1.7979747999999997E-4</c:v>
                </c:pt>
                <c:pt idx="511">
                  <c:v>2.0470447999999998E-4</c:v>
                </c:pt>
                <c:pt idx="512">
                  <c:v>2.7216095999999998E-4</c:v>
                </c:pt>
                <c:pt idx="513">
                  <c:v>3.7983187999999997E-4</c:v>
                </c:pt>
                <c:pt idx="514">
                  <c:v>4.8828116000000003E-4</c:v>
                </c:pt>
                <c:pt idx="515">
                  <c:v>5.4717585999999993E-4</c:v>
                </c:pt>
                <c:pt idx="516">
                  <c:v>5.3031173999999997E-4</c:v>
                </c:pt>
                <c:pt idx="517">
                  <c:v>4.5169898000000004E-4</c:v>
                </c:pt>
                <c:pt idx="518">
                  <c:v>3.5284927999999999E-4</c:v>
                </c:pt>
                <c:pt idx="519">
                  <c:v>2.7216094000000006E-4</c:v>
                </c:pt>
                <c:pt idx="520">
                  <c:v>2.3246540000000003E-4</c:v>
                </c:pt>
                <c:pt idx="521">
                  <c:v>2.3583822E-4</c:v>
                </c:pt>
                <c:pt idx="522">
                  <c:v>2.6333972000000002E-4</c:v>
                </c:pt>
                <c:pt idx="523">
                  <c:v>2.9706795999999999E-4</c:v>
                </c:pt>
                <c:pt idx="524">
                  <c:v>3.3209343999999997E-4</c:v>
                </c:pt>
                <c:pt idx="525">
                  <c:v>3.6685945999999998E-4</c:v>
                </c:pt>
                <c:pt idx="526">
                  <c:v>3.9332316000000001E-4</c:v>
                </c:pt>
                <c:pt idx="527">
                  <c:v>4.0681446000000003E-4</c:v>
                </c:pt>
                <c:pt idx="528">
                  <c:v>4.0707392000000005E-4</c:v>
                </c:pt>
                <c:pt idx="529">
                  <c:v>3.9462041999999993E-4</c:v>
                </c:pt>
                <c:pt idx="530">
                  <c:v>3.6997286000000002E-4</c:v>
                </c:pt>
                <c:pt idx="531">
                  <c:v>3.3728242000000006E-4</c:v>
                </c:pt>
                <c:pt idx="532">
                  <c:v>2.9992190000000001E-4</c:v>
                </c:pt>
                <c:pt idx="533">
                  <c:v>2.5581573999999997E-4</c:v>
                </c:pt>
                <c:pt idx="534">
                  <c:v>2.2597921999999997E-4</c:v>
                </c:pt>
                <c:pt idx="535">
                  <c:v>2.2416307999999999E-4</c:v>
                </c:pt>
                <c:pt idx="536">
                  <c:v>2.4310278E-4</c:v>
                </c:pt>
                <c:pt idx="537">
                  <c:v>2.7709046000000002E-4</c:v>
                </c:pt>
                <c:pt idx="538">
                  <c:v>3.1263481999999998E-4</c:v>
                </c:pt>
                <c:pt idx="539">
                  <c:v>3.1522929999999998E-4</c:v>
                </c:pt>
                <c:pt idx="540">
                  <c:v>2.8383610000000002E-4</c:v>
                </c:pt>
                <c:pt idx="541">
                  <c:v>2.3480041999999999E-4</c:v>
                </c:pt>
                <c:pt idx="542">
                  <c:v>1.6500891599999999E-4</c:v>
                </c:pt>
                <c:pt idx="543">
                  <c:v>8.0688324000000017E-5</c:v>
                </c:pt>
                <c:pt idx="544">
                  <c:v>-1.1156275999999994E-5</c:v>
                </c:pt>
                <c:pt idx="545">
                  <c:v>-1.18827196E-4</c:v>
                </c:pt>
                <c:pt idx="546">
                  <c:v>-2.26498116E-4</c:v>
                </c:pt>
                <c:pt idx="547">
                  <c:v>-3.0070025200000001E-4</c:v>
                </c:pt>
                <c:pt idx="548">
                  <c:v>-3.3365013999999999E-4</c:v>
                </c:pt>
                <c:pt idx="549">
                  <c:v>-3.2067773999999998E-4</c:v>
                </c:pt>
                <c:pt idx="550">
                  <c:v>-2.7579324E-4</c:v>
                </c:pt>
                <c:pt idx="551">
                  <c:v>-2.405083E-4</c:v>
                </c:pt>
                <c:pt idx="552">
                  <c:v>-2.3298430000000004E-4</c:v>
                </c:pt>
                <c:pt idx="553">
                  <c:v>-2.3947050000000004E-4</c:v>
                </c:pt>
                <c:pt idx="554">
                  <c:v>-2.4984841999999995E-4</c:v>
                </c:pt>
                <c:pt idx="555">
                  <c:v>-2.4414055999999999E-4</c:v>
                </c:pt>
                <c:pt idx="556">
                  <c:v>-2.1145011599999999E-4</c:v>
                </c:pt>
                <c:pt idx="557">
                  <c:v>-1.6838174799999999E-4</c:v>
                </c:pt>
                <c:pt idx="558">
                  <c:v>-1.2920510800000002E-4</c:v>
                </c:pt>
                <c:pt idx="559">
                  <c:v>-8.9250111999999987E-5</c:v>
                </c:pt>
                <c:pt idx="560">
                  <c:v>-3.9954992000000004E-5</c:v>
                </c:pt>
                <c:pt idx="561">
                  <c:v>2.9317624000000004E-5</c:v>
                </c:pt>
                <c:pt idx="562">
                  <c:v>1.1727049599999999E-4</c:v>
                </c:pt>
                <c:pt idx="563">
                  <c:v>2.0885563599999998E-4</c:v>
                </c:pt>
                <c:pt idx="564">
                  <c:v>2.8824671999999997E-4</c:v>
                </c:pt>
                <c:pt idx="565">
                  <c:v>3.5544376000000004E-4</c:v>
                </c:pt>
                <c:pt idx="566">
                  <c:v>4.2290024E-4</c:v>
                </c:pt>
                <c:pt idx="567">
                  <c:v>4.9424843999999995E-4</c:v>
                </c:pt>
                <c:pt idx="568">
                  <c:v>5.6611554000000008E-4</c:v>
                </c:pt>
                <c:pt idx="569">
                  <c:v>6.1930238000000007E-4</c:v>
                </c:pt>
                <c:pt idx="570">
                  <c:v>6.2059961999999991E-4</c:v>
                </c:pt>
                <c:pt idx="571">
                  <c:v>5.5158646000000007E-4</c:v>
                </c:pt>
                <c:pt idx="572">
                  <c:v>4.3068369200000001E-4</c:v>
                </c:pt>
                <c:pt idx="573">
                  <c:v>2.9161956399999998E-4</c:v>
                </c:pt>
                <c:pt idx="574">
                  <c:v>1.7850024000000002E-4</c:v>
                </c:pt>
                <c:pt idx="575">
                  <c:v>1.1804884000000001E-4</c:v>
                </c:pt>
                <c:pt idx="576">
                  <c:v>1.0715201999999999E-4</c:v>
                </c:pt>
                <c:pt idx="577">
                  <c:v>1.3257792799999999E-4</c:v>
                </c:pt>
                <c:pt idx="578">
                  <c:v>1.7616519599999999E-4</c:v>
                </c:pt>
                <c:pt idx="579">
                  <c:v>2.1871465999999997E-4</c:v>
                </c:pt>
                <c:pt idx="580">
                  <c:v>2.5399960000000002E-4</c:v>
                </c:pt>
                <c:pt idx="581">
                  <c:v>2.7397709999999999E-4</c:v>
                </c:pt>
                <c:pt idx="582">
                  <c:v>2.7086371999999998E-4</c:v>
                </c:pt>
                <c:pt idx="583">
                  <c:v>2.4465945999999994E-4</c:v>
                </c:pt>
                <c:pt idx="584">
                  <c:v>1.9354821199999998E-4</c:v>
                </c:pt>
                <c:pt idx="585">
                  <c:v>1.2349724800000001E-4</c:v>
                </c:pt>
                <c:pt idx="586">
                  <c:v>5.6040760000000005E-5</c:v>
                </c:pt>
                <c:pt idx="587">
                  <c:v>-7.783519999999985E-7</c:v>
                </c:pt>
                <c:pt idx="588">
                  <c:v>-4.3587271999999999E-5</c:v>
                </c:pt>
                <c:pt idx="589">
                  <c:v>-6.6937592000000006E-5</c:v>
                </c:pt>
                <c:pt idx="590">
                  <c:v>-7.9131648000000011E-5</c:v>
                </c:pt>
                <c:pt idx="591">
                  <c:v>-8.1466680000000002E-5</c:v>
                </c:pt>
                <c:pt idx="592">
                  <c:v>-6.9013176000000013E-5</c:v>
                </c:pt>
                <c:pt idx="593">
                  <c:v>-3.5025479999999997E-5</c:v>
                </c:pt>
                <c:pt idx="594">
                  <c:v>2.6463688000000003E-5</c:v>
                </c:pt>
                <c:pt idx="595">
                  <c:v>1.2323778799999999E-4</c:v>
                </c:pt>
                <c:pt idx="596">
                  <c:v>2.4414056800000001E-4</c:v>
                </c:pt>
                <c:pt idx="597">
                  <c:v>3.7490235600000002E-4</c:v>
                </c:pt>
              </c:numCache>
            </c:numRef>
          </c:val>
          <c:smooth val="0"/>
        </c:ser>
        <c:ser>
          <c:idx val="71"/>
          <c:order val="70"/>
          <c:marker>
            <c:symbol val="none"/>
          </c:marker>
          <c:val>
            <c:numRef>
              <c:f>Sheet1!$BU$2:$BU$599</c:f>
              <c:numCache>
                <c:formatCode>0.00E+00</c:formatCode>
                <c:ptCount val="598"/>
                <c:pt idx="0">
                  <c:v>3.3209340000000002E-4</c:v>
                </c:pt>
                <c:pt idx="1">
                  <c:v>2.97068E-4</c:v>
                </c:pt>
                <c:pt idx="2">
                  <c:v>1.3154013600000003E-4</c:v>
                </c:pt>
                <c:pt idx="3">
                  <c:v>4.6441199999999992E-5</c:v>
                </c:pt>
                <c:pt idx="4">
                  <c:v>-1.8680256000000004E-5</c:v>
                </c:pt>
                <c:pt idx="5">
                  <c:v>-4.3846720000000003E-5</c:v>
                </c:pt>
                <c:pt idx="6">
                  <c:v>-2.4907016000000001E-5</c:v>
                </c:pt>
                <c:pt idx="7">
                  <c:v>-2.8539279999999977E-6</c:v>
                </c:pt>
                <c:pt idx="8">
                  <c:v>-2.1274731999999999E-5</c:v>
                </c:pt>
                <c:pt idx="9">
                  <c:v>-6.8494276000000007E-5</c:v>
                </c:pt>
                <c:pt idx="10">
                  <c:v>-1.0767093200000002E-4</c:v>
                </c:pt>
                <c:pt idx="11">
                  <c:v>-9.8849692000000001E-5</c:v>
                </c:pt>
                <c:pt idx="12">
                  <c:v>-1.6345220000000019E-5</c:v>
                </c:pt>
                <c:pt idx="13">
                  <c:v>1.2609173999999999E-4</c:v>
                </c:pt>
                <c:pt idx="14">
                  <c:v>2.7267988000000002E-4</c:v>
                </c:pt>
                <c:pt idx="15">
                  <c:v>3.6115166E-4</c:v>
                </c:pt>
                <c:pt idx="16">
                  <c:v>3.5803828E-4</c:v>
                </c:pt>
                <c:pt idx="17">
                  <c:v>2.82538904E-4</c:v>
                </c:pt>
                <c:pt idx="18">
                  <c:v>1.8887816400000001E-4</c:v>
                </c:pt>
                <c:pt idx="19">
                  <c:v>1.4010192400000003E-4</c:v>
                </c:pt>
                <c:pt idx="20">
                  <c:v>1.8135416400000002E-4</c:v>
                </c:pt>
                <c:pt idx="21">
                  <c:v>3.12375404E-4</c:v>
                </c:pt>
                <c:pt idx="22">
                  <c:v>4.9450790000000002E-4</c:v>
                </c:pt>
                <c:pt idx="23">
                  <c:v>6.7456482000000009E-4</c:v>
                </c:pt>
                <c:pt idx="24">
                  <c:v>7.9987821999999984E-4</c:v>
                </c:pt>
                <c:pt idx="25">
                  <c:v>8.4761664000000008E-4</c:v>
                </c:pt>
                <c:pt idx="26">
                  <c:v>8.3360643999999995E-4</c:v>
                </c:pt>
                <c:pt idx="27">
                  <c:v>7.9572703999999993E-4</c:v>
                </c:pt>
                <c:pt idx="28">
                  <c:v>7.7419285999999997E-4</c:v>
                </c:pt>
                <c:pt idx="29">
                  <c:v>7.8534912000000003E-4</c:v>
                </c:pt>
                <c:pt idx="30">
                  <c:v>8.2089350000000001E-4</c:v>
                </c:pt>
                <c:pt idx="31">
                  <c:v>8.585134600000001E-4</c:v>
                </c:pt>
                <c:pt idx="32">
                  <c:v>8.7122639999999993E-4</c:v>
                </c:pt>
                <c:pt idx="33">
                  <c:v>8.4346545999999995E-4</c:v>
                </c:pt>
                <c:pt idx="34">
                  <c:v>7.822357200000001E-4</c:v>
                </c:pt>
                <c:pt idx="35">
                  <c:v>6.9220725999999996E-4</c:v>
                </c:pt>
                <c:pt idx="36">
                  <c:v>5.8531468000000007E-4</c:v>
                </c:pt>
                <c:pt idx="37">
                  <c:v>4.8412996000000004E-4</c:v>
                </c:pt>
                <c:pt idx="38">
                  <c:v>4.0759279999999997E-4</c:v>
                </c:pt>
                <c:pt idx="39">
                  <c:v>3.6660001999999999E-4</c:v>
                </c:pt>
                <c:pt idx="40">
                  <c:v>3.6789726E-4</c:v>
                </c:pt>
                <c:pt idx="41">
                  <c:v>4.0084715999999998E-4</c:v>
                </c:pt>
                <c:pt idx="42">
                  <c:v>4.4391554000000003E-4</c:v>
                </c:pt>
                <c:pt idx="43">
                  <c:v>4.8438942000000006E-4</c:v>
                </c:pt>
                <c:pt idx="44">
                  <c:v>5.2512276000000004E-4</c:v>
                </c:pt>
                <c:pt idx="45">
                  <c:v>5.6352105999999996E-4</c:v>
                </c:pt>
                <c:pt idx="46">
                  <c:v>5.8842808000000011E-4</c:v>
                </c:pt>
                <c:pt idx="47">
                  <c:v>5.8972531999999995E-4</c:v>
                </c:pt>
                <c:pt idx="48">
                  <c:v>5.5262425999999998E-4</c:v>
                </c:pt>
                <c:pt idx="49">
                  <c:v>4.7504929999999995E-4</c:v>
                </c:pt>
                <c:pt idx="50">
                  <c:v>3.7360513999999998E-4</c:v>
                </c:pt>
                <c:pt idx="51">
                  <c:v>2.6749090000000004E-4</c:v>
                </c:pt>
                <c:pt idx="52">
                  <c:v>1.6812230799999998E-4</c:v>
                </c:pt>
                <c:pt idx="53">
                  <c:v>8.1726119999999991E-5</c:v>
                </c:pt>
                <c:pt idx="54">
                  <c:v>-1.2972399999999956E-6</c:v>
                </c:pt>
                <c:pt idx="55">
                  <c:v>-8.6655640000000007E-5</c:v>
                </c:pt>
                <c:pt idx="56">
                  <c:v>-1.7460851999999999E-4</c:v>
                </c:pt>
                <c:pt idx="57">
                  <c:v>-2.57112988E-4</c:v>
                </c:pt>
                <c:pt idx="58">
                  <c:v>-3.0874313999999998E-4</c:v>
                </c:pt>
                <c:pt idx="59">
                  <c:v>-3.0822423999999997E-4</c:v>
                </c:pt>
                <c:pt idx="60">
                  <c:v>-2.5944801199999997E-4</c:v>
                </c:pt>
                <c:pt idx="61">
                  <c:v>-1.6890065200000001E-4</c:v>
                </c:pt>
                <c:pt idx="62">
                  <c:v>-5.4224631999999997E-5</c:v>
                </c:pt>
                <c:pt idx="63">
                  <c:v>4.6441188000000006E-5</c:v>
                </c:pt>
                <c:pt idx="64">
                  <c:v>9.4698515999999992E-5</c:v>
                </c:pt>
                <c:pt idx="65">
                  <c:v>8.432059600000001E-5</c:v>
                </c:pt>
                <c:pt idx="66">
                  <c:v>2.9317615999999992E-5</c:v>
                </c:pt>
                <c:pt idx="67">
                  <c:v>-4.0992784000000001E-5</c:v>
                </c:pt>
                <c:pt idx="68">
                  <c:v>-8.5098940000000002E-5</c:v>
                </c:pt>
                <c:pt idx="69">
                  <c:v>-7.8093844000000001E-5</c:v>
                </c:pt>
                <c:pt idx="70">
                  <c:v>-3.5284932000000006E-5</c:v>
                </c:pt>
                <c:pt idx="71">
                  <c:v>2.2053087999999998E-5</c:v>
                </c:pt>
                <c:pt idx="72">
                  <c:v>7.8872187999999994E-5</c:v>
                </c:pt>
                <c:pt idx="73">
                  <c:v>1.2194056400000001E-4</c:v>
                </c:pt>
                <c:pt idx="74">
                  <c:v>1.5956052000000001E-4</c:v>
                </c:pt>
                <c:pt idx="75">
                  <c:v>1.9899662000000002E-4</c:v>
                </c:pt>
                <c:pt idx="76">
                  <c:v>2.2805478000000002E-4</c:v>
                </c:pt>
                <c:pt idx="77">
                  <c:v>2.5114566E-4</c:v>
                </c:pt>
                <c:pt idx="78">
                  <c:v>2.8487389999999998E-4</c:v>
                </c:pt>
                <c:pt idx="79">
                  <c:v>3.3027730000000002E-4</c:v>
                </c:pt>
                <c:pt idx="80">
                  <c:v>3.9046924000000002E-4</c:v>
                </c:pt>
                <c:pt idx="81">
                  <c:v>4.6233634000000004E-4</c:v>
                </c:pt>
                <c:pt idx="82">
                  <c:v>5.1500427999999997E-4</c:v>
                </c:pt>
                <c:pt idx="83">
                  <c:v>5.388735E-4</c:v>
                </c:pt>
                <c:pt idx="84">
                  <c:v>5.5314313999999996E-4</c:v>
                </c:pt>
                <c:pt idx="85">
                  <c:v>5.780501600000001E-4</c:v>
                </c:pt>
                <c:pt idx="86">
                  <c:v>6.3460983999999996E-4</c:v>
                </c:pt>
                <c:pt idx="87">
                  <c:v>7.2593554000000005E-4</c:v>
                </c:pt>
                <c:pt idx="88">
                  <c:v>8.0766165999999996E-4</c:v>
                </c:pt>
                <c:pt idx="89">
                  <c:v>8.3594150000000005E-4</c:v>
                </c:pt>
                <c:pt idx="90">
                  <c:v>8.0506718000000006E-4</c:v>
                </c:pt>
                <c:pt idx="91">
                  <c:v>7.3190283999999988E-4</c:v>
                </c:pt>
                <c:pt idx="92">
                  <c:v>6.5121451999999999E-4</c:v>
                </c:pt>
                <c:pt idx="93">
                  <c:v>5.9543319999999999E-4</c:v>
                </c:pt>
                <c:pt idx="94">
                  <c:v>5.7260177999999998E-4</c:v>
                </c:pt>
                <c:pt idx="95">
                  <c:v>5.7753130000000005E-4</c:v>
                </c:pt>
                <c:pt idx="96">
                  <c:v>5.9283871999999999E-4</c:v>
                </c:pt>
                <c:pt idx="97">
                  <c:v>5.9698988000000009E-4</c:v>
                </c:pt>
                <c:pt idx="98">
                  <c:v>5.73899E-4</c:v>
                </c:pt>
                <c:pt idx="99">
                  <c:v>5.1266925999999993E-4</c:v>
                </c:pt>
                <c:pt idx="100">
                  <c:v>4.02663296E-4</c:v>
                </c:pt>
                <c:pt idx="101">
                  <c:v>2.5711297599999999E-4</c:v>
                </c:pt>
                <c:pt idx="102">
                  <c:v>9.6255216000000024E-5</c:v>
                </c:pt>
                <c:pt idx="103">
                  <c:v>-6.4862004000000001E-5</c:v>
                </c:pt>
                <c:pt idx="104">
                  <c:v>-1.9588324399999997E-4</c:v>
                </c:pt>
                <c:pt idx="105">
                  <c:v>-2.5607517999999996E-4</c:v>
                </c:pt>
                <c:pt idx="106">
                  <c:v>-2.2442252799999995E-4</c:v>
                </c:pt>
                <c:pt idx="107">
                  <c:v>-1.0896816799999998E-4</c:v>
                </c:pt>
                <c:pt idx="108">
                  <c:v>5.7856912000000011E-5</c:v>
                </c:pt>
                <c:pt idx="109">
                  <c:v>2.0859621200000001E-4</c:v>
                </c:pt>
                <c:pt idx="110">
                  <c:v>2.8617117200000001E-4</c:v>
                </c:pt>
                <c:pt idx="111">
                  <c:v>2.7267987599999998E-4</c:v>
                </c:pt>
                <c:pt idx="112">
                  <c:v>1.8939706400000002E-4</c:v>
                </c:pt>
                <c:pt idx="113">
                  <c:v>9.0287920000000008E-5</c:v>
                </c:pt>
                <c:pt idx="114">
                  <c:v>2.9577080000000004E-5</c:v>
                </c:pt>
                <c:pt idx="115">
                  <c:v>2.6204240000000002E-5</c:v>
                </c:pt>
                <c:pt idx="116">
                  <c:v>7.0050943999999991E-5</c:v>
                </c:pt>
                <c:pt idx="117">
                  <c:v>1.34912936E-4</c:v>
                </c:pt>
                <c:pt idx="118">
                  <c:v>1.8394860000000001E-4</c:v>
                </c:pt>
                <c:pt idx="119">
                  <c:v>2.0729892E-4</c:v>
                </c:pt>
                <c:pt idx="120">
                  <c:v>2.0937451999999997E-4</c:v>
                </c:pt>
                <c:pt idx="121">
                  <c:v>2.0029384000000002E-4</c:v>
                </c:pt>
                <c:pt idx="122">
                  <c:v>2.0522335999999998E-4</c:v>
                </c:pt>
                <c:pt idx="123">
                  <c:v>2.4180553999999998E-4</c:v>
                </c:pt>
                <c:pt idx="124">
                  <c:v>2.9706795999999999E-4</c:v>
                </c:pt>
                <c:pt idx="125">
                  <c:v>3.5103313999999998E-4</c:v>
                </c:pt>
                <c:pt idx="126">
                  <c:v>3.8138855999999996E-4</c:v>
                </c:pt>
                <c:pt idx="127">
                  <c:v>3.7075119999999996E-4</c:v>
                </c:pt>
                <c:pt idx="128">
                  <c:v>3.3365013999999999E-4</c:v>
                </c:pt>
                <c:pt idx="129">
                  <c:v>2.9862466000000001E-4</c:v>
                </c:pt>
                <c:pt idx="130">
                  <c:v>2.9603017999999995E-4</c:v>
                </c:pt>
                <c:pt idx="131">
                  <c:v>3.4013633999999999E-4</c:v>
                </c:pt>
                <c:pt idx="132">
                  <c:v>4.1044673999999999E-4</c:v>
                </c:pt>
                <c:pt idx="133">
                  <c:v>4.7245480000000003E-4</c:v>
                </c:pt>
                <c:pt idx="134">
                  <c:v>5.1448537999999996E-4</c:v>
                </c:pt>
                <c:pt idx="135">
                  <c:v>5.2745777999999998E-4</c:v>
                </c:pt>
                <c:pt idx="136">
                  <c:v>5.2019323999999997E-4</c:v>
                </c:pt>
                <c:pt idx="137">
                  <c:v>5.1993380000000004E-4</c:v>
                </c:pt>
                <c:pt idx="138">
                  <c:v>5.279766999999999E-4</c:v>
                </c:pt>
                <c:pt idx="139">
                  <c:v>5.2019326E-4</c:v>
                </c:pt>
                <c:pt idx="140">
                  <c:v>4.8802169999999991E-4</c:v>
                </c:pt>
                <c:pt idx="141">
                  <c:v>4.3483485999999997E-4</c:v>
                </c:pt>
                <c:pt idx="142">
                  <c:v>3.7619960000000001E-4</c:v>
                </c:pt>
                <c:pt idx="143">
                  <c:v>3.5570319999999998E-4</c:v>
                </c:pt>
                <c:pt idx="144">
                  <c:v>4.0370108000000002E-4</c:v>
                </c:pt>
                <c:pt idx="145">
                  <c:v>5.0566415999999997E-4</c:v>
                </c:pt>
                <c:pt idx="146">
                  <c:v>6.1567011999999997E-4</c:v>
                </c:pt>
                <c:pt idx="147">
                  <c:v>6.8623998000000004E-4</c:v>
                </c:pt>
                <c:pt idx="148">
                  <c:v>6.8182935999999998E-4</c:v>
                </c:pt>
                <c:pt idx="149">
                  <c:v>6.1255673999999997E-4</c:v>
                </c:pt>
                <c:pt idx="150">
                  <c:v>5.1344759999999998E-4</c:v>
                </c:pt>
                <c:pt idx="151">
                  <c:v>4.1745184000000006E-4</c:v>
                </c:pt>
                <c:pt idx="152">
                  <c:v>3.4402806E-4</c:v>
                </c:pt>
                <c:pt idx="153">
                  <c:v>2.8772784E-4</c:v>
                </c:pt>
                <c:pt idx="154">
                  <c:v>2.3142762799999999E-4</c:v>
                </c:pt>
                <c:pt idx="155">
                  <c:v>1.8057581199999999E-4</c:v>
                </c:pt>
                <c:pt idx="156">
                  <c:v>1.4606921199999999E-4</c:v>
                </c:pt>
                <c:pt idx="157">
                  <c:v>1.3776687200000001E-4</c:v>
                </c:pt>
                <c:pt idx="158">
                  <c:v>1.75127392E-4</c:v>
                </c:pt>
                <c:pt idx="159">
                  <c:v>2.5010786399999997E-4</c:v>
                </c:pt>
                <c:pt idx="160">
                  <c:v>3.2534778E-4</c:v>
                </c:pt>
                <c:pt idx="161">
                  <c:v>3.7438346000000006E-4</c:v>
                </c:pt>
                <c:pt idx="162">
                  <c:v>3.8242634E-4</c:v>
                </c:pt>
                <c:pt idx="163">
                  <c:v>3.4402804000000008E-4</c:v>
                </c:pt>
                <c:pt idx="164">
                  <c:v>2.8150108000000003E-4</c:v>
                </c:pt>
                <c:pt idx="165">
                  <c:v>2.2546031999999999E-4</c:v>
                </c:pt>
                <c:pt idx="166">
                  <c:v>1.9769938000000002E-4</c:v>
                </c:pt>
                <c:pt idx="167">
                  <c:v>2.0418557999999997E-4</c:v>
                </c:pt>
                <c:pt idx="168">
                  <c:v>2.3869216E-4</c:v>
                </c:pt>
                <c:pt idx="169">
                  <c:v>2.7605266000000001E-4</c:v>
                </c:pt>
                <c:pt idx="170">
                  <c:v>2.8357663999999995E-4</c:v>
                </c:pt>
                <c:pt idx="171">
                  <c:v>2.4284330799999998E-4</c:v>
                </c:pt>
                <c:pt idx="172">
                  <c:v>1.6163608799999997E-4</c:v>
                </c:pt>
                <c:pt idx="173">
                  <c:v>6.6159227999999985E-5</c:v>
                </c:pt>
                <c:pt idx="174">
                  <c:v>-4.6700720000000056E-6</c:v>
                </c:pt>
                <c:pt idx="175">
                  <c:v>-9.5995720000000022E-6</c:v>
                </c:pt>
                <c:pt idx="176">
                  <c:v>5.4224640000000005E-5</c:v>
                </c:pt>
                <c:pt idx="177">
                  <c:v>1.5540936000000001E-4</c:v>
                </c:pt>
                <c:pt idx="178">
                  <c:v>2.6204248000000002E-4</c:v>
                </c:pt>
                <c:pt idx="179">
                  <c:v>3.5362761999999998E-4</c:v>
                </c:pt>
                <c:pt idx="180">
                  <c:v>4.2082466E-4</c:v>
                </c:pt>
                <c:pt idx="181">
                  <c:v>4.9684291999999995E-4</c:v>
                </c:pt>
                <c:pt idx="182">
                  <c:v>6.2604793999999995E-4</c:v>
                </c:pt>
                <c:pt idx="183">
                  <c:v>8.1181276000000008E-4</c:v>
                </c:pt>
                <c:pt idx="184">
                  <c:v>1.05128318E-3</c:v>
                </c:pt>
                <c:pt idx="185">
                  <c:v>1.3462755200000002E-3</c:v>
                </c:pt>
                <c:pt idx="186">
                  <c:v>1.6760340000000003E-3</c:v>
                </c:pt>
                <c:pt idx="187">
                  <c:v>2.0283644000000005E-3</c:v>
                </c:pt>
                <c:pt idx="188">
                  <c:v>2.4175364000000006E-3</c:v>
                </c:pt>
                <c:pt idx="189">
                  <c:v>2.8443283999999998E-3</c:v>
                </c:pt>
                <c:pt idx="190">
                  <c:v>3.3118538000000003E-3</c:v>
                </c:pt>
                <c:pt idx="191">
                  <c:v>3.8403494000000004E-3</c:v>
                </c:pt>
                <c:pt idx="192">
                  <c:v>4.4311126000000003E-3</c:v>
                </c:pt>
                <c:pt idx="193">
                  <c:v>5.0677980000000001E-3</c:v>
                </c:pt>
                <c:pt idx="194">
                  <c:v>5.724201600000001E-3</c:v>
                </c:pt>
                <c:pt idx="195">
                  <c:v>6.3627029999999999E-3</c:v>
                </c:pt>
                <c:pt idx="196">
                  <c:v>6.9532066000000002E-3</c:v>
                </c:pt>
                <c:pt idx="197">
                  <c:v>7.5110198000000001E-3</c:v>
                </c:pt>
                <c:pt idx="198">
                  <c:v>8.0916644000000003E-3</c:v>
                </c:pt>
                <c:pt idx="199">
                  <c:v>8.7641542000000006E-3</c:v>
                </c:pt>
                <c:pt idx="200">
                  <c:v>9.5632544000000021E-3</c:v>
                </c:pt>
                <c:pt idx="201">
                  <c:v>1.0469506600000001E-2</c:v>
                </c:pt>
                <c:pt idx="202">
                  <c:v>1.14281668E-2</c:v>
                </c:pt>
                <c:pt idx="203">
                  <c:v>1.237567E-2</c:v>
                </c:pt>
                <c:pt idx="204">
                  <c:v>1.3265058E-2</c:v>
                </c:pt>
                <c:pt idx="205">
                  <c:v>1.4086209999999998E-2</c:v>
                </c:pt>
                <c:pt idx="206">
                  <c:v>1.4857547999999998E-2</c:v>
                </c:pt>
                <c:pt idx="207">
                  <c:v>1.55949E-2</c:v>
                </c:pt>
                <c:pt idx="208">
                  <c:v>1.6310200000000004E-2</c:v>
                </c:pt>
                <c:pt idx="209">
                  <c:v>1.7007075999999999E-2</c:v>
                </c:pt>
                <c:pt idx="210">
                  <c:v>1.7689684000000001E-2</c:v>
                </c:pt>
                <c:pt idx="211">
                  <c:v>1.8353094000000004E-2</c:v>
                </c:pt>
                <c:pt idx="212">
                  <c:v>1.8989520000000003E-2</c:v>
                </c:pt>
                <c:pt idx="213">
                  <c:v>1.9590659999999999E-2</c:v>
                </c:pt>
                <c:pt idx="214">
                  <c:v>2.0151068000000001E-2</c:v>
                </c:pt>
                <c:pt idx="215">
                  <c:v>2.0672299999999998E-2</c:v>
                </c:pt>
                <c:pt idx="216">
                  <c:v>2.1168881999999997E-2</c:v>
                </c:pt>
                <c:pt idx="217">
                  <c:v>2.1641595999999999E-2</c:v>
                </c:pt>
                <c:pt idx="218">
                  <c:v>2.2070723999999996E-2</c:v>
                </c:pt>
                <c:pt idx="219">
                  <c:v>2.2427466E-2</c:v>
                </c:pt>
                <c:pt idx="220">
                  <c:v>2.2691323999999995E-2</c:v>
                </c:pt>
                <c:pt idx="221">
                  <c:v>2.2887468000000001E-2</c:v>
                </c:pt>
                <c:pt idx="222">
                  <c:v>2.3070897999999999E-2</c:v>
                </c:pt>
                <c:pt idx="223">
                  <c:v>2.3285202000000001E-2</c:v>
                </c:pt>
                <c:pt idx="224">
                  <c:v>2.3540498E-2</c:v>
                </c:pt>
                <c:pt idx="225">
                  <c:v>2.3810841999999999E-2</c:v>
                </c:pt>
                <c:pt idx="226">
                  <c:v>2.4051089999999997E-2</c:v>
                </c:pt>
                <c:pt idx="227">
                  <c:v>2.4223361999999998E-2</c:v>
                </c:pt>
                <c:pt idx="228">
                  <c:v>2.4318837999999999E-2</c:v>
                </c:pt>
                <c:pt idx="229">
                  <c:v>2.436528E-2</c:v>
                </c:pt>
                <c:pt idx="230">
                  <c:v>2.4394079999999999E-2</c:v>
                </c:pt>
                <c:pt idx="231">
                  <c:v>2.4417171999999997E-2</c:v>
                </c:pt>
                <c:pt idx="232">
                  <c:v>2.4439226000000001E-2</c:v>
                </c:pt>
                <c:pt idx="233">
                  <c:v>2.4444933999999998E-2</c:v>
                </c:pt>
                <c:pt idx="234">
                  <c:v>2.4410168000000003E-2</c:v>
                </c:pt>
                <c:pt idx="235">
                  <c:v>2.4339857999999999E-2</c:v>
                </c:pt>
                <c:pt idx="236">
                  <c:v>2.4232185999999999E-2</c:v>
                </c:pt>
                <c:pt idx="237">
                  <c:v>2.4073664000000002E-2</c:v>
                </c:pt>
                <c:pt idx="238">
                  <c:v>2.3866105999999998E-2</c:v>
                </c:pt>
                <c:pt idx="239">
                  <c:v>2.3625337999999999E-2</c:v>
                </c:pt>
                <c:pt idx="240">
                  <c:v>2.3350061999999998E-2</c:v>
                </c:pt>
                <c:pt idx="241">
                  <c:v>2.3045729999999997E-2</c:v>
                </c:pt>
                <c:pt idx="242">
                  <c:v>2.2734391999999999E-2</c:v>
                </c:pt>
                <c:pt idx="243">
                  <c:v>2.2428761999999998E-2</c:v>
                </c:pt>
                <c:pt idx="244">
                  <c:v>2.2125985999999997E-2</c:v>
                </c:pt>
                <c:pt idx="245">
                  <c:v>2.1834626000000003E-2</c:v>
                </c:pt>
                <c:pt idx="246">
                  <c:v>2.1557015999999998E-2</c:v>
                </c:pt>
                <c:pt idx="247">
                  <c:v>2.1269028000000002E-2</c:v>
                </c:pt>
                <c:pt idx="248">
                  <c:v>2.0942382000000002E-2</c:v>
                </c:pt>
                <c:pt idx="249">
                  <c:v>2.0550874E-2</c:v>
                </c:pt>
                <c:pt idx="250">
                  <c:v>2.0075825999999998E-2</c:v>
                </c:pt>
                <c:pt idx="251">
                  <c:v>1.9531503999999998E-2</c:v>
                </c:pt>
                <c:pt idx="252">
                  <c:v>1.8964349999999998E-2</c:v>
                </c:pt>
                <c:pt idx="253">
                  <c:v>1.8428331999999999E-2</c:v>
                </c:pt>
                <c:pt idx="254">
                  <c:v>1.7958731999999998E-2</c:v>
                </c:pt>
                <c:pt idx="255">
                  <c:v>1.7541540000000001E-2</c:v>
                </c:pt>
                <c:pt idx="256">
                  <c:v>1.7124865999999999E-2</c:v>
                </c:pt>
                <c:pt idx="257">
                  <c:v>1.6653449999999997E-2</c:v>
                </c:pt>
                <c:pt idx="258">
                  <c:v>1.6099528000000002E-2</c:v>
                </c:pt>
                <c:pt idx="259">
                  <c:v>1.5473480000000001E-2</c:v>
                </c:pt>
                <c:pt idx="260">
                  <c:v>1.4811368E-2</c:v>
                </c:pt>
                <c:pt idx="261">
                  <c:v>1.4151333999999998E-2</c:v>
                </c:pt>
                <c:pt idx="262">
                  <c:v>1.3518021999999999E-2</c:v>
                </c:pt>
                <c:pt idx="263">
                  <c:v>1.2925702000000001E-2</c:v>
                </c:pt>
                <c:pt idx="264">
                  <c:v>1.2380081999999999E-2</c:v>
                </c:pt>
                <c:pt idx="265">
                  <c:v>1.1898285999999999E-2</c:v>
                </c:pt>
                <c:pt idx="266">
                  <c:v>1.1499513999999999E-2</c:v>
                </c:pt>
                <c:pt idx="267">
                  <c:v>1.1186878000000001E-2</c:v>
                </c:pt>
                <c:pt idx="268">
                  <c:v>1.0935732E-2</c:v>
                </c:pt>
                <c:pt idx="269">
                  <c:v>1.0709753999999998E-2</c:v>
                </c:pt>
                <c:pt idx="270">
                  <c:v>1.0472619400000001E-2</c:v>
                </c:pt>
                <c:pt idx="271">
                  <c:v>1.0188263999999999E-2</c:v>
                </c:pt>
                <c:pt idx="272">
                  <c:v>9.8387880000000011E-3</c:v>
                </c:pt>
                <c:pt idx="273">
                  <c:v>9.4213364000000008E-3</c:v>
                </c:pt>
                <c:pt idx="274">
                  <c:v>8.9540698000000005E-3</c:v>
                </c:pt>
                <c:pt idx="275">
                  <c:v>8.4670858000000012E-3</c:v>
                </c:pt>
                <c:pt idx="276">
                  <c:v>8.0109762000000004E-3</c:v>
                </c:pt>
                <c:pt idx="277">
                  <c:v>7.6311443999999996E-3</c:v>
                </c:pt>
                <c:pt idx="278">
                  <c:v>7.3556105999999996E-3</c:v>
                </c:pt>
                <c:pt idx="279">
                  <c:v>7.1625811999999995E-3</c:v>
                </c:pt>
                <c:pt idx="280">
                  <c:v>7.0074313999999999E-3</c:v>
                </c:pt>
                <c:pt idx="281">
                  <c:v>6.827633799999999E-3</c:v>
                </c:pt>
                <c:pt idx="282">
                  <c:v>6.5619589999999992E-3</c:v>
                </c:pt>
                <c:pt idx="283">
                  <c:v>6.2008074000000002E-3</c:v>
                </c:pt>
                <c:pt idx="284">
                  <c:v>5.7893230000000007E-3</c:v>
                </c:pt>
                <c:pt idx="285">
                  <c:v>5.3840652000000004E-3</c:v>
                </c:pt>
                <c:pt idx="286">
                  <c:v>5.053269E-3</c:v>
                </c:pt>
                <c:pt idx="287">
                  <c:v>4.8441539999999998E-3</c:v>
                </c:pt>
                <c:pt idx="288">
                  <c:v>4.7162459999999995E-3</c:v>
                </c:pt>
                <c:pt idx="289">
                  <c:v>4.6044237999999993E-3</c:v>
                </c:pt>
                <c:pt idx="290">
                  <c:v>4.4586139999999996E-3</c:v>
                </c:pt>
                <c:pt idx="291">
                  <c:v>4.2513150000000003E-3</c:v>
                </c:pt>
                <c:pt idx="292">
                  <c:v>4.0035420000000006E-3</c:v>
                </c:pt>
                <c:pt idx="293">
                  <c:v>3.7801573999999998E-3</c:v>
                </c:pt>
                <c:pt idx="294">
                  <c:v>3.6216347999999997E-3</c:v>
                </c:pt>
                <c:pt idx="295">
                  <c:v>3.5279739999999997E-3</c:v>
                </c:pt>
                <c:pt idx="296">
                  <c:v>3.4561069999999999E-3</c:v>
                </c:pt>
                <c:pt idx="297">
                  <c:v>3.3531061999999999E-3</c:v>
                </c:pt>
                <c:pt idx="298">
                  <c:v>3.1938050000000001E-3</c:v>
                </c:pt>
                <c:pt idx="299">
                  <c:v>2.9854681999999999E-3</c:v>
                </c:pt>
                <c:pt idx="300">
                  <c:v>2.7589699999999999E-3</c:v>
                </c:pt>
                <c:pt idx="301">
                  <c:v>2.5508926000000001E-3</c:v>
                </c:pt>
                <c:pt idx="302">
                  <c:v>2.3726518000000002E-3</c:v>
                </c:pt>
                <c:pt idx="303">
                  <c:v>2.2086806000000004E-3</c:v>
                </c:pt>
                <c:pt idx="304">
                  <c:v>2.0408177999999997E-3</c:v>
                </c:pt>
                <c:pt idx="305">
                  <c:v>1.8470101999999999E-3</c:v>
                </c:pt>
                <c:pt idx="306">
                  <c:v>1.6220688E-3</c:v>
                </c:pt>
                <c:pt idx="307">
                  <c:v>1.3875278399999998E-3</c:v>
                </c:pt>
                <c:pt idx="308">
                  <c:v>1.1727049800000001E-3</c:v>
                </c:pt>
                <c:pt idx="309">
                  <c:v>9.9420466000000002E-4</c:v>
                </c:pt>
                <c:pt idx="310">
                  <c:v>8.6110788000000012E-4</c:v>
                </c:pt>
                <c:pt idx="311">
                  <c:v>7.7082004000000003E-4</c:v>
                </c:pt>
                <c:pt idx="312">
                  <c:v>7.0336355999999997E-4</c:v>
                </c:pt>
                <c:pt idx="313">
                  <c:v>6.4187438000000007E-4</c:v>
                </c:pt>
                <c:pt idx="314">
                  <c:v>5.8116354E-4</c:v>
                </c:pt>
                <c:pt idx="315">
                  <c:v>5.2460386000000004E-4</c:v>
                </c:pt>
                <c:pt idx="316">
                  <c:v>4.6960087999999998E-4</c:v>
                </c:pt>
                <c:pt idx="317">
                  <c:v>4.1226288E-4</c:v>
                </c:pt>
                <c:pt idx="318">
                  <c:v>3.5284927999999999E-4</c:v>
                </c:pt>
                <c:pt idx="319">
                  <c:v>2.8798728000000004E-4</c:v>
                </c:pt>
                <c:pt idx="320">
                  <c:v>2.03666684E-4</c:v>
                </c:pt>
                <c:pt idx="321">
                  <c:v>1.15973256E-4</c:v>
                </c:pt>
                <c:pt idx="322">
                  <c:v>5.3186831999999991E-5</c:v>
                </c:pt>
                <c:pt idx="323">
                  <c:v>1.6085776000000002E-5</c:v>
                </c:pt>
                <c:pt idx="324">
                  <c:v>-2.0755839999999992E-6</c:v>
                </c:pt>
                <c:pt idx="325">
                  <c:v>-8.8212320000000004E-6</c:v>
                </c:pt>
                <c:pt idx="326">
                  <c:v>-4.2808924000000002E-5</c:v>
                </c:pt>
                <c:pt idx="327">
                  <c:v>-1.2427559999999999E-4</c:v>
                </c:pt>
                <c:pt idx="328">
                  <c:v>-2.3454100399999999E-4</c:v>
                </c:pt>
                <c:pt idx="329">
                  <c:v>-3.5233040399999999E-4</c:v>
                </c:pt>
                <c:pt idx="330">
                  <c:v>-4.387266E-4</c:v>
                </c:pt>
                <c:pt idx="331">
                  <c:v>-4.5844464000000001E-4</c:v>
                </c:pt>
                <c:pt idx="332">
                  <c:v>-4.2471639999999992E-4</c:v>
                </c:pt>
                <c:pt idx="333">
                  <c:v>-3.6685950000000004E-4</c:v>
                </c:pt>
                <c:pt idx="334">
                  <c:v>-3.0770533999999997E-4</c:v>
                </c:pt>
                <c:pt idx="335">
                  <c:v>-2.8435499999999997E-4</c:v>
                </c:pt>
                <c:pt idx="336">
                  <c:v>-3.1419152000000005E-4</c:v>
                </c:pt>
                <c:pt idx="337">
                  <c:v>-3.8009131999999996E-4</c:v>
                </c:pt>
                <c:pt idx="338">
                  <c:v>-4.5455289999999998E-4</c:v>
                </c:pt>
                <c:pt idx="339">
                  <c:v>-5.0670195999999999E-4</c:v>
                </c:pt>
                <c:pt idx="340">
                  <c:v>-5.1889601999999995E-4</c:v>
                </c:pt>
                <c:pt idx="341">
                  <c:v>-5.0566417999999989E-4</c:v>
                </c:pt>
                <c:pt idx="342">
                  <c:v>-5.0877753999999998E-4</c:v>
                </c:pt>
                <c:pt idx="343">
                  <c:v>-5.6403995999999997E-4</c:v>
                </c:pt>
                <c:pt idx="344">
                  <c:v>-6.8105094000000003E-4</c:v>
                </c:pt>
                <c:pt idx="345">
                  <c:v>-8.3931431999999999E-4</c:v>
                </c:pt>
                <c:pt idx="346">
                  <c:v>-1.0014692599999999E-3</c:v>
                </c:pt>
                <c:pt idx="347">
                  <c:v>-1.1270422E-3</c:v>
                </c:pt>
                <c:pt idx="348">
                  <c:v>-1.2012444000000001E-3</c:v>
                </c:pt>
                <c:pt idx="349">
                  <c:v>-1.2230381999999999E-3</c:v>
                </c:pt>
                <c:pt idx="350">
                  <c:v>-1.1932016000000003E-3</c:v>
                </c:pt>
                <c:pt idx="351">
                  <c:v>-1.12704242E-3</c:v>
                </c:pt>
                <c:pt idx="352">
                  <c:v>-1.0554346799999999E-3</c:v>
                </c:pt>
                <c:pt idx="353">
                  <c:v>-1.0040639E-3</c:v>
                </c:pt>
                <c:pt idx="354">
                  <c:v>-9.9394529999999987E-4</c:v>
                </c:pt>
                <c:pt idx="355">
                  <c:v>-1.0320841E-3</c:v>
                </c:pt>
                <c:pt idx="356">
                  <c:v>-1.0896814800000001E-3</c:v>
                </c:pt>
                <c:pt idx="357">
                  <c:v>-1.1205558200000003E-3</c:v>
                </c:pt>
                <c:pt idx="358">
                  <c:v>-1.10602674E-3</c:v>
                </c:pt>
                <c:pt idx="359">
                  <c:v>-1.06062336E-3</c:v>
                </c:pt>
                <c:pt idx="360">
                  <c:v>-1.01392276E-3</c:v>
                </c:pt>
                <c:pt idx="361">
                  <c:v>-9.9913435999999991E-4</c:v>
                </c:pt>
                <c:pt idx="362">
                  <c:v>-1.0263763599999999E-3</c:v>
                </c:pt>
                <c:pt idx="363">
                  <c:v>-1.06710962E-3</c:v>
                </c:pt>
                <c:pt idx="364">
                  <c:v>-1.0912381999999999E-3</c:v>
                </c:pt>
                <c:pt idx="365">
                  <c:v>-1.0878653799999999E-3</c:v>
                </c:pt>
                <c:pt idx="366">
                  <c:v>-1.0577693599999999E-3</c:v>
                </c:pt>
                <c:pt idx="367">
                  <c:v>-1.0144415399999998E-3</c:v>
                </c:pt>
                <c:pt idx="368">
                  <c:v>-9.7500552000000002E-4</c:v>
                </c:pt>
                <c:pt idx="369">
                  <c:v>-9.5295253999999987E-4</c:v>
                </c:pt>
                <c:pt idx="370">
                  <c:v>-9.5476868000000004E-4</c:v>
                </c:pt>
                <c:pt idx="371">
                  <c:v>-9.8849690000000004E-4</c:v>
                </c:pt>
                <c:pt idx="372">
                  <c:v>-1.0497267200000001E-3</c:v>
                </c:pt>
                <c:pt idx="373">
                  <c:v>-1.11355094E-3</c:v>
                </c:pt>
                <c:pt idx="374">
                  <c:v>-1.1485763199999999E-3</c:v>
                </c:pt>
                <c:pt idx="375">
                  <c:v>-1.1387172999999999E-3</c:v>
                </c:pt>
                <c:pt idx="376">
                  <c:v>-1.0772281399999998E-3</c:v>
                </c:pt>
                <c:pt idx="377">
                  <c:v>-9.8901574000000007E-4</c:v>
                </c:pt>
                <c:pt idx="378">
                  <c:v>-9.2233757999999992E-4</c:v>
                </c:pt>
                <c:pt idx="379">
                  <c:v>-8.9950624000000002E-4</c:v>
                </c:pt>
                <c:pt idx="380">
                  <c:v>-9.207809400000001E-4</c:v>
                </c:pt>
                <c:pt idx="381">
                  <c:v>-9.8227009999999997E-4</c:v>
                </c:pt>
                <c:pt idx="382">
                  <c:v>-1.0585479000000001E-3</c:v>
                </c:pt>
                <c:pt idx="383">
                  <c:v>-1.1236692600000001E-3</c:v>
                </c:pt>
                <c:pt idx="384">
                  <c:v>-1.1740022E-3</c:v>
                </c:pt>
                <c:pt idx="385">
                  <c:v>-1.1981308000000002E-3</c:v>
                </c:pt>
                <c:pt idx="386">
                  <c:v>-1.17504E-3</c:v>
                </c:pt>
                <c:pt idx="387">
                  <c:v>-1.1073239800000001E-3</c:v>
                </c:pt>
                <c:pt idx="388">
                  <c:v>-1.02222512E-3</c:v>
                </c:pt>
                <c:pt idx="389">
                  <c:v>-9.4413126000000012E-4</c:v>
                </c:pt>
                <c:pt idx="390">
                  <c:v>-8.969118200000001E-4</c:v>
                </c:pt>
                <c:pt idx="391">
                  <c:v>-9.0858702000000001E-4</c:v>
                </c:pt>
                <c:pt idx="392">
                  <c:v>-9.7267063999999996E-4</c:v>
                </c:pt>
                <c:pt idx="393">
                  <c:v>-1.0440189000000002E-3</c:v>
                </c:pt>
                <c:pt idx="394">
                  <c:v>-1.0844927600000001E-3</c:v>
                </c:pt>
                <c:pt idx="395">
                  <c:v>-1.07644986E-3</c:v>
                </c:pt>
                <c:pt idx="396">
                  <c:v>-1.01677672E-3</c:v>
                </c:pt>
                <c:pt idx="397">
                  <c:v>-9.4490966000000003E-4</c:v>
                </c:pt>
                <c:pt idx="398">
                  <c:v>-9.1299746000000003E-4</c:v>
                </c:pt>
                <c:pt idx="399">
                  <c:v>-9.3816385999999992E-4</c:v>
                </c:pt>
                <c:pt idx="400">
                  <c:v>-1.0069176E-3</c:v>
                </c:pt>
                <c:pt idx="401">
                  <c:v>-1.0883843399999999E-3</c:v>
                </c:pt>
                <c:pt idx="402">
                  <c:v>-1.1413117999999999E-3</c:v>
                </c:pt>
                <c:pt idx="403">
                  <c:v>-1.1498735999999998E-3</c:v>
                </c:pt>
                <c:pt idx="404">
                  <c:v>-1.1363823999999999E-3</c:v>
                </c:pt>
                <c:pt idx="405">
                  <c:v>-1.1350851999999999E-3</c:v>
                </c:pt>
                <c:pt idx="406">
                  <c:v>-1.1706296000000001E-3</c:v>
                </c:pt>
                <c:pt idx="407">
                  <c:v>-1.2469072000000001E-3</c:v>
                </c:pt>
                <c:pt idx="408">
                  <c:v>-1.3571726E-3</c:v>
                </c:pt>
                <c:pt idx="409">
                  <c:v>-1.481967E-3</c:v>
                </c:pt>
                <c:pt idx="410">
                  <c:v>-1.5937890000000004E-3</c:v>
                </c:pt>
                <c:pt idx="411">
                  <c:v>-1.6786283999999999E-3</c:v>
                </c:pt>
                <c:pt idx="412">
                  <c:v>-1.7312963999999999E-3</c:v>
                </c:pt>
                <c:pt idx="413">
                  <c:v>-1.7336313999999999E-3</c:v>
                </c:pt>
                <c:pt idx="414">
                  <c:v>-1.6913414000000002E-3</c:v>
                </c:pt>
                <c:pt idx="415">
                  <c:v>-1.6298521999999998E-3</c:v>
                </c:pt>
                <c:pt idx="416">
                  <c:v>-1.5598012000000001E-3</c:v>
                </c:pt>
                <c:pt idx="417">
                  <c:v>-1.4894908000000001E-3</c:v>
                </c:pt>
                <c:pt idx="418">
                  <c:v>-1.4329312E-3</c:v>
                </c:pt>
                <c:pt idx="419">
                  <c:v>-1.3776688000000001E-3</c:v>
                </c:pt>
                <c:pt idx="420">
                  <c:v>-1.3125474000000002E-3</c:v>
                </c:pt>
                <c:pt idx="421">
                  <c:v>-1.2458693999999998E-3</c:v>
                </c:pt>
                <c:pt idx="422">
                  <c:v>-1.1846396000000001E-3</c:v>
                </c:pt>
                <c:pt idx="423">
                  <c:v>-1.1283394E-3</c:v>
                </c:pt>
                <c:pt idx="424">
                  <c:v>-1.0969462E-3</c:v>
                </c:pt>
                <c:pt idx="425">
                  <c:v>-1.1062864000000001E-3</c:v>
                </c:pt>
                <c:pt idx="426">
                  <c:v>-1.1623270000000001E-3</c:v>
                </c:pt>
                <c:pt idx="427">
                  <c:v>-1.262474E-3</c:v>
                </c:pt>
                <c:pt idx="428">
                  <c:v>-1.3919386000000001E-3</c:v>
                </c:pt>
                <c:pt idx="429">
                  <c:v>-1.5245166000000001E-3</c:v>
                </c:pt>
                <c:pt idx="430">
                  <c:v>-1.6350414E-3</c:v>
                </c:pt>
                <c:pt idx="431">
                  <c:v>-1.6962711999999997E-3</c:v>
                </c:pt>
                <c:pt idx="432">
                  <c:v>-1.6890065999999998E-3</c:v>
                </c:pt>
                <c:pt idx="433">
                  <c:v>-1.6194744E-3</c:v>
                </c:pt>
                <c:pt idx="434">
                  <c:v>-1.5029822000000002E-3</c:v>
                </c:pt>
                <c:pt idx="435">
                  <c:v>-1.3794850000000002E-3</c:v>
                </c:pt>
                <c:pt idx="436">
                  <c:v>-1.3039856000000001E-3</c:v>
                </c:pt>
                <c:pt idx="437">
                  <c:v>-1.3141042E-3</c:v>
                </c:pt>
                <c:pt idx="438">
                  <c:v>-1.4121755999999999E-3</c:v>
                </c:pt>
                <c:pt idx="439">
                  <c:v>-1.5738116E-3</c:v>
                </c:pt>
                <c:pt idx="440">
                  <c:v>-1.7486794000000001E-3</c:v>
                </c:pt>
                <c:pt idx="441">
                  <c:v>-1.8812573999999998E-3</c:v>
                </c:pt>
                <c:pt idx="442">
                  <c:v>-1.9352223999999998E-3</c:v>
                </c:pt>
                <c:pt idx="443">
                  <c:v>-1.9212121999999999E-3</c:v>
                </c:pt>
                <c:pt idx="444">
                  <c:v>-1.8729550000000001E-3</c:v>
                </c:pt>
                <c:pt idx="445">
                  <c:v>-1.8096497999999998E-3</c:v>
                </c:pt>
                <c:pt idx="446">
                  <c:v>-1.7489390000000001E-3</c:v>
                </c:pt>
                <c:pt idx="447">
                  <c:v>-1.7035355999999997E-3</c:v>
                </c:pt>
                <c:pt idx="448">
                  <c:v>-1.6555378E-3</c:v>
                </c:pt>
                <c:pt idx="449">
                  <c:v>-1.6135072E-3</c:v>
                </c:pt>
                <c:pt idx="450">
                  <c:v>-1.6135071999999998E-3</c:v>
                </c:pt>
                <c:pt idx="451">
                  <c:v>-1.6669534E-3</c:v>
                </c:pt>
                <c:pt idx="452">
                  <c:v>-1.7824078E-3</c:v>
                </c:pt>
                <c:pt idx="453">
                  <c:v>-1.9609079999999999E-3</c:v>
                </c:pt>
                <c:pt idx="454">
                  <c:v>-2.1453755999999999E-3</c:v>
                </c:pt>
                <c:pt idx="455">
                  <c:v>-2.2792507999999999E-3</c:v>
                </c:pt>
                <c:pt idx="456">
                  <c:v>-2.3485233999999996E-3</c:v>
                </c:pt>
                <c:pt idx="457">
                  <c:v>-2.3511180000000001E-3</c:v>
                </c:pt>
                <c:pt idx="458">
                  <c:v>-2.3122007999999998E-3</c:v>
                </c:pt>
                <c:pt idx="459">
                  <c:v>-2.2818453999999995E-3</c:v>
                </c:pt>
                <c:pt idx="460">
                  <c:v>-2.2836613999999999E-3</c:v>
                </c:pt>
                <c:pt idx="461">
                  <c:v>-2.3064927999999997E-3</c:v>
                </c:pt>
                <c:pt idx="462">
                  <c:v>-2.3181677999999997E-3</c:v>
                </c:pt>
                <c:pt idx="463">
                  <c:v>-2.2813262000000003E-3</c:v>
                </c:pt>
                <c:pt idx="464">
                  <c:v>-2.1775469999999997E-3</c:v>
                </c:pt>
                <c:pt idx="465">
                  <c:v>-2.0169488E-3</c:v>
                </c:pt>
                <c:pt idx="466">
                  <c:v>-1.8371513999999999E-3</c:v>
                </c:pt>
                <c:pt idx="467">
                  <c:v>-1.6877093999999998E-3</c:v>
                </c:pt>
                <c:pt idx="468">
                  <c:v>-1.5875624000000002E-3</c:v>
                </c:pt>
                <c:pt idx="469">
                  <c:v>-1.5307431999999998E-3</c:v>
                </c:pt>
                <c:pt idx="470">
                  <c:v>-1.4946800000000002E-3</c:v>
                </c:pt>
                <c:pt idx="471">
                  <c:v>-1.4562816E-3</c:v>
                </c:pt>
                <c:pt idx="472">
                  <c:v>-1.4173643999999999E-3</c:v>
                </c:pt>
                <c:pt idx="473">
                  <c:v>-1.3984247999999999E-3</c:v>
                </c:pt>
                <c:pt idx="474">
                  <c:v>-1.4111377999999999E-3</c:v>
                </c:pt>
                <c:pt idx="475">
                  <c:v>-1.4487575999999999E-3</c:v>
                </c:pt>
                <c:pt idx="476">
                  <c:v>-1.4837831999999999E-3</c:v>
                </c:pt>
                <c:pt idx="477">
                  <c:v>-1.4783348E-3</c:v>
                </c:pt>
                <c:pt idx="478">
                  <c:v>-1.4233318E-3</c:v>
                </c:pt>
                <c:pt idx="479">
                  <c:v>-1.3273359999999997E-3</c:v>
                </c:pt>
                <c:pt idx="480">
                  <c:v>-1.2209623999999998E-3</c:v>
                </c:pt>
                <c:pt idx="481">
                  <c:v>-1.1330095999999999E-3</c:v>
                </c:pt>
                <c:pt idx="482">
                  <c:v>-1.06140198E-3</c:v>
                </c:pt>
                <c:pt idx="483">
                  <c:v>-9.8901592E-4</c:v>
                </c:pt>
                <c:pt idx="484">
                  <c:v>-9.1040316000000018E-4</c:v>
                </c:pt>
                <c:pt idx="485">
                  <c:v>-8.1855854000000006E-4</c:v>
                </c:pt>
                <c:pt idx="486">
                  <c:v>-7.2074653999999998E-4</c:v>
                </c:pt>
                <c:pt idx="487">
                  <c:v>-6.4317159999999999E-4</c:v>
                </c:pt>
                <c:pt idx="488">
                  <c:v>-5.9543318000000007E-4</c:v>
                </c:pt>
                <c:pt idx="489">
                  <c:v>-5.7908796000000001E-4</c:v>
                </c:pt>
                <c:pt idx="490">
                  <c:v>-5.9206036000000002E-4</c:v>
                </c:pt>
                <c:pt idx="491">
                  <c:v>-6.1696738000000006E-4</c:v>
                </c:pt>
                <c:pt idx="492">
                  <c:v>-6.4524720000000012E-4</c:v>
                </c:pt>
                <c:pt idx="493">
                  <c:v>-6.8987226000000006E-4</c:v>
                </c:pt>
                <c:pt idx="494">
                  <c:v>-7.5239922000000005E-4</c:v>
                </c:pt>
                <c:pt idx="495">
                  <c:v>-8.2504463999999997E-4</c:v>
                </c:pt>
                <c:pt idx="496">
                  <c:v>-8.9509562000000006E-4</c:v>
                </c:pt>
                <c:pt idx="497">
                  <c:v>-9.3349394000000001E-4</c:v>
                </c:pt>
                <c:pt idx="498">
                  <c:v>-9.2233766000000014E-4</c:v>
                </c:pt>
                <c:pt idx="499">
                  <c:v>-8.7433978000000005E-4</c:v>
                </c:pt>
                <c:pt idx="500">
                  <c:v>-8.0506719999999998E-4</c:v>
                </c:pt>
                <c:pt idx="501">
                  <c:v>-7.2360049999999998E-4</c:v>
                </c:pt>
                <c:pt idx="502">
                  <c:v>-6.4602553999999995E-4</c:v>
                </c:pt>
                <c:pt idx="503">
                  <c:v>-5.7649348E-4</c:v>
                </c:pt>
                <c:pt idx="504">
                  <c:v>-5.0955589999999995E-4</c:v>
                </c:pt>
                <c:pt idx="505">
                  <c:v>-4.5092063999999999E-4</c:v>
                </c:pt>
                <c:pt idx="506">
                  <c:v>-4.0811172000000006E-4</c:v>
                </c:pt>
                <c:pt idx="507">
                  <c:v>-3.7931298000000002E-4</c:v>
                </c:pt>
                <c:pt idx="508">
                  <c:v>-3.637461E-4</c:v>
                </c:pt>
                <c:pt idx="509">
                  <c:v>-3.6192996000000005E-4</c:v>
                </c:pt>
                <c:pt idx="510">
                  <c:v>-3.5907604000000001E-4</c:v>
                </c:pt>
                <c:pt idx="511">
                  <c:v>-3.4039577999999998E-4</c:v>
                </c:pt>
                <c:pt idx="512">
                  <c:v>-2.9603018000000001E-4</c:v>
                </c:pt>
                <c:pt idx="513">
                  <c:v>-2.1845522800000003E-4</c:v>
                </c:pt>
                <c:pt idx="514">
                  <c:v>-1.0663312800000002E-4</c:v>
                </c:pt>
                <c:pt idx="515">
                  <c:v>1.6345232000000008E-5</c:v>
                </c:pt>
                <c:pt idx="516">
                  <c:v>1.1156265200000001E-4</c:v>
                </c:pt>
                <c:pt idx="517">
                  <c:v>1.4399365199999997E-4</c:v>
                </c:pt>
                <c:pt idx="518">
                  <c:v>1.0429809999999999E-4</c:v>
                </c:pt>
                <c:pt idx="519">
                  <c:v>1.9718040000000006E-5</c:v>
                </c:pt>
                <c:pt idx="520">
                  <c:v>-6.564036E-5</c:v>
                </c:pt>
                <c:pt idx="521">
                  <c:v>-1.1078431600000001E-4</c:v>
                </c:pt>
                <c:pt idx="522">
                  <c:v>-9.8071364000000013E-5</c:v>
                </c:pt>
                <c:pt idx="523">
                  <c:v>-3.6322723999999996E-5</c:v>
                </c:pt>
                <c:pt idx="524">
                  <c:v>4.3327816000000006E-5</c:v>
                </c:pt>
                <c:pt idx="525">
                  <c:v>1.08708716E-4</c:v>
                </c:pt>
                <c:pt idx="526">
                  <c:v>1.5022039199999999E-4</c:v>
                </c:pt>
                <c:pt idx="527">
                  <c:v>1.6993844000000002E-4</c:v>
                </c:pt>
                <c:pt idx="528">
                  <c:v>1.6604671999999998E-4</c:v>
                </c:pt>
                <c:pt idx="529">
                  <c:v>1.4191805600000001E-4</c:v>
                </c:pt>
                <c:pt idx="530">
                  <c:v>1.0222251599999998E-4</c:v>
                </c:pt>
                <c:pt idx="531">
                  <c:v>4.1511696000000014E-5</c:v>
                </c:pt>
                <c:pt idx="532">
                  <c:v>-2.1274724E-5</c:v>
                </c:pt>
                <c:pt idx="533">
                  <c:v>-4.7219531999999998E-5</c:v>
                </c:pt>
                <c:pt idx="534">
                  <c:v>-1.4788527999999996E-5</c:v>
                </c:pt>
                <c:pt idx="535">
                  <c:v>7.1867111999999995E-5</c:v>
                </c:pt>
                <c:pt idx="536">
                  <c:v>1.7824079200000001E-4</c:v>
                </c:pt>
                <c:pt idx="537">
                  <c:v>2.5659409200000003E-4</c:v>
                </c:pt>
                <c:pt idx="538">
                  <c:v>2.6956649200000004E-4</c:v>
                </c:pt>
                <c:pt idx="539">
                  <c:v>2.1093123999999999E-4</c:v>
                </c:pt>
                <c:pt idx="540">
                  <c:v>1.0793037999999998E-4</c:v>
                </c:pt>
                <c:pt idx="541">
                  <c:v>2.0755799999999961E-6</c:v>
                </c:pt>
                <c:pt idx="542">
                  <c:v>-7.1088760000000007E-5</c:v>
                </c:pt>
                <c:pt idx="543">
                  <c:v>-8.4580056E-5</c:v>
                </c:pt>
                <c:pt idx="544">
                  <c:v>-3.4506583999999995E-5</c:v>
                </c:pt>
                <c:pt idx="545">
                  <c:v>7.3683236000000012E-5</c:v>
                </c:pt>
                <c:pt idx="546">
                  <c:v>2.2390363600000002E-4</c:v>
                </c:pt>
                <c:pt idx="547">
                  <c:v>3.71529556E-4</c:v>
                </c:pt>
                <c:pt idx="548">
                  <c:v>4.7712489999999998E-4</c:v>
                </c:pt>
                <c:pt idx="549">
                  <c:v>5.2019326E-4</c:v>
                </c:pt>
                <c:pt idx="550">
                  <c:v>4.8127605999999997E-4</c:v>
                </c:pt>
                <c:pt idx="551">
                  <c:v>3.7827520400000002E-4</c:v>
                </c:pt>
                <c:pt idx="552">
                  <c:v>2.5010788799999998E-4</c:v>
                </c:pt>
                <c:pt idx="553">
                  <c:v>1.1441656800000003E-4</c:v>
                </c:pt>
                <c:pt idx="554">
                  <c:v>-9.5995720000000022E-6</c:v>
                </c:pt>
                <c:pt idx="555">
                  <c:v>-1.1130319200000001E-4</c:v>
                </c:pt>
                <c:pt idx="556">
                  <c:v>-1.9899661599999998E-4</c:v>
                </c:pt>
                <c:pt idx="557">
                  <c:v>-2.6333972000000002E-4</c:v>
                </c:pt>
                <c:pt idx="558">
                  <c:v>-2.9291678000000003E-4</c:v>
                </c:pt>
                <c:pt idx="559">
                  <c:v>-2.8539279999999993E-4</c:v>
                </c:pt>
                <c:pt idx="560">
                  <c:v>-2.3687602800000004E-4</c:v>
                </c:pt>
                <c:pt idx="561">
                  <c:v>-1.60338868E-4</c:v>
                </c:pt>
                <c:pt idx="562">
                  <c:v>-8.6915083999999993E-5</c:v>
                </c:pt>
                <c:pt idx="563">
                  <c:v>-3.3987695999999996E-5</c:v>
                </c:pt>
                <c:pt idx="564">
                  <c:v>-2.0755836000000001E-5</c:v>
                </c:pt>
                <c:pt idx="565">
                  <c:v>-4.7738428E-5</c:v>
                </c:pt>
                <c:pt idx="566">
                  <c:v>-8.7433967999999996E-5</c:v>
                </c:pt>
                <c:pt idx="567">
                  <c:v>-1.11562632E-4</c:v>
                </c:pt>
                <c:pt idx="568">
                  <c:v>-9.8330784E-5</c:v>
                </c:pt>
                <c:pt idx="569">
                  <c:v>-3.3987683999999996E-5</c:v>
                </c:pt>
                <c:pt idx="570">
                  <c:v>6.2526976000000007E-5</c:v>
                </c:pt>
                <c:pt idx="571">
                  <c:v>1.5592825600000001E-4</c:v>
                </c:pt>
                <c:pt idx="572">
                  <c:v>2.2001191600000002E-4</c:v>
                </c:pt>
                <c:pt idx="573">
                  <c:v>2.3531934E-4</c:v>
                </c:pt>
                <c:pt idx="574">
                  <c:v>1.9380765999999999E-4</c:v>
                </c:pt>
                <c:pt idx="575">
                  <c:v>1.0637368000000001E-4</c:v>
                </c:pt>
                <c:pt idx="576">
                  <c:v>-1.1934620000000001E-5</c:v>
                </c:pt>
                <c:pt idx="577">
                  <c:v>-1.4736647999999999E-4</c:v>
                </c:pt>
                <c:pt idx="578">
                  <c:v>-2.7345820000000004E-4</c:v>
                </c:pt>
                <c:pt idx="579">
                  <c:v>-3.6218941999999996E-4</c:v>
                </c:pt>
                <c:pt idx="580">
                  <c:v>-3.9773380000000005E-4</c:v>
                </c:pt>
                <c:pt idx="581">
                  <c:v>-3.7308623999999997E-4</c:v>
                </c:pt>
                <c:pt idx="582">
                  <c:v>-2.8980343199999994E-4</c:v>
                </c:pt>
                <c:pt idx="583">
                  <c:v>-1.8291085599999999E-4</c:v>
                </c:pt>
                <c:pt idx="584">
                  <c:v>-8.8731228000000012E-5</c:v>
                </c:pt>
                <c:pt idx="585">
                  <c:v>-2.2053087999999994E-5</c:v>
                </c:pt>
                <c:pt idx="586">
                  <c:v>1.0377920000000001E-5</c:v>
                </c:pt>
                <c:pt idx="587">
                  <c:v>1.7642464000000001E-5</c:v>
                </c:pt>
                <c:pt idx="588">
                  <c:v>3.5025487999999999E-5</c:v>
                </c:pt>
                <c:pt idx="589">
                  <c:v>8.2763920000000004E-5</c:v>
                </c:pt>
                <c:pt idx="590">
                  <c:v>1.5307432E-4</c:v>
                </c:pt>
                <c:pt idx="591">
                  <c:v>2.2753589200000002E-4</c:v>
                </c:pt>
                <c:pt idx="592">
                  <c:v>2.7657156000000002E-4</c:v>
                </c:pt>
                <c:pt idx="593">
                  <c:v>2.7423652E-4</c:v>
                </c:pt>
                <c:pt idx="594">
                  <c:v>2.2857367199999998E-4</c:v>
                </c:pt>
                <c:pt idx="595">
                  <c:v>1.6474947200000002E-4</c:v>
                </c:pt>
                <c:pt idx="596">
                  <c:v>1.0196305999999999E-4</c:v>
                </c:pt>
                <c:pt idx="597">
                  <c:v>5.5002975999999996E-5</c:v>
                </c:pt>
              </c:numCache>
            </c:numRef>
          </c:val>
          <c:smooth val="0"/>
        </c:ser>
        <c:ser>
          <c:idx val="72"/>
          <c:order val="71"/>
          <c:marker>
            <c:symbol val="none"/>
          </c:marker>
          <c:val>
            <c:numRef>
              <c:f>Sheet1!$BV$2:$BV$599</c:f>
              <c:numCache>
                <c:formatCode>0.00E+00</c:formatCode>
                <c:ptCount val="598"/>
                <c:pt idx="0">
                  <c:v>5.0722090000000005E-4</c:v>
                </c:pt>
                <c:pt idx="1">
                  <c:v>7.1088749999999995E-4</c:v>
                </c:pt>
                <c:pt idx="2">
                  <c:v>5.7234229999999998E-4</c:v>
                </c:pt>
                <c:pt idx="3">
                  <c:v>5.1578262000000002E-4</c:v>
                </c:pt>
                <c:pt idx="4">
                  <c:v>4.3172148000000002E-4</c:v>
                </c:pt>
                <c:pt idx="5">
                  <c:v>3.7645904E-4</c:v>
                </c:pt>
                <c:pt idx="6">
                  <c:v>3.7983186000000005E-4</c:v>
                </c:pt>
                <c:pt idx="7">
                  <c:v>4.2653252000000007E-4</c:v>
                </c:pt>
                <c:pt idx="8">
                  <c:v>4.8542722000000007E-4</c:v>
                </c:pt>
                <c:pt idx="9">
                  <c:v>5.1215036000000003E-4</c:v>
                </c:pt>
                <c:pt idx="10">
                  <c:v>4.7271425999999994E-4</c:v>
                </c:pt>
                <c:pt idx="11">
                  <c:v>3.8813422000000004E-4</c:v>
                </c:pt>
                <c:pt idx="12">
                  <c:v>2.9058175999999999E-4</c:v>
                </c:pt>
                <c:pt idx="13">
                  <c:v>2.0236944000000002E-4</c:v>
                </c:pt>
                <c:pt idx="14">
                  <c:v>1.6241444E-4</c:v>
                </c:pt>
                <c:pt idx="15">
                  <c:v>1.9510490000000002E-4</c:v>
                </c:pt>
                <c:pt idx="16">
                  <c:v>2.7890659999999998E-4</c:v>
                </c:pt>
                <c:pt idx="17">
                  <c:v>3.9072869999999998E-4</c:v>
                </c:pt>
                <c:pt idx="18">
                  <c:v>4.8361107999999995E-4</c:v>
                </c:pt>
                <c:pt idx="19">
                  <c:v>5.0436692000000003E-4</c:v>
                </c:pt>
                <c:pt idx="20">
                  <c:v>4.5740681999999997E-4</c:v>
                </c:pt>
                <c:pt idx="21">
                  <c:v>3.8320470000000002E-4</c:v>
                </c:pt>
                <c:pt idx="22">
                  <c:v>3.1704544000000004E-4</c:v>
                </c:pt>
                <c:pt idx="23">
                  <c:v>3.0173801999999999E-4</c:v>
                </c:pt>
                <c:pt idx="24">
                  <c:v>3.3987688000000003E-4</c:v>
                </c:pt>
                <c:pt idx="25">
                  <c:v>3.9462041999999999E-4</c:v>
                </c:pt>
                <c:pt idx="26">
                  <c:v>4.3457540000000001E-4</c:v>
                </c:pt>
                <c:pt idx="27">
                  <c:v>4.4313720000000004E-4</c:v>
                </c:pt>
                <c:pt idx="28">
                  <c:v>4.2030576000000005E-4</c:v>
                </c:pt>
                <c:pt idx="29">
                  <c:v>3.9591766000000004E-4</c:v>
                </c:pt>
                <c:pt idx="30">
                  <c:v>3.9228537999999997E-4</c:v>
                </c:pt>
                <c:pt idx="31">
                  <c:v>4.0992786000000007E-4</c:v>
                </c:pt>
                <c:pt idx="32">
                  <c:v>4.4962339999999999E-4</c:v>
                </c:pt>
                <c:pt idx="33">
                  <c:v>4.9009729999999999E-4</c:v>
                </c:pt>
                <c:pt idx="34">
                  <c:v>5.150043E-4</c:v>
                </c:pt>
                <c:pt idx="35">
                  <c:v>5.2901450000000002E-4</c:v>
                </c:pt>
                <c:pt idx="36">
                  <c:v>5.4146800000000003E-4</c:v>
                </c:pt>
                <c:pt idx="37">
                  <c:v>5.4691640000000008E-4</c:v>
                </c:pt>
                <c:pt idx="38">
                  <c:v>5.5106755999999996E-4</c:v>
                </c:pt>
                <c:pt idx="39">
                  <c:v>5.4691640000000008E-4</c:v>
                </c:pt>
                <c:pt idx="40">
                  <c:v>5.1137202000000009E-4</c:v>
                </c:pt>
                <c:pt idx="41">
                  <c:v>4.4054270000000006E-4</c:v>
                </c:pt>
                <c:pt idx="42">
                  <c:v>3.5622209999999993E-4</c:v>
                </c:pt>
                <c:pt idx="43">
                  <c:v>2.7890659999999998E-4</c:v>
                </c:pt>
                <c:pt idx="44">
                  <c:v>2.2727644000000003E-4</c:v>
                </c:pt>
                <c:pt idx="45">
                  <c:v>2.2027133999999999E-4</c:v>
                </c:pt>
                <c:pt idx="46">
                  <c:v>2.4310278E-4</c:v>
                </c:pt>
                <c:pt idx="47">
                  <c:v>2.6956647999999998E-4</c:v>
                </c:pt>
                <c:pt idx="48">
                  <c:v>2.988841E-4</c:v>
                </c:pt>
                <c:pt idx="49">
                  <c:v>3.3780129999999998E-4</c:v>
                </c:pt>
                <c:pt idx="50">
                  <c:v>3.7645906000000003E-4</c:v>
                </c:pt>
                <c:pt idx="51">
                  <c:v>4.200463199999999E-4</c:v>
                </c:pt>
                <c:pt idx="52">
                  <c:v>4.7167648000000001E-4</c:v>
                </c:pt>
                <c:pt idx="53">
                  <c:v>5.2252830000000007E-4</c:v>
                </c:pt>
                <c:pt idx="54">
                  <c:v>5.7675294000000008E-4</c:v>
                </c:pt>
                <c:pt idx="55">
                  <c:v>6.4862003999999998E-4</c:v>
                </c:pt>
                <c:pt idx="56">
                  <c:v>7.2749224000000006E-4</c:v>
                </c:pt>
                <c:pt idx="57">
                  <c:v>7.9079753999999999E-4</c:v>
                </c:pt>
                <c:pt idx="58">
                  <c:v>8.203746E-4</c:v>
                </c:pt>
                <c:pt idx="59">
                  <c:v>7.9909985999999998E-4</c:v>
                </c:pt>
                <c:pt idx="60">
                  <c:v>7.2775165999999997E-4</c:v>
                </c:pt>
                <c:pt idx="61">
                  <c:v>6.3227477999999997E-4</c:v>
                </c:pt>
                <c:pt idx="62">
                  <c:v>5.4120853999999996E-4</c:v>
                </c:pt>
                <c:pt idx="63">
                  <c:v>4.7115758E-4</c:v>
                </c:pt>
                <c:pt idx="64">
                  <c:v>4.4158050000000002E-4</c:v>
                </c:pt>
                <c:pt idx="65">
                  <c:v>4.6441191999999998E-4</c:v>
                </c:pt>
                <c:pt idx="66">
                  <c:v>5.3212786E-4</c:v>
                </c:pt>
                <c:pt idx="67">
                  <c:v>6.2578858000000002E-4</c:v>
                </c:pt>
                <c:pt idx="68">
                  <c:v>7.269733E-4</c:v>
                </c:pt>
                <c:pt idx="69">
                  <c:v>7.9961874000000007E-4</c:v>
                </c:pt>
                <c:pt idx="70">
                  <c:v>8.1129389999999991E-4</c:v>
                </c:pt>
                <c:pt idx="71">
                  <c:v>7.6770663999999988E-4</c:v>
                </c:pt>
                <c:pt idx="72">
                  <c:v>6.999907200000001E-4</c:v>
                </c:pt>
                <c:pt idx="73">
                  <c:v>6.3097756000000005E-4</c:v>
                </c:pt>
                <c:pt idx="74">
                  <c:v>5.8272024000000002E-4</c:v>
                </c:pt>
                <c:pt idx="75">
                  <c:v>5.6248330000000001E-4</c:v>
                </c:pt>
                <c:pt idx="76">
                  <c:v>5.4613806000000013E-4</c:v>
                </c:pt>
                <c:pt idx="77">
                  <c:v>5.1266926000000004E-4</c:v>
                </c:pt>
                <c:pt idx="78">
                  <c:v>4.7634654000000001E-4</c:v>
                </c:pt>
                <c:pt idx="79">
                  <c:v>4.5948241999999999E-4</c:v>
                </c:pt>
                <c:pt idx="80">
                  <c:v>4.7997879999999994E-4</c:v>
                </c:pt>
                <c:pt idx="81">
                  <c:v>5.4925142000000001E-4</c:v>
                </c:pt>
                <c:pt idx="82">
                  <c:v>6.4810111999999995E-4</c:v>
                </c:pt>
                <c:pt idx="83">
                  <c:v>7.2178436000000002E-4</c:v>
                </c:pt>
                <c:pt idx="84">
                  <c:v>7.3994571999999993E-4</c:v>
                </c:pt>
                <c:pt idx="85">
                  <c:v>7.0336355999999997E-4</c:v>
                </c:pt>
                <c:pt idx="86">
                  <c:v>6.2319413999999997E-4</c:v>
                </c:pt>
                <c:pt idx="87">
                  <c:v>5.2460389999999999E-4</c:v>
                </c:pt>
                <c:pt idx="88">
                  <c:v>4.3483487999999994E-4</c:v>
                </c:pt>
                <c:pt idx="89">
                  <c:v>3.5777882000000003E-4</c:v>
                </c:pt>
                <c:pt idx="90">
                  <c:v>2.8902509999999997E-4</c:v>
                </c:pt>
                <c:pt idx="91">
                  <c:v>2.3947052000000002E-4</c:v>
                </c:pt>
                <c:pt idx="92">
                  <c:v>2.1767688000000002E-4</c:v>
                </c:pt>
                <c:pt idx="93">
                  <c:v>2.2338474E-4</c:v>
                </c:pt>
                <c:pt idx="94">
                  <c:v>2.5296180000000001E-4</c:v>
                </c:pt>
                <c:pt idx="95">
                  <c:v>3.0173801999999999E-4</c:v>
                </c:pt>
                <c:pt idx="96">
                  <c:v>3.4402803999999997E-4</c:v>
                </c:pt>
                <c:pt idx="97">
                  <c:v>3.6167049999999998E-4</c:v>
                </c:pt>
                <c:pt idx="98">
                  <c:v>3.5959492000000004E-4</c:v>
                </c:pt>
                <c:pt idx="99">
                  <c:v>3.4999536E-4</c:v>
                </c:pt>
                <c:pt idx="100">
                  <c:v>3.4688197999999999E-4</c:v>
                </c:pt>
                <c:pt idx="101">
                  <c:v>3.7360513999999998E-4</c:v>
                </c:pt>
                <c:pt idx="102">
                  <c:v>4.3275929999999995E-4</c:v>
                </c:pt>
                <c:pt idx="103">
                  <c:v>5.1292872E-4</c:v>
                </c:pt>
                <c:pt idx="104">
                  <c:v>5.9724932000000002E-4</c:v>
                </c:pt>
                <c:pt idx="105">
                  <c:v>6.6263021999999998E-4</c:v>
                </c:pt>
                <c:pt idx="106">
                  <c:v>6.8779666000000003E-4</c:v>
                </c:pt>
                <c:pt idx="107">
                  <c:v>6.6392744000000011E-4</c:v>
                </c:pt>
                <c:pt idx="108">
                  <c:v>5.9361704000000012E-4</c:v>
                </c:pt>
                <c:pt idx="109">
                  <c:v>4.9269175999999996E-4</c:v>
                </c:pt>
                <c:pt idx="110">
                  <c:v>3.933231800000001E-4</c:v>
                </c:pt>
                <c:pt idx="111">
                  <c:v>3.2949898E-4</c:v>
                </c:pt>
                <c:pt idx="112">
                  <c:v>3.3287179999999994E-4</c:v>
                </c:pt>
                <c:pt idx="113">
                  <c:v>4.1641405999999996E-4</c:v>
                </c:pt>
                <c:pt idx="114">
                  <c:v>5.5625653999999999E-4</c:v>
                </c:pt>
                <c:pt idx="115">
                  <c:v>6.9999074000000002E-4</c:v>
                </c:pt>
                <c:pt idx="116">
                  <c:v>8.0766166000000006E-4</c:v>
                </c:pt>
                <c:pt idx="117">
                  <c:v>8.5721622000000004E-4</c:v>
                </c:pt>
                <c:pt idx="118">
                  <c:v>8.3723871999999996E-4</c:v>
                </c:pt>
                <c:pt idx="119">
                  <c:v>7.6225824000000016E-4</c:v>
                </c:pt>
                <c:pt idx="120">
                  <c:v>6.5977628000000001E-4</c:v>
                </c:pt>
                <c:pt idx="121">
                  <c:v>5.5314314000000006E-4</c:v>
                </c:pt>
                <c:pt idx="122">
                  <c:v>4.6908200000000001E-4</c:v>
                </c:pt>
                <c:pt idx="123">
                  <c:v>4.3561319999999996E-4</c:v>
                </c:pt>
                <c:pt idx="124">
                  <c:v>4.6103910000000004E-4</c:v>
                </c:pt>
                <c:pt idx="125">
                  <c:v>5.2797667999999998E-4</c:v>
                </c:pt>
                <c:pt idx="126">
                  <c:v>5.9854653999999994E-4</c:v>
                </c:pt>
                <c:pt idx="127">
                  <c:v>6.3798263999999998E-4</c:v>
                </c:pt>
                <c:pt idx="128">
                  <c:v>6.2708584E-4</c:v>
                </c:pt>
                <c:pt idx="129">
                  <c:v>5.6222384000000005E-4</c:v>
                </c:pt>
                <c:pt idx="130">
                  <c:v>4.7323316000000005E-4</c:v>
                </c:pt>
                <c:pt idx="131">
                  <c:v>3.9643656000000005E-4</c:v>
                </c:pt>
                <c:pt idx="132">
                  <c:v>3.3468792000000003E-4</c:v>
                </c:pt>
                <c:pt idx="133">
                  <c:v>2.8902506000000002E-4</c:v>
                </c:pt>
                <c:pt idx="134">
                  <c:v>2.7579321999999997E-4</c:v>
                </c:pt>
                <c:pt idx="135">
                  <c:v>3.0018134E-4</c:v>
                </c:pt>
                <c:pt idx="136">
                  <c:v>3.6426500000000001E-4</c:v>
                </c:pt>
                <c:pt idx="137">
                  <c:v>4.6726586000000005E-4</c:v>
                </c:pt>
                <c:pt idx="138">
                  <c:v>5.7623402000000004E-4</c:v>
                </c:pt>
                <c:pt idx="139">
                  <c:v>6.5536566000000006E-4</c:v>
                </c:pt>
                <c:pt idx="140">
                  <c:v>6.9506120000000014E-4</c:v>
                </c:pt>
                <c:pt idx="141">
                  <c:v>6.9532063999999997E-4</c:v>
                </c:pt>
                <c:pt idx="142">
                  <c:v>6.6159239999999994E-4</c:v>
                </c:pt>
                <c:pt idx="143">
                  <c:v>6.1022170000000001E-4</c:v>
                </c:pt>
                <c:pt idx="144">
                  <c:v>5.6170492000000001E-4</c:v>
                </c:pt>
                <c:pt idx="145">
                  <c:v>5.2304718000000005E-4</c:v>
                </c:pt>
                <c:pt idx="146">
                  <c:v>4.9814018000000004E-4</c:v>
                </c:pt>
                <c:pt idx="147">
                  <c:v>4.9476735999999999E-4</c:v>
                </c:pt>
                <c:pt idx="148">
                  <c:v>5.0592362000000004E-4</c:v>
                </c:pt>
                <c:pt idx="149">
                  <c:v>5.1111257999999994E-4</c:v>
                </c:pt>
                <c:pt idx="150">
                  <c:v>4.9502679999999992E-4</c:v>
                </c:pt>
                <c:pt idx="151">
                  <c:v>4.5195842000000003E-4</c:v>
                </c:pt>
                <c:pt idx="152">
                  <c:v>3.9747434000000003E-4</c:v>
                </c:pt>
                <c:pt idx="153">
                  <c:v>3.7749684000000001E-4</c:v>
                </c:pt>
                <c:pt idx="154">
                  <c:v>4.1433845999999999E-4</c:v>
                </c:pt>
                <c:pt idx="155">
                  <c:v>4.9736181999999996E-4</c:v>
                </c:pt>
                <c:pt idx="156">
                  <c:v>6.0736778000000007E-4</c:v>
                </c:pt>
                <c:pt idx="157">
                  <c:v>7.0933083999999999E-4</c:v>
                </c:pt>
                <c:pt idx="158">
                  <c:v>7.6355548E-4</c:v>
                </c:pt>
                <c:pt idx="159">
                  <c:v>7.6614996E-4</c:v>
                </c:pt>
                <c:pt idx="160">
                  <c:v>7.3371895999999992E-4</c:v>
                </c:pt>
                <c:pt idx="161">
                  <c:v>6.7326757999999992E-4</c:v>
                </c:pt>
                <c:pt idx="162">
                  <c:v>6.0088159999999993E-4</c:v>
                </c:pt>
                <c:pt idx="163">
                  <c:v>5.3031173999999997E-4</c:v>
                </c:pt>
                <c:pt idx="164">
                  <c:v>4.5610959999999999E-4</c:v>
                </c:pt>
                <c:pt idx="165">
                  <c:v>3.8061022000000002E-4</c:v>
                </c:pt>
                <c:pt idx="166">
                  <c:v>3.2249386000000001E-4</c:v>
                </c:pt>
                <c:pt idx="167">
                  <c:v>2.8435500000000002E-4</c:v>
                </c:pt>
                <c:pt idx="168">
                  <c:v>2.6333972000000002E-4</c:v>
                </c:pt>
                <c:pt idx="169">
                  <c:v>2.5451850000000003E-4</c:v>
                </c:pt>
                <c:pt idx="170">
                  <c:v>2.3713549999999998E-4</c:v>
                </c:pt>
                <c:pt idx="171">
                  <c:v>2.0314781200000002E-4</c:v>
                </c:pt>
                <c:pt idx="172">
                  <c:v>1.7668411199999999E-4</c:v>
                </c:pt>
                <c:pt idx="173">
                  <c:v>1.8550533199999998E-4</c:v>
                </c:pt>
                <c:pt idx="174">
                  <c:v>2.4829175200000002E-4</c:v>
                </c:pt>
                <c:pt idx="175">
                  <c:v>3.7438347200000001E-4</c:v>
                </c:pt>
                <c:pt idx="176">
                  <c:v>5.3550067999999995E-4</c:v>
                </c:pt>
                <c:pt idx="177">
                  <c:v>6.8623996000000001E-4</c:v>
                </c:pt>
                <c:pt idx="178">
                  <c:v>7.8560855999999996E-4</c:v>
                </c:pt>
                <c:pt idx="179">
                  <c:v>8.1726122E-4</c:v>
                </c:pt>
                <c:pt idx="180">
                  <c:v>7.9079752000000007E-4</c:v>
                </c:pt>
                <c:pt idx="181">
                  <c:v>7.3968625999999997E-4</c:v>
                </c:pt>
                <c:pt idx="182">
                  <c:v>6.9454232000000005E-4</c:v>
                </c:pt>
                <c:pt idx="183">
                  <c:v>6.8312660000000003E-4</c:v>
                </c:pt>
                <c:pt idx="184">
                  <c:v>7.2126543999999999E-4</c:v>
                </c:pt>
                <c:pt idx="185">
                  <c:v>7.9935938000000003E-4</c:v>
                </c:pt>
                <c:pt idx="186">
                  <c:v>9.1170035999999996E-4</c:v>
                </c:pt>
                <c:pt idx="187">
                  <c:v>1.0650340399999999E-3</c:v>
                </c:pt>
                <c:pt idx="188">
                  <c:v>1.26818186E-3</c:v>
                </c:pt>
                <c:pt idx="189">
                  <c:v>1.5232192E-3</c:v>
                </c:pt>
                <c:pt idx="190">
                  <c:v>1.8332594E-3</c:v>
                </c:pt>
                <c:pt idx="191">
                  <c:v>2.1866276000000002E-3</c:v>
                </c:pt>
                <c:pt idx="192">
                  <c:v>2.5729458000000004E-3</c:v>
                </c:pt>
                <c:pt idx="193">
                  <c:v>3.0007756000000004E-3</c:v>
                </c:pt>
                <c:pt idx="194">
                  <c:v>3.4921701999999998E-3</c:v>
                </c:pt>
                <c:pt idx="195">
                  <c:v>4.0743715999999996E-3</c:v>
                </c:pt>
                <c:pt idx="196">
                  <c:v>4.7717677999999999E-3</c:v>
                </c:pt>
                <c:pt idx="197">
                  <c:v>5.5768350000000005E-3</c:v>
                </c:pt>
                <c:pt idx="198">
                  <c:v>6.4589582000000008E-3</c:v>
                </c:pt>
                <c:pt idx="199">
                  <c:v>7.3929710000000008E-3</c:v>
                </c:pt>
                <c:pt idx="200">
                  <c:v>8.3692735999999993E-3</c:v>
                </c:pt>
                <c:pt idx="201">
                  <c:v>9.3865696000000002E-3</c:v>
                </c:pt>
                <c:pt idx="202">
                  <c:v>1.0455234999999998E-2</c:v>
                </c:pt>
                <c:pt idx="203">
                  <c:v>1.15773482E-2</c:v>
                </c:pt>
                <c:pt idx="204">
                  <c:v>1.273319E-2</c:v>
                </c:pt>
                <c:pt idx="205">
                  <c:v>1.3895257999999999E-2</c:v>
                </c:pt>
                <c:pt idx="206">
                  <c:v>1.5044094000000003E-2</c:v>
                </c:pt>
                <c:pt idx="207">
                  <c:v>1.6184628E-2</c:v>
                </c:pt>
                <c:pt idx="208">
                  <c:v>1.7325420000000001E-2</c:v>
                </c:pt>
                <c:pt idx="209">
                  <c:v>1.8480742000000001E-2</c:v>
                </c:pt>
                <c:pt idx="210">
                  <c:v>1.9648258000000002E-2</c:v>
                </c:pt>
                <c:pt idx="211">
                  <c:v>2.0798909999999997E-2</c:v>
                </c:pt>
                <c:pt idx="212">
                  <c:v>2.1895338E-2</c:v>
                </c:pt>
                <c:pt idx="213">
                  <c:v>2.2928199999999999E-2</c:v>
                </c:pt>
                <c:pt idx="214">
                  <c:v>2.3890232000000001E-2</c:v>
                </c:pt>
                <c:pt idx="215">
                  <c:v>2.4773911999999999E-2</c:v>
                </c:pt>
                <c:pt idx="216">
                  <c:v>2.5588577999999994E-2</c:v>
                </c:pt>
                <c:pt idx="217">
                  <c:v>2.6326966E-2</c:v>
                </c:pt>
                <c:pt idx="218">
                  <c:v>2.6965208000000001E-2</c:v>
                </c:pt>
                <c:pt idx="219">
                  <c:v>2.7501488000000001E-2</c:v>
                </c:pt>
                <c:pt idx="220">
                  <c:v>2.7963306000000004E-2</c:v>
                </c:pt>
                <c:pt idx="221">
                  <c:v>2.8371678000000001E-2</c:v>
                </c:pt>
                <c:pt idx="222">
                  <c:v>2.8739315999999997E-2</c:v>
                </c:pt>
                <c:pt idx="223">
                  <c:v>2.9062329999999997E-2</c:v>
                </c:pt>
                <c:pt idx="224">
                  <c:v>2.9317625999999996E-2</c:v>
                </c:pt>
                <c:pt idx="225">
                  <c:v>2.9468106000000001E-2</c:v>
                </c:pt>
                <c:pt idx="226">
                  <c:v>2.9490417999999997E-2</c:v>
                </c:pt>
                <c:pt idx="227">
                  <c:v>2.9369256E-2</c:v>
                </c:pt>
                <c:pt idx="228">
                  <c:v>2.9090090000000002E-2</c:v>
                </c:pt>
                <c:pt idx="229">
                  <c:v>2.8645396E-2</c:v>
                </c:pt>
                <c:pt idx="230">
                  <c:v>2.8053854E-2</c:v>
                </c:pt>
                <c:pt idx="231">
                  <c:v>2.7350489999999998E-2</c:v>
                </c:pt>
                <c:pt idx="232">
                  <c:v>2.6606133999999997E-2</c:v>
                </c:pt>
                <c:pt idx="233">
                  <c:v>2.5903288000000003E-2</c:v>
                </c:pt>
                <c:pt idx="234">
                  <c:v>2.5281910000000001E-2</c:v>
                </c:pt>
                <c:pt idx="235">
                  <c:v>2.4727469999999998E-2</c:v>
                </c:pt>
                <c:pt idx="236">
                  <c:v>2.4189375999999999E-2</c:v>
                </c:pt>
                <c:pt idx="237">
                  <c:v>2.3605358E-2</c:v>
                </c:pt>
                <c:pt idx="238">
                  <c:v>2.2928717999999997E-2</c:v>
                </c:pt>
                <c:pt idx="239">
                  <c:v>2.2163087999999997E-2</c:v>
                </c:pt>
                <c:pt idx="240">
                  <c:v>2.1349457999999998E-2</c:v>
                </c:pt>
                <c:pt idx="241">
                  <c:v>2.0544129999999997E-2</c:v>
                </c:pt>
                <c:pt idx="242">
                  <c:v>1.9777722000000001E-2</c:v>
                </c:pt>
                <c:pt idx="243">
                  <c:v>1.9060868000000002E-2</c:v>
                </c:pt>
                <c:pt idx="244">
                  <c:v>1.8389934000000004E-2</c:v>
                </c:pt>
                <c:pt idx="245">
                  <c:v>1.7740536000000001E-2</c:v>
                </c:pt>
                <c:pt idx="246">
                  <c:v>1.7085430000000002E-2</c:v>
                </c:pt>
                <c:pt idx="247">
                  <c:v>1.6415015999999998E-2</c:v>
                </c:pt>
                <c:pt idx="248">
                  <c:v>1.5745639999999998E-2</c:v>
                </c:pt>
                <c:pt idx="249">
                  <c:v>1.5091831999999999E-2</c:v>
                </c:pt>
                <c:pt idx="250">
                  <c:v>1.4475124000000001E-2</c:v>
                </c:pt>
                <c:pt idx="251">
                  <c:v>1.3928207999999997E-2</c:v>
                </c:pt>
                <c:pt idx="252">
                  <c:v>1.3476507999999998E-2</c:v>
                </c:pt>
                <c:pt idx="253">
                  <c:v>1.3121063999999998E-2</c:v>
                </c:pt>
                <c:pt idx="254">
                  <c:v>1.2856167999999998E-2</c:v>
                </c:pt>
                <c:pt idx="255">
                  <c:v>1.2649905999999999E-2</c:v>
                </c:pt>
                <c:pt idx="256">
                  <c:v>1.2451948000000001E-2</c:v>
                </c:pt>
                <c:pt idx="257">
                  <c:v>1.2230380000000001E-2</c:v>
                </c:pt>
                <c:pt idx="258">
                  <c:v>1.1963668E-2</c:v>
                </c:pt>
                <c:pt idx="259">
                  <c:v>1.1650254000000002E-2</c:v>
                </c:pt>
                <c:pt idx="260">
                  <c:v>1.1319458000000001E-2</c:v>
                </c:pt>
                <c:pt idx="261">
                  <c:v>1.0989698000000001E-2</c:v>
                </c:pt>
                <c:pt idx="262">
                  <c:v>1.0652155999999999E-2</c:v>
                </c:pt>
                <c:pt idx="263">
                  <c:v>1.0300343999999999E-2</c:v>
                </c:pt>
                <c:pt idx="264">
                  <c:v>9.9301118000000004E-3</c:v>
                </c:pt>
                <c:pt idx="265">
                  <c:v>9.5500211999999998E-3</c:v>
                </c:pt>
                <c:pt idx="266">
                  <c:v>9.1738221999999991E-3</c:v>
                </c:pt>
                <c:pt idx="267">
                  <c:v>8.8022926000000008E-3</c:v>
                </c:pt>
                <c:pt idx="268">
                  <c:v>8.428428E-3</c:v>
                </c:pt>
                <c:pt idx="269">
                  <c:v>8.0371803999999998E-3</c:v>
                </c:pt>
                <c:pt idx="270">
                  <c:v>7.6160962000000002E-3</c:v>
                </c:pt>
                <c:pt idx="271">
                  <c:v>7.1817802000000014E-3</c:v>
                </c:pt>
                <c:pt idx="272">
                  <c:v>6.762512200000001E-3</c:v>
                </c:pt>
                <c:pt idx="273">
                  <c:v>6.3723024E-3</c:v>
                </c:pt>
                <c:pt idx="274">
                  <c:v>6.0085562E-3</c:v>
                </c:pt>
                <c:pt idx="275">
                  <c:v>5.6567448000000003E-3</c:v>
                </c:pt>
                <c:pt idx="276">
                  <c:v>5.3054521999999996E-3</c:v>
                </c:pt>
                <c:pt idx="277">
                  <c:v>4.9577917999999999E-3</c:v>
                </c:pt>
                <c:pt idx="278">
                  <c:v>4.6251795999999994E-3</c:v>
                </c:pt>
                <c:pt idx="279">
                  <c:v>4.3345978000000011E-3</c:v>
                </c:pt>
                <c:pt idx="280">
                  <c:v>4.0964244000000006E-3</c:v>
                </c:pt>
                <c:pt idx="281">
                  <c:v>3.8901632000000004E-3</c:v>
                </c:pt>
                <c:pt idx="282">
                  <c:v>3.7031012000000004E-3</c:v>
                </c:pt>
                <c:pt idx="283">
                  <c:v>3.5253792E-3</c:v>
                </c:pt>
                <c:pt idx="284">
                  <c:v>3.3435062000000001E-3</c:v>
                </c:pt>
                <c:pt idx="285">
                  <c:v>3.1709733999999998E-3</c:v>
                </c:pt>
                <c:pt idx="286">
                  <c:v>3.0303526000000003E-3</c:v>
                </c:pt>
                <c:pt idx="287">
                  <c:v>2.9138606000000001E-3</c:v>
                </c:pt>
                <c:pt idx="288">
                  <c:v>2.8139732000000001E-3</c:v>
                </c:pt>
                <c:pt idx="289">
                  <c:v>2.7223882000000001E-3</c:v>
                </c:pt>
                <c:pt idx="290">
                  <c:v>2.6199062E-3</c:v>
                </c:pt>
                <c:pt idx="291">
                  <c:v>2.5086029999999999E-3</c:v>
                </c:pt>
                <c:pt idx="292">
                  <c:v>2.4089748000000002E-3</c:v>
                </c:pt>
                <c:pt idx="293">
                  <c:v>2.3233567999999998E-3</c:v>
                </c:pt>
                <c:pt idx="294">
                  <c:v>2.2512302E-3</c:v>
                </c:pt>
                <c:pt idx="295">
                  <c:v>2.1837736000000002E-3</c:v>
                </c:pt>
                <c:pt idx="296">
                  <c:v>2.0906318000000002E-3</c:v>
                </c:pt>
                <c:pt idx="297">
                  <c:v>1.9507894000000002E-3</c:v>
                </c:pt>
                <c:pt idx="298">
                  <c:v>1.7717703999999997E-3</c:v>
                </c:pt>
                <c:pt idx="299">
                  <c:v>1.571736E-3</c:v>
                </c:pt>
                <c:pt idx="300">
                  <c:v>1.3857118000000002E-3</c:v>
                </c:pt>
                <c:pt idx="301">
                  <c:v>1.2544312000000001E-3</c:v>
                </c:pt>
                <c:pt idx="302">
                  <c:v>1.1957959999999998E-3</c:v>
                </c:pt>
                <c:pt idx="303">
                  <c:v>1.2061737999999999E-3</c:v>
                </c:pt>
                <c:pt idx="304">
                  <c:v>1.2767435999999999E-3</c:v>
                </c:pt>
                <c:pt idx="305">
                  <c:v>1.3774096000000002E-3</c:v>
                </c:pt>
                <c:pt idx="306">
                  <c:v>1.4648436000000002E-3</c:v>
                </c:pt>
                <c:pt idx="307">
                  <c:v>1.5058363999999999E-3</c:v>
                </c:pt>
                <c:pt idx="308">
                  <c:v>1.4822268E-3</c:v>
                </c:pt>
                <c:pt idx="309">
                  <c:v>1.3883066000000002E-3</c:v>
                </c:pt>
                <c:pt idx="310">
                  <c:v>1.2417183799999999E-3</c:v>
                </c:pt>
                <c:pt idx="311">
                  <c:v>1.08189832E-3</c:v>
                </c:pt>
                <c:pt idx="312">
                  <c:v>9.3946129999999994E-4</c:v>
                </c:pt>
                <c:pt idx="313">
                  <c:v>8.2193127999999999E-4</c:v>
                </c:pt>
                <c:pt idx="314">
                  <c:v>7.173737600000001E-4</c:v>
                </c:pt>
                <c:pt idx="315">
                  <c:v>6.0996227999999999E-4</c:v>
                </c:pt>
                <c:pt idx="316">
                  <c:v>4.8620557999999998E-4</c:v>
                </c:pt>
                <c:pt idx="317">
                  <c:v>3.6244887999999998E-4</c:v>
                </c:pt>
                <c:pt idx="318">
                  <c:v>2.7060428000000005E-4</c:v>
                </c:pt>
                <c:pt idx="319">
                  <c:v>2.2130916E-4</c:v>
                </c:pt>
                <c:pt idx="320">
                  <c:v>2.1170958000000002E-4</c:v>
                </c:pt>
                <c:pt idx="321">
                  <c:v>2.3168706000000001E-4</c:v>
                </c:pt>
                <c:pt idx="322">
                  <c:v>2.4699450000000001E-4</c:v>
                </c:pt>
                <c:pt idx="323">
                  <c:v>2.3246540000000003E-4</c:v>
                </c:pt>
                <c:pt idx="324">
                  <c:v>1.7979744800000001E-4</c:v>
                </c:pt>
                <c:pt idx="325">
                  <c:v>7.7834387999999982E-5</c:v>
                </c:pt>
                <c:pt idx="326">
                  <c:v>-7.1088751999999998E-5</c:v>
                </c:pt>
                <c:pt idx="327">
                  <c:v>-2.4310279199999998E-4</c:v>
                </c:pt>
                <c:pt idx="328">
                  <c:v>-4.0110661200000003E-4</c:v>
                </c:pt>
                <c:pt idx="329">
                  <c:v>-5.0592360000000002E-4</c:v>
                </c:pt>
                <c:pt idx="330">
                  <c:v>-5.4458136000000001E-4</c:v>
                </c:pt>
                <c:pt idx="331">
                  <c:v>-5.3653848000000007E-4</c:v>
                </c:pt>
                <c:pt idx="332">
                  <c:v>-5.072208600000001E-4</c:v>
                </c:pt>
                <c:pt idx="333">
                  <c:v>-4.9917798000000005E-4</c:v>
                </c:pt>
                <c:pt idx="334">
                  <c:v>-5.3887354000000005E-4</c:v>
                </c:pt>
                <c:pt idx="335">
                  <c:v>-6.1696738000000006E-4</c:v>
                </c:pt>
                <c:pt idx="336">
                  <c:v>-7.2411940000000009E-4</c:v>
                </c:pt>
                <c:pt idx="337">
                  <c:v>-8.5669730000000001E-4</c:v>
                </c:pt>
                <c:pt idx="338">
                  <c:v>-9.900536399999999E-4</c:v>
                </c:pt>
                <c:pt idx="339">
                  <c:v>-1.0953895E-3</c:v>
                </c:pt>
                <c:pt idx="340">
                  <c:v>-1.15272756E-3</c:v>
                </c:pt>
                <c:pt idx="341">
                  <c:v>-1.1415713000000002E-3</c:v>
                </c:pt>
                <c:pt idx="342">
                  <c:v>-1.0663313999999999E-3</c:v>
                </c:pt>
                <c:pt idx="343">
                  <c:v>-9.6903834000000002E-4</c:v>
                </c:pt>
                <c:pt idx="344">
                  <c:v>-8.9483624E-4</c:v>
                </c:pt>
                <c:pt idx="345">
                  <c:v>-8.6707525999999997E-4</c:v>
                </c:pt>
                <c:pt idx="346">
                  <c:v>-8.8886895999999997E-4</c:v>
                </c:pt>
                <c:pt idx="347">
                  <c:v>-9.3790466E-4</c:v>
                </c:pt>
                <c:pt idx="348">
                  <c:v>-9.7837854000000003E-4</c:v>
                </c:pt>
                <c:pt idx="349">
                  <c:v>-9.9342652000000004E-4</c:v>
                </c:pt>
                <c:pt idx="350">
                  <c:v>-9.8927534000000012E-4</c:v>
                </c:pt>
                <c:pt idx="351">
                  <c:v>-9.8434576000000018E-4</c:v>
                </c:pt>
                <c:pt idx="352">
                  <c:v>-1.0035449600000002E-3</c:v>
                </c:pt>
                <c:pt idx="353">
                  <c:v>-1.0590667400000001E-3</c:v>
                </c:pt>
                <c:pt idx="354">
                  <c:v>-1.1428684599999999E-3</c:v>
                </c:pt>
                <c:pt idx="355">
                  <c:v>-1.23030242E-3</c:v>
                </c:pt>
                <c:pt idx="356">
                  <c:v>-1.2938672E-3</c:v>
                </c:pt>
                <c:pt idx="357">
                  <c:v>-1.3179958E-3</c:v>
                </c:pt>
                <c:pt idx="358">
                  <c:v>-1.3011318000000001E-3</c:v>
                </c:pt>
                <c:pt idx="359">
                  <c:v>-1.2456099999999999E-3</c:v>
                </c:pt>
                <c:pt idx="360">
                  <c:v>-1.15817604E-3</c:v>
                </c:pt>
                <c:pt idx="361">
                  <c:v>-1.0533590199999999E-3</c:v>
                </c:pt>
                <c:pt idx="362">
                  <c:v>-9.4413139999999988E-4</c:v>
                </c:pt>
                <c:pt idx="363">
                  <c:v>-8.5540015999999999E-4</c:v>
                </c:pt>
                <c:pt idx="364">
                  <c:v>-8.1570451999999987E-4</c:v>
                </c:pt>
                <c:pt idx="365">
                  <c:v>-8.3879547999999996E-4</c:v>
                </c:pt>
                <c:pt idx="366">
                  <c:v>-9.0728969999999995E-4</c:v>
                </c:pt>
                <c:pt idx="367">
                  <c:v>-9.8642131999999993E-4</c:v>
                </c:pt>
                <c:pt idx="368">
                  <c:v>-1.0455755600000001E-3</c:v>
                </c:pt>
                <c:pt idx="369">
                  <c:v>-1.078266E-3</c:v>
                </c:pt>
                <c:pt idx="370">
                  <c:v>-1.0863088000000001E-3</c:v>
                </c:pt>
                <c:pt idx="371">
                  <c:v>-1.0834550000000001E-3</c:v>
                </c:pt>
                <c:pt idx="372">
                  <c:v>-1.0920168000000002E-3</c:v>
                </c:pt>
                <c:pt idx="373">
                  <c:v>-1.1057674E-3</c:v>
                </c:pt>
                <c:pt idx="374">
                  <c:v>-1.1135507999999999E-3</c:v>
                </c:pt>
                <c:pt idx="375">
                  <c:v>-1.1234098E-3</c:v>
                </c:pt>
                <c:pt idx="376">
                  <c:v>-1.1363821999999999E-3</c:v>
                </c:pt>
                <c:pt idx="377">
                  <c:v>-1.1537651999999998E-3</c:v>
                </c:pt>
                <c:pt idx="378">
                  <c:v>-1.1939795999999999E-3</c:v>
                </c:pt>
                <c:pt idx="379">
                  <c:v>-1.2406801999999999E-3</c:v>
                </c:pt>
                <c:pt idx="380">
                  <c:v>-1.2510581999999998E-3</c:v>
                </c:pt>
                <c:pt idx="381">
                  <c:v>-1.19190398E-3</c:v>
                </c:pt>
                <c:pt idx="382">
                  <c:v>-1.0494670399999999E-3</c:v>
                </c:pt>
                <c:pt idx="383">
                  <c:v>-8.4683824000000006E-4</c:v>
                </c:pt>
                <c:pt idx="384">
                  <c:v>-6.4239329999999999E-4</c:v>
                </c:pt>
                <c:pt idx="385">
                  <c:v>-5.0748028000000001E-4</c:v>
                </c:pt>
                <c:pt idx="386">
                  <c:v>-4.9502678E-4</c:v>
                </c:pt>
                <c:pt idx="387">
                  <c:v>-6.0295712000000006E-4</c:v>
                </c:pt>
                <c:pt idx="388">
                  <c:v>-7.7704671999999993E-4</c:v>
                </c:pt>
                <c:pt idx="389">
                  <c:v>-9.6177365999999993E-4</c:v>
                </c:pt>
                <c:pt idx="390">
                  <c:v>-1.10161608E-3</c:v>
                </c:pt>
                <c:pt idx="391">
                  <c:v>-1.1631051999999998E-3</c:v>
                </c:pt>
                <c:pt idx="392">
                  <c:v>-1.1558405999999998E-3</c:v>
                </c:pt>
                <c:pt idx="393">
                  <c:v>-1.10602658E-3</c:v>
                </c:pt>
                <c:pt idx="394">
                  <c:v>-1.0393484800000001E-3</c:v>
                </c:pt>
                <c:pt idx="395">
                  <c:v>-9.8642114E-4</c:v>
                </c:pt>
                <c:pt idx="396">
                  <c:v>-9.5840082000000007E-4</c:v>
                </c:pt>
                <c:pt idx="397">
                  <c:v>-9.3842342000000013E-4</c:v>
                </c:pt>
                <c:pt idx="398">
                  <c:v>-9.2778605999999997E-4</c:v>
                </c:pt>
                <c:pt idx="399">
                  <c:v>-9.3038053999999998E-4</c:v>
                </c:pt>
                <c:pt idx="400">
                  <c:v>-9.5009868000000002E-4</c:v>
                </c:pt>
                <c:pt idx="401">
                  <c:v>-1.0084744E-3</c:v>
                </c:pt>
                <c:pt idx="402">
                  <c:v>-1.1093996E-3</c:v>
                </c:pt>
                <c:pt idx="403">
                  <c:v>-1.2131787799999998E-3</c:v>
                </c:pt>
                <c:pt idx="404">
                  <c:v>-1.2847864000000001E-3</c:v>
                </c:pt>
                <c:pt idx="405">
                  <c:v>-1.3089150000000001E-3</c:v>
                </c:pt>
                <c:pt idx="406">
                  <c:v>-1.2764839999999998E-3</c:v>
                </c:pt>
                <c:pt idx="407">
                  <c:v>-1.2264106E-3</c:v>
                </c:pt>
                <c:pt idx="408">
                  <c:v>-1.1978714000000002E-3</c:v>
                </c:pt>
                <c:pt idx="409">
                  <c:v>-1.1830830000000001E-3</c:v>
                </c:pt>
                <c:pt idx="410">
                  <c:v>-1.1711484E-3</c:v>
                </c:pt>
                <c:pt idx="411">
                  <c:v>-1.1599921999999999E-3</c:v>
                </c:pt>
                <c:pt idx="412">
                  <c:v>-1.1327502000000001E-3</c:v>
                </c:pt>
                <c:pt idx="413">
                  <c:v>-1.1005786E-3</c:v>
                </c:pt>
                <c:pt idx="414">
                  <c:v>-1.0995408000000003E-3</c:v>
                </c:pt>
                <c:pt idx="415">
                  <c:v>-1.1223722000000002E-3</c:v>
                </c:pt>
                <c:pt idx="416">
                  <c:v>-1.1555815999999999E-3</c:v>
                </c:pt>
                <c:pt idx="417">
                  <c:v>-1.1957960000000001E-3</c:v>
                </c:pt>
                <c:pt idx="418">
                  <c:v>-1.2217408000000001E-3</c:v>
                </c:pt>
                <c:pt idx="419">
                  <c:v>-1.2284863999999999E-3</c:v>
                </c:pt>
                <c:pt idx="420">
                  <c:v>-1.2406803999999998E-3</c:v>
                </c:pt>
                <c:pt idx="421">
                  <c:v>-1.2629927999999999E-3</c:v>
                </c:pt>
                <c:pt idx="422">
                  <c:v>-1.2925698E-3</c:v>
                </c:pt>
                <c:pt idx="423">
                  <c:v>-1.3172174E-3</c:v>
                </c:pt>
                <c:pt idx="424">
                  <c:v>-1.3065799999999999E-3</c:v>
                </c:pt>
                <c:pt idx="425">
                  <c:v>-1.2619549999999999E-3</c:v>
                </c:pt>
                <c:pt idx="426">
                  <c:v>-1.2056548000000001E-3</c:v>
                </c:pt>
                <c:pt idx="427">
                  <c:v>-1.1540247999999999E-3</c:v>
                </c:pt>
                <c:pt idx="428">
                  <c:v>-1.1394956000000001E-3</c:v>
                </c:pt>
                <c:pt idx="429">
                  <c:v>-1.1768562000000001E-3</c:v>
                </c:pt>
                <c:pt idx="430">
                  <c:v>-1.2463882E-3</c:v>
                </c:pt>
                <c:pt idx="431">
                  <c:v>-1.3275953999999999E-3</c:v>
                </c:pt>
                <c:pt idx="432">
                  <c:v>-1.3877872000000002E-3</c:v>
                </c:pt>
                <c:pt idx="433">
                  <c:v>-1.3914196000000001E-3</c:v>
                </c:pt>
                <c:pt idx="434">
                  <c:v>-1.3400487999999998E-3</c:v>
                </c:pt>
                <c:pt idx="435">
                  <c:v>-1.2476853799999999E-3</c:v>
                </c:pt>
                <c:pt idx="436">
                  <c:v>-1.1387173200000001E-3</c:v>
                </c:pt>
                <c:pt idx="437">
                  <c:v>-1.0528401000000002E-3</c:v>
                </c:pt>
                <c:pt idx="438">
                  <c:v>-1.0118472999999998E-3</c:v>
                </c:pt>
                <c:pt idx="439">
                  <c:v>-1.0079555E-3</c:v>
                </c:pt>
                <c:pt idx="440">
                  <c:v>-1.0281925199999999E-3</c:v>
                </c:pt>
                <c:pt idx="441">
                  <c:v>-1.0590667800000001E-3</c:v>
                </c:pt>
                <c:pt idx="442">
                  <c:v>-1.0920166000000001E-3</c:v>
                </c:pt>
                <c:pt idx="443">
                  <c:v>-1.1389765999999999E-3</c:v>
                </c:pt>
                <c:pt idx="444">
                  <c:v>-1.2082492000000001E-3</c:v>
                </c:pt>
                <c:pt idx="445">
                  <c:v>-1.2876401999999999E-3</c:v>
                </c:pt>
                <c:pt idx="446">
                  <c:v>-1.370923E-3</c:v>
                </c:pt>
                <c:pt idx="447">
                  <c:v>-1.4609516E-3</c:v>
                </c:pt>
                <c:pt idx="448">
                  <c:v>-1.5434562000000002E-3</c:v>
                </c:pt>
                <c:pt idx="449">
                  <c:v>-1.6207718000000003E-3</c:v>
                </c:pt>
                <c:pt idx="450">
                  <c:v>-1.7092436000000003E-3</c:v>
                </c:pt>
                <c:pt idx="451">
                  <c:v>-1.792786E-3</c:v>
                </c:pt>
                <c:pt idx="452">
                  <c:v>-1.8581668000000003E-3</c:v>
                </c:pt>
                <c:pt idx="453">
                  <c:v>-1.9248448E-3</c:v>
                </c:pt>
                <c:pt idx="454">
                  <c:v>-1.9863340000000002E-3</c:v>
                </c:pt>
                <c:pt idx="455">
                  <c:v>-2.0244728000000001E-3</c:v>
                </c:pt>
                <c:pt idx="456">
                  <c:v>-2.0426340000000002E-3</c:v>
                </c:pt>
                <c:pt idx="457">
                  <c:v>-2.025251E-3</c:v>
                </c:pt>
                <c:pt idx="458">
                  <c:v>-1.9437844000000002E-3</c:v>
                </c:pt>
                <c:pt idx="459">
                  <c:v>-1.8208059999999999E-3</c:v>
                </c:pt>
                <c:pt idx="460">
                  <c:v>-1.6947144000000001E-3</c:v>
                </c:pt>
                <c:pt idx="461">
                  <c:v>-1.5844489999999999E-3</c:v>
                </c:pt>
                <c:pt idx="462">
                  <c:v>-1.5099873999999999E-3</c:v>
                </c:pt>
                <c:pt idx="463">
                  <c:v>-1.4832642E-3</c:v>
                </c:pt>
                <c:pt idx="464">
                  <c:v>-1.4835236E-3</c:v>
                </c:pt>
                <c:pt idx="465">
                  <c:v>-1.4840424E-3</c:v>
                </c:pt>
                <c:pt idx="466">
                  <c:v>-1.4715889999999999E-3</c:v>
                </c:pt>
                <c:pt idx="467">
                  <c:v>-1.4303368E-3</c:v>
                </c:pt>
                <c:pt idx="468">
                  <c:v>-1.3478323999999999E-3</c:v>
                </c:pt>
                <c:pt idx="469">
                  <c:v>-1.2323780999999999E-3</c:v>
                </c:pt>
                <c:pt idx="470">
                  <c:v>-1.1114753199999998E-3</c:v>
                </c:pt>
                <c:pt idx="471">
                  <c:v>-1.0131445000000001E-3</c:v>
                </c:pt>
                <c:pt idx="472">
                  <c:v>-9.6021710000000011E-4</c:v>
                </c:pt>
                <c:pt idx="473">
                  <c:v>-9.5347149999999996E-4</c:v>
                </c:pt>
                <c:pt idx="474">
                  <c:v>-9.7137340000000001E-4</c:v>
                </c:pt>
                <c:pt idx="475">
                  <c:v>-9.8149188000000009E-4</c:v>
                </c:pt>
                <c:pt idx="476">
                  <c:v>-9.5191480000000016E-4</c:v>
                </c:pt>
                <c:pt idx="477">
                  <c:v>-8.7096701999999997E-4</c:v>
                </c:pt>
                <c:pt idx="478">
                  <c:v>-7.6018263999999992E-4</c:v>
                </c:pt>
                <c:pt idx="479">
                  <c:v>-6.5017670000000005E-4</c:v>
                </c:pt>
                <c:pt idx="480">
                  <c:v>-5.6767223999999999E-4</c:v>
                </c:pt>
                <c:pt idx="481">
                  <c:v>-5.3576014000000002E-4</c:v>
                </c:pt>
                <c:pt idx="482">
                  <c:v>-5.5080813999999994E-4</c:v>
                </c:pt>
                <c:pt idx="483">
                  <c:v>-5.8349857999999996E-4</c:v>
                </c:pt>
                <c:pt idx="484">
                  <c:v>-6.0010325999999999E-4</c:v>
                </c:pt>
                <c:pt idx="485">
                  <c:v>-5.8505528000000009E-4</c:v>
                </c:pt>
                <c:pt idx="486">
                  <c:v>-5.3809518000000008E-4</c:v>
                </c:pt>
                <c:pt idx="487">
                  <c:v>-4.7193592000000005E-4</c:v>
                </c:pt>
                <c:pt idx="488">
                  <c:v>-3.9980937999999999E-4</c:v>
                </c:pt>
                <c:pt idx="489">
                  <c:v>-3.1912103999999996E-4</c:v>
                </c:pt>
                <c:pt idx="490">
                  <c:v>-2.1222845999999997E-4</c:v>
                </c:pt>
                <c:pt idx="491">
                  <c:v>-7.9391080000000005E-5</c:v>
                </c:pt>
                <c:pt idx="492">
                  <c:v>5.3705739999999986E-5</c:v>
                </c:pt>
                <c:pt idx="493">
                  <c:v>1.5125819999999999E-4</c:v>
                </c:pt>
                <c:pt idx="494">
                  <c:v>1.79797472E-4</c:v>
                </c:pt>
                <c:pt idx="495">
                  <c:v>1.4529089600000001E-4</c:v>
                </c:pt>
                <c:pt idx="496">
                  <c:v>1.00406384E-4</c:v>
                </c:pt>
                <c:pt idx="497">
                  <c:v>9.1585143999999992E-5</c:v>
                </c:pt>
                <c:pt idx="498">
                  <c:v>1.24275584E-4</c:v>
                </c:pt>
                <c:pt idx="499">
                  <c:v>1.79019112E-4</c:v>
                </c:pt>
                <c:pt idx="500">
                  <c:v>2.15860728E-4</c:v>
                </c:pt>
                <c:pt idx="501">
                  <c:v>2.0652060000000001E-4</c:v>
                </c:pt>
                <c:pt idx="502">
                  <c:v>1.6890064400000001E-4</c:v>
                </c:pt>
                <c:pt idx="503">
                  <c:v>1.4658812400000001E-4</c:v>
                </c:pt>
                <c:pt idx="504">
                  <c:v>1.58782184E-4</c:v>
                </c:pt>
                <c:pt idx="505">
                  <c:v>2.0548282400000001E-4</c:v>
                </c:pt>
                <c:pt idx="506">
                  <c:v>2.7008538399999997E-4</c:v>
                </c:pt>
                <c:pt idx="507">
                  <c:v>3.3001788E-4</c:v>
                </c:pt>
                <c:pt idx="508">
                  <c:v>3.7801576000000004E-4</c:v>
                </c:pt>
                <c:pt idx="509">
                  <c:v>4.2471639999999992E-4</c:v>
                </c:pt>
                <c:pt idx="510">
                  <c:v>4.6882256000000002E-4</c:v>
                </c:pt>
                <c:pt idx="511">
                  <c:v>4.8802170000000002E-4</c:v>
                </c:pt>
                <c:pt idx="512">
                  <c:v>4.5351509999999996E-4</c:v>
                </c:pt>
                <c:pt idx="513">
                  <c:v>3.5803823200000002E-4</c:v>
                </c:pt>
                <c:pt idx="514">
                  <c:v>2.2364417200000002E-4</c:v>
                </c:pt>
                <c:pt idx="515">
                  <c:v>8.9509556000000014E-5</c:v>
                </c:pt>
                <c:pt idx="516">
                  <c:v>-2.8539280000000019E-6</c:v>
                </c:pt>
                <c:pt idx="517">
                  <c:v>-3.7619951999999998E-5</c:v>
                </c:pt>
                <c:pt idx="518">
                  <c:v>-2.9058167999999998E-5</c:v>
                </c:pt>
                <c:pt idx="519">
                  <c:v>-2.0755839999999996E-6</c:v>
                </c:pt>
                <c:pt idx="520">
                  <c:v>3.8138852000000004E-5</c:v>
                </c:pt>
                <c:pt idx="521">
                  <c:v>9.7292996000000008E-5</c:v>
                </c:pt>
                <c:pt idx="522">
                  <c:v>1.880998E-4</c:v>
                </c:pt>
                <c:pt idx="523">
                  <c:v>3.19121044E-4</c:v>
                </c:pt>
                <c:pt idx="524">
                  <c:v>4.8023826000000001E-4</c:v>
                </c:pt>
                <c:pt idx="525">
                  <c:v>6.2734528000000004E-4</c:v>
                </c:pt>
                <c:pt idx="526">
                  <c:v>7.1581706000000008E-4</c:v>
                </c:pt>
                <c:pt idx="527">
                  <c:v>7.3008670000000004E-4</c:v>
                </c:pt>
                <c:pt idx="528">
                  <c:v>6.8935336000000005E-4</c:v>
                </c:pt>
                <c:pt idx="529">
                  <c:v>6.3616651999999995E-4</c:v>
                </c:pt>
                <c:pt idx="530">
                  <c:v>6.1670791999999999E-4</c:v>
                </c:pt>
                <c:pt idx="531">
                  <c:v>6.4732278000000001E-4</c:v>
                </c:pt>
                <c:pt idx="532">
                  <c:v>6.9817457999999993E-4</c:v>
                </c:pt>
                <c:pt idx="533">
                  <c:v>7.1918987999999991E-4</c:v>
                </c:pt>
                <c:pt idx="534">
                  <c:v>6.7664039999999997E-4</c:v>
                </c:pt>
                <c:pt idx="535">
                  <c:v>5.7545567999999999E-4</c:v>
                </c:pt>
                <c:pt idx="536">
                  <c:v>4.6155799999999993E-4</c:v>
                </c:pt>
                <c:pt idx="537">
                  <c:v>3.9799323999999993E-4</c:v>
                </c:pt>
                <c:pt idx="538">
                  <c:v>4.0707391999999994E-4</c:v>
                </c:pt>
                <c:pt idx="539">
                  <c:v>4.6181745999999995E-4</c:v>
                </c:pt>
                <c:pt idx="540">
                  <c:v>5.1578264000000005E-4</c:v>
                </c:pt>
                <c:pt idx="541">
                  <c:v>5.2538222000000001E-4</c:v>
                </c:pt>
                <c:pt idx="542">
                  <c:v>4.7634655999999993E-4</c:v>
                </c:pt>
                <c:pt idx="543">
                  <c:v>4.0058773999999996E-4</c:v>
                </c:pt>
                <c:pt idx="544">
                  <c:v>3.3624461999999999E-4</c:v>
                </c:pt>
                <c:pt idx="545">
                  <c:v>3.0199748000000001E-4</c:v>
                </c:pt>
                <c:pt idx="546">
                  <c:v>3.0614863999999995E-4</c:v>
                </c:pt>
                <c:pt idx="547">
                  <c:v>3.3365012000000001E-4</c:v>
                </c:pt>
                <c:pt idx="548">
                  <c:v>3.4169299999999996E-4</c:v>
                </c:pt>
                <c:pt idx="549">
                  <c:v>3.0796476000000003E-4</c:v>
                </c:pt>
                <c:pt idx="550">
                  <c:v>2.3324374400000001E-4</c:v>
                </c:pt>
                <c:pt idx="551">
                  <c:v>1.1545436400000001E-4</c:v>
                </c:pt>
                <c:pt idx="552">
                  <c:v>-2.7501476000000002E-5</c:v>
                </c:pt>
                <c:pt idx="553">
                  <c:v>-1.56706576E-4</c:v>
                </c:pt>
                <c:pt idx="554">
                  <c:v>-2.5399957600000001E-4</c:v>
                </c:pt>
                <c:pt idx="555">
                  <c:v>-3.0614862000000003E-4</c:v>
                </c:pt>
                <c:pt idx="556">
                  <c:v>-2.8020382800000003E-4</c:v>
                </c:pt>
                <c:pt idx="557">
                  <c:v>-1.7305180800000004E-4</c:v>
                </c:pt>
                <c:pt idx="558">
                  <c:v>-1.0377908000000003E-5</c:v>
                </c:pt>
                <c:pt idx="559">
                  <c:v>1.8265141199999999E-4</c:v>
                </c:pt>
                <c:pt idx="560">
                  <c:v>3.5855715199999995E-4</c:v>
                </c:pt>
                <c:pt idx="561">
                  <c:v>4.7089813999999996E-4</c:v>
                </c:pt>
                <c:pt idx="562">
                  <c:v>5.1215037999999995E-4</c:v>
                </c:pt>
                <c:pt idx="563">
                  <c:v>4.9398901999999994E-4</c:v>
                </c:pt>
                <c:pt idx="564">
                  <c:v>4.3768879999999999E-4</c:v>
                </c:pt>
                <c:pt idx="565">
                  <c:v>3.7490237999999998E-4</c:v>
                </c:pt>
                <c:pt idx="566">
                  <c:v>3.0718643999999996E-4</c:v>
                </c:pt>
                <c:pt idx="567">
                  <c:v>2.3376264400000002E-4</c:v>
                </c:pt>
                <c:pt idx="568">
                  <c:v>1.6838174000000002E-4</c:v>
                </c:pt>
                <c:pt idx="569">
                  <c:v>1.20902756E-4</c:v>
                </c:pt>
                <c:pt idx="570">
                  <c:v>1.1026539599999999E-4</c:v>
                </c:pt>
                <c:pt idx="571">
                  <c:v>1.4736647600000001E-4</c:v>
                </c:pt>
                <c:pt idx="572">
                  <c:v>2.1845523199999999E-4</c:v>
                </c:pt>
                <c:pt idx="573">
                  <c:v>3.04591976E-4</c:v>
                </c:pt>
                <c:pt idx="574">
                  <c:v>3.7645908E-4</c:v>
                </c:pt>
                <c:pt idx="575">
                  <c:v>3.9436098E-4</c:v>
                </c:pt>
                <c:pt idx="576">
                  <c:v>3.572599E-4</c:v>
                </c:pt>
                <c:pt idx="577">
                  <c:v>2.7138260800000004E-4</c:v>
                </c:pt>
                <c:pt idx="578">
                  <c:v>1.5047982799999999E-4</c:v>
                </c:pt>
                <c:pt idx="579">
                  <c:v>4.6700619999999979E-5</c:v>
                </c:pt>
                <c:pt idx="580">
                  <c:v>-9.3401400000000017E-6</c:v>
                </c:pt>
                <c:pt idx="581">
                  <c:v>-3.5803828000000008E-5</c:v>
                </c:pt>
                <c:pt idx="582">
                  <c:v>-5.1111259999999997E-5</c:v>
                </c:pt>
                <c:pt idx="583">
                  <c:v>-8.2763920000000004E-5</c:v>
                </c:pt>
                <c:pt idx="584">
                  <c:v>-1.6137667199999999E-4</c:v>
                </c:pt>
                <c:pt idx="585">
                  <c:v>-2.5996691200000003E-4</c:v>
                </c:pt>
                <c:pt idx="586">
                  <c:v>-3.3261234399999996E-4</c:v>
                </c:pt>
                <c:pt idx="587">
                  <c:v>-3.6063272E-4</c:v>
                </c:pt>
                <c:pt idx="588">
                  <c:v>-3.4039575999999995E-4</c:v>
                </c:pt>
                <c:pt idx="589">
                  <c:v>-2.9006284000000001E-4</c:v>
                </c:pt>
                <c:pt idx="590">
                  <c:v>-2.4829171999999998E-4</c:v>
                </c:pt>
                <c:pt idx="591">
                  <c:v>-2.3298429999999998E-4</c:v>
                </c:pt>
                <c:pt idx="592">
                  <c:v>-2.4232443999999998E-4</c:v>
                </c:pt>
                <c:pt idx="593">
                  <c:v>-2.7242042E-4</c:v>
                </c:pt>
                <c:pt idx="594">
                  <c:v>-3.1237541999999999E-4</c:v>
                </c:pt>
                <c:pt idx="595">
                  <c:v>-3.5051427999999998E-4</c:v>
                </c:pt>
                <c:pt idx="596">
                  <c:v>-3.7905356000000006E-4</c:v>
                </c:pt>
                <c:pt idx="597">
                  <c:v>-3.7905356000000006E-4</c:v>
                </c:pt>
              </c:numCache>
            </c:numRef>
          </c:val>
          <c:smooth val="0"/>
        </c:ser>
        <c:ser>
          <c:idx val="73"/>
          <c:order val="72"/>
          <c:marker>
            <c:symbol val="none"/>
          </c:marker>
          <c:val>
            <c:numRef>
              <c:f>Sheet1!$BW$2:$BW$599</c:f>
              <c:numCache>
                <c:formatCode>0.00E+00</c:formatCode>
                <c:ptCount val="598"/>
                <c:pt idx="0">
                  <c:v>2.8798730000000001E-4</c:v>
                </c:pt>
                <c:pt idx="1">
                  <c:v>3.6063270000000002E-4</c:v>
                </c:pt>
                <c:pt idx="2">
                  <c:v>6.1255674000000007E-4</c:v>
                </c:pt>
                <c:pt idx="3">
                  <c:v>7.5499368000000002E-4</c:v>
                </c:pt>
                <c:pt idx="4">
                  <c:v>8.6992915999999987E-4</c:v>
                </c:pt>
                <c:pt idx="5">
                  <c:v>9.1662980000000002E-4</c:v>
                </c:pt>
                <c:pt idx="6">
                  <c:v>8.9820897999999994E-4</c:v>
                </c:pt>
                <c:pt idx="7">
                  <c:v>8.3542256000000009E-4</c:v>
                </c:pt>
                <c:pt idx="8">
                  <c:v>7.4643189999999996E-4</c:v>
                </c:pt>
                <c:pt idx="9">
                  <c:v>6.5303061999999999E-4</c:v>
                </c:pt>
                <c:pt idx="10">
                  <c:v>5.6793167999999992E-4</c:v>
                </c:pt>
                <c:pt idx="11">
                  <c:v>4.9191341999999991E-4</c:v>
                </c:pt>
                <c:pt idx="12">
                  <c:v>4.3457541999999993E-4</c:v>
                </c:pt>
                <c:pt idx="13">
                  <c:v>4.0499836000000003E-4</c:v>
                </c:pt>
                <c:pt idx="14">
                  <c:v>4.0707394000000002E-4</c:v>
                </c:pt>
                <c:pt idx="15">
                  <c:v>4.4132108E-4</c:v>
                </c:pt>
                <c:pt idx="16">
                  <c:v>4.8931896000000005E-4</c:v>
                </c:pt>
                <c:pt idx="17">
                  <c:v>5.3524126000000004E-4</c:v>
                </c:pt>
                <c:pt idx="18">
                  <c:v>5.7286121999999991E-4</c:v>
                </c:pt>
                <c:pt idx="19">
                  <c:v>5.8505528000000009E-4</c:v>
                </c:pt>
                <c:pt idx="20">
                  <c:v>5.6922894E-4</c:v>
                </c:pt>
                <c:pt idx="21">
                  <c:v>5.4432193999999999E-4</c:v>
                </c:pt>
                <c:pt idx="22">
                  <c:v>5.150043E-4</c:v>
                </c:pt>
                <c:pt idx="23">
                  <c:v>4.8594611999999997E-4</c:v>
                </c:pt>
                <c:pt idx="24">
                  <c:v>4.7375205999999995E-4</c:v>
                </c:pt>
                <c:pt idx="25">
                  <c:v>4.7453041999999997E-4</c:v>
                </c:pt>
                <c:pt idx="26">
                  <c:v>4.7894103999999993E-4</c:v>
                </c:pt>
                <c:pt idx="27">
                  <c:v>4.8412999999999999E-4</c:v>
                </c:pt>
                <c:pt idx="28">
                  <c:v>4.7349264000000004E-4</c:v>
                </c:pt>
                <c:pt idx="29">
                  <c:v>4.4158051999999999E-4</c:v>
                </c:pt>
                <c:pt idx="30">
                  <c:v>4.0162552000000005E-4</c:v>
                </c:pt>
                <c:pt idx="31">
                  <c:v>3.6815672000000001E-4</c:v>
                </c:pt>
                <c:pt idx="32">
                  <c:v>3.5077372000000002E-4</c:v>
                </c:pt>
                <c:pt idx="33">
                  <c:v>3.5933549999999997E-4</c:v>
                </c:pt>
                <c:pt idx="34">
                  <c:v>3.9462044000000002E-4</c:v>
                </c:pt>
                <c:pt idx="35">
                  <c:v>4.5195844E-4</c:v>
                </c:pt>
                <c:pt idx="36">
                  <c:v>5.2849560000000002E-4</c:v>
                </c:pt>
                <c:pt idx="37">
                  <c:v>6.1774569999999997E-4</c:v>
                </c:pt>
                <c:pt idx="38">
                  <c:v>7.0881193999999998E-4</c:v>
                </c:pt>
                <c:pt idx="39">
                  <c:v>7.8145738000000005E-4</c:v>
                </c:pt>
                <c:pt idx="40">
                  <c:v>8.2789857999999994E-4</c:v>
                </c:pt>
                <c:pt idx="41">
                  <c:v>8.5150834000000011E-4</c:v>
                </c:pt>
                <c:pt idx="42">
                  <c:v>8.5669730000000001E-4</c:v>
                </c:pt>
                <c:pt idx="43">
                  <c:v>8.3879539999999995E-4</c:v>
                </c:pt>
                <c:pt idx="44">
                  <c:v>7.9468924000000002E-4</c:v>
                </c:pt>
                <c:pt idx="45">
                  <c:v>7.2178436000000002E-4</c:v>
                </c:pt>
                <c:pt idx="46">
                  <c:v>6.1748625999999993E-4</c:v>
                </c:pt>
                <c:pt idx="47">
                  <c:v>5.0592361999999994E-4</c:v>
                </c:pt>
                <c:pt idx="48">
                  <c:v>4.2705142000000007E-4</c:v>
                </c:pt>
                <c:pt idx="49">
                  <c:v>3.9487986000000003E-4</c:v>
                </c:pt>
                <c:pt idx="50">
                  <c:v>3.9202592000000007E-4</c:v>
                </c:pt>
                <c:pt idx="51">
                  <c:v>3.8969090000000003E-4</c:v>
                </c:pt>
                <c:pt idx="52">
                  <c:v>3.4740087599999996E-4</c:v>
                </c:pt>
                <c:pt idx="53">
                  <c:v>2.4932952800000002E-4</c:v>
                </c:pt>
                <c:pt idx="54">
                  <c:v>1.25832288E-4</c:v>
                </c:pt>
                <c:pt idx="55">
                  <c:v>1.893971199999999E-5</c:v>
                </c:pt>
                <c:pt idx="56">
                  <c:v>-3.5544372000000001E-5</c:v>
                </c:pt>
                <c:pt idx="57">
                  <c:v>-1.6085768000000004E-5</c:v>
                </c:pt>
                <c:pt idx="58">
                  <c:v>6.5380899999999996E-5</c:v>
                </c:pt>
                <c:pt idx="59">
                  <c:v>1.7486796E-4</c:v>
                </c:pt>
                <c:pt idx="60">
                  <c:v>2.7371765600000002E-4</c:v>
                </c:pt>
                <c:pt idx="61">
                  <c:v>3.3131512E-4</c:v>
                </c:pt>
                <c:pt idx="62">
                  <c:v>3.4299027999999996E-4</c:v>
                </c:pt>
                <c:pt idx="63">
                  <c:v>3.2119666000000001E-4</c:v>
                </c:pt>
                <c:pt idx="64">
                  <c:v>2.8824676000000003E-4</c:v>
                </c:pt>
                <c:pt idx="65">
                  <c:v>2.8331723999999996E-4</c:v>
                </c:pt>
                <c:pt idx="66">
                  <c:v>3.1574823999999999E-4</c:v>
                </c:pt>
                <c:pt idx="67">
                  <c:v>3.4376861999999995E-4</c:v>
                </c:pt>
                <c:pt idx="68">
                  <c:v>3.2690449999999999E-4</c:v>
                </c:pt>
                <c:pt idx="69">
                  <c:v>2.4569727999999998E-4</c:v>
                </c:pt>
                <c:pt idx="70">
                  <c:v>1.0611426000000004E-4</c:v>
                </c:pt>
                <c:pt idx="71">
                  <c:v>-2.5685339999999985E-5</c:v>
                </c:pt>
                <c:pt idx="72">
                  <c:v>-6.0710820000000017E-5</c:v>
                </c:pt>
                <c:pt idx="73">
                  <c:v>4.566285999999999E-5</c:v>
                </c:pt>
                <c:pt idx="74">
                  <c:v>2.7838769999999997E-4</c:v>
                </c:pt>
                <c:pt idx="75">
                  <c:v>5.7208279999999985E-4</c:v>
                </c:pt>
                <c:pt idx="76">
                  <c:v>8.3438483999999998E-4</c:v>
                </c:pt>
                <c:pt idx="77">
                  <c:v>1.0089932799999999E-3</c:v>
                </c:pt>
                <c:pt idx="78">
                  <c:v>1.0886438000000001E-3</c:v>
                </c:pt>
                <c:pt idx="79">
                  <c:v>1.0953894000000001E-3</c:v>
                </c:pt>
                <c:pt idx="80">
                  <c:v>1.0611423E-3</c:v>
                </c:pt>
                <c:pt idx="81">
                  <c:v>1.0113281799999999E-3</c:v>
                </c:pt>
                <c:pt idx="82">
                  <c:v>9.5061742000000023E-4</c:v>
                </c:pt>
                <c:pt idx="83">
                  <c:v>8.8160425999999985E-4</c:v>
                </c:pt>
                <c:pt idx="84">
                  <c:v>8.1726122E-4</c:v>
                </c:pt>
                <c:pt idx="85">
                  <c:v>7.6952278000000005E-4</c:v>
                </c:pt>
                <c:pt idx="86">
                  <c:v>7.4228073999999997E-4</c:v>
                </c:pt>
                <c:pt idx="87">
                  <c:v>7.3034611999999994E-4</c:v>
                </c:pt>
                <c:pt idx="88">
                  <c:v>7.2775164000000005E-4</c:v>
                </c:pt>
                <c:pt idx="89">
                  <c:v>7.2204378000000004E-4</c:v>
                </c:pt>
                <c:pt idx="90">
                  <c:v>7.0907137999999992E-4</c:v>
                </c:pt>
                <c:pt idx="91">
                  <c:v>6.9687732000000007E-4</c:v>
                </c:pt>
                <c:pt idx="92">
                  <c:v>6.9168835999999995E-4</c:v>
                </c:pt>
                <c:pt idx="93">
                  <c:v>6.8649939999999995E-4</c:v>
                </c:pt>
                <c:pt idx="94">
                  <c:v>6.784565199999999E-4</c:v>
                </c:pt>
                <c:pt idx="95">
                  <c:v>6.5121447999999993E-4</c:v>
                </c:pt>
                <c:pt idx="96">
                  <c:v>5.8272021999999988E-4</c:v>
                </c:pt>
                <c:pt idx="97">
                  <c:v>4.8127606000000002E-4</c:v>
                </c:pt>
                <c:pt idx="98">
                  <c:v>3.6867561999999997E-4</c:v>
                </c:pt>
                <c:pt idx="99">
                  <c:v>2.6230192E-4</c:v>
                </c:pt>
                <c:pt idx="100">
                  <c:v>1.9692102E-4</c:v>
                </c:pt>
                <c:pt idx="101">
                  <c:v>1.9225094E-4</c:v>
                </c:pt>
                <c:pt idx="102">
                  <c:v>2.2883310000000002E-4</c:v>
                </c:pt>
                <c:pt idx="103">
                  <c:v>2.7838768E-4</c:v>
                </c:pt>
                <c:pt idx="104">
                  <c:v>3.1185647999999998E-4</c:v>
                </c:pt>
                <c:pt idx="105">
                  <c:v>3.0485139999999995E-4</c:v>
                </c:pt>
                <c:pt idx="106">
                  <c:v>2.6489641999999998E-4</c:v>
                </c:pt>
                <c:pt idx="107">
                  <c:v>2.1015289999999994E-4</c:v>
                </c:pt>
                <c:pt idx="108">
                  <c:v>1.5956053999999998E-4</c:v>
                </c:pt>
                <c:pt idx="109">
                  <c:v>1.3465354E-4</c:v>
                </c:pt>
                <c:pt idx="110">
                  <c:v>1.3517242E-4</c:v>
                </c:pt>
                <c:pt idx="111">
                  <c:v>1.4996095999999999E-4</c:v>
                </c:pt>
                <c:pt idx="112">
                  <c:v>1.7798134000000001E-4</c:v>
                </c:pt>
                <c:pt idx="113">
                  <c:v>2.0781786000000001E-4</c:v>
                </c:pt>
                <c:pt idx="114">
                  <c:v>2.2286583999999999E-4</c:v>
                </c:pt>
                <c:pt idx="115">
                  <c:v>2.1949302E-4</c:v>
                </c:pt>
                <c:pt idx="116">
                  <c:v>1.9484545199999998E-4</c:v>
                </c:pt>
                <c:pt idx="117">
                  <c:v>1.4840425999999997E-4</c:v>
                </c:pt>
                <c:pt idx="118">
                  <c:v>9.4179624000000008E-5</c:v>
                </c:pt>
                <c:pt idx="119">
                  <c:v>4.6700636000000003E-5</c:v>
                </c:pt>
                <c:pt idx="120">
                  <c:v>8.8212320000000021E-6</c:v>
                </c:pt>
                <c:pt idx="121">
                  <c:v>-2.1534184000000001E-5</c:v>
                </c:pt>
                <c:pt idx="122">
                  <c:v>-4.8776232000000003E-5</c:v>
                </c:pt>
                <c:pt idx="123">
                  <c:v>-7.9909996000000001E-5</c:v>
                </c:pt>
                <c:pt idx="124">
                  <c:v>-1.1104374799999999E-4</c:v>
                </c:pt>
                <c:pt idx="125">
                  <c:v>-1.21681116E-4</c:v>
                </c:pt>
                <c:pt idx="126">
                  <c:v>-9.4957971999999998E-5</c:v>
                </c:pt>
                <c:pt idx="127">
                  <c:v>-2.9058172000000002E-5</c:v>
                </c:pt>
                <c:pt idx="128">
                  <c:v>6.8234827999999996E-5</c:v>
                </c:pt>
                <c:pt idx="129">
                  <c:v>1.7927856799999998E-4</c:v>
                </c:pt>
                <c:pt idx="130">
                  <c:v>2.7579321999999997E-4</c:v>
                </c:pt>
                <c:pt idx="131">
                  <c:v>3.3702294000000001E-4</c:v>
                </c:pt>
                <c:pt idx="132">
                  <c:v>3.6011381999999993E-4</c:v>
                </c:pt>
                <c:pt idx="133">
                  <c:v>3.5777879999999995E-4</c:v>
                </c:pt>
                <c:pt idx="134">
                  <c:v>3.5414652000000004E-4</c:v>
                </c:pt>
                <c:pt idx="135">
                  <c:v>3.7023230000000006E-4</c:v>
                </c:pt>
                <c:pt idx="136">
                  <c:v>4.0473890000000001E-4</c:v>
                </c:pt>
                <c:pt idx="137">
                  <c:v>4.4573167999999999E-4</c:v>
                </c:pt>
                <c:pt idx="138">
                  <c:v>4.7971936E-4</c:v>
                </c:pt>
                <c:pt idx="139">
                  <c:v>4.9321066000000008E-4</c:v>
                </c:pt>
                <c:pt idx="140">
                  <c:v>4.8828116000000003E-4</c:v>
                </c:pt>
                <c:pt idx="141">
                  <c:v>4.7971938000000003E-4</c:v>
                </c:pt>
                <c:pt idx="142">
                  <c:v>4.8257330000000002E-4</c:v>
                </c:pt>
                <c:pt idx="143">
                  <c:v>5.0410747999999998E-4</c:v>
                </c:pt>
                <c:pt idx="144">
                  <c:v>5.3446289999999996E-4</c:v>
                </c:pt>
                <c:pt idx="145">
                  <c:v>5.6066714000000003E-4</c:v>
                </c:pt>
                <c:pt idx="146">
                  <c:v>5.7338007999999997E-4</c:v>
                </c:pt>
                <c:pt idx="147">
                  <c:v>5.6637500000000004E-4</c:v>
                </c:pt>
                <c:pt idx="148">
                  <c:v>5.5002977999999998E-4</c:v>
                </c:pt>
                <c:pt idx="149">
                  <c:v>5.4172743999999996E-4</c:v>
                </c:pt>
                <c:pt idx="150">
                  <c:v>5.425057799999999E-4</c:v>
                </c:pt>
                <c:pt idx="151">
                  <c:v>5.4613806000000013E-4</c:v>
                </c:pt>
                <c:pt idx="152">
                  <c:v>5.4302468000000002E-4</c:v>
                </c:pt>
                <c:pt idx="153">
                  <c:v>5.3316566000000012E-4</c:v>
                </c:pt>
                <c:pt idx="154">
                  <c:v>5.3705738000000007E-4</c:v>
                </c:pt>
                <c:pt idx="155">
                  <c:v>5.7701238000000001E-4</c:v>
                </c:pt>
                <c:pt idx="156">
                  <c:v>6.5847904000000007E-4</c:v>
                </c:pt>
                <c:pt idx="157">
                  <c:v>7.5732871999999998E-4</c:v>
                </c:pt>
                <c:pt idx="158">
                  <c:v>8.2815801999999998E-4</c:v>
                </c:pt>
                <c:pt idx="159">
                  <c:v>8.4087098000000006E-4</c:v>
                </c:pt>
                <c:pt idx="160">
                  <c:v>7.9157585999999991E-4</c:v>
                </c:pt>
                <c:pt idx="161">
                  <c:v>7.0803361999999996E-4</c:v>
                </c:pt>
                <c:pt idx="162">
                  <c:v>6.4265272000000001E-4</c:v>
                </c:pt>
                <c:pt idx="163">
                  <c:v>6.1489178000000003E-4</c:v>
                </c:pt>
                <c:pt idx="164">
                  <c:v>6.1489178000000003E-4</c:v>
                </c:pt>
                <c:pt idx="165">
                  <c:v>6.343503800000001E-4</c:v>
                </c:pt>
                <c:pt idx="166">
                  <c:v>6.4732278000000001E-4</c:v>
                </c:pt>
                <c:pt idx="167">
                  <c:v>6.2916141999999988E-4</c:v>
                </c:pt>
                <c:pt idx="168">
                  <c:v>5.8531472000000002E-4</c:v>
                </c:pt>
                <c:pt idx="169">
                  <c:v>5.1811768000000001E-4</c:v>
                </c:pt>
                <c:pt idx="170">
                  <c:v>4.3068369999999998E-4</c:v>
                </c:pt>
                <c:pt idx="171">
                  <c:v>3.4454696E-4</c:v>
                </c:pt>
                <c:pt idx="172">
                  <c:v>2.7034484E-4</c:v>
                </c:pt>
                <c:pt idx="173">
                  <c:v>2.2364419999999999E-4</c:v>
                </c:pt>
                <c:pt idx="174">
                  <c:v>2.2390364E-4</c:v>
                </c:pt>
                <c:pt idx="175">
                  <c:v>2.6645312E-4</c:v>
                </c:pt>
                <c:pt idx="176">
                  <c:v>3.4091469999999996E-4</c:v>
                </c:pt>
                <c:pt idx="177">
                  <c:v>4.3561322000000005E-4</c:v>
                </c:pt>
                <c:pt idx="178">
                  <c:v>5.1111257999999994E-4</c:v>
                </c:pt>
                <c:pt idx="179">
                  <c:v>5.3939242000000003E-4</c:v>
                </c:pt>
                <c:pt idx="180">
                  <c:v>5.3342510000000006E-4</c:v>
                </c:pt>
                <c:pt idx="181">
                  <c:v>5.1500427999999997E-4</c:v>
                </c:pt>
                <c:pt idx="182">
                  <c:v>5.1941490000000003E-4</c:v>
                </c:pt>
                <c:pt idx="183">
                  <c:v>5.8687137999999999E-4</c:v>
                </c:pt>
                <c:pt idx="184">
                  <c:v>7.2022766000000001E-4</c:v>
                </c:pt>
                <c:pt idx="185">
                  <c:v>8.9820896000000002E-4</c:v>
                </c:pt>
                <c:pt idx="186">
                  <c:v>1.1083618000000003E-3</c:v>
                </c:pt>
                <c:pt idx="187">
                  <c:v>1.34264336E-3</c:v>
                </c:pt>
                <c:pt idx="188">
                  <c:v>1.6020914000000001E-3</c:v>
                </c:pt>
                <c:pt idx="189">
                  <c:v>1.898381E-3</c:v>
                </c:pt>
                <c:pt idx="190">
                  <c:v>2.2213938000000002E-3</c:v>
                </c:pt>
                <c:pt idx="191">
                  <c:v>2.5534872000000002E-3</c:v>
                </c:pt>
                <c:pt idx="192">
                  <c:v>2.8977745999999999E-3</c:v>
                </c:pt>
                <c:pt idx="193">
                  <c:v>3.2856494E-3</c:v>
                </c:pt>
                <c:pt idx="194">
                  <c:v>3.7583635999999996E-3</c:v>
                </c:pt>
                <c:pt idx="195">
                  <c:v>4.3569101999999995E-3</c:v>
                </c:pt>
                <c:pt idx="196">
                  <c:v>5.0929641999999994E-3</c:v>
                </c:pt>
                <c:pt idx="197">
                  <c:v>5.9468075999999995E-3</c:v>
                </c:pt>
                <c:pt idx="198">
                  <c:v>6.8828959999999995E-3</c:v>
                </c:pt>
                <c:pt idx="199">
                  <c:v>7.8656851999999999E-3</c:v>
                </c:pt>
                <c:pt idx="200">
                  <c:v>8.8593710000000013E-3</c:v>
                </c:pt>
                <c:pt idx="201">
                  <c:v>9.8416409999999999E-3</c:v>
                </c:pt>
                <c:pt idx="202">
                  <c:v>1.0808603400000002E-2</c:v>
                </c:pt>
                <c:pt idx="203">
                  <c:v>1.1764409600000001E-2</c:v>
                </c:pt>
                <c:pt idx="204">
                  <c:v>1.2728778E-2</c:v>
                </c:pt>
                <c:pt idx="205">
                  <c:v>1.3735435999999998E-2</c:v>
                </c:pt>
                <c:pt idx="206">
                  <c:v>1.4813183999999998E-2</c:v>
                </c:pt>
                <c:pt idx="207">
                  <c:v>1.5958906000000002E-2</c:v>
                </c:pt>
                <c:pt idx="208">
                  <c:v>1.7148476000000003E-2</c:v>
                </c:pt>
                <c:pt idx="209">
                  <c:v>1.8333633999999998E-2</c:v>
                </c:pt>
                <c:pt idx="210">
                  <c:v>1.9453671999999998E-2</c:v>
                </c:pt>
                <c:pt idx="211">
                  <c:v>2.0453584E-2</c:v>
                </c:pt>
                <c:pt idx="212">
                  <c:v>2.1328184E-2</c:v>
                </c:pt>
                <c:pt idx="213">
                  <c:v>2.2099003999999998E-2</c:v>
                </c:pt>
                <c:pt idx="214">
                  <c:v>2.2789914000000001E-2</c:v>
                </c:pt>
                <c:pt idx="215">
                  <c:v>2.3421409999999997E-2</c:v>
                </c:pt>
                <c:pt idx="216">
                  <c:v>2.3997384000000004E-2</c:v>
                </c:pt>
                <c:pt idx="217">
                  <c:v>2.4497080000000001E-2</c:v>
                </c:pt>
                <c:pt idx="218">
                  <c:v>2.4890921999999999E-2</c:v>
                </c:pt>
                <c:pt idx="219">
                  <c:v>2.5173462000000001E-2</c:v>
                </c:pt>
                <c:pt idx="220">
                  <c:v>2.5352222000000001E-2</c:v>
                </c:pt>
                <c:pt idx="221">
                  <c:v>2.5445624E-2</c:v>
                </c:pt>
                <c:pt idx="222">
                  <c:v>2.5472866E-2</c:v>
                </c:pt>
                <c:pt idx="223">
                  <c:v>2.5442510000000002E-2</c:v>
                </c:pt>
                <c:pt idx="224">
                  <c:v>2.5326796000000002E-2</c:v>
                </c:pt>
                <c:pt idx="225">
                  <c:v>2.5094329999999998E-2</c:v>
                </c:pt>
                <c:pt idx="226">
                  <c:v>2.4738626000000003E-2</c:v>
                </c:pt>
                <c:pt idx="227">
                  <c:v>2.4246194000000002E-2</c:v>
                </c:pt>
                <c:pt idx="228">
                  <c:v>2.3611324E-2</c:v>
                </c:pt>
                <c:pt idx="229">
                  <c:v>2.2867746000000001E-2</c:v>
                </c:pt>
                <c:pt idx="230">
                  <c:v>2.2044775999999999E-2</c:v>
                </c:pt>
                <c:pt idx="231">
                  <c:v>2.1157983999999998E-2</c:v>
                </c:pt>
                <c:pt idx="232">
                  <c:v>2.0245765999999998E-2</c:v>
                </c:pt>
                <c:pt idx="233">
                  <c:v>1.9337179999999999E-2</c:v>
                </c:pt>
                <c:pt idx="234">
                  <c:v>1.8428852000000003E-2</c:v>
                </c:pt>
                <c:pt idx="235">
                  <c:v>1.753246E-2</c:v>
                </c:pt>
                <c:pt idx="236">
                  <c:v>1.6657342000000002E-2</c:v>
                </c:pt>
                <c:pt idx="237">
                  <c:v>1.5787411999999997E-2</c:v>
                </c:pt>
                <c:pt idx="238">
                  <c:v>1.4915408E-2</c:v>
                </c:pt>
                <c:pt idx="239">
                  <c:v>1.4046258000000001E-2</c:v>
                </c:pt>
                <c:pt idx="240">
                  <c:v>1.3175292E-2</c:v>
                </c:pt>
                <c:pt idx="241">
                  <c:v>1.2317296000000002E-2</c:v>
                </c:pt>
                <c:pt idx="242">
                  <c:v>1.1509894000000001E-2</c:v>
                </c:pt>
                <c:pt idx="243">
                  <c:v>1.07686502E-2</c:v>
                </c:pt>
                <c:pt idx="244">
                  <c:v>1.0085782200000001E-2</c:v>
                </c:pt>
                <c:pt idx="245">
                  <c:v>9.4690734000000016E-3</c:v>
                </c:pt>
                <c:pt idx="246">
                  <c:v>8.9211198000000002E-3</c:v>
                </c:pt>
                <c:pt idx="247">
                  <c:v>8.4297254000000009E-3</c:v>
                </c:pt>
                <c:pt idx="248">
                  <c:v>8.0034522000000004E-3</c:v>
                </c:pt>
                <c:pt idx="249">
                  <c:v>7.6607214000000007E-3</c:v>
                </c:pt>
                <c:pt idx="250">
                  <c:v>7.3841498000000007E-3</c:v>
                </c:pt>
                <c:pt idx="251">
                  <c:v>7.1488304000000003E-3</c:v>
                </c:pt>
                <c:pt idx="252">
                  <c:v>6.9441258000000009E-3</c:v>
                </c:pt>
                <c:pt idx="253">
                  <c:v>6.7565450000000001E-3</c:v>
                </c:pt>
                <c:pt idx="254">
                  <c:v>6.5858281999999994E-3</c:v>
                </c:pt>
                <c:pt idx="255">
                  <c:v>6.4483207999999998E-3</c:v>
                </c:pt>
                <c:pt idx="256">
                  <c:v>6.3486927999999998E-3</c:v>
                </c:pt>
                <c:pt idx="257">
                  <c:v>6.2713774E-3</c:v>
                </c:pt>
                <c:pt idx="258">
                  <c:v>6.1961374000000001E-3</c:v>
                </c:pt>
                <c:pt idx="259">
                  <c:v>6.1016982000000001E-3</c:v>
                </c:pt>
                <c:pt idx="260">
                  <c:v>5.9660069999999997E-3</c:v>
                </c:pt>
                <c:pt idx="261">
                  <c:v>5.7724587999999997E-3</c:v>
                </c:pt>
                <c:pt idx="262">
                  <c:v>5.5254642E-3</c:v>
                </c:pt>
                <c:pt idx="263">
                  <c:v>5.2341039999999998E-3</c:v>
                </c:pt>
                <c:pt idx="264">
                  <c:v>4.9129073999999995E-3</c:v>
                </c:pt>
                <c:pt idx="265">
                  <c:v>4.5976779999999991E-3</c:v>
                </c:pt>
                <c:pt idx="266">
                  <c:v>4.3205874000000009E-3</c:v>
                </c:pt>
                <c:pt idx="267">
                  <c:v>4.0785224000000004E-3</c:v>
                </c:pt>
                <c:pt idx="268">
                  <c:v>3.8559159999999996E-3</c:v>
                </c:pt>
                <c:pt idx="269">
                  <c:v>3.6390176000000002E-3</c:v>
                </c:pt>
                <c:pt idx="270">
                  <c:v>3.4109627999999994E-3</c:v>
                </c:pt>
                <c:pt idx="271">
                  <c:v>3.1538500000000006E-3</c:v>
                </c:pt>
                <c:pt idx="272">
                  <c:v>2.8798730000000002E-3</c:v>
                </c:pt>
                <c:pt idx="273">
                  <c:v>2.6165334E-3</c:v>
                </c:pt>
                <c:pt idx="274">
                  <c:v>2.3781005999999999E-3</c:v>
                </c:pt>
                <c:pt idx="275">
                  <c:v>2.1752122000000002E-3</c:v>
                </c:pt>
                <c:pt idx="276">
                  <c:v>2.0213594000000001E-3</c:v>
                </c:pt>
                <c:pt idx="277">
                  <c:v>1.8898192000000001E-3</c:v>
                </c:pt>
                <c:pt idx="278">
                  <c:v>1.7528306000000001E-3</c:v>
                </c:pt>
                <c:pt idx="279">
                  <c:v>1.6135070000000001E-3</c:v>
                </c:pt>
                <c:pt idx="280">
                  <c:v>1.4757402000000002E-3</c:v>
                </c:pt>
                <c:pt idx="281">
                  <c:v>1.3488702000000001E-3</c:v>
                </c:pt>
                <c:pt idx="282">
                  <c:v>1.2575446E-3</c:v>
                </c:pt>
                <c:pt idx="283">
                  <c:v>1.2028010000000001E-3</c:v>
                </c:pt>
                <c:pt idx="284">
                  <c:v>1.1620676000000001E-3</c:v>
                </c:pt>
                <c:pt idx="285">
                  <c:v>1.1164046999999999E-3</c:v>
                </c:pt>
                <c:pt idx="286">
                  <c:v>1.0559533000000002E-3</c:v>
                </c:pt>
                <c:pt idx="287">
                  <c:v>9.8875619999999999E-4</c:v>
                </c:pt>
                <c:pt idx="288">
                  <c:v>9.3453165999999991E-4</c:v>
                </c:pt>
                <c:pt idx="289">
                  <c:v>9.0002513999999992E-4</c:v>
                </c:pt>
                <c:pt idx="290">
                  <c:v>8.7719372000000001E-4</c:v>
                </c:pt>
                <c:pt idx="291">
                  <c:v>8.5176781999999999E-4</c:v>
                </c:pt>
                <c:pt idx="292">
                  <c:v>8.1155338000000001E-4</c:v>
                </c:pt>
                <c:pt idx="293">
                  <c:v>7.5473426000000001E-4</c:v>
                </c:pt>
                <c:pt idx="294">
                  <c:v>6.8234828000000012E-4</c:v>
                </c:pt>
                <c:pt idx="295">
                  <c:v>5.9076311999999996E-4</c:v>
                </c:pt>
                <c:pt idx="296">
                  <c:v>4.7894102000000001E-4</c:v>
                </c:pt>
                <c:pt idx="297">
                  <c:v>3.6426500000000001E-4</c:v>
                </c:pt>
                <c:pt idx="298">
                  <c:v>2.7008538000000004E-4</c:v>
                </c:pt>
                <c:pt idx="299">
                  <c:v>2.1067178E-4</c:v>
                </c:pt>
                <c:pt idx="300">
                  <c:v>1.8680258E-4</c:v>
                </c:pt>
                <c:pt idx="301">
                  <c:v>1.8472699999999998E-4</c:v>
                </c:pt>
                <c:pt idx="302">
                  <c:v>1.7019790399999999E-4</c:v>
                </c:pt>
                <c:pt idx="303">
                  <c:v>1.0844928399999999E-4</c:v>
                </c:pt>
                <c:pt idx="304">
                  <c:v>-7.7833600000000017E-7</c:v>
                </c:pt>
                <c:pt idx="305">
                  <c:v>-1.32318476E-4</c:v>
                </c:pt>
                <c:pt idx="306">
                  <c:v>-2.5737241600000003E-4</c:v>
                </c:pt>
                <c:pt idx="307">
                  <c:v>-3.5751933999999999E-4</c:v>
                </c:pt>
                <c:pt idx="308">
                  <c:v>-4.2834865999999996E-4</c:v>
                </c:pt>
                <c:pt idx="309">
                  <c:v>-4.9165396000000006E-4</c:v>
                </c:pt>
                <c:pt idx="310">
                  <c:v>-5.6455886000000009E-4</c:v>
                </c:pt>
                <c:pt idx="311">
                  <c:v>-6.4965779999999994E-4</c:v>
                </c:pt>
                <c:pt idx="312">
                  <c:v>-7.3890792000000003E-4</c:v>
                </c:pt>
                <c:pt idx="313">
                  <c:v>-8.1985568000000008E-4</c:v>
                </c:pt>
                <c:pt idx="314">
                  <c:v>-8.8679328000000005E-4</c:v>
                </c:pt>
                <c:pt idx="315">
                  <c:v>-9.4854195999999997E-4</c:v>
                </c:pt>
                <c:pt idx="316">
                  <c:v>-1.0066583E-3</c:v>
                </c:pt>
                <c:pt idx="317">
                  <c:v>-1.0525806E-3</c:v>
                </c:pt>
                <c:pt idx="318">
                  <c:v>-1.0811198199999999E-3</c:v>
                </c:pt>
                <c:pt idx="319">
                  <c:v>-1.0842331800000001E-3</c:v>
                </c:pt>
                <c:pt idx="320">
                  <c:v>-1.05958556E-3</c:v>
                </c:pt>
                <c:pt idx="321">
                  <c:v>-1.01963058E-3</c:v>
                </c:pt>
                <c:pt idx="322">
                  <c:v>-9.718921399999999E-4</c:v>
                </c:pt>
                <c:pt idx="323">
                  <c:v>-9.2104040000000006E-4</c:v>
                </c:pt>
                <c:pt idx="324">
                  <c:v>-8.7148584000000008E-4</c:v>
                </c:pt>
                <c:pt idx="325">
                  <c:v>-8.2219071999999993E-4</c:v>
                </c:pt>
                <c:pt idx="326">
                  <c:v>-7.7600898E-4</c:v>
                </c:pt>
                <c:pt idx="327">
                  <c:v>-7.4098350000000002E-4</c:v>
                </c:pt>
                <c:pt idx="328">
                  <c:v>-7.1244422E-4</c:v>
                </c:pt>
                <c:pt idx="329">
                  <c:v>-6.7015419999999991E-4</c:v>
                </c:pt>
                <c:pt idx="330">
                  <c:v>-6.0892447999999998E-4</c:v>
                </c:pt>
                <c:pt idx="331">
                  <c:v>-5.4094910000000002E-4</c:v>
                </c:pt>
                <c:pt idx="332">
                  <c:v>-4.8542723999999999E-4</c:v>
                </c:pt>
                <c:pt idx="333">
                  <c:v>-4.6077968000000002E-4</c:v>
                </c:pt>
                <c:pt idx="334">
                  <c:v>-4.8309219999999998E-4</c:v>
                </c:pt>
                <c:pt idx="335">
                  <c:v>-5.4406248000000003E-4</c:v>
                </c:pt>
                <c:pt idx="336">
                  <c:v>-6.2215633999999995E-4</c:v>
                </c:pt>
                <c:pt idx="337">
                  <c:v>-7.0725528000000002E-4</c:v>
                </c:pt>
                <c:pt idx="338">
                  <c:v>-7.8612748E-4</c:v>
                </c:pt>
                <c:pt idx="339">
                  <c:v>-8.4631941999999995E-4</c:v>
                </c:pt>
                <c:pt idx="340">
                  <c:v>-8.8938777999999997E-4</c:v>
                </c:pt>
                <c:pt idx="341">
                  <c:v>-9.1611091999999994E-4</c:v>
                </c:pt>
                <c:pt idx="342">
                  <c:v>-9.2181877999999995E-4</c:v>
                </c:pt>
                <c:pt idx="343">
                  <c:v>-9.2207821999999999E-4</c:v>
                </c:pt>
                <c:pt idx="344">
                  <c:v>-9.319372400000001E-4</c:v>
                </c:pt>
                <c:pt idx="345">
                  <c:v>-9.500986600000001E-4</c:v>
                </c:pt>
                <c:pt idx="346">
                  <c:v>-9.7033555999999994E-4</c:v>
                </c:pt>
                <c:pt idx="347">
                  <c:v>-9.8434574000000005E-4</c:v>
                </c:pt>
                <c:pt idx="348">
                  <c:v>-9.8642132000000015E-4</c:v>
                </c:pt>
                <c:pt idx="349">
                  <c:v>-9.7604339999999982E-4</c:v>
                </c:pt>
                <c:pt idx="350">
                  <c:v>-9.5217411999999992E-4</c:v>
                </c:pt>
                <c:pt idx="351">
                  <c:v>-9.1688923999999996E-4</c:v>
                </c:pt>
                <c:pt idx="352">
                  <c:v>-8.8419880000000005E-4</c:v>
                </c:pt>
                <c:pt idx="353">
                  <c:v>-8.7252363999999988E-4</c:v>
                </c:pt>
                <c:pt idx="354">
                  <c:v>-9.0962467999999993E-4</c:v>
                </c:pt>
                <c:pt idx="355">
                  <c:v>-1.01184716E-3</c:v>
                </c:pt>
                <c:pt idx="356">
                  <c:v>-1.1589542399999999E-3</c:v>
                </c:pt>
                <c:pt idx="357">
                  <c:v>-1.30424508E-3</c:v>
                </c:pt>
                <c:pt idx="358">
                  <c:v>-1.391679E-3</c:v>
                </c:pt>
                <c:pt idx="359">
                  <c:v>-1.3872684E-3</c:v>
                </c:pt>
                <c:pt idx="360">
                  <c:v>-1.3109908E-3</c:v>
                </c:pt>
                <c:pt idx="361">
                  <c:v>-1.2199244E-3</c:v>
                </c:pt>
                <c:pt idx="362">
                  <c:v>-1.1615485999999999E-3</c:v>
                </c:pt>
                <c:pt idx="363">
                  <c:v>-1.151949E-3</c:v>
                </c:pt>
                <c:pt idx="364">
                  <c:v>-1.1703697999999999E-3</c:v>
                </c:pt>
                <c:pt idx="365">
                  <c:v>-1.1682941999999999E-3</c:v>
                </c:pt>
                <c:pt idx="366">
                  <c:v>-1.1166641399999997E-3</c:v>
                </c:pt>
                <c:pt idx="367">
                  <c:v>-1.02456014E-3</c:v>
                </c:pt>
                <c:pt idx="368">
                  <c:v>-9.1455428000000001E-4</c:v>
                </c:pt>
                <c:pt idx="369">
                  <c:v>-8.1259124000000011E-4</c:v>
                </c:pt>
                <c:pt idx="370">
                  <c:v>-7.4072408000000012E-4</c:v>
                </c:pt>
                <c:pt idx="371">
                  <c:v>-6.8105103999999996E-4</c:v>
                </c:pt>
                <c:pt idx="372">
                  <c:v>-6.0581112E-4</c:v>
                </c:pt>
                <c:pt idx="373">
                  <c:v>-5.1759878E-4</c:v>
                </c:pt>
                <c:pt idx="374">
                  <c:v>-4.1771129999999997E-4</c:v>
                </c:pt>
                <c:pt idx="375">
                  <c:v>-3.0978093999999999E-4</c:v>
                </c:pt>
                <c:pt idx="376">
                  <c:v>-2.2727645999999998E-4</c:v>
                </c:pt>
                <c:pt idx="377">
                  <c:v>-1.8654311999999999E-4</c:v>
                </c:pt>
                <c:pt idx="378">
                  <c:v>-1.7590575999999999E-4</c:v>
                </c:pt>
                <c:pt idx="379">
                  <c:v>-1.9847772000000001E-4</c:v>
                </c:pt>
                <c:pt idx="380">
                  <c:v>-2.5555627999999996E-4</c:v>
                </c:pt>
                <c:pt idx="381">
                  <c:v>-3.2534780000000003E-4</c:v>
                </c:pt>
                <c:pt idx="382">
                  <c:v>-3.9072869999999998E-4</c:v>
                </c:pt>
                <c:pt idx="383">
                  <c:v>-4.3872657999999997E-4</c:v>
                </c:pt>
                <c:pt idx="384">
                  <c:v>-4.4287776000000005E-4</c:v>
                </c:pt>
                <c:pt idx="385">
                  <c:v>-3.9124759999999999E-4</c:v>
                </c:pt>
                <c:pt idx="386">
                  <c:v>-3.0952147600000004E-4</c:v>
                </c:pt>
                <c:pt idx="387">
                  <c:v>-2.3947051599999998E-4</c:v>
                </c:pt>
                <c:pt idx="388">
                  <c:v>-2.1456351600000002E-4</c:v>
                </c:pt>
                <c:pt idx="389">
                  <c:v>-2.3817327599999998E-4</c:v>
                </c:pt>
                <c:pt idx="390">
                  <c:v>-2.7786881600000001E-4</c:v>
                </c:pt>
                <c:pt idx="391">
                  <c:v>-3.0070023999999995E-4</c:v>
                </c:pt>
                <c:pt idx="392">
                  <c:v>-2.8046328799999993E-4</c:v>
                </c:pt>
                <c:pt idx="393">
                  <c:v>-2.16379624E-4</c:v>
                </c:pt>
                <c:pt idx="394">
                  <c:v>-1.4736646000000002E-4</c:v>
                </c:pt>
                <c:pt idx="395">
                  <c:v>-1.1311932000000001E-4</c:v>
                </c:pt>
                <c:pt idx="396">
                  <c:v>-1.1052484000000001E-4</c:v>
                </c:pt>
                <c:pt idx="397">
                  <c:v>-1.3128067199999997E-4</c:v>
                </c:pt>
                <c:pt idx="398">
                  <c:v>-1.60079396E-4</c:v>
                </c:pt>
                <c:pt idx="399">
                  <c:v>-1.735707E-4</c:v>
                </c:pt>
                <c:pt idx="400">
                  <c:v>-1.7616518000000003E-4</c:v>
                </c:pt>
                <c:pt idx="401">
                  <c:v>-1.9173206000000004E-4</c:v>
                </c:pt>
                <c:pt idx="402">
                  <c:v>-2.3350319999999999E-4</c:v>
                </c:pt>
                <c:pt idx="403">
                  <c:v>-3.0485139999999995E-4</c:v>
                </c:pt>
                <c:pt idx="404">
                  <c:v>-4.0370108000000002E-4</c:v>
                </c:pt>
                <c:pt idx="405">
                  <c:v>-5.1240980000000008E-4</c:v>
                </c:pt>
                <c:pt idx="406">
                  <c:v>-6.1203784000000007E-4</c:v>
                </c:pt>
                <c:pt idx="407">
                  <c:v>-6.9220727999999999E-4</c:v>
                </c:pt>
                <c:pt idx="408">
                  <c:v>-7.5162088E-4</c:v>
                </c:pt>
                <c:pt idx="409">
                  <c:v>-7.9157587999999983E-4</c:v>
                </c:pt>
                <c:pt idx="410">
                  <c:v>-8.0740221999999991E-4</c:v>
                </c:pt>
                <c:pt idx="411">
                  <c:v>-7.8950029999999994E-4</c:v>
                </c:pt>
                <c:pt idx="412">
                  <c:v>-7.4072405999999987E-4</c:v>
                </c:pt>
                <c:pt idx="413">
                  <c:v>-6.7638096000000004E-4</c:v>
                </c:pt>
                <c:pt idx="414">
                  <c:v>-6.1930239999999988E-4</c:v>
                </c:pt>
                <c:pt idx="415">
                  <c:v>-5.9517372E-4</c:v>
                </c:pt>
                <c:pt idx="416">
                  <c:v>-6.0658944000000002E-4</c:v>
                </c:pt>
                <c:pt idx="417">
                  <c:v>-6.2059964000000004E-4</c:v>
                </c:pt>
                <c:pt idx="418">
                  <c:v>-6.2267522000000004E-4</c:v>
                </c:pt>
                <c:pt idx="419">
                  <c:v>-6.1800516000000004E-4</c:v>
                </c:pt>
                <c:pt idx="420">
                  <c:v>-6.1696738000000006E-4</c:v>
                </c:pt>
                <c:pt idx="421">
                  <c:v>-6.4420942000000003E-4</c:v>
                </c:pt>
                <c:pt idx="422">
                  <c:v>-7.1607651999999993E-4</c:v>
                </c:pt>
                <c:pt idx="423">
                  <c:v>-8.1207228000000002E-4</c:v>
                </c:pt>
                <c:pt idx="424">
                  <c:v>-9.0287907999999999E-4</c:v>
                </c:pt>
                <c:pt idx="425">
                  <c:v>-9.6540604000000009E-4</c:v>
                </c:pt>
                <c:pt idx="426">
                  <c:v>-9.9057250000000006E-4</c:v>
                </c:pt>
                <c:pt idx="427">
                  <c:v>-9.9576150000000013E-4</c:v>
                </c:pt>
                <c:pt idx="428">
                  <c:v>-9.9653983999999996E-4</c:v>
                </c:pt>
                <c:pt idx="429">
                  <c:v>-9.9653983999999996E-4</c:v>
                </c:pt>
                <c:pt idx="430">
                  <c:v>-9.9161033999999992E-4</c:v>
                </c:pt>
                <c:pt idx="431">
                  <c:v>-9.724111800000001E-4</c:v>
                </c:pt>
                <c:pt idx="432">
                  <c:v>-9.3141835999999991E-4</c:v>
                </c:pt>
                <c:pt idx="433">
                  <c:v>-8.7719374000000004E-4</c:v>
                </c:pt>
                <c:pt idx="434">
                  <c:v>-8.2582302000000008E-4</c:v>
                </c:pt>
                <c:pt idx="435">
                  <c:v>-7.9728374000000005E-4</c:v>
                </c:pt>
                <c:pt idx="436">
                  <c:v>-8.0143490000000005E-4</c:v>
                </c:pt>
                <c:pt idx="437">
                  <c:v>-8.4450332000000005E-4</c:v>
                </c:pt>
                <c:pt idx="438">
                  <c:v>-9.2026217999999996E-4</c:v>
                </c:pt>
                <c:pt idx="439">
                  <c:v>-1.01833352E-3</c:v>
                </c:pt>
                <c:pt idx="440">
                  <c:v>-1.13171238E-3</c:v>
                </c:pt>
                <c:pt idx="441">
                  <c:v>-1.2541717999999999E-3</c:v>
                </c:pt>
                <c:pt idx="442">
                  <c:v>-1.3618426E-3</c:v>
                </c:pt>
                <c:pt idx="443">
                  <c:v>-1.4272234E-3</c:v>
                </c:pt>
                <c:pt idx="444">
                  <c:v>-1.431634E-3</c:v>
                </c:pt>
                <c:pt idx="445">
                  <c:v>-1.3750742000000001E-3</c:v>
                </c:pt>
                <c:pt idx="446">
                  <c:v>-1.2910129999999999E-3</c:v>
                </c:pt>
                <c:pt idx="447">
                  <c:v>-1.2373073999999999E-3</c:v>
                </c:pt>
                <c:pt idx="448">
                  <c:v>-1.2611765999999999E-3</c:v>
                </c:pt>
                <c:pt idx="449">
                  <c:v>-1.3569130000000002E-3</c:v>
                </c:pt>
                <c:pt idx="450">
                  <c:v>-1.4848209999999999E-3</c:v>
                </c:pt>
                <c:pt idx="451">
                  <c:v>-1.5906758E-3</c:v>
                </c:pt>
                <c:pt idx="452">
                  <c:v>-1.6231068000000001E-3</c:v>
                </c:pt>
                <c:pt idx="453">
                  <c:v>-1.5657688E-3</c:v>
                </c:pt>
                <c:pt idx="454">
                  <c:v>-1.4461631999999999E-3</c:v>
                </c:pt>
                <c:pt idx="455">
                  <c:v>-1.3013912000000001E-3</c:v>
                </c:pt>
                <c:pt idx="456">
                  <c:v>-1.168035E-3</c:v>
                </c:pt>
                <c:pt idx="457">
                  <c:v>-1.0608829000000001E-3</c:v>
                </c:pt>
                <c:pt idx="458">
                  <c:v>-9.7578400000000005E-4</c:v>
                </c:pt>
                <c:pt idx="459">
                  <c:v>-9.1688931999999996E-4</c:v>
                </c:pt>
                <c:pt idx="460">
                  <c:v>-8.7667479999999998E-4</c:v>
                </c:pt>
                <c:pt idx="461">
                  <c:v>-8.4294655999999995E-4</c:v>
                </c:pt>
                <c:pt idx="462">
                  <c:v>-8.1829900000000009E-4</c:v>
                </c:pt>
                <c:pt idx="463">
                  <c:v>-7.9598648000000008E-4</c:v>
                </c:pt>
                <c:pt idx="464">
                  <c:v>-7.6589049999999993E-4</c:v>
                </c:pt>
                <c:pt idx="465">
                  <c:v>-7.3864845999999985E-4</c:v>
                </c:pt>
                <c:pt idx="466">
                  <c:v>-7.0647691999999995E-4</c:v>
                </c:pt>
                <c:pt idx="467">
                  <c:v>-6.6626247999999996E-4</c:v>
                </c:pt>
                <c:pt idx="468">
                  <c:v>-6.343503800000001E-4</c:v>
                </c:pt>
                <c:pt idx="469">
                  <c:v>-6.1437290000000006E-4</c:v>
                </c:pt>
                <c:pt idx="470">
                  <c:v>-6.1100008E-4</c:v>
                </c:pt>
                <c:pt idx="471">
                  <c:v>-6.3512873999999997E-4</c:v>
                </c:pt>
                <c:pt idx="472">
                  <c:v>-6.6340857999999995E-4</c:v>
                </c:pt>
                <c:pt idx="473">
                  <c:v>-6.6392747999999995E-4</c:v>
                </c:pt>
                <c:pt idx="474">
                  <c:v>-6.2890199999999998E-4</c:v>
                </c:pt>
                <c:pt idx="475">
                  <c:v>-5.4977035999999996E-4</c:v>
                </c:pt>
                <c:pt idx="476">
                  <c:v>-4.4676949999999997E-4</c:v>
                </c:pt>
                <c:pt idx="477">
                  <c:v>-3.6711896E-4</c:v>
                </c:pt>
                <c:pt idx="478">
                  <c:v>-3.3001788E-4</c:v>
                </c:pt>
                <c:pt idx="479">
                  <c:v>-3.2716393999999998E-4</c:v>
                </c:pt>
                <c:pt idx="480">
                  <c:v>-3.5051426E-4</c:v>
                </c:pt>
                <c:pt idx="481">
                  <c:v>-3.7127010000000002E-4</c:v>
                </c:pt>
                <c:pt idx="482">
                  <c:v>-3.6660001999999999E-4</c:v>
                </c:pt>
                <c:pt idx="483">
                  <c:v>-3.5310872000000003E-4</c:v>
                </c:pt>
                <c:pt idx="484">
                  <c:v>-3.4065522000000003E-4</c:v>
                </c:pt>
                <c:pt idx="485">
                  <c:v>-3.2456944000000001E-4</c:v>
                </c:pt>
                <c:pt idx="486">
                  <c:v>-2.9499235999999997E-4</c:v>
                </c:pt>
                <c:pt idx="487">
                  <c:v>-2.4050828799999997E-4</c:v>
                </c:pt>
                <c:pt idx="488">
                  <c:v>-1.6163610400000001E-4</c:v>
                </c:pt>
                <c:pt idx="489">
                  <c:v>-7.8353291999999999E-5</c:v>
                </c:pt>
                <c:pt idx="490">
                  <c:v>-2.1274731999999999E-5</c:v>
                </c:pt>
                <c:pt idx="491">
                  <c:v>-1.9199151999999999E-5</c:v>
                </c:pt>
                <c:pt idx="492">
                  <c:v>-7.3164344000000001E-5</c:v>
                </c:pt>
                <c:pt idx="493">
                  <c:v>-1.47625928E-4</c:v>
                </c:pt>
                <c:pt idx="494">
                  <c:v>-2.1689854000000002E-4</c:v>
                </c:pt>
                <c:pt idx="495">
                  <c:v>-2.5944802000000004E-4</c:v>
                </c:pt>
                <c:pt idx="496">
                  <c:v>-2.6126416E-4</c:v>
                </c:pt>
                <c:pt idx="497">
                  <c:v>-2.3090873999999996E-4</c:v>
                </c:pt>
                <c:pt idx="498">
                  <c:v>-1.8368919600000001E-4</c:v>
                </c:pt>
                <c:pt idx="499">
                  <c:v>-1.16492168E-4</c:v>
                </c:pt>
                <c:pt idx="500">
                  <c:v>-2.7760947999999998E-5</c:v>
                </c:pt>
                <c:pt idx="501">
                  <c:v>7.4461571999999995E-5</c:v>
                </c:pt>
                <c:pt idx="502">
                  <c:v>1.8213249200000001E-4</c:v>
                </c:pt>
                <c:pt idx="503">
                  <c:v>2.8176052799999999E-4</c:v>
                </c:pt>
                <c:pt idx="504">
                  <c:v>3.6504334E-4</c:v>
                </c:pt>
                <c:pt idx="505">
                  <c:v>4.3535375999999998E-4</c:v>
                </c:pt>
                <c:pt idx="506">
                  <c:v>5.0203189999999999E-4</c:v>
                </c:pt>
                <c:pt idx="507">
                  <c:v>5.6663446E-4</c:v>
                </c:pt>
                <c:pt idx="508">
                  <c:v>6.1904296000000005E-4</c:v>
                </c:pt>
                <c:pt idx="509">
                  <c:v>6.4576610000000002E-4</c:v>
                </c:pt>
                <c:pt idx="510">
                  <c:v>6.4213382E-4</c:v>
                </c:pt>
                <c:pt idx="511">
                  <c:v>6.0399495999999991E-4</c:v>
                </c:pt>
                <c:pt idx="512">
                  <c:v>5.4484081999999997E-4</c:v>
                </c:pt>
                <c:pt idx="513">
                  <c:v>5.0358858000000009E-4</c:v>
                </c:pt>
                <c:pt idx="514">
                  <c:v>4.9502680000000003E-4</c:v>
                </c:pt>
                <c:pt idx="515">
                  <c:v>5.1007477999999993E-4</c:v>
                </c:pt>
                <c:pt idx="516">
                  <c:v>5.3083061999999995E-4</c:v>
                </c:pt>
                <c:pt idx="517">
                  <c:v>5.3057115999999998E-4</c:v>
                </c:pt>
                <c:pt idx="518">
                  <c:v>4.9087562000000001E-4</c:v>
                </c:pt>
                <c:pt idx="519">
                  <c:v>4.3561320000000002E-4</c:v>
                </c:pt>
                <c:pt idx="520">
                  <c:v>4.0499834E-4</c:v>
                </c:pt>
                <c:pt idx="521">
                  <c:v>4.3042424000000001E-4</c:v>
                </c:pt>
                <c:pt idx="522">
                  <c:v>5.1085312000000009E-4</c:v>
                </c:pt>
                <c:pt idx="523">
                  <c:v>6.0503274E-4</c:v>
                </c:pt>
                <c:pt idx="524">
                  <c:v>6.6989474000000006E-4</c:v>
                </c:pt>
                <c:pt idx="525">
                  <c:v>6.8182936000000009E-4</c:v>
                </c:pt>
                <c:pt idx="526">
                  <c:v>6.6107352000000007E-4</c:v>
                </c:pt>
                <c:pt idx="527">
                  <c:v>6.5225230000000008E-4</c:v>
                </c:pt>
                <c:pt idx="528">
                  <c:v>6.8234828000000012E-4</c:v>
                </c:pt>
                <c:pt idx="529">
                  <c:v>7.3553512000000001E-4</c:v>
                </c:pt>
                <c:pt idx="530">
                  <c:v>7.7808457999999992E-4</c:v>
                </c:pt>
                <c:pt idx="531">
                  <c:v>7.6485273999999997E-4</c:v>
                </c:pt>
                <c:pt idx="532">
                  <c:v>6.8156992000000004E-4</c:v>
                </c:pt>
                <c:pt idx="533">
                  <c:v>5.6611554000000008E-4</c:v>
                </c:pt>
                <c:pt idx="534">
                  <c:v>4.6570915999999998E-4</c:v>
                </c:pt>
                <c:pt idx="535">
                  <c:v>4.1122507999999999E-4</c:v>
                </c:pt>
                <c:pt idx="536">
                  <c:v>4.0525778000000004E-4</c:v>
                </c:pt>
                <c:pt idx="537">
                  <c:v>4.1797073999999995E-4</c:v>
                </c:pt>
                <c:pt idx="538">
                  <c:v>4.1874909999999998E-4</c:v>
                </c:pt>
                <c:pt idx="539">
                  <c:v>3.9513931999999999E-4</c:v>
                </c:pt>
                <c:pt idx="540">
                  <c:v>3.4247138000000006E-4</c:v>
                </c:pt>
                <c:pt idx="541">
                  <c:v>2.8383612000000005E-4</c:v>
                </c:pt>
                <c:pt idx="542">
                  <c:v>2.4517836E-4</c:v>
                </c:pt>
                <c:pt idx="543">
                  <c:v>2.259792E-4</c:v>
                </c:pt>
                <c:pt idx="544">
                  <c:v>2.2935204E-4</c:v>
                </c:pt>
                <c:pt idx="545">
                  <c:v>2.5218346000000001E-4</c:v>
                </c:pt>
                <c:pt idx="546">
                  <c:v>2.6411806000000001E-4</c:v>
                </c:pt>
                <c:pt idx="547">
                  <c:v>2.4829174000000006E-4</c:v>
                </c:pt>
                <c:pt idx="548">
                  <c:v>2.0159109999999997E-4</c:v>
                </c:pt>
                <c:pt idx="549">
                  <c:v>1.1104374000000001E-4</c:v>
                </c:pt>
                <c:pt idx="550">
                  <c:v>-5.9673000000000047E-6</c:v>
                </c:pt>
                <c:pt idx="551">
                  <c:v>-1.1000594000000001E-4</c:v>
                </c:pt>
                <c:pt idx="552">
                  <c:v>-1.7668408000000001E-4</c:v>
                </c:pt>
                <c:pt idx="553">
                  <c:v>-1.8368917600000001E-4</c:v>
                </c:pt>
                <c:pt idx="554">
                  <c:v>-1.22199996E-4</c:v>
                </c:pt>
                <c:pt idx="555">
                  <c:v>-2.4647556000000011E-5</c:v>
                </c:pt>
                <c:pt idx="556">
                  <c:v>7.5758823999999989E-5</c:v>
                </c:pt>
                <c:pt idx="557">
                  <c:v>1.6293334399999999E-4</c:v>
                </c:pt>
                <c:pt idx="558">
                  <c:v>2.1793631999999998E-4</c:v>
                </c:pt>
                <c:pt idx="559">
                  <c:v>2.3843270000000003E-4</c:v>
                </c:pt>
                <c:pt idx="560">
                  <c:v>2.4647557999999997E-4</c:v>
                </c:pt>
                <c:pt idx="561">
                  <c:v>2.5010784000000007E-4</c:v>
                </c:pt>
                <c:pt idx="562">
                  <c:v>2.5010784000000007E-4</c:v>
                </c:pt>
                <c:pt idx="563">
                  <c:v>2.4932950000000002E-4</c:v>
                </c:pt>
                <c:pt idx="564">
                  <c:v>2.4388110000000003E-4</c:v>
                </c:pt>
                <c:pt idx="565">
                  <c:v>2.2857367999999997E-4</c:v>
                </c:pt>
                <c:pt idx="566">
                  <c:v>2.0418558000000002E-4</c:v>
                </c:pt>
                <c:pt idx="567">
                  <c:v>1.6993845199999999E-4</c:v>
                </c:pt>
                <c:pt idx="568">
                  <c:v>1.3128069599999999E-4</c:v>
                </c:pt>
                <c:pt idx="569">
                  <c:v>1.0741147599999999E-4</c:v>
                </c:pt>
                <c:pt idx="570">
                  <c:v>1.14416576E-4</c:v>
                </c:pt>
                <c:pt idx="571">
                  <c:v>1.59560516E-4</c:v>
                </c:pt>
                <c:pt idx="572">
                  <c:v>2.3947050399999997E-4</c:v>
                </c:pt>
                <c:pt idx="573">
                  <c:v>3.4221191999999994E-4</c:v>
                </c:pt>
                <c:pt idx="574">
                  <c:v>4.4287776000000005E-4</c:v>
                </c:pt>
                <c:pt idx="575">
                  <c:v>5.1941491999999995E-4</c:v>
                </c:pt>
                <c:pt idx="576">
                  <c:v>5.7208287999999997E-4</c:v>
                </c:pt>
                <c:pt idx="577">
                  <c:v>6.0165996000000001E-4</c:v>
                </c:pt>
                <c:pt idx="578">
                  <c:v>6.0191940000000005E-4</c:v>
                </c:pt>
                <c:pt idx="579">
                  <c:v>5.7805018000000002E-4</c:v>
                </c:pt>
                <c:pt idx="580">
                  <c:v>5.4068965999999998E-4</c:v>
                </c:pt>
                <c:pt idx="581">
                  <c:v>4.7945991999999991E-4</c:v>
                </c:pt>
                <c:pt idx="582">
                  <c:v>4.0447943999999999E-4</c:v>
                </c:pt>
                <c:pt idx="583">
                  <c:v>3.3702295999999999E-4</c:v>
                </c:pt>
                <c:pt idx="584">
                  <c:v>2.8617113999999998E-4</c:v>
                </c:pt>
                <c:pt idx="585">
                  <c:v>2.5114566E-4</c:v>
                </c:pt>
                <c:pt idx="586">
                  <c:v>2.3609768000000002E-4</c:v>
                </c:pt>
                <c:pt idx="587">
                  <c:v>2.1923355999999998E-4</c:v>
                </c:pt>
                <c:pt idx="588">
                  <c:v>1.816136E-4</c:v>
                </c:pt>
                <c:pt idx="589">
                  <c:v>1.3569130799999997E-4</c:v>
                </c:pt>
                <c:pt idx="590">
                  <c:v>1.01444172E-4</c:v>
                </c:pt>
                <c:pt idx="591">
                  <c:v>9.1585152000000001E-5</c:v>
                </c:pt>
                <c:pt idx="592">
                  <c:v>1.1415713200000001E-4</c:v>
                </c:pt>
                <c:pt idx="593">
                  <c:v>1.5956053199999999E-4</c:v>
                </c:pt>
                <c:pt idx="594">
                  <c:v>1.81873064E-4</c:v>
                </c:pt>
                <c:pt idx="595">
                  <c:v>1.4373419999999998E-4</c:v>
                </c:pt>
                <c:pt idx="596">
                  <c:v>4.0473899999999985E-5</c:v>
                </c:pt>
                <c:pt idx="597">
                  <c:v>-9.2104040000000001E-5</c:v>
                </c:pt>
              </c:numCache>
            </c:numRef>
          </c:val>
          <c:smooth val="0"/>
        </c:ser>
        <c:ser>
          <c:idx val="74"/>
          <c:order val="73"/>
          <c:marker>
            <c:symbol val="none"/>
          </c:marker>
          <c:val>
            <c:numRef>
              <c:f>Sheet1!$BX$2:$BX$599</c:f>
              <c:numCache>
                <c:formatCode>0.00E+00</c:formatCode>
                <c:ptCount val="598"/>
                <c:pt idx="0">
                  <c:v>9.3401279999999996E-4</c:v>
                </c:pt>
                <c:pt idx="1">
                  <c:v>7.7704680000000004E-4</c:v>
                </c:pt>
                <c:pt idx="2">
                  <c:v>6.6704083999999993E-4</c:v>
                </c:pt>
                <c:pt idx="3">
                  <c:v>6.0918394000000005E-4</c:v>
                </c:pt>
                <c:pt idx="4">
                  <c:v>6.0581112E-4</c:v>
                </c:pt>
                <c:pt idx="5">
                  <c:v>6.4524722000000004E-4</c:v>
                </c:pt>
                <c:pt idx="6">
                  <c:v>7.0440135999999998E-4</c:v>
                </c:pt>
                <c:pt idx="7">
                  <c:v>7.4176185999999999E-4</c:v>
                </c:pt>
                <c:pt idx="8">
                  <c:v>7.3683234000000003E-4</c:v>
                </c:pt>
                <c:pt idx="9">
                  <c:v>7.0050962E-4</c:v>
                </c:pt>
                <c:pt idx="10">
                  <c:v>6.3979877999999994E-4</c:v>
                </c:pt>
                <c:pt idx="11">
                  <c:v>5.6403995999999997E-4</c:v>
                </c:pt>
                <c:pt idx="12">
                  <c:v>4.9969685999999992E-4</c:v>
                </c:pt>
                <c:pt idx="13">
                  <c:v>4.6207690000000005E-4</c:v>
                </c:pt>
                <c:pt idx="14">
                  <c:v>4.4080216000000002E-4</c:v>
                </c:pt>
                <c:pt idx="15">
                  <c:v>4.3224038000000002E-4</c:v>
                </c:pt>
                <c:pt idx="16">
                  <c:v>4.3327818000000003E-4</c:v>
                </c:pt>
                <c:pt idx="17">
                  <c:v>4.2679197999999997E-4</c:v>
                </c:pt>
                <c:pt idx="18">
                  <c:v>4.0162552E-4</c:v>
                </c:pt>
                <c:pt idx="19">
                  <c:v>3.7516182000000003E-4</c:v>
                </c:pt>
                <c:pt idx="20">
                  <c:v>3.6634058000000001E-4</c:v>
                </c:pt>
                <c:pt idx="21">
                  <c:v>3.632272E-4</c:v>
                </c:pt>
                <c:pt idx="22">
                  <c:v>3.6400554000000005E-4</c:v>
                </c:pt>
                <c:pt idx="23">
                  <c:v>3.6815672000000001E-4</c:v>
                </c:pt>
                <c:pt idx="24">
                  <c:v>3.6218942000000001E-4</c:v>
                </c:pt>
                <c:pt idx="25">
                  <c:v>3.4817921999999999E-4</c:v>
                </c:pt>
                <c:pt idx="26">
                  <c:v>3.4454694000000003E-4</c:v>
                </c:pt>
                <c:pt idx="27">
                  <c:v>3.4195245999999997E-4</c:v>
                </c:pt>
                <c:pt idx="28">
                  <c:v>3.1834267999999999E-4</c:v>
                </c:pt>
                <c:pt idx="29">
                  <c:v>2.5529680799999999E-4</c:v>
                </c:pt>
                <c:pt idx="30">
                  <c:v>1.4243692799999999E-4</c:v>
                </c:pt>
                <c:pt idx="31">
                  <c:v>1.5566680000000053E-6</c:v>
                </c:pt>
                <c:pt idx="32">
                  <c:v>-1.2375671200000001E-4</c:v>
                </c:pt>
                <c:pt idx="33">
                  <c:v>-1.93029312E-4</c:v>
                </c:pt>
                <c:pt idx="34">
                  <c:v>-1.8368918399999998E-4</c:v>
                </c:pt>
                <c:pt idx="35">
                  <c:v>-1.0637366399999997E-4</c:v>
                </c:pt>
                <c:pt idx="36">
                  <c:v>3.8917359999999887E-6</c:v>
                </c:pt>
                <c:pt idx="37">
                  <c:v>1.1311933599999998E-4</c:v>
                </c:pt>
                <c:pt idx="38">
                  <c:v>2.0496391600000001E-4</c:v>
                </c:pt>
                <c:pt idx="39">
                  <c:v>2.7605267999999999E-4</c:v>
                </c:pt>
                <c:pt idx="40">
                  <c:v>3.2508833999999996E-4</c:v>
                </c:pt>
                <c:pt idx="41">
                  <c:v>3.4740087999999994E-4</c:v>
                </c:pt>
                <c:pt idx="42">
                  <c:v>3.4091467999999999E-4</c:v>
                </c:pt>
                <c:pt idx="43">
                  <c:v>3.0277582E-4</c:v>
                </c:pt>
                <c:pt idx="44">
                  <c:v>2.5088619999999998E-4</c:v>
                </c:pt>
                <c:pt idx="45">
                  <c:v>2.2416305999999999E-4</c:v>
                </c:pt>
                <c:pt idx="46">
                  <c:v>2.5036730000000003E-4</c:v>
                </c:pt>
                <c:pt idx="47">
                  <c:v>3.3780128000000001E-4</c:v>
                </c:pt>
                <c:pt idx="48">
                  <c:v>4.7582761999999997E-4</c:v>
                </c:pt>
                <c:pt idx="49">
                  <c:v>6.3097754000000002E-4</c:v>
                </c:pt>
                <c:pt idx="50">
                  <c:v>7.5655038000000004E-4</c:v>
                </c:pt>
                <c:pt idx="51">
                  <c:v>8.3334700000000012E-4</c:v>
                </c:pt>
                <c:pt idx="52">
                  <c:v>8.6889138E-4</c:v>
                </c:pt>
                <c:pt idx="53">
                  <c:v>8.8056654000000006E-4</c:v>
                </c:pt>
                <c:pt idx="54">
                  <c:v>8.865338399999999E-4</c:v>
                </c:pt>
                <c:pt idx="55">
                  <c:v>9.0106292000000001E-4</c:v>
                </c:pt>
                <c:pt idx="56">
                  <c:v>9.1611090000000002E-4</c:v>
                </c:pt>
                <c:pt idx="57">
                  <c:v>9.0884635999999991E-4</c:v>
                </c:pt>
                <c:pt idx="58">
                  <c:v>8.6655633999999993E-4</c:v>
                </c:pt>
                <c:pt idx="59">
                  <c:v>7.9027862000000007E-4</c:v>
                </c:pt>
                <c:pt idx="60">
                  <c:v>6.9506120000000003E-4</c:v>
                </c:pt>
                <c:pt idx="61">
                  <c:v>6.0010322000000004E-4</c:v>
                </c:pt>
                <c:pt idx="62">
                  <c:v>5.2123101999999996E-4</c:v>
                </c:pt>
                <c:pt idx="63">
                  <c:v>4.6233631999999995E-4</c:v>
                </c:pt>
                <c:pt idx="64">
                  <c:v>4.1563568000000002E-4</c:v>
                </c:pt>
                <c:pt idx="65">
                  <c:v>3.7749682000000004E-4</c:v>
                </c:pt>
                <c:pt idx="66">
                  <c:v>3.5181147999999998E-4</c:v>
                </c:pt>
                <c:pt idx="67">
                  <c:v>3.2898006000000002E-4</c:v>
                </c:pt>
                <c:pt idx="68">
                  <c:v>2.9577071999999999E-4</c:v>
                </c:pt>
                <c:pt idx="69">
                  <c:v>2.5036732000000001E-4</c:v>
                </c:pt>
                <c:pt idx="70">
                  <c:v>1.8913759999999996E-4</c:v>
                </c:pt>
                <c:pt idx="71">
                  <c:v>1.2194056E-4</c:v>
                </c:pt>
                <c:pt idx="72">
                  <c:v>7.6796604E-5</c:v>
                </c:pt>
                <c:pt idx="73">
                  <c:v>7.6277703999999994E-5</c:v>
                </c:pt>
                <c:pt idx="74">
                  <c:v>1.22200004E-4</c:v>
                </c:pt>
                <c:pt idx="75">
                  <c:v>2.0678006399999998E-4</c:v>
                </c:pt>
                <c:pt idx="76">
                  <c:v>3.01219144E-4</c:v>
                </c:pt>
                <c:pt idx="77">
                  <c:v>3.6322721999999997E-4</c:v>
                </c:pt>
                <c:pt idx="78">
                  <c:v>3.5959496000000004E-4</c:v>
                </c:pt>
                <c:pt idx="79">
                  <c:v>2.8539283200000002E-4</c:v>
                </c:pt>
                <c:pt idx="80">
                  <c:v>1.68381772E-4</c:v>
                </c:pt>
                <c:pt idx="81">
                  <c:v>4.9554571999999998E-5</c:v>
                </c:pt>
                <c:pt idx="82">
                  <c:v>-2.2312528000000004E-5</c:v>
                </c:pt>
                <c:pt idx="83">
                  <c:v>-1.7123567999999999E-5</c:v>
                </c:pt>
                <c:pt idx="84">
                  <c:v>5.1889600000000005E-5</c:v>
                </c:pt>
                <c:pt idx="85">
                  <c:v>1.432153E-4</c:v>
                </c:pt>
                <c:pt idx="86">
                  <c:v>2.2079026E-4</c:v>
                </c:pt>
                <c:pt idx="87">
                  <c:v>2.6074525999999999E-4</c:v>
                </c:pt>
                <c:pt idx="88">
                  <c:v>2.7553377999999998E-4</c:v>
                </c:pt>
                <c:pt idx="89">
                  <c:v>3.0433252000000002E-4</c:v>
                </c:pt>
                <c:pt idx="90">
                  <c:v>3.6815672000000001E-4</c:v>
                </c:pt>
                <c:pt idx="91">
                  <c:v>4.6493081999999999E-4</c:v>
                </c:pt>
                <c:pt idx="92">
                  <c:v>5.7312063999999992E-4</c:v>
                </c:pt>
                <c:pt idx="93">
                  <c:v>6.5121449999999985E-4</c:v>
                </c:pt>
                <c:pt idx="94">
                  <c:v>6.8156990000000001E-4</c:v>
                </c:pt>
                <c:pt idx="95">
                  <c:v>6.789754199999999E-4</c:v>
                </c:pt>
                <c:pt idx="96">
                  <c:v>6.6548414000000002E-4</c:v>
                </c:pt>
                <c:pt idx="97">
                  <c:v>6.6288966000000002E-4</c:v>
                </c:pt>
                <c:pt idx="98">
                  <c:v>6.8520218000000003E-4</c:v>
                </c:pt>
                <c:pt idx="99">
                  <c:v>7.1763318E-4</c:v>
                </c:pt>
                <c:pt idx="100">
                  <c:v>7.4513468000000005E-4</c:v>
                </c:pt>
                <c:pt idx="101">
                  <c:v>7.5188032000000004E-4</c:v>
                </c:pt>
                <c:pt idx="102">
                  <c:v>7.2385991999999999E-4</c:v>
                </c:pt>
                <c:pt idx="103">
                  <c:v>6.6833806000000007E-4</c:v>
                </c:pt>
                <c:pt idx="104">
                  <c:v>6.0632999999999998E-4</c:v>
                </c:pt>
                <c:pt idx="105">
                  <c:v>5.5392150000000003E-4</c:v>
                </c:pt>
                <c:pt idx="106">
                  <c:v>5.3576014000000002E-4</c:v>
                </c:pt>
                <c:pt idx="107">
                  <c:v>5.7052617999999995E-4</c:v>
                </c:pt>
                <c:pt idx="108">
                  <c:v>6.4265272000000001E-4</c:v>
                </c:pt>
                <c:pt idx="109">
                  <c:v>7.2827056000000008E-4</c:v>
                </c:pt>
                <c:pt idx="110">
                  <c:v>8.0247267999999992E-4</c:v>
                </c:pt>
                <c:pt idx="111">
                  <c:v>8.3490368000000011E-4</c:v>
                </c:pt>
                <c:pt idx="112">
                  <c:v>8.1907735999999995E-4</c:v>
                </c:pt>
                <c:pt idx="113">
                  <c:v>7.8353298000000007E-4</c:v>
                </c:pt>
                <c:pt idx="114">
                  <c:v>7.4383743999999999E-4</c:v>
                </c:pt>
                <c:pt idx="115">
                  <c:v>7.0621748000000001E-4</c:v>
                </c:pt>
                <c:pt idx="116">
                  <c:v>6.8909392000000001E-4</c:v>
                </c:pt>
                <c:pt idx="117">
                  <c:v>6.8987226000000006E-4</c:v>
                </c:pt>
                <c:pt idx="118">
                  <c:v>6.8701834000000001E-4</c:v>
                </c:pt>
                <c:pt idx="119">
                  <c:v>6.833860600000001E-4</c:v>
                </c:pt>
                <c:pt idx="120">
                  <c:v>6.7715932000000001E-4</c:v>
                </c:pt>
                <c:pt idx="121">
                  <c:v>6.4862003999999998E-4</c:v>
                </c:pt>
                <c:pt idx="122">
                  <c:v>5.9984381999999995E-4</c:v>
                </c:pt>
                <c:pt idx="123">
                  <c:v>5.3913297999999999E-4</c:v>
                </c:pt>
                <c:pt idx="124">
                  <c:v>4.6129858000000003E-4</c:v>
                </c:pt>
                <c:pt idx="125">
                  <c:v>3.8009133999999999E-4</c:v>
                </c:pt>
                <c:pt idx="126">
                  <c:v>3.2093717999999997E-4</c:v>
                </c:pt>
                <c:pt idx="127">
                  <c:v>2.8876562000000003E-4</c:v>
                </c:pt>
                <c:pt idx="128">
                  <c:v>2.8383609999999996E-4</c:v>
                </c:pt>
                <c:pt idx="129">
                  <c:v>2.9577070000000002E-4</c:v>
                </c:pt>
                <c:pt idx="130">
                  <c:v>2.8798726000000001E-4</c:v>
                </c:pt>
                <c:pt idx="131">
                  <c:v>2.33503184E-4</c:v>
                </c:pt>
                <c:pt idx="132">
                  <c:v>1.3257790400000001E-4</c:v>
                </c:pt>
                <c:pt idx="133">
                  <c:v>-8.042895999999986E-6</c:v>
                </c:pt>
                <c:pt idx="134">
                  <c:v>-1.6423059599999999E-4</c:v>
                </c:pt>
                <c:pt idx="135">
                  <c:v>-2.9343569599999997E-4</c:v>
                </c:pt>
                <c:pt idx="136">
                  <c:v>-3.6737838000000002E-4</c:v>
                </c:pt>
                <c:pt idx="137">
                  <c:v>-3.6608114000000002E-4</c:v>
                </c:pt>
                <c:pt idx="138">
                  <c:v>-2.7579324400000004E-4</c:v>
                </c:pt>
                <c:pt idx="139">
                  <c:v>-1.15713824E-4</c:v>
                </c:pt>
                <c:pt idx="140">
                  <c:v>7.3423775999999994E-5</c:v>
                </c:pt>
                <c:pt idx="141">
                  <c:v>2.4491891599999997E-4</c:v>
                </c:pt>
                <c:pt idx="142">
                  <c:v>3.45584736E-4</c:v>
                </c:pt>
                <c:pt idx="143">
                  <c:v>3.4376860000000003E-4</c:v>
                </c:pt>
                <c:pt idx="144">
                  <c:v>2.5114566E-4</c:v>
                </c:pt>
                <c:pt idx="145">
                  <c:v>1.1182207999999999E-4</c:v>
                </c:pt>
                <c:pt idx="146">
                  <c:v>-2.1534199999999995E-5</c:v>
                </c:pt>
                <c:pt idx="147">
                  <c:v>-1.0870872000000001E-4</c:v>
                </c:pt>
                <c:pt idx="148">
                  <c:v>-1.21162224E-4</c:v>
                </c:pt>
                <c:pt idx="149">
                  <c:v>-6.0451384000000012E-5</c:v>
                </c:pt>
                <c:pt idx="150">
                  <c:v>3.8398296000000004E-5</c:v>
                </c:pt>
                <c:pt idx="151">
                  <c:v>1.5385265600000001E-4</c:v>
                </c:pt>
                <c:pt idx="152">
                  <c:v>2.81501076E-4</c:v>
                </c:pt>
                <c:pt idx="153">
                  <c:v>3.9539876000000004E-4</c:v>
                </c:pt>
                <c:pt idx="154">
                  <c:v>4.869839E-4</c:v>
                </c:pt>
                <c:pt idx="155">
                  <c:v>5.5625651999999996E-4</c:v>
                </c:pt>
                <c:pt idx="156">
                  <c:v>5.7338009999999989E-4</c:v>
                </c:pt>
                <c:pt idx="157">
                  <c:v>5.3394399999999996E-4</c:v>
                </c:pt>
                <c:pt idx="158">
                  <c:v>4.6934143999999999E-4</c:v>
                </c:pt>
                <c:pt idx="159">
                  <c:v>4.0084718000000001E-4</c:v>
                </c:pt>
                <c:pt idx="160">
                  <c:v>3.6530282E-4</c:v>
                </c:pt>
                <c:pt idx="161">
                  <c:v>3.922854E-4</c:v>
                </c:pt>
                <c:pt idx="162">
                  <c:v>4.5143954E-4</c:v>
                </c:pt>
                <c:pt idx="163">
                  <c:v>4.9891851999999998E-4</c:v>
                </c:pt>
                <c:pt idx="164">
                  <c:v>5.0799920000000004E-4</c:v>
                </c:pt>
                <c:pt idx="165">
                  <c:v>4.6052019999999992E-4</c:v>
                </c:pt>
                <c:pt idx="166">
                  <c:v>3.7619960000000001E-4</c:v>
                </c:pt>
                <c:pt idx="167">
                  <c:v>3.0900258000000002E-4</c:v>
                </c:pt>
                <c:pt idx="168">
                  <c:v>2.9628964000000003E-4</c:v>
                </c:pt>
                <c:pt idx="169">
                  <c:v>3.5751936000000002E-4</c:v>
                </c:pt>
                <c:pt idx="170">
                  <c:v>4.8412999999999999E-4</c:v>
                </c:pt>
                <c:pt idx="171">
                  <c:v>6.3902045999999991E-4</c:v>
                </c:pt>
                <c:pt idx="172">
                  <c:v>7.8197630000000008E-4</c:v>
                </c:pt>
                <c:pt idx="173">
                  <c:v>8.9250108000000009E-4</c:v>
                </c:pt>
                <c:pt idx="174">
                  <c:v>9.716328E-4</c:v>
                </c:pt>
                <c:pt idx="175">
                  <c:v>1.0328625E-3</c:v>
                </c:pt>
                <c:pt idx="176">
                  <c:v>1.0990217199999999E-3</c:v>
                </c:pt>
                <c:pt idx="177">
                  <c:v>1.1841206000000001E-3</c:v>
                </c:pt>
                <c:pt idx="178">
                  <c:v>1.2910132E-3</c:v>
                </c:pt>
                <c:pt idx="179">
                  <c:v>1.4212560000000001E-3</c:v>
                </c:pt>
                <c:pt idx="180">
                  <c:v>1.5898972000000001E-3</c:v>
                </c:pt>
                <c:pt idx="181">
                  <c:v>1.8083524E-3</c:v>
                </c:pt>
                <c:pt idx="182">
                  <c:v>2.0745462000000001E-3</c:v>
                </c:pt>
                <c:pt idx="183">
                  <c:v>2.3760247999999999E-3</c:v>
                </c:pt>
                <c:pt idx="184">
                  <c:v>2.6834707999999997E-3</c:v>
                </c:pt>
                <c:pt idx="185">
                  <c:v>2.9691229999999997E-3</c:v>
                </c:pt>
                <c:pt idx="186">
                  <c:v>3.2303871999999996E-3</c:v>
                </c:pt>
                <c:pt idx="187">
                  <c:v>3.5066991999999999E-3</c:v>
                </c:pt>
                <c:pt idx="188">
                  <c:v>3.8655157999999993E-3</c:v>
                </c:pt>
                <c:pt idx="189">
                  <c:v>4.3610613999999995E-3</c:v>
                </c:pt>
                <c:pt idx="190">
                  <c:v>5.0177244000000005E-3</c:v>
                </c:pt>
                <c:pt idx="191">
                  <c:v>5.8035923999999999E-3</c:v>
                </c:pt>
                <c:pt idx="192">
                  <c:v>6.6322693999999998E-3</c:v>
                </c:pt>
                <c:pt idx="193">
                  <c:v>7.4235858000000002E-3</c:v>
                </c:pt>
                <c:pt idx="194">
                  <c:v>8.1435540000000008E-3</c:v>
                </c:pt>
                <c:pt idx="195">
                  <c:v>8.7880227999999998E-3</c:v>
                </c:pt>
                <c:pt idx="196">
                  <c:v>9.3959089999999992E-3</c:v>
                </c:pt>
                <c:pt idx="197">
                  <c:v>1.0011319599999999E-2</c:v>
                </c:pt>
                <c:pt idx="198">
                  <c:v>1.0624135599999999E-2</c:v>
                </c:pt>
                <c:pt idx="199">
                  <c:v>1.1211006799999998E-2</c:v>
                </c:pt>
                <c:pt idx="200">
                  <c:v>1.1747026000000001E-2</c:v>
                </c:pt>
                <c:pt idx="201">
                  <c:v>1.222E-2</c:v>
                </c:pt>
                <c:pt idx="202">
                  <c:v>1.2644455999999998E-2</c:v>
                </c:pt>
                <c:pt idx="203">
                  <c:v>1.3040114E-2</c:v>
                </c:pt>
                <c:pt idx="204">
                  <c:v>1.3402303999999999E-2</c:v>
                </c:pt>
                <c:pt idx="205">
                  <c:v>1.3721944E-2</c:v>
                </c:pt>
                <c:pt idx="206">
                  <c:v>1.3966864000000001E-2</c:v>
                </c:pt>
                <c:pt idx="207">
                  <c:v>1.4114231999999999E-2</c:v>
                </c:pt>
                <c:pt idx="208">
                  <c:v>1.4187916E-2</c:v>
                </c:pt>
                <c:pt idx="209">
                  <c:v>1.4207634E-2</c:v>
                </c:pt>
                <c:pt idx="210">
                  <c:v>1.4177019999999999E-2</c:v>
                </c:pt>
                <c:pt idx="211">
                  <c:v>1.4103853999999999E-2</c:v>
                </c:pt>
                <c:pt idx="212">
                  <c:v>1.3985545999999998E-2</c:v>
                </c:pt>
                <c:pt idx="213">
                  <c:v>1.3803932E-2</c:v>
                </c:pt>
                <c:pt idx="214">
                  <c:v>1.3562385999999999E-2</c:v>
                </c:pt>
                <c:pt idx="215">
                  <c:v>1.3274398000000001E-2</c:v>
                </c:pt>
                <c:pt idx="216">
                  <c:v>1.2943601999999998E-2</c:v>
                </c:pt>
                <c:pt idx="217">
                  <c:v>1.2575964E-2</c:v>
                </c:pt>
                <c:pt idx="218">
                  <c:v>1.2188608E-2</c:v>
                </c:pt>
                <c:pt idx="219">
                  <c:v>1.1789836000000001E-2</c:v>
                </c:pt>
                <c:pt idx="220">
                  <c:v>1.1381984000000001E-2</c:v>
                </c:pt>
                <c:pt idx="221">
                  <c:v>1.0970240000000001E-2</c:v>
                </c:pt>
                <c:pt idx="222">
                  <c:v>1.05377396E-2</c:v>
                </c:pt>
                <c:pt idx="223">
                  <c:v>1.0058798800000001E-2</c:v>
                </c:pt>
                <c:pt idx="224">
                  <c:v>9.5357515999999996E-3</c:v>
                </c:pt>
                <c:pt idx="225">
                  <c:v>8.9787166000000005E-3</c:v>
                </c:pt>
                <c:pt idx="226">
                  <c:v>8.4079315999999998E-3</c:v>
                </c:pt>
                <c:pt idx="227">
                  <c:v>7.8698364E-3</c:v>
                </c:pt>
                <c:pt idx="228">
                  <c:v>7.3914141999999999E-3</c:v>
                </c:pt>
                <c:pt idx="229">
                  <c:v>6.9713678000000003E-3</c:v>
                </c:pt>
                <c:pt idx="230">
                  <c:v>6.6107352000000005E-3</c:v>
                </c:pt>
                <c:pt idx="231">
                  <c:v>6.2991382000000011E-3</c:v>
                </c:pt>
                <c:pt idx="232">
                  <c:v>6.0264583999999994E-3</c:v>
                </c:pt>
                <c:pt idx="233">
                  <c:v>5.8012576E-3</c:v>
                </c:pt>
                <c:pt idx="234">
                  <c:v>5.6222386000000001E-3</c:v>
                </c:pt>
                <c:pt idx="235">
                  <c:v>5.4818771999999997E-3</c:v>
                </c:pt>
                <c:pt idx="236">
                  <c:v>5.3762818000000004E-3</c:v>
                </c:pt>
                <c:pt idx="237">
                  <c:v>5.2901450000000004E-3</c:v>
                </c:pt>
                <c:pt idx="238">
                  <c:v>5.2076405999999988E-3</c:v>
                </c:pt>
                <c:pt idx="239">
                  <c:v>5.1113853999999997E-3</c:v>
                </c:pt>
                <c:pt idx="240">
                  <c:v>4.9865907999999994E-3</c:v>
                </c:pt>
                <c:pt idx="241">
                  <c:v>4.8381865999999997E-3</c:v>
                </c:pt>
                <c:pt idx="242">
                  <c:v>4.6669507999999998E-3</c:v>
                </c:pt>
                <c:pt idx="243">
                  <c:v>4.4710673999999997E-3</c:v>
                </c:pt>
                <c:pt idx="244">
                  <c:v>4.2847835999999997E-3</c:v>
                </c:pt>
                <c:pt idx="245">
                  <c:v>4.1371578000000001E-3</c:v>
                </c:pt>
                <c:pt idx="246">
                  <c:v>4.0258546000000008E-3</c:v>
                </c:pt>
                <c:pt idx="247">
                  <c:v>3.9506148000000001E-3</c:v>
                </c:pt>
                <c:pt idx="248">
                  <c:v>3.8919796E-3</c:v>
                </c:pt>
                <c:pt idx="249">
                  <c:v>3.8032484000000005E-3</c:v>
                </c:pt>
                <c:pt idx="250">
                  <c:v>3.6631464000000001E-3</c:v>
                </c:pt>
                <c:pt idx="251">
                  <c:v>3.4825706000000006E-3</c:v>
                </c:pt>
                <c:pt idx="252">
                  <c:v>3.2765687999999999E-3</c:v>
                </c:pt>
                <c:pt idx="253">
                  <c:v>3.0832799999999999E-3</c:v>
                </c:pt>
                <c:pt idx="254">
                  <c:v>2.9302057999999998E-3</c:v>
                </c:pt>
                <c:pt idx="255">
                  <c:v>2.8181244000000001E-3</c:v>
                </c:pt>
                <c:pt idx="256">
                  <c:v>2.7345820000000002E-3</c:v>
                </c:pt>
                <c:pt idx="257">
                  <c:v>2.6525964000000003E-3</c:v>
                </c:pt>
                <c:pt idx="258">
                  <c:v>2.5252073999999999E-3</c:v>
                </c:pt>
                <c:pt idx="259">
                  <c:v>2.3295836000000003E-3</c:v>
                </c:pt>
                <c:pt idx="260">
                  <c:v>2.0654654E-3</c:v>
                </c:pt>
                <c:pt idx="261">
                  <c:v>1.7562034000000002E-3</c:v>
                </c:pt>
                <c:pt idx="262">
                  <c:v>1.4666594000000001E-3</c:v>
                </c:pt>
                <c:pt idx="263">
                  <c:v>1.2531337999999999E-3</c:v>
                </c:pt>
                <c:pt idx="264">
                  <c:v>1.1371604E-3</c:v>
                </c:pt>
                <c:pt idx="265">
                  <c:v>1.1151074000000001E-3</c:v>
                </c:pt>
                <c:pt idx="266">
                  <c:v>1.1553218E-3</c:v>
                </c:pt>
                <c:pt idx="267">
                  <c:v>1.2017630000000002E-3</c:v>
                </c:pt>
                <c:pt idx="268">
                  <c:v>1.2323778000000001E-3</c:v>
                </c:pt>
                <c:pt idx="269">
                  <c:v>1.2484636E-3</c:v>
                </c:pt>
                <c:pt idx="270">
                  <c:v>1.2443124000000002E-3</c:v>
                </c:pt>
                <c:pt idx="271">
                  <c:v>1.2201838000000002E-3</c:v>
                </c:pt>
                <c:pt idx="272">
                  <c:v>1.1815262000000001E-3</c:v>
                </c:pt>
                <c:pt idx="273">
                  <c:v>1.11692368E-3</c:v>
                </c:pt>
                <c:pt idx="274">
                  <c:v>1.0232630200000001E-3</c:v>
                </c:pt>
                <c:pt idx="275">
                  <c:v>9.2882391999999996E-4</c:v>
                </c:pt>
                <c:pt idx="276">
                  <c:v>8.5565958E-4</c:v>
                </c:pt>
                <c:pt idx="277">
                  <c:v>8.1622341999999998E-4</c:v>
                </c:pt>
                <c:pt idx="278">
                  <c:v>8.1803956000000015E-4</c:v>
                </c:pt>
                <c:pt idx="279">
                  <c:v>8.4528160000000001E-4</c:v>
                </c:pt>
                <c:pt idx="280">
                  <c:v>8.6707523999999983E-4</c:v>
                </c:pt>
                <c:pt idx="281">
                  <c:v>8.745992399999999E-4</c:v>
                </c:pt>
                <c:pt idx="282">
                  <c:v>8.647402199999999E-4</c:v>
                </c:pt>
                <c:pt idx="283">
                  <c:v>8.3646038000000002E-4</c:v>
                </c:pt>
                <c:pt idx="284">
                  <c:v>8.0532661999999989E-4</c:v>
                </c:pt>
                <c:pt idx="285">
                  <c:v>7.8353298000000007E-4</c:v>
                </c:pt>
                <c:pt idx="286">
                  <c:v>7.7289559999999999E-4</c:v>
                </c:pt>
                <c:pt idx="287">
                  <c:v>7.7912233999999998E-4</c:v>
                </c:pt>
                <c:pt idx="288">
                  <c:v>7.9987818E-4</c:v>
                </c:pt>
                <c:pt idx="289">
                  <c:v>8.1129389999999991E-4</c:v>
                </c:pt>
                <c:pt idx="290">
                  <c:v>7.9702425999999995E-4</c:v>
                </c:pt>
                <c:pt idx="291">
                  <c:v>7.4850747999999996E-4</c:v>
                </c:pt>
                <c:pt idx="292">
                  <c:v>6.685975E-4</c:v>
                </c:pt>
                <c:pt idx="293">
                  <c:v>5.8168241999999998E-4</c:v>
                </c:pt>
                <c:pt idx="294">
                  <c:v>5.1189090000000007E-4</c:v>
                </c:pt>
                <c:pt idx="295">
                  <c:v>4.5429344000000001E-4</c:v>
                </c:pt>
                <c:pt idx="296">
                  <c:v>3.9877158000000003E-4</c:v>
                </c:pt>
                <c:pt idx="297">
                  <c:v>3.3857964000000003E-4</c:v>
                </c:pt>
                <c:pt idx="298">
                  <c:v>2.6852867999999997E-4</c:v>
                </c:pt>
                <c:pt idx="299">
                  <c:v>2.0107220000000004E-4</c:v>
                </c:pt>
                <c:pt idx="300">
                  <c:v>1.5540936000000001E-4</c:v>
                </c:pt>
                <c:pt idx="301">
                  <c:v>1.20383872E-4</c:v>
                </c:pt>
                <c:pt idx="302">
                  <c:v>6.7456472000000011E-5</c:v>
                </c:pt>
                <c:pt idx="303">
                  <c:v>-1.6085787999999998E-5</c:v>
                </c:pt>
                <c:pt idx="304">
                  <c:v>-1.2271892799999999E-4</c:v>
                </c:pt>
                <c:pt idx="305">
                  <c:v>-2.19233588E-4</c:v>
                </c:pt>
                <c:pt idx="306">
                  <c:v>-2.6048582E-4</c:v>
                </c:pt>
                <c:pt idx="307">
                  <c:v>-2.2494143600000003E-4</c:v>
                </c:pt>
                <c:pt idx="308">
                  <c:v>-1.2712953599999999E-4</c:v>
                </c:pt>
                <c:pt idx="309">
                  <c:v>-4.6700760000000048E-6</c:v>
                </c:pt>
                <c:pt idx="310">
                  <c:v>9.2882383999999993E-5</c:v>
                </c:pt>
                <c:pt idx="311">
                  <c:v>1.38545232E-4</c:v>
                </c:pt>
                <c:pt idx="312">
                  <c:v>1.2946455199999997E-4</c:v>
                </c:pt>
                <c:pt idx="313">
                  <c:v>7.2126551999999997E-5</c:v>
                </c:pt>
                <c:pt idx="314">
                  <c:v>-1.5566868000000001E-5</c:v>
                </c:pt>
                <c:pt idx="315">
                  <c:v>-9.6774108000000008E-5</c:v>
                </c:pt>
                <c:pt idx="316">
                  <c:v>-1.4555033599999997E-4</c:v>
                </c:pt>
                <c:pt idx="317">
                  <c:v>-1.4477199200000002E-4</c:v>
                </c:pt>
                <c:pt idx="318">
                  <c:v>-9.210405199999998E-5</c:v>
                </c:pt>
                <c:pt idx="319">
                  <c:v>-9.3401319999999981E-6</c:v>
                </c:pt>
                <c:pt idx="320">
                  <c:v>6.1748628000000004E-5</c:v>
                </c:pt>
                <c:pt idx="321">
                  <c:v>8.1466680000000002E-5</c:v>
                </c:pt>
                <c:pt idx="322">
                  <c:v>2.5425911999999989E-5</c:v>
                </c:pt>
                <c:pt idx="323">
                  <c:v>-9.8849688000000017E-5</c:v>
                </c:pt>
                <c:pt idx="324">
                  <c:v>-2.55815748E-4</c:v>
                </c:pt>
                <c:pt idx="325">
                  <c:v>-4.0447944800000007E-4</c:v>
                </c:pt>
                <c:pt idx="326">
                  <c:v>-4.9736183999999999E-4</c:v>
                </c:pt>
                <c:pt idx="327">
                  <c:v>-5.0358860000000001E-4</c:v>
                </c:pt>
                <c:pt idx="328">
                  <c:v>-4.3172149999999999E-4</c:v>
                </c:pt>
                <c:pt idx="329">
                  <c:v>-3.0381362399999995E-4</c:v>
                </c:pt>
                <c:pt idx="330">
                  <c:v>-1.5696606400000002E-4</c:v>
                </c:pt>
                <c:pt idx="331">
                  <c:v>-4.8257344000000003E-5</c:v>
                </c:pt>
                <c:pt idx="332">
                  <c:v>-9.8590240000000006E-6</c:v>
                </c:pt>
                <c:pt idx="333">
                  <c:v>-4.3068364000000011E-5</c:v>
                </c:pt>
                <c:pt idx="334">
                  <c:v>-1.3776688E-4</c:v>
                </c:pt>
                <c:pt idx="335">
                  <c:v>-2.5451848E-4</c:v>
                </c:pt>
                <c:pt idx="336">
                  <c:v>-3.4402804000000008E-4</c:v>
                </c:pt>
                <c:pt idx="337">
                  <c:v>-3.8035076000000006E-4</c:v>
                </c:pt>
                <c:pt idx="338">
                  <c:v>-3.4947643999999996E-4</c:v>
                </c:pt>
                <c:pt idx="339">
                  <c:v>-2.6567474E-4</c:v>
                </c:pt>
                <c:pt idx="340">
                  <c:v>-1.6838173599999999E-4</c:v>
                </c:pt>
                <c:pt idx="341">
                  <c:v>-8.9509544000000008E-5</c:v>
                </c:pt>
                <c:pt idx="342">
                  <c:v>-5.5262423999999994E-5</c:v>
                </c:pt>
                <c:pt idx="343">
                  <c:v>-8.6136743999999998E-5</c:v>
                </c:pt>
                <c:pt idx="344">
                  <c:v>-1.60598324E-4</c:v>
                </c:pt>
                <c:pt idx="345">
                  <c:v>-2.3972996799999998E-4</c:v>
                </c:pt>
                <c:pt idx="346">
                  <c:v>-3.0095970000000002E-4</c:v>
                </c:pt>
                <c:pt idx="347">
                  <c:v>-3.1756435999999997E-4</c:v>
                </c:pt>
                <c:pt idx="348">
                  <c:v>-2.6204248799999998E-4</c:v>
                </c:pt>
                <c:pt idx="349">
                  <c:v>-1.63452248E-4</c:v>
                </c:pt>
                <c:pt idx="350">
                  <c:v>-6.9532067999999997E-5</c:v>
                </c:pt>
                <c:pt idx="351">
                  <c:v>-5.7078559999999963E-6</c:v>
                </c:pt>
                <c:pt idx="352">
                  <c:v>5.1888400000000508E-7</c:v>
                </c:pt>
                <c:pt idx="353">
                  <c:v>-5.8116367999999997E-5</c:v>
                </c:pt>
                <c:pt idx="354">
                  <c:v>-1.29724008E-4</c:v>
                </c:pt>
                <c:pt idx="355">
                  <c:v>-1.6838176799999999E-4</c:v>
                </c:pt>
                <c:pt idx="356">
                  <c:v>-1.6890066400000002E-4</c:v>
                </c:pt>
                <c:pt idx="357">
                  <c:v>-1.2764842400000002E-4</c:v>
                </c:pt>
                <c:pt idx="358">
                  <c:v>-6.2267524000000012E-5</c:v>
                </c:pt>
                <c:pt idx="359">
                  <c:v>-1.4269647999999998E-5</c:v>
                </c:pt>
                <c:pt idx="360">
                  <c:v>5.1889599999999906E-7</c:v>
                </c:pt>
                <c:pt idx="361">
                  <c:v>-9.0806799999999979E-6</c:v>
                </c:pt>
                <c:pt idx="362">
                  <c:v>-4.0214439999999995E-5</c:v>
                </c:pt>
                <c:pt idx="363">
                  <c:v>-8.7433980000000002E-5</c:v>
                </c:pt>
                <c:pt idx="364">
                  <c:v>-1.43474756E-4</c:v>
                </c:pt>
                <c:pt idx="365">
                  <c:v>-2.0314779999999999E-4</c:v>
                </c:pt>
                <c:pt idx="366">
                  <c:v>-2.6178303999999997E-4</c:v>
                </c:pt>
                <c:pt idx="367">
                  <c:v>-3.0718644000000001E-4</c:v>
                </c:pt>
                <c:pt idx="368">
                  <c:v>-3.3313123999999998E-4</c:v>
                </c:pt>
                <c:pt idx="369">
                  <c:v>-3.512926E-4</c:v>
                </c:pt>
                <c:pt idx="370">
                  <c:v>-3.7749684000000001E-4</c:v>
                </c:pt>
                <c:pt idx="371">
                  <c:v>-4.1122510000000001E-4</c:v>
                </c:pt>
                <c:pt idx="372">
                  <c:v>-4.4235886000000004E-4</c:v>
                </c:pt>
                <c:pt idx="373">
                  <c:v>-4.5351512000000005E-4</c:v>
                </c:pt>
                <c:pt idx="374">
                  <c:v>-4.2705142000000007E-4</c:v>
                </c:pt>
                <c:pt idx="375">
                  <c:v>-3.7101066000000003E-4</c:v>
                </c:pt>
                <c:pt idx="376">
                  <c:v>-3.1289430000000002E-4</c:v>
                </c:pt>
                <c:pt idx="377">
                  <c:v>-2.7527434000000004E-4</c:v>
                </c:pt>
                <c:pt idx="378">
                  <c:v>-2.6126414000000002E-4</c:v>
                </c:pt>
                <c:pt idx="379">
                  <c:v>-2.4621616000000001E-4</c:v>
                </c:pt>
                <c:pt idx="380">
                  <c:v>-1.9614269200000003E-4</c:v>
                </c:pt>
                <c:pt idx="381">
                  <c:v>-9.729299200000001E-5</c:v>
                </c:pt>
                <c:pt idx="382">
                  <c:v>2.5166468000000006E-5</c:v>
                </c:pt>
                <c:pt idx="383">
                  <c:v>1.2012442800000001E-4</c:v>
                </c:pt>
                <c:pt idx="384">
                  <c:v>1.4373420399999999E-4</c:v>
                </c:pt>
                <c:pt idx="385">
                  <c:v>8.5358396000000008E-5</c:v>
                </c:pt>
                <c:pt idx="386">
                  <c:v>-2.9317623999999994E-5</c:v>
                </c:pt>
                <c:pt idx="387">
                  <c:v>-1.43474744E-4</c:v>
                </c:pt>
                <c:pt idx="388">
                  <c:v>-1.99774964E-4</c:v>
                </c:pt>
                <c:pt idx="389">
                  <c:v>-1.8680256399999999E-4</c:v>
                </c:pt>
                <c:pt idx="390">
                  <c:v>-1.3439406000000001E-4</c:v>
                </c:pt>
                <c:pt idx="391">
                  <c:v>-8.2504463999999997E-5</c:v>
                </c:pt>
                <c:pt idx="392">
                  <c:v>-6.6678143999999995E-5</c:v>
                </c:pt>
                <c:pt idx="393">
                  <c:v>-1.0118472400000001E-4</c:v>
                </c:pt>
                <c:pt idx="394">
                  <c:v>-1.5281487999999998E-4</c:v>
                </c:pt>
                <c:pt idx="395">
                  <c:v>-1.7746244000000001E-4</c:v>
                </c:pt>
                <c:pt idx="396">
                  <c:v>-1.5333377599999998E-4</c:v>
                </c:pt>
                <c:pt idx="397">
                  <c:v>-7.5758815999999981E-5</c:v>
                </c:pt>
                <c:pt idx="398">
                  <c:v>3.6582163999999998E-5</c:v>
                </c:pt>
                <c:pt idx="399">
                  <c:v>1.46069224E-4</c:v>
                </c:pt>
                <c:pt idx="400">
                  <c:v>2.3194651999999997E-4</c:v>
                </c:pt>
                <c:pt idx="401">
                  <c:v>2.9136012000000001E-4</c:v>
                </c:pt>
                <c:pt idx="402">
                  <c:v>3.1963994000000002E-4</c:v>
                </c:pt>
                <c:pt idx="403">
                  <c:v>3.2560723999999996E-4</c:v>
                </c:pt>
                <c:pt idx="404">
                  <c:v>3.1756435999999997E-4</c:v>
                </c:pt>
                <c:pt idx="405">
                  <c:v>2.8565224000000003E-4</c:v>
                </c:pt>
                <c:pt idx="406">
                  <c:v>2.2104968000000001E-4</c:v>
                </c:pt>
                <c:pt idx="407">
                  <c:v>1.3672908799999999E-4</c:v>
                </c:pt>
                <c:pt idx="408">
                  <c:v>4.3846708000000003E-5</c:v>
                </c:pt>
                <c:pt idx="409">
                  <c:v>-5.4224651999999998E-5</c:v>
                </c:pt>
                <c:pt idx="410">
                  <c:v>-1.33356292E-4</c:v>
                </c:pt>
                <c:pt idx="411">
                  <c:v>-1.7616521200000001E-4</c:v>
                </c:pt>
                <c:pt idx="412">
                  <c:v>-1.9743994E-4</c:v>
                </c:pt>
                <c:pt idx="413">
                  <c:v>-2.0340724000000003E-4</c:v>
                </c:pt>
                <c:pt idx="414">
                  <c:v>-1.9847772000000001E-4</c:v>
                </c:pt>
                <c:pt idx="415">
                  <c:v>-2.0963398000000002E-4</c:v>
                </c:pt>
                <c:pt idx="416">
                  <c:v>-2.4076773999999996E-4</c:v>
                </c:pt>
                <c:pt idx="417">
                  <c:v>-2.6437751999999992E-4</c:v>
                </c:pt>
                <c:pt idx="418">
                  <c:v>-2.7657157999999999E-4</c:v>
                </c:pt>
                <c:pt idx="419">
                  <c:v>-2.6567476000000003E-4</c:v>
                </c:pt>
                <c:pt idx="420">
                  <c:v>-2.1430405199999997E-4</c:v>
                </c:pt>
                <c:pt idx="421">
                  <c:v>-1.5047984399999998E-4</c:v>
                </c:pt>
                <c:pt idx="422">
                  <c:v>-1.1649214399999999E-4</c:v>
                </c:pt>
                <c:pt idx="423">
                  <c:v>-1.2920508400000001E-4</c:v>
                </c:pt>
                <c:pt idx="424">
                  <c:v>-1.8809978399999999E-4</c:v>
                </c:pt>
                <c:pt idx="425">
                  <c:v>-2.75793212E-4</c:v>
                </c:pt>
                <c:pt idx="426">
                  <c:v>-3.4688196000000001E-4</c:v>
                </c:pt>
                <c:pt idx="427">
                  <c:v>-3.6711892E-4</c:v>
                </c:pt>
                <c:pt idx="428">
                  <c:v>-3.3883909999999999E-4</c:v>
                </c:pt>
                <c:pt idx="429">
                  <c:v>-3.0121913999999996E-4</c:v>
                </c:pt>
                <c:pt idx="430">
                  <c:v>-2.929168E-4</c:v>
                </c:pt>
                <c:pt idx="431">
                  <c:v>-3.2379111999999999E-4</c:v>
                </c:pt>
                <c:pt idx="432">
                  <c:v>-3.8294526000000003E-4</c:v>
                </c:pt>
                <c:pt idx="433">
                  <c:v>-4.2808921999999998E-4</c:v>
                </c:pt>
                <c:pt idx="434">
                  <c:v>-4.1900854000000008E-4</c:v>
                </c:pt>
                <c:pt idx="435">
                  <c:v>-3.6296777999999998E-4</c:v>
                </c:pt>
                <c:pt idx="436">
                  <c:v>-2.9940301999999998E-4</c:v>
                </c:pt>
                <c:pt idx="437">
                  <c:v>-2.6022635999999998E-4</c:v>
                </c:pt>
                <c:pt idx="438">
                  <c:v>-2.6982591999999997E-4</c:v>
                </c:pt>
                <c:pt idx="439">
                  <c:v>-3.2353166000000002E-4</c:v>
                </c:pt>
                <c:pt idx="440">
                  <c:v>-3.7749684000000001E-4</c:v>
                </c:pt>
                <c:pt idx="441">
                  <c:v>-4.0162549999999997E-4</c:v>
                </c:pt>
                <c:pt idx="442">
                  <c:v>-3.8735586000000001E-4</c:v>
                </c:pt>
                <c:pt idx="443">
                  <c:v>-3.3442847999999998E-4</c:v>
                </c:pt>
                <c:pt idx="444">
                  <c:v>-2.5218346000000001E-4</c:v>
                </c:pt>
                <c:pt idx="445">
                  <c:v>-1.5463100800000004E-4</c:v>
                </c:pt>
                <c:pt idx="446">
                  <c:v>-5.007346800000002E-5</c:v>
                </c:pt>
                <c:pt idx="447">
                  <c:v>3.7101052000000005E-5</c:v>
                </c:pt>
                <c:pt idx="448">
                  <c:v>7.8353292000000012E-5</c:v>
                </c:pt>
                <c:pt idx="449">
                  <c:v>6.5121451999999999E-5</c:v>
                </c:pt>
                <c:pt idx="450">
                  <c:v>-1.55667999999999E-6</c:v>
                </c:pt>
                <c:pt idx="451">
                  <c:v>-9.2622919999999992E-5</c:v>
                </c:pt>
                <c:pt idx="452">
                  <c:v>-1.5878215999999998E-4</c:v>
                </c:pt>
                <c:pt idx="453">
                  <c:v>-1.7279235199999998E-4</c:v>
                </c:pt>
                <c:pt idx="454">
                  <c:v>-1.24794472E-4</c:v>
                </c:pt>
                <c:pt idx="455">
                  <c:v>-1.7901891999999997E-5</c:v>
                </c:pt>
                <c:pt idx="456">
                  <c:v>1.1104376800000001E-4</c:v>
                </c:pt>
                <c:pt idx="457">
                  <c:v>2.2234696800000004E-4</c:v>
                </c:pt>
                <c:pt idx="458">
                  <c:v>2.9239791999999997E-4</c:v>
                </c:pt>
                <c:pt idx="459">
                  <c:v>2.9992190000000001E-4</c:v>
                </c:pt>
                <c:pt idx="460">
                  <c:v>2.4621615599999998E-4</c:v>
                </c:pt>
                <c:pt idx="461">
                  <c:v>1.4555031600000003E-4</c:v>
                </c:pt>
                <c:pt idx="462">
                  <c:v>1.2453476000000003E-5</c:v>
                </c:pt>
                <c:pt idx="463">
                  <c:v>-1.2142168399999998E-4</c:v>
                </c:pt>
                <c:pt idx="464">
                  <c:v>-2.22346944E-4</c:v>
                </c:pt>
                <c:pt idx="465">
                  <c:v>-2.7267985999999999E-4</c:v>
                </c:pt>
                <c:pt idx="466">
                  <c:v>-2.5244290800000002E-4</c:v>
                </c:pt>
                <c:pt idx="467">
                  <c:v>-1.66306168E-4</c:v>
                </c:pt>
                <c:pt idx="468">
                  <c:v>-4.2549468000000002E-5</c:v>
                </c:pt>
                <c:pt idx="469">
                  <c:v>9.7292991999999996E-5</c:v>
                </c:pt>
                <c:pt idx="470">
                  <c:v>2.26757552E-4</c:v>
                </c:pt>
                <c:pt idx="471">
                  <c:v>3.1860213999999995E-4</c:v>
                </c:pt>
                <c:pt idx="472">
                  <c:v>3.7645906000000003E-4</c:v>
                </c:pt>
                <c:pt idx="473">
                  <c:v>4.0629558000000005E-4</c:v>
                </c:pt>
                <c:pt idx="474">
                  <c:v>4.0422E-4</c:v>
                </c:pt>
                <c:pt idx="475">
                  <c:v>3.7801573999999996E-4</c:v>
                </c:pt>
                <c:pt idx="476">
                  <c:v>3.2872062000000003E-4</c:v>
                </c:pt>
                <c:pt idx="477">
                  <c:v>2.46994488E-4</c:v>
                </c:pt>
                <c:pt idx="478">
                  <c:v>1.4295582800000003E-4</c:v>
                </c:pt>
                <c:pt idx="479">
                  <c:v>3.3209328000000004E-5</c:v>
                </c:pt>
                <c:pt idx="480">
                  <c:v>-6.8234831999999993E-5</c:v>
                </c:pt>
                <c:pt idx="481">
                  <c:v>-1.35950752E-4</c:v>
                </c:pt>
                <c:pt idx="482">
                  <c:v>-1.5203652800000004E-4</c:v>
                </c:pt>
                <c:pt idx="483">
                  <c:v>-1.2531337600000001E-4</c:v>
                </c:pt>
                <c:pt idx="484">
                  <c:v>-5.8375795999999993E-5</c:v>
                </c:pt>
                <c:pt idx="485">
                  <c:v>4.4625064000000009E-5</c:v>
                </c:pt>
                <c:pt idx="486">
                  <c:v>1.5956052399999999E-4</c:v>
                </c:pt>
                <c:pt idx="487">
                  <c:v>2.7034483200000004E-4</c:v>
                </c:pt>
                <c:pt idx="488">
                  <c:v>3.6997286000000002E-4</c:v>
                </c:pt>
                <c:pt idx="489">
                  <c:v>4.2808921999999998E-4</c:v>
                </c:pt>
                <c:pt idx="490">
                  <c:v>4.3846713999999998E-4</c:v>
                </c:pt>
                <c:pt idx="491">
                  <c:v>4.322404E-4</c:v>
                </c:pt>
                <c:pt idx="492">
                  <c:v>4.2601363999999998E-4</c:v>
                </c:pt>
                <c:pt idx="493">
                  <c:v>4.3535377999999995E-4</c:v>
                </c:pt>
                <c:pt idx="494">
                  <c:v>4.7608711999999999E-4</c:v>
                </c:pt>
                <c:pt idx="495">
                  <c:v>5.2823616000000008E-4</c:v>
                </c:pt>
                <c:pt idx="496">
                  <c:v>5.6352107999999999E-4</c:v>
                </c:pt>
                <c:pt idx="497">
                  <c:v>5.8427692000000001E-4</c:v>
                </c:pt>
                <c:pt idx="498">
                  <c:v>5.9439538000000006E-4</c:v>
                </c:pt>
                <c:pt idx="499">
                  <c:v>6.0684888000000006E-4</c:v>
                </c:pt>
                <c:pt idx="500">
                  <c:v>6.4239325999999994E-4</c:v>
                </c:pt>
                <c:pt idx="501">
                  <c:v>6.9869348000000005E-4</c:v>
                </c:pt>
                <c:pt idx="502">
                  <c:v>7.5162088E-4</c:v>
                </c:pt>
                <c:pt idx="503">
                  <c:v>7.7263618000000009E-4</c:v>
                </c:pt>
                <c:pt idx="504">
                  <c:v>7.4279966000000001E-4</c:v>
                </c:pt>
                <c:pt idx="505">
                  <c:v>6.6989478000000001E-4</c:v>
                </c:pt>
                <c:pt idx="506">
                  <c:v>5.8116356000000003E-4</c:v>
                </c:pt>
                <c:pt idx="507">
                  <c:v>5.1266927999999996E-4</c:v>
                </c:pt>
                <c:pt idx="508">
                  <c:v>4.9580515999999989E-4</c:v>
                </c:pt>
                <c:pt idx="509">
                  <c:v>5.2019326E-4</c:v>
                </c:pt>
                <c:pt idx="510">
                  <c:v>5.4302468000000002E-4</c:v>
                </c:pt>
                <c:pt idx="511">
                  <c:v>5.4198688000000001E-4</c:v>
                </c:pt>
                <c:pt idx="512">
                  <c:v>5.0255078000000007E-4</c:v>
                </c:pt>
                <c:pt idx="513">
                  <c:v>4.2341914E-4</c:v>
                </c:pt>
                <c:pt idx="514">
                  <c:v>3.3313123999999998E-4</c:v>
                </c:pt>
                <c:pt idx="515">
                  <c:v>2.5503738E-4</c:v>
                </c:pt>
                <c:pt idx="516">
                  <c:v>1.9873716E-4</c:v>
                </c:pt>
                <c:pt idx="517">
                  <c:v>1.8965648000000002E-4</c:v>
                </c:pt>
                <c:pt idx="518">
                  <c:v>2.4154608000000001E-4</c:v>
                </c:pt>
                <c:pt idx="519">
                  <c:v>3.4532527999999997E-4</c:v>
                </c:pt>
                <c:pt idx="520">
                  <c:v>4.7945989999999999E-4</c:v>
                </c:pt>
                <c:pt idx="521">
                  <c:v>5.9335758000000005E-4</c:v>
                </c:pt>
                <c:pt idx="522">
                  <c:v>6.3253423999999993E-4</c:v>
                </c:pt>
                <c:pt idx="523">
                  <c:v>5.8401746000000005E-4</c:v>
                </c:pt>
                <c:pt idx="524">
                  <c:v>4.8101660000000001E-4</c:v>
                </c:pt>
                <c:pt idx="525">
                  <c:v>3.7308623999999997E-4</c:v>
                </c:pt>
                <c:pt idx="526">
                  <c:v>3.0926203999999998E-4</c:v>
                </c:pt>
                <c:pt idx="527">
                  <c:v>3.1211596000000003E-4</c:v>
                </c:pt>
                <c:pt idx="528">
                  <c:v>3.6660004000000002E-4</c:v>
                </c:pt>
                <c:pt idx="529">
                  <c:v>4.3068369999999998E-4</c:v>
                </c:pt>
                <c:pt idx="530">
                  <c:v>4.7349262000000007E-4</c:v>
                </c:pt>
                <c:pt idx="531">
                  <c:v>4.7790324000000008E-4</c:v>
                </c:pt>
                <c:pt idx="532">
                  <c:v>4.3613210000000003E-4</c:v>
                </c:pt>
                <c:pt idx="533">
                  <c:v>3.6400556000000002E-4</c:v>
                </c:pt>
                <c:pt idx="534">
                  <c:v>2.7838772E-4</c:v>
                </c:pt>
                <c:pt idx="535">
                  <c:v>1.8809981200000001E-4</c:v>
                </c:pt>
                <c:pt idx="536">
                  <c:v>1.08189816E-4</c:v>
                </c:pt>
                <c:pt idx="537">
                  <c:v>5.4484087999999996E-5</c:v>
                </c:pt>
                <c:pt idx="538">
                  <c:v>1.8680255999999998E-5</c:v>
                </c:pt>
                <c:pt idx="539">
                  <c:v>4.4106160000000002E-6</c:v>
                </c:pt>
                <c:pt idx="540">
                  <c:v>2.5944803999999997E-5</c:v>
                </c:pt>
                <c:pt idx="541">
                  <c:v>7.5239919999999999E-5</c:v>
                </c:pt>
                <c:pt idx="542">
                  <c:v>1.4088026800000001E-4</c:v>
                </c:pt>
                <c:pt idx="543">
                  <c:v>2.1663908E-4</c:v>
                </c:pt>
                <c:pt idx="544">
                  <c:v>2.7242040000000003E-4</c:v>
                </c:pt>
                <c:pt idx="545">
                  <c:v>2.7631211999999997E-4</c:v>
                </c:pt>
                <c:pt idx="546">
                  <c:v>2.2883313999999999E-4</c:v>
                </c:pt>
                <c:pt idx="547">
                  <c:v>1.3802633999999997E-4</c:v>
                </c:pt>
                <c:pt idx="548">
                  <c:v>2.2831440000000006E-5</c:v>
                </c:pt>
                <c:pt idx="549">
                  <c:v>-8.2763900000000002E-5</c:v>
                </c:pt>
                <c:pt idx="550">
                  <c:v>-1.6241443999999997E-4</c:v>
                </c:pt>
                <c:pt idx="551">
                  <c:v>-2.1923355999999998E-4</c:v>
                </c:pt>
                <c:pt idx="552">
                  <c:v>-2.6204248000000002E-4</c:v>
                </c:pt>
                <c:pt idx="553">
                  <c:v>-3.0926202000000001E-4</c:v>
                </c:pt>
                <c:pt idx="554">
                  <c:v>-3.7853464000000002E-4</c:v>
                </c:pt>
                <c:pt idx="555">
                  <c:v>-4.6544971999999999E-4</c:v>
                </c:pt>
                <c:pt idx="556">
                  <c:v>-5.4146798E-4</c:v>
                </c:pt>
                <c:pt idx="557">
                  <c:v>-5.7182339999999998E-4</c:v>
                </c:pt>
                <c:pt idx="558">
                  <c:v>-5.1863655999999998E-4</c:v>
                </c:pt>
                <c:pt idx="559">
                  <c:v>-3.6582168E-4</c:v>
                </c:pt>
                <c:pt idx="560">
                  <c:v>-1.4658811999999997E-4</c:v>
                </c:pt>
                <c:pt idx="561">
                  <c:v>8.1466680000000016E-5</c:v>
                </c:pt>
                <c:pt idx="562">
                  <c:v>2.6204249999999999E-4</c:v>
                </c:pt>
                <c:pt idx="563">
                  <c:v>3.4506586000000001E-4</c:v>
                </c:pt>
                <c:pt idx="564">
                  <c:v>3.2405057199999998E-4</c:v>
                </c:pt>
                <c:pt idx="565">
                  <c:v>2.5036734000000003E-4</c:v>
                </c:pt>
                <c:pt idx="566">
                  <c:v>1.6967900799999999E-4</c:v>
                </c:pt>
                <c:pt idx="567">
                  <c:v>1.0533589199999999E-4</c:v>
                </c:pt>
                <c:pt idx="568">
                  <c:v>7.0569856000000003E-5</c:v>
                </c:pt>
                <c:pt idx="569">
                  <c:v>5.5262424000000007E-5</c:v>
                </c:pt>
                <c:pt idx="570">
                  <c:v>2.6723144000000002E-5</c:v>
                </c:pt>
                <c:pt idx="571">
                  <c:v>-1.7123563999999995E-5</c:v>
                </c:pt>
                <c:pt idx="572">
                  <c:v>-5.0332907999999996E-5</c:v>
                </c:pt>
                <c:pt idx="573">
                  <c:v>-7.5758811999999997E-5</c:v>
                </c:pt>
                <c:pt idx="574">
                  <c:v>-9.6255204000000004E-5</c:v>
                </c:pt>
                <c:pt idx="575">
                  <c:v>-1.02222512E-4</c:v>
                </c:pt>
                <c:pt idx="576">
                  <c:v>-1.1182209200000001E-4</c:v>
                </c:pt>
                <c:pt idx="577">
                  <c:v>-1.3698855200000001E-4</c:v>
                </c:pt>
                <c:pt idx="578">
                  <c:v>-1.4840427200000001E-4</c:v>
                </c:pt>
                <c:pt idx="579">
                  <c:v>-1.3128070400000001E-4</c:v>
                </c:pt>
                <c:pt idx="580">
                  <c:v>-8.5098964000000001E-5</c:v>
                </c:pt>
                <c:pt idx="581">
                  <c:v>-1.2453524000000008E-5</c:v>
                </c:pt>
                <c:pt idx="582">
                  <c:v>6.2008056E-5</c:v>
                </c:pt>
                <c:pt idx="583">
                  <c:v>1.28945656E-4</c:v>
                </c:pt>
                <c:pt idx="584">
                  <c:v>1.9484544E-4</c:v>
                </c:pt>
                <c:pt idx="585">
                  <c:v>2.7501487999999997E-4</c:v>
                </c:pt>
                <c:pt idx="586">
                  <c:v>3.8398304000000002E-4</c:v>
                </c:pt>
                <c:pt idx="587">
                  <c:v>5.0281022000000001E-4</c:v>
                </c:pt>
                <c:pt idx="588">
                  <c:v>5.8687136000000006E-4</c:v>
                </c:pt>
                <c:pt idx="589">
                  <c:v>6.1177838E-4</c:v>
                </c:pt>
                <c:pt idx="590">
                  <c:v>5.6144546000000005E-4</c:v>
                </c:pt>
                <c:pt idx="591">
                  <c:v>4.5247730000000001E-4</c:v>
                </c:pt>
                <c:pt idx="592">
                  <c:v>3.4895756000000004E-4</c:v>
                </c:pt>
                <c:pt idx="593">
                  <c:v>2.8746837999999998E-4</c:v>
                </c:pt>
                <c:pt idx="594">
                  <c:v>2.7086370000000001E-4</c:v>
                </c:pt>
                <c:pt idx="595">
                  <c:v>2.9732740000000004E-4</c:v>
                </c:pt>
                <c:pt idx="596">
                  <c:v>3.3883908000000002E-4</c:v>
                </c:pt>
                <c:pt idx="597">
                  <c:v>3.5414649999999996E-4</c:v>
                </c:pt>
              </c:numCache>
            </c:numRef>
          </c:val>
          <c:smooth val="0"/>
        </c:ser>
        <c:ser>
          <c:idx val="75"/>
          <c:order val="74"/>
          <c:marker>
            <c:symbol val="none"/>
          </c:marker>
          <c:val>
            <c:numRef>
              <c:f>Sheet1!$BY$2:$BY$599</c:f>
              <c:numCache>
                <c:formatCode>0.00E+00</c:formatCode>
                <c:ptCount val="598"/>
                <c:pt idx="0">
                  <c:v>1.076709E-4</c:v>
                </c:pt>
                <c:pt idx="1">
                  <c:v>8.0428880000000004E-5</c:v>
                </c:pt>
                <c:pt idx="2">
                  <c:v>1.80575816E-4</c:v>
                </c:pt>
                <c:pt idx="3">
                  <c:v>2.4180555599999999E-4</c:v>
                </c:pt>
                <c:pt idx="4">
                  <c:v>3.0822423999999997E-4</c:v>
                </c:pt>
                <c:pt idx="5">
                  <c:v>3.7152956000000004E-4</c:v>
                </c:pt>
                <c:pt idx="6">
                  <c:v>4.2497584000000002E-4</c:v>
                </c:pt>
                <c:pt idx="7">
                  <c:v>4.7297371999999996E-4</c:v>
                </c:pt>
                <c:pt idx="8">
                  <c:v>5.3472234E-4</c:v>
                </c:pt>
                <c:pt idx="9">
                  <c:v>6.0243828000000003E-4</c:v>
                </c:pt>
                <c:pt idx="10">
                  <c:v>6.6029517999999991E-4</c:v>
                </c:pt>
                <c:pt idx="11">
                  <c:v>7.0543914000000007E-4</c:v>
                </c:pt>
                <c:pt idx="12">
                  <c:v>7.3371898000000005E-4</c:v>
                </c:pt>
                <c:pt idx="13">
                  <c:v>7.4435634E-4</c:v>
                </c:pt>
                <c:pt idx="14">
                  <c:v>7.5447480000000004E-4</c:v>
                </c:pt>
                <c:pt idx="15">
                  <c:v>7.6381491999999993E-4</c:v>
                </c:pt>
                <c:pt idx="16">
                  <c:v>7.6251767999999998E-4</c:v>
                </c:pt>
                <c:pt idx="17">
                  <c:v>7.4254018000000001E-4</c:v>
                </c:pt>
                <c:pt idx="18">
                  <c:v>6.8961279999999999E-4</c:v>
                </c:pt>
                <c:pt idx="19">
                  <c:v>5.9984380000000003E-4</c:v>
                </c:pt>
                <c:pt idx="20">
                  <c:v>4.7349262000000007E-4</c:v>
                </c:pt>
                <c:pt idx="21">
                  <c:v>3.13672644E-4</c:v>
                </c:pt>
                <c:pt idx="22">
                  <c:v>1.40880264E-4</c:v>
                </c:pt>
                <c:pt idx="23">
                  <c:v>-3.8917359999999988E-6</c:v>
                </c:pt>
                <c:pt idx="24">
                  <c:v>-8.2763931999999996E-5</c:v>
                </c:pt>
                <c:pt idx="25">
                  <c:v>-7.4721032000000013E-5</c:v>
                </c:pt>
                <c:pt idx="26">
                  <c:v>1.7383003999999997E-5</c:v>
                </c:pt>
                <c:pt idx="27">
                  <c:v>1.6630616399999998E-4</c:v>
                </c:pt>
                <c:pt idx="28">
                  <c:v>3.3520682400000002E-4</c:v>
                </c:pt>
                <c:pt idx="29">
                  <c:v>4.9243232000000003E-4</c:v>
                </c:pt>
                <c:pt idx="30">
                  <c:v>6.2423189999999992E-4</c:v>
                </c:pt>
                <c:pt idx="31">
                  <c:v>7.1789263999999997E-4</c:v>
                </c:pt>
                <c:pt idx="32">
                  <c:v>7.6381494000000007E-4</c:v>
                </c:pt>
                <c:pt idx="33">
                  <c:v>7.5862597999999996E-4</c:v>
                </c:pt>
                <c:pt idx="34">
                  <c:v>7.0569858E-4</c:v>
                </c:pt>
                <c:pt idx="35">
                  <c:v>6.1852406000000005E-4</c:v>
                </c:pt>
                <c:pt idx="36">
                  <c:v>5.2252829999999996E-4</c:v>
                </c:pt>
                <c:pt idx="37">
                  <c:v>4.3431597999999994E-4</c:v>
                </c:pt>
                <c:pt idx="38">
                  <c:v>3.5803826000000002E-4</c:v>
                </c:pt>
                <c:pt idx="39">
                  <c:v>2.8487392E-4</c:v>
                </c:pt>
                <c:pt idx="40">
                  <c:v>2.1430405600000001E-4</c:v>
                </c:pt>
                <c:pt idx="41">
                  <c:v>1.6319279599999998E-4</c:v>
                </c:pt>
                <c:pt idx="42">
                  <c:v>1.4321529599999999E-4</c:v>
                </c:pt>
                <c:pt idx="43">
                  <c:v>1.6526837599999998E-4</c:v>
                </c:pt>
                <c:pt idx="44">
                  <c:v>2.3454099599999996E-4</c:v>
                </c:pt>
                <c:pt idx="45">
                  <c:v>3.3001786000000003E-4</c:v>
                </c:pt>
                <c:pt idx="46">
                  <c:v>4.2393803999999995E-4</c:v>
                </c:pt>
                <c:pt idx="47">
                  <c:v>5.1811765999999998E-4</c:v>
                </c:pt>
                <c:pt idx="48">
                  <c:v>6.0892445999999995E-4</c:v>
                </c:pt>
                <c:pt idx="49">
                  <c:v>6.8727776000000003E-4</c:v>
                </c:pt>
                <c:pt idx="50">
                  <c:v>7.4461578000000004E-4</c:v>
                </c:pt>
                <c:pt idx="51">
                  <c:v>7.5732871999999998E-4</c:v>
                </c:pt>
                <c:pt idx="52">
                  <c:v>7.056985799999999E-4</c:v>
                </c:pt>
                <c:pt idx="53">
                  <c:v>5.9880600000000001E-4</c:v>
                </c:pt>
                <c:pt idx="54">
                  <c:v>4.7115758E-4</c:v>
                </c:pt>
                <c:pt idx="55">
                  <c:v>3.6218939999999999E-4</c:v>
                </c:pt>
                <c:pt idx="56">
                  <c:v>3.0277582E-4</c:v>
                </c:pt>
                <c:pt idx="57">
                  <c:v>2.9265734000000004E-4</c:v>
                </c:pt>
                <c:pt idx="58">
                  <c:v>2.9499238E-4</c:v>
                </c:pt>
                <c:pt idx="59">
                  <c:v>2.6800978800000004E-4</c:v>
                </c:pt>
                <c:pt idx="60">
                  <c:v>1.9873717999999998E-4</c:v>
                </c:pt>
                <c:pt idx="61">
                  <c:v>1.0222252000000002E-4</c:v>
                </c:pt>
                <c:pt idx="62">
                  <c:v>6.4862000000000032E-6</c:v>
                </c:pt>
                <c:pt idx="63">
                  <c:v>-4.3587263999999997E-5</c:v>
                </c:pt>
                <c:pt idx="64">
                  <c:v>-3.2949891999999999E-5</c:v>
                </c:pt>
                <c:pt idx="65">
                  <c:v>1.9977496000000006E-5</c:v>
                </c:pt>
                <c:pt idx="66">
                  <c:v>9.7811896000000014E-5</c:v>
                </c:pt>
                <c:pt idx="67">
                  <c:v>1.8758091599999999E-4</c:v>
                </c:pt>
                <c:pt idx="68">
                  <c:v>2.7968496E-4</c:v>
                </c:pt>
                <c:pt idx="69">
                  <c:v>3.8294525999999998E-4</c:v>
                </c:pt>
                <c:pt idx="70">
                  <c:v>5.0618305999999998E-4</c:v>
                </c:pt>
                <c:pt idx="71">
                  <c:v>6.3590706000000009E-4</c:v>
                </c:pt>
                <c:pt idx="72">
                  <c:v>7.6199877999999998E-4</c:v>
                </c:pt>
                <c:pt idx="73">
                  <c:v>8.6240516000000002E-4</c:v>
                </c:pt>
                <c:pt idx="74">
                  <c:v>9.2078096000000002E-4</c:v>
                </c:pt>
                <c:pt idx="75">
                  <c:v>9.464663200000001E-4</c:v>
                </c:pt>
                <c:pt idx="76">
                  <c:v>9.5866037999999996E-4</c:v>
                </c:pt>
                <c:pt idx="77">
                  <c:v>9.6903838000000008E-4</c:v>
                </c:pt>
                <c:pt idx="78">
                  <c:v>9.9212917999999995E-4</c:v>
                </c:pt>
                <c:pt idx="79">
                  <c:v>1.0144417800000002E-3</c:v>
                </c:pt>
                <c:pt idx="80">
                  <c:v>1.0043233E-3</c:v>
                </c:pt>
                <c:pt idx="81">
                  <c:v>9.599576800000001E-4</c:v>
                </c:pt>
                <c:pt idx="82">
                  <c:v>8.9094443999999994E-4</c:v>
                </c:pt>
                <c:pt idx="83">
                  <c:v>8.1596403999999992E-4</c:v>
                </c:pt>
                <c:pt idx="84">
                  <c:v>7.749711800000001E-4</c:v>
                </c:pt>
                <c:pt idx="85">
                  <c:v>7.8794358000000011E-4</c:v>
                </c:pt>
                <c:pt idx="86">
                  <c:v>8.3075249999999998E-4</c:v>
                </c:pt>
                <c:pt idx="87">
                  <c:v>8.8056652000000014E-4</c:v>
                </c:pt>
                <c:pt idx="88">
                  <c:v>9.1221918000000007E-4</c:v>
                </c:pt>
                <c:pt idx="89">
                  <c:v>8.9717119999999995E-4</c:v>
                </c:pt>
                <c:pt idx="90">
                  <c:v>8.3542258000000001E-4</c:v>
                </c:pt>
                <c:pt idx="91">
                  <c:v>7.4876695999999995E-4</c:v>
                </c:pt>
                <c:pt idx="92">
                  <c:v>6.6003574000000008E-4</c:v>
                </c:pt>
                <c:pt idx="93">
                  <c:v>5.9050366000000011E-4</c:v>
                </c:pt>
                <c:pt idx="94">
                  <c:v>5.5599707999999992E-4</c:v>
                </c:pt>
                <c:pt idx="95">
                  <c:v>5.4977033999999993E-4</c:v>
                </c:pt>
                <c:pt idx="96">
                  <c:v>5.4639751999999999E-4</c:v>
                </c:pt>
                <c:pt idx="97">
                  <c:v>5.2252829999999996E-4</c:v>
                </c:pt>
                <c:pt idx="98">
                  <c:v>4.6674697999999997E-4</c:v>
                </c:pt>
                <c:pt idx="99">
                  <c:v>3.8268581999999993E-4</c:v>
                </c:pt>
                <c:pt idx="100">
                  <c:v>3.0044079999999996E-4</c:v>
                </c:pt>
                <c:pt idx="101">
                  <c:v>2.5425903999999995E-4</c:v>
                </c:pt>
                <c:pt idx="102">
                  <c:v>2.3895159999999998E-4</c:v>
                </c:pt>
                <c:pt idx="103">
                  <c:v>2.3531934E-4</c:v>
                </c:pt>
                <c:pt idx="104">
                  <c:v>2.3013037999999997E-4</c:v>
                </c:pt>
                <c:pt idx="105">
                  <c:v>2.02888332E-4</c:v>
                </c:pt>
                <c:pt idx="106">
                  <c:v>1.5670659200000002E-4</c:v>
                </c:pt>
                <c:pt idx="107">
                  <c:v>1.1752994799999999E-4</c:v>
                </c:pt>
                <c:pt idx="108">
                  <c:v>9.6255207999999988E-5</c:v>
                </c:pt>
                <c:pt idx="109">
                  <c:v>9.6514668000000019E-5</c:v>
                </c:pt>
                <c:pt idx="110">
                  <c:v>1.1649215600000001E-4</c:v>
                </c:pt>
                <c:pt idx="111">
                  <c:v>1.3984247599999999E-4</c:v>
                </c:pt>
                <c:pt idx="112">
                  <c:v>1.5930107999999999E-4</c:v>
                </c:pt>
                <c:pt idx="113">
                  <c:v>1.8394864000000001E-4</c:v>
                </c:pt>
                <c:pt idx="114">
                  <c:v>2.0626115999999999E-4</c:v>
                </c:pt>
                <c:pt idx="115">
                  <c:v>2.2442251999999998E-4</c:v>
                </c:pt>
                <c:pt idx="116">
                  <c:v>2.4258388E-4</c:v>
                </c:pt>
                <c:pt idx="117">
                  <c:v>2.5996689999999997E-4</c:v>
                </c:pt>
                <c:pt idx="118">
                  <c:v>2.7890659999999998E-4</c:v>
                </c:pt>
                <c:pt idx="119">
                  <c:v>3.0303526000000005E-4</c:v>
                </c:pt>
                <c:pt idx="120">
                  <c:v>3.2275331999999997E-4</c:v>
                </c:pt>
                <c:pt idx="121">
                  <c:v>3.1600767999999998E-4</c:v>
                </c:pt>
                <c:pt idx="122">
                  <c:v>2.5789132000000002E-4</c:v>
                </c:pt>
                <c:pt idx="123">
                  <c:v>1.4866371999999999E-4</c:v>
                </c:pt>
                <c:pt idx="124">
                  <c:v>2.6982619999999993E-5</c:v>
                </c:pt>
                <c:pt idx="125">
                  <c:v>-6.0451359999999999E-5</c:v>
                </c:pt>
                <c:pt idx="126">
                  <c:v>-6.7197020000000015E-5</c:v>
                </c:pt>
                <c:pt idx="127">
                  <c:v>3.5025499999999985E-5</c:v>
                </c:pt>
                <c:pt idx="128">
                  <c:v>2.2130915999999998E-4</c:v>
                </c:pt>
                <c:pt idx="129">
                  <c:v>4.2912699999999996E-4</c:v>
                </c:pt>
                <c:pt idx="130">
                  <c:v>5.9595205999999994E-4</c:v>
                </c:pt>
                <c:pt idx="131">
                  <c:v>6.7508370000000006E-4</c:v>
                </c:pt>
                <c:pt idx="132">
                  <c:v>6.6211130000000005E-4</c:v>
                </c:pt>
                <c:pt idx="133">
                  <c:v>5.8272019999999996E-4</c:v>
                </c:pt>
                <c:pt idx="134">
                  <c:v>4.7894100000000009E-4</c:v>
                </c:pt>
                <c:pt idx="135">
                  <c:v>3.9851212000000002E-4</c:v>
                </c:pt>
                <c:pt idx="136">
                  <c:v>3.5700043999999998E-4</c:v>
                </c:pt>
                <c:pt idx="137">
                  <c:v>3.4247134E-4</c:v>
                </c:pt>
                <c:pt idx="138">
                  <c:v>3.4480637999999996E-4</c:v>
                </c:pt>
                <c:pt idx="139">
                  <c:v>3.4402803999999997E-4</c:v>
                </c:pt>
                <c:pt idx="140">
                  <c:v>3.2197496E-4</c:v>
                </c:pt>
                <c:pt idx="141">
                  <c:v>2.9369514000000005E-4</c:v>
                </c:pt>
                <c:pt idx="142">
                  <c:v>2.7579324000000005E-4</c:v>
                </c:pt>
                <c:pt idx="143">
                  <c:v>2.8072276000000001E-4</c:v>
                </c:pt>
                <c:pt idx="144">
                  <c:v>3.2482892E-4</c:v>
                </c:pt>
                <c:pt idx="145">
                  <c:v>4.0733339999999999E-4</c:v>
                </c:pt>
                <c:pt idx="146">
                  <c:v>5.0799922000000007E-4</c:v>
                </c:pt>
                <c:pt idx="147">
                  <c:v>6.0684889999999998E-4</c:v>
                </c:pt>
                <c:pt idx="148">
                  <c:v>6.9091003999999993E-4</c:v>
                </c:pt>
                <c:pt idx="149">
                  <c:v>7.5914486000000004E-4</c:v>
                </c:pt>
                <c:pt idx="150">
                  <c:v>8.0688327999999996E-4</c:v>
                </c:pt>
                <c:pt idx="151">
                  <c:v>8.2660131999999996E-4</c:v>
                </c:pt>
                <c:pt idx="152">
                  <c:v>8.1518561999999997E-4</c:v>
                </c:pt>
                <c:pt idx="153">
                  <c:v>7.6770663999999999E-4</c:v>
                </c:pt>
                <c:pt idx="154">
                  <c:v>6.8546161999999996E-4</c:v>
                </c:pt>
                <c:pt idx="155">
                  <c:v>6.0140047999999991E-4</c:v>
                </c:pt>
                <c:pt idx="156">
                  <c:v>5.5106757999999999E-4</c:v>
                </c:pt>
                <c:pt idx="157">
                  <c:v>5.5236482000000004E-4</c:v>
                </c:pt>
                <c:pt idx="158">
                  <c:v>5.9906545999999998E-4</c:v>
                </c:pt>
                <c:pt idx="159">
                  <c:v>6.6133297999999992E-4</c:v>
                </c:pt>
                <c:pt idx="160">
                  <c:v>7.0492023999999996E-4</c:v>
                </c:pt>
                <c:pt idx="161">
                  <c:v>7.0517967999999989E-4</c:v>
                </c:pt>
                <c:pt idx="162">
                  <c:v>6.5432785999999994E-4</c:v>
                </c:pt>
                <c:pt idx="163">
                  <c:v>5.7441787999999998E-4</c:v>
                </c:pt>
                <c:pt idx="164">
                  <c:v>5.1059368000000004E-4</c:v>
                </c:pt>
                <c:pt idx="165">
                  <c:v>4.9139451999999991E-4</c:v>
                </c:pt>
                <c:pt idx="166">
                  <c:v>5.3134951999999995E-4</c:v>
                </c:pt>
                <c:pt idx="167">
                  <c:v>6.1904294000000003E-4</c:v>
                </c:pt>
                <c:pt idx="168">
                  <c:v>7.1555760000000001E-4</c:v>
                </c:pt>
                <c:pt idx="169">
                  <c:v>7.7600898E-4</c:v>
                </c:pt>
                <c:pt idx="170">
                  <c:v>7.8612745999999986E-4</c:v>
                </c:pt>
                <c:pt idx="171">
                  <c:v>7.5291811999999994E-4</c:v>
                </c:pt>
                <c:pt idx="172">
                  <c:v>6.8338606E-4</c:v>
                </c:pt>
                <c:pt idx="173">
                  <c:v>5.9647097999999997E-4</c:v>
                </c:pt>
                <c:pt idx="174">
                  <c:v>5.1318817999999997E-4</c:v>
                </c:pt>
                <c:pt idx="175">
                  <c:v>4.387266E-4</c:v>
                </c:pt>
                <c:pt idx="176">
                  <c:v>3.7749685999999998E-4</c:v>
                </c:pt>
                <c:pt idx="177">
                  <c:v>3.5103316000000001E-4</c:v>
                </c:pt>
                <c:pt idx="178">
                  <c:v>3.5077370000000005E-4</c:v>
                </c:pt>
                <c:pt idx="179">
                  <c:v>3.5258981999999997E-4</c:v>
                </c:pt>
                <c:pt idx="180">
                  <c:v>3.5362759999999995E-4</c:v>
                </c:pt>
                <c:pt idx="181">
                  <c:v>3.4740083999999999E-4</c:v>
                </c:pt>
                <c:pt idx="182">
                  <c:v>3.2664499999999997E-4</c:v>
                </c:pt>
                <c:pt idx="183">
                  <c:v>3.1004033999999998E-4</c:v>
                </c:pt>
                <c:pt idx="184">
                  <c:v>3.0900255999999999E-4</c:v>
                </c:pt>
                <c:pt idx="185">
                  <c:v>3.0588920000000001E-4</c:v>
                </c:pt>
                <c:pt idx="186">
                  <c:v>2.9940300000000001E-4</c:v>
                </c:pt>
                <c:pt idx="187">
                  <c:v>3.0666754000000001E-4</c:v>
                </c:pt>
                <c:pt idx="188">
                  <c:v>3.4843866000000003E-4</c:v>
                </c:pt>
                <c:pt idx="189">
                  <c:v>4.5118006E-4</c:v>
                </c:pt>
                <c:pt idx="190">
                  <c:v>6.3694489999999995E-4</c:v>
                </c:pt>
                <c:pt idx="191">
                  <c:v>9.0313853999999995E-4</c:v>
                </c:pt>
                <c:pt idx="192">
                  <c:v>1.2401615400000001E-3</c:v>
                </c:pt>
                <c:pt idx="193">
                  <c:v>1.6441220999999998E-3</c:v>
                </c:pt>
                <c:pt idx="194">
                  <c:v>2.1165770000000001E-3</c:v>
                </c:pt>
                <c:pt idx="195">
                  <c:v>2.6575259999999999E-3</c:v>
                </c:pt>
                <c:pt idx="196">
                  <c:v>3.2781256E-3</c:v>
                </c:pt>
                <c:pt idx="197">
                  <c:v>3.9952397999999997E-3</c:v>
                </c:pt>
                <c:pt idx="198">
                  <c:v>4.8117226000000003E-3</c:v>
                </c:pt>
                <c:pt idx="199">
                  <c:v>5.7366546000000001E-3</c:v>
                </c:pt>
                <c:pt idx="200">
                  <c:v>6.7848246000000003E-3</c:v>
                </c:pt>
                <c:pt idx="201">
                  <c:v>7.9689447999999989E-3</c:v>
                </c:pt>
                <c:pt idx="202">
                  <c:v>9.3022471999999988E-3</c:v>
                </c:pt>
                <c:pt idx="203">
                  <c:v>1.08163852E-2</c:v>
                </c:pt>
                <c:pt idx="204">
                  <c:v>1.2521996000000002E-2</c:v>
                </c:pt>
                <c:pt idx="205">
                  <c:v>1.4416744E-2</c:v>
                </c:pt>
                <c:pt idx="206">
                  <c:v>1.6473648E-2</c:v>
                </c:pt>
                <c:pt idx="207">
                  <c:v>1.8648601999999997E-2</c:v>
                </c:pt>
                <c:pt idx="208">
                  <c:v>2.091488E-2</c:v>
                </c:pt>
                <c:pt idx="209">
                  <c:v>2.3254842000000001E-2</c:v>
                </c:pt>
                <c:pt idx="210">
                  <c:v>2.5652141999999999E-2</c:v>
                </c:pt>
                <c:pt idx="211">
                  <c:v>2.8109634000000001E-2</c:v>
                </c:pt>
                <c:pt idx="212">
                  <c:v>3.0638474000000006E-2</c:v>
                </c:pt>
                <c:pt idx="213">
                  <c:v>3.3193517999999998E-2</c:v>
                </c:pt>
                <c:pt idx="214">
                  <c:v>3.5672283999999999E-2</c:v>
                </c:pt>
                <c:pt idx="215">
                  <c:v>3.7918585999999997E-2</c:v>
                </c:pt>
                <c:pt idx="216">
                  <c:v>3.9718896000000004E-2</c:v>
                </c:pt>
                <c:pt idx="217">
                  <c:v>4.0992526000000001E-2</c:v>
                </c:pt>
                <c:pt idx="218">
                  <c:v>4.1760234E-2</c:v>
                </c:pt>
                <c:pt idx="219">
                  <c:v>4.210556E-2</c:v>
                </c:pt>
                <c:pt idx="220">
                  <c:v>4.2175869999999997E-2</c:v>
                </c:pt>
                <c:pt idx="221">
                  <c:v>4.2175869999999997E-2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4.2175869999999997E-2</c:v>
                </c:pt>
                <c:pt idx="241">
                  <c:v>4.2175869999999997E-2</c:v>
                </c:pt>
                <c:pt idx="242">
                  <c:v>4.2034729999999999E-2</c:v>
                </c:pt>
                <c:pt idx="243">
                  <c:v>4.1703933999999998E-2</c:v>
                </c:pt>
                <c:pt idx="244">
                  <c:v>4.1079701999999996E-2</c:v>
                </c:pt>
                <c:pt idx="245">
                  <c:v>4.0079787999999998E-2</c:v>
                </c:pt>
                <c:pt idx="246">
                  <c:v>3.8681621999999999E-2</c:v>
                </c:pt>
                <c:pt idx="247">
                  <c:v>3.7053066000000003E-2</c:v>
                </c:pt>
                <c:pt idx="248">
                  <c:v>3.5300234E-2</c:v>
                </c:pt>
                <c:pt idx="249">
                  <c:v>3.3608631999999999E-2</c:v>
                </c:pt>
                <c:pt idx="250">
                  <c:v>3.2123034000000002E-2</c:v>
                </c:pt>
                <c:pt idx="251">
                  <c:v>3.0890655999999999E-2</c:v>
                </c:pt>
                <c:pt idx="252">
                  <c:v>2.9893338000000002E-2</c:v>
                </c:pt>
                <c:pt idx="253">
                  <c:v>2.9069072000000001E-2</c:v>
                </c:pt>
                <c:pt idx="254">
                  <c:v>2.8323938E-2</c:v>
                </c:pt>
                <c:pt idx="255">
                  <c:v>2.7604228000000001E-2</c:v>
                </c:pt>
                <c:pt idx="256">
                  <c:v>2.6918507999999997E-2</c:v>
                </c:pt>
                <c:pt idx="257">
                  <c:v>2.6294795999999999E-2</c:v>
                </c:pt>
                <c:pt idx="258">
                  <c:v>2.5757480000000006E-2</c:v>
                </c:pt>
                <c:pt idx="259">
                  <c:v>2.5311748000000002E-2</c:v>
                </c:pt>
                <c:pt idx="260">
                  <c:v>2.4925949999999999E-2</c:v>
                </c:pt>
                <c:pt idx="261">
                  <c:v>2.4565056000000002E-2</c:v>
                </c:pt>
                <c:pt idx="262">
                  <c:v>2.4217136E-2</c:v>
                </c:pt>
                <c:pt idx="263">
                  <c:v>2.3897235999999999E-2</c:v>
                </c:pt>
                <c:pt idx="264">
                  <c:v>2.3633895999999998E-2</c:v>
                </c:pt>
                <c:pt idx="265">
                  <c:v>2.3436973999999999E-2</c:v>
                </c:pt>
                <c:pt idx="266">
                  <c:v>2.3269112000000002E-2</c:v>
                </c:pt>
                <c:pt idx="267">
                  <c:v>2.3075304000000001E-2</c:v>
                </c:pt>
                <c:pt idx="268">
                  <c:v>2.2807814000000003E-2</c:v>
                </c:pt>
                <c:pt idx="269">
                  <c:v>2.2443030000000003E-2</c:v>
                </c:pt>
                <c:pt idx="270">
                  <c:v>2.2003006000000002E-2</c:v>
                </c:pt>
                <c:pt idx="271">
                  <c:v>2.1526919999999998E-2</c:v>
                </c:pt>
                <c:pt idx="272">
                  <c:v>2.1042789999999999E-2</c:v>
                </c:pt>
                <c:pt idx="273">
                  <c:v>2.0563329999999998E-2</c:v>
                </c:pt>
                <c:pt idx="274">
                  <c:v>2.0068044E-2</c:v>
                </c:pt>
                <c:pt idx="275">
                  <c:v>1.9518534000000001E-2</c:v>
                </c:pt>
                <c:pt idx="276">
                  <c:v>1.8909868E-2</c:v>
                </c:pt>
                <c:pt idx="277">
                  <c:v>1.8249313999999999E-2</c:v>
                </c:pt>
                <c:pt idx="278">
                  <c:v>1.7541279999999999E-2</c:v>
                </c:pt>
                <c:pt idx="279">
                  <c:v>1.6813788000000003E-2</c:v>
                </c:pt>
                <c:pt idx="280">
                  <c:v>1.6092782E-2</c:v>
                </c:pt>
                <c:pt idx="281">
                  <c:v>1.5372035999999997E-2</c:v>
                </c:pt>
                <c:pt idx="282">
                  <c:v>1.4633388000000001E-2</c:v>
                </c:pt>
                <c:pt idx="283">
                  <c:v>1.3863086E-2</c:v>
                </c:pt>
                <c:pt idx="284">
                  <c:v>1.3061909999999999E-2</c:v>
                </c:pt>
                <c:pt idx="285">
                  <c:v>1.2259438000000001E-2</c:v>
                </c:pt>
                <c:pt idx="286">
                  <c:v>1.1508336000000001E-2</c:v>
                </c:pt>
                <c:pt idx="287">
                  <c:v>1.0861271800000001E-2</c:v>
                </c:pt>
                <c:pt idx="288">
                  <c:v>1.0334593E-2</c:v>
                </c:pt>
                <c:pt idx="289">
                  <c:v>9.9000184000000001E-3</c:v>
                </c:pt>
                <c:pt idx="290">
                  <c:v>9.5009866000000005E-3</c:v>
                </c:pt>
                <c:pt idx="291">
                  <c:v>9.0861287999999991E-3</c:v>
                </c:pt>
                <c:pt idx="292">
                  <c:v>8.6333920000000001E-3</c:v>
                </c:pt>
                <c:pt idx="293">
                  <c:v>8.1684610000000001E-3</c:v>
                </c:pt>
                <c:pt idx="294">
                  <c:v>7.7349234000000005E-3</c:v>
                </c:pt>
                <c:pt idx="295">
                  <c:v>7.3745502000000006E-3</c:v>
                </c:pt>
                <c:pt idx="296">
                  <c:v>7.1042052000000007E-3</c:v>
                </c:pt>
                <c:pt idx="297">
                  <c:v>6.9101380000000006E-3</c:v>
                </c:pt>
                <c:pt idx="298">
                  <c:v>6.7617338000000001E-3</c:v>
                </c:pt>
                <c:pt idx="299">
                  <c:v>6.6384959999999989E-3</c:v>
                </c:pt>
                <c:pt idx="300">
                  <c:v>6.5258956000000005E-3</c:v>
                </c:pt>
                <c:pt idx="301">
                  <c:v>6.4158897999999995E-3</c:v>
                </c:pt>
                <c:pt idx="302">
                  <c:v>6.3097756000000003E-3</c:v>
                </c:pt>
                <c:pt idx="303">
                  <c:v>6.2008074000000002E-3</c:v>
                </c:pt>
                <c:pt idx="304">
                  <c:v>6.0812017999999999E-3</c:v>
                </c:pt>
                <c:pt idx="305">
                  <c:v>5.9473266000000004E-3</c:v>
                </c:pt>
                <c:pt idx="306">
                  <c:v>5.7807610000000006E-3</c:v>
                </c:pt>
                <c:pt idx="307">
                  <c:v>5.5558196000000002E-3</c:v>
                </c:pt>
                <c:pt idx="308">
                  <c:v>5.2810641999999994E-3</c:v>
                </c:pt>
                <c:pt idx="309">
                  <c:v>4.977250600000001E-3</c:v>
                </c:pt>
                <c:pt idx="310">
                  <c:v>4.6622807999999998E-3</c:v>
                </c:pt>
                <c:pt idx="311">
                  <c:v>4.3608022000000005E-3</c:v>
                </c:pt>
                <c:pt idx="312">
                  <c:v>4.0940895999999997E-3</c:v>
                </c:pt>
                <c:pt idx="313">
                  <c:v>3.8483924000000001E-3</c:v>
                </c:pt>
                <c:pt idx="314">
                  <c:v>3.5959496E-3</c:v>
                </c:pt>
                <c:pt idx="315">
                  <c:v>3.3204157999999996E-3</c:v>
                </c:pt>
                <c:pt idx="316">
                  <c:v>3.0147860000000002E-3</c:v>
                </c:pt>
                <c:pt idx="317">
                  <c:v>2.6749092000000001E-3</c:v>
                </c:pt>
                <c:pt idx="318">
                  <c:v>2.3184276000000003E-3</c:v>
                </c:pt>
                <c:pt idx="319">
                  <c:v>1.9754372000000001E-3</c:v>
                </c:pt>
                <c:pt idx="320">
                  <c:v>1.6573537999999999E-3</c:v>
                </c:pt>
                <c:pt idx="321">
                  <c:v>1.37714994E-3</c:v>
                </c:pt>
                <c:pt idx="322">
                  <c:v>1.1501329000000002E-3</c:v>
                </c:pt>
                <c:pt idx="323">
                  <c:v>9.6566535999999985E-4</c:v>
                </c:pt>
                <c:pt idx="324">
                  <c:v>8.0143482000000004E-4</c:v>
                </c:pt>
                <c:pt idx="325">
                  <c:v>6.5017670000000005E-4</c:v>
                </c:pt>
                <c:pt idx="326">
                  <c:v>5.0332912000000001E-4</c:v>
                </c:pt>
                <c:pt idx="327">
                  <c:v>3.6582168E-4</c:v>
                </c:pt>
                <c:pt idx="328">
                  <c:v>2.45437812E-4</c:v>
                </c:pt>
                <c:pt idx="329">
                  <c:v>1.3621020799999998E-4</c:v>
                </c:pt>
                <c:pt idx="330">
                  <c:v>2.5425908000000005E-5</c:v>
                </c:pt>
                <c:pt idx="331">
                  <c:v>-9.4698511999999994E-5</c:v>
                </c:pt>
                <c:pt idx="332">
                  <c:v>-2.2312527200000001E-4</c:v>
                </c:pt>
                <c:pt idx="333">
                  <c:v>-3.3572570399999999E-4</c:v>
                </c:pt>
                <c:pt idx="334">
                  <c:v>-4.0058769999999996E-4</c:v>
                </c:pt>
                <c:pt idx="335">
                  <c:v>-4.1304120000000002E-4</c:v>
                </c:pt>
                <c:pt idx="336">
                  <c:v>-3.8865310000000001E-4</c:v>
                </c:pt>
                <c:pt idx="337">
                  <c:v>-3.6037326000000003E-4</c:v>
                </c:pt>
                <c:pt idx="338">
                  <c:v>-3.5648153999999997E-4</c:v>
                </c:pt>
                <c:pt idx="339">
                  <c:v>-3.7853462000000005E-4</c:v>
                </c:pt>
                <c:pt idx="340">
                  <c:v>-4.0577668000000005E-4</c:v>
                </c:pt>
                <c:pt idx="341">
                  <c:v>-4.2653251999999996E-4</c:v>
                </c:pt>
                <c:pt idx="342">
                  <c:v>-4.4754781999999999E-4</c:v>
                </c:pt>
                <c:pt idx="343">
                  <c:v>-4.8075716000000002E-4</c:v>
                </c:pt>
                <c:pt idx="344">
                  <c:v>-5.3524124000000001E-4</c:v>
                </c:pt>
                <c:pt idx="345">
                  <c:v>-6.0036268E-4</c:v>
                </c:pt>
                <c:pt idx="346">
                  <c:v>-6.6211129999999994E-4</c:v>
                </c:pt>
                <c:pt idx="347">
                  <c:v>-7.0699580000000003E-4</c:v>
                </c:pt>
                <c:pt idx="348">
                  <c:v>-7.3112448000000002E-4</c:v>
                </c:pt>
                <c:pt idx="349">
                  <c:v>-7.4902639999999999E-4</c:v>
                </c:pt>
                <c:pt idx="350">
                  <c:v>-7.8041960000000007E-4</c:v>
                </c:pt>
                <c:pt idx="351">
                  <c:v>-8.2115294000000005E-4</c:v>
                </c:pt>
                <c:pt idx="352">
                  <c:v>-8.683724800000001E-4</c:v>
                </c:pt>
                <c:pt idx="353">
                  <c:v>-9.3167773999999997E-4</c:v>
                </c:pt>
                <c:pt idx="354">
                  <c:v>-1.01496052E-3</c:v>
                </c:pt>
                <c:pt idx="355">
                  <c:v>-1.1260043E-3</c:v>
                </c:pt>
                <c:pt idx="356">
                  <c:v>-1.2720735400000003E-3</c:v>
                </c:pt>
                <c:pt idx="357">
                  <c:v>-1.4383797999999999E-3</c:v>
                </c:pt>
                <c:pt idx="358">
                  <c:v>-1.5911947999999998E-3</c:v>
                </c:pt>
                <c:pt idx="359">
                  <c:v>-1.7198810000000001E-3</c:v>
                </c:pt>
                <c:pt idx="360">
                  <c:v>-1.8140605999999999E-3</c:v>
                </c:pt>
                <c:pt idx="361">
                  <c:v>-1.8706201999999998E-3</c:v>
                </c:pt>
                <c:pt idx="362">
                  <c:v>-1.8952675999999997E-3</c:v>
                </c:pt>
                <c:pt idx="363">
                  <c:v>-1.9095371999999998E-3</c:v>
                </c:pt>
                <c:pt idx="364">
                  <c:v>-1.9240664E-3</c:v>
                </c:pt>
                <c:pt idx="365">
                  <c:v>-1.9435250000000002E-3</c:v>
                </c:pt>
                <c:pt idx="366">
                  <c:v>-1.9772532000000001E-3</c:v>
                </c:pt>
                <c:pt idx="367">
                  <c:v>-2.0275862000000001E-3</c:v>
                </c:pt>
                <c:pt idx="368">
                  <c:v>-2.0820702000000002E-3</c:v>
                </c:pt>
                <c:pt idx="369">
                  <c:v>-2.1220252000000001E-3</c:v>
                </c:pt>
                <c:pt idx="370">
                  <c:v>-2.1516022000000004E-3</c:v>
                </c:pt>
                <c:pt idx="371">
                  <c:v>-2.1702825999999997E-3</c:v>
                </c:pt>
                <c:pt idx="372">
                  <c:v>-2.1884440000000003E-3</c:v>
                </c:pt>
                <c:pt idx="373">
                  <c:v>-2.2226912000000002E-3</c:v>
                </c:pt>
                <c:pt idx="374">
                  <c:v>-2.2753590000000002E-3</c:v>
                </c:pt>
                <c:pt idx="375">
                  <c:v>-2.3256919999999999E-3</c:v>
                </c:pt>
                <c:pt idx="376">
                  <c:v>-2.3601985999999998E-3</c:v>
                </c:pt>
                <c:pt idx="377">
                  <c:v>-2.3773221999999995E-3</c:v>
                </c:pt>
                <c:pt idx="378">
                  <c:v>-2.3783600000000004E-3</c:v>
                </c:pt>
                <c:pt idx="379">
                  <c:v>-2.3749872000000003E-3</c:v>
                </c:pt>
                <c:pt idx="380">
                  <c:v>-2.3801762E-3</c:v>
                </c:pt>
                <c:pt idx="381">
                  <c:v>-2.3877002E-3</c:v>
                </c:pt>
                <c:pt idx="382">
                  <c:v>-2.3861434E-3</c:v>
                </c:pt>
                <c:pt idx="383">
                  <c:v>-2.3864028000000004E-3</c:v>
                </c:pt>
                <c:pt idx="384">
                  <c:v>-2.3884784E-3</c:v>
                </c:pt>
                <c:pt idx="385">
                  <c:v>-2.3822515999999999E-3</c:v>
                </c:pt>
                <c:pt idx="386">
                  <c:v>-2.3770625999999999E-3</c:v>
                </c:pt>
                <c:pt idx="387">
                  <c:v>-2.3697979999999998E-3</c:v>
                </c:pt>
                <c:pt idx="388">
                  <c:v>-2.3391832E-3</c:v>
                </c:pt>
                <c:pt idx="389">
                  <c:v>-2.3023415999999996E-3</c:v>
                </c:pt>
                <c:pt idx="390">
                  <c:v>-2.2834018000000003E-3</c:v>
                </c:pt>
                <c:pt idx="391">
                  <c:v>-2.2784722000000002E-3</c:v>
                </c:pt>
                <c:pt idx="392">
                  <c:v>-2.2896285999999999E-3</c:v>
                </c:pt>
                <c:pt idx="393">
                  <c:v>-2.3145355999999997E-3</c:v>
                </c:pt>
                <c:pt idx="394">
                  <c:v>-2.3295835999999999E-3</c:v>
                </c:pt>
                <c:pt idx="395">
                  <c:v>-2.3345131999999999E-3</c:v>
                </c:pt>
                <c:pt idx="396">
                  <c:v>-2.3505989999999997E-3</c:v>
                </c:pt>
                <c:pt idx="397">
                  <c:v>-2.3918512E-3</c:v>
                </c:pt>
                <c:pt idx="398">
                  <c:v>-2.4686477999999999E-3</c:v>
                </c:pt>
                <c:pt idx="399">
                  <c:v>-2.5815076E-3</c:v>
                </c:pt>
                <c:pt idx="400">
                  <c:v>-2.7159015999999999E-3</c:v>
                </c:pt>
                <c:pt idx="401">
                  <c:v>-2.8508145999999999E-3</c:v>
                </c:pt>
                <c:pt idx="402">
                  <c:v>-2.9631555999999996E-3</c:v>
                </c:pt>
                <c:pt idx="403">
                  <c:v>-3.0259420000000002E-3</c:v>
                </c:pt>
                <c:pt idx="404">
                  <c:v>-3.0256826000000002E-3</c:v>
                </c:pt>
                <c:pt idx="405">
                  <c:v>-2.9561505999999996E-3</c:v>
                </c:pt>
                <c:pt idx="406">
                  <c:v>-2.8305778000000002E-3</c:v>
                </c:pt>
                <c:pt idx="407">
                  <c:v>-2.6800979999999997E-3</c:v>
                </c:pt>
                <c:pt idx="408">
                  <c:v>-2.5438877999999997E-3</c:v>
                </c:pt>
                <c:pt idx="409">
                  <c:v>-2.4520431999999997E-3</c:v>
                </c:pt>
                <c:pt idx="410">
                  <c:v>-2.4222065999999999E-3</c:v>
                </c:pt>
                <c:pt idx="411">
                  <c:v>-2.4478920000000001E-3</c:v>
                </c:pt>
                <c:pt idx="412">
                  <c:v>-2.4979654000000006E-3</c:v>
                </c:pt>
                <c:pt idx="413">
                  <c:v>-2.5397366000000001E-3</c:v>
                </c:pt>
                <c:pt idx="414">
                  <c:v>-2.5553035999999999E-3</c:v>
                </c:pt>
                <c:pt idx="415">
                  <c:v>-2.5441473999999998E-3</c:v>
                </c:pt>
                <c:pt idx="416">
                  <c:v>-2.5244292E-3</c:v>
                </c:pt>
                <c:pt idx="417">
                  <c:v>-2.5257264E-3</c:v>
                </c:pt>
                <c:pt idx="418">
                  <c:v>-2.5607517999999994E-3</c:v>
                </c:pt>
                <c:pt idx="419">
                  <c:v>-2.6196463999999999E-3</c:v>
                </c:pt>
                <c:pt idx="420">
                  <c:v>-2.6834705999999996E-3</c:v>
                </c:pt>
                <c:pt idx="421">
                  <c:v>-2.7319874000000001E-3</c:v>
                </c:pt>
                <c:pt idx="422">
                  <c:v>-2.7628618E-3</c:v>
                </c:pt>
                <c:pt idx="423">
                  <c:v>-2.8007412000000003E-3</c:v>
                </c:pt>
                <c:pt idx="424">
                  <c:v>-2.8593764E-3</c:v>
                </c:pt>
                <c:pt idx="425">
                  <c:v>-2.9377297999999994E-3</c:v>
                </c:pt>
                <c:pt idx="426">
                  <c:v>-3.0215315999999998E-3</c:v>
                </c:pt>
                <c:pt idx="427">
                  <c:v>-3.0799073999999995E-3</c:v>
                </c:pt>
                <c:pt idx="428">
                  <c:v>-3.0902853999999992E-3</c:v>
                </c:pt>
                <c:pt idx="429">
                  <c:v>-3.0705673999999994E-3</c:v>
                </c:pt>
                <c:pt idx="430">
                  <c:v>-3.0425469999999996E-3</c:v>
                </c:pt>
                <c:pt idx="431">
                  <c:v>-3.0332067999999995E-3</c:v>
                </c:pt>
                <c:pt idx="432">
                  <c:v>-3.0570759999999997E-3</c:v>
                </c:pt>
                <c:pt idx="433">
                  <c:v>-3.0869124E-3</c:v>
                </c:pt>
                <c:pt idx="434">
                  <c:v>-3.0866530000000004E-3</c:v>
                </c:pt>
                <c:pt idx="435">
                  <c:v>-3.0578541999999997E-3</c:v>
                </c:pt>
                <c:pt idx="436">
                  <c:v>-3.0111536000000001E-3</c:v>
                </c:pt>
                <c:pt idx="437">
                  <c:v>-2.9675661999999997E-3</c:v>
                </c:pt>
                <c:pt idx="438">
                  <c:v>-2.9758685999999998E-3</c:v>
                </c:pt>
                <c:pt idx="439">
                  <c:v>-3.053184E-3</c:v>
                </c:pt>
                <c:pt idx="440">
                  <c:v>-3.1743461999999998E-3</c:v>
                </c:pt>
                <c:pt idx="441">
                  <c:v>-3.3043296000000002E-3</c:v>
                </c:pt>
                <c:pt idx="442">
                  <c:v>-3.4099249999999998E-3</c:v>
                </c:pt>
                <c:pt idx="443">
                  <c:v>-3.4587011999999999E-3</c:v>
                </c:pt>
                <c:pt idx="444">
                  <c:v>-3.4594795999999999E-3</c:v>
                </c:pt>
                <c:pt idx="445">
                  <c:v>-3.4426155999999998E-3</c:v>
                </c:pt>
                <c:pt idx="446">
                  <c:v>-3.4358699999999997E-3</c:v>
                </c:pt>
                <c:pt idx="447">
                  <c:v>-3.4537719999999999E-3</c:v>
                </c:pt>
                <c:pt idx="448">
                  <c:v>-3.4932082000000003E-3</c:v>
                </c:pt>
                <c:pt idx="449">
                  <c:v>-3.5367953999999998E-3</c:v>
                </c:pt>
                <c:pt idx="450">
                  <c:v>-3.5736369999999997E-3</c:v>
                </c:pt>
                <c:pt idx="451">
                  <c:v>-3.6047707999999996E-3</c:v>
                </c:pt>
                <c:pt idx="452">
                  <c:v>-3.6410933999999999E-3</c:v>
                </c:pt>
                <c:pt idx="453">
                  <c:v>-3.6877939999999999E-3</c:v>
                </c:pt>
                <c:pt idx="454">
                  <c:v>-3.7355325999999999E-3</c:v>
                </c:pt>
                <c:pt idx="455">
                  <c:v>-3.7700391999999998E-3</c:v>
                </c:pt>
                <c:pt idx="456">
                  <c:v>-3.7827519999999995E-3</c:v>
                </c:pt>
                <c:pt idx="457">
                  <c:v>-3.7710770000000003E-3</c:v>
                </c:pt>
                <c:pt idx="458">
                  <c:v>-3.7482455999999996E-3</c:v>
                </c:pt>
                <c:pt idx="459">
                  <c:v>-3.7264517999999998E-3</c:v>
                </c:pt>
                <c:pt idx="460">
                  <c:v>-3.6966152000000004E-3</c:v>
                </c:pt>
                <c:pt idx="461">
                  <c:v>-3.6525092E-3</c:v>
                </c:pt>
                <c:pt idx="462">
                  <c:v>-3.6042518000000004E-3</c:v>
                </c:pt>
                <c:pt idx="463">
                  <c:v>-3.5668911999999996E-3</c:v>
                </c:pt>
                <c:pt idx="464">
                  <c:v>-3.563259E-3</c:v>
                </c:pt>
                <c:pt idx="465">
                  <c:v>-3.6156674000000001E-3</c:v>
                </c:pt>
                <c:pt idx="466">
                  <c:v>-3.7129603999999997E-3</c:v>
                </c:pt>
                <c:pt idx="467">
                  <c:v>-3.8286741999999999E-3</c:v>
                </c:pt>
                <c:pt idx="468">
                  <c:v>-3.9433501999999992E-3</c:v>
                </c:pt>
                <c:pt idx="469">
                  <c:v>-4.0281898E-3</c:v>
                </c:pt>
                <c:pt idx="470">
                  <c:v>-4.0611398000000003E-3</c:v>
                </c:pt>
                <c:pt idx="471">
                  <c:v>-4.0510212000000002E-3</c:v>
                </c:pt>
                <c:pt idx="472">
                  <c:v>-4.0079527999999998E-3</c:v>
                </c:pt>
                <c:pt idx="473">
                  <c:v>-3.9467230000000001E-3</c:v>
                </c:pt>
                <c:pt idx="474">
                  <c:v>-3.9000221999999996E-3</c:v>
                </c:pt>
                <c:pt idx="475">
                  <c:v>-3.8857526000000003E-3</c:v>
                </c:pt>
                <c:pt idx="476">
                  <c:v>-3.8904228E-3</c:v>
                </c:pt>
                <c:pt idx="477">
                  <c:v>-3.8963902000000001E-3</c:v>
                </c:pt>
                <c:pt idx="478">
                  <c:v>-3.8782290000000004E-3</c:v>
                </c:pt>
                <c:pt idx="479">
                  <c:v>-3.8164803999999998E-3</c:v>
                </c:pt>
                <c:pt idx="480">
                  <c:v>-3.7243763999999999E-3</c:v>
                </c:pt>
                <c:pt idx="481">
                  <c:v>-3.6273427999999998E-3</c:v>
                </c:pt>
                <c:pt idx="482">
                  <c:v>-3.5318658000000002E-3</c:v>
                </c:pt>
                <c:pt idx="483">
                  <c:v>-3.4319782000000001E-3</c:v>
                </c:pt>
                <c:pt idx="484">
                  <c:v>-3.3157456000000004E-3</c:v>
                </c:pt>
                <c:pt idx="485">
                  <c:v>-3.1738273999999999E-3</c:v>
                </c:pt>
                <c:pt idx="486">
                  <c:v>-3.0163424000000001E-3</c:v>
                </c:pt>
                <c:pt idx="487">
                  <c:v>-2.8718300000000001E-3</c:v>
                </c:pt>
                <c:pt idx="488">
                  <c:v>-2.7545595999999999E-3</c:v>
                </c:pt>
                <c:pt idx="489">
                  <c:v>-2.66505E-3</c:v>
                </c:pt>
                <c:pt idx="490">
                  <c:v>-2.5916262000000002E-3</c:v>
                </c:pt>
                <c:pt idx="491">
                  <c:v>-2.5075649999999998E-3</c:v>
                </c:pt>
                <c:pt idx="492">
                  <c:v>-2.3918511999999996E-3</c:v>
                </c:pt>
                <c:pt idx="493">
                  <c:v>-2.2520086E-3</c:v>
                </c:pt>
                <c:pt idx="494">
                  <c:v>-2.1007503999999999E-3</c:v>
                </c:pt>
                <c:pt idx="495">
                  <c:v>-1.9544217999999999E-3</c:v>
                </c:pt>
                <c:pt idx="496">
                  <c:v>-1.8257356E-3</c:v>
                </c:pt>
                <c:pt idx="497">
                  <c:v>-1.7043137999999999E-3</c:v>
                </c:pt>
                <c:pt idx="498">
                  <c:v>-1.5727737999999998E-3</c:v>
                </c:pt>
                <c:pt idx="499">
                  <c:v>-1.4295584E-3</c:v>
                </c:pt>
                <c:pt idx="500">
                  <c:v>-1.2687006199999999E-3</c:v>
                </c:pt>
                <c:pt idx="501">
                  <c:v>-1.0948705199999998E-3</c:v>
                </c:pt>
                <c:pt idx="502">
                  <c:v>-9.3660727999999996E-4</c:v>
                </c:pt>
                <c:pt idx="503">
                  <c:v>-8.0688322000000009E-4</c:v>
                </c:pt>
                <c:pt idx="504">
                  <c:v>-6.9298563999999996E-4</c:v>
                </c:pt>
                <c:pt idx="505">
                  <c:v>-5.8531471999999992E-4</c:v>
                </c:pt>
                <c:pt idx="506">
                  <c:v>-4.8231385999999998E-4</c:v>
                </c:pt>
                <c:pt idx="507">
                  <c:v>-3.8346416000000004E-4</c:v>
                </c:pt>
                <c:pt idx="508">
                  <c:v>-3.0562976000000002E-4</c:v>
                </c:pt>
                <c:pt idx="509">
                  <c:v>-2.7916606000000005E-4</c:v>
                </c:pt>
                <c:pt idx="510">
                  <c:v>-3.1004038000000003E-4</c:v>
                </c:pt>
                <c:pt idx="511">
                  <c:v>-3.6815674000000004E-4</c:v>
                </c:pt>
                <c:pt idx="512">
                  <c:v>-4.1771132000000005E-4</c:v>
                </c:pt>
                <c:pt idx="513">
                  <c:v>-4.3120262000000012E-4</c:v>
                </c:pt>
                <c:pt idx="514">
                  <c:v>-3.9565824000000003E-4</c:v>
                </c:pt>
                <c:pt idx="515">
                  <c:v>-3.3209346E-4</c:v>
                </c:pt>
                <c:pt idx="516">
                  <c:v>-2.8072274000000004E-4</c:v>
                </c:pt>
                <c:pt idx="517">
                  <c:v>-2.6593420000000002E-4</c:v>
                </c:pt>
                <c:pt idx="518">
                  <c:v>-3.0173801999999999E-4</c:v>
                </c:pt>
                <c:pt idx="519">
                  <c:v>-3.8969089999999997E-4</c:v>
                </c:pt>
                <c:pt idx="520">
                  <c:v>-5.1111258000000005E-4</c:v>
                </c:pt>
                <c:pt idx="521">
                  <c:v>-6.3902046000000002E-4</c:v>
                </c:pt>
                <c:pt idx="522">
                  <c:v>-7.4539414000000001E-4</c:v>
                </c:pt>
                <c:pt idx="523">
                  <c:v>-8.0299159999999996E-4</c:v>
                </c:pt>
                <c:pt idx="524">
                  <c:v>-7.928731200000001E-4</c:v>
                </c:pt>
                <c:pt idx="525">
                  <c:v>-7.1400091999999991E-4</c:v>
                </c:pt>
                <c:pt idx="526">
                  <c:v>-5.8972531999999995E-4</c:v>
                </c:pt>
                <c:pt idx="527">
                  <c:v>-4.6155800000000004E-4</c:v>
                </c:pt>
                <c:pt idx="528">
                  <c:v>-3.6192995999999994E-4</c:v>
                </c:pt>
                <c:pt idx="529">
                  <c:v>-2.9992187999999998E-4</c:v>
                </c:pt>
                <c:pt idx="530">
                  <c:v>-2.6852868000000002E-4</c:v>
                </c:pt>
                <c:pt idx="531">
                  <c:v>-2.4284331999999999E-4</c:v>
                </c:pt>
                <c:pt idx="532">
                  <c:v>-1.9614268400000001E-4</c:v>
                </c:pt>
                <c:pt idx="533">
                  <c:v>-1.1597324399999998E-4</c:v>
                </c:pt>
                <c:pt idx="534">
                  <c:v>-1.2194043999999999E-5</c:v>
                </c:pt>
                <c:pt idx="535">
                  <c:v>1.0429811600000001E-4</c:v>
                </c:pt>
                <c:pt idx="536">
                  <c:v>2.1871467600000002E-4</c:v>
                </c:pt>
                <c:pt idx="537">
                  <c:v>3.1860215999999998E-4</c:v>
                </c:pt>
                <c:pt idx="538">
                  <c:v>3.9539876000000004E-4</c:v>
                </c:pt>
                <c:pt idx="539">
                  <c:v>4.3379706000000001E-4</c:v>
                </c:pt>
                <c:pt idx="540">
                  <c:v>4.2523528000000001E-4</c:v>
                </c:pt>
                <c:pt idx="541">
                  <c:v>3.7749684000000001E-4</c:v>
                </c:pt>
                <c:pt idx="542">
                  <c:v>2.99402988E-4</c:v>
                </c:pt>
                <c:pt idx="543">
                  <c:v>2.1326625200000001E-4</c:v>
                </c:pt>
                <c:pt idx="544">
                  <c:v>1.6293333200000001E-4</c:v>
                </c:pt>
                <c:pt idx="545">
                  <c:v>1.55149892E-4</c:v>
                </c:pt>
                <c:pt idx="546">
                  <c:v>1.80316352E-4</c:v>
                </c:pt>
                <c:pt idx="547">
                  <c:v>2.3194650400000001E-4</c:v>
                </c:pt>
                <c:pt idx="548">
                  <c:v>2.8643058000000002E-4</c:v>
                </c:pt>
                <c:pt idx="549">
                  <c:v>3.1730490000000001E-4</c:v>
                </c:pt>
                <c:pt idx="550">
                  <c:v>3.2223440000000005E-4</c:v>
                </c:pt>
                <c:pt idx="551">
                  <c:v>2.9421401999999997E-4</c:v>
                </c:pt>
                <c:pt idx="552">
                  <c:v>2.2546030000000005E-4</c:v>
                </c:pt>
                <c:pt idx="553">
                  <c:v>1.2764840000000001E-4</c:v>
                </c:pt>
                <c:pt idx="554">
                  <c:v>1.893968E-5</c:v>
                </c:pt>
                <c:pt idx="555">
                  <c:v>-7.0569879999999988E-5</c:v>
                </c:pt>
                <c:pt idx="556">
                  <c:v>-1.1830831200000001E-4</c:v>
                </c:pt>
                <c:pt idx="557">
                  <c:v>-1.1675162400000001E-4</c:v>
                </c:pt>
                <c:pt idx="558">
                  <c:v>-7.9910000000000012E-5</c:v>
                </c:pt>
                <c:pt idx="559">
                  <c:v>-4.2549480000000002E-5</c:v>
                </c:pt>
                <c:pt idx="560">
                  <c:v>-4.8776219999999997E-5</c:v>
                </c:pt>
                <c:pt idx="561">
                  <c:v>-1.21162208E-4</c:v>
                </c:pt>
                <c:pt idx="562">
                  <c:v>-2.5114565600000002E-4</c:v>
                </c:pt>
                <c:pt idx="563">
                  <c:v>-4.1459789999999993E-4</c:v>
                </c:pt>
                <c:pt idx="564">
                  <c:v>-5.6922892000000008E-4</c:v>
                </c:pt>
                <c:pt idx="565">
                  <c:v>-6.7041363999999996E-4</c:v>
                </c:pt>
                <c:pt idx="566">
                  <c:v>-6.9532066E-4</c:v>
                </c:pt>
                <c:pt idx="567">
                  <c:v>-6.6263021999999998E-4</c:v>
                </c:pt>
                <c:pt idx="568">
                  <c:v>-6.0373552000000008E-4</c:v>
                </c:pt>
                <c:pt idx="569">
                  <c:v>-5.5054868000000009E-4</c:v>
                </c:pt>
                <c:pt idx="570">
                  <c:v>-5.4146800000000003E-4</c:v>
                </c:pt>
                <c:pt idx="571">
                  <c:v>-5.8142298000000005E-4</c:v>
                </c:pt>
                <c:pt idx="572">
                  <c:v>-6.4394993999999993E-4</c:v>
                </c:pt>
                <c:pt idx="573">
                  <c:v>-7.0751469999999993E-4</c:v>
                </c:pt>
                <c:pt idx="574">
                  <c:v>-7.5966374000000002E-4</c:v>
                </c:pt>
                <c:pt idx="575">
                  <c:v>-7.7860346E-4</c:v>
                </c:pt>
                <c:pt idx="576">
                  <c:v>-7.7419285999999997E-4</c:v>
                </c:pt>
                <c:pt idx="577">
                  <c:v>-7.6537163999999998E-4</c:v>
                </c:pt>
                <c:pt idx="578">
                  <c:v>-7.4876697999999998E-4</c:v>
                </c:pt>
                <c:pt idx="579">
                  <c:v>-7.2593555999999997E-4</c:v>
                </c:pt>
                <c:pt idx="580">
                  <c:v>-6.9999076000000005E-4</c:v>
                </c:pt>
                <c:pt idx="581">
                  <c:v>-6.6704086000000007E-4</c:v>
                </c:pt>
                <c:pt idx="582">
                  <c:v>-6.2942089999999998E-4</c:v>
                </c:pt>
                <c:pt idx="583">
                  <c:v>-5.96471E-4</c:v>
                </c:pt>
                <c:pt idx="584">
                  <c:v>-5.6845061999999998E-4</c:v>
                </c:pt>
                <c:pt idx="585">
                  <c:v>-5.5418098000000002E-4</c:v>
                </c:pt>
                <c:pt idx="586">
                  <c:v>-5.6040772000000001E-4</c:v>
                </c:pt>
                <c:pt idx="587">
                  <c:v>-5.8194189999999997E-4</c:v>
                </c:pt>
                <c:pt idx="588">
                  <c:v>-6.1748627999999996E-4</c:v>
                </c:pt>
                <c:pt idx="589">
                  <c:v>-6.5847905999999999E-4</c:v>
                </c:pt>
                <c:pt idx="590">
                  <c:v>-7.0362300000000001E-4</c:v>
                </c:pt>
                <c:pt idx="591">
                  <c:v>-7.5940432E-4</c:v>
                </c:pt>
                <c:pt idx="592">
                  <c:v>-8.2530409999999994E-4</c:v>
                </c:pt>
                <c:pt idx="593">
                  <c:v>-8.930199999999999E-4</c:v>
                </c:pt>
                <c:pt idx="594">
                  <c:v>-9.6488704000000005E-4</c:v>
                </c:pt>
                <c:pt idx="595">
                  <c:v>-1.0289708E-3</c:v>
                </c:pt>
                <c:pt idx="596">
                  <c:v>-1.0608828199999999E-3</c:v>
                </c:pt>
                <c:pt idx="597">
                  <c:v>-1.0634773999999999E-3</c:v>
                </c:pt>
              </c:numCache>
            </c:numRef>
          </c:val>
          <c:smooth val="0"/>
        </c:ser>
        <c:ser>
          <c:idx val="76"/>
          <c:order val="75"/>
          <c:marker>
            <c:symbol val="none"/>
          </c:marker>
          <c:val>
            <c:numRef>
              <c:f>Sheet1!$BZ$2:$BZ$599</c:f>
              <c:numCache>
                <c:formatCode>0.00E+00</c:formatCode>
                <c:ptCount val="598"/>
                <c:pt idx="0">
                  <c:v>4.3846709999999998E-4</c:v>
                </c:pt>
                <c:pt idx="1">
                  <c:v>5.500298E-4</c:v>
                </c:pt>
                <c:pt idx="2">
                  <c:v>5.4172743999999996E-4</c:v>
                </c:pt>
                <c:pt idx="3">
                  <c:v>5.6793170000000006E-4</c:v>
                </c:pt>
                <c:pt idx="4">
                  <c:v>5.8012576000000002E-4</c:v>
                </c:pt>
                <c:pt idx="5">
                  <c:v>5.9050368000000014E-4</c:v>
                </c:pt>
                <c:pt idx="6">
                  <c:v>5.8713085999999998E-4</c:v>
                </c:pt>
                <c:pt idx="7">
                  <c:v>5.5703490000000007E-4</c:v>
                </c:pt>
                <c:pt idx="8">
                  <c:v>4.9243234000000006E-4</c:v>
                </c:pt>
                <c:pt idx="9">
                  <c:v>3.8943147200000004E-4</c:v>
                </c:pt>
                <c:pt idx="10">
                  <c:v>2.7475545199999999E-4</c:v>
                </c:pt>
                <c:pt idx="11">
                  <c:v>1.9406711199999998E-4</c:v>
                </c:pt>
                <c:pt idx="12">
                  <c:v>1.6604671199999999E-4</c:v>
                </c:pt>
                <c:pt idx="13">
                  <c:v>1.88359232E-4</c:v>
                </c:pt>
                <c:pt idx="14">
                  <c:v>2.4076772000000002E-4</c:v>
                </c:pt>
                <c:pt idx="15">
                  <c:v>2.7786877999999999E-4</c:v>
                </c:pt>
                <c:pt idx="16">
                  <c:v>2.7657153999999999E-4</c:v>
                </c:pt>
                <c:pt idx="17">
                  <c:v>2.5192398000000002E-4</c:v>
                </c:pt>
                <c:pt idx="18">
                  <c:v>2.2805478000000002E-4</c:v>
                </c:pt>
                <c:pt idx="19">
                  <c:v>2.2442251999999998E-4</c:v>
                </c:pt>
                <c:pt idx="20">
                  <c:v>2.5607517999999996E-4</c:v>
                </c:pt>
                <c:pt idx="21">
                  <c:v>3.0718644000000001E-4</c:v>
                </c:pt>
                <c:pt idx="22">
                  <c:v>3.4895758000000001E-4</c:v>
                </c:pt>
                <c:pt idx="23">
                  <c:v>3.5959494000000001E-4</c:v>
                </c:pt>
                <c:pt idx="24">
                  <c:v>3.2949896000000002E-4</c:v>
                </c:pt>
                <c:pt idx="25">
                  <c:v>2.5218345600000003E-4</c:v>
                </c:pt>
                <c:pt idx="26">
                  <c:v>1.4062081599999998E-4</c:v>
                </c:pt>
                <c:pt idx="27">
                  <c:v>1.8680255999999984E-5</c:v>
                </c:pt>
                <c:pt idx="28">
                  <c:v>-9.0028464000000002E-5</c:v>
                </c:pt>
                <c:pt idx="29">
                  <c:v>-1.53333764E-4</c:v>
                </c:pt>
                <c:pt idx="30">
                  <c:v>-1.5047983599999999E-4</c:v>
                </c:pt>
                <c:pt idx="31">
                  <c:v>-9.2882375999999984E-5</c:v>
                </c:pt>
                <c:pt idx="32">
                  <c:v>-1.7642456000000009E-5</c:v>
                </c:pt>
                <c:pt idx="33">
                  <c:v>5.1630168000000005E-5</c:v>
                </c:pt>
                <c:pt idx="34">
                  <c:v>9.7811908000000006E-5</c:v>
                </c:pt>
                <c:pt idx="35">
                  <c:v>1.2375670399999999E-4</c:v>
                </c:pt>
                <c:pt idx="36">
                  <c:v>1.46069224E-4</c:v>
                </c:pt>
                <c:pt idx="37">
                  <c:v>1.7357070400000001E-4</c:v>
                </c:pt>
                <c:pt idx="38">
                  <c:v>1.9069427999999998E-4</c:v>
                </c:pt>
                <c:pt idx="39">
                  <c:v>1.7383015999999999E-4</c:v>
                </c:pt>
                <c:pt idx="40">
                  <c:v>1.2401614800000002E-4</c:v>
                </c:pt>
                <c:pt idx="41">
                  <c:v>7.2126551999999997E-5</c:v>
                </c:pt>
                <c:pt idx="42">
                  <c:v>5.7338012000000005E-5</c:v>
                </c:pt>
                <c:pt idx="43">
                  <c:v>1.03260312E-4</c:v>
                </c:pt>
                <c:pt idx="44">
                  <c:v>2.1067179199999998E-4</c:v>
                </c:pt>
                <c:pt idx="45">
                  <c:v>3.4843868399999999E-4</c:v>
                </c:pt>
                <c:pt idx="46">
                  <c:v>4.8075715999999996E-4</c:v>
                </c:pt>
                <c:pt idx="47">
                  <c:v>5.9180091999999998E-4</c:v>
                </c:pt>
                <c:pt idx="48">
                  <c:v>6.8909392000000001E-4</c:v>
                </c:pt>
                <c:pt idx="49">
                  <c:v>7.8924091999999987E-4</c:v>
                </c:pt>
                <c:pt idx="50">
                  <c:v>8.8212329999999995E-4</c:v>
                </c:pt>
                <c:pt idx="51">
                  <c:v>9.3582904000000006E-4</c:v>
                </c:pt>
                <c:pt idx="52">
                  <c:v>9.3868296E-4</c:v>
                </c:pt>
                <c:pt idx="53">
                  <c:v>8.875717E-4</c:v>
                </c:pt>
                <c:pt idx="54">
                  <c:v>8.0351047999999993E-4</c:v>
                </c:pt>
                <c:pt idx="55">
                  <c:v>7.5084254000000006E-4</c:v>
                </c:pt>
                <c:pt idx="56">
                  <c:v>7.6640941999999996E-4</c:v>
                </c:pt>
                <c:pt idx="57">
                  <c:v>8.3308747999999986E-4</c:v>
                </c:pt>
                <c:pt idx="58">
                  <c:v>9.3012095999999984E-4</c:v>
                </c:pt>
                <c:pt idx="59">
                  <c:v>1.0188521799999999E-3</c:v>
                </c:pt>
                <c:pt idx="60">
                  <c:v>1.0497264999999999E-3</c:v>
                </c:pt>
                <c:pt idx="61">
                  <c:v>1.0313057E-3</c:v>
                </c:pt>
                <c:pt idx="62">
                  <c:v>9.9109133999999988E-4</c:v>
                </c:pt>
                <c:pt idx="63">
                  <c:v>9.3816402000000015E-4</c:v>
                </c:pt>
                <c:pt idx="64">
                  <c:v>8.8471772000000008E-4</c:v>
                </c:pt>
                <c:pt idx="65">
                  <c:v>8.3334700000000012E-4</c:v>
                </c:pt>
                <c:pt idx="66">
                  <c:v>7.6952278000000005E-4</c:v>
                </c:pt>
                <c:pt idx="67">
                  <c:v>7.0206629999999999E-4</c:v>
                </c:pt>
                <c:pt idx="68">
                  <c:v>6.5821957999999999E-4</c:v>
                </c:pt>
                <c:pt idx="69">
                  <c:v>6.4602552000000003E-4</c:v>
                </c:pt>
                <c:pt idx="70">
                  <c:v>6.5951681999999994E-4</c:v>
                </c:pt>
                <c:pt idx="71">
                  <c:v>6.7326758000000003E-4</c:v>
                </c:pt>
                <c:pt idx="72">
                  <c:v>6.6911640000000001E-4</c:v>
                </c:pt>
                <c:pt idx="73">
                  <c:v>6.4654442000000004E-4</c:v>
                </c:pt>
                <c:pt idx="74">
                  <c:v>6.2526968000000001E-4</c:v>
                </c:pt>
                <c:pt idx="75">
                  <c:v>6.3512870000000002E-4</c:v>
                </c:pt>
                <c:pt idx="76">
                  <c:v>6.9609897999999991E-4</c:v>
                </c:pt>
                <c:pt idx="77">
                  <c:v>7.8457075999999995E-4</c:v>
                </c:pt>
                <c:pt idx="78">
                  <c:v>8.5955123999999997E-4</c:v>
                </c:pt>
                <c:pt idx="79">
                  <c:v>8.9224170000000002E-4</c:v>
                </c:pt>
                <c:pt idx="80">
                  <c:v>8.6785360000000001E-4</c:v>
                </c:pt>
                <c:pt idx="81">
                  <c:v>8.0454827999999995E-4</c:v>
                </c:pt>
                <c:pt idx="82">
                  <c:v>7.3086504000000009E-4</c:v>
                </c:pt>
                <c:pt idx="83">
                  <c:v>6.6133298000000003E-4</c:v>
                </c:pt>
                <c:pt idx="84">
                  <c:v>6.0036270000000003E-4</c:v>
                </c:pt>
                <c:pt idx="85">
                  <c:v>5.4458138000000004E-4</c:v>
                </c:pt>
                <c:pt idx="86">
                  <c:v>4.8464887999999997E-4</c:v>
                </c:pt>
                <c:pt idx="87">
                  <c:v>4.1874907999999995E-4</c:v>
                </c:pt>
                <c:pt idx="88">
                  <c:v>3.3832019999999999E-4</c:v>
                </c:pt>
                <c:pt idx="89">
                  <c:v>2.3480043999999999E-4</c:v>
                </c:pt>
                <c:pt idx="90">
                  <c:v>1.1597324E-4</c:v>
                </c:pt>
                <c:pt idx="91">
                  <c:v>-1.4529099999999986E-5</c:v>
                </c:pt>
                <c:pt idx="92">
                  <c:v>-1.4062082E-4</c:v>
                </c:pt>
                <c:pt idx="93">
                  <c:v>-2.2442254000000001E-4</c:v>
                </c:pt>
                <c:pt idx="94">
                  <c:v>-2.4440004000000003E-4</c:v>
                </c:pt>
                <c:pt idx="95">
                  <c:v>-1.9536435999999998E-4</c:v>
                </c:pt>
                <c:pt idx="96">
                  <c:v>-8.5617859999999996E-5</c:v>
                </c:pt>
                <c:pt idx="97">
                  <c:v>4.5403379999999992E-5</c:v>
                </c:pt>
                <c:pt idx="98">
                  <c:v>1.5047982E-4</c:v>
                </c:pt>
                <c:pt idx="99">
                  <c:v>2.1041231999999999E-4</c:v>
                </c:pt>
                <c:pt idx="100">
                  <c:v>2.2234691999999996E-4</c:v>
                </c:pt>
                <c:pt idx="101">
                  <c:v>2.0729894E-4</c:v>
                </c:pt>
                <c:pt idx="102">
                  <c:v>2.0548280000000002E-4</c:v>
                </c:pt>
                <c:pt idx="103">
                  <c:v>2.3713546000000003E-4</c:v>
                </c:pt>
                <c:pt idx="104">
                  <c:v>2.9317622000000002E-4</c:v>
                </c:pt>
                <c:pt idx="105">
                  <c:v>3.5181147999999998E-4</c:v>
                </c:pt>
                <c:pt idx="106">
                  <c:v>3.8398304000000002E-4</c:v>
                </c:pt>
                <c:pt idx="107">
                  <c:v>3.7049174E-4</c:v>
                </c:pt>
                <c:pt idx="108">
                  <c:v>3.2742337999999997E-4</c:v>
                </c:pt>
                <c:pt idx="109">
                  <c:v>2.8591169999999999E-4</c:v>
                </c:pt>
                <c:pt idx="110">
                  <c:v>2.6645309999999997E-4</c:v>
                </c:pt>
                <c:pt idx="111">
                  <c:v>2.7423654000000003E-4</c:v>
                </c:pt>
                <c:pt idx="112">
                  <c:v>2.9992190000000001E-4</c:v>
                </c:pt>
                <c:pt idx="113">
                  <c:v>3.2612614000000002E-4</c:v>
                </c:pt>
                <c:pt idx="114">
                  <c:v>3.4428750000000004E-4</c:v>
                </c:pt>
                <c:pt idx="115">
                  <c:v>3.577788E-4</c:v>
                </c:pt>
                <c:pt idx="116">
                  <c:v>3.7178899999999997E-4</c:v>
                </c:pt>
                <c:pt idx="117">
                  <c:v>3.8917201999999999E-4</c:v>
                </c:pt>
                <c:pt idx="118">
                  <c:v>4.0707394000000002E-4</c:v>
                </c:pt>
                <c:pt idx="119">
                  <c:v>4.1797075999999998E-4</c:v>
                </c:pt>
                <c:pt idx="120">
                  <c:v>4.2056523999999999E-4</c:v>
                </c:pt>
                <c:pt idx="121">
                  <c:v>4.1771129999999997E-4</c:v>
                </c:pt>
                <c:pt idx="122">
                  <c:v>4.0733338000000007E-4</c:v>
                </c:pt>
                <c:pt idx="123">
                  <c:v>4.0240386E-4</c:v>
                </c:pt>
                <c:pt idx="124">
                  <c:v>4.2445694000000001E-4</c:v>
                </c:pt>
                <c:pt idx="125">
                  <c:v>4.8438942000000006E-4</c:v>
                </c:pt>
                <c:pt idx="126">
                  <c:v>5.7934739999999994E-4</c:v>
                </c:pt>
                <c:pt idx="127">
                  <c:v>6.9454232000000005E-4</c:v>
                </c:pt>
                <c:pt idx="128">
                  <c:v>7.8327354000000003E-4</c:v>
                </c:pt>
                <c:pt idx="129">
                  <c:v>7.9780262000000003E-4</c:v>
                </c:pt>
                <c:pt idx="130">
                  <c:v>7.2204379999999996E-4</c:v>
                </c:pt>
                <c:pt idx="131">
                  <c:v>5.7363954000000004E-4</c:v>
                </c:pt>
                <c:pt idx="132">
                  <c:v>3.9929047200000002E-4</c:v>
                </c:pt>
                <c:pt idx="133">
                  <c:v>2.6022635200000001E-4</c:v>
                </c:pt>
                <c:pt idx="134">
                  <c:v>2.0314779200000002E-4</c:v>
                </c:pt>
                <c:pt idx="135">
                  <c:v>2.3454101200000001E-4</c:v>
                </c:pt>
                <c:pt idx="136">
                  <c:v>3.2612615199999998E-4</c:v>
                </c:pt>
                <c:pt idx="137">
                  <c:v>4.3716989999999998E-4</c:v>
                </c:pt>
                <c:pt idx="138">
                  <c:v>5.3134951999999995E-4</c:v>
                </c:pt>
                <c:pt idx="139">
                  <c:v>5.7882851999999996E-4</c:v>
                </c:pt>
                <c:pt idx="140">
                  <c:v>5.8323913999999992E-4</c:v>
                </c:pt>
                <c:pt idx="141">
                  <c:v>5.7727184000000008E-4</c:v>
                </c:pt>
                <c:pt idx="142">
                  <c:v>5.7960688000000004E-4</c:v>
                </c:pt>
                <c:pt idx="143">
                  <c:v>5.9439542000000001E-4</c:v>
                </c:pt>
                <c:pt idx="144">
                  <c:v>6.3123702000000002E-4</c:v>
                </c:pt>
                <c:pt idx="145">
                  <c:v>6.7145146000000011E-4</c:v>
                </c:pt>
                <c:pt idx="146">
                  <c:v>6.9091006000000007E-4</c:v>
                </c:pt>
                <c:pt idx="147">
                  <c:v>6.9765569999999996E-4</c:v>
                </c:pt>
                <c:pt idx="148">
                  <c:v>6.984340399999999E-4</c:v>
                </c:pt>
                <c:pt idx="149">
                  <c:v>6.8909392000000001E-4</c:v>
                </c:pt>
                <c:pt idx="150">
                  <c:v>6.8753721999999999E-4</c:v>
                </c:pt>
                <c:pt idx="151">
                  <c:v>6.8753721999999999E-4</c:v>
                </c:pt>
                <c:pt idx="152">
                  <c:v>6.6963530000000002E-4</c:v>
                </c:pt>
                <c:pt idx="153">
                  <c:v>6.493983599999999E-4</c:v>
                </c:pt>
                <c:pt idx="154">
                  <c:v>6.4083657999999995E-4</c:v>
                </c:pt>
                <c:pt idx="155">
                  <c:v>6.4317162000000002E-4</c:v>
                </c:pt>
                <c:pt idx="156">
                  <c:v>6.7949434000000005E-4</c:v>
                </c:pt>
                <c:pt idx="157">
                  <c:v>7.4980476000000007E-4</c:v>
                </c:pt>
                <c:pt idx="158">
                  <c:v>8.2115295999999997E-4</c:v>
                </c:pt>
                <c:pt idx="159">
                  <c:v>8.8082600000000003E-4</c:v>
                </c:pt>
                <c:pt idx="160">
                  <c:v>9.1922429999999995E-4</c:v>
                </c:pt>
                <c:pt idx="161">
                  <c:v>9.2700773999999995E-4</c:v>
                </c:pt>
                <c:pt idx="162">
                  <c:v>9.1896483999999998E-4</c:v>
                </c:pt>
                <c:pt idx="163">
                  <c:v>9.0677078000000002E-4</c:v>
                </c:pt>
                <c:pt idx="164">
                  <c:v>8.8938775999999995E-4</c:v>
                </c:pt>
                <c:pt idx="165">
                  <c:v>8.7174530000000004E-4</c:v>
                </c:pt>
                <c:pt idx="166">
                  <c:v>8.4969221999999997E-4</c:v>
                </c:pt>
                <c:pt idx="167">
                  <c:v>8.1752068000000007E-4</c:v>
                </c:pt>
                <c:pt idx="168">
                  <c:v>7.8768415999999999E-4</c:v>
                </c:pt>
                <c:pt idx="169">
                  <c:v>7.6589051999999996E-4</c:v>
                </c:pt>
                <c:pt idx="170">
                  <c:v>7.5032363999999994E-4</c:v>
                </c:pt>
                <c:pt idx="171">
                  <c:v>7.4487521999999997E-4</c:v>
                </c:pt>
                <c:pt idx="172">
                  <c:v>7.3968625999999997E-4</c:v>
                </c:pt>
                <c:pt idx="173">
                  <c:v>7.202276599999999E-4</c:v>
                </c:pt>
                <c:pt idx="174">
                  <c:v>6.8857502E-4</c:v>
                </c:pt>
                <c:pt idx="175">
                  <c:v>6.4524720000000012E-4</c:v>
                </c:pt>
                <c:pt idx="176">
                  <c:v>5.9102258000000003E-4</c:v>
                </c:pt>
                <c:pt idx="177">
                  <c:v>5.4276524000000008E-4</c:v>
                </c:pt>
                <c:pt idx="178">
                  <c:v>5.1318815999999994E-4</c:v>
                </c:pt>
                <c:pt idx="179">
                  <c:v>4.9606458000000001E-4</c:v>
                </c:pt>
                <c:pt idx="180">
                  <c:v>4.9165395999999995E-4</c:v>
                </c:pt>
                <c:pt idx="181">
                  <c:v>4.9995630000000007E-4</c:v>
                </c:pt>
                <c:pt idx="182">
                  <c:v>5.2149049999999995E-4</c:v>
                </c:pt>
                <c:pt idx="183">
                  <c:v>5.7104507999999996E-4</c:v>
                </c:pt>
                <c:pt idx="184">
                  <c:v>6.6366801999999999E-4</c:v>
                </c:pt>
                <c:pt idx="185">
                  <c:v>8.037699399999999E-4</c:v>
                </c:pt>
                <c:pt idx="186">
                  <c:v>9.9394523999999989E-4</c:v>
                </c:pt>
                <c:pt idx="187">
                  <c:v>1.2357507399999999E-3</c:v>
                </c:pt>
                <c:pt idx="188">
                  <c:v>1.52062458E-3</c:v>
                </c:pt>
                <c:pt idx="189">
                  <c:v>1.8464912000000001E-3</c:v>
                </c:pt>
                <c:pt idx="190">
                  <c:v>2.2125724E-3</c:v>
                </c:pt>
                <c:pt idx="191">
                  <c:v>2.6300244E-3</c:v>
                </c:pt>
                <c:pt idx="192">
                  <c:v>3.1146734000000002E-3</c:v>
                </c:pt>
                <c:pt idx="193">
                  <c:v>3.6774161999999998E-3</c:v>
                </c:pt>
                <c:pt idx="194">
                  <c:v>4.3260362000000002E-3</c:v>
                </c:pt>
                <c:pt idx="195">
                  <c:v>5.0566418E-3</c:v>
                </c:pt>
                <c:pt idx="196">
                  <c:v>5.8523688000000004E-3</c:v>
                </c:pt>
                <c:pt idx="197">
                  <c:v>6.7132172000000006E-3</c:v>
                </c:pt>
                <c:pt idx="198">
                  <c:v>7.6423006000000005E-3</c:v>
                </c:pt>
                <c:pt idx="199">
                  <c:v>8.6240528000000004E-3</c:v>
                </c:pt>
                <c:pt idx="200">
                  <c:v>9.6584725999999989E-3</c:v>
                </c:pt>
                <c:pt idx="201">
                  <c:v>1.0738294399999999E-2</c:v>
                </c:pt>
                <c:pt idx="202">
                  <c:v>1.1831349199999999E-2</c:v>
                </c:pt>
                <c:pt idx="203">
                  <c:v>1.2918175999999998E-2</c:v>
                </c:pt>
                <c:pt idx="204">
                  <c:v>1.4007078000000001E-2</c:v>
                </c:pt>
                <c:pt idx="205">
                  <c:v>1.5097018E-2</c:v>
                </c:pt>
                <c:pt idx="206">
                  <c:v>1.6184624000000002E-2</c:v>
                </c:pt>
                <c:pt idx="207">
                  <c:v>1.7271192000000001E-2</c:v>
                </c:pt>
                <c:pt idx="208">
                  <c:v>1.8352054E-2</c:v>
                </c:pt>
                <c:pt idx="209">
                  <c:v>1.9408786000000001E-2</c:v>
                </c:pt>
                <c:pt idx="210">
                  <c:v>2.0437497999999998E-2</c:v>
                </c:pt>
                <c:pt idx="211">
                  <c:v>2.1442340000000001E-2</c:v>
                </c:pt>
                <c:pt idx="212">
                  <c:v>2.2412675999999999E-2</c:v>
                </c:pt>
                <c:pt idx="213">
                  <c:v>2.3344612000000004E-2</c:v>
                </c:pt>
                <c:pt idx="214">
                  <c:v>2.4245156E-2</c:v>
                </c:pt>
                <c:pt idx="215">
                  <c:v>2.5092771999999996E-2</c:v>
                </c:pt>
                <c:pt idx="216">
                  <c:v>2.586022E-2</c:v>
                </c:pt>
                <c:pt idx="217">
                  <c:v>2.6529595999999999E-2</c:v>
                </c:pt>
                <c:pt idx="218">
                  <c:v>2.7070025999999997E-2</c:v>
                </c:pt>
                <c:pt idx="219">
                  <c:v>2.7453229999999995E-2</c:v>
                </c:pt>
                <c:pt idx="220">
                  <c:v>2.7670647999999999E-2</c:v>
                </c:pt>
                <c:pt idx="221">
                  <c:v>2.7718905999999998E-2</c:v>
                </c:pt>
                <c:pt idx="222">
                  <c:v>2.7615644000000002E-2</c:v>
                </c:pt>
                <c:pt idx="223">
                  <c:v>2.7405491999999997E-2</c:v>
                </c:pt>
                <c:pt idx="224">
                  <c:v>2.7146564000000001E-2</c:v>
                </c:pt>
                <c:pt idx="225">
                  <c:v>2.6900866000000002E-2</c:v>
                </c:pt>
                <c:pt idx="226">
                  <c:v>2.6695382E-2</c:v>
                </c:pt>
                <c:pt idx="227">
                  <c:v>2.6495347999999995E-2</c:v>
                </c:pt>
                <c:pt idx="228">
                  <c:v>2.6234344E-2</c:v>
                </c:pt>
                <c:pt idx="229">
                  <c:v>2.585088E-2</c:v>
                </c:pt>
                <c:pt idx="230">
                  <c:v>2.5311488E-2</c:v>
                </c:pt>
                <c:pt idx="231">
                  <c:v>2.4636664000000003E-2</c:v>
                </c:pt>
                <c:pt idx="232">
                  <c:v>2.389179E-2</c:v>
                </c:pt>
                <c:pt idx="233">
                  <c:v>2.3146914000000001E-2</c:v>
                </c:pt>
                <c:pt idx="234">
                  <c:v>2.2452890000000003E-2</c:v>
                </c:pt>
                <c:pt idx="235">
                  <c:v>2.1833068000000001E-2</c:v>
                </c:pt>
                <c:pt idx="236">
                  <c:v>2.1281482000000001E-2</c:v>
                </c:pt>
                <c:pt idx="237">
                  <c:v>2.0783342E-2</c:v>
                </c:pt>
                <c:pt idx="238">
                  <c:v>2.0326971999999999E-2</c:v>
                </c:pt>
                <c:pt idx="239">
                  <c:v>1.9895249999999996E-2</c:v>
                </c:pt>
                <c:pt idx="240">
                  <c:v>1.9469237999999996E-2</c:v>
                </c:pt>
                <c:pt idx="241">
                  <c:v>1.9053342000000001E-2</c:v>
                </c:pt>
                <c:pt idx="242">
                  <c:v>1.8667802000000001E-2</c:v>
                </c:pt>
                <c:pt idx="243">
                  <c:v>1.8336748E-2</c:v>
                </c:pt>
                <c:pt idx="244">
                  <c:v>1.8079896000000002E-2</c:v>
                </c:pt>
                <c:pt idx="245">
                  <c:v>1.7897503999999998E-2</c:v>
                </c:pt>
                <c:pt idx="246">
                  <c:v>1.7746766000000001E-2</c:v>
                </c:pt>
                <c:pt idx="247">
                  <c:v>1.7564632E-2</c:v>
                </c:pt>
                <c:pt idx="248">
                  <c:v>1.7311670000000001E-2</c:v>
                </c:pt>
                <c:pt idx="249">
                  <c:v>1.6981652E-2</c:v>
                </c:pt>
                <c:pt idx="250">
                  <c:v>1.6602338000000001E-2</c:v>
                </c:pt>
                <c:pt idx="251">
                  <c:v>1.6239369999999999E-2</c:v>
                </c:pt>
                <c:pt idx="252">
                  <c:v>1.5940485999999997E-2</c:v>
                </c:pt>
                <c:pt idx="253">
                  <c:v>1.5697382000000003E-2</c:v>
                </c:pt>
                <c:pt idx="254">
                  <c:v>1.5489304000000001E-2</c:v>
                </c:pt>
                <c:pt idx="255">
                  <c:v>1.5283301999999999E-2</c:v>
                </c:pt>
                <c:pt idx="256">
                  <c:v>1.5031118000000001E-2</c:v>
                </c:pt>
                <c:pt idx="257">
                  <c:v>1.4727824E-2</c:v>
                </c:pt>
                <c:pt idx="258">
                  <c:v>1.4396510000000001E-2</c:v>
                </c:pt>
                <c:pt idx="259">
                  <c:v>1.4037434000000001E-2</c:v>
                </c:pt>
                <c:pt idx="260">
                  <c:v>1.3669277999999998E-2</c:v>
                </c:pt>
                <c:pt idx="261">
                  <c:v>1.3327844E-2</c:v>
                </c:pt>
                <c:pt idx="262">
                  <c:v>1.3010797999999999E-2</c:v>
                </c:pt>
                <c:pt idx="263">
                  <c:v>1.2707762000000001E-2</c:v>
                </c:pt>
                <c:pt idx="264">
                  <c:v>1.2415882E-2</c:v>
                </c:pt>
                <c:pt idx="265">
                  <c:v>1.2112068E-2</c:v>
                </c:pt>
                <c:pt idx="266">
                  <c:v>1.1778418000000001E-2</c:v>
                </c:pt>
                <c:pt idx="267">
                  <c:v>1.1425309999999999E-2</c:v>
                </c:pt>
                <c:pt idx="268">
                  <c:v>1.1054557999999999E-2</c:v>
                </c:pt>
                <c:pt idx="269">
                  <c:v>1.0671873199999999E-2</c:v>
                </c:pt>
                <c:pt idx="270">
                  <c:v>1.0281663600000001E-2</c:v>
                </c:pt>
                <c:pt idx="271">
                  <c:v>9.8662877999999999E-3</c:v>
                </c:pt>
                <c:pt idx="272">
                  <c:v>9.4249665999999992E-3</c:v>
                </c:pt>
                <c:pt idx="273">
                  <c:v>8.9802735999999998E-3</c:v>
                </c:pt>
                <c:pt idx="274">
                  <c:v>8.5420659999999992E-3</c:v>
                </c:pt>
                <c:pt idx="275">
                  <c:v>8.1212414000000014E-3</c:v>
                </c:pt>
                <c:pt idx="276">
                  <c:v>7.7292156000000004E-3</c:v>
                </c:pt>
                <c:pt idx="277">
                  <c:v>7.3574265999999996E-3</c:v>
                </c:pt>
                <c:pt idx="278">
                  <c:v>7.0071718000000007E-3</c:v>
                </c:pt>
                <c:pt idx="279">
                  <c:v>6.6942773999999995E-3</c:v>
                </c:pt>
                <c:pt idx="280">
                  <c:v>6.4283432000000005E-3</c:v>
                </c:pt>
                <c:pt idx="281">
                  <c:v>6.2285682000000004E-3</c:v>
                </c:pt>
                <c:pt idx="282">
                  <c:v>6.0978064000000009E-3</c:v>
                </c:pt>
                <c:pt idx="283">
                  <c:v>6.0147832000000002E-3</c:v>
                </c:pt>
                <c:pt idx="284">
                  <c:v>5.9462890000000004E-3</c:v>
                </c:pt>
                <c:pt idx="285">
                  <c:v>5.8640440000000005E-3</c:v>
                </c:pt>
                <c:pt idx="286">
                  <c:v>5.7532595999999995E-3</c:v>
                </c:pt>
                <c:pt idx="287">
                  <c:v>5.6103037999999999E-3</c:v>
                </c:pt>
                <c:pt idx="288">
                  <c:v>5.4419220000000001E-3</c:v>
                </c:pt>
                <c:pt idx="289">
                  <c:v>5.2535626E-3</c:v>
                </c:pt>
                <c:pt idx="290">
                  <c:v>5.0491175999999999E-3</c:v>
                </c:pt>
                <c:pt idx="291">
                  <c:v>4.8239167999999995E-3</c:v>
                </c:pt>
                <c:pt idx="292">
                  <c:v>4.5818517999999999E-3</c:v>
                </c:pt>
                <c:pt idx="293">
                  <c:v>4.3286304000000001E-3</c:v>
                </c:pt>
                <c:pt idx="294">
                  <c:v>4.0746307999999995E-3</c:v>
                </c:pt>
                <c:pt idx="295">
                  <c:v>3.8234850000000002E-3</c:v>
                </c:pt>
                <c:pt idx="296">
                  <c:v>3.568707E-3</c:v>
                </c:pt>
                <c:pt idx="297">
                  <c:v>3.3128911999999997E-3</c:v>
                </c:pt>
                <c:pt idx="298">
                  <c:v>3.05967E-3</c:v>
                </c:pt>
                <c:pt idx="299">
                  <c:v>2.8147512E-3</c:v>
                </c:pt>
                <c:pt idx="300">
                  <c:v>2.5856585999999996E-3</c:v>
                </c:pt>
                <c:pt idx="301">
                  <c:v>2.3729111999999998E-3</c:v>
                </c:pt>
                <c:pt idx="302">
                  <c:v>2.1741741999999993E-3</c:v>
                </c:pt>
                <c:pt idx="303">
                  <c:v>1.9941174000000002E-3</c:v>
                </c:pt>
                <c:pt idx="304">
                  <c:v>1.8527182E-3</c:v>
                </c:pt>
                <c:pt idx="305">
                  <c:v>1.7673597999999999E-3</c:v>
                </c:pt>
                <c:pt idx="306">
                  <c:v>1.7450474000000001E-3</c:v>
                </c:pt>
                <c:pt idx="307">
                  <c:v>1.7655437999999999E-3</c:v>
                </c:pt>
                <c:pt idx="308">
                  <c:v>1.7831862E-3</c:v>
                </c:pt>
                <c:pt idx="309">
                  <c:v>1.7460852000000002E-3</c:v>
                </c:pt>
                <c:pt idx="310">
                  <c:v>1.6306309999999998E-3</c:v>
                </c:pt>
                <c:pt idx="311">
                  <c:v>1.4368232999999999E-3</c:v>
                </c:pt>
                <c:pt idx="312">
                  <c:v>1.2002066400000001E-3</c:v>
                </c:pt>
                <c:pt idx="313">
                  <c:v>9.8590258000000016E-4</c:v>
                </c:pt>
                <c:pt idx="314">
                  <c:v>8.3179040000000014E-4</c:v>
                </c:pt>
                <c:pt idx="315">
                  <c:v>7.5343702000000006E-4</c:v>
                </c:pt>
                <c:pt idx="316">
                  <c:v>7.5188034000000007E-4</c:v>
                </c:pt>
                <c:pt idx="317">
                  <c:v>7.8457078000000009E-4</c:v>
                </c:pt>
                <c:pt idx="318">
                  <c:v>8.0065656000000011E-4</c:v>
                </c:pt>
                <c:pt idx="319">
                  <c:v>7.9027863999999999E-4</c:v>
                </c:pt>
                <c:pt idx="320">
                  <c:v>7.5032364000000005E-4</c:v>
                </c:pt>
                <c:pt idx="321">
                  <c:v>7.031041E-4</c:v>
                </c:pt>
                <c:pt idx="322">
                  <c:v>6.8753721999999999E-4</c:v>
                </c:pt>
                <c:pt idx="323">
                  <c:v>7.1062807999999994E-4</c:v>
                </c:pt>
                <c:pt idx="324">
                  <c:v>7.4695079999999997E-4</c:v>
                </c:pt>
                <c:pt idx="325">
                  <c:v>7.7004168000000006E-4</c:v>
                </c:pt>
                <c:pt idx="326">
                  <c:v>7.4461578000000004E-4</c:v>
                </c:pt>
                <c:pt idx="327">
                  <c:v>6.5873848E-4</c:v>
                </c:pt>
                <c:pt idx="328">
                  <c:v>5.4094909999999991E-4</c:v>
                </c:pt>
                <c:pt idx="329">
                  <c:v>4.3068369999999998E-4</c:v>
                </c:pt>
                <c:pt idx="330">
                  <c:v>3.5233040000000001E-4</c:v>
                </c:pt>
                <c:pt idx="331">
                  <c:v>3.0978092000000002E-4</c:v>
                </c:pt>
                <c:pt idx="332">
                  <c:v>2.9421404000000006E-4</c:v>
                </c:pt>
                <c:pt idx="333">
                  <c:v>2.9343567999999998E-4</c:v>
                </c:pt>
                <c:pt idx="334">
                  <c:v>2.9654905999999999E-4</c:v>
                </c:pt>
                <c:pt idx="335">
                  <c:v>3.0433249999999999E-4</c:v>
                </c:pt>
                <c:pt idx="336">
                  <c:v>3.2534780000000003E-4</c:v>
                </c:pt>
                <c:pt idx="337">
                  <c:v>3.4817924000000002E-4</c:v>
                </c:pt>
                <c:pt idx="338">
                  <c:v>3.5388709999999997E-4</c:v>
                </c:pt>
                <c:pt idx="339">
                  <c:v>3.2690450000000005E-4</c:v>
                </c:pt>
                <c:pt idx="340">
                  <c:v>2.5425905200000002E-4</c:v>
                </c:pt>
                <c:pt idx="341">
                  <c:v>1.4814481199999999E-4</c:v>
                </c:pt>
                <c:pt idx="342">
                  <c:v>4.0473892000000017E-5</c:v>
                </c:pt>
                <c:pt idx="343">
                  <c:v>-5.4484068000000001E-5</c:v>
                </c:pt>
                <c:pt idx="344">
                  <c:v>-1.2401612799999999E-4</c:v>
                </c:pt>
                <c:pt idx="345">
                  <c:v>-1.5592824000000002E-4</c:v>
                </c:pt>
                <c:pt idx="346">
                  <c:v>-1.7279236000000001E-4</c:v>
                </c:pt>
                <c:pt idx="347">
                  <c:v>-1.9614268E-4</c:v>
                </c:pt>
                <c:pt idx="348">
                  <c:v>-2.259792E-4</c:v>
                </c:pt>
                <c:pt idx="349">
                  <c:v>-2.6152358000000001E-4</c:v>
                </c:pt>
                <c:pt idx="350">
                  <c:v>-2.9032229999999997E-4</c:v>
                </c:pt>
                <c:pt idx="351">
                  <c:v>-2.8539278000000001E-4</c:v>
                </c:pt>
                <c:pt idx="352">
                  <c:v>-2.3713545999999998E-4</c:v>
                </c:pt>
                <c:pt idx="353">
                  <c:v>-1.6241444E-4</c:v>
                </c:pt>
                <c:pt idx="354">
                  <c:v>-8.1207216000000015E-5</c:v>
                </c:pt>
                <c:pt idx="355">
                  <c:v>-1.5307424000000001E-5</c:v>
                </c:pt>
                <c:pt idx="356">
                  <c:v>3.3728239999999996E-5</c:v>
                </c:pt>
                <c:pt idx="357">
                  <c:v>8.2245019999999997E-5</c:v>
                </c:pt>
                <c:pt idx="358">
                  <c:v>1.4295585999999998E-4</c:v>
                </c:pt>
                <c:pt idx="359">
                  <c:v>2.0652061600000003E-4</c:v>
                </c:pt>
                <c:pt idx="360">
                  <c:v>2.4777284400000004E-4</c:v>
                </c:pt>
                <c:pt idx="361">
                  <c:v>2.3895161200000004E-4</c:v>
                </c:pt>
                <c:pt idx="362">
                  <c:v>1.6526837200000002E-4</c:v>
                </c:pt>
                <c:pt idx="363">
                  <c:v>4.9814011999999994E-5</c:v>
                </c:pt>
                <c:pt idx="364">
                  <c:v>-6.4862007999999999E-5</c:v>
                </c:pt>
                <c:pt idx="365">
                  <c:v>-1.45550328E-4</c:v>
                </c:pt>
                <c:pt idx="366">
                  <c:v>-1.9328876000000001E-4</c:v>
                </c:pt>
                <c:pt idx="367">
                  <c:v>-2.2701700000000001E-4</c:v>
                </c:pt>
                <c:pt idx="368">
                  <c:v>-2.6619366000000004E-4</c:v>
                </c:pt>
                <c:pt idx="369">
                  <c:v>-3.1730491999999998E-4</c:v>
                </c:pt>
                <c:pt idx="370">
                  <c:v>-3.7360513999999998E-4</c:v>
                </c:pt>
                <c:pt idx="371">
                  <c:v>-4.1978687999999996E-4</c:v>
                </c:pt>
                <c:pt idx="372">
                  <c:v>-4.5377456000000004E-4</c:v>
                </c:pt>
                <c:pt idx="373">
                  <c:v>-4.8931893999999991E-4</c:v>
                </c:pt>
                <c:pt idx="374">
                  <c:v>-5.2771724000000005E-4</c:v>
                </c:pt>
                <c:pt idx="375">
                  <c:v>-5.5885099999999997E-4</c:v>
                </c:pt>
                <c:pt idx="376">
                  <c:v>-5.7519624000000006E-4</c:v>
                </c:pt>
                <c:pt idx="377">
                  <c:v>-5.7467735999999997E-4</c:v>
                </c:pt>
                <c:pt idx="378">
                  <c:v>-5.6455888000000001E-4</c:v>
                </c:pt>
                <c:pt idx="379">
                  <c:v>-5.7078561999999999E-4</c:v>
                </c:pt>
                <c:pt idx="380">
                  <c:v>-6.0217883999999998E-4</c:v>
                </c:pt>
                <c:pt idx="381">
                  <c:v>-6.3876100000000006E-4</c:v>
                </c:pt>
                <c:pt idx="382">
                  <c:v>-6.5329007999999995E-4</c:v>
                </c:pt>
                <c:pt idx="383">
                  <c:v>-6.2916141999999999E-4</c:v>
                </c:pt>
                <c:pt idx="384">
                  <c:v>-5.6611556E-4</c:v>
                </c:pt>
                <c:pt idx="385">
                  <c:v>-4.9035673999999992E-4</c:v>
                </c:pt>
                <c:pt idx="386">
                  <c:v>-4.3275928000000003E-4</c:v>
                </c:pt>
                <c:pt idx="387">
                  <c:v>-4.1070620000000001E-4</c:v>
                </c:pt>
                <c:pt idx="388">
                  <c:v>-4.2264080000000001E-4</c:v>
                </c:pt>
                <c:pt idx="389">
                  <c:v>-4.5636904000000004E-4</c:v>
                </c:pt>
                <c:pt idx="390">
                  <c:v>-4.9580513999999997E-4</c:v>
                </c:pt>
                <c:pt idx="391">
                  <c:v>-5.2849560000000002E-4</c:v>
                </c:pt>
                <c:pt idx="392">
                  <c:v>-5.4354358000000002E-4</c:v>
                </c:pt>
                <c:pt idx="393">
                  <c:v>-5.2953340000000003E-4</c:v>
                </c:pt>
                <c:pt idx="394">
                  <c:v>-4.8127607999999994E-4</c:v>
                </c:pt>
                <c:pt idx="395">
                  <c:v>-4.0992785999999996E-4</c:v>
                </c:pt>
                <c:pt idx="396">
                  <c:v>-3.3209343999999997E-4</c:v>
                </c:pt>
                <c:pt idx="397">
                  <c:v>-2.5763186000000006E-4</c:v>
                </c:pt>
                <c:pt idx="398">
                  <c:v>-2.0340722E-4</c:v>
                </c:pt>
                <c:pt idx="399">
                  <c:v>-1.8239192000000002E-4</c:v>
                </c:pt>
                <c:pt idx="400">
                  <c:v>-1.8991591999999998E-4</c:v>
                </c:pt>
                <c:pt idx="401">
                  <c:v>-2.200119E-4</c:v>
                </c:pt>
                <c:pt idx="402">
                  <c:v>-2.6878814000000004E-4</c:v>
                </c:pt>
                <c:pt idx="403">
                  <c:v>-3.1055926000000001E-4</c:v>
                </c:pt>
                <c:pt idx="404">
                  <c:v>-3.2742337999999997E-4</c:v>
                </c:pt>
                <c:pt idx="405">
                  <c:v>-3.3131510000000003E-4</c:v>
                </c:pt>
                <c:pt idx="406">
                  <c:v>-3.4169302000000004E-4</c:v>
                </c:pt>
                <c:pt idx="407">
                  <c:v>-3.7801573999999996E-4</c:v>
                </c:pt>
                <c:pt idx="408">
                  <c:v>-4.5870407999999989E-4</c:v>
                </c:pt>
                <c:pt idx="409">
                  <c:v>-5.7026671999999999E-4</c:v>
                </c:pt>
                <c:pt idx="410">
                  <c:v>-6.7171089999999993E-4</c:v>
                </c:pt>
                <c:pt idx="411">
                  <c:v>-7.370918E-4</c:v>
                </c:pt>
                <c:pt idx="412">
                  <c:v>-7.5655040000000007E-4</c:v>
                </c:pt>
                <c:pt idx="413">
                  <c:v>-7.3864847999999988E-4</c:v>
                </c:pt>
                <c:pt idx="414">
                  <c:v>-7.1270367999999996E-4</c:v>
                </c:pt>
                <c:pt idx="415">
                  <c:v>-7.0206629999999999E-4</c:v>
                </c:pt>
                <c:pt idx="416">
                  <c:v>-7.1140641999999999E-4</c:v>
                </c:pt>
                <c:pt idx="417">
                  <c:v>-7.3916733999999993E-4</c:v>
                </c:pt>
                <c:pt idx="418">
                  <c:v>-7.822357200000001E-4</c:v>
                </c:pt>
                <c:pt idx="419">
                  <c:v>-8.2712024E-4</c:v>
                </c:pt>
                <c:pt idx="420">
                  <c:v>-8.6344296000000003E-4</c:v>
                </c:pt>
                <c:pt idx="421">
                  <c:v>-8.7849094000000004E-4</c:v>
                </c:pt>
                <c:pt idx="422">
                  <c:v>-8.5540007999999998E-4</c:v>
                </c:pt>
                <c:pt idx="423">
                  <c:v>-7.9598648000000008E-4</c:v>
                </c:pt>
                <c:pt idx="424">
                  <c:v>-7.2671386000000007E-4</c:v>
                </c:pt>
                <c:pt idx="425">
                  <c:v>-6.691163999999999E-4</c:v>
                </c:pt>
                <c:pt idx="426">
                  <c:v>-6.4109601999999999E-4</c:v>
                </c:pt>
                <c:pt idx="427">
                  <c:v>-6.6366800000000007E-4</c:v>
                </c:pt>
                <c:pt idx="428">
                  <c:v>-7.2904890000000003E-4</c:v>
                </c:pt>
                <c:pt idx="429">
                  <c:v>-8.0221323999999999E-4</c:v>
                </c:pt>
                <c:pt idx="430">
                  <c:v>-8.5929179999999993E-4</c:v>
                </c:pt>
                <c:pt idx="431">
                  <c:v>-8.8445826000000012E-4</c:v>
                </c:pt>
                <c:pt idx="432">
                  <c:v>-8.6759414000000016E-4</c:v>
                </c:pt>
                <c:pt idx="433">
                  <c:v>-8.1803958000000007E-4</c:v>
                </c:pt>
                <c:pt idx="434">
                  <c:v>-7.5836653999999991E-4</c:v>
                </c:pt>
                <c:pt idx="435">
                  <c:v>-7.0673640000000005E-4</c:v>
                </c:pt>
                <c:pt idx="436">
                  <c:v>-6.7560264000000002E-4</c:v>
                </c:pt>
                <c:pt idx="437">
                  <c:v>-6.6781920000000001E-4</c:v>
                </c:pt>
                <c:pt idx="438">
                  <c:v>-6.7404594E-4</c:v>
                </c:pt>
                <c:pt idx="439">
                  <c:v>-6.8779667999999995E-4</c:v>
                </c:pt>
                <c:pt idx="440">
                  <c:v>-6.9869349999999997E-4</c:v>
                </c:pt>
                <c:pt idx="441">
                  <c:v>-6.9583958000000003E-4</c:v>
                </c:pt>
                <c:pt idx="442">
                  <c:v>-6.7430538000000004E-4</c:v>
                </c:pt>
                <c:pt idx="443">
                  <c:v>-6.3850156000000002E-4</c:v>
                </c:pt>
                <c:pt idx="444">
                  <c:v>-5.8998478000000013E-4</c:v>
                </c:pt>
                <c:pt idx="445">
                  <c:v>-5.5002978000000008E-4</c:v>
                </c:pt>
                <c:pt idx="446">
                  <c:v>-5.4510026000000001E-4</c:v>
                </c:pt>
                <c:pt idx="447">
                  <c:v>-5.6922894000000011E-4</c:v>
                </c:pt>
                <c:pt idx="448">
                  <c:v>-6.0892448000000009E-4</c:v>
                </c:pt>
                <c:pt idx="449">
                  <c:v>-6.5277119999999998E-4</c:v>
                </c:pt>
                <c:pt idx="450">
                  <c:v>-6.6885698E-4</c:v>
                </c:pt>
                <c:pt idx="451">
                  <c:v>-6.4057714000000001E-4</c:v>
                </c:pt>
                <c:pt idx="452">
                  <c:v>-6.0555166000000004E-4</c:v>
                </c:pt>
                <c:pt idx="453">
                  <c:v>-5.8375804000000003E-4</c:v>
                </c:pt>
                <c:pt idx="454">
                  <c:v>-5.8375804000000003E-4</c:v>
                </c:pt>
                <c:pt idx="455">
                  <c:v>-6.3409093999999995E-4</c:v>
                </c:pt>
                <c:pt idx="456">
                  <c:v>-7.2411939999999998E-4</c:v>
                </c:pt>
                <c:pt idx="457">
                  <c:v>-8.0558605999999993E-4</c:v>
                </c:pt>
                <c:pt idx="458">
                  <c:v>-8.7433978000000005E-4</c:v>
                </c:pt>
                <c:pt idx="459">
                  <c:v>-9.3297502000000009E-4</c:v>
                </c:pt>
                <c:pt idx="460">
                  <c:v>-9.6333044000000007E-4</c:v>
                </c:pt>
                <c:pt idx="461">
                  <c:v>-9.8201067999999984E-4</c:v>
                </c:pt>
                <c:pt idx="462">
                  <c:v>-1.0105499199999999E-3</c:v>
                </c:pt>
                <c:pt idx="463">
                  <c:v>-1.0422025399999999E-3</c:v>
                </c:pt>
                <c:pt idx="464">
                  <c:v>-1.0813791199999999E-3</c:v>
                </c:pt>
                <c:pt idx="465">
                  <c:v>-1.1337876E-3</c:v>
                </c:pt>
                <c:pt idx="466">
                  <c:v>-1.176337E-3</c:v>
                </c:pt>
                <c:pt idx="467">
                  <c:v>-1.199428E-3</c:v>
                </c:pt>
                <c:pt idx="468">
                  <c:v>-1.1991686E-3</c:v>
                </c:pt>
                <c:pt idx="469">
                  <c:v>-1.1784128E-3</c:v>
                </c:pt>
                <c:pt idx="470">
                  <c:v>-1.1631054000000001E-3</c:v>
                </c:pt>
                <c:pt idx="471">
                  <c:v>-1.1833424000000001E-3</c:v>
                </c:pt>
                <c:pt idx="472">
                  <c:v>-1.2391235999999999E-3</c:v>
                </c:pt>
                <c:pt idx="473">
                  <c:v>-1.3239630000000003E-3</c:v>
                </c:pt>
                <c:pt idx="474">
                  <c:v>-1.4256666000000001E-3</c:v>
                </c:pt>
                <c:pt idx="475">
                  <c:v>-1.5167328000000001E-3</c:v>
                </c:pt>
                <c:pt idx="476">
                  <c:v>-1.5834109999999998E-3</c:v>
                </c:pt>
                <c:pt idx="477">
                  <c:v>-1.6275172000000001E-3</c:v>
                </c:pt>
                <c:pt idx="478">
                  <c:v>-1.6371168000000001E-3</c:v>
                </c:pt>
                <c:pt idx="479">
                  <c:v>-1.5935296000000002E-3</c:v>
                </c:pt>
                <c:pt idx="480">
                  <c:v>-1.5045389999999998E-3</c:v>
                </c:pt>
                <c:pt idx="481">
                  <c:v>-1.3838956E-3</c:v>
                </c:pt>
                <c:pt idx="482">
                  <c:v>-1.2505394000000001E-3</c:v>
                </c:pt>
                <c:pt idx="483">
                  <c:v>-1.1433874E-3</c:v>
                </c:pt>
                <c:pt idx="484">
                  <c:v>-1.0811198E-3</c:v>
                </c:pt>
                <c:pt idx="485">
                  <c:v>-1.0481698000000001E-3</c:v>
                </c:pt>
                <c:pt idx="486">
                  <c:v>-1.02456008E-3</c:v>
                </c:pt>
                <c:pt idx="487">
                  <c:v>-9.8927508000000008E-4</c:v>
                </c:pt>
                <c:pt idx="488">
                  <c:v>-9.2830482000000011E-4</c:v>
                </c:pt>
                <c:pt idx="489">
                  <c:v>-8.5124881999999995E-4</c:v>
                </c:pt>
                <c:pt idx="490">
                  <c:v>-7.7471173999999995E-4</c:v>
                </c:pt>
                <c:pt idx="491">
                  <c:v>-7.1841151999999994E-4</c:v>
                </c:pt>
                <c:pt idx="492">
                  <c:v>-6.9168838000000009E-4</c:v>
                </c:pt>
                <c:pt idx="493">
                  <c:v>-6.7015420000000002E-4</c:v>
                </c:pt>
                <c:pt idx="494">
                  <c:v>-6.2812361999999998E-4</c:v>
                </c:pt>
                <c:pt idx="495">
                  <c:v>-5.4717584000000001E-4</c:v>
                </c:pt>
                <c:pt idx="496">
                  <c:v>-4.101873E-4</c:v>
                </c:pt>
                <c:pt idx="497">
                  <c:v>-2.3142762000000002E-4</c:v>
                </c:pt>
                <c:pt idx="498">
                  <c:v>-5.2149059999999996E-5</c:v>
                </c:pt>
                <c:pt idx="499">
                  <c:v>9.1325680000000004E-5</c:v>
                </c:pt>
                <c:pt idx="500">
                  <c:v>1.7045732000000002E-4</c:v>
                </c:pt>
                <c:pt idx="501">
                  <c:v>1.8317027199999999E-4</c:v>
                </c:pt>
                <c:pt idx="502">
                  <c:v>1.5670658000000001E-4</c:v>
                </c:pt>
                <c:pt idx="503">
                  <c:v>1.22200004E-4</c:v>
                </c:pt>
                <c:pt idx="504">
                  <c:v>1.14676004E-4</c:v>
                </c:pt>
                <c:pt idx="505">
                  <c:v>1.5618768400000002E-4</c:v>
                </c:pt>
                <c:pt idx="506">
                  <c:v>2.3220595200000002E-4</c:v>
                </c:pt>
                <c:pt idx="507">
                  <c:v>3.1652656399999999E-4</c:v>
                </c:pt>
                <c:pt idx="508">
                  <c:v>3.7619960000000001E-4</c:v>
                </c:pt>
                <c:pt idx="509">
                  <c:v>3.7464292000000002E-4</c:v>
                </c:pt>
                <c:pt idx="510">
                  <c:v>3.0173803599999993E-4</c:v>
                </c:pt>
                <c:pt idx="511">
                  <c:v>1.7460851599999998E-4</c:v>
                </c:pt>
                <c:pt idx="512">
                  <c:v>2.2053075999999981E-5</c:v>
                </c:pt>
                <c:pt idx="513">
                  <c:v>-1.10265404E-4</c:v>
                </c:pt>
                <c:pt idx="514">
                  <c:v>-1.85245884E-4</c:v>
                </c:pt>
                <c:pt idx="515">
                  <c:v>-1.8861870800000001E-4</c:v>
                </c:pt>
                <c:pt idx="516">
                  <c:v>-1.1389768799999999E-4</c:v>
                </c:pt>
                <c:pt idx="517">
                  <c:v>1.9977492000000001E-5</c:v>
                </c:pt>
                <c:pt idx="518">
                  <c:v>1.81613612E-4</c:v>
                </c:pt>
                <c:pt idx="519">
                  <c:v>3.4610365200000005E-4</c:v>
                </c:pt>
                <c:pt idx="520">
                  <c:v>4.8335164000000007E-4</c:v>
                </c:pt>
                <c:pt idx="521">
                  <c:v>5.6767224000000009E-4</c:v>
                </c:pt>
                <c:pt idx="522">
                  <c:v>5.9698986000000006E-4</c:v>
                </c:pt>
                <c:pt idx="523">
                  <c:v>5.6455884000000006E-4</c:v>
                </c:pt>
                <c:pt idx="524">
                  <c:v>4.6830363999999993E-4</c:v>
                </c:pt>
                <c:pt idx="525">
                  <c:v>3.3235289200000002E-4</c:v>
                </c:pt>
                <c:pt idx="526">
                  <c:v>1.8472697200000001E-4</c:v>
                </c:pt>
                <c:pt idx="527">
                  <c:v>5.188959199999999E-5</c:v>
                </c:pt>
                <c:pt idx="528">
                  <c:v>-3.761996E-5</c:v>
                </c:pt>
                <c:pt idx="529">
                  <c:v>-6.5899799999999989E-5</c:v>
                </c:pt>
                <c:pt idx="530">
                  <c:v>-2.4907011999999997E-5</c:v>
                </c:pt>
                <c:pt idx="531">
                  <c:v>6.5380908000000005E-5</c:v>
                </c:pt>
                <c:pt idx="532">
                  <c:v>1.6604672800000001E-4</c:v>
                </c:pt>
                <c:pt idx="533">
                  <c:v>2.4440002000000001E-4</c:v>
                </c:pt>
                <c:pt idx="534">
                  <c:v>2.7138261999999999E-4</c:v>
                </c:pt>
                <c:pt idx="535">
                  <c:v>2.3635713600000003E-4</c:v>
                </c:pt>
                <c:pt idx="536">
                  <c:v>1.6526837599999998E-4</c:v>
                </c:pt>
                <c:pt idx="537">
                  <c:v>8.6136740000000001E-5</c:v>
                </c:pt>
                <c:pt idx="538">
                  <c:v>9.3401360000000007E-6</c:v>
                </c:pt>
                <c:pt idx="539">
                  <c:v>-4.6700643999999998E-5</c:v>
                </c:pt>
                <c:pt idx="540">
                  <c:v>-7.3942679999999998E-5</c:v>
                </c:pt>
                <c:pt idx="541">
                  <c:v>-6.1489175999999995E-5</c:v>
                </c:pt>
                <c:pt idx="542">
                  <c:v>3.3728199999999973E-6</c:v>
                </c:pt>
                <c:pt idx="543">
                  <c:v>1.1130318400000001E-4</c:v>
                </c:pt>
                <c:pt idx="544">
                  <c:v>2.3869216400000003E-4</c:v>
                </c:pt>
                <c:pt idx="545">
                  <c:v>3.4273080400000001E-4</c:v>
                </c:pt>
                <c:pt idx="546">
                  <c:v>3.7360512000000001E-4</c:v>
                </c:pt>
                <c:pt idx="547">
                  <c:v>3.2431000400000006E-4</c:v>
                </c:pt>
                <c:pt idx="548">
                  <c:v>2.2909259200000004E-4</c:v>
                </c:pt>
                <c:pt idx="549">
                  <c:v>1.2064332000000001E-4</c:v>
                </c:pt>
                <c:pt idx="550">
                  <c:v>4.3846715999999999E-5</c:v>
                </c:pt>
                <c:pt idx="551">
                  <c:v>2.2571975999999998E-5</c:v>
                </c:pt>
                <c:pt idx="552">
                  <c:v>3.3728239999999996E-5</c:v>
                </c:pt>
                <c:pt idx="553">
                  <c:v>4.9814015999999998E-5</c:v>
                </c:pt>
                <c:pt idx="554">
                  <c:v>5.3186839999999993E-5</c:v>
                </c:pt>
                <c:pt idx="555">
                  <c:v>2.9317623999999998E-5</c:v>
                </c:pt>
                <c:pt idx="556">
                  <c:v>-6.7456480000000058E-6</c:v>
                </c:pt>
                <c:pt idx="557">
                  <c:v>-1.6085776000000002E-5</c:v>
                </c:pt>
                <c:pt idx="558">
                  <c:v>2.1534179999999993E-5</c:v>
                </c:pt>
                <c:pt idx="559">
                  <c:v>1.0793036800000001E-4</c:v>
                </c:pt>
                <c:pt idx="560">
                  <c:v>2.2364418800000001E-4</c:v>
                </c:pt>
                <c:pt idx="561">
                  <c:v>3.2223444E-4</c:v>
                </c:pt>
                <c:pt idx="562">
                  <c:v>3.6530280000000002E-4</c:v>
                </c:pt>
                <c:pt idx="563">
                  <c:v>3.5440598000000001E-4</c:v>
                </c:pt>
                <c:pt idx="564">
                  <c:v>2.9914356000000002E-4</c:v>
                </c:pt>
                <c:pt idx="565">
                  <c:v>2.22087492E-4</c:v>
                </c:pt>
                <c:pt idx="566">
                  <c:v>1.58003824E-4</c:v>
                </c:pt>
                <c:pt idx="567">
                  <c:v>1.1701104800000001E-4</c:v>
                </c:pt>
                <c:pt idx="568">
                  <c:v>9.9368587999999996E-5</c:v>
                </c:pt>
                <c:pt idx="569">
                  <c:v>1.22459448E-4</c:v>
                </c:pt>
                <c:pt idx="570">
                  <c:v>1.8732145600000003E-4</c:v>
                </c:pt>
                <c:pt idx="571">
                  <c:v>2.7475544400000002E-4</c:v>
                </c:pt>
                <c:pt idx="572">
                  <c:v>3.7905353999999997E-4</c:v>
                </c:pt>
                <c:pt idx="573">
                  <c:v>4.7530875999999997E-4</c:v>
                </c:pt>
                <c:pt idx="574">
                  <c:v>5.2849560000000002E-4</c:v>
                </c:pt>
                <c:pt idx="575">
                  <c:v>5.3835462000000002E-4</c:v>
                </c:pt>
                <c:pt idx="576">
                  <c:v>5.2771724000000005E-4</c:v>
                </c:pt>
                <c:pt idx="577">
                  <c:v>4.9450790000000002E-4</c:v>
                </c:pt>
                <c:pt idx="578">
                  <c:v>4.4132106000000003E-4</c:v>
                </c:pt>
                <c:pt idx="579">
                  <c:v>3.7619961999999998E-4</c:v>
                </c:pt>
                <c:pt idx="580">
                  <c:v>2.8383612799999996E-4</c:v>
                </c:pt>
                <c:pt idx="581">
                  <c:v>1.7123568799999998E-4</c:v>
                </c:pt>
                <c:pt idx="582">
                  <c:v>7.3683235999999998E-5</c:v>
                </c:pt>
                <c:pt idx="583">
                  <c:v>5.9673000000000013E-6</c:v>
                </c:pt>
                <c:pt idx="584">
                  <c:v>-2.4907016000000001E-5</c:v>
                </c:pt>
                <c:pt idx="585">
                  <c:v>-5.7078640000000033E-6</c:v>
                </c:pt>
                <c:pt idx="586">
                  <c:v>3.4247136000000005E-5</c:v>
                </c:pt>
                <c:pt idx="587">
                  <c:v>5.9413592000000001E-5</c:v>
                </c:pt>
                <c:pt idx="588">
                  <c:v>5.8375799999999998E-5</c:v>
                </c:pt>
                <c:pt idx="589">
                  <c:v>3.0095968E-5</c:v>
                </c:pt>
                <c:pt idx="590">
                  <c:v>-9.080680000000003E-6</c:v>
                </c:pt>
                <c:pt idx="591">
                  <c:v>-1.7383016E-5</c:v>
                </c:pt>
                <c:pt idx="592">
                  <c:v>2.2571979999999992E-5</c:v>
                </c:pt>
                <c:pt idx="593">
                  <c:v>9.7811908000000006E-5</c:v>
                </c:pt>
                <c:pt idx="594">
                  <c:v>1.84726996E-4</c:v>
                </c:pt>
                <c:pt idx="595">
                  <c:v>2.4984844400000001E-4</c:v>
                </c:pt>
                <c:pt idx="596">
                  <c:v>2.6463698000000005E-4</c:v>
                </c:pt>
                <c:pt idx="597">
                  <c:v>2.4751340000000001E-4</c:v>
                </c:pt>
              </c:numCache>
            </c:numRef>
          </c:val>
          <c:smooth val="0"/>
        </c:ser>
        <c:ser>
          <c:idx val="77"/>
          <c:order val="76"/>
          <c:marker>
            <c:symbol val="none"/>
          </c:marker>
          <c:val>
            <c:numRef>
              <c:f>Sheet1!$CA$2:$CA$599</c:f>
              <c:numCache>
                <c:formatCode>0.00E+00</c:formatCode>
                <c:ptCount val="598"/>
                <c:pt idx="0">
                  <c:v>3.3209340000000002E-4</c:v>
                </c:pt>
                <c:pt idx="1">
                  <c:v>4.4106160000000001E-4</c:v>
                </c:pt>
                <c:pt idx="2">
                  <c:v>5.0255077999999996E-4</c:v>
                </c:pt>
                <c:pt idx="3">
                  <c:v>5.4172743999999996E-4</c:v>
                </c:pt>
                <c:pt idx="4">
                  <c:v>5.3212786000000011E-4</c:v>
                </c:pt>
                <c:pt idx="5">
                  <c:v>4.8802170000000002E-4</c:v>
                </c:pt>
                <c:pt idx="6">
                  <c:v>4.1667348000000003E-4</c:v>
                </c:pt>
                <c:pt idx="7">
                  <c:v>3.2015882E-4</c:v>
                </c:pt>
                <c:pt idx="8">
                  <c:v>2.2935201599999996E-4</c:v>
                </c:pt>
                <c:pt idx="9">
                  <c:v>1.6293333200000001E-4</c:v>
                </c:pt>
                <c:pt idx="10">
                  <c:v>1.0922759999999999E-4</c:v>
                </c:pt>
                <c:pt idx="11">
                  <c:v>8.48395E-5</c:v>
                </c:pt>
                <c:pt idx="12">
                  <c:v>9.4698519999999989E-5</c:v>
                </c:pt>
                <c:pt idx="13">
                  <c:v>1.10524844E-4</c:v>
                </c:pt>
                <c:pt idx="14">
                  <c:v>1.25053928E-4</c:v>
                </c:pt>
                <c:pt idx="15">
                  <c:v>1.4944203999999999E-4</c:v>
                </c:pt>
                <c:pt idx="16">
                  <c:v>1.7772185999999999E-4</c:v>
                </c:pt>
                <c:pt idx="17">
                  <c:v>2.1041232000000004E-4</c:v>
                </c:pt>
                <c:pt idx="18">
                  <c:v>2.5036731999999995E-4</c:v>
                </c:pt>
                <c:pt idx="19">
                  <c:v>2.6956647999999998E-4</c:v>
                </c:pt>
                <c:pt idx="20">
                  <c:v>2.50886224E-4</c:v>
                </c:pt>
                <c:pt idx="21">
                  <c:v>2.0937455199999998E-4</c:v>
                </c:pt>
                <c:pt idx="22">
                  <c:v>1.69160112E-4</c:v>
                </c:pt>
                <c:pt idx="23">
                  <c:v>1.59819972E-4</c:v>
                </c:pt>
                <c:pt idx="24">
                  <c:v>2.0833675200000002E-4</c:v>
                </c:pt>
                <c:pt idx="25">
                  <c:v>3.0173802799999996E-4</c:v>
                </c:pt>
                <c:pt idx="26">
                  <c:v>4.1226288E-4</c:v>
                </c:pt>
                <c:pt idx="27">
                  <c:v>5.1552317999999998E-4</c:v>
                </c:pt>
                <c:pt idx="28">
                  <c:v>5.837580199999999E-4</c:v>
                </c:pt>
                <c:pt idx="29">
                  <c:v>6.1177840000000002E-4</c:v>
                </c:pt>
                <c:pt idx="30">
                  <c:v>6.0710834000000003E-4</c:v>
                </c:pt>
                <c:pt idx="31">
                  <c:v>5.6403995999999997E-4</c:v>
                </c:pt>
                <c:pt idx="32">
                  <c:v>4.9865906000000002E-4</c:v>
                </c:pt>
                <c:pt idx="33">
                  <c:v>4.4209938E-4</c:v>
                </c:pt>
                <c:pt idx="34">
                  <c:v>4.0136603999999995E-4</c:v>
                </c:pt>
                <c:pt idx="35">
                  <c:v>3.8346413999999996E-4</c:v>
                </c:pt>
                <c:pt idx="36">
                  <c:v>3.8839366000000003E-4</c:v>
                </c:pt>
                <c:pt idx="37">
                  <c:v>3.9669599999999993E-4</c:v>
                </c:pt>
                <c:pt idx="38">
                  <c:v>4.1044675999999997E-4</c:v>
                </c:pt>
                <c:pt idx="39">
                  <c:v>4.5118010000000001E-4</c:v>
                </c:pt>
                <c:pt idx="40">
                  <c:v>5.1604210000000001E-4</c:v>
                </c:pt>
                <c:pt idx="41">
                  <c:v>5.8816864000000007E-4</c:v>
                </c:pt>
                <c:pt idx="42">
                  <c:v>6.405771399999999E-4</c:v>
                </c:pt>
                <c:pt idx="43">
                  <c:v>6.3642595999999999E-4</c:v>
                </c:pt>
                <c:pt idx="44">
                  <c:v>5.7467734000000005E-4</c:v>
                </c:pt>
                <c:pt idx="45">
                  <c:v>4.955456799999999E-4</c:v>
                </c:pt>
                <c:pt idx="46">
                  <c:v>4.3275928000000003E-4</c:v>
                </c:pt>
                <c:pt idx="47">
                  <c:v>4.0188495999999999E-4</c:v>
                </c:pt>
                <c:pt idx="48">
                  <c:v>4.0292276E-4</c:v>
                </c:pt>
                <c:pt idx="49">
                  <c:v>3.9721490000000004E-4</c:v>
                </c:pt>
                <c:pt idx="50">
                  <c:v>3.4843867999999995E-4</c:v>
                </c:pt>
                <c:pt idx="51">
                  <c:v>2.6152358799999998E-4</c:v>
                </c:pt>
                <c:pt idx="52">
                  <c:v>1.5514990800000002E-4</c:v>
                </c:pt>
                <c:pt idx="53">
                  <c:v>5.0073467999999993E-5</c:v>
                </c:pt>
                <c:pt idx="54">
                  <c:v>-2.9836512000000004E-5</c:v>
                </c:pt>
                <c:pt idx="55">
                  <c:v>-8.4839491999999991E-5</c:v>
                </c:pt>
                <c:pt idx="56">
                  <c:v>-1.3154014000000001E-4</c:v>
                </c:pt>
                <c:pt idx="57">
                  <c:v>-1.69679E-4</c:v>
                </c:pt>
                <c:pt idx="58">
                  <c:v>-1.8913759999999996E-4</c:v>
                </c:pt>
                <c:pt idx="59">
                  <c:v>-1.8239196E-4</c:v>
                </c:pt>
                <c:pt idx="60">
                  <c:v>-1.4373419999999998E-4</c:v>
                </c:pt>
                <c:pt idx="61">
                  <c:v>-7.6277719999999984E-5</c:v>
                </c:pt>
                <c:pt idx="62">
                  <c:v>-4.9295200000000073E-6</c:v>
                </c:pt>
                <c:pt idx="63">
                  <c:v>3.3468779999999999E-5</c:v>
                </c:pt>
                <c:pt idx="64">
                  <c:v>3.6322707999999992E-5</c:v>
                </c:pt>
                <c:pt idx="65">
                  <c:v>2.8539267999999999E-5</c:v>
                </c:pt>
                <c:pt idx="66">
                  <c:v>3.5284928000000002E-5</c:v>
                </c:pt>
                <c:pt idx="67">
                  <c:v>8.2763907999999997E-5</c:v>
                </c:pt>
                <c:pt idx="68">
                  <c:v>1.8368918799999999E-4</c:v>
                </c:pt>
                <c:pt idx="69">
                  <c:v>3.0095968E-4</c:v>
                </c:pt>
                <c:pt idx="70">
                  <c:v>3.9202593999999999E-4</c:v>
                </c:pt>
                <c:pt idx="71">
                  <c:v>4.4183995999999993E-4</c:v>
                </c:pt>
                <c:pt idx="72">
                  <c:v>4.4936396E-4</c:v>
                </c:pt>
                <c:pt idx="73">
                  <c:v>4.4625058000000005E-4</c:v>
                </c:pt>
                <c:pt idx="74">
                  <c:v>4.8309220000000003E-4</c:v>
                </c:pt>
                <c:pt idx="75">
                  <c:v>5.7078561999999999E-4</c:v>
                </c:pt>
                <c:pt idx="76">
                  <c:v>6.8520218000000003E-4</c:v>
                </c:pt>
                <c:pt idx="77">
                  <c:v>7.8794360000000003E-4</c:v>
                </c:pt>
                <c:pt idx="78">
                  <c:v>8.2348798000000012E-4</c:v>
                </c:pt>
                <c:pt idx="79">
                  <c:v>7.5732874000000001E-4</c:v>
                </c:pt>
                <c:pt idx="80">
                  <c:v>6.1644846000000002E-4</c:v>
                </c:pt>
                <c:pt idx="81">
                  <c:v>4.5714737999999998E-4</c:v>
                </c:pt>
                <c:pt idx="82">
                  <c:v>3.3494735999999996E-4</c:v>
                </c:pt>
                <c:pt idx="83">
                  <c:v>2.8305776000000002E-4</c:v>
                </c:pt>
                <c:pt idx="84">
                  <c:v>2.9525181999999999E-4</c:v>
                </c:pt>
                <c:pt idx="85">
                  <c:v>3.2612613999999997E-4</c:v>
                </c:pt>
                <c:pt idx="86">
                  <c:v>3.3313123999999998E-4</c:v>
                </c:pt>
                <c:pt idx="87">
                  <c:v>3.0511086000000002E-4</c:v>
                </c:pt>
                <c:pt idx="88">
                  <c:v>2.4465946800000002E-4</c:v>
                </c:pt>
                <c:pt idx="89">
                  <c:v>1.68900648E-4</c:v>
                </c:pt>
                <c:pt idx="90">
                  <c:v>1.02222512E-4</c:v>
                </c:pt>
                <c:pt idx="91">
                  <c:v>5.0073468000000007E-5</c:v>
                </c:pt>
                <c:pt idx="92">
                  <c:v>7.5239920000000043E-6</c:v>
                </c:pt>
                <c:pt idx="93">
                  <c:v>-1.1934607999999999E-5</c:v>
                </c:pt>
                <c:pt idx="94">
                  <c:v>1.297231999999998E-6</c:v>
                </c:pt>
                <c:pt idx="95">
                  <c:v>4.1771128000000001E-5</c:v>
                </c:pt>
                <c:pt idx="96">
                  <c:v>9.9368592000000008E-5</c:v>
                </c:pt>
                <c:pt idx="97">
                  <c:v>1.5540936800000001E-4</c:v>
                </c:pt>
                <c:pt idx="98">
                  <c:v>1.9484546000000003E-4</c:v>
                </c:pt>
                <c:pt idx="99">
                  <c:v>2.1404462000000003E-4</c:v>
                </c:pt>
                <c:pt idx="100">
                  <c:v>2.2597922E-4</c:v>
                </c:pt>
                <c:pt idx="101">
                  <c:v>2.5218346000000001E-4</c:v>
                </c:pt>
                <c:pt idx="102">
                  <c:v>2.8591170000000004E-4</c:v>
                </c:pt>
                <c:pt idx="103">
                  <c:v>2.9577071999999999E-4</c:v>
                </c:pt>
                <c:pt idx="104">
                  <c:v>2.6152358399999999E-4</c:v>
                </c:pt>
                <c:pt idx="105">
                  <c:v>1.6526838400000003E-4</c:v>
                </c:pt>
                <c:pt idx="106">
                  <c:v>1.2453504000000011E-5</c:v>
                </c:pt>
                <c:pt idx="107">
                  <c:v>-1.3543185600000001E-4</c:v>
                </c:pt>
                <c:pt idx="108">
                  <c:v>-2.1119065600000002E-4</c:v>
                </c:pt>
                <c:pt idx="109">
                  <c:v>-1.8576475999999999E-4</c:v>
                </c:pt>
                <c:pt idx="110">
                  <c:v>-5.8635239999999986E-5</c:v>
                </c:pt>
                <c:pt idx="111">
                  <c:v>1.2946457999999999E-4</c:v>
                </c:pt>
                <c:pt idx="112">
                  <c:v>3.1004038000000003E-4</c:v>
                </c:pt>
                <c:pt idx="113">
                  <c:v>4.3794824000000009E-4</c:v>
                </c:pt>
                <c:pt idx="114">
                  <c:v>5.0151302000000001E-4</c:v>
                </c:pt>
                <c:pt idx="115">
                  <c:v>5.1448542000000002E-4</c:v>
                </c:pt>
                <c:pt idx="116">
                  <c:v>5.0306970000000011E-4</c:v>
                </c:pt>
                <c:pt idx="117">
                  <c:v>4.9398901999999994E-4</c:v>
                </c:pt>
                <c:pt idx="118">
                  <c:v>4.9398901999999994E-4</c:v>
                </c:pt>
                <c:pt idx="119">
                  <c:v>4.9165397999999998E-4</c:v>
                </c:pt>
                <c:pt idx="120">
                  <c:v>4.7764378000000001E-4</c:v>
                </c:pt>
                <c:pt idx="121">
                  <c:v>4.6337414000000005E-4</c:v>
                </c:pt>
                <c:pt idx="122">
                  <c:v>4.685631E-4</c:v>
                </c:pt>
                <c:pt idx="123">
                  <c:v>5.0929643999999999E-4</c:v>
                </c:pt>
                <c:pt idx="124">
                  <c:v>5.9257924E-4</c:v>
                </c:pt>
                <c:pt idx="125">
                  <c:v>6.9817458000000004E-4</c:v>
                </c:pt>
                <c:pt idx="126">
                  <c:v>7.8768414000000007E-4</c:v>
                </c:pt>
                <c:pt idx="127">
                  <c:v>8.2245017999999989E-4</c:v>
                </c:pt>
                <c:pt idx="128">
                  <c:v>7.8041960000000007E-4</c:v>
                </c:pt>
                <c:pt idx="129">
                  <c:v>6.6548413999999992E-4</c:v>
                </c:pt>
                <c:pt idx="130">
                  <c:v>5.1422595999999995E-4</c:v>
                </c:pt>
                <c:pt idx="131">
                  <c:v>3.6530280000000002E-4</c:v>
                </c:pt>
                <c:pt idx="132">
                  <c:v>2.3895161600000006E-4</c:v>
                </c:pt>
                <c:pt idx="133">
                  <c:v>1.3750744400000002E-4</c:v>
                </c:pt>
                <c:pt idx="134">
                  <c:v>4.7738444000000004E-5</c:v>
                </c:pt>
                <c:pt idx="135">
                  <c:v>-4.8516776000000004E-5</c:v>
                </c:pt>
                <c:pt idx="136">
                  <c:v>-1.4580977600000002E-4</c:v>
                </c:pt>
                <c:pt idx="137">
                  <c:v>-2.0911509200000002E-4</c:v>
                </c:pt>
                <c:pt idx="138">
                  <c:v>-2.1586074000000001E-4</c:v>
                </c:pt>
                <c:pt idx="139">
                  <c:v>-1.6656561999999999E-4</c:v>
                </c:pt>
                <c:pt idx="140">
                  <c:v>-7.0310399999999983E-5</c:v>
                </c:pt>
                <c:pt idx="141">
                  <c:v>5.2408500000000012E-5</c:v>
                </c:pt>
                <c:pt idx="142">
                  <c:v>1.6916009999999999E-4</c:v>
                </c:pt>
                <c:pt idx="143">
                  <c:v>2.6723144000000002E-4</c:v>
                </c:pt>
                <c:pt idx="144">
                  <c:v>3.5258982000000003E-4</c:v>
                </c:pt>
                <c:pt idx="145">
                  <c:v>4.1252230000000001E-4</c:v>
                </c:pt>
                <c:pt idx="146">
                  <c:v>4.2886754E-4</c:v>
                </c:pt>
                <c:pt idx="147">
                  <c:v>3.9462040000000001E-4</c:v>
                </c:pt>
                <c:pt idx="148">
                  <c:v>3.1029980399999998E-4</c:v>
                </c:pt>
                <c:pt idx="149">
                  <c:v>1.8161360399999998E-4</c:v>
                </c:pt>
                <c:pt idx="150">
                  <c:v>4.2290023999999996E-5</c:v>
                </c:pt>
                <c:pt idx="151">
                  <c:v>-7.3683236000000012E-5</c:v>
                </c:pt>
                <c:pt idx="152">
                  <c:v>-1.4996093600000001E-4</c:v>
                </c:pt>
                <c:pt idx="153">
                  <c:v>-1.7694352E-4</c:v>
                </c:pt>
                <c:pt idx="154">
                  <c:v>-1.4918258800000002E-4</c:v>
                </c:pt>
                <c:pt idx="155">
                  <c:v>-8.4320588000000001E-5</c:v>
                </c:pt>
                <c:pt idx="156">
                  <c:v>-1.1156247999999993E-5</c:v>
                </c:pt>
                <c:pt idx="157">
                  <c:v>5.2667952000000007E-5</c:v>
                </c:pt>
                <c:pt idx="158">
                  <c:v>9.0287904000000004E-5</c:v>
                </c:pt>
                <c:pt idx="159">
                  <c:v>1.0274140800000001E-4</c:v>
                </c:pt>
                <c:pt idx="160">
                  <c:v>1.0818982799999999E-4</c:v>
                </c:pt>
                <c:pt idx="161">
                  <c:v>1.1545436799999999E-4</c:v>
                </c:pt>
                <c:pt idx="162">
                  <c:v>1.1882718799999999E-4</c:v>
                </c:pt>
                <c:pt idx="163">
                  <c:v>1.1856773999999999E-4</c:v>
                </c:pt>
                <c:pt idx="164">
                  <c:v>1.1104374799999999E-4</c:v>
                </c:pt>
                <c:pt idx="165">
                  <c:v>9.5217412E-5</c:v>
                </c:pt>
                <c:pt idx="166">
                  <c:v>7.7574944000000009E-5</c:v>
                </c:pt>
                <c:pt idx="167">
                  <c:v>5.2667944000000005E-5</c:v>
                </c:pt>
                <c:pt idx="168">
                  <c:v>1.3491300000000001E-5</c:v>
                </c:pt>
                <c:pt idx="169">
                  <c:v>-3.5544364000000006E-5</c:v>
                </c:pt>
                <c:pt idx="170">
                  <c:v>-8.4061147999999999E-5</c:v>
                </c:pt>
                <c:pt idx="171">
                  <c:v>-1.0922760399999999E-4</c:v>
                </c:pt>
                <c:pt idx="172">
                  <c:v>-8.1726124000000002E-5</c:v>
                </c:pt>
                <c:pt idx="173">
                  <c:v>4.4106160000000036E-6</c:v>
                </c:pt>
                <c:pt idx="174">
                  <c:v>1.2661061600000001E-4</c:v>
                </c:pt>
                <c:pt idx="175">
                  <c:v>2.5088621599999997E-4</c:v>
                </c:pt>
                <c:pt idx="176">
                  <c:v>3.5907604000000001E-4</c:v>
                </c:pt>
                <c:pt idx="177">
                  <c:v>4.5974188000000001E-4</c:v>
                </c:pt>
                <c:pt idx="178">
                  <c:v>5.7156396000000004E-4</c:v>
                </c:pt>
                <c:pt idx="179">
                  <c:v>7.1192536000000005E-4</c:v>
                </c:pt>
                <c:pt idx="180">
                  <c:v>8.9276060000000013E-4</c:v>
                </c:pt>
                <c:pt idx="181">
                  <c:v>1.10057844E-3</c:v>
                </c:pt>
                <c:pt idx="182">
                  <c:v>1.31202856E-3</c:v>
                </c:pt>
                <c:pt idx="183">
                  <c:v>1.5211436E-3</c:v>
                </c:pt>
                <c:pt idx="184">
                  <c:v>1.7372638E-3</c:v>
                </c:pt>
                <c:pt idx="185">
                  <c:v>1.9876312000000002E-3</c:v>
                </c:pt>
                <c:pt idx="186">
                  <c:v>2.2974122E-3</c:v>
                </c:pt>
                <c:pt idx="187">
                  <c:v>2.6723145999999996E-3</c:v>
                </c:pt>
                <c:pt idx="188">
                  <c:v>3.1092252000000003E-3</c:v>
                </c:pt>
                <c:pt idx="189">
                  <c:v>3.5969874E-3</c:v>
                </c:pt>
                <c:pt idx="190">
                  <c:v>4.1070621999999999E-3</c:v>
                </c:pt>
                <c:pt idx="191">
                  <c:v>4.6301094000000004E-3</c:v>
                </c:pt>
                <c:pt idx="192">
                  <c:v>5.1726151999999994E-3</c:v>
                </c:pt>
                <c:pt idx="193">
                  <c:v>5.7428818000000003E-3</c:v>
                </c:pt>
                <c:pt idx="194">
                  <c:v>6.3697082E-3</c:v>
                </c:pt>
                <c:pt idx="195">
                  <c:v>7.0826711999999997E-3</c:v>
                </c:pt>
                <c:pt idx="196">
                  <c:v>7.8742469999999991E-3</c:v>
                </c:pt>
                <c:pt idx="197">
                  <c:v>8.7151186000000002E-3</c:v>
                </c:pt>
                <c:pt idx="198">
                  <c:v>9.5663681999999996E-3</c:v>
                </c:pt>
                <c:pt idx="199">
                  <c:v>1.0372733399999999E-2</c:v>
                </c:pt>
                <c:pt idx="200">
                  <c:v>1.10929614E-2</c:v>
                </c:pt>
                <c:pt idx="201">
                  <c:v>1.1719527999999998E-2</c:v>
                </c:pt>
                <c:pt idx="202">
                  <c:v>1.2261774E-2</c:v>
                </c:pt>
                <c:pt idx="203">
                  <c:v>1.2731893999999999E-2</c:v>
                </c:pt>
                <c:pt idx="204">
                  <c:v>1.3146749999999999E-2</c:v>
                </c:pt>
                <c:pt idx="205">
                  <c:v>1.3511533999999997E-2</c:v>
                </c:pt>
                <c:pt idx="206">
                  <c:v>1.3823131999999998E-2</c:v>
                </c:pt>
                <c:pt idx="207">
                  <c:v>1.4078170000000001E-2</c:v>
                </c:pt>
                <c:pt idx="208">
                  <c:v>1.4281315999999999E-2</c:v>
                </c:pt>
                <c:pt idx="209">
                  <c:v>1.4449180000000001E-2</c:v>
                </c:pt>
                <c:pt idx="210">
                  <c:v>1.4592914000000002E-2</c:v>
                </c:pt>
                <c:pt idx="211">
                  <c:v>1.4698768000000001E-2</c:v>
                </c:pt>
                <c:pt idx="212">
                  <c:v>1.4752214000000003E-2</c:v>
                </c:pt>
                <c:pt idx="213">
                  <c:v>1.4741578E-2</c:v>
                </c:pt>
                <c:pt idx="214">
                  <c:v>1.4646360000000001E-2</c:v>
                </c:pt>
                <c:pt idx="215">
                  <c:v>1.4477460000000001E-2</c:v>
                </c:pt>
                <c:pt idx="216">
                  <c:v>1.4262378000000001E-2</c:v>
                </c:pt>
                <c:pt idx="217">
                  <c:v>1.3993848E-2</c:v>
                </c:pt>
                <c:pt idx="218">
                  <c:v>1.3664868E-2</c:v>
                </c:pt>
                <c:pt idx="219">
                  <c:v>1.3278031999999999E-2</c:v>
                </c:pt>
                <c:pt idx="220">
                  <c:v>1.2816992000000003E-2</c:v>
                </c:pt>
                <c:pt idx="221">
                  <c:v>1.2293165999999999E-2</c:v>
                </c:pt>
                <c:pt idx="222">
                  <c:v>1.1755850000000002E-2</c:v>
                </c:pt>
                <c:pt idx="223">
                  <c:v>1.1212306000000002E-2</c:v>
                </c:pt>
                <c:pt idx="224">
                  <c:v>1.0650340600000001E-2</c:v>
                </c:pt>
                <c:pt idx="225">
                  <c:v>1.0089154600000001E-2</c:v>
                </c:pt>
                <c:pt idx="226">
                  <c:v>9.5282281999999989E-3</c:v>
                </c:pt>
                <c:pt idx="227">
                  <c:v>8.9641880000000014E-3</c:v>
                </c:pt>
                <c:pt idx="228">
                  <c:v>8.4408812E-3</c:v>
                </c:pt>
                <c:pt idx="229">
                  <c:v>7.9829555999999992E-3</c:v>
                </c:pt>
                <c:pt idx="230">
                  <c:v>7.5688765999999989E-3</c:v>
                </c:pt>
                <c:pt idx="231">
                  <c:v>7.1838557999999997E-3</c:v>
                </c:pt>
                <c:pt idx="232">
                  <c:v>6.8014296000000005E-3</c:v>
                </c:pt>
                <c:pt idx="233">
                  <c:v>6.3935774000000003E-3</c:v>
                </c:pt>
                <c:pt idx="234">
                  <c:v>5.9761253999999998E-3</c:v>
                </c:pt>
                <c:pt idx="235">
                  <c:v>5.5794293999999987E-3</c:v>
                </c:pt>
                <c:pt idx="236">
                  <c:v>5.2289151999999998E-3</c:v>
                </c:pt>
                <c:pt idx="237">
                  <c:v>4.9585701999999999E-3</c:v>
                </c:pt>
                <c:pt idx="238">
                  <c:v>4.7720269999999999E-3</c:v>
                </c:pt>
                <c:pt idx="239">
                  <c:v>4.6391896000000004E-3</c:v>
                </c:pt>
                <c:pt idx="240">
                  <c:v>4.5193246000000001E-3</c:v>
                </c:pt>
                <c:pt idx="241">
                  <c:v>4.3810388000000006E-3</c:v>
                </c:pt>
                <c:pt idx="242">
                  <c:v>4.2201812000000009E-3</c:v>
                </c:pt>
                <c:pt idx="243">
                  <c:v>4.0541345999999994E-3</c:v>
                </c:pt>
                <c:pt idx="244">
                  <c:v>3.9091032000000006E-3</c:v>
                </c:pt>
                <c:pt idx="245">
                  <c:v>3.8102535999999998E-3</c:v>
                </c:pt>
                <c:pt idx="246">
                  <c:v>3.7544722000000001E-3</c:v>
                </c:pt>
                <c:pt idx="247">
                  <c:v>3.7217816000000002E-3</c:v>
                </c:pt>
                <c:pt idx="248">
                  <c:v>3.7106252E-3</c:v>
                </c:pt>
                <c:pt idx="249">
                  <c:v>3.7197059999999997E-3</c:v>
                </c:pt>
                <c:pt idx="250">
                  <c:v>3.7378672000000003E-3</c:v>
                </c:pt>
                <c:pt idx="251">
                  <c:v>3.7549908E-3</c:v>
                </c:pt>
                <c:pt idx="252">
                  <c:v>3.7464290000000003E-3</c:v>
                </c:pt>
                <c:pt idx="253">
                  <c:v>3.6779347999999997E-3</c:v>
                </c:pt>
                <c:pt idx="254">
                  <c:v>3.5445784000000002E-3</c:v>
                </c:pt>
                <c:pt idx="255">
                  <c:v>3.3704888000000003E-3</c:v>
                </c:pt>
                <c:pt idx="256">
                  <c:v>3.1919886E-3</c:v>
                </c:pt>
                <c:pt idx="257">
                  <c:v>3.0376172000000003E-3</c:v>
                </c:pt>
                <c:pt idx="258">
                  <c:v>2.9034826000000004E-3</c:v>
                </c:pt>
                <c:pt idx="259">
                  <c:v>2.7628618000000004E-3</c:v>
                </c:pt>
                <c:pt idx="260">
                  <c:v>2.5965556000000002E-3</c:v>
                </c:pt>
                <c:pt idx="261">
                  <c:v>2.4024884000000001E-3</c:v>
                </c:pt>
                <c:pt idx="262">
                  <c:v>2.2053078000000004E-3</c:v>
                </c:pt>
                <c:pt idx="263">
                  <c:v>2.0387422000000001E-3</c:v>
                </c:pt>
                <c:pt idx="264">
                  <c:v>1.9116127999999999E-3</c:v>
                </c:pt>
                <c:pt idx="265">
                  <c:v>1.8016069999999998E-3</c:v>
                </c:pt>
                <c:pt idx="266">
                  <c:v>1.6814825999999998E-3</c:v>
                </c:pt>
                <c:pt idx="267">
                  <c:v>1.5232194000000001E-3</c:v>
                </c:pt>
                <c:pt idx="268">
                  <c:v>1.3257794400000002E-3</c:v>
                </c:pt>
                <c:pt idx="269">
                  <c:v>1.12470716E-3</c:v>
                </c:pt>
                <c:pt idx="270">
                  <c:v>9.6825995999999992E-4</c:v>
                </c:pt>
                <c:pt idx="271">
                  <c:v>8.8419883999999989E-4</c:v>
                </c:pt>
                <c:pt idx="272">
                  <c:v>8.7875043999999995E-4</c:v>
                </c:pt>
                <c:pt idx="273">
                  <c:v>9.3219679999999999E-4</c:v>
                </c:pt>
                <c:pt idx="274">
                  <c:v>9.9135087999999995E-4</c:v>
                </c:pt>
                <c:pt idx="275">
                  <c:v>1.0058799600000002E-3</c:v>
                </c:pt>
                <c:pt idx="276">
                  <c:v>9.6229270000000014E-4</c:v>
                </c:pt>
                <c:pt idx="277">
                  <c:v>8.6966972000000005E-4</c:v>
                </c:pt>
                <c:pt idx="278">
                  <c:v>7.4669129999999995E-4</c:v>
                </c:pt>
                <c:pt idx="279">
                  <c:v>6.3097755999999994E-4</c:v>
                </c:pt>
                <c:pt idx="280">
                  <c:v>5.4561918000000005E-4</c:v>
                </c:pt>
                <c:pt idx="281">
                  <c:v>4.8361110000000004E-4</c:v>
                </c:pt>
                <c:pt idx="282">
                  <c:v>4.3535376000000003E-4</c:v>
                </c:pt>
                <c:pt idx="283">
                  <c:v>3.8476139999999999E-4</c:v>
                </c:pt>
                <c:pt idx="284">
                  <c:v>3.1471042E-4</c:v>
                </c:pt>
                <c:pt idx="285">
                  <c:v>2.41027176E-4</c:v>
                </c:pt>
                <c:pt idx="286">
                  <c:v>1.8628365599999999E-4</c:v>
                </c:pt>
                <c:pt idx="287">
                  <c:v>1.5592825599999998E-4</c:v>
                </c:pt>
                <c:pt idx="288">
                  <c:v>1.6319279600000001E-4</c:v>
                </c:pt>
                <c:pt idx="289">
                  <c:v>2.0807731599999999E-4</c:v>
                </c:pt>
                <c:pt idx="290">
                  <c:v>2.6126416E-4</c:v>
                </c:pt>
                <c:pt idx="291">
                  <c:v>3.0588921999999999E-4</c:v>
                </c:pt>
                <c:pt idx="292">
                  <c:v>3.3001788E-4</c:v>
                </c:pt>
                <c:pt idx="293">
                  <c:v>3.1704547999999999E-4</c:v>
                </c:pt>
                <c:pt idx="294">
                  <c:v>2.7734991999999999E-4</c:v>
                </c:pt>
                <c:pt idx="295">
                  <c:v>2.3376266000000001E-4</c:v>
                </c:pt>
                <c:pt idx="296">
                  <c:v>1.8784036000000002E-4</c:v>
                </c:pt>
                <c:pt idx="297">
                  <c:v>1.41399164E-4</c:v>
                </c:pt>
                <c:pt idx="298">
                  <c:v>9.4439075999999989E-5</c:v>
                </c:pt>
                <c:pt idx="299">
                  <c:v>3.6582175999999998E-5</c:v>
                </c:pt>
                <c:pt idx="300">
                  <c:v>-1.9977504000000007E-5</c:v>
                </c:pt>
                <c:pt idx="301">
                  <c:v>-5.4224644000000003E-5</c:v>
                </c:pt>
                <c:pt idx="302">
                  <c:v>-5.733802E-5</c:v>
                </c:pt>
                <c:pt idx="303">
                  <c:v>-3.2431012000000001E-5</c:v>
                </c:pt>
                <c:pt idx="304">
                  <c:v>4.9295040000000009E-6</c:v>
                </c:pt>
                <c:pt idx="305">
                  <c:v>2.2571976000000004E-5</c:v>
                </c:pt>
                <c:pt idx="306">
                  <c:v>1.0377916000000003E-5</c:v>
                </c:pt>
                <c:pt idx="307">
                  <c:v>-2.5425912000000003E-5</c:v>
                </c:pt>
                <c:pt idx="308">
                  <c:v>-6.1748632000000001E-5</c:v>
                </c:pt>
                <c:pt idx="309">
                  <c:v>-7.2385999999999994E-5</c:v>
                </c:pt>
                <c:pt idx="310">
                  <c:v>-6.6937592000000006E-5</c:v>
                </c:pt>
                <c:pt idx="311">
                  <c:v>-6.8494271999999996E-5</c:v>
                </c:pt>
                <c:pt idx="312">
                  <c:v>-8.2504452000000005E-5</c:v>
                </c:pt>
                <c:pt idx="313">
                  <c:v>-1.10005932E-4</c:v>
                </c:pt>
                <c:pt idx="314">
                  <c:v>-1.3698852000000001E-4</c:v>
                </c:pt>
                <c:pt idx="315">
                  <c:v>-1.3387514400000001E-4</c:v>
                </c:pt>
                <c:pt idx="316">
                  <c:v>-9.9628011999999995E-5</c:v>
                </c:pt>
                <c:pt idx="317">
                  <c:v>-4.2549460000000007E-5</c:v>
                </c:pt>
                <c:pt idx="318">
                  <c:v>2.3869219999999996E-5</c:v>
                </c:pt>
                <c:pt idx="319">
                  <c:v>7.0569860000000001E-5</c:v>
                </c:pt>
                <c:pt idx="320">
                  <c:v>8.5098948000000011E-5</c:v>
                </c:pt>
                <c:pt idx="321">
                  <c:v>6.8753724000000004E-5</c:v>
                </c:pt>
                <c:pt idx="322">
                  <c:v>5.7078520000000106E-6</c:v>
                </c:pt>
                <c:pt idx="323">
                  <c:v>-1.01963068E-4</c:v>
                </c:pt>
                <c:pt idx="324">
                  <c:v>-2.4102720800000003E-4</c:v>
                </c:pt>
                <c:pt idx="325">
                  <c:v>-3.9954993199999998E-4</c:v>
                </c:pt>
                <c:pt idx="326">
                  <c:v>-5.5028922000000002E-4</c:v>
                </c:pt>
                <c:pt idx="327">
                  <c:v>-6.6781916000000006E-4</c:v>
                </c:pt>
                <c:pt idx="328">
                  <c:v>-7.4409688000000003E-4</c:v>
                </c:pt>
                <c:pt idx="329">
                  <c:v>-7.7886290000000005E-4</c:v>
                </c:pt>
                <c:pt idx="330">
                  <c:v>-7.749711800000001E-4</c:v>
                </c:pt>
                <c:pt idx="331">
                  <c:v>-7.3320006000000013E-4</c:v>
                </c:pt>
                <c:pt idx="332">
                  <c:v>-6.4472828000000008E-4</c:v>
                </c:pt>
                <c:pt idx="333">
                  <c:v>-5.2278771999999998E-4</c:v>
                </c:pt>
                <c:pt idx="334">
                  <c:v>-3.8943145199999996E-4</c:v>
                </c:pt>
                <c:pt idx="335">
                  <c:v>-2.7812827199999999E-4</c:v>
                </c:pt>
                <c:pt idx="336">
                  <c:v>-2.33503212E-4</c:v>
                </c:pt>
                <c:pt idx="337">
                  <c:v>-2.8279835199999996E-4</c:v>
                </c:pt>
                <c:pt idx="338">
                  <c:v>-4.0785229200000002E-4</c:v>
                </c:pt>
                <c:pt idx="339">
                  <c:v>-5.6922896000000003E-4</c:v>
                </c:pt>
                <c:pt idx="340">
                  <c:v>-7.1633598000000001E-4</c:v>
                </c:pt>
                <c:pt idx="341">
                  <c:v>-8.0636444000000004E-4</c:v>
                </c:pt>
                <c:pt idx="342">
                  <c:v>-8.2893640000000009E-4</c:v>
                </c:pt>
                <c:pt idx="343">
                  <c:v>-8.0973724000000006E-4</c:v>
                </c:pt>
                <c:pt idx="344">
                  <c:v>-7.7704678000000001E-4</c:v>
                </c:pt>
                <c:pt idx="345">
                  <c:v>-7.3761067999999997E-4</c:v>
                </c:pt>
                <c:pt idx="346">
                  <c:v>-6.9324505999999986E-4</c:v>
                </c:pt>
                <c:pt idx="347">
                  <c:v>-6.3305314000000005E-4</c:v>
                </c:pt>
                <c:pt idx="348">
                  <c:v>-5.3913296000000007E-4</c:v>
                </c:pt>
                <c:pt idx="349">
                  <c:v>-4.2264080000000012E-4</c:v>
                </c:pt>
                <c:pt idx="350">
                  <c:v>-3.2612613999999997E-4</c:v>
                </c:pt>
                <c:pt idx="351">
                  <c:v>-2.7553378000000003E-4</c:v>
                </c:pt>
                <c:pt idx="352">
                  <c:v>-2.8383610000000002E-4</c:v>
                </c:pt>
                <c:pt idx="353">
                  <c:v>-3.3857964000000003E-4</c:v>
                </c:pt>
                <c:pt idx="354">
                  <c:v>-3.8813421999999998E-4</c:v>
                </c:pt>
                <c:pt idx="355">
                  <c:v>-3.9747434000000003E-4</c:v>
                </c:pt>
                <c:pt idx="356">
                  <c:v>-3.6893506000000001E-4</c:v>
                </c:pt>
                <c:pt idx="357">
                  <c:v>-3.2612613999999997E-4</c:v>
                </c:pt>
                <c:pt idx="358">
                  <c:v>-3.0926202000000001E-4</c:v>
                </c:pt>
                <c:pt idx="359">
                  <c:v>-3.5077369999999999E-4</c:v>
                </c:pt>
                <c:pt idx="360">
                  <c:v>-4.3172148000000002E-4</c:v>
                </c:pt>
                <c:pt idx="361">
                  <c:v>-5.0696140000000003E-4</c:v>
                </c:pt>
                <c:pt idx="362">
                  <c:v>-5.3601957999999995E-4</c:v>
                </c:pt>
                <c:pt idx="363">
                  <c:v>-4.9917796000000002E-4</c:v>
                </c:pt>
                <c:pt idx="364">
                  <c:v>-4.1719238000000004E-4</c:v>
                </c:pt>
                <c:pt idx="365">
                  <c:v>-3.3883908000000002E-4</c:v>
                </c:pt>
                <c:pt idx="366">
                  <c:v>-3.1341318E-4</c:v>
                </c:pt>
                <c:pt idx="367">
                  <c:v>-3.632272E-4</c:v>
                </c:pt>
                <c:pt idx="368">
                  <c:v>-4.7764375999999998E-4</c:v>
                </c:pt>
                <c:pt idx="369">
                  <c:v>-6.1670790000000007E-4</c:v>
                </c:pt>
                <c:pt idx="370">
                  <c:v>-7.3683233999999992E-4</c:v>
                </c:pt>
                <c:pt idx="371">
                  <c:v>-8.0792109999999989E-4</c:v>
                </c:pt>
                <c:pt idx="372">
                  <c:v>-8.2634189999999995E-4</c:v>
                </c:pt>
                <c:pt idx="373">
                  <c:v>-8.0610496000000005E-4</c:v>
                </c:pt>
                <c:pt idx="374">
                  <c:v>-7.718578199999999E-4</c:v>
                </c:pt>
                <c:pt idx="375">
                  <c:v>-7.5188032000000004E-4</c:v>
                </c:pt>
                <c:pt idx="376">
                  <c:v>-7.6433382000000015E-4</c:v>
                </c:pt>
                <c:pt idx="377">
                  <c:v>-8.0013765999999999E-4</c:v>
                </c:pt>
                <c:pt idx="378">
                  <c:v>-8.4320602000000013E-4</c:v>
                </c:pt>
                <c:pt idx="379">
                  <c:v>-8.844582599999999E-4</c:v>
                </c:pt>
                <c:pt idx="380">
                  <c:v>-9.0780858000000003E-4</c:v>
                </c:pt>
                <c:pt idx="381">
                  <c:v>-9.0184127999999998E-4</c:v>
                </c:pt>
                <c:pt idx="382">
                  <c:v>-8.7278310000000006E-4</c:v>
                </c:pt>
                <c:pt idx="383">
                  <c:v>-8.3412535999999988E-4</c:v>
                </c:pt>
                <c:pt idx="384">
                  <c:v>-7.9961877999999991E-4</c:v>
                </c:pt>
                <c:pt idx="385">
                  <c:v>-7.8457080000000001E-4</c:v>
                </c:pt>
                <c:pt idx="386">
                  <c:v>-7.8768417999999991E-4</c:v>
                </c:pt>
                <c:pt idx="387">
                  <c:v>-7.9131644E-4</c:v>
                </c:pt>
                <c:pt idx="388">
                  <c:v>-7.6640942000000007E-4</c:v>
                </c:pt>
                <c:pt idx="389">
                  <c:v>-6.8623998000000004E-4</c:v>
                </c:pt>
                <c:pt idx="390">
                  <c:v>-5.4925142000000001E-4</c:v>
                </c:pt>
                <c:pt idx="391">
                  <c:v>-3.8320468800000001E-4</c:v>
                </c:pt>
                <c:pt idx="392">
                  <c:v>-2.2779533999999998E-4</c:v>
                </c:pt>
                <c:pt idx="393">
                  <c:v>-1.1856773600000001E-4</c:v>
                </c:pt>
                <c:pt idx="394">
                  <c:v>-7.238599600000001E-5</c:v>
                </c:pt>
                <c:pt idx="395">
                  <c:v>-8.0947776000000012E-5</c:v>
                </c:pt>
                <c:pt idx="396">
                  <c:v>-1.1493546800000001E-4</c:v>
                </c:pt>
                <c:pt idx="397">
                  <c:v>-1.46847576E-4</c:v>
                </c:pt>
                <c:pt idx="398">
                  <c:v>-1.5981998E-4</c:v>
                </c:pt>
                <c:pt idx="399">
                  <c:v>-1.4555033200000002E-4</c:v>
                </c:pt>
                <c:pt idx="400">
                  <c:v>-1.0481700400000001E-4</c:v>
                </c:pt>
                <c:pt idx="401">
                  <c:v>-4.9035680000000001E-5</c:v>
                </c:pt>
                <c:pt idx="402">
                  <c:v>1.1156260000000004E-5</c:v>
                </c:pt>
                <c:pt idx="403">
                  <c:v>5.9154140000000006E-5</c:v>
                </c:pt>
                <c:pt idx="404">
                  <c:v>7.8612739999999996E-5</c:v>
                </c:pt>
                <c:pt idx="405">
                  <c:v>8.3023355999999995E-5</c:v>
                </c:pt>
                <c:pt idx="406">
                  <c:v>9.5217412E-5</c:v>
                </c:pt>
                <c:pt idx="407">
                  <c:v>1.2090277199999998E-4</c:v>
                </c:pt>
                <c:pt idx="408">
                  <c:v>1.6449003200000003E-4</c:v>
                </c:pt>
                <c:pt idx="409">
                  <c:v>2.2260638400000001E-4</c:v>
                </c:pt>
                <c:pt idx="410">
                  <c:v>2.6126413999999997E-4</c:v>
                </c:pt>
                <c:pt idx="411">
                  <c:v>2.5659407999999997E-4</c:v>
                </c:pt>
                <c:pt idx="412">
                  <c:v>2.0781784799999998E-4</c:v>
                </c:pt>
                <c:pt idx="413">
                  <c:v>1.1337878799999999E-4</c:v>
                </c:pt>
                <c:pt idx="414">
                  <c:v>-1.1934592000000009E-5</c:v>
                </c:pt>
                <c:pt idx="415">
                  <c:v>-1.4139915199999999E-4</c:v>
                </c:pt>
                <c:pt idx="416">
                  <c:v>-2.63858612E-4</c:v>
                </c:pt>
                <c:pt idx="417">
                  <c:v>-3.6763782000000001E-4</c:v>
                </c:pt>
                <c:pt idx="418">
                  <c:v>-4.4443443999999993E-4</c:v>
                </c:pt>
                <c:pt idx="419">
                  <c:v>-5.0540472000000004E-4</c:v>
                </c:pt>
                <c:pt idx="420">
                  <c:v>-5.5885100000000007E-4</c:v>
                </c:pt>
                <c:pt idx="421">
                  <c:v>-6.1774570000000008E-4</c:v>
                </c:pt>
                <c:pt idx="422">
                  <c:v>-6.9973125999999992E-4</c:v>
                </c:pt>
                <c:pt idx="423">
                  <c:v>-7.9754317999999999E-4</c:v>
                </c:pt>
                <c:pt idx="424">
                  <c:v>-8.9301995999999995E-4</c:v>
                </c:pt>
                <c:pt idx="425">
                  <c:v>-9.7422714000000002E-4</c:v>
                </c:pt>
                <c:pt idx="426">
                  <c:v>-1.02585728E-3</c:v>
                </c:pt>
                <c:pt idx="427">
                  <c:v>-1.0614016E-3</c:v>
                </c:pt>
                <c:pt idx="428">
                  <c:v>-1.1073238000000002E-3</c:v>
                </c:pt>
                <c:pt idx="429">
                  <c:v>-1.1633646000000001E-3</c:v>
                </c:pt>
                <c:pt idx="430">
                  <c:v>-1.2207026000000001E-3</c:v>
                </c:pt>
                <c:pt idx="431">
                  <c:v>-1.2609170000000001E-3</c:v>
                </c:pt>
                <c:pt idx="432">
                  <c:v>-1.2448311999999999E-3</c:v>
                </c:pt>
                <c:pt idx="433">
                  <c:v>-1.16154846E-3</c:v>
                </c:pt>
                <c:pt idx="434">
                  <c:v>-1.0434996799999999E-3</c:v>
                </c:pt>
                <c:pt idx="435">
                  <c:v>-9.340126799999999E-4</c:v>
                </c:pt>
                <c:pt idx="436">
                  <c:v>-8.7226410000000002E-4</c:v>
                </c:pt>
                <c:pt idx="437">
                  <c:v>-8.7252370000000007E-4</c:v>
                </c:pt>
                <c:pt idx="438">
                  <c:v>-9.1299763999999996E-4</c:v>
                </c:pt>
                <c:pt idx="439">
                  <c:v>-9.5736324000000005E-4</c:v>
                </c:pt>
                <c:pt idx="440">
                  <c:v>-9.7344901999999996E-4</c:v>
                </c:pt>
                <c:pt idx="441">
                  <c:v>-9.4516920000000011E-4</c:v>
                </c:pt>
                <c:pt idx="442">
                  <c:v>-8.8004768000000001E-4</c:v>
                </c:pt>
                <c:pt idx="443">
                  <c:v>-8.0065654000000008E-4</c:v>
                </c:pt>
                <c:pt idx="444">
                  <c:v>-7.3034613999999986E-4</c:v>
                </c:pt>
                <c:pt idx="445">
                  <c:v>-6.7741874000000013E-4</c:v>
                </c:pt>
                <c:pt idx="446">
                  <c:v>-6.3512872000000005E-4</c:v>
                </c:pt>
                <c:pt idx="447">
                  <c:v>-5.9206036000000013E-4</c:v>
                </c:pt>
                <c:pt idx="448">
                  <c:v>-5.3083062000000006E-4</c:v>
                </c:pt>
                <c:pt idx="449">
                  <c:v>-4.4936393999999997E-4</c:v>
                </c:pt>
                <c:pt idx="450">
                  <c:v>-3.7049176000000003E-4</c:v>
                </c:pt>
                <c:pt idx="451">
                  <c:v>-3.1445097999999996E-4</c:v>
                </c:pt>
                <c:pt idx="452">
                  <c:v>-2.9343568000000003E-4</c:v>
                </c:pt>
                <c:pt idx="453">
                  <c:v>-3.1419154000000003E-4</c:v>
                </c:pt>
                <c:pt idx="454">
                  <c:v>-3.5155205999999996E-4</c:v>
                </c:pt>
                <c:pt idx="455">
                  <c:v>-3.6763781999999995E-4</c:v>
                </c:pt>
                <c:pt idx="456">
                  <c:v>-3.5751933999999999E-4</c:v>
                </c:pt>
                <c:pt idx="457">
                  <c:v>-3.3131510000000003E-4</c:v>
                </c:pt>
                <c:pt idx="458">
                  <c:v>-3.0614864000000006E-4</c:v>
                </c:pt>
                <c:pt idx="459">
                  <c:v>-3.1107815999999996E-4</c:v>
                </c:pt>
                <c:pt idx="460">
                  <c:v>-3.6218942000000001E-4</c:v>
                </c:pt>
                <c:pt idx="461">
                  <c:v>-4.4313720000000004E-4</c:v>
                </c:pt>
                <c:pt idx="462">
                  <c:v>-5.1785822000000004E-4</c:v>
                </c:pt>
                <c:pt idx="463">
                  <c:v>-5.5755376000000002E-4</c:v>
                </c:pt>
                <c:pt idx="464">
                  <c:v>-5.4120851999999993E-4</c:v>
                </c:pt>
                <c:pt idx="465">
                  <c:v>-4.6129853999999992E-4</c:v>
                </c:pt>
                <c:pt idx="466">
                  <c:v>-3.32871784E-4</c:v>
                </c:pt>
                <c:pt idx="467">
                  <c:v>-1.9588324000000004E-4</c:v>
                </c:pt>
                <c:pt idx="468">
                  <c:v>-7.2645439999999983E-5</c:v>
                </c:pt>
                <c:pt idx="469">
                  <c:v>3.2431000000000002E-5</c:v>
                </c:pt>
                <c:pt idx="470">
                  <c:v>1.1156264000000002E-4</c:v>
                </c:pt>
                <c:pt idx="471">
                  <c:v>1.7175458400000001E-4</c:v>
                </c:pt>
                <c:pt idx="472">
                  <c:v>2.3298431999999999E-4</c:v>
                </c:pt>
                <c:pt idx="473">
                  <c:v>2.9395460000000001E-4</c:v>
                </c:pt>
                <c:pt idx="474">
                  <c:v>3.2898007999999999E-4</c:v>
                </c:pt>
                <c:pt idx="475">
                  <c:v>3.1860215999999998E-4</c:v>
                </c:pt>
                <c:pt idx="476">
                  <c:v>2.4907008799999997E-4</c:v>
                </c:pt>
                <c:pt idx="477">
                  <c:v>1.1908662799999998E-4</c:v>
                </c:pt>
                <c:pt idx="478">
                  <c:v>-3.9954992000000004E-5</c:v>
                </c:pt>
                <c:pt idx="479">
                  <c:v>-1.87580912E-4</c:v>
                </c:pt>
                <c:pt idx="480">
                  <c:v>-2.87208952E-4</c:v>
                </c:pt>
                <c:pt idx="481">
                  <c:v>-3.2041830000000004E-4</c:v>
                </c:pt>
                <c:pt idx="482">
                  <c:v>-2.8798730000000001E-4</c:v>
                </c:pt>
                <c:pt idx="483">
                  <c:v>-2.1145014E-4</c:v>
                </c:pt>
                <c:pt idx="484">
                  <c:v>-1.0948707999999998E-4</c:v>
                </c:pt>
                <c:pt idx="485">
                  <c:v>5.1889399999999871E-6</c:v>
                </c:pt>
                <c:pt idx="486">
                  <c:v>1.2401612000000002E-4</c:v>
                </c:pt>
                <c:pt idx="487">
                  <c:v>2.4232441999999998E-4</c:v>
                </c:pt>
                <c:pt idx="488">
                  <c:v>3.5362761999999998E-4</c:v>
                </c:pt>
                <c:pt idx="489">
                  <c:v>4.5092063999999994E-4</c:v>
                </c:pt>
                <c:pt idx="490">
                  <c:v>5.1578264000000005E-4</c:v>
                </c:pt>
                <c:pt idx="491">
                  <c:v>5.3835462000000002E-4</c:v>
                </c:pt>
                <c:pt idx="492">
                  <c:v>5.1889602000000006E-4</c:v>
                </c:pt>
                <c:pt idx="493">
                  <c:v>4.6986033999999995E-4</c:v>
                </c:pt>
                <c:pt idx="494">
                  <c:v>4.0811169999999998E-4</c:v>
                </c:pt>
                <c:pt idx="495">
                  <c:v>3.572599E-4</c:v>
                </c:pt>
                <c:pt idx="496">
                  <c:v>3.2768283999999999E-4</c:v>
                </c:pt>
                <c:pt idx="497">
                  <c:v>3.1471043999999998E-4</c:v>
                </c:pt>
                <c:pt idx="498">
                  <c:v>3.0095970000000002E-4</c:v>
                </c:pt>
                <c:pt idx="499">
                  <c:v>2.6982594E-4</c:v>
                </c:pt>
                <c:pt idx="500">
                  <c:v>2.1196903200000001E-4</c:v>
                </c:pt>
                <c:pt idx="501">
                  <c:v>1.3205904000000002E-4</c:v>
                </c:pt>
                <c:pt idx="502">
                  <c:v>5.3965183999999992E-5</c:v>
                </c:pt>
                <c:pt idx="503">
                  <c:v>4.9295080000000027E-6</c:v>
                </c:pt>
                <c:pt idx="504">
                  <c:v>9.5995679999999995E-6</c:v>
                </c:pt>
                <c:pt idx="505">
                  <c:v>8.613673599999999E-5</c:v>
                </c:pt>
                <c:pt idx="506">
                  <c:v>2.27795348E-4</c:v>
                </c:pt>
                <c:pt idx="507">
                  <c:v>3.9254482399999995E-4</c:v>
                </c:pt>
                <c:pt idx="508">
                  <c:v>5.2953338E-4</c:v>
                </c:pt>
                <c:pt idx="509">
                  <c:v>5.9231980000000006E-4</c:v>
                </c:pt>
                <c:pt idx="510">
                  <c:v>5.6300215999999996E-4</c:v>
                </c:pt>
                <c:pt idx="511">
                  <c:v>4.7427094000000004E-4</c:v>
                </c:pt>
                <c:pt idx="512">
                  <c:v>3.7619960000000001E-4</c:v>
                </c:pt>
                <c:pt idx="513">
                  <c:v>3.1445096000000004E-4</c:v>
                </c:pt>
                <c:pt idx="514">
                  <c:v>3.0900256000000005E-4</c:v>
                </c:pt>
                <c:pt idx="515">
                  <c:v>3.4662254E-4</c:v>
                </c:pt>
                <c:pt idx="516">
                  <c:v>3.9436097999999995E-4</c:v>
                </c:pt>
                <c:pt idx="517">
                  <c:v>4.3794823999999998E-4</c:v>
                </c:pt>
                <c:pt idx="518">
                  <c:v>4.7167648000000001E-4</c:v>
                </c:pt>
                <c:pt idx="519">
                  <c:v>4.9398900000000002E-4</c:v>
                </c:pt>
                <c:pt idx="520">
                  <c:v>5.0436692000000003E-4</c:v>
                </c:pt>
                <c:pt idx="521">
                  <c:v>4.9476733999999996E-4</c:v>
                </c:pt>
                <c:pt idx="522">
                  <c:v>4.5118008000000003E-4</c:v>
                </c:pt>
                <c:pt idx="523">
                  <c:v>3.6737838000000002E-4</c:v>
                </c:pt>
                <c:pt idx="524">
                  <c:v>2.5918856799999999E-4</c:v>
                </c:pt>
                <c:pt idx="525">
                  <c:v>1.5255542799999999E-4</c:v>
                </c:pt>
                <c:pt idx="526">
                  <c:v>7.3423784000000003E-5</c:v>
                </c:pt>
                <c:pt idx="527">
                  <c:v>3.4247136000000005E-5</c:v>
                </c:pt>
                <c:pt idx="528">
                  <c:v>2.5944800000000003E-5</c:v>
                </c:pt>
                <c:pt idx="529">
                  <c:v>3.1912103999999993E-5</c:v>
                </c:pt>
                <c:pt idx="530">
                  <c:v>3.0355416000000001E-5</c:v>
                </c:pt>
                <c:pt idx="531">
                  <c:v>-1.8161400000000018E-6</c:v>
                </c:pt>
                <c:pt idx="532">
                  <c:v>-6.5121452000000012E-5</c:v>
                </c:pt>
                <c:pt idx="533">
                  <c:v>-1.4788535599999998E-4</c:v>
                </c:pt>
                <c:pt idx="534">
                  <c:v>-2.4673504800000001E-4</c:v>
                </c:pt>
                <c:pt idx="535">
                  <c:v>-3.3883909999999999E-4</c:v>
                </c:pt>
                <c:pt idx="536">
                  <c:v>-3.9799324000000004E-4</c:v>
                </c:pt>
                <c:pt idx="537">
                  <c:v>-4.2627308000000002E-4</c:v>
                </c:pt>
                <c:pt idx="538">
                  <c:v>-4.2393806000000004E-4</c:v>
                </c:pt>
                <c:pt idx="539">
                  <c:v>-3.8086968000000004E-4</c:v>
                </c:pt>
                <c:pt idx="540">
                  <c:v>-3.1237540000000002E-4</c:v>
                </c:pt>
                <c:pt idx="541">
                  <c:v>-2.3116817599999999E-4</c:v>
                </c:pt>
                <c:pt idx="542">
                  <c:v>-1.4139915999999999E-4</c:v>
                </c:pt>
                <c:pt idx="543">
                  <c:v>-5.2927379999999996E-5</c:v>
                </c:pt>
                <c:pt idx="544">
                  <c:v>2.0496400000000003E-5</c:v>
                </c:pt>
                <c:pt idx="545">
                  <c:v>7.5499380000000003E-5</c:v>
                </c:pt>
                <c:pt idx="546">
                  <c:v>1.12340996E-4</c:v>
                </c:pt>
                <c:pt idx="547">
                  <c:v>1.3724800000000002E-4</c:v>
                </c:pt>
                <c:pt idx="548">
                  <c:v>1.611172E-4</c:v>
                </c:pt>
                <c:pt idx="549">
                  <c:v>1.9380764000000001E-4</c:v>
                </c:pt>
                <c:pt idx="550">
                  <c:v>2.3350317999999999E-4</c:v>
                </c:pt>
                <c:pt idx="551">
                  <c:v>2.5711293999999997E-4</c:v>
                </c:pt>
                <c:pt idx="552">
                  <c:v>2.5374011999999997E-4</c:v>
                </c:pt>
                <c:pt idx="553">
                  <c:v>2.3921104E-4</c:v>
                </c:pt>
                <c:pt idx="554">
                  <c:v>2.2753587999999996E-4</c:v>
                </c:pt>
                <c:pt idx="555">
                  <c:v>2.2857368000000003E-4</c:v>
                </c:pt>
                <c:pt idx="556">
                  <c:v>2.5918855999999997E-4</c:v>
                </c:pt>
                <c:pt idx="557">
                  <c:v>3.1886160000000002E-4</c:v>
                </c:pt>
                <c:pt idx="558">
                  <c:v>3.8502084000000003E-4</c:v>
                </c:pt>
                <c:pt idx="559">
                  <c:v>4.5169898000000004E-4</c:v>
                </c:pt>
                <c:pt idx="560">
                  <c:v>5.1811765999999998E-4</c:v>
                </c:pt>
                <c:pt idx="561">
                  <c:v>5.7000726000000002E-4</c:v>
                </c:pt>
                <c:pt idx="562">
                  <c:v>6.0191935999999999E-4</c:v>
                </c:pt>
                <c:pt idx="563">
                  <c:v>6.0814612000000012E-4</c:v>
                </c:pt>
                <c:pt idx="564">
                  <c:v>5.6403995999999997E-4</c:v>
                </c:pt>
                <c:pt idx="565">
                  <c:v>4.7089813999999996E-4</c:v>
                </c:pt>
                <c:pt idx="566">
                  <c:v>3.6296776000000001E-4</c:v>
                </c:pt>
                <c:pt idx="567">
                  <c:v>2.6775034000000003E-4</c:v>
                </c:pt>
                <c:pt idx="568">
                  <c:v>2.1715798000000001E-4</c:v>
                </c:pt>
                <c:pt idx="569">
                  <c:v>2.3713548000000003E-4</c:v>
                </c:pt>
                <c:pt idx="570">
                  <c:v>3.1522932000000001E-4</c:v>
                </c:pt>
                <c:pt idx="571">
                  <c:v>4.1511680000000004E-4</c:v>
                </c:pt>
                <c:pt idx="572">
                  <c:v>4.9736181999999996E-4</c:v>
                </c:pt>
                <c:pt idx="573">
                  <c:v>5.1967434000000008E-4</c:v>
                </c:pt>
                <c:pt idx="574">
                  <c:v>4.5974184000000001E-4</c:v>
                </c:pt>
                <c:pt idx="575">
                  <c:v>3.2508832800000006E-4</c:v>
                </c:pt>
                <c:pt idx="576">
                  <c:v>1.5281486800000003E-4</c:v>
                </c:pt>
                <c:pt idx="577">
                  <c:v>-7.0050919999999948E-6</c:v>
                </c:pt>
                <c:pt idx="578">
                  <c:v>-1.1493545200000001E-4</c:v>
                </c:pt>
                <c:pt idx="579">
                  <c:v>-1.4814478800000001E-4</c:v>
                </c:pt>
                <c:pt idx="580">
                  <c:v>-1.1675157999999999E-4</c:v>
                </c:pt>
                <c:pt idx="581">
                  <c:v>-5.7856892000000003E-5</c:v>
                </c:pt>
                <c:pt idx="582">
                  <c:v>-1.0896807999999997E-5</c:v>
                </c:pt>
                <c:pt idx="583">
                  <c:v>-7.5239879999999957E-6</c:v>
                </c:pt>
                <c:pt idx="584">
                  <c:v>-5.2667931999999999E-5</c:v>
                </c:pt>
                <c:pt idx="585">
                  <c:v>-1.1752992800000001E-4</c:v>
                </c:pt>
                <c:pt idx="586">
                  <c:v>-1.7824075599999999E-4</c:v>
                </c:pt>
                <c:pt idx="587">
                  <c:v>-2.2623864000000002E-4</c:v>
                </c:pt>
                <c:pt idx="588">
                  <c:v>-2.5322124E-4</c:v>
                </c:pt>
                <c:pt idx="589">
                  <c:v>-2.5815076000000001E-4</c:v>
                </c:pt>
                <c:pt idx="590">
                  <c:v>-2.3661658000000003E-4</c:v>
                </c:pt>
                <c:pt idx="591">
                  <c:v>-1.9017539199999998E-4</c:v>
                </c:pt>
                <c:pt idx="592">
                  <c:v>-1.23497252E-4</c:v>
                </c:pt>
                <c:pt idx="593">
                  <c:v>-4.8257332000000017E-5</c:v>
                </c:pt>
                <c:pt idx="594">
                  <c:v>7.7833999999999563E-7</c:v>
                </c:pt>
                <c:pt idx="595">
                  <c:v>-1.5307439999999998E-5</c:v>
                </c:pt>
                <c:pt idx="596">
                  <c:v>-9.106624800000001E-5</c:v>
                </c:pt>
                <c:pt idx="597">
                  <c:v>-2.0236944800000001E-4</c:v>
                </c:pt>
              </c:numCache>
            </c:numRef>
          </c:val>
          <c:smooth val="0"/>
        </c:ser>
        <c:ser>
          <c:idx val="78"/>
          <c:order val="77"/>
          <c:marker>
            <c:symbol val="none"/>
          </c:marker>
          <c:val>
            <c:numRef>
              <c:f>Sheet1!$CB$2:$CB$599</c:f>
              <c:numCache>
                <c:formatCode>0.00E+00</c:formatCode>
                <c:ptCount val="598"/>
                <c:pt idx="0">
                  <c:v>2.97068E-4</c:v>
                </c:pt>
                <c:pt idx="1">
                  <c:v>1.842081E-4</c:v>
                </c:pt>
                <c:pt idx="2">
                  <c:v>2.0107219999999999E-4</c:v>
                </c:pt>
                <c:pt idx="3">
                  <c:v>2.0703950000000002E-4</c:v>
                </c:pt>
                <c:pt idx="4">
                  <c:v>2.3687601999999999E-4</c:v>
                </c:pt>
                <c:pt idx="5">
                  <c:v>2.7734991999999999E-4</c:v>
                </c:pt>
                <c:pt idx="6">
                  <c:v>3.1756435999999997E-4</c:v>
                </c:pt>
                <c:pt idx="7">
                  <c:v>3.572599E-4</c:v>
                </c:pt>
                <c:pt idx="8">
                  <c:v>4.0214439999999998E-4</c:v>
                </c:pt>
                <c:pt idx="9">
                  <c:v>4.5377455999999993E-4</c:v>
                </c:pt>
                <c:pt idx="10">
                  <c:v>5.0229133999999992E-4</c:v>
                </c:pt>
                <c:pt idx="11">
                  <c:v>5.2330664000000001E-4</c:v>
                </c:pt>
                <c:pt idx="12">
                  <c:v>4.932106800000001E-4</c:v>
                </c:pt>
                <c:pt idx="13">
                  <c:v>4.1537627999999993E-4</c:v>
                </c:pt>
                <c:pt idx="14">
                  <c:v>3.0277583599999994E-4</c:v>
                </c:pt>
                <c:pt idx="15">
                  <c:v>1.87840364E-4</c:v>
                </c:pt>
                <c:pt idx="16">
                  <c:v>1.0351976000000001E-4</c:v>
                </c:pt>
                <c:pt idx="17">
                  <c:v>5.3965184000000006E-5</c:v>
                </c:pt>
                <c:pt idx="18">
                  <c:v>3.5544375999999999E-5</c:v>
                </c:pt>
                <c:pt idx="19">
                  <c:v>4.5662847999999997E-5</c:v>
                </c:pt>
                <c:pt idx="20">
                  <c:v>6.1748624000000006E-5</c:v>
                </c:pt>
                <c:pt idx="21">
                  <c:v>7.6018268000000003E-5</c:v>
                </c:pt>
                <c:pt idx="22">
                  <c:v>9.9109143999999996E-5</c:v>
                </c:pt>
                <c:pt idx="23">
                  <c:v>1.2142167199999999E-4</c:v>
                </c:pt>
                <c:pt idx="24">
                  <c:v>1.4555034400000002E-4</c:v>
                </c:pt>
                <c:pt idx="25">
                  <c:v>1.8005691999999998E-4</c:v>
                </c:pt>
                <c:pt idx="26">
                  <c:v>2.1067178E-4</c:v>
                </c:pt>
                <c:pt idx="27">
                  <c:v>2.3350319999999999E-4</c:v>
                </c:pt>
                <c:pt idx="28">
                  <c:v>2.6230192E-4</c:v>
                </c:pt>
                <c:pt idx="29">
                  <c:v>2.9628960000000002E-4</c:v>
                </c:pt>
                <c:pt idx="30">
                  <c:v>3.3105563999999996E-4</c:v>
                </c:pt>
                <c:pt idx="31">
                  <c:v>3.6089215999999993E-4</c:v>
                </c:pt>
                <c:pt idx="32">
                  <c:v>3.7412400000000004E-4</c:v>
                </c:pt>
                <c:pt idx="33">
                  <c:v>3.7230787999999995E-4</c:v>
                </c:pt>
                <c:pt idx="34">
                  <c:v>3.6608111999999999E-4</c:v>
                </c:pt>
                <c:pt idx="35">
                  <c:v>3.6711892E-4</c:v>
                </c:pt>
                <c:pt idx="36">
                  <c:v>3.8709642000000002E-4</c:v>
                </c:pt>
                <c:pt idx="37">
                  <c:v>4.1900853999999997E-4</c:v>
                </c:pt>
                <c:pt idx="38">
                  <c:v>4.3405652000000003E-4</c:v>
                </c:pt>
                <c:pt idx="39">
                  <c:v>4.1122510000000001E-4</c:v>
                </c:pt>
                <c:pt idx="40">
                  <c:v>3.5596266E-4</c:v>
                </c:pt>
                <c:pt idx="41">
                  <c:v>2.9992187999999998E-4</c:v>
                </c:pt>
                <c:pt idx="42">
                  <c:v>2.8020382E-4</c:v>
                </c:pt>
                <c:pt idx="43">
                  <c:v>3.2379108000000004E-4</c:v>
                </c:pt>
                <c:pt idx="44">
                  <c:v>4.2186243999999998E-4</c:v>
                </c:pt>
                <c:pt idx="45">
                  <c:v>5.2979281999999993E-4</c:v>
                </c:pt>
                <c:pt idx="46">
                  <c:v>6.0581110000000008E-4</c:v>
                </c:pt>
                <c:pt idx="47">
                  <c:v>6.2993978000000007E-4</c:v>
                </c:pt>
                <c:pt idx="48">
                  <c:v>5.9102257999999993E-4</c:v>
                </c:pt>
                <c:pt idx="49">
                  <c:v>5.1344762000000001E-4</c:v>
                </c:pt>
                <c:pt idx="50">
                  <c:v>4.3716989999999998E-4</c:v>
                </c:pt>
                <c:pt idx="51">
                  <c:v>3.7568071999999998E-4</c:v>
                </c:pt>
                <c:pt idx="52">
                  <c:v>3.4376859999999998E-4</c:v>
                </c:pt>
                <c:pt idx="53">
                  <c:v>3.6400553999999999E-4</c:v>
                </c:pt>
                <c:pt idx="54">
                  <c:v>4.3198092E-4</c:v>
                </c:pt>
                <c:pt idx="55">
                  <c:v>5.3627901999999999E-4</c:v>
                </c:pt>
                <c:pt idx="56">
                  <c:v>6.7067308E-4</c:v>
                </c:pt>
                <c:pt idx="57">
                  <c:v>7.9806205999999997E-4</c:v>
                </c:pt>
                <c:pt idx="58">
                  <c:v>8.7771259999999999E-4</c:v>
                </c:pt>
                <c:pt idx="59">
                  <c:v>8.8160432000000005E-4</c:v>
                </c:pt>
                <c:pt idx="60">
                  <c:v>8.0013765999999999E-4</c:v>
                </c:pt>
                <c:pt idx="61">
                  <c:v>6.5692235999999997E-4</c:v>
                </c:pt>
                <c:pt idx="62">
                  <c:v>4.9814018000000004E-4</c:v>
                </c:pt>
                <c:pt idx="63">
                  <c:v>3.6192998000000002E-4</c:v>
                </c:pt>
                <c:pt idx="64">
                  <c:v>2.8201997999999999E-4</c:v>
                </c:pt>
                <c:pt idx="65">
                  <c:v>2.7086370000000001E-4</c:v>
                </c:pt>
                <c:pt idx="66">
                  <c:v>3.0744588E-4</c:v>
                </c:pt>
                <c:pt idx="67">
                  <c:v>3.6711892E-4</c:v>
                </c:pt>
                <c:pt idx="68">
                  <c:v>4.2264080000000001E-4</c:v>
                </c:pt>
                <c:pt idx="69">
                  <c:v>4.4183996000000004E-4</c:v>
                </c:pt>
                <c:pt idx="70">
                  <c:v>4.2004633999999998E-4</c:v>
                </c:pt>
                <c:pt idx="71">
                  <c:v>3.6997286000000002E-4</c:v>
                </c:pt>
                <c:pt idx="72">
                  <c:v>3.0744588E-4</c:v>
                </c:pt>
                <c:pt idx="73">
                  <c:v>2.6515584E-4</c:v>
                </c:pt>
                <c:pt idx="74">
                  <c:v>2.7138260000000001E-4</c:v>
                </c:pt>
                <c:pt idx="75">
                  <c:v>3.2456944000000001E-4</c:v>
                </c:pt>
                <c:pt idx="76">
                  <c:v>4.0940894000000003E-4</c:v>
                </c:pt>
                <c:pt idx="77">
                  <c:v>4.9450790000000002E-4</c:v>
                </c:pt>
                <c:pt idx="78">
                  <c:v>5.4043020000000002E-4</c:v>
                </c:pt>
                <c:pt idx="79">
                  <c:v>5.3679792E-4</c:v>
                </c:pt>
                <c:pt idx="80">
                  <c:v>4.7945989999999999E-4</c:v>
                </c:pt>
                <c:pt idx="81">
                  <c:v>3.7568070399999993E-4</c:v>
                </c:pt>
                <c:pt idx="82">
                  <c:v>2.6204247199999999E-4</c:v>
                </c:pt>
                <c:pt idx="83">
                  <c:v>1.6189554800000001E-4</c:v>
                </c:pt>
                <c:pt idx="84">
                  <c:v>8.0169427999999995E-5</c:v>
                </c:pt>
                <c:pt idx="85">
                  <c:v>4.4365607999999996E-5</c:v>
                </c:pt>
                <c:pt idx="86">
                  <c:v>5.9932483999999992E-5</c:v>
                </c:pt>
                <c:pt idx="87">
                  <c:v>9.9368576000000004E-5</c:v>
                </c:pt>
                <c:pt idx="88">
                  <c:v>1.5826327999999998E-4</c:v>
                </c:pt>
                <c:pt idx="89">
                  <c:v>2.2649810000000001E-4</c:v>
                </c:pt>
                <c:pt idx="90">
                  <c:v>2.6930702000000002E-4</c:v>
                </c:pt>
                <c:pt idx="91">
                  <c:v>2.8020383999999998E-4</c:v>
                </c:pt>
                <c:pt idx="92">
                  <c:v>2.8150107999999998E-4</c:v>
                </c:pt>
                <c:pt idx="93">
                  <c:v>2.7864714000000001E-4</c:v>
                </c:pt>
                <c:pt idx="94">
                  <c:v>2.8253886000000002E-4</c:v>
                </c:pt>
                <c:pt idx="95">
                  <c:v>3.0044077999999999E-4</c:v>
                </c:pt>
                <c:pt idx="96">
                  <c:v>3.2820172000000002E-4</c:v>
                </c:pt>
                <c:pt idx="97">
                  <c:v>3.6478390000000002E-4</c:v>
                </c:pt>
                <c:pt idx="98">
                  <c:v>4.2160302000000002E-4</c:v>
                </c:pt>
                <c:pt idx="99">
                  <c:v>4.9243233999999995E-4</c:v>
                </c:pt>
                <c:pt idx="100">
                  <c:v>5.5392152000000006E-4</c:v>
                </c:pt>
                <c:pt idx="101">
                  <c:v>5.7779074000000009E-4</c:v>
                </c:pt>
                <c:pt idx="102">
                  <c:v>5.5080813999999994E-4</c:v>
                </c:pt>
                <c:pt idx="103">
                  <c:v>4.9295124000000006E-4</c:v>
                </c:pt>
                <c:pt idx="104">
                  <c:v>4.4754783999999997E-4</c:v>
                </c:pt>
                <c:pt idx="105">
                  <c:v>4.6700643999999998E-4</c:v>
                </c:pt>
                <c:pt idx="106">
                  <c:v>5.7026668000000004E-4</c:v>
                </c:pt>
                <c:pt idx="107">
                  <c:v>7.2541656000000003E-4</c:v>
                </c:pt>
                <c:pt idx="108">
                  <c:v>8.7433971999999996E-4</c:v>
                </c:pt>
                <c:pt idx="109">
                  <c:v>9.7344883999999992E-4</c:v>
                </c:pt>
                <c:pt idx="110">
                  <c:v>1.00146922E-3</c:v>
                </c:pt>
                <c:pt idx="111">
                  <c:v>9.7163275999999983E-4</c:v>
                </c:pt>
                <c:pt idx="112">
                  <c:v>9.2078098000000015E-4</c:v>
                </c:pt>
                <c:pt idx="113">
                  <c:v>8.6889136000000008E-4</c:v>
                </c:pt>
                <c:pt idx="114">
                  <c:v>8.1388840000000005E-4</c:v>
                </c:pt>
                <c:pt idx="115">
                  <c:v>7.521397799999999E-4</c:v>
                </c:pt>
                <c:pt idx="116">
                  <c:v>6.8390496E-4</c:v>
                </c:pt>
                <c:pt idx="117">
                  <c:v>6.1100008E-4</c:v>
                </c:pt>
                <c:pt idx="118">
                  <c:v>5.4795422000000001E-4</c:v>
                </c:pt>
                <c:pt idx="119">
                  <c:v>5.0929645999999991E-4</c:v>
                </c:pt>
                <c:pt idx="120">
                  <c:v>4.9658350000000005E-4</c:v>
                </c:pt>
                <c:pt idx="121">
                  <c:v>5.1915548000000002E-4</c:v>
                </c:pt>
                <c:pt idx="122">
                  <c:v>5.8427692000000001E-4</c:v>
                </c:pt>
                <c:pt idx="123">
                  <c:v>6.8208881999999994E-4</c:v>
                </c:pt>
                <c:pt idx="124">
                  <c:v>7.9780264000000006E-4</c:v>
                </c:pt>
                <c:pt idx="125">
                  <c:v>9.101437E-4</c:v>
                </c:pt>
                <c:pt idx="126">
                  <c:v>9.8668080000000003E-4</c:v>
                </c:pt>
                <c:pt idx="127">
                  <c:v>1.01055002E-3</c:v>
                </c:pt>
                <c:pt idx="128">
                  <c:v>9.7474620000000004E-4</c:v>
                </c:pt>
                <c:pt idx="129">
                  <c:v>8.8627441999999999E-4</c:v>
                </c:pt>
                <c:pt idx="130">
                  <c:v>7.7912231999999995E-4</c:v>
                </c:pt>
                <c:pt idx="131">
                  <c:v>6.854616400000001E-4</c:v>
                </c:pt>
                <c:pt idx="132">
                  <c:v>6.1748626000000004E-4</c:v>
                </c:pt>
                <c:pt idx="133">
                  <c:v>5.9309814E-4</c:v>
                </c:pt>
                <c:pt idx="134">
                  <c:v>6.0114102000000005E-4</c:v>
                </c:pt>
                <c:pt idx="135">
                  <c:v>6.0710832000000011E-4</c:v>
                </c:pt>
                <c:pt idx="136">
                  <c:v>5.9750874000000004E-4</c:v>
                </c:pt>
                <c:pt idx="137">
                  <c:v>5.7960681999999996E-4</c:v>
                </c:pt>
                <c:pt idx="138">
                  <c:v>5.6118602000000001E-4</c:v>
                </c:pt>
                <c:pt idx="139">
                  <c:v>5.5936990000000008E-4</c:v>
                </c:pt>
                <c:pt idx="140">
                  <c:v>5.7908796000000001E-4</c:v>
                </c:pt>
                <c:pt idx="141">
                  <c:v>5.9984380000000003E-4</c:v>
                </c:pt>
                <c:pt idx="142">
                  <c:v>6.0191940000000005E-4</c:v>
                </c:pt>
                <c:pt idx="143">
                  <c:v>5.7727183999999997E-4</c:v>
                </c:pt>
                <c:pt idx="144">
                  <c:v>5.3601959999999998E-4</c:v>
                </c:pt>
                <c:pt idx="145">
                  <c:v>5.0618308000000001E-4</c:v>
                </c:pt>
                <c:pt idx="146">
                  <c:v>5.0514530000000002E-4</c:v>
                </c:pt>
                <c:pt idx="147">
                  <c:v>5.2642001999999991E-4</c:v>
                </c:pt>
                <c:pt idx="148">
                  <c:v>5.5573763999999999E-4</c:v>
                </c:pt>
                <c:pt idx="149">
                  <c:v>5.6845059999999995E-4</c:v>
                </c:pt>
                <c:pt idx="150">
                  <c:v>5.4198690000000003E-4</c:v>
                </c:pt>
                <c:pt idx="151">
                  <c:v>4.8568667999999992E-4</c:v>
                </c:pt>
                <c:pt idx="152">
                  <c:v>4.3379708000000004E-4</c:v>
                </c:pt>
                <c:pt idx="153">
                  <c:v>4.1537627999999993E-4</c:v>
                </c:pt>
                <c:pt idx="154">
                  <c:v>4.5143954E-4</c:v>
                </c:pt>
                <c:pt idx="155">
                  <c:v>5.2953338E-4</c:v>
                </c:pt>
                <c:pt idx="156">
                  <c:v>6.0477329999999996E-4</c:v>
                </c:pt>
                <c:pt idx="157">
                  <c:v>6.3357203999999995E-4</c:v>
                </c:pt>
                <c:pt idx="158">
                  <c:v>6.0425440000000006E-4</c:v>
                </c:pt>
                <c:pt idx="159">
                  <c:v>5.4198688000000011E-4</c:v>
                </c:pt>
                <c:pt idx="160">
                  <c:v>5.0125354000000002E-4</c:v>
                </c:pt>
                <c:pt idx="161">
                  <c:v>5.3057115999999998E-4</c:v>
                </c:pt>
                <c:pt idx="162">
                  <c:v>6.3409100000000004E-4</c:v>
                </c:pt>
                <c:pt idx="163">
                  <c:v>7.7549010000000002E-4</c:v>
                </c:pt>
                <c:pt idx="164">
                  <c:v>9.0261965999999998E-4</c:v>
                </c:pt>
                <c:pt idx="165">
                  <c:v>9.7785958000000004E-4</c:v>
                </c:pt>
                <c:pt idx="166">
                  <c:v>9.9913431999999985E-4</c:v>
                </c:pt>
                <c:pt idx="167">
                  <c:v>9.9057243999999987E-4</c:v>
                </c:pt>
                <c:pt idx="168">
                  <c:v>9.7785955999999991E-4</c:v>
                </c:pt>
                <c:pt idx="169">
                  <c:v>9.6877884000000011E-4</c:v>
                </c:pt>
                <c:pt idx="170">
                  <c:v>9.4776355999999994E-4</c:v>
                </c:pt>
                <c:pt idx="171">
                  <c:v>8.8601494E-4</c:v>
                </c:pt>
                <c:pt idx="172">
                  <c:v>7.7886292000000008E-4</c:v>
                </c:pt>
                <c:pt idx="173">
                  <c:v>6.4628498E-4</c:v>
                </c:pt>
                <c:pt idx="174">
                  <c:v>5.1967436E-4</c:v>
                </c:pt>
                <c:pt idx="175">
                  <c:v>4.4235886000000004E-4</c:v>
                </c:pt>
                <c:pt idx="176">
                  <c:v>4.3820768000000008E-4</c:v>
                </c:pt>
                <c:pt idx="177">
                  <c:v>5.0203188000000007E-4</c:v>
                </c:pt>
                <c:pt idx="178">
                  <c:v>6.2085907999999998E-4</c:v>
                </c:pt>
                <c:pt idx="179">
                  <c:v>7.8586801999999992E-4</c:v>
                </c:pt>
                <c:pt idx="180">
                  <c:v>9.8434574000000005E-4</c:v>
                </c:pt>
                <c:pt idx="181">
                  <c:v>1.2232972800000001E-3</c:v>
                </c:pt>
                <c:pt idx="182">
                  <c:v>1.5022039799999999E-3</c:v>
                </c:pt>
                <c:pt idx="183">
                  <c:v>1.8029042000000002E-3</c:v>
                </c:pt>
                <c:pt idx="184">
                  <c:v>2.1015287999999995E-3</c:v>
                </c:pt>
                <c:pt idx="185">
                  <c:v>2.3913322E-3</c:v>
                </c:pt>
                <c:pt idx="186">
                  <c:v>2.6764655999999996E-3</c:v>
                </c:pt>
                <c:pt idx="187">
                  <c:v>2.9709389999999997E-3</c:v>
                </c:pt>
                <c:pt idx="188">
                  <c:v>3.2991408000000002E-3</c:v>
                </c:pt>
                <c:pt idx="189">
                  <c:v>3.6929829999999995E-3</c:v>
                </c:pt>
                <c:pt idx="190">
                  <c:v>4.1605084000000004E-3</c:v>
                </c:pt>
                <c:pt idx="191">
                  <c:v>4.6970470000000002E-3</c:v>
                </c:pt>
                <c:pt idx="192">
                  <c:v>5.3051931999999998E-3</c:v>
                </c:pt>
                <c:pt idx="193">
                  <c:v>5.9737905999999999E-3</c:v>
                </c:pt>
                <c:pt idx="194">
                  <c:v>6.6937587999999996E-3</c:v>
                </c:pt>
                <c:pt idx="195">
                  <c:v>7.4617247999999997E-3</c:v>
                </c:pt>
                <c:pt idx="196">
                  <c:v>8.2496684000000001E-3</c:v>
                </c:pt>
                <c:pt idx="197">
                  <c:v>9.0168563999999986E-3</c:v>
                </c:pt>
                <c:pt idx="198">
                  <c:v>9.7448681999999995E-3</c:v>
                </c:pt>
                <c:pt idx="199">
                  <c:v>1.04186544E-2</c:v>
                </c:pt>
                <c:pt idx="200">
                  <c:v>1.1046518799999999E-2</c:v>
                </c:pt>
                <c:pt idx="201">
                  <c:v>1.1662447999999999E-2</c:v>
                </c:pt>
                <c:pt idx="202">
                  <c:v>1.2291609999999998E-2</c:v>
                </c:pt>
                <c:pt idx="203">
                  <c:v>1.29353E-2</c:v>
                </c:pt>
                <c:pt idx="204">
                  <c:v>1.3589888E-2</c:v>
                </c:pt>
                <c:pt idx="205">
                  <c:v>1.4240842E-2</c:v>
                </c:pt>
                <c:pt idx="206">
                  <c:v>1.4865851999999999E-2</c:v>
                </c:pt>
                <c:pt idx="207">
                  <c:v>1.5440267999999998E-2</c:v>
                </c:pt>
                <c:pt idx="208">
                  <c:v>1.5949045999999998E-2</c:v>
                </c:pt>
                <c:pt idx="209">
                  <c:v>1.6378691999999997E-2</c:v>
                </c:pt>
                <c:pt idx="210">
                  <c:v>1.6715195999999998E-2</c:v>
                </c:pt>
                <c:pt idx="211">
                  <c:v>1.6956223999999999E-2</c:v>
                </c:pt>
                <c:pt idx="212">
                  <c:v>1.7109558000000004E-2</c:v>
                </c:pt>
                <c:pt idx="213">
                  <c:v>1.7174420000000003E-2</c:v>
                </c:pt>
                <c:pt idx="214">
                  <c:v>1.7150549999999997E-2</c:v>
                </c:pt>
                <c:pt idx="215">
                  <c:v>1.7040025999999996E-2</c:v>
                </c:pt>
                <c:pt idx="216">
                  <c:v>1.6845699999999998E-2</c:v>
                </c:pt>
                <c:pt idx="217">
                  <c:v>1.6592219999999998E-2</c:v>
                </c:pt>
                <c:pt idx="218">
                  <c:v>1.6303454000000002E-2</c:v>
                </c:pt>
                <c:pt idx="219">
                  <c:v>1.5980959999999999E-2</c:v>
                </c:pt>
                <c:pt idx="220">
                  <c:v>1.5615658000000001E-2</c:v>
                </c:pt>
                <c:pt idx="221">
                  <c:v>1.51816E-2</c:v>
                </c:pt>
                <c:pt idx="222">
                  <c:v>1.4651548E-2</c:v>
                </c:pt>
                <c:pt idx="223">
                  <c:v>1.4041844000000001E-2</c:v>
                </c:pt>
                <c:pt idx="224">
                  <c:v>1.3399191999999999E-2</c:v>
                </c:pt>
                <c:pt idx="225">
                  <c:v>1.2766138E-2</c:v>
                </c:pt>
                <c:pt idx="226">
                  <c:v>1.218731E-2</c:v>
                </c:pt>
                <c:pt idx="227">
                  <c:v>1.1666597999999999E-2</c:v>
                </c:pt>
                <c:pt idx="228">
                  <c:v>1.1164825999999999E-2</c:v>
                </c:pt>
                <c:pt idx="229">
                  <c:v>1.0640740599999999E-2</c:v>
                </c:pt>
                <c:pt idx="230">
                  <c:v>1.0072030800000001E-2</c:v>
                </c:pt>
                <c:pt idx="231">
                  <c:v>9.4553229999999981E-3</c:v>
                </c:pt>
                <c:pt idx="232">
                  <c:v>8.8318690000000009E-3</c:v>
                </c:pt>
                <c:pt idx="233">
                  <c:v>8.2691268000000002E-3</c:v>
                </c:pt>
                <c:pt idx="234">
                  <c:v>7.8067906000000003E-3</c:v>
                </c:pt>
                <c:pt idx="235">
                  <c:v>7.4578329999999996E-3</c:v>
                </c:pt>
                <c:pt idx="236">
                  <c:v>7.2079846E-3</c:v>
                </c:pt>
                <c:pt idx="237">
                  <c:v>7.0048367999999998E-3</c:v>
                </c:pt>
                <c:pt idx="238">
                  <c:v>6.7793763999999994E-3</c:v>
                </c:pt>
                <c:pt idx="239">
                  <c:v>6.5048803999999986E-3</c:v>
                </c:pt>
                <c:pt idx="240">
                  <c:v>6.1971750000000001E-3</c:v>
                </c:pt>
                <c:pt idx="241">
                  <c:v>5.898291E-3</c:v>
                </c:pt>
                <c:pt idx="242">
                  <c:v>5.6730901999999996E-3</c:v>
                </c:pt>
                <c:pt idx="243">
                  <c:v>5.5612681999999995E-3</c:v>
                </c:pt>
                <c:pt idx="244">
                  <c:v>5.5277994E-3</c:v>
                </c:pt>
                <c:pt idx="245">
                  <c:v>5.5166432E-3</c:v>
                </c:pt>
                <c:pt idx="246">
                  <c:v>5.4914766000000005E-3</c:v>
                </c:pt>
                <c:pt idx="247">
                  <c:v>5.4144205999999999E-3</c:v>
                </c:pt>
                <c:pt idx="248">
                  <c:v>5.2904043999999996E-3</c:v>
                </c:pt>
                <c:pt idx="249">
                  <c:v>5.1645720000000001E-3</c:v>
                </c:pt>
                <c:pt idx="250">
                  <c:v>5.0379613999999998E-3</c:v>
                </c:pt>
                <c:pt idx="251">
                  <c:v>4.8895572000000002E-3</c:v>
                </c:pt>
                <c:pt idx="252">
                  <c:v>4.7263644000000004E-3</c:v>
                </c:pt>
                <c:pt idx="253">
                  <c:v>4.5473454000000005E-3</c:v>
                </c:pt>
                <c:pt idx="254">
                  <c:v>4.3670289999999997E-3</c:v>
                </c:pt>
                <c:pt idx="255">
                  <c:v>4.2264080000000001E-3</c:v>
                </c:pt>
                <c:pt idx="256">
                  <c:v>4.1332662000000001E-3</c:v>
                </c:pt>
                <c:pt idx="257">
                  <c:v>4.0686635999999995E-3</c:v>
                </c:pt>
                <c:pt idx="258">
                  <c:v>4.0170333999999999E-3</c:v>
                </c:pt>
                <c:pt idx="259">
                  <c:v>3.9482798000000001E-3</c:v>
                </c:pt>
                <c:pt idx="260">
                  <c:v>3.8390521999999996E-3</c:v>
                </c:pt>
                <c:pt idx="261">
                  <c:v>3.6906477999999999E-3</c:v>
                </c:pt>
                <c:pt idx="262">
                  <c:v>3.5004724000000003E-3</c:v>
                </c:pt>
                <c:pt idx="263">
                  <c:v>3.2602235999999998E-3</c:v>
                </c:pt>
                <c:pt idx="264">
                  <c:v>2.9756089999999997E-3</c:v>
                </c:pt>
                <c:pt idx="265">
                  <c:v>2.6601203999999999E-3</c:v>
                </c:pt>
                <c:pt idx="266">
                  <c:v>2.3371077999999996E-3</c:v>
                </c:pt>
                <c:pt idx="267">
                  <c:v>2.0428937999999999E-3</c:v>
                </c:pt>
                <c:pt idx="268">
                  <c:v>1.8114659999999999E-3</c:v>
                </c:pt>
                <c:pt idx="269">
                  <c:v>1.6638402E-3</c:v>
                </c:pt>
                <c:pt idx="270">
                  <c:v>1.6005347999999999E-3</c:v>
                </c:pt>
                <c:pt idx="271">
                  <c:v>1.5870433999999999E-3</c:v>
                </c:pt>
                <c:pt idx="272">
                  <c:v>1.5753682000000002E-3</c:v>
                </c:pt>
                <c:pt idx="273">
                  <c:v>1.5281487999999998E-3</c:v>
                </c:pt>
                <c:pt idx="274">
                  <c:v>1.4235911999999999E-3</c:v>
                </c:pt>
                <c:pt idx="275">
                  <c:v>1.2723330000000001E-3</c:v>
                </c:pt>
                <c:pt idx="276">
                  <c:v>1.1127724999999999E-3</c:v>
                </c:pt>
                <c:pt idx="277">
                  <c:v>9.6644383999999989E-4</c:v>
                </c:pt>
                <c:pt idx="278">
                  <c:v>8.4009259999999995E-4</c:v>
                </c:pt>
                <c:pt idx="279">
                  <c:v>7.4772914000000002E-4</c:v>
                </c:pt>
                <c:pt idx="280">
                  <c:v>6.8156990000000001E-4</c:v>
                </c:pt>
                <c:pt idx="281">
                  <c:v>6.2942086000000003E-4</c:v>
                </c:pt>
                <c:pt idx="282">
                  <c:v>5.9750875999999985E-4</c:v>
                </c:pt>
                <c:pt idx="283">
                  <c:v>5.8764973999999995E-4</c:v>
                </c:pt>
                <c:pt idx="284">
                  <c:v>5.8739029999999991E-4</c:v>
                </c:pt>
                <c:pt idx="285">
                  <c:v>6.0114103999999997E-4</c:v>
                </c:pt>
                <c:pt idx="286">
                  <c:v>6.2241578E-4</c:v>
                </c:pt>
                <c:pt idx="287">
                  <c:v>6.3357203999999995E-4</c:v>
                </c:pt>
                <c:pt idx="288">
                  <c:v>6.4005824000000001E-4</c:v>
                </c:pt>
                <c:pt idx="289">
                  <c:v>6.5329008000000006E-4</c:v>
                </c:pt>
                <c:pt idx="290">
                  <c:v>6.6885695999999997E-4</c:v>
                </c:pt>
                <c:pt idx="291">
                  <c:v>6.8598052000000008E-4</c:v>
                </c:pt>
                <c:pt idx="292">
                  <c:v>7.1192531999999999E-4</c:v>
                </c:pt>
                <c:pt idx="293">
                  <c:v>7.3709177999999997E-4</c:v>
                </c:pt>
                <c:pt idx="294">
                  <c:v>7.5706927999999994E-4</c:v>
                </c:pt>
                <c:pt idx="295">
                  <c:v>7.7964126000000002E-4</c:v>
                </c:pt>
                <c:pt idx="296">
                  <c:v>8.0844E-4</c:v>
                </c:pt>
                <c:pt idx="297">
                  <c:v>8.4761664000000008E-4</c:v>
                </c:pt>
                <c:pt idx="298">
                  <c:v>8.9976564000000001E-4</c:v>
                </c:pt>
                <c:pt idx="299">
                  <c:v>9.451690400000001E-4</c:v>
                </c:pt>
                <c:pt idx="300">
                  <c:v>9.5736309999999995E-4</c:v>
                </c:pt>
                <c:pt idx="301">
                  <c:v>9.2259705999999991E-4</c:v>
                </c:pt>
                <c:pt idx="302">
                  <c:v>8.3853592000000007E-4</c:v>
                </c:pt>
                <c:pt idx="303">
                  <c:v>7.2360049999999998E-4</c:v>
                </c:pt>
                <c:pt idx="304">
                  <c:v>6.1333510000000004E-4</c:v>
                </c:pt>
                <c:pt idx="305">
                  <c:v>5.4068965999999987E-4</c:v>
                </c:pt>
                <c:pt idx="306">
                  <c:v>5.1915547999999991E-4</c:v>
                </c:pt>
                <c:pt idx="307">
                  <c:v>5.3160898000000002E-4</c:v>
                </c:pt>
                <c:pt idx="308">
                  <c:v>5.4432193999999999E-4</c:v>
                </c:pt>
                <c:pt idx="309">
                  <c:v>5.3264678000000004E-4</c:v>
                </c:pt>
                <c:pt idx="310">
                  <c:v>4.8387056E-4</c:v>
                </c:pt>
                <c:pt idx="311">
                  <c:v>4.0966841999999997E-4</c:v>
                </c:pt>
                <c:pt idx="312">
                  <c:v>3.2612616E-4</c:v>
                </c:pt>
                <c:pt idx="313">
                  <c:v>2.2987093999999995E-4</c:v>
                </c:pt>
                <c:pt idx="314">
                  <c:v>1.1078429999999998E-4</c:v>
                </c:pt>
                <c:pt idx="315">
                  <c:v>-2.5425900000000017E-5</c:v>
                </c:pt>
                <c:pt idx="316">
                  <c:v>-1.5696604E-4</c:v>
                </c:pt>
                <c:pt idx="317">
                  <c:v>-2.4543779999999999E-4</c:v>
                </c:pt>
                <c:pt idx="318">
                  <c:v>-2.6308026399999998E-4</c:v>
                </c:pt>
                <c:pt idx="319">
                  <c:v>-2.1975244799999995E-4</c:v>
                </c:pt>
                <c:pt idx="320">
                  <c:v>-1.5540935199999999E-4</c:v>
                </c:pt>
                <c:pt idx="321">
                  <c:v>-1.14157112E-4</c:v>
                </c:pt>
                <c:pt idx="322">
                  <c:v>-1.1571381199999998E-4</c:v>
                </c:pt>
                <c:pt idx="323">
                  <c:v>-1.4580978799999999E-4</c:v>
                </c:pt>
                <c:pt idx="324">
                  <c:v>-1.73830164E-4</c:v>
                </c:pt>
                <c:pt idx="325">
                  <c:v>-1.7486795600000002E-4</c:v>
                </c:pt>
                <c:pt idx="326">
                  <c:v>-1.40101924E-4</c:v>
                </c:pt>
                <c:pt idx="327">
                  <c:v>-8.4580048000000005E-5</c:v>
                </c:pt>
                <c:pt idx="328">
                  <c:v>-2.5685344E-5</c:v>
                </c:pt>
                <c:pt idx="329">
                  <c:v>3.0095975999999995E-5</c:v>
                </c:pt>
                <c:pt idx="330">
                  <c:v>8.0169431999999993E-5</c:v>
                </c:pt>
                <c:pt idx="331">
                  <c:v>1.1311932000000001E-4</c:v>
                </c:pt>
                <c:pt idx="332">
                  <c:v>1.3309682399999999E-4</c:v>
                </c:pt>
                <c:pt idx="333">
                  <c:v>1.4658811999999999E-4</c:v>
                </c:pt>
                <c:pt idx="334">
                  <c:v>1.4580976E-4</c:v>
                </c:pt>
                <c:pt idx="335">
                  <c:v>1.3024288800000001E-4</c:v>
                </c:pt>
                <c:pt idx="336">
                  <c:v>1.1208153600000001E-4</c:v>
                </c:pt>
                <c:pt idx="337">
                  <c:v>8.5877279999999997E-5</c:v>
                </c:pt>
                <c:pt idx="338">
                  <c:v>4.488449600000001E-5</c:v>
                </c:pt>
                <c:pt idx="339">
                  <c:v>2.3350319999999993E-6</c:v>
                </c:pt>
                <c:pt idx="340">
                  <c:v>-3.0614864000000006E-5</c:v>
                </c:pt>
                <c:pt idx="341">
                  <c:v>-4.2290024000000002E-5</c:v>
                </c:pt>
                <c:pt idx="342">
                  <c:v>-1.4010188000000007E-5</c:v>
                </c:pt>
                <c:pt idx="343">
                  <c:v>6.2526975999999994E-5</c:v>
                </c:pt>
                <c:pt idx="344">
                  <c:v>1.6786285999999999E-4</c:v>
                </c:pt>
                <c:pt idx="345">
                  <c:v>2.7579322799999999E-4</c:v>
                </c:pt>
                <c:pt idx="346">
                  <c:v>3.7075120000000002E-4</c:v>
                </c:pt>
                <c:pt idx="347">
                  <c:v>4.3301872000000002E-4</c:v>
                </c:pt>
                <c:pt idx="348">
                  <c:v>4.5766628000000009E-4</c:v>
                </c:pt>
                <c:pt idx="349">
                  <c:v>4.6467137999999994E-4</c:v>
                </c:pt>
                <c:pt idx="350">
                  <c:v>4.6700642000000006E-4</c:v>
                </c:pt>
                <c:pt idx="351">
                  <c:v>4.5922298E-4</c:v>
                </c:pt>
                <c:pt idx="352">
                  <c:v>4.3976437999999999E-4</c:v>
                </c:pt>
                <c:pt idx="353">
                  <c:v>3.9072869999999998E-4</c:v>
                </c:pt>
                <c:pt idx="354">
                  <c:v>2.9603018000000006E-4</c:v>
                </c:pt>
                <c:pt idx="355">
                  <c:v>1.7071678000000001E-4</c:v>
                </c:pt>
                <c:pt idx="356">
                  <c:v>4.4884499999999987E-5</c:v>
                </c:pt>
                <c:pt idx="357">
                  <c:v>-4.8776239999999998E-5</c:v>
                </c:pt>
                <c:pt idx="358">
                  <c:v>-8.3023371999999999E-5</c:v>
                </c:pt>
                <c:pt idx="359">
                  <c:v>-6.5121459999999994E-5</c:v>
                </c:pt>
                <c:pt idx="360">
                  <c:v>-2.9577075999999999E-5</c:v>
                </c:pt>
                <c:pt idx="361">
                  <c:v>-1.6345235999999999E-5</c:v>
                </c:pt>
                <c:pt idx="362">
                  <c:v>-4.7219535999999996E-5</c:v>
                </c:pt>
                <c:pt idx="363">
                  <c:v>-1.2168110399999998E-4</c:v>
                </c:pt>
                <c:pt idx="364">
                  <c:v>-2.0600169600000002E-4</c:v>
                </c:pt>
                <c:pt idx="365">
                  <c:v>-2.6204245999999999E-4</c:v>
                </c:pt>
                <c:pt idx="366">
                  <c:v>-2.6826919999999998E-4</c:v>
                </c:pt>
                <c:pt idx="367">
                  <c:v>-2.2935200399999998E-4</c:v>
                </c:pt>
                <c:pt idx="368">
                  <c:v>-1.6604670000000001E-4</c:v>
                </c:pt>
                <c:pt idx="369">
                  <c:v>-1.04038636E-4</c:v>
                </c:pt>
                <c:pt idx="370">
                  <c:v>-5.759744800000001E-5</c:v>
                </c:pt>
                <c:pt idx="371">
                  <c:v>-1.8939704000000002E-5</c:v>
                </c:pt>
                <c:pt idx="372">
                  <c:v>2.101528E-5</c:v>
                </c:pt>
                <c:pt idx="373">
                  <c:v>7.4461576000000007E-5</c:v>
                </c:pt>
                <c:pt idx="374">
                  <c:v>1.4892315199999999E-4</c:v>
                </c:pt>
                <c:pt idx="375">
                  <c:v>2.3765436400000002E-4</c:v>
                </c:pt>
                <c:pt idx="376">
                  <c:v>3.1445097999999996E-4</c:v>
                </c:pt>
                <c:pt idx="377">
                  <c:v>3.5466542E-4</c:v>
                </c:pt>
                <c:pt idx="378">
                  <c:v>3.4584417999999998E-4</c:v>
                </c:pt>
                <c:pt idx="379">
                  <c:v>2.8824672400000001E-4</c:v>
                </c:pt>
                <c:pt idx="380">
                  <c:v>2.0574226399999997E-4</c:v>
                </c:pt>
                <c:pt idx="381">
                  <c:v>1.3802632800000001E-4</c:v>
                </c:pt>
                <c:pt idx="382">
                  <c:v>1.0559532800000001E-4</c:v>
                </c:pt>
                <c:pt idx="383">
                  <c:v>1.0170360799999999E-4</c:v>
                </c:pt>
                <c:pt idx="384">
                  <c:v>1.0040636800000001E-4</c:v>
                </c:pt>
                <c:pt idx="385">
                  <c:v>7.6018248000000001E-5</c:v>
                </c:pt>
                <c:pt idx="386">
                  <c:v>1.1415703999999999E-5</c:v>
                </c:pt>
                <c:pt idx="387">
                  <c:v>-7.5499376000000005E-5</c:v>
                </c:pt>
                <c:pt idx="388">
                  <c:v>-1.42177516E-4</c:v>
                </c:pt>
                <c:pt idx="389">
                  <c:v>-1.4503144400000002E-4</c:v>
                </c:pt>
                <c:pt idx="390">
                  <c:v>-7.8872203999999984E-5</c:v>
                </c:pt>
                <c:pt idx="391">
                  <c:v>3.3209315999999998E-5</c:v>
                </c:pt>
                <c:pt idx="392">
                  <c:v>1.4840423599999999E-4</c:v>
                </c:pt>
                <c:pt idx="393">
                  <c:v>2.19752436E-4</c:v>
                </c:pt>
                <c:pt idx="394">
                  <c:v>2.2234691600000003E-4</c:v>
                </c:pt>
                <c:pt idx="395">
                  <c:v>1.4840423599999999E-4</c:v>
                </c:pt>
                <c:pt idx="396">
                  <c:v>2.8539159999999961E-6</c:v>
                </c:pt>
                <c:pt idx="397">
                  <c:v>-1.9484546400000001E-4</c:v>
                </c:pt>
                <c:pt idx="398">
                  <c:v>-4.1641406399999995E-4</c:v>
                </c:pt>
                <c:pt idx="399">
                  <c:v>-6.3149651999999993E-4</c:v>
                </c:pt>
                <c:pt idx="400">
                  <c:v>-8.0117550000000006E-4</c:v>
                </c:pt>
                <c:pt idx="401">
                  <c:v>-9.041763600000001E-4</c:v>
                </c:pt>
                <c:pt idx="402">
                  <c:v>-9.3998017999999991E-4</c:v>
                </c:pt>
                <c:pt idx="403">
                  <c:v>-9.1974321999999998E-4</c:v>
                </c:pt>
                <c:pt idx="404">
                  <c:v>-8.8004761999999992E-4</c:v>
                </c:pt>
                <c:pt idx="405">
                  <c:v>-8.4320602000000013E-4</c:v>
                </c:pt>
                <c:pt idx="406">
                  <c:v>-8.0351047999999993E-4</c:v>
                </c:pt>
                <c:pt idx="407">
                  <c:v>-7.5784763999999991E-4</c:v>
                </c:pt>
                <c:pt idx="408">
                  <c:v>-7.1062811999999989E-4</c:v>
                </c:pt>
                <c:pt idx="409">
                  <c:v>-6.5588457999999988E-4</c:v>
                </c:pt>
                <c:pt idx="410">
                  <c:v>-6.0140050000000015E-4</c:v>
                </c:pt>
                <c:pt idx="411">
                  <c:v>-5.6040772000000001E-4</c:v>
                </c:pt>
                <c:pt idx="412">
                  <c:v>-5.2278776000000003E-4</c:v>
                </c:pt>
                <c:pt idx="413">
                  <c:v>-4.6596864000000008E-4</c:v>
                </c:pt>
                <c:pt idx="414">
                  <c:v>-3.7023233199999999E-4</c:v>
                </c:pt>
                <c:pt idx="415">
                  <c:v>-2.3168709199999996E-4</c:v>
                </c:pt>
                <c:pt idx="416">
                  <c:v>-6.0451392000000014E-5</c:v>
                </c:pt>
                <c:pt idx="417">
                  <c:v>1.0844926799999999E-4</c:v>
                </c:pt>
                <c:pt idx="418">
                  <c:v>2.2961148800000001E-4</c:v>
                </c:pt>
                <c:pt idx="419">
                  <c:v>2.804633E-4</c:v>
                </c:pt>
                <c:pt idx="420">
                  <c:v>2.65674768E-4</c:v>
                </c:pt>
                <c:pt idx="421">
                  <c:v>2.0288834400000003E-4</c:v>
                </c:pt>
                <c:pt idx="422">
                  <c:v>1.21681116E-4</c:v>
                </c:pt>
                <c:pt idx="423">
                  <c:v>4.4625060000000005E-5</c:v>
                </c:pt>
                <c:pt idx="424">
                  <c:v>-2.9577080000000004E-5</c:v>
                </c:pt>
                <c:pt idx="425">
                  <c:v>-9.4179627999999992E-5</c:v>
                </c:pt>
                <c:pt idx="426">
                  <c:v>-1.4165860400000002E-4</c:v>
                </c:pt>
                <c:pt idx="427">
                  <c:v>-1.7616519599999999E-4</c:v>
                </c:pt>
                <c:pt idx="428">
                  <c:v>-1.9121317999999999E-4</c:v>
                </c:pt>
                <c:pt idx="429">
                  <c:v>-1.8835923999999999E-4</c:v>
                </c:pt>
                <c:pt idx="430">
                  <c:v>-1.9458600000000001E-4</c:v>
                </c:pt>
                <c:pt idx="431">
                  <c:v>-2.1560129999999999E-4</c:v>
                </c:pt>
                <c:pt idx="432">
                  <c:v>-2.3843272000000003E-4</c:v>
                </c:pt>
                <c:pt idx="433">
                  <c:v>-2.5477794000000002E-4</c:v>
                </c:pt>
                <c:pt idx="434">
                  <c:v>-2.4725396000000003E-4</c:v>
                </c:pt>
                <c:pt idx="435">
                  <c:v>-2.1041233999999999E-4</c:v>
                </c:pt>
                <c:pt idx="436">
                  <c:v>-1.7694354E-4</c:v>
                </c:pt>
                <c:pt idx="437">
                  <c:v>-1.7668408000000001E-4</c:v>
                </c:pt>
                <c:pt idx="438">
                  <c:v>-2.2182804000000001E-4</c:v>
                </c:pt>
                <c:pt idx="439">
                  <c:v>-3.0640807999999999E-4</c:v>
                </c:pt>
                <c:pt idx="440">
                  <c:v>-3.9358261999999998E-4</c:v>
                </c:pt>
                <c:pt idx="441">
                  <c:v>-4.5014229999999999E-4</c:v>
                </c:pt>
                <c:pt idx="442">
                  <c:v>-4.7375207999999998E-4</c:v>
                </c:pt>
                <c:pt idx="443">
                  <c:v>-4.8490833999999998E-4</c:v>
                </c:pt>
                <c:pt idx="444">
                  <c:v>-5.0955589999999995E-4</c:v>
                </c:pt>
                <c:pt idx="445">
                  <c:v>-5.7649348E-4</c:v>
                </c:pt>
                <c:pt idx="446">
                  <c:v>-6.7404591999999997E-4</c:v>
                </c:pt>
                <c:pt idx="447">
                  <c:v>-7.6459328000000001E-4</c:v>
                </c:pt>
                <c:pt idx="448">
                  <c:v>-8.0973723999999984E-4</c:v>
                </c:pt>
                <c:pt idx="449">
                  <c:v>-7.9157588000000004E-4</c:v>
                </c:pt>
                <c:pt idx="450">
                  <c:v>-7.1970878000000003E-4</c:v>
                </c:pt>
                <c:pt idx="451">
                  <c:v>-6.3201535999999996E-4</c:v>
                </c:pt>
                <c:pt idx="452">
                  <c:v>-5.6014825999999994E-4</c:v>
                </c:pt>
                <c:pt idx="453">
                  <c:v>-5.2071216000000001E-4</c:v>
                </c:pt>
                <c:pt idx="454">
                  <c:v>-5.186365799999999E-4</c:v>
                </c:pt>
                <c:pt idx="455">
                  <c:v>-5.4250580000000004E-4</c:v>
                </c:pt>
                <c:pt idx="456">
                  <c:v>-5.8401748000000008E-4</c:v>
                </c:pt>
                <c:pt idx="457">
                  <c:v>-6.2942087999999995E-4</c:v>
                </c:pt>
                <c:pt idx="458">
                  <c:v>-6.6211131999999997E-4</c:v>
                </c:pt>
                <c:pt idx="459">
                  <c:v>-6.8053211999999992E-4</c:v>
                </c:pt>
                <c:pt idx="460">
                  <c:v>-6.8753721999999999E-4</c:v>
                </c:pt>
                <c:pt idx="461">
                  <c:v>-6.7767819999999999E-4</c:v>
                </c:pt>
                <c:pt idx="462">
                  <c:v>-6.6470579999999997E-4</c:v>
                </c:pt>
                <c:pt idx="463">
                  <c:v>-6.6029520000000005E-4</c:v>
                </c:pt>
                <c:pt idx="464">
                  <c:v>-6.5458735999999996E-4</c:v>
                </c:pt>
                <c:pt idx="465">
                  <c:v>-6.4394997999999998E-4</c:v>
                </c:pt>
                <c:pt idx="466">
                  <c:v>-6.2267523999999985E-4</c:v>
                </c:pt>
                <c:pt idx="467">
                  <c:v>-5.7000729999999997E-4</c:v>
                </c:pt>
                <c:pt idx="468">
                  <c:v>-4.8828115999999993E-4</c:v>
                </c:pt>
                <c:pt idx="469">
                  <c:v>-4.0084718000000006E-4</c:v>
                </c:pt>
                <c:pt idx="470">
                  <c:v>-3.2015886E-4</c:v>
                </c:pt>
                <c:pt idx="471">
                  <c:v>-2.7060428000000005E-4</c:v>
                </c:pt>
                <c:pt idx="472">
                  <c:v>-2.7475544000000004E-4</c:v>
                </c:pt>
                <c:pt idx="473">
                  <c:v>-3.0848369999999999E-4</c:v>
                </c:pt>
                <c:pt idx="474">
                  <c:v>-3.3676352E-4</c:v>
                </c:pt>
                <c:pt idx="475">
                  <c:v>-3.4324971999999995E-4</c:v>
                </c:pt>
                <c:pt idx="476">
                  <c:v>-3.0044080399999995E-4</c:v>
                </c:pt>
                <c:pt idx="477">
                  <c:v>-2.1067179199999998E-4</c:v>
                </c:pt>
                <c:pt idx="478">
                  <c:v>-1.1519491599999999E-4</c:v>
                </c:pt>
                <c:pt idx="479">
                  <c:v>-3.736051999999999E-5</c:v>
                </c:pt>
                <c:pt idx="480">
                  <c:v>2.2053079999999999E-5</c:v>
                </c:pt>
                <c:pt idx="481">
                  <c:v>6.3824204000000002E-5</c:v>
                </c:pt>
                <c:pt idx="482">
                  <c:v>1.0585477199999998E-4</c:v>
                </c:pt>
                <c:pt idx="483">
                  <c:v>1.6293333599999999E-4</c:v>
                </c:pt>
                <c:pt idx="484">
                  <c:v>2.1145011999999997E-4</c:v>
                </c:pt>
                <c:pt idx="485">
                  <c:v>2.2208748000000002E-4</c:v>
                </c:pt>
                <c:pt idx="486">
                  <c:v>1.7590573999999999E-4</c:v>
                </c:pt>
                <c:pt idx="487">
                  <c:v>7.0829299999999976E-5</c:v>
                </c:pt>
                <c:pt idx="488">
                  <c:v>-6.8494279999999991E-5</c:v>
                </c:pt>
                <c:pt idx="489">
                  <c:v>-1.7875968000000001E-4</c:v>
                </c:pt>
                <c:pt idx="490">
                  <c:v>-2.1015288000000002E-4</c:v>
                </c:pt>
                <c:pt idx="491">
                  <c:v>-1.6111720000000002E-4</c:v>
                </c:pt>
                <c:pt idx="492">
                  <c:v>-5.6300199999999993E-5</c:v>
                </c:pt>
                <c:pt idx="493">
                  <c:v>5.1111280000000005E-5</c:v>
                </c:pt>
                <c:pt idx="494">
                  <c:v>9.8071360000000002E-5</c:v>
                </c:pt>
                <c:pt idx="495">
                  <c:v>5.9673059999999973E-5</c:v>
                </c:pt>
                <c:pt idx="496">
                  <c:v>-3.3728220000000015E-5</c:v>
                </c:pt>
                <c:pt idx="497">
                  <c:v>-1.3128066E-4</c:v>
                </c:pt>
                <c:pt idx="498">
                  <c:v>-1.7642461999999999E-4</c:v>
                </c:pt>
                <c:pt idx="499">
                  <c:v>-1.4373417999999998E-4</c:v>
                </c:pt>
                <c:pt idx="500">
                  <c:v>-4.073332E-5</c:v>
                </c:pt>
                <c:pt idx="501">
                  <c:v>1.0222251999999999E-4</c:v>
                </c:pt>
                <c:pt idx="502">
                  <c:v>2.3505990000000001E-4</c:v>
                </c:pt>
                <c:pt idx="503">
                  <c:v>3.2041830000000004E-4</c:v>
                </c:pt>
                <c:pt idx="504">
                  <c:v>3.5336820000000002E-4</c:v>
                </c:pt>
                <c:pt idx="505">
                  <c:v>3.4273082E-4</c:v>
                </c:pt>
                <c:pt idx="506">
                  <c:v>3.1211596000000003E-4</c:v>
                </c:pt>
                <c:pt idx="507">
                  <c:v>2.9213846000000001E-4</c:v>
                </c:pt>
                <c:pt idx="508">
                  <c:v>2.8227942000000003E-4</c:v>
                </c:pt>
                <c:pt idx="509">
                  <c:v>2.7838769999999997E-4</c:v>
                </c:pt>
                <c:pt idx="510">
                  <c:v>2.8539280000000004E-4</c:v>
                </c:pt>
                <c:pt idx="511">
                  <c:v>3.0692698E-4</c:v>
                </c:pt>
                <c:pt idx="512">
                  <c:v>3.5596263999999997E-4</c:v>
                </c:pt>
                <c:pt idx="513">
                  <c:v>4.4469386000000005E-4</c:v>
                </c:pt>
                <c:pt idx="514">
                  <c:v>5.5132700000000011E-4</c:v>
                </c:pt>
                <c:pt idx="515">
                  <c:v>6.3850153999999999E-4</c:v>
                </c:pt>
                <c:pt idx="516">
                  <c:v>6.7171088000000001E-4</c:v>
                </c:pt>
                <c:pt idx="517">
                  <c:v>6.2890196000000003E-4</c:v>
                </c:pt>
                <c:pt idx="518">
                  <c:v>5.3186841999999996E-4</c:v>
                </c:pt>
                <c:pt idx="519">
                  <c:v>4.221219E-4</c:v>
                </c:pt>
                <c:pt idx="520">
                  <c:v>3.3624460000000002E-4</c:v>
                </c:pt>
                <c:pt idx="521">
                  <c:v>3.0251635999999999E-4</c:v>
                </c:pt>
                <c:pt idx="522">
                  <c:v>3.1756435999999997E-4</c:v>
                </c:pt>
                <c:pt idx="523">
                  <c:v>3.4402806E-4</c:v>
                </c:pt>
                <c:pt idx="524">
                  <c:v>3.6452445999999997E-4</c:v>
                </c:pt>
                <c:pt idx="525">
                  <c:v>3.6685950000000004E-4</c:v>
                </c:pt>
                <c:pt idx="526">
                  <c:v>3.4273083999999997E-4</c:v>
                </c:pt>
                <c:pt idx="527">
                  <c:v>3.0926203999999998E-4</c:v>
                </c:pt>
                <c:pt idx="528">
                  <c:v>2.8980342000000005E-4</c:v>
                </c:pt>
                <c:pt idx="529">
                  <c:v>2.9032232E-4</c:v>
                </c:pt>
                <c:pt idx="530">
                  <c:v>3.2301276000000002E-4</c:v>
                </c:pt>
                <c:pt idx="531">
                  <c:v>3.8631808000000003E-4</c:v>
                </c:pt>
                <c:pt idx="532">
                  <c:v>4.5455290000000003E-4</c:v>
                </c:pt>
                <c:pt idx="533">
                  <c:v>5.0773976E-4</c:v>
                </c:pt>
                <c:pt idx="534">
                  <c:v>5.2797670000000001E-4</c:v>
                </c:pt>
                <c:pt idx="535">
                  <c:v>4.9969685999999992E-4</c:v>
                </c:pt>
                <c:pt idx="536">
                  <c:v>4.2523527999999996E-4</c:v>
                </c:pt>
                <c:pt idx="537">
                  <c:v>3.3027732000000005E-4</c:v>
                </c:pt>
                <c:pt idx="538">
                  <c:v>2.4673505999999997E-4</c:v>
                </c:pt>
                <c:pt idx="539">
                  <c:v>2.0003441999999998E-4</c:v>
                </c:pt>
                <c:pt idx="540">
                  <c:v>1.9873717999999998E-4</c:v>
                </c:pt>
                <c:pt idx="541">
                  <c:v>2.3324376E-4</c:v>
                </c:pt>
                <c:pt idx="542">
                  <c:v>2.6930701999999996E-4</c:v>
                </c:pt>
                <c:pt idx="543">
                  <c:v>2.7112314000000005E-4</c:v>
                </c:pt>
                <c:pt idx="544">
                  <c:v>2.2961145999999999E-4</c:v>
                </c:pt>
                <c:pt idx="545">
                  <c:v>1.5930106000000002E-4</c:v>
                </c:pt>
                <c:pt idx="546">
                  <c:v>9.8330780000000016E-5</c:v>
                </c:pt>
                <c:pt idx="547">
                  <c:v>8.6136720000000013E-5</c:v>
                </c:pt>
                <c:pt idx="548">
                  <c:v>1.2738895999999999E-4</c:v>
                </c:pt>
                <c:pt idx="549">
                  <c:v>2.0807729999999997E-4</c:v>
                </c:pt>
                <c:pt idx="550">
                  <c:v>2.9940300000000001E-4</c:v>
                </c:pt>
                <c:pt idx="551">
                  <c:v>3.5855714E-4</c:v>
                </c:pt>
                <c:pt idx="552">
                  <c:v>3.8372360000000003E-4</c:v>
                </c:pt>
                <c:pt idx="553">
                  <c:v>4.0655502000000004E-4</c:v>
                </c:pt>
                <c:pt idx="554">
                  <c:v>4.3691041999999994E-4</c:v>
                </c:pt>
                <c:pt idx="555">
                  <c:v>4.8205438000000004E-4</c:v>
                </c:pt>
                <c:pt idx="556">
                  <c:v>5.393924E-4</c:v>
                </c:pt>
                <c:pt idx="557">
                  <c:v>5.6845057999999993E-4</c:v>
                </c:pt>
                <c:pt idx="558">
                  <c:v>5.6507775999999998E-4</c:v>
                </c:pt>
                <c:pt idx="559">
                  <c:v>5.6533721999999995E-4</c:v>
                </c:pt>
                <c:pt idx="560">
                  <c:v>5.707856200000001E-4</c:v>
                </c:pt>
                <c:pt idx="561">
                  <c:v>5.7104506000000004E-4</c:v>
                </c:pt>
                <c:pt idx="562">
                  <c:v>5.6948837999999994E-4</c:v>
                </c:pt>
                <c:pt idx="563">
                  <c:v>5.3368456000000002E-4</c:v>
                </c:pt>
                <c:pt idx="564">
                  <c:v>4.4209940000000002E-4</c:v>
                </c:pt>
                <c:pt idx="565">
                  <c:v>3.4584417999999998E-4</c:v>
                </c:pt>
                <c:pt idx="566">
                  <c:v>2.7475542000000001E-4</c:v>
                </c:pt>
                <c:pt idx="567">
                  <c:v>2.2182802000000001E-4</c:v>
                </c:pt>
                <c:pt idx="568">
                  <c:v>1.9510487999999999E-4</c:v>
                </c:pt>
                <c:pt idx="569">
                  <c:v>1.8368917600000001E-4</c:v>
                </c:pt>
                <c:pt idx="570">
                  <c:v>1.4970149600000002E-4</c:v>
                </c:pt>
                <c:pt idx="571">
                  <c:v>1.0274141599999999E-4</c:v>
                </c:pt>
                <c:pt idx="572">
                  <c:v>6.9013176E-5</c:v>
                </c:pt>
                <c:pt idx="573">
                  <c:v>4.1771128000000001E-5</c:v>
                </c:pt>
                <c:pt idx="574">
                  <c:v>2.1015288000000002E-5</c:v>
                </c:pt>
                <c:pt idx="575">
                  <c:v>1.5566880000000014E-6</c:v>
                </c:pt>
                <c:pt idx="576">
                  <c:v>-2.8020391999999998E-5</c:v>
                </c:pt>
                <c:pt idx="577">
                  <c:v>-6.0451392E-5</c:v>
                </c:pt>
                <c:pt idx="578">
                  <c:v>-8.1207232000000005E-5</c:v>
                </c:pt>
                <c:pt idx="579">
                  <c:v>-8.4061160000000005E-5</c:v>
                </c:pt>
                <c:pt idx="580">
                  <c:v>-6.9791519999999992E-5</c:v>
                </c:pt>
                <c:pt idx="581">
                  <c:v>-4.4625055999999994E-5</c:v>
                </c:pt>
                <c:pt idx="582">
                  <c:v>-1.556688E-5</c:v>
                </c:pt>
                <c:pt idx="583">
                  <c:v>1.0118472000000002E-5</c:v>
                </c:pt>
                <c:pt idx="584">
                  <c:v>2.1793632000000002E-5</c:v>
                </c:pt>
                <c:pt idx="585">
                  <c:v>2.335032E-5</c:v>
                </c:pt>
                <c:pt idx="586">
                  <c:v>2.0236944E-5</c:v>
                </c:pt>
                <c:pt idx="587">
                  <c:v>1.3231848000000001E-5</c:v>
                </c:pt>
                <c:pt idx="588">
                  <c:v>2.2571976000000001E-5</c:v>
                </c:pt>
                <c:pt idx="589">
                  <c:v>6.6678127999999991E-5</c:v>
                </c:pt>
                <c:pt idx="590">
                  <c:v>1.351724E-4</c:v>
                </c:pt>
                <c:pt idx="591">
                  <c:v>2.12228452E-4</c:v>
                </c:pt>
                <c:pt idx="592">
                  <c:v>2.8746837200000001E-4</c:v>
                </c:pt>
                <c:pt idx="593">
                  <c:v>3.4843865999999998E-4</c:v>
                </c:pt>
                <c:pt idx="594">
                  <c:v>3.9513931999999999E-4</c:v>
                </c:pt>
                <c:pt idx="595">
                  <c:v>4.4599113999999995E-4</c:v>
                </c:pt>
                <c:pt idx="596">
                  <c:v>5.0203192000000002E-4</c:v>
                </c:pt>
                <c:pt idx="597">
                  <c:v>5.5158650000000002E-4</c:v>
                </c:pt>
              </c:numCache>
            </c:numRef>
          </c:val>
          <c:smooth val="0"/>
        </c:ser>
        <c:ser>
          <c:idx val="79"/>
          <c:order val="78"/>
          <c:marker>
            <c:symbol val="none"/>
          </c:marker>
          <c:val>
            <c:numRef>
              <c:f>Sheet1!$CC$2:$CC$599</c:f>
              <c:numCache>
                <c:formatCode>0.00E+00</c:formatCode>
                <c:ptCount val="598"/>
                <c:pt idx="0">
                  <c:v>6.7456480000000006E-5</c:v>
                </c:pt>
                <c:pt idx="1">
                  <c:v>1.3621020000000001E-4</c:v>
                </c:pt>
                <c:pt idx="2">
                  <c:v>2.1170955600000003E-4</c:v>
                </c:pt>
                <c:pt idx="3">
                  <c:v>2.6852865999999999E-4</c:v>
                </c:pt>
                <c:pt idx="4">
                  <c:v>3.0874309999999997E-4</c:v>
                </c:pt>
                <c:pt idx="5">
                  <c:v>3.3390956000000006E-4</c:v>
                </c:pt>
                <c:pt idx="6">
                  <c:v>3.3468790000000005E-4</c:v>
                </c:pt>
                <c:pt idx="7">
                  <c:v>3.1341318E-4</c:v>
                </c:pt>
                <c:pt idx="8">
                  <c:v>2.9603018000000001E-4</c:v>
                </c:pt>
                <c:pt idx="9">
                  <c:v>3.0095970000000002E-4</c:v>
                </c:pt>
                <c:pt idx="10">
                  <c:v>3.3520684000000001E-4</c:v>
                </c:pt>
                <c:pt idx="11">
                  <c:v>4.0629560000000003E-4</c:v>
                </c:pt>
                <c:pt idx="12">
                  <c:v>5.0488583999999995E-4</c:v>
                </c:pt>
                <c:pt idx="13">
                  <c:v>6.0633000000000009E-4</c:v>
                </c:pt>
                <c:pt idx="14">
                  <c:v>6.7975377999999998E-4</c:v>
                </c:pt>
                <c:pt idx="15">
                  <c:v>7.093308400000001E-4</c:v>
                </c:pt>
                <c:pt idx="16">
                  <c:v>6.8961279999999999E-4</c:v>
                </c:pt>
                <c:pt idx="17">
                  <c:v>6.3460981999999993E-4</c:v>
                </c:pt>
                <c:pt idx="18">
                  <c:v>5.7701236000000009E-4</c:v>
                </c:pt>
                <c:pt idx="19">
                  <c:v>5.4795417999999995E-4</c:v>
                </c:pt>
                <c:pt idx="20">
                  <c:v>5.5288370000000002E-4</c:v>
                </c:pt>
                <c:pt idx="21">
                  <c:v>5.9050366E-4</c:v>
                </c:pt>
                <c:pt idx="22">
                  <c:v>6.4291215999999994E-4</c:v>
                </c:pt>
                <c:pt idx="23">
                  <c:v>6.7819709999999999E-4</c:v>
                </c:pt>
                <c:pt idx="24">
                  <c:v>6.7222979999999994E-4</c:v>
                </c:pt>
                <c:pt idx="25">
                  <c:v>6.1592957999999994E-4</c:v>
                </c:pt>
                <c:pt idx="26">
                  <c:v>5.1111257999999994E-4</c:v>
                </c:pt>
                <c:pt idx="27">
                  <c:v>3.82166916E-4</c:v>
                </c:pt>
                <c:pt idx="28">
                  <c:v>2.5763186800000003E-4</c:v>
                </c:pt>
                <c:pt idx="29">
                  <c:v>1.61376656E-4</c:v>
                </c:pt>
                <c:pt idx="30">
                  <c:v>1.2479449600000001E-4</c:v>
                </c:pt>
                <c:pt idx="31">
                  <c:v>1.49442056E-4</c:v>
                </c:pt>
                <c:pt idx="32">
                  <c:v>2.0911509999999999E-4</c:v>
                </c:pt>
                <c:pt idx="33">
                  <c:v>2.75533788E-4</c:v>
                </c:pt>
                <c:pt idx="34">
                  <c:v>3.2249387999999998E-4</c:v>
                </c:pt>
                <c:pt idx="35">
                  <c:v>3.3909854000000004E-4</c:v>
                </c:pt>
                <c:pt idx="36">
                  <c:v>3.3235289999999999E-4</c:v>
                </c:pt>
                <c:pt idx="37">
                  <c:v>3.0848368000000001E-4</c:v>
                </c:pt>
                <c:pt idx="38">
                  <c:v>2.7164205999999998E-4</c:v>
                </c:pt>
                <c:pt idx="39">
                  <c:v>2.26757552E-4</c:v>
                </c:pt>
                <c:pt idx="40">
                  <c:v>1.6916009999999999E-4</c:v>
                </c:pt>
                <c:pt idx="41">
                  <c:v>1.0870870799999999E-4</c:v>
                </c:pt>
                <c:pt idx="42">
                  <c:v>6.4861995999999992E-5</c:v>
                </c:pt>
                <c:pt idx="43">
                  <c:v>5.8116356000000004E-5</c:v>
                </c:pt>
                <c:pt idx="44">
                  <c:v>1.0818982399999999E-4</c:v>
                </c:pt>
                <c:pt idx="45">
                  <c:v>2.10412336E-4</c:v>
                </c:pt>
                <c:pt idx="46">
                  <c:v>3.30536768E-4</c:v>
                </c:pt>
                <c:pt idx="47">
                  <c:v>4.1874909999999998E-4</c:v>
                </c:pt>
                <c:pt idx="48">
                  <c:v>4.387266E-4</c:v>
                </c:pt>
                <c:pt idx="49">
                  <c:v>3.8164803600000002E-4</c:v>
                </c:pt>
                <c:pt idx="50">
                  <c:v>2.6541533200000005E-4</c:v>
                </c:pt>
                <c:pt idx="51">
                  <c:v>1.3750745999999999E-4</c:v>
                </c:pt>
                <c:pt idx="52">
                  <c:v>5.8894704000000001E-5</c:v>
                </c:pt>
                <c:pt idx="53">
                  <c:v>5.1370704000000004E-5</c:v>
                </c:pt>
                <c:pt idx="54">
                  <c:v>9.2104047999999996E-5</c:v>
                </c:pt>
                <c:pt idx="55">
                  <c:v>1.48663712E-4</c:v>
                </c:pt>
                <c:pt idx="56">
                  <c:v>1.9406710399999999E-4</c:v>
                </c:pt>
                <c:pt idx="57">
                  <c:v>2.1586074000000001E-4</c:v>
                </c:pt>
                <c:pt idx="58">
                  <c:v>2.2779534000000003E-4</c:v>
                </c:pt>
                <c:pt idx="59">
                  <c:v>2.4621614000000004E-4</c:v>
                </c:pt>
                <c:pt idx="60">
                  <c:v>2.6930701999999996E-4</c:v>
                </c:pt>
                <c:pt idx="61">
                  <c:v>2.9110065999999994E-4</c:v>
                </c:pt>
                <c:pt idx="62">
                  <c:v>3.0485140000000005E-4</c:v>
                </c:pt>
                <c:pt idx="63">
                  <c:v>3.0070023999999995E-4</c:v>
                </c:pt>
                <c:pt idx="64">
                  <c:v>2.8539280000000004E-4</c:v>
                </c:pt>
                <c:pt idx="65">
                  <c:v>2.7605266000000001E-4</c:v>
                </c:pt>
                <c:pt idx="66">
                  <c:v>2.7631210000000005E-4</c:v>
                </c:pt>
                <c:pt idx="67">
                  <c:v>2.8046325999999999E-4</c:v>
                </c:pt>
                <c:pt idx="68">
                  <c:v>2.7786878000000004E-4</c:v>
                </c:pt>
                <c:pt idx="69">
                  <c:v>2.6256135999999999E-4</c:v>
                </c:pt>
                <c:pt idx="70">
                  <c:v>2.5296178000000003E-4</c:v>
                </c:pt>
                <c:pt idx="71">
                  <c:v>2.6671254000000001E-4</c:v>
                </c:pt>
                <c:pt idx="72">
                  <c:v>3.0718643999999996E-4</c:v>
                </c:pt>
                <c:pt idx="73">
                  <c:v>3.7204844000000002E-4</c:v>
                </c:pt>
                <c:pt idx="74">
                  <c:v>4.4209940000000002E-4</c:v>
                </c:pt>
                <c:pt idx="75">
                  <c:v>4.9243232000000003E-4</c:v>
                </c:pt>
                <c:pt idx="76">
                  <c:v>5.1889602000000006E-4</c:v>
                </c:pt>
                <c:pt idx="77">
                  <c:v>5.3134951999999995E-4</c:v>
                </c:pt>
                <c:pt idx="78">
                  <c:v>5.3290621999999997E-4</c:v>
                </c:pt>
                <c:pt idx="79">
                  <c:v>5.3186841999999996E-4</c:v>
                </c:pt>
                <c:pt idx="80">
                  <c:v>5.3757627999999997E-4</c:v>
                </c:pt>
                <c:pt idx="81">
                  <c:v>5.3991130000000001E-4</c:v>
                </c:pt>
                <c:pt idx="82">
                  <c:v>5.3109008000000002E-4</c:v>
                </c:pt>
                <c:pt idx="83">
                  <c:v>5.0825863999999998E-4</c:v>
                </c:pt>
                <c:pt idx="84">
                  <c:v>4.5429345999999993E-4</c:v>
                </c:pt>
                <c:pt idx="85">
                  <c:v>3.5855714399999998E-4</c:v>
                </c:pt>
                <c:pt idx="86">
                  <c:v>2.4932953600000004E-4</c:v>
                </c:pt>
                <c:pt idx="87">
                  <c:v>1.5151762799999998E-4</c:v>
                </c:pt>
                <c:pt idx="88">
                  <c:v>9.3141828000000007E-5</c:v>
                </c:pt>
                <c:pt idx="89">
                  <c:v>1.16492148E-4</c:v>
                </c:pt>
                <c:pt idx="90">
                  <c:v>2.18974104E-4</c:v>
                </c:pt>
                <c:pt idx="91">
                  <c:v>3.5518431200000003E-4</c:v>
                </c:pt>
                <c:pt idx="92">
                  <c:v>4.9502678E-4</c:v>
                </c:pt>
                <c:pt idx="93">
                  <c:v>6.1696733999999989E-4</c:v>
                </c:pt>
                <c:pt idx="94">
                  <c:v>6.9272616000000007E-4</c:v>
                </c:pt>
                <c:pt idx="95">
                  <c:v>7.3060558000000002E-4</c:v>
                </c:pt>
                <c:pt idx="96">
                  <c:v>7.5084252000000003E-4</c:v>
                </c:pt>
                <c:pt idx="97">
                  <c:v>7.5499369999999994E-4</c:v>
                </c:pt>
                <c:pt idx="98">
                  <c:v>7.4279966000000001E-4</c:v>
                </c:pt>
                <c:pt idx="99">
                  <c:v>7.2671387999999999E-4</c:v>
                </c:pt>
                <c:pt idx="100">
                  <c:v>7.0881196000000001E-4</c:v>
                </c:pt>
                <c:pt idx="101">
                  <c:v>6.7715930000000009E-4</c:v>
                </c:pt>
                <c:pt idx="102">
                  <c:v>6.2578859999999994E-4</c:v>
                </c:pt>
                <c:pt idx="103">
                  <c:v>5.5288370000000002E-4</c:v>
                </c:pt>
                <c:pt idx="104">
                  <c:v>4.5740684E-4</c:v>
                </c:pt>
                <c:pt idx="105">
                  <c:v>3.4921702E-4</c:v>
                </c:pt>
                <c:pt idx="106">
                  <c:v>2.5581573999999997E-4</c:v>
                </c:pt>
                <c:pt idx="107">
                  <c:v>1.9536433999999998E-4</c:v>
                </c:pt>
                <c:pt idx="108">
                  <c:v>1.7434906E-4</c:v>
                </c:pt>
                <c:pt idx="109">
                  <c:v>1.8887814E-4</c:v>
                </c:pt>
                <c:pt idx="110">
                  <c:v>2.2520086E-4</c:v>
                </c:pt>
                <c:pt idx="111">
                  <c:v>2.6411806000000001E-4</c:v>
                </c:pt>
                <c:pt idx="112">
                  <c:v>2.9940300000000001E-4</c:v>
                </c:pt>
                <c:pt idx="113">
                  <c:v>3.3909854000000004E-4</c:v>
                </c:pt>
                <c:pt idx="114">
                  <c:v>3.8631808000000003E-4</c:v>
                </c:pt>
                <c:pt idx="115">
                  <c:v>4.2575418000000002E-4</c:v>
                </c:pt>
                <c:pt idx="116">
                  <c:v>4.4521278000000003E-4</c:v>
                </c:pt>
                <c:pt idx="117">
                  <c:v>4.3924546000000001E-4</c:v>
                </c:pt>
                <c:pt idx="118">
                  <c:v>4.0811169999999998E-4</c:v>
                </c:pt>
                <c:pt idx="119">
                  <c:v>3.7127007999999999E-4</c:v>
                </c:pt>
                <c:pt idx="120">
                  <c:v>3.5414651999999999E-4</c:v>
                </c:pt>
                <c:pt idx="121">
                  <c:v>3.6089218000000001E-4</c:v>
                </c:pt>
                <c:pt idx="122">
                  <c:v>3.7568072000000003E-4</c:v>
                </c:pt>
                <c:pt idx="123">
                  <c:v>3.8735587999999999E-4</c:v>
                </c:pt>
                <c:pt idx="124">
                  <c:v>3.8865311999999999E-4</c:v>
                </c:pt>
                <c:pt idx="125">
                  <c:v>3.8242636000000003E-4</c:v>
                </c:pt>
                <c:pt idx="126">
                  <c:v>3.8294524E-4</c:v>
                </c:pt>
                <c:pt idx="127">
                  <c:v>4.0992783999999998E-4</c:v>
                </c:pt>
                <c:pt idx="128">
                  <c:v>4.6052020000000003E-4</c:v>
                </c:pt>
                <c:pt idx="129">
                  <c:v>5.1915545999999999E-4</c:v>
                </c:pt>
                <c:pt idx="130">
                  <c:v>5.7052616000000003E-4</c:v>
                </c:pt>
                <c:pt idx="131">
                  <c:v>6.0814612000000012E-4</c:v>
                </c:pt>
                <c:pt idx="132">
                  <c:v>6.3357202000000003E-4</c:v>
                </c:pt>
                <c:pt idx="133">
                  <c:v>6.6003571999999995E-4</c:v>
                </c:pt>
                <c:pt idx="134">
                  <c:v>6.9999069999999997E-4</c:v>
                </c:pt>
                <c:pt idx="135">
                  <c:v>7.5136141999999993E-4</c:v>
                </c:pt>
                <c:pt idx="136">
                  <c:v>7.9365145999999993E-4</c:v>
                </c:pt>
                <c:pt idx="137">
                  <c:v>8.0740219999999999E-4</c:v>
                </c:pt>
                <c:pt idx="138">
                  <c:v>7.8093849999999996E-4</c:v>
                </c:pt>
                <c:pt idx="139">
                  <c:v>7.0492023999999996E-4</c:v>
                </c:pt>
                <c:pt idx="140">
                  <c:v>5.8998475999999989E-4</c:v>
                </c:pt>
                <c:pt idx="141">
                  <c:v>4.5559067999999996E-4</c:v>
                </c:pt>
                <c:pt idx="142">
                  <c:v>3.1004035599999997E-4</c:v>
                </c:pt>
                <c:pt idx="143">
                  <c:v>1.6241443599999999E-4</c:v>
                </c:pt>
                <c:pt idx="144">
                  <c:v>3.5025475999999993E-5</c:v>
                </c:pt>
                <c:pt idx="145">
                  <c:v>-4.54034E-5</c:v>
                </c:pt>
                <c:pt idx="146">
                  <c:v>-5.0851799999999993E-5</c:v>
                </c:pt>
                <c:pt idx="147">
                  <c:v>2.5166464000000002E-5</c:v>
                </c:pt>
                <c:pt idx="148">
                  <c:v>1.5307434399999999E-4</c:v>
                </c:pt>
                <c:pt idx="149">
                  <c:v>2.7657158399999998E-4</c:v>
                </c:pt>
                <c:pt idx="150">
                  <c:v>3.4558476000000002E-4</c:v>
                </c:pt>
                <c:pt idx="151">
                  <c:v>3.3261235600000002E-4</c:v>
                </c:pt>
                <c:pt idx="152">
                  <c:v>2.5918857200000003E-4</c:v>
                </c:pt>
                <c:pt idx="153">
                  <c:v>1.7850023200000002E-4</c:v>
                </c:pt>
                <c:pt idx="154">
                  <c:v>1.4373419200000001E-4</c:v>
                </c:pt>
                <c:pt idx="155">
                  <c:v>1.7019787200000001E-4</c:v>
                </c:pt>
                <c:pt idx="156">
                  <c:v>2.5036731599999997E-4</c:v>
                </c:pt>
                <c:pt idx="157">
                  <c:v>3.5829768000000004E-4</c:v>
                </c:pt>
                <c:pt idx="158">
                  <c:v>4.5533124000000003E-4</c:v>
                </c:pt>
                <c:pt idx="159">
                  <c:v>5.2252827999999993E-4</c:v>
                </c:pt>
                <c:pt idx="160">
                  <c:v>5.6922894E-4</c:v>
                </c:pt>
                <c:pt idx="161">
                  <c:v>6.0736777999999996E-4</c:v>
                </c:pt>
                <c:pt idx="162">
                  <c:v>6.4784168000000012E-4</c:v>
                </c:pt>
                <c:pt idx="163">
                  <c:v>7.1218477999999996E-4</c:v>
                </c:pt>
                <c:pt idx="164">
                  <c:v>7.9754314000000004E-4</c:v>
                </c:pt>
                <c:pt idx="165">
                  <c:v>8.7537743999999986E-4</c:v>
                </c:pt>
                <c:pt idx="166">
                  <c:v>9.2415368000000003E-4</c:v>
                </c:pt>
                <c:pt idx="167">
                  <c:v>9.3167765999999997E-4</c:v>
                </c:pt>
                <c:pt idx="168">
                  <c:v>8.8653369999999992E-4</c:v>
                </c:pt>
                <c:pt idx="169">
                  <c:v>8.0792099999999996E-4</c:v>
                </c:pt>
                <c:pt idx="170">
                  <c:v>7.3838902000000002E-4</c:v>
                </c:pt>
                <c:pt idx="171">
                  <c:v>7.0543912000000004E-4</c:v>
                </c:pt>
                <c:pt idx="172">
                  <c:v>7.2334104000000001E-4</c:v>
                </c:pt>
                <c:pt idx="173">
                  <c:v>7.9546754000000002E-4</c:v>
                </c:pt>
                <c:pt idx="174">
                  <c:v>9.0132223999999999E-4</c:v>
                </c:pt>
                <c:pt idx="175">
                  <c:v>1.0074364200000001E-3</c:v>
                </c:pt>
                <c:pt idx="176">
                  <c:v>1.0826763800000001E-3</c:v>
                </c:pt>
                <c:pt idx="177">
                  <c:v>1.0977243600000001E-3</c:v>
                </c:pt>
                <c:pt idx="178">
                  <c:v>1.0422025399999999E-3</c:v>
                </c:pt>
                <c:pt idx="179">
                  <c:v>9.3531004000000002E-4</c:v>
                </c:pt>
                <c:pt idx="180">
                  <c:v>8.1233173999999998E-4</c:v>
                </c:pt>
                <c:pt idx="181">
                  <c:v>7.1763318E-4</c:v>
                </c:pt>
                <c:pt idx="182">
                  <c:v>6.7975377999999998E-4</c:v>
                </c:pt>
                <c:pt idx="183">
                  <c:v>7.0336354000000005E-4</c:v>
                </c:pt>
                <c:pt idx="184">
                  <c:v>7.8820303999999996E-4</c:v>
                </c:pt>
                <c:pt idx="185">
                  <c:v>9.3764514000000006E-4</c:v>
                </c:pt>
                <c:pt idx="186">
                  <c:v>1.1454629000000002E-3</c:v>
                </c:pt>
                <c:pt idx="187">
                  <c:v>1.4181427399999999E-3</c:v>
                </c:pt>
                <c:pt idx="188">
                  <c:v>1.7686569999999999E-3</c:v>
                </c:pt>
                <c:pt idx="189">
                  <c:v>2.1871465999999998E-3</c:v>
                </c:pt>
                <c:pt idx="190">
                  <c:v>2.6686819999999999E-3</c:v>
                </c:pt>
                <c:pt idx="191">
                  <c:v>3.2098905999999997E-3</c:v>
                </c:pt>
                <c:pt idx="192">
                  <c:v>3.7957242000000004E-3</c:v>
                </c:pt>
                <c:pt idx="193">
                  <c:v>4.4274802000000002E-3</c:v>
                </c:pt>
                <c:pt idx="194">
                  <c:v>5.1152768000000005E-3</c:v>
                </c:pt>
                <c:pt idx="195">
                  <c:v>5.8365424000000003E-3</c:v>
                </c:pt>
                <c:pt idx="196">
                  <c:v>6.5832338000000002E-3</c:v>
                </c:pt>
                <c:pt idx="197">
                  <c:v>7.3556106000000013E-3</c:v>
                </c:pt>
                <c:pt idx="198">
                  <c:v>8.1399217999999999E-3</c:v>
                </c:pt>
                <c:pt idx="199">
                  <c:v>8.9525133999999989E-3</c:v>
                </c:pt>
                <c:pt idx="200">
                  <c:v>9.8195876000000005E-3</c:v>
                </c:pt>
                <c:pt idx="201">
                  <c:v>1.0747114800000001E-2</c:v>
                </c:pt>
                <c:pt idx="202">
                  <c:v>1.1736649199999999E-2</c:v>
                </c:pt>
                <c:pt idx="203">
                  <c:v>1.2773662E-2</c:v>
                </c:pt>
                <c:pt idx="204">
                  <c:v>1.380808E-2</c:v>
                </c:pt>
                <c:pt idx="205">
                  <c:v>1.4807994E-2</c:v>
                </c:pt>
                <c:pt idx="206">
                  <c:v>1.5749269999999999E-2</c:v>
                </c:pt>
                <c:pt idx="207">
                  <c:v>1.6616085999999999E-2</c:v>
                </c:pt>
                <c:pt idx="208">
                  <c:v>1.7421154000000001E-2</c:v>
                </c:pt>
                <c:pt idx="209">
                  <c:v>1.8172516E-2</c:v>
                </c:pt>
                <c:pt idx="210">
                  <c:v>1.8861349999999999E-2</c:v>
                </c:pt>
                <c:pt idx="211">
                  <c:v>1.9474946E-2</c:v>
                </c:pt>
                <c:pt idx="212">
                  <c:v>1.9991248E-2</c:v>
                </c:pt>
                <c:pt idx="213">
                  <c:v>2.0388982E-2</c:v>
                </c:pt>
                <c:pt idx="214">
                  <c:v>2.0677230000000001E-2</c:v>
                </c:pt>
                <c:pt idx="215">
                  <c:v>2.0871816000000001E-2</c:v>
                </c:pt>
                <c:pt idx="216">
                  <c:v>2.0990123999999999E-2</c:v>
                </c:pt>
                <c:pt idx="217">
                  <c:v>2.1051612000000001E-2</c:v>
                </c:pt>
                <c:pt idx="218">
                  <c:v>2.1051351999999999E-2</c:v>
                </c:pt>
                <c:pt idx="219">
                  <c:v>2.096288E-2</c:v>
                </c:pt>
                <c:pt idx="220">
                  <c:v>2.0769849999999999E-2</c:v>
                </c:pt>
                <c:pt idx="221">
                  <c:v>2.0465776000000001E-2</c:v>
                </c:pt>
                <c:pt idx="222">
                  <c:v>2.0056108E-2</c:v>
                </c:pt>
                <c:pt idx="223">
                  <c:v>1.9553817999999997E-2</c:v>
                </c:pt>
                <c:pt idx="224">
                  <c:v>1.8972133999999998E-2</c:v>
                </c:pt>
                <c:pt idx="225">
                  <c:v>1.8327405999999997E-2</c:v>
                </c:pt>
                <c:pt idx="226">
                  <c:v>1.7632604000000003E-2</c:v>
                </c:pt>
                <c:pt idx="227">
                  <c:v>1.6887988E-2</c:v>
                </c:pt>
                <c:pt idx="228">
                  <c:v>1.6108346000000003E-2</c:v>
                </c:pt>
                <c:pt idx="229">
                  <c:v>1.5323515999999999E-2</c:v>
                </c:pt>
                <c:pt idx="230">
                  <c:v>1.4548546000000001E-2</c:v>
                </c:pt>
                <c:pt idx="231">
                  <c:v>1.3794850000000001E-2</c:v>
                </c:pt>
                <c:pt idx="232">
                  <c:v>1.3077736000000001E-2</c:v>
                </c:pt>
                <c:pt idx="233">
                  <c:v>1.2397464E-2</c:v>
                </c:pt>
                <c:pt idx="234">
                  <c:v>1.1744434000000002E-2</c:v>
                </c:pt>
                <c:pt idx="235">
                  <c:v>1.1116828399999999E-2</c:v>
                </c:pt>
                <c:pt idx="236">
                  <c:v>1.0511796E-2</c:v>
                </c:pt>
                <c:pt idx="237">
                  <c:v>9.9295949999999994E-3</c:v>
                </c:pt>
                <c:pt idx="238">
                  <c:v>9.3715213999999991E-3</c:v>
                </c:pt>
                <c:pt idx="239">
                  <c:v>8.8352423999999985E-3</c:v>
                </c:pt>
                <c:pt idx="240">
                  <c:v>8.3197193999999999E-3</c:v>
                </c:pt>
                <c:pt idx="241">
                  <c:v>7.8335138000000006E-3</c:v>
                </c:pt>
                <c:pt idx="242">
                  <c:v>7.3927115999999999E-3</c:v>
                </c:pt>
                <c:pt idx="243">
                  <c:v>7.0108041999999999E-3</c:v>
                </c:pt>
                <c:pt idx="244">
                  <c:v>6.6955748000000013E-3</c:v>
                </c:pt>
                <c:pt idx="245">
                  <c:v>6.4415752000000007E-3</c:v>
                </c:pt>
                <c:pt idx="246">
                  <c:v>6.2345357999999997E-3</c:v>
                </c:pt>
                <c:pt idx="247">
                  <c:v>6.0653755999999998E-3</c:v>
                </c:pt>
                <c:pt idx="248">
                  <c:v>5.9317597999999994E-3</c:v>
                </c:pt>
                <c:pt idx="249">
                  <c:v>5.8331696000000002E-3</c:v>
                </c:pt>
                <c:pt idx="250">
                  <c:v>5.7683075999999996E-3</c:v>
                </c:pt>
                <c:pt idx="251">
                  <c:v>5.7314658000000001E-3</c:v>
                </c:pt>
                <c:pt idx="252">
                  <c:v>5.7060399999999999E-3</c:v>
                </c:pt>
                <c:pt idx="253">
                  <c:v>5.6860626000000006E-3</c:v>
                </c:pt>
                <c:pt idx="254">
                  <c:v>5.6629715999999995E-3</c:v>
                </c:pt>
                <c:pt idx="255">
                  <c:v>5.6323566000000009E-3</c:v>
                </c:pt>
                <c:pt idx="256">
                  <c:v>5.6030390000000006E-3</c:v>
                </c:pt>
                <c:pt idx="257">
                  <c:v>5.5765752000000003E-3</c:v>
                </c:pt>
                <c:pt idx="258">
                  <c:v>5.542328E-3</c:v>
                </c:pt>
                <c:pt idx="259">
                  <c:v>5.4922546000000004E-3</c:v>
                </c:pt>
                <c:pt idx="260">
                  <c:v>5.4032639999999996E-3</c:v>
                </c:pt>
                <c:pt idx="261">
                  <c:v>5.2486329999999999E-3</c:v>
                </c:pt>
                <c:pt idx="262">
                  <c:v>5.0203188000000004E-3</c:v>
                </c:pt>
                <c:pt idx="263">
                  <c:v>4.7183214000000003E-3</c:v>
                </c:pt>
                <c:pt idx="264">
                  <c:v>4.3670288000000005E-3</c:v>
                </c:pt>
                <c:pt idx="265">
                  <c:v>4.0211845999999999E-3</c:v>
                </c:pt>
                <c:pt idx="266">
                  <c:v>3.7316405999999998E-3</c:v>
                </c:pt>
                <c:pt idx="267">
                  <c:v>3.5225256000000005E-3</c:v>
                </c:pt>
                <c:pt idx="268">
                  <c:v>3.3852776000000001E-3</c:v>
                </c:pt>
                <c:pt idx="269">
                  <c:v>3.2724178E-3</c:v>
                </c:pt>
                <c:pt idx="270">
                  <c:v>3.1273863999999999E-3</c:v>
                </c:pt>
                <c:pt idx="271">
                  <c:v>2.9172335999999997E-3</c:v>
                </c:pt>
                <c:pt idx="272">
                  <c:v>2.6489642000000002E-3</c:v>
                </c:pt>
                <c:pt idx="273">
                  <c:v>2.3697982000000003E-3</c:v>
                </c:pt>
                <c:pt idx="274">
                  <c:v>2.1399271999999999E-3</c:v>
                </c:pt>
                <c:pt idx="275">
                  <c:v>1.9884096000000002E-3</c:v>
                </c:pt>
                <c:pt idx="276">
                  <c:v>1.9022728000000003E-3</c:v>
                </c:pt>
                <c:pt idx="277">
                  <c:v>1.8374108000000001E-3</c:v>
                </c:pt>
                <c:pt idx="278">
                  <c:v>1.7515334000000001E-3</c:v>
                </c:pt>
                <c:pt idx="279">
                  <c:v>1.623366E-3</c:v>
                </c:pt>
                <c:pt idx="280">
                  <c:v>1.4708104E-3</c:v>
                </c:pt>
                <c:pt idx="281">
                  <c:v>1.3252602E-3</c:v>
                </c:pt>
                <c:pt idx="282">
                  <c:v>1.2147354000000001E-3</c:v>
                </c:pt>
                <c:pt idx="283">
                  <c:v>1.147279E-3</c:v>
                </c:pt>
                <c:pt idx="284">
                  <c:v>1.1078430000000001E-3</c:v>
                </c:pt>
                <c:pt idx="285">
                  <c:v>1.0710014599999999E-3</c:v>
                </c:pt>
                <c:pt idx="286">
                  <c:v>1.0263763199999999E-3</c:v>
                </c:pt>
                <c:pt idx="287">
                  <c:v>9.7993515999999993E-4</c:v>
                </c:pt>
                <c:pt idx="288">
                  <c:v>9.3816398000000009E-4</c:v>
                </c:pt>
                <c:pt idx="289">
                  <c:v>9.176675799999999E-4</c:v>
                </c:pt>
                <c:pt idx="290">
                  <c:v>9.2415378000000018E-4</c:v>
                </c:pt>
                <c:pt idx="291">
                  <c:v>9.4594732000000006E-4</c:v>
                </c:pt>
                <c:pt idx="292">
                  <c:v>9.7578387999999999E-4</c:v>
                </c:pt>
                <c:pt idx="293">
                  <c:v>1.01703606E-3</c:v>
                </c:pt>
                <c:pt idx="294">
                  <c:v>1.05984506E-3</c:v>
                </c:pt>
                <c:pt idx="295">
                  <c:v>1.1036918E-3</c:v>
                </c:pt>
                <c:pt idx="296">
                  <c:v>1.1472791999999998E-3</c:v>
                </c:pt>
                <c:pt idx="297">
                  <c:v>1.1784130000000001E-3</c:v>
                </c:pt>
                <c:pt idx="298">
                  <c:v>1.1890504E-3</c:v>
                </c:pt>
                <c:pt idx="299">
                  <c:v>1.1825642000000002E-3</c:v>
                </c:pt>
                <c:pt idx="300">
                  <c:v>1.1503926000000001E-3</c:v>
                </c:pt>
                <c:pt idx="301">
                  <c:v>1.0870872399999999E-3</c:v>
                </c:pt>
                <c:pt idx="302">
                  <c:v>9.9057250000000006E-4</c:v>
                </c:pt>
                <c:pt idx="303">
                  <c:v>8.5150840000000009E-4</c:v>
                </c:pt>
                <c:pt idx="304">
                  <c:v>6.6730024000000003E-4</c:v>
                </c:pt>
                <c:pt idx="305">
                  <c:v>4.5221787199999997E-4</c:v>
                </c:pt>
                <c:pt idx="306">
                  <c:v>2.3687603199999997E-4</c:v>
                </c:pt>
                <c:pt idx="307">
                  <c:v>5.0851812000000006E-5</c:v>
                </c:pt>
                <c:pt idx="308">
                  <c:v>-8.1466667999999996E-5</c:v>
                </c:pt>
                <c:pt idx="309">
                  <c:v>-1.5411210800000001E-4</c:v>
                </c:pt>
                <c:pt idx="310">
                  <c:v>-1.9017538E-4</c:v>
                </c:pt>
                <c:pt idx="311">
                  <c:v>-2.1663908E-4</c:v>
                </c:pt>
                <c:pt idx="312">
                  <c:v>-2.5114566E-4</c:v>
                </c:pt>
                <c:pt idx="313">
                  <c:v>-3.0433249999999999E-4</c:v>
                </c:pt>
                <c:pt idx="314">
                  <c:v>-3.7490236000000001E-4</c:v>
                </c:pt>
                <c:pt idx="315">
                  <c:v>-4.4235884000000001E-4</c:v>
                </c:pt>
                <c:pt idx="316">
                  <c:v>-4.9398900000000002E-4</c:v>
                </c:pt>
                <c:pt idx="317">
                  <c:v>-5.212310400000001E-4</c:v>
                </c:pt>
                <c:pt idx="318">
                  <c:v>-5.1266926000000004E-4</c:v>
                </c:pt>
                <c:pt idx="319">
                  <c:v>-4.7790322000000011E-4</c:v>
                </c:pt>
                <c:pt idx="320">
                  <c:v>-4.3483486000000002E-4</c:v>
                </c:pt>
                <c:pt idx="321">
                  <c:v>-3.9747433999999993E-4</c:v>
                </c:pt>
                <c:pt idx="322">
                  <c:v>-3.8683697999999998E-4</c:v>
                </c:pt>
                <c:pt idx="323">
                  <c:v>-4.3094314000000002E-4</c:v>
                </c:pt>
                <c:pt idx="324">
                  <c:v>-5.1682043999999995E-4</c:v>
                </c:pt>
                <c:pt idx="325">
                  <c:v>-6.1151895999999998E-4</c:v>
                </c:pt>
                <c:pt idx="326">
                  <c:v>-6.9558012000000007E-4</c:v>
                </c:pt>
                <c:pt idx="327">
                  <c:v>-7.3864847999999999E-4</c:v>
                </c:pt>
                <c:pt idx="328">
                  <c:v>-7.1893043999999998E-4</c:v>
                </c:pt>
                <c:pt idx="329">
                  <c:v>-6.5432787999999997E-4</c:v>
                </c:pt>
                <c:pt idx="330">
                  <c:v>-5.6689390000000004E-4</c:v>
                </c:pt>
                <c:pt idx="331">
                  <c:v>-4.5792571999999997E-4</c:v>
                </c:pt>
                <c:pt idx="332">
                  <c:v>-3.5310874000000006E-4</c:v>
                </c:pt>
                <c:pt idx="333">
                  <c:v>-2.7553378000000003E-4</c:v>
                </c:pt>
                <c:pt idx="334">
                  <c:v>-2.3220595999999999E-4</c:v>
                </c:pt>
                <c:pt idx="335">
                  <c:v>-2.4232443999999998E-4</c:v>
                </c:pt>
                <c:pt idx="336">
                  <c:v>-3.1886162E-4</c:v>
                </c:pt>
                <c:pt idx="337">
                  <c:v>-4.3146204000000003E-4</c:v>
                </c:pt>
                <c:pt idx="338">
                  <c:v>-5.4354358000000013E-4</c:v>
                </c:pt>
                <c:pt idx="339">
                  <c:v>-6.2812364000000001E-4</c:v>
                </c:pt>
                <c:pt idx="340">
                  <c:v>-6.5484677999999986E-4</c:v>
                </c:pt>
                <c:pt idx="341">
                  <c:v>-6.244913600000001E-4</c:v>
                </c:pt>
                <c:pt idx="342">
                  <c:v>-5.7182342000000001E-4</c:v>
                </c:pt>
                <c:pt idx="343">
                  <c:v>-5.2979283999999996E-4</c:v>
                </c:pt>
                <c:pt idx="344">
                  <c:v>-5.1318816000000005E-4</c:v>
                </c:pt>
                <c:pt idx="345">
                  <c:v>-5.2123103999999999E-4</c:v>
                </c:pt>
                <c:pt idx="346">
                  <c:v>-5.3290619999999994E-4</c:v>
                </c:pt>
                <c:pt idx="347">
                  <c:v>-5.2408497999999995E-4</c:v>
                </c:pt>
                <c:pt idx="348">
                  <c:v>-4.9372955999999997E-4</c:v>
                </c:pt>
                <c:pt idx="349">
                  <c:v>-4.6337414000000005E-4</c:v>
                </c:pt>
                <c:pt idx="350">
                  <c:v>-4.4962339999999999E-4</c:v>
                </c:pt>
                <c:pt idx="351">
                  <c:v>-4.6544971999999999E-4</c:v>
                </c:pt>
                <c:pt idx="352">
                  <c:v>-5.1189089999999996E-4</c:v>
                </c:pt>
                <c:pt idx="353">
                  <c:v>-5.5314313999999996E-4</c:v>
                </c:pt>
                <c:pt idx="354">
                  <c:v>-5.5392150000000003E-4</c:v>
                </c:pt>
                <c:pt idx="355">
                  <c:v>-5.1967436E-4</c:v>
                </c:pt>
                <c:pt idx="356">
                  <c:v>-4.5740684000000005E-4</c:v>
                </c:pt>
                <c:pt idx="357">
                  <c:v>-3.9825269999999995E-4</c:v>
                </c:pt>
                <c:pt idx="358">
                  <c:v>-3.8657754000000005E-4</c:v>
                </c:pt>
                <c:pt idx="359">
                  <c:v>-4.2290026000000002E-4</c:v>
                </c:pt>
                <c:pt idx="360">
                  <c:v>-4.8075715999999996E-4</c:v>
                </c:pt>
                <c:pt idx="361">
                  <c:v>-5.3939241999999992E-4</c:v>
                </c:pt>
                <c:pt idx="362">
                  <c:v>-5.614455E-4</c:v>
                </c:pt>
                <c:pt idx="363">
                  <c:v>-5.2538222000000001E-4</c:v>
                </c:pt>
                <c:pt idx="364">
                  <c:v>-4.4728835999999998E-4</c:v>
                </c:pt>
                <c:pt idx="365">
                  <c:v>-3.4143358E-4</c:v>
                </c:pt>
                <c:pt idx="366">
                  <c:v>-2.3220596000000002E-4</c:v>
                </c:pt>
                <c:pt idx="367">
                  <c:v>-1.6552782000000001E-4</c:v>
                </c:pt>
                <c:pt idx="368">
                  <c:v>-1.6371168000000003E-4</c:v>
                </c:pt>
                <c:pt idx="369">
                  <c:v>-2.1793632000000003E-4</c:v>
                </c:pt>
                <c:pt idx="370">
                  <c:v>-3.1496988000000002E-4</c:v>
                </c:pt>
                <c:pt idx="371">
                  <c:v>-4.2471638E-4</c:v>
                </c:pt>
                <c:pt idx="372">
                  <c:v>-4.9632404000000008E-4</c:v>
                </c:pt>
                <c:pt idx="373">
                  <c:v>-5.0825866E-4</c:v>
                </c:pt>
                <c:pt idx="374">
                  <c:v>-4.6181746000000001E-4</c:v>
                </c:pt>
                <c:pt idx="375">
                  <c:v>-3.7282678000000001E-4</c:v>
                </c:pt>
                <c:pt idx="376">
                  <c:v>-2.7709048E-4</c:v>
                </c:pt>
                <c:pt idx="377">
                  <c:v>-2.1300681999999999E-4</c:v>
                </c:pt>
                <c:pt idx="378">
                  <c:v>-1.9536435999999998E-4</c:v>
                </c:pt>
                <c:pt idx="379">
                  <c:v>-2.2779535999999998E-4</c:v>
                </c:pt>
                <c:pt idx="380">
                  <c:v>-3.0485141999999997E-4</c:v>
                </c:pt>
                <c:pt idx="381">
                  <c:v>-4.0629558000000005E-4</c:v>
                </c:pt>
                <c:pt idx="382">
                  <c:v>-5.0151300000000009E-4</c:v>
                </c:pt>
                <c:pt idx="383">
                  <c:v>-5.6663444000000008E-4</c:v>
                </c:pt>
                <c:pt idx="384">
                  <c:v>-5.9595205999999994E-4</c:v>
                </c:pt>
                <c:pt idx="385">
                  <c:v>-5.8246078000000006E-4</c:v>
                </c:pt>
                <c:pt idx="386">
                  <c:v>-5.3446289999999996E-4</c:v>
                </c:pt>
                <c:pt idx="387">
                  <c:v>-4.8776226000000003E-4</c:v>
                </c:pt>
                <c:pt idx="388">
                  <c:v>-4.6519027999999995E-4</c:v>
                </c:pt>
                <c:pt idx="389">
                  <c:v>-4.6856312000000003E-4</c:v>
                </c:pt>
                <c:pt idx="390">
                  <c:v>-5.1189091999999999E-4</c:v>
                </c:pt>
                <c:pt idx="391">
                  <c:v>-5.9128201999999997E-4</c:v>
                </c:pt>
                <c:pt idx="392">
                  <c:v>-6.8156992000000004E-4</c:v>
                </c:pt>
                <c:pt idx="393">
                  <c:v>-7.7263617999999998E-4</c:v>
                </c:pt>
                <c:pt idx="394">
                  <c:v>-8.6188636000000005E-4</c:v>
                </c:pt>
                <c:pt idx="395">
                  <c:v>-9.3012126000000005E-4</c:v>
                </c:pt>
                <c:pt idx="396">
                  <c:v>-9.7396796000000002E-4</c:v>
                </c:pt>
                <c:pt idx="397">
                  <c:v>-1.0102906400000001E-3</c:v>
                </c:pt>
                <c:pt idx="398">
                  <c:v>-1.04972676E-3</c:v>
                </c:pt>
                <c:pt idx="399">
                  <c:v>-1.10213516E-3</c:v>
                </c:pt>
                <c:pt idx="400">
                  <c:v>-1.17270496E-3</c:v>
                </c:pt>
                <c:pt idx="401">
                  <c:v>-1.2378263999999999E-3</c:v>
                </c:pt>
                <c:pt idx="402">
                  <c:v>-1.2497609999999998E-3</c:v>
                </c:pt>
                <c:pt idx="403">
                  <c:v>-1.1825639400000001E-3</c:v>
                </c:pt>
                <c:pt idx="404">
                  <c:v>-1.0364947399999999E-3</c:v>
                </c:pt>
                <c:pt idx="405">
                  <c:v>-8.3931423999999998E-4</c:v>
                </c:pt>
                <c:pt idx="406">
                  <c:v>-6.4887942000000005E-4</c:v>
                </c:pt>
                <c:pt idx="407">
                  <c:v>-5.1759877999999989E-4</c:v>
                </c:pt>
                <c:pt idx="408">
                  <c:v>-4.6363360000000007E-4</c:v>
                </c:pt>
                <c:pt idx="409">
                  <c:v>-4.7868158000000002E-4</c:v>
                </c:pt>
                <c:pt idx="410">
                  <c:v>-5.4302470000000005E-4</c:v>
                </c:pt>
                <c:pt idx="411">
                  <c:v>-6.3045868000000008E-4</c:v>
                </c:pt>
                <c:pt idx="412">
                  <c:v>-7.2282216000000015E-4</c:v>
                </c:pt>
                <c:pt idx="413">
                  <c:v>-8.0506717999999995E-4</c:v>
                </c:pt>
                <c:pt idx="414">
                  <c:v>-8.6162684E-4</c:v>
                </c:pt>
                <c:pt idx="415">
                  <c:v>-8.8316101999999996E-4</c:v>
                </c:pt>
                <c:pt idx="416">
                  <c:v>-8.6162684E-4</c:v>
                </c:pt>
                <c:pt idx="417">
                  <c:v>-8.0065656000000011E-4</c:v>
                </c:pt>
                <c:pt idx="418">
                  <c:v>-7.0803361999999996E-4</c:v>
                </c:pt>
                <c:pt idx="419">
                  <c:v>-6.0165993999999998E-4</c:v>
                </c:pt>
                <c:pt idx="420">
                  <c:v>-5.0540472000000004E-4</c:v>
                </c:pt>
                <c:pt idx="421">
                  <c:v>-4.4235884000000001E-4</c:v>
                </c:pt>
                <c:pt idx="422">
                  <c:v>-4.3275926E-4</c:v>
                </c:pt>
                <c:pt idx="423">
                  <c:v>-4.8880001999999998E-4</c:v>
                </c:pt>
                <c:pt idx="424">
                  <c:v>-5.9283868000000004E-4</c:v>
                </c:pt>
                <c:pt idx="425">
                  <c:v>-7.0517968E-4</c:v>
                </c:pt>
                <c:pt idx="426">
                  <c:v>-7.9676483999999994E-4</c:v>
                </c:pt>
                <c:pt idx="427">
                  <c:v>-8.5073004000000012E-4</c:v>
                </c:pt>
                <c:pt idx="428">
                  <c:v>-8.7641539999999999E-4</c:v>
                </c:pt>
                <c:pt idx="429">
                  <c:v>-9.0158178000000007E-4</c:v>
                </c:pt>
                <c:pt idx="430">
                  <c:v>-9.3790440000000017E-4</c:v>
                </c:pt>
                <c:pt idx="431">
                  <c:v>-9.7915654000000013E-4</c:v>
                </c:pt>
                <c:pt idx="432">
                  <c:v>-1.0069174599999999E-3</c:v>
                </c:pt>
                <c:pt idx="433">
                  <c:v>-9.9991236000000002E-4</c:v>
                </c:pt>
                <c:pt idx="434">
                  <c:v>-9.5476847999999997E-4</c:v>
                </c:pt>
                <c:pt idx="435">
                  <c:v>-8.9457663999999994E-4</c:v>
                </c:pt>
                <c:pt idx="436">
                  <c:v>-8.4009264000000012E-4</c:v>
                </c:pt>
                <c:pt idx="437">
                  <c:v>-8.0143490000000005E-4</c:v>
                </c:pt>
                <c:pt idx="438">
                  <c:v>-7.8093850000000007E-4</c:v>
                </c:pt>
                <c:pt idx="439">
                  <c:v>-7.6459328000000001E-4</c:v>
                </c:pt>
                <c:pt idx="440">
                  <c:v>-7.3164338000000014E-4</c:v>
                </c:pt>
                <c:pt idx="441">
                  <c:v>-6.6937586000000008E-4</c:v>
                </c:pt>
                <c:pt idx="442">
                  <c:v>-5.9024421999999996E-4</c:v>
                </c:pt>
                <c:pt idx="443">
                  <c:v>-5.1474485999999996E-4</c:v>
                </c:pt>
                <c:pt idx="444">
                  <c:v>-4.6804422000000002E-4</c:v>
                </c:pt>
                <c:pt idx="445">
                  <c:v>-4.7608709999999996E-4</c:v>
                </c:pt>
                <c:pt idx="446">
                  <c:v>-5.4328413999999998E-4</c:v>
                </c:pt>
                <c:pt idx="447">
                  <c:v>-6.4654443999999996E-4</c:v>
                </c:pt>
                <c:pt idx="448">
                  <c:v>-7.5655039999999996E-4</c:v>
                </c:pt>
                <c:pt idx="449">
                  <c:v>-8.4761664000000008E-4</c:v>
                </c:pt>
                <c:pt idx="450">
                  <c:v>-8.9457673999999987E-4</c:v>
                </c:pt>
                <c:pt idx="451">
                  <c:v>-9.0054404000000003E-4</c:v>
                </c:pt>
                <c:pt idx="452">
                  <c:v>-8.8316101999999996E-4</c:v>
                </c:pt>
                <c:pt idx="453">
                  <c:v>-8.5176780000000007E-4</c:v>
                </c:pt>
                <c:pt idx="454">
                  <c:v>-8.0843997999999998E-4</c:v>
                </c:pt>
                <c:pt idx="455">
                  <c:v>-7.5966376000000005E-4</c:v>
                </c:pt>
                <c:pt idx="456">
                  <c:v>-7.0725525999999999E-4</c:v>
                </c:pt>
                <c:pt idx="457">
                  <c:v>-6.5277118000000005E-4</c:v>
                </c:pt>
                <c:pt idx="458">
                  <c:v>-6.0762724000000003E-4</c:v>
                </c:pt>
                <c:pt idx="459">
                  <c:v>-5.8038519999999995E-4</c:v>
                </c:pt>
                <c:pt idx="460">
                  <c:v>-5.7026671999999988E-4</c:v>
                </c:pt>
                <c:pt idx="461">
                  <c:v>-5.7208286000000005E-4</c:v>
                </c:pt>
                <c:pt idx="462">
                  <c:v>-5.8531472000000002E-4</c:v>
                </c:pt>
                <c:pt idx="463">
                  <c:v>-6.0892447999999987E-4</c:v>
                </c:pt>
                <c:pt idx="464">
                  <c:v>-6.4057714000000001E-4</c:v>
                </c:pt>
                <c:pt idx="465">
                  <c:v>-6.8390496E-4</c:v>
                </c:pt>
                <c:pt idx="466">
                  <c:v>-7.3086504000000009E-4</c:v>
                </c:pt>
                <c:pt idx="467">
                  <c:v>-7.5317755999999999E-4</c:v>
                </c:pt>
                <c:pt idx="468">
                  <c:v>-7.3086504000000009E-4</c:v>
                </c:pt>
                <c:pt idx="469">
                  <c:v>-6.6911642000000004E-4</c:v>
                </c:pt>
                <c:pt idx="470">
                  <c:v>-5.8012573999999999E-4</c:v>
                </c:pt>
                <c:pt idx="471">
                  <c:v>-4.9165398000000009E-4</c:v>
                </c:pt>
                <c:pt idx="472">
                  <c:v>-4.382077E-4</c:v>
                </c:pt>
                <c:pt idx="473">
                  <c:v>-4.1978687999999996E-4</c:v>
                </c:pt>
                <c:pt idx="474">
                  <c:v>-4.1667349999999995E-4</c:v>
                </c:pt>
                <c:pt idx="475">
                  <c:v>-4.0188498000000002E-4</c:v>
                </c:pt>
                <c:pt idx="476">
                  <c:v>-3.3728242399999999E-4</c:v>
                </c:pt>
                <c:pt idx="477">
                  <c:v>-2.0626116400000003E-4</c:v>
                </c:pt>
                <c:pt idx="478">
                  <c:v>-4.4365604000000026E-5</c:v>
                </c:pt>
                <c:pt idx="479">
                  <c:v>1.07152036E-4</c:v>
                </c:pt>
                <c:pt idx="480">
                  <c:v>2.0211001599999999E-4</c:v>
                </c:pt>
                <c:pt idx="481">
                  <c:v>2.0081277599999996E-4</c:v>
                </c:pt>
                <c:pt idx="482">
                  <c:v>1.1130321599999997E-4</c:v>
                </c:pt>
                <c:pt idx="483">
                  <c:v>-2.3090863999999987E-5</c:v>
                </c:pt>
                <c:pt idx="484">
                  <c:v>-1.5437156399999999E-4</c:v>
                </c:pt>
                <c:pt idx="485">
                  <c:v>-2.2831424399999997E-4</c:v>
                </c:pt>
                <c:pt idx="486">
                  <c:v>-2.2156859599999998E-4</c:v>
                </c:pt>
                <c:pt idx="487">
                  <c:v>-1.6397114799999998E-4</c:v>
                </c:pt>
                <c:pt idx="488">
                  <c:v>-9.3401283999999999E-5</c:v>
                </c:pt>
                <c:pt idx="489">
                  <c:v>-4.1771123999999996E-5</c:v>
                </c:pt>
                <c:pt idx="490">
                  <c:v>-2.7242043999999998E-5</c:v>
                </c:pt>
                <c:pt idx="491">
                  <c:v>-4.0214443999999999E-5</c:v>
                </c:pt>
                <c:pt idx="492">
                  <c:v>-4.8516779999999995E-5</c:v>
                </c:pt>
                <c:pt idx="493">
                  <c:v>-1.5047983999999997E-5</c:v>
                </c:pt>
                <c:pt idx="494">
                  <c:v>7.0829295999999992E-5</c:v>
                </c:pt>
                <c:pt idx="495">
                  <c:v>1.8732145600000003E-4</c:v>
                </c:pt>
                <c:pt idx="496">
                  <c:v>3.0018133200000003E-4</c:v>
                </c:pt>
                <c:pt idx="497">
                  <c:v>3.691945E-4</c:v>
                </c:pt>
                <c:pt idx="498">
                  <c:v>3.632272E-4</c:v>
                </c:pt>
                <c:pt idx="499">
                  <c:v>2.9654907199999999E-4</c:v>
                </c:pt>
                <c:pt idx="500">
                  <c:v>2.0574226800000001E-4</c:v>
                </c:pt>
                <c:pt idx="501">
                  <c:v>1.25832288E-4</c:v>
                </c:pt>
                <c:pt idx="502">
                  <c:v>1.01963068E-4</c:v>
                </c:pt>
                <c:pt idx="503">
                  <c:v>1.4088026799999998E-4</c:v>
                </c:pt>
                <c:pt idx="504">
                  <c:v>2.1586073600000002E-4</c:v>
                </c:pt>
                <c:pt idx="505">
                  <c:v>3.048514E-4</c:v>
                </c:pt>
                <c:pt idx="506">
                  <c:v>3.7827518000000001E-4</c:v>
                </c:pt>
                <c:pt idx="507">
                  <c:v>4.1148454E-4</c:v>
                </c:pt>
                <c:pt idx="508">
                  <c:v>4.1900851999999999E-4</c:v>
                </c:pt>
                <c:pt idx="509">
                  <c:v>4.1745184000000006E-4</c:v>
                </c:pt>
                <c:pt idx="510">
                  <c:v>4.1252234000000002E-4</c:v>
                </c:pt>
                <c:pt idx="511">
                  <c:v>4.2445696000000004E-4</c:v>
                </c:pt>
                <c:pt idx="512">
                  <c:v>4.4884505999999999E-4</c:v>
                </c:pt>
                <c:pt idx="513">
                  <c:v>4.7738434000000002E-4</c:v>
                </c:pt>
                <c:pt idx="514">
                  <c:v>5.1811768000000001E-4</c:v>
                </c:pt>
                <c:pt idx="515">
                  <c:v>5.6896947999999993E-4</c:v>
                </c:pt>
                <c:pt idx="516">
                  <c:v>6.1904294000000003E-4</c:v>
                </c:pt>
                <c:pt idx="517">
                  <c:v>6.7248923999999998E-4</c:v>
                </c:pt>
                <c:pt idx="518">
                  <c:v>7.2074658000000004E-4</c:v>
                </c:pt>
                <c:pt idx="519">
                  <c:v>7.4305909999999994E-4</c:v>
                </c:pt>
                <c:pt idx="520">
                  <c:v>7.3164337999999992E-4</c:v>
                </c:pt>
                <c:pt idx="521">
                  <c:v>6.8442383999999998E-4</c:v>
                </c:pt>
                <c:pt idx="522">
                  <c:v>6.0451384E-4</c:v>
                </c:pt>
                <c:pt idx="523">
                  <c:v>5.0332912000000001E-4</c:v>
                </c:pt>
                <c:pt idx="524">
                  <c:v>4.0266329999999998E-4</c:v>
                </c:pt>
                <c:pt idx="525">
                  <c:v>3.2534779999999998E-4</c:v>
                </c:pt>
                <c:pt idx="526">
                  <c:v>2.8539279999999993E-4</c:v>
                </c:pt>
                <c:pt idx="527">
                  <c:v>2.7942550000000004E-4</c:v>
                </c:pt>
                <c:pt idx="528">
                  <c:v>2.9213844000000003E-4</c:v>
                </c:pt>
                <c:pt idx="529">
                  <c:v>2.9810574000000003E-4</c:v>
                </c:pt>
                <c:pt idx="530">
                  <c:v>2.7345818000000001E-4</c:v>
                </c:pt>
                <c:pt idx="531">
                  <c:v>2.2027134800000004E-4</c:v>
                </c:pt>
                <c:pt idx="532">
                  <c:v>1.6371168400000001E-4</c:v>
                </c:pt>
                <c:pt idx="533">
                  <c:v>1.3128068400000001E-4</c:v>
                </c:pt>
                <c:pt idx="534">
                  <c:v>1.40880264E-4</c:v>
                </c:pt>
                <c:pt idx="535">
                  <c:v>1.9562380400000001E-4</c:v>
                </c:pt>
                <c:pt idx="536">
                  <c:v>2.7319875600000001E-4</c:v>
                </c:pt>
                <c:pt idx="537">
                  <c:v>3.3494738000000004E-4</c:v>
                </c:pt>
                <c:pt idx="538">
                  <c:v>3.5881660000000002E-4</c:v>
                </c:pt>
                <c:pt idx="539">
                  <c:v>3.333907E-4</c:v>
                </c:pt>
                <c:pt idx="540">
                  <c:v>2.6048580000000003E-4</c:v>
                </c:pt>
                <c:pt idx="541">
                  <c:v>1.6578728E-4</c:v>
                </c:pt>
                <c:pt idx="542">
                  <c:v>7.8353304000000005E-5</c:v>
                </c:pt>
                <c:pt idx="543">
                  <c:v>3.8917280000000037E-6</c:v>
                </c:pt>
                <c:pt idx="544">
                  <c:v>-4.1771128000000001E-5</c:v>
                </c:pt>
                <c:pt idx="545">
                  <c:v>-4.54034E-5</c:v>
                </c:pt>
                <c:pt idx="546">
                  <c:v>-1.6604679999999996E-5</c:v>
                </c:pt>
                <c:pt idx="547">
                  <c:v>3.7619956000000009E-5</c:v>
                </c:pt>
                <c:pt idx="548">
                  <c:v>1.04816992E-4</c:v>
                </c:pt>
                <c:pt idx="549">
                  <c:v>1.5411210800000001E-4</c:v>
                </c:pt>
                <c:pt idx="550">
                  <c:v>1.6371168399999998E-4</c:v>
                </c:pt>
                <c:pt idx="551">
                  <c:v>1.3102124399999999E-4</c:v>
                </c:pt>
                <c:pt idx="552">
                  <c:v>6.304586399999998E-5</c:v>
                </c:pt>
                <c:pt idx="553">
                  <c:v>-1.0377915999999998E-5</c:v>
                </c:pt>
                <c:pt idx="554">
                  <c:v>-5.7078551999999995E-5</c:v>
                </c:pt>
                <c:pt idx="555">
                  <c:v>-6.4343095999999986E-5</c:v>
                </c:pt>
                <c:pt idx="556">
                  <c:v>-3.5803815999999995E-5</c:v>
                </c:pt>
                <c:pt idx="557">
                  <c:v>1.1675164000000003E-5</c:v>
                </c:pt>
                <c:pt idx="558">
                  <c:v>5.0592356000000007E-5</c:v>
                </c:pt>
                <c:pt idx="559">
                  <c:v>6.3305308000000007E-5</c:v>
                </c:pt>
                <c:pt idx="560">
                  <c:v>5.7338004000000003E-5</c:v>
                </c:pt>
                <c:pt idx="561">
                  <c:v>5.4484075999999997E-5</c:v>
                </c:pt>
                <c:pt idx="562">
                  <c:v>7.0829295999999992E-5</c:v>
                </c:pt>
                <c:pt idx="563">
                  <c:v>1.1104374400000001E-4</c:v>
                </c:pt>
                <c:pt idx="564">
                  <c:v>1.67603408E-4</c:v>
                </c:pt>
                <c:pt idx="565">
                  <c:v>2.2001191199999998E-4</c:v>
                </c:pt>
                <c:pt idx="566">
                  <c:v>2.5218346000000001E-4</c:v>
                </c:pt>
                <c:pt idx="567">
                  <c:v>2.7138261999999999E-4</c:v>
                </c:pt>
                <c:pt idx="568">
                  <c:v>3.0381362000000002E-4</c:v>
                </c:pt>
                <c:pt idx="569">
                  <c:v>3.7438347999999998E-4</c:v>
                </c:pt>
                <c:pt idx="570">
                  <c:v>4.9243232000000003E-4</c:v>
                </c:pt>
                <c:pt idx="571">
                  <c:v>6.3279370000000001E-4</c:v>
                </c:pt>
                <c:pt idx="572">
                  <c:v>7.4902639999999999E-4</c:v>
                </c:pt>
                <c:pt idx="573">
                  <c:v>8.027321400000001E-4</c:v>
                </c:pt>
                <c:pt idx="574">
                  <c:v>7.7600900000000003E-4</c:v>
                </c:pt>
                <c:pt idx="575">
                  <c:v>6.6833807999999999E-4</c:v>
                </c:pt>
                <c:pt idx="576">
                  <c:v>5.1007479999999996E-4</c:v>
                </c:pt>
                <c:pt idx="577">
                  <c:v>3.4091470800000004E-4</c:v>
                </c:pt>
                <c:pt idx="578">
                  <c:v>1.86543136E-4</c:v>
                </c:pt>
                <c:pt idx="579">
                  <c:v>5.6819136000000012E-5</c:v>
                </c:pt>
                <c:pt idx="580">
                  <c:v>-4.5922284000000002E-5</c:v>
                </c:pt>
                <c:pt idx="581">
                  <c:v>-1.2583228400000001E-4</c:v>
                </c:pt>
                <c:pt idx="582">
                  <c:v>-1.97699372E-4</c:v>
                </c:pt>
                <c:pt idx="583">
                  <c:v>-2.6645310000000003E-4</c:v>
                </c:pt>
                <c:pt idx="584">
                  <c:v>-3.2171553999999999E-4</c:v>
                </c:pt>
                <c:pt idx="585">
                  <c:v>-3.5492488000000001E-4</c:v>
                </c:pt>
                <c:pt idx="586">
                  <c:v>-3.5933548000000005E-4</c:v>
                </c:pt>
                <c:pt idx="587">
                  <c:v>-3.1938050000000003E-4</c:v>
                </c:pt>
                <c:pt idx="588">
                  <c:v>-2.4206498799999999E-4</c:v>
                </c:pt>
                <c:pt idx="589">
                  <c:v>-1.4918259600000004E-4</c:v>
                </c:pt>
                <c:pt idx="590">
                  <c:v>-4.7997876000000018E-5</c:v>
                </c:pt>
                <c:pt idx="591">
                  <c:v>4.2808924000000002E-5</c:v>
                </c:pt>
                <c:pt idx="592">
                  <c:v>9.4698523999999987E-5</c:v>
                </c:pt>
                <c:pt idx="593">
                  <c:v>1.01444172E-4</c:v>
                </c:pt>
                <c:pt idx="594">
                  <c:v>6.0451379999999994E-5</c:v>
                </c:pt>
                <c:pt idx="595">
                  <c:v>-3.4766039999999995E-5</c:v>
                </c:pt>
                <c:pt idx="596">
                  <c:v>-1.6111722E-4</c:v>
                </c:pt>
                <c:pt idx="597">
                  <c:v>-2.8513335999999999E-4</c:v>
                </c:pt>
              </c:numCache>
            </c:numRef>
          </c:val>
          <c:smooth val="0"/>
        </c:ser>
        <c:ser>
          <c:idx val="80"/>
          <c:order val="79"/>
          <c:marker>
            <c:symbol val="none"/>
          </c:marker>
          <c:val>
            <c:numRef>
              <c:f>Sheet1!$CD$2:$CD$599</c:f>
              <c:numCache>
                <c:formatCode>0.00E+00</c:formatCode>
                <c:ptCount val="598"/>
                <c:pt idx="0">
                  <c:v>1.206433E-4</c:v>
                </c:pt>
                <c:pt idx="1">
                  <c:v>1.595605E-4</c:v>
                </c:pt>
                <c:pt idx="2">
                  <c:v>1.6111722E-4</c:v>
                </c:pt>
                <c:pt idx="3">
                  <c:v>1.8057582000000001E-4</c:v>
                </c:pt>
                <c:pt idx="4">
                  <c:v>2.1430405999999999E-4</c:v>
                </c:pt>
                <c:pt idx="5">
                  <c:v>2.6878813999999998E-4</c:v>
                </c:pt>
                <c:pt idx="6">
                  <c:v>3.4714144000000001E-4</c:v>
                </c:pt>
                <c:pt idx="7">
                  <c:v>4.3146204000000003E-4</c:v>
                </c:pt>
                <c:pt idx="8">
                  <c:v>4.9372955999999997E-4</c:v>
                </c:pt>
                <c:pt idx="9">
                  <c:v>5.2512277999999996E-4</c:v>
                </c:pt>
                <c:pt idx="10">
                  <c:v>5.3472236000000003E-4</c:v>
                </c:pt>
                <c:pt idx="11">
                  <c:v>5.3186841999999996E-4</c:v>
                </c:pt>
                <c:pt idx="12">
                  <c:v>5.3420346000000003E-4</c:v>
                </c:pt>
                <c:pt idx="13">
                  <c:v>5.500298E-4</c:v>
                </c:pt>
                <c:pt idx="14">
                  <c:v>5.7078564000000013E-4</c:v>
                </c:pt>
                <c:pt idx="15">
                  <c:v>5.8920643999999997E-4</c:v>
                </c:pt>
                <c:pt idx="16">
                  <c:v>6.1385399999999994E-4</c:v>
                </c:pt>
                <c:pt idx="17">
                  <c:v>6.3850156000000002E-4</c:v>
                </c:pt>
                <c:pt idx="18">
                  <c:v>6.4758223999999997E-4</c:v>
                </c:pt>
                <c:pt idx="19">
                  <c:v>6.3097756000000005E-4</c:v>
                </c:pt>
                <c:pt idx="20">
                  <c:v>5.8116353999999989E-4</c:v>
                </c:pt>
                <c:pt idx="21">
                  <c:v>5.0592362000000004E-4</c:v>
                </c:pt>
                <c:pt idx="22">
                  <c:v>4.3950491999999997E-4</c:v>
                </c:pt>
                <c:pt idx="23">
                  <c:v>4.1563569999999994E-4</c:v>
                </c:pt>
                <c:pt idx="24">
                  <c:v>4.3172148000000002E-4</c:v>
                </c:pt>
                <c:pt idx="25">
                  <c:v>4.6726586E-4</c:v>
                </c:pt>
                <c:pt idx="26">
                  <c:v>4.8231384000000006E-4</c:v>
                </c:pt>
                <c:pt idx="27">
                  <c:v>4.4495332000000002E-4</c:v>
                </c:pt>
                <c:pt idx="28">
                  <c:v>3.5959491999999993E-4</c:v>
                </c:pt>
                <c:pt idx="29">
                  <c:v>2.6541529999999996E-4</c:v>
                </c:pt>
                <c:pt idx="30">
                  <c:v>1.9095372E-4</c:v>
                </c:pt>
                <c:pt idx="31">
                  <c:v>1.4762590000000001E-4</c:v>
                </c:pt>
                <c:pt idx="32">
                  <c:v>1.2946454000000002E-4</c:v>
                </c:pt>
                <c:pt idx="33">
                  <c:v>1.1519490400000003E-4</c:v>
                </c:pt>
                <c:pt idx="34">
                  <c:v>8.9768991999999992E-5</c:v>
                </c:pt>
                <c:pt idx="35">
                  <c:v>5.9673023999999995E-5</c:v>
                </c:pt>
                <c:pt idx="36">
                  <c:v>3.9954983999999996E-5</c:v>
                </c:pt>
                <c:pt idx="37">
                  <c:v>4.7997884E-5</c:v>
                </c:pt>
                <c:pt idx="38">
                  <c:v>9.5476859999999998E-5</c:v>
                </c:pt>
                <c:pt idx="39">
                  <c:v>1.7538685200000002E-4</c:v>
                </c:pt>
                <c:pt idx="40">
                  <c:v>2.7371764000000003E-4</c:v>
                </c:pt>
                <c:pt idx="41">
                  <c:v>3.8605862000000001E-4</c:v>
                </c:pt>
                <c:pt idx="42">
                  <c:v>4.9424843999999995E-4</c:v>
                </c:pt>
                <c:pt idx="43">
                  <c:v>5.7519622000000003E-4</c:v>
                </c:pt>
                <c:pt idx="44">
                  <c:v>6.0892445999999995E-4</c:v>
                </c:pt>
                <c:pt idx="45">
                  <c:v>5.7493677999999999E-4</c:v>
                </c:pt>
                <c:pt idx="46">
                  <c:v>4.7945992000000002E-4</c:v>
                </c:pt>
                <c:pt idx="47">
                  <c:v>3.5700045599999997E-4</c:v>
                </c:pt>
                <c:pt idx="48">
                  <c:v>2.4336223599999998E-4</c:v>
                </c:pt>
                <c:pt idx="49">
                  <c:v>1.7642463600000001E-4</c:v>
                </c:pt>
                <c:pt idx="50">
                  <c:v>1.7979745599999998E-4</c:v>
                </c:pt>
                <c:pt idx="51">
                  <c:v>2.3220595600000001E-4</c:v>
                </c:pt>
                <c:pt idx="52">
                  <c:v>3.0640807999999999E-4</c:v>
                </c:pt>
                <c:pt idx="53">
                  <c:v>3.8553972000000001E-4</c:v>
                </c:pt>
                <c:pt idx="54">
                  <c:v>4.4391554000000003E-4</c:v>
                </c:pt>
                <c:pt idx="55">
                  <c:v>4.7141704000000002E-4</c:v>
                </c:pt>
                <c:pt idx="56">
                  <c:v>4.7686544000000001E-4</c:v>
                </c:pt>
                <c:pt idx="57">
                  <c:v>4.6441194000000006E-4</c:v>
                </c:pt>
                <c:pt idx="58">
                  <c:v>4.423588600000001E-4</c:v>
                </c:pt>
                <c:pt idx="59">
                  <c:v>4.2238136000000002E-4</c:v>
                </c:pt>
                <c:pt idx="60">
                  <c:v>3.9929047999999999E-4</c:v>
                </c:pt>
                <c:pt idx="61">
                  <c:v>3.6296775999999995E-4</c:v>
                </c:pt>
                <c:pt idx="62">
                  <c:v>3.1522932000000001E-4</c:v>
                </c:pt>
                <c:pt idx="63">
                  <c:v>2.5970744E-4</c:v>
                </c:pt>
                <c:pt idx="64">
                  <c:v>2.0288831999999997E-4</c:v>
                </c:pt>
                <c:pt idx="65">
                  <c:v>1.5852269999999999E-4</c:v>
                </c:pt>
                <c:pt idx="66">
                  <c:v>1.3179956E-4</c:v>
                </c:pt>
                <c:pt idx="67">
                  <c:v>1.15454344E-4</c:v>
                </c:pt>
                <c:pt idx="68">
                  <c:v>1.20124424E-4</c:v>
                </c:pt>
                <c:pt idx="69">
                  <c:v>1.6786286400000003E-4</c:v>
                </c:pt>
                <c:pt idx="70">
                  <c:v>2.6982594400000004E-4</c:v>
                </c:pt>
                <c:pt idx="71">
                  <c:v>4.1693296400000001E-4</c:v>
                </c:pt>
                <c:pt idx="72">
                  <c:v>5.8090409999999996E-4</c:v>
                </c:pt>
                <c:pt idx="73">
                  <c:v>7.0751471999999996E-4</c:v>
                </c:pt>
                <c:pt idx="74">
                  <c:v>7.5732874000000001E-4</c:v>
                </c:pt>
                <c:pt idx="75">
                  <c:v>7.3423785999999992E-4</c:v>
                </c:pt>
                <c:pt idx="76">
                  <c:v>6.8208881999999994E-4</c:v>
                </c:pt>
                <c:pt idx="77">
                  <c:v>6.4576610000000002E-4</c:v>
                </c:pt>
                <c:pt idx="78">
                  <c:v>6.4965781999999997E-4</c:v>
                </c:pt>
                <c:pt idx="79">
                  <c:v>6.8623998000000004E-4</c:v>
                </c:pt>
                <c:pt idx="80">
                  <c:v>7.1400092000000002E-4</c:v>
                </c:pt>
                <c:pt idx="81">
                  <c:v>6.9246672000000003E-4</c:v>
                </c:pt>
                <c:pt idx="82">
                  <c:v>6.1359451999999995E-4</c:v>
                </c:pt>
                <c:pt idx="83">
                  <c:v>4.8620553999999998E-4</c:v>
                </c:pt>
                <c:pt idx="84">
                  <c:v>3.3442845599999997E-4</c:v>
                </c:pt>
                <c:pt idx="85">
                  <c:v>2.0600169199999998E-4</c:v>
                </c:pt>
                <c:pt idx="86">
                  <c:v>1.3309681200000001E-4</c:v>
                </c:pt>
                <c:pt idx="87">
                  <c:v>1.2090277200000001E-4</c:v>
                </c:pt>
                <c:pt idx="88">
                  <c:v>1.74349072E-4</c:v>
                </c:pt>
                <c:pt idx="89">
                  <c:v>2.8331723599999998E-4</c:v>
                </c:pt>
                <c:pt idx="90">
                  <c:v>4.1459792000000001E-4</c:v>
                </c:pt>
                <c:pt idx="91">
                  <c:v>5.3342509999999995E-4</c:v>
                </c:pt>
                <c:pt idx="92">
                  <c:v>6.1644846000000002E-4</c:v>
                </c:pt>
                <c:pt idx="93">
                  <c:v>6.436905000000001E-4</c:v>
                </c:pt>
                <c:pt idx="94">
                  <c:v>6.0970282000000003E-4</c:v>
                </c:pt>
                <c:pt idx="95">
                  <c:v>5.3576014000000002E-4</c:v>
                </c:pt>
                <c:pt idx="96">
                  <c:v>4.3924547999999998E-4</c:v>
                </c:pt>
                <c:pt idx="97">
                  <c:v>3.3235289999999993E-4</c:v>
                </c:pt>
                <c:pt idx="98">
                  <c:v>2.3402210399999998E-4</c:v>
                </c:pt>
                <c:pt idx="99">
                  <c:v>1.5670658800000001E-4</c:v>
                </c:pt>
                <c:pt idx="100">
                  <c:v>8.4061151999999996E-5</c:v>
                </c:pt>
                <c:pt idx="101">
                  <c:v>1.5047991999999995E-5</c:v>
                </c:pt>
                <c:pt idx="102">
                  <c:v>-4.436560800000001E-5</c:v>
                </c:pt>
                <c:pt idx="103">
                  <c:v>-9.2104032000000019E-5</c:v>
                </c:pt>
                <c:pt idx="104">
                  <c:v>-1.1649214400000002E-4</c:v>
                </c:pt>
                <c:pt idx="105">
                  <c:v>-1.0663312E-4</c:v>
                </c:pt>
                <c:pt idx="106">
                  <c:v>-7.472102000000002E-5</c:v>
                </c:pt>
                <c:pt idx="107">
                  <c:v>-4.8516768000000002E-5</c:v>
                </c:pt>
                <c:pt idx="108">
                  <c:v>-3.9176648000000005E-5</c:v>
                </c:pt>
                <c:pt idx="109">
                  <c:v>-3.8398303999999999E-5</c:v>
                </c:pt>
                <c:pt idx="110">
                  <c:v>-1.5826332000000002E-5</c:v>
                </c:pt>
                <c:pt idx="111">
                  <c:v>6.4343107999999992E-5</c:v>
                </c:pt>
                <c:pt idx="112">
                  <c:v>2.1430405600000001E-4</c:v>
                </c:pt>
                <c:pt idx="113">
                  <c:v>3.8631807600000005E-4</c:v>
                </c:pt>
                <c:pt idx="114">
                  <c:v>5.1085312000000009E-4</c:v>
                </c:pt>
                <c:pt idx="115">
                  <c:v>5.3238729999999994E-4</c:v>
                </c:pt>
                <c:pt idx="116">
                  <c:v>4.3846711599999992E-4</c:v>
                </c:pt>
                <c:pt idx="117">
                  <c:v>2.8798727200000002E-4</c:v>
                </c:pt>
                <c:pt idx="118">
                  <c:v>1.5904162E-4</c:v>
                </c:pt>
                <c:pt idx="119">
                  <c:v>9.5995760000000004E-5</c:v>
                </c:pt>
                <c:pt idx="120">
                  <c:v>1.2038387999999998E-4</c:v>
                </c:pt>
                <c:pt idx="121">
                  <c:v>2.1845522400000002E-4</c:v>
                </c:pt>
                <c:pt idx="122">
                  <c:v>3.39098548E-4</c:v>
                </c:pt>
                <c:pt idx="123">
                  <c:v>4.6026075999999999E-4</c:v>
                </c:pt>
                <c:pt idx="124">
                  <c:v>5.7467732000000002E-4</c:v>
                </c:pt>
                <c:pt idx="125">
                  <c:v>6.566629E-4</c:v>
                </c:pt>
                <c:pt idx="126">
                  <c:v>6.8909390000000009E-4</c:v>
                </c:pt>
                <c:pt idx="127">
                  <c:v>6.7015419999999991E-4</c:v>
                </c:pt>
                <c:pt idx="128">
                  <c:v>6.0970282000000003E-4</c:v>
                </c:pt>
                <c:pt idx="129">
                  <c:v>5.3057118000000001E-4</c:v>
                </c:pt>
                <c:pt idx="130">
                  <c:v>4.6960090000000001E-4</c:v>
                </c:pt>
                <c:pt idx="131">
                  <c:v>4.4521279999999995E-4</c:v>
                </c:pt>
                <c:pt idx="132">
                  <c:v>4.4339666000000005E-4</c:v>
                </c:pt>
                <c:pt idx="133">
                  <c:v>4.4132108E-4</c:v>
                </c:pt>
                <c:pt idx="134">
                  <c:v>4.3198096000000001E-4</c:v>
                </c:pt>
                <c:pt idx="135">
                  <c:v>4.0603614000000001E-4</c:v>
                </c:pt>
                <c:pt idx="136">
                  <c:v>3.6115162E-4</c:v>
                </c:pt>
                <c:pt idx="137">
                  <c:v>3.1029979999999999E-4</c:v>
                </c:pt>
                <c:pt idx="138">
                  <c:v>2.5270233999999999E-4</c:v>
                </c:pt>
                <c:pt idx="139">
                  <c:v>1.8939701999999998E-4</c:v>
                </c:pt>
                <c:pt idx="140">
                  <c:v>1.38026324E-4</c:v>
                </c:pt>
                <c:pt idx="141">
                  <c:v>1.2168110399999999E-4</c:v>
                </c:pt>
                <c:pt idx="142">
                  <c:v>1.54631004E-4</c:v>
                </c:pt>
                <c:pt idx="143">
                  <c:v>2.3869216400000003E-4</c:v>
                </c:pt>
                <c:pt idx="144">
                  <c:v>3.5284928400000003E-4</c:v>
                </c:pt>
                <c:pt idx="145">
                  <c:v>4.6519027999999995E-4</c:v>
                </c:pt>
                <c:pt idx="146">
                  <c:v>5.3965185999999997E-4</c:v>
                </c:pt>
                <c:pt idx="147">
                  <c:v>5.5469985999999989E-4</c:v>
                </c:pt>
                <c:pt idx="148">
                  <c:v>5.1604210000000001E-4</c:v>
                </c:pt>
                <c:pt idx="149">
                  <c:v>4.4521280000000006E-4</c:v>
                </c:pt>
                <c:pt idx="150">
                  <c:v>3.6426501999999993E-4</c:v>
                </c:pt>
                <c:pt idx="151">
                  <c:v>3.0173803999999997E-4</c:v>
                </c:pt>
                <c:pt idx="152">
                  <c:v>2.8227942000000003E-4</c:v>
                </c:pt>
                <c:pt idx="153">
                  <c:v>3.0692698E-4</c:v>
                </c:pt>
                <c:pt idx="154">
                  <c:v>3.6063272E-4</c:v>
                </c:pt>
                <c:pt idx="155">
                  <c:v>4.2341914E-4</c:v>
                </c:pt>
                <c:pt idx="156">
                  <c:v>4.7323316000000005E-4</c:v>
                </c:pt>
                <c:pt idx="157">
                  <c:v>4.9995631999999999E-4</c:v>
                </c:pt>
                <c:pt idx="158">
                  <c:v>5.1396652000000012E-4</c:v>
                </c:pt>
                <c:pt idx="159">
                  <c:v>5.2434444000000002E-4</c:v>
                </c:pt>
                <c:pt idx="160">
                  <c:v>5.3005228000000001E-4</c:v>
                </c:pt>
                <c:pt idx="161">
                  <c:v>5.2823615999999997E-4</c:v>
                </c:pt>
                <c:pt idx="162">
                  <c:v>5.1059369999999996E-4</c:v>
                </c:pt>
                <c:pt idx="163">
                  <c:v>4.6233636000000001E-4</c:v>
                </c:pt>
                <c:pt idx="164">
                  <c:v>3.8476139999999999E-4</c:v>
                </c:pt>
                <c:pt idx="165">
                  <c:v>3.0173804000000002E-4</c:v>
                </c:pt>
                <c:pt idx="166">
                  <c:v>2.3116817999999998E-4</c:v>
                </c:pt>
                <c:pt idx="167">
                  <c:v>1.70197888E-4</c:v>
                </c:pt>
                <c:pt idx="168">
                  <c:v>1.2583228400000001E-4</c:v>
                </c:pt>
                <c:pt idx="169">
                  <c:v>1.0585478799999999E-4</c:v>
                </c:pt>
                <c:pt idx="170">
                  <c:v>1.01963068E-4</c:v>
                </c:pt>
                <c:pt idx="171">
                  <c:v>1.19346068E-4</c:v>
                </c:pt>
                <c:pt idx="172">
                  <c:v>1.7019788E-4</c:v>
                </c:pt>
                <c:pt idx="173">
                  <c:v>2.28314224E-4</c:v>
                </c:pt>
                <c:pt idx="174">
                  <c:v>2.6697198E-4</c:v>
                </c:pt>
                <c:pt idx="175">
                  <c:v>2.8772781999999997E-4</c:v>
                </c:pt>
                <c:pt idx="176">
                  <c:v>2.8980341999999999E-4</c:v>
                </c:pt>
                <c:pt idx="177">
                  <c:v>2.9084119999999998E-4</c:v>
                </c:pt>
                <c:pt idx="178">
                  <c:v>3.3209343999999997E-4</c:v>
                </c:pt>
                <c:pt idx="179">
                  <c:v>4.3275926E-4</c:v>
                </c:pt>
                <c:pt idx="180">
                  <c:v>5.9024428000000004E-4</c:v>
                </c:pt>
                <c:pt idx="181">
                  <c:v>7.9754320000000013E-4</c:v>
                </c:pt>
                <c:pt idx="182">
                  <c:v>1.0351976000000001E-3</c:v>
                </c:pt>
                <c:pt idx="183">
                  <c:v>1.2894566000000002E-3</c:v>
                </c:pt>
                <c:pt idx="184">
                  <c:v>1.5548720000000001E-3</c:v>
                </c:pt>
                <c:pt idx="185">
                  <c:v>1.8252168E-3</c:v>
                </c:pt>
                <c:pt idx="186">
                  <c:v>2.0953021999999999E-3</c:v>
                </c:pt>
                <c:pt idx="187">
                  <c:v>2.3560474000000001E-3</c:v>
                </c:pt>
                <c:pt idx="188">
                  <c:v>2.6030419999999999E-3</c:v>
                </c:pt>
                <c:pt idx="189">
                  <c:v>2.8575603999999996E-3</c:v>
                </c:pt>
                <c:pt idx="190">
                  <c:v>3.1541094000000006E-3</c:v>
                </c:pt>
                <c:pt idx="191">
                  <c:v>3.5246012000000001E-3</c:v>
                </c:pt>
                <c:pt idx="192">
                  <c:v>4.0017261999999998E-3</c:v>
                </c:pt>
                <c:pt idx="193">
                  <c:v>4.5919704E-3</c:v>
                </c:pt>
                <c:pt idx="194">
                  <c:v>5.2725026000000003E-3</c:v>
                </c:pt>
                <c:pt idx="195">
                  <c:v>6.005702600000001E-3</c:v>
                </c:pt>
                <c:pt idx="196">
                  <c:v>6.7619933999999993E-3</c:v>
                </c:pt>
                <c:pt idx="197">
                  <c:v>7.5346294000000012E-3</c:v>
                </c:pt>
                <c:pt idx="198">
                  <c:v>8.3316536000000007E-3</c:v>
                </c:pt>
                <c:pt idx="199">
                  <c:v>9.1605908E-3</c:v>
                </c:pt>
                <c:pt idx="200">
                  <c:v>1.0014435E-2</c:v>
                </c:pt>
                <c:pt idx="201">
                  <c:v>1.08687964E-2</c:v>
                </c:pt>
                <c:pt idx="202">
                  <c:v>1.1682425399999998E-2</c:v>
                </c:pt>
                <c:pt idx="203">
                  <c:v>1.2446759999999999E-2</c:v>
                </c:pt>
                <c:pt idx="204">
                  <c:v>1.3173213999999999E-2</c:v>
                </c:pt>
                <c:pt idx="205">
                  <c:v>1.387554E-2</c:v>
                </c:pt>
                <c:pt idx="206">
                  <c:v>1.4569563999999998E-2</c:v>
                </c:pt>
                <c:pt idx="207">
                  <c:v>1.5257102E-2</c:v>
                </c:pt>
                <c:pt idx="208">
                  <c:v>1.5902348E-2</c:v>
                </c:pt>
                <c:pt idx="209">
                  <c:v>1.6467943999999998E-2</c:v>
                </c:pt>
                <c:pt idx="210">
                  <c:v>1.6949477999999997E-2</c:v>
                </c:pt>
                <c:pt idx="211">
                  <c:v>1.7346951999999999E-2</c:v>
                </c:pt>
                <c:pt idx="212">
                  <c:v>1.7679824E-2</c:v>
                </c:pt>
                <c:pt idx="213">
                  <c:v>1.7981043999999998E-2</c:v>
                </c:pt>
                <c:pt idx="214">
                  <c:v>1.8263841999999999E-2</c:v>
                </c:pt>
                <c:pt idx="215">
                  <c:v>1.8510838000000002E-2</c:v>
                </c:pt>
                <c:pt idx="216">
                  <c:v>1.8704645999999998E-2</c:v>
                </c:pt>
                <c:pt idx="217">
                  <c:v>1.8819062000000001E-2</c:v>
                </c:pt>
                <c:pt idx="218">
                  <c:v>1.8825028000000001E-2</c:v>
                </c:pt>
                <c:pt idx="219">
                  <c:v>1.8710872E-2</c:v>
                </c:pt>
                <c:pt idx="220">
                  <c:v>1.8484892000000003E-2</c:v>
                </c:pt>
                <c:pt idx="221">
                  <c:v>1.8182635999999999E-2</c:v>
                </c:pt>
                <c:pt idx="222">
                  <c:v>1.7850542000000004E-2</c:v>
                </c:pt>
                <c:pt idx="223">
                  <c:v>1.7514037999999999E-2</c:v>
                </c:pt>
                <c:pt idx="224">
                  <c:v>1.7175458000000001E-2</c:v>
                </c:pt>
                <c:pt idx="225">
                  <c:v>1.6828316000000003E-2</c:v>
                </c:pt>
                <c:pt idx="226">
                  <c:v>1.6448224000000001E-2</c:v>
                </c:pt>
                <c:pt idx="227">
                  <c:v>1.6015464E-2</c:v>
                </c:pt>
                <c:pt idx="228">
                  <c:v>1.5538857999999999E-2</c:v>
                </c:pt>
                <c:pt idx="229">
                  <c:v>1.5031118E-2</c:v>
                </c:pt>
                <c:pt idx="230">
                  <c:v>1.4501065999999998E-2</c:v>
                </c:pt>
                <c:pt idx="231">
                  <c:v>1.3959079999999999E-2</c:v>
                </c:pt>
                <c:pt idx="232">
                  <c:v>1.3409830000000001E-2</c:v>
                </c:pt>
                <c:pt idx="233">
                  <c:v>1.2848904E-2</c:v>
                </c:pt>
                <c:pt idx="234">
                  <c:v>1.2300429999999998E-2</c:v>
                </c:pt>
                <c:pt idx="235">
                  <c:v>1.1805144E-2</c:v>
                </c:pt>
                <c:pt idx="236">
                  <c:v>1.1382761999999999E-2</c:v>
                </c:pt>
                <c:pt idx="237">
                  <c:v>1.1039251999999999E-2</c:v>
                </c:pt>
                <c:pt idx="238">
                  <c:v>1.0764237999999999E-2</c:v>
                </c:pt>
                <c:pt idx="239">
                  <c:v>1.0505050399999999E-2</c:v>
                </c:pt>
                <c:pt idx="240">
                  <c:v>1.0212393E-2</c:v>
                </c:pt>
                <c:pt idx="241">
                  <c:v>9.8795211999999997E-3</c:v>
                </c:pt>
                <c:pt idx="242">
                  <c:v>9.5015058000000006E-3</c:v>
                </c:pt>
                <c:pt idx="243">
                  <c:v>9.0892421999999983E-3</c:v>
                </c:pt>
                <c:pt idx="244">
                  <c:v>8.6816493999999998E-3</c:v>
                </c:pt>
                <c:pt idx="245">
                  <c:v>8.3114170000000015E-3</c:v>
                </c:pt>
                <c:pt idx="246">
                  <c:v>7.9974847999999994E-3</c:v>
                </c:pt>
                <c:pt idx="247">
                  <c:v>7.7645004000000007E-3</c:v>
                </c:pt>
                <c:pt idx="248">
                  <c:v>7.6176529999999994E-3</c:v>
                </c:pt>
                <c:pt idx="249">
                  <c:v>7.5447479999999996E-3</c:v>
                </c:pt>
                <c:pt idx="250">
                  <c:v>7.5058308000000001E-3</c:v>
                </c:pt>
                <c:pt idx="251">
                  <c:v>7.4523846000000005E-3</c:v>
                </c:pt>
                <c:pt idx="252">
                  <c:v>7.3576861999999996E-3</c:v>
                </c:pt>
                <c:pt idx="253">
                  <c:v>7.2191408000000009E-3</c:v>
                </c:pt>
                <c:pt idx="254">
                  <c:v>7.0543914000000003E-3</c:v>
                </c:pt>
                <c:pt idx="255">
                  <c:v>6.8989820000000006E-3</c:v>
                </c:pt>
                <c:pt idx="256">
                  <c:v>6.7708145999999993E-3</c:v>
                </c:pt>
                <c:pt idx="257">
                  <c:v>6.6460199999999999E-3</c:v>
                </c:pt>
                <c:pt idx="258">
                  <c:v>6.4939836000000003E-3</c:v>
                </c:pt>
                <c:pt idx="259">
                  <c:v>6.292392400000001E-3</c:v>
                </c:pt>
                <c:pt idx="260">
                  <c:v>6.0249016000000002E-3</c:v>
                </c:pt>
                <c:pt idx="261">
                  <c:v>5.7057805999999999E-3</c:v>
                </c:pt>
                <c:pt idx="262">
                  <c:v>5.3786165999999995E-3</c:v>
                </c:pt>
                <c:pt idx="263">
                  <c:v>5.0784352000000001E-3</c:v>
                </c:pt>
                <c:pt idx="264">
                  <c:v>4.8130199999999995E-3</c:v>
                </c:pt>
                <c:pt idx="265">
                  <c:v>4.593527E-3</c:v>
                </c:pt>
                <c:pt idx="266">
                  <c:v>4.4090594E-3</c:v>
                </c:pt>
                <c:pt idx="267">
                  <c:v>4.2305592000000001E-3</c:v>
                </c:pt>
                <c:pt idx="268">
                  <c:v>4.0473890000000002E-3</c:v>
                </c:pt>
                <c:pt idx="269">
                  <c:v>3.8515056000000001E-3</c:v>
                </c:pt>
                <c:pt idx="270">
                  <c:v>3.6250074000000001E-3</c:v>
                </c:pt>
                <c:pt idx="271">
                  <c:v>3.3730833999999999E-3</c:v>
                </c:pt>
                <c:pt idx="272">
                  <c:v>3.1138949999999998E-3</c:v>
                </c:pt>
                <c:pt idx="273">
                  <c:v>2.8606736E-3</c:v>
                </c:pt>
                <c:pt idx="274">
                  <c:v>2.6474074000000002E-3</c:v>
                </c:pt>
                <c:pt idx="275">
                  <c:v>2.4974464000000001E-3</c:v>
                </c:pt>
                <c:pt idx="276">
                  <c:v>2.4006724000000001E-3</c:v>
                </c:pt>
                <c:pt idx="277">
                  <c:v>2.3394425999999999E-3</c:v>
                </c:pt>
                <c:pt idx="278">
                  <c:v>2.3020822000000005E-3</c:v>
                </c:pt>
                <c:pt idx="279">
                  <c:v>2.2706890000000002E-3</c:v>
                </c:pt>
                <c:pt idx="280">
                  <c:v>2.243966E-3</c:v>
                </c:pt>
                <c:pt idx="281">
                  <c:v>2.2229505999999998E-3</c:v>
                </c:pt>
                <c:pt idx="282">
                  <c:v>2.1993408E-3</c:v>
                </c:pt>
                <c:pt idx="283">
                  <c:v>2.1407053999999998E-3</c:v>
                </c:pt>
                <c:pt idx="284">
                  <c:v>2.0286237999999996E-3</c:v>
                </c:pt>
                <c:pt idx="285">
                  <c:v>1.8742521999999997E-3</c:v>
                </c:pt>
                <c:pt idx="286">
                  <c:v>1.7040544000000001E-3</c:v>
                </c:pt>
                <c:pt idx="287">
                  <c:v>1.5494234E-3</c:v>
                </c:pt>
                <c:pt idx="288">
                  <c:v>1.447201E-3</c:v>
                </c:pt>
                <c:pt idx="289">
                  <c:v>1.4020572E-3</c:v>
                </c:pt>
                <c:pt idx="290">
                  <c:v>1.3761124E-3</c:v>
                </c:pt>
                <c:pt idx="291">
                  <c:v>1.3431623999999999E-3</c:v>
                </c:pt>
                <c:pt idx="292">
                  <c:v>1.2915322E-3</c:v>
                </c:pt>
                <c:pt idx="293">
                  <c:v>1.2207028E-3</c:v>
                </c:pt>
                <c:pt idx="294">
                  <c:v>1.1431277999999999E-3</c:v>
                </c:pt>
                <c:pt idx="295">
                  <c:v>1.0735956999999999E-3</c:v>
                </c:pt>
                <c:pt idx="296">
                  <c:v>1.0105498799999999E-3</c:v>
                </c:pt>
                <c:pt idx="297">
                  <c:v>9.4672569999999995E-4</c:v>
                </c:pt>
                <c:pt idx="298">
                  <c:v>8.7433978000000005E-4</c:v>
                </c:pt>
                <c:pt idx="299">
                  <c:v>7.9806203999999994E-4</c:v>
                </c:pt>
                <c:pt idx="300">
                  <c:v>7.3138391999999996E-4</c:v>
                </c:pt>
                <c:pt idx="301">
                  <c:v>6.8338603999999986E-4</c:v>
                </c:pt>
                <c:pt idx="302">
                  <c:v>6.6366799999999996E-4</c:v>
                </c:pt>
                <c:pt idx="303">
                  <c:v>6.8001321999999992E-4</c:v>
                </c:pt>
                <c:pt idx="304">
                  <c:v>7.1918987999999991E-4</c:v>
                </c:pt>
                <c:pt idx="305">
                  <c:v>7.5784761999999999E-4</c:v>
                </c:pt>
                <c:pt idx="306">
                  <c:v>7.7367393999999993E-4</c:v>
                </c:pt>
                <c:pt idx="307">
                  <c:v>7.4228073999999997E-4</c:v>
                </c:pt>
                <c:pt idx="308">
                  <c:v>6.462849800000001E-4</c:v>
                </c:pt>
                <c:pt idx="309">
                  <c:v>4.880216920000001E-4</c:v>
                </c:pt>
                <c:pt idx="310">
                  <c:v>2.8020385200000004E-4</c:v>
                </c:pt>
                <c:pt idx="311">
                  <c:v>4.6960092000000023E-5</c:v>
                </c:pt>
                <c:pt idx="312">
                  <c:v>-1.6812230799999998E-4</c:v>
                </c:pt>
                <c:pt idx="313">
                  <c:v>-3.1600766799999997E-4</c:v>
                </c:pt>
                <c:pt idx="314">
                  <c:v>-3.6348666000000001E-4</c:v>
                </c:pt>
                <c:pt idx="315">
                  <c:v>-3.0433252400000001E-4</c:v>
                </c:pt>
                <c:pt idx="316">
                  <c:v>-1.6163610400000001E-4</c:v>
                </c:pt>
                <c:pt idx="317">
                  <c:v>4.4106159999999934E-6</c:v>
                </c:pt>
                <c:pt idx="318">
                  <c:v>1.3128069599999999E-4</c:v>
                </c:pt>
                <c:pt idx="319">
                  <c:v>1.7901913600000001E-4</c:v>
                </c:pt>
                <c:pt idx="320">
                  <c:v>1.4736647999999999E-4</c:v>
                </c:pt>
                <c:pt idx="321">
                  <c:v>6.7715939999999996E-5</c:v>
                </c:pt>
                <c:pt idx="322">
                  <c:v>-1.1415699999999996E-5</c:v>
                </c:pt>
                <c:pt idx="323">
                  <c:v>-6.5899783999999998E-5</c:v>
                </c:pt>
                <c:pt idx="324">
                  <c:v>-1.0222250400000002E-4</c:v>
                </c:pt>
                <c:pt idx="325">
                  <c:v>-1.3646964400000001E-4</c:v>
                </c:pt>
                <c:pt idx="326">
                  <c:v>-1.8680256399999999E-4</c:v>
                </c:pt>
                <c:pt idx="327">
                  <c:v>-2.6282084399999997E-4</c:v>
                </c:pt>
                <c:pt idx="328">
                  <c:v>-3.4143360000000002E-4</c:v>
                </c:pt>
                <c:pt idx="329">
                  <c:v>-3.9513934000000002E-4</c:v>
                </c:pt>
                <c:pt idx="330">
                  <c:v>-4.3327820000000001E-4</c:v>
                </c:pt>
                <c:pt idx="331">
                  <c:v>-4.7686545999999999E-4</c:v>
                </c:pt>
                <c:pt idx="332">
                  <c:v>-5.3005229999999993E-4</c:v>
                </c:pt>
                <c:pt idx="333">
                  <c:v>-5.9076312000000007E-4</c:v>
                </c:pt>
                <c:pt idx="334">
                  <c:v>-6.1930239999999988E-4</c:v>
                </c:pt>
                <c:pt idx="335">
                  <c:v>-5.6637499999999993E-4</c:v>
                </c:pt>
                <c:pt idx="336">
                  <c:v>-4.4261830400000001E-4</c:v>
                </c:pt>
                <c:pt idx="337">
                  <c:v>-3.0614864400000004E-4</c:v>
                </c:pt>
                <c:pt idx="338">
                  <c:v>-2.16898524E-4</c:v>
                </c:pt>
                <c:pt idx="339">
                  <c:v>-2.2649810399999999E-4</c:v>
                </c:pt>
                <c:pt idx="340">
                  <c:v>-3.2716392399999999E-4</c:v>
                </c:pt>
                <c:pt idx="341">
                  <c:v>-4.3431596000000002E-4</c:v>
                </c:pt>
                <c:pt idx="342">
                  <c:v>-4.804977E-4</c:v>
                </c:pt>
                <c:pt idx="343">
                  <c:v>-4.5221788000000005E-4</c:v>
                </c:pt>
                <c:pt idx="344">
                  <c:v>-3.6400556000000002E-4</c:v>
                </c:pt>
                <c:pt idx="345">
                  <c:v>-2.6152359999999998E-4</c:v>
                </c:pt>
                <c:pt idx="346">
                  <c:v>-1.9458600000000001E-4</c:v>
                </c:pt>
                <c:pt idx="347">
                  <c:v>-1.5800383999999999E-4</c:v>
                </c:pt>
                <c:pt idx="348">
                  <c:v>-1.29205108E-4</c:v>
                </c:pt>
                <c:pt idx="349">
                  <c:v>-1.0611422800000002E-4</c:v>
                </c:pt>
                <c:pt idx="350">
                  <c:v>-9.2363487999999998E-5</c:v>
                </c:pt>
                <c:pt idx="351">
                  <c:v>-9.9887488000000003E-5</c:v>
                </c:pt>
                <c:pt idx="352">
                  <c:v>-1.52295988E-4</c:v>
                </c:pt>
                <c:pt idx="353">
                  <c:v>-2.3947052000000002E-4</c:v>
                </c:pt>
                <c:pt idx="354">
                  <c:v>-3.3728242E-4</c:v>
                </c:pt>
                <c:pt idx="355">
                  <c:v>-4.2523530000000004E-4</c:v>
                </c:pt>
                <c:pt idx="356">
                  <c:v>-4.7790324000000003E-4</c:v>
                </c:pt>
                <c:pt idx="357">
                  <c:v>-4.9139453999999993E-4</c:v>
                </c:pt>
                <c:pt idx="358">
                  <c:v>-4.9269177999999999E-4</c:v>
                </c:pt>
                <c:pt idx="359">
                  <c:v>-5.0618308000000001E-4</c:v>
                </c:pt>
                <c:pt idx="360">
                  <c:v>-5.3653849999999999E-4</c:v>
                </c:pt>
                <c:pt idx="361">
                  <c:v>-5.7363956000000007E-4</c:v>
                </c:pt>
                <c:pt idx="362">
                  <c:v>-5.8246078000000006E-4</c:v>
                </c:pt>
                <c:pt idx="363">
                  <c:v>-5.3083062000000006E-4</c:v>
                </c:pt>
                <c:pt idx="364">
                  <c:v>-4.2056521200000004E-4</c:v>
                </c:pt>
                <c:pt idx="365">
                  <c:v>-2.8150107200000001E-4</c:v>
                </c:pt>
                <c:pt idx="366">
                  <c:v>-1.6241444400000001E-4</c:v>
                </c:pt>
                <c:pt idx="367">
                  <c:v>-1.0870870399999998E-4</c:v>
                </c:pt>
                <c:pt idx="368">
                  <c:v>-1.3309682399999999E-4</c:v>
                </c:pt>
                <c:pt idx="369">
                  <c:v>-2.1352571200000003E-4</c:v>
                </c:pt>
                <c:pt idx="370">
                  <c:v>-3.2768283199999997E-4</c:v>
                </c:pt>
                <c:pt idx="371">
                  <c:v>-4.5351512000000005E-4</c:v>
                </c:pt>
                <c:pt idx="372">
                  <c:v>-5.7052617999999995E-4</c:v>
                </c:pt>
                <c:pt idx="373">
                  <c:v>-6.7430538000000004E-4</c:v>
                </c:pt>
                <c:pt idx="374">
                  <c:v>-7.5836651999999988E-4</c:v>
                </c:pt>
                <c:pt idx="375">
                  <c:v>-8.1259115999999989E-4</c:v>
                </c:pt>
                <c:pt idx="376">
                  <c:v>-8.3879539999999995E-4</c:v>
                </c:pt>
                <c:pt idx="377">
                  <c:v>-8.3775760000000016E-4</c:v>
                </c:pt>
                <c:pt idx="378">
                  <c:v>-7.9702425999999995E-4</c:v>
                </c:pt>
                <c:pt idx="379">
                  <c:v>-7.2282214000000001E-4</c:v>
                </c:pt>
                <c:pt idx="380">
                  <c:v>-6.3149644000000003E-4</c:v>
                </c:pt>
                <c:pt idx="381">
                  <c:v>-5.3472234000000011E-4</c:v>
                </c:pt>
                <c:pt idx="382">
                  <c:v>-4.6311470000000006E-4</c:v>
                </c:pt>
                <c:pt idx="383">
                  <c:v>-4.4521279999999995E-4</c:v>
                </c:pt>
                <c:pt idx="384">
                  <c:v>-4.6233636000000001E-4</c:v>
                </c:pt>
                <c:pt idx="385">
                  <c:v>-4.8309220000000003E-4</c:v>
                </c:pt>
                <c:pt idx="386">
                  <c:v>-4.8750281999999999E-4</c:v>
                </c:pt>
                <c:pt idx="387">
                  <c:v>-4.5169897999999993E-4</c:v>
                </c:pt>
                <c:pt idx="388">
                  <c:v>-3.8579918000000002E-4</c:v>
                </c:pt>
                <c:pt idx="389">
                  <c:v>-3.2638559999999999E-4</c:v>
                </c:pt>
                <c:pt idx="390">
                  <c:v>-2.8539282000000007E-4</c:v>
                </c:pt>
                <c:pt idx="391">
                  <c:v>-2.5685353999999999E-4</c:v>
                </c:pt>
                <c:pt idx="392">
                  <c:v>-2.2961150000000002E-4</c:v>
                </c:pt>
                <c:pt idx="393">
                  <c:v>-1.7357072799999997E-4</c:v>
                </c:pt>
                <c:pt idx="394">
                  <c:v>-7.9909988000000006E-5</c:v>
                </c:pt>
                <c:pt idx="395">
                  <c:v>1.2194051999999999E-5</c:v>
                </c:pt>
                <c:pt idx="396">
                  <c:v>5.5781324E-5</c:v>
                </c:pt>
                <c:pt idx="397">
                  <c:v>2.2831423999999999E-5</c:v>
                </c:pt>
                <c:pt idx="398">
                  <c:v>-8.6915088000000018E-5</c:v>
                </c:pt>
                <c:pt idx="399">
                  <c:v>-2.3921106800000002E-4</c:v>
                </c:pt>
                <c:pt idx="400">
                  <c:v>-3.55703208E-4</c:v>
                </c:pt>
                <c:pt idx="401">
                  <c:v>-3.8891256000000003E-4</c:v>
                </c:pt>
                <c:pt idx="402">
                  <c:v>-3.5155206000000007E-4</c:v>
                </c:pt>
                <c:pt idx="403">
                  <c:v>-2.8694950000000006E-4</c:v>
                </c:pt>
                <c:pt idx="404">
                  <c:v>-2.5348071999999999E-4</c:v>
                </c:pt>
                <c:pt idx="405">
                  <c:v>-3.0329473999999998E-4</c:v>
                </c:pt>
                <c:pt idx="406">
                  <c:v>-4.2315971999999993E-4</c:v>
                </c:pt>
                <c:pt idx="407">
                  <c:v>-5.6040769999999988E-4</c:v>
                </c:pt>
                <c:pt idx="408">
                  <c:v>-6.7715929999999998E-4</c:v>
                </c:pt>
                <c:pt idx="409">
                  <c:v>-7.3812957999999998E-4</c:v>
                </c:pt>
                <c:pt idx="410">
                  <c:v>-7.3605400000000009E-4</c:v>
                </c:pt>
                <c:pt idx="411">
                  <c:v>-6.9194784000000005E-4</c:v>
                </c:pt>
                <c:pt idx="412">
                  <c:v>-6.1930239999999988E-4</c:v>
                </c:pt>
                <c:pt idx="413">
                  <c:v>-5.2278774000000001E-4</c:v>
                </c:pt>
                <c:pt idx="414">
                  <c:v>-4.2341914E-4</c:v>
                </c:pt>
                <c:pt idx="415">
                  <c:v>-3.3209344000000002E-4</c:v>
                </c:pt>
                <c:pt idx="416">
                  <c:v>-2.5425901999999998E-4</c:v>
                </c:pt>
                <c:pt idx="417">
                  <c:v>-2.0755837999999999E-4</c:v>
                </c:pt>
                <c:pt idx="418">
                  <c:v>-2.0133164E-4</c:v>
                </c:pt>
                <c:pt idx="419">
                  <c:v>-2.3376264000000003E-4</c:v>
                </c:pt>
                <c:pt idx="420">
                  <c:v>-3.0588917999999998E-4</c:v>
                </c:pt>
                <c:pt idx="421">
                  <c:v>-4.0603611999999993E-4</c:v>
                </c:pt>
                <c:pt idx="422">
                  <c:v>-5.0073464000000001E-4</c:v>
                </c:pt>
                <c:pt idx="423">
                  <c:v>-5.7156394000000001E-4</c:v>
                </c:pt>
                <c:pt idx="424">
                  <c:v>-6.1592956000000002E-4</c:v>
                </c:pt>
                <c:pt idx="425">
                  <c:v>-6.3357204000000006E-4</c:v>
                </c:pt>
                <c:pt idx="426">
                  <c:v>-6.3902043999999999E-4</c:v>
                </c:pt>
                <c:pt idx="427">
                  <c:v>-6.6340856000000003E-4</c:v>
                </c:pt>
                <c:pt idx="428">
                  <c:v>-7.1555760000000001E-4</c:v>
                </c:pt>
                <c:pt idx="429">
                  <c:v>-7.8016013999999989E-4</c:v>
                </c:pt>
                <c:pt idx="430">
                  <c:v>-8.4995164000000009E-4</c:v>
                </c:pt>
                <c:pt idx="431">
                  <c:v>-9.0184124000000003E-4</c:v>
                </c:pt>
                <c:pt idx="432">
                  <c:v>-9.0054399999999998E-4</c:v>
                </c:pt>
                <c:pt idx="433">
                  <c:v>-8.3204973999999993E-4</c:v>
                </c:pt>
                <c:pt idx="434">
                  <c:v>-7.0258519999999989E-4</c:v>
                </c:pt>
                <c:pt idx="435">
                  <c:v>-5.3420344E-4</c:v>
                </c:pt>
                <c:pt idx="436">
                  <c:v>-3.8605863999999999E-4</c:v>
                </c:pt>
                <c:pt idx="437">
                  <c:v>-3.1652657999999998E-4</c:v>
                </c:pt>
                <c:pt idx="438">
                  <c:v>-3.4273082000000005E-4</c:v>
                </c:pt>
                <c:pt idx="439">
                  <c:v>-4.5662847999999997E-4</c:v>
                </c:pt>
                <c:pt idx="440">
                  <c:v>-6.1592956000000002E-4</c:v>
                </c:pt>
                <c:pt idx="441">
                  <c:v>-7.6147987999999997E-4</c:v>
                </c:pt>
                <c:pt idx="442">
                  <c:v>-8.5903231999999994E-4</c:v>
                </c:pt>
                <c:pt idx="443">
                  <c:v>-8.9665227999999992E-4</c:v>
                </c:pt>
                <c:pt idx="444">
                  <c:v>-8.8160430000000013E-4</c:v>
                </c:pt>
                <c:pt idx="445">
                  <c:v>-8.3827647999999992E-4</c:v>
                </c:pt>
                <c:pt idx="446">
                  <c:v>-7.9365144000000001E-4</c:v>
                </c:pt>
                <c:pt idx="447">
                  <c:v>-7.6822553999999999E-4</c:v>
                </c:pt>
                <c:pt idx="448">
                  <c:v>-7.7860346E-4</c:v>
                </c:pt>
                <c:pt idx="449">
                  <c:v>-8.1440728000000003E-4</c:v>
                </c:pt>
                <c:pt idx="450">
                  <c:v>-8.6110791999999996E-4</c:v>
                </c:pt>
                <c:pt idx="451">
                  <c:v>-9.0443572000000003E-4</c:v>
                </c:pt>
                <c:pt idx="452">
                  <c:v>-9.1403529999999999E-4</c:v>
                </c:pt>
                <c:pt idx="453">
                  <c:v>-8.8419877999999991E-4</c:v>
                </c:pt>
                <c:pt idx="454">
                  <c:v>-8.2686077999999993E-4</c:v>
                </c:pt>
                <c:pt idx="455">
                  <c:v>-7.4850749999999999E-4</c:v>
                </c:pt>
                <c:pt idx="456">
                  <c:v>-6.5666292000000003E-4</c:v>
                </c:pt>
                <c:pt idx="457">
                  <c:v>-5.6948837999999994E-4</c:v>
                </c:pt>
                <c:pt idx="458">
                  <c:v>-4.9684293999999998E-4</c:v>
                </c:pt>
                <c:pt idx="459">
                  <c:v>-4.4780725999999998E-4</c:v>
                </c:pt>
                <c:pt idx="460">
                  <c:v>-4.3146202E-4</c:v>
                </c:pt>
                <c:pt idx="461">
                  <c:v>-4.4339662E-4</c:v>
                </c:pt>
                <c:pt idx="462">
                  <c:v>-4.688225400000001E-4</c:v>
                </c:pt>
                <c:pt idx="463">
                  <c:v>-4.7556819999999996E-4</c:v>
                </c:pt>
                <c:pt idx="464">
                  <c:v>-4.4676948E-4</c:v>
                </c:pt>
                <c:pt idx="465">
                  <c:v>-3.8190747999999999E-4</c:v>
                </c:pt>
                <c:pt idx="466">
                  <c:v>-3.0018136000000003E-4</c:v>
                </c:pt>
                <c:pt idx="467">
                  <c:v>-2.4517838000000003E-4</c:v>
                </c:pt>
                <c:pt idx="468">
                  <c:v>-2.5996689999999997E-4</c:v>
                </c:pt>
                <c:pt idx="469">
                  <c:v>-3.4921702E-4</c:v>
                </c:pt>
                <c:pt idx="470">
                  <c:v>-4.9009729999999999E-4</c:v>
                </c:pt>
                <c:pt idx="471">
                  <c:v>-6.4343107999999998E-4</c:v>
                </c:pt>
                <c:pt idx="472">
                  <c:v>-7.5758819999999997E-4</c:v>
                </c:pt>
                <c:pt idx="473">
                  <c:v>-8.0662387999999997E-4</c:v>
                </c:pt>
                <c:pt idx="474">
                  <c:v>-8.063644199999999E-4</c:v>
                </c:pt>
                <c:pt idx="475">
                  <c:v>-7.7600900000000003E-4</c:v>
                </c:pt>
                <c:pt idx="476">
                  <c:v>-7.2282216000000004E-4</c:v>
                </c:pt>
                <c:pt idx="477">
                  <c:v>-6.5017672000000008E-4</c:v>
                </c:pt>
                <c:pt idx="478">
                  <c:v>-5.5288372000000005E-4</c:v>
                </c:pt>
                <c:pt idx="479">
                  <c:v>-4.2653254399999997E-4</c:v>
                </c:pt>
                <c:pt idx="480">
                  <c:v>-2.8591172000000007E-4</c:v>
                </c:pt>
                <c:pt idx="481">
                  <c:v>-1.5774439600000002E-4</c:v>
                </c:pt>
                <c:pt idx="482">
                  <c:v>-5.4743532000000003E-5</c:v>
                </c:pt>
                <c:pt idx="483">
                  <c:v>1.7901908000000001E-5</c:v>
                </c:pt>
                <c:pt idx="484">
                  <c:v>6.1229731999999995E-5</c:v>
                </c:pt>
                <c:pt idx="485">
                  <c:v>8.4580048000000005E-5</c:v>
                </c:pt>
                <c:pt idx="486">
                  <c:v>9.3141832000000004E-5</c:v>
                </c:pt>
                <c:pt idx="487">
                  <c:v>7.1088751999999998E-5</c:v>
                </c:pt>
                <c:pt idx="488">
                  <c:v>2.0755852000000008E-5</c:v>
                </c:pt>
                <c:pt idx="489">
                  <c:v>-2.7501487999999998E-5</c:v>
                </c:pt>
                <c:pt idx="490">
                  <c:v>-5.1370699999999999E-5</c:v>
                </c:pt>
                <c:pt idx="491">
                  <c:v>-3.3728227999999997E-5</c:v>
                </c:pt>
                <c:pt idx="492">
                  <c:v>3.4766048000000004E-5</c:v>
                </c:pt>
                <c:pt idx="493">
                  <c:v>1.1960552800000001E-4</c:v>
                </c:pt>
                <c:pt idx="494">
                  <c:v>1.8239194800000002E-4</c:v>
                </c:pt>
                <c:pt idx="495">
                  <c:v>2.1196902E-4</c:v>
                </c:pt>
                <c:pt idx="496">
                  <c:v>2.0678006E-4</c:v>
                </c:pt>
                <c:pt idx="497">
                  <c:v>1.8628366E-4</c:v>
                </c:pt>
                <c:pt idx="498">
                  <c:v>1.7668409999999998E-4</c:v>
                </c:pt>
                <c:pt idx="499">
                  <c:v>1.6656561999999999E-4</c:v>
                </c:pt>
                <c:pt idx="500">
                  <c:v>1.36210204E-4</c:v>
                </c:pt>
                <c:pt idx="501">
                  <c:v>7.6018263999999992E-5</c:v>
                </c:pt>
                <c:pt idx="502">
                  <c:v>-2.3350315999999999E-5</c:v>
                </c:pt>
                <c:pt idx="503">
                  <c:v>-1.3283737599999998E-4</c:v>
                </c:pt>
                <c:pt idx="504">
                  <c:v>-2.0210997600000002E-4</c:v>
                </c:pt>
                <c:pt idx="505">
                  <c:v>-2.0003439200000001E-4</c:v>
                </c:pt>
                <c:pt idx="506">
                  <c:v>-1.1649213200000002E-4</c:v>
                </c:pt>
                <c:pt idx="507">
                  <c:v>2.6723168000000004E-5</c:v>
                </c:pt>
                <c:pt idx="508">
                  <c:v>1.7123570799999999E-4</c:v>
                </c:pt>
                <c:pt idx="509">
                  <c:v>2.7605268800000001E-4</c:v>
                </c:pt>
                <c:pt idx="510">
                  <c:v>3.2431001999999999E-4</c:v>
                </c:pt>
                <c:pt idx="511">
                  <c:v>3.1626711999999997E-4</c:v>
                </c:pt>
                <c:pt idx="512">
                  <c:v>2.8150107999999998E-4</c:v>
                </c:pt>
                <c:pt idx="513">
                  <c:v>2.5711295999999995E-4</c:v>
                </c:pt>
                <c:pt idx="514">
                  <c:v>2.5763186000000001E-4</c:v>
                </c:pt>
                <c:pt idx="515">
                  <c:v>2.8357666000000003E-4</c:v>
                </c:pt>
                <c:pt idx="516">
                  <c:v>3.3676349999999997E-4</c:v>
                </c:pt>
                <c:pt idx="517">
                  <c:v>4.1226288E-4</c:v>
                </c:pt>
                <c:pt idx="518">
                  <c:v>5.0566415999999997E-4</c:v>
                </c:pt>
                <c:pt idx="519">
                  <c:v>6.0503274E-4</c:v>
                </c:pt>
                <c:pt idx="520">
                  <c:v>6.9194782000000002E-4</c:v>
                </c:pt>
                <c:pt idx="521">
                  <c:v>7.3631343999999992E-4</c:v>
                </c:pt>
                <c:pt idx="522">
                  <c:v>7.3345949999999995E-4</c:v>
                </c:pt>
                <c:pt idx="523">
                  <c:v>6.9609899999999994E-4</c:v>
                </c:pt>
                <c:pt idx="524">
                  <c:v>6.4187438000000007E-4</c:v>
                </c:pt>
                <c:pt idx="525">
                  <c:v>5.8609305999999996E-4</c:v>
                </c:pt>
                <c:pt idx="526">
                  <c:v>5.4354358000000002E-4</c:v>
                </c:pt>
                <c:pt idx="527">
                  <c:v>5.0255079999999999E-4</c:v>
                </c:pt>
                <c:pt idx="528">
                  <c:v>4.5688793999999999E-4</c:v>
                </c:pt>
                <c:pt idx="529">
                  <c:v>4.2082466E-4</c:v>
                </c:pt>
                <c:pt idx="530">
                  <c:v>3.8735586000000001E-4</c:v>
                </c:pt>
                <c:pt idx="531">
                  <c:v>3.4402804000000002E-4</c:v>
                </c:pt>
                <c:pt idx="532">
                  <c:v>2.8928451999999999E-4</c:v>
                </c:pt>
                <c:pt idx="533">
                  <c:v>2.1819576799999999E-4</c:v>
                </c:pt>
                <c:pt idx="534">
                  <c:v>1.3491296000000001E-4</c:v>
                </c:pt>
                <c:pt idx="535">
                  <c:v>7.031041199999999E-5</c:v>
                </c:pt>
                <c:pt idx="536">
                  <c:v>3.8917212E-5</c:v>
                </c:pt>
                <c:pt idx="537">
                  <c:v>3.5544379999999997E-5</c:v>
                </c:pt>
                <c:pt idx="538">
                  <c:v>4.0214443999999999E-5</c:v>
                </c:pt>
                <c:pt idx="539">
                  <c:v>2.8798732E-5</c:v>
                </c:pt>
                <c:pt idx="540">
                  <c:v>2.5945199999999509E-7</c:v>
                </c:pt>
                <c:pt idx="541">
                  <c:v>-2.8020384000000003E-5</c:v>
                </c:pt>
                <c:pt idx="542">
                  <c:v>-4.1511680000000003E-5</c:v>
                </c:pt>
                <c:pt idx="543">
                  <c:v>-4.0214440000000002E-5</c:v>
                </c:pt>
                <c:pt idx="544">
                  <c:v>-4.9554559999999999E-5</c:v>
                </c:pt>
                <c:pt idx="545">
                  <c:v>-9.3401272000000007E-5</c:v>
                </c:pt>
                <c:pt idx="546">
                  <c:v>-1.7227347600000002E-4</c:v>
                </c:pt>
                <c:pt idx="547">
                  <c:v>-2.75533788E-4</c:v>
                </c:pt>
                <c:pt idx="548">
                  <c:v>-3.7334567999999996E-4</c:v>
                </c:pt>
                <c:pt idx="549">
                  <c:v>-4.2393806000000004E-4</c:v>
                </c:pt>
                <c:pt idx="550">
                  <c:v>-4.2238137999999999E-4</c:v>
                </c:pt>
                <c:pt idx="551">
                  <c:v>-3.7308624000000003E-4</c:v>
                </c:pt>
                <c:pt idx="552">
                  <c:v>-2.7553378399999996E-4</c:v>
                </c:pt>
                <c:pt idx="553">
                  <c:v>-1.5748494399999999E-4</c:v>
                </c:pt>
                <c:pt idx="554">
                  <c:v>-4.5662843999999986E-5</c:v>
                </c:pt>
                <c:pt idx="555">
                  <c:v>5.9673056000000003E-5</c:v>
                </c:pt>
                <c:pt idx="556">
                  <c:v>1.3984247600000002E-4</c:v>
                </c:pt>
                <c:pt idx="557">
                  <c:v>1.7694354E-4</c:v>
                </c:pt>
                <c:pt idx="558">
                  <c:v>1.8317027999999999E-4</c:v>
                </c:pt>
                <c:pt idx="559">
                  <c:v>1.6786284799999999E-4</c:v>
                </c:pt>
                <c:pt idx="560">
                  <c:v>1.4580976799999999E-4</c:v>
                </c:pt>
                <c:pt idx="561">
                  <c:v>1.4918258799999999E-4</c:v>
                </c:pt>
                <c:pt idx="562">
                  <c:v>1.9484544800000002E-4</c:v>
                </c:pt>
                <c:pt idx="563">
                  <c:v>2.7319874799999999E-4</c:v>
                </c:pt>
                <c:pt idx="564">
                  <c:v>3.6244886000000006E-4</c:v>
                </c:pt>
                <c:pt idx="565">
                  <c:v>4.3146202E-4</c:v>
                </c:pt>
                <c:pt idx="566">
                  <c:v>4.5688794000000004E-4</c:v>
                </c:pt>
                <c:pt idx="567">
                  <c:v>4.3639153999999996E-4</c:v>
                </c:pt>
                <c:pt idx="568">
                  <c:v>3.9150703999999998E-4</c:v>
                </c:pt>
                <c:pt idx="569">
                  <c:v>3.5155203999999999E-4</c:v>
                </c:pt>
                <c:pt idx="570">
                  <c:v>3.2275331999999997E-4</c:v>
                </c:pt>
                <c:pt idx="571">
                  <c:v>2.9810576000000001E-4</c:v>
                </c:pt>
                <c:pt idx="572">
                  <c:v>2.7060426000000002E-4</c:v>
                </c:pt>
                <c:pt idx="573">
                  <c:v>2.3013038000000005E-4</c:v>
                </c:pt>
                <c:pt idx="574">
                  <c:v>1.7668409999999998E-4</c:v>
                </c:pt>
                <c:pt idx="575">
                  <c:v>1.2920511199999998E-4</c:v>
                </c:pt>
                <c:pt idx="576">
                  <c:v>9.7552448000000016E-5</c:v>
                </c:pt>
                <c:pt idx="577">
                  <c:v>7.88722E-5</c:v>
                </c:pt>
                <c:pt idx="578">
                  <c:v>8.1207220000000012E-5</c:v>
                </c:pt>
                <c:pt idx="579">
                  <c:v>1.0585478000000001E-4</c:v>
                </c:pt>
                <c:pt idx="580">
                  <c:v>1.4113970800000002E-4</c:v>
                </c:pt>
                <c:pt idx="581">
                  <c:v>1.8005691200000001E-4</c:v>
                </c:pt>
                <c:pt idx="582">
                  <c:v>2.2027135999999999E-4</c:v>
                </c:pt>
                <c:pt idx="583">
                  <c:v>2.4777285999999998E-4</c:v>
                </c:pt>
                <c:pt idx="584">
                  <c:v>2.5088623999999999E-4</c:v>
                </c:pt>
                <c:pt idx="585">
                  <c:v>2.3713549999999995E-4</c:v>
                </c:pt>
                <c:pt idx="586">
                  <c:v>2.0807731999999998E-4</c:v>
                </c:pt>
                <c:pt idx="587">
                  <c:v>1.5047985600000002E-4</c:v>
                </c:pt>
                <c:pt idx="588">
                  <c:v>6.9791515999999995E-5</c:v>
                </c:pt>
                <c:pt idx="589">
                  <c:v>-8.5617839999999961E-6</c:v>
                </c:pt>
                <c:pt idx="590">
                  <c:v>-6.8494284000000002E-5</c:v>
                </c:pt>
                <c:pt idx="591">
                  <c:v>-8.0169443999999999E-5</c:v>
                </c:pt>
                <c:pt idx="592">
                  <c:v>-1.7901919999999993E-5</c:v>
                </c:pt>
                <c:pt idx="593">
                  <c:v>8.8212319999999997E-5</c:v>
                </c:pt>
                <c:pt idx="594">
                  <c:v>1.8965647999999999E-4</c:v>
                </c:pt>
                <c:pt idx="595">
                  <c:v>2.5815076000000001E-4</c:v>
                </c:pt>
                <c:pt idx="596">
                  <c:v>2.6619364000000001E-4</c:v>
                </c:pt>
                <c:pt idx="597">
                  <c:v>2.2156858000000002E-4</c:v>
                </c:pt>
              </c:numCache>
            </c:numRef>
          </c:val>
          <c:smooth val="0"/>
        </c:ser>
        <c:ser>
          <c:idx val="81"/>
          <c:order val="80"/>
          <c:marker>
            <c:symbol val="none"/>
          </c:marker>
          <c:val>
            <c:numRef>
              <c:f>Sheet1!$CE$2:$CE$599</c:f>
              <c:numCache>
                <c:formatCode>0.00E+00</c:formatCode>
                <c:ptCount val="598"/>
                <c:pt idx="0">
                  <c:v>7.9261369999999998E-4</c:v>
                </c:pt>
                <c:pt idx="1">
                  <c:v>7.601827E-4</c:v>
                </c:pt>
                <c:pt idx="2">
                  <c:v>6.7197036000000011E-4</c:v>
                </c:pt>
                <c:pt idx="3">
                  <c:v>5.8868753999999997E-4</c:v>
                </c:pt>
                <c:pt idx="4">
                  <c:v>5.1526374000000004E-4</c:v>
                </c:pt>
                <c:pt idx="5">
                  <c:v>4.6622805999999999E-4</c:v>
                </c:pt>
                <c:pt idx="6">
                  <c:v>4.4728833999999995E-4</c:v>
                </c:pt>
                <c:pt idx="7">
                  <c:v>4.5403399999999997E-4</c:v>
                </c:pt>
                <c:pt idx="8">
                  <c:v>4.5403400000000002E-4</c:v>
                </c:pt>
                <c:pt idx="9">
                  <c:v>4.2393804000000001E-4</c:v>
                </c:pt>
                <c:pt idx="10">
                  <c:v>3.6997286000000002E-4</c:v>
                </c:pt>
                <c:pt idx="11">
                  <c:v>3.1185652000000004E-4</c:v>
                </c:pt>
                <c:pt idx="12">
                  <c:v>2.7864715999999999E-4</c:v>
                </c:pt>
                <c:pt idx="13">
                  <c:v>2.9084121999999995E-4</c:v>
                </c:pt>
                <c:pt idx="14">
                  <c:v>3.3961743999999999E-4</c:v>
                </c:pt>
                <c:pt idx="15">
                  <c:v>4.0681447999999995E-4</c:v>
                </c:pt>
                <c:pt idx="16">
                  <c:v>4.8542722000000007E-4</c:v>
                </c:pt>
                <c:pt idx="17">
                  <c:v>5.7000728000000005E-4</c:v>
                </c:pt>
                <c:pt idx="18">
                  <c:v>6.5614402000000013E-4</c:v>
                </c:pt>
                <c:pt idx="19">
                  <c:v>7.3579456000000005E-4</c:v>
                </c:pt>
                <c:pt idx="20">
                  <c:v>7.9365145999999993E-4</c:v>
                </c:pt>
                <c:pt idx="21">
                  <c:v>8.167423399999998E-4</c:v>
                </c:pt>
                <c:pt idx="22">
                  <c:v>8.0195379999999994E-4</c:v>
                </c:pt>
                <c:pt idx="23">
                  <c:v>7.4876695999999995E-4</c:v>
                </c:pt>
                <c:pt idx="24">
                  <c:v>6.6159243999999999E-4</c:v>
                </c:pt>
                <c:pt idx="25">
                  <c:v>5.5651599999999996E-4</c:v>
                </c:pt>
                <c:pt idx="26">
                  <c:v>4.4599114000000006E-4</c:v>
                </c:pt>
                <c:pt idx="27">
                  <c:v>3.4532531999999997E-4</c:v>
                </c:pt>
                <c:pt idx="28">
                  <c:v>2.8980344000000002E-4</c:v>
                </c:pt>
                <c:pt idx="29">
                  <c:v>3.0277583999999998E-4</c:v>
                </c:pt>
                <c:pt idx="30">
                  <c:v>3.6945397999999999E-4</c:v>
                </c:pt>
                <c:pt idx="31">
                  <c:v>4.4754783999999997E-4</c:v>
                </c:pt>
                <c:pt idx="32">
                  <c:v>4.8828116000000003E-4</c:v>
                </c:pt>
                <c:pt idx="33">
                  <c:v>4.5481236000000005E-4</c:v>
                </c:pt>
                <c:pt idx="34">
                  <c:v>3.572599E-4</c:v>
                </c:pt>
                <c:pt idx="35">
                  <c:v>2.4855118E-4</c:v>
                </c:pt>
                <c:pt idx="36">
                  <c:v>1.8057580000000001E-4</c:v>
                </c:pt>
                <c:pt idx="37">
                  <c:v>1.7642463999999999E-4</c:v>
                </c:pt>
                <c:pt idx="38">
                  <c:v>2.2727646000000003E-4</c:v>
                </c:pt>
                <c:pt idx="39">
                  <c:v>3.1393209999999998E-4</c:v>
                </c:pt>
                <c:pt idx="40">
                  <c:v>4.0733337999999996E-4</c:v>
                </c:pt>
                <c:pt idx="41">
                  <c:v>4.9269176000000007E-4</c:v>
                </c:pt>
                <c:pt idx="42">
                  <c:v>5.7441788000000009E-4</c:v>
                </c:pt>
                <c:pt idx="43">
                  <c:v>6.5329007999999995E-4</c:v>
                </c:pt>
                <c:pt idx="44">
                  <c:v>7.0933083999999999E-4</c:v>
                </c:pt>
                <c:pt idx="45">
                  <c:v>7.3060558000000002E-4</c:v>
                </c:pt>
                <c:pt idx="46">
                  <c:v>7.2749221999999993E-4</c:v>
                </c:pt>
                <c:pt idx="47">
                  <c:v>7.2152491999999998E-4</c:v>
                </c:pt>
                <c:pt idx="48">
                  <c:v>7.2619497999999998E-4</c:v>
                </c:pt>
                <c:pt idx="49">
                  <c:v>7.4669137999999996E-4</c:v>
                </c:pt>
                <c:pt idx="50">
                  <c:v>7.7912238000000004E-4</c:v>
                </c:pt>
                <c:pt idx="51">
                  <c:v>8.0169433999999987E-4</c:v>
                </c:pt>
                <c:pt idx="52">
                  <c:v>7.9961875999999999E-4</c:v>
                </c:pt>
                <c:pt idx="53">
                  <c:v>7.8690580000000002E-4</c:v>
                </c:pt>
                <c:pt idx="54">
                  <c:v>7.7082002E-4</c:v>
                </c:pt>
                <c:pt idx="55">
                  <c:v>7.5213975999999997E-4</c:v>
                </c:pt>
                <c:pt idx="56">
                  <c:v>7.4279964000000009E-4</c:v>
                </c:pt>
                <c:pt idx="57">
                  <c:v>7.4383741999999996E-4</c:v>
                </c:pt>
                <c:pt idx="58">
                  <c:v>7.4435631999999997E-4</c:v>
                </c:pt>
                <c:pt idx="59">
                  <c:v>7.4695079999999997E-4</c:v>
                </c:pt>
                <c:pt idx="60">
                  <c:v>7.4539412000000009E-4</c:v>
                </c:pt>
                <c:pt idx="61">
                  <c:v>7.1867098000000002E-4</c:v>
                </c:pt>
                <c:pt idx="62">
                  <c:v>6.5069562000000009E-4</c:v>
                </c:pt>
                <c:pt idx="63">
                  <c:v>5.3887351999999992E-4</c:v>
                </c:pt>
                <c:pt idx="64">
                  <c:v>4.0058773199999999E-4</c:v>
                </c:pt>
                <c:pt idx="65">
                  <c:v>2.6775034799999999E-4</c:v>
                </c:pt>
                <c:pt idx="66">
                  <c:v>1.8913758800000001E-4</c:v>
                </c:pt>
                <c:pt idx="67">
                  <c:v>2.0574224800000001E-4</c:v>
                </c:pt>
                <c:pt idx="68">
                  <c:v>3.1626710800000002E-4</c:v>
                </c:pt>
                <c:pt idx="69">
                  <c:v>4.8724333600000001E-4</c:v>
                </c:pt>
                <c:pt idx="70">
                  <c:v>6.7508369999999995E-4</c:v>
                </c:pt>
                <c:pt idx="71">
                  <c:v>8.2037460000000011E-4</c:v>
                </c:pt>
                <c:pt idx="72">
                  <c:v>8.7797206000000006E-4</c:v>
                </c:pt>
                <c:pt idx="73">
                  <c:v>8.5098946000000003E-4</c:v>
                </c:pt>
                <c:pt idx="74">
                  <c:v>7.5940432000000011E-4</c:v>
                </c:pt>
                <c:pt idx="75">
                  <c:v>6.3253424000000004E-4</c:v>
                </c:pt>
                <c:pt idx="76">
                  <c:v>5.1344759999999998E-4</c:v>
                </c:pt>
                <c:pt idx="77">
                  <c:v>4.3172148000000002E-4</c:v>
                </c:pt>
                <c:pt idx="78">
                  <c:v>4.0084718000000001E-4</c:v>
                </c:pt>
                <c:pt idx="79">
                  <c:v>4.3301874000000005E-4</c:v>
                </c:pt>
                <c:pt idx="80">
                  <c:v>5.0955589999999995E-4</c:v>
                </c:pt>
                <c:pt idx="81">
                  <c:v>5.9076311999999996E-4</c:v>
                </c:pt>
                <c:pt idx="82">
                  <c:v>6.5510621999999991E-4</c:v>
                </c:pt>
                <c:pt idx="83">
                  <c:v>6.7819708000000007E-4</c:v>
                </c:pt>
                <c:pt idx="84">
                  <c:v>6.4732276000000009E-4</c:v>
                </c:pt>
                <c:pt idx="85">
                  <c:v>5.9309811999999997E-4</c:v>
                </c:pt>
                <c:pt idx="86">
                  <c:v>5.4302465999999999E-4</c:v>
                </c:pt>
                <c:pt idx="87">
                  <c:v>5.0281022000000001E-4</c:v>
                </c:pt>
                <c:pt idx="88">
                  <c:v>4.8283273999999996E-4</c:v>
                </c:pt>
                <c:pt idx="89">
                  <c:v>4.6285524000000004E-4</c:v>
                </c:pt>
                <c:pt idx="90">
                  <c:v>3.9591766000000004E-4</c:v>
                </c:pt>
                <c:pt idx="91">
                  <c:v>2.7631211999999997E-4</c:v>
                </c:pt>
                <c:pt idx="92">
                  <c:v>1.351724E-4</c:v>
                </c:pt>
                <c:pt idx="93">
                  <c:v>1.1934580000000008E-5</c:v>
                </c:pt>
                <c:pt idx="94">
                  <c:v>-4.4884520000000008E-5</c:v>
                </c:pt>
                <c:pt idx="95">
                  <c:v>-4.6700800000000049E-6</c:v>
                </c:pt>
                <c:pt idx="96">
                  <c:v>1.027414E-4</c:v>
                </c:pt>
                <c:pt idx="97">
                  <c:v>2.1637964000000001E-4</c:v>
                </c:pt>
                <c:pt idx="98">
                  <c:v>2.9862466000000001E-4</c:v>
                </c:pt>
                <c:pt idx="99">
                  <c:v>3.3442847999999998E-4</c:v>
                </c:pt>
                <c:pt idx="100">
                  <c:v>3.3546628E-4</c:v>
                </c:pt>
                <c:pt idx="101">
                  <c:v>3.39358E-4</c:v>
                </c:pt>
                <c:pt idx="102">
                  <c:v>3.7931297999999996E-4</c:v>
                </c:pt>
                <c:pt idx="103">
                  <c:v>4.4832615999999999E-4</c:v>
                </c:pt>
                <c:pt idx="104">
                  <c:v>5.3342509999999995E-4</c:v>
                </c:pt>
                <c:pt idx="105">
                  <c:v>6.2345356000000009E-4</c:v>
                </c:pt>
                <c:pt idx="106">
                  <c:v>7.0959030000000006E-4</c:v>
                </c:pt>
                <c:pt idx="107">
                  <c:v>7.7964126000000002E-4</c:v>
                </c:pt>
                <c:pt idx="108">
                  <c:v>8.2322852000000016E-4</c:v>
                </c:pt>
                <c:pt idx="109">
                  <c:v>8.2219073999999985E-4</c:v>
                </c:pt>
                <c:pt idx="110">
                  <c:v>7.6640941999999996E-4</c:v>
                </c:pt>
                <c:pt idx="111">
                  <c:v>6.6704084000000004E-4</c:v>
                </c:pt>
                <c:pt idx="112">
                  <c:v>5.5184593999999996E-4</c:v>
                </c:pt>
                <c:pt idx="113">
                  <c:v>4.5092066000000002E-4</c:v>
                </c:pt>
                <c:pt idx="114">
                  <c:v>3.8917201999999999E-4</c:v>
                </c:pt>
                <c:pt idx="115">
                  <c:v>3.8009133999999999E-4</c:v>
                </c:pt>
                <c:pt idx="116">
                  <c:v>4.1174400000000002E-4</c:v>
                </c:pt>
                <c:pt idx="117">
                  <c:v>4.5922298E-4</c:v>
                </c:pt>
                <c:pt idx="118">
                  <c:v>4.9814018000000004E-4</c:v>
                </c:pt>
                <c:pt idx="119">
                  <c:v>5.082586599999999E-4</c:v>
                </c:pt>
                <c:pt idx="120">
                  <c:v>4.7738434000000002E-4</c:v>
                </c:pt>
                <c:pt idx="121">
                  <c:v>4.1304121999999994E-4</c:v>
                </c:pt>
                <c:pt idx="122">
                  <c:v>3.3598515999999997E-4</c:v>
                </c:pt>
                <c:pt idx="123">
                  <c:v>2.6671254000000001E-4</c:v>
                </c:pt>
                <c:pt idx="124">
                  <c:v>2.1949299999999999E-4</c:v>
                </c:pt>
                <c:pt idx="125">
                  <c:v>1.9017537999999997E-4</c:v>
                </c:pt>
                <c:pt idx="126">
                  <c:v>1.5514990399999998E-4</c:v>
                </c:pt>
                <c:pt idx="127">
                  <c:v>9.2882384000000007E-5</c:v>
                </c:pt>
                <c:pt idx="128">
                  <c:v>-6.4861959999999997E-6</c:v>
                </c:pt>
                <c:pt idx="129">
                  <c:v>-1.26870076E-4</c:v>
                </c:pt>
                <c:pt idx="130">
                  <c:v>-2.3194651599999999E-4</c:v>
                </c:pt>
                <c:pt idx="131">
                  <c:v>-2.8150107999999998E-4</c:v>
                </c:pt>
                <c:pt idx="132">
                  <c:v>-2.4595670399999998E-4</c:v>
                </c:pt>
                <c:pt idx="133">
                  <c:v>-1.2168110399999999E-4</c:v>
                </c:pt>
                <c:pt idx="134">
                  <c:v>6.5380916E-5</c:v>
                </c:pt>
                <c:pt idx="135">
                  <c:v>2.6800979600000001E-4</c:v>
                </c:pt>
                <c:pt idx="136">
                  <c:v>4.3509431599999995E-4</c:v>
                </c:pt>
                <c:pt idx="137">
                  <c:v>5.2901450000000002E-4</c:v>
                </c:pt>
                <c:pt idx="138">
                  <c:v>5.5184592000000004E-4</c:v>
                </c:pt>
                <c:pt idx="139">
                  <c:v>5.2823616000000008E-4</c:v>
                </c:pt>
                <c:pt idx="140">
                  <c:v>4.8931896000000005E-4</c:v>
                </c:pt>
                <c:pt idx="141">
                  <c:v>4.7141704000000002E-4</c:v>
                </c:pt>
                <c:pt idx="142">
                  <c:v>5.0384803999999994E-4</c:v>
                </c:pt>
                <c:pt idx="143">
                  <c:v>5.8790920000000003E-4</c:v>
                </c:pt>
                <c:pt idx="144">
                  <c:v>7.0050962E-4</c:v>
                </c:pt>
                <c:pt idx="145">
                  <c:v>8.1829898000000006E-4</c:v>
                </c:pt>
                <c:pt idx="146">
                  <c:v>9.0884633999999999E-4</c:v>
                </c:pt>
                <c:pt idx="147">
                  <c:v>9.2726713999999994E-4</c:v>
                </c:pt>
                <c:pt idx="148">
                  <c:v>8.5436224000000013E-4</c:v>
                </c:pt>
                <c:pt idx="149">
                  <c:v>7.0829302000000006E-4</c:v>
                </c:pt>
                <c:pt idx="150">
                  <c:v>5.3472234E-4</c:v>
                </c:pt>
                <c:pt idx="151">
                  <c:v>3.9903101999999997E-4</c:v>
                </c:pt>
                <c:pt idx="152">
                  <c:v>3.4973590000000003E-4</c:v>
                </c:pt>
                <c:pt idx="153">
                  <c:v>3.7645906000000003E-4</c:v>
                </c:pt>
                <c:pt idx="154">
                  <c:v>4.2938645999999998E-4</c:v>
                </c:pt>
                <c:pt idx="155">
                  <c:v>4.6467137999999994E-4</c:v>
                </c:pt>
                <c:pt idx="156">
                  <c:v>4.6674695999999999E-4</c:v>
                </c:pt>
                <c:pt idx="157">
                  <c:v>4.5585013999999998E-4</c:v>
                </c:pt>
                <c:pt idx="158">
                  <c:v>4.7608707999999999E-4</c:v>
                </c:pt>
                <c:pt idx="159">
                  <c:v>5.5262423999999995E-4</c:v>
                </c:pt>
                <c:pt idx="160">
                  <c:v>6.5484675999999994E-4</c:v>
                </c:pt>
                <c:pt idx="161">
                  <c:v>7.2282214000000012E-4</c:v>
                </c:pt>
                <c:pt idx="162">
                  <c:v>7.1322257999999997E-4</c:v>
                </c:pt>
                <c:pt idx="163">
                  <c:v>6.1151895999999998E-4</c:v>
                </c:pt>
                <c:pt idx="164">
                  <c:v>4.4676946800000005E-4</c:v>
                </c:pt>
                <c:pt idx="165">
                  <c:v>2.8150109199999999E-4</c:v>
                </c:pt>
                <c:pt idx="166">
                  <c:v>1.66565632E-4</c:v>
                </c:pt>
                <c:pt idx="167">
                  <c:v>1.18048852E-4</c:v>
                </c:pt>
                <c:pt idx="168">
                  <c:v>1.34653512E-4</c:v>
                </c:pt>
                <c:pt idx="169">
                  <c:v>1.97699384E-4</c:v>
                </c:pt>
                <c:pt idx="170">
                  <c:v>2.7060427999999999E-4</c:v>
                </c:pt>
                <c:pt idx="171">
                  <c:v>3.2171554000000004E-4</c:v>
                </c:pt>
                <c:pt idx="172">
                  <c:v>3.3883909999999999E-4</c:v>
                </c:pt>
                <c:pt idx="173">
                  <c:v>3.1678601999999997E-4</c:v>
                </c:pt>
                <c:pt idx="174">
                  <c:v>2.6567475999999998E-4</c:v>
                </c:pt>
                <c:pt idx="175">
                  <c:v>2.1975245999999998E-4</c:v>
                </c:pt>
                <c:pt idx="176">
                  <c:v>1.9977495999999999E-4</c:v>
                </c:pt>
                <c:pt idx="177">
                  <c:v>2.0522335999999998E-4</c:v>
                </c:pt>
                <c:pt idx="178">
                  <c:v>2.4102719999999998E-4</c:v>
                </c:pt>
                <c:pt idx="179">
                  <c:v>3.0978092000000002E-4</c:v>
                </c:pt>
                <c:pt idx="180">
                  <c:v>4.0084716000000009E-4</c:v>
                </c:pt>
                <c:pt idx="181">
                  <c:v>5.2252827999999993E-4</c:v>
                </c:pt>
                <c:pt idx="182">
                  <c:v>6.7923487999999998E-4</c:v>
                </c:pt>
                <c:pt idx="183">
                  <c:v>8.5436227999999997E-4</c:v>
                </c:pt>
                <c:pt idx="184">
                  <c:v>1.04064602E-3</c:v>
                </c:pt>
                <c:pt idx="185">
                  <c:v>1.2489827999999999E-3</c:v>
                </c:pt>
                <c:pt idx="186">
                  <c:v>1.4996096E-3</c:v>
                </c:pt>
                <c:pt idx="187">
                  <c:v>1.8249573999999998E-3</c:v>
                </c:pt>
                <c:pt idx="188">
                  <c:v>2.2450038E-3</c:v>
                </c:pt>
                <c:pt idx="189">
                  <c:v>2.7374360000000002E-3</c:v>
                </c:pt>
                <c:pt idx="190">
                  <c:v>3.2612616000000003E-3</c:v>
                </c:pt>
                <c:pt idx="191">
                  <c:v>3.7765253999999999E-3</c:v>
                </c:pt>
                <c:pt idx="192">
                  <c:v>4.2567636000000004E-3</c:v>
                </c:pt>
                <c:pt idx="193">
                  <c:v>4.7024952000000002E-3</c:v>
                </c:pt>
                <c:pt idx="194">
                  <c:v>5.1560104000000001E-3</c:v>
                </c:pt>
                <c:pt idx="195">
                  <c:v>5.6697174000000005E-3</c:v>
                </c:pt>
                <c:pt idx="196">
                  <c:v>6.2677450000000008E-3</c:v>
                </c:pt>
                <c:pt idx="197">
                  <c:v>6.9589146000000003E-3</c:v>
                </c:pt>
                <c:pt idx="198">
                  <c:v>7.7408907999999997E-3</c:v>
                </c:pt>
                <c:pt idx="199">
                  <c:v>8.5729410000000006E-3</c:v>
                </c:pt>
                <c:pt idx="200">
                  <c:v>9.4213349999999994E-3</c:v>
                </c:pt>
                <c:pt idx="201">
                  <c:v>1.0279589799999999E-2</c:v>
                </c:pt>
                <c:pt idx="202">
                  <c:v>1.1137583600000001E-2</c:v>
                </c:pt>
                <c:pt idx="203">
                  <c:v>1.1998432E-2</c:v>
                </c:pt>
                <c:pt idx="204">
                  <c:v>1.2874846000000001E-2</c:v>
                </c:pt>
                <c:pt idx="205">
                  <c:v>1.3747889999999999E-2</c:v>
                </c:pt>
                <c:pt idx="206">
                  <c:v>1.4592392000000001E-2</c:v>
                </c:pt>
                <c:pt idx="207">
                  <c:v>1.5393308E-2</c:v>
                </c:pt>
                <c:pt idx="208">
                  <c:v>1.6128584000000001E-2</c:v>
                </c:pt>
                <c:pt idx="209">
                  <c:v>1.6808337999999999E-2</c:v>
                </c:pt>
                <c:pt idx="210">
                  <c:v>1.7465000000000001E-2</c:v>
                </c:pt>
                <c:pt idx="211">
                  <c:v>1.8113879999999999E-2</c:v>
                </c:pt>
                <c:pt idx="212">
                  <c:v>1.8760684E-2</c:v>
                </c:pt>
                <c:pt idx="213">
                  <c:v>1.9393477999999999E-2</c:v>
                </c:pt>
                <c:pt idx="214">
                  <c:v>1.9966600000000001E-2</c:v>
                </c:pt>
                <c:pt idx="215">
                  <c:v>2.0433087999999999E-2</c:v>
                </c:pt>
                <c:pt idx="216">
                  <c:v>2.0762586E-2</c:v>
                </c:pt>
                <c:pt idx="217">
                  <c:v>2.0941866E-2</c:v>
                </c:pt>
                <c:pt idx="218">
                  <c:v>2.0994274E-2</c:v>
                </c:pt>
                <c:pt idx="219">
                  <c:v>2.0958988000000001E-2</c:v>
                </c:pt>
                <c:pt idx="220">
                  <c:v>2.0848204000000002E-2</c:v>
                </c:pt>
                <c:pt idx="221">
                  <c:v>2.0672299999999998E-2</c:v>
                </c:pt>
                <c:pt idx="222">
                  <c:v>2.0443984000000002E-2</c:v>
                </c:pt>
                <c:pt idx="223">
                  <c:v>2.0154440000000003E-2</c:v>
                </c:pt>
                <c:pt idx="224">
                  <c:v>1.9798996000000003E-2</c:v>
                </c:pt>
                <c:pt idx="225">
                  <c:v>1.9393998000000003E-2</c:v>
                </c:pt>
                <c:pt idx="226">
                  <c:v>1.8939964E-2</c:v>
                </c:pt>
                <c:pt idx="227">
                  <c:v>1.8445716000000001E-2</c:v>
                </c:pt>
                <c:pt idx="228">
                  <c:v>1.7942646E-2</c:v>
                </c:pt>
                <c:pt idx="229">
                  <c:v>1.7442430000000002E-2</c:v>
                </c:pt>
                <c:pt idx="230">
                  <c:v>1.6955703999999999E-2</c:v>
                </c:pt>
                <c:pt idx="231">
                  <c:v>1.6491550000000001E-2</c:v>
                </c:pt>
                <c:pt idx="232">
                  <c:v>1.6035182000000002E-2</c:v>
                </c:pt>
                <c:pt idx="233">
                  <c:v>1.5577256000000001E-2</c:v>
                </c:pt>
                <c:pt idx="234">
                  <c:v>1.5143200000000001E-2</c:v>
                </c:pt>
                <c:pt idx="235">
                  <c:v>1.4756363999999999E-2</c:v>
                </c:pt>
                <c:pt idx="236">
                  <c:v>1.4433092E-2</c:v>
                </c:pt>
                <c:pt idx="237">
                  <c:v>1.4166637999999999E-2</c:v>
                </c:pt>
                <c:pt idx="238">
                  <c:v>1.3918606E-2</c:v>
                </c:pt>
                <c:pt idx="239">
                  <c:v>1.3643071999999997E-2</c:v>
                </c:pt>
                <c:pt idx="240">
                  <c:v>1.3312793999999999E-2</c:v>
                </c:pt>
                <c:pt idx="241">
                  <c:v>1.2936336000000001E-2</c:v>
                </c:pt>
                <c:pt idx="242">
                  <c:v>1.2554428000000001E-2</c:v>
                </c:pt>
                <c:pt idx="243">
                  <c:v>1.2215848E-2</c:v>
                </c:pt>
                <c:pt idx="244">
                  <c:v>1.1945503999999999E-2</c:v>
                </c:pt>
                <c:pt idx="245">
                  <c:v>1.1749621999999999E-2</c:v>
                </c:pt>
                <c:pt idx="246">
                  <c:v>1.1610815999999999E-2</c:v>
                </c:pt>
                <c:pt idx="247">
                  <c:v>1.1502628000000001E-2</c:v>
                </c:pt>
                <c:pt idx="248">
                  <c:v>1.1398072E-2</c:v>
                </c:pt>
                <c:pt idx="249">
                  <c:v>1.1286510000000001E-2</c:v>
                </c:pt>
                <c:pt idx="250">
                  <c:v>1.11682E-2</c:v>
                </c:pt>
                <c:pt idx="251">
                  <c:v>1.1054302E-2</c:v>
                </c:pt>
                <c:pt idx="252">
                  <c:v>1.0950782000000001E-2</c:v>
                </c:pt>
                <c:pt idx="253">
                  <c:v>1.0860752000000001E-2</c:v>
                </c:pt>
                <c:pt idx="254">
                  <c:v>1.0779544E-2</c:v>
                </c:pt>
                <c:pt idx="255">
                  <c:v>1.0695743999999998E-2</c:v>
                </c:pt>
                <c:pt idx="256">
                  <c:v>1.0601306E-2</c:v>
                </c:pt>
                <c:pt idx="257">
                  <c:v>1.0493374E-2</c:v>
                </c:pt>
                <c:pt idx="258">
                  <c:v>1.0357423999999999E-2</c:v>
                </c:pt>
                <c:pt idx="259">
                  <c:v>1.0184372000000001E-2</c:v>
                </c:pt>
                <c:pt idx="260">
                  <c:v>9.9698078000000009E-3</c:v>
                </c:pt>
                <c:pt idx="261">
                  <c:v>9.7023167999999993E-3</c:v>
                </c:pt>
                <c:pt idx="262">
                  <c:v>9.3972067999999985E-3</c:v>
                </c:pt>
                <c:pt idx="263">
                  <c:v>9.0900201999999999E-3</c:v>
                </c:pt>
                <c:pt idx="264">
                  <c:v>8.7947683999999981E-3</c:v>
                </c:pt>
                <c:pt idx="265">
                  <c:v>8.5184561999999998E-3</c:v>
                </c:pt>
                <c:pt idx="266">
                  <c:v>8.2735373999999993E-3</c:v>
                </c:pt>
                <c:pt idx="267">
                  <c:v>8.0332885999999989E-3</c:v>
                </c:pt>
                <c:pt idx="268">
                  <c:v>7.7717649999999999E-3</c:v>
                </c:pt>
                <c:pt idx="269">
                  <c:v>7.4980473999999991E-3</c:v>
                </c:pt>
                <c:pt idx="270">
                  <c:v>7.2103196000000008E-3</c:v>
                </c:pt>
                <c:pt idx="271">
                  <c:v>6.8963873999999996E-3</c:v>
                </c:pt>
                <c:pt idx="272">
                  <c:v>6.578563600000001E-3</c:v>
                </c:pt>
                <c:pt idx="273">
                  <c:v>6.2744906E-3</c:v>
                </c:pt>
                <c:pt idx="274">
                  <c:v>5.9888383999999999E-3</c:v>
                </c:pt>
                <c:pt idx="275">
                  <c:v>5.7571514000000004E-3</c:v>
                </c:pt>
                <c:pt idx="276">
                  <c:v>5.5900667999999997E-3</c:v>
                </c:pt>
                <c:pt idx="277">
                  <c:v>5.4471110000000001E-3</c:v>
                </c:pt>
                <c:pt idx="278">
                  <c:v>5.3007824000000005E-3</c:v>
                </c:pt>
                <c:pt idx="279">
                  <c:v>5.1329193999999998E-3</c:v>
                </c:pt>
                <c:pt idx="280">
                  <c:v>4.9180964000000004E-3</c:v>
                </c:pt>
                <c:pt idx="281">
                  <c:v>4.6778475999999999E-3</c:v>
                </c:pt>
                <c:pt idx="282">
                  <c:v>4.4708079999999997E-3</c:v>
                </c:pt>
                <c:pt idx="283">
                  <c:v>4.3213657999999992E-3</c:v>
                </c:pt>
                <c:pt idx="284">
                  <c:v>4.2331535999999993E-3</c:v>
                </c:pt>
                <c:pt idx="285">
                  <c:v>4.1851557999999997E-3</c:v>
                </c:pt>
                <c:pt idx="286">
                  <c:v>4.1288556000000001E-3</c:v>
                </c:pt>
                <c:pt idx="287">
                  <c:v>4.0261142E-3</c:v>
                </c:pt>
                <c:pt idx="288">
                  <c:v>3.8818612000000004E-3</c:v>
                </c:pt>
                <c:pt idx="289">
                  <c:v>3.7217817999999998E-3</c:v>
                </c:pt>
                <c:pt idx="290">
                  <c:v>3.5772692000000002E-3</c:v>
                </c:pt>
                <c:pt idx="291">
                  <c:v>3.4727116000000001E-3</c:v>
                </c:pt>
                <c:pt idx="292">
                  <c:v>3.4042174000000003E-3</c:v>
                </c:pt>
                <c:pt idx="293">
                  <c:v>3.3427281999999997E-3</c:v>
                </c:pt>
                <c:pt idx="294">
                  <c:v>3.2597047999999998E-3</c:v>
                </c:pt>
                <c:pt idx="295">
                  <c:v>3.1437316000000001E-3</c:v>
                </c:pt>
                <c:pt idx="296">
                  <c:v>2.9841711999999999E-3</c:v>
                </c:pt>
                <c:pt idx="297">
                  <c:v>2.7815421999999998E-3</c:v>
                </c:pt>
                <c:pt idx="298">
                  <c:v>2.5636057999999995E-3</c:v>
                </c:pt>
                <c:pt idx="299">
                  <c:v>2.3508583999999996E-3</c:v>
                </c:pt>
                <c:pt idx="300">
                  <c:v>2.1521212E-3</c:v>
                </c:pt>
                <c:pt idx="301">
                  <c:v>1.9884094000000001E-3</c:v>
                </c:pt>
                <c:pt idx="302">
                  <c:v>1.8698417999999997E-3</c:v>
                </c:pt>
                <c:pt idx="303">
                  <c:v>1.7821483999999998E-3</c:v>
                </c:pt>
                <c:pt idx="304">
                  <c:v>1.7219563999999999E-3</c:v>
                </c:pt>
                <c:pt idx="305">
                  <c:v>1.6848552000000004E-3</c:v>
                </c:pt>
                <c:pt idx="306">
                  <c:v>1.6500892000000001E-3</c:v>
                </c:pt>
                <c:pt idx="307">
                  <c:v>1.6072802000000001E-3</c:v>
                </c:pt>
                <c:pt idx="308">
                  <c:v>1.5470884E-3</c:v>
                </c:pt>
                <c:pt idx="309">
                  <c:v>1.4580978000000001E-3</c:v>
                </c:pt>
                <c:pt idx="310">
                  <c:v>1.3501673999999999E-3</c:v>
                </c:pt>
                <c:pt idx="311">
                  <c:v>1.2539121999999999E-3</c:v>
                </c:pt>
                <c:pt idx="312">
                  <c:v>1.1841206000000001E-3</c:v>
                </c:pt>
                <c:pt idx="313">
                  <c:v>1.1446843999999999E-3</c:v>
                </c:pt>
                <c:pt idx="314">
                  <c:v>1.1285986E-3</c:v>
                </c:pt>
                <c:pt idx="315">
                  <c:v>1.1083618E-3</c:v>
                </c:pt>
                <c:pt idx="316">
                  <c:v>1.0665907000000001E-3</c:v>
                </c:pt>
                <c:pt idx="317">
                  <c:v>1.0056205E-3</c:v>
                </c:pt>
                <c:pt idx="318">
                  <c:v>9.3401287999999997E-4</c:v>
                </c:pt>
                <c:pt idx="319">
                  <c:v>8.5462177999999999E-4</c:v>
                </c:pt>
                <c:pt idx="320">
                  <c:v>7.7990070000000006E-4</c:v>
                </c:pt>
                <c:pt idx="321">
                  <c:v>7.0414187999999988E-4</c:v>
                </c:pt>
                <c:pt idx="322">
                  <c:v>6.1774569999999986E-4</c:v>
                </c:pt>
                <c:pt idx="323">
                  <c:v>5.2590112000000001E-4</c:v>
                </c:pt>
                <c:pt idx="324">
                  <c:v>4.3691045999999999E-4</c:v>
                </c:pt>
                <c:pt idx="325">
                  <c:v>3.5570323999999998E-4</c:v>
                </c:pt>
                <c:pt idx="326">
                  <c:v>2.9395460000000001E-4</c:v>
                </c:pt>
                <c:pt idx="327">
                  <c:v>2.5529684000000002E-4</c:v>
                </c:pt>
                <c:pt idx="328">
                  <c:v>2.259792E-4</c:v>
                </c:pt>
                <c:pt idx="329">
                  <c:v>2.0262888000000001E-4</c:v>
                </c:pt>
                <c:pt idx="330">
                  <c:v>1.8654309999999999E-4</c:v>
                </c:pt>
                <c:pt idx="331">
                  <c:v>1.8446752000000002E-4</c:v>
                </c:pt>
                <c:pt idx="332">
                  <c:v>2.0185054000000001E-4</c:v>
                </c:pt>
                <c:pt idx="333">
                  <c:v>2.3791382000000003E-4</c:v>
                </c:pt>
                <c:pt idx="334">
                  <c:v>2.929168E-4</c:v>
                </c:pt>
                <c:pt idx="335">
                  <c:v>3.6063274000000002E-4</c:v>
                </c:pt>
                <c:pt idx="336">
                  <c:v>4.1900853999999997E-4</c:v>
                </c:pt>
                <c:pt idx="337">
                  <c:v>4.6103912000000001E-4</c:v>
                </c:pt>
                <c:pt idx="338">
                  <c:v>4.8075718000000004E-4</c:v>
                </c:pt>
                <c:pt idx="339">
                  <c:v>4.5351514000000002E-4</c:v>
                </c:pt>
                <c:pt idx="340">
                  <c:v>3.8061023999999999E-4</c:v>
                </c:pt>
                <c:pt idx="341">
                  <c:v>2.8591172400000006E-4</c:v>
                </c:pt>
                <c:pt idx="342">
                  <c:v>1.7486796800000003E-4</c:v>
                </c:pt>
                <c:pt idx="343">
                  <c:v>7.3942684000000009E-5</c:v>
                </c:pt>
                <c:pt idx="344">
                  <c:v>1.3231848000000001E-5</c:v>
                </c:pt>
                <c:pt idx="345">
                  <c:v>-1.7901911999999998E-5</c:v>
                </c:pt>
                <c:pt idx="346">
                  <c:v>-3.3987688E-5</c:v>
                </c:pt>
                <c:pt idx="347">
                  <c:v>-3.4247136000000005E-5</c:v>
                </c:pt>
                <c:pt idx="348">
                  <c:v>-3.3209344000000001E-5</c:v>
                </c:pt>
                <c:pt idx="349">
                  <c:v>-3.6322719999999998E-5</c:v>
                </c:pt>
                <c:pt idx="350">
                  <c:v>-2.7760935999999999E-5</c:v>
                </c:pt>
                <c:pt idx="351">
                  <c:v>-1.6085776000000002E-5</c:v>
                </c:pt>
                <c:pt idx="352">
                  <c:v>-1.3491296000000001E-5</c:v>
                </c:pt>
                <c:pt idx="353">
                  <c:v>-1.5047984E-5</c:v>
                </c:pt>
                <c:pt idx="354">
                  <c:v>-9.8590239999999989E-6</c:v>
                </c:pt>
                <c:pt idx="355">
                  <c:v>1.8161359999999989E-6</c:v>
                </c:pt>
                <c:pt idx="356">
                  <c:v>2.1274727999999998E-5</c:v>
                </c:pt>
                <c:pt idx="357">
                  <c:v>4.3587256000000002E-5</c:v>
                </c:pt>
                <c:pt idx="358">
                  <c:v>4.3846704000000006E-5</c:v>
                </c:pt>
                <c:pt idx="359">
                  <c:v>4.6700560000000093E-6</c:v>
                </c:pt>
                <c:pt idx="360">
                  <c:v>-6.1229727999999984E-5</c:v>
                </c:pt>
                <c:pt idx="361">
                  <c:v>-1.2401612799999999E-4</c:v>
                </c:pt>
                <c:pt idx="362">
                  <c:v>-1.4477196800000001E-4</c:v>
                </c:pt>
                <c:pt idx="363">
                  <c:v>-1.00406356E-4</c:v>
                </c:pt>
                <c:pt idx="364">
                  <c:v>-2.0236916000000007E-5</c:v>
                </c:pt>
                <c:pt idx="365">
                  <c:v>3.5544396E-5</c:v>
                </c:pt>
                <c:pt idx="366">
                  <c:v>3.0614876000000005E-5</c:v>
                </c:pt>
                <c:pt idx="367">
                  <c:v>-4.6181728000000002E-5</c:v>
                </c:pt>
                <c:pt idx="368">
                  <c:v>-1.66306168E-4</c:v>
                </c:pt>
                <c:pt idx="369">
                  <c:v>-2.7709046799999999E-4</c:v>
                </c:pt>
                <c:pt idx="370">
                  <c:v>-3.4791978E-4</c:v>
                </c:pt>
                <c:pt idx="371">
                  <c:v>-3.8320472000000005E-4</c:v>
                </c:pt>
                <c:pt idx="372">
                  <c:v>-4.0811173999999998E-4</c:v>
                </c:pt>
                <c:pt idx="373">
                  <c:v>-4.4547223999999994E-4</c:v>
                </c:pt>
                <c:pt idx="374">
                  <c:v>-4.9424848000000001E-4</c:v>
                </c:pt>
                <c:pt idx="375">
                  <c:v>-5.2642001999999991E-4</c:v>
                </c:pt>
                <c:pt idx="376">
                  <c:v>-5.2019326E-4</c:v>
                </c:pt>
                <c:pt idx="377">
                  <c:v>-4.7478985999999996E-4</c:v>
                </c:pt>
                <c:pt idx="378">
                  <c:v>-4.1693296000000003E-4</c:v>
                </c:pt>
                <c:pt idx="379">
                  <c:v>-3.8190747999999999E-4</c:v>
                </c:pt>
                <c:pt idx="380">
                  <c:v>-3.8424252000000001E-4</c:v>
                </c:pt>
                <c:pt idx="381">
                  <c:v>-4.0681450000000003E-4</c:v>
                </c:pt>
                <c:pt idx="382">
                  <c:v>-4.1900853999999997E-4</c:v>
                </c:pt>
                <c:pt idx="383">
                  <c:v>-3.8891255999999998E-4</c:v>
                </c:pt>
                <c:pt idx="384">
                  <c:v>-3.1263483600000002E-4</c:v>
                </c:pt>
                <c:pt idx="385">
                  <c:v>-2.2053079200000004E-4</c:v>
                </c:pt>
                <c:pt idx="386">
                  <c:v>-1.4477197199999999E-4</c:v>
                </c:pt>
                <c:pt idx="387">
                  <c:v>-9.7292991999999996E-5</c:v>
                </c:pt>
                <c:pt idx="388">
                  <c:v>-7.8872191999999991E-5</c:v>
                </c:pt>
                <c:pt idx="389">
                  <c:v>-7.3164336000000005E-5</c:v>
                </c:pt>
                <c:pt idx="390">
                  <c:v>-5.0851808000000002E-5</c:v>
                </c:pt>
                <c:pt idx="391">
                  <c:v>-5.7078479999999994E-6</c:v>
                </c:pt>
                <c:pt idx="392">
                  <c:v>5.7338012000000005E-5</c:v>
                </c:pt>
                <c:pt idx="393">
                  <c:v>1.2972401200000001E-4</c:v>
                </c:pt>
                <c:pt idx="394">
                  <c:v>1.96921052E-4</c:v>
                </c:pt>
                <c:pt idx="395">
                  <c:v>2.4907009999999998E-4</c:v>
                </c:pt>
                <c:pt idx="396">
                  <c:v>2.8876564000000001E-4</c:v>
                </c:pt>
                <c:pt idx="397">
                  <c:v>3.1471043999999998E-4</c:v>
                </c:pt>
                <c:pt idx="398">
                  <c:v>3.2405056000000003E-4</c:v>
                </c:pt>
                <c:pt idx="399">
                  <c:v>3.1704546000000002E-4</c:v>
                </c:pt>
                <c:pt idx="400">
                  <c:v>2.8565226000000005E-4</c:v>
                </c:pt>
                <c:pt idx="401">
                  <c:v>2.2857370000000003E-4</c:v>
                </c:pt>
                <c:pt idx="402">
                  <c:v>1.5099874800000003E-4</c:v>
                </c:pt>
                <c:pt idx="403">
                  <c:v>5.7078567999999998E-5</c:v>
                </c:pt>
                <c:pt idx="404">
                  <c:v>-4.0733331999999999E-5</c:v>
                </c:pt>
                <c:pt idx="405">
                  <c:v>-1.35950752E-4</c:v>
                </c:pt>
                <c:pt idx="406">
                  <c:v>-2.3116817200000001E-4</c:v>
                </c:pt>
                <c:pt idx="407">
                  <c:v>-3.3001785999999997E-4</c:v>
                </c:pt>
                <c:pt idx="408">
                  <c:v>-4.3068368E-4</c:v>
                </c:pt>
                <c:pt idx="409">
                  <c:v>-5.2226881999999997E-4</c:v>
                </c:pt>
                <c:pt idx="410">
                  <c:v>-5.8375799999999998E-4</c:v>
                </c:pt>
                <c:pt idx="411">
                  <c:v>-6.0347603999999998E-4</c:v>
                </c:pt>
                <c:pt idx="412">
                  <c:v>-5.7805014000000007E-4</c:v>
                </c:pt>
                <c:pt idx="413">
                  <c:v>-5.1526372000000001E-4</c:v>
                </c:pt>
                <c:pt idx="414">
                  <c:v>-4.4158050000000002E-4</c:v>
                </c:pt>
                <c:pt idx="415">
                  <c:v>-3.7827518000000001E-4</c:v>
                </c:pt>
                <c:pt idx="416">
                  <c:v>-3.4558473999999999E-4</c:v>
                </c:pt>
                <c:pt idx="417">
                  <c:v>-3.5233037999999998E-4</c:v>
                </c:pt>
                <c:pt idx="418">
                  <c:v>-3.8657752000000002E-4</c:v>
                </c:pt>
                <c:pt idx="419">
                  <c:v>-4.2757030000000005E-4</c:v>
                </c:pt>
                <c:pt idx="420">
                  <c:v>-4.6207689999999994E-4</c:v>
                </c:pt>
                <c:pt idx="421">
                  <c:v>-4.8257330000000002E-4</c:v>
                </c:pt>
                <c:pt idx="422">
                  <c:v>-4.9814018000000004E-4</c:v>
                </c:pt>
                <c:pt idx="423">
                  <c:v>-5.2174996000000002E-4</c:v>
                </c:pt>
                <c:pt idx="424">
                  <c:v>-5.6871004000000011E-4</c:v>
                </c:pt>
                <c:pt idx="425">
                  <c:v>-6.4913892000000007E-4</c:v>
                </c:pt>
                <c:pt idx="426">
                  <c:v>-7.4695079999999997E-4</c:v>
                </c:pt>
                <c:pt idx="427">
                  <c:v>-8.4242773999999995E-4</c:v>
                </c:pt>
                <c:pt idx="428">
                  <c:v>-9.1429482000000004E-4</c:v>
                </c:pt>
                <c:pt idx="429">
                  <c:v>-9.3582902000000014E-4</c:v>
                </c:pt>
                <c:pt idx="430">
                  <c:v>-8.9898739999999999E-4</c:v>
                </c:pt>
                <c:pt idx="431">
                  <c:v>-8.2219080000000004E-4</c:v>
                </c:pt>
                <c:pt idx="432">
                  <c:v>-7.3345951999999998E-4</c:v>
                </c:pt>
                <c:pt idx="433">
                  <c:v>-6.5899795999999999E-4</c:v>
                </c:pt>
                <c:pt idx="434">
                  <c:v>-6.1281620000000004E-4</c:v>
                </c:pt>
                <c:pt idx="435">
                  <c:v>-6.0321661999999997E-4</c:v>
                </c:pt>
                <c:pt idx="436">
                  <c:v>-6.2916141999999999E-4</c:v>
                </c:pt>
                <c:pt idx="437">
                  <c:v>-6.7222978000000002E-4</c:v>
                </c:pt>
                <c:pt idx="438">
                  <c:v>-7.2775163999999994E-4</c:v>
                </c:pt>
                <c:pt idx="439">
                  <c:v>-7.9365144000000001E-4</c:v>
                </c:pt>
                <c:pt idx="440">
                  <c:v>-8.4450325999999997E-4</c:v>
                </c:pt>
                <c:pt idx="441">
                  <c:v>-8.662969000000001E-4</c:v>
                </c:pt>
                <c:pt idx="442">
                  <c:v>-8.5228671999999989E-4</c:v>
                </c:pt>
                <c:pt idx="443">
                  <c:v>-7.9624596000000007E-4</c:v>
                </c:pt>
                <c:pt idx="444">
                  <c:v>-7.2904891999999995E-4</c:v>
                </c:pt>
                <c:pt idx="445">
                  <c:v>-6.9454232000000005E-4</c:v>
                </c:pt>
                <c:pt idx="446">
                  <c:v>-7.0907139999999995E-4</c:v>
                </c:pt>
                <c:pt idx="447">
                  <c:v>-7.8016010000000005E-4</c:v>
                </c:pt>
                <c:pt idx="448">
                  <c:v>-9.0651121999999992E-4</c:v>
                </c:pt>
                <c:pt idx="449">
                  <c:v>-1.0505047999999999E-3</c:v>
                </c:pt>
                <c:pt idx="450">
                  <c:v>-1.1708886199999998E-3</c:v>
                </c:pt>
                <c:pt idx="451">
                  <c:v>-1.2422367999999999E-3</c:v>
                </c:pt>
                <c:pt idx="452">
                  <c:v>-1.2533932000000001E-3</c:v>
                </c:pt>
                <c:pt idx="453">
                  <c:v>-1.20617372E-3</c:v>
                </c:pt>
                <c:pt idx="454">
                  <c:v>-1.11536698E-3</c:v>
                </c:pt>
                <c:pt idx="455">
                  <c:v>-1.0030260599999999E-3</c:v>
                </c:pt>
                <c:pt idx="456">
                  <c:v>-8.9535516000000003E-4</c:v>
                </c:pt>
                <c:pt idx="457">
                  <c:v>-8.2348798000000012E-4</c:v>
                </c:pt>
                <c:pt idx="458">
                  <c:v>-8.1285060000000004E-4</c:v>
                </c:pt>
                <c:pt idx="459">
                  <c:v>-8.637023400000001E-4</c:v>
                </c:pt>
                <c:pt idx="460">
                  <c:v>-9.4932026000000007E-4</c:v>
                </c:pt>
                <c:pt idx="461">
                  <c:v>-1.0268951599999999E-3</c:v>
                </c:pt>
                <c:pt idx="462">
                  <c:v>-1.04298092E-3</c:v>
                </c:pt>
                <c:pt idx="463">
                  <c:v>-9.685193599999998E-4</c:v>
                </c:pt>
                <c:pt idx="464">
                  <c:v>-8.2245020000000003E-4</c:v>
                </c:pt>
                <c:pt idx="465">
                  <c:v>-6.5354946000000002E-4</c:v>
                </c:pt>
                <c:pt idx="466">
                  <c:v>-5.0799918000000001E-4</c:v>
                </c:pt>
                <c:pt idx="467">
                  <c:v>-4.1537624000000003E-4</c:v>
                </c:pt>
                <c:pt idx="468">
                  <c:v>-3.7412399999999998E-4</c:v>
                </c:pt>
                <c:pt idx="469">
                  <c:v>-3.5622209999999993E-4</c:v>
                </c:pt>
                <c:pt idx="470">
                  <c:v>-3.3468792000000003E-4</c:v>
                </c:pt>
                <c:pt idx="471">
                  <c:v>-3.0822422000000005E-4</c:v>
                </c:pt>
                <c:pt idx="472">
                  <c:v>-2.9213846000000001E-4</c:v>
                </c:pt>
                <c:pt idx="473">
                  <c:v>-3.0044080000000002E-4</c:v>
                </c:pt>
                <c:pt idx="474">
                  <c:v>-3.3416903999999999E-4</c:v>
                </c:pt>
                <c:pt idx="475">
                  <c:v>-3.798319E-4</c:v>
                </c:pt>
                <c:pt idx="476">
                  <c:v>-4.1070621999999998E-4</c:v>
                </c:pt>
                <c:pt idx="477">
                  <c:v>-4.0447946000000002E-4</c:v>
                </c:pt>
                <c:pt idx="478">
                  <c:v>-3.4791978E-4</c:v>
                </c:pt>
                <c:pt idx="479">
                  <c:v>-2.5140512000000002E-4</c:v>
                </c:pt>
                <c:pt idx="480">
                  <c:v>-1.4373418800000002E-4</c:v>
                </c:pt>
                <c:pt idx="481">
                  <c:v>-5.2149039999999994E-5</c:v>
                </c:pt>
                <c:pt idx="482">
                  <c:v>5.448415999999999E-6</c:v>
                </c:pt>
                <c:pt idx="483">
                  <c:v>2.6204248E-5</c:v>
                </c:pt>
                <c:pt idx="484">
                  <c:v>2.4128664000000003E-5</c:v>
                </c:pt>
                <c:pt idx="485">
                  <c:v>2.4128663999999996E-5</c:v>
                </c:pt>
                <c:pt idx="486">
                  <c:v>3.4247135999999998E-5</c:v>
                </c:pt>
                <c:pt idx="487">
                  <c:v>5.2408495999999994E-5</c:v>
                </c:pt>
                <c:pt idx="488">
                  <c:v>7.9391084000000002E-5</c:v>
                </c:pt>
                <c:pt idx="489">
                  <c:v>1.13638228E-4</c:v>
                </c:pt>
                <c:pt idx="490">
                  <c:v>1.4788535599999998E-4</c:v>
                </c:pt>
                <c:pt idx="491">
                  <c:v>1.76684076E-4</c:v>
                </c:pt>
                <c:pt idx="492">
                  <c:v>1.9899660000000002E-4</c:v>
                </c:pt>
                <c:pt idx="493">
                  <c:v>2.0055329999999998E-4</c:v>
                </c:pt>
                <c:pt idx="494">
                  <c:v>1.6630615600000002E-4</c:v>
                </c:pt>
                <c:pt idx="495">
                  <c:v>1.0144416400000001E-4</c:v>
                </c:pt>
                <c:pt idx="496">
                  <c:v>2.1793643999999998E-5</c:v>
                </c:pt>
                <c:pt idx="497">
                  <c:v>-5.8116335999999996E-5</c:v>
                </c:pt>
                <c:pt idx="498">
                  <c:v>-1.08968156E-4</c:v>
                </c:pt>
                <c:pt idx="499">
                  <c:v>-1.1363822000000001E-4</c:v>
                </c:pt>
                <c:pt idx="500">
                  <c:v>-9.0806796000000015E-5</c:v>
                </c:pt>
                <c:pt idx="501">
                  <c:v>-4.9295124000000007E-5</c:v>
                </c:pt>
                <c:pt idx="502">
                  <c:v>5.1889559999999986E-6</c:v>
                </c:pt>
                <c:pt idx="503">
                  <c:v>4.6960087999999998E-5</c:v>
                </c:pt>
                <c:pt idx="504">
                  <c:v>7.9391095999999995E-5</c:v>
                </c:pt>
                <c:pt idx="505">
                  <c:v>1.2557284399999997E-4</c:v>
                </c:pt>
                <c:pt idx="506">
                  <c:v>1.87062012E-4</c:v>
                </c:pt>
                <c:pt idx="507">
                  <c:v>2.6489641200000001E-4</c:v>
                </c:pt>
                <c:pt idx="508">
                  <c:v>3.5103316000000006E-4</c:v>
                </c:pt>
                <c:pt idx="509">
                  <c:v>4.0707392000000005E-4</c:v>
                </c:pt>
                <c:pt idx="510">
                  <c:v>4.1459790000000004E-4</c:v>
                </c:pt>
                <c:pt idx="511">
                  <c:v>3.8579917999999997E-4</c:v>
                </c:pt>
                <c:pt idx="512">
                  <c:v>3.3157453999999996E-4</c:v>
                </c:pt>
                <c:pt idx="513">
                  <c:v>2.8150106E-4</c:v>
                </c:pt>
                <c:pt idx="514">
                  <c:v>2.6930699999999999E-4</c:v>
                </c:pt>
                <c:pt idx="515">
                  <c:v>2.9628960000000002E-4</c:v>
                </c:pt>
                <c:pt idx="516">
                  <c:v>3.3494735999999996E-4</c:v>
                </c:pt>
                <c:pt idx="517">
                  <c:v>3.5570320000000003E-4</c:v>
                </c:pt>
                <c:pt idx="518">
                  <c:v>3.3313122000000001E-4</c:v>
                </c:pt>
                <c:pt idx="519">
                  <c:v>2.6178302399999998E-4</c:v>
                </c:pt>
                <c:pt idx="520">
                  <c:v>1.7045732799999999E-4</c:v>
                </c:pt>
                <c:pt idx="521">
                  <c:v>1.0533587200000001E-4</c:v>
                </c:pt>
                <c:pt idx="522">
                  <c:v>1.0326029200000001E-4</c:v>
                </c:pt>
                <c:pt idx="523">
                  <c:v>1.6993843199999999E-4</c:v>
                </c:pt>
                <c:pt idx="524">
                  <c:v>2.8253886800000004E-4</c:v>
                </c:pt>
                <c:pt idx="525">
                  <c:v>3.8605862400000005E-4</c:v>
                </c:pt>
                <c:pt idx="526">
                  <c:v>4.2705140000000004E-4</c:v>
                </c:pt>
                <c:pt idx="527">
                  <c:v>3.9513930000000002E-4</c:v>
                </c:pt>
                <c:pt idx="528">
                  <c:v>3.2275331999999997E-4</c:v>
                </c:pt>
                <c:pt idx="529">
                  <c:v>2.6411806000000001E-4</c:v>
                </c:pt>
                <c:pt idx="530">
                  <c:v>2.7267984000000001E-4</c:v>
                </c:pt>
                <c:pt idx="531">
                  <c:v>3.6556224000000001E-4</c:v>
                </c:pt>
                <c:pt idx="532">
                  <c:v>5.0540472000000004E-4</c:v>
                </c:pt>
                <c:pt idx="533">
                  <c:v>6.2501024000000008E-4</c:v>
                </c:pt>
                <c:pt idx="534">
                  <c:v>6.6470579999999997E-4</c:v>
                </c:pt>
                <c:pt idx="535">
                  <c:v>6.0321662000000008E-4</c:v>
                </c:pt>
                <c:pt idx="536">
                  <c:v>4.6415248400000003E-4</c:v>
                </c:pt>
                <c:pt idx="537">
                  <c:v>3.0537029999999995E-4</c:v>
                </c:pt>
                <c:pt idx="538">
                  <c:v>1.9276986E-4</c:v>
                </c:pt>
                <c:pt idx="539">
                  <c:v>1.5592824000000002E-4</c:v>
                </c:pt>
                <c:pt idx="540">
                  <c:v>1.8342974000000001E-4</c:v>
                </c:pt>
                <c:pt idx="541">
                  <c:v>2.4569725599999997E-4</c:v>
                </c:pt>
                <c:pt idx="542">
                  <c:v>2.9447348000000004E-4</c:v>
                </c:pt>
                <c:pt idx="543">
                  <c:v>2.9421404000000006E-4</c:v>
                </c:pt>
                <c:pt idx="544">
                  <c:v>2.4751339600000003E-4</c:v>
                </c:pt>
                <c:pt idx="545">
                  <c:v>1.80056908E-4</c:v>
                </c:pt>
                <c:pt idx="546">
                  <c:v>1.2064332000000001E-4</c:v>
                </c:pt>
                <c:pt idx="547">
                  <c:v>1.0351976000000001E-4</c:v>
                </c:pt>
                <c:pt idx="548">
                  <c:v>1.2868621999999997E-4</c:v>
                </c:pt>
                <c:pt idx="549">
                  <c:v>1.6189556399999998E-4</c:v>
                </c:pt>
                <c:pt idx="550">
                  <c:v>1.7460851599999998E-4</c:v>
                </c:pt>
                <c:pt idx="551">
                  <c:v>1.4918261199999998E-4</c:v>
                </c:pt>
                <c:pt idx="552">
                  <c:v>8.2245012000000016E-5</c:v>
                </c:pt>
                <c:pt idx="553">
                  <c:v>5.1889520000000069E-6</c:v>
                </c:pt>
                <c:pt idx="554">
                  <c:v>-3.0874319999999998E-5</c:v>
                </c:pt>
                <c:pt idx="555">
                  <c:v>-8.8212440000000033E-6</c:v>
                </c:pt>
                <c:pt idx="556">
                  <c:v>7.0050948000000002E-5</c:v>
                </c:pt>
                <c:pt idx="557">
                  <c:v>1.8498642799999999E-4</c:v>
                </c:pt>
                <c:pt idx="558">
                  <c:v>2.9966244799999996E-4</c:v>
                </c:pt>
                <c:pt idx="559">
                  <c:v>3.7775629999999992E-4</c:v>
                </c:pt>
                <c:pt idx="560">
                  <c:v>4.1278178E-4</c:v>
                </c:pt>
                <c:pt idx="561">
                  <c:v>4.2523528000000001E-4</c:v>
                </c:pt>
                <c:pt idx="562">
                  <c:v>4.4158050000000002E-4</c:v>
                </c:pt>
                <c:pt idx="563">
                  <c:v>4.7790322E-4</c:v>
                </c:pt>
                <c:pt idx="564">
                  <c:v>5.3264673999999998E-4</c:v>
                </c:pt>
                <c:pt idx="565">
                  <c:v>5.8661193999999994E-4</c:v>
                </c:pt>
                <c:pt idx="566">
                  <c:v>5.9698985999999995E-4</c:v>
                </c:pt>
                <c:pt idx="567">
                  <c:v>5.4432191999999996E-4</c:v>
                </c:pt>
                <c:pt idx="568">
                  <c:v>4.2834865999999996E-4</c:v>
                </c:pt>
                <c:pt idx="569">
                  <c:v>2.7657158399999998E-4</c:v>
                </c:pt>
                <c:pt idx="570">
                  <c:v>1.4606922799999998E-4</c:v>
                </c:pt>
                <c:pt idx="571">
                  <c:v>8.380170800000001E-5</c:v>
                </c:pt>
                <c:pt idx="572">
                  <c:v>9.3141828000000007E-5</c:v>
                </c:pt>
                <c:pt idx="573">
                  <c:v>1.63452248E-4</c:v>
                </c:pt>
                <c:pt idx="574">
                  <c:v>2.5892912400000002E-4</c:v>
                </c:pt>
                <c:pt idx="575">
                  <c:v>3.3183402000000006E-4</c:v>
                </c:pt>
                <c:pt idx="576">
                  <c:v>3.6478391999999999E-4</c:v>
                </c:pt>
                <c:pt idx="577">
                  <c:v>3.5414655999999994E-4</c:v>
                </c:pt>
                <c:pt idx="578">
                  <c:v>3.0614865999999998E-4</c:v>
                </c:pt>
                <c:pt idx="579">
                  <c:v>2.5062677999999997E-4</c:v>
                </c:pt>
                <c:pt idx="580">
                  <c:v>2.0055329999999998E-4</c:v>
                </c:pt>
                <c:pt idx="581">
                  <c:v>1.5800382000000001E-4</c:v>
                </c:pt>
                <c:pt idx="582">
                  <c:v>1.4373417999999998E-4</c:v>
                </c:pt>
                <c:pt idx="583">
                  <c:v>1.6397113999999999E-4</c:v>
                </c:pt>
                <c:pt idx="584">
                  <c:v>2.0833674000000002E-4</c:v>
                </c:pt>
                <c:pt idx="585">
                  <c:v>2.7501488000000003E-4</c:v>
                </c:pt>
                <c:pt idx="586">
                  <c:v>3.3883909999999999E-4</c:v>
                </c:pt>
                <c:pt idx="587">
                  <c:v>3.6192996000000005E-4</c:v>
                </c:pt>
                <c:pt idx="588">
                  <c:v>3.4065522000000008E-4</c:v>
                </c:pt>
                <c:pt idx="589">
                  <c:v>2.8305776799999999E-4</c:v>
                </c:pt>
                <c:pt idx="590">
                  <c:v>1.98477724E-4</c:v>
                </c:pt>
                <c:pt idx="591">
                  <c:v>1.18827184E-4</c:v>
                </c:pt>
                <c:pt idx="592">
                  <c:v>6.6678139999999997E-5</c:v>
                </c:pt>
                <c:pt idx="593">
                  <c:v>4.0992784000000001E-5</c:v>
                </c:pt>
                <c:pt idx="594">
                  <c:v>4.4365608000000003E-5</c:v>
                </c:pt>
                <c:pt idx="595">
                  <c:v>6.7975372000000003E-5</c:v>
                </c:pt>
                <c:pt idx="596">
                  <c:v>8.6136731999999992E-5</c:v>
                </c:pt>
                <c:pt idx="597">
                  <c:v>9.1325691999999997E-5</c:v>
                </c:pt>
              </c:numCache>
            </c:numRef>
          </c:val>
          <c:smooth val="0"/>
        </c:ser>
        <c:ser>
          <c:idx val="82"/>
          <c:order val="81"/>
          <c:marker>
            <c:symbol val="none"/>
          </c:marker>
          <c:val>
            <c:numRef>
              <c:f>Sheet1!$CF$2:$CF$599</c:f>
              <c:numCache>
                <c:formatCode>0.00E+00</c:formatCode>
                <c:ptCount val="598"/>
                <c:pt idx="0">
                  <c:v>6.4861999999999998E-6</c:v>
                </c:pt>
                <c:pt idx="1">
                  <c:v>1.8161359999999999E-5</c:v>
                </c:pt>
                <c:pt idx="2">
                  <c:v>8.2504463999999997E-5</c:v>
                </c:pt>
                <c:pt idx="3">
                  <c:v>1.4062082399999998E-4</c:v>
                </c:pt>
                <c:pt idx="4">
                  <c:v>1.88359252E-4</c:v>
                </c:pt>
                <c:pt idx="5">
                  <c:v>2.0911510000000004E-4</c:v>
                </c:pt>
                <c:pt idx="6">
                  <c:v>1.8809980399999999E-4</c:v>
                </c:pt>
                <c:pt idx="7">
                  <c:v>1.3595076399999998E-4</c:v>
                </c:pt>
                <c:pt idx="8">
                  <c:v>8.587729199999999E-5</c:v>
                </c:pt>
                <c:pt idx="9">
                  <c:v>7.3683232000000014E-5</c:v>
                </c:pt>
                <c:pt idx="10">
                  <c:v>1.17529932E-4</c:v>
                </c:pt>
                <c:pt idx="11">
                  <c:v>2.0418556799999999E-4</c:v>
                </c:pt>
                <c:pt idx="12">
                  <c:v>3.1159704800000002E-4</c:v>
                </c:pt>
                <c:pt idx="13">
                  <c:v>4.0162549999999997E-4</c:v>
                </c:pt>
                <c:pt idx="14">
                  <c:v>4.4365608000000001E-4</c:v>
                </c:pt>
                <c:pt idx="15">
                  <c:v>4.3561320000000002E-4</c:v>
                </c:pt>
                <c:pt idx="16">
                  <c:v>3.7801574000000002E-4</c:v>
                </c:pt>
                <c:pt idx="17">
                  <c:v>2.85392796E-4</c:v>
                </c:pt>
                <c:pt idx="18">
                  <c:v>2.0055330400000002E-4</c:v>
                </c:pt>
                <c:pt idx="19">
                  <c:v>1.5151764399999999E-4</c:v>
                </c:pt>
                <c:pt idx="20">
                  <c:v>1.4373420399999999E-4</c:v>
                </c:pt>
                <c:pt idx="21">
                  <c:v>1.89915944E-4</c:v>
                </c:pt>
                <c:pt idx="22">
                  <c:v>2.8098218799999994E-4</c:v>
                </c:pt>
                <c:pt idx="23">
                  <c:v>3.8787476000000002E-4</c:v>
                </c:pt>
                <c:pt idx="24">
                  <c:v>5.0306965999999994E-4</c:v>
                </c:pt>
                <c:pt idx="25">
                  <c:v>6.2501021999999994E-4</c:v>
                </c:pt>
                <c:pt idx="26">
                  <c:v>7.3787009999999999E-4</c:v>
                </c:pt>
                <c:pt idx="27">
                  <c:v>8.2089346000000006E-4</c:v>
                </c:pt>
                <c:pt idx="28">
                  <c:v>8.5903231999999994E-4</c:v>
                </c:pt>
                <c:pt idx="29">
                  <c:v>8.2763911999999998E-4</c:v>
                </c:pt>
                <c:pt idx="30">
                  <c:v>7.1944930000000004E-4</c:v>
                </c:pt>
                <c:pt idx="31">
                  <c:v>5.5988877999999995E-4</c:v>
                </c:pt>
                <c:pt idx="32">
                  <c:v>3.93842064E-4</c:v>
                </c:pt>
                <c:pt idx="33">
                  <c:v>2.6385862400000001E-4</c:v>
                </c:pt>
                <c:pt idx="34">
                  <c:v>1.9666158400000002E-4</c:v>
                </c:pt>
                <c:pt idx="35">
                  <c:v>1.8602422399999997E-4</c:v>
                </c:pt>
                <c:pt idx="36">
                  <c:v>2.0885564400000001E-4</c:v>
                </c:pt>
                <c:pt idx="37">
                  <c:v>2.4621616000000001E-4</c:v>
                </c:pt>
                <c:pt idx="38">
                  <c:v>2.7812826000000004E-4</c:v>
                </c:pt>
                <c:pt idx="39">
                  <c:v>2.9706795999999999E-4</c:v>
                </c:pt>
                <c:pt idx="40">
                  <c:v>3.1004036E-4</c:v>
                </c:pt>
                <c:pt idx="41">
                  <c:v>3.1211596000000003E-4</c:v>
                </c:pt>
                <c:pt idx="42">
                  <c:v>2.9888410000000005E-4</c:v>
                </c:pt>
                <c:pt idx="43">
                  <c:v>2.7709046000000002E-4</c:v>
                </c:pt>
                <c:pt idx="44">
                  <c:v>2.5477794000000002E-4</c:v>
                </c:pt>
                <c:pt idx="45">
                  <c:v>2.4725394E-4</c:v>
                </c:pt>
                <c:pt idx="46">
                  <c:v>2.6826922000000006E-4</c:v>
                </c:pt>
                <c:pt idx="47">
                  <c:v>3.0095968E-4</c:v>
                </c:pt>
                <c:pt idx="48">
                  <c:v>3.2301276000000002E-4</c:v>
                </c:pt>
                <c:pt idx="49">
                  <c:v>3.2353166000000002E-4</c:v>
                </c:pt>
                <c:pt idx="50">
                  <c:v>2.9006285999999998E-4</c:v>
                </c:pt>
                <c:pt idx="51">
                  <c:v>2.3168705999999998E-4</c:v>
                </c:pt>
                <c:pt idx="52">
                  <c:v>1.7746242000000001E-4</c:v>
                </c:pt>
                <c:pt idx="53">
                  <c:v>1.4399364000000002E-4</c:v>
                </c:pt>
                <c:pt idx="54">
                  <c:v>1.3906411999999998E-4</c:v>
                </c:pt>
                <c:pt idx="55">
                  <c:v>1.7201401999999998E-4</c:v>
                </c:pt>
                <c:pt idx="56">
                  <c:v>2.3505988000000001E-4</c:v>
                </c:pt>
                <c:pt idx="57">
                  <c:v>3.0511083999999993E-4</c:v>
                </c:pt>
                <c:pt idx="58">
                  <c:v>3.6115159999999997E-4</c:v>
                </c:pt>
                <c:pt idx="59">
                  <c:v>3.7879406000000004E-4</c:v>
                </c:pt>
                <c:pt idx="60">
                  <c:v>3.4766030000000001E-4</c:v>
                </c:pt>
                <c:pt idx="61">
                  <c:v>2.8643058000000002E-4</c:v>
                </c:pt>
                <c:pt idx="62">
                  <c:v>2.2701700000000001E-4</c:v>
                </c:pt>
                <c:pt idx="63">
                  <c:v>2.0081276E-4</c:v>
                </c:pt>
                <c:pt idx="64">
                  <c:v>2.2701702000000001E-4</c:v>
                </c:pt>
                <c:pt idx="65">
                  <c:v>2.9680853999999998E-4</c:v>
                </c:pt>
                <c:pt idx="66">
                  <c:v>3.738646E-4</c:v>
                </c:pt>
                <c:pt idx="67">
                  <c:v>4.2419750000000003E-4</c:v>
                </c:pt>
                <c:pt idx="68">
                  <c:v>4.3665100000000003E-4</c:v>
                </c:pt>
                <c:pt idx="69">
                  <c:v>4.2523528000000001E-4</c:v>
                </c:pt>
                <c:pt idx="70">
                  <c:v>4.0525777999999993E-4</c:v>
                </c:pt>
                <c:pt idx="71">
                  <c:v>3.9306371999999997E-4</c:v>
                </c:pt>
                <c:pt idx="72">
                  <c:v>3.9799324000000004E-4</c:v>
                </c:pt>
                <c:pt idx="73">
                  <c:v>4.096684E-4</c:v>
                </c:pt>
                <c:pt idx="74">
                  <c:v>4.2834865999999996E-4</c:v>
                </c:pt>
                <c:pt idx="75">
                  <c:v>4.6467138000000005E-4</c:v>
                </c:pt>
                <c:pt idx="76">
                  <c:v>5.150043E-4</c:v>
                </c:pt>
                <c:pt idx="77">
                  <c:v>5.7052617999999995E-4</c:v>
                </c:pt>
                <c:pt idx="78">
                  <c:v>6.1696737999999995E-4</c:v>
                </c:pt>
                <c:pt idx="79">
                  <c:v>6.1670794000000001E-4</c:v>
                </c:pt>
                <c:pt idx="80">
                  <c:v>5.4925145999999995E-4</c:v>
                </c:pt>
                <c:pt idx="81">
                  <c:v>4.26013648E-4</c:v>
                </c:pt>
                <c:pt idx="82">
                  <c:v>2.7423655600000002E-4</c:v>
                </c:pt>
                <c:pt idx="83">
                  <c:v>1.3958303200000002E-4</c:v>
                </c:pt>
                <c:pt idx="84">
                  <c:v>6.3824208E-5</c:v>
                </c:pt>
                <c:pt idx="85">
                  <c:v>5.6819108000000001E-5</c:v>
                </c:pt>
                <c:pt idx="86">
                  <c:v>9.6774099999999999E-5</c:v>
                </c:pt>
                <c:pt idx="87">
                  <c:v>1.32577932E-4</c:v>
                </c:pt>
                <c:pt idx="88">
                  <c:v>1.10524856E-4</c:v>
                </c:pt>
                <c:pt idx="89">
                  <c:v>1.4529100000000008E-5</c:v>
                </c:pt>
                <c:pt idx="90">
                  <c:v>-1.3179957999999998E-4</c:v>
                </c:pt>
                <c:pt idx="91">
                  <c:v>-2.5581572E-4</c:v>
                </c:pt>
                <c:pt idx="92">
                  <c:v>-2.7345819199999996E-4</c:v>
                </c:pt>
                <c:pt idx="93">
                  <c:v>-1.55928252E-4</c:v>
                </c:pt>
                <c:pt idx="94">
                  <c:v>5.7338008000000021E-5</c:v>
                </c:pt>
                <c:pt idx="95">
                  <c:v>2.8928452800000001E-4</c:v>
                </c:pt>
                <c:pt idx="96">
                  <c:v>4.4780724800000003E-4</c:v>
                </c:pt>
                <c:pt idx="97">
                  <c:v>4.8828114000000001E-4</c:v>
                </c:pt>
                <c:pt idx="98">
                  <c:v>4.3120258000000001E-4</c:v>
                </c:pt>
                <c:pt idx="99">
                  <c:v>3.1860214000000001E-4</c:v>
                </c:pt>
                <c:pt idx="100">
                  <c:v>1.9458599999999998E-4</c:v>
                </c:pt>
                <c:pt idx="101">
                  <c:v>9.3401283999999986E-5</c:v>
                </c:pt>
                <c:pt idx="102">
                  <c:v>2.5166456000000007E-5</c:v>
                </c:pt>
                <c:pt idx="103">
                  <c:v>-1.7123568000000002E-5</c:v>
                </c:pt>
                <c:pt idx="104">
                  <c:v>-3.0614863999999999E-5</c:v>
                </c:pt>
                <c:pt idx="105">
                  <c:v>-1.8680256000000004E-5</c:v>
                </c:pt>
                <c:pt idx="106">
                  <c:v>-2.3350320000000018E-6</c:v>
                </c:pt>
                <c:pt idx="107">
                  <c:v>-2.5944800000000022E-7</c:v>
                </c:pt>
                <c:pt idx="108">
                  <c:v>-2.3350319999999993E-6</c:v>
                </c:pt>
                <c:pt idx="109">
                  <c:v>1.0377919999999996E-6</c:v>
                </c:pt>
                <c:pt idx="110">
                  <c:v>2.1274743999999998E-5</c:v>
                </c:pt>
                <c:pt idx="111">
                  <c:v>7.1088755999999996E-5</c:v>
                </c:pt>
                <c:pt idx="112">
                  <c:v>1.2453504E-4</c:v>
                </c:pt>
                <c:pt idx="113">
                  <c:v>1.4399363999999999E-4</c:v>
                </c:pt>
                <c:pt idx="114">
                  <c:v>1.29464552E-4</c:v>
                </c:pt>
                <c:pt idx="115">
                  <c:v>9.2104031999999992E-5</c:v>
                </c:pt>
                <c:pt idx="116">
                  <c:v>4.5403396000000002E-5</c:v>
                </c:pt>
                <c:pt idx="117">
                  <c:v>2.6723144000000002E-5</c:v>
                </c:pt>
                <c:pt idx="118">
                  <c:v>3.5284928000000002E-5</c:v>
                </c:pt>
                <c:pt idx="119">
                  <c:v>5.2667944000000005E-5</c:v>
                </c:pt>
                <c:pt idx="120">
                  <c:v>9.0028464000000002E-5</c:v>
                </c:pt>
                <c:pt idx="121">
                  <c:v>1.5281487999999998E-4</c:v>
                </c:pt>
                <c:pt idx="122">
                  <c:v>2.3661659199999998E-4</c:v>
                </c:pt>
                <c:pt idx="123">
                  <c:v>3.4688199599999998E-4</c:v>
                </c:pt>
                <c:pt idx="124">
                  <c:v>4.5377458000000006E-4</c:v>
                </c:pt>
                <c:pt idx="125">
                  <c:v>5.0981533999999999E-4</c:v>
                </c:pt>
                <c:pt idx="126">
                  <c:v>5.0955590000000006E-4</c:v>
                </c:pt>
                <c:pt idx="127">
                  <c:v>4.5610960000000005E-4</c:v>
                </c:pt>
                <c:pt idx="128">
                  <c:v>3.6504334E-4</c:v>
                </c:pt>
                <c:pt idx="129">
                  <c:v>2.8305776000000002E-4</c:v>
                </c:pt>
                <c:pt idx="130">
                  <c:v>2.3843269999999998E-4</c:v>
                </c:pt>
                <c:pt idx="131">
                  <c:v>2.2468194E-4</c:v>
                </c:pt>
                <c:pt idx="132">
                  <c:v>2.5192398000000002E-4</c:v>
                </c:pt>
                <c:pt idx="133">
                  <c:v>3.2975840000000001E-4</c:v>
                </c:pt>
                <c:pt idx="134">
                  <c:v>4.3431596000000002E-4</c:v>
                </c:pt>
                <c:pt idx="135">
                  <c:v>5.3913296000000007E-4</c:v>
                </c:pt>
                <c:pt idx="136">
                  <c:v>6.2501026000000011E-4</c:v>
                </c:pt>
                <c:pt idx="137">
                  <c:v>6.6211134000000011E-4</c:v>
                </c:pt>
                <c:pt idx="138">
                  <c:v>6.2916143999999991E-4</c:v>
                </c:pt>
                <c:pt idx="139">
                  <c:v>5.4587861999999998E-4</c:v>
                </c:pt>
                <c:pt idx="140">
                  <c:v>4.5092063999999999E-4</c:v>
                </c:pt>
                <c:pt idx="141">
                  <c:v>3.7256734000000002E-4</c:v>
                </c:pt>
                <c:pt idx="142">
                  <c:v>3.3183400000000004E-4</c:v>
                </c:pt>
                <c:pt idx="143">
                  <c:v>3.4117411999999998E-4</c:v>
                </c:pt>
                <c:pt idx="144">
                  <c:v>3.8320469999999997E-4</c:v>
                </c:pt>
                <c:pt idx="145">
                  <c:v>4.3042424000000001E-4</c:v>
                </c:pt>
                <c:pt idx="146">
                  <c:v>4.6000132E-4</c:v>
                </c:pt>
                <c:pt idx="147">
                  <c:v>4.5351512000000005E-4</c:v>
                </c:pt>
                <c:pt idx="148">
                  <c:v>4.0759281999999995E-4</c:v>
                </c:pt>
                <c:pt idx="149">
                  <c:v>3.3883909999999999E-4</c:v>
                </c:pt>
                <c:pt idx="150">
                  <c:v>2.7008537999999999E-4</c:v>
                </c:pt>
                <c:pt idx="151">
                  <c:v>2.2468198E-4</c:v>
                </c:pt>
                <c:pt idx="152">
                  <c:v>2.1793632000000003E-4</c:v>
                </c:pt>
                <c:pt idx="153">
                  <c:v>2.4621616000000001E-4</c:v>
                </c:pt>
                <c:pt idx="154">
                  <c:v>2.9836520000000005E-4</c:v>
                </c:pt>
                <c:pt idx="155">
                  <c:v>3.5103316000000001E-4</c:v>
                </c:pt>
                <c:pt idx="156">
                  <c:v>3.8476139999999999E-4</c:v>
                </c:pt>
                <c:pt idx="157">
                  <c:v>3.9436098E-4</c:v>
                </c:pt>
                <c:pt idx="158">
                  <c:v>3.8372359999999997E-4</c:v>
                </c:pt>
                <c:pt idx="159">
                  <c:v>3.6115162E-4</c:v>
                </c:pt>
                <c:pt idx="160">
                  <c:v>3.3780128000000001E-4</c:v>
                </c:pt>
                <c:pt idx="161">
                  <c:v>3.2015880000000002E-4</c:v>
                </c:pt>
                <c:pt idx="162">
                  <c:v>3.1081868000000003E-4</c:v>
                </c:pt>
                <c:pt idx="163">
                  <c:v>3.1004033999999998E-4</c:v>
                </c:pt>
                <c:pt idx="164">
                  <c:v>3.1808324E-4</c:v>
                </c:pt>
                <c:pt idx="165">
                  <c:v>3.4065521999999997E-4</c:v>
                </c:pt>
                <c:pt idx="166">
                  <c:v>3.8138856000000001E-4</c:v>
                </c:pt>
                <c:pt idx="167">
                  <c:v>4.3379705999999996E-4</c:v>
                </c:pt>
                <c:pt idx="168">
                  <c:v>4.8931893999999991E-4</c:v>
                </c:pt>
                <c:pt idx="169">
                  <c:v>5.3109005999999999E-4</c:v>
                </c:pt>
                <c:pt idx="170">
                  <c:v>5.5236479999999991E-4</c:v>
                </c:pt>
                <c:pt idx="171">
                  <c:v>5.6014824000000002E-4</c:v>
                </c:pt>
                <c:pt idx="172">
                  <c:v>5.6845056000000001E-4</c:v>
                </c:pt>
                <c:pt idx="173">
                  <c:v>5.9517370000000008E-4</c:v>
                </c:pt>
                <c:pt idx="174">
                  <c:v>6.4524718000000009E-4</c:v>
                </c:pt>
                <c:pt idx="175">
                  <c:v>6.9843402000000008E-4</c:v>
                </c:pt>
                <c:pt idx="176">
                  <c:v>7.2853000000000002E-4</c:v>
                </c:pt>
                <c:pt idx="177">
                  <c:v>7.0984976000000003E-4</c:v>
                </c:pt>
                <c:pt idx="178">
                  <c:v>6.3019922E-4</c:v>
                </c:pt>
                <c:pt idx="179">
                  <c:v>5.1163147999999995E-4</c:v>
                </c:pt>
                <c:pt idx="180">
                  <c:v>3.9617712000000001E-4</c:v>
                </c:pt>
                <c:pt idx="181">
                  <c:v>3.3313124000000004E-4</c:v>
                </c:pt>
                <c:pt idx="182">
                  <c:v>3.4714141999999998E-4</c:v>
                </c:pt>
                <c:pt idx="183">
                  <c:v>4.1330065999999998E-4</c:v>
                </c:pt>
                <c:pt idx="184">
                  <c:v>4.9632401999999995E-4</c:v>
                </c:pt>
                <c:pt idx="185">
                  <c:v>5.6819112000000007E-4</c:v>
                </c:pt>
                <c:pt idx="186">
                  <c:v>6.0425440000000006E-4</c:v>
                </c:pt>
                <c:pt idx="187">
                  <c:v>6.2501024000000008E-4</c:v>
                </c:pt>
                <c:pt idx="188">
                  <c:v>6.7793764000000003E-4</c:v>
                </c:pt>
                <c:pt idx="189">
                  <c:v>7.8534915999999998E-4</c:v>
                </c:pt>
                <c:pt idx="190">
                  <c:v>9.5684421999999987E-4</c:v>
                </c:pt>
                <c:pt idx="191">
                  <c:v>1.2033199000000001E-3</c:v>
                </c:pt>
                <c:pt idx="192">
                  <c:v>1.5115441000000001E-3</c:v>
                </c:pt>
                <c:pt idx="193">
                  <c:v>1.8758091999999996E-3</c:v>
                </c:pt>
                <c:pt idx="194">
                  <c:v>2.3119411999999997E-3</c:v>
                </c:pt>
                <c:pt idx="195">
                  <c:v>2.8360262000000002E-3</c:v>
                </c:pt>
                <c:pt idx="196">
                  <c:v>3.4498802000000003E-3</c:v>
                </c:pt>
                <c:pt idx="197">
                  <c:v>4.1747780000000005E-3</c:v>
                </c:pt>
                <c:pt idx="198">
                  <c:v>5.0356264000000006E-3</c:v>
                </c:pt>
                <c:pt idx="199">
                  <c:v>6.0477332000000005E-3</c:v>
                </c:pt>
                <c:pt idx="200">
                  <c:v>7.2274434000000002E-3</c:v>
                </c:pt>
                <c:pt idx="201">
                  <c:v>8.5654165999999986E-3</c:v>
                </c:pt>
                <c:pt idx="202">
                  <c:v>1.0021178400000001E-2</c:v>
                </c:pt>
                <c:pt idx="203">
                  <c:v>1.1551662399999999E-2</c:v>
                </c:pt>
                <c:pt idx="204">
                  <c:v>1.3148305999999998E-2</c:v>
                </c:pt>
                <c:pt idx="205">
                  <c:v>1.4830307999999997E-2</c:v>
                </c:pt>
                <c:pt idx="206">
                  <c:v>1.6649815999999998E-2</c:v>
                </c:pt>
                <c:pt idx="207">
                  <c:v>1.8649642000000001E-2</c:v>
                </c:pt>
                <c:pt idx="208">
                  <c:v>2.0834453999999999E-2</c:v>
                </c:pt>
                <c:pt idx="209">
                  <c:v>2.3163257999999999E-2</c:v>
                </c:pt>
                <c:pt idx="210">
                  <c:v>2.5561075999999999E-2</c:v>
                </c:pt>
                <c:pt idx="211">
                  <c:v>2.7939436000000002E-2</c:v>
                </c:pt>
                <c:pt idx="212">
                  <c:v>3.0238924E-2</c:v>
                </c:pt>
                <c:pt idx="213">
                  <c:v>3.2461355999999997E-2</c:v>
                </c:pt>
                <c:pt idx="214">
                  <c:v>3.4619964000000003E-2</c:v>
                </c:pt>
                <c:pt idx="215">
                  <c:v>3.6677385999999999E-2</c:v>
                </c:pt>
                <c:pt idx="216">
                  <c:v>3.8602232E-2</c:v>
                </c:pt>
                <c:pt idx="217">
                  <c:v>4.0112997999999997E-2</c:v>
                </c:pt>
                <c:pt idx="218">
                  <c:v>4.1203198000000003E-2</c:v>
                </c:pt>
                <c:pt idx="219">
                  <c:v>4.1871796000000003E-2</c:v>
                </c:pt>
                <c:pt idx="220">
                  <c:v>4.2175869999999997E-2</c:v>
                </c:pt>
                <c:pt idx="221">
                  <c:v>4.2175869999999997E-2</c:v>
                </c:pt>
                <c:pt idx="222">
                  <c:v>4.2175869999999997E-2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4.2175869999999997E-2</c:v>
                </c:pt>
                <c:pt idx="241">
                  <c:v>4.2175869999999997E-2</c:v>
                </c:pt>
                <c:pt idx="242">
                  <c:v>4.2064826E-2</c:v>
                </c:pt>
                <c:pt idx="243">
                  <c:v>4.1816794000000004E-2</c:v>
                </c:pt>
                <c:pt idx="244">
                  <c:v>4.1375731999999998E-2</c:v>
                </c:pt>
                <c:pt idx="245">
                  <c:v>4.0705577999999999E-2</c:v>
                </c:pt>
                <c:pt idx="246">
                  <c:v>3.9792319999999999E-2</c:v>
                </c:pt>
                <c:pt idx="247">
                  <c:v>3.8730658000000001E-2</c:v>
                </c:pt>
                <c:pt idx="248">
                  <c:v>3.7540569999999995E-2</c:v>
                </c:pt>
                <c:pt idx="249">
                  <c:v>3.6303261999999996E-2</c:v>
                </c:pt>
                <c:pt idx="250">
                  <c:v>3.5096050000000004E-2</c:v>
                </c:pt>
                <c:pt idx="251">
                  <c:v>3.3971861999999999E-2</c:v>
                </c:pt>
                <c:pt idx="252">
                  <c:v>3.2973766000000002E-2</c:v>
                </c:pt>
                <c:pt idx="253">
                  <c:v>3.2111359999999992E-2</c:v>
                </c:pt>
                <c:pt idx="254">
                  <c:v>3.1352994000000002E-2</c:v>
                </c:pt>
                <c:pt idx="255">
                  <c:v>3.0650928000000001E-2</c:v>
                </c:pt>
                <c:pt idx="256">
                  <c:v>2.9959239999999998E-2</c:v>
                </c:pt>
                <c:pt idx="257">
                  <c:v>2.9252244000000004E-2</c:v>
                </c:pt>
                <c:pt idx="258">
                  <c:v>2.8540059999999999E-2</c:v>
                </c:pt>
                <c:pt idx="259">
                  <c:v>2.7846556000000001E-2</c:v>
                </c:pt>
                <c:pt idx="260">
                  <c:v>2.7194044000000001E-2</c:v>
                </c:pt>
                <c:pt idx="261">
                  <c:v>2.6593421999999999E-2</c:v>
                </c:pt>
                <c:pt idx="262">
                  <c:v>2.6027825999999997E-2</c:v>
                </c:pt>
                <c:pt idx="263">
                  <c:v>2.5454445999999999E-2</c:v>
                </c:pt>
                <c:pt idx="264">
                  <c:v>2.4827878000000001E-2</c:v>
                </c:pt>
                <c:pt idx="265">
                  <c:v>2.4128666E-2</c:v>
                </c:pt>
                <c:pt idx="266">
                  <c:v>2.3370039999999998E-2</c:v>
                </c:pt>
                <c:pt idx="267">
                  <c:v>2.2586766000000001E-2</c:v>
                </c:pt>
                <c:pt idx="268">
                  <c:v>2.1811793999999999E-2</c:v>
                </c:pt>
                <c:pt idx="269">
                  <c:v>2.1059396000000001E-2</c:v>
                </c:pt>
                <c:pt idx="270">
                  <c:v>2.0322821999999997E-2</c:v>
                </c:pt>
                <c:pt idx="271">
                  <c:v>1.9591437999999999E-2</c:v>
                </c:pt>
                <c:pt idx="272">
                  <c:v>1.8852790000000001E-2</c:v>
                </c:pt>
                <c:pt idx="273">
                  <c:v>1.8106357999999999E-2</c:v>
                </c:pt>
                <c:pt idx="274">
                  <c:v>1.7354476000000001E-2</c:v>
                </c:pt>
                <c:pt idx="275">
                  <c:v>1.657691E-2</c:v>
                </c:pt>
                <c:pt idx="276">
                  <c:v>1.5741228000000003E-2</c:v>
                </c:pt>
                <c:pt idx="277">
                  <c:v>1.4840163999999999E-2</c:v>
                </c:pt>
                <c:pt idx="278">
                  <c:v>1.3891622000000001E-2</c:v>
                </c:pt>
                <c:pt idx="279">
                  <c:v>1.2944898E-2</c:v>
                </c:pt>
                <c:pt idx="280">
                  <c:v>1.2060960000000001E-2</c:v>
                </c:pt>
                <c:pt idx="281">
                  <c:v>1.1290399999999999E-2</c:v>
                </c:pt>
                <c:pt idx="282">
                  <c:v>1.0632959399999999E-2</c:v>
                </c:pt>
                <c:pt idx="283">
                  <c:v>1.00333752E-2</c:v>
                </c:pt>
                <c:pt idx="284">
                  <c:v>9.4270444000000009E-3</c:v>
                </c:pt>
                <c:pt idx="285">
                  <c:v>8.802552600000001E-3</c:v>
                </c:pt>
                <c:pt idx="286">
                  <c:v>8.180914600000002E-3</c:v>
                </c:pt>
                <c:pt idx="287">
                  <c:v>7.617134200000002E-3</c:v>
                </c:pt>
                <c:pt idx="288">
                  <c:v>7.1758132000000006E-3</c:v>
                </c:pt>
                <c:pt idx="289">
                  <c:v>6.8639566000000003E-3</c:v>
                </c:pt>
                <c:pt idx="290">
                  <c:v>6.6234481999999997E-3</c:v>
                </c:pt>
                <c:pt idx="291">
                  <c:v>6.3847560000000001E-3</c:v>
                </c:pt>
                <c:pt idx="292">
                  <c:v>6.1004010000000001E-3</c:v>
                </c:pt>
                <c:pt idx="293">
                  <c:v>5.7636375999999996E-3</c:v>
                </c:pt>
                <c:pt idx="294">
                  <c:v>5.4227229999999991E-3</c:v>
                </c:pt>
                <c:pt idx="295">
                  <c:v>5.1329195999999999E-3</c:v>
                </c:pt>
                <c:pt idx="296">
                  <c:v>4.8976001999999994E-3</c:v>
                </c:pt>
                <c:pt idx="297">
                  <c:v>4.6879662000000001E-3</c:v>
                </c:pt>
                <c:pt idx="298">
                  <c:v>4.4749591999999998E-3</c:v>
                </c:pt>
                <c:pt idx="299">
                  <c:v>4.2264079999999992E-3</c:v>
                </c:pt>
                <c:pt idx="300">
                  <c:v>3.9449069999999992E-3</c:v>
                </c:pt>
                <c:pt idx="301">
                  <c:v>3.6857184000000003E-3</c:v>
                </c:pt>
                <c:pt idx="302">
                  <c:v>3.4830894000000001E-3</c:v>
                </c:pt>
                <c:pt idx="303">
                  <c:v>3.3375391999999997E-3</c:v>
                </c:pt>
                <c:pt idx="304">
                  <c:v>3.2379112000000001E-3</c:v>
                </c:pt>
                <c:pt idx="305">
                  <c:v>3.1253106000000003E-3</c:v>
                </c:pt>
                <c:pt idx="306">
                  <c:v>2.9501832E-3</c:v>
                </c:pt>
                <c:pt idx="307">
                  <c:v>2.7140856E-3</c:v>
                </c:pt>
                <c:pt idx="308">
                  <c:v>2.4336221999999999E-3</c:v>
                </c:pt>
                <c:pt idx="309">
                  <c:v>2.1378513999999998E-3</c:v>
                </c:pt>
                <c:pt idx="310">
                  <c:v>1.8737334000000002E-3</c:v>
                </c:pt>
                <c:pt idx="311">
                  <c:v>1.6472354000000001E-3</c:v>
                </c:pt>
                <c:pt idx="312">
                  <c:v>1.4386391999999999E-3</c:v>
                </c:pt>
                <c:pt idx="313">
                  <c:v>1.2474260800000002E-3</c:v>
                </c:pt>
                <c:pt idx="314">
                  <c:v>1.06633138E-3</c:v>
                </c:pt>
                <c:pt idx="315">
                  <c:v>8.9016618E-4</c:v>
                </c:pt>
                <c:pt idx="316">
                  <c:v>7.2308162000000011E-4</c:v>
                </c:pt>
                <c:pt idx="317">
                  <c:v>5.6300215999999996E-4</c:v>
                </c:pt>
                <c:pt idx="318">
                  <c:v>3.9332316799999998E-4</c:v>
                </c:pt>
                <c:pt idx="319">
                  <c:v>2.1845520799999998E-4</c:v>
                </c:pt>
                <c:pt idx="320">
                  <c:v>5.0851807999999988E-5</c:v>
                </c:pt>
                <c:pt idx="321">
                  <c:v>-1.02741412E-4</c:v>
                </c:pt>
                <c:pt idx="322">
                  <c:v>-2.34800452E-4</c:v>
                </c:pt>
                <c:pt idx="323">
                  <c:v>-3.4921702E-4</c:v>
                </c:pt>
                <c:pt idx="324">
                  <c:v>-4.6052022E-4</c:v>
                </c:pt>
                <c:pt idx="325">
                  <c:v>-5.6274274000000005E-4</c:v>
                </c:pt>
                <c:pt idx="326">
                  <c:v>-6.3123702000000002E-4</c:v>
                </c:pt>
                <c:pt idx="327">
                  <c:v>-6.5199286000000003E-4</c:v>
                </c:pt>
                <c:pt idx="328">
                  <c:v>-6.1956186000000006E-4</c:v>
                </c:pt>
                <c:pt idx="329">
                  <c:v>-5.4510028000000004E-4</c:v>
                </c:pt>
                <c:pt idx="330">
                  <c:v>-4.6726587999999997E-4</c:v>
                </c:pt>
                <c:pt idx="331">
                  <c:v>-4.2679197999999997E-4</c:v>
                </c:pt>
                <c:pt idx="332">
                  <c:v>-4.3042424000000001E-4</c:v>
                </c:pt>
                <c:pt idx="333">
                  <c:v>-4.5922297999999989E-4</c:v>
                </c:pt>
                <c:pt idx="334">
                  <c:v>-4.9839961999999997E-4</c:v>
                </c:pt>
                <c:pt idx="335">
                  <c:v>-5.2901447999999999E-4</c:v>
                </c:pt>
                <c:pt idx="336">
                  <c:v>-5.3316566000000001E-4</c:v>
                </c:pt>
                <c:pt idx="337">
                  <c:v>-5.2771726000000008E-4</c:v>
                </c:pt>
                <c:pt idx="338">
                  <c:v>-5.3134951999999995E-4</c:v>
                </c:pt>
                <c:pt idx="339">
                  <c:v>-5.5080812000000002E-4</c:v>
                </c:pt>
                <c:pt idx="340">
                  <c:v>-6.0970282000000003E-4</c:v>
                </c:pt>
                <c:pt idx="341">
                  <c:v>-7.2100608000000006E-4</c:v>
                </c:pt>
                <c:pt idx="342">
                  <c:v>-8.6759427999999993E-4</c:v>
                </c:pt>
                <c:pt idx="343">
                  <c:v>-1.0427215999999999E-3</c:v>
                </c:pt>
                <c:pt idx="344">
                  <c:v>-1.22900528E-3</c:v>
                </c:pt>
                <c:pt idx="345">
                  <c:v>-1.3963492000000001E-3</c:v>
                </c:pt>
                <c:pt idx="346">
                  <c:v>-1.5447534E-3</c:v>
                </c:pt>
                <c:pt idx="347">
                  <c:v>-1.6884876E-3</c:v>
                </c:pt>
                <c:pt idx="348">
                  <c:v>-1.8254762E-3</c:v>
                </c:pt>
                <c:pt idx="349">
                  <c:v>-1.9715454E-3</c:v>
                </c:pt>
                <c:pt idx="350">
                  <c:v>-2.1399272000000003E-3</c:v>
                </c:pt>
                <c:pt idx="351">
                  <c:v>-2.3129790000000002E-3</c:v>
                </c:pt>
                <c:pt idx="352">
                  <c:v>-2.4707234000000003E-3</c:v>
                </c:pt>
                <c:pt idx="353">
                  <c:v>-2.5924046000000002E-3</c:v>
                </c:pt>
                <c:pt idx="354">
                  <c:v>-2.6427376000000002E-3</c:v>
                </c:pt>
                <c:pt idx="355">
                  <c:v>-2.6183494E-3</c:v>
                </c:pt>
                <c:pt idx="356">
                  <c:v>-2.5591952000000003E-3</c:v>
                </c:pt>
                <c:pt idx="357">
                  <c:v>-2.4868092E-3</c:v>
                </c:pt>
                <c:pt idx="358">
                  <c:v>-2.4385518E-3</c:v>
                </c:pt>
                <c:pt idx="359">
                  <c:v>-2.4515242000000001E-3</c:v>
                </c:pt>
                <c:pt idx="360">
                  <c:v>-2.5049705999999998E-3</c:v>
                </c:pt>
                <c:pt idx="361">
                  <c:v>-2.5470012000000002E-3</c:v>
                </c:pt>
                <c:pt idx="362">
                  <c:v>-2.5584167999999998E-3</c:v>
                </c:pt>
                <c:pt idx="363">
                  <c:v>-2.5179429999999999E-3</c:v>
                </c:pt>
                <c:pt idx="364">
                  <c:v>-2.4307684000000004E-3</c:v>
                </c:pt>
                <c:pt idx="365">
                  <c:v>-2.3443721999999996E-3</c:v>
                </c:pt>
                <c:pt idx="366">
                  <c:v>-2.2891098000000004E-3</c:v>
                </c:pt>
                <c:pt idx="367">
                  <c:v>-2.2735430000000003E-3</c:v>
                </c:pt>
                <c:pt idx="368">
                  <c:v>-2.3013038E-3</c:v>
                </c:pt>
                <c:pt idx="369">
                  <c:v>-2.3578634000000001E-3</c:v>
                </c:pt>
                <c:pt idx="370">
                  <c:v>-2.4110501999999997E-3</c:v>
                </c:pt>
                <c:pt idx="371">
                  <c:v>-2.4390706E-3</c:v>
                </c:pt>
                <c:pt idx="372">
                  <c:v>-2.4297303999999999E-3</c:v>
                </c:pt>
                <c:pt idx="373">
                  <c:v>-2.3851053999999999E-3</c:v>
                </c:pt>
                <c:pt idx="374">
                  <c:v>-2.3038982E-3</c:v>
                </c:pt>
                <c:pt idx="375">
                  <c:v>-2.1944111999999999E-3</c:v>
                </c:pt>
                <c:pt idx="376">
                  <c:v>-2.0895942000000002E-3</c:v>
                </c:pt>
                <c:pt idx="377">
                  <c:v>-2.0120191999999999E-3</c:v>
                </c:pt>
                <c:pt idx="378">
                  <c:v>-1.9733614E-3</c:v>
                </c:pt>
                <c:pt idx="379">
                  <c:v>-1.9858150000000001E-3</c:v>
                </c:pt>
                <c:pt idx="380">
                  <c:v>-2.0247322000000001E-3</c:v>
                </c:pt>
                <c:pt idx="381">
                  <c:v>-2.0491203999999999E-3</c:v>
                </c:pt>
                <c:pt idx="382">
                  <c:v>-2.0535309999999999E-3</c:v>
                </c:pt>
                <c:pt idx="383">
                  <c:v>-2.0423747999999999E-3</c:v>
                </c:pt>
                <c:pt idx="384">
                  <c:v>-2.0236944000000001E-3</c:v>
                </c:pt>
                <c:pt idx="385">
                  <c:v>-2.0270672000000001E-3</c:v>
                </c:pt>
                <c:pt idx="386">
                  <c:v>-2.0654654E-3</c:v>
                </c:pt>
                <c:pt idx="387">
                  <c:v>-2.1178740000000001E-3</c:v>
                </c:pt>
                <c:pt idx="388">
                  <c:v>-2.1596451999999996E-3</c:v>
                </c:pt>
                <c:pt idx="389">
                  <c:v>-2.1697637999999997E-3</c:v>
                </c:pt>
                <c:pt idx="390">
                  <c:v>-2.1528996E-3</c:v>
                </c:pt>
                <c:pt idx="391">
                  <c:v>-2.1404462000000003E-3</c:v>
                </c:pt>
                <c:pt idx="392">
                  <c:v>-2.1687260000000002E-3</c:v>
                </c:pt>
                <c:pt idx="393">
                  <c:v>-2.2470791999999996E-3</c:v>
                </c:pt>
                <c:pt idx="394">
                  <c:v>-2.3594202000000002E-3</c:v>
                </c:pt>
                <c:pt idx="395">
                  <c:v>-2.4774691999999996E-3</c:v>
                </c:pt>
                <c:pt idx="396">
                  <c:v>-2.5680163999999999E-3</c:v>
                </c:pt>
                <c:pt idx="397">
                  <c:v>-2.6100469999999999E-3</c:v>
                </c:pt>
                <c:pt idx="398">
                  <c:v>-2.6051175999999999E-3</c:v>
                </c:pt>
                <c:pt idx="399">
                  <c:v>-2.5651626000000004E-3</c:v>
                </c:pt>
                <c:pt idx="400">
                  <c:v>-2.4948522000000002E-3</c:v>
                </c:pt>
                <c:pt idx="401">
                  <c:v>-2.4068994000000002E-3</c:v>
                </c:pt>
                <c:pt idx="402">
                  <c:v>-2.3140170000000002E-3</c:v>
                </c:pt>
                <c:pt idx="403">
                  <c:v>-2.2367013999999999E-3</c:v>
                </c:pt>
                <c:pt idx="404">
                  <c:v>-2.2058269999999996E-3</c:v>
                </c:pt>
                <c:pt idx="405">
                  <c:v>-2.2333283999999998E-3</c:v>
                </c:pt>
                <c:pt idx="406">
                  <c:v>-2.3142761999999997E-3</c:v>
                </c:pt>
                <c:pt idx="407">
                  <c:v>-2.4333627999999995E-3</c:v>
                </c:pt>
                <c:pt idx="408">
                  <c:v>-2.5594545999999994E-3</c:v>
                </c:pt>
                <c:pt idx="409">
                  <c:v>-2.6572666000000003E-3</c:v>
                </c:pt>
                <c:pt idx="410">
                  <c:v>-2.7140858000000005E-3</c:v>
                </c:pt>
                <c:pt idx="411">
                  <c:v>-2.7278365999999997E-3</c:v>
                </c:pt>
                <c:pt idx="412">
                  <c:v>-2.7099348000000001E-3</c:v>
                </c:pt>
                <c:pt idx="413">
                  <c:v>-2.6941084000000003E-3</c:v>
                </c:pt>
                <c:pt idx="414">
                  <c:v>-2.7104536E-3</c:v>
                </c:pt>
                <c:pt idx="415">
                  <c:v>-2.7716831999999997E-3</c:v>
                </c:pt>
                <c:pt idx="416">
                  <c:v>-2.8723489999999997E-3</c:v>
                </c:pt>
                <c:pt idx="417">
                  <c:v>-2.9828737999999999E-3</c:v>
                </c:pt>
                <c:pt idx="418">
                  <c:v>-3.0539626000000001E-3</c:v>
                </c:pt>
                <c:pt idx="419">
                  <c:v>-3.0594110000000002E-3</c:v>
                </c:pt>
                <c:pt idx="420">
                  <c:v>-3.0044080000000001E-3</c:v>
                </c:pt>
                <c:pt idx="421">
                  <c:v>-2.9102284000000001E-3</c:v>
                </c:pt>
                <c:pt idx="422">
                  <c:v>-2.8142326E-3</c:v>
                </c:pt>
                <c:pt idx="423">
                  <c:v>-2.7574133999999999E-3</c:v>
                </c:pt>
                <c:pt idx="424">
                  <c:v>-2.7522243999999999E-3</c:v>
                </c:pt>
                <c:pt idx="425">
                  <c:v>-2.7903633999999998E-3</c:v>
                </c:pt>
                <c:pt idx="426">
                  <c:v>-2.8585982E-3</c:v>
                </c:pt>
                <c:pt idx="427">
                  <c:v>-2.9377297999999994E-3</c:v>
                </c:pt>
                <c:pt idx="428">
                  <c:v>-3.0098563999999997E-3</c:v>
                </c:pt>
                <c:pt idx="429">
                  <c:v>-3.0690106000000003E-3</c:v>
                </c:pt>
                <c:pt idx="430">
                  <c:v>-3.1185650000000002E-3</c:v>
                </c:pt>
                <c:pt idx="431">
                  <c:v>-3.1644871999999998E-3</c:v>
                </c:pt>
                <c:pt idx="432">
                  <c:v>-3.2057394000000001E-3</c:v>
                </c:pt>
                <c:pt idx="433">
                  <c:v>-3.2353164000000004E-3</c:v>
                </c:pt>
                <c:pt idx="434">
                  <c:v>-3.2477698E-3</c:v>
                </c:pt>
                <c:pt idx="435">
                  <c:v>-3.2399864E-3</c:v>
                </c:pt>
                <c:pt idx="436">
                  <c:v>-3.2181927999999998E-3</c:v>
                </c:pt>
                <c:pt idx="437">
                  <c:v>-3.1945832E-3</c:v>
                </c:pt>
                <c:pt idx="438">
                  <c:v>-3.1701952000000007E-3</c:v>
                </c:pt>
                <c:pt idx="439">
                  <c:v>-3.1413966000000001E-3</c:v>
                </c:pt>
                <c:pt idx="440">
                  <c:v>-3.1011822000000001E-3</c:v>
                </c:pt>
                <c:pt idx="441">
                  <c:v>-3.0495520000000001E-3</c:v>
                </c:pt>
                <c:pt idx="442">
                  <c:v>-3.0114130000000001E-3</c:v>
                </c:pt>
                <c:pt idx="443">
                  <c:v>-3.0189370000000002E-3</c:v>
                </c:pt>
                <c:pt idx="444">
                  <c:v>-3.0858745999999999E-3</c:v>
                </c:pt>
                <c:pt idx="445">
                  <c:v>-3.2093718000000002E-3</c:v>
                </c:pt>
                <c:pt idx="446">
                  <c:v>-3.3684133999999999E-3</c:v>
                </c:pt>
                <c:pt idx="447">
                  <c:v>-3.5194121999999996E-3</c:v>
                </c:pt>
                <c:pt idx="448">
                  <c:v>-3.6335692000000002E-3</c:v>
                </c:pt>
                <c:pt idx="449">
                  <c:v>-3.7043984000000004E-3</c:v>
                </c:pt>
                <c:pt idx="450">
                  <c:v>-3.7321593999999998E-3</c:v>
                </c:pt>
                <c:pt idx="451">
                  <c:v>-3.7186681999999997E-3</c:v>
                </c:pt>
                <c:pt idx="452">
                  <c:v>-3.6877937999999998E-3</c:v>
                </c:pt>
                <c:pt idx="453">
                  <c:v>-3.6579574000000004E-3</c:v>
                </c:pt>
                <c:pt idx="454">
                  <c:v>-3.6359043999999998E-3</c:v>
                </c:pt>
                <c:pt idx="455">
                  <c:v>-3.6340881999999998E-3</c:v>
                </c:pt>
                <c:pt idx="456">
                  <c:v>-3.6480983999999999E-3</c:v>
                </c:pt>
                <c:pt idx="457">
                  <c:v>-3.6517308E-3</c:v>
                </c:pt>
                <c:pt idx="458">
                  <c:v>-3.6263047999999997E-3</c:v>
                </c:pt>
                <c:pt idx="459">
                  <c:v>-3.565075E-3</c:v>
                </c:pt>
                <c:pt idx="460">
                  <c:v>-3.467782E-3</c:v>
                </c:pt>
                <c:pt idx="461">
                  <c:v>-3.3720456000000004E-3</c:v>
                </c:pt>
                <c:pt idx="462">
                  <c:v>-3.3217125999999999E-3</c:v>
                </c:pt>
                <c:pt idx="463">
                  <c:v>-3.3445440000000001E-3</c:v>
                </c:pt>
                <c:pt idx="464">
                  <c:v>-3.4472854000000006E-3</c:v>
                </c:pt>
                <c:pt idx="465">
                  <c:v>-3.5995814000000003E-3</c:v>
                </c:pt>
                <c:pt idx="466">
                  <c:v>-3.7505802000000004E-3</c:v>
                </c:pt>
                <c:pt idx="467">
                  <c:v>-3.8681102000000002E-3</c:v>
                </c:pt>
                <c:pt idx="468">
                  <c:v>-3.9381612E-3</c:v>
                </c:pt>
                <c:pt idx="469">
                  <c:v>-3.9571010000000002E-3</c:v>
                </c:pt>
                <c:pt idx="470">
                  <c:v>-3.9545066000000002E-3</c:v>
                </c:pt>
                <c:pt idx="471">
                  <c:v>-3.950355400000001E-3</c:v>
                </c:pt>
                <c:pt idx="472">
                  <c:v>-3.937383E-3</c:v>
                </c:pt>
                <c:pt idx="473">
                  <c:v>-3.9116976000000006E-3</c:v>
                </c:pt>
                <c:pt idx="474">
                  <c:v>-3.8717425999999998E-3</c:v>
                </c:pt>
                <c:pt idx="475">
                  <c:v>-3.7985782000000004E-3</c:v>
                </c:pt>
                <c:pt idx="476">
                  <c:v>-3.6935017999999999E-3</c:v>
                </c:pt>
                <c:pt idx="477">
                  <c:v>-3.5723396000000005E-3</c:v>
                </c:pt>
                <c:pt idx="478">
                  <c:v>-3.4324972000000001E-3</c:v>
                </c:pt>
                <c:pt idx="479">
                  <c:v>-3.2916167999999997E-3</c:v>
                </c:pt>
                <c:pt idx="480">
                  <c:v>-3.1753841999999999E-3</c:v>
                </c:pt>
                <c:pt idx="481">
                  <c:v>-3.0778317999999999E-3</c:v>
                </c:pt>
                <c:pt idx="482">
                  <c:v>-2.9833925999999998E-3</c:v>
                </c:pt>
                <c:pt idx="483">
                  <c:v>-2.8905101999999998E-3</c:v>
                </c:pt>
                <c:pt idx="484">
                  <c:v>-2.7924389999999999E-3</c:v>
                </c:pt>
                <c:pt idx="485">
                  <c:v>-2.6992969999999998E-3</c:v>
                </c:pt>
                <c:pt idx="486">
                  <c:v>-2.631581E-3</c:v>
                </c:pt>
                <c:pt idx="487">
                  <c:v>-2.5934421999999997E-3</c:v>
                </c:pt>
                <c:pt idx="488">
                  <c:v>-2.5641245999999999E-3</c:v>
                </c:pt>
                <c:pt idx="489">
                  <c:v>-2.5023758000000001E-3</c:v>
                </c:pt>
                <c:pt idx="490">
                  <c:v>-2.3773220000000003E-3</c:v>
                </c:pt>
                <c:pt idx="491">
                  <c:v>-2.200638E-3</c:v>
                </c:pt>
                <c:pt idx="492">
                  <c:v>-2.0016413999999999E-3</c:v>
                </c:pt>
                <c:pt idx="493">
                  <c:v>-1.8293680000000003E-3</c:v>
                </c:pt>
                <c:pt idx="494">
                  <c:v>-1.727924E-3</c:v>
                </c:pt>
                <c:pt idx="495">
                  <c:v>-1.6921201999999999E-3</c:v>
                </c:pt>
                <c:pt idx="496">
                  <c:v>-1.6874500000000001E-3</c:v>
                </c:pt>
                <c:pt idx="497">
                  <c:v>-1.6838177999999998E-3</c:v>
                </c:pt>
                <c:pt idx="498">
                  <c:v>-1.6532027999999997E-3</c:v>
                </c:pt>
                <c:pt idx="499">
                  <c:v>-1.5953458E-3</c:v>
                </c:pt>
                <c:pt idx="500">
                  <c:v>-1.5356726000000001E-3</c:v>
                </c:pt>
                <c:pt idx="501">
                  <c:v>-1.4778158E-3</c:v>
                </c:pt>
                <c:pt idx="502">
                  <c:v>-1.3976463999999999E-3</c:v>
                </c:pt>
                <c:pt idx="503">
                  <c:v>-1.2666252E-3</c:v>
                </c:pt>
                <c:pt idx="504">
                  <c:v>-1.0782659800000001E-3</c:v>
                </c:pt>
                <c:pt idx="505">
                  <c:v>-8.504707E-4</c:v>
                </c:pt>
                <c:pt idx="506">
                  <c:v>-6.2111862000000006E-4</c:v>
                </c:pt>
                <c:pt idx="507">
                  <c:v>-4.4287774000000002E-4</c:v>
                </c:pt>
                <c:pt idx="508">
                  <c:v>-3.3416902000000002E-4</c:v>
                </c:pt>
                <c:pt idx="509">
                  <c:v>-2.7293927999999995E-4</c:v>
                </c:pt>
                <c:pt idx="510">
                  <c:v>-2.3402207999999994E-4</c:v>
                </c:pt>
                <c:pt idx="511">
                  <c:v>-1.9121315199999999E-4</c:v>
                </c:pt>
                <c:pt idx="512">
                  <c:v>-1.1986496E-4</c:v>
                </c:pt>
                <c:pt idx="513">
                  <c:v>-3.6841599999999996E-5</c:v>
                </c:pt>
                <c:pt idx="514">
                  <c:v>3.8657759999999998E-5</c:v>
                </c:pt>
                <c:pt idx="515">
                  <c:v>1.0637368000000001E-4</c:v>
                </c:pt>
                <c:pt idx="516">
                  <c:v>1.5800383199999999E-4</c:v>
                </c:pt>
                <c:pt idx="517">
                  <c:v>1.8524588000000001E-4</c:v>
                </c:pt>
                <c:pt idx="518">
                  <c:v>1.9432655999999999E-4</c:v>
                </c:pt>
                <c:pt idx="519">
                  <c:v>1.896565E-4</c:v>
                </c:pt>
                <c:pt idx="520">
                  <c:v>1.7512741999999999E-4</c:v>
                </c:pt>
                <c:pt idx="521">
                  <c:v>1.6526839999999999E-4</c:v>
                </c:pt>
                <c:pt idx="522">
                  <c:v>1.5151763999999998E-4</c:v>
                </c:pt>
                <c:pt idx="523">
                  <c:v>1.1934608E-4</c:v>
                </c:pt>
                <c:pt idx="524">
                  <c:v>6.8494279999999991E-5</c:v>
                </c:pt>
                <c:pt idx="525">
                  <c:v>-2.5944000000001053E-7</c:v>
                </c:pt>
                <c:pt idx="526">
                  <c:v>-7.9391080000000005E-5</c:v>
                </c:pt>
                <c:pt idx="527">
                  <c:v>-1.4814479999999998E-4</c:v>
                </c:pt>
                <c:pt idx="528">
                  <c:v>-1.9562377999999999E-4</c:v>
                </c:pt>
                <c:pt idx="529">
                  <c:v>-2.2104968000000001E-4</c:v>
                </c:pt>
                <c:pt idx="530">
                  <c:v>-2.1274736000000003E-4</c:v>
                </c:pt>
                <c:pt idx="531">
                  <c:v>-1.8498642799999999E-4</c:v>
                </c:pt>
                <c:pt idx="532">
                  <c:v>-1.5047983599999999E-4</c:v>
                </c:pt>
                <c:pt idx="533">
                  <c:v>-1.13378776E-4</c:v>
                </c:pt>
                <c:pt idx="534">
                  <c:v>-9.5476875999999988E-5</c:v>
                </c:pt>
                <c:pt idx="535">
                  <c:v>-1.1467601599999999E-4</c:v>
                </c:pt>
                <c:pt idx="536">
                  <c:v>-1.5411210800000001E-4</c:v>
                </c:pt>
                <c:pt idx="537">
                  <c:v>-1.935482E-4</c:v>
                </c:pt>
                <c:pt idx="538">
                  <c:v>-2.1586072000000001E-4</c:v>
                </c:pt>
                <c:pt idx="539">
                  <c:v>-1.9484542799999999E-4</c:v>
                </c:pt>
                <c:pt idx="540">
                  <c:v>-1.3984245599999999E-4</c:v>
                </c:pt>
                <c:pt idx="541">
                  <c:v>-8.8212308000000004E-5</c:v>
                </c:pt>
                <c:pt idx="542">
                  <c:v>-5.7856896000000007E-5</c:v>
                </c:pt>
                <c:pt idx="543">
                  <c:v>-5.7078555999999999E-5</c:v>
                </c:pt>
                <c:pt idx="544">
                  <c:v>-8.7952868000000002E-5</c:v>
                </c:pt>
                <c:pt idx="545">
                  <c:v>-1.2505394000000001E-4</c:v>
                </c:pt>
                <c:pt idx="546">
                  <c:v>-1.4217750800000003E-4</c:v>
                </c:pt>
                <c:pt idx="547">
                  <c:v>-1.3854523599999999E-4</c:v>
                </c:pt>
                <c:pt idx="548">
                  <c:v>-1.1208154400000001E-4</c:v>
                </c:pt>
                <c:pt idx="549">
                  <c:v>-6.3305320000000013E-5</c:v>
                </c:pt>
                <c:pt idx="550">
                  <c:v>-1.3231848000000001E-5</c:v>
                </c:pt>
                <c:pt idx="551">
                  <c:v>8.042888000000001E-6</c:v>
                </c:pt>
                <c:pt idx="552">
                  <c:v>-3.0614856000000004E-5</c:v>
                </c:pt>
                <c:pt idx="553">
                  <c:v>-1.46328668E-4</c:v>
                </c:pt>
                <c:pt idx="554">
                  <c:v>-3.3416903200000003E-4</c:v>
                </c:pt>
                <c:pt idx="555">
                  <c:v>-5.5106756400000005E-4</c:v>
                </c:pt>
                <c:pt idx="556">
                  <c:v>-7.2645441999999992E-4</c:v>
                </c:pt>
                <c:pt idx="557">
                  <c:v>-8.1492619999999996E-4</c:v>
                </c:pt>
                <c:pt idx="558">
                  <c:v>-8.1803958000000007E-4</c:v>
                </c:pt>
                <c:pt idx="559">
                  <c:v>-7.6199880000000001E-4</c:v>
                </c:pt>
                <c:pt idx="560">
                  <c:v>-6.9350452000000004E-4</c:v>
                </c:pt>
                <c:pt idx="561">
                  <c:v>-6.5925738000000001E-4</c:v>
                </c:pt>
                <c:pt idx="562">
                  <c:v>-6.6678137999999997E-4</c:v>
                </c:pt>
                <c:pt idx="563">
                  <c:v>-7.0050962E-4</c:v>
                </c:pt>
                <c:pt idx="564">
                  <c:v>-7.3942682000000003E-4</c:v>
                </c:pt>
                <c:pt idx="565">
                  <c:v>-7.6589051999999996E-4</c:v>
                </c:pt>
                <c:pt idx="566">
                  <c:v>-7.7263615999999995E-4</c:v>
                </c:pt>
                <c:pt idx="567">
                  <c:v>-7.6874444E-4</c:v>
                </c:pt>
                <c:pt idx="568">
                  <c:v>-7.5784761999999999E-4</c:v>
                </c:pt>
                <c:pt idx="569">
                  <c:v>-7.3761067999999997E-4</c:v>
                </c:pt>
                <c:pt idx="570">
                  <c:v>-6.9350452000000004E-4</c:v>
                </c:pt>
                <c:pt idx="571">
                  <c:v>-6.0996225999999996E-4</c:v>
                </c:pt>
                <c:pt idx="572">
                  <c:v>-4.9139452000000001E-4</c:v>
                </c:pt>
                <c:pt idx="573">
                  <c:v>-3.5881658800000001E-4</c:v>
                </c:pt>
                <c:pt idx="574">
                  <c:v>-2.35578784E-4</c:v>
                </c:pt>
                <c:pt idx="575">
                  <c:v>-1.4996094399999998E-4</c:v>
                </c:pt>
                <c:pt idx="576">
                  <c:v>-1.2531338399999998E-4</c:v>
                </c:pt>
                <c:pt idx="577">
                  <c:v>-1.5696602399999999E-4</c:v>
                </c:pt>
                <c:pt idx="578">
                  <c:v>-2.3972993599999997E-4</c:v>
                </c:pt>
                <c:pt idx="579">
                  <c:v>-3.6556221999999998E-4</c:v>
                </c:pt>
                <c:pt idx="580">
                  <c:v>-4.9736180000000004E-4</c:v>
                </c:pt>
                <c:pt idx="581">
                  <c:v>-5.9932487999999999E-4</c:v>
                </c:pt>
                <c:pt idx="582">
                  <c:v>-6.5821957999999999E-4</c:v>
                </c:pt>
                <c:pt idx="583">
                  <c:v>-6.592573799999999E-4</c:v>
                </c:pt>
                <c:pt idx="584">
                  <c:v>-6.1515121999999986E-4</c:v>
                </c:pt>
                <c:pt idx="585">
                  <c:v>-5.7467734000000005E-4</c:v>
                </c:pt>
                <c:pt idx="586">
                  <c:v>-5.7234229999999998E-4</c:v>
                </c:pt>
                <c:pt idx="587">
                  <c:v>-6.1800516000000004E-4</c:v>
                </c:pt>
                <c:pt idx="588">
                  <c:v>-7.062174799999999E-4</c:v>
                </c:pt>
                <c:pt idx="589">
                  <c:v>-8.0117543999999998E-4</c:v>
                </c:pt>
                <c:pt idx="590">
                  <c:v>-8.5929179999999993E-4</c:v>
                </c:pt>
                <c:pt idx="591">
                  <c:v>-8.6759413999999994E-4</c:v>
                </c:pt>
                <c:pt idx="592">
                  <c:v>-8.2945528000000007E-4</c:v>
                </c:pt>
                <c:pt idx="593">
                  <c:v>-7.6433382000000005E-4</c:v>
                </c:pt>
                <c:pt idx="594">
                  <c:v>-7.0440134000000006E-4</c:v>
                </c:pt>
                <c:pt idx="595">
                  <c:v>-6.7819708000000007E-4</c:v>
                </c:pt>
                <c:pt idx="596">
                  <c:v>-6.8675885999999991E-4</c:v>
                </c:pt>
                <c:pt idx="597">
                  <c:v>-7.1322256000000005E-4</c:v>
                </c:pt>
              </c:numCache>
            </c:numRef>
          </c:val>
          <c:smooth val="0"/>
        </c:ser>
        <c:ser>
          <c:idx val="83"/>
          <c:order val="82"/>
          <c:marker>
            <c:symbol val="none"/>
          </c:marker>
          <c:val>
            <c:numRef>
              <c:f>Sheet1!$CG$2:$CG$599</c:f>
              <c:numCache>
                <c:formatCode>0.00E+00</c:formatCode>
                <c:ptCount val="598"/>
                <c:pt idx="0">
                  <c:v>6.3953930000000005E-4</c:v>
                </c:pt>
                <c:pt idx="1">
                  <c:v>6.9661790000000005E-4</c:v>
                </c:pt>
                <c:pt idx="2">
                  <c:v>6.2656692000000007E-4</c:v>
                </c:pt>
                <c:pt idx="3">
                  <c:v>5.8998475999999999E-4</c:v>
                </c:pt>
                <c:pt idx="4">
                  <c:v>5.3134951999999995E-4</c:v>
                </c:pt>
                <c:pt idx="5">
                  <c:v>4.7660599999999992E-4</c:v>
                </c:pt>
                <c:pt idx="6">
                  <c:v>4.3639156000000004E-4</c:v>
                </c:pt>
                <c:pt idx="7">
                  <c:v>4.1356014000000003E-4</c:v>
                </c:pt>
                <c:pt idx="8">
                  <c:v>4.0707394000000002E-4</c:v>
                </c:pt>
                <c:pt idx="9">
                  <c:v>4.0396056000000001E-4</c:v>
                </c:pt>
                <c:pt idx="10">
                  <c:v>3.9903103999999994E-4</c:v>
                </c:pt>
                <c:pt idx="11">
                  <c:v>3.9721490000000004E-4</c:v>
                </c:pt>
                <c:pt idx="12">
                  <c:v>3.9643656000000005E-4</c:v>
                </c:pt>
                <c:pt idx="13">
                  <c:v>3.9591766000000004E-4</c:v>
                </c:pt>
                <c:pt idx="14">
                  <c:v>3.9929047999999999E-4</c:v>
                </c:pt>
                <c:pt idx="15">
                  <c:v>3.9462041999999999E-4</c:v>
                </c:pt>
                <c:pt idx="16">
                  <c:v>3.7230789999999998E-4</c:v>
                </c:pt>
                <c:pt idx="17">
                  <c:v>3.3806076E-4</c:v>
                </c:pt>
                <c:pt idx="18">
                  <c:v>3.0018136000000003E-4</c:v>
                </c:pt>
                <c:pt idx="19">
                  <c:v>2.7319875999999999E-4</c:v>
                </c:pt>
                <c:pt idx="20">
                  <c:v>2.6619365999999998E-4</c:v>
                </c:pt>
                <c:pt idx="21">
                  <c:v>2.8591169999999999E-4</c:v>
                </c:pt>
                <c:pt idx="22">
                  <c:v>3.3494737999999999E-4</c:v>
                </c:pt>
                <c:pt idx="23">
                  <c:v>4.096684E-4</c:v>
                </c:pt>
                <c:pt idx="24">
                  <c:v>4.9788071999999997E-4</c:v>
                </c:pt>
                <c:pt idx="25">
                  <c:v>5.8661193999999994E-4</c:v>
                </c:pt>
                <c:pt idx="26">
                  <c:v>6.5017669999999994E-4</c:v>
                </c:pt>
                <c:pt idx="27">
                  <c:v>6.5821957999999999E-4</c:v>
                </c:pt>
                <c:pt idx="28">
                  <c:v>6.0944335999999996E-4</c:v>
                </c:pt>
                <c:pt idx="29">
                  <c:v>5.2382551999999999E-4</c:v>
                </c:pt>
                <c:pt idx="30">
                  <c:v>4.3042424000000001E-4</c:v>
                </c:pt>
                <c:pt idx="31">
                  <c:v>3.5518432E-4</c:v>
                </c:pt>
                <c:pt idx="32">
                  <c:v>3.1938049999999998E-4</c:v>
                </c:pt>
                <c:pt idx="33">
                  <c:v>3.1782380000000001E-4</c:v>
                </c:pt>
                <c:pt idx="34">
                  <c:v>3.1678601999999997E-4</c:v>
                </c:pt>
                <c:pt idx="35">
                  <c:v>2.8435502000000005E-4</c:v>
                </c:pt>
                <c:pt idx="36">
                  <c:v>2.1404461200000003E-4</c:v>
                </c:pt>
                <c:pt idx="37">
                  <c:v>1.12859892E-4</c:v>
                </c:pt>
                <c:pt idx="38">
                  <c:v>-1.2972280000000165E-6</c:v>
                </c:pt>
                <c:pt idx="39">
                  <c:v>-9.0287908000000002E-5</c:v>
                </c:pt>
                <c:pt idx="40">
                  <c:v>-1.2790787200000001E-4</c:v>
                </c:pt>
                <c:pt idx="41">
                  <c:v>-1.1260044000000003E-4</c:v>
                </c:pt>
                <c:pt idx="42">
                  <c:v>-5.2408500000000012E-5</c:v>
                </c:pt>
                <c:pt idx="43">
                  <c:v>2.4388119999999996E-5</c:v>
                </c:pt>
                <c:pt idx="44">
                  <c:v>6.5121463999999991E-5</c:v>
                </c:pt>
                <c:pt idx="45">
                  <c:v>3.3209367999999993E-5</c:v>
                </c:pt>
                <c:pt idx="46">
                  <c:v>-7.4461556000000032E-5</c:v>
                </c:pt>
                <c:pt idx="47">
                  <c:v>-2.3635711600000002E-4</c:v>
                </c:pt>
                <c:pt idx="48">
                  <c:v>-4.00587716E-4</c:v>
                </c:pt>
                <c:pt idx="49">
                  <c:v>-5.0851808000000002E-4</c:v>
                </c:pt>
                <c:pt idx="50">
                  <c:v>-5.2849557999999999E-4</c:v>
                </c:pt>
                <c:pt idx="51">
                  <c:v>-4.7245479999999992E-4</c:v>
                </c:pt>
                <c:pt idx="52">
                  <c:v>-3.7230787999999995E-4</c:v>
                </c:pt>
                <c:pt idx="53">
                  <c:v>-2.7242040000000003E-4</c:v>
                </c:pt>
                <c:pt idx="54">
                  <c:v>-2.1456349999999998E-4</c:v>
                </c:pt>
                <c:pt idx="55">
                  <c:v>-2.1274736000000003E-4</c:v>
                </c:pt>
                <c:pt idx="56">
                  <c:v>-2.3713548000000003E-4</c:v>
                </c:pt>
                <c:pt idx="57">
                  <c:v>-2.524429E-4</c:v>
                </c:pt>
                <c:pt idx="58">
                  <c:v>-2.2079023600000001E-4</c:v>
                </c:pt>
                <c:pt idx="59">
                  <c:v>-1.0896815599999998E-4</c:v>
                </c:pt>
                <c:pt idx="60">
                  <c:v>7.3683224000000005E-5</c:v>
                </c:pt>
                <c:pt idx="61">
                  <c:v>2.8357666400000001E-4</c:v>
                </c:pt>
                <c:pt idx="62">
                  <c:v>4.7089812400000002E-4</c:v>
                </c:pt>
                <c:pt idx="63">
                  <c:v>5.8453636000000005E-4</c:v>
                </c:pt>
                <c:pt idx="64">
                  <c:v>6.0451385999999992E-4</c:v>
                </c:pt>
                <c:pt idx="65">
                  <c:v>5.6170494000000004E-4</c:v>
                </c:pt>
                <c:pt idx="66">
                  <c:v>4.8931893999999991E-4</c:v>
                </c:pt>
                <c:pt idx="67">
                  <c:v>4.2238133999999999E-4</c:v>
                </c:pt>
                <c:pt idx="68">
                  <c:v>3.8735586000000001E-4</c:v>
                </c:pt>
                <c:pt idx="69">
                  <c:v>3.8372359999999997E-4</c:v>
                </c:pt>
                <c:pt idx="70">
                  <c:v>3.917665E-4</c:v>
                </c:pt>
                <c:pt idx="71">
                  <c:v>4.0084718000000006E-4</c:v>
                </c:pt>
                <c:pt idx="72">
                  <c:v>3.9773382000000003E-4</c:v>
                </c:pt>
                <c:pt idx="73">
                  <c:v>3.798319E-4</c:v>
                </c:pt>
                <c:pt idx="74">
                  <c:v>3.5103316000000001E-4</c:v>
                </c:pt>
                <c:pt idx="75">
                  <c:v>3.2405055999999997E-4</c:v>
                </c:pt>
                <c:pt idx="76">
                  <c:v>3.1315374000000001E-4</c:v>
                </c:pt>
                <c:pt idx="77">
                  <c:v>3.0744588E-4</c:v>
                </c:pt>
                <c:pt idx="78">
                  <c:v>2.9784630000000004E-4</c:v>
                </c:pt>
                <c:pt idx="79">
                  <c:v>2.8072273999999998E-4</c:v>
                </c:pt>
                <c:pt idx="80">
                  <c:v>2.3895161199999999E-4</c:v>
                </c:pt>
                <c:pt idx="81">
                  <c:v>1.8524587999999999E-4</c:v>
                </c:pt>
                <c:pt idx="82">
                  <c:v>1.6760342E-4</c:v>
                </c:pt>
                <c:pt idx="83">
                  <c:v>1.8939705999999998E-4</c:v>
                </c:pt>
                <c:pt idx="84">
                  <c:v>2.3895162000000001E-4</c:v>
                </c:pt>
                <c:pt idx="85">
                  <c:v>3.1419154799999999E-4</c:v>
                </c:pt>
                <c:pt idx="86">
                  <c:v>3.6660004000000002E-4</c:v>
                </c:pt>
                <c:pt idx="87">
                  <c:v>3.5907604000000001E-4</c:v>
                </c:pt>
                <c:pt idx="88">
                  <c:v>3.1600765999999995E-4</c:v>
                </c:pt>
                <c:pt idx="89">
                  <c:v>2.6723144000000002E-4</c:v>
                </c:pt>
                <c:pt idx="90">
                  <c:v>2.3739492000000002E-4</c:v>
                </c:pt>
                <c:pt idx="91">
                  <c:v>2.5296180000000001E-4</c:v>
                </c:pt>
                <c:pt idx="92">
                  <c:v>3.1886160000000002E-4</c:v>
                </c:pt>
                <c:pt idx="93">
                  <c:v>4.1070620000000001E-4</c:v>
                </c:pt>
                <c:pt idx="94">
                  <c:v>5.0696142000000006E-4</c:v>
                </c:pt>
                <c:pt idx="95">
                  <c:v>5.8920644000000008E-4</c:v>
                </c:pt>
                <c:pt idx="96">
                  <c:v>6.5821962000000005E-4</c:v>
                </c:pt>
                <c:pt idx="97">
                  <c:v>7.1192536000000005E-4</c:v>
                </c:pt>
                <c:pt idx="98">
                  <c:v>7.4124298000000002E-4</c:v>
                </c:pt>
                <c:pt idx="99">
                  <c:v>7.4669137999999996E-4</c:v>
                </c:pt>
                <c:pt idx="100">
                  <c:v>7.2645442000000002E-4</c:v>
                </c:pt>
                <c:pt idx="101">
                  <c:v>6.8105102000000004E-4</c:v>
                </c:pt>
                <c:pt idx="102">
                  <c:v>6.3045866000000005E-4</c:v>
                </c:pt>
                <c:pt idx="103">
                  <c:v>6.0269772000000007E-4</c:v>
                </c:pt>
                <c:pt idx="104">
                  <c:v>5.9698986000000006E-4</c:v>
                </c:pt>
                <c:pt idx="105">
                  <c:v>6.1255674000000007E-4</c:v>
                </c:pt>
                <c:pt idx="106">
                  <c:v>6.3902043999999999E-4</c:v>
                </c:pt>
                <c:pt idx="107">
                  <c:v>6.4343103999999992E-4</c:v>
                </c:pt>
                <c:pt idx="108">
                  <c:v>6.1463232000000007E-4</c:v>
                </c:pt>
                <c:pt idx="109">
                  <c:v>5.6611554000000008E-4</c:v>
                </c:pt>
                <c:pt idx="110">
                  <c:v>5.0903698000000002E-4</c:v>
                </c:pt>
                <c:pt idx="111">
                  <c:v>4.5740681999999997E-4</c:v>
                </c:pt>
                <c:pt idx="112">
                  <c:v>4.2315967999999999E-4</c:v>
                </c:pt>
                <c:pt idx="113">
                  <c:v>3.9020978000000006E-4</c:v>
                </c:pt>
                <c:pt idx="114">
                  <c:v>3.4143356000000002E-4</c:v>
                </c:pt>
                <c:pt idx="115">
                  <c:v>2.7553377200000001E-4</c:v>
                </c:pt>
                <c:pt idx="116">
                  <c:v>1.9977495199999997E-4</c:v>
                </c:pt>
                <c:pt idx="117">
                  <c:v>1.3750743999999999E-4</c:v>
                </c:pt>
                <c:pt idx="118">
                  <c:v>1.1156264000000002E-4</c:v>
                </c:pt>
                <c:pt idx="119">
                  <c:v>1.3257792E-4</c:v>
                </c:pt>
                <c:pt idx="120">
                  <c:v>1.9873716799999997E-4</c:v>
                </c:pt>
                <c:pt idx="121">
                  <c:v>3.0588918799999995E-4</c:v>
                </c:pt>
                <c:pt idx="122">
                  <c:v>4.3275926E-4</c:v>
                </c:pt>
                <c:pt idx="123">
                  <c:v>5.4873252E-4</c:v>
                </c:pt>
                <c:pt idx="124">
                  <c:v>6.343503800000001E-4</c:v>
                </c:pt>
                <c:pt idx="125">
                  <c:v>6.7819708000000007E-4</c:v>
                </c:pt>
                <c:pt idx="126">
                  <c:v>6.7793764000000014E-4</c:v>
                </c:pt>
                <c:pt idx="127">
                  <c:v>6.4524720000000012E-4</c:v>
                </c:pt>
                <c:pt idx="128">
                  <c:v>5.9569263999999992E-4</c:v>
                </c:pt>
                <c:pt idx="129">
                  <c:v>5.3861407999999998E-4</c:v>
                </c:pt>
                <c:pt idx="130">
                  <c:v>4.9061619999999999E-4</c:v>
                </c:pt>
                <c:pt idx="131">
                  <c:v>4.6778477999999998E-4</c:v>
                </c:pt>
                <c:pt idx="132">
                  <c:v>4.7816269999999999E-4</c:v>
                </c:pt>
                <c:pt idx="133">
                  <c:v>5.2200939999999996E-4</c:v>
                </c:pt>
                <c:pt idx="134">
                  <c:v>5.7934739999999994E-4</c:v>
                </c:pt>
                <c:pt idx="135">
                  <c:v>6.1541068000000004E-4</c:v>
                </c:pt>
                <c:pt idx="136">
                  <c:v>5.9465484000000002E-4</c:v>
                </c:pt>
                <c:pt idx="137">
                  <c:v>5.072208600000001E-4</c:v>
                </c:pt>
                <c:pt idx="138">
                  <c:v>3.8320471999999994E-4</c:v>
                </c:pt>
                <c:pt idx="139">
                  <c:v>2.6333973999999999E-4</c:v>
                </c:pt>
                <c:pt idx="140">
                  <c:v>1.6812232000000001E-4</c:v>
                </c:pt>
                <c:pt idx="141">
                  <c:v>1.0793037600000002E-4</c:v>
                </c:pt>
                <c:pt idx="142">
                  <c:v>7.4461579999999991E-5</c:v>
                </c:pt>
                <c:pt idx="143">
                  <c:v>4.3846712000000001E-5</c:v>
                </c:pt>
                <c:pt idx="144">
                  <c:v>2.3869215999999999E-5</c:v>
                </c:pt>
                <c:pt idx="145">
                  <c:v>4.7738436000000002E-5</c:v>
                </c:pt>
                <c:pt idx="146">
                  <c:v>1.1000596E-4</c:v>
                </c:pt>
                <c:pt idx="147">
                  <c:v>1.8394863600000003E-4</c:v>
                </c:pt>
                <c:pt idx="148">
                  <c:v>2.5296180400000005E-4</c:v>
                </c:pt>
                <c:pt idx="149">
                  <c:v>2.8824674E-4</c:v>
                </c:pt>
                <c:pt idx="150">
                  <c:v>2.7138261999999999E-4</c:v>
                </c:pt>
                <c:pt idx="151">
                  <c:v>2.2727645999999998E-4</c:v>
                </c:pt>
                <c:pt idx="152">
                  <c:v>1.8239196E-4</c:v>
                </c:pt>
                <c:pt idx="153">
                  <c:v>1.4165861999999998E-4</c:v>
                </c:pt>
                <c:pt idx="154">
                  <c:v>1.1545436399999999E-4</c:v>
                </c:pt>
                <c:pt idx="155">
                  <c:v>1.0248196E-4</c:v>
                </c:pt>
                <c:pt idx="156">
                  <c:v>9.0806796000000015E-5</c:v>
                </c:pt>
                <c:pt idx="157">
                  <c:v>8.1466667999999996E-5</c:v>
                </c:pt>
                <c:pt idx="158">
                  <c:v>6.7715928000000003E-5</c:v>
                </c:pt>
                <c:pt idx="159">
                  <c:v>4.0733336000000004E-5</c:v>
                </c:pt>
                <c:pt idx="160">
                  <c:v>4.6700599999999984E-6</c:v>
                </c:pt>
                <c:pt idx="161">
                  <c:v>-3.3728235999999999E-5</c:v>
                </c:pt>
                <c:pt idx="162">
                  <c:v>-6.5899787999999996E-5</c:v>
                </c:pt>
                <c:pt idx="163">
                  <c:v>-7.1348195999999998E-5</c:v>
                </c:pt>
                <c:pt idx="164">
                  <c:v>-4.8257323999999995E-5</c:v>
                </c:pt>
                <c:pt idx="165">
                  <c:v>-1.6345216000000001E-5</c:v>
                </c:pt>
                <c:pt idx="166">
                  <c:v>1.8161360000000003E-5</c:v>
                </c:pt>
                <c:pt idx="167">
                  <c:v>6.3045859999999996E-5</c:v>
                </c:pt>
                <c:pt idx="168">
                  <c:v>1.25053928E-4</c:v>
                </c:pt>
                <c:pt idx="169">
                  <c:v>2.1404460399999996E-4</c:v>
                </c:pt>
                <c:pt idx="170">
                  <c:v>3.3728241600000002E-4</c:v>
                </c:pt>
                <c:pt idx="171">
                  <c:v>4.6467137999999994E-4</c:v>
                </c:pt>
                <c:pt idx="172">
                  <c:v>5.6222383999999994E-4</c:v>
                </c:pt>
                <c:pt idx="173">
                  <c:v>6.3201535999999996E-4</c:v>
                </c:pt>
                <c:pt idx="174">
                  <c:v>6.8260771999999995E-4</c:v>
                </c:pt>
                <c:pt idx="175">
                  <c:v>7.2100601999999998E-4</c:v>
                </c:pt>
                <c:pt idx="176">
                  <c:v>7.7004169999999998E-4</c:v>
                </c:pt>
                <c:pt idx="177">
                  <c:v>8.439843800000001E-4</c:v>
                </c:pt>
                <c:pt idx="178">
                  <c:v>9.4646639999999989E-4</c:v>
                </c:pt>
                <c:pt idx="179">
                  <c:v>1.0870872999999999E-3</c:v>
                </c:pt>
                <c:pt idx="180">
                  <c:v>1.2777816599999999E-3</c:v>
                </c:pt>
                <c:pt idx="181">
                  <c:v>1.5258139999999999E-3</c:v>
                </c:pt>
                <c:pt idx="182">
                  <c:v>1.8143201999999998E-3</c:v>
                </c:pt>
                <c:pt idx="183">
                  <c:v>2.1145014000000001E-3</c:v>
                </c:pt>
                <c:pt idx="184">
                  <c:v>2.4144231999999998E-3</c:v>
                </c:pt>
                <c:pt idx="185">
                  <c:v>2.6990375999999998E-3</c:v>
                </c:pt>
                <c:pt idx="186">
                  <c:v>2.9626368000000001E-3</c:v>
                </c:pt>
                <c:pt idx="187">
                  <c:v>3.2386894E-3</c:v>
                </c:pt>
                <c:pt idx="188">
                  <c:v>3.5539187999999999E-3</c:v>
                </c:pt>
                <c:pt idx="189">
                  <c:v>3.9187027999999999E-3</c:v>
                </c:pt>
                <c:pt idx="190">
                  <c:v>4.3613209999999996E-3</c:v>
                </c:pt>
                <c:pt idx="191">
                  <c:v>4.8892976000000001E-3</c:v>
                </c:pt>
                <c:pt idx="192">
                  <c:v>5.4844714000000004E-3</c:v>
                </c:pt>
                <c:pt idx="193">
                  <c:v>6.1421721999999988E-3</c:v>
                </c:pt>
                <c:pt idx="194">
                  <c:v>6.8447574000000001E-3</c:v>
                </c:pt>
                <c:pt idx="195">
                  <c:v>7.5553856000000006E-3</c:v>
                </c:pt>
                <c:pt idx="196">
                  <c:v>8.2548573999999993E-3</c:v>
                </c:pt>
                <c:pt idx="197">
                  <c:v>8.9302007999999995E-3</c:v>
                </c:pt>
                <c:pt idx="198">
                  <c:v>9.5580639999999998E-3</c:v>
                </c:pt>
                <c:pt idx="199">
                  <c:v>1.0143638799999998E-2</c:v>
                </c:pt>
                <c:pt idx="200">
                  <c:v>1.0717537400000001E-2</c:v>
                </c:pt>
                <c:pt idx="201">
                  <c:v>1.1301036E-2</c:v>
                </c:pt>
                <c:pt idx="202">
                  <c:v>1.1899841999999999E-2</c:v>
                </c:pt>
                <c:pt idx="203">
                  <c:v>1.2501502000000001E-2</c:v>
                </c:pt>
                <c:pt idx="204">
                  <c:v>1.3068135999999999E-2</c:v>
                </c:pt>
                <c:pt idx="205">
                  <c:v>1.3576914000000001E-2</c:v>
                </c:pt>
                <c:pt idx="206">
                  <c:v>1.40351E-2</c:v>
                </c:pt>
                <c:pt idx="207">
                  <c:v>1.4456702000000002E-2</c:v>
                </c:pt>
                <c:pt idx="208">
                  <c:v>1.4856252E-2</c:v>
                </c:pt>
                <c:pt idx="209">
                  <c:v>1.5234786E-2</c:v>
                </c:pt>
                <c:pt idx="210">
                  <c:v>1.5554165999999999E-2</c:v>
                </c:pt>
                <c:pt idx="211">
                  <c:v>1.5775213999999999E-2</c:v>
                </c:pt>
                <c:pt idx="212">
                  <c:v>1.5886777999999997E-2</c:v>
                </c:pt>
                <c:pt idx="213">
                  <c:v>1.5887037999999999E-2</c:v>
                </c:pt>
                <c:pt idx="214">
                  <c:v>1.5800381999999995E-2</c:v>
                </c:pt>
                <c:pt idx="215">
                  <c:v>1.5654832E-2</c:v>
                </c:pt>
                <c:pt idx="216">
                  <c:v>1.5454019999999999E-2</c:v>
                </c:pt>
                <c:pt idx="217">
                  <c:v>1.5184452000000001E-2</c:v>
                </c:pt>
                <c:pt idx="218">
                  <c:v>1.4838608E-2</c:v>
                </c:pt>
                <c:pt idx="219">
                  <c:v>1.4406888000000001E-2</c:v>
                </c:pt>
                <c:pt idx="220">
                  <c:v>1.3896554E-2</c:v>
                </c:pt>
                <c:pt idx="221">
                  <c:v>1.3346005999999999E-2</c:v>
                </c:pt>
                <c:pt idx="222">
                  <c:v>1.2800127999999999E-2</c:v>
                </c:pt>
                <c:pt idx="223">
                  <c:v>1.2293165999999999E-2</c:v>
                </c:pt>
                <c:pt idx="224">
                  <c:v>1.1838093999999999E-2</c:v>
                </c:pt>
                <c:pt idx="225">
                  <c:v>1.142661E-2</c:v>
                </c:pt>
                <c:pt idx="226">
                  <c:v>1.1023946E-2</c:v>
                </c:pt>
                <c:pt idx="227">
                  <c:v>1.0598711E-2</c:v>
                </c:pt>
                <c:pt idx="228">
                  <c:v>1.0141045399999998E-2</c:v>
                </c:pt>
                <c:pt idx="229">
                  <c:v>9.6667738000000003E-3</c:v>
                </c:pt>
                <c:pt idx="230">
                  <c:v>9.2049556000000001E-3</c:v>
                </c:pt>
                <c:pt idx="231">
                  <c:v>8.7657101999999987E-3</c:v>
                </c:pt>
                <c:pt idx="232">
                  <c:v>8.3404750000000017E-3</c:v>
                </c:pt>
                <c:pt idx="233">
                  <c:v>7.9240608000000004E-3</c:v>
                </c:pt>
                <c:pt idx="234">
                  <c:v>7.515430200000001E-3</c:v>
                </c:pt>
                <c:pt idx="235">
                  <c:v>7.1223666000000008E-3</c:v>
                </c:pt>
                <c:pt idx="236">
                  <c:v>6.7811925999999995E-3</c:v>
                </c:pt>
                <c:pt idx="237">
                  <c:v>6.5201878000000005E-3</c:v>
                </c:pt>
                <c:pt idx="238">
                  <c:v>6.3398714000000005E-3</c:v>
                </c:pt>
                <c:pt idx="239">
                  <c:v>6.2262332000000012E-3</c:v>
                </c:pt>
                <c:pt idx="240">
                  <c:v>6.1463232000000005E-3</c:v>
                </c:pt>
                <c:pt idx="241">
                  <c:v>6.0539596000000005E-3</c:v>
                </c:pt>
                <c:pt idx="242">
                  <c:v>5.9260518000000002E-3</c:v>
                </c:pt>
                <c:pt idx="243">
                  <c:v>5.7509244000000003E-3</c:v>
                </c:pt>
                <c:pt idx="244">
                  <c:v>5.5366204E-3</c:v>
                </c:pt>
                <c:pt idx="245">
                  <c:v>5.3142733999999997E-3</c:v>
                </c:pt>
                <c:pt idx="246">
                  <c:v>5.0994506000000012E-3</c:v>
                </c:pt>
                <c:pt idx="247">
                  <c:v>4.8856654000000001E-3</c:v>
                </c:pt>
                <c:pt idx="248">
                  <c:v>4.6729181999999999E-3</c:v>
                </c:pt>
                <c:pt idx="249">
                  <c:v>4.4586141999999997E-3</c:v>
                </c:pt>
                <c:pt idx="250">
                  <c:v>4.2448290000000003E-3</c:v>
                </c:pt>
                <c:pt idx="251">
                  <c:v>4.0639935999999995E-3</c:v>
                </c:pt>
                <c:pt idx="252">
                  <c:v>3.9366046E-3</c:v>
                </c:pt>
                <c:pt idx="253">
                  <c:v>3.8535812000000001E-3</c:v>
                </c:pt>
                <c:pt idx="254">
                  <c:v>3.7840489999999998E-3</c:v>
                </c:pt>
                <c:pt idx="255">
                  <c:v>3.6839021999999998E-3</c:v>
                </c:pt>
                <c:pt idx="256">
                  <c:v>3.5253795999999997E-3</c:v>
                </c:pt>
                <c:pt idx="257">
                  <c:v>3.3284585999999996E-3</c:v>
                </c:pt>
                <c:pt idx="258">
                  <c:v>3.1258296000000003E-3</c:v>
                </c:pt>
                <c:pt idx="259">
                  <c:v>2.9460321999999995E-3</c:v>
                </c:pt>
                <c:pt idx="260">
                  <c:v>2.8072273999999999E-3</c:v>
                </c:pt>
                <c:pt idx="261">
                  <c:v>2.7052641999999998E-3</c:v>
                </c:pt>
                <c:pt idx="262">
                  <c:v>2.6170520000000004E-3</c:v>
                </c:pt>
                <c:pt idx="263">
                  <c:v>2.5228723999999999E-3</c:v>
                </c:pt>
                <c:pt idx="264">
                  <c:v>2.3996345999999997E-3</c:v>
                </c:pt>
                <c:pt idx="265">
                  <c:v>2.2307339999999998E-3</c:v>
                </c:pt>
                <c:pt idx="266">
                  <c:v>2.0153921999999996E-3</c:v>
                </c:pt>
                <c:pt idx="267">
                  <c:v>1.7671004000000001E-3</c:v>
                </c:pt>
                <c:pt idx="268">
                  <c:v>1.50376072E-3</c:v>
                </c:pt>
                <c:pt idx="269">
                  <c:v>1.2448316000000001E-3</c:v>
                </c:pt>
                <c:pt idx="270">
                  <c:v>1.0089933400000001E-3</c:v>
                </c:pt>
                <c:pt idx="271">
                  <c:v>7.9832158000000002E-4</c:v>
                </c:pt>
                <c:pt idx="272">
                  <c:v>6.0191939999999994E-4</c:v>
                </c:pt>
                <c:pt idx="273">
                  <c:v>4.2782977999999999E-4</c:v>
                </c:pt>
                <c:pt idx="274">
                  <c:v>2.8798730000000001E-4</c:v>
                </c:pt>
                <c:pt idx="275">
                  <c:v>1.8317029600000001E-4</c:v>
                </c:pt>
                <c:pt idx="276">
                  <c:v>1.2220000800000001E-4</c:v>
                </c:pt>
                <c:pt idx="277">
                  <c:v>1.1571380799999999E-4</c:v>
                </c:pt>
                <c:pt idx="278">
                  <c:v>1.5203652799999998E-4</c:v>
                </c:pt>
                <c:pt idx="279">
                  <c:v>2.1637962799999998E-4</c:v>
                </c:pt>
                <c:pt idx="280">
                  <c:v>2.9525183199999999E-4</c:v>
                </c:pt>
                <c:pt idx="281">
                  <c:v>3.6530280000000002E-4</c:v>
                </c:pt>
                <c:pt idx="282">
                  <c:v>4.1148454E-4</c:v>
                </c:pt>
                <c:pt idx="283">
                  <c:v>4.4054271999999998E-4</c:v>
                </c:pt>
                <c:pt idx="284">
                  <c:v>4.6570918000000006E-4</c:v>
                </c:pt>
                <c:pt idx="285">
                  <c:v>4.8957838000000006E-4</c:v>
                </c:pt>
                <c:pt idx="286">
                  <c:v>5.048858E-4</c:v>
                </c:pt>
                <c:pt idx="287">
                  <c:v>4.9554568000000001E-4</c:v>
                </c:pt>
                <c:pt idx="288">
                  <c:v>4.5429344000000001E-4</c:v>
                </c:pt>
                <c:pt idx="289">
                  <c:v>4.0707389999999997E-4</c:v>
                </c:pt>
                <c:pt idx="290">
                  <c:v>3.9254482000000007E-4</c:v>
                </c:pt>
                <c:pt idx="291">
                  <c:v>4.3146202E-4</c:v>
                </c:pt>
                <c:pt idx="292">
                  <c:v>5.2330659999999995E-4</c:v>
                </c:pt>
                <c:pt idx="293">
                  <c:v>6.3071807999999995E-4</c:v>
                </c:pt>
                <c:pt idx="294">
                  <c:v>6.9350450000000001E-4</c:v>
                </c:pt>
                <c:pt idx="295">
                  <c:v>6.8105100000000001E-4</c:v>
                </c:pt>
                <c:pt idx="296">
                  <c:v>6.0503274E-4</c:v>
                </c:pt>
                <c:pt idx="297">
                  <c:v>4.9736181999999996E-4</c:v>
                </c:pt>
                <c:pt idx="298">
                  <c:v>4.0006882000000004E-4</c:v>
                </c:pt>
                <c:pt idx="299">
                  <c:v>3.4791978E-4</c:v>
                </c:pt>
                <c:pt idx="300">
                  <c:v>3.5207093999999994E-4</c:v>
                </c:pt>
                <c:pt idx="301">
                  <c:v>4.0006881999999998E-4</c:v>
                </c:pt>
                <c:pt idx="302">
                  <c:v>4.675253000000001E-4</c:v>
                </c:pt>
                <c:pt idx="303">
                  <c:v>5.2045270000000005E-4</c:v>
                </c:pt>
                <c:pt idx="304">
                  <c:v>5.2564166000000005E-4</c:v>
                </c:pt>
                <c:pt idx="305">
                  <c:v>4.6908200000000001E-4</c:v>
                </c:pt>
                <c:pt idx="306">
                  <c:v>3.7464292000000007E-4</c:v>
                </c:pt>
                <c:pt idx="307">
                  <c:v>2.7734991999999999E-4</c:v>
                </c:pt>
                <c:pt idx="308">
                  <c:v>2.0989343999999998E-4</c:v>
                </c:pt>
                <c:pt idx="309">
                  <c:v>1.8913760000000002E-4</c:v>
                </c:pt>
                <c:pt idx="310">
                  <c:v>2.0288833999999997E-4</c:v>
                </c:pt>
                <c:pt idx="311">
                  <c:v>2.1352572E-4</c:v>
                </c:pt>
                <c:pt idx="312">
                  <c:v>1.8654313199999999E-4</c:v>
                </c:pt>
                <c:pt idx="313">
                  <c:v>1.1623271200000001E-4</c:v>
                </c:pt>
                <c:pt idx="314">
                  <c:v>1.9458592000000002E-5</c:v>
                </c:pt>
                <c:pt idx="315">
                  <c:v>-7.965054799999999E-5</c:v>
                </c:pt>
                <c:pt idx="316">
                  <c:v>-1.6189556799999999E-4</c:v>
                </c:pt>
                <c:pt idx="317">
                  <c:v>-2.1845523999999998E-4</c:v>
                </c:pt>
                <c:pt idx="318">
                  <c:v>-2.6204249999999999E-4</c:v>
                </c:pt>
                <c:pt idx="319">
                  <c:v>-3.0666755999999998E-4</c:v>
                </c:pt>
                <c:pt idx="320">
                  <c:v>-3.5466543999999997E-4</c:v>
                </c:pt>
                <c:pt idx="321">
                  <c:v>-4.0525780000000001E-4</c:v>
                </c:pt>
                <c:pt idx="322">
                  <c:v>-4.5221788000000005E-4</c:v>
                </c:pt>
                <c:pt idx="323">
                  <c:v>-4.7816268000000001E-4</c:v>
                </c:pt>
                <c:pt idx="324">
                  <c:v>-4.685631E-4</c:v>
                </c:pt>
                <c:pt idx="325">
                  <c:v>-4.1900851999999999E-4</c:v>
                </c:pt>
                <c:pt idx="326">
                  <c:v>-3.3702295199999996E-4</c:v>
                </c:pt>
                <c:pt idx="327">
                  <c:v>-2.42064984E-4</c:v>
                </c:pt>
                <c:pt idx="328">
                  <c:v>-1.6293334399999999E-4</c:v>
                </c:pt>
                <c:pt idx="329">
                  <c:v>-1.24275584E-4</c:v>
                </c:pt>
                <c:pt idx="330">
                  <c:v>-1.36210204E-4</c:v>
                </c:pt>
                <c:pt idx="331">
                  <c:v>-1.8784035199999999E-4</c:v>
                </c:pt>
                <c:pt idx="332">
                  <c:v>-2.5503738E-4</c:v>
                </c:pt>
                <c:pt idx="333">
                  <c:v>-3.1419152E-4</c:v>
                </c:pt>
                <c:pt idx="334">
                  <c:v>-3.5492485999999998E-4</c:v>
                </c:pt>
                <c:pt idx="335">
                  <c:v>-3.8605861999999996E-4</c:v>
                </c:pt>
                <c:pt idx="336">
                  <c:v>-4.221219E-4</c:v>
                </c:pt>
                <c:pt idx="337">
                  <c:v>-4.6052022E-4</c:v>
                </c:pt>
                <c:pt idx="338">
                  <c:v>-4.9191344000000005E-4</c:v>
                </c:pt>
                <c:pt idx="339">
                  <c:v>-5.1500432000000003E-4</c:v>
                </c:pt>
                <c:pt idx="340">
                  <c:v>-5.1707989999999991E-4</c:v>
                </c:pt>
                <c:pt idx="341">
                  <c:v>-4.9087565999999996E-4</c:v>
                </c:pt>
                <c:pt idx="342">
                  <c:v>-4.6311472000000003E-4</c:v>
                </c:pt>
                <c:pt idx="343">
                  <c:v>-4.5844465999999998E-4</c:v>
                </c:pt>
                <c:pt idx="344">
                  <c:v>-4.8568670000000001E-4</c:v>
                </c:pt>
                <c:pt idx="345">
                  <c:v>-5.5236483999999996E-4</c:v>
                </c:pt>
                <c:pt idx="346">
                  <c:v>-6.4135549999999998E-4</c:v>
                </c:pt>
                <c:pt idx="347">
                  <c:v>-7.1192536000000005E-4</c:v>
                </c:pt>
                <c:pt idx="348">
                  <c:v>-7.2930835999999999E-4</c:v>
                </c:pt>
                <c:pt idx="349">
                  <c:v>-6.7222977999999991E-4</c:v>
                </c:pt>
                <c:pt idx="350">
                  <c:v>-5.4613803999999989E-4</c:v>
                </c:pt>
                <c:pt idx="351">
                  <c:v>-3.9046923199999995E-4</c:v>
                </c:pt>
                <c:pt idx="352">
                  <c:v>-2.4984840400000001E-4</c:v>
                </c:pt>
                <c:pt idx="353">
                  <c:v>-1.58003824E-4</c:v>
                </c:pt>
                <c:pt idx="354">
                  <c:v>-1.3050234399999999E-4</c:v>
                </c:pt>
                <c:pt idx="355">
                  <c:v>-1.6241446399999998E-4</c:v>
                </c:pt>
                <c:pt idx="356">
                  <c:v>-2.3168709200000002E-4</c:v>
                </c:pt>
                <c:pt idx="357">
                  <c:v>-3.1289432000000005E-4</c:v>
                </c:pt>
                <c:pt idx="358">
                  <c:v>-3.8372362000000006E-4</c:v>
                </c:pt>
                <c:pt idx="359">
                  <c:v>-4.1978689999999999E-4</c:v>
                </c:pt>
                <c:pt idx="360">
                  <c:v>-3.9695546000000006E-4</c:v>
                </c:pt>
                <c:pt idx="361">
                  <c:v>-3.1393208800000003E-4</c:v>
                </c:pt>
                <c:pt idx="362">
                  <c:v>-1.85505328E-4</c:v>
                </c:pt>
                <c:pt idx="363">
                  <c:v>-4.2549467999999989E-5</c:v>
                </c:pt>
                <c:pt idx="364">
                  <c:v>7.1867111999999995E-5</c:v>
                </c:pt>
                <c:pt idx="365">
                  <c:v>1.25832288E-4</c:v>
                </c:pt>
                <c:pt idx="366">
                  <c:v>1.0559533600000002E-4</c:v>
                </c:pt>
                <c:pt idx="367">
                  <c:v>2.3609776E-5</c:v>
                </c:pt>
                <c:pt idx="368">
                  <c:v>-9.0547343999999993E-5</c:v>
                </c:pt>
                <c:pt idx="369">
                  <c:v>-2.0522336399999997E-4</c:v>
                </c:pt>
                <c:pt idx="370">
                  <c:v>-2.9084119999999998E-4</c:v>
                </c:pt>
                <c:pt idx="371">
                  <c:v>-3.2482888000000005E-4</c:v>
                </c:pt>
                <c:pt idx="372">
                  <c:v>-3.2067772E-4</c:v>
                </c:pt>
                <c:pt idx="373">
                  <c:v>-2.9603015999999998E-4</c:v>
                </c:pt>
                <c:pt idx="374">
                  <c:v>-2.7242040000000003E-4</c:v>
                </c:pt>
                <c:pt idx="375">
                  <c:v>-2.9161956E-4</c:v>
                </c:pt>
                <c:pt idx="376">
                  <c:v>-3.637461E-4</c:v>
                </c:pt>
                <c:pt idx="377">
                  <c:v>-4.6000130000000002E-4</c:v>
                </c:pt>
                <c:pt idx="378">
                  <c:v>-5.5911044000000001E-4</c:v>
                </c:pt>
                <c:pt idx="379">
                  <c:v>-6.3927986000000012E-4</c:v>
                </c:pt>
                <c:pt idx="380">
                  <c:v>-6.8182934000000006E-4</c:v>
                </c:pt>
                <c:pt idx="381">
                  <c:v>-7.0440132000000003E-4</c:v>
                </c:pt>
                <c:pt idx="382">
                  <c:v>-7.347567399999999E-4</c:v>
                </c:pt>
                <c:pt idx="383">
                  <c:v>-7.7315505999999996E-4</c:v>
                </c:pt>
                <c:pt idx="384">
                  <c:v>-8.089588999999999E-4</c:v>
                </c:pt>
                <c:pt idx="385">
                  <c:v>-8.2141240000000002E-4</c:v>
                </c:pt>
                <c:pt idx="386">
                  <c:v>-7.9313257999999995E-4</c:v>
                </c:pt>
                <c:pt idx="387">
                  <c:v>-7.3397843999999991E-4</c:v>
                </c:pt>
                <c:pt idx="388">
                  <c:v>-6.7560264000000002E-4</c:v>
                </c:pt>
                <c:pt idx="389">
                  <c:v>-6.4446887999999999E-4</c:v>
                </c:pt>
                <c:pt idx="390">
                  <c:v>-6.5536570000000001E-4</c:v>
                </c:pt>
                <c:pt idx="391">
                  <c:v>-7.1010921999999999E-4</c:v>
                </c:pt>
                <c:pt idx="392">
                  <c:v>-7.8846252000000006E-4</c:v>
                </c:pt>
                <c:pt idx="393">
                  <c:v>-8.6084849999999995E-4</c:v>
                </c:pt>
                <c:pt idx="394">
                  <c:v>-8.9950624000000002E-4</c:v>
                </c:pt>
                <c:pt idx="395">
                  <c:v>-8.9639286000000001E-4</c:v>
                </c:pt>
                <c:pt idx="396">
                  <c:v>-8.5981070000000004E-4</c:v>
                </c:pt>
                <c:pt idx="397">
                  <c:v>-8.1855846000000005E-4</c:v>
                </c:pt>
                <c:pt idx="398">
                  <c:v>-8.0999667999999999E-4</c:v>
                </c:pt>
                <c:pt idx="399">
                  <c:v>-8.4761655999999997E-4</c:v>
                </c:pt>
                <c:pt idx="400">
                  <c:v>-9.0521404000000005E-4</c:v>
                </c:pt>
                <c:pt idx="401">
                  <c:v>-9.4542848000000004E-4</c:v>
                </c:pt>
                <c:pt idx="402">
                  <c:v>-9.3582890000000008E-4</c:v>
                </c:pt>
                <c:pt idx="403">
                  <c:v>-8.6655628000000006E-4</c:v>
                </c:pt>
                <c:pt idx="404">
                  <c:v>-7.715984E-4</c:v>
                </c:pt>
                <c:pt idx="405">
                  <c:v>-6.9765570000000006E-4</c:v>
                </c:pt>
                <c:pt idx="406">
                  <c:v>-6.6366800000000007E-4</c:v>
                </c:pt>
                <c:pt idx="407">
                  <c:v>-6.5899794000000007E-4</c:v>
                </c:pt>
                <c:pt idx="408">
                  <c:v>-6.4913892000000007E-4</c:v>
                </c:pt>
                <c:pt idx="409">
                  <c:v>-5.9750875999999996E-4</c:v>
                </c:pt>
                <c:pt idx="410">
                  <c:v>-4.9554568000000001E-4</c:v>
                </c:pt>
                <c:pt idx="411">
                  <c:v>-3.7204843999999996E-4</c:v>
                </c:pt>
                <c:pt idx="412">
                  <c:v>-2.6593419999999997E-4</c:v>
                </c:pt>
                <c:pt idx="413">
                  <c:v>-2.0911508000000001E-4</c:v>
                </c:pt>
                <c:pt idx="414">
                  <c:v>-2.1482294E-4</c:v>
                </c:pt>
                <c:pt idx="415">
                  <c:v>-2.6852868000000002E-4</c:v>
                </c:pt>
                <c:pt idx="416">
                  <c:v>-3.3702294000000001E-4</c:v>
                </c:pt>
                <c:pt idx="417">
                  <c:v>-3.9124758000000007E-4</c:v>
                </c:pt>
                <c:pt idx="418">
                  <c:v>-4.2601362000000006E-4</c:v>
                </c:pt>
                <c:pt idx="419">
                  <c:v>-4.5610958000000007E-4</c:v>
                </c:pt>
                <c:pt idx="420">
                  <c:v>-5.0255078000000007E-4</c:v>
                </c:pt>
                <c:pt idx="421">
                  <c:v>-5.7467734000000005E-4</c:v>
                </c:pt>
                <c:pt idx="422">
                  <c:v>-6.6496524000000013E-4</c:v>
                </c:pt>
                <c:pt idx="423">
                  <c:v>-7.5188032000000004E-4</c:v>
                </c:pt>
                <c:pt idx="424">
                  <c:v>-8.1752067999999996E-4</c:v>
                </c:pt>
                <c:pt idx="425">
                  <c:v>-8.6448076000000004E-4</c:v>
                </c:pt>
                <c:pt idx="426">
                  <c:v>-9.0547349999999991E-4</c:v>
                </c:pt>
                <c:pt idx="427">
                  <c:v>-9.5035799999999989E-4</c:v>
                </c:pt>
                <c:pt idx="428">
                  <c:v>-9.9628037999999999E-4</c:v>
                </c:pt>
                <c:pt idx="429">
                  <c:v>-1.0240412999999999E-3</c:v>
                </c:pt>
                <c:pt idx="430">
                  <c:v>-1.0149606200000002E-3</c:v>
                </c:pt>
                <c:pt idx="431">
                  <c:v>-9.7656236000000002E-4</c:v>
                </c:pt>
                <c:pt idx="432">
                  <c:v>-9.4075853999999999E-4</c:v>
                </c:pt>
                <c:pt idx="433">
                  <c:v>-9.3894233999999995E-4</c:v>
                </c:pt>
                <c:pt idx="434">
                  <c:v>-9.8097288000000005E-4</c:v>
                </c:pt>
                <c:pt idx="435">
                  <c:v>-1.04246212E-3</c:v>
                </c:pt>
                <c:pt idx="436">
                  <c:v>-1.0699635999999999E-3</c:v>
                </c:pt>
                <c:pt idx="437">
                  <c:v>-1.02092794E-3</c:v>
                </c:pt>
                <c:pt idx="438">
                  <c:v>-8.9846846000000004E-4</c:v>
                </c:pt>
                <c:pt idx="439">
                  <c:v>-7.5162093999999997E-4</c:v>
                </c:pt>
                <c:pt idx="440">
                  <c:v>-6.4576610000000002E-4</c:v>
                </c:pt>
                <c:pt idx="441">
                  <c:v>-6.3331260000000001E-4</c:v>
                </c:pt>
                <c:pt idx="442">
                  <c:v>-7.2308168000000009E-4</c:v>
                </c:pt>
                <c:pt idx="443">
                  <c:v>-8.6214576000000003E-4</c:v>
                </c:pt>
                <c:pt idx="444">
                  <c:v>-9.6566550000000005E-4</c:v>
                </c:pt>
                <c:pt idx="445">
                  <c:v>-9.8434576000000018E-4</c:v>
                </c:pt>
                <c:pt idx="446">
                  <c:v>-9.1637038000000023E-4</c:v>
                </c:pt>
                <c:pt idx="447">
                  <c:v>-7.9572697999999995E-4</c:v>
                </c:pt>
                <c:pt idx="448">
                  <c:v>-6.8338603999999997E-4</c:v>
                </c:pt>
                <c:pt idx="449">
                  <c:v>-6.2656693999999999E-4</c:v>
                </c:pt>
                <c:pt idx="450">
                  <c:v>-6.1904294000000003E-4</c:v>
                </c:pt>
                <c:pt idx="451">
                  <c:v>-6.3538815999999998E-4</c:v>
                </c:pt>
                <c:pt idx="452">
                  <c:v>-6.5380897999999996E-4</c:v>
                </c:pt>
                <c:pt idx="453">
                  <c:v>-6.5277119999999998E-4</c:v>
                </c:pt>
                <c:pt idx="454">
                  <c:v>-6.2397245999999999E-4</c:v>
                </c:pt>
                <c:pt idx="455">
                  <c:v>-5.7882849999999994E-4</c:v>
                </c:pt>
                <c:pt idx="456">
                  <c:v>-5.274578E-4</c:v>
                </c:pt>
                <c:pt idx="457">
                  <c:v>-4.6674695999999999E-4</c:v>
                </c:pt>
                <c:pt idx="458">
                  <c:v>-4.0396053999999999E-4</c:v>
                </c:pt>
                <c:pt idx="459">
                  <c:v>-3.5466542E-4</c:v>
                </c:pt>
                <c:pt idx="460">
                  <c:v>-3.3339067999999997E-4</c:v>
                </c:pt>
                <c:pt idx="461">
                  <c:v>-3.4584417999999998E-4</c:v>
                </c:pt>
                <c:pt idx="462">
                  <c:v>-3.8450194000000002E-4</c:v>
                </c:pt>
                <c:pt idx="463">
                  <c:v>-4.2575418000000002E-4</c:v>
                </c:pt>
                <c:pt idx="464">
                  <c:v>-4.4183996000000004E-4</c:v>
                </c:pt>
                <c:pt idx="465">
                  <c:v>-4.0889007999999998E-4</c:v>
                </c:pt>
                <c:pt idx="466">
                  <c:v>-3.2275334400000004E-4</c:v>
                </c:pt>
                <c:pt idx="467">
                  <c:v>-2.0989345199999999E-4</c:v>
                </c:pt>
                <c:pt idx="468">
                  <c:v>-1.0118472799999999E-4</c:v>
                </c:pt>
                <c:pt idx="469">
                  <c:v>-1.5307439999999995E-5</c:v>
                </c:pt>
                <c:pt idx="470">
                  <c:v>3.6582168000000003E-5</c:v>
                </c:pt>
                <c:pt idx="471">
                  <c:v>5.6559664000000008E-5</c:v>
                </c:pt>
                <c:pt idx="472">
                  <c:v>5.1370704000000004E-5</c:v>
                </c:pt>
                <c:pt idx="473">
                  <c:v>2.6463696000000001E-5</c:v>
                </c:pt>
                <c:pt idx="474">
                  <c:v>-5.1889519999999959E-6</c:v>
                </c:pt>
                <c:pt idx="475">
                  <c:v>-2.6723136E-5</c:v>
                </c:pt>
                <c:pt idx="476">
                  <c:v>-2.4388103999999999E-5</c:v>
                </c:pt>
                <c:pt idx="477">
                  <c:v>1.7123583999999999E-5</c:v>
                </c:pt>
                <c:pt idx="478">
                  <c:v>7.6537168000000009E-5</c:v>
                </c:pt>
                <c:pt idx="479">
                  <c:v>1.0196306399999999E-4</c:v>
                </c:pt>
                <c:pt idx="480">
                  <c:v>7.4721019999999993E-5</c:v>
                </c:pt>
                <c:pt idx="481">
                  <c:v>5.1889559999999884E-6</c:v>
                </c:pt>
                <c:pt idx="482">
                  <c:v>-7.8353303999999992E-5</c:v>
                </c:pt>
                <c:pt idx="483">
                  <c:v>-1.1493546399999999E-4</c:v>
                </c:pt>
                <c:pt idx="484">
                  <c:v>-7.3683239999999996E-5</c:v>
                </c:pt>
                <c:pt idx="485">
                  <c:v>1.2453499999999988E-5</c:v>
                </c:pt>
                <c:pt idx="486">
                  <c:v>1.0377920000000001E-4</c:v>
                </c:pt>
                <c:pt idx="487">
                  <c:v>1.6371168E-4</c:v>
                </c:pt>
                <c:pt idx="488">
                  <c:v>1.6890064E-4</c:v>
                </c:pt>
                <c:pt idx="489">
                  <c:v>1.39064128E-4</c:v>
                </c:pt>
                <c:pt idx="490">
                  <c:v>1.0040637600000002E-4</c:v>
                </c:pt>
                <c:pt idx="491">
                  <c:v>6.797537199999999E-5</c:v>
                </c:pt>
                <c:pt idx="492">
                  <c:v>6.097028E-5</c:v>
                </c:pt>
                <c:pt idx="493">
                  <c:v>7.3164340000000003E-5</c:v>
                </c:pt>
                <c:pt idx="494">
                  <c:v>8.4839491999999991E-5</c:v>
                </c:pt>
                <c:pt idx="495">
                  <c:v>8.9250108000000003E-5</c:v>
                </c:pt>
                <c:pt idx="496">
                  <c:v>7.4980468000000004E-5</c:v>
                </c:pt>
                <c:pt idx="497">
                  <c:v>4.6181740000000001E-5</c:v>
                </c:pt>
                <c:pt idx="498">
                  <c:v>3.1393200000000003E-5</c:v>
                </c:pt>
                <c:pt idx="499">
                  <c:v>4.6960079999999996E-5</c:v>
                </c:pt>
                <c:pt idx="500">
                  <c:v>1.0793035599999999E-4</c:v>
                </c:pt>
                <c:pt idx="501">
                  <c:v>2.1689852000000002E-4</c:v>
                </c:pt>
                <c:pt idx="502">
                  <c:v>3.3780129999999998E-4</c:v>
                </c:pt>
                <c:pt idx="503">
                  <c:v>4.3950491999999997E-4</c:v>
                </c:pt>
                <c:pt idx="504">
                  <c:v>5.0955589999999995E-4</c:v>
                </c:pt>
                <c:pt idx="505">
                  <c:v>5.3368458000000005E-4</c:v>
                </c:pt>
                <c:pt idx="506">
                  <c:v>5.3342514000000001E-4</c:v>
                </c:pt>
                <c:pt idx="507">
                  <c:v>5.4276525999999989E-4</c:v>
                </c:pt>
                <c:pt idx="508">
                  <c:v>5.6144552000000003E-4</c:v>
                </c:pt>
                <c:pt idx="509">
                  <c:v>5.9050368000000003E-4</c:v>
                </c:pt>
                <c:pt idx="510">
                  <c:v>6.3175589999999999E-4</c:v>
                </c:pt>
                <c:pt idx="511">
                  <c:v>6.5640345999999996E-4</c:v>
                </c:pt>
                <c:pt idx="512">
                  <c:v>6.5043615999999991E-4</c:v>
                </c:pt>
                <c:pt idx="513">
                  <c:v>6.3201533999999993E-4</c:v>
                </c:pt>
                <c:pt idx="514">
                  <c:v>6.1411343999999998E-4</c:v>
                </c:pt>
                <c:pt idx="515">
                  <c:v>5.9724932000000002E-4</c:v>
                </c:pt>
                <c:pt idx="516">
                  <c:v>5.9231980000000006E-4</c:v>
                </c:pt>
                <c:pt idx="517">
                  <c:v>5.9698985999999995E-4</c:v>
                </c:pt>
                <c:pt idx="518">
                  <c:v>5.9309814E-4</c:v>
                </c:pt>
                <c:pt idx="519">
                  <c:v>5.7078559999999986E-4</c:v>
                </c:pt>
                <c:pt idx="520">
                  <c:v>5.4510025999999991E-4</c:v>
                </c:pt>
                <c:pt idx="521">
                  <c:v>5.2097159999999994E-4</c:v>
                </c:pt>
                <c:pt idx="522">
                  <c:v>4.8931894000000002E-4</c:v>
                </c:pt>
                <c:pt idx="523">
                  <c:v>4.5351511999999994E-4</c:v>
                </c:pt>
                <c:pt idx="524">
                  <c:v>4.0525780000000001E-4</c:v>
                </c:pt>
                <c:pt idx="525">
                  <c:v>3.3857965999999995E-4</c:v>
                </c:pt>
                <c:pt idx="526">
                  <c:v>2.7579323999999994E-4</c:v>
                </c:pt>
                <c:pt idx="527">
                  <c:v>2.4699452000000004E-4</c:v>
                </c:pt>
                <c:pt idx="528">
                  <c:v>2.5192404E-4</c:v>
                </c:pt>
                <c:pt idx="529">
                  <c:v>2.8617117999999998E-4</c:v>
                </c:pt>
                <c:pt idx="530">
                  <c:v>3.2638562000000002E-4</c:v>
                </c:pt>
                <c:pt idx="531">
                  <c:v>3.3987692000000003E-4</c:v>
                </c:pt>
                <c:pt idx="532">
                  <c:v>3.2249390000000001E-4</c:v>
                </c:pt>
                <c:pt idx="533">
                  <c:v>2.8850619999999997E-4</c:v>
                </c:pt>
                <c:pt idx="534">
                  <c:v>2.5477795999999999E-4</c:v>
                </c:pt>
                <c:pt idx="535">
                  <c:v>2.3739494000000002E-4</c:v>
                </c:pt>
                <c:pt idx="536">
                  <c:v>2.340221E-4</c:v>
                </c:pt>
                <c:pt idx="537">
                  <c:v>2.2260638000000003E-4</c:v>
                </c:pt>
                <c:pt idx="538">
                  <c:v>1.8368918400000001E-4</c:v>
                </c:pt>
                <c:pt idx="539">
                  <c:v>1.0403864400000004E-4</c:v>
                </c:pt>
                <c:pt idx="540">
                  <c:v>-1.1156275999999994E-5</c:v>
                </c:pt>
                <c:pt idx="541">
                  <c:v>-1.33615716E-4</c:v>
                </c:pt>
                <c:pt idx="542">
                  <c:v>-2.3272485600000001E-4</c:v>
                </c:pt>
                <c:pt idx="543">
                  <c:v>-2.8020383999999998E-4</c:v>
                </c:pt>
                <c:pt idx="544">
                  <c:v>-2.6152358800000003E-4</c:v>
                </c:pt>
                <c:pt idx="545">
                  <c:v>-1.9121317600000003E-4</c:v>
                </c:pt>
                <c:pt idx="546">
                  <c:v>-9.1066255999999992E-5</c:v>
                </c:pt>
                <c:pt idx="547">
                  <c:v>1.6085783999999994E-5</c:v>
                </c:pt>
                <c:pt idx="548">
                  <c:v>1.0793038399999999E-4</c:v>
                </c:pt>
                <c:pt idx="549">
                  <c:v>1.8083527200000001E-4</c:v>
                </c:pt>
                <c:pt idx="550">
                  <c:v>2.2597922E-4</c:v>
                </c:pt>
                <c:pt idx="551">
                  <c:v>2.1170957999999996E-4</c:v>
                </c:pt>
                <c:pt idx="552">
                  <c:v>1.3932357999999999E-4</c:v>
                </c:pt>
                <c:pt idx="553">
                  <c:v>3.8917199999999994E-5</c:v>
                </c:pt>
                <c:pt idx="554">
                  <c:v>-6.5899800000000002E-5</c:v>
                </c:pt>
                <c:pt idx="555">
                  <c:v>-1.2816731600000001E-4</c:v>
                </c:pt>
                <c:pt idx="556">
                  <c:v>-1.1415711600000001E-4</c:v>
                </c:pt>
                <c:pt idx="557">
                  <c:v>-5.0073456000000014E-5</c:v>
                </c:pt>
                <c:pt idx="558">
                  <c:v>2.9058183999999995E-5</c:v>
                </c:pt>
                <c:pt idx="559">
                  <c:v>1.01963084E-4</c:v>
                </c:pt>
                <c:pt idx="560">
                  <c:v>1.4684757999999998E-4</c:v>
                </c:pt>
                <c:pt idx="561">
                  <c:v>1.7201401999999998E-4</c:v>
                </c:pt>
                <c:pt idx="562">
                  <c:v>1.9899660000000002E-4</c:v>
                </c:pt>
                <c:pt idx="563">
                  <c:v>2.2364415999999999E-4</c:v>
                </c:pt>
                <c:pt idx="564">
                  <c:v>2.4258385999999997E-4</c:v>
                </c:pt>
                <c:pt idx="565">
                  <c:v>2.6074521999999999E-4</c:v>
                </c:pt>
                <c:pt idx="566">
                  <c:v>2.7553376000000001E-4</c:v>
                </c:pt>
                <c:pt idx="567">
                  <c:v>2.7709046000000002E-4</c:v>
                </c:pt>
                <c:pt idx="568">
                  <c:v>2.6697198E-4</c:v>
                </c:pt>
                <c:pt idx="569">
                  <c:v>2.4050828E-4</c:v>
                </c:pt>
                <c:pt idx="570">
                  <c:v>1.9666157599999997E-4</c:v>
                </c:pt>
                <c:pt idx="571">
                  <c:v>1.5514989600000001E-4</c:v>
                </c:pt>
                <c:pt idx="572">
                  <c:v>1.3050233600000002E-4</c:v>
                </c:pt>
                <c:pt idx="573">
                  <c:v>1.0559533200000001E-4</c:v>
                </c:pt>
                <c:pt idx="574">
                  <c:v>7.3683232E-5</c:v>
                </c:pt>
                <c:pt idx="575">
                  <c:v>3.061485600000001E-5</c:v>
                </c:pt>
                <c:pt idx="576">
                  <c:v>-2.438812399999999E-5</c:v>
                </c:pt>
                <c:pt idx="577">
                  <c:v>-5.0851824000000006E-5</c:v>
                </c:pt>
                <c:pt idx="578">
                  <c:v>-1.7123580000000012E-5</c:v>
                </c:pt>
                <c:pt idx="579">
                  <c:v>6.4083639999999993E-5</c:v>
                </c:pt>
                <c:pt idx="580">
                  <c:v>1.7901912E-4</c:v>
                </c:pt>
                <c:pt idx="581">
                  <c:v>2.9758686E-4</c:v>
                </c:pt>
                <c:pt idx="582">
                  <c:v>3.7230788000000001E-4</c:v>
                </c:pt>
                <c:pt idx="583">
                  <c:v>4.0006881999999998E-4</c:v>
                </c:pt>
                <c:pt idx="584">
                  <c:v>3.8813421999999998E-4</c:v>
                </c:pt>
                <c:pt idx="585">
                  <c:v>3.21715524E-4</c:v>
                </c:pt>
                <c:pt idx="586">
                  <c:v>2.0626116399999998E-4</c:v>
                </c:pt>
                <c:pt idx="587">
                  <c:v>7.0569863999999985E-5</c:v>
                </c:pt>
                <c:pt idx="588">
                  <c:v>-6.7197036000000006E-5</c:v>
                </c:pt>
                <c:pt idx="589">
                  <c:v>-1.7357071599999999E-4</c:v>
                </c:pt>
                <c:pt idx="590">
                  <c:v>-2.2053080000000001E-4</c:v>
                </c:pt>
                <c:pt idx="591">
                  <c:v>-2.1560127999999999E-4</c:v>
                </c:pt>
                <c:pt idx="592">
                  <c:v>-1.8291084E-4</c:v>
                </c:pt>
                <c:pt idx="593">
                  <c:v>-1.2453503599999999E-4</c:v>
                </c:pt>
                <c:pt idx="594">
                  <c:v>-4.6960095999999993E-5</c:v>
                </c:pt>
                <c:pt idx="595">
                  <c:v>3.7619943999999996E-5</c:v>
                </c:pt>
                <c:pt idx="596">
                  <c:v>1.1804882399999998E-4</c:v>
                </c:pt>
                <c:pt idx="597">
                  <c:v>1.75127384E-4</c:v>
                </c:pt>
              </c:numCache>
            </c:numRef>
          </c:val>
          <c:smooth val="0"/>
        </c:ser>
        <c:ser>
          <c:idx val="84"/>
          <c:order val="83"/>
          <c:marker>
            <c:symbol val="none"/>
          </c:marker>
          <c:val>
            <c:numRef>
              <c:f>Sheet1!$CH$2:$CH$599</c:f>
              <c:numCache>
                <c:formatCode>0.00E+00</c:formatCode>
                <c:ptCount val="598"/>
                <c:pt idx="0">
                  <c:v>3.8009129999999998E-4</c:v>
                </c:pt>
                <c:pt idx="1">
                  <c:v>4.1511679999999999E-4</c:v>
                </c:pt>
                <c:pt idx="2">
                  <c:v>4.2419748E-4</c:v>
                </c:pt>
                <c:pt idx="3">
                  <c:v>4.7556819999999996E-4</c:v>
                </c:pt>
                <c:pt idx="4">
                  <c:v>5.4535971999999998E-4</c:v>
                </c:pt>
                <c:pt idx="5">
                  <c:v>6.3331260000000001E-4</c:v>
                </c:pt>
                <c:pt idx="6">
                  <c:v>7.1166587999999995E-4</c:v>
                </c:pt>
                <c:pt idx="7">
                  <c:v>7.5888542E-4</c:v>
                </c:pt>
                <c:pt idx="8">
                  <c:v>7.6433382000000005E-4</c:v>
                </c:pt>
                <c:pt idx="9">
                  <c:v>7.2567606000000005E-4</c:v>
                </c:pt>
                <c:pt idx="10">
                  <c:v>6.5251172000000009E-4</c:v>
                </c:pt>
                <c:pt idx="11">
                  <c:v>5.6948836000000002E-4</c:v>
                </c:pt>
                <c:pt idx="12">
                  <c:v>4.9061616000000005E-4</c:v>
                </c:pt>
                <c:pt idx="13">
                  <c:v>4.2679194000000003E-4</c:v>
                </c:pt>
                <c:pt idx="14">
                  <c:v>4.0292272E-4</c:v>
                </c:pt>
                <c:pt idx="15">
                  <c:v>4.2445690000000001E-4</c:v>
                </c:pt>
                <c:pt idx="16">
                  <c:v>4.6856306E-4</c:v>
                </c:pt>
                <c:pt idx="17">
                  <c:v>5.1707984000000005E-4</c:v>
                </c:pt>
                <c:pt idx="18">
                  <c:v>5.4717581999999998E-4</c:v>
                </c:pt>
                <c:pt idx="19">
                  <c:v>5.3498176000000013E-4</c:v>
                </c:pt>
                <c:pt idx="20">
                  <c:v>4.9424841999999992E-4</c:v>
                </c:pt>
                <c:pt idx="21">
                  <c:v>4.4936392000000005E-4</c:v>
                </c:pt>
                <c:pt idx="22">
                  <c:v>4.0266328000000001E-4</c:v>
                </c:pt>
                <c:pt idx="23">
                  <c:v>3.6115160000000003E-4</c:v>
                </c:pt>
                <c:pt idx="24">
                  <c:v>3.3287178000000002E-4</c:v>
                </c:pt>
                <c:pt idx="25">
                  <c:v>3.2560724000000002E-4</c:v>
                </c:pt>
                <c:pt idx="26">
                  <c:v>3.637461E-4</c:v>
                </c:pt>
                <c:pt idx="27">
                  <c:v>4.5974185999999998E-4</c:v>
                </c:pt>
                <c:pt idx="28">
                  <c:v>5.8479579999999999E-4</c:v>
                </c:pt>
                <c:pt idx="29">
                  <c:v>7.0180684000000003E-4</c:v>
                </c:pt>
                <c:pt idx="30">
                  <c:v>7.7626841999999994E-4</c:v>
                </c:pt>
                <c:pt idx="31">
                  <c:v>7.8197627999999995E-4</c:v>
                </c:pt>
                <c:pt idx="32">
                  <c:v>7.3838902000000002E-4</c:v>
                </c:pt>
                <c:pt idx="33">
                  <c:v>6.7793764000000003E-4</c:v>
                </c:pt>
                <c:pt idx="34">
                  <c:v>6.0607056000000004E-4</c:v>
                </c:pt>
                <c:pt idx="35">
                  <c:v>5.3160898000000002E-4</c:v>
                </c:pt>
                <c:pt idx="36">
                  <c:v>4.6363360000000007E-4</c:v>
                </c:pt>
                <c:pt idx="37">
                  <c:v>4.0110663999999997E-4</c:v>
                </c:pt>
                <c:pt idx="38">
                  <c:v>3.5310874000000001E-4</c:v>
                </c:pt>
                <c:pt idx="39">
                  <c:v>3.2560723999999996E-4</c:v>
                </c:pt>
                <c:pt idx="40">
                  <c:v>2.8902508E-4</c:v>
                </c:pt>
                <c:pt idx="41">
                  <c:v>2.1196902E-4</c:v>
                </c:pt>
                <c:pt idx="42">
                  <c:v>8.48395E-5</c:v>
                </c:pt>
                <c:pt idx="43">
                  <c:v>-7.1348200000000009E-5</c:v>
                </c:pt>
                <c:pt idx="44">
                  <c:v>-2.1041231999999999E-4</c:v>
                </c:pt>
                <c:pt idx="45">
                  <c:v>-2.8409556000000004E-4</c:v>
                </c:pt>
                <c:pt idx="46">
                  <c:v>-2.6489640800000003E-4</c:v>
                </c:pt>
                <c:pt idx="47">
                  <c:v>-1.6319280800000002E-4</c:v>
                </c:pt>
                <c:pt idx="48">
                  <c:v>-1.1934607999999989E-5</c:v>
                </c:pt>
                <c:pt idx="49">
                  <c:v>1.4892315200000001E-4</c:v>
                </c:pt>
                <c:pt idx="50">
                  <c:v>2.9136011199999999E-4</c:v>
                </c:pt>
                <c:pt idx="51">
                  <c:v>3.8995036000000004E-4</c:v>
                </c:pt>
                <c:pt idx="52">
                  <c:v>4.4002384E-4</c:v>
                </c:pt>
                <c:pt idx="53">
                  <c:v>4.5559072000000007E-4</c:v>
                </c:pt>
                <c:pt idx="54">
                  <c:v>4.6000134000000003E-4</c:v>
                </c:pt>
                <c:pt idx="55">
                  <c:v>4.6181748000000003E-4</c:v>
                </c:pt>
                <c:pt idx="56">
                  <c:v>4.7037926000000004E-4</c:v>
                </c:pt>
                <c:pt idx="57">
                  <c:v>4.8594614E-4</c:v>
                </c:pt>
                <c:pt idx="58">
                  <c:v>4.9839964E-4</c:v>
                </c:pt>
                <c:pt idx="59">
                  <c:v>5.0903700000000005E-4</c:v>
                </c:pt>
                <c:pt idx="60">
                  <c:v>5.2278774000000001E-4</c:v>
                </c:pt>
                <c:pt idx="61">
                  <c:v>5.2512277999999996E-4</c:v>
                </c:pt>
                <c:pt idx="62">
                  <c:v>5.0851810000000005E-4</c:v>
                </c:pt>
                <c:pt idx="63">
                  <c:v>4.8309219999999998E-4</c:v>
                </c:pt>
                <c:pt idx="64">
                  <c:v>4.4235886000000004E-4</c:v>
                </c:pt>
                <c:pt idx="65">
                  <c:v>3.9643656000000005E-4</c:v>
                </c:pt>
                <c:pt idx="66">
                  <c:v>3.6789726E-4</c:v>
                </c:pt>
                <c:pt idx="67">
                  <c:v>3.4636307999999998E-4</c:v>
                </c:pt>
                <c:pt idx="68">
                  <c:v>3.0459194000000004E-4</c:v>
                </c:pt>
                <c:pt idx="69">
                  <c:v>2.50367308E-4</c:v>
                </c:pt>
                <c:pt idx="70">
                  <c:v>1.9173206000000002E-4</c:v>
                </c:pt>
                <c:pt idx="71">
                  <c:v>1.4373418E-4</c:v>
                </c:pt>
                <c:pt idx="72">
                  <c:v>1.4970148E-4</c:v>
                </c:pt>
                <c:pt idx="73">
                  <c:v>2.3376263999999998E-4</c:v>
                </c:pt>
                <c:pt idx="74">
                  <c:v>3.7178897199999998E-4</c:v>
                </c:pt>
                <c:pt idx="75">
                  <c:v>5.2330659999999995E-4</c:v>
                </c:pt>
                <c:pt idx="76">
                  <c:v>6.4161489999999997E-4</c:v>
                </c:pt>
                <c:pt idx="77">
                  <c:v>6.8701830000000006E-4</c:v>
                </c:pt>
                <c:pt idx="78">
                  <c:v>6.6444631999999998E-4</c:v>
                </c:pt>
                <c:pt idx="79">
                  <c:v>6.0503274E-4</c:v>
                </c:pt>
                <c:pt idx="80">
                  <c:v>5.3757626000000005E-4</c:v>
                </c:pt>
                <c:pt idx="81">
                  <c:v>4.8594609999999999E-4</c:v>
                </c:pt>
                <c:pt idx="82">
                  <c:v>4.5533124000000003E-4</c:v>
                </c:pt>
                <c:pt idx="83">
                  <c:v>4.2523527999999996E-4</c:v>
                </c:pt>
                <c:pt idx="84">
                  <c:v>3.7645904000000005E-4</c:v>
                </c:pt>
                <c:pt idx="85">
                  <c:v>3.0329470000000004E-4</c:v>
                </c:pt>
                <c:pt idx="86">
                  <c:v>2.0755839200000005E-4</c:v>
                </c:pt>
                <c:pt idx="87">
                  <c:v>1.0637366799999999E-4</c:v>
                </c:pt>
                <c:pt idx="88">
                  <c:v>2.6204231999999996E-5</c:v>
                </c:pt>
                <c:pt idx="89">
                  <c:v>-5.4484160000000015E-6</c:v>
                </c:pt>
                <c:pt idx="90">
                  <c:v>2.7760944000000008E-5</c:v>
                </c:pt>
                <c:pt idx="91">
                  <c:v>1.3231849200000002E-4</c:v>
                </c:pt>
                <c:pt idx="92">
                  <c:v>2.9058177600000003E-4</c:v>
                </c:pt>
                <c:pt idx="93">
                  <c:v>4.6752531200000005E-4</c:v>
                </c:pt>
                <c:pt idx="94">
                  <c:v>6.2993976000000004E-4</c:v>
                </c:pt>
                <c:pt idx="95">
                  <c:v>7.4617246000000003E-4</c:v>
                </c:pt>
                <c:pt idx="96">
                  <c:v>7.7626841999999994E-4</c:v>
                </c:pt>
                <c:pt idx="97">
                  <c:v>7.0154739999999998E-4</c:v>
                </c:pt>
                <c:pt idx="98">
                  <c:v>5.4276522400000004E-4</c:v>
                </c:pt>
                <c:pt idx="99">
                  <c:v>3.3183400400000002E-4</c:v>
                </c:pt>
                <c:pt idx="100">
                  <c:v>1.2583228399999999E-4</c:v>
                </c:pt>
                <c:pt idx="101">
                  <c:v>-3.8917120000000032E-6</c:v>
                </c:pt>
                <c:pt idx="102">
                  <c:v>-3.0614872000000001E-5</c:v>
                </c:pt>
                <c:pt idx="103">
                  <c:v>1.7901904E-5</c:v>
                </c:pt>
                <c:pt idx="104">
                  <c:v>9.8849684000000006E-5</c:v>
                </c:pt>
                <c:pt idx="105">
                  <c:v>1.72532924E-4</c:v>
                </c:pt>
                <c:pt idx="106">
                  <c:v>2.1404459999999997E-4</c:v>
                </c:pt>
                <c:pt idx="107">
                  <c:v>2.3220595999999999E-4</c:v>
                </c:pt>
                <c:pt idx="108">
                  <c:v>2.4465945999999999E-4</c:v>
                </c:pt>
                <c:pt idx="109">
                  <c:v>2.4647557999999997E-4</c:v>
                </c:pt>
                <c:pt idx="110">
                  <c:v>2.2001188000000003E-4</c:v>
                </c:pt>
                <c:pt idx="111">
                  <c:v>1.7019786800000003E-4</c:v>
                </c:pt>
                <c:pt idx="112">
                  <c:v>1.2245944400000002E-4</c:v>
                </c:pt>
                <c:pt idx="113">
                  <c:v>9.7292983999999988E-5</c:v>
                </c:pt>
                <c:pt idx="114">
                  <c:v>1.1078428400000001E-4</c:v>
                </c:pt>
                <c:pt idx="115">
                  <c:v>1.5566878399999999E-4</c:v>
                </c:pt>
                <c:pt idx="116">
                  <c:v>1.92510396E-4</c:v>
                </c:pt>
                <c:pt idx="117">
                  <c:v>1.8342971599999999E-4</c:v>
                </c:pt>
                <c:pt idx="118">
                  <c:v>1.2090275599999996E-4</c:v>
                </c:pt>
                <c:pt idx="119">
                  <c:v>1.8420795999999994E-5</c:v>
                </c:pt>
                <c:pt idx="120">
                  <c:v>-8.7952883999999992E-5</c:v>
                </c:pt>
                <c:pt idx="121">
                  <c:v>-1.5904162399999998E-4</c:v>
                </c:pt>
                <c:pt idx="122">
                  <c:v>-1.7253291999999996E-4</c:v>
                </c:pt>
                <c:pt idx="123">
                  <c:v>-1.2816731199999999E-4</c:v>
                </c:pt>
                <c:pt idx="124">
                  <c:v>-4.3587251999999997E-5</c:v>
                </c:pt>
                <c:pt idx="125">
                  <c:v>5.3446307999999999E-5</c:v>
                </c:pt>
                <c:pt idx="126">
                  <c:v>1.47625928E-4</c:v>
                </c:pt>
                <c:pt idx="127">
                  <c:v>2.2623866800000001E-4</c:v>
                </c:pt>
                <c:pt idx="128">
                  <c:v>2.7812826000000004E-4</c:v>
                </c:pt>
                <c:pt idx="129">
                  <c:v>3.1004035999999995E-4</c:v>
                </c:pt>
                <c:pt idx="130">
                  <c:v>3.2456944000000001E-4</c:v>
                </c:pt>
                <c:pt idx="131">
                  <c:v>3.1756433999999999E-4</c:v>
                </c:pt>
                <c:pt idx="132">
                  <c:v>2.9654905999999999E-4</c:v>
                </c:pt>
                <c:pt idx="133">
                  <c:v>2.7423653999999998E-4</c:v>
                </c:pt>
                <c:pt idx="134">
                  <c:v>2.5322124E-4</c:v>
                </c:pt>
                <c:pt idx="135">
                  <c:v>2.4284331999999999E-4</c:v>
                </c:pt>
                <c:pt idx="136">
                  <c:v>2.4284331999999999E-4</c:v>
                </c:pt>
                <c:pt idx="137">
                  <c:v>2.5140509999999999E-4</c:v>
                </c:pt>
                <c:pt idx="138">
                  <c:v>2.7916603999999997E-4</c:v>
                </c:pt>
                <c:pt idx="139">
                  <c:v>3.3442847999999998E-4</c:v>
                </c:pt>
                <c:pt idx="140">
                  <c:v>4.1174400000000002E-4</c:v>
                </c:pt>
                <c:pt idx="141">
                  <c:v>4.9684293999999998E-4</c:v>
                </c:pt>
                <c:pt idx="142">
                  <c:v>5.6274274000000005E-4</c:v>
                </c:pt>
                <c:pt idx="143">
                  <c:v>5.8272024000000002E-4</c:v>
                </c:pt>
                <c:pt idx="144">
                  <c:v>5.5599708000000003E-4</c:v>
                </c:pt>
                <c:pt idx="145">
                  <c:v>4.9450790000000002E-4</c:v>
                </c:pt>
                <c:pt idx="146">
                  <c:v>4.2419750000000003E-4</c:v>
                </c:pt>
                <c:pt idx="147">
                  <c:v>3.6971341999999998E-4</c:v>
                </c:pt>
                <c:pt idx="148">
                  <c:v>3.4117414000000001E-4</c:v>
                </c:pt>
                <c:pt idx="149">
                  <c:v>3.4117414000000006E-4</c:v>
                </c:pt>
                <c:pt idx="150">
                  <c:v>3.6945396000000001E-4</c:v>
                </c:pt>
                <c:pt idx="151">
                  <c:v>4.0499834E-4</c:v>
                </c:pt>
                <c:pt idx="152">
                  <c:v>4.1952742E-4</c:v>
                </c:pt>
                <c:pt idx="153">
                  <c:v>3.9643654000000002E-4</c:v>
                </c:pt>
                <c:pt idx="154">
                  <c:v>3.2898006800000004E-4</c:v>
                </c:pt>
                <c:pt idx="155">
                  <c:v>2.3895161600000003E-4</c:v>
                </c:pt>
                <c:pt idx="156">
                  <c:v>1.6708451600000001E-4</c:v>
                </c:pt>
                <c:pt idx="157">
                  <c:v>1.4529087600000001E-4</c:v>
                </c:pt>
                <c:pt idx="158">
                  <c:v>1.72792356E-4</c:v>
                </c:pt>
                <c:pt idx="159">
                  <c:v>2.25200848E-4</c:v>
                </c:pt>
                <c:pt idx="160">
                  <c:v>2.6204245999999999E-4</c:v>
                </c:pt>
                <c:pt idx="161">
                  <c:v>2.6204245999999999E-4</c:v>
                </c:pt>
                <c:pt idx="162">
                  <c:v>2.3531932E-4</c:v>
                </c:pt>
                <c:pt idx="163">
                  <c:v>2.1637962000000001E-4</c:v>
                </c:pt>
                <c:pt idx="164">
                  <c:v>2.2857367999999997E-4</c:v>
                </c:pt>
                <c:pt idx="165">
                  <c:v>2.6878811999999996E-4</c:v>
                </c:pt>
                <c:pt idx="166">
                  <c:v>3.0537027999999998E-4</c:v>
                </c:pt>
                <c:pt idx="167">
                  <c:v>3.0562973999999999E-4</c:v>
                </c:pt>
                <c:pt idx="168">
                  <c:v>2.6126413599999998E-4</c:v>
                </c:pt>
                <c:pt idx="169">
                  <c:v>2.0107219999999999E-4</c:v>
                </c:pt>
                <c:pt idx="170">
                  <c:v>1.7512739999999999E-4</c:v>
                </c:pt>
                <c:pt idx="171">
                  <c:v>2.1663908E-4</c:v>
                </c:pt>
                <c:pt idx="172">
                  <c:v>3.2301276000000002E-4</c:v>
                </c:pt>
                <c:pt idx="173">
                  <c:v>4.6752530399999997E-4</c:v>
                </c:pt>
                <c:pt idx="174">
                  <c:v>6.1177840000000002E-4</c:v>
                </c:pt>
                <c:pt idx="175">
                  <c:v>7.2853000000000002E-4</c:v>
                </c:pt>
                <c:pt idx="176">
                  <c:v>8.2867697999999997E-4</c:v>
                </c:pt>
                <c:pt idx="177">
                  <c:v>9.4387194000000003E-4</c:v>
                </c:pt>
                <c:pt idx="178">
                  <c:v>1.0966869E-3</c:v>
                </c:pt>
                <c:pt idx="179">
                  <c:v>1.2954240600000001E-3</c:v>
                </c:pt>
                <c:pt idx="180">
                  <c:v>1.5247762000000001E-3</c:v>
                </c:pt>
                <c:pt idx="181">
                  <c:v>1.7554254000000003E-3</c:v>
                </c:pt>
                <c:pt idx="182">
                  <c:v>1.9679132E-3</c:v>
                </c:pt>
                <c:pt idx="183">
                  <c:v>2.1710609999999997E-3</c:v>
                </c:pt>
                <c:pt idx="184">
                  <c:v>2.3998941999999997E-3</c:v>
                </c:pt>
                <c:pt idx="185">
                  <c:v>2.6865842000000002E-3</c:v>
                </c:pt>
                <c:pt idx="186">
                  <c:v>3.042028E-3</c:v>
                </c:pt>
                <c:pt idx="187">
                  <c:v>3.4599988E-3</c:v>
                </c:pt>
                <c:pt idx="188">
                  <c:v>3.9192215999999998E-3</c:v>
                </c:pt>
                <c:pt idx="189">
                  <c:v>4.3968653999999999E-3</c:v>
                </c:pt>
                <c:pt idx="190">
                  <c:v>4.9066805999999994E-3</c:v>
                </c:pt>
                <c:pt idx="191">
                  <c:v>5.4748718000000004E-3</c:v>
                </c:pt>
                <c:pt idx="192">
                  <c:v>6.1196002000000003E-3</c:v>
                </c:pt>
                <c:pt idx="193">
                  <c:v>6.8413846E-3</c:v>
                </c:pt>
                <c:pt idx="194">
                  <c:v>7.6194692000000012E-3</c:v>
                </c:pt>
                <c:pt idx="195">
                  <c:v>8.4146774000000008E-3</c:v>
                </c:pt>
                <c:pt idx="196">
                  <c:v>9.1854981999999995E-3</c:v>
                </c:pt>
                <c:pt idx="197">
                  <c:v>9.9046869999999988E-3</c:v>
                </c:pt>
                <c:pt idx="198">
                  <c:v>1.0560311399999999E-2</c:v>
                </c:pt>
                <c:pt idx="199">
                  <c:v>1.11383608E-2</c:v>
                </c:pt>
                <c:pt idx="200">
                  <c:v>1.1627419999999999E-2</c:v>
                </c:pt>
                <c:pt idx="201">
                  <c:v>1.2055247999999999E-2</c:v>
                </c:pt>
                <c:pt idx="202">
                  <c:v>1.2457394E-2</c:v>
                </c:pt>
                <c:pt idx="203">
                  <c:v>1.2852794000000001E-2</c:v>
                </c:pt>
                <c:pt idx="204">
                  <c:v>1.3251047999999998E-2</c:v>
                </c:pt>
                <c:pt idx="205">
                  <c:v>1.3638144E-2</c:v>
                </c:pt>
                <c:pt idx="206">
                  <c:v>1.3985026000000001E-2</c:v>
                </c:pt>
                <c:pt idx="207">
                  <c:v>1.4261078E-2</c:v>
                </c:pt>
                <c:pt idx="208">
                  <c:v>1.4448398000000001E-2</c:v>
                </c:pt>
                <c:pt idx="209">
                  <c:v>1.4544652E-2</c:v>
                </c:pt>
                <c:pt idx="210">
                  <c:v>1.4571116E-2</c:v>
                </c:pt>
                <c:pt idx="211">
                  <c:v>1.4553994000000001E-2</c:v>
                </c:pt>
                <c:pt idx="212">
                  <c:v>1.4526233999999999E-2</c:v>
                </c:pt>
                <c:pt idx="213">
                  <c:v>1.4491988000000001E-2</c:v>
                </c:pt>
                <c:pt idx="214">
                  <c:v>1.4418564E-2</c:v>
                </c:pt>
                <c:pt idx="215">
                  <c:v>1.4273533999999999E-2</c:v>
                </c:pt>
                <c:pt idx="216">
                  <c:v>1.4034582E-2</c:v>
                </c:pt>
                <c:pt idx="217">
                  <c:v>1.3702488000000002E-2</c:v>
                </c:pt>
                <c:pt idx="218">
                  <c:v>1.3307089999999999E-2</c:v>
                </c:pt>
                <c:pt idx="219">
                  <c:v>1.2886786000000001E-2</c:v>
                </c:pt>
                <c:pt idx="220">
                  <c:v>1.2455582E-2</c:v>
                </c:pt>
                <c:pt idx="221">
                  <c:v>1.2009071999999999E-2</c:v>
                </c:pt>
                <c:pt idx="222">
                  <c:v>1.1535838000000001E-2</c:v>
                </c:pt>
                <c:pt idx="223">
                  <c:v>1.1038215800000001E-2</c:v>
                </c:pt>
                <c:pt idx="224">
                  <c:v>1.05219132E-2</c:v>
                </c:pt>
                <c:pt idx="225">
                  <c:v>9.9991257999999996E-3</c:v>
                </c:pt>
                <c:pt idx="226">
                  <c:v>9.4929424000000009E-3</c:v>
                </c:pt>
                <c:pt idx="227">
                  <c:v>9.0085534000000009E-3</c:v>
                </c:pt>
                <c:pt idx="228">
                  <c:v>8.5438820000000009E-3</c:v>
                </c:pt>
                <c:pt idx="229">
                  <c:v>8.1134577999999995E-3</c:v>
                </c:pt>
                <c:pt idx="230">
                  <c:v>7.7273992000000003E-3</c:v>
                </c:pt>
                <c:pt idx="231">
                  <c:v>7.3805172000000006E-3</c:v>
                </c:pt>
                <c:pt idx="232">
                  <c:v>7.0709958000000003E-3</c:v>
                </c:pt>
                <c:pt idx="233">
                  <c:v>6.7804140000000002E-3</c:v>
                </c:pt>
                <c:pt idx="234">
                  <c:v>6.4893134000000002E-3</c:v>
                </c:pt>
                <c:pt idx="235">
                  <c:v>6.2049584000000001E-3</c:v>
                </c:pt>
                <c:pt idx="236">
                  <c:v>5.9436943999999995E-3</c:v>
                </c:pt>
                <c:pt idx="237">
                  <c:v>5.7231636000000001E-3</c:v>
                </c:pt>
                <c:pt idx="238">
                  <c:v>5.5726838000000004E-3</c:v>
                </c:pt>
                <c:pt idx="239">
                  <c:v>5.4984815999999997E-3</c:v>
                </c:pt>
                <c:pt idx="240">
                  <c:v>5.4712396000000012E-3</c:v>
                </c:pt>
                <c:pt idx="241">
                  <c:v>5.4650128000000003E-3</c:v>
                </c:pt>
                <c:pt idx="242">
                  <c:v>5.4595644000000002E-3</c:v>
                </c:pt>
                <c:pt idx="243">
                  <c:v>5.432063E-3</c:v>
                </c:pt>
                <c:pt idx="244">
                  <c:v>5.3884757999999996E-3</c:v>
                </c:pt>
                <c:pt idx="245">
                  <c:v>5.3407374000000001E-3</c:v>
                </c:pt>
                <c:pt idx="246">
                  <c:v>5.2784697999999994E-3</c:v>
                </c:pt>
                <c:pt idx="247">
                  <c:v>5.1879223999999995E-3</c:v>
                </c:pt>
                <c:pt idx="248">
                  <c:v>5.0623494000000008E-3</c:v>
                </c:pt>
                <c:pt idx="249">
                  <c:v>4.8874814000000001E-3</c:v>
                </c:pt>
                <c:pt idx="250">
                  <c:v>4.6723990000000007E-3</c:v>
                </c:pt>
                <c:pt idx="251">
                  <c:v>4.4453820000000003E-3</c:v>
                </c:pt>
                <c:pt idx="252">
                  <c:v>4.2318564000000001E-3</c:v>
                </c:pt>
                <c:pt idx="253">
                  <c:v>4.0453134000000002E-3</c:v>
                </c:pt>
                <c:pt idx="254">
                  <c:v>3.8930173999999996E-3</c:v>
                </c:pt>
                <c:pt idx="255">
                  <c:v>3.7635528000000001E-3</c:v>
                </c:pt>
                <c:pt idx="256">
                  <c:v>3.6198186000000001E-3</c:v>
                </c:pt>
                <c:pt idx="257">
                  <c:v>3.4283460000000001E-3</c:v>
                </c:pt>
                <c:pt idx="258">
                  <c:v>3.1844648000000004E-3</c:v>
                </c:pt>
                <c:pt idx="259">
                  <c:v>2.8993313999999999E-3</c:v>
                </c:pt>
                <c:pt idx="260">
                  <c:v>2.5898100000000001E-3</c:v>
                </c:pt>
                <c:pt idx="261">
                  <c:v>2.3046766000000001E-3</c:v>
                </c:pt>
                <c:pt idx="262">
                  <c:v>2.0810323999999997E-3</c:v>
                </c:pt>
                <c:pt idx="263">
                  <c:v>1.9274392E-3</c:v>
                </c:pt>
                <c:pt idx="264">
                  <c:v>1.8340380000000001E-3</c:v>
                </c:pt>
                <c:pt idx="265">
                  <c:v>1.7798134E-3</c:v>
                </c:pt>
                <c:pt idx="266">
                  <c:v>1.7229944E-3</c:v>
                </c:pt>
                <c:pt idx="267">
                  <c:v>1.6404898E-3</c:v>
                </c:pt>
                <c:pt idx="268">
                  <c:v>1.5418996E-3</c:v>
                </c:pt>
                <c:pt idx="269">
                  <c:v>1.4575790000000001E-3</c:v>
                </c:pt>
                <c:pt idx="270">
                  <c:v>1.4173643999999999E-3</c:v>
                </c:pt>
                <c:pt idx="271">
                  <c:v>1.4209966000000001E-3</c:v>
                </c:pt>
                <c:pt idx="272">
                  <c:v>1.436823E-3</c:v>
                </c:pt>
                <c:pt idx="273">
                  <c:v>1.4184022000000001E-3</c:v>
                </c:pt>
                <c:pt idx="274">
                  <c:v>1.3374544199999999E-3</c:v>
                </c:pt>
                <c:pt idx="275">
                  <c:v>1.20254152E-3</c:v>
                </c:pt>
                <c:pt idx="276">
                  <c:v>1.05984516E-3</c:v>
                </c:pt>
                <c:pt idx="277">
                  <c:v>9.5217422000000006E-4</c:v>
                </c:pt>
                <c:pt idx="278">
                  <c:v>9.0365740000000001E-4</c:v>
                </c:pt>
                <c:pt idx="279">
                  <c:v>9.1144078000000004E-4</c:v>
                </c:pt>
                <c:pt idx="280">
                  <c:v>9.4490947999999989E-4</c:v>
                </c:pt>
                <c:pt idx="281">
                  <c:v>9.7552443999999983E-4</c:v>
                </c:pt>
                <c:pt idx="282">
                  <c:v>9.9550193999999991E-4</c:v>
                </c:pt>
                <c:pt idx="283">
                  <c:v>1.00224758E-3</c:v>
                </c:pt>
                <c:pt idx="284">
                  <c:v>9.9887479999999991E-4</c:v>
                </c:pt>
                <c:pt idx="285">
                  <c:v>9.9602095999999987E-4</c:v>
                </c:pt>
                <c:pt idx="286">
                  <c:v>9.9524251999999979E-4</c:v>
                </c:pt>
                <c:pt idx="287">
                  <c:v>9.9420473999999991E-4</c:v>
                </c:pt>
                <c:pt idx="288">
                  <c:v>9.9576143999999993E-4</c:v>
                </c:pt>
                <c:pt idx="289">
                  <c:v>1.0035448200000001E-3</c:v>
                </c:pt>
                <c:pt idx="290">
                  <c:v>1.01132826E-3</c:v>
                </c:pt>
                <c:pt idx="291">
                  <c:v>1.0040637199999999E-3</c:v>
                </c:pt>
                <c:pt idx="292">
                  <c:v>9.7241106000000004E-4</c:v>
                </c:pt>
                <c:pt idx="293">
                  <c:v>9.1195967999999994E-4</c:v>
                </c:pt>
                <c:pt idx="294">
                  <c:v>8.1648287999999995E-4</c:v>
                </c:pt>
                <c:pt idx="295">
                  <c:v>7.0440134000000006E-4</c:v>
                </c:pt>
                <c:pt idx="296">
                  <c:v>6.0140048000000002E-4</c:v>
                </c:pt>
                <c:pt idx="297">
                  <c:v>5.1007478000000004E-4</c:v>
                </c:pt>
                <c:pt idx="298">
                  <c:v>4.3483484000000005E-4</c:v>
                </c:pt>
                <c:pt idx="299">
                  <c:v>3.8839364000000005E-4</c:v>
                </c:pt>
                <c:pt idx="300">
                  <c:v>3.5725988000000002E-4</c:v>
                </c:pt>
                <c:pt idx="301">
                  <c:v>3.2690445999999999E-4</c:v>
                </c:pt>
                <c:pt idx="302">
                  <c:v>3.0537027999999998E-4</c:v>
                </c:pt>
                <c:pt idx="303">
                  <c:v>2.8513334000000002E-4</c:v>
                </c:pt>
                <c:pt idx="304">
                  <c:v>2.4829174000000001E-4</c:v>
                </c:pt>
                <c:pt idx="305">
                  <c:v>1.8576477600000001E-4</c:v>
                </c:pt>
                <c:pt idx="306">
                  <c:v>9.8590255999999983E-5</c:v>
                </c:pt>
                <c:pt idx="307">
                  <c:v>-2.5944639999999904E-6</c:v>
                </c:pt>
                <c:pt idx="308">
                  <c:v>-9.4179604000000006E-5</c:v>
                </c:pt>
                <c:pt idx="309">
                  <c:v>-1.53333764E-4</c:v>
                </c:pt>
                <c:pt idx="310">
                  <c:v>-1.6967898799999999E-4</c:v>
                </c:pt>
                <c:pt idx="311">
                  <c:v>-1.59301072E-4</c:v>
                </c:pt>
                <c:pt idx="312">
                  <c:v>-1.5307433200000003E-4</c:v>
                </c:pt>
                <c:pt idx="313">
                  <c:v>-1.6890065200000001E-4</c:v>
                </c:pt>
                <c:pt idx="314">
                  <c:v>-2.1041233199999999E-4</c:v>
                </c:pt>
                <c:pt idx="315">
                  <c:v>-2.62042484E-4</c:v>
                </c:pt>
                <c:pt idx="316">
                  <c:v>-2.8980341999999999E-4</c:v>
                </c:pt>
                <c:pt idx="317">
                  <c:v>-2.8124163999999999E-4</c:v>
                </c:pt>
                <c:pt idx="318">
                  <c:v>-2.4258390000000003E-4</c:v>
                </c:pt>
                <c:pt idx="319">
                  <c:v>-1.9588325999999999E-4</c:v>
                </c:pt>
                <c:pt idx="320">
                  <c:v>-1.8161362E-4</c:v>
                </c:pt>
                <c:pt idx="321">
                  <c:v>-2.101529E-4</c:v>
                </c:pt>
                <c:pt idx="322">
                  <c:v>-2.4362168000000001E-4</c:v>
                </c:pt>
                <c:pt idx="323">
                  <c:v>-2.6256138000000002E-4</c:v>
                </c:pt>
                <c:pt idx="324">
                  <c:v>-2.6411806000000001E-4</c:v>
                </c:pt>
                <c:pt idx="325">
                  <c:v>-2.3765435999999998E-4</c:v>
                </c:pt>
                <c:pt idx="326">
                  <c:v>-2.1637962000000001E-4</c:v>
                </c:pt>
                <c:pt idx="327">
                  <c:v>-2.4336221999999999E-4</c:v>
                </c:pt>
                <c:pt idx="328">
                  <c:v>-3.0329471999999996E-4</c:v>
                </c:pt>
                <c:pt idx="329">
                  <c:v>-3.6997286000000002E-4</c:v>
                </c:pt>
                <c:pt idx="330">
                  <c:v>-4.3405652000000003E-4</c:v>
                </c:pt>
                <c:pt idx="331">
                  <c:v>-4.7115760000000003E-4</c:v>
                </c:pt>
                <c:pt idx="332">
                  <c:v>-4.8101662000000003E-4</c:v>
                </c:pt>
                <c:pt idx="333">
                  <c:v>-5.0177246000000005E-4</c:v>
                </c:pt>
                <c:pt idx="334">
                  <c:v>-5.3861408000000009E-4</c:v>
                </c:pt>
                <c:pt idx="335">
                  <c:v>-5.7208287999999997E-4</c:v>
                </c:pt>
                <c:pt idx="336">
                  <c:v>-5.9335760000000007E-4</c:v>
                </c:pt>
                <c:pt idx="337">
                  <c:v>-5.8453638000000008E-4</c:v>
                </c:pt>
                <c:pt idx="338">
                  <c:v>-5.2693892000000003E-4</c:v>
                </c:pt>
                <c:pt idx="339">
                  <c:v>-4.3794823999999998E-4</c:v>
                </c:pt>
                <c:pt idx="340">
                  <c:v>-3.3053676000000003E-4</c:v>
                </c:pt>
                <c:pt idx="341">
                  <c:v>-2.1482295600000001E-4</c:v>
                </c:pt>
                <c:pt idx="342">
                  <c:v>-1.2194055999999997E-4</c:v>
                </c:pt>
                <c:pt idx="343">
                  <c:v>-9.0028439999999989E-5</c:v>
                </c:pt>
                <c:pt idx="344">
                  <c:v>-1.3750744000000001E-4</c:v>
                </c:pt>
                <c:pt idx="345">
                  <c:v>-2.6100469999999998E-4</c:v>
                </c:pt>
                <c:pt idx="346">
                  <c:v>-4.21862464E-4</c:v>
                </c:pt>
                <c:pt idx="347">
                  <c:v>-5.5469983999999997E-4</c:v>
                </c:pt>
                <c:pt idx="348">
                  <c:v>-6.0581110000000008E-4</c:v>
                </c:pt>
                <c:pt idx="349">
                  <c:v>-5.5288370000000002E-4</c:v>
                </c:pt>
                <c:pt idx="350">
                  <c:v>-4.2523527199999999E-4</c:v>
                </c:pt>
                <c:pt idx="351">
                  <c:v>-2.8124162799999998E-4</c:v>
                </c:pt>
                <c:pt idx="352">
                  <c:v>-1.6682506000000001E-4</c:v>
                </c:pt>
                <c:pt idx="353">
                  <c:v>-9.4179624000000008E-5</c:v>
                </c:pt>
                <c:pt idx="354">
                  <c:v>-4.4106159999999999E-5</c:v>
                </c:pt>
                <c:pt idx="355">
                  <c:v>1.6604672000000004E-5</c:v>
                </c:pt>
                <c:pt idx="356">
                  <c:v>1.0507644800000001E-4</c:v>
                </c:pt>
                <c:pt idx="357">
                  <c:v>1.9769938000000002E-4</c:v>
                </c:pt>
                <c:pt idx="358">
                  <c:v>2.5529684400000006E-4</c:v>
                </c:pt>
                <c:pt idx="359">
                  <c:v>2.4932954000000008E-4</c:v>
                </c:pt>
                <c:pt idx="360">
                  <c:v>1.6500894E-4</c:v>
                </c:pt>
                <c:pt idx="361">
                  <c:v>1.608578E-5</c:v>
                </c:pt>
                <c:pt idx="362">
                  <c:v>-1.4866369999999999E-4</c:v>
                </c:pt>
                <c:pt idx="363">
                  <c:v>-2.7864715999999999E-4</c:v>
                </c:pt>
                <c:pt idx="364">
                  <c:v>-3.5181150000000006E-4</c:v>
                </c:pt>
                <c:pt idx="365">
                  <c:v>-3.5907604000000001E-4</c:v>
                </c:pt>
                <c:pt idx="366">
                  <c:v>-3.1211596000000003E-4</c:v>
                </c:pt>
                <c:pt idx="367">
                  <c:v>-2.5659407999999997E-4</c:v>
                </c:pt>
                <c:pt idx="368">
                  <c:v>-2.2909258000000004E-4</c:v>
                </c:pt>
                <c:pt idx="369">
                  <c:v>-2.3116816E-4</c:v>
                </c:pt>
                <c:pt idx="370">
                  <c:v>-2.5114566E-4</c:v>
                </c:pt>
                <c:pt idx="371">
                  <c:v>-2.6904756E-4</c:v>
                </c:pt>
                <c:pt idx="372">
                  <c:v>-2.6593418000000005E-4</c:v>
                </c:pt>
                <c:pt idx="373">
                  <c:v>-2.5918854E-4</c:v>
                </c:pt>
                <c:pt idx="374">
                  <c:v>-2.7086370000000001E-4</c:v>
                </c:pt>
                <c:pt idx="375">
                  <c:v>-2.9525182000000004E-4</c:v>
                </c:pt>
                <c:pt idx="376">
                  <c:v>-3.3027729999999996E-4</c:v>
                </c:pt>
                <c:pt idx="377">
                  <c:v>-3.5829770000000001E-4</c:v>
                </c:pt>
                <c:pt idx="378">
                  <c:v>-3.4454696E-4</c:v>
                </c:pt>
                <c:pt idx="379">
                  <c:v>-2.9213846000000001E-4</c:v>
                </c:pt>
                <c:pt idx="380">
                  <c:v>-2.2909257999999998E-4</c:v>
                </c:pt>
                <c:pt idx="381">
                  <c:v>-1.6163610400000001E-4</c:v>
                </c:pt>
                <c:pt idx="382">
                  <c:v>-1.0637367199999999E-4</c:v>
                </c:pt>
                <c:pt idx="383">
                  <c:v>-8.3542244000000008E-5</c:v>
                </c:pt>
                <c:pt idx="384">
                  <c:v>-9.0547343999999993E-5</c:v>
                </c:pt>
                <c:pt idx="385">
                  <c:v>-1.3179958399999999E-4</c:v>
                </c:pt>
                <c:pt idx="386">
                  <c:v>-2.0366667999999996E-4</c:v>
                </c:pt>
                <c:pt idx="387">
                  <c:v>-2.71123152E-4</c:v>
                </c:pt>
                <c:pt idx="388">
                  <c:v>-3.0303526000000005E-4</c:v>
                </c:pt>
                <c:pt idx="389">
                  <c:v>-2.9084119999999998E-4</c:v>
                </c:pt>
                <c:pt idx="390">
                  <c:v>-2.4543779999999999E-4</c:v>
                </c:pt>
                <c:pt idx="391">
                  <c:v>-2.1637962000000001E-4</c:v>
                </c:pt>
                <c:pt idx="392">
                  <c:v>-2.4621616000000001E-4</c:v>
                </c:pt>
                <c:pt idx="393">
                  <c:v>-3.3105566000000004E-4</c:v>
                </c:pt>
                <c:pt idx="394">
                  <c:v>-4.2575418000000002E-4</c:v>
                </c:pt>
                <c:pt idx="395">
                  <c:v>-4.6726586000000005E-4</c:v>
                </c:pt>
                <c:pt idx="396">
                  <c:v>-4.20565224E-4</c:v>
                </c:pt>
                <c:pt idx="397">
                  <c:v>-3.1626711600000004E-4</c:v>
                </c:pt>
                <c:pt idx="398">
                  <c:v>-2.1871465599999999E-4</c:v>
                </c:pt>
                <c:pt idx="399">
                  <c:v>-1.81354156E-4</c:v>
                </c:pt>
                <c:pt idx="400">
                  <c:v>-2.24941416E-4</c:v>
                </c:pt>
                <c:pt idx="401">
                  <c:v>-3.0952147199999995E-4</c:v>
                </c:pt>
                <c:pt idx="402">
                  <c:v>-3.6789727999999997E-4</c:v>
                </c:pt>
                <c:pt idx="403">
                  <c:v>-3.7127009999999997E-4</c:v>
                </c:pt>
                <c:pt idx="404">
                  <c:v>-3.4454694000000003E-4</c:v>
                </c:pt>
                <c:pt idx="405">
                  <c:v>-3.3079620000000002E-4</c:v>
                </c:pt>
                <c:pt idx="406">
                  <c:v>-3.7152953999999996E-4</c:v>
                </c:pt>
                <c:pt idx="407">
                  <c:v>-4.8205438000000004E-4</c:v>
                </c:pt>
                <c:pt idx="408">
                  <c:v>-6.2604804000000009E-4</c:v>
                </c:pt>
                <c:pt idx="409">
                  <c:v>-7.5291811999999994E-4</c:v>
                </c:pt>
                <c:pt idx="410">
                  <c:v>-8.3516313999999997E-4</c:v>
                </c:pt>
                <c:pt idx="411">
                  <c:v>-8.6603744000000003E-4</c:v>
                </c:pt>
                <c:pt idx="412">
                  <c:v>-8.5877289999999992E-4</c:v>
                </c:pt>
                <c:pt idx="413">
                  <c:v>-8.4554104000000006E-4</c:v>
                </c:pt>
                <c:pt idx="414">
                  <c:v>-8.5332447999999996E-4</c:v>
                </c:pt>
                <c:pt idx="415">
                  <c:v>-8.8134485999999987E-4</c:v>
                </c:pt>
                <c:pt idx="416">
                  <c:v>-9.2259701999999996E-4</c:v>
                </c:pt>
                <c:pt idx="417">
                  <c:v>-9.7215159999999997E-4</c:v>
                </c:pt>
                <c:pt idx="418">
                  <c:v>-1.0118472E-3</c:v>
                </c:pt>
                <c:pt idx="419">
                  <c:v>-1.0253386E-3</c:v>
                </c:pt>
                <c:pt idx="420">
                  <c:v>-1.01106896E-3</c:v>
                </c:pt>
                <c:pt idx="421">
                  <c:v>-9.6566563999999982E-4</c:v>
                </c:pt>
                <c:pt idx="422">
                  <c:v>-8.8108557999999994E-4</c:v>
                </c:pt>
                <c:pt idx="423">
                  <c:v>-7.6692839999999997E-4</c:v>
                </c:pt>
                <c:pt idx="424">
                  <c:v>-6.3616650000000003E-4</c:v>
                </c:pt>
                <c:pt idx="425">
                  <c:v>-5.1007478000000015E-4</c:v>
                </c:pt>
                <c:pt idx="426">
                  <c:v>-4.0629558000000005E-4</c:v>
                </c:pt>
                <c:pt idx="427">
                  <c:v>-3.3001786000000003E-4</c:v>
                </c:pt>
                <c:pt idx="428">
                  <c:v>-2.8331722000000004E-4</c:v>
                </c:pt>
                <c:pt idx="429">
                  <c:v>-2.6256137999999997E-4</c:v>
                </c:pt>
                <c:pt idx="430">
                  <c:v>-2.5581572E-4</c:v>
                </c:pt>
                <c:pt idx="431">
                  <c:v>-2.6411803999999998E-4</c:v>
                </c:pt>
                <c:pt idx="432">
                  <c:v>-2.9706793999999996E-4</c:v>
                </c:pt>
                <c:pt idx="433">
                  <c:v>-3.4143355999999997E-4</c:v>
                </c:pt>
                <c:pt idx="434">
                  <c:v>-3.8398304000000002E-4</c:v>
                </c:pt>
                <c:pt idx="435">
                  <c:v>-4.2108412000000002E-4</c:v>
                </c:pt>
                <c:pt idx="436">
                  <c:v>-4.4625058000000005E-4</c:v>
                </c:pt>
                <c:pt idx="437">
                  <c:v>-4.5455291999999995E-4</c:v>
                </c:pt>
                <c:pt idx="438">
                  <c:v>-4.6077965999999999E-4</c:v>
                </c:pt>
                <c:pt idx="439">
                  <c:v>-4.6441193999999995E-4</c:v>
                </c:pt>
                <c:pt idx="440">
                  <c:v>-4.5325565999999992E-4</c:v>
                </c:pt>
                <c:pt idx="441">
                  <c:v>-4.3820768000000008E-4</c:v>
                </c:pt>
                <c:pt idx="442">
                  <c:v>-4.2264080000000001E-4</c:v>
                </c:pt>
                <c:pt idx="443">
                  <c:v>-4.0344166000000001E-4</c:v>
                </c:pt>
                <c:pt idx="444">
                  <c:v>-3.9980937999999999E-4</c:v>
                </c:pt>
                <c:pt idx="445">
                  <c:v>-4.1122510000000001E-4</c:v>
                </c:pt>
                <c:pt idx="446">
                  <c:v>-3.9903103999999994E-4</c:v>
                </c:pt>
                <c:pt idx="447">
                  <c:v>-3.5207093999999999E-4</c:v>
                </c:pt>
                <c:pt idx="448">
                  <c:v>-2.8124162799999998E-4</c:v>
                </c:pt>
                <c:pt idx="449">
                  <c:v>-1.9121316799999998E-4</c:v>
                </c:pt>
                <c:pt idx="450">
                  <c:v>-1.1778938000000001E-4</c:v>
                </c:pt>
                <c:pt idx="451">
                  <c:v>-9.7293000000000005E-5</c:v>
                </c:pt>
                <c:pt idx="452">
                  <c:v>-1.1804884000000001E-4</c:v>
                </c:pt>
                <c:pt idx="453">
                  <c:v>-1.5748493200000001E-4</c:v>
                </c:pt>
                <c:pt idx="454">
                  <c:v>-2.0262889200000001E-4</c:v>
                </c:pt>
                <c:pt idx="455">
                  <c:v>-2.2727646000000003E-4</c:v>
                </c:pt>
                <c:pt idx="456">
                  <c:v>-2.2623865999999996E-4</c:v>
                </c:pt>
                <c:pt idx="457">
                  <c:v>-2.1897411999999999E-4</c:v>
                </c:pt>
                <c:pt idx="458">
                  <c:v>-2.0781785999999998E-4</c:v>
                </c:pt>
                <c:pt idx="459">
                  <c:v>-1.9069428000000001E-4</c:v>
                </c:pt>
                <c:pt idx="460">
                  <c:v>-1.6838174E-4</c:v>
                </c:pt>
                <c:pt idx="461">
                  <c:v>-1.3179957199999998E-4</c:v>
                </c:pt>
                <c:pt idx="462">
                  <c:v>-9.0547344000000007E-5</c:v>
                </c:pt>
                <c:pt idx="463">
                  <c:v>-6.7975368000000006E-5</c:v>
                </c:pt>
                <c:pt idx="464">
                  <c:v>-7.9131627999999996E-5</c:v>
                </c:pt>
                <c:pt idx="465">
                  <c:v>-1.2998344799999999E-4</c:v>
                </c:pt>
                <c:pt idx="466">
                  <c:v>-2.0107219599999998E-4</c:v>
                </c:pt>
                <c:pt idx="467">
                  <c:v>-2.4725394399999998E-4</c:v>
                </c:pt>
                <c:pt idx="468">
                  <c:v>-2.4491891199999999E-4</c:v>
                </c:pt>
                <c:pt idx="469">
                  <c:v>-1.92510424E-4</c:v>
                </c:pt>
                <c:pt idx="470">
                  <c:v>-1.1415711999999999E-4</c:v>
                </c:pt>
                <c:pt idx="471">
                  <c:v>-6.1489180000000006E-5</c:v>
                </c:pt>
                <c:pt idx="472">
                  <c:v>-7.3164340000000003E-5</c:v>
                </c:pt>
                <c:pt idx="473">
                  <c:v>-1.3361572800000001E-4</c:v>
                </c:pt>
                <c:pt idx="474">
                  <c:v>-2.0288833599999999E-4</c:v>
                </c:pt>
                <c:pt idx="475">
                  <c:v>-2.3454100000000006E-4</c:v>
                </c:pt>
                <c:pt idx="476">
                  <c:v>-1.9562380000000002E-4</c:v>
                </c:pt>
                <c:pt idx="477">
                  <c:v>-9.5736320000000002E-5</c:v>
                </c:pt>
                <c:pt idx="478">
                  <c:v>2.1274739999999991E-5</c:v>
                </c:pt>
                <c:pt idx="479">
                  <c:v>1.1337878000000001E-4</c:v>
                </c:pt>
                <c:pt idx="480">
                  <c:v>1.4996095600000001E-4</c:v>
                </c:pt>
                <c:pt idx="481">
                  <c:v>1.21421676E-4</c:v>
                </c:pt>
                <c:pt idx="482">
                  <c:v>5.7338015999999996E-5</c:v>
                </c:pt>
                <c:pt idx="483">
                  <c:v>-9.0806840000000022E-6</c:v>
                </c:pt>
                <c:pt idx="484">
                  <c:v>-6.0970291999999993E-5</c:v>
                </c:pt>
                <c:pt idx="485">
                  <c:v>-9.4698527999999998E-5</c:v>
                </c:pt>
                <c:pt idx="486">
                  <c:v>-1.11303208E-4</c:v>
                </c:pt>
                <c:pt idx="487">
                  <c:v>-1.2401614799999999E-4</c:v>
                </c:pt>
                <c:pt idx="488">
                  <c:v>-1.4062080799999999E-4</c:v>
                </c:pt>
                <c:pt idx="489">
                  <c:v>-1.5826327999999998E-4</c:v>
                </c:pt>
                <c:pt idx="490">
                  <c:v>-1.6189555999999999E-4</c:v>
                </c:pt>
                <c:pt idx="491">
                  <c:v>-1.5073928799999998E-4</c:v>
                </c:pt>
                <c:pt idx="492">
                  <c:v>-1.30502348E-4</c:v>
                </c:pt>
                <c:pt idx="493">
                  <c:v>-1.00925284E-4</c:v>
                </c:pt>
                <c:pt idx="494">
                  <c:v>-7.1867099999999988E-5</c:v>
                </c:pt>
                <c:pt idx="495">
                  <c:v>-5.9932487999999996E-5</c:v>
                </c:pt>
                <c:pt idx="496">
                  <c:v>-5.4484080000000008E-5</c:v>
                </c:pt>
                <c:pt idx="497">
                  <c:v>-3.8657752000000003E-5</c:v>
                </c:pt>
                <c:pt idx="498">
                  <c:v>-1.0637367999999998E-5</c:v>
                </c:pt>
                <c:pt idx="499">
                  <c:v>3.3468788000000001E-5</c:v>
                </c:pt>
                <c:pt idx="500">
                  <c:v>8.9509556000000001E-5</c:v>
                </c:pt>
                <c:pt idx="501">
                  <c:v>1.3646963599999999E-4</c:v>
                </c:pt>
                <c:pt idx="502">
                  <c:v>1.7097622799999999E-4</c:v>
                </c:pt>
                <c:pt idx="503">
                  <c:v>2.1352570000000002E-4</c:v>
                </c:pt>
                <c:pt idx="504">
                  <c:v>2.7605268000000004E-4</c:v>
                </c:pt>
                <c:pt idx="505">
                  <c:v>3.6478390000000002E-4</c:v>
                </c:pt>
                <c:pt idx="506">
                  <c:v>4.8075716000000002E-4</c:v>
                </c:pt>
                <c:pt idx="507">
                  <c:v>5.9517372E-4</c:v>
                </c:pt>
                <c:pt idx="508">
                  <c:v>6.6989474000000006E-4</c:v>
                </c:pt>
                <c:pt idx="509">
                  <c:v>6.9921235999999992E-4</c:v>
                </c:pt>
                <c:pt idx="510">
                  <c:v>6.8546161999999996E-4</c:v>
                </c:pt>
                <c:pt idx="511">
                  <c:v>6.3720430000000004E-4</c:v>
                </c:pt>
                <c:pt idx="512">
                  <c:v>5.7623402000000004E-4</c:v>
                </c:pt>
                <c:pt idx="513">
                  <c:v>5.0799920000000015E-4</c:v>
                </c:pt>
                <c:pt idx="514">
                  <c:v>4.2834865999999996E-4</c:v>
                </c:pt>
                <c:pt idx="515">
                  <c:v>3.4843866000000003E-4</c:v>
                </c:pt>
                <c:pt idx="516">
                  <c:v>2.6878812000000001E-4</c:v>
                </c:pt>
                <c:pt idx="517">
                  <c:v>1.9847771199999999E-4</c:v>
                </c:pt>
                <c:pt idx="518">
                  <c:v>1.63711672E-4</c:v>
                </c:pt>
                <c:pt idx="519">
                  <c:v>1.6812229200000001E-4</c:v>
                </c:pt>
                <c:pt idx="520">
                  <c:v>2.0444501200000002E-4</c:v>
                </c:pt>
                <c:pt idx="521">
                  <c:v>2.7138259200000004E-4</c:v>
                </c:pt>
                <c:pt idx="522">
                  <c:v>3.4299024000000007E-4</c:v>
                </c:pt>
                <c:pt idx="523">
                  <c:v>3.870964E-4</c:v>
                </c:pt>
                <c:pt idx="524">
                  <c:v>4.0058770000000007E-4</c:v>
                </c:pt>
                <c:pt idx="525">
                  <c:v>3.8787475999999997E-4</c:v>
                </c:pt>
                <c:pt idx="526">
                  <c:v>3.5414652000000004E-4</c:v>
                </c:pt>
                <c:pt idx="527">
                  <c:v>3.1496988000000002E-4</c:v>
                </c:pt>
                <c:pt idx="528">
                  <c:v>2.8669005999999996E-4</c:v>
                </c:pt>
                <c:pt idx="529">
                  <c:v>2.6723145999999999E-4</c:v>
                </c:pt>
                <c:pt idx="530">
                  <c:v>2.4725395999999997E-4</c:v>
                </c:pt>
                <c:pt idx="531">
                  <c:v>2.2208749999999997E-4</c:v>
                </c:pt>
                <c:pt idx="532">
                  <c:v>1.88359252E-4</c:v>
                </c:pt>
                <c:pt idx="533">
                  <c:v>1.4814480800000001E-4</c:v>
                </c:pt>
                <c:pt idx="534">
                  <c:v>1.23756688E-4</c:v>
                </c:pt>
                <c:pt idx="535">
                  <c:v>1.3361570799999998E-4</c:v>
                </c:pt>
                <c:pt idx="536">
                  <c:v>1.6319278799999999E-4</c:v>
                </c:pt>
                <c:pt idx="537">
                  <c:v>1.8861869599999997E-4</c:v>
                </c:pt>
                <c:pt idx="538">
                  <c:v>1.9225096800000002E-4</c:v>
                </c:pt>
                <c:pt idx="539">
                  <c:v>1.53593216E-4</c:v>
                </c:pt>
                <c:pt idx="540">
                  <c:v>8.5617844000000006E-5</c:v>
                </c:pt>
                <c:pt idx="541">
                  <c:v>3.6841619999999998E-5</c:v>
                </c:pt>
                <c:pt idx="542">
                  <c:v>3.6582160000000001E-5</c:v>
                </c:pt>
                <c:pt idx="543">
                  <c:v>8.7693411999999996E-5</c:v>
                </c:pt>
                <c:pt idx="544">
                  <c:v>1.77981324E-4</c:v>
                </c:pt>
                <c:pt idx="545">
                  <c:v>2.5970743599999996E-4</c:v>
                </c:pt>
                <c:pt idx="546">
                  <c:v>2.9265733999999998E-4</c:v>
                </c:pt>
                <c:pt idx="547">
                  <c:v>2.8124163999999994E-4</c:v>
                </c:pt>
                <c:pt idx="548">
                  <c:v>2.4777285999999998E-4</c:v>
                </c:pt>
                <c:pt idx="549">
                  <c:v>2.1923358000000003E-4</c:v>
                </c:pt>
                <c:pt idx="550">
                  <c:v>2.3298433999999999E-4</c:v>
                </c:pt>
                <c:pt idx="551">
                  <c:v>3.0355419999999995E-4</c:v>
                </c:pt>
                <c:pt idx="552">
                  <c:v>4.1693297999999995E-4</c:v>
                </c:pt>
                <c:pt idx="553">
                  <c:v>5.552187599999999E-4</c:v>
                </c:pt>
                <c:pt idx="554">
                  <c:v>6.8961282000000001E-4</c:v>
                </c:pt>
                <c:pt idx="555">
                  <c:v>7.8768415999999999E-4</c:v>
                </c:pt>
                <c:pt idx="556">
                  <c:v>8.3308755999999986E-4</c:v>
                </c:pt>
                <c:pt idx="557">
                  <c:v>8.3049308000000008E-4</c:v>
                </c:pt>
                <c:pt idx="558">
                  <c:v>7.8405188000000019E-4</c:v>
                </c:pt>
                <c:pt idx="559">
                  <c:v>7.0440134000000006E-4</c:v>
                </c:pt>
                <c:pt idx="560">
                  <c:v>6.0425439999999995E-4</c:v>
                </c:pt>
                <c:pt idx="561">
                  <c:v>5.0281022000000001E-4</c:v>
                </c:pt>
                <c:pt idx="562">
                  <c:v>4.2367857999999999E-4</c:v>
                </c:pt>
                <c:pt idx="563">
                  <c:v>3.8346414000000001E-4</c:v>
                </c:pt>
                <c:pt idx="564">
                  <c:v>3.8528028000000002E-4</c:v>
                </c:pt>
                <c:pt idx="565">
                  <c:v>4.1900853999999997E-4</c:v>
                </c:pt>
                <c:pt idx="566">
                  <c:v>4.4728838000000006E-4</c:v>
                </c:pt>
                <c:pt idx="567">
                  <c:v>4.1719240000000007E-4</c:v>
                </c:pt>
                <c:pt idx="568">
                  <c:v>2.9940301999999998E-4</c:v>
                </c:pt>
                <c:pt idx="569">
                  <c:v>1.0351978000000001E-4</c:v>
                </c:pt>
                <c:pt idx="570">
                  <c:v>-1.2271889999999999E-4</c:v>
                </c:pt>
                <c:pt idx="571">
                  <c:v>-3.0692699999999997E-4</c:v>
                </c:pt>
                <c:pt idx="572">
                  <c:v>-3.8787478000000005E-4</c:v>
                </c:pt>
                <c:pt idx="573">
                  <c:v>-3.6452446799999994E-4</c:v>
                </c:pt>
                <c:pt idx="574">
                  <c:v>-2.7709049599999999E-4</c:v>
                </c:pt>
                <c:pt idx="575">
                  <c:v>-1.7538686799999998E-4</c:v>
                </c:pt>
                <c:pt idx="576">
                  <c:v>-1.0637368799999999E-4</c:v>
                </c:pt>
                <c:pt idx="577">
                  <c:v>-1.0326030800000001E-4</c:v>
                </c:pt>
                <c:pt idx="578">
                  <c:v>-1.432153E-4</c:v>
                </c:pt>
                <c:pt idx="579">
                  <c:v>-1.93548212E-4</c:v>
                </c:pt>
                <c:pt idx="580">
                  <c:v>-2.4699450000000001E-4</c:v>
                </c:pt>
                <c:pt idx="581">
                  <c:v>-2.8643059999999999E-4</c:v>
                </c:pt>
                <c:pt idx="582">
                  <c:v>-2.8409555999999998E-4</c:v>
                </c:pt>
                <c:pt idx="583">
                  <c:v>-2.3947050399999997E-4</c:v>
                </c:pt>
                <c:pt idx="584">
                  <c:v>-1.50739284E-4</c:v>
                </c:pt>
                <c:pt idx="585">
                  <c:v>-1.271294400000001E-5</c:v>
                </c:pt>
                <c:pt idx="586">
                  <c:v>1.4555033600000003E-4</c:v>
                </c:pt>
                <c:pt idx="587">
                  <c:v>2.8227943599999996E-4</c:v>
                </c:pt>
                <c:pt idx="588">
                  <c:v>3.6530280000000002E-4</c:v>
                </c:pt>
                <c:pt idx="589">
                  <c:v>3.7308623999999997E-4</c:v>
                </c:pt>
                <c:pt idx="590">
                  <c:v>3.1445098799999998E-4</c:v>
                </c:pt>
                <c:pt idx="591">
                  <c:v>2.26238672E-4</c:v>
                </c:pt>
                <c:pt idx="592">
                  <c:v>1.3984247999999997E-4</c:v>
                </c:pt>
                <c:pt idx="593">
                  <c:v>8.717454E-5</c:v>
                </c:pt>
                <c:pt idx="594">
                  <c:v>8.2763920000000004E-5</c:v>
                </c:pt>
                <c:pt idx="595">
                  <c:v>1.08189832E-4</c:v>
                </c:pt>
                <c:pt idx="596">
                  <c:v>1.45031448E-4</c:v>
                </c:pt>
                <c:pt idx="597">
                  <c:v>1.8965649999999997E-4</c:v>
                </c:pt>
              </c:numCache>
            </c:numRef>
          </c:val>
          <c:smooth val="0"/>
        </c:ser>
        <c:ser>
          <c:idx val="85"/>
          <c:order val="84"/>
          <c:marker>
            <c:symbol val="none"/>
          </c:marker>
          <c:val>
            <c:numRef>
              <c:f>Sheet1!$CI$2:$CI$599</c:f>
              <c:numCache>
                <c:formatCode>0.00E+00</c:formatCode>
                <c:ptCount val="598"/>
                <c:pt idx="0">
                  <c:v>6.6159240000000005E-5</c:v>
                </c:pt>
                <c:pt idx="1">
                  <c:v>-7.0050959999999994E-5</c:v>
                </c:pt>
                <c:pt idx="2">
                  <c:v>-1.37507444E-4</c:v>
                </c:pt>
                <c:pt idx="3">
                  <c:v>-1.9328877200000002E-4</c:v>
                </c:pt>
                <c:pt idx="4">
                  <c:v>-2.0081276E-4</c:v>
                </c:pt>
                <c:pt idx="5">
                  <c:v>-1.6215500000000004E-4</c:v>
                </c:pt>
                <c:pt idx="6">
                  <c:v>-1.0170362000000003E-4</c:v>
                </c:pt>
                <c:pt idx="7">
                  <c:v>-4.4106163999999996E-5</c:v>
                </c:pt>
                <c:pt idx="8">
                  <c:v>-9.859019999999998E-6</c:v>
                </c:pt>
                <c:pt idx="9">
                  <c:v>2.3350320000000006E-6</c:v>
                </c:pt>
                <c:pt idx="10">
                  <c:v>8.3023359999999986E-6</c:v>
                </c:pt>
                <c:pt idx="11">
                  <c:v>2.5425895999999999E-5</c:v>
                </c:pt>
                <c:pt idx="12">
                  <c:v>6.3824200000000005E-5</c:v>
                </c:pt>
                <c:pt idx="13">
                  <c:v>1.1260041599999999E-4</c:v>
                </c:pt>
                <c:pt idx="14">
                  <c:v>1.5022038399999999E-4</c:v>
                </c:pt>
                <c:pt idx="15">
                  <c:v>1.5904161599999999E-4</c:v>
                </c:pt>
                <c:pt idx="16">
                  <c:v>1.3413461600000001E-4</c:v>
                </c:pt>
                <c:pt idx="17">
                  <c:v>8.3282808000000004E-5</c:v>
                </c:pt>
                <c:pt idx="18">
                  <c:v>3.1912112000000002E-5</c:v>
                </c:pt>
                <c:pt idx="19">
                  <c:v>2.5944799999999989E-6</c:v>
                </c:pt>
                <c:pt idx="20">
                  <c:v>-2.5944800000000022E-7</c:v>
                </c:pt>
                <c:pt idx="21">
                  <c:v>2.2831432000000001E-5</c:v>
                </c:pt>
                <c:pt idx="22">
                  <c:v>5.6300220000000002E-5</c:v>
                </c:pt>
                <c:pt idx="23">
                  <c:v>7.0310412000000003E-5</c:v>
                </c:pt>
                <c:pt idx="24">
                  <c:v>5.0592364000000009E-5</c:v>
                </c:pt>
                <c:pt idx="25">
                  <c:v>1.0896816000000004E-5</c:v>
                </c:pt>
                <c:pt idx="26">
                  <c:v>-2.9836528000000005E-5</c:v>
                </c:pt>
                <c:pt idx="27">
                  <c:v>-3.8917204000000005E-5</c:v>
                </c:pt>
                <c:pt idx="28">
                  <c:v>1.0118459999999997E-5</c:v>
                </c:pt>
                <c:pt idx="29">
                  <c:v>1.1389766E-4</c:v>
                </c:pt>
                <c:pt idx="30">
                  <c:v>2.5088621999999996E-4</c:v>
                </c:pt>
                <c:pt idx="31">
                  <c:v>3.9903102399999995E-4</c:v>
                </c:pt>
                <c:pt idx="32">
                  <c:v>5.4017074000000005E-4</c:v>
                </c:pt>
                <c:pt idx="33">
                  <c:v>6.5380897999999996E-4</c:v>
                </c:pt>
                <c:pt idx="34">
                  <c:v>7.2334104000000001E-4</c:v>
                </c:pt>
                <c:pt idx="35">
                  <c:v>7.3735122000000001E-4</c:v>
                </c:pt>
                <c:pt idx="36">
                  <c:v>6.9817458000000004E-4</c:v>
                </c:pt>
                <c:pt idx="37">
                  <c:v>6.2968029999999997E-4</c:v>
                </c:pt>
                <c:pt idx="38">
                  <c:v>5.8194185999999992E-4</c:v>
                </c:pt>
                <c:pt idx="39">
                  <c:v>5.9024420000000004E-4</c:v>
                </c:pt>
                <c:pt idx="40">
                  <c:v>6.5744124000000005E-4</c:v>
                </c:pt>
                <c:pt idx="41">
                  <c:v>7.5369644000000007E-4</c:v>
                </c:pt>
                <c:pt idx="42">
                  <c:v>8.2789857999999994E-4</c:v>
                </c:pt>
                <c:pt idx="43">
                  <c:v>8.2556355999999979E-4</c:v>
                </c:pt>
                <c:pt idx="44">
                  <c:v>7.2878945999999987E-4</c:v>
                </c:pt>
                <c:pt idx="45">
                  <c:v>5.6715334000000009E-4</c:v>
                </c:pt>
                <c:pt idx="46">
                  <c:v>3.9487988000000001E-4</c:v>
                </c:pt>
                <c:pt idx="47">
                  <c:v>2.6126416E-4</c:v>
                </c:pt>
                <c:pt idx="48">
                  <c:v>1.9328878000000001E-4</c:v>
                </c:pt>
                <c:pt idx="49">
                  <c:v>1.8576477999999999E-4</c:v>
                </c:pt>
                <c:pt idx="50">
                  <c:v>2.1170958000000002E-4</c:v>
                </c:pt>
                <c:pt idx="51">
                  <c:v>2.4206497999999999E-4</c:v>
                </c:pt>
                <c:pt idx="52">
                  <c:v>2.5114566E-4</c:v>
                </c:pt>
                <c:pt idx="53">
                  <c:v>2.3687601999999999E-4</c:v>
                </c:pt>
                <c:pt idx="54">
                  <c:v>2.1689851999999996E-4</c:v>
                </c:pt>
                <c:pt idx="55">
                  <c:v>2.1041231999999996E-4</c:v>
                </c:pt>
                <c:pt idx="56">
                  <c:v>2.4154609999999999E-4</c:v>
                </c:pt>
                <c:pt idx="57">
                  <c:v>3.2949896000000002E-4</c:v>
                </c:pt>
                <c:pt idx="58">
                  <c:v>4.5610957999999997E-4</c:v>
                </c:pt>
                <c:pt idx="59">
                  <c:v>5.8479579999999999E-4</c:v>
                </c:pt>
                <c:pt idx="60">
                  <c:v>6.7508371999999998E-4</c:v>
                </c:pt>
                <c:pt idx="61">
                  <c:v>6.8598051999999997E-4</c:v>
                </c:pt>
                <c:pt idx="62">
                  <c:v>6.0269771999999996E-4</c:v>
                </c:pt>
                <c:pt idx="63">
                  <c:v>4.5792573199999993E-4</c:v>
                </c:pt>
                <c:pt idx="64">
                  <c:v>3.08224232E-4</c:v>
                </c:pt>
                <c:pt idx="65">
                  <c:v>2.0574227200000002E-4</c:v>
                </c:pt>
                <c:pt idx="66">
                  <c:v>1.75127412E-4</c:v>
                </c:pt>
                <c:pt idx="67">
                  <c:v>2.0522337199999999E-4</c:v>
                </c:pt>
                <c:pt idx="68">
                  <c:v>2.5815076000000001E-4</c:v>
                </c:pt>
                <c:pt idx="69">
                  <c:v>2.8824671999999997E-4</c:v>
                </c:pt>
                <c:pt idx="70">
                  <c:v>2.7579319999999999E-4</c:v>
                </c:pt>
                <c:pt idx="71">
                  <c:v>2.2571973600000003E-4</c:v>
                </c:pt>
                <c:pt idx="72">
                  <c:v>1.5904160400000001E-4</c:v>
                </c:pt>
                <c:pt idx="73">
                  <c:v>1.10265384E-4</c:v>
                </c:pt>
                <c:pt idx="74">
                  <c:v>1.03260304E-4</c:v>
                </c:pt>
                <c:pt idx="75">
                  <c:v>1.2531338400000001E-4</c:v>
                </c:pt>
                <c:pt idx="76">
                  <c:v>1.6033886800000002E-4</c:v>
                </c:pt>
                <c:pt idx="77">
                  <c:v>1.9925606000000001E-4</c:v>
                </c:pt>
                <c:pt idx="78">
                  <c:v>2.3428153999999999E-4</c:v>
                </c:pt>
                <c:pt idx="79">
                  <c:v>2.7605266000000001E-4</c:v>
                </c:pt>
                <c:pt idx="80">
                  <c:v>3.4221191999999999E-4</c:v>
                </c:pt>
                <c:pt idx="81">
                  <c:v>4.2938644E-4</c:v>
                </c:pt>
                <c:pt idx="82">
                  <c:v>5.1837711999999994E-4</c:v>
                </c:pt>
                <c:pt idx="83">
                  <c:v>5.7727181999999995E-4</c:v>
                </c:pt>
                <c:pt idx="84">
                  <c:v>5.7312066000000006E-4</c:v>
                </c:pt>
                <c:pt idx="85">
                  <c:v>5.1085312000000009E-4</c:v>
                </c:pt>
                <c:pt idx="86">
                  <c:v>4.1797074000000006E-4</c:v>
                </c:pt>
                <c:pt idx="87">
                  <c:v>3.3027730000000002E-4</c:v>
                </c:pt>
                <c:pt idx="88">
                  <c:v>2.8020383999999998E-4</c:v>
                </c:pt>
                <c:pt idx="89">
                  <c:v>2.8150107999999998E-4</c:v>
                </c:pt>
                <c:pt idx="90">
                  <c:v>3.1678601999999997E-4</c:v>
                </c:pt>
                <c:pt idx="91">
                  <c:v>3.6322721999999997E-4</c:v>
                </c:pt>
                <c:pt idx="92">
                  <c:v>3.9903105999999997E-4</c:v>
                </c:pt>
                <c:pt idx="93">
                  <c:v>4.0681449999999998E-4</c:v>
                </c:pt>
                <c:pt idx="94">
                  <c:v>3.7178902E-4</c:v>
                </c:pt>
                <c:pt idx="95">
                  <c:v>2.8954399999999998E-4</c:v>
                </c:pt>
                <c:pt idx="96">
                  <c:v>1.7668411999999999E-4</c:v>
                </c:pt>
                <c:pt idx="97">
                  <c:v>6.589981999999999E-5</c:v>
                </c:pt>
                <c:pt idx="98">
                  <c:v>9.599595999999996E-6</c:v>
                </c:pt>
                <c:pt idx="99">
                  <c:v>3.5284935999999997E-5</c:v>
                </c:pt>
                <c:pt idx="100">
                  <c:v>1.3076179600000001E-4</c:v>
                </c:pt>
                <c:pt idx="101">
                  <c:v>2.5166455600000002E-4</c:v>
                </c:pt>
                <c:pt idx="102">
                  <c:v>3.4869809599999998E-4</c:v>
                </c:pt>
                <c:pt idx="103">
                  <c:v>3.7568067999999997E-4</c:v>
                </c:pt>
                <c:pt idx="104">
                  <c:v>3.4324967999999995E-4</c:v>
                </c:pt>
                <c:pt idx="105">
                  <c:v>2.9551125999999997E-4</c:v>
                </c:pt>
                <c:pt idx="106">
                  <c:v>2.6100468E-4</c:v>
                </c:pt>
                <c:pt idx="107">
                  <c:v>2.4984841999999995E-4</c:v>
                </c:pt>
                <c:pt idx="108">
                  <c:v>2.5918856000000002E-4</c:v>
                </c:pt>
                <c:pt idx="109">
                  <c:v>2.5841021999999998E-4</c:v>
                </c:pt>
                <c:pt idx="110">
                  <c:v>2.1949301199999997E-4</c:v>
                </c:pt>
                <c:pt idx="111">
                  <c:v>1.491826E-4</c:v>
                </c:pt>
                <c:pt idx="112">
                  <c:v>6.7715939999999996E-5</c:v>
                </c:pt>
                <c:pt idx="113">
                  <c:v>2.0755920000000024E-6</c:v>
                </c:pt>
                <c:pt idx="114">
                  <c:v>-1.7383007999999995E-5</c:v>
                </c:pt>
                <c:pt idx="115">
                  <c:v>1.5048000000000004E-5</c:v>
                </c:pt>
                <c:pt idx="116">
                  <c:v>8.2245032000000004E-5</c:v>
                </c:pt>
                <c:pt idx="117">
                  <c:v>1.6293335200000001E-4</c:v>
                </c:pt>
                <c:pt idx="118">
                  <c:v>2.2831423999999999E-4</c:v>
                </c:pt>
                <c:pt idx="119">
                  <c:v>2.6463696000000002E-4</c:v>
                </c:pt>
                <c:pt idx="120">
                  <c:v>2.8591168000000001E-4</c:v>
                </c:pt>
                <c:pt idx="121">
                  <c:v>3.1626709999999999E-4</c:v>
                </c:pt>
                <c:pt idx="122">
                  <c:v>3.6841616E-4</c:v>
                </c:pt>
                <c:pt idx="123">
                  <c:v>4.4002381999999997E-4</c:v>
                </c:pt>
                <c:pt idx="124">
                  <c:v>5.1007478000000004E-4</c:v>
                </c:pt>
                <c:pt idx="125">
                  <c:v>5.5547820000000005E-4</c:v>
                </c:pt>
                <c:pt idx="126">
                  <c:v>5.6248330000000001E-4</c:v>
                </c:pt>
                <c:pt idx="127">
                  <c:v>5.2642002000000002E-4</c:v>
                </c:pt>
                <c:pt idx="128">
                  <c:v>4.5974188000000001E-4</c:v>
                </c:pt>
                <c:pt idx="129">
                  <c:v>3.9487988000000001E-4</c:v>
                </c:pt>
                <c:pt idx="130">
                  <c:v>3.5544378000000002E-4</c:v>
                </c:pt>
                <c:pt idx="131">
                  <c:v>3.458442E-4</c:v>
                </c:pt>
                <c:pt idx="132">
                  <c:v>3.6167052000000001E-4</c:v>
                </c:pt>
                <c:pt idx="133">
                  <c:v>3.9384207999999999E-4</c:v>
                </c:pt>
                <c:pt idx="134">
                  <c:v>4.2212192000000003E-4</c:v>
                </c:pt>
                <c:pt idx="135">
                  <c:v>4.4884505999999999E-4</c:v>
                </c:pt>
                <c:pt idx="136">
                  <c:v>4.9087564000000004E-4</c:v>
                </c:pt>
                <c:pt idx="137">
                  <c:v>5.4587861999999998E-4</c:v>
                </c:pt>
                <c:pt idx="138">
                  <c:v>6.0944337999999999E-4</c:v>
                </c:pt>
                <c:pt idx="139">
                  <c:v>6.8079157999999999E-4</c:v>
                </c:pt>
                <c:pt idx="140">
                  <c:v>7.4435634E-4</c:v>
                </c:pt>
                <c:pt idx="141">
                  <c:v>7.8846249999999993E-4</c:v>
                </c:pt>
                <c:pt idx="142">
                  <c:v>8.2245020000000003E-4</c:v>
                </c:pt>
                <c:pt idx="143">
                  <c:v>8.3412535999999988E-4</c:v>
                </c:pt>
                <c:pt idx="144">
                  <c:v>8.0740221999999991E-4</c:v>
                </c:pt>
                <c:pt idx="145">
                  <c:v>7.4202132000000007E-4</c:v>
                </c:pt>
                <c:pt idx="146">
                  <c:v>6.4628500000000002E-4</c:v>
                </c:pt>
                <c:pt idx="147">
                  <c:v>5.4458138000000004E-4</c:v>
                </c:pt>
                <c:pt idx="148">
                  <c:v>4.6908200000000001E-4</c:v>
                </c:pt>
                <c:pt idx="149">
                  <c:v>4.3535375999999998E-4</c:v>
                </c:pt>
                <c:pt idx="150">
                  <c:v>4.3431598000000005E-4</c:v>
                </c:pt>
                <c:pt idx="151">
                  <c:v>4.3379708000000004E-4</c:v>
                </c:pt>
                <c:pt idx="152">
                  <c:v>4.0084718000000001E-4</c:v>
                </c:pt>
                <c:pt idx="153">
                  <c:v>3.3546628000000005E-4</c:v>
                </c:pt>
                <c:pt idx="154">
                  <c:v>2.4751339600000003E-4</c:v>
                </c:pt>
                <c:pt idx="155">
                  <c:v>1.5307431200000001E-4</c:v>
                </c:pt>
                <c:pt idx="156">
                  <c:v>8.4839491999999991E-5</c:v>
                </c:pt>
                <c:pt idx="157">
                  <c:v>4.8516768000000002E-5</c:v>
                </c:pt>
                <c:pt idx="158">
                  <c:v>2.9577072000000005E-5</c:v>
                </c:pt>
                <c:pt idx="159">
                  <c:v>3.1393207999999998E-5</c:v>
                </c:pt>
                <c:pt idx="160">
                  <c:v>5.6040772000000004E-5</c:v>
                </c:pt>
                <c:pt idx="161">
                  <c:v>9.6255211999999999E-5</c:v>
                </c:pt>
                <c:pt idx="162">
                  <c:v>1.6189555600000001E-4</c:v>
                </c:pt>
                <c:pt idx="163">
                  <c:v>2.4907009200000001E-4</c:v>
                </c:pt>
                <c:pt idx="164">
                  <c:v>3.2820173999999999E-4</c:v>
                </c:pt>
                <c:pt idx="165">
                  <c:v>3.8112914E-4</c:v>
                </c:pt>
                <c:pt idx="166">
                  <c:v>3.9462044000000002E-4</c:v>
                </c:pt>
                <c:pt idx="167">
                  <c:v>3.7749688000000001E-4</c:v>
                </c:pt>
                <c:pt idx="168">
                  <c:v>3.6789730000000005E-4</c:v>
                </c:pt>
                <c:pt idx="169">
                  <c:v>4.0863063999999999E-4</c:v>
                </c:pt>
                <c:pt idx="170">
                  <c:v>5.2408499999999998E-4</c:v>
                </c:pt>
                <c:pt idx="171">
                  <c:v>7.0621742000000003E-4</c:v>
                </c:pt>
                <c:pt idx="172">
                  <c:v>9.0962469999999996E-4</c:v>
                </c:pt>
                <c:pt idx="173">
                  <c:v>1.0806009200000001E-3</c:v>
                </c:pt>
                <c:pt idx="174">
                  <c:v>1.17581826E-3</c:v>
                </c:pt>
                <c:pt idx="175">
                  <c:v>1.1765966E-3</c:v>
                </c:pt>
                <c:pt idx="176">
                  <c:v>1.1145885999999999E-3</c:v>
                </c:pt>
                <c:pt idx="177">
                  <c:v>1.0377919399999999E-3</c:v>
                </c:pt>
                <c:pt idx="178">
                  <c:v>9.8408622000000011E-4</c:v>
                </c:pt>
                <c:pt idx="179">
                  <c:v>9.8694021999999994E-4</c:v>
                </c:pt>
                <c:pt idx="180">
                  <c:v>1.05828842E-3</c:v>
                </c:pt>
                <c:pt idx="181">
                  <c:v>1.1947580200000001E-3</c:v>
                </c:pt>
                <c:pt idx="182">
                  <c:v>1.3901222799999999E-3</c:v>
                </c:pt>
                <c:pt idx="183">
                  <c:v>1.6321872000000001E-3</c:v>
                </c:pt>
                <c:pt idx="184">
                  <c:v>1.8996780000000001E-3</c:v>
                </c:pt>
                <c:pt idx="185">
                  <c:v>2.164315E-3</c:v>
                </c:pt>
                <c:pt idx="186">
                  <c:v>2.3913319999999999E-3</c:v>
                </c:pt>
                <c:pt idx="187">
                  <c:v>2.5633461999999998E-3</c:v>
                </c:pt>
                <c:pt idx="188">
                  <c:v>2.6922919999999998E-3</c:v>
                </c:pt>
                <c:pt idx="189">
                  <c:v>2.8160487999999997E-3</c:v>
                </c:pt>
                <c:pt idx="190">
                  <c:v>2.9883221999999999E-3</c:v>
                </c:pt>
                <c:pt idx="191">
                  <c:v>3.2571103999999998E-3</c:v>
                </c:pt>
                <c:pt idx="192">
                  <c:v>3.6434283999999999E-3</c:v>
                </c:pt>
                <c:pt idx="193">
                  <c:v>4.1532436000000002E-3</c:v>
                </c:pt>
                <c:pt idx="194">
                  <c:v>4.777735E-3</c:v>
                </c:pt>
                <c:pt idx="195">
                  <c:v>5.4894010000000005E-3</c:v>
                </c:pt>
                <c:pt idx="196">
                  <c:v>6.2532160000000007E-3</c:v>
                </c:pt>
                <c:pt idx="197">
                  <c:v>7.0489429999999994E-3</c:v>
                </c:pt>
                <c:pt idx="198">
                  <c:v>7.8610154000000008E-3</c:v>
                </c:pt>
                <c:pt idx="199">
                  <c:v>8.6759416000000006E-3</c:v>
                </c:pt>
                <c:pt idx="200">
                  <c:v>9.5033212000000013E-3</c:v>
                </c:pt>
                <c:pt idx="201">
                  <c:v>1.03548298E-2</c:v>
                </c:pt>
                <c:pt idx="202">
                  <c:v>1.1221386599999999E-2</c:v>
                </c:pt>
                <c:pt idx="203">
                  <c:v>1.2080417999999999E-2</c:v>
                </c:pt>
                <c:pt idx="204">
                  <c:v>1.2917137999999998E-2</c:v>
                </c:pt>
                <c:pt idx="205">
                  <c:v>1.3711048E-2</c:v>
                </c:pt>
                <c:pt idx="206">
                  <c:v>1.4452032E-2</c:v>
                </c:pt>
                <c:pt idx="207">
                  <c:v>1.5142421999999999E-2</c:v>
                </c:pt>
                <c:pt idx="208">
                  <c:v>1.5777032000000003E-2</c:v>
                </c:pt>
                <c:pt idx="209">
                  <c:v>1.633225E-2</c:v>
                </c:pt>
                <c:pt idx="210">
                  <c:v>1.680237E-2</c:v>
                </c:pt>
                <c:pt idx="211">
                  <c:v>1.720607E-2</c:v>
                </c:pt>
                <c:pt idx="212">
                  <c:v>1.7573708E-2</c:v>
                </c:pt>
                <c:pt idx="213">
                  <c:v>1.7943939999999999E-2</c:v>
                </c:pt>
                <c:pt idx="214">
                  <c:v>1.833415E-2</c:v>
                </c:pt>
                <c:pt idx="215">
                  <c:v>1.8718651999999999E-2</c:v>
                </c:pt>
                <c:pt idx="216">
                  <c:v>1.9037774E-2</c:v>
                </c:pt>
                <c:pt idx="217">
                  <c:v>1.92417E-2</c:v>
                </c:pt>
                <c:pt idx="218">
                  <c:v>1.9301374000000003E-2</c:v>
                </c:pt>
                <c:pt idx="219">
                  <c:v>1.9218350000000002E-2</c:v>
                </c:pt>
                <c:pt idx="220">
                  <c:v>1.9022207999999999E-2</c:v>
                </c:pt>
                <c:pt idx="221">
                  <c:v>1.8759128E-2</c:v>
                </c:pt>
                <c:pt idx="222">
                  <c:v>1.8461022000000001E-2</c:v>
                </c:pt>
                <c:pt idx="223">
                  <c:v>1.8145013999999998E-2</c:v>
                </c:pt>
                <c:pt idx="224">
                  <c:v>1.7824595999999998E-2</c:v>
                </c:pt>
                <c:pt idx="225">
                  <c:v>1.7500803999999998E-2</c:v>
                </c:pt>
                <c:pt idx="226">
                  <c:v>1.7171044E-2</c:v>
                </c:pt>
                <c:pt idx="227">
                  <c:v>1.6831946E-2</c:v>
                </c:pt>
                <c:pt idx="228">
                  <c:v>1.6484026000000002E-2</c:v>
                </c:pt>
                <c:pt idx="229">
                  <c:v>1.6125210000000004E-2</c:v>
                </c:pt>
                <c:pt idx="230">
                  <c:v>1.5748752000000001E-2</c:v>
                </c:pt>
                <c:pt idx="231">
                  <c:v>1.5347127999999998E-2</c:v>
                </c:pt>
                <c:pt idx="232">
                  <c:v>1.4919818000000001E-2</c:v>
                </c:pt>
                <c:pt idx="233">
                  <c:v>1.4478498000000001E-2</c:v>
                </c:pt>
                <c:pt idx="234">
                  <c:v>1.4055597999999999E-2</c:v>
                </c:pt>
                <c:pt idx="235">
                  <c:v>1.3688997999999999E-2</c:v>
                </c:pt>
                <c:pt idx="236">
                  <c:v>1.3396079999999999E-2</c:v>
                </c:pt>
                <c:pt idx="237">
                  <c:v>1.3171398000000001E-2</c:v>
                </c:pt>
                <c:pt idx="238">
                  <c:v>1.2986929999999999E-2</c:v>
                </c:pt>
                <c:pt idx="239">
                  <c:v>1.27939E-2</c:v>
                </c:pt>
                <c:pt idx="240">
                  <c:v>1.2563250000000001E-2</c:v>
                </c:pt>
                <c:pt idx="241">
                  <c:v>1.2305100000000001E-2</c:v>
                </c:pt>
                <c:pt idx="242">
                  <c:v>1.2053954000000002E-2</c:v>
                </c:pt>
                <c:pt idx="243">
                  <c:v>1.1843022E-2</c:v>
                </c:pt>
                <c:pt idx="244">
                  <c:v>1.1694100000000001E-2</c:v>
                </c:pt>
                <c:pt idx="245">
                  <c:v>1.1602774000000001E-2</c:v>
                </c:pt>
                <c:pt idx="246">
                  <c:v>1.1539468000000001E-2</c:v>
                </c:pt>
                <c:pt idx="247">
                  <c:v>1.1461374E-2</c:v>
                </c:pt>
                <c:pt idx="248">
                  <c:v>1.1330094000000001E-2</c:v>
                </c:pt>
                <c:pt idx="249">
                  <c:v>1.1129799999999999E-2</c:v>
                </c:pt>
                <c:pt idx="250">
                  <c:v>1.0859974E-2</c:v>
                </c:pt>
                <c:pt idx="251">
                  <c:v>1.0534366999999999E-2</c:v>
                </c:pt>
                <c:pt idx="252">
                  <c:v>1.01784044E-2</c:v>
                </c:pt>
                <c:pt idx="253">
                  <c:v>9.8232201999999998E-3</c:v>
                </c:pt>
                <c:pt idx="254">
                  <c:v>9.4880128000000008E-3</c:v>
                </c:pt>
                <c:pt idx="255">
                  <c:v>9.1971724000000001E-3</c:v>
                </c:pt>
                <c:pt idx="256">
                  <c:v>8.9641880000000014E-3</c:v>
                </c:pt>
                <c:pt idx="257">
                  <c:v>8.7862066000000006E-3</c:v>
                </c:pt>
                <c:pt idx="258">
                  <c:v>8.6554448000000003E-3</c:v>
                </c:pt>
                <c:pt idx="259">
                  <c:v>8.544141600000001E-3</c:v>
                </c:pt>
                <c:pt idx="260">
                  <c:v>8.4074126000000006E-3</c:v>
                </c:pt>
                <c:pt idx="261">
                  <c:v>8.2283935999999998E-3</c:v>
                </c:pt>
                <c:pt idx="262">
                  <c:v>8.0140895999999996E-3</c:v>
                </c:pt>
                <c:pt idx="263">
                  <c:v>7.7683923999999991E-3</c:v>
                </c:pt>
                <c:pt idx="264">
                  <c:v>7.5297002000000003E-3</c:v>
                </c:pt>
                <c:pt idx="265">
                  <c:v>7.3325195999999994E-3</c:v>
                </c:pt>
                <c:pt idx="266">
                  <c:v>7.1682889999999996E-3</c:v>
                </c:pt>
                <c:pt idx="267">
                  <c:v>7.0271491999999991E-3</c:v>
                </c:pt>
                <c:pt idx="268">
                  <c:v>6.9033923999999997E-3</c:v>
                </c:pt>
                <c:pt idx="269">
                  <c:v>6.7710739999999993E-3</c:v>
                </c:pt>
                <c:pt idx="270">
                  <c:v>6.6169619999999997E-3</c:v>
                </c:pt>
                <c:pt idx="271">
                  <c:v>6.4462452000000007E-3</c:v>
                </c:pt>
                <c:pt idx="272">
                  <c:v>6.2482863999999997E-3</c:v>
                </c:pt>
                <c:pt idx="273">
                  <c:v>6.0160804000000002E-3</c:v>
                </c:pt>
                <c:pt idx="274">
                  <c:v>5.7519624000000004E-3</c:v>
                </c:pt>
                <c:pt idx="275">
                  <c:v>5.4707206000000012E-3</c:v>
                </c:pt>
                <c:pt idx="276">
                  <c:v>5.1936302000000004E-3</c:v>
                </c:pt>
                <c:pt idx="277">
                  <c:v>4.9489707999999999E-3</c:v>
                </c:pt>
                <c:pt idx="278">
                  <c:v>4.7606116000000007E-3</c:v>
                </c:pt>
                <c:pt idx="279">
                  <c:v>4.6225851999999994E-3</c:v>
                </c:pt>
                <c:pt idx="280">
                  <c:v>4.5055741999999992E-3</c:v>
                </c:pt>
                <c:pt idx="281">
                  <c:v>4.3867470000000007E-3</c:v>
                </c:pt>
                <c:pt idx="282">
                  <c:v>4.2466449999999994E-3</c:v>
                </c:pt>
                <c:pt idx="283">
                  <c:v>4.0842305999999997E-3</c:v>
                </c:pt>
                <c:pt idx="284">
                  <c:v>3.9371236E-3</c:v>
                </c:pt>
                <c:pt idx="285">
                  <c:v>3.8320471999999995E-3</c:v>
                </c:pt>
                <c:pt idx="286">
                  <c:v>3.7713362000000002E-3</c:v>
                </c:pt>
                <c:pt idx="287">
                  <c:v>3.7360511999999999E-3</c:v>
                </c:pt>
                <c:pt idx="288">
                  <c:v>3.6766376000000002E-3</c:v>
                </c:pt>
                <c:pt idx="289">
                  <c:v>3.5604047999999999E-3</c:v>
                </c:pt>
                <c:pt idx="290">
                  <c:v>3.3969526000000002E-3</c:v>
                </c:pt>
                <c:pt idx="291">
                  <c:v>3.193286E-3</c:v>
                </c:pt>
                <c:pt idx="292">
                  <c:v>2.9727552000000002E-3</c:v>
                </c:pt>
                <c:pt idx="293">
                  <c:v>2.7755745999999996E-3</c:v>
                </c:pt>
                <c:pt idx="294">
                  <c:v>2.6053767999999998E-3</c:v>
                </c:pt>
                <c:pt idx="295">
                  <c:v>2.4629398000000002E-3</c:v>
                </c:pt>
                <c:pt idx="296">
                  <c:v>2.3669440000000002E-3</c:v>
                </c:pt>
                <c:pt idx="297">
                  <c:v>2.3111627999999997E-3</c:v>
                </c:pt>
                <c:pt idx="298">
                  <c:v>2.2834019999999999E-3</c:v>
                </c:pt>
                <c:pt idx="299">
                  <c:v>2.2753589999999998E-3</c:v>
                </c:pt>
                <c:pt idx="300">
                  <c:v>2.2629054000000001E-3</c:v>
                </c:pt>
                <c:pt idx="301">
                  <c:v>2.2328093999999998E-3</c:v>
                </c:pt>
                <c:pt idx="302">
                  <c:v>2.1957084000000003E-3</c:v>
                </c:pt>
                <c:pt idx="303">
                  <c:v>2.1516022000000004E-3</c:v>
                </c:pt>
                <c:pt idx="304">
                  <c:v>2.1077556E-3</c:v>
                </c:pt>
                <c:pt idx="305">
                  <c:v>2.0605362E-3</c:v>
                </c:pt>
                <c:pt idx="306">
                  <c:v>1.9954148000000003E-3</c:v>
                </c:pt>
                <c:pt idx="307">
                  <c:v>1.9046079999999999E-3</c:v>
                </c:pt>
                <c:pt idx="308">
                  <c:v>1.799272E-3</c:v>
                </c:pt>
                <c:pt idx="309">
                  <c:v>1.6957521999999999E-3</c:v>
                </c:pt>
                <c:pt idx="310">
                  <c:v>1.6186962000000003E-3</c:v>
                </c:pt>
                <c:pt idx="311">
                  <c:v>1.56992E-3</c:v>
                </c:pt>
                <c:pt idx="312">
                  <c:v>1.5322999999999999E-3</c:v>
                </c:pt>
                <c:pt idx="313">
                  <c:v>1.4848209999999999E-3</c:v>
                </c:pt>
                <c:pt idx="314">
                  <c:v>1.409581E-3</c:v>
                </c:pt>
                <c:pt idx="315">
                  <c:v>1.3125474000000002E-3</c:v>
                </c:pt>
                <c:pt idx="316">
                  <c:v>1.2209622E-3</c:v>
                </c:pt>
                <c:pt idx="317">
                  <c:v>1.158954E-3</c:v>
                </c:pt>
                <c:pt idx="318">
                  <c:v>1.1337876E-3</c:v>
                </c:pt>
                <c:pt idx="319">
                  <c:v>1.1306744000000001E-3</c:v>
                </c:pt>
                <c:pt idx="320">
                  <c:v>1.1023945199999999E-3</c:v>
                </c:pt>
                <c:pt idx="321">
                  <c:v>1.01937122E-3</c:v>
                </c:pt>
                <c:pt idx="322">
                  <c:v>8.8705279999999988E-4</c:v>
                </c:pt>
                <c:pt idx="323">
                  <c:v>7.3268125999999994E-4</c:v>
                </c:pt>
                <c:pt idx="324">
                  <c:v>6.0658944000000002E-4</c:v>
                </c:pt>
                <c:pt idx="325">
                  <c:v>5.5547818000000002E-4</c:v>
                </c:pt>
                <c:pt idx="326">
                  <c:v>5.7130450000000008E-4</c:v>
                </c:pt>
                <c:pt idx="327">
                  <c:v>6.0762722E-4</c:v>
                </c:pt>
                <c:pt idx="328">
                  <c:v>6.1411341999999996E-4</c:v>
                </c:pt>
                <c:pt idx="329">
                  <c:v>5.5262423999999995E-4</c:v>
                </c:pt>
                <c:pt idx="330">
                  <c:v>4.3016478E-4</c:v>
                </c:pt>
                <c:pt idx="331">
                  <c:v>3.0744588E-4</c:v>
                </c:pt>
                <c:pt idx="332">
                  <c:v>2.4932954000000002E-4</c:v>
                </c:pt>
                <c:pt idx="333">
                  <c:v>2.7968496E-4</c:v>
                </c:pt>
                <c:pt idx="334">
                  <c:v>3.7723742000000005E-4</c:v>
                </c:pt>
                <c:pt idx="335">
                  <c:v>4.8750281999999999E-4</c:v>
                </c:pt>
                <c:pt idx="336">
                  <c:v>5.4146800000000003E-4</c:v>
                </c:pt>
                <c:pt idx="337">
                  <c:v>5.1033424E-4</c:v>
                </c:pt>
                <c:pt idx="338">
                  <c:v>4.2471639999999992E-4</c:v>
                </c:pt>
                <c:pt idx="339">
                  <c:v>3.2275331999999997E-4</c:v>
                </c:pt>
                <c:pt idx="340">
                  <c:v>2.3921106E-4</c:v>
                </c:pt>
                <c:pt idx="341">
                  <c:v>2.0600172E-4</c:v>
                </c:pt>
                <c:pt idx="342">
                  <c:v>2.1819576000000002E-4</c:v>
                </c:pt>
                <c:pt idx="343">
                  <c:v>2.5296177999999998E-4</c:v>
                </c:pt>
                <c:pt idx="344">
                  <c:v>3.0329470000000004E-4</c:v>
                </c:pt>
                <c:pt idx="345">
                  <c:v>3.4662251999999997E-4</c:v>
                </c:pt>
                <c:pt idx="346">
                  <c:v>3.6218939999999999E-4</c:v>
                </c:pt>
                <c:pt idx="347">
                  <c:v>3.5881657999999999E-4</c:v>
                </c:pt>
                <c:pt idx="348">
                  <c:v>3.4973589999999998E-4</c:v>
                </c:pt>
                <c:pt idx="349">
                  <c:v>3.4766031999999998E-4</c:v>
                </c:pt>
                <c:pt idx="350">
                  <c:v>3.7594015999999997E-4</c:v>
                </c:pt>
                <c:pt idx="351">
                  <c:v>4.3016479999999997E-4</c:v>
                </c:pt>
                <c:pt idx="352">
                  <c:v>4.6648752E-4</c:v>
                </c:pt>
                <c:pt idx="353">
                  <c:v>4.4443443999999993E-4</c:v>
                </c:pt>
                <c:pt idx="354">
                  <c:v>3.4532529599999996E-4</c:v>
                </c:pt>
                <c:pt idx="355">
                  <c:v>1.7798133600000003E-4</c:v>
                </c:pt>
                <c:pt idx="356">
                  <c:v>-9.0806839999999921E-6</c:v>
                </c:pt>
                <c:pt idx="357">
                  <c:v>-1.5696604400000002E-4</c:v>
                </c:pt>
                <c:pt idx="358">
                  <c:v>-2.5296180400000005E-4</c:v>
                </c:pt>
                <c:pt idx="359">
                  <c:v>-3.1652656000000001E-4</c:v>
                </c:pt>
                <c:pt idx="360">
                  <c:v>-3.6244886000000006E-4</c:v>
                </c:pt>
                <c:pt idx="361">
                  <c:v>-4.0006882000000004E-4</c:v>
                </c:pt>
                <c:pt idx="362">
                  <c:v>-4.2497582000000005E-4</c:v>
                </c:pt>
                <c:pt idx="363">
                  <c:v>-4.1797072000000003E-4</c:v>
                </c:pt>
                <c:pt idx="364">
                  <c:v>-3.7412402000000001E-4</c:v>
                </c:pt>
                <c:pt idx="365">
                  <c:v>-3.1211595999999992E-4</c:v>
                </c:pt>
                <c:pt idx="366">
                  <c:v>-2.6333973999999999E-4</c:v>
                </c:pt>
                <c:pt idx="367">
                  <c:v>-2.5192404E-4</c:v>
                </c:pt>
                <c:pt idx="368">
                  <c:v>-2.6697201999999995E-4</c:v>
                </c:pt>
                <c:pt idx="369">
                  <c:v>-2.7916605999999999E-4</c:v>
                </c:pt>
                <c:pt idx="370">
                  <c:v>-2.7242040000000003E-4</c:v>
                </c:pt>
                <c:pt idx="371">
                  <c:v>-2.4154608000000001E-4</c:v>
                </c:pt>
                <c:pt idx="372">
                  <c:v>-2.0392612000000001E-4</c:v>
                </c:pt>
                <c:pt idx="373">
                  <c:v>-1.9795882000000001E-4</c:v>
                </c:pt>
                <c:pt idx="374">
                  <c:v>-2.3350319999999999E-4</c:v>
                </c:pt>
                <c:pt idx="375">
                  <c:v>-2.9317623999999999E-4</c:v>
                </c:pt>
                <c:pt idx="376">
                  <c:v>-3.6478390000000002E-4</c:v>
                </c:pt>
                <c:pt idx="377">
                  <c:v>-4.2523528000000001E-4</c:v>
                </c:pt>
                <c:pt idx="378">
                  <c:v>-4.4884505999999999E-4</c:v>
                </c:pt>
                <c:pt idx="379">
                  <c:v>-4.3379708000000004E-4</c:v>
                </c:pt>
                <c:pt idx="380">
                  <c:v>-3.8969092E-4</c:v>
                </c:pt>
                <c:pt idx="381">
                  <c:v>-3.2716394000000004E-4</c:v>
                </c:pt>
                <c:pt idx="382">
                  <c:v>-2.7734991999999999E-4</c:v>
                </c:pt>
                <c:pt idx="383">
                  <c:v>-2.6723144000000002E-4</c:v>
                </c:pt>
                <c:pt idx="384">
                  <c:v>-3.0848368000000001E-4</c:v>
                </c:pt>
                <c:pt idx="385">
                  <c:v>-3.8242635999999997E-4</c:v>
                </c:pt>
                <c:pt idx="386">
                  <c:v>-4.4287774000000002E-4</c:v>
                </c:pt>
                <c:pt idx="387">
                  <c:v>-4.5092062000000002E-4</c:v>
                </c:pt>
                <c:pt idx="388">
                  <c:v>-3.9280426399999999E-4</c:v>
                </c:pt>
                <c:pt idx="389">
                  <c:v>-2.8876560799999997E-4</c:v>
                </c:pt>
                <c:pt idx="390">
                  <c:v>-1.9795880799999997E-4</c:v>
                </c:pt>
                <c:pt idx="391">
                  <c:v>-1.8291082799999999E-4</c:v>
                </c:pt>
                <c:pt idx="392">
                  <c:v>-2.4647560799999997E-4</c:v>
                </c:pt>
                <c:pt idx="393">
                  <c:v>-3.5985438400000004E-4</c:v>
                </c:pt>
                <c:pt idx="394">
                  <c:v>-4.8023826000000001E-4</c:v>
                </c:pt>
                <c:pt idx="395">
                  <c:v>-5.5962935999999994E-4</c:v>
                </c:pt>
                <c:pt idx="396">
                  <c:v>-5.723423199999999E-4</c:v>
                </c:pt>
                <c:pt idx="397">
                  <c:v>-5.378357199999999E-4</c:v>
                </c:pt>
                <c:pt idx="398">
                  <c:v>-4.8620556000000001E-4</c:v>
                </c:pt>
                <c:pt idx="399">
                  <c:v>-4.3327816000000001E-4</c:v>
                </c:pt>
                <c:pt idx="400">
                  <c:v>-3.9747432000000001E-4</c:v>
                </c:pt>
                <c:pt idx="401">
                  <c:v>-3.8605860000000004E-4</c:v>
                </c:pt>
                <c:pt idx="402">
                  <c:v>-3.9462040000000001E-4</c:v>
                </c:pt>
                <c:pt idx="403">
                  <c:v>-4.2134356000000001E-4</c:v>
                </c:pt>
                <c:pt idx="404">
                  <c:v>-4.6155800000000004E-4</c:v>
                </c:pt>
                <c:pt idx="405">
                  <c:v>-4.9372956000000008E-4</c:v>
                </c:pt>
                <c:pt idx="406">
                  <c:v>-5.1240982E-4</c:v>
                </c:pt>
                <c:pt idx="407">
                  <c:v>-5.3109005999999999E-4</c:v>
                </c:pt>
                <c:pt idx="408">
                  <c:v>-5.6274272000000002E-4</c:v>
                </c:pt>
                <c:pt idx="409">
                  <c:v>-6.2241576000000008E-4</c:v>
                </c:pt>
                <c:pt idx="410">
                  <c:v>-7.1503864000000002E-4</c:v>
                </c:pt>
                <c:pt idx="411">
                  <c:v>-8.1388831999999983E-4</c:v>
                </c:pt>
                <c:pt idx="412">
                  <c:v>-8.8393928E-4</c:v>
                </c:pt>
                <c:pt idx="413">
                  <c:v>-9.0236007999999995E-4</c:v>
                </c:pt>
                <c:pt idx="414">
                  <c:v>-8.6603736000000003E-4</c:v>
                </c:pt>
                <c:pt idx="415">
                  <c:v>-7.9339197999999994E-4</c:v>
                </c:pt>
                <c:pt idx="416">
                  <c:v>-7.1426034000000014E-4</c:v>
                </c:pt>
                <c:pt idx="417">
                  <c:v>-6.4602551999999992E-4</c:v>
                </c:pt>
                <c:pt idx="418">
                  <c:v>-5.9387647999999994E-4</c:v>
                </c:pt>
                <c:pt idx="419">
                  <c:v>-5.6845058000000003E-4</c:v>
                </c:pt>
                <c:pt idx="420">
                  <c:v>-5.6741277999999991E-4</c:v>
                </c:pt>
                <c:pt idx="421">
                  <c:v>-5.8168241999999998E-4</c:v>
                </c:pt>
                <c:pt idx="422">
                  <c:v>-5.9750875999999996E-4</c:v>
                </c:pt>
                <c:pt idx="423">
                  <c:v>-6.0607054000000001E-4</c:v>
                </c:pt>
                <c:pt idx="424">
                  <c:v>-5.9050366E-4</c:v>
                </c:pt>
                <c:pt idx="425">
                  <c:v>-5.6222384000000005E-4</c:v>
                </c:pt>
                <c:pt idx="426">
                  <c:v>-5.4665696000000003E-4</c:v>
                </c:pt>
                <c:pt idx="427">
                  <c:v>-5.5547818000000002E-4</c:v>
                </c:pt>
                <c:pt idx="428">
                  <c:v>-5.9180090000000006E-4</c:v>
                </c:pt>
                <c:pt idx="429">
                  <c:v>-6.4887946E-4</c:v>
                </c:pt>
                <c:pt idx="430">
                  <c:v>-7.0206629999999999E-4</c:v>
                </c:pt>
                <c:pt idx="431">
                  <c:v>-7.3320006000000002E-4</c:v>
                </c:pt>
                <c:pt idx="432">
                  <c:v>-7.4383743999999999E-4</c:v>
                </c:pt>
                <c:pt idx="433">
                  <c:v>-7.3268117999999993E-4</c:v>
                </c:pt>
                <c:pt idx="434">
                  <c:v>-7.0777417999999992E-4</c:v>
                </c:pt>
                <c:pt idx="435">
                  <c:v>-6.8546163999999999E-4</c:v>
                </c:pt>
                <c:pt idx="436">
                  <c:v>-6.8053213999999995E-4</c:v>
                </c:pt>
                <c:pt idx="437">
                  <c:v>-6.9895294000000001E-4</c:v>
                </c:pt>
                <c:pt idx="438">
                  <c:v>-7.3579454000000002E-4</c:v>
                </c:pt>
                <c:pt idx="439">
                  <c:v>-7.796412400000001E-4</c:v>
                </c:pt>
                <c:pt idx="440">
                  <c:v>-8.1933679999999999E-4</c:v>
                </c:pt>
                <c:pt idx="441">
                  <c:v>-8.4450325999999997E-4</c:v>
                </c:pt>
                <c:pt idx="442">
                  <c:v>-8.6448076000000004E-4</c:v>
                </c:pt>
                <c:pt idx="443">
                  <c:v>-8.8679330000000019E-4</c:v>
                </c:pt>
                <c:pt idx="444">
                  <c:v>-9.0210073999999994E-4</c:v>
                </c:pt>
                <c:pt idx="445">
                  <c:v>-8.9794956000000003E-4</c:v>
                </c:pt>
                <c:pt idx="446">
                  <c:v>-8.7356144000000011E-4</c:v>
                </c:pt>
                <c:pt idx="447">
                  <c:v>-8.4035210000000008E-4</c:v>
                </c:pt>
                <c:pt idx="448">
                  <c:v>-8.2504465999999989E-4</c:v>
                </c:pt>
                <c:pt idx="449">
                  <c:v>-8.4839500000000005E-4</c:v>
                </c:pt>
                <c:pt idx="450">
                  <c:v>-9.1533252000000013E-4</c:v>
                </c:pt>
                <c:pt idx="451">
                  <c:v>-1.0100309800000001E-3</c:v>
                </c:pt>
                <c:pt idx="452">
                  <c:v>-1.0969461199999999E-3</c:v>
                </c:pt>
                <c:pt idx="453">
                  <c:v>-1.1506518E-3</c:v>
                </c:pt>
                <c:pt idx="454">
                  <c:v>-1.1654403999999999E-3</c:v>
                </c:pt>
                <c:pt idx="455">
                  <c:v>-1.150133E-3</c:v>
                </c:pt>
                <c:pt idx="456">
                  <c:v>-1.1239288000000002E-3</c:v>
                </c:pt>
                <c:pt idx="457">
                  <c:v>-1.1010974E-3</c:v>
                </c:pt>
                <c:pt idx="458">
                  <c:v>-1.0824172000000001E-3</c:v>
                </c:pt>
                <c:pt idx="459">
                  <c:v>-1.0746336E-3</c:v>
                </c:pt>
                <c:pt idx="460">
                  <c:v>-1.0767092E-3</c:v>
                </c:pt>
                <c:pt idx="461">
                  <c:v>-1.0678879999999999E-3</c:v>
                </c:pt>
                <c:pt idx="462">
                  <c:v>-1.03026794E-3</c:v>
                </c:pt>
                <c:pt idx="463">
                  <c:v>-9.5399023999999995E-4</c:v>
                </c:pt>
                <c:pt idx="464">
                  <c:v>-8.2867693999999991E-4</c:v>
                </c:pt>
                <c:pt idx="465">
                  <c:v>-6.626302399999999E-4</c:v>
                </c:pt>
                <c:pt idx="466">
                  <c:v>-4.8387053999999997E-4</c:v>
                </c:pt>
                <c:pt idx="467">
                  <c:v>-3.1963995999999999E-4</c:v>
                </c:pt>
                <c:pt idx="468">
                  <c:v>-1.8991594799999998E-4</c:v>
                </c:pt>
                <c:pt idx="469">
                  <c:v>-1.17529944E-4</c:v>
                </c:pt>
                <c:pt idx="470">
                  <c:v>-1.07930364E-4</c:v>
                </c:pt>
                <c:pt idx="471">
                  <c:v>-1.4892314400000002E-4</c:v>
                </c:pt>
                <c:pt idx="472">
                  <c:v>-2.1949300400000001E-4</c:v>
                </c:pt>
                <c:pt idx="473">
                  <c:v>-2.9888409599999996E-4</c:v>
                </c:pt>
                <c:pt idx="474">
                  <c:v>-3.6452444000000005E-4</c:v>
                </c:pt>
                <c:pt idx="475">
                  <c:v>-4.0889006000000006E-4</c:v>
                </c:pt>
                <c:pt idx="476">
                  <c:v>-4.4469390000000006E-4</c:v>
                </c:pt>
                <c:pt idx="477">
                  <c:v>-4.8490833999999998E-4</c:v>
                </c:pt>
                <c:pt idx="478">
                  <c:v>-5.3394401999999998E-4</c:v>
                </c:pt>
                <c:pt idx="479">
                  <c:v>-5.7779073999999998E-4</c:v>
                </c:pt>
                <c:pt idx="480">
                  <c:v>-5.8142299999999997E-4</c:v>
                </c:pt>
                <c:pt idx="481">
                  <c:v>-5.1759878E-4</c:v>
                </c:pt>
                <c:pt idx="482">
                  <c:v>-4.0370110399999998E-4</c:v>
                </c:pt>
                <c:pt idx="483">
                  <c:v>-2.8902508400000004E-4</c:v>
                </c:pt>
                <c:pt idx="484">
                  <c:v>-2.3454100399999999E-4</c:v>
                </c:pt>
                <c:pt idx="485">
                  <c:v>-2.7916606400000003E-4</c:v>
                </c:pt>
                <c:pt idx="486">
                  <c:v>-3.9695546400000004E-4</c:v>
                </c:pt>
                <c:pt idx="487">
                  <c:v>-5.1682043999999995E-4</c:v>
                </c:pt>
                <c:pt idx="488">
                  <c:v>-5.7130452E-4</c:v>
                </c:pt>
                <c:pt idx="489">
                  <c:v>-5.1007478400000002E-4</c:v>
                </c:pt>
                <c:pt idx="490">
                  <c:v>-3.4065524399999998E-4</c:v>
                </c:pt>
                <c:pt idx="491">
                  <c:v>-1.3569132399999996E-4</c:v>
                </c:pt>
                <c:pt idx="492">
                  <c:v>4.2289995999999992E-5</c:v>
                </c:pt>
                <c:pt idx="493">
                  <c:v>1.57484916E-4</c:v>
                </c:pt>
                <c:pt idx="494">
                  <c:v>1.9043481200000002E-4</c:v>
                </c:pt>
                <c:pt idx="495">
                  <c:v>1.6578726000000002E-4</c:v>
                </c:pt>
                <c:pt idx="496">
                  <c:v>1.2349724000000002E-4</c:v>
                </c:pt>
                <c:pt idx="497">
                  <c:v>7.3942680000000011E-5</c:v>
                </c:pt>
                <c:pt idx="498">
                  <c:v>2.8798728000000003E-5</c:v>
                </c:pt>
                <c:pt idx="499">
                  <c:v>-5.1889599999999995E-6</c:v>
                </c:pt>
                <c:pt idx="500">
                  <c:v>-3.6582168000000003E-5</c:v>
                </c:pt>
                <c:pt idx="501">
                  <c:v>-5.7597455999999998E-5</c:v>
                </c:pt>
                <c:pt idx="502">
                  <c:v>-5.4743527999999992E-5</c:v>
                </c:pt>
                <c:pt idx="503">
                  <c:v>-1.8680256000000001E-5</c:v>
                </c:pt>
                <c:pt idx="504">
                  <c:v>5.9154140000000006E-5</c:v>
                </c:pt>
                <c:pt idx="505">
                  <c:v>1.6916009999999999E-4</c:v>
                </c:pt>
                <c:pt idx="506">
                  <c:v>2.7942550800000006E-4</c:v>
                </c:pt>
                <c:pt idx="507">
                  <c:v>3.6089217999999996E-4</c:v>
                </c:pt>
                <c:pt idx="508">
                  <c:v>3.8683698000000004E-4</c:v>
                </c:pt>
                <c:pt idx="509">
                  <c:v>3.5414653999999996E-4</c:v>
                </c:pt>
                <c:pt idx="510">
                  <c:v>2.8357667600000002E-4</c:v>
                </c:pt>
                <c:pt idx="511">
                  <c:v>1.9484545200000001E-4</c:v>
                </c:pt>
                <c:pt idx="512">
                  <c:v>1.0948705999999999E-4</c:v>
                </c:pt>
                <c:pt idx="513">
                  <c:v>4.6700643999999998E-5</c:v>
                </c:pt>
                <c:pt idx="514">
                  <c:v>0</c:v>
                </c:pt>
                <c:pt idx="515">
                  <c:v>-4.3327816000000006E-5</c:v>
                </c:pt>
                <c:pt idx="516">
                  <c:v>-8.2763911999999995E-5</c:v>
                </c:pt>
                <c:pt idx="517">
                  <c:v>-1.2427560000000001E-4</c:v>
                </c:pt>
                <c:pt idx="518">
                  <c:v>-1.6708452400000001E-4</c:v>
                </c:pt>
                <c:pt idx="519">
                  <c:v>-1.9821828000000002E-4</c:v>
                </c:pt>
                <c:pt idx="520">
                  <c:v>-2.0470447999999998E-4</c:v>
                </c:pt>
                <c:pt idx="521">
                  <c:v>-1.7772188799999999E-4</c:v>
                </c:pt>
                <c:pt idx="522">
                  <c:v>-1.1623270399999997E-4</c:v>
                </c:pt>
                <c:pt idx="523">
                  <c:v>-3.7619964000000011E-5</c:v>
                </c:pt>
                <c:pt idx="524">
                  <c:v>3.2430995999999997E-5</c:v>
                </c:pt>
                <c:pt idx="525">
                  <c:v>7.4721019999999993E-5</c:v>
                </c:pt>
                <c:pt idx="526">
                  <c:v>8.4580044000000007E-5</c:v>
                </c:pt>
                <c:pt idx="527">
                  <c:v>7.498046799999999E-5</c:v>
                </c:pt>
                <c:pt idx="528">
                  <c:v>5.7078564000000001E-5</c:v>
                </c:pt>
                <c:pt idx="529">
                  <c:v>4.5143952000000002E-5</c:v>
                </c:pt>
                <c:pt idx="530">
                  <c:v>4.9814015999999998E-5</c:v>
                </c:pt>
                <c:pt idx="531">
                  <c:v>6.6159239999999991E-5</c:v>
                </c:pt>
                <c:pt idx="532">
                  <c:v>9.1844591999999989E-5</c:v>
                </c:pt>
                <c:pt idx="533">
                  <c:v>1.39583016E-4</c:v>
                </c:pt>
                <c:pt idx="534">
                  <c:v>2.11190668E-4</c:v>
                </c:pt>
                <c:pt idx="535">
                  <c:v>2.9680851999999995E-4</c:v>
                </c:pt>
                <c:pt idx="536">
                  <c:v>3.9072869999999998E-4</c:v>
                </c:pt>
                <c:pt idx="537">
                  <c:v>4.7556819999999996E-4</c:v>
                </c:pt>
                <c:pt idx="538">
                  <c:v>5.1915547999999991E-4</c:v>
                </c:pt>
                <c:pt idx="539">
                  <c:v>5.1085314000000001E-4</c:v>
                </c:pt>
                <c:pt idx="540">
                  <c:v>4.5636903999999998E-4</c:v>
                </c:pt>
                <c:pt idx="541">
                  <c:v>3.6322719999999994E-4</c:v>
                </c:pt>
                <c:pt idx="542">
                  <c:v>2.5737241199999994E-4</c:v>
                </c:pt>
                <c:pt idx="543">
                  <c:v>1.8135413199999999E-4</c:v>
                </c:pt>
                <c:pt idx="544">
                  <c:v>1.47106992E-4</c:v>
                </c:pt>
                <c:pt idx="545">
                  <c:v>1.5307431200000001E-4</c:v>
                </c:pt>
                <c:pt idx="546">
                  <c:v>1.88878132E-4</c:v>
                </c:pt>
                <c:pt idx="547">
                  <c:v>2.1534182E-4</c:v>
                </c:pt>
                <c:pt idx="548">
                  <c:v>2.0937451999999997E-4</c:v>
                </c:pt>
                <c:pt idx="549">
                  <c:v>1.7850021200000002E-4</c:v>
                </c:pt>
                <c:pt idx="550">
                  <c:v>1.3595073199999997E-4</c:v>
                </c:pt>
                <c:pt idx="551">
                  <c:v>1.0403863199999999E-4</c:v>
                </c:pt>
                <c:pt idx="552">
                  <c:v>1.1208153199999999E-4</c:v>
                </c:pt>
                <c:pt idx="553">
                  <c:v>1.4970149199999998E-4</c:v>
                </c:pt>
                <c:pt idx="554">
                  <c:v>1.9718048000000001E-4</c:v>
                </c:pt>
                <c:pt idx="555">
                  <c:v>2.4024884000000001E-4</c:v>
                </c:pt>
                <c:pt idx="556">
                  <c:v>2.5503737999999995E-4</c:v>
                </c:pt>
                <c:pt idx="557">
                  <c:v>2.3376263999999998E-4</c:v>
                </c:pt>
                <c:pt idx="558">
                  <c:v>1.940671E-4</c:v>
                </c:pt>
                <c:pt idx="559">
                  <c:v>1.3750743200000002E-4</c:v>
                </c:pt>
                <c:pt idx="560">
                  <c:v>6.875371999999998E-5</c:v>
                </c:pt>
                <c:pt idx="561">
                  <c:v>6.4862000000000032E-6</c:v>
                </c:pt>
                <c:pt idx="562">
                  <c:v>-4.6441200000000005E-5</c:v>
                </c:pt>
                <c:pt idx="563">
                  <c:v>-9.1585160000000009E-5</c:v>
                </c:pt>
                <c:pt idx="564">
                  <c:v>-1.1104375999999999E-4</c:v>
                </c:pt>
                <c:pt idx="565">
                  <c:v>-1.0896817599999999E-4</c:v>
                </c:pt>
                <c:pt idx="566">
                  <c:v>-1.0222252799999999E-4</c:v>
                </c:pt>
                <c:pt idx="567">
                  <c:v>-9.6774108000000008E-5</c:v>
                </c:pt>
                <c:pt idx="568">
                  <c:v>-1.01184708E-4</c:v>
                </c:pt>
                <c:pt idx="569">
                  <c:v>-1.1960552E-4</c:v>
                </c:pt>
                <c:pt idx="570">
                  <c:v>-1.3621019200000002E-4</c:v>
                </c:pt>
                <c:pt idx="571">
                  <c:v>-1.29464544E-4</c:v>
                </c:pt>
                <c:pt idx="572">
                  <c:v>-8.1726123999999989E-5</c:v>
                </c:pt>
                <c:pt idx="573">
                  <c:v>1.0377916000000003E-5</c:v>
                </c:pt>
                <c:pt idx="574">
                  <c:v>1.26870076E-4</c:v>
                </c:pt>
                <c:pt idx="575">
                  <c:v>2.2935203600000001E-4</c:v>
                </c:pt>
                <c:pt idx="576">
                  <c:v>2.8020383999999998E-4</c:v>
                </c:pt>
                <c:pt idx="577">
                  <c:v>2.6178303999999997E-4</c:v>
                </c:pt>
                <c:pt idx="578">
                  <c:v>1.8576476799999999E-4</c:v>
                </c:pt>
                <c:pt idx="579">
                  <c:v>7.6537147999999994E-5</c:v>
                </c:pt>
                <c:pt idx="580">
                  <c:v>-2.6204252000000008E-5</c:v>
                </c:pt>
                <c:pt idx="581">
                  <c:v>-8.5098944E-5</c:v>
                </c:pt>
                <c:pt idx="582">
                  <c:v>-8.899066399999999E-5</c:v>
                </c:pt>
                <c:pt idx="583">
                  <c:v>-4.1511672000000001E-5</c:v>
                </c:pt>
                <c:pt idx="584">
                  <c:v>4.3068388000000003E-5</c:v>
                </c:pt>
                <c:pt idx="585">
                  <c:v>1.2738898799999999E-4</c:v>
                </c:pt>
                <c:pt idx="586">
                  <c:v>1.842081E-4</c:v>
                </c:pt>
                <c:pt idx="587">
                  <c:v>2.0937456E-4</c:v>
                </c:pt>
                <c:pt idx="588">
                  <c:v>2.0859619999999998E-4</c:v>
                </c:pt>
                <c:pt idx="589">
                  <c:v>2.1041233999999999E-4</c:v>
                </c:pt>
                <c:pt idx="590">
                  <c:v>2.4154609999999999E-4</c:v>
                </c:pt>
                <c:pt idx="591">
                  <c:v>2.9032232E-4</c:v>
                </c:pt>
                <c:pt idx="592">
                  <c:v>3.3105565999999999E-4</c:v>
                </c:pt>
                <c:pt idx="593">
                  <c:v>3.4324972E-4</c:v>
                </c:pt>
                <c:pt idx="594">
                  <c:v>3.0640809600000003E-4</c:v>
                </c:pt>
                <c:pt idx="595">
                  <c:v>2.4284333600000006E-4</c:v>
                </c:pt>
                <c:pt idx="596">
                  <c:v>1.93288776E-4</c:v>
                </c:pt>
                <c:pt idx="597">
                  <c:v>1.8239195600000001E-4</c:v>
                </c:pt>
              </c:numCache>
            </c:numRef>
          </c:val>
          <c:smooth val="0"/>
        </c:ser>
        <c:ser>
          <c:idx val="86"/>
          <c:order val="85"/>
          <c:marker>
            <c:symbol val="none"/>
          </c:marker>
          <c:val>
            <c:numRef>
              <c:f>Sheet1!$CJ$2:$CJ$599</c:f>
              <c:numCache>
                <c:formatCode>0.00E+00</c:formatCode>
                <c:ptCount val="598"/>
                <c:pt idx="0">
                  <c:v>4.8257330000000002E-4</c:v>
                </c:pt>
                <c:pt idx="1">
                  <c:v>3.3857960000000003E-4</c:v>
                </c:pt>
                <c:pt idx="2">
                  <c:v>5.1733932000000004E-4</c:v>
                </c:pt>
                <c:pt idx="3">
                  <c:v>5.5158645999999997E-4</c:v>
                </c:pt>
                <c:pt idx="4">
                  <c:v>5.6248327999999998E-4</c:v>
                </c:pt>
                <c:pt idx="5">
                  <c:v>4.9865906000000002E-4</c:v>
                </c:pt>
                <c:pt idx="6">
                  <c:v>3.7023230399999999E-4</c:v>
                </c:pt>
                <c:pt idx="7">
                  <c:v>2.23644176E-4</c:v>
                </c:pt>
                <c:pt idx="8">
                  <c:v>1.1493545599999999E-4</c:v>
                </c:pt>
                <c:pt idx="9">
                  <c:v>7.4721015999999995E-5</c:v>
                </c:pt>
                <c:pt idx="10">
                  <c:v>8.8212315999999999E-5</c:v>
                </c:pt>
                <c:pt idx="11">
                  <c:v>1.2635117200000001E-4</c:v>
                </c:pt>
                <c:pt idx="12">
                  <c:v>1.6812229999999998E-4</c:v>
                </c:pt>
                <c:pt idx="13">
                  <c:v>1.9536433999999998E-4</c:v>
                </c:pt>
                <c:pt idx="14">
                  <c:v>2.2208748000000002E-4</c:v>
                </c:pt>
                <c:pt idx="15">
                  <c:v>2.7190150000000002E-4</c:v>
                </c:pt>
                <c:pt idx="16">
                  <c:v>3.2716392000000001E-4</c:v>
                </c:pt>
                <c:pt idx="17">
                  <c:v>3.7282677999999996E-4</c:v>
                </c:pt>
                <c:pt idx="18">
                  <c:v>4.037011E-4</c:v>
                </c:pt>
                <c:pt idx="19">
                  <c:v>3.9306374E-4</c:v>
                </c:pt>
                <c:pt idx="20">
                  <c:v>3.4247138000000001E-4</c:v>
                </c:pt>
                <c:pt idx="21">
                  <c:v>2.7994442000000002E-4</c:v>
                </c:pt>
                <c:pt idx="22">
                  <c:v>2.1793633999999998E-4</c:v>
                </c:pt>
                <c:pt idx="23">
                  <c:v>1.7460851999999999E-4</c:v>
                </c:pt>
                <c:pt idx="24">
                  <c:v>1.7227348E-4</c:v>
                </c:pt>
                <c:pt idx="25">
                  <c:v>1.9458600000000001E-4</c:v>
                </c:pt>
                <c:pt idx="26">
                  <c:v>2.2649810000000001E-4</c:v>
                </c:pt>
                <c:pt idx="27">
                  <c:v>2.6489640000000001E-4</c:v>
                </c:pt>
                <c:pt idx="28">
                  <c:v>2.9525182000000004E-4</c:v>
                </c:pt>
                <c:pt idx="29">
                  <c:v>3.1756435999999997E-4</c:v>
                </c:pt>
                <c:pt idx="30">
                  <c:v>3.5025482000000001E-4</c:v>
                </c:pt>
                <c:pt idx="31">
                  <c:v>3.9695545999999995E-4</c:v>
                </c:pt>
                <c:pt idx="32">
                  <c:v>4.5195844E-4</c:v>
                </c:pt>
                <c:pt idx="33">
                  <c:v>5.0981533999999999E-4</c:v>
                </c:pt>
                <c:pt idx="34">
                  <c:v>5.4873254000000003E-4</c:v>
                </c:pt>
                <c:pt idx="35">
                  <c:v>5.6014824000000002E-4</c:v>
                </c:pt>
                <c:pt idx="36">
                  <c:v>5.5625652000000007E-4</c:v>
                </c:pt>
                <c:pt idx="37">
                  <c:v>5.5392148000000011E-4</c:v>
                </c:pt>
                <c:pt idx="38">
                  <c:v>5.6637498000000001E-4</c:v>
                </c:pt>
                <c:pt idx="39">
                  <c:v>6.0814609999999998E-4</c:v>
                </c:pt>
                <c:pt idx="40">
                  <c:v>6.6781914000000003E-4</c:v>
                </c:pt>
                <c:pt idx="41">
                  <c:v>7.0310407999999987E-4</c:v>
                </c:pt>
                <c:pt idx="42">
                  <c:v>6.9220727999999999E-4</c:v>
                </c:pt>
                <c:pt idx="43">
                  <c:v>6.4265272000000001E-4</c:v>
                </c:pt>
                <c:pt idx="44">
                  <c:v>5.6533722000000005E-4</c:v>
                </c:pt>
                <c:pt idx="45">
                  <c:v>4.8101661999999993E-4</c:v>
                </c:pt>
                <c:pt idx="46">
                  <c:v>4.0863061999999996E-4</c:v>
                </c:pt>
                <c:pt idx="47">
                  <c:v>3.3183400000000004E-4</c:v>
                </c:pt>
                <c:pt idx="48">
                  <c:v>2.4569725599999997E-4</c:v>
                </c:pt>
                <c:pt idx="49">
                  <c:v>1.6967899199999998E-4</c:v>
                </c:pt>
                <c:pt idx="50">
                  <c:v>1.0948705999999999E-4</c:v>
                </c:pt>
                <c:pt idx="51">
                  <c:v>8.5617839999999995E-5</c:v>
                </c:pt>
                <c:pt idx="52">
                  <c:v>1.1052484000000002E-4</c:v>
                </c:pt>
                <c:pt idx="53">
                  <c:v>1.52036524E-4</c:v>
                </c:pt>
                <c:pt idx="54">
                  <c:v>1.7564628799999999E-4</c:v>
                </c:pt>
                <c:pt idx="55">
                  <c:v>1.7045732799999999E-4</c:v>
                </c:pt>
                <c:pt idx="56">
                  <c:v>1.2271889600000001E-4</c:v>
                </c:pt>
                <c:pt idx="57">
                  <c:v>3.294989600000001E-5</c:v>
                </c:pt>
                <c:pt idx="58">
                  <c:v>-8.5877283999999995E-5</c:v>
                </c:pt>
                <c:pt idx="59">
                  <c:v>-2.2338472400000001E-4</c:v>
                </c:pt>
                <c:pt idx="60">
                  <c:v>-3.67378372E-4</c:v>
                </c:pt>
                <c:pt idx="61">
                  <c:v>-4.8880004000000001E-4</c:v>
                </c:pt>
                <c:pt idx="62">
                  <c:v>-5.5054865999999995E-4</c:v>
                </c:pt>
                <c:pt idx="63">
                  <c:v>-5.3368453999999999E-4</c:v>
                </c:pt>
                <c:pt idx="64">
                  <c:v>-4.4261828E-4</c:v>
                </c:pt>
                <c:pt idx="65">
                  <c:v>-3.01997456E-4</c:v>
                </c:pt>
                <c:pt idx="66">
                  <c:v>-1.5463098800000001E-4</c:v>
                </c:pt>
                <c:pt idx="67">
                  <c:v>-3.1912088000000003E-5</c:v>
                </c:pt>
                <c:pt idx="68">
                  <c:v>5.5262432000000009E-5</c:v>
                </c:pt>
                <c:pt idx="69">
                  <c:v>9.7292991999999996E-5</c:v>
                </c:pt>
                <c:pt idx="70">
                  <c:v>1.00925264E-4</c:v>
                </c:pt>
                <c:pt idx="71">
                  <c:v>8.4061143999999987E-5</c:v>
                </c:pt>
                <c:pt idx="72">
                  <c:v>5.8894687999999998E-5</c:v>
                </c:pt>
                <c:pt idx="73">
                  <c:v>4.6960079999999996E-5</c:v>
                </c:pt>
                <c:pt idx="74">
                  <c:v>7.1348200000000009E-5</c:v>
                </c:pt>
                <c:pt idx="75">
                  <c:v>1.3569130399999999E-4</c:v>
                </c:pt>
                <c:pt idx="76">
                  <c:v>2.2675755600000004E-4</c:v>
                </c:pt>
                <c:pt idx="77">
                  <c:v>3.3157455199999997E-4</c:v>
                </c:pt>
                <c:pt idx="78">
                  <c:v>4.3483485999999997E-4</c:v>
                </c:pt>
                <c:pt idx="79">
                  <c:v>5.2226884E-4</c:v>
                </c:pt>
                <c:pt idx="80">
                  <c:v>5.8739030000000002E-4</c:v>
                </c:pt>
                <c:pt idx="81">
                  <c:v>6.2449135999999999E-4</c:v>
                </c:pt>
                <c:pt idx="82">
                  <c:v>6.1826459999999998E-4</c:v>
                </c:pt>
                <c:pt idx="83">
                  <c:v>5.733801E-4</c:v>
                </c:pt>
                <c:pt idx="84">
                  <c:v>5.1889602000000006E-4</c:v>
                </c:pt>
                <c:pt idx="85">
                  <c:v>4.7738434000000002E-4</c:v>
                </c:pt>
                <c:pt idx="86">
                  <c:v>4.6700642000000001E-4</c:v>
                </c:pt>
                <c:pt idx="87">
                  <c:v>5.0773976E-4</c:v>
                </c:pt>
                <c:pt idx="88">
                  <c:v>5.8246078000000006E-4</c:v>
                </c:pt>
                <c:pt idx="89">
                  <c:v>6.5147394E-4</c:v>
                </c:pt>
                <c:pt idx="90">
                  <c:v>6.9791512000000008E-4</c:v>
                </c:pt>
                <c:pt idx="91">
                  <c:v>7.1970876E-4</c:v>
                </c:pt>
                <c:pt idx="92">
                  <c:v>7.1944931999999996E-4</c:v>
                </c:pt>
                <c:pt idx="93">
                  <c:v>7.2541662000000001E-4</c:v>
                </c:pt>
                <c:pt idx="94">
                  <c:v>7.4695082E-4</c:v>
                </c:pt>
                <c:pt idx="95">
                  <c:v>7.6537164000000009E-4</c:v>
                </c:pt>
                <c:pt idx="96">
                  <c:v>7.7730624000000009E-4</c:v>
                </c:pt>
                <c:pt idx="97">
                  <c:v>7.8405187999999997E-4</c:v>
                </c:pt>
                <c:pt idx="98">
                  <c:v>7.8145740000000008E-4</c:v>
                </c:pt>
                <c:pt idx="99">
                  <c:v>7.8457075999999995E-4</c:v>
                </c:pt>
                <c:pt idx="100">
                  <c:v>7.9494868000000007E-4</c:v>
                </c:pt>
                <c:pt idx="101">
                  <c:v>7.9391089999999997E-4</c:v>
                </c:pt>
                <c:pt idx="102">
                  <c:v>7.7938181999999997E-4</c:v>
                </c:pt>
                <c:pt idx="103">
                  <c:v>7.4746972000000001E-4</c:v>
                </c:pt>
                <c:pt idx="104">
                  <c:v>7.0232577999999998E-4</c:v>
                </c:pt>
                <c:pt idx="105">
                  <c:v>6.6496526000000005E-4</c:v>
                </c:pt>
                <c:pt idx="106">
                  <c:v>6.4472830000000001E-4</c:v>
                </c:pt>
                <c:pt idx="107">
                  <c:v>6.3253423999999993E-4</c:v>
                </c:pt>
                <c:pt idx="108">
                  <c:v>6.2423189999999992E-4</c:v>
                </c:pt>
                <c:pt idx="109">
                  <c:v>6.1567011999999997E-4</c:v>
                </c:pt>
                <c:pt idx="110">
                  <c:v>6.081461199999999E-4</c:v>
                </c:pt>
                <c:pt idx="111">
                  <c:v>6.1489177999999992E-4</c:v>
                </c:pt>
                <c:pt idx="112">
                  <c:v>6.3486928E-4</c:v>
                </c:pt>
                <c:pt idx="113">
                  <c:v>6.4498775999999997E-4</c:v>
                </c:pt>
                <c:pt idx="114">
                  <c:v>6.2916141999999999E-4</c:v>
                </c:pt>
                <c:pt idx="115">
                  <c:v>5.8246077999999995E-4</c:v>
                </c:pt>
                <c:pt idx="116">
                  <c:v>4.9943741999999998E-4</c:v>
                </c:pt>
                <c:pt idx="117">
                  <c:v>3.8009133200000002E-4</c:v>
                </c:pt>
                <c:pt idx="118">
                  <c:v>2.4076774800000001E-4</c:v>
                </c:pt>
                <c:pt idx="119">
                  <c:v>9.1066247999999983E-5</c:v>
                </c:pt>
                <c:pt idx="120">
                  <c:v>-4.4106152000000003E-5</c:v>
                </c:pt>
                <c:pt idx="121">
                  <c:v>-1.35950752E-4</c:v>
                </c:pt>
                <c:pt idx="122">
                  <c:v>-1.6734395999999999E-4</c:v>
                </c:pt>
                <c:pt idx="123">
                  <c:v>-1.3309682399999999E-4</c:v>
                </c:pt>
                <c:pt idx="124">
                  <c:v>-4.6181743999999992E-5</c:v>
                </c:pt>
                <c:pt idx="125">
                  <c:v>5.5781315999999998E-5</c:v>
                </c:pt>
                <c:pt idx="126">
                  <c:v>1.3205903600000001E-4</c:v>
                </c:pt>
                <c:pt idx="127">
                  <c:v>1.6267390000000004E-4</c:v>
                </c:pt>
                <c:pt idx="128">
                  <c:v>1.4243695600000002E-4</c:v>
                </c:pt>
                <c:pt idx="129">
                  <c:v>9.2104048000000023E-5</c:v>
                </c:pt>
                <c:pt idx="130">
                  <c:v>4.2030583999999993E-5</c:v>
                </c:pt>
                <c:pt idx="131">
                  <c:v>3.0614864000000006E-5</c:v>
                </c:pt>
                <c:pt idx="132">
                  <c:v>6.4861995999999992E-5</c:v>
                </c:pt>
                <c:pt idx="133">
                  <c:v>1.2661062800000002E-4</c:v>
                </c:pt>
                <c:pt idx="134">
                  <c:v>1.99256076E-4</c:v>
                </c:pt>
                <c:pt idx="135">
                  <c:v>2.6048579999999997E-4</c:v>
                </c:pt>
                <c:pt idx="136">
                  <c:v>2.8383611999999999E-4</c:v>
                </c:pt>
                <c:pt idx="137">
                  <c:v>2.7942550000000004E-4</c:v>
                </c:pt>
                <c:pt idx="138">
                  <c:v>2.6904757999999997E-4</c:v>
                </c:pt>
                <c:pt idx="139">
                  <c:v>2.4881061999999999E-4</c:v>
                </c:pt>
                <c:pt idx="140">
                  <c:v>2.259792E-4</c:v>
                </c:pt>
                <c:pt idx="141">
                  <c:v>2.0755840000000002E-4</c:v>
                </c:pt>
                <c:pt idx="142">
                  <c:v>1.8835926000000002E-4</c:v>
                </c:pt>
                <c:pt idx="143">
                  <c:v>1.7616519999999998E-4</c:v>
                </c:pt>
                <c:pt idx="144">
                  <c:v>1.8420810000000003E-4</c:v>
                </c:pt>
                <c:pt idx="145">
                  <c:v>1.961427E-4</c:v>
                </c:pt>
                <c:pt idx="146">
                  <c:v>1.9666158000000001E-4</c:v>
                </c:pt>
                <c:pt idx="147">
                  <c:v>1.8550531199999998E-4</c:v>
                </c:pt>
                <c:pt idx="148">
                  <c:v>1.5203651599999998E-4</c:v>
                </c:pt>
                <c:pt idx="149">
                  <c:v>9.210402400000001E-5</c:v>
                </c:pt>
                <c:pt idx="150">
                  <c:v>2.7501480000000003E-5</c:v>
                </c:pt>
                <c:pt idx="151">
                  <c:v>-2.4388112000000001E-5</c:v>
                </c:pt>
                <c:pt idx="152">
                  <c:v>-6.3305303999999996E-5</c:v>
                </c:pt>
                <c:pt idx="153">
                  <c:v>-7.2126536000000007E-5</c:v>
                </c:pt>
                <c:pt idx="154">
                  <c:v>-4.1511664000000006E-5</c:v>
                </c:pt>
                <c:pt idx="155">
                  <c:v>5.967320000000001E-6</c:v>
                </c:pt>
                <c:pt idx="156">
                  <c:v>4.7478992000000002E-5</c:v>
                </c:pt>
                <c:pt idx="157">
                  <c:v>6.9013167999999991E-5</c:v>
                </c:pt>
                <c:pt idx="158">
                  <c:v>4.6441196000000001E-5</c:v>
                </c:pt>
                <c:pt idx="159">
                  <c:v>-1.7642463999999994E-5</c:v>
                </c:pt>
                <c:pt idx="160">
                  <c:v>-8.2504463999999997E-5</c:v>
                </c:pt>
                <c:pt idx="161">
                  <c:v>-1.2349723999999999E-4</c:v>
                </c:pt>
                <c:pt idx="162">
                  <c:v>-1.3698853599999997E-4</c:v>
                </c:pt>
                <c:pt idx="163">
                  <c:v>-1.2116221199999998E-4</c:v>
                </c:pt>
                <c:pt idx="164">
                  <c:v>-8.6655631999999998E-5</c:v>
                </c:pt>
                <c:pt idx="165">
                  <c:v>-4.6960088000000005E-5</c:v>
                </c:pt>
                <c:pt idx="166">
                  <c:v>1.7642467999999998E-5</c:v>
                </c:pt>
                <c:pt idx="167">
                  <c:v>1.3309682799999997E-4</c:v>
                </c:pt>
                <c:pt idx="168">
                  <c:v>2.8876562399999996E-4</c:v>
                </c:pt>
                <c:pt idx="169">
                  <c:v>4.39764364E-4</c:v>
                </c:pt>
                <c:pt idx="170">
                  <c:v>5.3653848000000007E-4</c:v>
                </c:pt>
                <c:pt idx="171">
                  <c:v>5.4094910000000002E-4</c:v>
                </c:pt>
                <c:pt idx="172">
                  <c:v>4.6129856E-4</c:v>
                </c:pt>
                <c:pt idx="173">
                  <c:v>3.5829769999999996E-4</c:v>
                </c:pt>
                <c:pt idx="174">
                  <c:v>3.0381361999999996E-4</c:v>
                </c:pt>
                <c:pt idx="175">
                  <c:v>3.4273081999999994E-4</c:v>
                </c:pt>
                <c:pt idx="176">
                  <c:v>4.8179494000000005E-4</c:v>
                </c:pt>
                <c:pt idx="177">
                  <c:v>6.7638091999999998E-4</c:v>
                </c:pt>
                <c:pt idx="178">
                  <c:v>8.6110783999999996E-4</c:v>
                </c:pt>
                <c:pt idx="179">
                  <c:v>9.9057245999999979E-4</c:v>
                </c:pt>
                <c:pt idx="180">
                  <c:v>1.0445376400000002E-3</c:v>
                </c:pt>
                <c:pt idx="181">
                  <c:v>1.0393486800000002E-3</c:v>
                </c:pt>
                <c:pt idx="182">
                  <c:v>1.0209278999999999E-3</c:v>
                </c:pt>
                <c:pt idx="183">
                  <c:v>1.0261169E-3</c:v>
                </c:pt>
                <c:pt idx="184">
                  <c:v>1.0769687E-3</c:v>
                </c:pt>
                <c:pt idx="185">
                  <c:v>1.1838613000000001E-3</c:v>
                </c:pt>
                <c:pt idx="186">
                  <c:v>1.3309684199999999E-3</c:v>
                </c:pt>
                <c:pt idx="187">
                  <c:v>1.5047985999999999E-3</c:v>
                </c:pt>
                <c:pt idx="188">
                  <c:v>1.7123569999999999E-3</c:v>
                </c:pt>
                <c:pt idx="189">
                  <c:v>1.9554597999999999E-3</c:v>
                </c:pt>
                <c:pt idx="190">
                  <c:v>2.2341069999999999E-3</c:v>
                </c:pt>
                <c:pt idx="191">
                  <c:v>2.5591951999999999E-3</c:v>
                </c:pt>
                <c:pt idx="192">
                  <c:v>2.9322814000000003E-3</c:v>
                </c:pt>
                <c:pt idx="193">
                  <c:v>3.3559599999999994E-3</c:v>
                </c:pt>
                <c:pt idx="194">
                  <c:v>3.8582512000000001E-3</c:v>
                </c:pt>
                <c:pt idx="195">
                  <c:v>4.4697700000000005E-3</c:v>
                </c:pt>
                <c:pt idx="196">
                  <c:v>5.1842898000000002E-3</c:v>
                </c:pt>
                <c:pt idx="197">
                  <c:v>5.9756062000000006E-3</c:v>
                </c:pt>
                <c:pt idx="198">
                  <c:v>6.8229633999999997E-3</c:v>
                </c:pt>
                <c:pt idx="199">
                  <c:v>7.7063839999999993E-3</c:v>
                </c:pt>
                <c:pt idx="200">
                  <c:v>8.6245695999999997E-3</c:v>
                </c:pt>
                <c:pt idx="201">
                  <c:v>9.6042443999999998E-3</c:v>
                </c:pt>
                <c:pt idx="202">
                  <c:v>1.0650079E-2</c:v>
                </c:pt>
                <c:pt idx="203">
                  <c:v>1.1723674999999999E-2</c:v>
                </c:pt>
                <c:pt idx="204">
                  <c:v>1.2777812E-2</c:v>
                </c:pt>
                <c:pt idx="205">
                  <c:v>1.3760602E-2</c:v>
                </c:pt>
                <c:pt idx="206">
                  <c:v>1.4632348E-2</c:v>
                </c:pt>
                <c:pt idx="207">
                  <c:v>1.5414065999999999E-2</c:v>
                </c:pt>
                <c:pt idx="208">
                  <c:v>1.6162831999999999E-2</c:v>
                </c:pt>
                <c:pt idx="209">
                  <c:v>1.6930279999999999E-2</c:v>
                </c:pt>
                <c:pt idx="210">
                  <c:v>1.7758178000000003E-2</c:v>
                </c:pt>
                <c:pt idx="211">
                  <c:v>1.8663391999999997E-2</c:v>
                </c:pt>
                <c:pt idx="212">
                  <c:v>1.9613490000000001E-2</c:v>
                </c:pt>
                <c:pt idx="213">
                  <c:v>2.0557621999999998E-2</c:v>
                </c:pt>
                <c:pt idx="214">
                  <c:v>2.1441559999999998E-2</c:v>
                </c:pt>
                <c:pt idx="215">
                  <c:v>2.2205894E-2</c:v>
                </c:pt>
                <c:pt idx="216">
                  <c:v>2.2824158000000004E-2</c:v>
                </c:pt>
                <c:pt idx="217">
                  <c:v>2.3310104000000002E-2</c:v>
                </c:pt>
                <c:pt idx="218">
                  <c:v>2.3699536E-2</c:v>
                </c:pt>
                <c:pt idx="219">
                  <c:v>2.4044084E-2</c:v>
                </c:pt>
                <c:pt idx="220">
                  <c:v>2.4380848E-2</c:v>
                </c:pt>
                <c:pt idx="221">
                  <c:v>2.4698413999999998E-2</c:v>
                </c:pt>
                <c:pt idx="222">
                  <c:v>2.4964348000000001E-2</c:v>
                </c:pt>
                <c:pt idx="223">
                  <c:v>2.5151928E-2</c:v>
                </c:pt>
                <c:pt idx="224">
                  <c:v>2.5252594E-2</c:v>
                </c:pt>
                <c:pt idx="225">
                  <c:v>2.5292808E-2</c:v>
                </c:pt>
                <c:pt idx="226">
                  <c:v>2.5310450000000002E-2</c:v>
                </c:pt>
                <c:pt idx="227">
                  <c:v>2.5332761999999998E-2</c:v>
                </c:pt>
                <c:pt idx="228">
                  <c:v>2.5362079999999999E-2</c:v>
                </c:pt>
                <c:pt idx="229">
                  <c:v>2.5365971999999997E-2</c:v>
                </c:pt>
                <c:pt idx="230">
                  <c:v>2.5308894000000005E-2</c:v>
                </c:pt>
                <c:pt idx="231">
                  <c:v>2.5177872E-2</c:v>
                </c:pt>
                <c:pt idx="232">
                  <c:v>2.4975244000000001E-2</c:v>
                </c:pt>
                <c:pt idx="233">
                  <c:v>2.4722801999999999E-2</c:v>
                </c:pt>
                <c:pt idx="234">
                  <c:v>2.4447786000000003E-2</c:v>
                </c:pt>
                <c:pt idx="235">
                  <c:v>2.4159280000000002E-2</c:v>
                </c:pt>
                <c:pt idx="236">
                  <c:v>2.3875184000000001E-2</c:v>
                </c:pt>
                <c:pt idx="237">
                  <c:v>2.3610027999999998E-2</c:v>
                </c:pt>
                <c:pt idx="238">
                  <c:v>2.3352395999999997E-2</c:v>
                </c:pt>
                <c:pt idx="239">
                  <c:v>2.3102030000000003E-2</c:v>
                </c:pt>
                <c:pt idx="240">
                  <c:v>2.2853478000000003E-2</c:v>
                </c:pt>
                <c:pt idx="241">
                  <c:v>2.2562378000000001E-2</c:v>
                </c:pt>
                <c:pt idx="242">
                  <c:v>2.2207454000000001E-2</c:v>
                </c:pt>
                <c:pt idx="243">
                  <c:v>2.1802973999999999E-2</c:v>
                </c:pt>
                <c:pt idx="244">
                  <c:v>2.1358019999999998E-2</c:v>
                </c:pt>
                <c:pt idx="245">
                  <c:v>2.0906062000000003E-2</c:v>
                </c:pt>
                <c:pt idx="246">
                  <c:v>2.0502620000000003E-2</c:v>
                </c:pt>
                <c:pt idx="247">
                  <c:v>2.0161185999999998E-2</c:v>
                </c:pt>
                <c:pt idx="248">
                  <c:v>1.9860226000000002E-2</c:v>
                </c:pt>
                <c:pt idx="249">
                  <c:v>1.9571719999999997E-2</c:v>
                </c:pt>
                <c:pt idx="250">
                  <c:v>1.9243778000000003E-2</c:v>
                </c:pt>
                <c:pt idx="251">
                  <c:v>1.8850455999999998E-2</c:v>
                </c:pt>
                <c:pt idx="252">
                  <c:v>1.8414323999999999E-2</c:v>
                </c:pt>
                <c:pt idx="253">
                  <c:v>1.7977932000000002E-2</c:v>
                </c:pt>
                <c:pt idx="254">
                  <c:v>1.7572154E-2</c:v>
                </c:pt>
                <c:pt idx="255">
                  <c:v>1.723098E-2</c:v>
                </c:pt>
                <c:pt idx="256">
                  <c:v>1.6949478E-2</c:v>
                </c:pt>
                <c:pt idx="257">
                  <c:v>1.6678874E-2</c:v>
                </c:pt>
                <c:pt idx="258">
                  <c:v>1.6365979999999999E-2</c:v>
                </c:pt>
                <c:pt idx="259">
                  <c:v>1.5980699999999997E-2</c:v>
                </c:pt>
                <c:pt idx="260">
                  <c:v>1.5520438000000001E-2</c:v>
                </c:pt>
                <c:pt idx="261">
                  <c:v>1.501218E-2</c:v>
                </c:pt>
                <c:pt idx="262">
                  <c:v>1.4488354E-2</c:v>
                </c:pt>
                <c:pt idx="263">
                  <c:v>1.3960637999999997E-2</c:v>
                </c:pt>
                <c:pt idx="264">
                  <c:v>1.3432922E-2</c:v>
                </c:pt>
                <c:pt idx="265">
                  <c:v>1.2896643999999999E-2</c:v>
                </c:pt>
                <c:pt idx="266">
                  <c:v>1.2341165999999999E-2</c:v>
                </c:pt>
                <c:pt idx="267">
                  <c:v>1.1778422E-2</c:v>
                </c:pt>
                <c:pt idx="268">
                  <c:v>1.1234617999999998E-2</c:v>
                </c:pt>
                <c:pt idx="269">
                  <c:v>1.07307692E-2</c:v>
                </c:pt>
                <c:pt idx="270">
                  <c:v>1.0288410200000002E-2</c:v>
                </c:pt>
                <c:pt idx="271">
                  <c:v>9.9106534000000003E-3</c:v>
                </c:pt>
                <c:pt idx="272">
                  <c:v>9.577523000000001E-3</c:v>
                </c:pt>
                <c:pt idx="273">
                  <c:v>9.2534726000000015E-3</c:v>
                </c:pt>
                <c:pt idx="274">
                  <c:v>8.9110012000000009E-3</c:v>
                </c:pt>
                <c:pt idx="275">
                  <c:v>8.5394715999999992E-3</c:v>
                </c:pt>
                <c:pt idx="276">
                  <c:v>8.1505589999999982E-3</c:v>
                </c:pt>
                <c:pt idx="277">
                  <c:v>7.7642407999999998E-3</c:v>
                </c:pt>
                <c:pt idx="278">
                  <c:v>7.4038673999999999E-3</c:v>
                </c:pt>
                <c:pt idx="279">
                  <c:v>7.0671039999999994E-3</c:v>
                </c:pt>
                <c:pt idx="280">
                  <c:v>6.7282649999999998E-3</c:v>
                </c:pt>
                <c:pt idx="281">
                  <c:v>6.3538815999999998E-3</c:v>
                </c:pt>
                <c:pt idx="282">
                  <c:v>5.9382459999999995E-3</c:v>
                </c:pt>
                <c:pt idx="283">
                  <c:v>5.5137891999999999E-3</c:v>
                </c:pt>
                <c:pt idx="284">
                  <c:v>5.1425190000000008E-3</c:v>
                </c:pt>
                <c:pt idx="285">
                  <c:v>4.8708768000000008E-3</c:v>
                </c:pt>
                <c:pt idx="286">
                  <c:v>4.7118352000000002E-3</c:v>
                </c:pt>
                <c:pt idx="287">
                  <c:v>4.6397086000000004E-3</c:v>
                </c:pt>
                <c:pt idx="288">
                  <c:v>4.6103908000000001E-3</c:v>
                </c:pt>
                <c:pt idx="289">
                  <c:v>4.5805543999999998E-3</c:v>
                </c:pt>
                <c:pt idx="290">
                  <c:v>4.5175085999999993E-3</c:v>
                </c:pt>
                <c:pt idx="291">
                  <c:v>4.4202156000000001E-3</c:v>
                </c:pt>
                <c:pt idx="292">
                  <c:v>4.2902321999999998E-3</c:v>
                </c:pt>
                <c:pt idx="293">
                  <c:v>4.1252234000000009E-3</c:v>
                </c:pt>
                <c:pt idx="294">
                  <c:v>3.9353074E-3</c:v>
                </c:pt>
                <c:pt idx="295">
                  <c:v>3.7482454E-3</c:v>
                </c:pt>
                <c:pt idx="296">
                  <c:v>3.5840148000000002E-3</c:v>
                </c:pt>
                <c:pt idx="297">
                  <c:v>3.4610363999999999E-3</c:v>
                </c:pt>
                <c:pt idx="298">
                  <c:v>3.3834614000000001E-3</c:v>
                </c:pt>
                <c:pt idx="299">
                  <c:v>3.3219721999999999E-3</c:v>
                </c:pt>
                <c:pt idx="300">
                  <c:v>3.2425812000000005E-3</c:v>
                </c:pt>
                <c:pt idx="301">
                  <c:v>3.1279052000000003E-3</c:v>
                </c:pt>
                <c:pt idx="302">
                  <c:v>2.9680851999999997E-3</c:v>
                </c:pt>
                <c:pt idx="303">
                  <c:v>2.7755748000000001E-3</c:v>
                </c:pt>
                <c:pt idx="304">
                  <c:v>2.5851400000000005E-3</c:v>
                </c:pt>
                <c:pt idx="305">
                  <c:v>2.4229849999999999E-3</c:v>
                </c:pt>
                <c:pt idx="306">
                  <c:v>2.2867747999999999E-3</c:v>
                </c:pt>
                <c:pt idx="307">
                  <c:v>2.1791040000000003E-3</c:v>
                </c:pt>
                <c:pt idx="308">
                  <c:v>2.0916699999999999E-3</c:v>
                </c:pt>
                <c:pt idx="309">
                  <c:v>2.0109816E-3</c:v>
                </c:pt>
                <c:pt idx="310">
                  <c:v>1.9476762000000002E-3</c:v>
                </c:pt>
                <c:pt idx="311">
                  <c:v>1.9180990000000001E-3</c:v>
                </c:pt>
                <c:pt idx="312">
                  <c:v>1.9136883999999999E-3</c:v>
                </c:pt>
                <c:pt idx="313">
                  <c:v>1.9035699999999998E-3</c:v>
                </c:pt>
                <c:pt idx="314">
                  <c:v>1.8664690000000002E-3</c:v>
                </c:pt>
                <c:pt idx="315">
                  <c:v>1.7785162E-3</c:v>
                </c:pt>
                <c:pt idx="316">
                  <c:v>1.6404900000000001E-3</c:v>
                </c:pt>
                <c:pt idx="317">
                  <c:v>1.4832644000000001E-3</c:v>
                </c:pt>
                <c:pt idx="318">
                  <c:v>1.3418651999999999E-3</c:v>
                </c:pt>
                <c:pt idx="319">
                  <c:v>1.2264108000000001E-3</c:v>
                </c:pt>
                <c:pt idx="320">
                  <c:v>1.13897674E-3</c:v>
                </c:pt>
                <c:pt idx="321">
                  <c:v>1.0673690400000001E-3</c:v>
                </c:pt>
                <c:pt idx="322">
                  <c:v>9.7967565999999991E-4</c:v>
                </c:pt>
                <c:pt idx="323">
                  <c:v>8.6188622000000006E-4</c:v>
                </c:pt>
                <c:pt idx="324">
                  <c:v>7.2385994000000002E-4</c:v>
                </c:pt>
                <c:pt idx="325">
                  <c:v>5.7934739999999994E-4</c:v>
                </c:pt>
                <c:pt idx="326">
                  <c:v>4.5040173999999993E-4</c:v>
                </c:pt>
                <c:pt idx="327">
                  <c:v>3.5440595999999998E-4</c:v>
                </c:pt>
                <c:pt idx="328">
                  <c:v>2.9187900000000004E-4</c:v>
                </c:pt>
                <c:pt idx="329">
                  <c:v>2.4154607999999999E-4</c:v>
                </c:pt>
                <c:pt idx="330">
                  <c:v>1.82132488E-4</c:v>
                </c:pt>
                <c:pt idx="331">
                  <c:v>9.8071348000000009E-5</c:v>
                </c:pt>
                <c:pt idx="332">
                  <c:v>-5.9672919999999935E-6</c:v>
                </c:pt>
                <c:pt idx="333">
                  <c:v>-1.11562632E-4</c:v>
                </c:pt>
                <c:pt idx="334">
                  <c:v>-1.9614267200000003E-4</c:v>
                </c:pt>
                <c:pt idx="335">
                  <c:v>-2.5944797999999999E-4</c:v>
                </c:pt>
                <c:pt idx="336">
                  <c:v>-3.1574819999999999E-4</c:v>
                </c:pt>
                <c:pt idx="337">
                  <c:v>-3.7230785999999998E-4</c:v>
                </c:pt>
                <c:pt idx="338">
                  <c:v>-4.2757030000000005E-4</c:v>
                </c:pt>
                <c:pt idx="339">
                  <c:v>-4.6103910000000004E-4</c:v>
                </c:pt>
                <c:pt idx="340">
                  <c:v>-4.4780725999999998E-4</c:v>
                </c:pt>
                <c:pt idx="341">
                  <c:v>-3.8346416000000004E-4</c:v>
                </c:pt>
                <c:pt idx="342">
                  <c:v>-2.8798730000000001E-4</c:v>
                </c:pt>
                <c:pt idx="343">
                  <c:v>-1.9017539200000001E-4</c:v>
                </c:pt>
                <c:pt idx="344">
                  <c:v>-1.37247992E-4</c:v>
                </c:pt>
                <c:pt idx="345">
                  <c:v>-1.54631012E-4</c:v>
                </c:pt>
                <c:pt idx="346">
                  <c:v>-2.1923357199999998E-4</c:v>
                </c:pt>
                <c:pt idx="347">
                  <c:v>-2.8694949199999998E-4</c:v>
                </c:pt>
                <c:pt idx="348">
                  <c:v>-3.1730490000000001E-4</c:v>
                </c:pt>
                <c:pt idx="349">
                  <c:v>-2.7812825999999998E-4</c:v>
                </c:pt>
                <c:pt idx="350">
                  <c:v>-1.8265137999999998E-4</c:v>
                </c:pt>
                <c:pt idx="351">
                  <c:v>-8.4839472000000003E-5</c:v>
                </c:pt>
                <c:pt idx="352">
                  <c:v>-3.8917191999999999E-5</c:v>
                </c:pt>
                <c:pt idx="353">
                  <c:v>-7.7056051999999998E-5</c:v>
                </c:pt>
                <c:pt idx="354">
                  <c:v>-1.9121317199999999E-4</c:v>
                </c:pt>
                <c:pt idx="355">
                  <c:v>-3.1652657200000002E-4</c:v>
                </c:pt>
                <c:pt idx="356">
                  <c:v>-3.9150703999999998E-4</c:v>
                </c:pt>
                <c:pt idx="357">
                  <c:v>-3.9124757999999996E-4</c:v>
                </c:pt>
                <c:pt idx="358">
                  <c:v>-3.2638558399999994E-4</c:v>
                </c:pt>
                <c:pt idx="359">
                  <c:v>-2.5140510400000003E-4</c:v>
                </c:pt>
                <c:pt idx="360">
                  <c:v>-2.3531932399999998E-4</c:v>
                </c:pt>
                <c:pt idx="361">
                  <c:v>-3.0173802399999998E-4</c:v>
                </c:pt>
                <c:pt idx="362">
                  <c:v>-4.33797064E-4</c:v>
                </c:pt>
                <c:pt idx="363">
                  <c:v>-5.9335758000000005E-4</c:v>
                </c:pt>
                <c:pt idx="364">
                  <c:v>-7.2645442000000002E-4</c:v>
                </c:pt>
                <c:pt idx="365">
                  <c:v>-7.9884042000000004E-4</c:v>
                </c:pt>
                <c:pt idx="366">
                  <c:v>-8.0169434000000009E-4</c:v>
                </c:pt>
                <c:pt idx="367">
                  <c:v>-7.3812958000000009E-4</c:v>
                </c:pt>
                <c:pt idx="368">
                  <c:v>-6.3045865999999994E-4</c:v>
                </c:pt>
                <c:pt idx="369">
                  <c:v>-5.1863655999999998E-4</c:v>
                </c:pt>
                <c:pt idx="370">
                  <c:v>-4.4158050000000002E-4</c:v>
                </c:pt>
                <c:pt idx="371">
                  <c:v>-4.2808919999999995E-4</c:v>
                </c:pt>
                <c:pt idx="372">
                  <c:v>-4.7427093999999998E-4</c:v>
                </c:pt>
                <c:pt idx="373">
                  <c:v>-5.4821361999999999E-4</c:v>
                </c:pt>
                <c:pt idx="374">
                  <c:v>-6.0555164000000001E-4</c:v>
                </c:pt>
                <c:pt idx="375">
                  <c:v>-6.1151893999999995E-4</c:v>
                </c:pt>
                <c:pt idx="376">
                  <c:v>-5.6429939999999991E-4</c:v>
                </c:pt>
                <c:pt idx="377">
                  <c:v>-4.9139452000000001E-4</c:v>
                </c:pt>
                <c:pt idx="378">
                  <c:v>-4.1978687999999996E-4</c:v>
                </c:pt>
                <c:pt idx="379">
                  <c:v>-3.5596266E-4</c:v>
                </c:pt>
                <c:pt idx="380">
                  <c:v>-3.0303525999999994E-4</c:v>
                </c:pt>
                <c:pt idx="381">
                  <c:v>-2.5529683999999997E-4</c:v>
                </c:pt>
                <c:pt idx="382">
                  <c:v>-2.0729896000000001E-4</c:v>
                </c:pt>
                <c:pt idx="383">
                  <c:v>-1.5748494000000001E-4</c:v>
                </c:pt>
                <c:pt idx="384">
                  <c:v>-1.0922761600000001E-4</c:v>
                </c:pt>
                <c:pt idx="385">
                  <c:v>-4.2290036000000015E-5</c:v>
                </c:pt>
                <c:pt idx="386">
                  <c:v>6.1748624000000006E-5</c:v>
                </c:pt>
                <c:pt idx="387">
                  <c:v>1.9795884399999999E-4</c:v>
                </c:pt>
                <c:pt idx="388">
                  <c:v>3.4791978399999998E-4</c:v>
                </c:pt>
                <c:pt idx="389">
                  <c:v>4.7608709999999996E-4</c:v>
                </c:pt>
                <c:pt idx="390">
                  <c:v>5.4146800000000003E-4</c:v>
                </c:pt>
                <c:pt idx="391">
                  <c:v>5.3576014000000002E-4</c:v>
                </c:pt>
                <c:pt idx="392">
                  <c:v>4.7712488E-4</c:v>
                </c:pt>
                <c:pt idx="393">
                  <c:v>3.7438348000000003E-4</c:v>
                </c:pt>
                <c:pt idx="394">
                  <c:v>2.4336223599999998E-4</c:v>
                </c:pt>
                <c:pt idx="395">
                  <c:v>9.833079600000002E-5</c:v>
                </c:pt>
                <c:pt idx="396">
                  <c:v>-6.0970283999999998E-5</c:v>
                </c:pt>
                <c:pt idx="397">
                  <c:v>-2.2027136399999997E-4</c:v>
                </c:pt>
                <c:pt idx="398">
                  <c:v>-3.45584764E-4</c:v>
                </c:pt>
                <c:pt idx="399">
                  <c:v>-4.1459794000000004E-4</c:v>
                </c:pt>
                <c:pt idx="400">
                  <c:v>-4.2264082000000004E-4</c:v>
                </c:pt>
                <c:pt idx="401">
                  <c:v>-3.839830600000001E-4</c:v>
                </c:pt>
                <c:pt idx="402">
                  <c:v>-3.3261234000000003E-4</c:v>
                </c:pt>
                <c:pt idx="403">
                  <c:v>-3.0121911999999999E-4</c:v>
                </c:pt>
                <c:pt idx="404">
                  <c:v>-3.0770532000000005E-4</c:v>
                </c:pt>
                <c:pt idx="405">
                  <c:v>-3.5803823999999999E-4</c:v>
                </c:pt>
                <c:pt idx="406">
                  <c:v>-4.4235884000000001E-4</c:v>
                </c:pt>
                <c:pt idx="407">
                  <c:v>-5.3835461999999991E-4</c:v>
                </c:pt>
                <c:pt idx="408">
                  <c:v>-6.1722681999999999E-4</c:v>
                </c:pt>
                <c:pt idx="409">
                  <c:v>-6.5510622000000001E-4</c:v>
                </c:pt>
                <c:pt idx="410">
                  <c:v>-6.436905000000001E-4</c:v>
                </c:pt>
                <c:pt idx="411">
                  <c:v>-5.8635250000000001E-4</c:v>
                </c:pt>
                <c:pt idx="412">
                  <c:v>-4.9891852000000009E-4</c:v>
                </c:pt>
                <c:pt idx="413">
                  <c:v>-4.0577668000000005E-4</c:v>
                </c:pt>
                <c:pt idx="414">
                  <c:v>-3.2560723999999996E-4</c:v>
                </c:pt>
                <c:pt idx="415">
                  <c:v>-2.5607517999999996E-4</c:v>
                </c:pt>
                <c:pt idx="416">
                  <c:v>-1.9302931199999997E-4</c:v>
                </c:pt>
                <c:pt idx="417">
                  <c:v>-1.4425308000000004E-4</c:v>
                </c:pt>
                <c:pt idx="418">
                  <c:v>-1.1389766E-4</c:v>
                </c:pt>
                <c:pt idx="419">
                  <c:v>-1.0144416E-4</c:v>
                </c:pt>
                <c:pt idx="420">
                  <c:v>-1.1727048E-4</c:v>
                </c:pt>
                <c:pt idx="421">
                  <c:v>-1.6786284799999999E-4</c:v>
                </c:pt>
                <c:pt idx="422">
                  <c:v>-2.3765436000000004E-4</c:v>
                </c:pt>
                <c:pt idx="423">
                  <c:v>-3.1263484000000001E-4</c:v>
                </c:pt>
                <c:pt idx="424">
                  <c:v>-3.8683698000000004E-4</c:v>
                </c:pt>
                <c:pt idx="425">
                  <c:v>-4.4728838000000006E-4</c:v>
                </c:pt>
                <c:pt idx="426">
                  <c:v>-4.8880006000000004E-4</c:v>
                </c:pt>
                <c:pt idx="427">
                  <c:v>-5.318684400000001E-4</c:v>
                </c:pt>
                <c:pt idx="428">
                  <c:v>-5.8220136000000004E-4</c:v>
                </c:pt>
                <c:pt idx="429">
                  <c:v>-6.3071814000000015E-4</c:v>
                </c:pt>
                <c:pt idx="430">
                  <c:v>-6.7767822000000001E-4</c:v>
                </c:pt>
                <c:pt idx="431">
                  <c:v>-7.1244424000000003E-4</c:v>
                </c:pt>
                <c:pt idx="432">
                  <c:v>-7.2204379999999996E-4</c:v>
                </c:pt>
                <c:pt idx="433">
                  <c:v>-7.3164336E-4</c:v>
                </c:pt>
                <c:pt idx="434">
                  <c:v>-7.6096098000000007E-4</c:v>
                </c:pt>
                <c:pt idx="435">
                  <c:v>-8.0039708000000011E-4</c:v>
                </c:pt>
                <c:pt idx="436">
                  <c:v>-8.6214566000000011E-4</c:v>
                </c:pt>
                <c:pt idx="437">
                  <c:v>-9.4672579999999988E-4</c:v>
                </c:pt>
                <c:pt idx="438">
                  <c:v>-1.0336409E-3</c:v>
                </c:pt>
                <c:pt idx="439">
                  <c:v>-1.1306745399999999E-3</c:v>
                </c:pt>
                <c:pt idx="440">
                  <c:v>-1.2541717999999999E-3</c:v>
                </c:pt>
                <c:pt idx="441">
                  <c:v>-1.3784474E-3</c:v>
                </c:pt>
                <c:pt idx="442">
                  <c:v>-1.4718486E-3</c:v>
                </c:pt>
                <c:pt idx="443">
                  <c:v>-1.5081713999999999E-3</c:v>
                </c:pt>
                <c:pt idx="444">
                  <c:v>-1.4635462000000001E-3</c:v>
                </c:pt>
                <c:pt idx="445">
                  <c:v>-1.34835128E-3</c:v>
                </c:pt>
                <c:pt idx="446">
                  <c:v>-1.2082494000000001E-3</c:v>
                </c:pt>
                <c:pt idx="447">
                  <c:v>-1.1042108000000003E-3</c:v>
                </c:pt>
                <c:pt idx="448">
                  <c:v>-1.0844926E-3</c:v>
                </c:pt>
                <c:pt idx="449">
                  <c:v>-1.1646619999999999E-3</c:v>
                </c:pt>
                <c:pt idx="450">
                  <c:v>-1.32059032E-3</c:v>
                </c:pt>
                <c:pt idx="451">
                  <c:v>-1.4959772E-3</c:v>
                </c:pt>
                <c:pt idx="452">
                  <c:v>-1.6244040000000001E-3</c:v>
                </c:pt>
                <c:pt idx="453">
                  <c:v>-1.6770719999999999E-3</c:v>
                </c:pt>
                <c:pt idx="454">
                  <c:v>-1.6677320000000003E-3</c:v>
                </c:pt>
                <c:pt idx="455">
                  <c:v>-1.6233664000000001E-3</c:v>
                </c:pt>
                <c:pt idx="456">
                  <c:v>-1.5792601999999999E-3</c:v>
                </c:pt>
                <c:pt idx="457">
                  <c:v>-1.5561691999999999E-3</c:v>
                </c:pt>
                <c:pt idx="458">
                  <c:v>-1.5418996E-3</c:v>
                </c:pt>
                <c:pt idx="459">
                  <c:v>-1.5133601999999999E-3</c:v>
                </c:pt>
                <c:pt idx="460">
                  <c:v>-1.458876E-3</c:v>
                </c:pt>
                <c:pt idx="461">
                  <c:v>-1.3797443999999997E-3</c:v>
                </c:pt>
                <c:pt idx="462">
                  <c:v>-1.2949050000000001E-3</c:v>
                </c:pt>
                <c:pt idx="463">
                  <c:v>-1.220184E-3</c:v>
                </c:pt>
                <c:pt idx="464">
                  <c:v>-1.1605110000000001E-3</c:v>
                </c:pt>
                <c:pt idx="465">
                  <c:v>-1.1241883999999998E-3</c:v>
                </c:pt>
                <c:pt idx="466">
                  <c:v>-1.1096592000000001E-3</c:v>
                </c:pt>
                <c:pt idx="467">
                  <c:v>-1.1016162E-3</c:v>
                </c:pt>
                <c:pt idx="468">
                  <c:v>-1.084752E-3</c:v>
                </c:pt>
                <c:pt idx="469">
                  <c:v>-1.0489482200000001E-3</c:v>
                </c:pt>
                <c:pt idx="470">
                  <c:v>-9.9498296000000001E-4</c:v>
                </c:pt>
                <c:pt idx="471">
                  <c:v>-9.4205565999999998E-4</c:v>
                </c:pt>
                <c:pt idx="472">
                  <c:v>-9.0780858000000003E-4</c:v>
                </c:pt>
                <c:pt idx="473">
                  <c:v>-9.0365737999999998E-4</c:v>
                </c:pt>
                <c:pt idx="474">
                  <c:v>-9.2986155999999986E-4</c:v>
                </c:pt>
                <c:pt idx="475">
                  <c:v>-9.7189222000000001E-4</c:v>
                </c:pt>
                <c:pt idx="476">
                  <c:v>-1.0245601199999998E-3</c:v>
                </c:pt>
                <c:pt idx="477">
                  <c:v>-1.0938327999999999E-3</c:v>
                </c:pt>
                <c:pt idx="478">
                  <c:v>-1.1893098E-3</c:v>
                </c:pt>
                <c:pt idx="479">
                  <c:v>-1.3133259999999999E-3</c:v>
                </c:pt>
                <c:pt idx="480">
                  <c:v>-1.450574E-3</c:v>
                </c:pt>
                <c:pt idx="481">
                  <c:v>-1.5678445999999999E-3</c:v>
                </c:pt>
                <c:pt idx="482">
                  <c:v>-1.6391928000000001E-3</c:v>
                </c:pt>
                <c:pt idx="483">
                  <c:v>-1.6519056000000002E-3</c:v>
                </c:pt>
                <c:pt idx="484">
                  <c:v>-1.6057238000000001E-3</c:v>
                </c:pt>
                <c:pt idx="485">
                  <c:v>-1.514917E-3</c:v>
                </c:pt>
                <c:pt idx="486">
                  <c:v>-1.3973869999999999E-3</c:v>
                </c:pt>
                <c:pt idx="487">
                  <c:v>-1.2712952E-3</c:v>
                </c:pt>
                <c:pt idx="488">
                  <c:v>-1.1540247799999999E-3</c:v>
                </c:pt>
                <c:pt idx="489">
                  <c:v>-1.0577696399999997E-3</c:v>
                </c:pt>
                <c:pt idx="490">
                  <c:v>-9.8408629999999979E-4</c:v>
                </c:pt>
                <c:pt idx="491">
                  <c:v>-9.2337545999999994E-4</c:v>
                </c:pt>
                <c:pt idx="492">
                  <c:v>-8.6344297999999995E-4</c:v>
                </c:pt>
                <c:pt idx="493">
                  <c:v>-7.9858098E-4</c:v>
                </c:pt>
                <c:pt idx="494">
                  <c:v>-7.3657289999999999E-4</c:v>
                </c:pt>
                <c:pt idx="495">
                  <c:v>-6.8805613999999992E-4</c:v>
                </c:pt>
                <c:pt idx="496">
                  <c:v>-6.5562514000000005E-4</c:v>
                </c:pt>
                <c:pt idx="497">
                  <c:v>-6.2423191999999995E-4</c:v>
                </c:pt>
                <c:pt idx="498">
                  <c:v>-5.6014825999999994E-4</c:v>
                </c:pt>
                <c:pt idx="499">
                  <c:v>-4.395049359999999E-4</c:v>
                </c:pt>
                <c:pt idx="500">
                  <c:v>-2.64896416E-4</c:v>
                </c:pt>
                <c:pt idx="501">
                  <c:v>-6.9532056000000004E-5</c:v>
                </c:pt>
                <c:pt idx="502">
                  <c:v>9.7293003999999989E-5</c:v>
                </c:pt>
                <c:pt idx="503">
                  <c:v>1.9017540399999999E-4</c:v>
                </c:pt>
                <c:pt idx="504">
                  <c:v>2.1326627600000005E-4</c:v>
                </c:pt>
                <c:pt idx="505">
                  <c:v>1.95883256E-4</c:v>
                </c:pt>
                <c:pt idx="506">
                  <c:v>1.80056916E-4</c:v>
                </c:pt>
                <c:pt idx="507">
                  <c:v>2.1170957599999998E-4</c:v>
                </c:pt>
                <c:pt idx="508">
                  <c:v>3.0329471599999997E-4</c:v>
                </c:pt>
                <c:pt idx="509">
                  <c:v>4.2082466E-4</c:v>
                </c:pt>
                <c:pt idx="510">
                  <c:v>5.2097159999999994E-4</c:v>
                </c:pt>
                <c:pt idx="511">
                  <c:v>5.6819113999999999E-4</c:v>
                </c:pt>
                <c:pt idx="512">
                  <c:v>5.3186841999999996E-4</c:v>
                </c:pt>
                <c:pt idx="513">
                  <c:v>4.2886755999999997E-4</c:v>
                </c:pt>
                <c:pt idx="514">
                  <c:v>3.0355417599999999E-4</c:v>
                </c:pt>
                <c:pt idx="515">
                  <c:v>1.9873717599999999E-4</c:v>
                </c:pt>
                <c:pt idx="516">
                  <c:v>1.3776689599999999E-4</c:v>
                </c:pt>
                <c:pt idx="517">
                  <c:v>1.20902776E-4</c:v>
                </c:pt>
                <c:pt idx="518">
                  <c:v>1.20124432E-4</c:v>
                </c:pt>
                <c:pt idx="519">
                  <c:v>1.02481968E-4</c:v>
                </c:pt>
                <c:pt idx="520">
                  <c:v>5.8635248000000009E-5</c:v>
                </c:pt>
                <c:pt idx="521">
                  <c:v>-7.7834320000000016E-6</c:v>
                </c:pt>
                <c:pt idx="522">
                  <c:v>-7.6796611999999995E-5</c:v>
                </c:pt>
                <c:pt idx="523">
                  <c:v>-1.2297834800000001E-4</c:v>
                </c:pt>
                <c:pt idx="524">
                  <c:v>-1.3543185999999999E-4</c:v>
                </c:pt>
                <c:pt idx="525">
                  <c:v>-1.15973256E-4</c:v>
                </c:pt>
                <c:pt idx="526">
                  <c:v>-5.8894695999999999E-5</c:v>
                </c:pt>
                <c:pt idx="527">
                  <c:v>2.6463703999999996E-5</c:v>
                </c:pt>
                <c:pt idx="528">
                  <c:v>1.21162224E-4</c:v>
                </c:pt>
                <c:pt idx="529">
                  <c:v>2.1949302400000003E-4</c:v>
                </c:pt>
                <c:pt idx="530">
                  <c:v>3.0588921999999999E-4</c:v>
                </c:pt>
                <c:pt idx="531">
                  <c:v>3.7360513999999998E-4</c:v>
                </c:pt>
                <c:pt idx="532">
                  <c:v>4.3561322000000005E-4</c:v>
                </c:pt>
                <c:pt idx="533">
                  <c:v>4.9424846000000009E-4</c:v>
                </c:pt>
                <c:pt idx="534">
                  <c:v>5.3757628000000008E-4</c:v>
                </c:pt>
                <c:pt idx="535">
                  <c:v>5.6092659999999999E-4</c:v>
                </c:pt>
                <c:pt idx="536">
                  <c:v>5.4665695999999992E-4</c:v>
                </c:pt>
                <c:pt idx="537">
                  <c:v>4.7712488E-4</c:v>
                </c:pt>
                <c:pt idx="538">
                  <c:v>3.5570321600000002E-4</c:v>
                </c:pt>
                <c:pt idx="539">
                  <c:v>2.0262889600000002E-4</c:v>
                </c:pt>
                <c:pt idx="540">
                  <c:v>5.6819116000000003E-5</c:v>
                </c:pt>
                <c:pt idx="541">
                  <c:v>-4.1252228000000001E-5</c:v>
                </c:pt>
                <c:pt idx="542">
                  <c:v>-6.1489167999999986E-5</c:v>
                </c:pt>
                <c:pt idx="543">
                  <c:v>4.4106160000000036E-6</c:v>
                </c:pt>
                <c:pt idx="544">
                  <c:v>1.3776689599999999E-4</c:v>
                </c:pt>
                <c:pt idx="545">
                  <c:v>2.9395459600000003E-4</c:v>
                </c:pt>
                <c:pt idx="546">
                  <c:v>4.2030577999999997E-4</c:v>
                </c:pt>
                <c:pt idx="547">
                  <c:v>4.7634655999999998E-4</c:v>
                </c:pt>
                <c:pt idx="548">
                  <c:v>4.4651004000000006E-4</c:v>
                </c:pt>
                <c:pt idx="549">
                  <c:v>3.3650407600000002E-4</c:v>
                </c:pt>
                <c:pt idx="550">
                  <c:v>1.7097623600000002E-4</c:v>
                </c:pt>
                <c:pt idx="551">
                  <c:v>-5.9673039999999946E-6</c:v>
                </c:pt>
                <c:pt idx="552">
                  <c:v>-1.6474948399999999E-4</c:v>
                </c:pt>
                <c:pt idx="553">
                  <c:v>-2.8409556400000002E-4</c:v>
                </c:pt>
                <c:pt idx="554">
                  <c:v>-3.4169301999999998E-4</c:v>
                </c:pt>
                <c:pt idx="555">
                  <c:v>-3.3287178000000002E-4</c:v>
                </c:pt>
                <c:pt idx="556">
                  <c:v>-2.69307024E-4</c:v>
                </c:pt>
                <c:pt idx="557">
                  <c:v>-1.5566880400000001E-4</c:v>
                </c:pt>
                <c:pt idx="558">
                  <c:v>-6.4862040000000118E-6</c:v>
                </c:pt>
                <c:pt idx="559">
                  <c:v>1.4918259600000001E-4</c:v>
                </c:pt>
                <c:pt idx="560">
                  <c:v>2.83317216E-4</c:v>
                </c:pt>
                <c:pt idx="561">
                  <c:v>3.7023230000000006E-4</c:v>
                </c:pt>
                <c:pt idx="562">
                  <c:v>3.9617709999999992E-4</c:v>
                </c:pt>
                <c:pt idx="563">
                  <c:v>3.7178900000000008E-4</c:v>
                </c:pt>
                <c:pt idx="564">
                  <c:v>3.1912105999999999E-4</c:v>
                </c:pt>
                <c:pt idx="565">
                  <c:v>2.5737242000000002E-4</c:v>
                </c:pt>
                <c:pt idx="566">
                  <c:v>2.0574225999999999E-4</c:v>
                </c:pt>
                <c:pt idx="567">
                  <c:v>1.7694354E-4</c:v>
                </c:pt>
                <c:pt idx="568">
                  <c:v>1.7097624000000003E-4</c:v>
                </c:pt>
                <c:pt idx="569">
                  <c:v>1.8265139999999998E-4</c:v>
                </c:pt>
                <c:pt idx="570">
                  <c:v>2.0314779999999999E-4</c:v>
                </c:pt>
                <c:pt idx="571">
                  <c:v>2.1949302E-4</c:v>
                </c:pt>
                <c:pt idx="572">
                  <c:v>2.1923355999999998E-4</c:v>
                </c:pt>
                <c:pt idx="573">
                  <c:v>1.8965648000000002E-4</c:v>
                </c:pt>
                <c:pt idx="574">
                  <c:v>1.30242884E-4</c:v>
                </c:pt>
                <c:pt idx="575">
                  <c:v>6.1229715999999991E-5</c:v>
                </c:pt>
                <c:pt idx="576">
                  <c:v>7.7833999999999774E-7</c:v>
                </c:pt>
                <c:pt idx="577">
                  <c:v>-4.3846712000000001E-5</c:v>
                </c:pt>
                <c:pt idx="578">
                  <c:v>-6.7975376000000001E-5</c:v>
                </c:pt>
                <c:pt idx="579">
                  <c:v>-7.9391080000000005E-5</c:v>
                </c:pt>
                <c:pt idx="580">
                  <c:v>-9.0806792000000004E-5</c:v>
                </c:pt>
                <c:pt idx="581">
                  <c:v>-9.9368576000000004E-5</c:v>
                </c:pt>
                <c:pt idx="582">
                  <c:v>-1.027414E-4</c:v>
                </c:pt>
                <c:pt idx="583">
                  <c:v>-1.0196305600000001E-4</c:v>
                </c:pt>
                <c:pt idx="584">
                  <c:v>-9.3141832000000004E-5</c:v>
                </c:pt>
                <c:pt idx="585">
                  <c:v>-8.8990671999999998E-5</c:v>
                </c:pt>
                <c:pt idx="586">
                  <c:v>-9.4179632000000003E-5</c:v>
                </c:pt>
                <c:pt idx="587">
                  <c:v>-8.8990671999999998E-5</c:v>
                </c:pt>
                <c:pt idx="588">
                  <c:v>-5.7597464E-5</c:v>
                </c:pt>
                <c:pt idx="589">
                  <c:v>5.7078519999999936E-6</c:v>
                </c:pt>
                <c:pt idx="590">
                  <c:v>1.03260312E-4</c:v>
                </c:pt>
                <c:pt idx="591">
                  <c:v>2.02888352E-4</c:v>
                </c:pt>
                <c:pt idx="592">
                  <c:v>2.63599188E-4</c:v>
                </c:pt>
                <c:pt idx="593">
                  <c:v>2.7267985999999999E-4</c:v>
                </c:pt>
                <c:pt idx="594">
                  <c:v>2.2649811199999996E-4</c:v>
                </c:pt>
                <c:pt idx="595">
                  <c:v>1.3984247600000002E-4</c:v>
                </c:pt>
                <c:pt idx="596">
                  <c:v>4.8516771999999999E-5</c:v>
                </c:pt>
                <c:pt idx="597">
                  <c:v>-2.7242048000000002E-5</c:v>
                </c:pt>
              </c:numCache>
            </c:numRef>
          </c:val>
          <c:smooth val="0"/>
        </c:ser>
        <c:ser>
          <c:idx val="87"/>
          <c:order val="86"/>
          <c:marker>
            <c:symbol val="none"/>
          </c:marker>
          <c:val>
            <c:numRef>
              <c:f>Sheet1!$CK$2:$CK$599</c:f>
              <c:numCache>
                <c:formatCode>0.00E+00</c:formatCode>
                <c:ptCount val="598"/>
                <c:pt idx="0">
                  <c:v>3.5025479999999999E-4</c:v>
                </c:pt>
                <c:pt idx="1">
                  <c:v>4.3327820000000001E-4</c:v>
                </c:pt>
                <c:pt idx="2">
                  <c:v>3.5648156E-4</c:v>
                </c:pt>
                <c:pt idx="3">
                  <c:v>3.1393208000000001E-4</c:v>
                </c:pt>
                <c:pt idx="4">
                  <c:v>2.6411805999999996E-4</c:v>
                </c:pt>
                <c:pt idx="5">
                  <c:v>2.2053078E-4</c:v>
                </c:pt>
                <c:pt idx="6">
                  <c:v>2.1378513999999998E-4</c:v>
                </c:pt>
                <c:pt idx="7">
                  <c:v>2.4050828E-4</c:v>
                </c:pt>
                <c:pt idx="8">
                  <c:v>2.7657156000000002E-4</c:v>
                </c:pt>
                <c:pt idx="9">
                  <c:v>3.1989937999999995E-4</c:v>
                </c:pt>
                <c:pt idx="10">
                  <c:v>3.7334567999999996E-4</c:v>
                </c:pt>
                <c:pt idx="11">
                  <c:v>4.2315970000000001E-4</c:v>
                </c:pt>
                <c:pt idx="12">
                  <c:v>4.6726586000000005E-4</c:v>
                </c:pt>
                <c:pt idx="13">
                  <c:v>4.9398900000000002E-4</c:v>
                </c:pt>
                <c:pt idx="14">
                  <c:v>4.9061616000000005E-4</c:v>
                </c:pt>
                <c:pt idx="15">
                  <c:v>4.6596860000000008E-4</c:v>
                </c:pt>
                <c:pt idx="16">
                  <c:v>4.3224035999999999E-4</c:v>
                </c:pt>
                <c:pt idx="17">
                  <c:v>4.0344163999999998E-4</c:v>
                </c:pt>
                <c:pt idx="18">
                  <c:v>3.7386457999999997E-4</c:v>
                </c:pt>
                <c:pt idx="19">
                  <c:v>3.2067774000000003E-4</c:v>
                </c:pt>
                <c:pt idx="20">
                  <c:v>2.3869216800000002E-4</c:v>
                </c:pt>
                <c:pt idx="21">
                  <c:v>1.50220396E-4</c:v>
                </c:pt>
                <c:pt idx="22">
                  <c:v>7.6018264000000005E-5</c:v>
                </c:pt>
                <c:pt idx="23">
                  <c:v>4.3068363999999997E-5</c:v>
                </c:pt>
                <c:pt idx="24">
                  <c:v>5.9673043999999996E-5</c:v>
                </c:pt>
                <c:pt idx="25">
                  <c:v>9.7292996000000008E-5</c:v>
                </c:pt>
                <c:pt idx="26">
                  <c:v>1.2557282800000001E-4</c:v>
                </c:pt>
                <c:pt idx="27">
                  <c:v>1.2842675600000002E-4</c:v>
                </c:pt>
                <c:pt idx="28">
                  <c:v>8.6915072000000014E-5</c:v>
                </c:pt>
                <c:pt idx="29">
                  <c:v>7.0050919999999948E-6</c:v>
                </c:pt>
                <c:pt idx="30">
                  <c:v>-7.9909988000000006E-5</c:v>
                </c:pt>
                <c:pt idx="31">
                  <c:v>-1.5826328800000003E-4</c:v>
                </c:pt>
                <c:pt idx="32">
                  <c:v>-2.1067178400000001E-4</c:v>
                </c:pt>
                <c:pt idx="33">
                  <c:v>-2.05223376E-4</c:v>
                </c:pt>
                <c:pt idx="34">
                  <c:v>-1.3257793600000002E-4</c:v>
                </c:pt>
                <c:pt idx="35">
                  <c:v>-1.5307436000000007E-5</c:v>
                </c:pt>
                <c:pt idx="36">
                  <c:v>1.2168110399999999E-4</c:v>
                </c:pt>
                <c:pt idx="37">
                  <c:v>2.4621614400000002E-4</c:v>
                </c:pt>
                <c:pt idx="38">
                  <c:v>3.292395E-4</c:v>
                </c:pt>
                <c:pt idx="39">
                  <c:v>3.7671847999999999E-4</c:v>
                </c:pt>
                <c:pt idx="40">
                  <c:v>4.0629556000000002E-4</c:v>
                </c:pt>
                <c:pt idx="41">
                  <c:v>4.1978685999999999E-4</c:v>
                </c:pt>
                <c:pt idx="42">
                  <c:v>4.1589514000000004E-4</c:v>
                </c:pt>
                <c:pt idx="43">
                  <c:v>3.9487986000000003E-4</c:v>
                </c:pt>
                <c:pt idx="44">
                  <c:v>3.4376860000000003E-4</c:v>
                </c:pt>
                <c:pt idx="45">
                  <c:v>2.7216094000000001E-4</c:v>
                </c:pt>
                <c:pt idx="46">
                  <c:v>2.1093121999999999E-4</c:v>
                </c:pt>
                <c:pt idx="47">
                  <c:v>1.6916009999999999E-4</c:v>
                </c:pt>
                <c:pt idx="48">
                  <c:v>1.4529087999999997E-4</c:v>
                </c:pt>
                <c:pt idx="49">
                  <c:v>1.3672909999999999E-4</c:v>
                </c:pt>
                <c:pt idx="50">
                  <c:v>1.22978364E-4</c:v>
                </c:pt>
                <c:pt idx="51">
                  <c:v>8.4839503999999984E-5</c:v>
                </c:pt>
                <c:pt idx="52">
                  <c:v>3.7101063999999998E-5</c:v>
                </c:pt>
                <c:pt idx="53">
                  <c:v>5.7078559999999954E-6</c:v>
                </c:pt>
                <c:pt idx="54">
                  <c:v>1.0118475999999999E-5</c:v>
                </c:pt>
                <c:pt idx="55">
                  <c:v>5.9932491999999994E-5</c:v>
                </c:pt>
                <c:pt idx="56">
                  <c:v>1.4477199199999999E-4</c:v>
                </c:pt>
                <c:pt idx="57">
                  <c:v>2.28833152E-4</c:v>
                </c:pt>
                <c:pt idx="58">
                  <c:v>2.7968496E-4</c:v>
                </c:pt>
                <c:pt idx="59">
                  <c:v>2.7916606000000005E-4</c:v>
                </c:pt>
                <c:pt idx="60">
                  <c:v>2.2597922E-4</c:v>
                </c:pt>
                <c:pt idx="61">
                  <c:v>1.3750744799999998E-4</c:v>
                </c:pt>
                <c:pt idx="62">
                  <c:v>4.2290028000000007E-5</c:v>
                </c:pt>
                <c:pt idx="63">
                  <c:v>-4.1511672000000001E-5</c:v>
                </c:pt>
                <c:pt idx="64">
                  <c:v>-1.0403863199999999E-4</c:v>
                </c:pt>
                <c:pt idx="65">
                  <c:v>-1.3828577199999999E-4</c:v>
                </c:pt>
                <c:pt idx="66">
                  <c:v>-1.5099872E-4</c:v>
                </c:pt>
                <c:pt idx="67">
                  <c:v>-1.5800382000000001E-4</c:v>
                </c:pt>
                <c:pt idx="68">
                  <c:v>-1.7486794E-4</c:v>
                </c:pt>
                <c:pt idx="69">
                  <c:v>-2.0703950000000002E-4</c:v>
                </c:pt>
                <c:pt idx="70">
                  <c:v>-2.5399957999999999E-4</c:v>
                </c:pt>
                <c:pt idx="71">
                  <c:v>-2.8928451999999999E-4</c:v>
                </c:pt>
                <c:pt idx="72">
                  <c:v>-2.8331722000000004E-4</c:v>
                </c:pt>
                <c:pt idx="73">
                  <c:v>-2.1715798400000005E-4</c:v>
                </c:pt>
                <c:pt idx="74">
                  <c:v>-8.8990664000000003E-5</c:v>
                </c:pt>
                <c:pt idx="75">
                  <c:v>7.8612735999999999E-5</c:v>
                </c:pt>
                <c:pt idx="76">
                  <c:v>2.3583823599999999E-4</c:v>
                </c:pt>
                <c:pt idx="77">
                  <c:v>3.4480639600000001E-4</c:v>
                </c:pt>
                <c:pt idx="78">
                  <c:v>3.9228537999999997E-4</c:v>
                </c:pt>
                <c:pt idx="79">
                  <c:v>3.7827518000000001E-4</c:v>
                </c:pt>
                <c:pt idx="80">
                  <c:v>3.2898006000000002E-4</c:v>
                </c:pt>
                <c:pt idx="81">
                  <c:v>2.7812824000000001E-4</c:v>
                </c:pt>
                <c:pt idx="82">
                  <c:v>2.5166454000000003E-4</c:v>
                </c:pt>
                <c:pt idx="83">
                  <c:v>2.4465944000000002E-4</c:v>
                </c:pt>
                <c:pt idx="84">
                  <c:v>2.3687599999999996E-4</c:v>
                </c:pt>
                <c:pt idx="85">
                  <c:v>2.0548279600000001E-4</c:v>
                </c:pt>
                <c:pt idx="86">
                  <c:v>1.4606921199999999E-4</c:v>
                </c:pt>
                <c:pt idx="87">
                  <c:v>7.5239916000000002E-5</c:v>
                </c:pt>
                <c:pt idx="88">
                  <c:v>3.2171551999999997E-5</c:v>
                </c:pt>
                <c:pt idx="89">
                  <c:v>3.7879411999999995E-5</c:v>
                </c:pt>
                <c:pt idx="90">
                  <c:v>8.0428876000000006E-5</c:v>
                </c:pt>
                <c:pt idx="91">
                  <c:v>1.3387516E-4</c:v>
                </c:pt>
                <c:pt idx="92">
                  <c:v>1.6033885599999999E-4</c:v>
                </c:pt>
                <c:pt idx="93">
                  <c:v>1.4010191199999999E-4</c:v>
                </c:pt>
                <c:pt idx="94">
                  <c:v>9.2622924000000003E-5</c:v>
                </c:pt>
                <c:pt idx="95">
                  <c:v>5.7856899999999991E-5</c:v>
                </c:pt>
                <c:pt idx="96">
                  <c:v>5.9413599999999996E-5</c:v>
                </c:pt>
                <c:pt idx="97">
                  <c:v>9.7033560000000003E-5</c:v>
                </c:pt>
                <c:pt idx="98">
                  <c:v>1.4295584799999998E-4</c:v>
                </c:pt>
                <c:pt idx="99">
                  <c:v>1.61376656E-4</c:v>
                </c:pt>
                <c:pt idx="100">
                  <c:v>1.3309682399999999E-4</c:v>
                </c:pt>
                <c:pt idx="101">
                  <c:v>7.1348192E-5</c:v>
                </c:pt>
                <c:pt idx="102">
                  <c:v>5.4484000000000019E-6</c:v>
                </c:pt>
                <c:pt idx="103">
                  <c:v>-3.7879407999999997E-5</c:v>
                </c:pt>
                <c:pt idx="104">
                  <c:v>-5.1630152000000001E-5</c:v>
                </c:pt>
                <c:pt idx="105">
                  <c:v>-4.4625055999999994E-5</c:v>
                </c:pt>
                <c:pt idx="106">
                  <c:v>-2.1793632000000002E-5</c:v>
                </c:pt>
                <c:pt idx="107">
                  <c:v>1.7383020000000001E-5</c:v>
                </c:pt>
                <c:pt idx="108">
                  <c:v>6.6418687999999989E-5</c:v>
                </c:pt>
                <c:pt idx="109">
                  <c:v>1.27388972E-4</c:v>
                </c:pt>
                <c:pt idx="110">
                  <c:v>1.9847773199999997E-4</c:v>
                </c:pt>
                <c:pt idx="111">
                  <c:v>2.5062677999999997E-4</c:v>
                </c:pt>
                <c:pt idx="112">
                  <c:v>2.7371764000000003E-4</c:v>
                </c:pt>
                <c:pt idx="113">
                  <c:v>2.7657157999999999E-4</c:v>
                </c:pt>
                <c:pt idx="114">
                  <c:v>2.6878814000000004E-4</c:v>
                </c:pt>
                <c:pt idx="115">
                  <c:v>2.6671254000000001E-4</c:v>
                </c:pt>
                <c:pt idx="116">
                  <c:v>2.8253886000000002E-4</c:v>
                </c:pt>
                <c:pt idx="117">
                  <c:v>2.9940297999999998E-4</c:v>
                </c:pt>
                <c:pt idx="118">
                  <c:v>2.9966241999999997E-4</c:v>
                </c:pt>
                <c:pt idx="119">
                  <c:v>2.7786878000000004E-4</c:v>
                </c:pt>
                <c:pt idx="120">
                  <c:v>2.4336219999999999E-4</c:v>
                </c:pt>
                <c:pt idx="121">
                  <c:v>2.3116816E-4</c:v>
                </c:pt>
                <c:pt idx="122">
                  <c:v>2.7449597999999997E-4</c:v>
                </c:pt>
                <c:pt idx="123">
                  <c:v>3.7723739999999997E-4</c:v>
                </c:pt>
                <c:pt idx="124">
                  <c:v>5.0670195999999999E-4</c:v>
                </c:pt>
                <c:pt idx="125">
                  <c:v>6.0632999999999998E-4</c:v>
                </c:pt>
                <c:pt idx="126">
                  <c:v>6.2267521999999993E-4</c:v>
                </c:pt>
                <c:pt idx="127">
                  <c:v>5.3524124799999998E-4</c:v>
                </c:pt>
                <c:pt idx="128">
                  <c:v>3.73345684E-4</c:v>
                </c:pt>
                <c:pt idx="129">
                  <c:v>2.0185055199999999E-4</c:v>
                </c:pt>
                <c:pt idx="130">
                  <c:v>7.9909988000000006E-5</c:v>
                </c:pt>
                <c:pt idx="131">
                  <c:v>3.2431007999999997E-5</c:v>
                </c:pt>
                <c:pt idx="132">
                  <c:v>4.7478999999999997E-5</c:v>
                </c:pt>
                <c:pt idx="133">
                  <c:v>7.9131655999999993E-5</c:v>
                </c:pt>
                <c:pt idx="134">
                  <c:v>8.9250128000000005E-5</c:v>
                </c:pt>
                <c:pt idx="135">
                  <c:v>7.3423800000000007E-5</c:v>
                </c:pt>
                <c:pt idx="136">
                  <c:v>4.5403407999999995E-5</c:v>
                </c:pt>
                <c:pt idx="137">
                  <c:v>2.9577071999999998E-5</c:v>
                </c:pt>
                <c:pt idx="138">
                  <c:v>4.6700640000000001E-5</c:v>
                </c:pt>
                <c:pt idx="139">
                  <c:v>9.4957959999999992E-5</c:v>
                </c:pt>
                <c:pt idx="140">
                  <c:v>1.5359321200000001E-4</c:v>
                </c:pt>
                <c:pt idx="141">
                  <c:v>2.0470446399999996E-4</c:v>
                </c:pt>
                <c:pt idx="142">
                  <c:v>2.4128663999999997E-4</c:v>
                </c:pt>
                <c:pt idx="143">
                  <c:v>2.7008535999999996E-4</c:v>
                </c:pt>
                <c:pt idx="144">
                  <c:v>2.9161955999999995E-4</c:v>
                </c:pt>
                <c:pt idx="145">
                  <c:v>3.0329471999999996E-4</c:v>
                </c:pt>
                <c:pt idx="146">
                  <c:v>3.0588919999999996E-4</c:v>
                </c:pt>
                <c:pt idx="147">
                  <c:v>2.9628961999999994E-4</c:v>
                </c:pt>
                <c:pt idx="148">
                  <c:v>2.8150110000000001E-4</c:v>
                </c:pt>
                <c:pt idx="149">
                  <c:v>2.809822E-4</c:v>
                </c:pt>
                <c:pt idx="150">
                  <c:v>3.0381362000000002E-4</c:v>
                </c:pt>
                <c:pt idx="151">
                  <c:v>3.4065524000000005E-4</c:v>
                </c:pt>
                <c:pt idx="152">
                  <c:v>3.7619962000000004E-4</c:v>
                </c:pt>
                <c:pt idx="153">
                  <c:v>3.9384207999999999E-4</c:v>
                </c:pt>
                <c:pt idx="154">
                  <c:v>3.8709641999999997E-4</c:v>
                </c:pt>
                <c:pt idx="155">
                  <c:v>3.6400553999999999E-4</c:v>
                </c:pt>
                <c:pt idx="156">
                  <c:v>3.2690447999999997E-4</c:v>
                </c:pt>
                <c:pt idx="157">
                  <c:v>2.8020383999999998E-4</c:v>
                </c:pt>
                <c:pt idx="158">
                  <c:v>2.2727644400000001E-4</c:v>
                </c:pt>
                <c:pt idx="159">
                  <c:v>1.7201402799999998E-4</c:v>
                </c:pt>
                <c:pt idx="160">
                  <c:v>1.2998346799999999E-4</c:v>
                </c:pt>
                <c:pt idx="161">
                  <c:v>1.28426768E-4</c:v>
                </c:pt>
                <c:pt idx="162">
                  <c:v>1.6734396800000001E-4</c:v>
                </c:pt>
                <c:pt idx="163">
                  <c:v>2.34281564E-4</c:v>
                </c:pt>
                <c:pt idx="164">
                  <c:v>3.1912106000000004E-4</c:v>
                </c:pt>
                <c:pt idx="165">
                  <c:v>4.018849600000001E-4</c:v>
                </c:pt>
                <c:pt idx="166">
                  <c:v>4.7115758E-4</c:v>
                </c:pt>
                <c:pt idx="167">
                  <c:v>5.352412399999999E-4</c:v>
                </c:pt>
                <c:pt idx="168">
                  <c:v>5.8868752000000005E-4</c:v>
                </c:pt>
                <c:pt idx="169">
                  <c:v>6.1385397999999991E-4</c:v>
                </c:pt>
                <c:pt idx="170">
                  <c:v>5.9102255999999979E-4</c:v>
                </c:pt>
                <c:pt idx="171">
                  <c:v>5.0670195999999999E-4</c:v>
                </c:pt>
                <c:pt idx="172">
                  <c:v>3.76459052E-4</c:v>
                </c:pt>
                <c:pt idx="173">
                  <c:v>2.4180553599999999E-4</c:v>
                </c:pt>
                <c:pt idx="174">
                  <c:v>1.4529087599999998E-4</c:v>
                </c:pt>
                <c:pt idx="175">
                  <c:v>1.2401613600000001E-4</c:v>
                </c:pt>
                <c:pt idx="176">
                  <c:v>1.8887813600000002E-4</c:v>
                </c:pt>
                <c:pt idx="177">
                  <c:v>3.1107814399999997E-4</c:v>
                </c:pt>
                <c:pt idx="178">
                  <c:v>4.5351510000000002E-4</c:v>
                </c:pt>
                <c:pt idx="179">
                  <c:v>5.7545566000000007E-4</c:v>
                </c:pt>
                <c:pt idx="180">
                  <c:v>6.4291213999999992E-4</c:v>
                </c:pt>
                <c:pt idx="181">
                  <c:v>6.6003571999999995E-4</c:v>
                </c:pt>
                <c:pt idx="182">
                  <c:v>6.7067309999999992E-4</c:v>
                </c:pt>
                <c:pt idx="183">
                  <c:v>7.1815208000000001E-4</c:v>
                </c:pt>
                <c:pt idx="184">
                  <c:v>8.4631932000000002E-4</c:v>
                </c:pt>
                <c:pt idx="185">
                  <c:v>1.0850115E-3</c:v>
                </c:pt>
                <c:pt idx="186">
                  <c:v>1.4254072600000001E-3</c:v>
                </c:pt>
                <c:pt idx="187">
                  <c:v>1.8410428799999999E-3</c:v>
                </c:pt>
                <c:pt idx="188">
                  <c:v>2.3158328000000001E-3</c:v>
                </c:pt>
                <c:pt idx="189">
                  <c:v>2.8336910000000002E-3</c:v>
                </c:pt>
                <c:pt idx="190">
                  <c:v>3.3920231999999993E-3</c:v>
                </c:pt>
                <c:pt idx="191">
                  <c:v>3.9973153999999997E-3</c:v>
                </c:pt>
                <c:pt idx="192">
                  <c:v>4.6340008000000004E-3</c:v>
                </c:pt>
                <c:pt idx="193">
                  <c:v>5.3005226000000004E-3</c:v>
                </c:pt>
                <c:pt idx="194">
                  <c:v>6.0075186000000001E-3</c:v>
                </c:pt>
                <c:pt idx="195">
                  <c:v>6.7614744000000001E-3</c:v>
                </c:pt>
                <c:pt idx="196">
                  <c:v>7.5704333999999998E-3</c:v>
                </c:pt>
                <c:pt idx="197">
                  <c:v>8.4315410000000007E-3</c:v>
                </c:pt>
                <c:pt idx="198">
                  <c:v>9.3019890000000001E-3</c:v>
                </c:pt>
                <c:pt idx="199">
                  <c:v>1.01413024E-2</c:v>
                </c:pt>
                <c:pt idx="200">
                  <c:v>1.09178296E-2</c:v>
                </c:pt>
                <c:pt idx="201">
                  <c:v>1.1614447999999999E-2</c:v>
                </c:pt>
                <c:pt idx="202">
                  <c:v>1.2267997999999999E-2</c:v>
                </c:pt>
                <c:pt idx="203">
                  <c:v>1.2929850000000001E-2</c:v>
                </c:pt>
                <c:pt idx="204">
                  <c:v>1.3626988000000001E-2</c:v>
                </c:pt>
                <c:pt idx="205">
                  <c:v>1.4372642E-2</c:v>
                </c:pt>
                <c:pt idx="206">
                  <c:v>1.5154098000000001E-2</c:v>
                </c:pt>
                <c:pt idx="207">
                  <c:v>1.5918432E-2</c:v>
                </c:pt>
                <c:pt idx="208">
                  <c:v>1.6620757999999999E-2</c:v>
                </c:pt>
                <c:pt idx="209">
                  <c:v>1.7239022E-2</c:v>
                </c:pt>
                <c:pt idx="210">
                  <c:v>1.7762848000000001E-2</c:v>
                </c:pt>
                <c:pt idx="211">
                  <c:v>1.8195607999999999E-2</c:v>
                </c:pt>
                <c:pt idx="212">
                  <c:v>1.8559093999999998E-2</c:v>
                </c:pt>
                <c:pt idx="213">
                  <c:v>1.8882626000000003E-2</c:v>
                </c:pt>
                <c:pt idx="214">
                  <c:v>1.9191887999999997E-2</c:v>
                </c:pt>
                <c:pt idx="215">
                  <c:v>1.9502966000000004E-2</c:v>
                </c:pt>
                <c:pt idx="216">
                  <c:v>1.9809374000000001E-2</c:v>
                </c:pt>
                <c:pt idx="217">
                  <c:v>2.0077904000000001E-2</c:v>
                </c:pt>
                <c:pt idx="218">
                  <c:v>2.0259776E-2</c:v>
                </c:pt>
                <c:pt idx="219">
                  <c:v>2.0320228000000003E-2</c:v>
                </c:pt>
                <c:pt idx="220">
                  <c:v>2.0251734E-2</c:v>
                </c:pt>
                <c:pt idx="221">
                  <c:v>2.0081276000000002E-2</c:v>
                </c:pt>
                <c:pt idx="222">
                  <c:v>1.9850366000000001E-2</c:v>
                </c:pt>
                <c:pt idx="223">
                  <c:v>1.9584951999999999E-2</c:v>
                </c:pt>
                <c:pt idx="224">
                  <c:v>1.9276467999999998E-2</c:v>
                </c:pt>
                <c:pt idx="225">
                  <c:v>1.8898970000000001E-2</c:v>
                </c:pt>
                <c:pt idx="226">
                  <c:v>1.8445455999999999E-2</c:v>
                </c:pt>
                <c:pt idx="227">
                  <c:v>1.7933306000000003E-2</c:v>
                </c:pt>
                <c:pt idx="228">
                  <c:v>1.7397025999999999E-2</c:v>
                </c:pt>
                <c:pt idx="229">
                  <c:v>1.6872422000000002E-2</c:v>
                </c:pt>
                <c:pt idx="230">
                  <c:v>1.6372726000000001E-2</c:v>
                </c:pt>
                <c:pt idx="231">
                  <c:v>1.5879516E-2</c:v>
                </c:pt>
                <c:pt idx="232">
                  <c:v>1.5369442000000001E-2</c:v>
                </c:pt>
                <c:pt idx="233">
                  <c:v>1.4825898000000001E-2</c:v>
                </c:pt>
                <c:pt idx="234">
                  <c:v>1.4249924000000001E-2</c:v>
                </c:pt>
                <c:pt idx="235">
                  <c:v>1.3664868E-2</c:v>
                </c:pt>
                <c:pt idx="236">
                  <c:v>1.3094082000000002E-2</c:v>
                </c:pt>
                <c:pt idx="237">
                  <c:v>1.2553651999999998E-2</c:v>
                </c:pt>
                <c:pt idx="238">
                  <c:v>1.2059664000000001E-2</c:v>
                </c:pt>
                <c:pt idx="239">
                  <c:v>1.1612375999999999E-2</c:v>
                </c:pt>
                <c:pt idx="240">
                  <c:v>1.1200891999999999E-2</c:v>
                </c:pt>
                <c:pt idx="241">
                  <c:v>1.0832734E-2</c:v>
                </c:pt>
                <c:pt idx="242">
                  <c:v>1.0518022599999999E-2</c:v>
                </c:pt>
                <c:pt idx="243">
                  <c:v>1.02655792E-2</c:v>
                </c:pt>
                <c:pt idx="244">
                  <c:v>1.00938238E-2</c:v>
                </c:pt>
                <c:pt idx="245">
                  <c:v>9.9967904000000003E-3</c:v>
                </c:pt>
                <c:pt idx="246">
                  <c:v>9.9373776E-3</c:v>
                </c:pt>
                <c:pt idx="247">
                  <c:v>9.8808179999999995E-3</c:v>
                </c:pt>
                <c:pt idx="248">
                  <c:v>9.7772981999999994E-3</c:v>
                </c:pt>
                <c:pt idx="249">
                  <c:v>9.5845282000000011E-3</c:v>
                </c:pt>
                <c:pt idx="250">
                  <c:v>9.3147022000000003E-3</c:v>
                </c:pt>
                <c:pt idx="251">
                  <c:v>8.9914299999999999E-3</c:v>
                </c:pt>
                <c:pt idx="252">
                  <c:v>8.6274244E-3</c:v>
                </c:pt>
                <c:pt idx="253">
                  <c:v>8.2634189999999993E-3</c:v>
                </c:pt>
                <c:pt idx="254">
                  <c:v>7.9284717999999997E-3</c:v>
                </c:pt>
                <c:pt idx="255">
                  <c:v>7.6184316000000004E-3</c:v>
                </c:pt>
                <c:pt idx="256">
                  <c:v>7.3371898000000003E-3</c:v>
                </c:pt>
                <c:pt idx="257">
                  <c:v>7.0850064000000006E-3</c:v>
                </c:pt>
                <c:pt idx="258">
                  <c:v>6.848130200000001E-3</c:v>
                </c:pt>
                <c:pt idx="259">
                  <c:v>6.6234481999999997E-3</c:v>
                </c:pt>
                <c:pt idx="260">
                  <c:v>6.4114792000000004E-3</c:v>
                </c:pt>
                <c:pt idx="261">
                  <c:v>6.2065154000000003E-3</c:v>
                </c:pt>
                <c:pt idx="262">
                  <c:v>6.000773E-3</c:v>
                </c:pt>
                <c:pt idx="263">
                  <c:v>5.7786855999999998E-3</c:v>
                </c:pt>
                <c:pt idx="264">
                  <c:v>5.5285776E-3</c:v>
                </c:pt>
                <c:pt idx="265">
                  <c:v>5.2455198E-3</c:v>
                </c:pt>
                <c:pt idx="266">
                  <c:v>4.9334037999999997E-3</c:v>
                </c:pt>
                <c:pt idx="267">
                  <c:v>4.6090938000000001E-3</c:v>
                </c:pt>
                <c:pt idx="268">
                  <c:v>4.2928265999999998E-3</c:v>
                </c:pt>
                <c:pt idx="269">
                  <c:v>3.9942020000000005E-3</c:v>
                </c:pt>
                <c:pt idx="270">
                  <c:v>3.7311216000000002E-3</c:v>
                </c:pt>
                <c:pt idx="271">
                  <c:v>3.5121474000000008E-3</c:v>
                </c:pt>
                <c:pt idx="272">
                  <c:v>3.3271609999999999E-3</c:v>
                </c:pt>
                <c:pt idx="273">
                  <c:v>3.1559254000000001E-3</c:v>
                </c:pt>
                <c:pt idx="274">
                  <c:v>2.9782036000000002E-3</c:v>
                </c:pt>
                <c:pt idx="275">
                  <c:v>2.7818016000000002E-3</c:v>
                </c:pt>
                <c:pt idx="276">
                  <c:v>2.5737244E-3</c:v>
                </c:pt>
                <c:pt idx="277">
                  <c:v>2.3793977999999999E-3</c:v>
                </c:pt>
                <c:pt idx="278">
                  <c:v>2.2250261999999998E-3</c:v>
                </c:pt>
                <c:pt idx="279">
                  <c:v>2.1150202000000001E-3</c:v>
                </c:pt>
                <c:pt idx="280">
                  <c:v>2.0353695999999998E-3</c:v>
                </c:pt>
                <c:pt idx="281">
                  <c:v>1.9718048E-3</c:v>
                </c:pt>
                <c:pt idx="282">
                  <c:v>1.9090183999999999E-3</c:v>
                </c:pt>
                <c:pt idx="283">
                  <c:v>1.835854E-3</c:v>
                </c:pt>
                <c:pt idx="284">
                  <c:v>1.7676192000000001E-3</c:v>
                </c:pt>
                <c:pt idx="285">
                  <c:v>1.7107999999999997E-3</c:v>
                </c:pt>
                <c:pt idx="286">
                  <c:v>1.6552781999999999E-3</c:v>
                </c:pt>
                <c:pt idx="287">
                  <c:v>1.6080587999999999E-3</c:v>
                </c:pt>
                <c:pt idx="288">
                  <c:v>1.5735524000000001E-3</c:v>
                </c:pt>
                <c:pt idx="289">
                  <c:v>1.5346352E-3</c:v>
                </c:pt>
                <c:pt idx="290">
                  <c:v>1.4889723999999998E-3</c:v>
                </c:pt>
                <c:pt idx="291">
                  <c:v>1.4368231999999999E-3</c:v>
                </c:pt>
                <c:pt idx="292">
                  <c:v>1.3571726E-3</c:v>
                </c:pt>
                <c:pt idx="293">
                  <c:v>1.2479449000000001E-3</c:v>
                </c:pt>
                <c:pt idx="294">
                  <c:v>1.13300936E-3</c:v>
                </c:pt>
                <c:pt idx="295">
                  <c:v>1.0279329199999999E-3</c:v>
                </c:pt>
                <c:pt idx="296">
                  <c:v>9.4465020000000007E-4</c:v>
                </c:pt>
                <c:pt idx="297">
                  <c:v>8.9613340000000016E-4</c:v>
                </c:pt>
                <c:pt idx="298">
                  <c:v>8.7615589999999986E-4</c:v>
                </c:pt>
                <c:pt idx="299">
                  <c:v>8.6032957999999991E-4</c:v>
                </c:pt>
                <c:pt idx="300">
                  <c:v>8.3723872000000007E-4</c:v>
                </c:pt>
                <c:pt idx="301">
                  <c:v>7.9987819999999992E-4</c:v>
                </c:pt>
                <c:pt idx="302">
                  <c:v>7.2411938000000006E-4</c:v>
                </c:pt>
                <c:pt idx="303">
                  <c:v>5.9906543999999995E-4</c:v>
                </c:pt>
                <c:pt idx="304">
                  <c:v>4.3068368400000004E-4</c:v>
                </c:pt>
                <c:pt idx="305">
                  <c:v>2.2234692399999994E-4</c:v>
                </c:pt>
                <c:pt idx="306">
                  <c:v>-1.2972560000000022E-6</c:v>
                </c:pt>
                <c:pt idx="307">
                  <c:v>-1.8835925599999998E-4</c:v>
                </c:pt>
                <c:pt idx="308">
                  <c:v>-3.0718643599999998E-4</c:v>
                </c:pt>
                <c:pt idx="309">
                  <c:v>-3.4636307999999998E-4</c:v>
                </c:pt>
                <c:pt idx="310">
                  <c:v>-3.0926202000000001E-4</c:v>
                </c:pt>
                <c:pt idx="311">
                  <c:v>-2.2935203199999998E-4</c:v>
                </c:pt>
                <c:pt idx="312">
                  <c:v>-1.5255542800000002E-4</c:v>
                </c:pt>
                <c:pt idx="313">
                  <c:v>-9.9887483999999991E-5</c:v>
                </c:pt>
                <c:pt idx="314">
                  <c:v>-7.4202135999999991E-5</c:v>
                </c:pt>
                <c:pt idx="315">
                  <c:v>-7.7315495999999998E-5</c:v>
                </c:pt>
                <c:pt idx="316">
                  <c:v>-9.9109124000000009E-5</c:v>
                </c:pt>
                <c:pt idx="317">
                  <c:v>-1.29723988E-4</c:v>
                </c:pt>
                <c:pt idx="318">
                  <c:v>-1.6397113199999999E-4</c:v>
                </c:pt>
                <c:pt idx="319">
                  <c:v>-1.9458600000000001E-4</c:v>
                </c:pt>
                <c:pt idx="320">
                  <c:v>-2.0911509999999999E-4</c:v>
                </c:pt>
                <c:pt idx="321">
                  <c:v>-1.9821828800000002E-4</c:v>
                </c:pt>
                <c:pt idx="322">
                  <c:v>-1.4580979200000001E-4</c:v>
                </c:pt>
                <c:pt idx="323">
                  <c:v>-5.3446292000000002E-5</c:v>
                </c:pt>
                <c:pt idx="324">
                  <c:v>5.8635247999999995E-5</c:v>
                </c:pt>
                <c:pt idx="325">
                  <c:v>1.7123568799999998E-4</c:v>
                </c:pt>
                <c:pt idx="326">
                  <c:v>2.5789131600000004E-4</c:v>
                </c:pt>
                <c:pt idx="327">
                  <c:v>2.9966244E-4</c:v>
                </c:pt>
                <c:pt idx="328">
                  <c:v>2.9706795999999999E-4</c:v>
                </c:pt>
                <c:pt idx="329">
                  <c:v>2.5296180000000001E-4</c:v>
                </c:pt>
                <c:pt idx="330">
                  <c:v>1.74349052E-4</c:v>
                </c:pt>
                <c:pt idx="331">
                  <c:v>7.5499371999999981E-5</c:v>
                </c:pt>
                <c:pt idx="332">
                  <c:v>-4.2549468000000002E-5</c:v>
                </c:pt>
                <c:pt idx="333">
                  <c:v>-1.70197888E-4</c:v>
                </c:pt>
                <c:pt idx="334">
                  <c:v>-2.8798728800000001E-4</c:v>
                </c:pt>
                <c:pt idx="335">
                  <c:v>-3.9773380000000005E-4</c:v>
                </c:pt>
                <c:pt idx="336">
                  <c:v>-4.9528625999999999E-4</c:v>
                </c:pt>
                <c:pt idx="337">
                  <c:v>-5.7856906E-4</c:v>
                </c:pt>
                <c:pt idx="338">
                  <c:v>-6.6314911999999988E-4</c:v>
                </c:pt>
                <c:pt idx="339">
                  <c:v>-7.4772915999999994E-4</c:v>
                </c:pt>
                <c:pt idx="340">
                  <c:v>-8.1959626000000006E-4</c:v>
                </c:pt>
                <c:pt idx="341">
                  <c:v>-8.7900983999999994E-4</c:v>
                </c:pt>
                <c:pt idx="342">
                  <c:v>-9.2285656000000004E-4</c:v>
                </c:pt>
                <c:pt idx="343">
                  <c:v>-9.5165538000000004E-4</c:v>
                </c:pt>
                <c:pt idx="344">
                  <c:v>-9.7915694000000005E-4</c:v>
                </c:pt>
                <c:pt idx="345">
                  <c:v>-9.9913436000000013E-4</c:v>
                </c:pt>
                <c:pt idx="346">
                  <c:v>-1.01080962E-3</c:v>
                </c:pt>
                <c:pt idx="347">
                  <c:v>-1.01547968E-3</c:v>
                </c:pt>
                <c:pt idx="348">
                  <c:v>-1.0089933799999999E-3</c:v>
                </c:pt>
                <c:pt idx="349">
                  <c:v>-9.9783703999999996E-4</c:v>
                </c:pt>
                <c:pt idx="350">
                  <c:v>-9.8252967999999988E-4</c:v>
                </c:pt>
                <c:pt idx="351">
                  <c:v>-9.5295251999999995E-4</c:v>
                </c:pt>
                <c:pt idx="352">
                  <c:v>-9.0936526000000002E-4</c:v>
                </c:pt>
                <c:pt idx="353">
                  <c:v>-8.6603744000000003E-4</c:v>
                </c:pt>
                <c:pt idx="354">
                  <c:v>-8.2452576E-4</c:v>
                </c:pt>
                <c:pt idx="355">
                  <c:v>-7.8508966000000006E-4</c:v>
                </c:pt>
                <c:pt idx="356">
                  <c:v>-7.4305907999999991E-4</c:v>
                </c:pt>
                <c:pt idx="357">
                  <c:v>-6.8831555999999993E-4</c:v>
                </c:pt>
                <c:pt idx="358">
                  <c:v>-6.1281619999999993E-4</c:v>
                </c:pt>
                <c:pt idx="359">
                  <c:v>-5.3057118000000001E-4</c:v>
                </c:pt>
                <c:pt idx="360">
                  <c:v>-4.7504930000000006E-4</c:v>
                </c:pt>
                <c:pt idx="361">
                  <c:v>-4.6830366000000007E-4</c:v>
                </c:pt>
                <c:pt idx="362">
                  <c:v>-5.1682042000000003E-4</c:v>
                </c:pt>
                <c:pt idx="363">
                  <c:v>-6.0114102000000005E-4</c:v>
                </c:pt>
                <c:pt idx="364">
                  <c:v>-6.7767819999999999E-4</c:v>
                </c:pt>
                <c:pt idx="365">
                  <c:v>-7.0803362000000007E-4</c:v>
                </c:pt>
                <c:pt idx="366">
                  <c:v>-6.8260770000000003E-4</c:v>
                </c:pt>
                <c:pt idx="367">
                  <c:v>-6.2812361999999998E-4</c:v>
                </c:pt>
                <c:pt idx="368">
                  <c:v>-5.7415843999999994E-4</c:v>
                </c:pt>
                <c:pt idx="369">
                  <c:v>-5.3550068000000005E-4</c:v>
                </c:pt>
                <c:pt idx="370">
                  <c:v>-5.2019326E-4</c:v>
                </c:pt>
                <c:pt idx="371">
                  <c:v>-5.1811768000000001E-4</c:v>
                </c:pt>
                <c:pt idx="372">
                  <c:v>-4.9814018000000004E-4</c:v>
                </c:pt>
                <c:pt idx="373">
                  <c:v>-4.5377455999999993E-4</c:v>
                </c:pt>
                <c:pt idx="374">
                  <c:v>-4.0266329999999998E-4</c:v>
                </c:pt>
                <c:pt idx="375">
                  <c:v>-3.5440596000000003E-4</c:v>
                </c:pt>
                <c:pt idx="376">
                  <c:v>-3.3027730000000002E-4</c:v>
                </c:pt>
                <c:pt idx="377">
                  <c:v>-3.5258984E-4</c:v>
                </c:pt>
                <c:pt idx="378">
                  <c:v>-4.221219E-4</c:v>
                </c:pt>
                <c:pt idx="379">
                  <c:v>-5.3083062000000006E-4</c:v>
                </c:pt>
                <c:pt idx="380">
                  <c:v>-6.7689989999999999E-4</c:v>
                </c:pt>
                <c:pt idx="381">
                  <c:v>-8.2686084000000001E-4</c:v>
                </c:pt>
                <c:pt idx="382">
                  <c:v>-9.3089947999999993E-4</c:v>
                </c:pt>
                <c:pt idx="383">
                  <c:v>-9.6800055999999993E-4</c:v>
                </c:pt>
                <c:pt idx="384">
                  <c:v>-9.4646638000000019E-4</c:v>
                </c:pt>
                <c:pt idx="385">
                  <c:v>-8.7330199999999995E-4</c:v>
                </c:pt>
                <c:pt idx="386">
                  <c:v>-7.8872196E-4</c:v>
                </c:pt>
                <c:pt idx="387">
                  <c:v>-7.4098353999999997E-4</c:v>
                </c:pt>
                <c:pt idx="388">
                  <c:v>-7.4202132000000007E-4</c:v>
                </c:pt>
                <c:pt idx="389">
                  <c:v>-7.8950030000000016E-4</c:v>
                </c:pt>
                <c:pt idx="390">
                  <c:v>-8.7563707999999997E-4</c:v>
                </c:pt>
                <c:pt idx="391">
                  <c:v>-9.6566551999999997E-4</c:v>
                </c:pt>
                <c:pt idx="392">
                  <c:v>-1.02274408E-3</c:v>
                </c:pt>
                <c:pt idx="393">
                  <c:v>-1.0292302800000001E-3</c:v>
                </c:pt>
                <c:pt idx="394">
                  <c:v>-9.6592496000000012E-4</c:v>
                </c:pt>
                <c:pt idx="395">
                  <c:v>-8.5098944000000011E-4</c:v>
                </c:pt>
                <c:pt idx="396">
                  <c:v>-7.3761068000000008E-4</c:v>
                </c:pt>
                <c:pt idx="397">
                  <c:v>-6.7352702000000007E-4</c:v>
                </c:pt>
                <c:pt idx="398">
                  <c:v>-6.7508371999999998E-4</c:v>
                </c:pt>
                <c:pt idx="399">
                  <c:v>-7.3631345999999995E-4</c:v>
                </c:pt>
                <c:pt idx="400">
                  <c:v>-8.2245020000000003E-4</c:v>
                </c:pt>
                <c:pt idx="401">
                  <c:v>-8.9250115999999998E-4</c:v>
                </c:pt>
                <c:pt idx="402">
                  <c:v>-9.2726719999999992E-4</c:v>
                </c:pt>
                <c:pt idx="403">
                  <c:v>-9.2389436000000005E-4</c:v>
                </c:pt>
                <c:pt idx="404">
                  <c:v>-8.9146336000000008E-4</c:v>
                </c:pt>
                <c:pt idx="405">
                  <c:v>-8.4917333999999999E-4</c:v>
                </c:pt>
                <c:pt idx="406">
                  <c:v>-8.1025613999999996E-4</c:v>
                </c:pt>
                <c:pt idx="407">
                  <c:v>-7.8067906000000003E-4</c:v>
                </c:pt>
                <c:pt idx="408">
                  <c:v>-7.7445232000000004E-4</c:v>
                </c:pt>
                <c:pt idx="409">
                  <c:v>-7.9780264000000006E-4</c:v>
                </c:pt>
                <c:pt idx="410">
                  <c:v>-8.4398437999999988E-4</c:v>
                </c:pt>
                <c:pt idx="411">
                  <c:v>-9.0054398000000006E-4</c:v>
                </c:pt>
                <c:pt idx="412">
                  <c:v>-9.4542848000000004E-4</c:v>
                </c:pt>
                <c:pt idx="413">
                  <c:v>-9.6851933999999998E-4</c:v>
                </c:pt>
                <c:pt idx="414">
                  <c:v>-9.7760001999999983E-4</c:v>
                </c:pt>
                <c:pt idx="415">
                  <c:v>-9.7837835999999988E-4</c:v>
                </c:pt>
                <c:pt idx="416">
                  <c:v>-9.8356736000000016E-4</c:v>
                </c:pt>
                <c:pt idx="417">
                  <c:v>-1.0066581599999999E-3</c:v>
                </c:pt>
                <c:pt idx="418">
                  <c:v>-1.0341597399999999E-3</c:v>
                </c:pt>
                <c:pt idx="419">
                  <c:v>-1.04946708E-3</c:v>
                </c:pt>
                <c:pt idx="420">
                  <c:v>-1.0554344E-3</c:v>
                </c:pt>
                <c:pt idx="421">
                  <c:v>-1.0518022E-3</c:v>
                </c:pt>
                <c:pt idx="422">
                  <c:v>-1.0359759999999999E-3</c:v>
                </c:pt>
                <c:pt idx="423">
                  <c:v>-1.0261167999999999E-3</c:v>
                </c:pt>
                <c:pt idx="424">
                  <c:v>-1.0388298000000001E-3</c:v>
                </c:pt>
                <c:pt idx="425">
                  <c:v>-1.0569912E-3</c:v>
                </c:pt>
                <c:pt idx="426">
                  <c:v>-1.0556939999999998E-3</c:v>
                </c:pt>
                <c:pt idx="427">
                  <c:v>-1.02611688E-3</c:v>
                </c:pt>
                <c:pt idx="428">
                  <c:v>-9.5762270000000001E-4</c:v>
                </c:pt>
                <c:pt idx="429">
                  <c:v>-8.6032973999999993E-4</c:v>
                </c:pt>
                <c:pt idx="430">
                  <c:v>-7.8768423999999999E-4</c:v>
                </c:pt>
                <c:pt idx="431">
                  <c:v>-7.7756568000000002E-4</c:v>
                </c:pt>
                <c:pt idx="432">
                  <c:v>-8.2763920000000009E-4</c:v>
                </c:pt>
                <c:pt idx="433">
                  <c:v>-9.2571058000000001E-4</c:v>
                </c:pt>
                <c:pt idx="434">
                  <c:v>-1.04427834E-3</c:v>
                </c:pt>
                <c:pt idx="435">
                  <c:v>-1.14183084E-3</c:v>
                </c:pt>
                <c:pt idx="436">
                  <c:v>-1.2002066000000001E-3</c:v>
                </c:pt>
                <c:pt idx="437">
                  <c:v>-1.2194056E-3</c:v>
                </c:pt>
                <c:pt idx="438">
                  <c:v>-1.197612E-3</c:v>
                </c:pt>
                <c:pt idx="439">
                  <c:v>-1.1410522999999999E-3</c:v>
                </c:pt>
                <c:pt idx="440">
                  <c:v>-1.0748930199999999E-3</c:v>
                </c:pt>
                <c:pt idx="441">
                  <c:v>-1.0196306399999999E-3</c:v>
                </c:pt>
                <c:pt idx="442">
                  <c:v>-9.9238863999999991E-4</c:v>
                </c:pt>
                <c:pt idx="443">
                  <c:v>-1.01132824E-3</c:v>
                </c:pt>
                <c:pt idx="444">
                  <c:v>-1.0746335400000002E-3</c:v>
                </c:pt>
                <c:pt idx="445">
                  <c:v>-1.15480302E-3</c:v>
                </c:pt>
                <c:pt idx="446">
                  <c:v>-1.2326374000000001E-3</c:v>
                </c:pt>
                <c:pt idx="447">
                  <c:v>-1.3016505999999999E-3</c:v>
                </c:pt>
                <c:pt idx="448">
                  <c:v>-1.3576914E-3</c:v>
                </c:pt>
                <c:pt idx="449">
                  <c:v>-1.4119160000000003E-3</c:v>
                </c:pt>
                <c:pt idx="450">
                  <c:v>-1.4682162000000001E-3</c:v>
                </c:pt>
                <c:pt idx="451">
                  <c:v>-1.5164735999999999E-3</c:v>
                </c:pt>
                <c:pt idx="452">
                  <c:v>-1.546829E-3</c:v>
                </c:pt>
                <c:pt idx="453">
                  <c:v>-1.5450128E-3</c:v>
                </c:pt>
                <c:pt idx="454">
                  <c:v>-1.49935E-3</c:v>
                </c:pt>
                <c:pt idx="455">
                  <c:v>-1.4303368E-3</c:v>
                </c:pt>
                <c:pt idx="456">
                  <c:v>-1.3628802E-3</c:v>
                </c:pt>
                <c:pt idx="457">
                  <c:v>-1.3133256000000002E-3</c:v>
                </c:pt>
                <c:pt idx="458">
                  <c:v>-1.3021694000000001E-3</c:v>
                </c:pt>
                <c:pt idx="459">
                  <c:v>-1.3164390000000002E-3</c:v>
                </c:pt>
                <c:pt idx="460">
                  <c:v>-1.3182552E-3</c:v>
                </c:pt>
                <c:pt idx="461">
                  <c:v>-1.2964616E-3</c:v>
                </c:pt>
                <c:pt idx="462">
                  <c:v>-1.2450909999999998E-3</c:v>
                </c:pt>
                <c:pt idx="463">
                  <c:v>-1.16258654E-3</c:v>
                </c:pt>
                <c:pt idx="464">
                  <c:v>-1.08189826E-3</c:v>
                </c:pt>
                <c:pt idx="465">
                  <c:v>-1.0300086E-3</c:v>
                </c:pt>
                <c:pt idx="466">
                  <c:v>-1.0087338E-3</c:v>
                </c:pt>
                <c:pt idx="467">
                  <c:v>-1.0302680000000002E-3</c:v>
                </c:pt>
                <c:pt idx="468">
                  <c:v>-1.08812486E-3</c:v>
                </c:pt>
                <c:pt idx="469">
                  <c:v>-1.1535057400000001E-3</c:v>
                </c:pt>
                <c:pt idx="470">
                  <c:v>-1.1996874E-3</c:v>
                </c:pt>
                <c:pt idx="471">
                  <c:v>-1.2038386E-3</c:v>
                </c:pt>
                <c:pt idx="472">
                  <c:v>-1.1553217800000001E-3</c:v>
                </c:pt>
                <c:pt idx="473">
                  <c:v>-1.07074178E-3</c:v>
                </c:pt>
                <c:pt idx="474">
                  <c:v>-9.6748147999999989E-4</c:v>
                </c:pt>
                <c:pt idx="475">
                  <c:v>-8.6603738000000006E-4</c:v>
                </c:pt>
                <c:pt idx="476">
                  <c:v>-7.8457076000000017E-4</c:v>
                </c:pt>
                <c:pt idx="477">
                  <c:v>-7.2074653999999998E-4</c:v>
                </c:pt>
                <c:pt idx="478">
                  <c:v>-6.6678135999999994E-4</c:v>
                </c:pt>
                <c:pt idx="479">
                  <c:v>-6.1956184000000003E-4</c:v>
                </c:pt>
                <c:pt idx="480">
                  <c:v>-5.7286119999999999E-4</c:v>
                </c:pt>
                <c:pt idx="481">
                  <c:v>-5.2356607999999995E-4</c:v>
                </c:pt>
                <c:pt idx="482">
                  <c:v>-4.6804419999999999E-4</c:v>
                </c:pt>
                <c:pt idx="483">
                  <c:v>-3.9721488000000002E-4</c:v>
                </c:pt>
                <c:pt idx="484">
                  <c:v>-3.1289425999999997E-4</c:v>
                </c:pt>
                <c:pt idx="485">
                  <c:v>-2.29611456E-4</c:v>
                </c:pt>
                <c:pt idx="486">
                  <c:v>-1.6760339599999999E-4</c:v>
                </c:pt>
                <c:pt idx="487">
                  <c:v>-1.49442036E-4</c:v>
                </c:pt>
                <c:pt idx="488">
                  <c:v>-1.7097621599999999E-4</c:v>
                </c:pt>
                <c:pt idx="489">
                  <c:v>-2.0133163599999997E-4</c:v>
                </c:pt>
                <c:pt idx="490">
                  <c:v>-1.9795881199999999E-4</c:v>
                </c:pt>
                <c:pt idx="491">
                  <c:v>-1.2245943200000004E-4</c:v>
                </c:pt>
                <c:pt idx="492">
                  <c:v>2.879874799999999E-5</c:v>
                </c:pt>
                <c:pt idx="493">
                  <c:v>2.1248792800000003E-4</c:v>
                </c:pt>
                <c:pt idx="494">
                  <c:v>3.7723740799999999E-4</c:v>
                </c:pt>
                <c:pt idx="495">
                  <c:v>4.8049772000000003E-4</c:v>
                </c:pt>
                <c:pt idx="496">
                  <c:v>5.0514528E-4</c:v>
                </c:pt>
                <c:pt idx="497">
                  <c:v>4.7816268000000001E-4</c:v>
                </c:pt>
                <c:pt idx="498">
                  <c:v>4.3613209999999997E-4</c:v>
                </c:pt>
                <c:pt idx="499">
                  <c:v>3.9513931999999999E-4</c:v>
                </c:pt>
                <c:pt idx="500">
                  <c:v>3.5985438000000005E-4</c:v>
                </c:pt>
                <c:pt idx="501">
                  <c:v>3.2975840000000001E-4</c:v>
                </c:pt>
                <c:pt idx="502">
                  <c:v>3.1029979999999999E-4</c:v>
                </c:pt>
                <c:pt idx="503">
                  <c:v>3.1107813999999999E-4</c:v>
                </c:pt>
                <c:pt idx="504">
                  <c:v>3.3027727999999999E-4</c:v>
                </c:pt>
                <c:pt idx="505">
                  <c:v>3.5700043999999998E-4</c:v>
                </c:pt>
                <c:pt idx="506">
                  <c:v>3.6296775999999995E-4</c:v>
                </c:pt>
                <c:pt idx="507">
                  <c:v>3.1237540399999995E-4</c:v>
                </c:pt>
                <c:pt idx="508">
                  <c:v>2.0989344399999997E-4</c:v>
                </c:pt>
                <c:pt idx="509">
                  <c:v>9.3141843999999983E-5</c:v>
                </c:pt>
                <c:pt idx="510">
                  <c:v>1.0377919999999901E-6</c:v>
                </c:pt>
                <c:pt idx="511">
                  <c:v>-2.8279847999999994E-5</c:v>
                </c:pt>
                <c:pt idx="512">
                  <c:v>9.8590079999999917E-6</c:v>
                </c:pt>
                <c:pt idx="513">
                  <c:v>7.7834388000000009E-5</c:v>
                </c:pt>
                <c:pt idx="514">
                  <c:v>1.4529086800000001E-4</c:v>
                </c:pt>
                <c:pt idx="515">
                  <c:v>2.0262887999999995E-4</c:v>
                </c:pt>
                <c:pt idx="516">
                  <c:v>2.3505988000000001E-4</c:v>
                </c:pt>
                <c:pt idx="517">
                  <c:v>2.4336221999999999E-4</c:v>
                </c:pt>
                <c:pt idx="518">
                  <c:v>2.3480043999999999E-4</c:v>
                </c:pt>
                <c:pt idx="519">
                  <c:v>2.0314778799999998E-4</c:v>
                </c:pt>
                <c:pt idx="520">
                  <c:v>1.4996094399999998E-4</c:v>
                </c:pt>
                <c:pt idx="521">
                  <c:v>9.2622943999999991E-5</c:v>
                </c:pt>
                <c:pt idx="522">
                  <c:v>3.8917204000000005E-5</c:v>
                </c:pt>
                <c:pt idx="523">
                  <c:v>-1.7383016E-5</c:v>
                </c:pt>
                <c:pt idx="524">
                  <c:v>-8.4320604000000005E-5</c:v>
                </c:pt>
                <c:pt idx="525">
                  <c:v>-1.6708452E-4</c:v>
                </c:pt>
                <c:pt idx="526">
                  <c:v>-2.4699450000000001E-4</c:v>
                </c:pt>
                <c:pt idx="527">
                  <c:v>-2.7812826000000004E-4</c:v>
                </c:pt>
                <c:pt idx="528">
                  <c:v>-2.2805480000000002E-4</c:v>
                </c:pt>
                <c:pt idx="529">
                  <c:v>-1.0896815999999996E-4</c:v>
                </c:pt>
                <c:pt idx="530">
                  <c:v>2.6463700000000009E-5</c:v>
                </c:pt>
                <c:pt idx="531">
                  <c:v>1.1804884000000001E-4</c:v>
                </c:pt>
                <c:pt idx="532">
                  <c:v>1.2687008000000002E-4</c:v>
                </c:pt>
                <c:pt idx="533">
                  <c:v>7.5758820000000019E-5</c:v>
                </c:pt>
                <c:pt idx="534">
                  <c:v>2.5425904000000001E-5</c:v>
                </c:pt>
                <c:pt idx="535">
                  <c:v>1.9977503999999997E-5</c:v>
                </c:pt>
                <c:pt idx="536">
                  <c:v>6.9013183999999995E-5</c:v>
                </c:pt>
                <c:pt idx="537">
                  <c:v>1.58782184E-4</c:v>
                </c:pt>
                <c:pt idx="538">
                  <c:v>2.52702364E-4</c:v>
                </c:pt>
                <c:pt idx="539">
                  <c:v>3.2223444E-4</c:v>
                </c:pt>
                <c:pt idx="540">
                  <c:v>3.6400555999999997E-4</c:v>
                </c:pt>
                <c:pt idx="541">
                  <c:v>3.8424249999999998E-4</c:v>
                </c:pt>
                <c:pt idx="542">
                  <c:v>3.8761531999999998E-4</c:v>
                </c:pt>
                <c:pt idx="543">
                  <c:v>3.7957243999999998E-4</c:v>
                </c:pt>
                <c:pt idx="544">
                  <c:v>3.6815672000000001E-4</c:v>
                </c:pt>
                <c:pt idx="545">
                  <c:v>3.5466542E-4</c:v>
                </c:pt>
                <c:pt idx="546">
                  <c:v>3.4039578000000004E-4</c:v>
                </c:pt>
                <c:pt idx="547">
                  <c:v>3.2612613999999997E-4</c:v>
                </c:pt>
                <c:pt idx="548">
                  <c:v>3.0355416000000005E-4</c:v>
                </c:pt>
                <c:pt idx="549">
                  <c:v>2.6359916000000001E-4</c:v>
                </c:pt>
                <c:pt idx="550">
                  <c:v>2.1897410000000001E-4</c:v>
                </c:pt>
                <c:pt idx="551">
                  <c:v>1.7875966000000001E-4</c:v>
                </c:pt>
                <c:pt idx="552">
                  <c:v>1.4295584000000001E-4</c:v>
                </c:pt>
                <c:pt idx="553">
                  <c:v>1.2453504E-4</c:v>
                </c:pt>
                <c:pt idx="554">
                  <c:v>1.1830830000000001E-4</c:v>
                </c:pt>
                <c:pt idx="555">
                  <c:v>1.04038668E-4</c:v>
                </c:pt>
                <c:pt idx="556">
                  <c:v>8.1466688000000011E-5</c:v>
                </c:pt>
                <c:pt idx="557">
                  <c:v>5.3186856000000004E-5</c:v>
                </c:pt>
                <c:pt idx="558">
                  <c:v>1.1675175999999997E-5</c:v>
                </c:pt>
                <c:pt idx="559">
                  <c:v>-3.6063263999999999E-5</c:v>
                </c:pt>
                <c:pt idx="560">
                  <c:v>-9.1844591999999989E-5</c:v>
                </c:pt>
                <c:pt idx="561">
                  <c:v>-1.7305181199999997E-4</c:v>
                </c:pt>
                <c:pt idx="562">
                  <c:v>-2.7345820000000004E-4</c:v>
                </c:pt>
                <c:pt idx="563">
                  <c:v>-3.7931299999999999E-4</c:v>
                </c:pt>
                <c:pt idx="564">
                  <c:v>-4.7478985999999996E-4</c:v>
                </c:pt>
                <c:pt idx="565">
                  <c:v>-5.2771723999999994E-4</c:v>
                </c:pt>
                <c:pt idx="566">
                  <c:v>-5.1085312000000009E-4</c:v>
                </c:pt>
                <c:pt idx="567">
                  <c:v>-4.2393802000000003E-4</c:v>
                </c:pt>
                <c:pt idx="568">
                  <c:v>-2.9369511599999998E-4</c:v>
                </c:pt>
                <c:pt idx="569">
                  <c:v>-1.5489044000000001E-4</c:v>
                </c:pt>
                <c:pt idx="570">
                  <c:v>-3.3987679999999992E-5</c:v>
                </c:pt>
                <c:pt idx="571">
                  <c:v>4.8257339999999999E-5</c:v>
                </c:pt>
                <c:pt idx="572">
                  <c:v>7.1348204000000007E-5</c:v>
                </c:pt>
                <c:pt idx="573">
                  <c:v>3.8917200000000001E-5</c:v>
                </c:pt>
                <c:pt idx="574">
                  <c:v>-3.1393215999999993E-5</c:v>
                </c:pt>
                <c:pt idx="575">
                  <c:v>-1.2194055600000002E-4</c:v>
                </c:pt>
                <c:pt idx="576">
                  <c:v>-1.95364356E-4</c:v>
                </c:pt>
                <c:pt idx="577">
                  <c:v>-2.2390364E-4</c:v>
                </c:pt>
                <c:pt idx="578">
                  <c:v>-2.0729896399999999E-4</c:v>
                </c:pt>
                <c:pt idx="579">
                  <c:v>-1.5748494000000004E-4</c:v>
                </c:pt>
                <c:pt idx="580">
                  <c:v>-8.613674800000001E-5</c:v>
                </c:pt>
                <c:pt idx="581">
                  <c:v>-2.6204251999999998E-5</c:v>
                </c:pt>
                <c:pt idx="582">
                  <c:v>1.2972399999999999E-6</c:v>
                </c:pt>
                <c:pt idx="583">
                  <c:v>1.5566880000000014E-6</c:v>
                </c:pt>
                <c:pt idx="584">
                  <c:v>-2.2571976000000004E-5</c:v>
                </c:pt>
                <c:pt idx="585">
                  <c:v>-6.8494268000000012E-5</c:v>
                </c:pt>
                <c:pt idx="586">
                  <c:v>-1.14676004E-4</c:v>
                </c:pt>
                <c:pt idx="587">
                  <c:v>-1.5229595599999999E-4</c:v>
                </c:pt>
                <c:pt idx="588">
                  <c:v>-1.9328874000000001E-4</c:v>
                </c:pt>
                <c:pt idx="589">
                  <c:v>-2.3246538E-4</c:v>
                </c:pt>
                <c:pt idx="590">
                  <c:v>-2.6541528000000004E-4</c:v>
                </c:pt>
                <c:pt idx="591">
                  <c:v>-2.9473292000000003E-4</c:v>
                </c:pt>
                <c:pt idx="592">
                  <c:v>-3.1029980000000005E-4</c:v>
                </c:pt>
                <c:pt idx="593">
                  <c:v>-2.9525182000000004E-4</c:v>
                </c:pt>
                <c:pt idx="594">
                  <c:v>-2.5399960000000007E-4</c:v>
                </c:pt>
                <c:pt idx="595">
                  <c:v>-1.9795883200000001E-4</c:v>
                </c:pt>
                <c:pt idx="596">
                  <c:v>-1.3880468000000001E-4</c:v>
                </c:pt>
                <c:pt idx="597">
                  <c:v>-9.0806808000000022E-5</c:v>
                </c:pt>
              </c:numCache>
            </c:numRef>
          </c:val>
          <c:smooth val="0"/>
        </c:ser>
        <c:ser>
          <c:idx val="88"/>
          <c:order val="87"/>
          <c:marker>
            <c:symbol val="none"/>
          </c:marker>
          <c:val>
            <c:numRef>
              <c:f>Sheet1!$CL$2:$CL$599</c:f>
              <c:numCache>
                <c:formatCode>0.00E+00</c:formatCode>
                <c:ptCount val="598"/>
                <c:pt idx="0">
                  <c:v>2.5425900000000001E-4</c:v>
                </c:pt>
                <c:pt idx="1">
                  <c:v>4.9165400000000001E-4</c:v>
                </c:pt>
                <c:pt idx="2">
                  <c:v>6.0944334000000004E-4</c:v>
                </c:pt>
                <c:pt idx="3">
                  <c:v>6.9999070000000007E-4</c:v>
                </c:pt>
                <c:pt idx="4">
                  <c:v>7.0959027999999993E-4</c:v>
                </c:pt>
                <c:pt idx="5">
                  <c:v>6.3668540000000003E-4</c:v>
                </c:pt>
                <c:pt idx="6">
                  <c:v>5.1189091999999999E-4</c:v>
                </c:pt>
                <c:pt idx="7">
                  <c:v>3.7360513999999998E-4</c:v>
                </c:pt>
                <c:pt idx="8">
                  <c:v>2.5737243999999999E-4</c:v>
                </c:pt>
                <c:pt idx="9">
                  <c:v>1.8187305999999999E-4</c:v>
                </c:pt>
                <c:pt idx="10">
                  <c:v>1.4632868000000001E-4</c:v>
                </c:pt>
                <c:pt idx="11">
                  <c:v>1.3283738000000002E-4</c:v>
                </c:pt>
                <c:pt idx="12">
                  <c:v>1.1908663600000001E-4</c:v>
                </c:pt>
                <c:pt idx="13">
                  <c:v>9.1844591999999989E-5</c:v>
                </c:pt>
                <c:pt idx="14">
                  <c:v>4.9295120000000003E-5</c:v>
                </c:pt>
                <c:pt idx="15">
                  <c:v>-3.1133800000000004E-6</c:v>
                </c:pt>
                <c:pt idx="16">
                  <c:v>-6.4083660000000008E-5</c:v>
                </c:pt>
                <c:pt idx="17">
                  <c:v>-1.23756696E-4</c:v>
                </c:pt>
                <c:pt idx="18">
                  <c:v>-1.7331127199999999E-4</c:v>
                </c:pt>
                <c:pt idx="19">
                  <c:v>-2.0911509999999999E-4</c:v>
                </c:pt>
                <c:pt idx="20">
                  <c:v>-2.1897411999999999E-4</c:v>
                </c:pt>
                <c:pt idx="21">
                  <c:v>-1.92510424E-4</c:v>
                </c:pt>
                <c:pt idx="22">
                  <c:v>-1.39583036E-4</c:v>
                </c:pt>
                <c:pt idx="23">
                  <c:v>-7.0569860000000001E-5</c:v>
                </c:pt>
                <c:pt idx="24">
                  <c:v>-1.5566800000000008E-6</c:v>
                </c:pt>
                <c:pt idx="25">
                  <c:v>3.4506591999999997E-5</c:v>
                </c:pt>
                <c:pt idx="26">
                  <c:v>3.5284935999999997E-5</c:v>
                </c:pt>
                <c:pt idx="27">
                  <c:v>2.3350327999999999E-5</c:v>
                </c:pt>
                <c:pt idx="28">
                  <c:v>6.7456559999999984E-6</c:v>
                </c:pt>
                <c:pt idx="29">
                  <c:v>7.7834400000000071E-7</c:v>
                </c:pt>
                <c:pt idx="30">
                  <c:v>1.6085772000000001E-5</c:v>
                </c:pt>
                <c:pt idx="31">
                  <c:v>2.7760931999999998E-5</c:v>
                </c:pt>
                <c:pt idx="32">
                  <c:v>2.0236939999999995E-5</c:v>
                </c:pt>
                <c:pt idx="33">
                  <c:v>-4.6700640000000045E-6</c:v>
                </c:pt>
                <c:pt idx="34">
                  <c:v>-4.4625052000000003E-5</c:v>
                </c:pt>
                <c:pt idx="35">
                  <c:v>-8.1466664000000012E-5</c:v>
                </c:pt>
                <c:pt idx="36">
                  <c:v>-9.443906400000001E-5</c:v>
                </c:pt>
                <c:pt idx="37">
                  <c:v>-8.5617832E-5</c:v>
                </c:pt>
                <c:pt idx="38">
                  <c:v>-5.3705731999999997E-5</c:v>
                </c:pt>
                <c:pt idx="39">
                  <c:v>-7.7835200000000125E-7</c:v>
                </c:pt>
                <c:pt idx="40">
                  <c:v>5.9154140000000006E-5</c:v>
                </c:pt>
                <c:pt idx="41">
                  <c:v>1.027414E-4</c:v>
                </c:pt>
                <c:pt idx="42">
                  <c:v>1.0040636799999998E-4</c:v>
                </c:pt>
                <c:pt idx="43">
                  <c:v>3.9954988000000007E-5</c:v>
                </c:pt>
                <c:pt idx="44">
                  <c:v>-5.6819111999999999E-5</c:v>
                </c:pt>
                <c:pt idx="45">
                  <c:v>-1.55928252E-4</c:v>
                </c:pt>
                <c:pt idx="46">
                  <c:v>-2.2312527199999996E-4</c:v>
                </c:pt>
                <c:pt idx="47">
                  <c:v>-2.3428153999999999E-4</c:v>
                </c:pt>
                <c:pt idx="48">
                  <c:v>-2.0781784000000001E-4</c:v>
                </c:pt>
                <c:pt idx="49">
                  <c:v>-1.7512738000000002E-4</c:v>
                </c:pt>
                <c:pt idx="50">
                  <c:v>-1.4529086000000002E-4</c:v>
                </c:pt>
                <c:pt idx="51">
                  <c:v>-1.1545434800000002E-4</c:v>
                </c:pt>
                <c:pt idx="52">
                  <c:v>-7.4202112000000019E-5</c:v>
                </c:pt>
                <c:pt idx="53">
                  <c:v>-6.7456320000000155E-6</c:v>
                </c:pt>
                <c:pt idx="54">
                  <c:v>7.6537168000000009E-5</c:v>
                </c:pt>
                <c:pt idx="55">
                  <c:v>1.5047984800000002E-4</c:v>
                </c:pt>
                <c:pt idx="56">
                  <c:v>1.9977497600000001E-4</c:v>
                </c:pt>
                <c:pt idx="57">
                  <c:v>2.0911509999999999E-4</c:v>
                </c:pt>
                <c:pt idx="58">
                  <c:v>1.87840356E-4</c:v>
                </c:pt>
                <c:pt idx="59">
                  <c:v>1.59560516E-4</c:v>
                </c:pt>
                <c:pt idx="60">
                  <c:v>1.29723996E-4</c:v>
                </c:pt>
                <c:pt idx="61">
                  <c:v>1.0818979599999999E-4</c:v>
                </c:pt>
                <c:pt idx="62">
                  <c:v>1.1675157600000001E-4</c:v>
                </c:pt>
                <c:pt idx="63">
                  <c:v>1.5670656000000001E-4</c:v>
                </c:pt>
                <c:pt idx="64">
                  <c:v>2.2546029999999999E-4</c:v>
                </c:pt>
                <c:pt idx="65">
                  <c:v>3.1704543999999999E-4</c:v>
                </c:pt>
                <c:pt idx="66">
                  <c:v>4.0058769999999996E-4</c:v>
                </c:pt>
                <c:pt idx="67">
                  <c:v>4.3535373999999995E-4</c:v>
                </c:pt>
                <c:pt idx="68">
                  <c:v>3.8813421199999996E-4</c:v>
                </c:pt>
                <c:pt idx="69">
                  <c:v>2.4829173200000004E-4</c:v>
                </c:pt>
                <c:pt idx="70">
                  <c:v>4.0992771999999975E-5</c:v>
                </c:pt>
                <c:pt idx="71">
                  <c:v>-1.6812230799999998E-4</c:v>
                </c:pt>
                <c:pt idx="72">
                  <c:v>-3.0018134800000002E-4</c:v>
                </c:pt>
                <c:pt idx="73">
                  <c:v>-3.0537030799999997E-4</c:v>
                </c:pt>
                <c:pt idx="74">
                  <c:v>-1.8239196799999994E-4</c:v>
                </c:pt>
                <c:pt idx="75">
                  <c:v>2.9577072000000005E-5</c:v>
                </c:pt>
                <c:pt idx="76">
                  <c:v>2.5529683199999994E-4</c:v>
                </c:pt>
                <c:pt idx="77">
                  <c:v>4.2160301200000006E-4</c:v>
                </c:pt>
                <c:pt idx="78">
                  <c:v>4.9917796000000002E-4</c:v>
                </c:pt>
                <c:pt idx="79">
                  <c:v>4.9087564000000004E-4</c:v>
                </c:pt>
                <c:pt idx="80">
                  <c:v>4.2367860000000002E-4</c:v>
                </c:pt>
                <c:pt idx="81">
                  <c:v>3.3676352000000005E-4</c:v>
                </c:pt>
                <c:pt idx="82">
                  <c:v>2.5088622800000003E-4</c:v>
                </c:pt>
                <c:pt idx="83">
                  <c:v>1.8135416799999998E-4</c:v>
                </c:pt>
                <c:pt idx="84">
                  <c:v>1.3595075999999997E-4</c:v>
                </c:pt>
                <c:pt idx="85">
                  <c:v>1.0663313200000001E-4</c:v>
                </c:pt>
                <c:pt idx="86">
                  <c:v>8.6396184000000014E-5</c:v>
                </c:pt>
                <c:pt idx="87">
                  <c:v>7.3164336000000005E-5</c:v>
                </c:pt>
                <c:pt idx="88">
                  <c:v>5.2667944000000005E-5</c:v>
                </c:pt>
                <c:pt idx="89">
                  <c:v>2.7501487999999998E-5</c:v>
                </c:pt>
                <c:pt idx="90">
                  <c:v>1.1415711999999998E-5</c:v>
                </c:pt>
                <c:pt idx="91">
                  <c:v>-4.6700640000000003E-6</c:v>
                </c:pt>
                <c:pt idx="92">
                  <c:v>-1.7123567999999999E-5</c:v>
                </c:pt>
                <c:pt idx="93">
                  <c:v>-9.5995759999999997E-6</c:v>
                </c:pt>
                <c:pt idx="94">
                  <c:v>2.2831428000000003E-5</c:v>
                </c:pt>
                <c:pt idx="95">
                  <c:v>9.8849692000000001E-5</c:v>
                </c:pt>
                <c:pt idx="96">
                  <c:v>2.3272485600000001E-4</c:v>
                </c:pt>
                <c:pt idx="97">
                  <c:v>3.8995034000000007E-4</c:v>
                </c:pt>
                <c:pt idx="98">
                  <c:v>5.2771724000000005E-4</c:v>
                </c:pt>
                <c:pt idx="99">
                  <c:v>6.2163742000000003E-4</c:v>
                </c:pt>
                <c:pt idx="100">
                  <c:v>6.4550663999999995E-4</c:v>
                </c:pt>
                <c:pt idx="101">
                  <c:v>5.9647097999999997E-4</c:v>
                </c:pt>
                <c:pt idx="102">
                  <c:v>5.0722087999999991E-4</c:v>
                </c:pt>
                <c:pt idx="103">
                  <c:v>4.1304124000000002E-4</c:v>
                </c:pt>
                <c:pt idx="104">
                  <c:v>3.3832019999999999E-4</c:v>
                </c:pt>
                <c:pt idx="105">
                  <c:v>3.1211594E-4</c:v>
                </c:pt>
                <c:pt idx="106">
                  <c:v>3.5440596000000009E-4</c:v>
                </c:pt>
                <c:pt idx="107">
                  <c:v>4.5844460000000001E-4</c:v>
                </c:pt>
                <c:pt idx="108">
                  <c:v>5.9413591999999999E-4</c:v>
                </c:pt>
                <c:pt idx="109">
                  <c:v>7.145198E-4</c:v>
                </c:pt>
                <c:pt idx="110">
                  <c:v>7.6485271999999994E-4</c:v>
                </c:pt>
                <c:pt idx="111">
                  <c:v>7.2749220000000001E-4</c:v>
                </c:pt>
                <c:pt idx="112">
                  <c:v>6.3149643999999992E-4</c:v>
                </c:pt>
                <c:pt idx="113">
                  <c:v>5.2071213999999998E-4</c:v>
                </c:pt>
                <c:pt idx="114">
                  <c:v>4.4780725999999998E-4</c:v>
                </c:pt>
                <c:pt idx="115">
                  <c:v>4.3794823999999998E-4</c:v>
                </c:pt>
                <c:pt idx="116">
                  <c:v>4.7037924000000001E-4</c:v>
                </c:pt>
                <c:pt idx="117">
                  <c:v>5.1007477999999993E-4</c:v>
                </c:pt>
                <c:pt idx="118">
                  <c:v>5.1967436E-4</c:v>
                </c:pt>
                <c:pt idx="119">
                  <c:v>4.5922295999999997E-4</c:v>
                </c:pt>
                <c:pt idx="120">
                  <c:v>3.3857963600000005E-4</c:v>
                </c:pt>
                <c:pt idx="121">
                  <c:v>1.9666157600000002E-4</c:v>
                </c:pt>
                <c:pt idx="122">
                  <c:v>6.6159236000000007E-5</c:v>
                </c:pt>
                <c:pt idx="123">
                  <c:v>-8.5617999999999982E-6</c:v>
                </c:pt>
                <c:pt idx="124">
                  <c:v>-1.0637379999999999E-5</c:v>
                </c:pt>
                <c:pt idx="125">
                  <c:v>2.4128643999999998E-5</c:v>
                </c:pt>
                <c:pt idx="126">
                  <c:v>6.6418684000000005E-5</c:v>
                </c:pt>
                <c:pt idx="127">
                  <c:v>9.5476859999999998E-5</c:v>
                </c:pt>
                <c:pt idx="128">
                  <c:v>9.1844587999999992E-5</c:v>
                </c:pt>
                <c:pt idx="129">
                  <c:v>7.2126544000000002E-5</c:v>
                </c:pt>
                <c:pt idx="130">
                  <c:v>5.4743536000000007E-5</c:v>
                </c:pt>
                <c:pt idx="131">
                  <c:v>3.2949896000000004E-5</c:v>
                </c:pt>
                <c:pt idx="132">
                  <c:v>5.1889599999999995E-6</c:v>
                </c:pt>
                <c:pt idx="133">
                  <c:v>-2.8020392000000005E-5</c:v>
                </c:pt>
                <c:pt idx="134">
                  <c:v>-6.8753728000000002E-5</c:v>
                </c:pt>
                <c:pt idx="135">
                  <c:v>-9.2882392000000002E-5</c:v>
                </c:pt>
                <c:pt idx="136">
                  <c:v>-8.7174536000000002E-5</c:v>
                </c:pt>
                <c:pt idx="137">
                  <c:v>-7.2645448000000005E-5</c:v>
                </c:pt>
                <c:pt idx="138">
                  <c:v>-7.4202127999999995E-5</c:v>
                </c:pt>
                <c:pt idx="139">
                  <c:v>-9.2363487999999998E-5</c:v>
                </c:pt>
                <c:pt idx="140">
                  <c:v>-1.27648416E-4</c:v>
                </c:pt>
                <c:pt idx="141">
                  <c:v>-1.5826327200000001E-4</c:v>
                </c:pt>
                <c:pt idx="142">
                  <c:v>-1.4762590399999999E-4</c:v>
                </c:pt>
                <c:pt idx="143">
                  <c:v>-9.4957963999999976E-5</c:v>
                </c:pt>
                <c:pt idx="144">
                  <c:v>-2.9836515999999995E-5</c:v>
                </c:pt>
                <c:pt idx="145">
                  <c:v>3.1393211999999996E-5</c:v>
                </c:pt>
                <c:pt idx="146">
                  <c:v>7.6796604E-5</c:v>
                </c:pt>
                <c:pt idx="147">
                  <c:v>1.0559532799999998E-4</c:v>
                </c:pt>
                <c:pt idx="148">
                  <c:v>1.3932356799999999E-4</c:v>
                </c:pt>
                <c:pt idx="149">
                  <c:v>1.7408960000000001E-4</c:v>
                </c:pt>
                <c:pt idx="150">
                  <c:v>1.8680255199999998E-4</c:v>
                </c:pt>
                <c:pt idx="151">
                  <c:v>1.6371168E-4</c:v>
                </c:pt>
                <c:pt idx="152">
                  <c:v>9.7552440000000021E-5</c:v>
                </c:pt>
                <c:pt idx="153">
                  <c:v>0</c:v>
                </c:pt>
                <c:pt idx="154">
                  <c:v>-8.1207219999999999E-5</c:v>
                </c:pt>
                <c:pt idx="155">
                  <c:v>-1.0741146800000001E-4</c:v>
                </c:pt>
                <c:pt idx="156">
                  <c:v>-6.9532067999999997E-5</c:v>
                </c:pt>
                <c:pt idx="157">
                  <c:v>2.2831432000000004E-5</c:v>
                </c:pt>
                <c:pt idx="158">
                  <c:v>1.4165861200000001E-4</c:v>
                </c:pt>
                <c:pt idx="159">
                  <c:v>2.5581573200000001E-4</c:v>
                </c:pt>
                <c:pt idx="160">
                  <c:v>3.5077370000000005E-4</c:v>
                </c:pt>
                <c:pt idx="161">
                  <c:v>4.2523527999999996E-4</c:v>
                </c:pt>
                <c:pt idx="162">
                  <c:v>4.872433400000001E-4</c:v>
                </c:pt>
                <c:pt idx="163">
                  <c:v>5.4198688000000001E-4</c:v>
                </c:pt>
                <c:pt idx="164">
                  <c:v>5.858336E-4</c:v>
                </c:pt>
                <c:pt idx="165">
                  <c:v>6.2526969999999993E-4</c:v>
                </c:pt>
                <c:pt idx="166">
                  <c:v>6.6885698E-4</c:v>
                </c:pt>
                <c:pt idx="167">
                  <c:v>7.1763321999999995E-4</c:v>
                </c:pt>
                <c:pt idx="168">
                  <c:v>7.7549012000000005E-4</c:v>
                </c:pt>
                <c:pt idx="169">
                  <c:v>8.3723873999999999E-4</c:v>
                </c:pt>
                <c:pt idx="170">
                  <c:v>8.9717122000000009E-4</c:v>
                </c:pt>
                <c:pt idx="171">
                  <c:v>9.6488708000000011E-4</c:v>
                </c:pt>
                <c:pt idx="172">
                  <c:v>1.05206154E-3</c:v>
                </c:pt>
                <c:pt idx="173">
                  <c:v>1.16466198E-3</c:v>
                </c:pt>
                <c:pt idx="174">
                  <c:v>1.2998343400000001E-3</c:v>
                </c:pt>
                <c:pt idx="175">
                  <c:v>1.4373418E-3</c:v>
                </c:pt>
                <c:pt idx="176">
                  <c:v>1.5613580000000001E-3</c:v>
                </c:pt>
                <c:pt idx="177">
                  <c:v>1.6786286000000001E-3</c:v>
                </c:pt>
                <c:pt idx="178">
                  <c:v>1.8112065999999999E-3</c:v>
                </c:pt>
                <c:pt idx="179">
                  <c:v>2.0057925999999999E-3</c:v>
                </c:pt>
                <c:pt idx="180">
                  <c:v>2.2914447999999995E-3</c:v>
                </c:pt>
                <c:pt idx="181">
                  <c:v>2.6580447999999999E-3</c:v>
                </c:pt>
                <c:pt idx="182">
                  <c:v>3.0705669999999997E-3</c:v>
                </c:pt>
                <c:pt idx="183">
                  <c:v>3.4874997999999996E-3</c:v>
                </c:pt>
                <c:pt idx="184">
                  <c:v>3.8730396000000002E-3</c:v>
                </c:pt>
                <c:pt idx="185">
                  <c:v>4.2251106E-3</c:v>
                </c:pt>
                <c:pt idx="186">
                  <c:v>4.5691385999999997E-3</c:v>
                </c:pt>
                <c:pt idx="187">
                  <c:v>4.9289930000000004E-3</c:v>
                </c:pt>
                <c:pt idx="188">
                  <c:v>5.3205001999999998E-3</c:v>
                </c:pt>
                <c:pt idx="189">
                  <c:v>5.7449571999999994E-3</c:v>
                </c:pt>
                <c:pt idx="190">
                  <c:v>6.1992506000000001E-3</c:v>
                </c:pt>
                <c:pt idx="191">
                  <c:v>6.669370400000001E-3</c:v>
                </c:pt>
                <c:pt idx="192">
                  <c:v>7.1420847999999993E-3</c:v>
                </c:pt>
                <c:pt idx="193">
                  <c:v>7.6106478000000002E-3</c:v>
                </c:pt>
                <c:pt idx="194">
                  <c:v>8.0750596000000001E-3</c:v>
                </c:pt>
                <c:pt idx="195">
                  <c:v>8.5298720000000008E-3</c:v>
                </c:pt>
                <c:pt idx="196">
                  <c:v>8.985203399999999E-3</c:v>
                </c:pt>
                <c:pt idx="197">
                  <c:v>9.4628461999999997E-3</c:v>
                </c:pt>
                <c:pt idx="198">
                  <c:v>9.9687703999999985E-3</c:v>
                </c:pt>
                <c:pt idx="199">
                  <c:v>1.0511276600000001E-2</c:v>
                </c:pt>
                <c:pt idx="200">
                  <c:v>1.1094775800000001E-2</c:v>
                </c:pt>
                <c:pt idx="201">
                  <c:v>1.1687354E-2</c:v>
                </c:pt>
                <c:pt idx="202">
                  <c:v>1.2259697999999999E-2</c:v>
                </c:pt>
                <c:pt idx="203">
                  <c:v>1.2818547999999999E-2</c:v>
                </c:pt>
                <c:pt idx="204">
                  <c:v>1.3359238000000001E-2</c:v>
                </c:pt>
                <c:pt idx="205">
                  <c:v>1.3890845999999998E-2</c:v>
                </c:pt>
                <c:pt idx="206">
                  <c:v>1.4447362E-2</c:v>
                </c:pt>
                <c:pt idx="207">
                  <c:v>1.5018146E-2</c:v>
                </c:pt>
                <c:pt idx="208">
                  <c:v>1.5554683999999999E-2</c:v>
                </c:pt>
                <c:pt idx="209">
                  <c:v>1.6026878000000001E-2</c:v>
                </c:pt>
                <c:pt idx="210">
                  <c:v>1.6410342000000001E-2</c:v>
                </c:pt>
                <c:pt idx="211">
                  <c:v>1.6698589999999999E-2</c:v>
                </c:pt>
                <c:pt idx="212">
                  <c:v>1.6934169999999998E-2</c:v>
                </c:pt>
                <c:pt idx="213">
                  <c:v>1.7168711999999999E-2</c:v>
                </c:pt>
                <c:pt idx="214">
                  <c:v>1.7426603999999998E-2</c:v>
                </c:pt>
                <c:pt idx="215">
                  <c:v>1.7710440000000001E-2</c:v>
                </c:pt>
                <c:pt idx="216">
                  <c:v>1.8007507999999998E-2</c:v>
                </c:pt>
                <c:pt idx="217">
                  <c:v>1.8293678000000001E-2</c:v>
                </c:pt>
                <c:pt idx="218">
                  <c:v>1.8559094000000002E-2</c:v>
                </c:pt>
                <c:pt idx="219">
                  <c:v>1.8804272E-2</c:v>
                </c:pt>
                <c:pt idx="220">
                  <c:v>1.9032328000000005E-2</c:v>
                </c:pt>
                <c:pt idx="221">
                  <c:v>1.9246891999999998E-2</c:v>
                </c:pt>
                <c:pt idx="222">
                  <c:v>1.9449002E-2</c:v>
                </c:pt>
                <c:pt idx="223">
                  <c:v>1.9639953999999998E-2</c:v>
                </c:pt>
                <c:pt idx="224">
                  <c:v>1.9826238E-2</c:v>
                </c:pt>
                <c:pt idx="225">
                  <c:v>1.9985537999999997E-2</c:v>
                </c:pt>
                <c:pt idx="226">
                  <c:v>2.007842E-2</c:v>
                </c:pt>
                <c:pt idx="227">
                  <c:v>2.0089058E-2</c:v>
                </c:pt>
                <c:pt idx="228">
                  <c:v>2.0019525999999999E-2</c:v>
                </c:pt>
                <c:pt idx="229">
                  <c:v>1.9885132E-2</c:v>
                </c:pt>
                <c:pt idx="230">
                  <c:v>1.9729723999999997E-2</c:v>
                </c:pt>
                <c:pt idx="231">
                  <c:v>1.9591178000000001E-2</c:v>
                </c:pt>
                <c:pt idx="232">
                  <c:v>1.946794E-2</c:v>
                </c:pt>
                <c:pt idx="233">
                  <c:v>1.9340552E-2</c:v>
                </c:pt>
                <c:pt idx="234">
                  <c:v>1.9181769999999997E-2</c:v>
                </c:pt>
                <c:pt idx="235">
                  <c:v>1.8972914E-2</c:v>
                </c:pt>
                <c:pt idx="236">
                  <c:v>1.8716840000000002E-2</c:v>
                </c:pt>
                <c:pt idx="237">
                  <c:v>1.8444159999999998E-2</c:v>
                </c:pt>
                <c:pt idx="238">
                  <c:v>1.8184452E-2</c:v>
                </c:pt>
                <c:pt idx="239">
                  <c:v>1.7954580000000001E-2</c:v>
                </c:pt>
                <c:pt idx="240">
                  <c:v>1.7753508000000001E-2</c:v>
                </c:pt>
                <c:pt idx="241">
                  <c:v>1.7558922000000001E-2</c:v>
                </c:pt>
                <c:pt idx="242">
                  <c:v>1.7340468000000001E-2</c:v>
                </c:pt>
                <c:pt idx="243">
                  <c:v>1.7082836000000001E-2</c:v>
                </c:pt>
                <c:pt idx="244">
                  <c:v>1.6778764000000002E-2</c:v>
                </c:pt>
                <c:pt idx="245">
                  <c:v>1.6422021999999998E-2</c:v>
                </c:pt>
                <c:pt idx="246">
                  <c:v>1.6025325999999999E-2</c:v>
                </c:pt>
                <c:pt idx="247">
                  <c:v>1.5595420000000002E-2</c:v>
                </c:pt>
                <c:pt idx="248">
                  <c:v>1.5131786E-2</c:v>
                </c:pt>
                <c:pt idx="249">
                  <c:v>1.4651548E-2</c:v>
                </c:pt>
                <c:pt idx="250">
                  <c:v>1.4177278000000001E-2</c:v>
                </c:pt>
                <c:pt idx="251">
                  <c:v>1.3731546000000001E-2</c:v>
                </c:pt>
                <c:pt idx="252">
                  <c:v>1.3354308E-2</c:v>
                </c:pt>
                <c:pt idx="253">
                  <c:v>1.3046083999999999E-2</c:v>
                </c:pt>
                <c:pt idx="254">
                  <c:v>1.2767956E-2</c:v>
                </c:pt>
                <c:pt idx="255">
                  <c:v>1.2496314E-2</c:v>
                </c:pt>
                <c:pt idx="256">
                  <c:v>1.2207808000000001E-2</c:v>
                </c:pt>
                <c:pt idx="257">
                  <c:v>1.1883757999999999E-2</c:v>
                </c:pt>
                <c:pt idx="258">
                  <c:v>1.1559448E-2</c:v>
                </c:pt>
                <c:pt idx="259">
                  <c:v>1.1269384E-2</c:v>
                </c:pt>
                <c:pt idx="260">
                  <c:v>1.1012270000000001E-2</c:v>
                </c:pt>
                <c:pt idx="261">
                  <c:v>1.0780582E-2</c:v>
                </c:pt>
                <c:pt idx="262">
                  <c:v>1.0542668199999999E-2</c:v>
                </c:pt>
                <c:pt idx="263">
                  <c:v>1.02660974E-2</c:v>
                </c:pt>
                <c:pt idx="264">
                  <c:v>9.9596896000000001E-3</c:v>
                </c:pt>
                <c:pt idx="265">
                  <c:v>9.6408281999999998E-3</c:v>
                </c:pt>
                <c:pt idx="266">
                  <c:v>9.3185939999999995E-3</c:v>
                </c:pt>
                <c:pt idx="267">
                  <c:v>9.0044023999999983E-3</c:v>
                </c:pt>
                <c:pt idx="268">
                  <c:v>8.6824274000000014E-3</c:v>
                </c:pt>
                <c:pt idx="269">
                  <c:v>8.3262053999999981E-3</c:v>
                </c:pt>
                <c:pt idx="270">
                  <c:v>7.9308068000000006E-3</c:v>
                </c:pt>
                <c:pt idx="271">
                  <c:v>7.4972692000000009E-3</c:v>
                </c:pt>
                <c:pt idx="272">
                  <c:v>7.0380462000000001E-3</c:v>
                </c:pt>
                <c:pt idx="273">
                  <c:v>6.5873850000000012E-3</c:v>
                </c:pt>
                <c:pt idx="274">
                  <c:v>6.1797922000000009E-3</c:v>
                </c:pt>
                <c:pt idx="275">
                  <c:v>5.8313534000000002E-3</c:v>
                </c:pt>
                <c:pt idx="276">
                  <c:v>5.5457010000000001E-3</c:v>
                </c:pt>
                <c:pt idx="277">
                  <c:v>5.3116789999999997E-3</c:v>
                </c:pt>
                <c:pt idx="278">
                  <c:v>5.1048989999999995E-3</c:v>
                </c:pt>
                <c:pt idx="279">
                  <c:v>4.9157613999999995E-3</c:v>
                </c:pt>
                <c:pt idx="280">
                  <c:v>4.7419311999999996E-3</c:v>
                </c:pt>
                <c:pt idx="281">
                  <c:v>4.5701767999999999E-3</c:v>
                </c:pt>
                <c:pt idx="282">
                  <c:v>4.3924547999999999E-3</c:v>
                </c:pt>
                <c:pt idx="283">
                  <c:v>4.2126571999999999E-3</c:v>
                </c:pt>
                <c:pt idx="284">
                  <c:v>4.0217033999999999E-3</c:v>
                </c:pt>
                <c:pt idx="285">
                  <c:v>3.8247823999999998E-3</c:v>
                </c:pt>
                <c:pt idx="286">
                  <c:v>3.6483576000000003E-3</c:v>
                </c:pt>
                <c:pt idx="287">
                  <c:v>3.4963212000000002E-3</c:v>
                </c:pt>
                <c:pt idx="288">
                  <c:v>3.3601110000000003E-3</c:v>
                </c:pt>
                <c:pt idx="289">
                  <c:v>3.2329814000000004E-3</c:v>
                </c:pt>
                <c:pt idx="290">
                  <c:v>3.1110408000000005E-3</c:v>
                </c:pt>
                <c:pt idx="291">
                  <c:v>3.0023322000000004E-3</c:v>
                </c:pt>
                <c:pt idx="292">
                  <c:v>2.9219032000000001E-3</c:v>
                </c:pt>
                <c:pt idx="293">
                  <c:v>2.8681976000000001E-3</c:v>
                </c:pt>
                <c:pt idx="294">
                  <c:v>2.8212375999999996E-3</c:v>
                </c:pt>
                <c:pt idx="295">
                  <c:v>2.7483328000000003E-3</c:v>
                </c:pt>
                <c:pt idx="296">
                  <c:v>2.6204247999999999E-3</c:v>
                </c:pt>
                <c:pt idx="297">
                  <c:v>2.4408867999999996E-3</c:v>
                </c:pt>
                <c:pt idx="298">
                  <c:v>2.2372199999999998E-3</c:v>
                </c:pt>
                <c:pt idx="299">
                  <c:v>2.0556063999999999E-3</c:v>
                </c:pt>
                <c:pt idx="300">
                  <c:v>1.9321091999999998E-3</c:v>
                </c:pt>
                <c:pt idx="301">
                  <c:v>1.8698418000000002E-3</c:v>
                </c:pt>
                <c:pt idx="302">
                  <c:v>1.8436376000000002E-3</c:v>
                </c:pt>
                <c:pt idx="303">
                  <c:v>1.8153577999999999E-3</c:v>
                </c:pt>
                <c:pt idx="304">
                  <c:v>1.7502364E-3</c:v>
                </c:pt>
                <c:pt idx="305">
                  <c:v>1.6415276E-3</c:v>
                </c:pt>
                <c:pt idx="306">
                  <c:v>1.5099874000000001E-3</c:v>
                </c:pt>
                <c:pt idx="307">
                  <c:v>1.3789662000000002E-3</c:v>
                </c:pt>
                <c:pt idx="308">
                  <c:v>1.2674036000000001E-3</c:v>
                </c:pt>
                <c:pt idx="309">
                  <c:v>1.1714077800000001E-3</c:v>
                </c:pt>
                <c:pt idx="310">
                  <c:v>1.0717797600000001E-3</c:v>
                </c:pt>
                <c:pt idx="311">
                  <c:v>9.6592499999999997E-4</c:v>
                </c:pt>
                <c:pt idx="312">
                  <c:v>8.6110791999999996E-4</c:v>
                </c:pt>
                <c:pt idx="313">
                  <c:v>7.6459326000000009E-4</c:v>
                </c:pt>
                <c:pt idx="314">
                  <c:v>6.9039114000000003E-4</c:v>
                </c:pt>
                <c:pt idx="315">
                  <c:v>6.4161492E-4</c:v>
                </c:pt>
                <c:pt idx="316">
                  <c:v>6.0191938000000002E-4</c:v>
                </c:pt>
                <c:pt idx="317">
                  <c:v>5.5936992E-4</c:v>
                </c:pt>
                <c:pt idx="318">
                  <c:v>5.0955590000000006E-4</c:v>
                </c:pt>
                <c:pt idx="319">
                  <c:v>4.5507182000000006E-4</c:v>
                </c:pt>
                <c:pt idx="320">
                  <c:v>4.1537628000000004E-4</c:v>
                </c:pt>
                <c:pt idx="321">
                  <c:v>3.9020982000000001E-4</c:v>
                </c:pt>
                <c:pt idx="322">
                  <c:v>3.6556224000000001E-4</c:v>
                </c:pt>
                <c:pt idx="323">
                  <c:v>3.2430999999999996E-4</c:v>
                </c:pt>
                <c:pt idx="324">
                  <c:v>2.5218345200000004E-4</c:v>
                </c:pt>
                <c:pt idx="325">
                  <c:v>1.4736645199999999E-4</c:v>
                </c:pt>
                <c:pt idx="326">
                  <c:v>2.6723132000000003E-5</c:v>
                </c:pt>
                <c:pt idx="327">
                  <c:v>-8.380170800000001E-5</c:v>
                </c:pt>
                <c:pt idx="328">
                  <c:v>-1.6111720799999999E-4</c:v>
                </c:pt>
                <c:pt idx="329">
                  <c:v>-1.9718048000000001E-4</c:v>
                </c:pt>
                <c:pt idx="330">
                  <c:v>-1.9562378000000002E-4</c:v>
                </c:pt>
                <c:pt idx="331">
                  <c:v>-1.50739276E-4</c:v>
                </c:pt>
                <c:pt idx="332">
                  <c:v>-7.7315496000000025E-5</c:v>
                </c:pt>
                <c:pt idx="333">
                  <c:v>-9.5995759999999929E-6</c:v>
                </c:pt>
                <c:pt idx="334">
                  <c:v>1.3491295999999996E-5</c:v>
                </c:pt>
                <c:pt idx="335">
                  <c:v>-4.7997884E-5</c:v>
                </c:pt>
                <c:pt idx="336">
                  <c:v>-2.1222846799999999E-4</c:v>
                </c:pt>
                <c:pt idx="337">
                  <c:v>-4.5610968799999997E-4</c:v>
                </c:pt>
                <c:pt idx="338">
                  <c:v>-7.2022778800000004E-4</c:v>
                </c:pt>
                <c:pt idx="339">
                  <c:v>-9.3972081999999977E-4</c:v>
                </c:pt>
                <c:pt idx="340">
                  <c:v>-1.0681475600000001E-3</c:v>
                </c:pt>
                <c:pt idx="341">
                  <c:v>-1.0876061599999999E-3</c:v>
                </c:pt>
                <c:pt idx="342">
                  <c:v>-1.0035448999999998E-3</c:v>
                </c:pt>
                <c:pt idx="343">
                  <c:v>-8.5176777999999994E-4</c:v>
                </c:pt>
                <c:pt idx="344">
                  <c:v>-6.8260766000000008E-4</c:v>
                </c:pt>
                <c:pt idx="345">
                  <c:v>-5.3965184000000005E-4</c:v>
                </c:pt>
                <c:pt idx="346">
                  <c:v>-4.6000130000000002E-4</c:v>
                </c:pt>
                <c:pt idx="347">
                  <c:v>-4.5273676000000002E-4</c:v>
                </c:pt>
                <c:pt idx="348">
                  <c:v>-4.9191341999999991E-4</c:v>
                </c:pt>
                <c:pt idx="349">
                  <c:v>-5.4354358000000002E-4</c:v>
                </c:pt>
                <c:pt idx="350">
                  <c:v>-5.8920641999999994E-4</c:v>
                </c:pt>
                <c:pt idx="351">
                  <c:v>-6.2111853999999994E-4</c:v>
                </c:pt>
                <c:pt idx="352">
                  <c:v>-6.4576610000000002E-4</c:v>
                </c:pt>
                <c:pt idx="353">
                  <c:v>-6.8156991999999994E-4</c:v>
                </c:pt>
                <c:pt idx="354">
                  <c:v>-7.3735123999999993E-4</c:v>
                </c:pt>
                <c:pt idx="355">
                  <c:v>-8.0584552E-4</c:v>
                </c:pt>
                <c:pt idx="356">
                  <c:v>-8.784909800000001E-4</c:v>
                </c:pt>
                <c:pt idx="357">
                  <c:v>-9.5061762000000008E-4</c:v>
                </c:pt>
                <c:pt idx="358">
                  <c:v>-1.00588006E-3</c:v>
                </c:pt>
                <c:pt idx="359">
                  <c:v>-1.0289709199999999E-3</c:v>
                </c:pt>
                <c:pt idx="360">
                  <c:v>-1.02118748E-3</c:v>
                </c:pt>
                <c:pt idx="361">
                  <c:v>-9.9576153999999997E-4</c:v>
                </c:pt>
                <c:pt idx="362">
                  <c:v>-9.7241112000000002E-4</c:v>
                </c:pt>
                <c:pt idx="363">
                  <c:v>-9.7189212000000009E-4</c:v>
                </c:pt>
                <c:pt idx="364">
                  <c:v>-9.996530999999999E-4</c:v>
                </c:pt>
                <c:pt idx="365">
                  <c:v>-1.0409052399999999E-3</c:v>
                </c:pt>
                <c:pt idx="366">
                  <c:v>-1.07541178E-3</c:v>
                </c:pt>
                <c:pt idx="367">
                  <c:v>-1.0909786E-3</c:v>
                </c:pt>
                <c:pt idx="368">
                  <c:v>-1.0891626000000001E-3</c:v>
                </c:pt>
                <c:pt idx="369">
                  <c:v>-1.0738551999999999E-3</c:v>
                </c:pt>
                <c:pt idx="370">
                  <c:v>-1.0593262E-3</c:v>
                </c:pt>
                <c:pt idx="371">
                  <c:v>-1.0673691999999999E-3</c:v>
                </c:pt>
                <c:pt idx="372">
                  <c:v>-1.1034326000000001E-3</c:v>
                </c:pt>
                <c:pt idx="373">
                  <c:v>-1.1584356E-3</c:v>
                </c:pt>
                <c:pt idx="374">
                  <c:v>-1.2326376000000002E-3</c:v>
                </c:pt>
                <c:pt idx="375">
                  <c:v>-1.3109910000000003E-3</c:v>
                </c:pt>
                <c:pt idx="376">
                  <c:v>-1.3698856000000001E-3</c:v>
                </c:pt>
                <c:pt idx="377">
                  <c:v>-1.4080244E-3</c:v>
                </c:pt>
                <c:pt idx="378">
                  <c:v>-1.4241102000000002E-3</c:v>
                </c:pt>
                <c:pt idx="379">
                  <c:v>-1.4129539999999999E-3</c:v>
                </c:pt>
                <c:pt idx="380">
                  <c:v>-1.3953113999999999E-3</c:v>
                </c:pt>
                <c:pt idx="381">
                  <c:v>-1.3883064000000001E-3</c:v>
                </c:pt>
                <c:pt idx="382">
                  <c:v>-1.382858E-3</c:v>
                </c:pt>
                <c:pt idx="383">
                  <c:v>-1.384674E-3</c:v>
                </c:pt>
                <c:pt idx="384">
                  <c:v>-1.3919386000000001E-3</c:v>
                </c:pt>
                <c:pt idx="385">
                  <c:v>-1.3893442000000001E-3</c:v>
                </c:pt>
                <c:pt idx="386">
                  <c:v>-1.3813012000000002E-3</c:v>
                </c:pt>
                <c:pt idx="387">
                  <c:v>-1.3768906000000002E-3</c:v>
                </c:pt>
                <c:pt idx="388">
                  <c:v>-1.3792256000000002E-3</c:v>
                </c:pt>
                <c:pt idx="389">
                  <c:v>-1.4059486000000002E-3</c:v>
                </c:pt>
                <c:pt idx="390">
                  <c:v>-1.4474602000000001E-3</c:v>
                </c:pt>
                <c:pt idx="391">
                  <c:v>-1.4614704E-3</c:v>
                </c:pt>
                <c:pt idx="392">
                  <c:v>-1.4300771999999999E-3</c:v>
                </c:pt>
                <c:pt idx="393">
                  <c:v>-1.3561346000000001E-3</c:v>
                </c:pt>
                <c:pt idx="394">
                  <c:v>-1.2629927999999999E-3</c:v>
                </c:pt>
                <c:pt idx="395">
                  <c:v>-1.1991686E-3</c:v>
                </c:pt>
                <c:pt idx="396">
                  <c:v>-1.1906068000000001E-3</c:v>
                </c:pt>
                <c:pt idx="397">
                  <c:v>-1.2168109999999999E-3</c:v>
                </c:pt>
                <c:pt idx="398">
                  <c:v>-1.2487230000000002E-3</c:v>
                </c:pt>
                <c:pt idx="399">
                  <c:v>-1.2515769999999998E-3</c:v>
                </c:pt>
                <c:pt idx="400">
                  <c:v>-1.1973524E-3</c:v>
                </c:pt>
                <c:pt idx="401">
                  <c:v>-1.1029133800000001E-3</c:v>
                </c:pt>
                <c:pt idx="402">
                  <c:v>-1.0152199600000002E-3</c:v>
                </c:pt>
                <c:pt idx="403">
                  <c:v>-9.6281156000000009E-4</c:v>
                </c:pt>
                <c:pt idx="404">
                  <c:v>-9.4620696000000007E-4</c:v>
                </c:pt>
                <c:pt idx="405">
                  <c:v>-9.6177376000000008E-4</c:v>
                </c:pt>
                <c:pt idx="406">
                  <c:v>-9.8771857999999991E-4</c:v>
                </c:pt>
                <c:pt idx="407">
                  <c:v>-9.9524257999999998E-4</c:v>
                </c:pt>
                <c:pt idx="408">
                  <c:v>-9.8175127999999986E-4</c:v>
                </c:pt>
                <c:pt idx="409">
                  <c:v>-9.5554694000000008E-4</c:v>
                </c:pt>
                <c:pt idx="410">
                  <c:v>-9.1637035999999998E-4</c:v>
                </c:pt>
                <c:pt idx="411">
                  <c:v>-8.8004761999999992E-4</c:v>
                </c:pt>
                <c:pt idx="412">
                  <c:v>-8.7823147999999997E-4</c:v>
                </c:pt>
                <c:pt idx="413">
                  <c:v>-9.2078098000000015E-4</c:v>
                </c:pt>
                <c:pt idx="414">
                  <c:v>-1.0004315199999999E-3</c:v>
                </c:pt>
                <c:pt idx="415">
                  <c:v>-1.1047297000000001E-3</c:v>
                </c:pt>
                <c:pt idx="416">
                  <c:v>-1.20876844E-3</c:v>
                </c:pt>
                <c:pt idx="417">
                  <c:v>-1.2850462E-3</c:v>
                </c:pt>
                <c:pt idx="418">
                  <c:v>-1.323704E-3</c:v>
                </c:pt>
                <c:pt idx="419">
                  <c:v>-1.3353792000000001E-3</c:v>
                </c:pt>
                <c:pt idx="420">
                  <c:v>-1.3304496E-3</c:v>
                </c:pt>
                <c:pt idx="421">
                  <c:v>-1.3299306E-3</c:v>
                </c:pt>
                <c:pt idx="422">
                  <c:v>-1.3558754E-3</c:v>
                </c:pt>
                <c:pt idx="423">
                  <c:v>-1.4059488E-3</c:v>
                </c:pt>
                <c:pt idx="424">
                  <c:v>-1.4702917999999999E-3</c:v>
                </c:pt>
                <c:pt idx="425">
                  <c:v>-1.5431968E-3</c:v>
                </c:pt>
                <c:pt idx="426">
                  <c:v>-1.6031294000000001E-3</c:v>
                </c:pt>
                <c:pt idx="427">
                  <c:v>-1.6282957999999999E-3</c:v>
                </c:pt>
                <c:pt idx="428">
                  <c:v>-1.6264795999999999E-3</c:v>
                </c:pt>
                <c:pt idx="429">
                  <c:v>-1.60754E-3</c:v>
                </c:pt>
                <c:pt idx="430">
                  <c:v>-1.5828924000000002E-3</c:v>
                </c:pt>
                <c:pt idx="431">
                  <c:v>-1.5766656000000001E-3</c:v>
                </c:pt>
                <c:pt idx="432">
                  <c:v>-1.5914542E-3</c:v>
                </c:pt>
                <c:pt idx="433">
                  <c:v>-1.60754E-3</c:v>
                </c:pt>
                <c:pt idx="434">
                  <c:v>-1.6109128E-3</c:v>
                </c:pt>
                <c:pt idx="435">
                  <c:v>-1.5981998000000001E-3</c:v>
                </c:pt>
                <c:pt idx="436">
                  <c:v>-1.5704388E-3</c:v>
                </c:pt>
                <c:pt idx="437">
                  <c:v>-1.5564286000000001E-3</c:v>
                </c:pt>
                <c:pt idx="438">
                  <c:v>-1.5880812000000002E-3</c:v>
                </c:pt>
                <c:pt idx="439">
                  <c:v>-1.6583916000000001E-3</c:v>
                </c:pt>
                <c:pt idx="440">
                  <c:v>-1.7289614000000001E-3</c:v>
                </c:pt>
                <c:pt idx="441">
                  <c:v>-1.7621708E-3</c:v>
                </c:pt>
                <c:pt idx="442">
                  <c:v>-1.7315558000000001E-3</c:v>
                </c:pt>
                <c:pt idx="443">
                  <c:v>-1.6376358E-3</c:v>
                </c:pt>
                <c:pt idx="444">
                  <c:v>-1.5278891999999998E-3</c:v>
                </c:pt>
                <c:pt idx="445">
                  <c:v>-1.4531682E-3</c:v>
                </c:pt>
                <c:pt idx="446">
                  <c:v>-1.4311149999999999E-3</c:v>
                </c:pt>
                <c:pt idx="447">
                  <c:v>-1.4440873999999999E-3</c:v>
                </c:pt>
                <c:pt idx="448">
                  <c:v>-1.4586164E-3</c:v>
                </c:pt>
                <c:pt idx="449">
                  <c:v>-1.4459035999999999E-3</c:v>
                </c:pt>
                <c:pt idx="450">
                  <c:v>-1.4012785999999999E-3</c:v>
                </c:pt>
                <c:pt idx="451">
                  <c:v>-1.33486E-3</c:v>
                </c:pt>
                <c:pt idx="452">
                  <c:v>-1.2671441999999998E-3</c:v>
                </c:pt>
                <c:pt idx="453">
                  <c:v>-1.2209624000000001E-3</c:v>
                </c:pt>
                <c:pt idx="454">
                  <c:v>-1.2181084E-3</c:v>
                </c:pt>
                <c:pt idx="455">
                  <c:v>-1.2827110000000002E-3</c:v>
                </c:pt>
                <c:pt idx="456">
                  <c:v>-1.4171049999999999E-3</c:v>
                </c:pt>
                <c:pt idx="457">
                  <c:v>-1.5883405999999999E-3</c:v>
                </c:pt>
                <c:pt idx="458">
                  <c:v>-1.7437500000000001E-3</c:v>
                </c:pt>
                <c:pt idx="459">
                  <c:v>-1.8293678E-3</c:v>
                </c:pt>
                <c:pt idx="460">
                  <c:v>-1.8187304000000001E-3</c:v>
                </c:pt>
                <c:pt idx="461">
                  <c:v>-1.7401178000000003E-3</c:v>
                </c:pt>
                <c:pt idx="462">
                  <c:v>-1.6495704000000001E-3</c:v>
                </c:pt>
                <c:pt idx="463">
                  <c:v>-1.5984591999999998E-3</c:v>
                </c:pt>
                <c:pt idx="464">
                  <c:v>-1.6140261999999998E-3</c:v>
                </c:pt>
                <c:pt idx="465">
                  <c:v>-1.6848554000000002E-3</c:v>
                </c:pt>
                <c:pt idx="466">
                  <c:v>-1.7790349999999996E-3</c:v>
                </c:pt>
                <c:pt idx="467">
                  <c:v>-1.8610205999999997E-3</c:v>
                </c:pt>
                <c:pt idx="468">
                  <c:v>-1.9061646000000001E-3</c:v>
                </c:pt>
                <c:pt idx="469">
                  <c:v>-1.9131695999999999E-3</c:v>
                </c:pt>
                <c:pt idx="470">
                  <c:v>-1.8955271999999998E-3</c:v>
                </c:pt>
                <c:pt idx="471">
                  <c:v>-1.8685445999999997E-3</c:v>
                </c:pt>
                <c:pt idx="472">
                  <c:v>-1.8519400000000003E-3</c:v>
                </c:pt>
                <c:pt idx="473">
                  <c:v>-1.851421E-3</c:v>
                </c:pt>
                <c:pt idx="474">
                  <c:v>-1.8566099999999999E-3</c:v>
                </c:pt>
                <c:pt idx="475">
                  <c:v>-1.8607611999999999E-3</c:v>
                </c:pt>
                <c:pt idx="476">
                  <c:v>-1.8566099999999999E-3</c:v>
                </c:pt>
                <c:pt idx="477">
                  <c:v>-1.8413025999999999E-3</c:v>
                </c:pt>
                <c:pt idx="478">
                  <c:v>-1.8150984000000002E-3</c:v>
                </c:pt>
                <c:pt idx="479">
                  <c:v>-1.7702137999999999E-3</c:v>
                </c:pt>
                <c:pt idx="480">
                  <c:v>-1.6936765999999998E-3</c:v>
                </c:pt>
                <c:pt idx="481">
                  <c:v>-1.5797789999999999E-3</c:v>
                </c:pt>
                <c:pt idx="482">
                  <c:v>-1.4331908E-3</c:v>
                </c:pt>
                <c:pt idx="483">
                  <c:v>-1.2832297999999999E-3</c:v>
                </c:pt>
                <c:pt idx="484">
                  <c:v>-1.1589541999999999E-3</c:v>
                </c:pt>
                <c:pt idx="485">
                  <c:v>-1.0678879399999999E-3</c:v>
                </c:pt>
                <c:pt idx="486">
                  <c:v>-9.9628020000000006E-4</c:v>
                </c:pt>
                <c:pt idx="487">
                  <c:v>-9.1922417999999988E-4</c:v>
                </c:pt>
                <c:pt idx="488">
                  <c:v>-8.1726111999999985E-4</c:v>
                </c:pt>
                <c:pt idx="489">
                  <c:v>-7.0206629999999999E-4</c:v>
                </c:pt>
                <c:pt idx="490">
                  <c:v>-5.9102256000000001E-4</c:v>
                </c:pt>
                <c:pt idx="491">
                  <c:v>-5.0021575999999993E-4</c:v>
                </c:pt>
                <c:pt idx="492">
                  <c:v>-4.3872657999999997E-4</c:v>
                </c:pt>
                <c:pt idx="493">
                  <c:v>-4.0292276E-4</c:v>
                </c:pt>
                <c:pt idx="494">
                  <c:v>-3.8216690000000001E-4</c:v>
                </c:pt>
                <c:pt idx="495">
                  <c:v>-3.7542126000000001E-4</c:v>
                </c:pt>
                <c:pt idx="496">
                  <c:v>-3.7697794E-4</c:v>
                </c:pt>
                <c:pt idx="497">
                  <c:v>-3.8112911999999997E-4</c:v>
                </c:pt>
                <c:pt idx="498">
                  <c:v>-3.7827520000000003E-4</c:v>
                </c:pt>
                <c:pt idx="499">
                  <c:v>-3.5829772000000004E-4</c:v>
                </c:pt>
                <c:pt idx="500">
                  <c:v>-3.2197500000000001E-4</c:v>
                </c:pt>
                <c:pt idx="501">
                  <c:v>-2.8202001999999999E-4</c:v>
                </c:pt>
                <c:pt idx="502">
                  <c:v>-2.5036736000000001E-4</c:v>
                </c:pt>
                <c:pt idx="503">
                  <c:v>-2.3116819999999998E-4</c:v>
                </c:pt>
                <c:pt idx="504">
                  <c:v>-2.2546034000000002E-4</c:v>
                </c:pt>
                <c:pt idx="505">
                  <c:v>-2.3272488E-4</c:v>
                </c:pt>
                <c:pt idx="506">
                  <c:v>-2.5529683999999997E-4</c:v>
                </c:pt>
                <c:pt idx="507">
                  <c:v>-3.0225692E-4</c:v>
                </c:pt>
                <c:pt idx="508">
                  <c:v>-3.8190745999999997E-4</c:v>
                </c:pt>
                <c:pt idx="509">
                  <c:v>-4.6830363999999998E-4</c:v>
                </c:pt>
                <c:pt idx="510">
                  <c:v>-5.3290619999999994E-4</c:v>
                </c:pt>
                <c:pt idx="511">
                  <c:v>-5.5729431999999998E-4</c:v>
                </c:pt>
                <c:pt idx="512">
                  <c:v>-5.2382551999999999E-4</c:v>
                </c:pt>
                <c:pt idx="513">
                  <c:v>-4.4209939999999992E-4</c:v>
                </c:pt>
                <c:pt idx="514">
                  <c:v>-3.5829769999999996E-4</c:v>
                </c:pt>
                <c:pt idx="515">
                  <c:v>-2.9084119999999998E-4</c:v>
                </c:pt>
                <c:pt idx="516">
                  <c:v>-2.5192400000000005E-4</c:v>
                </c:pt>
                <c:pt idx="517">
                  <c:v>-2.6152358000000001E-4</c:v>
                </c:pt>
                <c:pt idx="518">
                  <c:v>-2.9810574000000003E-4</c:v>
                </c:pt>
                <c:pt idx="519">
                  <c:v>-3.1626709999999999E-4</c:v>
                </c:pt>
                <c:pt idx="520">
                  <c:v>-2.9836519999999999E-4</c:v>
                </c:pt>
                <c:pt idx="521">
                  <c:v>-2.2909258400000002E-4</c:v>
                </c:pt>
                <c:pt idx="522">
                  <c:v>-1.05595344E-4</c:v>
                </c:pt>
                <c:pt idx="523">
                  <c:v>2.5685336000000001E-5</c:v>
                </c:pt>
                <c:pt idx="524">
                  <c:v>1.17789376E-4</c:v>
                </c:pt>
                <c:pt idx="525">
                  <c:v>1.5670658000000001E-4</c:v>
                </c:pt>
                <c:pt idx="526">
                  <c:v>1.4632865999999998E-4</c:v>
                </c:pt>
                <c:pt idx="527">
                  <c:v>1.1804884000000001E-4</c:v>
                </c:pt>
                <c:pt idx="528">
                  <c:v>1.1752994E-4</c:v>
                </c:pt>
                <c:pt idx="529">
                  <c:v>1.5437156E-4</c:v>
                </c:pt>
                <c:pt idx="530">
                  <c:v>2.0678005600000002E-4</c:v>
                </c:pt>
                <c:pt idx="531">
                  <c:v>2.5244290000000006E-4</c:v>
                </c:pt>
                <c:pt idx="532">
                  <c:v>2.5892910000000001E-4</c:v>
                </c:pt>
                <c:pt idx="533">
                  <c:v>2.0314778799999998E-4</c:v>
                </c:pt>
                <c:pt idx="534">
                  <c:v>1.0274140800000001E-4</c:v>
                </c:pt>
                <c:pt idx="535">
                  <c:v>7.9999999951386319E-12</c:v>
                </c:pt>
                <c:pt idx="536">
                  <c:v>-8.4061132000000008E-5</c:v>
                </c:pt>
                <c:pt idx="537">
                  <c:v>-1.35950732E-4</c:v>
                </c:pt>
                <c:pt idx="538">
                  <c:v>-1.42955828E-4</c:v>
                </c:pt>
                <c:pt idx="539">
                  <c:v>-1.2142164000000001E-4</c:v>
                </c:pt>
                <c:pt idx="540">
                  <c:v>-9.4439056000000001E-5</c:v>
                </c:pt>
                <c:pt idx="541">
                  <c:v>-5.7597447999999996E-5</c:v>
                </c:pt>
                <c:pt idx="542">
                  <c:v>-1.6864120000000005E-5</c:v>
                </c:pt>
                <c:pt idx="543">
                  <c:v>1.1934607999999999E-5</c:v>
                </c:pt>
                <c:pt idx="544">
                  <c:v>2.6204248E-5</c:v>
                </c:pt>
                <c:pt idx="545">
                  <c:v>1.6345224E-5</c:v>
                </c:pt>
                <c:pt idx="546">
                  <c:v>-2.2312523999999999E-5</c:v>
                </c:pt>
                <c:pt idx="547">
                  <c:v>-6.2526971999999996E-5</c:v>
                </c:pt>
                <c:pt idx="548">
                  <c:v>-7.4461579999999991E-5</c:v>
                </c:pt>
                <c:pt idx="549">
                  <c:v>-4.6960087999999998E-5</c:v>
                </c:pt>
                <c:pt idx="550">
                  <c:v>1.6085772000000008E-5</c:v>
                </c:pt>
                <c:pt idx="551">
                  <c:v>8.3801692000000006E-5</c:v>
                </c:pt>
                <c:pt idx="552">
                  <c:v>1.2764841199999999E-4</c:v>
                </c:pt>
                <c:pt idx="553">
                  <c:v>1.31021236E-4</c:v>
                </c:pt>
                <c:pt idx="554">
                  <c:v>9.2882376000000011E-5</c:v>
                </c:pt>
                <c:pt idx="555">
                  <c:v>3.2430995999999997E-5</c:v>
                </c:pt>
                <c:pt idx="556">
                  <c:v>-2.0755840000000002E-5</c:v>
                </c:pt>
                <c:pt idx="557">
                  <c:v>-5.5262424000000007E-5</c:v>
                </c:pt>
                <c:pt idx="558">
                  <c:v>-5.4224632000000003E-5</c:v>
                </c:pt>
                <c:pt idx="559">
                  <c:v>7.9999999951386319E-12</c:v>
                </c:pt>
                <c:pt idx="560">
                  <c:v>9.7293008E-5</c:v>
                </c:pt>
                <c:pt idx="561">
                  <c:v>1.99774964E-4</c:v>
                </c:pt>
                <c:pt idx="562">
                  <c:v>2.6723144799999999E-4</c:v>
                </c:pt>
                <c:pt idx="563">
                  <c:v>2.6541531199999997E-4</c:v>
                </c:pt>
                <c:pt idx="564">
                  <c:v>1.9251041199999999E-4</c:v>
                </c:pt>
                <c:pt idx="565">
                  <c:v>8.5617832000000013E-5</c:v>
                </c:pt>
                <c:pt idx="566">
                  <c:v>-5.4484119999999912E-6</c:v>
                </c:pt>
                <c:pt idx="567">
                  <c:v>-5.7597464E-5</c:v>
                </c:pt>
                <c:pt idx="568">
                  <c:v>-7.9391095999999995E-5</c:v>
                </c:pt>
                <c:pt idx="569">
                  <c:v>-1.01703616E-4</c:v>
                </c:pt>
                <c:pt idx="570">
                  <c:v>-1.60857756E-4</c:v>
                </c:pt>
                <c:pt idx="571">
                  <c:v>-2.66453092E-4</c:v>
                </c:pt>
                <c:pt idx="572">
                  <c:v>-3.9747433999999993E-4</c:v>
                </c:pt>
                <c:pt idx="573">
                  <c:v>-5.1785822000000004E-4</c:v>
                </c:pt>
                <c:pt idx="574">
                  <c:v>-5.9413594000000001E-4</c:v>
                </c:pt>
                <c:pt idx="575">
                  <c:v>-6.0062213999999997E-4</c:v>
                </c:pt>
                <c:pt idx="576">
                  <c:v>-5.5002978000000008E-4</c:v>
                </c:pt>
                <c:pt idx="577">
                  <c:v>-4.7219537999999996E-4</c:v>
                </c:pt>
                <c:pt idx="578">
                  <c:v>-4.0422E-4</c:v>
                </c:pt>
                <c:pt idx="579">
                  <c:v>-3.7957243999999998E-4</c:v>
                </c:pt>
                <c:pt idx="580">
                  <c:v>-4.1070620000000001E-4</c:v>
                </c:pt>
                <c:pt idx="581">
                  <c:v>-4.7478985999999996E-4</c:v>
                </c:pt>
                <c:pt idx="582">
                  <c:v>-5.3264676000000001E-4</c:v>
                </c:pt>
                <c:pt idx="583">
                  <c:v>-5.4484081999999997E-4</c:v>
                </c:pt>
                <c:pt idx="584">
                  <c:v>-4.9580513999999986E-4</c:v>
                </c:pt>
                <c:pt idx="585">
                  <c:v>-4.0525778000000004E-4</c:v>
                </c:pt>
                <c:pt idx="586">
                  <c:v>-3.1185649999999996E-4</c:v>
                </c:pt>
                <c:pt idx="587">
                  <c:v>-2.5218346000000001E-4</c:v>
                </c:pt>
                <c:pt idx="588">
                  <c:v>-2.3765435999999998E-4</c:v>
                </c:pt>
                <c:pt idx="589">
                  <c:v>-2.5789129999999994E-4</c:v>
                </c:pt>
                <c:pt idx="590">
                  <c:v>-2.9084119999999998E-4</c:v>
                </c:pt>
                <c:pt idx="591">
                  <c:v>-2.9810573999999998E-4</c:v>
                </c:pt>
                <c:pt idx="592">
                  <c:v>-2.5140509600000001E-4</c:v>
                </c:pt>
                <c:pt idx="593">
                  <c:v>-1.6397111599999998E-4</c:v>
                </c:pt>
                <c:pt idx="594">
                  <c:v>-5.6040756E-5</c:v>
                </c:pt>
                <c:pt idx="595">
                  <c:v>5.0851824000000006E-5</c:v>
                </c:pt>
                <c:pt idx="596">
                  <c:v>1.20902784E-4</c:v>
                </c:pt>
                <c:pt idx="597">
                  <c:v>1.3439408000000001E-4</c:v>
                </c:pt>
              </c:numCache>
            </c:numRef>
          </c:val>
          <c:smooth val="0"/>
        </c:ser>
        <c:ser>
          <c:idx val="89"/>
          <c:order val="88"/>
          <c:marker>
            <c:symbol val="none"/>
          </c:marker>
          <c:val>
            <c:numRef>
              <c:f>Sheet1!$CM$2:$CM$599</c:f>
              <c:numCache>
                <c:formatCode>0.00E+00</c:formatCode>
                <c:ptCount val="598"/>
                <c:pt idx="0">
                  <c:v>3.1393209999999998E-4</c:v>
                </c:pt>
                <c:pt idx="1">
                  <c:v>3.3728239999999997E-4</c:v>
                </c:pt>
                <c:pt idx="2">
                  <c:v>3.4454693999999998E-4</c:v>
                </c:pt>
                <c:pt idx="3">
                  <c:v>3.8035076E-4</c:v>
                </c:pt>
                <c:pt idx="4">
                  <c:v>4.3172145999999999E-4</c:v>
                </c:pt>
                <c:pt idx="5">
                  <c:v>4.8880001999999988E-4</c:v>
                </c:pt>
                <c:pt idx="6">
                  <c:v>5.3757626000000005E-4</c:v>
                </c:pt>
                <c:pt idx="7">
                  <c:v>5.6092659999999999E-4</c:v>
                </c:pt>
                <c:pt idx="8">
                  <c:v>5.6014826000000005E-4</c:v>
                </c:pt>
                <c:pt idx="9">
                  <c:v>5.5184593999999996E-4</c:v>
                </c:pt>
                <c:pt idx="10">
                  <c:v>5.3887354000000005E-4</c:v>
                </c:pt>
                <c:pt idx="11">
                  <c:v>5.1163149999999998E-4</c:v>
                </c:pt>
                <c:pt idx="12">
                  <c:v>4.6337415999999997E-4</c:v>
                </c:pt>
                <c:pt idx="13">
                  <c:v>3.8683700000000001E-4</c:v>
                </c:pt>
                <c:pt idx="14">
                  <c:v>2.9213846799999997E-4</c:v>
                </c:pt>
                <c:pt idx="15">
                  <c:v>2.2364418800000004E-4</c:v>
                </c:pt>
                <c:pt idx="16">
                  <c:v>2.2079024800000002E-4</c:v>
                </c:pt>
                <c:pt idx="17">
                  <c:v>2.74236548E-4</c:v>
                </c:pt>
                <c:pt idx="18">
                  <c:v>3.5207094800000002E-4</c:v>
                </c:pt>
                <c:pt idx="19">
                  <c:v>4.1122510000000007E-4</c:v>
                </c:pt>
                <c:pt idx="20">
                  <c:v>3.9591768000000002E-4</c:v>
                </c:pt>
                <c:pt idx="21">
                  <c:v>3.0355419199999998E-4</c:v>
                </c:pt>
                <c:pt idx="22">
                  <c:v>1.8524589200000002E-4</c:v>
                </c:pt>
                <c:pt idx="23">
                  <c:v>7.5758831999999998E-5</c:v>
                </c:pt>
                <c:pt idx="24">
                  <c:v>4.4106239999999996E-6</c:v>
                </c:pt>
                <c:pt idx="25">
                  <c:v>1.5566840000000011E-6</c:v>
                </c:pt>
                <c:pt idx="26">
                  <c:v>4.9554572000000005E-5</c:v>
                </c:pt>
                <c:pt idx="27">
                  <c:v>1.2453505200000001E-4</c:v>
                </c:pt>
                <c:pt idx="28">
                  <c:v>2.24163092E-4</c:v>
                </c:pt>
                <c:pt idx="29">
                  <c:v>3.2690449999999999E-4</c:v>
                </c:pt>
                <c:pt idx="30">
                  <c:v>4.0837118000000008E-4</c:v>
                </c:pt>
                <c:pt idx="31">
                  <c:v>4.6934146000000008E-4</c:v>
                </c:pt>
                <c:pt idx="32">
                  <c:v>5.046263800000001E-4</c:v>
                </c:pt>
                <c:pt idx="33">
                  <c:v>5.0592362000000004E-4</c:v>
                </c:pt>
                <c:pt idx="34">
                  <c:v>4.7971937999999992E-4</c:v>
                </c:pt>
                <c:pt idx="35">
                  <c:v>4.3275928000000003E-4</c:v>
                </c:pt>
                <c:pt idx="36">
                  <c:v>3.6919451999999997E-4</c:v>
                </c:pt>
                <c:pt idx="37">
                  <c:v>3.0614865999999998E-4</c:v>
                </c:pt>
                <c:pt idx="38">
                  <c:v>2.5711297999999997E-4</c:v>
                </c:pt>
                <c:pt idx="39">
                  <c:v>2.2156859999999996E-4</c:v>
                </c:pt>
                <c:pt idx="40">
                  <c:v>2.0055331999999998E-4</c:v>
                </c:pt>
                <c:pt idx="41">
                  <c:v>1.8342973999999998E-4</c:v>
                </c:pt>
                <c:pt idx="42">
                  <c:v>1.43474744E-4</c:v>
                </c:pt>
                <c:pt idx="43">
                  <c:v>8.3282808000000004E-5</c:v>
                </c:pt>
                <c:pt idx="44">
                  <c:v>3.891719599999999E-5</c:v>
                </c:pt>
                <c:pt idx="45">
                  <c:v>4.2808916E-5</c:v>
                </c:pt>
                <c:pt idx="46">
                  <c:v>1.1752995600000001E-4</c:v>
                </c:pt>
                <c:pt idx="47">
                  <c:v>2.5529685200000003E-4</c:v>
                </c:pt>
                <c:pt idx="48">
                  <c:v>4.0214442799999997E-4</c:v>
                </c:pt>
                <c:pt idx="49">
                  <c:v>5.0358860000000001E-4</c:v>
                </c:pt>
                <c:pt idx="50">
                  <c:v>5.3731684000000004E-4</c:v>
                </c:pt>
                <c:pt idx="51">
                  <c:v>5.1085314000000001E-4</c:v>
                </c:pt>
                <c:pt idx="52">
                  <c:v>4.5636905999999996E-4</c:v>
                </c:pt>
                <c:pt idx="53">
                  <c:v>4.0162552E-4</c:v>
                </c:pt>
                <c:pt idx="54">
                  <c:v>3.5336817999999999E-4</c:v>
                </c:pt>
                <c:pt idx="55">
                  <c:v>3.1159705999999997E-4</c:v>
                </c:pt>
                <c:pt idx="56">
                  <c:v>2.7579322000000002E-4</c:v>
                </c:pt>
                <c:pt idx="57">
                  <c:v>2.6048578E-4</c:v>
                </c:pt>
                <c:pt idx="58">
                  <c:v>2.9603015999999998E-4</c:v>
                </c:pt>
                <c:pt idx="59">
                  <c:v>3.9046923999999997E-4</c:v>
                </c:pt>
                <c:pt idx="60">
                  <c:v>5.2797667999999998E-4</c:v>
                </c:pt>
                <c:pt idx="61">
                  <c:v>6.8208880000000002E-4</c:v>
                </c:pt>
                <c:pt idx="62">
                  <c:v>7.9858096000000008E-4</c:v>
                </c:pt>
                <c:pt idx="63">
                  <c:v>8.3412533999999996E-4</c:v>
                </c:pt>
                <c:pt idx="64">
                  <c:v>7.9001918000000013E-4</c:v>
                </c:pt>
                <c:pt idx="65">
                  <c:v>6.7767817999999996E-4</c:v>
                </c:pt>
                <c:pt idx="66">
                  <c:v>5.264200000000001E-4</c:v>
                </c:pt>
                <c:pt idx="67">
                  <c:v>3.9254481999999996E-4</c:v>
                </c:pt>
                <c:pt idx="68">
                  <c:v>3.0822422000000005E-4</c:v>
                </c:pt>
                <c:pt idx="69">
                  <c:v>2.7501488000000003E-4</c:v>
                </c:pt>
                <c:pt idx="70">
                  <c:v>2.9395460000000001E-4</c:v>
                </c:pt>
                <c:pt idx="71">
                  <c:v>3.39358E-4</c:v>
                </c:pt>
                <c:pt idx="72">
                  <c:v>3.8190747999999999E-4</c:v>
                </c:pt>
                <c:pt idx="73">
                  <c:v>4.2004633999999998E-4</c:v>
                </c:pt>
                <c:pt idx="74">
                  <c:v>4.4910452000000001E-4</c:v>
                </c:pt>
                <c:pt idx="75">
                  <c:v>4.4521279999999995E-4</c:v>
                </c:pt>
                <c:pt idx="76">
                  <c:v>4.0707393999999997E-4</c:v>
                </c:pt>
                <c:pt idx="77">
                  <c:v>3.5077372000000002E-4</c:v>
                </c:pt>
                <c:pt idx="78">
                  <c:v>2.9369515999999997E-4</c:v>
                </c:pt>
                <c:pt idx="79">
                  <c:v>2.6152359999999998E-4</c:v>
                </c:pt>
                <c:pt idx="80">
                  <c:v>2.750149E-4</c:v>
                </c:pt>
                <c:pt idx="81">
                  <c:v>3.2431001999999999E-4</c:v>
                </c:pt>
                <c:pt idx="82">
                  <c:v>3.7983189999999994E-4</c:v>
                </c:pt>
                <c:pt idx="83">
                  <c:v>4.2393806000000004E-4</c:v>
                </c:pt>
                <c:pt idx="84">
                  <c:v>4.5014232000000002E-4</c:v>
                </c:pt>
                <c:pt idx="85">
                  <c:v>4.6259582000000003E-4</c:v>
                </c:pt>
                <c:pt idx="86">
                  <c:v>4.6648753999999998E-4</c:v>
                </c:pt>
                <c:pt idx="87">
                  <c:v>4.6181748000000003E-4</c:v>
                </c:pt>
                <c:pt idx="88">
                  <c:v>4.4080218E-4</c:v>
                </c:pt>
                <c:pt idx="89">
                  <c:v>3.9980937999999999E-4</c:v>
                </c:pt>
                <c:pt idx="90">
                  <c:v>3.4558474000000004E-4</c:v>
                </c:pt>
                <c:pt idx="91">
                  <c:v>2.9447348000000004E-4</c:v>
                </c:pt>
                <c:pt idx="92">
                  <c:v>2.5581572E-4</c:v>
                </c:pt>
                <c:pt idx="93">
                  <c:v>2.2649810000000001E-4</c:v>
                </c:pt>
                <c:pt idx="94">
                  <c:v>2.0470447999999998E-4</c:v>
                </c:pt>
                <c:pt idx="95">
                  <c:v>1.8628368E-4</c:v>
                </c:pt>
                <c:pt idx="96">
                  <c:v>1.8109471999999999E-4</c:v>
                </c:pt>
                <c:pt idx="97">
                  <c:v>2.1145014E-4</c:v>
                </c:pt>
                <c:pt idx="98">
                  <c:v>2.8357668E-4</c:v>
                </c:pt>
                <c:pt idx="99">
                  <c:v>3.8995035999999999E-4</c:v>
                </c:pt>
                <c:pt idx="100">
                  <c:v>5.2278774000000001E-4</c:v>
                </c:pt>
                <c:pt idx="101">
                  <c:v>6.5277119999999998E-4</c:v>
                </c:pt>
                <c:pt idx="102">
                  <c:v>7.5084254000000006E-4</c:v>
                </c:pt>
                <c:pt idx="103">
                  <c:v>8.0688332000000001E-4</c:v>
                </c:pt>
                <c:pt idx="104">
                  <c:v>8.0818056000000007E-4</c:v>
                </c:pt>
                <c:pt idx="105">
                  <c:v>7.6096101999999991E-4</c:v>
                </c:pt>
                <c:pt idx="106">
                  <c:v>6.9583956E-4</c:v>
                </c:pt>
                <c:pt idx="107">
                  <c:v>6.3305314000000005E-4</c:v>
                </c:pt>
                <c:pt idx="108">
                  <c:v>5.9024421999999996E-4</c:v>
                </c:pt>
                <c:pt idx="109">
                  <c:v>5.8661193999999994E-4</c:v>
                </c:pt>
                <c:pt idx="110">
                  <c:v>6.1541066000000001E-4</c:v>
                </c:pt>
                <c:pt idx="111">
                  <c:v>6.5692234000000005E-4</c:v>
                </c:pt>
                <c:pt idx="112">
                  <c:v>7.0050960000000008E-4</c:v>
                </c:pt>
                <c:pt idx="113">
                  <c:v>7.3164336E-4</c:v>
                </c:pt>
                <c:pt idx="114">
                  <c:v>7.4098350000000002E-4</c:v>
                </c:pt>
                <c:pt idx="115">
                  <c:v>7.3138392000000006E-4</c:v>
                </c:pt>
                <c:pt idx="116">
                  <c:v>7.0621748000000001E-4</c:v>
                </c:pt>
                <c:pt idx="117">
                  <c:v>6.6392746000000003E-4</c:v>
                </c:pt>
                <c:pt idx="118">
                  <c:v>6.0503275999999992E-4</c:v>
                </c:pt>
                <c:pt idx="119">
                  <c:v>5.3576014000000002E-4</c:v>
                </c:pt>
                <c:pt idx="120">
                  <c:v>4.6337415999999997E-4</c:v>
                </c:pt>
                <c:pt idx="121">
                  <c:v>4.0006884000000006E-4</c:v>
                </c:pt>
                <c:pt idx="122">
                  <c:v>3.5933549999999997E-4</c:v>
                </c:pt>
                <c:pt idx="123">
                  <c:v>3.4247138000000001E-4</c:v>
                </c:pt>
                <c:pt idx="124">
                  <c:v>3.4791978E-4</c:v>
                </c:pt>
                <c:pt idx="125">
                  <c:v>3.6192996E-4</c:v>
                </c:pt>
                <c:pt idx="126">
                  <c:v>3.5881658000000004E-4</c:v>
                </c:pt>
                <c:pt idx="127">
                  <c:v>3.2456943999999995E-4</c:v>
                </c:pt>
                <c:pt idx="128">
                  <c:v>2.6930701999999996E-4</c:v>
                </c:pt>
                <c:pt idx="129">
                  <c:v>2.0003440400000001E-4</c:v>
                </c:pt>
                <c:pt idx="130">
                  <c:v>1.3491296000000001E-4</c:v>
                </c:pt>
                <c:pt idx="131">
                  <c:v>9.0287903999999991E-5</c:v>
                </c:pt>
                <c:pt idx="132">
                  <c:v>5.2927399999999991E-5</c:v>
                </c:pt>
                <c:pt idx="133">
                  <c:v>9.3401199999999969E-6</c:v>
                </c:pt>
                <c:pt idx="134">
                  <c:v>-3.3209343999999994E-5</c:v>
                </c:pt>
                <c:pt idx="135">
                  <c:v>-5.9413592000000001E-5</c:v>
                </c:pt>
                <c:pt idx="136">
                  <c:v>-4.9814016000000012E-5</c:v>
                </c:pt>
                <c:pt idx="137">
                  <c:v>1.2453507999999995E-5</c:v>
                </c:pt>
                <c:pt idx="138">
                  <c:v>1.1701106800000001E-4</c:v>
                </c:pt>
                <c:pt idx="139">
                  <c:v>2.33243768E-4</c:v>
                </c:pt>
                <c:pt idx="140">
                  <c:v>3.1756435999999997E-4</c:v>
                </c:pt>
                <c:pt idx="141">
                  <c:v>3.4195248E-4</c:v>
                </c:pt>
                <c:pt idx="142">
                  <c:v>3.1289429999999997E-4</c:v>
                </c:pt>
                <c:pt idx="143">
                  <c:v>2.5166456000000001E-4</c:v>
                </c:pt>
                <c:pt idx="144">
                  <c:v>1.8420807599999999E-4</c:v>
                </c:pt>
                <c:pt idx="145">
                  <c:v>1.4399363600000001E-4</c:v>
                </c:pt>
                <c:pt idx="146">
                  <c:v>1.3595073600000001E-4</c:v>
                </c:pt>
                <c:pt idx="147">
                  <c:v>1.2920509599999999E-4</c:v>
                </c:pt>
                <c:pt idx="148">
                  <c:v>1.0896815599999998E-4</c:v>
                </c:pt>
                <c:pt idx="149">
                  <c:v>7.1088740000000005E-5</c:v>
                </c:pt>
                <c:pt idx="150">
                  <c:v>1.4788539999999997E-5</c:v>
                </c:pt>
                <c:pt idx="151">
                  <c:v>-3.6063263999999999E-5</c:v>
                </c:pt>
                <c:pt idx="152">
                  <c:v>-4.1252231999999999E-5</c:v>
                </c:pt>
                <c:pt idx="153">
                  <c:v>1.1675168000000006E-5</c:v>
                </c:pt>
                <c:pt idx="154">
                  <c:v>1.04038668E-4</c:v>
                </c:pt>
                <c:pt idx="155">
                  <c:v>2.0236944800000001E-4</c:v>
                </c:pt>
                <c:pt idx="156">
                  <c:v>2.7164207200000004E-4</c:v>
                </c:pt>
                <c:pt idx="157">
                  <c:v>2.9187902000000002E-4</c:v>
                </c:pt>
                <c:pt idx="158">
                  <c:v>2.6697200000000003E-4</c:v>
                </c:pt>
                <c:pt idx="159">
                  <c:v>2.2805480000000002E-4</c:v>
                </c:pt>
                <c:pt idx="160">
                  <c:v>2.0963399999999999E-4</c:v>
                </c:pt>
                <c:pt idx="161">
                  <c:v>2.2623866000000002E-4</c:v>
                </c:pt>
                <c:pt idx="162">
                  <c:v>2.7449598000000002E-4</c:v>
                </c:pt>
                <c:pt idx="163">
                  <c:v>3.3235289999999993E-4</c:v>
                </c:pt>
                <c:pt idx="164">
                  <c:v>3.6556224000000001E-4</c:v>
                </c:pt>
                <c:pt idx="165">
                  <c:v>3.5414652000000004E-4</c:v>
                </c:pt>
                <c:pt idx="166">
                  <c:v>3.0718643999999996E-4</c:v>
                </c:pt>
                <c:pt idx="167">
                  <c:v>2.5010787999999996E-4</c:v>
                </c:pt>
                <c:pt idx="168">
                  <c:v>2.1456349999999998E-4</c:v>
                </c:pt>
                <c:pt idx="169">
                  <c:v>2.2208749999999997E-4</c:v>
                </c:pt>
                <c:pt idx="170">
                  <c:v>2.7657157999999999E-4</c:v>
                </c:pt>
                <c:pt idx="171">
                  <c:v>3.6141108000000002E-4</c:v>
                </c:pt>
                <c:pt idx="172">
                  <c:v>4.4391555999999995E-4</c:v>
                </c:pt>
                <c:pt idx="173">
                  <c:v>5.0021578000000006E-4</c:v>
                </c:pt>
                <c:pt idx="174">
                  <c:v>5.1422596000000006E-4</c:v>
                </c:pt>
                <c:pt idx="175">
                  <c:v>4.7453041999999997E-4</c:v>
                </c:pt>
                <c:pt idx="176">
                  <c:v>3.9202593999999999E-4</c:v>
                </c:pt>
                <c:pt idx="177">
                  <c:v>2.9966244E-4</c:v>
                </c:pt>
                <c:pt idx="178">
                  <c:v>2.2364415999999999E-4</c:v>
                </c:pt>
                <c:pt idx="179">
                  <c:v>2.0081274E-4</c:v>
                </c:pt>
                <c:pt idx="180">
                  <c:v>2.5036731999999995E-4</c:v>
                </c:pt>
                <c:pt idx="181">
                  <c:v>3.5414653999999996E-4</c:v>
                </c:pt>
                <c:pt idx="182">
                  <c:v>4.8802171999999999E-4</c:v>
                </c:pt>
                <c:pt idx="183">
                  <c:v>6.2604806000000001E-4</c:v>
                </c:pt>
                <c:pt idx="184">
                  <c:v>7.3631345999999995E-4</c:v>
                </c:pt>
                <c:pt idx="185">
                  <c:v>8.2530411999999997E-4</c:v>
                </c:pt>
                <c:pt idx="186">
                  <c:v>9.1325698000000008E-4</c:v>
                </c:pt>
                <c:pt idx="187">
                  <c:v>9.9913435999999991E-4</c:v>
                </c:pt>
                <c:pt idx="188">
                  <c:v>1.1018757599999998E-3</c:v>
                </c:pt>
                <c:pt idx="189">
                  <c:v>1.24249656E-3</c:v>
                </c:pt>
                <c:pt idx="190">
                  <c:v>1.4256668E-3</c:v>
                </c:pt>
                <c:pt idx="191">
                  <c:v>1.6726614000000001E-3</c:v>
                </c:pt>
                <c:pt idx="192">
                  <c:v>2.0019008000000003E-3</c:v>
                </c:pt>
                <c:pt idx="193">
                  <c:v>2.3975589999999996E-3</c:v>
                </c:pt>
                <c:pt idx="194">
                  <c:v>2.8445879999999999E-3</c:v>
                </c:pt>
                <c:pt idx="195">
                  <c:v>3.3458415999999998E-3</c:v>
                </c:pt>
                <c:pt idx="196">
                  <c:v>3.9194810000000007E-3</c:v>
                </c:pt>
                <c:pt idx="197">
                  <c:v>4.600013200000001E-3</c:v>
                </c:pt>
                <c:pt idx="198">
                  <c:v>5.4318036E-3</c:v>
                </c:pt>
                <c:pt idx="199">
                  <c:v>6.4436508000000007E-3</c:v>
                </c:pt>
                <c:pt idx="200">
                  <c:v>7.6205064000000001E-3</c:v>
                </c:pt>
                <c:pt idx="201">
                  <c:v>8.9182655999999992E-3</c:v>
                </c:pt>
                <c:pt idx="202">
                  <c:v>1.0311241599999998E-2</c:v>
                </c:pt>
                <c:pt idx="203">
                  <c:v>1.1776084400000001E-2</c:v>
                </c:pt>
                <c:pt idx="204">
                  <c:v>1.3307346000000001E-2</c:v>
                </c:pt>
                <c:pt idx="205">
                  <c:v>1.4929155999999999E-2</c:v>
                </c:pt>
                <c:pt idx="206">
                  <c:v>1.6639178000000001E-2</c:v>
                </c:pt>
                <c:pt idx="207">
                  <c:v>1.8388118000000002E-2</c:v>
                </c:pt>
                <c:pt idx="208">
                  <c:v>2.0132905999999999E-2</c:v>
                </c:pt>
                <c:pt idx="209">
                  <c:v>2.1838518000000001E-2</c:v>
                </c:pt>
                <c:pt idx="210">
                  <c:v>2.3484976000000001E-2</c:v>
                </c:pt>
                <c:pt idx="211">
                  <c:v>2.5095109999999997E-2</c:v>
                </c:pt>
                <c:pt idx="212">
                  <c:v>2.6710952E-2</c:v>
                </c:pt>
                <c:pt idx="213">
                  <c:v>2.8347549999999999E-2</c:v>
                </c:pt>
                <c:pt idx="214">
                  <c:v>2.9984407999999997E-2</c:v>
                </c:pt>
                <c:pt idx="215">
                  <c:v>3.1581310000000001E-2</c:v>
                </c:pt>
                <c:pt idx="216">
                  <c:v>3.3087145999999998E-2</c:v>
                </c:pt>
                <c:pt idx="217">
                  <c:v>3.4470521999999996E-2</c:v>
                </c:pt>
                <c:pt idx="218">
                  <c:v>3.5737925999999996E-2</c:v>
                </c:pt>
                <c:pt idx="219">
                  <c:v>3.6904661999999998E-2</c:v>
                </c:pt>
                <c:pt idx="220">
                  <c:v>3.7976959999999997E-2</c:v>
                </c:pt>
                <c:pt idx="221">
                  <c:v>3.8961565999999996E-2</c:v>
                </c:pt>
                <c:pt idx="222">
                  <c:v>3.9834089999999996E-2</c:v>
                </c:pt>
                <c:pt idx="223">
                  <c:v>4.0533821999999997E-2</c:v>
                </c:pt>
                <c:pt idx="224">
                  <c:v>4.1027033999999997E-2</c:v>
                </c:pt>
                <c:pt idx="225">
                  <c:v>4.1291151999999998E-2</c:v>
                </c:pt>
                <c:pt idx="226">
                  <c:v>4.1310610000000005E-2</c:v>
                </c:pt>
                <c:pt idx="227">
                  <c:v>4.1100457999999999E-2</c:v>
                </c:pt>
                <c:pt idx="228">
                  <c:v>4.0694161999999999E-2</c:v>
                </c:pt>
                <c:pt idx="229">
                  <c:v>4.0107030000000002E-2</c:v>
                </c:pt>
                <c:pt idx="230">
                  <c:v>3.9343216E-2</c:v>
                </c:pt>
                <c:pt idx="231">
                  <c:v>3.8385334E-2</c:v>
                </c:pt>
                <c:pt idx="232">
                  <c:v>3.7217816000000001E-2</c:v>
                </c:pt>
                <c:pt idx="233">
                  <c:v>3.5865571999999998E-2</c:v>
                </c:pt>
                <c:pt idx="234">
                  <c:v>3.4386977999999999E-2</c:v>
                </c:pt>
                <c:pt idx="235">
                  <c:v>3.2862459999999996E-2</c:v>
                </c:pt>
                <c:pt idx="236">
                  <c:v>3.1338981999999994E-2</c:v>
                </c:pt>
                <c:pt idx="237">
                  <c:v>2.9817580000000003E-2</c:v>
                </c:pt>
                <c:pt idx="238">
                  <c:v>2.8287616000000005E-2</c:v>
                </c:pt>
                <c:pt idx="239">
                  <c:v>2.6736896E-2</c:v>
                </c:pt>
                <c:pt idx="240">
                  <c:v>2.5163603999999999E-2</c:v>
                </c:pt>
                <c:pt idx="241">
                  <c:v>2.363753E-2</c:v>
                </c:pt>
                <c:pt idx="242">
                  <c:v>2.2231582E-2</c:v>
                </c:pt>
                <c:pt idx="243">
                  <c:v>2.0953282E-2</c:v>
                </c:pt>
                <c:pt idx="244">
                  <c:v>1.9786026000000002E-2</c:v>
                </c:pt>
                <c:pt idx="245">
                  <c:v>1.8701274E-2</c:v>
                </c:pt>
                <c:pt idx="246">
                  <c:v>1.7651028000000003E-2</c:v>
                </c:pt>
                <c:pt idx="247">
                  <c:v>1.6632174E-2</c:v>
                </c:pt>
                <c:pt idx="248">
                  <c:v>1.5687524000000001E-2</c:v>
                </c:pt>
                <c:pt idx="249">
                  <c:v>1.4841722000000002E-2</c:v>
                </c:pt>
                <c:pt idx="250">
                  <c:v>1.4092695999999998E-2</c:v>
                </c:pt>
                <c:pt idx="251">
                  <c:v>1.3440443999999999E-2</c:v>
                </c:pt>
                <c:pt idx="252">
                  <c:v>1.2867583999999998E-2</c:v>
                </c:pt>
                <c:pt idx="253">
                  <c:v>1.2350762000000001E-2</c:v>
                </c:pt>
                <c:pt idx="254">
                  <c:v>1.1900102000000001E-2</c:v>
                </c:pt>
                <c:pt idx="255">
                  <c:v>1.1535058000000001E-2</c:v>
                </c:pt>
                <c:pt idx="256">
                  <c:v>1.1245773999999998E-2</c:v>
                </c:pt>
                <c:pt idx="257">
                  <c:v>1.1017718000000001E-2</c:v>
                </c:pt>
                <c:pt idx="258">
                  <c:v>1.0834548000000001E-2</c:v>
                </c:pt>
                <c:pt idx="259">
                  <c:v>1.0662534E-2</c:v>
                </c:pt>
                <c:pt idx="260">
                  <c:v>1.0490001999999998E-2</c:v>
                </c:pt>
                <c:pt idx="261">
                  <c:v>1.0329922E-2</c:v>
                </c:pt>
                <c:pt idx="262">
                  <c:v>1.0192155999999999E-2</c:v>
                </c:pt>
                <c:pt idx="263">
                  <c:v>1.0073069800000001E-2</c:v>
                </c:pt>
                <c:pt idx="264">
                  <c:v>9.9609877999999995E-3</c:v>
                </c:pt>
                <c:pt idx="265">
                  <c:v>9.8245173999999998E-3</c:v>
                </c:pt>
                <c:pt idx="266">
                  <c:v>9.6257804000000006E-3</c:v>
                </c:pt>
                <c:pt idx="267">
                  <c:v>9.3406470000000005E-3</c:v>
                </c:pt>
                <c:pt idx="268">
                  <c:v>8.9852034000000008E-3</c:v>
                </c:pt>
                <c:pt idx="269">
                  <c:v>8.5916206000000005E-3</c:v>
                </c:pt>
                <c:pt idx="270">
                  <c:v>8.1739094000000002E-3</c:v>
                </c:pt>
                <c:pt idx="271">
                  <c:v>7.7375180000000005E-3</c:v>
                </c:pt>
                <c:pt idx="272">
                  <c:v>7.2788138000000006E-3</c:v>
                </c:pt>
                <c:pt idx="273">
                  <c:v>6.7713334000000002E-3</c:v>
                </c:pt>
                <c:pt idx="274">
                  <c:v>6.2078124000000002E-3</c:v>
                </c:pt>
                <c:pt idx="275">
                  <c:v>5.6258706E-3</c:v>
                </c:pt>
                <c:pt idx="276">
                  <c:v>5.0652034E-3</c:v>
                </c:pt>
                <c:pt idx="277">
                  <c:v>4.5688793999999998E-3</c:v>
                </c:pt>
                <c:pt idx="278">
                  <c:v>4.1760751999999996E-3</c:v>
                </c:pt>
                <c:pt idx="279">
                  <c:v>3.8782289999999995E-3</c:v>
                </c:pt>
                <c:pt idx="280">
                  <c:v>3.6392773999999995E-3</c:v>
                </c:pt>
                <c:pt idx="281">
                  <c:v>3.4267893999999992E-3</c:v>
                </c:pt>
                <c:pt idx="282">
                  <c:v>3.2062585999999998E-3</c:v>
                </c:pt>
                <c:pt idx="283">
                  <c:v>2.9481078E-3</c:v>
                </c:pt>
                <c:pt idx="284">
                  <c:v>2.6497423999999993E-3</c:v>
                </c:pt>
                <c:pt idx="285">
                  <c:v>2.3256917999999998E-3</c:v>
                </c:pt>
                <c:pt idx="286">
                  <c:v>2.0019007999999999E-3</c:v>
                </c:pt>
                <c:pt idx="287">
                  <c:v>1.7045733999999999E-3</c:v>
                </c:pt>
                <c:pt idx="288">
                  <c:v>1.4555032E-3</c:v>
                </c:pt>
                <c:pt idx="289">
                  <c:v>1.2689602E-3</c:v>
                </c:pt>
                <c:pt idx="290">
                  <c:v>1.1389766999999999E-3</c:v>
                </c:pt>
                <c:pt idx="291">
                  <c:v>1.0559533000000002E-3</c:v>
                </c:pt>
                <c:pt idx="292">
                  <c:v>1.0061393199999999E-3</c:v>
                </c:pt>
                <c:pt idx="293">
                  <c:v>9.6177378E-4</c:v>
                </c:pt>
                <c:pt idx="294">
                  <c:v>8.9846844000000001E-4</c:v>
                </c:pt>
                <c:pt idx="295">
                  <c:v>8.1570452000000009E-4</c:v>
                </c:pt>
                <c:pt idx="296">
                  <c:v>7.269733E-4</c:v>
                </c:pt>
                <c:pt idx="297">
                  <c:v>6.6574356000000004E-4</c:v>
                </c:pt>
                <c:pt idx="298">
                  <c:v>6.805321E-4</c:v>
                </c:pt>
                <c:pt idx="299">
                  <c:v>7.8301404000000012E-4</c:v>
                </c:pt>
                <c:pt idx="300">
                  <c:v>9.3816386000000003E-4</c:v>
                </c:pt>
                <c:pt idx="301">
                  <c:v>1.0920164799999999E-3</c:v>
                </c:pt>
                <c:pt idx="302">
                  <c:v>1.1820450000000001E-3</c:v>
                </c:pt>
                <c:pt idx="303">
                  <c:v>1.1610296999999999E-3</c:v>
                </c:pt>
                <c:pt idx="304">
                  <c:v>1.0484292999999999E-3</c:v>
                </c:pt>
                <c:pt idx="305">
                  <c:v>9.0054404000000003E-4</c:v>
                </c:pt>
                <c:pt idx="306">
                  <c:v>7.5810714000000003E-4</c:v>
                </c:pt>
                <c:pt idx="307">
                  <c:v>6.4939836E-4</c:v>
                </c:pt>
                <c:pt idx="308">
                  <c:v>5.8090409999999996E-4</c:v>
                </c:pt>
                <c:pt idx="309">
                  <c:v>5.2123106000000002E-4</c:v>
                </c:pt>
                <c:pt idx="310">
                  <c:v>4.3665099999999998E-4</c:v>
                </c:pt>
                <c:pt idx="311">
                  <c:v>3.1445098800000004E-4</c:v>
                </c:pt>
                <c:pt idx="312">
                  <c:v>1.47107028E-4</c:v>
                </c:pt>
                <c:pt idx="313">
                  <c:v>-6.0710832000000009E-5</c:v>
                </c:pt>
                <c:pt idx="314">
                  <c:v>-2.8020385200000004E-4</c:v>
                </c:pt>
                <c:pt idx="315">
                  <c:v>-4.7920047199999995E-4</c:v>
                </c:pt>
                <c:pt idx="316">
                  <c:v>-6.3486928000000011E-4</c:v>
                </c:pt>
                <c:pt idx="317">
                  <c:v>-7.3735123999999993E-4</c:v>
                </c:pt>
                <c:pt idx="318">
                  <c:v>-7.8690580000000002E-4</c:v>
                </c:pt>
                <c:pt idx="319">
                  <c:v>-8.0351047999999993E-4</c:v>
                </c:pt>
                <c:pt idx="320">
                  <c:v>-8.0480771999999999E-4</c:v>
                </c:pt>
                <c:pt idx="321">
                  <c:v>-7.9365145999999993E-4</c:v>
                </c:pt>
                <c:pt idx="322">
                  <c:v>-7.6796609999999995E-4</c:v>
                </c:pt>
                <c:pt idx="323">
                  <c:v>-7.4046462000000005E-4</c:v>
                </c:pt>
                <c:pt idx="324">
                  <c:v>-7.2360049999999998E-4</c:v>
                </c:pt>
                <c:pt idx="325">
                  <c:v>-7.2515717999999997E-4</c:v>
                </c:pt>
                <c:pt idx="326">
                  <c:v>-7.5058307999999988E-4</c:v>
                </c:pt>
                <c:pt idx="327">
                  <c:v>-7.9235421999999998E-4</c:v>
                </c:pt>
                <c:pt idx="328">
                  <c:v>-8.2789860000000008E-4</c:v>
                </c:pt>
                <c:pt idx="329">
                  <c:v>-8.3646038000000002E-4</c:v>
                </c:pt>
                <c:pt idx="330">
                  <c:v>-8.0844E-4</c:v>
                </c:pt>
                <c:pt idx="331">
                  <c:v>-7.4721025999999993E-4</c:v>
                </c:pt>
                <c:pt idx="332">
                  <c:v>-6.6859752000000003E-4</c:v>
                </c:pt>
                <c:pt idx="333">
                  <c:v>-5.9673042000000002E-4</c:v>
                </c:pt>
                <c:pt idx="334">
                  <c:v>-5.5988879999999998E-4</c:v>
                </c:pt>
                <c:pt idx="335">
                  <c:v>-5.7156396000000004E-4</c:v>
                </c:pt>
                <c:pt idx="336">
                  <c:v>-6.2085907999999998E-4</c:v>
                </c:pt>
                <c:pt idx="337">
                  <c:v>-6.7923488000000008E-4</c:v>
                </c:pt>
                <c:pt idx="338">
                  <c:v>-7.1400092000000002E-4</c:v>
                </c:pt>
                <c:pt idx="339">
                  <c:v>-7.0414190000000002E-4</c:v>
                </c:pt>
                <c:pt idx="340">
                  <c:v>-6.6626249999999999E-4</c:v>
                </c:pt>
                <c:pt idx="341">
                  <c:v>-6.4680390000000003E-4</c:v>
                </c:pt>
                <c:pt idx="342">
                  <c:v>-6.9091005999999996E-4</c:v>
                </c:pt>
                <c:pt idx="343">
                  <c:v>-8.1362903999999991E-4</c:v>
                </c:pt>
                <c:pt idx="344">
                  <c:v>-9.8590248000000012E-4</c:v>
                </c:pt>
                <c:pt idx="345">
                  <c:v>-1.1506520399999999E-3</c:v>
                </c:pt>
                <c:pt idx="346">
                  <c:v>-1.2567663E-3</c:v>
                </c:pt>
                <c:pt idx="347">
                  <c:v>-1.2866028000000002E-3</c:v>
                </c:pt>
                <c:pt idx="348">
                  <c:v>-1.2609174E-3</c:v>
                </c:pt>
                <c:pt idx="349">
                  <c:v>-1.2253730000000001E-3</c:v>
                </c:pt>
                <c:pt idx="350">
                  <c:v>-1.2277080000000001E-3</c:v>
                </c:pt>
                <c:pt idx="351">
                  <c:v>-1.2876404000000002E-3</c:v>
                </c:pt>
                <c:pt idx="352">
                  <c:v>-1.3859712000000002E-3</c:v>
                </c:pt>
                <c:pt idx="353">
                  <c:v>-1.4840426000000001E-3</c:v>
                </c:pt>
                <c:pt idx="354">
                  <c:v>-1.5502018E-3</c:v>
                </c:pt>
                <c:pt idx="355">
                  <c:v>-1.5694009999999998E-3</c:v>
                </c:pt>
                <c:pt idx="356">
                  <c:v>-1.5411212E-3</c:v>
                </c:pt>
                <c:pt idx="357">
                  <c:v>-1.4791132000000001E-3</c:v>
                </c:pt>
                <c:pt idx="358">
                  <c:v>-1.3898629999999999E-3</c:v>
                </c:pt>
                <c:pt idx="359">
                  <c:v>-1.27856E-3</c:v>
                </c:pt>
                <c:pt idx="360">
                  <c:v>-1.15687878E-3</c:v>
                </c:pt>
                <c:pt idx="361">
                  <c:v>-1.0422028000000002E-3</c:v>
                </c:pt>
                <c:pt idx="362">
                  <c:v>-9.3634793999999996E-4</c:v>
                </c:pt>
                <c:pt idx="363">
                  <c:v>-8.4009272000000002E-4</c:v>
                </c:pt>
                <c:pt idx="364">
                  <c:v>-7.5914484000000001E-4</c:v>
                </c:pt>
                <c:pt idx="365">
                  <c:v>-6.8442381999999995E-4</c:v>
                </c:pt>
                <c:pt idx="366">
                  <c:v>-6.1048114000000005E-4</c:v>
                </c:pt>
                <c:pt idx="367">
                  <c:v>-5.3835459999999999E-4</c:v>
                </c:pt>
                <c:pt idx="368">
                  <c:v>-4.7297369999999993E-4</c:v>
                </c:pt>
                <c:pt idx="369">
                  <c:v>-4.0707389999999997E-4</c:v>
                </c:pt>
                <c:pt idx="370">
                  <c:v>-3.5570319999999993E-4</c:v>
                </c:pt>
                <c:pt idx="371">
                  <c:v>-3.3883908000000002E-4</c:v>
                </c:pt>
                <c:pt idx="372">
                  <c:v>-3.5985438000000005E-4</c:v>
                </c:pt>
                <c:pt idx="373">
                  <c:v>-4.0733337999999996E-4</c:v>
                </c:pt>
                <c:pt idx="374">
                  <c:v>-4.7634655999999998E-4</c:v>
                </c:pt>
                <c:pt idx="375">
                  <c:v>-5.4432193999999999E-4</c:v>
                </c:pt>
                <c:pt idx="376">
                  <c:v>-5.7960686000000001E-4</c:v>
                </c:pt>
                <c:pt idx="377">
                  <c:v>-5.8972531999999995E-4</c:v>
                </c:pt>
                <c:pt idx="378">
                  <c:v>-5.8713084000000006E-4</c:v>
                </c:pt>
                <c:pt idx="379">
                  <c:v>-5.7363954000000004E-4</c:v>
                </c:pt>
                <c:pt idx="380">
                  <c:v>-5.5599708000000003E-4</c:v>
                </c:pt>
                <c:pt idx="381">
                  <c:v>-5.3550069999999997E-4</c:v>
                </c:pt>
                <c:pt idx="382">
                  <c:v>-5.0696142000000006E-4</c:v>
                </c:pt>
                <c:pt idx="383">
                  <c:v>-4.9788073999999999E-4</c:v>
                </c:pt>
                <c:pt idx="384">
                  <c:v>-5.4743532E-4</c:v>
                </c:pt>
                <c:pt idx="385">
                  <c:v>-6.6730034000000006E-4</c:v>
                </c:pt>
                <c:pt idx="386">
                  <c:v>-8.4009277999999988E-4</c:v>
                </c:pt>
                <c:pt idx="387">
                  <c:v>-1.0131446999999999E-3</c:v>
                </c:pt>
                <c:pt idx="388">
                  <c:v>-1.1218533799999999E-3</c:v>
                </c:pt>
                <c:pt idx="389">
                  <c:v>-1.1332690800000002E-3</c:v>
                </c:pt>
                <c:pt idx="390">
                  <c:v>-1.0598452399999999E-3</c:v>
                </c:pt>
                <c:pt idx="391">
                  <c:v>-9.5891990000000012E-4</c:v>
                </c:pt>
                <c:pt idx="392">
                  <c:v>-9.0365730000000009E-4</c:v>
                </c:pt>
                <c:pt idx="393">
                  <c:v>-9.3686670000000009E-4</c:v>
                </c:pt>
                <c:pt idx="394">
                  <c:v>-1.0536182199999999E-3</c:v>
                </c:pt>
                <c:pt idx="395">
                  <c:v>-1.2144760599999999E-3</c:v>
                </c:pt>
                <c:pt idx="396">
                  <c:v>-1.362102E-3</c:v>
                </c:pt>
                <c:pt idx="397">
                  <c:v>-1.4484982E-3</c:v>
                </c:pt>
                <c:pt idx="398">
                  <c:v>-1.4552438E-3</c:v>
                </c:pt>
                <c:pt idx="399">
                  <c:v>-1.3833768E-3</c:v>
                </c:pt>
                <c:pt idx="400">
                  <c:v>-1.2541716199999998E-3</c:v>
                </c:pt>
                <c:pt idx="401">
                  <c:v>-1.1013567199999999E-3</c:v>
                </c:pt>
                <c:pt idx="402">
                  <c:v>-9.5840094000000013E-4</c:v>
                </c:pt>
                <c:pt idx="403">
                  <c:v>-8.5462175999999996E-4</c:v>
                </c:pt>
                <c:pt idx="404">
                  <c:v>-8.0740221999999991E-4</c:v>
                </c:pt>
                <c:pt idx="405">
                  <c:v>-8.1129393999999997E-4</c:v>
                </c:pt>
                <c:pt idx="406">
                  <c:v>-8.4190879999999999E-4</c:v>
                </c:pt>
                <c:pt idx="407">
                  <c:v>-8.8108543999999996E-4</c:v>
                </c:pt>
                <c:pt idx="408">
                  <c:v>-9.1092195999999993E-4</c:v>
                </c:pt>
                <c:pt idx="409">
                  <c:v>-9.2700772000000003E-4</c:v>
                </c:pt>
                <c:pt idx="410">
                  <c:v>-9.3842344000000005E-4</c:v>
                </c:pt>
                <c:pt idx="411">
                  <c:v>-9.5347148000000004E-4</c:v>
                </c:pt>
                <c:pt idx="412">
                  <c:v>-9.6981661999999999E-4</c:v>
                </c:pt>
                <c:pt idx="413">
                  <c:v>-9.871996799999999E-4</c:v>
                </c:pt>
                <c:pt idx="414">
                  <c:v>-9.9939373999999997E-4</c:v>
                </c:pt>
                <c:pt idx="415">
                  <c:v>-9.9679925999999986E-4</c:v>
                </c:pt>
                <c:pt idx="416">
                  <c:v>-9.7370832000000002E-4</c:v>
                </c:pt>
                <c:pt idx="417">
                  <c:v>-9.3012113999999999E-4</c:v>
                </c:pt>
                <c:pt idx="418">
                  <c:v>-8.8004763999999995E-4</c:v>
                </c:pt>
                <c:pt idx="419">
                  <c:v>-8.4476272000000004E-4</c:v>
                </c:pt>
                <c:pt idx="420">
                  <c:v>-8.3801706000000001E-4</c:v>
                </c:pt>
                <c:pt idx="421">
                  <c:v>-8.564378800000001E-4</c:v>
                </c:pt>
                <c:pt idx="422">
                  <c:v>-8.9146336000000008E-4</c:v>
                </c:pt>
                <c:pt idx="423">
                  <c:v>-9.2363489999999998E-4</c:v>
                </c:pt>
                <c:pt idx="424">
                  <c:v>-9.4309349999999994E-4</c:v>
                </c:pt>
                <c:pt idx="425">
                  <c:v>-9.6540598E-4</c:v>
                </c:pt>
                <c:pt idx="426">
                  <c:v>-1.0289706999999999E-3</c:v>
                </c:pt>
                <c:pt idx="427">
                  <c:v>-1.1618079999999999E-3</c:v>
                </c:pt>
                <c:pt idx="428">
                  <c:v>-1.37170136E-3</c:v>
                </c:pt>
                <c:pt idx="429">
                  <c:v>-1.6332249999999999E-3</c:v>
                </c:pt>
                <c:pt idx="430">
                  <c:v>-1.8887813999999999E-3</c:v>
                </c:pt>
                <c:pt idx="431">
                  <c:v>-2.0820702000000002E-3</c:v>
                </c:pt>
                <c:pt idx="432">
                  <c:v>-2.1845521999999998E-3</c:v>
                </c:pt>
                <c:pt idx="433">
                  <c:v>-2.2084213999999996E-3</c:v>
                </c:pt>
                <c:pt idx="434">
                  <c:v>-2.1897409999999994E-3</c:v>
                </c:pt>
                <c:pt idx="435">
                  <c:v>-2.1645744E-3</c:v>
                </c:pt>
                <c:pt idx="436">
                  <c:v>-2.1469319999999998E-3</c:v>
                </c:pt>
                <c:pt idx="437">
                  <c:v>-2.1235818000000001E-3</c:v>
                </c:pt>
                <c:pt idx="438">
                  <c:v>-2.0623522E-3</c:v>
                </c:pt>
                <c:pt idx="439">
                  <c:v>-1.9510489999999998E-3</c:v>
                </c:pt>
                <c:pt idx="440">
                  <c:v>-1.8080932000000001E-3</c:v>
                </c:pt>
                <c:pt idx="441">
                  <c:v>-1.6682506E-3</c:v>
                </c:pt>
                <c:pt idx="442">
                  <c:v>-1.5649902000000001E-3</c:v>
                </c:pt>
                <c:pt idx="443">
                  <c:v>-1.5154356000000001E-3</c:v>
                </c:pt>
                <c:pt idx="444">
                  <c:v>-1.5042794E-3</c:v>
                </c:pt>
                <c:pt idx="445">
                  <c:v>-1.4957176000000001E-3</c:v>
                </c:pt>
                <c:pt idx="446">
                  <c:v>-1.4596544E-3</c:v>
                </c:pt>
                <c:pt idx="447">
                  <c:v>-1.3890846000000003E-3</c:v>
                </c:pt>
                <c:pt idx="448">
                  <c:v>-1.2842676000000002E-3</c:v>
                </c:pt>
                <c:pt idx="449">
                  <c:v>-1.1638837600000001E-3</c:v>
                </c:pt>
                <c:pt idx="450">
                  <c:v>-1.0725581E-3</c:v>
                </c:pt>
                <c:pt idx="451">
                  <c:v>-1.0520617000000002E-3</c:v>
                </c:pt>
                <c:pt idx="452">
                  <c:v>-1.1262637E-3</c:v>
                </c:pt>
                <c:pt idx="453">
                  <c:v>-1.2910131000000002E-3</c:v>
                </c:pt>
                <c:pt idx="454">
                  <c:v>-1.50791154E-3</c:v>
                </c:pt>
                <c:pt idx="455">
                  <c:v>-1.7196212000000002E-3</c:v>
                </c:pt>
                <c:pt idx="456">
                  <c:v>-1.8848896E-3</c:v>
                </c:pt>
                <c:pt idx="457">
                  <c:v>-1.9806260000000001E-3</c:v>
                </c:pt>
                <c:pt idx="458">
                  <c:v>-2.013057E-3</c:v>
                </c:pt>
                <c:pt idx="459">
                  <c:v>-2.0143544E-3</c:v>
                </c:pt>
                <c:pt idx="460">
                  <c:v>-2.0151326E-3</c:v>
                </c:pt>
                <c:pt idx="461">
                  <c:v>-2.025251E-3</c:v>
                </c:pt>
                <c:pt idx="462">
                  <c:v>-2.0452284000000002E-3</c:v>
                </c:pt>
                <c:pt idx="463">
                  <c:v>-2.0748056000000001E-3</c:v>
                </c:pt>
                <c:pt idx="464">
                  <c:v>-2.0958208000000002E-3</c:v>
                </c:pt>
                <c:pt idx="465">
                  <c:v>-2.1004910000000003E-3</c:v>
                </c:pt>
                <c:pt idx="466">
                  <c:v>-2.0968588000000003E-3</c:v>
                </c:pt>
                <c:pt idx="467">
                  <c:v>-2.0867403999999998E-3</c:v>
                </c:pt>
                <c:pt idx="468">
                  <c:v>-2.0688383999999996E-3</c:v>
                </c:pt>
                <c:pt idx="469">
                  <c:v>-2.0457475999999999E-3</c:v>
                </c:pt>
                <c:pt idx="470">
                  <c:v>-2.0086463999999999E-3</c:v>
                </c:pt>
                <c:pt idx="471">
                  <c:v>-1.9507894000000002E-3</c:v>
                </c:pt>
                <c:pt idx="472">
                  <c:v>-1.8872245999999998E-3</c:v>
                </c:pt>
                <c:pt idx="473">
                  <c:v>-1.8340378E-3</c:v>
                </c:pt>
                <c:pt idx="474">
                  <c:v>-1.8026445999999997E-3</c:v>
                </c:pt>
                <c:pt idx="475">
                  <c:v>-1.7974558000000002E-3</c:v>
                </c:pt>
                <c:pt idx="476">
                  <c:v>-1.8008285999999997E-3</c:v>
                </c:pt>
                <c:pt idx="477">
                  <c:v>-1.781889E-3</c:v>
                </c:pt>
                <c:pt idx="478">
                  <c:v>-1.7237725999999999E-3</c:v>
                </c:pt>
                <c:pt idx="479">
                  <c:v>-1.6308901999999999E-3</c:v>
                </c:pt>
                <c:pt idx="480">
                  <c:v>-1.5068739999999998E-3</c:v>
                </c:pt>
                <c:pt idx="481">
                  <c:v>-1.355097E-3</c:v>
                </c:pt>
                <c:pt idx="482">
                  <c:v>-1.1815262399999999E-3</c:v>
                </c:pt>
                <c:pt idx="483">
                  <c:v>-9.9342650000000012E-4</c:v>
                </c:pt>
                <c:pt idx="484">
                  <c:v>-8.0506719999999998E-4</c:v>
                </c:pt>
                <c:pt idx="485">
                  <c:v>-6.5458732000000001E-4</c:v>
                </c:pt>
                <c:pt idx="486">
                  <c:v>-5.7986629999999995E-4</c:v>
                </c:pt>
                <c:pt idx="487">
                  <c:v>-5.8090409999999996E-4</c:v>
                </c:pt>
                <c:pt idx="488">
                  <c:v>-6.3357203999999995E-4</c:v>
                </c:pt>
                <c:pt idx="489">
                  <c:v>-6.9324508E-4</c:v>
                </c:pt>
                <c:pt idx="490">
                  <c:v>-7.0959029999999995E-4</c:v>
                </c:pt>
                <c:pt idx="491">
                  <c:v>-6.6288966000000002E-4</c:v>
                </c:pt>
                <c:pt idx="492">
                  <c:v>-5.7493677999999999E-4</c:v>
                </c:pt>
                <c:pt idx="493">
                  <c:v>-4.7920046E-4</c:v>
                </c:pt>
                <c:pt idx="494">
                  <c:v>-4.0551722000000003E-4</c:v>
                </c:pt>
                <c:pt idx="495">
                  <c:v>-3.5881657999999999E-4</c:v>
                </c:pt>
                <c:pt idx="496">
                  <c:v>-3.2197496E-4</c:v>
                </c:pt>
                <c:pt idx="497">
                  <c:v>-2.7864713999999996E-4</c:v>
                </c:pt>
                <c:pt idx="498">
                  <c:v>-2.2104968399999999E-4</c:v>
                </c:pt>
                <c:pt idx="499">
                  <c:v>-1.5826327200000001E-4</c:v>
                </c:pt>
                <c:pt idx="500">
                  <c:v>-1.0793035599999999E-4</c:v>
                </c:pt>
                <c:pt idx="501">
                  <c:v>-7.861274000000001E-5</c:v>
                </c:pt>
                <c:pt idx="502">
                  <c:v>-7.0310408000000006E-5</c:v>
                </c:pt>
                <c:pt idx="503">
                  <c:v>-7.1348199999999996E-5</c:v>
                </c:pt>
                <c:pt idx="504">
                  <c:v>-6.5899792000000007E-5</c:v>
                </c:pt>
                <c:pt idx="505">
                  <c:v>-4.7997880000000002E-5</c:v>
                </c:pt>
                <c:pt idx="506">
                  <c:v>-1.8680256000000001E-5</c:v>
                </c:pt>
                <c:pt idx="507">
                  <c:v>1.5566879999999997E-5</c:v>
                </c:pt>
                <c:pt idx="508">
                  <c:v>3.7360512000000002E-5</c:v>
                </c:pt>
                <c:pt idx="509">
                  <c:v>4.4365608000000003E-5</c:v>
                </c:pt>
                <c:pt idx="510">
                  <c:v>3.5803823999999997E-5</c:v>
                </c:pt>
                <c:pt idx="511">
                  <c:v>6.4862000000000007E-6</c:v>
                </c:pt>
                <c:pt idx="512">
                  <c:v>-2.7242040000000004E-5</c:v>
                </c:pt>
                <c:pt idx="513">
                  <c:v>-3.6322719999999998E-5</c:v>
                </c:pt>
                <c:pt idx="514">
                  <c:v>-1.7642455999999999E-5</c:v>
                </c:pt>
                <c:pt idx="515">
                  <c:v>2.5425920000000001E-5</c:v>
                </c:pt>
                <c:pt idx="516">
                  <c:v>9.6774123999999998E-5</c:v>
                </c:pt>
                <c:pt idx="517">
                  <c:v>1.8446755600000001E-4</c:v>
                </c:pt>
                <c:pt idx="518">
                  <c:v>2.7242044000000003E-4</c:v>
                </c:pt>
                <c:pt idx="519">
                  <c:v>3.5907606000000003E-4</c:v>
                </c:pt>
                <c:pt idx="520">
                  <c:v>4.4417500000000005E-4</c:v>
                </c:pt>
                <c:pt idx="521">
                  <c:v>5.1344762000000001E-4</c:v>
                </c:pt>
                <c:pt idx="522">
                  <c:v>5.5521873999999998E-4</c:v>
                </c:pt>
                <c:pt idx="523">
                  <c:v>5.6092657999999996E-4</c:v>
                </c:pt>
                <c:pt idx="524">
                  <c:v>5.3134951999999995E-4</c:v>
                </c:pt>
                <c:pt idx="525">
                  <c:v>4.8438941999999995E-4</c:v>
                </c:pt>
                <c:pt idx="526">
                  <c:v>4.5299620000000001E-4</c:v>
                </c:pt>
                <c:pt idx="527">
                  <c:v>4.5896350000000001E-4</c:v>
                </c:pt>
                <c:pt idx="528">
                  <c:v>5.0799918000000001E-4</c:v>
                </c:pt>
                <c:pt idx="529">
                  <c:v>5.8531468000000007E-4</c:v>
                </c:pt>
                <c:pt idx="530">
                  <c:v>6.628896400000001E-4</c:v>
                </c:pt>
                <c:pt idx="531">
                  <c:v>7.0362297999999998E-4</c:v>
                </c:pt>
                <c:pt idx="532">
                  <c:v>6.8105102000000004E-4</c:v>
                </c:pt>
                <c:pt idx="533">
                  <c:v>5.9621152000000001E-4</c:v>
                </c:pt>
                <c:pt idx="534">
                  <c:v>4.7816268000000007E-4</c:v>
                </c:pt>
                <c:pt idx="535">
                  <c:v>3.6218941999999996E-4</c:v>
                </c:pt>
                <c:pt idx="536">
                  <c:v>2.8201997999999999E-4</c:v>
                </c:pt>
                <c:pt idx="537">
                  <c:v>2.6126411999999999E-4</c:v>
                </c:pt>
                <c:pt idx="538">
                  <c:v>2.7812824000000001E-4</c:v>
                </c:pt>
                <c:pt idx="539">
                  <c:v>2.9914352000000001E-4</c:v>
                </c:pt>
                <c:pt idx="540">
                  <c:v>3.0900253999999996E-4</c:v>
                </c:pt>
                <c:pt idx="541">
                  <c:v>3.0070021999999998E-4</c:v>
                </c:pt>
                <c:pt idx="542">
                  <c:v>2.7605266000000001E-4</c:v>
                </c:pt>
                <c:pt idx="543">
                  <c:v>2.6567474E-4</c:v>
                </c:pt>
                <c:pt idx="544">
                  <c:v>2.7838769999999997E-4</c:v>
                </c:pt>
                <c:pt idx="545">
                  <c:v>3.0070024000000001E-4</c:v>
                </c:pt>
                <c:pt idx="546">
                  <c:v>3.2482890000000002E-4</c:v>
                </c:pt>
                <c:pt idx="547">
                  <c:v>3.458442E-4</c:v>
                </c:pt>
                <c:pt idx="548">
                  <c:v>3.5881659999999996E-4</c:v>
                </c:pt>
                <c:pt idx="549">
                  <c:v>3.7204843999999996E-4</c:v>
                </c:pt>
                <c:pt idx="550">
                  <c:v>3.8450194000000002E-4</c:v>
                </c:pt>
                <c:pt idx="551">
                  <c:v>3.7775628E-4</c:v>
                </c:pt>
                <c:pt idx="552">
                  <c:v>3.346879E-4</c:v>
                </c:pt>
                <c:pt idx="553">
                  <c:v>2.4595668399999995E-4</c:v>
                </c:pt>
                <c:pt idx="554">
                  <c:v>1.28686184E-4</c:v>
                </c:pt>
                <c:pt idx="555">
                  <c:v>2.0755824000000001E-5</c:v>
                </c:pt>
                <c:pt idx="556">
                  <c:v>-3.5025488000000006E-5</c:v>
                </c:pt>
                <c:pt idx="557">
                  <c:v>-1.1156268000000004E-5</c:v>
                </c:pt>
                <c:pt idx="558">
                  <c:v>9.0287907999999988E-5</c:v>
                </c:pt>
                <c:pt idx="559">
                  <c:v>2.1663908800000002E-4</c:v>
                </c:pt>
                <c:pt idx="560">
                  <c:v>3.0848366800000001E-4</c:v>
                </c:pt>
                <c:pt idx="561">
                  <c:v>3.3261233999999998E-4</c:v>
                </c:pt>
                <c:pt idx="562">
                  <c:v>2.8487391199999998E-4</c:v>
                </c:pt>
                <c:pt idx="563">
                  <c:v>2.0185054400000002E-4</c:v>
                </c:pt>
                <c:pt idx="564">
                  <c:v>1.34134624E-4</c:v>
                </c:pt>
                <c:pt idx="565">
                  <c:v>1.0377920399999999E-4</c:v>
                </c:pt>
                <c:pt idx="566">
                  <c:v>9.7033543999999999E-5</c:v>
                </c:pt>
                <c:pt idx="567">
                  <c:v>8.2245007999999991E-5</c:v>
                </c:pt>
                <c:pt idx="568">
                  <c:v>3.0095955999999997E-5</c:v>
                </c:pt>
                <c:pt idx="569">
                  <c:v>-5.1370723999999998E-5</c:v>
                </c:pt>
                <c:pt idx="570">
                  <c:v>-1.37507444E-4</c:v>
                </c:pt>
                <c:pt idx="571">
                  <c:v>-2.0133164399999999E-4</c:v>
                </c:pt>
                <c:pt idx="572">
                  <c:v>-2.1145012E-4</c:v>
                </c:pt>
                <c:pt idx="573">
                  <c:v>-1.5748493200000001E-4</c:v>
                </c:pt>
                <c:pt idx="574">
                  <c:v>-4.6700631999999999E-5</c:v>
                </c:pt>
                <c:pt idx="575">
                  <c:v>1.1778938800000001E-4</c:v>
                </c:pt>
                <c:pt idx="576">
                  <c:v>3.0900256800000001E-4</c:v>
                </c:pt>
                <c:pt idx="577">
                  <c:v>4.7556818799999995E-4</c:v>
                </c:pt>
                <c:pt idx="578">
                  <c:v>5.7856904000000008E-4</c:v>
                </c:pt>
                <c:pt idx="579">
                  <c:v>5.9543316000000004E-4</c:v>
                </c:pt>
                <c:pt idx="580">
                  <c:v>5.404301800000001E-4</c:v>
                </c:pt>
                <c:pt idx="581">
                  <c:v>4.6026074000000001E-4</c:v>
                </c:pt>
                <c:pt idx="582">
                  <c:v>3.9903101999999997E-4</c:v>
                </c:pt>
                <c:pt idx="583">
                  <c:v>3.7697794E-4</c:v>
                </c:pt>
                <c:pt idx="584">
                  <c:v>3.8035076000000006E-4</c:v>
                </c:pt>
                <c:pt idx="585">
                  <c:v>3.5751933999999999E-4</c:v>
                </c:pt>
                <c:pt idx="586">
                  <c:v>2.76571564E-4</c:v>
                </c:pt>
                <c:pt idx="587">
                  <c:v>1.3802632399999998E-4</c:v>
                </c:pt>
                <c:pt idx="588">
                  <c:v>-3.8917216000000005E-5</c:v>
                </c:pt>
                <c:pt idx="589">
                  <c:v>-2.1015289600000001E-4</c:v>
                </c:pt>
                <c:pt idx="590">
                  <c:v>-3.3883909600000001E-4</c:v>
                </c:pt>
                <c:pt idx="591">
                  <c:v>-4.2860809999999995E-4</c:v>
                </c:pt>
                <c:pt idx="592">
                  <c:v>-4.9424843999999995E-4</c:v>
                </c:pt>
                <c:pt idx="593">
                  <c:v>-5.4925142000000001E-4</c:v>
                </c:pt>
                <c:pt idx="594">
                  <c:v>-6.1048114000000005E-4</c:v>
                </c:pt>
                <c:pt idx="595">
                  <c:v>-6.7456479999999995E-4</c:v>
                </c:pt>
                <c:pt idx="596">
                  <c:v>-7.1322255999999994E-4</c:v>
                </c:pt>
                <c:pt idx="597">
                  <c:v>-7.0154740000000009E-4</c:v>
                </c:pt>
              </c:numCache>
            </c:numRef>
          </c:val>
          <c:smooth val="0"/>
        </c:ser>
        <c:ser>
          <c:idx val="90"/>
          <c:order val="89"/>
          <c:marker>
            <c:symbol val="none"/>
          </c:marker>
          <c:val>
            <c:numRef>
              <c:f>Sheet1!$CN$2:$CN$599</c:f>
              <c:numCache>
                <c:formatCode>0.00E+00</c:formatCode>
                <c:ptCount val="598"/>
                <c:pt idx="0">
                  <c:v>2.166391E-4</c:v>
                </c:pt>
                <c:pt idx="1">
                  <c:v>1.6604670000000001E-4</c:v>
                </c:pt>
                <c:pt idx="2">
                  <c:v>1.7927855999999999E-4</c:v>
                </c:pt>
                <c:pt idx="3">
                  <c:v>1.9977494000000001E-4</c:v>
                </c:pt>
                <c:pt idx="4">
                  <c:v>2.3947047999999999E-4</c:v>
                </c:pt>
                <c:pt idx="5">
                  <c:v>2.7709044000000005E-4</c:v>
                </c:pt>
                <c:pt idx="6">
                  <c:v>3.0199746000000003E-4</c:v>
                </c:pt>
                <c:pt idx="7">
                  <c:v>3.0251634000000001E-4</c:v>
                </c:pt>
                <c:pt idx="8">
                  <c:v>2.8227940000000005E-4</c:v>
                </c:pt>
                <c:pt idx="9">
                  <c:v>2.5815073999999998E-4</c:v>
                </c:pt>
                <c:pt idx="10">
                  <c:v>2.3869214000000002E-4</c:v>
                </c:pt>
                <c:pt idx="11">
                  <c:v>2.1508235999999998E-4</c:v>
                </c:pt>
                <c:pt idx="12">
                  <c:v>1.8654308800000001E-4</c:v>
                </c:pt>
                <c:pt idx="13">
                  <c:v>1.5852270799999999E-4</c:v>
                </c:pt>
                <c:pt idx="14">
                  <c:v>1.3543184800000001E-4</c:v>
                </c:pt>
                <c:pt idx="15">
                  <c:v>1.2479448799999999E-4</c:v>
                </c:pt>
                <c:pt idx="16">
                  <c:v>1.2764842800000001E-4</c:v>
                </c:pt>
                <c:pt idx="17">
                  <c:v>1.2738897999999999E-4</c:v>
                </c:pt>
                <c:pt idx="18">
                  <c:v>1.08708724E-4</c:v>
                </c:pt>
                <c:pt idx="19">
                  <c:v>8.0688331999999999E-5</c:v>
                </c:pt>
                <c:pt idx="20">
                  <c:v>5.9932491999999994E-5</c:v>
                </c:pt>
                <c:pt idx="21">
                  <c:v>6.5121451999999999E-5</c:v>
                </c:pt>
                <c:pt idx="22">
                  <c:v>1.05854792E-4</c:v>
                </c:pt>
                <c:pt idx="23">
                  <c:v>1.68122308E-4</c:v>
                </c:pt>
                <c:pt idx="24">
                  <c:v>2.2234693999999999E-4</c:v>
                </c:pt>
                <c:pt idx="25">
                  <c:v>2.4803230000000002E-4</c:v>
                </c:pt>
                <c:pt idx="26">
                  <c:v>2.4699450000000001E-4</c:v>
                </c:pt>
                <c:pt idx="27">
                  <c:v>2.3480043999999999E-4</c:v>
                </c:pt>
                <c:pt idx="28">
                  <c:v>2.3142761999999997E-4</c:v>
                </c:pt>
                <c:pt idx="29">
                  <c:v>2.5114566E-4</c:v>
                </c:pt>
                <c:pt idx="30">
                  <c:v>2.9654905999999999E-4</c:v>
                </c:pt>
                <c:pt idx="31">
                  <c:v>3.4714141999999998E-4</c:v>
                </c:pt>
                <c:pt idx="32">
                  <c:v>3.8294524E-4</c:v>
                </c:pt>
                <c:pt idx="33">
                  <c:v>3.9513930000000002E-4</c:v>
                </c:pt>
                <c:pt idx="34">
                  <c:v>3.8450194000000002E-4</c:v>
                </c:pt>
                <c:pt idx="35">
                  <c:v>3.6582168E-4</c:v>
                </c:pt>
                <c:pt idx="36">
                  <c:v>3.6296776000000006E-4</c:v>
                </c:pt>
                <c:pt idx="37">
                  <c:v>3.8553974000000003E-4</c:v>
                </c:pt>
                <c:pt idx="38">
                  <c:v>4.1356012E-4</c:v>
                </c:pt>
                <c:pt idx="39">
                  <c:v>4.1148454E-4</c:v>
                </c:pt>
                <c:pt idx="40">
                  <c:v>3.4921701599999996E-4</c:v>
                </c:pt>
                <c:pt idx="41">
                  <c:v>2.32465416E-4</c:v>
                </c:pt>
                <c:pt idx="42">
                  <c:v>1.10524856E-4</c:v>
                </c:pt>
                <c:pt idx="43">
                  <c:v>4.9814015999999998E-5</c:v>
                </c:pt>
                <c:pt idx="44">
                  <c:v>8.6136736000000003E-5</c:v>
                </c:pt>
                <c:pt idx="45">
                  <c:v>2.1508239999999999E-4</c:v>
                </c:pt>
                <c:pt idx="46">
                  <c:v>3.7983188000000002E-4</c:v>
                </c:pt>
                <c:pt idx="47">
                  <c:v>5.0462637999999999E-4</c:v>
                </c:pt>
                <c:pt idx="48">
                  <c:v>5.4769476000000004E-4</c:v>
                </c:pt>
                <c:pt idx="49">
                  <c:v>5.124098200000001E-4</c:v>
                </c:pt>
                <c:pt idx="50">
                  <c:v>4.2990534000000001E-4</c:v>
                </c:pt>
                <c:pt idx="51">
                  <c:v>3.5544375999999999E-4</c:v>
                </c:pt>
                <c:pt idx="52">
                  <c:v>3.1860214000000001E-4</c:v>
                </c:pt>
                <c:pt idx="53">
                  <c:v>3.0173801999999999E-4</c:v>
                </c:pt>
                <c:pt idx="54">
                  <c:v>2.9110065999999999E-4</c:v>
                </c:pt>
                <c:pt idx="55">
                  <c:v>2.7838772E-4</c:v>
                </c:pt>
                <c:pt idx="56">
                  <c:v>2.5711297999999997E-4</c:v>
                </c:pt>
                <c:pt idx="57">
                  <c:v>2.4102719999999998E-4</c:v>
                </c:pt>
                <c:pt idx="58">
                  <c:v>2.5322126000000003E-4</c:v>
                </c:pt>
                <c:pt idx="59">
                  <c:v>2.8617115999999995E-4</c:v>
                </c:pt>
                <c:pt idx="60">
                  <c:v>3.2690450000000005E-4</c:v>
                </c:pt>
                <c:pt idx="61">
                  <c:v>3.743835E-4</c:v>
                </c:pt>
                <c:pt idx="62">
                  <c:v>4.1848966000000004E-4</c:v>
                </c:pt>
                <c:pt idx="63">
                  <c:v>4.4702893999999996E-4</c:v>
                </c:pt>
                <c:pt idx="64">
                  <c:v>4.5844465999999998E-4</c:v>
                </c:pt>
                <c:pt idx="65">
                  <c:v>4.4028330000000002E-4</c:v>
                </c:pt>
                <c:pt idx="66">
                  <c:v>3.7853466000000005E-4</c:v>
                </c:pt>
                <c:pt idx="67">
                  <c:v>2.8694951200000001E-4</c:v>
                </c:pt>
                <c:pt idx="68">
                  <c:v>1.8913760800000001E-4</c:v>
                </c:pt>
                <c:pt idx="69">
                  <c:v>1.1545436400000001E-4</c:v>
                </c:pt>
                <c:pt idx="70">
                  <c:v>8.8731203999999999E-5</c:v>
                </c:pt>
                <c:pt idx="71">
                  <c:v>9.8590224000000002E-5</c:v>
                </c:pt>
                <c:pt idx="72">
                  <c:v>1.1623269199999999E-4</c:v>
                </c:pt>
                <c:pt idx="73">
                  <c:v>1.1986496399999999E-4</c:v>
                </c:pt>
                <c:pt idx="74">
                  <c:v>9.1066236000000004E-5</c:v>
                </c:pt>
                <c:pt idx="75">
                  <c:v>3.6322716000000001E-5</c:v>
                </c:pt>
                <c:pt idx="76">
                  <c:v>-1.8161364E-5</c:v>
                </c:pt>
                <c:pt idx="77">
                  <c:v>-6.0451392000000014E-5</c:v>
                </c:pt>
                <c:pt idx="78">
                  <c:v>-7.9650544000000006E-5</c:v>
                </c:pt>
                <c:pt idx="79">
                  <c:v>-7.0829311999999996E-5</c:v>
                </c:pt>
                <c:pt idx="80">
                  <c:v>-4.7478992000000002E-5</c:v>
                </c:pt>
                <c:pt idx="81">
                  <c:v>-2.4907007999999999E-5</c:v>
                </c:pt>
                <c:pt idx="82">
                  <c:v>-1.0118472000000002E-5</c:v>
                </c:pt>
                <c:pt idx="83">
                  <c:v>-8.5617840000000012E-6</c:v>
                </c:pt>
                <c:pt idx="84">
                  <c:v>-1.5826328000000001E-5</c:v>
                </c:pt>
                <c:pt idx="85">
                  <c:v>-1.4529088000000002E-5</c:v>
                </c:pt>
                <c:pt idx="86">
                  <c:v>1.1415707999999993E-5</c:v>
                </c:pt>
                <c:pt idx="87">
                  <c:v>6.7456479999999992E-5</c:v>
                </c:pt>
                <c:pt idx="88">
                  <c:v>1.4139915599999998E-4</c:v>
                </c:pt>
                <c:pt idx="89">
                  <c:v>2.1300679999999996E-4</c:v>
                </c:pt>
                <c:pt idx="90">
                  <c:v>2.5815075999999996E-4</c:v>
                </c:pt>
                <c:pt idx="91">
                  <c:v>2.6230193999999998E-4</c:v>
                </c:pt>
                <c:pt idx="92">
                  <c:v>2.3687604000000002E-4</c:v>
                </c:pt>
                <c:pt idx="93">
                  <c:v>2.0626117999999999E-4</c:v>
                </c:pt>
                <c:pt idx="94">
                  <c:v>1.9458602000000004E-4</c:v>
                </c:pt>
                <c:pt idx="95">
                  <c:v>2.0833675999999999E-4</c:v>
                </c:pt>
                <c:pt idx="96">
                  <c:v>2.3661657999999997E-4</c:v>
                </c:pt>
                <c:pt idx="97">
                  <c:v>2.6204248000000002E-4</c:v>
                </c:pt>
                <c:pt idx="98">
                  <c:v>2.6152358000000001E-4</c:v>
                </c:pt>
                <c:pt idx="99">
                  <c:v>2.2571976000000001E-4</c:v>
                </c:pt>
                <c:pt idx="100">
                  <c:v>1.7383015600000001E-4</c:v>
                </c:pt>
                <c:pt idx="101">
                  <c:v>1.25053936E-4</c:v>
                </c:pt>
                <c:pt idx="102">
                  <c:v>9.2622931999999998E-5</c:v>
                </c:pt>
                <c:pt idx="103">
                  <c:v>9.8590231999999984E-5</c:v>
                </c:pt>
                <c:pt idx="104">
                  <c:v>1.40620812E-4</c:v>
                </c:pt>
                <c:pt idx="105">
                  <c:v>2.0288833599999999E-4</c:v>
                </c:pt>
                <c:pt idx="106">
                  <c:v>2.83317216E-4</c:v>
                </c:pt>
                <c:pt idx="107">
                  <c:v>3.6789726E-4</c:v>
                </c:pt>
                <c:pt idx="108">
                  <c:v>4.3353762000000002E-4</c:v>
                </c:pt>
                <c:pt idx="109">
                  <c:v>4.8127606000000002E-4</c:v>
                </c:pt>
                <c:pt idx="110">
                  <c:v>5.1889601999999995E-4</c:v>
                </c:pt>
                <c:pt idx="111">
                  <c:v>5.5599708000000003E-4</c:v>
                </c:pt>
                <c:pt idx="112">
                  <c:v>6.0632999999999987E-4</c:v>
                </c:pt>
                <c:pt idx="113">
                  <c:v>6.6678137999999997E-4</c:v>
                </c:pt>
                <c:pt idx="114">
                  <c:v>7.2048709999999994E-4</c:v>
                </c:pt>
                <c:pt idx="115">
                  <c:v>7.4928582000000001E-4</c:v>
                </c:pt>
                <c:pt idx="116">
                  <c:v>7.2567606000000005E-4</c:v>
                </c:pt>
                <c:pt idx="117">
                  <c:v>6.4265269999999998E-4</c:v>
                </c:pt>
                <c:pt idx="118">
                  <c:v>5.2252828000000004E-4</c:v>
                </c:pt>
                <c:pt idx="119">
                  <c:v>3.9124759999999999E-4</c:v>
                </c:pt>
                <c:pt idx="120">
                  <c:v>2.7449600000000005E-4</c:v>
                </c:pt>
                <c:pt idx="121">
                  <c:v>1.9847774000000002E-4</c:v>
                </c:pt>
                <c:pt idx="122">
                  <c:v>1.7305184E-4</c:v>
                </c:pt>
                <c:pt idx="123">
                  <c:v>1.9225097999999997E-4</c:v>
                </c:pt>
                <c:pt idx="124">
                  <c:v>2.3635713999999998E-4</c:v>
                </c:pt>
                <c:pt idx="125">
                  <c:v>2.8902508E-4</c:v>
                </c:pt>
                <c:pt idx="126">
                  <c:v>3.4169302000000004E-4</c:v>
                </c:pt>
                <c:pt idx="127">
                  <c:v>3.9124757999999996E-4</c:v>
                </c:pt>
                <c:pt idx="128">
                  <c:v>4.4443442000000001E-4</c:v>
                </c:pt>
                <c:pt idx="129">
                  <c:v>5.0955586E-4</c:v>
                </c:pt>
                <c:pt idx="130">
                  <c:v>5.7467732000000002E-4</c:v>
                </c:pt>
                <c:pt idx="131">
                  <c:v>6.1878347999999995E-4</c:v>
                </c:pt>
                <c:pt idx="132">
                  <c:v>6.2111852000000002E-4</c:v>
                </c:pt>
                <c:pt idx="133">
                  <c:v>5.7934740000000005E-4</c:v>
                </c:pt>
                <c:pt idx="134">
                  <c:v>5.1941491999999995E-4</c:v>
                </c:pt>
                <c:pt idx="135">
                  <c:v>4.6960090000000001E-4</c:v>
                </c:pt>
                <c:pt idx="136">
                  <c:v>4.4884505999999999E-4</c:v>
                </c:pt>
                <c:pt idx="137">
                  <c:v>4.5377455999999993E-4</c:v>
                </c:pt>
                <c:pt idx="138">
                  <c:v>4.4780726000000009E-4</c:v>
                </c:pt>
                <c:pt idx="139">
                  <c:v>4.0422E-4</c:v>
                </c:pt>
                <c:pt idx="140">
                  <c:v>3.3183400800000006E-4</c:v>
                </c:pt>
                <c:pt idx="141">
                  <c:v>2.4751340799999998E-4</c:v>
                </c:pt>
                <c:pt idx="142">
                  <c:v>1.81613628E-4</c:v>
                </c:pt>
                <c:pt idx="143">
                  <c:v>1.6604674800000001E-4</c:v>
                </c:pt>
                <c:pt idx="144">
                  <c:v>1.8809982800000003E-4</c:v>
                </c:pt>
                <c:pt idx="145">
                  <c:v>2.1845523999999998E-4</c:v>
                </c:pt>
                <c:pt idx="146">
                  <c:v>2.4595672000000002E-4</c:v>
                </c:pt>
                <c:pt idx="147">
                  <c:v>2.7008537999999999E-4</c:v>
                </c:pt>
                <c:pt idx="148">
                  <c:v>2.9810576000000001E-4</c:v>
                </c:pt>
                <c:pt idx="149">
                  <c:v>3.4999536E-4</c:v>
                </c:pt>
                <c:pt idx="150">
                  <c:v>4.2990535999999998E-4</c:v>
                </c:pt>
                <c:pt idx="151">
                  <c:v>5.0981536000000002E-4</c:v>
                </c:pt>
                <c:pt idx="152">
                  <c:v>5.5262428000000001E-4</c:v>
                </c:pt>
                <c:pt idx="153">
                  <c:v>5.4432193999999999E-4</c:v>
                </c:pt>
                <c:pt idx="154">
                  <c:v>4.9424845999999998E-4</c:v>
                </c:pt>
                <c:pt idx="155">
                  <c:v>4.1978687999999996E-4</c:v>
                </c:pt>
                <c:pt idx="156">
                  <c:v>3.5544375999999999E-4</c:v>
                </c:pt>
                <c:pt idx="157">
                  <c:v>3.2197496E-4</c:v>
                </c:pt>
                <c:pt idx="158">
                  <c:v>3.108187E-4</c:v>
                </c:pt>
                <c:pt idx="159">
                  <c:v>3.1004036E-4</c:v>
                </c:pt>
                <c:pt idx="160">
                  <c:v>3.2015882E-4</c:v>
                </c:pt>
                <c:pt idx="161">
                  <c:v>3.4039578000000004E-4</c:v>
                </c:pt>
                <c:pt idx="162">
                  <c:v>3.7827519999999998E-4</c:v>
                </c:pt>
                <c:pt idx="163">
                  <c:v>4.3924547999999998E-4</c:v>
                </c:pt>
                <c:pt idx="164">
                  <c:v>5.0540472000000004E-4</c:v>
                </c:pt>
                <c:pt idx="165">
                  <c:v>5.5729431999999998E-4</c:v>
                </c:pt>
                <c:pt idx="166">
                  <c:v>5.8739027999999999E-4</c:v>
                </c:pt>
                <c:pt idx="167">
                  <c:v>5.8894696000000009E-4</c:v>
                </c:pt>
                <c:pt idx="168">
                  <c:v>5.6144548000000008E-4</c:v>
                </c:pt>
                <c:pt idx="169">
                  <c:v>5.0929643999999999E-4</c:v>
                </c:pt>
                <c:pt idx="170">
                  <c:v>4.3483485999999997E-4</c:v>
                </c:pt>
                <c:pt idx="171">
                  <c:v>3.3909854400000002E-4</c:v>
                </c:pt>
                <c:pt idx="172">
                  <c:v>2.39470512E-4</c:v>
                </c:pt>
                <c:pt idx="173">
                  <c:v>1.6474947200000002E-4</c:v>
                </c:pt>
                <c:pt idx="174">
                  <c:v>1.3621019199999999E-4</c:v>
                </c:pt>
                <c:pt idx="175">
                  <c:v>1.5670659200000002E-4</c:v>
                </c:pt>
                <c:pt idx="176">
                  <c:v>2.10671768E-4</c:v>
                </c:pt>
                <c:pt idx="177">
                  <c:v>2.6723144000000002E-4</c:v>
                </c:pt>
                <c:pt idx="178">
                  <c:v>2.9654905999999999E-4</c:v>
                </c:pt>
                <c:pt idx="179">
                  <c:v>2.9888407999999997E-4</c:v>
                </c:pt>
                <c:pt idx="180">
                  <c:v>2.8720892000000002E-4</c:v>
                </c:pt>
                <c:pt idx="181">
                  <c:v>2.7553376000000001E-4</c:v>
                </c:pt>
                <c:pt idx="182">
                  <c:v>2.8020382E-4</c:v>
                </c:pt>
                <c:pt idx="183">
                  <c:v>3.0199746000000003E-4</c:v>
                </c:pt>
                <c:pt idx="184">
                  <c:v>3.2327220000000006E-4</c:v>
                </c:pt>
                <c:pt idx="185">
                  <c:v>3.3339068000000003E-4</c:v>
                </c:pt>
                <c:pt idx="186">
                  <c:v>3.5336817999999999E-4</c:v>
                </c:pt>
                <c:pt idx="187">
                  <c:v>4.0837115999999994E-4</c:v>
                </c:pt>
                <c:pt idx="188">
                  <c:v>5.1863655999999998E-4</c:v>
                </c:pt>
                <c:pt idx="189">
                  <c:v>7.0517977999999992E-4</c:v>
                </c:pt>
                <c:pt idx="190">
                  <c:v>9.7422729999999992E-4</c:v>
                </c:pt>
                <c:pt idx="191">
                  <c:v>1.29853728E-3</c:v>
                </c:pt>
                <c:pt idx="192">
                  <c:v>1.65787284E-3</c:v>
                </c:pt>
                <c:pt idx="193">
                  <c:v>2.0641684E-3</c:v>
                </c:pt>
                <c:pt idx="194">
                  <c:v>2.5241695999999999E-3</c:v>
                </c:pt>
                <c:pt idx="195">
                  <c:v>3.0534435999999996E-3</c:v>
                </c:pt>
                <c:pt idx="196">
                  <c:v>3.6885723999999995E-3</c:v>
                </c:pt>
                <c:pt idx="197">
                  <c:v>4.4497927999999996E-3</c:v>
                </c:pt>
                <c:pt idx="198">
                  <c:v>5.3404778E-3</c:v>
                </c:pt>
                <c:pt idx="199">
                  <c:v>6.382940000000001E-3</c:v>
                </c:pt>
                <c:pt idx="200">
                  <c:v>7.5860004000000009E-3</c:v>
                </c:pt>
                <c:pt idx="201">
                  <c:v>8.9239744000000013E-3</c:v>
                </c:pt>
                <c:pt idx="202">
                  <c:v>1.0372731600000001E-2</c:v>
                </c:pt>
                <c:pt idx="203">
                  <c:v>1.1891280200000002E-2</c:v>
                </c:pt>
                <c:pt idx="204">
                  <c:v>1.3432141999999999E-2</c:v>
                </c:pt>
                <c:pt idx="205">
                  <c:v>1.4991166E-2</c:v>
                </c:pt>
                <c:pt idx="206">
                  <c:v>1.6588328000000003E-2</c:v>
                </c:pt>
                <c:pt idx="207">
                  <c:v>1.8239196000000003E-2</c:v>
                </c:pt>
                <c:pt idx="208">
                  <c:v>1.9966859999999999E-2</c:v>
                </c:pt>
                <c:pt idx="209">
                  <c:v>2.1782217999999999E-2</c:v>
                </c:pt>
                <c:pt idx="210">
                  <c:v>2.3664771999999997E-2</c:v>
                </c:pt>
                <c:pt idx="211">
                  <c:v>2.5610889999999997E-2</c:v>
                </c:pt>
                <c:pt idx="212">
                  <c:v>2.7609938000000001E-2</c:v>
                </c:pt>
                <c:pt idx="213">
                  <c:v>2.963052E-2</c:v>
                </c:pt>
                <c:pt idx="214">
                  <c:v>3.1641502000000002E-2</c:v>
                </c:pt>
                <c:pt idx="215">
                  <c:v>3.3618495999999998E-2</c:v>
                </c:pt>
                <c:pt idx="216">
                  <c:v>3.5513504000000001E-2</c:v>
                </c:pt>
                <c:pt idx="217">
                  <c:v>3.7272302E-2</c:v>
                </c:pt>
                <c:pt idx="218">
                  <c:v>3.8828989999999994E-2</c:v>
                </c:pt>
                <c:pt idx="219">
                  <c:v>4.0141018000000001E-2</c:v>
                </c:pt>
                <c:pt idx="220">
                  <c:v>4.1094229999999995E-2</c:v>
                </c:pt>
                <c:pt idx="221">
                  <c:v>4.1712496000000002E-2</c:v>
                </c:pt>
                <c:pt idx="222">
                  <c:v>4.2044070000000003E-2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4.2003077999999999E-2</c:v>
                </c:pt>
                <c:pt idx="235">
                  <c:v>4.1610791999999994E-2</c:v>
                </c:pt>
                <c:pt idx="236">
                  <c:v>4.0907427999999996E-2</c:v>
                </c:pt>
                <c:pt idx="237">
                  <c:v>3.9845248E-2</c:v>
                </c:pt>
                <c:pt idx="238">
                  <c:v>3.8427104000000004E-2</c:v>
                </c:pt>
                <c:pt idx="239">
                  <c:v>3.6864965999999999E-2</c:v>
                </c:pt>
                <c:pt idx="240">
                  <c:v>3.5256648000000002E-2</c:v>
                </c:pt>
                <c:pt idx="241">
                  <c:v>3.3724608000000003E-2</c:v>
                </c:pt>
                <c:pt idx="242">
                  <c:v>3.2321254000000001E-2</c:v>
                </c:pt>
                <c:pt idx="243">
                  <c:v>3.1027387999999999E-2</c:v>
                </c:pt>
                <c:pt idx="244">
                  <c:v>2.9773476E-2</c:v>
                </c:pt>
                <c:pt idx="245">
                  <c:v>2.8477274000000004E-2</c:v>
                </c:pt>
                <c:pt idx="246">
                  <c:v>2.7116728E-2</c:v>
                </c:pt>
                <c:pt idx="247">
                  <c:v>2.5734647999999999E-2</c:v>
                </c:pt>
                <c:pt idx="248">
                  <c:v>2.4400826000000004E-2</c:v>
                </c:pt>
                <c:pt idx="249">
                  <c:v>2.3196728E-2</c:v>
                </c:pt>
                <c:pt idx="250">
                  <c:v>2.2182546000000001E-2</c:v>
                </c:pt>
                <c:pt idx="251">
                  <c:v>2.1347901999999998E-2</c:v>
                </c:pt>
                <c:pt idx="252">
                  <c:v>2.0631825999999999E-2</c:v>
                </c:pt>
                <c:pt idx="253">
                  <c:v>1.9991248E-2</c:v>
                </c:pt>
                <c:pt idx="254">
                  <c:v>1.9406712E-2</c:v>
                </c:pt>
                <c:pt idx="255">
                  <c:v>1.8869135999999998E-2</c:v>
                </c:pt>
                <c:pt idx="256">
                  <c:v>1.8393568000000002E-2</c:v>
                </c:pt>
                <c:pt idx="257">
                  <c:v>1.7988049999999998E-2</c:v>
                </c:pt>
                <c:pt idx="258">
                  <c:v>1.7625602000000001E-2</c:v>
                </c:pt>
                <c:pt idx="259">
                  <c:v>1.7281056E-2</c:v>
                </c:pt>
                <c:pt idx="260">
                  <c:v>1.6968159999999999E-2</c:v>
                </c:pt>
                <c:pt idx="261">
                  <c:v>1.6679653999999999E-2</c:v>
                </c:pt>
                <c:pt idx="262">
                  <c:v>1.6386996000000001E-2</c:v>
                </c:pt>
                <c:pt idx="263">
                  <c:v>1.6065279999999998E-2</c:v>
                </c:pt>
                <c:pt idx="264">
                  <c:v>1.5664171999999997E-2</c:v>
                </c:pt>
                <c:pt idx="265">
                  <c:v>1.5146833999999998E-2</c:v>
                </c:pt>
                <c:pt idx="266">
                  <c:v>1.4551659999999999E-2</c:v>
                </c:pt>
                <c:pt idx="267">
                  <c:v>1.3957005999999999E-2</c:v>
                </c:pt>
                <c:pt idx="268">
                  <c:v>1.3407235999999999E-2</c:v>
                </c:pt>
                <c:pt idx="269">
                  <c:v>1.2936077999999998E-2</c:v>
                </c:pt>
                <c:pt idx="270">
                  <c:v>1.2542494000000001E-2</c:v>
                </c:pt>
                <c:pt idx="271">
                  <c:v>1.2176932E-2</c:v>
                </c:pt>
                <c:pt idx="272">
                  <c:v>1.1796580000000001E-2</c:v>
                </c:pt>
                <c:pt idx="273">
                  <c:v>1.1383798000000001E-2</c:v>
                </c:pt>
                <c:pt idx="274">
                  <c:v>1.0932359399999999E-2</c:v>
                </c:pt>
                <c:pt idx="275">
                  <c:v>1.04355174E-2</c:v>
                </c:pt>
                <c:pt idx="276">
                  <c:v>9.8974217999999985E-3</c:v>
                </c:pt>
                <c:pt idx="277">
                  <c:v>9.3292315999999997E-3</c:v>
                </c:pt>
                <c:pt idx="278">
                  <c:v>8.745213800000002E-3</c:v>
                </c:pt>
                <c:pt idx="279">
                  <c:v>8.1502993999999999E-3</c:v>
                </c:pt>
                <c:pt idx="280">
                  <c:v>7.5527908000000005E-3</c:v>
                </c:pt>
                <c:pt idx="281">
                  <c:v>6.9560604000000002E-3</c:v>
                </c:pt>
                <c:pt idx="282">
                  <c:v>6.3435035999999997E-3</c:v>
                </c:pt>
                <c:pt idx="283">
                  <c:v>5.7257580000000001E-3</c:v>
                </c:pt>
                <c:pt idx="284">
                  <c:v>5.1295466000000007E-3</c:v>
                </c:pt>
                <c:pt idx="285">
                  <c:v>4.5758843999999998E-3</c:v>
                </c:pt>
                <c:pt idx="286">
                  <c:v>4.0889006000000006E-3</c:v>
                </c:pt>
                <c:pt idx="287">
                  <c:v>3.6877939999999999E-3</c:v>
                </c:pt>
                <c:pt idx="288">
                  <c:v>3.3736023999999996E-3</c:v>
                </c:pt>
                <c:pt idx="289">
                  <c:v>3.1406180000000004E-3</c:v>
                </c:pt>
                <c:pt idx="290">
                  <c:v>2.9839114000000003E-3</c:v>
                </c:pt>
                <c:pt idx="291">
                  <c:v>2.8806510000000006E-3</c:v>
                </c:pt>
                <c:pt idx="292">
                  <c:v>2.7991844000000003E-3</c:v>
                </c:pt>
                <c:pt idx="293">
                  <c:v>2.7011131999999998E-3</c:v>
                </c:pt>
                <c:pt idx="294">
                  <c:v>2.5636058000000003E-3</c:v>
                </c:pt>
                <c:pt idx="295">
                  <c:v>2.3801762E-3</c:v>
                </c:pt>
                <c:pt idx="296">
                  <c:v>2.1684665999999997E-3</c:v>
                </c:pt>
                <c:pt idx="297">
                  <c:v>1.964281E-3</c:v>
                </c:pt>
                <c:pt idx="298">
                  <c:v>1.7997908E-3</c:v>
                </c:pt>
                <c:pt idx="299">
                  <c:v>1.6890064E-3</c:v>
                </c:pt>
                <c:pt idx="300">
                  <c:v>1.6218091999999999E-3</c:v>
                </c:pt>
                <c:pt idx="301">
                  <c:v>1.5712170000000002E-3</c:v>
                </c:pt>
                <c:pt idx="302">
                  <c:v>1.5156951999999999E-3</c:v>
                </c:pt>
                <c:pt idx="303">
                  <c:v>1.4508332E-3</c:v>
                </c:pt>
                <c:pt idx="304">
                  <c:v>1.3789662E-3</c:v>
                </c:pt>
                <c:pt idx="305">
                  <c:v>1.308137E-3</c:v>
                </c:pt>
                <c:pt idx="306">
                  <c:v>1.2435343999999998E-3</c:v>
                </c:pt>
                <c:pt idx="307">
                  <c:v>1.1745212000000001E-3</c:v>
                </c:pt>
                <c:pt idx="308">
                  <c:v>1.08267666E-3</c:v>
                </c:pt>
                <c:pt idx="309">
                  <c:v>9.5658490000000011E-4</c:v>
                </c:pt>
                <c:pt idx="310">
                  <c:v>7.9806214000000008E-4</c:v>
                </c:pt>
                <c:pt idx="311">
                  <c:v>6.1489179999999995E-4</c:v>
                </c:pt>
                <c:pt idx="312">
                  <c:v>4.1771127999999994E-4</c:v>
                </c:pt>
                <c:pt idx="313">
                  <c:v>2.1715797999999998E-4</c:v>
                </c:pt>
                <c:pt idx="314">
                  <c:v>1.0637359999999998E-5</c:v>
                </c:pt>
                <c:pt idx="315">
                  <c:v>-2.1715798000000001E-4</c:v>
                </c:pt>
                <c:pt idx="316">
                  <c:v>-4.5896351999999999E-4</c:v>
                </c:pt>
                <c:pt idx="317">
                  <c:v>-6.8442380000000003E-4</c:v>
                </c:pt>
                <c:pt idx="318">
                  <c:v>-8.6915076000000006E-4</c:v>
                </c:pt>
                <c:pt idx="319">
                  <c:v>-9.9109138000000015E-4</c:v>
                </c:pt>
                <c:pt idx="320">
                  <c:v>-1.04375928E-3</c:v>
                </c:pt>
                <c:pt idx="321">
                  <c:v>-1.0606233999999998E-3</c:v>
                </c:pt>
                <c:pt idx="322">
                  <c:v>-1.0816388000000001E-3</c:v>
                </c:pt>
                <c:pt idx="323">
                  <c:v>-1.125745E-3</c:v>
                </c:pt>
                <c:pt idx="324">
                  <c:v>-1.2183678E-3</c:v>
                </c:pt>
                <c:pt idx="325">
                  <c:v>-1.362102E-3</c:v>
                </c:pt>
                <c:pt idx="326">
                  <c:v>-1.5281487999999998E-3</c:v>
                </c:pt>
                <c:pt idx="327">
                  <c:v>-1.6856336E-3</c:v>
                </c:pt>
                <c:pt idx="328">
                  <c:v>-1.8029039999999999E-3</c:v>
                </c:pt>
                <c:pt idx="329">
                  <c:v>-1.8534964000000002E-3</c:v>
                </c:pt>
                <c:pt idx="330">
                  <c:v>-1.8514208000000002E-3</c:v>
                </c:pt>
                <c:pt idx="331">
                  <c:v>-1.8361132E-3</c:v>
                </c:pt>
                <c:pt idx="332">
                  <c:v>-1.8457128000000001E-3</c:v>
                </c:pt>
                <c:pt idx="333">
                  <c:v>-1.9118722000000001E-3</c:v>
                </c:pt>
                <c:pt idx="334">
                  <c:v>-2.0296616000000001E-3</c:v>
                </c:pt>
                <c:pt idx="335">
                  <c:v>-2.1526399999999999E-3</c:v>
                </c:pt>
                <c:pt idx="336">
                  <c:v>-2.2242477999999998E-3</c:v>
                </c:pt>
                <c:pt idx="337">
                  <c:v>-2.2115348000000001E-3</c:v>
                </c:pt>
                <c:pt idx="338">
                  <c:v>-2.10568E-3</c:v>
                </c:pt>
                <c:pt idx="339">
                  <c:v>-1.9279582000000003E-3</c:v>
                </c:pt>
                <c:pt idx="340">
                  <c:v>-1.7357072E-3</c:v>
                </c:pt>
                <c:pt idx="341">
                  <c:v>-1.5779627999999997E-3</c:v>
                </c:pt>
                <c:pt idx="342">
                  <c:v>-1.4702920000000002E-3</c:v>
                </c:pt>
                <c:pt idx="343">
                  <c:v>-1.4212562000000001E-3</c:v>
                </c:pt>
                <c:pt idx="344">
                  <c:v>-1.4220343999999999E-3</c:v>
                </c:pt>
                <c:pt idx="345">
                  <c:v>-1.4386391999999999E-3</c:v>
                </c:pt>
                <c:pt idx="346">
                  <c:v>-1.4492765999999998E-3</c:v>
                </c:pt>
                <c:pt idx="347">
                  <c:v>-1.4453847999999999E-3</c:v>
                </c:pt>
                <c:pt idx="348">
                  <c:v>-1.4256668E-3</c:v>
                </c:pt>
                <c:pt idx="349">
                  <c:v>-1.4129540000000001E-3</c:v>
                </c:pt>
                <c:pt idx="350">
                  <c:v>-1.4217752E-3</c:v>
                </c:pt>
                <c:pt idx="351">
                  <c:v>-1.4560222E-3</c:v>
                </c:pt>
                <c:pt idx="352">
                  <c:v>-1.5154357999999999E-3</c:v>
                </c:pt>
                <c:pt idx="353">
                  <c:v>-1.5831517999999999E-3</c:v>
                </c:pt>
                <c:pt idx="354">
                  <c:v>-1.641268E-3</c:v>
                </c:pt>
                <c:pt idx="355">
                  <c:v>-1.6967898000000003E-3</c:v>
                </c:pt>
                <c:pt idx="356">
                  <c:v>-1.7494578000000001E-3</c:v>
                </c:pt>
                <c:pt idx="357">
                  <c:v>-1.805758E-3</c:v>
                </c:pt>
                <c:pt idx="358">
                  <c:v>-1.8773656E-3</c:v>
                </c:pt>
                <c:pt idx="359">
                  <c:v>-1.9551999999999998E-3</c:v>
                </c:pt>
                <c:pt idx="360">
                  <c:v>-2.0330344000000001E-3</c:v>
                </c:pt>
                <c:pt idx="361">
                  <c:v>-2.1228034000000001E-3</c:v>
                </c:pt>
                <c:pt idx="362">
                  <c:v>-2.2102373999999996E-3</c:v>
                </c:pt>
                <c:pt idx="363">
                  <c:v>-2.2730238000000002E-3</c:v>
                </c:pt>
                <c:pt idx="364">
                  <c:v>-2.2940392E-3</c:v>
                </c:pt>
                <c:pt idx="365">
                  <c:v>-2.2405929999999999E-3</c:v>
                </c:pt>
                <c:pt idx="366">
                  <c:v>-2.1064583999999996E-3</c:v>
                </c:pt>
                <c:pt idx="367">
                  <c:v>-1.9331471999999999E-3</c:v>
                </c:pt>
                <c:pt idx="368">
                  <c:v>-1.7645059999999997E-3</c:v>
                </c:pt>
                <c:pt idx="369">
                  <c:v>-1.637636E-3</c:v>
                </c:pt>
                <c:pt idx="370">
                  <c:v>-1.5766656000000001E-3</c:v>
                </c:pt>
                <c:pt idx="371">
                  <c:v>-1.5631744E-3</c:v>
                </c:pt>
                <c:pt idx="372">
                  <c:v>-1.5683634000000003E-3</c:v>
                </c:pt>
                <c:pt idx="373">
                  <c:v>-1.5782224000000001E-3</c:v>
                </c:pt>
                <c:pt idx="374">
                  <c:v>-1.582633E-3</c:v>
                </c:pt>
                <c:pt idx="375">
                  <c:v>-1.5790008000000002E-3</c:v>
                </c:pt>
                <c:pt idx="376">
                  <c:v>-1.5758873999999999E-3</c:v>
                </c:pt>
                <c:pt idx="377">
                  <c:v>-1.5758873999999999E-3</c:v>
                </c:pt>
                <c:pt idx="378">
                  <c:v>-1.5771845999999999E-3</c:v>
                </c:pt>
                <c:pt idx="379">
                  <c:v>-1.5769249999999999E-3</c:v>
                </c:pt>
                <c:pt idx="380">
                  <c:v>-1.5758872000000001E-3</c:v>
                </c:pt>
                <c:pt idx="381">
                  <c:v>-1.5810760000000001E-3</c:v>
                </c:pt>
                <c:pt idx="382">
                  <c:v>-1.6007939999999998E-3</c:v>
                </c:pt>
                <c:pt idx="383">
                  <c:v>-1.6451596E-3</c:v>
                </c:pt>
                <c:pt idx="384">
                  <c:v>-1.7240317999999998E-3</c:v>
                </c:pt>
                <c:pt idx="385">
                  <c:v>-1.8353349999999998E-3</c:v>
                </c:pt>
                <c:pt idx="386">
                  <c:v>-1.9627239999999999E-3</c:v>
                </c:pt>
                <c:pt idx="387">
                  <c:v>-2.0828483999999997E-3</c:v>
                </c:pt>
                <c:pt idx="388">
                  <c:v>-2.1689852000000001E-3</c:v>
                </c:pt>
                <c:pt idx="389">
                  <c:v>-2.2156859999999997E-3</c:v>
                </c:pt>
                <c:pt idx="390">
                  <c:v>-2.2317717999999999E-3</c:v>
                </c:pt>
                <c:pt idx="391">
                  <c:v>-2.2182805999999998E-3</c:v>
                </c:pt>
                <c:pt idx="392">
                  <c:v>-2.1848117999999995E-3</c:v>
                </c:pt>
                <c:pt idx="393">
                  <c:v>-2.1461539999999999E-3</c:v>
                </c:pt>
                <c:pt idx="394">
                  <c:v>-2.0999722000000004E-3</c:v>
                </c:pt>
                <c:pt idx="395">
                  <c:v>-2.0535309999999999E-3</c:v>
                </c:pt>
                <c:pt idx="396">
                  <c:v>-2.0312184000000006E-3</c:v>
                </c:pt>
                <c:pt idx="397">
                  <c:v>-2.0353696000000002E-3</c:v>
                </c:pt>
                <c:pt idx="398">
                  <c:v>-2.0605362E-3</c:v>
                </c:pt>
                <c:pt idx="399">
                  <c:v>-2.1080151999999996E-3</c:v>
                </c:pt>
                <c:pt idx="400">
                  <c:v>-2.1656125999999997E-3</c:v>
                </c:pt>
                <c:pt idx="401">
                  <c:v>-2.2125727999999997E-3</c:v>
                </c:pt>
                <c:pt idx="402">
                  <c:v>-2.2424092E-3</c:v>
                </c:pt>
                <c:pt idx="403">
                  <c:v>-2.2592732000000001E-3</c:v>
                </c:pt>
                <c:pt idx="404">
                  <c:v>-2.2626460000000001E-3</c:v>
                </c:pt>
                <c:pt idx="405">
                  <c:v>-2.2538248E-3</c:v>
                </c:pt>
                <c:pt idx="406">
                  <c:v>-2.2439655999999999E-3</c:v>
                </c:pt>
                <c:pt idx="407">
                  <c:v>-2.2328093999999998E-3</c:v>
                </c:pt>
                <c:pt idx="408">
                  <c:v>-2.2167236000000001E-3</c:v>
                </c:pt>
                <c:pt idx="409">
                  <c:v>-2.2050484000000004E-3</c:v>
                </c:pt>
                <c:pt idx="410">
                  <c:v>-2.2089402E-3</c:v>
                </c:pt>
                <c:pt idx="411">
                  <c:v>-2.2348850000000003E-3</c:v>
                </c:pt>
                <c:pt idx="412">
                  <c:v>-2.2906663999999999E-3</c:v>
                </c:pt>
                <c:pt idx="413">
                  <c:v>-2.3669441999999998E-3</c:v>
                </c:pt>
                <c:pt idx="414">
                  <c:v>-2.4385518E-3</c:v>
                </c:pt>
                <c:pt idx="415">
                  <c:v>-2.4881062000000004E-3</c:v>
                </c:pt>
                <c:pt idx="416">
                  <c:v>-2.5065271999999998E-3</c:v>
                </c:pt>
                <c:pt idx="417">
                  <c:v>-2.4977059999999997E-3</c:v>
                </c:pt>
                <c:pt idx="418">
                  <c:v>-2.4683883999999994E-3</c:v>
                </c:pt>
                <c:pt idx="419">
                  <c:v>-2.4110503999999998E-3</c:v>
                </c:pt>
                <c:pt idx="420">
                  <c:v>-2.3173898000000003E-3</c:v>
                </c:pt>
                <c:pt idx="421">
                  <c:v>-2.1972652E-3</c:v>
                </c:pt>
                <c:pt idx="422">
                  <c:v>-2.0714328000000001E-3</c:v>
                </c:pt>
                <c:pt idx="423">
                  <c:v>-1.9746586E-3</c:v>
                </c:pt>
                <c:pt idx="424">
                  <c:v>-1.9510488E-3</c:v>
                </c:pt>
                <c:pt idx="425">
                  <c:v>-2.0089055999999998E-3</c:v>
                </c:pt>
                <c:pt idx="426">
                  <c:v>-2.1113875999999995E-3</c:v>
                </c:pt>
                <c:pt idx="427">
                  <c:v>-2.2206152000000001E-3</c:v>
                </c:pt>
                <c:pt idx="428">
                  <c:v>-2.3033792E-3</c:v>
                </c:pt>
                <c:pt idx="429">
                  <c:v>-2.3391832E-3</c:v>
                </c:pt>
                <c:pt idx="430">
                  <c:v>-2.3441128E-3</c:v>
                </c:pt>
                <c:pt idx="431">
                  <c:v>-2.3594202000000002E-3</c:v>
                </c:pt>
                <c:pt idx="432">
                  <c:v>-2.4035264000000001E-3</c:v>
                </c:pt>
                <c:pt idx="433">
                  <c:v>-2.4743555999999999E-3</c:v>
                </c:pt>
                <c:pt idx="434">
                  <c:v>-2.5633461999999998E-3</c:v>
                </c:pt>
                <c:pt idx="435">
                  <c:v>-2.6468883999999997E-3</c:v>
                </c:pt>
                <c:pt idx="436">
                  <c:v>-2.6967023999999997E-3</c:v>
                </c:pt>
                <c:pt idx="437">
                  <c:v>-2.7114909999999999E-3</c:v>
                </c:pt>
                <c:pt idx="438">
                  <c:v>-2.6928107999999997E-3</c:v>
                </c:pt>
                <c:pt idx="439">
                  <c:v>-2.631581E-3</c:v>
                </c:pt>
                <c:pt idx="440">
                  <c:v>-2.5477793999999997E-3</c:v>
                </c:pt>
                <c:pt idx="441">
                  <c:v>-2.4751340000000004E-3</c:v>
                </c:pt>
                <c:pt idx="442">
                  <c:v>-2.4302493999999999E-3</c:v>
                </c:pt>
                <c:pt idx="443">
                  <c:v>-2.4297305999999999E-3</c:v>
                </c:pt>
                <c:pt idx="444">
                  <c:v>-2.4709827999999999E-3</c:v>
                </c:pt>
                <c:pt idx="445">
                  <c:v>-2.5182021999999998E-3</c:v>
                </c:pt>
                <c:pt idx="446">
                  <c:v>-2.5399958E-3</c:v>
                </c:pt>
                <c:pt idx="447">
                  <c:v>-2.5254667999999999E-3</c:v>
                </c:pt>
                <c:pt idx="448">
                  <c:v>-2.4896628E-3</c:v>
                </c:pt>
                <c:pt idx="449">
                  <c:v>-2.4694259999999998E-3</c:v>
                </c:pt>
                <c:pt idx="450">
                  <c:v>-2.4792849999999999E-3</c:v>
                </c:pt>
                <c:pt idx="451">
                  <c:v>-2.5171643999999998E-3</c:v>
                </c:pt>
                <c:pt idx="452">
                  <c:v>-2.5739833999999999E-3</c:v>
                </c:pt>
                <c:pt idx="453">
                  <c:v>-2.6336566E-3</c:v>
                </c:pt>
                <c:pt idx="454">
                  <c:v>-2.6904756000000001E-3</c:v>
                </c:pt>
                <c:pt idx="455">
                  <c:v>-2.7470353999999998E-3</c:v>
                </c:pt>
                <c:pt idx="456">
                  <c:v>-2.7945144000000002E-3</c:v>
                </c:pt>
                <c:pt idx="457">
                  <c:v>-2.8308372000000002E-3</c:v>
                </c:pt>
                <c:pt idx="458">
                  <c:v>-2.8547064E-3</c:v>
                </c:pt>
                <c:pt idx="459">
                  <c:v>-2.8614522000000005E-3</c:v>
                </c:pt>
                <c:pt idx="460">
                  <c:v>-2.8601550000000001E-3</c:v>
                </c:pt>
                <c:pt idx="461">
                  <c:v>-2.8528906000000001E-3</c:v>
                </c:pt>
                <c:pt idx="462">
                  <c:v>-2.8292808000000003E-3</c:v>
                </c:pt>
                <c:pt idx="463">
                  <c:v>-2.7937364000000004E-3</c:v>
                </c:pt>
                <c:pt idx="464">
                  <c:v>-2.7574136000000004E-3</c:v>
                </c:pt>
                <c:pt idx="465">
                  <c:v>-2.7218692000000001E-3</c:v>
                </c:pt>
                <c:pt idx="466">
                  <c:v>-2.6824330000000001E-3</c:v>
                </c:pt>
                <c:pt idx="467">
                  <c:v>-2.6256140000000005E-3</c:v>
                </c:pt>
                <c:pt idx="468">
                  <c:v>-2.5290994000000001E-3</c:v>
                </c:pt>
                <c:pt idx="469">
                  <c:v>-2.3892569999999997E-3</c:v>
                </c:pt>
                <c:pt idx="470">
                  <c:v>-2.2237289999999998E-3</c:v>
                </c:pt>
                <c:pt idx="471">
                  <c:v>-2.0641686000000001E-3</c:v>
                </c:pt>
                <c:pt idx="472">
                  <c:v>-1.9435252000000001E-3</c:v>
                </c:pt>
                <c:pt idx="473">
                  <c:v>-1.8680257999999998E-3</c:v>
                </c:pt>
                <c:pt idx="474">
                  <c:v>-1.8143200000000001E-3</c:v>
                </c:pt>
                <c:pt idx="475">
                  <c:v>-1.7730678000000004E-3</c:v>
                </c:pt>
                <c:pt idx="476">
                  <c:v>-1.7455662000000001E-3</c:v>
                </c:pt>
                <c:pt idx="477">
                  <c:v>-1.7266263999999999E-3</c:v>
                </c:pt>
                <c:pt idx="478">
                  <c:v>-1.7196212000000002E-3</c:v>
                </c:pt>
                <c:pt idx="479">
                  <c:v>-1.7245505999999998E-3</c:v>
                </c:pt>
                <c:pt idx="480">
                  <c:v>-1.7222155999999998E-3</c:v>
                </c:pt>
                <c:pt idx="481">
                  <c:v>-1.7014597999999998E-3</c:v>
                </c:pt>
                <c:pt idx="482">
                  <c:v>-1.6690288000000002E-3</c:v>
                </c:pt>
                <c:pt idx="483">
                  <c:v>-1.6290737999999998E-3</c:v>
                </c:pt>
                <c:pt idx="484">
                  <c:v>-1.5891187999999997E-3</c:v>
                </c:pt>
                <c:pt idx="485">
                  <c:v>-1.5621362000000001E-3</c:v>
                </c:pt>
                <c:pt idx="486">
                  <c:v>-1.5530556E-3</c:v>
                </c:pt>
                <c:pt idx="487">
                  <c:v>-1.5535746E-3</c:v>
                </c:pt>
                <c:pt idx="488">
                  <c:v>-1.5582448000000001E-3</c:v>
                </c:pt>
                <c:pt idx="489">
                  <c:v>-1.5639528E-3</c:v>
                </c:pt>
                <c:pt idx="490">
                  <c:v>-1.5579856E-3</c:v>
                </c:pt>
                <c:pt idx="491">
                  <c:v>-1.5281489999999999E-3</c:v>
                </c:pt>
                <c:pt idx="492">
                  <c:v>-1.4853399999999999E-3</c:v>
                </c:pt>
                <c:pt idx="493">
                  <c:v>-1.4427904000000001E-3</c:v>
                </c:pt>
                <c:pt idx="494">
                  <c:v>-1.4098404000000002E-3</c:v>
                </c:pt>
                <c:pt idx="495">
                  <c:v>-1.3919384E-3</c:v>
                </c:pt>
                <c:pt idx="496">
                  <c:v>-1.3851928E-3</c:v>
                </c:pt>
                <c:pt idx="497">
                  <c:v>-1.3683288000000001E-3</c:v>
                </c:pt>
                <c:pt idx="498">
                  <c:v>-1.3299305999999998E-3</c:v>
                </c:pt>
                <c:pt idx="499">
                  <c:v>-1.2715547999999999E-3</c:v>
                </c:pt>
                <c:pt idx="500">
                  <c:v>-1.2022821999999999E-3</c:v>
                </c:pt>
                <c:pt idx="501">
                  <c:v>-1.1234099400000001E-3</c:v>
                </c:pt>
                <c:pt idx="502">
                  <c:v>-1.0276735599999999E-3</c:v>
                </c:pt>
                <c:pt idx="503">
                  <c:v>-9.1533251999999991E-4</c:v>
                </c:pt>
                <c:pt idx="504">
                  <c:v>-7.8716526000000009E-4</c:v>
                </c:pt>
                <c:pt idx="505">
                  <c:v>-6.4758223999999997E-4</c:v>
                </c:pt>
                <c:pt idx="506">
                  <c:v>-5.2019326E-4</c:v>
                </c:pt>
                <c:pt idx="507">
                  <c:v>-4.3327818000000003E-4</c:v>
                </c:pt>
                <c:pt idx="508">
                  <c:v>-3.8787477999999994E-4</c:v>
                </c:pt>
                <c:pt idx="509">
                  <c:v>-3.8502083999999997E-4</c:v>
                </c:pt>
                <c:pt idx="510">
                  <c:v>-4.1667350000000006E-4</c:v>
                </c:pt>
                <c:pt idx="511">
                  <c:v>-4.6026078000000002E-4</c:v>
                </c:pt>
                <c:pt idx="512">
                  <c:v>-5.0047522E-4</c:v>
                </c:pt>
                <c:pt idx="513">
                  <c:v>-5.3134952000000006E-4</c:v>
                </c:pt>
                <c:pt idx="514">
                  <c:v>-5.3653848000000007E-4</c:v>
                </c:pt>
                <c:pt idx="515">
                  <c:v>-5.1292869999999997E-4</c:v>
                </c:pt>
                <c:pt idx="516">
                  <c:v>-4.6752529999999999E-4</c:v>
                </c:pt>
                <c:pt idx="517">
                  <c:v>-3.9929047999999999E-4</c:v>
                </c:pt>
                <c:pt idx="518">
                  <c:v>-3.1989940000000004E-4</c:v>
                </c:pt>
                <c:pt idx="519">
                  <c:v>-2.4517837999999998E-4</c:v>
                </c:pt>
                <c:pt idx="520">
                  <c:v>-1.7746245600000002E-4</c:v>
                </c:pt>
                <c:pt idx="521">
                  <c:v>-1.14157136E-4</c:v>
                </c:pt>
                <c:pt idx="522">
                  <c:v>-4.1771136000000002E-5</c:v>
                </c:pt>
                <c:pt idx="523">
                  <c:v>6.9791504000000002E-5</c:v>
                </c:pt>
                <c:pt idx="524">
                  <c:v>2.32205964E-4</c:v>
                </c:pt>
                <c:pt idx="525">
                  <c:v>4.2549472000000005E-4</c:v>
                </c:pt>
                <c:pt idx="526">
                  <c:v>6.097028E-4</c:v>
                </c:pt>
                <c:pt idx="527">
                  <c:v>7.4254018000000001E-4</c:v>
                </c:pt>
                <c:pt idx="528">
                  <c:v>7.9702425999999995E-4</c:v>
                </c:pt>
                <c:pt idx="529">
                  <c:v>7.8067904000000011E-4</c:v>
                </c:pt>
                <c:pt idx="530">
                  <c:v>7.2904890000000003E-4</c:v>
                </c:pt>
                <c:pt idx="531">
                  <c:v>6.7145143999999997E-4</c:v>
                </c:pt>
                <c:pt idx="532">
                  <c:v>6.1748626000000004E-4</c:v>
                </c:pt>
                <c:pt idx="533">
                  <c:v>5.6922894E-4</c:v>
                </c:pt>
                <c:pt idx="534">
                  <c:v>5.2382553999999991E-4</c:v>
                </c:pt>
                <c:pt idx="535">
                  <c:v>4.7375206000000006E-4</c:v>
                </c:pt>
                <c:pt idx="536">
                  <c:v>4.2757032000000008E-4</c:v>
                </c:pt>
                <c:pt idx="537">
                  <c:v>3.9150703999999998E-4</c:v>
                </c:pt>
                <c:pt idx="538">
                  <c:v>3.6737838000000002E-4</c:v>
                </c:pt>
                <c:pt idx="539">
                  <c:v>3.5181147999999998E-4</c:v>
                </c:pt>
                <c:pt idx="540">
                  <c:v>3.4039578000000004E-4</c:v>
                </c:pt>
                <c:pt idx="541">
                  <c:v>3.2560724000000002E-4</c:v>
                </c:pt>
                <c:pt idx="542">
                  <c:v>2.9239789999999999E-4</c:v>
                </c:pt>
                <c:pt idx="543">
                  <c:v>2.27016996E-4</c:v>
                </c:pt>
                <c:pt idx="544">
                  <c:v>1.25572836E-4</c:v>
                </c:pt>
                <c:pt idx="545">
                  <c:v>2.5945600000001161E-7</c:v>
                </c:pt>
                <c:pt idx="546">
                  <c:v>-1.2323778399999998E-4</c:v>
                </c:pt>
                <c:pt idx="547">
                  <c:v>-2.1093120399999997E-4</c:v>
                </c:pt>
                <c:pt idx="548">
                  <c:v>-2.5737239999999999E-4</c:v>
                </c:pt>
                <c:pt idx="549">
                  <c:v>-2.7216094000000001E-4</c:v>
                </c:pt>
                <c:pt idx="550">
                  <c:v>-2.6930702000000002E-4</c:v>
                </c:pt>
                <c:pt idx="551">
                  <c:v>-2.7475544000000004E-4</c:v>
                </c:pt>
                <c:pt idx="552">
                  <c:v>-3.0225693999999997E-4</c:v>
                </c:pt>
                <c:pt idx="553">
                  <c:v>-3.4740089999999997E-4</c:v>
                </c:pt>
                <c:pt idx="554">
                  <c:v>-4.1278180000000003E-4</c:v>
                </c:pt>
                <c:pt idx="555">
                  <c:v>-5.0281025999999996E-4</c:v>
                </c:pt>
                <c:pt idx="556">
                  <c:v>-6.0114103999999997E-4</c:v>
                </c:pt>
                <c:pt idx="557">
                  <c:v>-6.9609900000000004E-4</c:v>
                </c:pt>
                <c:pt idx="558">
                  <c:v>-7.6381491999999993E-4</c:v>
                </c:pt>
                <c:pt idx="559">
                  <c:v>-7.8145738000000005E-4</c:v>
                </c:pt>
                <c:pt idx="560">
                  <c:v>-7.6485269999999991E-4</c:v>
                </c:pt>
                <c:pt idx="561">
                  <c:v>-7.3838902000000002E-4</c:v>
                </c:pt>
                <c:pt idx="562">
                  <c:v>-7.1996821999999996E-4</c:v>
                </c:pt>
                <c:pt idx="563">
                  <c:v>-7.4772915999999994E-4</c:v>
                </c:pt>
                <c:pt idx="564">
                  <c:v>-8.2815809999999999E-4</c:v>
                </c:pt>
                <c:pt idx="565">
                  <c:v>-9.293427600000001E-4</c:v>
                </c:pt>
                <c:pt idx="566">
                  <c:v>-1.0248196200000001E-3</c:v>
                </c:pt>
                <c:pt idx="567">
                  <c:v>-1.0720391599999999E-3</c:v>
                </c:pt>
                <c:pt idx="568">
                  <c:v>-1.0211873399999999E-3</c:v>
                </c:pt>
                <c:pt idx="569">
                  <c:v>-8.7900977999999985E-4</c:v>
                </c:pt>
                <c:pt idx="570">
                  <c:v>-6.7638096000000004E-4</c:v>
                </c:pt>
                <c:pt idx="571">
                  <c:v>-4.4287775199999997E-4</c:v>
                </c:pt>
                <c:pt idx="572">
                  <c:v>-2.3064928E-4</c:v>
                </c:pt>
                <c:pt idx="573">
                  <c:v>-6.5380899999999996E-5</c:v>
                </c:pt>
                <c:pt idx="574">
                  <c:v>6.8234820000000001E-5</c:v>
                </c:pt>
                <c:pt idx="575">
                  <c:v>1.8550532E-4</c:v>
                </c:pt>
                <c:pt idx="576">
                  <c:v>2.8227943199999998E-4</c:v>
                </c:pt>
                <c:pt idx="577">
                  <c:v>3.5051426E-4</c:v>
                </c:pt>
                <c:pt idx="578">
                  <c:v>3.6452444E-4</c:v>
                </c:pt>
                <c:pt idx="579">
                  <c:v>3.1029981599999998E-4</c:v>
                </c:pt>
                <c:pt idx="580">
                  <c:v>2.1067178399999999E-4</c:v>
                </c:pt>
                <c:pt idx="581">
                  <c:v>1.0300085599999998E-4</c:v>
                </c:pt>
                <c:pt idx="582">
                  <c:v>2.8020379999999999E-5</c:v>
                </c:pt>
                <c:pt idx="583">
                  <c:v>1.0377920000000001E-5</c:v>
                </c:pt>
                <c:pt idx="584">
                  <c:v>4.1252224000000004E-5</c:v>
                </c:pt>
                <c:pt idx="585">
                  <c:v>9.6774096000000001E-5</c:v>
                </c:pt>
                <c:pt idx="586">
                  <c:v>1.65268364E-4</c:v>
                </c:pt>
                <c:pt idx="587">
                  <c:v>2.2234692000000001E-4</c:v>
                </c:pt>
                <c:pt idx="588">
                  <c:v>2.5374011999999997E-4</c:v>
                </c:pt>
                <c:pt idx="589">
                  <c:v>2.6800975999999999E-4</c:v>
                </c:pt>
                <c:pt idx="590">
                  <c:v>2.5892907999999998E-4</c:v>
                </c:pt>
                <c:pt idx="591">
                  <c:v>2.2675753999999997E-4</c:v>
                </c:pt>
                <c:pt idx="592">
                  <c:v>1.9251039999999999E-4</c:v>
                </c:pt>
                <c:pt idx="593">
                  <c:v>1.55409344E-4</c:v>
                </c:pt>
                <c:pt idx="594">
                  <c:v>1.1000595199999999E-4</c:v>
                </c:pt>
                <c:pt idx="595">
                  <c:v>6.8753720000000007E-5</c:v>
                </c:pt>
                <c:pt idx="596">
                  <c:v>1.8680240000000001E-5</c:v>
                </c:pt>
                <c:pt idx="597">
                  <c:v>-4.7478999999999997E-5</c:v>
                </c:pt>
              </c:numCache>
            </c:numRef>
          </c:val>
          <c:smooth val="0"/>
        </c:ser>
        <c:ser>
          <c:idx val="91"/>
          <c:order val="90"/>
          <c:marker>
            <c:symbol val="none"/>
          </c:marker>
          <c:val>
            <c:numRef>
              <c:f>Sheet1!$CO$2:$CO$599</c:f>
              <c:numCache>
                <c:formatCode>0.00E+00</c:formatCode>
                <c:ptCount val="598"/>
                <c:pt idx="0">
                  <c:v>7.018069E-4</c:v>
                </c:pt>
                <c:pt idx="1">
                  <c:v>4.929512E-4</c:v>
                </c:pt>
                <c:pt idx="2">
                  <c:v>3.9954993999999995E-4</c:v>
                </c:pt>
                <c:pt idx="3">
                  <c:v>3.0537029999999995E-4</c:v>
                </c:pt>
                <c:pt idx="4">
                  <c:v>2.6126413999999997E-4</c:v>
                </c:pt>
                <c:pt idx="5">
                  <c:v>2.7112318E-4</c:v>
                </c:pt>
                <c:pt idx="6">
                  <c:v>3.3235290000000004E-4</c:v>
                </c:pt>
                <c:pt idx="7">
                  <c:v>4.2419747999999994E-4</c:v>
                </c:pt>
                <c:pt idx="8">
                  <c:v>5.2460386000000004E-4</c:v>
                </c:pt>
                <c:pt idx="9">
                  <c:v>5.9932487999999999E-4</c:v>
                </c:pt>
                <c:pt idx="10">
                  <c:v>6.1463229999999993E-4</c:v>
                </c:pt>
                <c:pt idx="11">
                  <c:v>5.6403994000000005E-4</c:v>
                </c:pt>
                <c:pt idx="12">
                  <c:v>4.7920044000000008E-4</c:v>
                </c:pt>
                <c:pt idx="13">
                  <c:v>4.0188493999999996E-4</c:v>
                </c:pt>
                <c:pt idx="14">
                  <c:v>3.7412402000000001E-4</c:v>
                </c:pt>
                <c:pt idx="15">
                  <c:v>4.1381958000000002E-4</c:v>
                </c:pt>
                <c:pt idx="16">
                  <c:v>4.9632403999999998E-4</c:v>
                </c:pt>
                <c:pt idx="17">
                  <c:v>5.7805018000000002E-4</c:v>
                </c:pt>
                <c:pt idx="18">
                  <c:v>6.2241578E-4</c:v>
                </c:pt>
                <c:pt idx="19">
                  <c:v>6.1774570000000008E-4</c:v>
                </c:pt>
                <c:pt idx="20">
                  <c:v>5.7182339999999998E-4</c:v>
                </c:pt>
                <c:pt idx="21">
                  <c:v>5.1007478000000004E-4</c:v>
                </c:pt>
                <c:pt idx="22">
                  <c:v>4.5766628000000009E-4</c:v>
                </c:pt>
                <c:pt idx="23">
                  <c:v>4.2186246000000001E-4</c:v>
                </c:pt>
                <c:pt idx="24">
                  <c:v>3.9306374E-4</c:v>
                </c:pt>
                <c:pt idx="25">
                  <c:v>3.6530280000000002E-4</c:v>
                </c:pt>
                <c:pt idx="26">
                  <c:v>3.3468794E-4</c:v>
                </c:pt>
                <c:pt idx="27">
                  <c:v>3.0459196000000001E-4</c:v>
                </c:pt>
                <c:pt idx="28">
                  <c:v>2.9369514E-4</c:v>
                </c:pt>
                <c:pt idx="29">
                  <c:v>3.0848368000000001E-4</c:v>
                </c:pt>
                <c:pt idx="30">
                  <c:v>3.4169301999999998E-4</c:v>
                </c:pt>
                <c:pt idx="31">
                  <c:v>3.7516182000000003E-4</c:v>
                </c:pt>
                <c:pt idx="32">
                  <c:v>3.9150703999999998E-4</c:v>
                </c:pt>
                <c:pt idx="33">
                  <c:v>3.8969090000000003E-4</c:v>
                </c:pt>
                <c:pt idx="34">
                  <c:v>3.8865310000000001E-4</c:v>
                </c:pt>
                <c:pt idx="35">
                  <c:v>4.0240383999999997E-4</c:v>
                </c:pt>
                <c:pt idx="36">
                  <c:v>4.4625054000000004E-4</c:v>
                </c:pt>
                <c:pt idx="37">
                  <c:v>5.2953336000000008E-4</c:v>
                </c:pt>
                <c:pt idx="38">
                  <c:v>6.3720429999999993E-4</c:v>
                </c:pt>
                <c:pt idx="39">
                  <c:v>7.4331853999999998E-4</c:v>
                </c:pt>
                <c:pt idx="40">
                  <c:v>8.2452578000000013E-4</c:v>
                </c:pt>
                <c:pt idx="41">
                  <c:v>8.5332452000000012E-4</c:v>
                </c:pt>
                <c:pt idx="42">
                  <c:v>8.1051560000000003E-4</c:v>
                </c:pt>
                <c:pt idx="43">
                  <c:v>6.9895294000000001E-4</c:v>
                </c:pt>
                <c:pt idx="44">
                  <c:v>5.3627903999999991E-4</c:v>
                </c:pt>
                <c:pt idx="45">
                  <c:v>3.5777880400000004E-4</c:v>
                </c:pt>
                <c:pt idx="46">
                  <c:v>2.1015288E-4</c:v>
                </c:pt>
                <c:pt idx="47">
                  <c:v>1.2116221199999998E-4</c:v>
                </c:pt>
                <c:pt idx="48">
                  <c:v>9.1585152000000001E-5</c:v>
                </c:pt>
                <c:pt idx="49">
                  <c:v>1.1234099199999999E-4</c:v>
                </c:pt>
                <c:pt idx="50">
                  <c:v>1.5073928800000001E-4</c:v>
                </c:pt>
                <c:pt idx="51">
                  <c:v>1.7486795200000001E-4</c:v>
                </c:pt>
                <c:pt idx="52">
                  <c:v>1.7850021999999999E-4</c:v>
                </c:pt>
                <c:pt idx="53">
                  <c:v>1.6552781599999999E-4</c:v>
                </c:pt>
                <c:pt idx="54">
                  <c:v>1.4113969599999999E-4</c:v>
                </c:pt>
                <c:pt idx="55">
                  <c:v>1.32318476E-4</c:v>
                </c:pt>
                <c:pt idx="56">
                  <c:v>1.5177707600000002E-4</c:v>
                </c:pt>
                <c:pt idx="57">
                  <c:v>1.7720297600000001E-4</c:v>
                </c:pt>
                <c:pt idx="58">
                  <c:v>1.9328875999999998E-4</c:v>
                </c:pt>
                <c:pt idx="59">
                  <c:v>1.8420808399999999E-4</c:v>
                </c:pt>
                <c:pt idx="60">
                  <c:v>1.29464552E-4</c:v>
                </c:pt>
                <c:pt idx="61">
                  <c:v>3.4506591999999991E-5</c:v>
                </c:pt>
                <c:pt idx="62">
                  <c:v>-7.9909968000000005E-5</c:v>
                </c:pt>
                <c:pt idx="63">
                  <c:v>-2.06001708E-4</c:v>
                </c:pt>
                <c:pt idx="64">
                  <c:v>-3.2586669199999996E-4</c:v>
                </c:pt>
                <c:pt idx="65">
                  <c:v>-4.037011E-4</c:v>
                </c:pt>
                <c:pt idx="66">
                  <c:v>-4.2367860000000002E-4</c:v>
                </c:pt>
                <c:pt idx="67">
                  <c:v>-3.8294526000000003E-4</c:v>
                </c:pt>
                <c:pt idx="68">
                  <c:v>-2.8383611999999999E-4</c:v>
                </c:pt>
                <c:pt idx="69">
                  <c:v>-1.4710701999999997E-4</c:v>
                </c:pt>
                <c:pt idx="70">
                  <c:v>-7.7834399999999968E-6</c:v>
                </c:pt>
                <c:pt idx="71">
                  <c:v>1.2505393999999998E-4</c:v>
                </c:pt>
                <c:pt idx="72">
                  <c:v>2.5425904000000001E-4</c:v>
                </c:pt>
                <c:pt idx="73">
                  <c:v>3.6452444000000005E-4</c:v>
                </c:pt>
                <c:pt idx="74">
                  <c:v>4.4391554000000003E-4</c:v>
                </c:pt>
                <c:pt idx="75">
                  <c:v>4.7894102000000012E-4</c:v>
                </c:pt>
                <c:pt idx="76">
                  <c:v>4.4183994000000012E-4</c:v>
                </c:pt>
                <c:pt idx="77">
                  <c:v>3.37541844E-4</c:v>
                </c:pt>
                <c:pt idx="78">
                  <c:v>2.1041232400000002E-4</c:v>
                </c:pt>
                <c:pt idx="79">
                  <c:v>8.8471756000000002E-5</c:v>
                </c:pt>
                <c:pt idx="80">
                  <c:v>-6.4862080000000009E-6</c:v>
                </c:pt>
                <c:pt idx="81">
                  <c:v>-4.9554568000000001E-5</c:v>
                </c:pt>
                <c:pt idx="82">
                  <c:v>-5.1370704000000004E-5</c:v>
                </c:pt>
                <c:pt idx="83">
                  <c:v>-3.6063272000000008E-5</c:v>
                </c:pt>
                <c:pt idx="84">
                  <c:v>-6.4862000000000032E-6</c:v>
                </c:pt>
                <c:pt idx="85">
                  <c:v>3.7619963999999997E-5</c:v>
                </c:pt>
                <c:pt idx="86">
                  <c:v>9.2622943999999991E-5</c:v>
                </c:pt>
                <c:pt idx="87">
                  <c:v>1.5904163599999999E-4</c:v>
                </c:pt>
                <c:pt idx="88">
                  <c:v>2.2675756400000001E-4</c:v>
                </c:pt>
                <c:pt idx="89">
                  <c:v>2.7242042E-4</c:v>
                </c:pt>
                <c:pt idx="90">
                  <c:v>2.7345820000000004E-4</c:v>
                </c:pt>
                <c:pt idx="91">
                  <c:v>2.2935203599999996E-4</c:v>
                </c:pt>
                <c:pt idx="92">
                  <c:v>1.6941954400000002E-4</c:v>
                </c:pt>
                <c:pt idx="93">
                  <c:v>1.3179958399999999E-4</c:v>
                </c:pt>
                <c:pt idx="94">
                  <c:v>1.45290864E-4</c:v>
                </c:pt>
                <c:pt idx="95">
                  <c:v>2.0807728399999998E-4</c:v>
                </c:pt>
                <c:pt idx="96">
                  <c:v>2.8176050799999996E-4</c:v>
                </c:pt>
                <c:pt idx="97">
                  <c:v>3.2275329999999994E-4</c:v>
                </c:pt>
                <c:pt idx="98">
                  <c:v>3.0666752000000003E-4</c:v>
                </c:pt>
                <c:pt idx="99">
                  <c:v>2.3843270400000002E-4</c:v>
                </c:pt>
                <c:pt idx="100">
                  <c:v>1.5670658800000001E-4</c:v>
                </c:pt>
                <c:pt idx="101">
                  <c:v>1.04557548E-4</c:v>
                </c:pt>
                <c:pt idx="102">
                  <c:v>9.7292987999999999E-5</c:v>
                </c:pt>
                <c:pt idx="103">
                  <c:v>1.2868620800000002E-4</c:v>
                </c:pt>
                <c:pt idx="104">
                  <c:v>1.89137584E-4</c:v>
                </c:pt>
                <c:pt idx="105">
                  <c:v>2.6152358000000001E-4</c:v>
                </c:pt>
                <c:pt idx="106">
                  <c:v>3.2768282000000001E-4</c:v>
                </c:pt>
                <c:pt idx="107">
                  <c:v>3.7075120000000007E-4</c:v>
                </c:pt>
                <c:pt idx="108">
                  <c:v>3.8450194000000002E-4</c:v>
                </c:pt>
                <c:pt idx="109">
                  <c:v>3.637461E-4</c:v>
                </c:pt>
                <c:pt idx="110">
                  <c:v>3.2197496E-4</c:v>
                </c:pt>
                <c:pt idx="111">
                  <c:v>2.8539279999999998E-4</c:v>
                </c:pt>
                <c:pt idx="112">
                  <c:v>2.7527431999999996E-4</c:v>
                </c:pt>
                <c:pt idx="113">
                  <c:v>2.8954396000000003E-4</c:v>
                </c:pt>
                <c:pt idx="114">
                  <c:v>3.1782380000000001E-4</c:v>
                </c:pt>
                <c:pt idx="115">
                  <c:v>3.5077370000000005E-4</c:v>
                </c:pt>
                <c:pt idx="116">
                  <c:v>3.8086965999999995E-4</c:v>
                </c:pt>
                <c:pt idx="117">
                  <c:v>4.1615460000000006E-4</c:v>
                </c:pt>
                <c:pt idx="118">
                  <c:v>4.7686544000000001E-4</c:v>
                </c:pt>
                <c:pt idx="119">
                  <c:v>5.6222384000000005E-4</c:v>
                </c:pt>
                <c:pt idx="120">
                  <c:v>6.4836058000000002E-4</c:v>
                </c:pt>
                <c:pt idx="121">
                  <c:v>7.1218479999999999E-4</c:v>
                </c:pt>
                <c:pt idx="122">
                  <c:v>7.3268118000000015E-4</c:v>
                </c:pt>
                <c:pt idx="123">
                  <c:v>7.0543914000000007E-4</c:v>
                </c:pt>
                <c:pt idx="124">
                  <c:v>6.4836058000000002E-4</c:v>
                </c:pt>
                <c:pt idx="125">
                  <c:v>5.8609306000000007E-4</c:v>
                </c:pt>
                <c:pt idx="126">
                  <c:v>5.4380301999999996E-4</c:v>
                </c:pt>
                <c:pt idx="127">
                  <c:v>5.3627904000000002E-4</c:v>
                </c:pt>
                <c:pt idx="128">
                  <c:v>5.6040769999999998E-4</c:v>
                </c:pt>
                <c:pt idx="129">
                  <c:v>6.2189687999999999E-4</c:v>
                </c:pt>
                <c:pt idx="130">
                  <c:v>7.1685485999999998E-4</c:v>
                </c:pt>
                <c:pt idx="131">
                  <c:v>8.1336951999999986E-4</c:v>
                </c:pt>
                <c:pt idx="132">
                  <c:v>8.8705274000000001E-4</c:v>
                </c:pt>
                <c:pt idx="133">
                  <c:v>9.2752662000000004E-4</c:v>
                </c:pt>
                <c:pt idx="134">
                  <c:v>9.2000262000000008E-4</c:v>
                </c:pt>
                <c:pt idx="135">
                  <c:v>8.7174527999999991E-4</c:v>
                </c:pt>
                <c:pt idx="136">
                  <c:v>8.1077500000000002E-4</c:v>
                </c:pt>
                <c:pt idx="137">
                  <c:v>7.5136142000000003E-4</c:v>
                </c:pt>
                <c:pt idx="138">
                  <c:v>7.0414187999999999E-4</c:v>
                </c:pt>
                <c:pt idx="139">
                  <c:v>6.7274868000000002E-4</c:v>
                </c:pt>
                <c:pt idx="140">
                  <c:v>6.4135548000000006E-4</c:v>
                </c:pt>
                <c:pt idx="141">
                  <c:v>5.9673042000000002E-4</c:v>
                </c:pt>
                <c:pt idx="142">
                  <c:v>5.3783572000000001E-4</c:v>
                </c:pt>
                <c:pt idx="143">
                  <c:v>4.6804422000000008E-4</c:v>
                </c:pt>
                <c:pt idx="144">
                  <c:v>4.0162552E-4</c:v>
                </c:pt>
                <c:pt idx="145">
                  <c:v>3.5388708E-4</c:v>
                </c:pt>
                <c:pt idx="146">
                  <c:v>3.2716393999999998E-4</c:v>
                </c:pt>
                <c:pt idx="147">
                  <c:v>3.1548877999999997E-4</c:v>
                </c:pt>
                <c:pt idx="148">
                  <c:v>3.0822422000000005E-4</c:v>
                </c:pt>
                <c:pt idx="149">
                  <c:v>2.8876561999999998E-4</c:v>
                </c:pt>
                <c:pt idx="150">
                  <c:v>2.4958897999999996E-4</c:v>
                </c:pt>
                <c:pt idx="151">
                  <c:v>1.9692103599999999E-4</c:v>
                </c:pt>
                <c:pt idx="152">
                  <c:v>1.4632867200000001E-4</c:v>
                </c:pt>
                <c:pt idx="153">
                  <c:v>1.0533589599999999E-4</c:v>
                </c:pt>
                <c:pt idx="154">
                  <c:v>8.6915096E-5</c:v>
                </c:pt>
                <c:pt idx="155">
                  <c:v>1.0014693599999999E-4</c:v>
                </c:pt>
                <c:pt idx="156">
                  <c:v>1.3621020000000001E-4</c:v>
                </c:pt>
                <c:pt idx="157">
                  <c:v>1.8472698399999999E-4</c:v>
                </c:pt>
                <c:pt idx="158">
                  <c:v>2.4076775999999997E-4</c:v>
                </c:pt>
                <c:pt idx="159">
                  <c:v>2.8850617999999999E-4</c:v>
                </c:pt>
                <c:pt idx="160">
                  <c:v>3.1626711999999997E-4</c:v>
                </c:pt>
                <c:pt idx="161">
                  <c:v>3.2586669999999998E-4</c:v>
                </c:pt>
                <c:pt idx="162">
                  <c:v>3.1704545999999996E-4</c:v>
                </c:pt>
                <c:pt idx="163">
                  <c:v>3.0018134E-4</c:v>
                </c:pt>
                <c:pt idx="164">
                  <c:v>2.9058175999999999E-4</c:v>
                </c:pt>
                <c:pt idx="165">
                  <c:v>3.0355416E-4</c:v>
                </c:pt>
                <c:pt idx="166">
                  <c:v>3.4843868000000001E-4</c:v>
                </c:pt>
                <c:pt idx="167">
                  <c:v>4.1926797999999996E-4</c:v>
                </c:pt>
                <c:pt idx="168">
                  <c:v>4.9710238000000003E-4</c:v>
                </c:pt>
                <c:pt idx="169">
                  <c:v>5.6040769999999998E-4</c:v>
                </c:pt>
                <c:pt idx="170">
                  <c:v>5.8090409999999996E-4</c:v>
                </c:pt>
                <c:pt idx="171">
                  <c:v>5.4925143999999993E-4</c:v>
                </c:pt>
                <c:pt idx="172">
                  <c:v>4.9191343999999994E-4</c:v>
                </c:pt>
                <c:pt idx="173">
                  <c:v>4.382077E-4</c:v>
                </c:pt>
                <c:pt idx="174">
                  <c:v>4.2393806000000004E-4</c:v>
                </c:pt>
                <c:pt idx="175">
                  <c:v>4.7271428000000002E-4</c:v>
                </c:pt>
                <c:pt idx="176">
                  <c:v>5.7312066000000006E-4</c:v>
                </c:pt>
                <c:pt idx="177">
                  <c:v>6.9116950000000011E-4</c:v>
                </c:pt>
                <c:pt idx="178">
                  <c:v>7.959865E-4</c:v>
                </c:pt>
                <c:pt idx="179">
                  <c:v>8.5695678E-4</c:v>
                </c:pt>
                <c:pt idx="180">
                  <c:v>8.6240518000000005E-4</c:v>
                </c:pt>
                <c:pt idx="181">
                  <c:v>8.349036799999999E-4</c:v>
                </c:pt>
                <c:pt idx="182">
                  <c:v>8.0714274000000014E-4</c:v>
                </c:pt>
                <c:pt idx="183">
                  <c:v>8.2322850000000002E-4</c:v>
                </c:pt>
                <c:pt idx="184">
                  <c:v>9.2986166E-4</c:v>
                </c:pt>
                <c:pt idx="185">
                  <c:v>1.1672564999999999E-3</c:v>
                </c:pt>
                <c:pt idx="186">
                  <c:v>1.5359321800000002E-3</c:v>
                </c:pt>
                <c:pt idx="187">
                  <c:v>1.9941173800000003E-3</c:v>
                </c:pt>
                <c:pt idx="188">
                  <c:v>2.4790258000000004E-3</c:v>
                </c:pt>
                <c:pt idx="189">
                  <c:v>2.9325408000000002E-3</c:v>
                </c:pt>
                <c:pt idx="190">
                  <c:v>3.3240480000000005E-3</c:v>
                </c:pt>
                <c:pt idx="191">
                  <c:v>3.6647031999999997E-3</c:v>
                </c:pt>
                <c:pt idx="192">
                  <c:v>4.0092501999999999E-3</c:v>
                </c:pt>
                <c:pt idx="193">
                  <c:v>4.4230695999999993E-3</c:v>
                </c:pt>
                <c:pt idx="194">
                  <c:v>4.9487114000000007E-3</c:v>
                </c:pt>
                <c:pt idx="195">
                  <c:v>5.5975907999999998E-3</c:v>
                </c:pt>
                <c:pt idx="196">
                  <c:v>6.3707458000000008E-3</c:v>
                </c:pt>
                <c:pt idx="197">
                  <c:v>7.2383398000000002E-3</c:v>
                </c:pt>
                <c:pt idx="198">
                  <c:v>8.1466663999999987E-3</c:v>
                </c:pt>
                <c:pt idx="199">
                  <c:v>9.0557720000000001E-3</c:v>
                </c:pt>
                <c:pt idx="200">
                  <c:v>9.9275170000000003E-3</c:v>
                </c:pt>
                <c:pt idx="201">
                  <c:v>1.0729730999999999E-2</c:v>
                </c:pt>
                <c:pt idx="202">
                  <c:v>1.1484465999999999E-2</c:v>
                </c:pt>
                <c:pt idx="203">
                  <c:v>1.2230119999999999E-2</c:v>
                </c:pt>
                <c:pt idx="204">
                  <c:v>1.2974217999999999E-2</c:v>
                </c:pt>
                <c:pt idx="205">
                  <c:v>1.3722986000000001E-2</c:v>
                </c:pt>
                <c:pt idx="206">
                  <c:v>1.4474088000000001E-2</c:v>
                </c:pt>
                <c:pt idx="207">
                  <c:v>1.5198206000000001E-2</c:v>
                </c:pt>
                <c:pt idx="208">
                  <c:v>1.5869139999999997E-2</c:v>
                </c:pt>
                <c:pt idx="209">
                  <c:v>1.6489737999999997E-2</c:v>
                </c:pt>
                <c:pt idx="210">
                  <c:v>1.7059226E-2</c:v>
                </c:pt>
                <c:pt idx="211">
                  <c:v>1.7577602000000001E-2</c:v>
                </c:pt>
                <c:pt idx="212">
                  <c:v>1.8060435999999999E-2</c:v>
                </c:pt>
                <c:pt idx="213">
                  <c:v>1.8521734000000002E-2</c:v>
                </c:pt>
                <c:pt idx="214">
                  <c:v>1.8955791999999999E-2</c:v>
                </c:pt>
                <c:pt idx="215">
                  <c:v>1.9351968000000001E-2</c:v>
                </c:pt>
                <c:pt idx="216">
                  <c:v>1.9694958000000002E-2</c:v>
                </c:pt>
                <c:pt idx="217">
                  <c:v>1.9956221999999999E-2</c:v>
                </c:pt>
                <c:pt idx="218">
                  <c:v>2.0121750000000001E-2</c:v>
                </c:pt>
                <c:pt idx="219">
                  <c:v>2.0192837999999998E-2</c:v>
                </c:pt>
                <c:pt idx="220">
                  <c:v>2.0177012000000001E-2</c:v>
                </c:pt>
                <c:pt idx="221">
                  <c:v>2.0087244000000001E-2</c:v>
                </c:pt>
                <c:pt idx="222">
                  <c:v>1.9923792000000003E-2</c:v>
                </c:pt>
                <c:pt idx="223">
                  <c:v>1.9673424000000002E-2</c:v>
                </c:pt>
                <c:pt idx="224">
                  <c:v>1.9330952000000002E-2</c:v>
                </c:pt>
                <c:pt idx="225">
                  <c:v>1.891402E-2</c:v>
                </c:pt>
                <c:pt idx="226">
                  <c:v>1.8453500000000001E-2</c:v>
                </c:pt>
                <c:pt idx="227">
                  <c:v>1.7991422E-2</c:v>
                </c:pt>
                <c:pt idx="228">
                  <c:v>1.7565927999999998E-2</c:v>
                </c:pt>
                <c:pt idx="229">
                  <c:v>1.7194400000000002E-2</c:v>
                </c:pt>
                <c:pt idx="230">
                  <c:v>1.6870868000000001E-2</c:v>
                </c:pt>
                <c:pt idx="231">
                  <c:v>1.6564200000000001E-2</c:v>
                </c:pt>
                <c:pt idx="232">
                  <c:v>1.6243003999999998E-2</c:v>
                </c:pt>
                <c:pt idx="233">
                  <c:v>1.5884966E-2</c:v>
                </c:pt>
                <c:pt idx="234">
                  <c:v>1.5475038E-2</c:v>
                </c:pt>
                <c:pt idx="235">
                  <c:v>1.5010886000000001E-2</c:v>
                </c:pt>
                <c:pt idx="236">
                  <c:v>1.4510410000000001E-2</c:v>
                </c:pt>
                <c:pt idx="237">
                  <c:v>1.3994886000000002E-2</c:v>
                </c:pt>
                <c:pt idx="238">
                  <c:v>1.3490518000000002E-2</c:v>
                </c:pt>
                <c:pt idx="239">
                  <c:v>1.3043227999999999E-2</c:v>
                </c:pt>
                <c:pt idx="240">
                  <c:v>1.2676886000000002E-2</c:v>
                </c:pt>
                <c:pt idx="241">
                  <c:v>1.2393827999999999E-2</c:v>
                </c:pt>
                <c:pt idx="242">
                  <c:v>1.2190939999999999E-2</c:v>
                </c:pt>
                <c:pt idx="243">
                  <c:v>1.2043054000000001E-2</c:v>
                </c:pt>
                <c:pt idx="244">
                  <c:v>1.1894650000000001E-2</c:v>
                </c:pt>
                <c:pt idx="245">
                  <c:v>1.1720042E-2</c:v>
                </c:pt>
                <c:pt idx="246">
                  <c:v>1.1522084E-2</c:v>
                </c:pt>
                <c:pt idx="247">
                  <c:v>1.1308040000000002E-2</c:v>
                </c:pt>
                <c:pt idx="248">
                  <c:v>1.1117606E-2</c:v>
                </c:pt>
                <c:pt idx="249">
                  <c:v>1.1005266000000001E-2</c:v>
                </c:pt>
                <c:pt idx="250">
                  <c:v>1.0974909999999999E-2</c:v>
                </c:pt>
                <c:pt idx="251">
                  <c:v>1.0984509999999999E-2</c:v>
                </c:pt>
                <c:pt idx="252">
                  <c:v>1.0977763999999999E-2</c:v>
                </c:pt>
                <c:pt idx="253">
                  <c:v>1.0891628E-2</c:v>
                </c:pt>
                <c:pt idx="254">
                  <c:v>1.0700414E-2</c:v>
                </c:pt>
                <c:pt idx="255">
                  <c:v>1.04256594E-2</c:v>
                </c:pt>
                <c:pt idx="256">
                  <c:v>1.0102646199999999E-2</c:v>
                </c:pt>
                <c:pt idx="257">
                  <c:v>9.7741850000000012E-3</c:v>
                </c:pt>
                <c:pt idx="258">
                  <c:v>9.4724461999999999E-3</c:v>
                </c:pt>
                <c:pt idx="259">
                  <c:v>9.1984694000000009E-3</c:v>
                </c:pt>
                <c:pt idx="260">
                  <c:v>8.9499182000000004E-3</c:v>
                </c:pt>
                <c:pt idx="261">
                  <c:v>8.7283495999999992E-3</c:v>
                </c:pt>
                <c:pt idx="262">
                  <c:v>8.5197533999999998E-3</c:v>
                </c:pt>
                <c:pt idx="263">
                  <c:v>8.3046709999999996E-3</c:v>
                </c:pt>
                <c:pt idx="264">
                  <c:v>8.0763568000000001E-3</c:v>
                </c:pt>
                <c:pt idx="265">
                  <c:v>7.8384430000000005E-3</c:v>
                </c:pt>
                <c:pt idx="266">
                  <c:v>7.6173934000000011E-3</c:v>
                </c:pt>
                <c:pt idx="267">
                  <c:v>7.4373365999999995E-3</c:v>
                </c:pt>
                <c:pt idx="268">
                  <c:v>7.2993104E-3</c:v>
                </c:pt>
                <c:pt idx="269">
                  <c:v>7.1825587999999998E-3</c:v>
                </c:pt>
                <c:pt idx="270">
                  <c:v>7.0536130000000002E-3</c:v>
                </c:pt>
                <c:pt idx="271">
                  <c:v>6.8709616000000003E-3</c:v>
                </c:pt>
                <c:pt idx="272">
                  <c:v>6.6192970000000005E-3</c:v>
                </c:pt>
                <c:pt idx="273">
                  <c:v>6.3115915999999994E-3</c:v>
                </c:pt>
                <c:pt idx="274">
                  <c:v>5.9590018000000005E-3</c:v>
                </c:pt>
                <c:pt idx="275">
                  <c:v>5.5895480000000006E-3</c:v>
                </c:pt>
                <c:pt idx="276">
                  <c:v>5.2442226E-3</c:v>
                </c:pt>
                <c:pt idx="277">
                  <c:v>4.9471545999999998E-3</c:v>
                </c:pt>
                <c:pt idx="278">
                  <c:v>4.7175430000000003E-3</c:v>
                </c:pt>
                <c:pt idx="279">
                  <c:v>4.5621335999999997E-3</c:v>
                </c:pt>
                <c:pt idx="280">
                  <c:v>4.4464197999999995E-3</c:v>
                </c:pt>
                <c:pt idx="281">
                  <c:v>4.3333006000000011E-3</c:v>
                </c:pt>
                <c:pt idx="282">
                  <c:v>4.2108412E-3</c:v>
                </c:pt>
                <c:pt idx="283">
                  <c:v>4.0671070000000004E-3</c:v>
                </c:pt>
                <c:pt idx="284">
                  <c:v>3.9145515999999998E-3</c:v>
                </c:pt>
                <c:pt idx="285">
                  <c:v>3.792611E-3</c:v>
                </c:pt>
                <c:pt idx="286">
                  <c:v>3.7181494000000002E-3</c:v>
                </c:pt>
                <c:pt idx="287">
                  <c:v>3.6807887999999998E-3</c:v>
                </c:pt>
                <c:pt idx="288">
                  <c:v>3.6584764000000001E-3</c:v>
                </c:pt>
                <c:pt idx="289">
                  <c:v>3.6148892000000001E-3</c:v>
                </c:pt>
                <c:pt idx="290">
                  <c:v>3.5048831999999995E-3</c:v>
                </c:pt>
                <c:pt idx="291">
                  <c:v>3.3175617999999995E-3</c:v>
                </c:pt>
                <c:pt idx="292">
                  <c:v>3.0835398E-3</c:v>
                </c:pt>
                <c:pt idx="293">
                  <c:v>2.8523715999999996E-3</c:v>
                </c:pt>
                <c:pt idx="294">
                  <c:v>2.6694608000000001E-3</c:v>
                </c:pt>
                <c:pt idx="295">
                  <c:v>2.5698328000000005E-3</c:v>
                </c:pt>
                <c:pt idx="296">
                  <c:v>2.5389583999999997E-3</c:v>
                </c:pt>
                <c:pt idx="297">
                  <c:v>2.5376609999999996E-3</c:v>
                </c:pt>
                <c:pt idx="298">
                  <c:v>2.5368826000000001E-3</c:v>
                </c:pt>
                <c:pt idx="299">
                  <c:v>2.5140509999999998E-3</c:v>
                </c:pt>
                <c:pt idx="300">
                  <c:v>2.4515239999999996E-3</c:v>
                </c:pt>
                <c:pt idx="301">
                  <c:v>2.3524148E-3</c:v>
                </c:pt>
                <c:pt idx="302">
                  <c:v>2.2172424E-3</c:v>
                </c:pt>
                <c:pt idx="303">
                  <c:v>2.0522335999999999E-3</c:v>
                </c:pt>
                <c:pt idx="304">
                  <c:v>1.8942297999999999E-3</c:v>
                </c:pt>
                <c:pt idx="305">
                  <c:v>1.7754025999999999E-3</c:v>
                </c:pt>
                <c:pt idx="306">
                  <c:v>1.7053516000000001E-3</c:v>
                </c:pt>
                <c:pt idx="307">
                  <c:v>1.6757746000000001E-3</c:v>
                </c:pt>
                <c:pt idx="308">
                  <c:v>1.6544998000000001E-3</c:v>
                </c:pt>
                <c:pt idx="309">
                  <c:v>1.5969024000000002E-3</c:v>
                </c:pt>
                <c:pt idx="310">
                  <c:v>1.4936420000000001E-3</c:v>
                </c:pt>
                <c:pt idx="311">
                  <c:v>1.3649558E-3</c:v>
                </c:pt>
                <c:pt idx="312">
                  <c:v>1.2313399999999998E-3</c:v>
                </c:pt>
                <c:pt idx="313">
                  <c:v>1.1140694799999999E-3</c:v>
                </c:pt>
                <c:pt idx="314">
                  <c:v>1.02974888E-3</c:v>
                </c:pt>
                <c:pt idx="315">
                  <c:v>9.7267041999999997E-4</c:v>
                </c:pt>
                <c:pt idx="316">
                  <c:v>9.3349383999999998E-4</c:v>
                </c:pt>
                <c:pt idx="317">
                  <c:v>9.1818649999999993E-4</c:v>
                </c:pt>
                <c:pt idx="318">
                  <c:v>9.267482800000001E-4</c:v>
                </c:pt>
                <c:pt idx="319">
                  <c:v>9.4698528000000009E-4</c:v>
                </c:pt>
                <c:pt idx="320">
                  <c:v>9.7085454000000006E-4</c:v>
                </c:pt>
                <c:pt idx="321">
                  <c:v>9.8668088000000015E-4</c:v>
                </c:pt>
                <c:pt idx="322">
                  <c:v>9.8227025999999998E-4</c:v>
                </c:pt>
                <c:pt idx="323">
                  <c:v>9.6125498000000002E-4</c:v>
                </c:pt>
                <c:pt idx="324">
                  <c:v>9.3816404000000007E-4</c:v>
                </c:pt>
                <c:pt idx="325">
                  <c:v>9.2441324000000003E-4</c:v>
                </c:pt>
                <c:pt idx="326">
                  <c:v>9.228565399999999E-4</c:v>
                </c:pt>
                <c:pt idx="327">
                  <c:v>9.1688923999999996E-4</c:v>
                </c:pt>
                <c:pt idx="328">
                  <c:v>8.8809052000000011E-4</c:v>
                </c:pt>
                <c:pt idx="329">
                  <c:v>8.2400688000000002E-4</c:v>
                </c:pt>
                <c:pt idx="330">
                  <c:v>7.2126548000000005E-4</c:v>
                </c:pt>
                <c:pt idx="331">
                  <c:v>6.0191940000000005E-4</c:v>
                </c:pt>
                <c:pt idx="332">
                  <c:v>5.0722088000000002E-4</c:v>
                </c:pt>
                <c:pt idx="333">
                  <c:v>4.5870410000000003E-4</c:v>
                </c:pt>
                <c:pt idx="334">
                  <c:v>4.6103911999999996E-4</c:v>
                </c:pt>
                <c:pt idx="335">
                  <c:v>5.020319000000001E-4</c:v>
                </c:pt>
                <c:pt idx="336">
                  <c:v>5.3887351999999992E-4</c:v>
                </c:pt>
                <c:pt idx="337">
                  <c:v>5.2979282000000004E-4</c:v>
                </c:pt>
                <c:pt idx="338">
                  <c:v>4.6934142000000002E-4</c:v>
                </c:pt>
                <c:pt idx="339">
                  <c:v>3.7542123999999999E-4</c:v>
                </c:pt>
                <c:pt idx="340">
                  <c:v>2.5944797999999999E-4</c:v>
                </c:pt>
                <c:pt idx="341">
                  <c:v>1.39842452E-4</c:v>
                </c:pt>
                <c:pt idx="342">
                  <c:v>2.5166451999999999E-5</c:v>
                </c:pt>
                <c:pt idx="343">
                  <c:v>-9.7033547999999996E-5</c:v>
                </c:pt>
                <c:pt idx="344">
                  <c:v>-2.2675754799999999E-4</c:v>
                </c:pt>
                <c:pt idx="345">
                  <c:v>-3.2586668799999998E-4</c:v>
                </c:pt>
                <c:pt idx="346">
                  <c:v>-3.6141106000000004E-4</c:v>
                </c:pt>
                <c:pt idx="347">
                  <c:v>-3.1938049200000006E-4</c:v>
                </c:pt>
                <c:pt idx="348">
                  <c:v>-2.02369452E-4</c:v>
                </c:pt>
                <c:pt idx="349">
                  <c:v>-4.5662852000000002E-5</c:v>
                </c:pt>
                <c:pt idx="350">
                  <c:v>1.02481968E-4</c:v>
                </c:pt>
                <c:pt idx="351">
                  <c:v>2.1456350799999995E-4</c:v>
                </c:pt>
                <c:pt idx="352">
                  <c:v>2.8227943999999995E-4</c:v>
                </c:pt>
                <c:pt idx="353">
                  <c:v>3.0355417999999997E-4</c:v>
                </c:pt>
                <c:pt idx="354">
                  <c:v>2.9187902000000002E-4</c:v>
                </c:pt>
                <c:pt idx="355">
                  <c:v>2.5892911999999998E-4</c:v>
                </c:pt>
                <c:pt idx="356">
                  <c:v>2.1170957599999998E-4</c:v>
                </c:pt>
                <c:pt idx="357">
                  <c:v>1.5930107600000001E-4</c:v>
                </c:pt>
                <c:pt idx="358">
                  <c:v>1.0377920799999999E-4</c:v>
                </c:pt>
                <c:pt idx="359">
                  <c:v>2.6982587999999995E-5</c:v>
                </c:pt>
                <c:pt idx="360">
                  <c:v>-7.8353312E-5</c:v>
                </c:pt>
                <c:pt idx="361">
                  <c:v>-1.9458602800000001E-4</c:v>
                </c:pt>
                <c:pt idx="362">
                  <c:v>-2.8928454800000004E-4</c:v>
                </c:pt>
                <c:pt idx="363">
                  <c:v>-3.2716396000000001E-4</c:v>
                </c:pt>
                <c:pt idx="364">
                  <c:v>-2.8876564799999998E-4</c:v>
                </c:pt>
                <c:pt idx="365">
                  <c:v>-1.9562380799999999E-4</c:v>
                </c:pt>
                <c:pt idx="366">
                  <c:v>-1.0689257999999999E-4</c:v>
                </c:pt>
                <c:pt idx="367">
                  <c:v>-7.7834400000000001E-5</c:v>
                </c:pt>
                <c:pt idx="368">
                  <c:v>-1.1752994E-4</c:v>
                </c:pt>
                <c:pt idx="369">
                  <c:v>-2.0600171199999998E-4</c:v>
                </c:pt>
                <c:pt idx="370">
                  <c:v>-3.07705332E-4</c:v>
                </c:pt>
                <c:pt idx="371">
                  <c:v>-3.8061022000000002E-4</c:v>
                </c:pt>
                <c:pt idx="372">
                  <c:v>-4.1797073999999995E-4</c:v>
                </c:pt>
                <c:pt idx="373">
                  <c:v>-4.4080215999999992E-4</c:v>
                </c:pt>
                <c:pt idx="374">
                  <c:v>-4.5014228000000002E-4</c:v>
                </c:pt>
                <c:pt idx="375">
                  <c:v>-4.5040172000000001E-4</c:v>
                </c:pt>
                <c:pt idx="376">
                  <c:v>-4.5247730000000001E-4</c:v>
                </c:pt>
                <c:pt idx="377">
                  <c:v>-4.3950489999999999E-4</c:v>
                </c:pt>
                <c:pt idx="378">
                  <c:v>-4.0577666000000002E-4</c:v>
                </c:pt>
                <c:pt idx="379">
                  <c:v>-3.6867559999999999E-4</c:v>
                </c:pt>
                <c:pt idx="380">
                  <c:v>-3.2664502E-4</c:v>
                </c:pt>
                <c:pt idx="381">
                  <c:v>-2.7008535999999996E-4</c:v>
                </c:pt>
                <c:pt idx="382">
                  <c:v>-2.0470445999999998E-4</c:v>
                </c:pt>
                <c:pt idx="383">
                  <c:v>-1.2972399199999998E-4</c:v>
                </c:pt>
                <c:pt idx="384">
                  <c:v>-5.0332904000000012E-5</c:v>
                </c:pt>
                <c:pt idx="385">
                  <c:v>2.2571976000000001E-5</c:v>
                </c:pt>
                <c:pt idx="386">
                  <c:v>8.7433976000000005E-5</c:v>
                </c:pt>
                <c:pt idx="387">
                  <c:v>1.44771976E-4</c:v>
                </c:pt>
                <c:pt idx="388">
                  <c:v>1.88618688E-4</c:v>
                </c:pt>
                <c:pt idx="389">
                  <c:v>2.1715796000000001E-4</c:v>
                </c:pt>
                <c:pt idx="390">
                  <c:v>2.2649808E-4</c:v>
                </c:pt>
                <c:pt idx="391">
                  <c:v>2.1508235999999998E-4</c:v>
                </c:pt>
                <c:pt idx="392">
                  <c:v>2.0003438000000003E-4</c:v>
                </c:pt>
                <c:pt idx="393">
                  <c:v>1.9354817999999997E-4</c:v>
                </c:pt>
                <c:pt idx="394">
                  <c:v>1.8861868000000001E-4</c:v>
                </c:pt>
                <c:pt idx="395">
                  <c:v>1.7331126000000001E-4</c:v>
                </c:pt>
                <c:pt idx="396">
                  <c:v>1.3776689199999998E-4</c:v>
                </c:pt>
                <c:pt idx="397">
                  <c:v>7.1607651999999991E-5</c:v>
                </c:pt>
                <c:pt idx="398">
                  <c:v>-1.0118467999999992E-5</c:v>
                </c:pt>
                <c:pt idx="399">
                  <c:v>-8.1466667999999996E-5</c:v>
                </c:pt>
                <c:pt idx="400">
                  <c:v>-1.3621020800000001E-4</c:v>
                </c:pt>
                <c:pt idx="401">
                  <c:v>-1.7979747999999999E-4</c:v>
                </c:pt>
                <c:pt idx="402">
                  <c:v>-2.2001192E-4</c:v>
                </c:pt>
                <c:pt idx="403">
                  <c:v>-2.7345822000000001E-4</c:v>
                </c:pt>
                <c:pt idx="404">
                  <c:v>-3.4273084000000002E-4</c:v>
                </c:pt>
                <c:pt idx="405">
                  <c:v>-4.1952743999999997E-4</c:v>
                </c:pt>
                <c:pt idx="406">
                  <c:v>-5.0125356000000005E-4</c:v>
                </c:pt>
                <c:pt idx="407">
                  <c:v>-5.9439539999999998E-4</c:v>
                </c:pt>
                <c:pt idx="408">
                  <c:v>-6.9480175999999999E-4</c:v>
                </c:pt>
                <c:pt idx="409">
                  <c:v>-7.8612745999999986E-4</c:v>
                </c:pt>
                <c:pt idx="410">
                  <c:v>-8.4839497999999991E-4</c:v>
                </c:pt>
                <c:pt idx="411">
                  <c:v>-8.649996399999998E-4</c:v>
                </c:pt>
                <c:pt idx="412">
                  <c:v>-8.2530408000000002E-4</c:v>
                </c:pt>
                <c:pt idx="413">
                  <c:v>-7.4695080000000008E-4</c:v>
                </c:pt>
                <c:pt idx="414">
                  <c:v>-6.6730026000000006E-4</c:v>
                </c:pt>
                <c:pt idx="415">
                  <c:v>-6.0658944000000002E-4</c:v>
                </c:pt>
                <c:pt idx="416">
                  <c:v>-5.7467734000000005E-4</c:v>
                </c:pt>
                <c:pt idx="417">
                  <c:v>-5.6403998E-4</c:v>
                </c:pt>
                <c:pt idx="418">
                  <c:v>-5.4977034000000004E-4</c:v>
                </c:pt>
                <c:pt idx="419">
                  <c:v>-5.2174996000000002E-4</c:v>
                </c:pt>
                <c:pt idx="420">
                  <c:v>-4.8646501999999997E-4</c:v>
                </c:pt>
                <c:pt idx="421">
                  <c:v>-4.4651002000000003E-4</c:v>
                </c:pt>
                <c:pt idx="422">
                  <c:v>-4.2004632000000006E-4</c:v>
                </c:pt>
                <c:pt idx="423">
                  <c:v>-4.2938644E-4</c:v>
                </c:pt>
                <c:pt idx="424">
                  <c:v>-4.7219536000000004E-4</c:v>
                </c:pt>
                <c:pt idx="425">
                  <c:v>-5.3109005999999999E-4</c:v>
                </c:pt>
                <c:pt idx="426">
                  <c:v>-5.9283869999999996E-4</c:v>
                </c:pt>
                <c:pt idx="427">
                  <c:v>-6.4005824000000001E-4</c:v>
                </c:pt>
                <c:pt idx="428">
                  <c:v>-6.6003573999999998E-4</c:v>
                </c:pt>
                <c:pt idx="429">
                  <c:v>-6.6444635999999993E-4</c:v>
                </c:pt>
                <c:pt idx="430">
                  <c:v>-6.6963531999999994E-4</c:v>
                </c:pt>
                <c:pt idx="431">
                  <c:v>-6.8208881999999994E-4</c:v>
                </c:pt>
                <c:pt idx="432">
                  <c:v>-7.0803362000000007E-4</c:v>
                </c:pt>
                <c:pt idx="433">
                  <c:v>-7.3890792000000003E-4</c:v>
                </c:pt>
                <c:pt idx="434">
                  <c:v>-7.4850749999999999E-4</c:v>
                </c:pt>
                <c:pt idx="435">
                  <c:v>-7.4098350000000002E-4</c:v>
                </c:pt>
                <c:pt idx="436">
                  <c:v>-7.3657287999999996E-4</c:v>
                </c:pt>
                <c:pt idx="437">
                  <c:v>-7.3761067999999997E-4</c:v>
                </c:pt>
                <c:pt idx="438">
                  <c:v>-7.5551260000000005E-4</c:v>
                </c:pt>
                <c:pt idx="439">
                  <c:v>-7.8612746000000008E-4</c:v>
                </c:pt>
                <c:pt idx="440">
                  <c:v>-7.9235421999999998E-4</c:v>
                </c:pt>
                <c:pt idx="441">
                  <c:v>-7.6433383999999997E-4</c:v>
                </c:pt>
                <c:pt idx="442">
                  <c:v>-7.2775166000000008E-4</c:v>
                </c:pt>
                <c:pt idx="443">
                  <c:v>-6.9454231999999995E-4</c:v>
                </c:pt>
                <c:pt idx="444">
                  <c:v>-6.8727778000000005E-4</c:v>
                </c:pt>
                <c:pt idx="445">
                  <c:v>-7.2775166000000008E-4</c:v>
                </c:pt>
                <c:pt idx="446">
                  <c:v>-7.8119794000000001E-4</c:v>
                </c:pt>
                <c:pt idx="447">
                  <c:v>-8.1103446000000009E-4</c:v>
                </c:pt>
                <c:pt idx="448">
                  <c:v>-8.1129389999999991E-4</c:v>
                </c:pt>
                <c:pt idx="449">
                  <c:v>-7.7419282000000002E-4</c:v>
                </c:pt>
                <c:pt idx="450">
                  <c:v>-7.0336352000000013E-4</c:v>
                </c:pt>
                <c:pt idx="451">
                  <c:v>-6.4187435999999993E-4</c:v>
                </c:pt>
                <c:pt idx="452">
                  <c:v>-6.1359453999999998E-4</c:v>
                </c:pt>
                <c:pt idx="453">
                  <c:v>-6.1567011999999997E-4</c:v>
                </c:pt>
                <c:pt idx="454">
                  <c:v>-6.5329008000000006E-4</c:v>
                </c:pt>
                <c:pt idx="455">
                  <c:v>-7.2178436000000002E-4</c:v>
                </c:pt>
                <c:pt idx="456">
                  <c:v>-7.9572704000000004E-4</c:v>
                </c:pt>
                <c:pt idx="457">
                  <c:v>-8.5306503999999991E-4</c:v>
                </c:pt>
                <c:pt idx="458">
                  <c:v>-8.9431727999999991E-4</c:v>
                </c:pt>
                <c:pt idx="459">
                  <c:v>-9.1092195999999993E-4</c:v>
                </c:pt>
                <c:pt idx="460">
                  <c:v>-8.9483618000000002E-4</c:v>
                </c:pt>
                <c:pt idx="461">
                  <c:v>-8.5176779999999986E-4</c:v>
                </c:pt>
                <c:pt idx="462">
                  <c:v>-7.9157585999999991E-4</c:v>
                </c:pt>
                <c:pt idx="463">
                  <c:v>-7.0725525999999999E-4</c:v>
                </c:pt>
                <c:pt idx="464">
                  <c:v>-5.9984377999999989E-4</c:v>
                </c:pt>
                <c:pt idx="465">
                  <c:v>-4.7401150000000005E-4</c:v>
                </c:pt>
                <c:pt idx="466">
                  <c:v>-3.3546626799999999E-4</c:v>
                </c:pt>
                <c:pt idx="467">
                  <c:v>-2.0522337200000001E-4</c:v>
                </c:pt>
                <c:pt idx="468">
                  <c:v>-1.1571380800000002E-4</c:v>
                </c:pt>
                <c:pt idx="469">
                  <c:v>-9.4698527999999998E-5</c:v>
                </c:pt>
                <c:pt idx="470">
                  <c:v>-1.4996094800000001E-4</c:v>
                </c:pt>
                <c:pt idx="471">
                  <c:v>-2.5841022000000003E-4</c:v>
                </c:pt>
                <c:pt idx="472">
                  <c:v>-3.7049175599999999E-4</c:v>
                </c:pt>
                <c:pt idx="473">
                  <c:v>-4.4858559999999998E-4</c:v>
                </c:pt>
                <c:pt idx="474">
                  <c:v>-4.7842211999999989E-4</c:v>
                </c:pt>
                <c:pt idx="475">
                  <c:v>-4.8698390000000006E-4</c:v>
                </c:pt>
                <c:pt idx="476">
                  <c:v>-5.2745777999999998E-4</c:v>
                </c:pt>
                <c:pt idx="477">
                  <c:v>-6.2942089999999998E-4</c:v>
                </c:pt>
                <c:pt idx="478">
                  <c:v>-7.7497123999999997E-4</c:v>
                </c:pt>
                <c:pt idx="479">
                  <c:v>-9.1714870000000003E-4</c:v>
                </c:pt>
                <c:pt idx="480">
                  <c:v>-9.9290751999999999E-4</c:v>
                </c:pt>
                <c:pt idx="481">
                  <c:v>-9.5554701999999987E-4</c:v>
                </c:pt>
                <c:pt idx="482">
                  <c:v>-8.2997414000000012E-4</c:v>
                </c:pt>
                <c:pt idx="483">
                  <c:v>-6.7715925999999992E-4</c:v>
                </c:pt>
                <c:pt idx="484">
                  <c:v>-5.5028923999999994E-4</c:v>
                </c:pt>
                <c:pt idx="485">
                  <c:v>-4.8101662000000003E-4</c:v>
                </c:pt>
                <c:pt idx="486">
                  <c:v>-4.6026078000000002E-4</c:v>
                </c:pt>
                <c:pt idx="487">
                  <c:v>-4.3768880000000004E-4</c:v>
                </c:pt>
                <c:pt idx="488">
                  <c:v>-3.6919452799999999E-4</c:v>
                </c:pt>
                <c:pt idx="489">
                  <c:v>-2.3998940799999996E-4</c:v>
                </c:pt>
                <c:pt idx="490">
                  <c:v>-7.1088768000000015E-5</c:v>
                </c:pt>
                <c:pt idx="491">
                  <c:v>7.757495199999999E-5</c:v>
                </c:pt>
                <c:pt idx="492">
                  <c:v>1.5826329199999998E-4</c:v>
                </c:pt>
                <c:pt idx="493">
                  <c:v>1.6319280399999998E-4</c:v>
                </c:pt>
                <c:pt idx="494">
                  <c:v>1.1856774399999997E-4</c:v>
                </c:pt>
                <c:pt idx="495">
                  <c:v>7.9131644E-5</c:v>
                </c:pt>
                <c:pt idx="496">
                  <c:v>1.0248196399999999E-4</c:v>
                </c:pt>
                <c:pt idx="497">
                  <c:v>2.1067178400000001E-4</c:v>
                </c:pt>
                <c:pt idx="498">
                  <c:v>3.7879409999999999E-4</c:v>
                </c:pt>
                <c:pt idx="499">
                  <c:v>5.5677544E-4</c:v>
                </c:pt>
                <c:pt idx="500">
                  <c:v>6.7767821999999991E-4</c:v>
                </c:pt>
                <c:pt idx="501">
                  <c:v>6.9583958000000003E-4</c:v>
                </c:pt>
                <c:pt idx="502">
                  <c:v>6.1022171999999993E-4</c:v>
                </c:pt>
                <c:pt idx="503">
                  <c:v>4.548123559999999E-4</c:v>
                </c:pt>
                <c:pt idx="504">
                  <c:v>2.6852868000000002E-4</c:v>
                </c:pt>
                <c:pt idx="505">
                  <c:v>1.10524844E-4</c:v>
                </c:pt>
                <c:pt idx="506">
                  <c:v>3.1133751999999992E-5</c:v>
                </c:pt>
                <c:pt idx="507">
                  <c:v>3.0614871999999994E-5</c:v>
                </c:pt>
                <c:pt idx="508">
                  <c:v>8.3282815999999999E-5</c:v>
                </c:pt>
                <c:pt idx="509">
                  <c:v>1.5151763199999999E-4</c:v>
                </c:pt>
                <c:pt idx="510">
                  <c:v>1.8342973599999999E-4</c:v>
                </c:pt>
                <c:pt idx="511">
                  <c:v>1.54890456E-4</c:v>
                </c:pt>
                <c:pt idx="512">
                  <c:v>8.5617835999999984E-5</c:v>
                </c:pt>
                <c:pt idx="513">
                  <c:v>2.8539160000000016E-6</c:v>
                </c:pt>
                <c:pt idx="514">
                  <c:v>-6.3564764000000013E-5</c:v>
                </c:pt>
                <c:pt idx="515">
                  <c:v>-9.4439076000000016E-5</c:v>
                </c:pt>
                <c:pt idx="516">
                  <c:v>-9.6255212000000013E-5</c:v>
                </c:pt>
                <c:pt idx="517">
                  <c:v>-9.2104052000000007E-5</c:v>
                </c:pt>
                <c:pt idx="518">
                  <c:v>-1.03260312E-4</c:v>
                </c:pt>
                <c:pt idx="519">
                  <c:v>-1.4243695199999998E-4</c:v>
                </c:pt>
                <c:pt idx="520">
                  <c:v>-2.0678004800000002E-4</c:v>
                </c:pt>
                <c:pt idx="521">
                  <c:v>-2.7527431999999996E-4</c:v>
                </c:pt>
                <c:pt idx="522">
                  <c:v>-3.1574819999999999E-4</c:v>
                </c:pt>
                <c:pt idx="523">
                  <c:v>-3.0459193999999993E-4</c:v>
                </c:pt>
                <c:pt idx="524">
                  <c:v>-2.3246540399999996E-4</c:v>
                </c:pt>
                <c:pt idx="525">
                  <c:v>-1.1156264400000002E-4</c:v>
                </c:pt>
                <c:pt idx="526">
                  <c:v>1.4529076000000007E-5</c:v>
                </c:pt>
                <c:pt idx="527">
                  <c:v>9.5736295999999989E-5</c:v>
                </c:pt>
                <c:pt idx="528">
                  <c:v>1.0611422399999998E-4</c:v>
                </c:pt>
                <c:pt idx="529">
                  <c:v>4.4884487999999994E-5</c:v>
                </c:pt>
                <c:pt idx="530">
                  <c:v>-6.3045872000000002E-5</c:v>
                </c:pt>
                <c:pt idx="531">
                  <c:v>-1.7746243199999998E-4</c:v>
                </c:pt>
                <c:pt idx="532">
                  <c:v>-2.6230193200000001E-4</c:v>
                </c:pt>
                <c:pt idx="533">
                  <c:v>-2.9499238000000005E-4</c:v>
                </c:pt>
                <c:pt idx="534">
                  <c:v>-2.7475542000000001E-4</c:v>
                </c:pt>
                <c:pt idx="535">
                  <c:v>-2.1637962800000001E-4</c:v>
                </c:pt>
                <c:pt idx="536">
                  <c:v>-1.3491295599999997E-4</c:v>
                </c:pt>
                <c:pt idx="537">
                  <c:v>-4.3846696000000004E-5</c:v>
                </c:pt>
                <c:pt idx="538">
                  <c:v>4.5403423999999999E-5</c:v>
                </c:pt>
                <c:pt idx="539">
                  <c:v>1.2842678400000002E-4</c:v>
                </c:pt>
                <c:pt idx="540">
                  <c:v>2.0211001200000001E-4</c:v>
                </c:pt>
                <c:pt idx="541">
                  <c:v>2.6930703999999999E-4</c:v>
                </c:pt>
                <c:pt idx="542">
                  <c:v>3.3468794E-4</c:v>
                </c:pt>
                <c:pt idx="543">
                  <c:v>3.9254483999999999E-4</c:v>
                </c:pt>
                <c:pt idx="544">
                  <c:v>4.3716989999999998E-4</c:v>
                </c:pt>
                <c:pt idx="545">
                  <c:v>4.7271428000000002E-4</c:v>
                </c:pt>
                <c:pt idx="546">
                  <c:v>4.9009729999999999E-4</c:v>
                </c:pt>
                <c:pt idx="547">
                  <c:v>4.8309219999999998E-4</c:v>
                </c:pt>
                <c:pt idx="548">
                  <c:v>4.6830366000000001E-4</c:v>
                </c:pt>
                <c:pt idx="549">
                  <c:v>4.5974185999999998E-4</c:v>
                </c:pt>
                <c:pt idx="550">
                  <c:v>4.5740684E-4</c:v>
                </c:pt>
                <c:pt idx="551">
                  <c:v>4.6752532000000002E-4</c:v>
                </c:pt>
                <c:pt idx="552">
                  <c:v>4.8672446000000002E-4</c:v>
                </c:pt>
                <c:pt idx="553">
                  <c:v>4.9969686000000003E-4</c:v>
                </c:pt>
                <c:pt idx="554">
                  <c:v>5.0903700000000005E-4</c:v>
                </c:pt>
                <c:pt idx="555">
                  <c:v>5.1604208000000009E-4</c:v>
                </c:pt>
                <c:pt idx="556">
                  <c:v>5.1656097999999999E-4</c:v>
                </c:pt>
                <c:pt idx="557">
                  <c:v>5.1448539999999999E-4</c:v>
                </c:pt>
                <c:pt idx="558">
                  <c:v>5.0903699999999994E-4</c:v>
                </c:pt>
                <c:pt idx="559">
                  <c:v>4.9347011999999993E-4</c:v>
                </c:pt>
                <c:pt idx="560">
                  <c:v>4.7920047999999992E-4</c:v>
                </c:pt>
                <c:pt idx="561">
                  <c:v>4.8075715999999996E-4</c:v>
                </c:pt>
                <c:pt idx="562">
                  <c:v>4.9684293999999998E-4</c:v>
                </c:pt>
                <c:pt idx="563">
                  <c:v>5.155232E-4</c:v>
                </c:pt>
                <c:pt idx="564">
                  <c:v>5.1318815999999994E-4</c:v>
                </c:pt>
                <c:pt idx="565">
                  <c:v>4.7011980000000002E-4</c:v>
                </c:pt>
                <c:pt idx="566">
                  <c:v>3.9046926E-4</c:v>
                </c:pt>
                <c:pt idx="567">
                  <c:v>3.0095969999999997E-4</c:v>
                </c:pt>
                <c:pt idx="568">
                  <c:v>2.2701700000000001E-4</c:v>
                </c:pt>
                <c:pt idx="569">
                  <c:v>1.8109469999999999E-4</c:v>
                </c:pt>
                <c:pt idx="570">
                  <c:v>1.676034E-4</c:v>
                </c:pt>
                <c:pt idx="571">
                  <c:v>1.7901912E-4</c:v>
                </c:pt>
                <c:pt idx="572">
                  <c:v>2.0652060000000001E-4</c:v>
                </c:pt>
                <c:pt idx="573">
                  <c:v>2.4984841999999995E-4</c:v>
                </c:pt>
                <c:pt idx="574">
                  <c:v>3.0511086000000002E-4</c:v>
                </c:pt>
                <c:pt idx="575">
                  <c:v>3.4740087999999999E-4</c:v>
                </c:pt>
                <c:pt idx="576">
                  <c:v>3.5284927999999999E-4</c:v>
                </c:pt>
                <c:pt idx="577">
                  <c:v>3.1626711600000004E-4</c:v>
                </c:pt>
                <c:pt idx="578">
                  <c:v>2.4595671200000006E-4</c:v>
                </c:pt>
                <c:pt idx="579">
                  <c:v>1.6397113199999999E-4</c:v>
                </c:pt>
                <c:pt idx="580">
                  <c:v>1.08189812E-4</c:v>
                </c:pt>
                <c:pt idx="581">
                  <c:v>9.2882372E-5</c:v>
                </c:pt>
                <c:pt idx="582">
                  <c:v>1.0222249600000001E-4</c:v>
                </c:pt>
                <c:pt idx="583">
                  <c:v>1.2764840000000001E-4</c:v>
                </c:pt>
                <c:pt idx="584">
                  <c:v>1.5696602E-4</c:v>
                </c:pt>
                <c:pt idx="585">
                  <c:v>1.7720296000000001E-4</c:v>
                </c:pt>
                <c:pt idx="586">
                  <c:v>2.0340722E-4</c:v>
                </c:pt>
                <c:pt idx="587">
                  <c:v>2.4725394E-4</c:v>
                </c:pt>
                <c:pt idx="588">
                  <c:v>3.0562973999999999E-4</c:v>
                </c:pt>
                <c:pt idx="589">
                  <c:v>3.8216689999999995E-4</c:v>
                </c:pt>
                <c:pt idx="590">
                  <c:v>4.6544971999999999E-4</c:v>
                </c:pt>
                <c:pt idx="591">
                  <c:v>5.3212786000000011E-4</c:v>
                </c:pt>
                <c:pt idx="592">
                  <c:v>5.7727181999999984E-4</c:v>
                </c:pt>
                <c:pt idx="593">
                  <c:v>5.9647098000000008E-4</c:v>
                </c:pt>
                <c:pt idx="594">
                  <c:v>5.9257926000000002E-4</c:v>
                </c:pt>
                <c:pt idx="595">
                  <c:v>5.7727181999999995E-4</c:v>
                </c:pt>
                <c:pt idx="596">
                  <c:v>5.5288370000000002E-4</c:v>
                </c:pt>
                <c:pt idx="597">
                  <c:v>5.0799918000000012E-4</c:v>
                </c:pt>
              </c:numCache>
            </c:numRef>
          </c:val>
          <c:smooth val="0"/>
        </c:ser>
        <c:ser>
          <c:idx val="92"/>
          <c:order val="91"/>
          <c:marker>
            <c:symbol val="none"/>
          </c:marker>
          <c:val>
            <c:numRef>
              <c:f>Sheet1!$CP$2:$CP$599</c:f>
              <c:numCache>
                <c:formatCode>0.00E+00</c:formatCode>
                <c:ptCount val="598"/>
                <c:pt idx="0">
                  <c:v>3.4895759999999999E-4</c:v>
                </c:pt>
                <c:pt idx="1">
                  <c:v>4.1641410000000002E-4</c:v>
                </c:pt>
                <c:pt idx="2">
                  <c:v>4.7608711999999999E-4</c:v>
                </c:pt>
                <c:pt idx="3">
                  <c:v>5.5158647999999989E-4</c:v>
                </c:pt>
                <c:pt idx="4">
                  <c:v>6.3616651999999995E-4</c:v>
                </c:pt>
                <c:pt idx="5">
                  <c:v>7.1192534000000002E-4</c:v>
                </c:pt>
                <c:pt idx="6">
                  <c:v>7.5084254000000006E-4</c:v>
                </c:pt>
                <c:pt idx="7">
                  <c:v>7.4746970000000008E-4</c:v>
                </c:pt>
                <c:pt idx="8">
                  <c:v>7.108875399999999E-4</c:v>
                </c:pt>
                <c:pt idx="9">
                  <c:v>6.6833806000000007E-4</c:v>
                </c:pt>
                <c:pt idx="10">
                  <c:v>6.5432786000000004E-4</c:v>
                </c:pt>
                <c:pt idx="11">
                  <c:v>6.7923486000000006E-4</c:v>
                </c:pt>
                <c:pt idx="12">
                  <c:v>7.1633593999999995E-4</c:v>
                </c:pt>
                <c:pt idx="13">
                  <c:v>7.2956778E-4</c:v>
                </c:pt>
                <c:pt idx="14">
                  <c:v>7.0050962E-4</c:v>
                </c:pt>
                <c:pt idx="15">
                  <c:v>6.3694486E-4</c:v>
                </c:pt>
                <c:pt idx="16">
                  <c:v>5.7208286000000005E-4</c:v>
                </c:pt>
                <c:pt idx="17">
                  <c:v>5.4795418000000006E-4</c:v>
                </c:pt>
                <c:pt idx="18">
                  <c:v>5.7389897999999997E-4</c:v>
                </c:pt>
                <c:pt idx="19">
                  <c:v>6.1100004000000005E-4</c:v>
                </c:pt>
                <c:pt idx="20">
                  <c:v>6.1826458000000006E-4</c:v>
                </c:pt>
                <c:pt idx="21">
                  <c:v>5.7753124000000007E-4</c:v>
                </c:pt>
                <c:pt idx="22">
                  <c:v>4.8646500000000005E-4</c:v>
                </c:pt>
                <c:pt idx="23">
                  <c:v>3.7568069999999995E-4</c:v>
                </c:pt>
                <c:pt idx="24">
                  <c:v>2.9473291999999998E-4</c:v>
                </c:pt>
                <c:pt idx="25">
                  <c:v>2.6697198E-4</c:v>
                </c:pt>
                <c:pt idx="26">
                  <c:v>2.8876561999999998E-4</c:v>
                </c:pt>
                <c:pt idx="27">
                  <c:v>3.3935798000000002E-4</c:v>
                </c:pt>
                <c:pt idx="28">
                  <c:v>3.8320470000000002E-4</c:v>
                </c:pt>
                <c:pt idx="29">
                  <c:v>3.8683695999999995E-4</c:v>
                </c:pt>
                <c:pt idx="30">
                  <c:v>3.4273080000000002E-4</c:v>
                </c:pt>
                <c:pt idx="31">
                  <c:v>2.5399958399999998E-4</c:v>
                </c:pt>
                <c:pt idx="32">
                  <c:v>1.3517240400000001E-4</c:v>
                </c:pt>
                <c:pt idx="33">
                  <c:v>1.2972383999999994E-5</c:v>
                </c:pt>
                <c:pt idx="34">
                  <c:v>-8.2763916000000006E-5</c:v>
                </c:pt>
                <c:pt idx="35">
                  <c:v>-1.3439405599999999E-4</c:v>
                </c:pt>
                <c:pt idx="36">
                  <c:v>-1.3076178400000003E-4</c:v>
                </c:pt>
                <c:pt idx="37">
                  <c:v>-6.8494264000000001E-5</c:v>
                </c:pt>
                <c:pt idx="38">
                  <c:v>3.3728256E-5</c:v>
                </c:pt>
                <c:pt idx="39">
                  <c:v>1.3646965599999999E-4</c:v>
                </c:pt>
                <c:pt idx="40">
                  <c:v>2.0003441599999997E-4</c:v>
                </c:pt>
                <c:pt idx="41">
                  <c:v>2.0729896000000001E-4</c:v>
                </c:pt>
                <c:pt idx="42">
                  <c:v>1.68900648E-4</c:v>
                </c:pt>
                <c:pt idx="43">
                  <c:v>1.3283736799999998E-4</c:v>
                </c:pt>
                <c:pt idx="44">
                  <c:v>1.48404248E-4</c:v>
                </c:pt>
                <c:pt idx="45">
                  <c:v>2.3116816800000003E-4</c:v>
                </c:pt>
                <c:pt idx="46">
                  <c:v>3.6322720800000002E-4</c:v>
                </c:pt>
                <c:pt idx="47">
                  <c:v>4.9554570000000004E-4</c:v>
                </c:pt>
                <c:pt idx="48">
                  <c:v>5.7338012000000002E-4</c:v>
                </c:pt>
                <c:pt idx="49">
                  <c:v>5.8687141999999993E-4</c:v>
                </c:pt>
                <c:pt idx="50">
                  <c:v>5.5288372000000005E-4</c:v>
                </c:pt>
                <c:pt idx="51">
                  <c:v>4.9321068E-4</c:v>
                </c:pt>
                <c:pt idx="52">
                  <c:v>4.4702891999999999E-4</c:v>
                </c:pt>
                <c:pt idx="53">
                  <c:v>4.2808919999999995E-4</c:v>
                </c:pt>
                <c:pt idx="54">
                  <c:v>4.1667349999999995E-4</c:v>
                </c:pt>
                <c:pt idx="55">
                  <c:v>4.1070620000000001E-4</c:v>
                </c:pt>
                <c:pt idx="56">
                  <c:v>4.1952742E-4</c:v>
                </c:pt>
                <c:pt idx="57">
                  <c:v>4.3898602000000007E-4</c:v>
                </c:pt>
                <c:pt idx="58">
                  <c:v>4.6467137999999994E-4</c:v>
                </c:pt>
                <c:pt idx="59">
                  <c:v>5.0981532000000007E-4</c:v>
                </c:pt>
                <c:pt idx="60">
                  <c:v>5.7727180000000003E-4</c:v>
                </c:pt>
                <c:pt idx="61">
                  <c:v>6.5484675999999994E-4</c:v>
                </c:pt>
                <c:pt idx="62">
                  <c:v>7.3942682000000003E-4</c:v>
                </c:pt>
                <c:pt idx="63">
                  <c:v>8.2737969999999996E-4</c:v>
                </c:pt>
                <c:pt idx="64">
                  <c:v>8.8497716000000002E-4</c:v>
                </c:pt>
                <c:pt idx="65">
                  <c:v>9.0184127999999998E-4</c:v>
                </c:pt>
                <c:pt idx="66">
                  <c:v>8.9094445999999996E-4</c:v>
                </c:pt>
                <c:pt idx="67">
                  <c:v>8.4450325999999997E-4</c:v>
                </c:pt>
                <c:pt idx="68">
                  <c:v>7.7082002E-4</c:v>
                </c:pt>
                <c:pt idx="69">
                  <c:v>6.9765568000000003E-4</c:v>
                </c:pt>
                <c:pt idx="70">
                  <c:v>6.2812361999999998E-4</c:v>
                </c:pt>
                <c:pt idx="71">
                  <c:v>5.6326162000000003E-4</c:v>
                </c:pt>
                <c:pt idx="72">
                  <c:v>5.1967436E-4</c:v>
                </c:pt>
                <c:pt idx="73">
                  <c:v>4.9658348000000002E-4</c:v>
                </c:pt>
                <c:pt idx="74">
                  <c:v>4.8205440000000002E-4</c:v>
                </c:pt>
                <c:pt idx="75">
                  <c:v>4.7063868E-4</c:v>
                </c:pt>
                <c:pt idx="76">
                  <c:v>4.6908200000000001E-4</c:v>
                </c:pt>
                <c:pt idx="77">
                  <c:v>4.8542722000000007E-4</c:v>
                </c:pt>
                <c:pt idx="78">
                  <c:v>5.2512277999999996E-4</c:v>
                </c:pt>
                <c:pt idx="79">
                  <c:v>5.8868753999999997E-4</c:v>
                </c:pt>
                <c:pt idx="80">
                  <c:v>6.5796015999999998E-4</c:v>
                </c:pt>
                <c:pt idx="81">
                  <c:v>6.8623998000000004E-4</c:v>
                </c:pt>
                <c:pt idx="82">
                  <c:v>6.4654443999999996E-4</c:v>
                </c:pt>
                <c:pt idx="83">
                  <c:v>5.4172743999999996E-4</c:v>
                </c:pt>
                <c:pt idx="84">
                  <c:v>3.9436096799999999E-4</c:v>
                </c:pt>
                <c:pt idx="85">
                  <c:v>2.5166456399999999E-4</c:v>
                </c:pt>
                <c:pt idx="86">
                  <c:v>1.6708452399999998E-4</c:v>
                </c:pt>
                <c:pt idx="87">
                  <c:v>1.5229598399999999E-4</c:v>
                </c:pt>
                <c:pt idx="88">
                  <c:v>1.93029324E-4</c:v>
                </c:pt>
                <c:pt idx="89">
                  <c:v>2.7527433600000001E-4</c:v>
                </c:pt>
                <c:pt idx="90">
                  <c:v>3.6711894000000003E-4</c:v>
                </c:pt>
                <c:pt idx="91">
                  <c:v>4.3120259999999998E-4</c:v>
                </c:pt>
                <c:pt idx="92">
                  <c:v>4.5403402000000005E-4</c:v>
                </c:pt>
                <c:pt idx="93">
                  <c:v>4.3716990000000004E-4</c:v>
                </c:pt>
                <c:pt idx="94">
                  <c:v>3.8761533999999995E-4</c:v>
                </c:pt>
                <c:pt idx="95">
                  <c:v>3.2586670000000004E-4</c:v>
                </c:pt>
                <c:pt idx="96">
                  <c:v>2.7423654000000003E-4</c:v>
                </c:pt>
                <c:pt idx="97">
                  <c:v>2.3272486000000002E-4</c:v>
                </c:pt>
                <c:pt idx="98">
                  <c:v>1.9847772000000001E-4</c:v>
                </c:pt>
                <c:pt idx="99">
                  <c:v>1.5904162E-4</c:v>
                </c:pt>
                <c:pt idx="100">
                  <c:v>1.10784296E-4</c:v>
                </c:pt>
                <c:pt idx="101">
                  <c:v>7.4980472000000002E-5</c:v>
                </c:pt>
                <c:pt idx="102">
                  <c:v>7.8353291999999999E-5</c:v>
                </c:pt>
                <c:pt idx="103">
                  <c:v>1.1908663200000001E-4</c:v>
                </c:pt>
                <c:pt idx="104">
                  <c:v>1.8265139199999999E-4</c:v>
                </c:pt>
                <c:pt idx="105">
                  <c:v>2.3661657599999999E-4</c:v>
                </c:pt>
                <c:pt idx="106">
                  <c:v>2.4336222400000003E-4</c:v>
                </c:pt>
                <c:pt idx="107">
                  <c:v>2.1145012800000002E-4</c:v>
                </c:pt>
                <c:pt idx="108">
                  <c:v>1.6734396800000001E-4</c:v>
                </c:pt>
                <c:pt idx="109">
                  <c:v>1.2194056800000001E-4</c:v>
                </c:pt>
                <c:pt idx="110">
                  <c:v>7.1088759999999993E-5</c:v>
                </c:pt>
                <c:pt idx="111">
                  <c:v>-7.7834239999999946E-6</c:v>
                </c:pt>
                <c:pt idx="112">
                  <c:v>-1.3128066799999999E-4</c:v>
                </c:pt>
                <c:pt idx="113">
                  <c:v>-2.5425902799999995E-4</c:v>
                </c:pt>
                <c:pt idx="114">
                  <c:v>-3.0848366800000001E-4</c:v>
                </c:pt>
                <c:pt idx="115">
                  <c:v>-2.6204248000000002E-4</c:v>
                </c:pt>
                <c:pt idx="116">
                  <c:v>-1.1467601999999996E-4</c:v>
                </c:pt>
                <c:pt idx="117">
                  <c:v>8.0947779999999996E-5</c:v>
                </c:pt>
                <c:pt idx="118">
                  <c:v>2.3168705999999998E-4</c:v>
                </c:pt>
                <c:pt idx="119">
                  <c:v>2.8591169999999999E-4</c:v>
                </c:pt>
                <c:pt idx="120">
                  <c:v>2.6489642000000004E-4</c:v>
                </c:pt>
                <c:pt idx="121">
                  <c:v>2.0729896000000001E-4</c:v>
                </c:pt>
                <c:pt idx="122">
                  <c:v>1.5826327999999998E-4</c:v>
                </c:pt>
                <c:pt idx="123">
                  <c:v>1.5722549999999999E-4</c:v>
                </c:pt>
                <c:pt idx="124">
                  <c:v>2.0185055999999996E-4</c:v>
                </c:pt>
                <c:pt idx="125">
                  <c:v>2.6930703999999999E-4</c:v>
                </c:pt>
                <c:pt idx="126">
                  <c:v>3.4662254E-4</c:v>
                </c:pt>
                <c:pt idx="127">
                  <c:v>4.1615460000000006E-4</c:v>
                </c:pt>
                <c:pt idx="128">
                  <c:v>4.5455290000000003E-4</c:v>
                </c:pt>
                <c:pt idx="129">
                  <c:v>4.5688792000000007E-4</c:v>
                </c:pt>
                <c:pt idx="130">
                  <c:v>4.3561318000000004E-4</c:v>
                </c:pt>
                <c:pt idx="131">
                  <c:v>4.1745181999999997E-4</c:v>
                </c:pt>
                <c:pt idx="132">
                  <c:v>4.3224035999999999E-4</c:v>
                </c:pt>
                <c:pt idx="133">
                  <c:v>4.9606458000000001E-4</c:v>
                </c:pt>
                <c:pt idx="134">
                  <c:v>5.9335760000000007E-4</c:v>
                </c:pt>
                <c:pt idx="135">
                  <c:v>6.8234825999999998E-4</c:v>
                </c:pt>
                <c:pt idx="136">
                  <c:v>7.2956780000000003E-4</c:v>
                </c:pt>
                <c:pt idx="137">
                  <c:v>7.3475676000000004E-4</c:v>
                </c:pt>
                <c:pt idx="138">
                  <c:v>7.1996821999999996E-4</c:v>
                </c:pt>
                <c:pt idx="139">
                  <c:v>7.2437882000000011E-4</c:v>
                </c:pt>
                <c:pt idx="140">
                  <c:v>7.7600903999999987E-4</c:v>
                </c:pt>
                <c:pt idx="141">
                  <c:v>8.683724800000001E-4</c:v>
                </c:pt>
                <c:pt idx="142">
                  <c:v>9.7318938000000006E-4</c:v>
                </c:pt>
                <c:pt idx="143">
                  <c:v>1.04453762E-3</c:v>
                </c:pt>
                <c:pt idx="144">
                  <c:v>1.0429809399999999E-3</c:v>
                </c:pt>
                <c:pt idx="145">
                  <c:v>9.7889721999999983E-4</c:v>
                </c:pt>
                <c:pt idx="146">
                  <c:v>8.9016606000000015E-4</c:v>
                </c:pt>
                <c:pt idx="147">
                  <c:v>7.9650541999999982E-4</c:v>
                </c:pt>
                <c:pt idx="148">
                  <c:v>7.1918988000000002E-4</c:v>
                </c:pt>
                <c:pt idx="149">
                  <c:v>6.7067310000000003E-4</c:v>
                </c:pt>
                <c:pt idx="150">
                  <c:v>6.2526969999999993E-4</c:v>
                </c:pt>
                <c:pt idx="151">
                  <c:v>5.7960683999999998E-4</c:v>
                </c:pt>
                <c:pt idx="152">
                  <c:v>5.5495927999999991E-4</c:v>
                </c:pt>
                <c:pt idx="153">
                  <c:v>5.5132699999999989E-4</c:v>
                </c:pt>
                <c:pt idx="154">
                  <c:v>5.6196437999999997E-4</c:v>
                </c:pt>
                <c:pt idx="155">
                  <c:v>5.9283870000000007E-4</c:v>
                </c:pt>
                <c:pt idx="156">
                  <c:v>6.1852406000000005E-4</c:v>
                </c:pt>
                <c:pt idx="157">
                  <c:v>6.1748627999999996E-4</c:v>
                </c:pt>
                <c:pt idx="158">
                  <c:v>6.0581112E-4</c:v>
                </c:pt>
                <c:pt idx="159">
                  <c:v>5.9595207999999997E-4</c:v>
                </c:pt>
                <c:pt idx="160">
                  <c:v>5.9569262E-4</c:v>
                </c:pt>
                <c:pt idx="161">
                  <c:v>6.0814612000000001E-4</c:v>
                </c:pt>
                <c:pt idx="162">
                  <c:v>6.1670790000000007E-4</c:v>
                </c:pt>
                <c:pt idx="163">
                  <c:v>5.9180089999999995E-4</c:v>
                </c:pt>
                <c:pt idx="164">
                  <c:v>5.1993380000000004E-4</c:v>
                </c:pt>
                <c:pt idx="165">
                  <c:v>4.0344165200000004E-4</c:v>
                </c:pt>
                <c:pt idx="166">
                  <c:v>2.6567476400000001E-4</c:v>
                </c:pt>
                <c:pt idx="167">
                  <c:v>1.41399164E-4</c:v>
                </c:pt>
                <c:pt idx="168">
                  <c:v>7.6018264000000005E-5</c:v>
                </c:pt>
                <c:pt idx="169">
                  <c:v>1.1208154400000001E-4</c:v>
                </c:pt>
                <c:pt idx="170">
                  <c:v>2.5010789200000002E-4</c:v>
                </c:pt>
                <c:pt idx="171">
                  <c:v>4.3561321999999994E-4</c:v>
                </c:pt>
                <c:pt idx="172">
                  <c:v>6.0762724000000003E-4</c:v>
                </c:pt>
                <c:pt idx="173">
                  <c:v>7.2100601999999987E-4</c:v>
                </c:pt>
                <c:pt idx="174">
                  <c:v>7.5836654000000002E-4</c:v>
                </c:pt>
                <c:pt idx="175">
                  <c:v>7.5706929999999997E-4</c:v>
                </c:pt>
                <c:pt idx="176">
                  <c:v>7.9546762000000002E-4</c:v>
                </c:pt>
                <c:pt idx="177">
                  <c:v>9.1974320000000006E-4</c:v>
                </c:pt>
                <c:pt idx="178">
                  <c:v>1.1257449E-3</c:v>
                </c:pt>
                <c:pt idx="179">
                  <c:v>1.3800039E-3</c:v>
                </c:pt>
                <c:pt idx="180">
                  <c:v>1.6257012000000001E-3</c:v>
                </c:pt>
                <c:pt idx="181">
                  <c:v>1.8150981999999999E-3</c:v>
                </c:pt>
                <c:pt idx="182">
                  <c:v>1.9518274000000003E-3</c:v>
                </c:pt>
                <c:pt idx="183">
                  <c:v>2.0724708000000001E-3</c:v>
                </c:pt>
                <c:pt idx="184">
                  <c:v>2.2130916000000001E-3</c:v>
                </c:pt>
                <c:pt idx="185">
                  <c:v>2.4115692000000002E-3</c:v>
                </c:pt>
                <c:pt idx="186">
                  <c:v>2.6954053999999998E-3</c:v>
                </c:pt>
                <c:pt idx="187">
                  <c:v>3.0679725999999997E-3</c:v>
                </c:pt>
                <c:pt idx="188">
                  <c:v>3.5204498E-3</c:v>
                </c:pt>
                <c:pt idx="189">
                  <c:v>4.038308E-3</c:v>
                </c:pt>
                <c:pt idx="190">
                  <c:v>4.5891161999999999E-3</c:v>
                </c:pt>
                <c:pt idx="191">
                  <c:v>5.1495237999999999E-3</c:v>
                </c:pt>
                <c:pt idx="192">
                  <c:v>5.7052613999999998E-3</c:v>
                </c:pt>
                <c:pt idx="193">
                  <c:v>6.2607396000000006E-3</c:v>
                </c:pt>
                <c:pt idx="194">
                  <c:v>6.8390491999999999E-3</c:v>
                </c:pt>
                <c:pt idx="195">
                  <c:v>7.4591299999999996E-3</c:v>
                </c:pt>
                <c:pt idx="196">
                  <c:v>8.1160524000000005E-3</c:v>
                </c:pt>
                <c:pt idx="197">
                  <c:v>8.8072210000000005E-3</c:v>
                </c:pt>
                <c:pt idx="198">
                  <c:v>9.5030596000000005E-3</c:v>
                </c:pt>
                <c:pt idx="199">
                  <c:v>1.0166728400000002E-2</c:v>
                </c:pt>
                <c:pt idx="200">
                  <c:v>1.0808083200000001E-2</c:v>
                </c:pt>
                <c:pt idx="201">
                  <c:v>1.1448399999999999E-2</c:v>
                </c:pt>
                <c:pt idx="202">
                  <c:v>1.2104026E-2</c:v>
                </c:pt>
                <c:pt idx="203">
                  <c:v>1.2800903999999998E-2</c:v>
                </c:pt>
                <c:pt idx="204">
                  <c:v>1.3529952000000001E-2</c:v>
                </c:pt>
                <c:pt idx="205">
                  <c:v>1.4255109999999998E-2</c:v>
                </c:pt>
                <c:pt idx="206">
                  <c:v>1.4958994E-2</c:v>
                </c:pt>
                <c:pt idx="207">
                  <c:v>1.5610467999999999E-2</c:v>
                </c:pt>
                <c:pt idx="208">
                  <c:v>1.6188260000000003E-2</c:v>
                </c:pt>
                <c:pt idx="209">
                  <c:v>1.6711826000000003E-2</c:v>
                </c:pt>
                <c:pt idx="210">
                  <c:v>1.7188172000000002E-2</c:v>
                </c:pt>
                <c:pt idx="211">
                  <c:v>1.761652E-2</c:v>
                </c:pt>
                <c:pt idx="212">
                  <c:v>1.8017368000000002E-2</c:v>
                </c:pt>
                <c:pt idx="213">
                  <c:v>1.8390712E-2</c:v>
                </c:pt>
                <c:pt idx="214">
                  <c:v>1.8721250000000002E-2</c:v>
                </c:pt>
                <c:pt idx="215">
                  <c:v>1.9003270000000003E-2</c:v>
                </c:pt>
                <c:pt idx="216">
                  <c:v>1.9211866000000001E-2</c:v>
                </c:pt>
                <c:pt idx="217">
                  <c:v>1.9326541999999999E-2</c:v>
                </c:pt>
                <c:pt idx="218">
                  <c:v>1.9367275999999999E-2</c:v>
                </c:pt>
                <c:pt idx="219">
                  <c:v>1.9362864E-2</c:v>
                </c:pt>
                <c:pt idx="220">
                  <c:v>1.9347816E-2</c:v>
                </c:pt>
                <c:pt idx="221">
                  <c:v>1.9371685999999999E-2</c:v>
                </c:pt>
                <c:pt idx="222">
                  <c:v>1.9445628E-2</c:v>
                </c:pt>
                <c:pt idx="223">
                  <c:v>1.9532024000000002E-2</c:v>
                </c:pt>
                <c:pt idx="224">
                  <c:v>1.9592216000000003E-2</c:v>
                </c:pt>
                <c:pt idx="225">
                  <c:v>1.9575352000000001E-2</c:v>
                </c:pt>
                <c:pt idx="226">
                  <c:v>1.9441476000000003E-2</c:v>
                </c:pt>
                <c:pt idx="227">
                  <c:v>1.9204080000000002E-2</c:v>
                </c:pt>
                <c:pt idx="228">
                  <c:v>1.8904157999999997E-2</c:v>
                </c:pt>
                <c:pt idx="229">
                  <c:v>1.8593080000000001E-2</c:v>
                </c:pt>
                <c:pt idx="230">
                  <c:v>1.8321438000000002E-2</c:v>
                </c:pt>
                <c:pt idx="231">
                  <c:v>1.8092864E-2</c:v>
                </c:pt>
                <c:pt idx="232">
                  <c:v>1.7872854000000001E-2</c:v>
                </c:pt>
                <c:pt idx="233">
                  <c:v>1.7628973999999999E-2</c:v>
                </c:pt>
                <c:pt idx="234">
                  <c:v>1.7320750000000003E-2</c:v>
                </c:pt>
                <c:pt idx="235">
                  <c:v>1.6934172000000001E-2</c:v>
                </c:pt>
                <c:pt idx="236">
                  <c:v>1.6495964000000002E-2</c:v>
                </c:pt>
                <c:pt idx="237">
                  <c:v>1.6025063999999999E-2</c:v>
                </c:pt>
                <c:pt idx="238">
                  <c:v>1.5530814E-2</c:v>
                </c:pt>
                <c:pt idx="239">
                  <c:v>1.5024630000000001E-2</c:v>
                </c:pt>
                <c:pt idx="240">
                  <c:v>1.4507549999999999E-2</c:v>
                </c:pt>
                <c:pt idx="241">
                  <c:v>1.397698E-2</c:v>
                </c:pt>
                <c:pt idx="242">
                  <c:v>1.3462753999999999E-2</c:v>
                </c:pt>
                <c:pt idx="243">
                  <c:v>1.2991598000000002E-2</c:v>
                </c:pt>
                <c:pt idx="244">
                  <c:v>1.2569217999999998E-2</c:v>
                </c:pt>
                <c:pt idx="245">
                  <c:v>1.2193020000000001E-2</c:v>
                </c:pt>
                <c:pt idx="246">
                  <c:v>1.1851845999999999E-2</c:v>
                </c:pt>
                <c:pt idx="247">
                  <c:v>1.1508598000000002E-2</c:v>
                </c:pt>
                <c:pt idx="248">
                  <c:v>1.1135510000000001E-2</c:v>
                </c:pt>
                <c:pt idx="249">
                  <c:v>1.0744002399999999E-2</c:v>
                </c:pt>
                <c:pt idx="250">
                  <c:v>1.03501594E-2</c:v>
                </c:pt>
                <c:pt idx="251">
                  <c:v>9.9718837999999994E-3</c:v>
                </c:pt>
                <c:pt idx="252">
                  <c:v>9.6252606000000011E-3</c:v>
                </c:pt>
                <c:pt idx="253">
                  <c:v>9.310032200000002E-3</c:v>
                </c:pt>
                <c:pt idx="254">
                  <c:v>8.992468E-3</c:v>
                </c:pt>
                <c:pt idx="255">
                  <c:v>8.6492184000000003E-3</c:v>
                </c:pt>
                <c:pt idx="256">
                  <c:v>8.2750944000000003E-3</c:v>
                </c:pt>
                <c:pt idx="257">
                  <c:v>7.8835872000000001E-3</c:v>
                </c:pt>
                <c:pt idx="258">
                  <c:v>7.4910424E-3</c:v>
                </c:pt>
                <c:pt idx="259">
                  <c:v>7.1078375999999999E-3</c:v>
                </c:pt>
                <c:pt idx="260">
                  <c:v>6.7230761999999998E-3</c:v>
                </c:pt>
                <c:pt idx="261">
                  <c:v>6.3230071999999995E-3</c:v>
                </c:pt>
                <c:pt idx="262">
                  <c:v>5.9138578000000001E-3</c:v>
                </c:pt>
                <c:pt idx="263">
                  <c:v>5.5163833999999998E-3</c:v>
                </c:pt>
                <c:pt idx="264">
                  <c:v>5.1526374E-3</c:v>
                </c:pt>
                <c:pt idx="265">
                  <c:v>4.8420779999999997E-3</c:v>
                </c:pt>
                <c:pt idx="266">
                  <c:v>4.5878189999999999E-3</c:v>
                </c:pt>
                <c:pt idx="267">
                  <c:v>4.3587264000000004E-3</c:v>
                </c:pt>
                <c:pt idx="268">
                  <c:v>4.1389740000000001E-3</c:v>
                </c:pt>
                <c:pt idx="269">
                  <c:v>3.9303777999999999E-3</c:v>
                </c:pt>
                <c:pt idx="270">
                  <c:v>3.7295651999999999E-3</c:v>
                </c:pt>
                <c:pt idx="271">
                  <c:v>3.5365359999999998E-3</c:v>
                </c:pt>
                <c:pt idx="272">
                  <c:v>3.3567385999999999E-3</c:v>
                </c:pt>
                <c:pt idx="273">
                  <c:v>3.1735684E-3</c:v>
                </c:pt>
                <c:pt idx="274">
                  <c:v>2.9823552E-3</c:v>
                </c:pt>
                <c:pt idx="275">
                  <c:v>2.7991848E-3</c:v>
                </c:pt>
                <c:pt idx="276">
                  <c:v>2.6339163999999997E-3</c:v>
                </c:pt>
                <c:pt idx="277">
                  <c:v>2.4979655999999998E-3</c:v>
                </c:pt>
                <c:pt idx="278">
                  <c:v>2.3926296000000001E-3</c:v>
                </c:pt>
                <c:pt idx="279">
                  <c:v>2.2953365999999996E-3</c:v>
                </c:pt>
                <c:pt idx="280">
                  <c:v>2.1887033999999999E-3</c:v>
                </c:pt>
                <c:pt idx="281">
                  <c:v>2.06806E-3</c:v>
                </c:pt>
                <c:pt idx="282">
                  <c:v>1.9318498000000001E-3</c:v>
                </c:pt>
                <c:pt idx="283">
                  <c:v>1.7899317999999997E-3</c:v>
                </c:pt>
                <c:pt idx="284">
                  <c:v>1.6669534E-3</c:v>
                </c:pt>
                <c:pt idx="285">
                  <c:v>1.5696604000000002E-3</c:v>
                </c:pt>
                <c:pt idx="286">
                  <c:v>1.4853398000000001E-3</c:v>
                </c:pt>
                <c:pt idx="287">
                  <c:v>1.4098404000000002E-3</c:v>
                </c:pt>
                <c:pt idx="288">
                  <c:v>1.3356382E-3</c:v>
                </c:pt>
                <c:pt idx="289">
                  <c:v>1.2546904000000001E-3</c:v>
                </c:pt>
                <c:pt idx="290">
                  <c:v>1.1758184000000001E-3</c:v>
                </c:pt>
                <c:pt idx="291">
                  <c:v>1.1073242000000001E-3</c:v>
                </c:pt>
                <c:pt idx="292">
                  <c:v>1.0354571000000001E-3</c:v>
                </c:pt>
                <c:pt idx="293">
                  <c:v>9.6333058000000016E-4</c:v>
                </c:pt>
                <c:pt idx="294">
                  <c:v>8.9483632E-4</c:v>
                </c:pt>
                <c:pt idx="295">
                  <c:v>8.263419399999999E-4</c:v>
                </c:pt>
                <c:pt idx="296">
                  <c:v>7.7133891999999989E-4</c:v>
                </c:pt>
                <c:pt idx="297">
                  <c:v>7.3735123999999993E-4</c:v>
                </c:pt>
                <c:pt idx="298">
                  <c:v>7.0414190000000002E-4</c:v>
                </c:pt>
                <c:pt idx="299">
                  <c:v>6.5614402000000003E-4</c:v>
                </c:pt>
                <c:pt idx="300">
                  <c:v>5.9231981999999998E-4</c:v>
                </c:pt>
                <c:pt idx="301">
                  <c:v>5.1059368000000004E-4</c:v>
                </c:pt>
                <c:pt idx="302">
                  <c:v>4.2782975999999996E-4</c:v>
                </c:pt>
                <c:pt idx="303">
                  <c:v>3.6867559999999999E-4</c:v>
                </c:pt>
                <c:pt idx="304">
                  <c:v>3.3365012000000001E-4</c:v>
                </c:pt>
                <c:pt idx="305">
                  <c:v>3.1496985999999999E-4</c:v>
                </c:pt>
                <c:pt idx="306">
                  <c:v>3.0562973999999999E-4</c:v>
                </c:pt>
                <c:pt idx="307">
                  <c:v>2.8279831999999998E-4</c:v>
                </c:pt>
                <c:pt idx="308">
                  <c:v>2.3064927599999999E-4</c:v>
                </c:pt>
                <c:pt idx="309">
                  <c:v>1.5385266400000001E-4</c:v>
                </c:pt>
                <c:pt idx="310">
                  <c:v>5.7856903999999989E-5</c:v>
                </c:pt>
                <c:pt idx="311">
                  <c:v>-4.3068376000000004E-5</c:v>
                </c:pt>
                <c:pt idx="312">
                  <c:v>-1.2738897600000001E-4</c:v>
                </c:pt>
                <c:pt idx="313">
                  <c:v>-1.87580912E-4</c:v>
                </c:pt>
                <c:pt idx="314">
                  <c:v>-2.2104970000000001E-4</c:v>
                </c:pt>
                <c:pt idx="315">
                  <c:v>-2.3376266000000001E-4</c:v>
                </c:pt>
                <c:pt idx="316">
                  <c:v>-2.4102720000000001E-4</c:v>
                </c:pt>
                <c:pt idx="317">
                  <c:v>-2.5296180000000001E-4</c:v>
                </c:pt>
                <c:pt idx="318">
                  <c:v>-2.7579322000000002E-4</c:v>
                </c:pt>
                <c:pt idx="319">
                  <c:v>-3.1055926000000001E-4</c:v>
                </c:pt>
                <c:pt idx="320">
                  <c:v>-3.4247135999999998E-4</c:v>
                </c:pt>
                <c:pt idx="321">
                  <c:v>-3.5803823999999999E-4</c:v>
                </c:pt>
                <c:pt idx="322">
                  <c:v>-3.5829770000000001E-4</c:v>
                </c:pt>
                <c:pt idx="323">
                  <c:v>-3.4376861999999995E-4</c:v>
                </c:pt>
                <c:pt idx="324">
                  <c:v>-3.3468794E-4</c:v>
                </c:pt>
                <c:pt idx="325">
                  <c:v>-3.6192997999999997E-4</c:v>
                </c:pt>
                <c:pt idx="326">
                  <c:v>-4.3249984000000004E-4</c:v>
                </c:pt>
                <c:pt idx="327">
                  <c:v>-5.2771726000000008E-4</c:v>
                </c:pt>
                <c:pt idx="328">
                  <c:v>-6.2319412000000005E-4</c:v>
                </c:pt>
                <c:pt idx="329">
                  <c:v>-6.8156991999999994E-4</c:v>
                </c:pt>
                <c:pt idx="330">
                  <c:v>-6.7222979999999994E-4</c:v>
                </c:pt>
                <c:pt idx="331">
                  <c:v>-6.0347608000000004E-4</c:v>
                </c:pt>
                <c:pt idx="332">
                  <c:v>-4.9788073999999999E-4</c:v>
                </c:pt>
                <c:pt idx="333">
                  <c:v>-3.798319E-4</c:v>
                </c:pt>
                <c:pt idx="334">
                  <c:v>-2.8746839999999995E-4</c:v>
                </c:pt>
                <c:pt idx="335">
                  <c:v>-2.5140511999999996E-4</c:v>
                </c:pt>
                <c:pt idx="336">
                  <c:v>-2.6333972000000002E-4</c:v>
                </c:pt>
                <c:pt idx="337">
                  <c:v>-3.0303526000000005E-4</c:v>
                </c:pt>
                <c:pt idx="338">
                  <c:v>-3.5544375999999999E-4</c:v>
                </c:pt>
                <c:pt idx="339">
                  <c:v>-4.0084718000000001E-4</c:v>
                </c:pt>
                <c:pt idx="340">
                  <c:v>-4.4080218E-4</c:v>
                </c:pt>
                <c:pt idx="341">
                  <c:v>-4.9710240000000005E-4</c:v>
                </c:pt>
                <c:pt idx="342">
                  <c:v>-5.7519626000000009E-4</c:v>
                </c:pt>
                <c:pt idx="343">
                  <c:v>-6.7586208000000006E-4</c:v>
                </c:pt>
                <c:pt idx="344">
                  <c:v>-7.9728378E-4</c:v>
                </c:pt>
                <c:pt idx="345">
                  <c:v>-9.1792708000000003E-4</c:v>
                </c:pt>
                <c:pt idx="346">
                  <c:v>-1.0167767399999999E-3</c:v>
                </c:pt>
                <c:pt idx="347">
                  <c:v>-1.0824170800000001E-3</c:v>
                </c:pt>
                <c:pt idx="348">
                  <c:v>-1.0990218E-3</c:v>
                </c:pt>
                <c:pt idx="349">
                  <c:v>-1.0637368199999998E-3</c:v>
                </c:pt>
                <c:pt idx="350">
                  <c:v>-9.8849691999999996E-4</c:v>
                </c:pt>
                <c:pt idx="351">
                  <c:v>-8.9353898000000002E-4</c:v>
                </c:pt>
                <c:pt idx="352">
                  <c:v>-8.1155340000000004E-4</c:v>
                </c:pt>
                <c:pt idx="353">
                  <c:v>-7.604421000000001E-4</c:v>
                </c:pt>
                <c:pt idx="354">
                  <c:v>-7.3761067999999997E-4</c:v>
                </c:pt>
                <c:pt idx="355">
                  <c:v>-7.3709177999999997E-4</c:v>
                </c:pt>
                <c:pt idx="356">
                  <c:v>-7.5110197999999988E-4</c:v>
                </c:pt>
                <c:pt idx="357">
                  <c:v>-7.7341451999999992E-4</c:v>
                </c:pt>
                <c:pt idx="358">
                  <c:v>-8.1155338000000001E-4</c:v>
                </c:pt>
                <c:pt idx="359">
                  <c:v>-8.7044818000000005E-4</c:v>
                </c:pt>
                <c:pt idx="360">
                  <c:v>-9.3582898000000008E-4</c:v>
                </c:pt>
                <c:pt idx="361">
                  <c:v>-9.9342652000000004E-4</c:v>
                </c:pt>
                <c:pt idx="362">
                  <c:v>-1.0364949600000003E-3</c:v>
                </c:pt>
                <c:pt idx="363">
                  <c:v>-1.068407E-3</c:v>
                </c:pt>
                <c:pt idx="364">
                  <c:v>-1.0966868E-3</c:v>
                </c:pt>
                <c:pt idx="365">
                  <c:v>-1.1223722E-3</c:v>
                </c:pt>
                <c:pt idx="366">
                  <c:v>-1.1311933999999999E-3</c:v>
                </c:pt>
                <c:pt idx="367">
                  <c:v>-1.1021351400000001E-3</c:v>
                </c:pt>
                <c:pt idx="368">
                  <c:v>-1.0188523999999999E-3</c:v>
                </c:pt>
                <c:pt idx="369">
                  <c:v>-8.8056653999999995E-4</c:v>
                </c:pt>
                <c:pt idx="370">
                  <c:v>-7.1426041999999993E-4</c:v>
                </c:pt>
                <c:pt idx="371">
                  <c:v>-5.5392149999999992E-4</c:v>
                </c:pt>
                <c:pt idx="372">
                  <c:v>-4.2471640000000003E-4</c:v>
                </c:pt>
                <c:pt idx="373">
                  <c:v>-3.4376862000000001E-4</c:v>
                </c:pt>
                <c:pt idx="374">
                  <c:v>-3.3494740000000002E-4</c:v>
                </c:pt>
                <c:pt idx="375">
                  <c:v>-4.0914951999999996E-4</c:v>
                </c:pt>
                <c:pt idx="376">
                  <c:v>-5.5392143999999995E-4</c:v>
                </c:pt>
                <c:pt idx="377">
                  <c:v>-7.3761059999999997E-4</c:v>
                </c:pt>
                <c:pt idx="378">
                  <c:v>-9.0002512E-4</c:v>
                </c:pt>
                <c:pt idx="379">
                  <c:v>-9.7734062000000006E-4</c:v>
                </c:pt>
                <c:pt idx="380">
                  <c:v>-9.5814148000000006E-4</c:v>
                </c:pt>
                <c:pt idx="381">
                  <c:v>-8.7641542000000002E-4</c:v>
                </c:pt>
                <c:pt idx="382">
                  <c:v>-7.8093858000000008E-4</c:v>
                </c:pt>
                <c:pt idx="383">
                  <c:v>-7.3579456000000005E-4</c:v>
                </c:pt>
                <c:pt idx="384">
                  <c:v>-7.7263613999999992E-4</c:v>
                </c:pt>
                <c:pt idx="385">
                  <c:v>-8.6344288000000003E-4</c:v>
                </c:pt>
                <c:pt idx="386">
                  <c:v>-9.6722213999999999E-4</c:v>
                </c:pt>
                <c:pt idx="387">
                  <c:v>-1.0595855800000001E-3</c:v>
                </c:pt>
                <c:pt idx="388">
                  <c:v>-1.1228907999999999E-3</c:v>
                </c:pt>
                <c:pt idx="389">
                  <c:v>-1.1467600000000001E-3</c:v>
                </c:pt>
                <c:pt idx="390">
                  <c:v>-1.131712E-3</c:v>
                </c:pt>
                <c:pt idx="391">
                  <c:v>-1.08086014E-3</c:v>
                </c:pt>
                <c:pt idx="392">
                  <c:v>-1.0063986200000001E-3</c:v>
                </c:pt>
                <c:pt idx="393">
                  <c:v>-9.3115877999999999E-4</c:v>
                </c:pt>
                <c:pt idx="394">
                  <c:v>-8.8497708000000001E-4</c:v>
                </c:pt>
                <c:pt idx="395">
                  <c:v>-8.8679328000000005E-4</c:v>
                </c:pt>
                <c:pt idx="396">
                  <c:v>-9.2700773999999995E-4</c:v>
                </c:pt>
                <c:pt idx="397">
                  <c:v>-9.8356745999999976E-4</c:v>
                </c:pt>
                <c:pt idx="398">
                  <c:v>-1.0344193000000001E-3</c:v>
                </c:pt>
                <c:pt idx="399">
                  <c:v>-1.0660719999999999E-3</c:v>
                </c:pt>
                <c:pt idx="400">
                  <c:v>-1.0793038E-3</c:v>
                </c:pt>
                <c:pt idx="401">
                  <c:v>-1.0878656000000001E-3</c:v>
                </c:pt>
                <c:pt idx="402">
                  <c:v>-1.1049891999999999E-3</c:v>
                </c:pt>
                <c:pt idx="403">
                  <c:v>-1.1418308E-3</c:v>
                </c:pt>
                <c:pt idx="404">
                  <c:v>-1.2025416000000001E-3</c:v>
                </c:pt>
                <c:pt idx="405">
                  <c:v>-1.2694792000000001E-3</c:v>
                </c:pt>
                <c:pt idx="406">
                  <c:v>-1.3164392E-3</c:v>
                </c:pt>
                <c:pt idx="407">
                  <c:v>-1.3094339999999999E-3</c:v>
                </c:pt>
                <c:pt idx="408">
                  <c:v>-1.23497242E-3</c:v>
                </c:pt>
                <c:pt idx="409">
                  <c:v>-1.1023944799999998E-3</c:v>
                </c:pt>
                <c:pt idx="410">
                  <c:v>-9.4776349999999997E-4</c:v>
                </c:pt>
                <c:pt idx="411">
                  <c:v>-8.3023360000000009E-4</c:v>
                </c:pt>
                <c:pt idx="412">
                  <c:v>-7.8690580000000002E-4</c:v>
                </c:pt>
                <c:pt idx="413">
                  <c:v>-8.0351046000000001E-4</c:v>
                </c:pt>
                <c:pt idx="414">
                  <c:v>-8.5747566000000009E-4</c:v>
                </c:pt>
                <c:pt idx="415">
                  <c:v>-9.2934284000000011E-4</c:v>
                </c:pt>
                <c:pt idx="416">
                  <c:v>-9.8512414000000007E-4</c:v>
                </c:pt>
                <c:pt idx="417">
                  <c:v>-1.0268953400000001E-3</c:v>
                </c:pt>
                <c:pt idx="418">
                  <c:v>-1.07255826E-3</c:v>
                </c:pt>
                <c:pt idx="419">
                  <c:v>-1.1088810000000001E-3</c:v>
                </c:pt>
                <c:pt idx="420">
                  <c:v>-1.1166644E-3</c:v>
                </c:pt>
                <c:pt idx="421">
                  <c:v>-1.0922762999999998E-3</c:v>
                </c:pt>
                <c:pt idx="422">
                  <c:v>-1.0323437399999999E-3</c:v>
                </c:pt>
                <c:pt idx="423">
                  <c:v>-9.4932031999999994E-4</c:v>
                </c:pt>
                <c:pt idx="424">
                  <c:v>-8.7719373999999993E-4</c:v>
                </c:pt>
                <c:pt idx="425">
                  <c:v>-8.4865441999999996E-4</c:v>
                </c:pt>
                <c:pt idx="426">
                  <c:v>-8.7304251999999996E-4</c:v>
                </c:pt>
                <c:pt idx="427">
                  <c:v>-9.3998007999999999E-4</c:v>
                </c:pt>
                <c:pt idx="428">
                  <c:v>-1.0313057E-3</c:v>
                </c:pt>
                <c:pt idx="429">
                  <c:v>-1.12003688E-3</c:v>
                </c:pt>
                <c:pt idx="430">
                  <c:v>-1.1714075999999999E-3</c:v>
                </c:pt>
                <c:pt idx="431">
                  <c:v>-1.1830828000000001E-3</c:v>
                </c:pt>
                <c:pt idx="432">
                  <c:v>-1.1734832E-3</c:v>
                </c:pt>
                <c:pt idx="433">
                  <c:v>-1.1592135999999999E-3</c:v>
                </c:pt>
                <c:pt idx="434">
                  <c:v>-1.1628459999999999E-3</c:v>
                </c:pt>
                <c:pt idx="435">
                  <c:v>-1.1965742E-3</c:v>
                </c:pt>
                <c:pt idx="436">
                  <c:v>-1.2487231999999998E-3</c:v>
                </c:pt>
                <c:pt idx="437">
                  <c:v>-1.2967211999999999E-3</c:v>
                </c:pt>
                <c:pt idx="438">
                  <c:v>-1.3286334E-3</c:v>
                </c:pt>
                <c:pt idx="439">
                  <c:v>-1.3454974000000001E-3</c:v>
                </c:pt>
                <c:pt idx="440">
                  <c:v>-1.3623616000000001E-3</c:v>
                </c:pt>
                <c:pt idx="441">
                  <c:v>-1.3807824E-3</c:v>
                </c:pt>
                <c:pt idx="442">
                  <c:v>-1.3963492000000004E-3</c:v>
                </c:pt>
                <c:pt idx="443">
                  <c:v>-1.404911E-3</c:v>
                </c:pt>
                <c:pt idx="444">
                  <c:v>-1.3849336000000001E-3</c:v>
                </c:pt>
                <c:pt idx="445">
                  <c:v>-1.3281144000000002E-3</c:v>
                </c:pt>
                <c:pt idx="446">
                  <c:v>-1.2536528000000001E-3</c:v>
                </c:pt>
                <c:pt idx="447">
                  <c:v>-1.1721862E-3</c:v>
                </c:pt>
                <c:pt idx="448">
                  <c:v>-1.0852710399999999E-3</c:v>
                </c:pt>
                <c:pt idx="449">
                  <c:v>-1.0126255399999999E-3</c:v>
                </c:pt>
                <c:pt idx="450">
                  <c:v>-9.5917928000000007E-4</c:v>
                </c:pt>
                <c:pt idx="451">
                  <c:v>-9.2622943999999996E-4</c:v>
                </c:pt>
                <c:pt idx="452">
                  <c:v>-9.176675799999999E-4</c:v>
                </c:pt>
                <c:pt idx="453">
                  <c:v>-9.129975199999999E-4</c:v>
                </c:pt>
                <c:pt idx="454">
                  <c:v>-8.8549604E-4</c:v>
                </c:pt>
                <c:pt idx="455">
                  <c:v>-8.2426631999999995E-4</c:v>
                </c:pt>
                <c:pt idx="456">
                  <c:v>-7.2360049999999998E-4</c:v>
                </c:pt>
                <c:pt idx="457">
                  <c:v>-6.1385400000000005E-4</c:v>
                </c:pt>
                <c:pt idx="458">
                  <c:v>-5.4484081999999997E-4</c:v>
                </c:pt>
                <c:pt idx="459">
                  <c:v>-5.3083062000000006E-4</c:v>
                </c:pt>
                <c:pt idx="460">
                  <c:v>-5.6767224000000009E-4</c:v>
                </c:pt>
                <c:pt idx="461">
                  <c:v>-6.2630748000000003E-4</c:v>
                </c:pt>
                <c:pt idx="462">
                  <c:v>-6.5017669999999994E-4</c:v>
                </c:pt>
                <c:pt idx="463">
                  <c:v>-6.2526969999999993E-4</c:v>
                </c:pt>
                <c:pt idx="464">
                  <c:v>-5.7649348E-4</c:v>
                </c:pt>
                <c:pt idx="465">
                  <c:v>-5.2304718000000005E-4</c:v>
                </c:pt>
                <c:pt idx="466">
                  <c:v>-5.0592362000000004E-4</c:v>
                </c:pt>
                <c:pt idx="467">
                  <c:v>-5.4613806000000003E-4</c:v>
                </c:pt>
                <c:pt idx="468">
                  <c:v>-6.0062213999999997E-4</c:v>
                </c:pt>
                <c:pt idx="469">
                  <c:v>-6.2993976000000004E-4</c:v>
                </c:pt>
                <c:pt idx="470">
                  <c:v>-6.2760474000000011E-4</c:v>
                </c:pt>
                <c:pt idx="471">
                  <c:v>-5.9335760000000007E-4</c:v>
                </c:pt>
                <c:pt idx="472">
                  <c:v>-5.5807268000000005E-4</c:v>
                </c:pt>
                <c:pt idx="473">
                  <c:v>-5.5418095999999989E-4</c:v>
                </c:pt>
                <c:pt idx="474">
                  <c:v>-5.7623403999999996E-4</c:v>
                </c:pt>
                <c:pt idx="475">
                  <c:v>-6.0425442000000009E-4</c:v>
                </c:pt>
                <c:pt idx="476">
                  <c:v>-6.2267523999999996E-4</c:v>
                </c:pt>
                <c:pt idx="477">
                  <c:v>-6.2345358000000001E-4</c:v>
                </c:pt>
                <c:pt idx="478">
                  <c:v>-6.2708584E-4</c:v>
                </c:pt>
                <c:pt idx="479">
                  <c:v>-6.5095506000000002E-4</c:v>
                </c:pt>
                <c:pt idx="480">
                  <c:v>-6.8468330000000005E-4</c:v>
                </c:pt>
                <c:pt idx="481">
                  <c:v>-7.0777416E-4</c:v>
                </c:pt>
                <c:pt idx="482">
                  <c:v>-6.9947181999999999E-4</c:v>
                </c:pt>
                <c:pt idx="483">
                  <c:v>-6.5432787999999997E-4</c:v>
                </c:pt>
                <c:pt idx="484">
                  <c:v>-6.0477330000000007E-4</c:v>
                </c:pt>
                <c:pt idx="485">
                  <c:v>-5.8609303999999994E-4</c:v>
                </c:pt>
                <c:pt idx="486">
                  <c:v>-6.0607054000000001E-4</c:v>
                </c:pt>
                <c:pt idx="487">
                  <c:v>-6.5796013999999995E-4</c:v>
                </c:pt>
                <c:pt idx="488">
                  <c:v>-7.1711428E-4</c:v>
                </c:pt>
                <c:pt idx="489">
                  <c:v>-7.5343699999999992E-4</c:v>
                </c:pt>
                <c:pt idx="490">
                  <c:v>-7.6044209999999999E-4</c:v>
                </c:pt>
                <c:pt idx="491">
                  <c:v>-7.485075000000001E-4</c:v>
                </c:pt>
                <c:pt idx="492">
                  <c:v>-7.2697332000000003E-4</c:v>
                </c:pt>
                <c:pt idx="493">
                  <c:v>-6.9895294000000001E-4</c:v>
                </c:pt>
                <c:pt idx="494">
                  <c:v>-6.6678139999999989E-4</c:v>
                </c:pt>
                <c:pt idx="495">
                  <c:v>-6.2630752000000008E-4</c:v>
                </c:pt>
                <c:pt idx="496">
                  <c:v>-5.7286122000000002E-4</c:v>
                </c:pt>
                <c:pt idx="497">
                  <c:v>-5.0410750000000001E-4</c:v>
                </c:pt>
                <c:pt idx="498">
                  <c:v>-4.2497586000000005E-4</c:v>
                </c:pt>
                <c:pt idx="499">
                  <c:v>-3.5233042000000004E-4</c:v>
                </c:pt>
                <c:pt idx="500">
                  <c:v>-3.0173804000000002E-4</c:v>
                </c:pt>
                <c:pt idx="501">
                  <c:v>-2.7657157999999994E-4</c:v>
                </c:pt>
                <c:pt idx="502">
                  <c:v>-2.6074524000000001E-4</c:v>
                </c:pt>
                <c:pt idx="503">
                  <c:v>-2.3635712000000001E-4</c:v>
                </c:pt>
                <c:pt idx="504">
                  <c:v>-1.7279236000000003E-4</c:v>
                </c:pt>
                <c:pt idx="505">
                  <c:v>-4.7738440000000013E-5</c:v>
                </c:pt>
                <c:pt idx="506">
                  <c:v>1.3050234E-4</c:v>
                </c:pt>
                <c:pt idx="507">
                  <c:v>3.3702294000000001E-4</c:v>
                </c:pt>
                <c:pt idx="508">
                  <c:v>5.4639748000000004E-4</c:v>
                </c:pt>
                <c:pt idx="509">
                  <c:v>7.2801099999999998E-4</c:v>
                </c:pt>
                <c:pt idx="510">
                  <c:v>8.463193000000001E-4</c:v>
                </c:pt>
                <c:pt idx="511">
                  <c:v>8.8964712000000009E-4</c:v>
                </c:pt>
                <c:pt idx="512">
                  <c:v>8.6058895999999998E-4</c:v>
                </c:pt>
                <c:pt idx="513">
                  <c:v>7.7211719999999997E-4</c:v>
                </c:pt>
                <c:pt idx="514">
                  <c:v>6.6055466000000001E-4</c:v>
                </c:pt>
                <c:pt idx="515">
                  <c:v>5.668939400000001E-4</c:v>
                </c:pt>
                <c:pt idx="516">
                  <c:v>5.0981537999999994E-4</c:v>
                </c:pt>
                <c:pt idx="517">
                  <c:v>4.8594616000000002E-4</c:v>
                </c:pt>
                <c:pt idx="518">
                  <c:v>4.8205443999999997E-4</c:v>
                </c:pt>
                <c:pt idx="519">
                  <c:v>4.8257331999999994E-4</c:v>
                </c:pt>
                <c:pt idx="520">
                  <c:v>4.8101662000000003E-4</c:v>
                </c:pt>
                <c:pt idx="521">
                  <c:v>4.7920047999999992E-4</c:v>
                </c:pt>
                <c:pt idx="522">
                  <c:v>4.8023826000000001E-4</c:v>
                </c:pt>
                <c:pt idx="523">
                  <c:v>4.8309218000000006E-4</c:v>
                </c:pt>
                <c:pt idx="524">
                  <c:v>4.7115757999999995E-4</c:v>
                </c:pt>
                <c:pt idx="525">
                  <c:v>4.3561320000000002E-4</c:v>
                </c:pt>
                <c:pt idx="526">
                  <c:v>3.7775628E-4</c:v>
                </c:pt>
                <c:pt idx="527">
                  <c:v>3.0459193999999998E-4</c:v>
                </c:pt>
                <c:pt idx="528">
                  <c:v>2.2727644000000003E-4</c:v>
                </c:pt>
                <c:pt idx="529">
                  <c:v>1.6423057199999998E-4</c:v>
                </c:pt>
                <c:pt idx="530">
                  <c:v>1.2764841199999999E-4</c:v>
                </c:pt>
                <c:pt idx="531">
                  <c:v>1.1675161200000002E-4</c:v>
                </c:pt>
                <c:pt idx="532">
                  <c:v>1.2194057200000002E-4</c:v>
                </c:pt>
                <c:pt idx="533">
                  <c:v>1.3906413200000001E-4</c:v>
                </c:pt>
                <c:pt idx="534">
                  <c:v>1.5852274E-4</c:v>
                </c:pt>
                <c:pt idx="535">
                  <c:v>1.6241446E-4</c:v>
                </c:pt>
                <c:pt idx="536">
                  <c:v>1.5566879999999998E-4</c:v>
                </c:pt>
                <c:pt idx="537">
                  <c:v>1.4996095999999999E-4</c:v>
                </c:pt>
                <c:pt idx="538">
                  <c:v>1.3958303999999998E-4</c:v>
                </c:pt>
                <c:pt idx="539">
                  <c:v>1.2998346000000002E-4</c:v>
                </c:pt>
                <c:pt idx="540">
                  <c:v>1.3543185999999999E-4</c:v>
                </c:pt>
                <c:pt idx="541">
                  <c:v>1.5047984E-4</c:v>
                </c:pt>
                <c:pt idx="542">
                  <c:v>1.7512740000000002E-4</c:v>
                </c:pt>
                <c:pt idx="543">
                  <c:v>2.1819576000000002E-4</c:v>
                </c:pt>
                <c:pt idx="544">
                  <c:v>2.643775E-4</c:v>
                </c:pt>
                <c:pt idx="545">
                  <c:v>2.9136009999999998E-4</c:v>
                </c:pt>
                <c:pt idx="546">
                  <c:v>2.9213846000000001E-4</c:v>
                </c:pt>
                <c:pt idx="547">
                  <c:v>2.5866966000000002E-4</c:v>
                </c:pt>
                <c:pt idx="548">
                  <c:v>1.9328877200000002E-4</c:v>
                </c:pt>
                <c:pt idx="549">
                  <c:v>1.1778940400000002E-4</c:v>
                </c:pt>
                <c:pt idx="550">
                  <c:v>5.2149056000000005E-5</c:v>
                </c:pt>
                <c:pt idx="551">
                  <c:v>2.8539280000000011E-6</c:v>
                </c:pt>
                <c:pt idx="552">
                  <c:v>-1.7642464000000001E-5</c:v>
                </c:pt>
                <c:pt idx="553">
                  <c:v>4.4106239999999962E-6</c:v>
                </c:pt>
                <c:pt idx="554">
                  <c:v>6.3824211999999997E-5</c:v>
                </c:pt>
                <c:pt idx="555">
                  <c:v>1.4736645999999999E-4</c:v>
                </c:pt>
                <c:pt idx="556">
                  <c:v>2.3505988799999998E-4</c:v>
                </c:pt>
                <c:pt idx="557">
                  <c:v>3.0018134E-4</c:v>
                </c:pt>
                <c:pt idx="558">
                  <c:v>3.1704546000000002E-4</c:v>
                </c:pt>
                <c:pt idx="559">
                  <c:v>2.7890660800000005E-4</c:v>
                </c:pt>
                <c:pt idx="560">
                  <c:v>1.90694296E-4</c:v>
                </c:pt>
                <c:pt idx="561">
                  <c:v>6.4862016000000021E-5</c:v>
                </c:pt>
                <c:pt idx="562">
                  <c:v>-7.8093843999999988E-5</c:v>
                </c:pt>
                <c:pt idx="563">
                  <c:v>-2.1508240399999997E-4</c:v>
                </c:pt>
                <c:pt idx="564">
                  <c:v>-3.1912105200000002E-4</c:v>
                </c:pt>
                <c:pt idx="565">
                  <c:v>-3.7101065999999998E-4</c:v>
                </c:pt>
                <c:pt idx="566">
                  <c:v>-3.6815673999999999E-4</c:v>
                </c:pt>
                <c:pt idx="567">
                  <c:v>-3.3027731999999999E-4</c:v>
                </c:pt>
                <c:pt idx="568">
                  <c:v>-2.8850617999999999E-4</c:v>
                </c:pt>
                <c:pt idx="569">
                  <c:v>-2.6256138000000002E-4</c:v>
                </c:pt>
                <c:pt idx="570">
                  <c:v>-2.5088622000000001E-4</c:v>
                </c:pt>
                <c:pt idx="571">
                  <c:v>-2.3609767999999997E-4</c:v>
                </c:pt>
                <c:pt idx="572">
                  <c:v>-2.02369444E-4</c:v>
                </c:pt>
                <c:pt idx="573">
                  <c:v>-1.49442056E-4</c:v>
                </c:pt>
                <c:pt idx="574">
                  <c:v>-1.0222251999999999E-4</c:v>
                </c:pt>
                <c:pt idx="575">
                  <c:v>-8.0947779999999996E-5</c:v>
                </c:pt>
                <c:pt idx="576">
                  <c:v>-9.1325700000000006E-5</c:v>
                </c:pt>
                <c:pt idx="577">
                  <c:v>-1.2531339599999999E-4</c:v>
                </c:pt>
                <c:pt idx="578">
                  <c:v>-1.5463102399999998E-4</c:v>
                </c:pt>
                <c:pt idx="579">
                  <c:v>-1.5099875200000001E-4</c:v>
                </c:pt>
                <c:pt idx="580">
                  <c:v>-1.12340996E-4</c:v>
                </c:pt>
                <c:pt idx="581">
                  <c:v>-4.6181755999999992E-5</c:v>
                </c:pt>
                <c:pt idx="582">
                  <c:v>3.8917204000000005E-5</c:v>
                </c:pt>
                <c:pt idx="583">
                  <c:v>1.14157124E-4</c:v>
                </c:pt>
                <c:pt idx="584">
                  <c:v>1.6293335600000002E-4</c:v>
                </c:pt>
                <c:pt idx="585">
                  <c:v>1.9458602000000004E-4</c:v>
                </c:pt>
                <c:pt idx="586">
                  <c:v>2.1378518000000004E-4</c:v>
                </c:pt>
                <c:pt idx="587">
                  <c:v>2.1949302E-4</c:v>
                </c:pt>
                <c:pt idx="588">
                  <c:v>2.2053082000000001E-4</c:v>
                </c:pt>
                <c:pt idx="589">
                  <c:v>2.0288834000000002E-4</c:v>
                </c:pt>
                <c:pt idx="590">
                  <c:v>1.4529087599999998E-4</c:v>
                </c:pt>
                <c:pt idx="591">
                  <c:v>5.1630136000000004E-5</c:v>
                </c:pt>
                <c:pt idx="592">
                  <c:v>-5.9413603999999994E-5</c:v>
                </c:pt>
                <c:pt idx="593">
                  <c:v>-1.6656562399999998E-4</c:v>
                </c:pt>
                <c:pt idx="594">
                  <c:v>-2.4258388399999998E-4</c:v>
                </c:pt>
                <c:pt idx="595">
                  <c:v>-2.8253887999999999E-4</c:v>
                </c:pt>
                <c:pt idx="596">
                  <c:v>-2.9992190000000001E-4</c:v>
                </c:pt>
                <c:pt idx="597">
                  <c:v>-3.1496988000000002E-4</c:v>
                </c:pt>
              </c:numCache>
            </c:numRef>
          </c:val>
          <c:smooth val="0"/>
        </c:ser>
        <c:ser>
          <c:idx val="93"/>
          <c:order val="92"/>
          <c:marker>
            <c:symbol val="none"/>
          </c:marker>
          <c:val>
            <c:numRef>
              <c:f>Sheet1!$CQ$2:$CQ$599</c:f>
              <c:numCache>
                <c:formatCode>0.00E+00</c:formatCode>
                <c:ptCount val="598"/>
                <c:pt idx="0">
                  <c:v>1.005361E-3</c:v>
                </c:pt>
                <c:pt idx="1">
                  <c:v>8.8990670000000001E-4</c:v>
                </c:pt>
                <c:pt idx="2">
                  <c:v>7.4461577999999993E-4</c:v>
                </c:pt>
                <c:pt idx="3">
                  <c:v>6.3798266000000001E-4</c:v>
                </c:pt>
                <c:pt idx="4">
                  <c:v>5.4613806000000003E-4</c:v>
                </c:pt>
                <c:pt idx="5">
                  <c:v>4.6622807999999996E-4</c:v>
                </c:pt>
                <c:pt idx="6">
                  <c:v>3.8735587999999999E-4</c:v>
                </c:pt>
                <c:pt idx="7">
                  <c:v>3.0796477999999995E-4</c:v>
                </c:pt>
                <c:pt idx="8">
                  <c:v>2.3038981999999996E-4</c:v>
                </c:pt>
                <c:pt idx="9">
                  <c:v>1.6967898E-4</c:v>
                </c:pt>
                <c:pt idx="10">
                  <c:v>1.3257792E-4</c:v>
                </c:pt>
                <c:pt idx="11">
                  <c:v>1.1623270000000002E-4</c:v>
                </c:pt>
                <c:pt idx="12">
                  <c:v>1.12340984E-4</c:v>
                </c:pt>
                <c:pt idx="13">
                  <c:v>1.00925272E-4</c:v>
                </c:pt>
                <c:pt idx="14">
                  <c:v>7.9391092000000011E-5</c:v>
                </c:pt>
                <c:pt idx="15">
                  <c:v>7.0569851999999992E-5</c:v>
                </c:pt>
                <c:pt idx="16">
                  <c:v>7.8872192000000005E-5</c:v>
                </c:pt>
                <c:pt idx="17">
                  <c:v>9.8071348000000009E-5</c:v>
                </c:pt>
                <c:pt idx="18">
                  <c:v>1.3154014000000001E-4</c:v>
                </c:pt>
                <c:pt idx="19">
                  <c:v>1.5722549999999999E-4</c:v>
                </c:pt>
                <c:pt idx="20">
                  <c:v>1.52814884E-4</c:v>
                </c:pt>
                <c:pt idx="21">
                  <c:v>1.3154014799999998E-4</c:v>
                </c:pt>
                <c:pt idx="22">
                  <c:v>1.1493546800000001E-4</c:v>
                </c:pt>
                <c:pt idx="23">
                  <c:v>1.1804884799999999E-4</c:v>
                </c:pt>
                <c:pt idx="24">
                  <c:v>1.48404248E-4</c:v>
                </c:pt>
                <c:pt idx="25">
                  <c:v>1.9588322400000002E-4</c:v>
                </c:pt>
                <c:pt idx="26">
                  <c:v>2.2831422000000001E-4</c:v>
                </c:pt>
                <c:pt idx="27">
                  <c:v>2.1560127200000002E-4</c:v>
                </c:pt>
                <c:pt idx="28">
                  <c:v>1.5540933200000002E-4</c:v>
                </c:pt>
                <c:pt idx="29">
                  <c:v>8.4580035999999998E-5</c:v>
                </c:pt>
                <c:pt idx="30">
                  <c:v>4.3068356000000002E-5</c:v>
                </c:pt>
                <c:pt idx="31">
                  <c:v>6.226751599999999E-5</c:v>
                </c:pt>
                <c:pt idx="32">
                  <c:v>1.5411210400000002E-4</c:v>
                </c:pt>
                <c:pt idx="33">
                  <c:v>2.9525182400000002E-4</c:v>
                </c:pt>
                <c:pt idx="34">
                  <c:v>4.4754779999999996E-4</c:v>
                </c:pt>
                <c:pt idx="35">
                  <c:v>5.7441787999999998E-4</c:v>
                </c:pt>
                <c:pt idx="36">
                  <c:v>6.4706331999999994E-4</c:v>
                </c:pt>
                <c:pt idx="37">
                  <c:v>6.5536565999999995E-4</c:v>
                </c:pt>
                <c:pt idx="38">
                  <c:v>6.1307563999999997E-4</c:v>
                </c:pt>
                <c:pt idx="39">
                  <c:v>5.4639750000000007E-4</c:v>
                </c:pt>
                <c:pt idx="40">
                  <c:v>4.8828115999999993E-4</c:v>
                </c:pt>
                <c:pt idx="41">
                  <c:v>4.6181746000000001E-4</c:v>
                </c:pt>
                <c:pt idx="42">
                  <c:v>4.6934146000000002E-4</c:v>
                </c:pt>
                <c:pt idx="43">
                  <c:v>5.0229134000000003E-4</c:v>
                </c:pt>
                <c:pt idx="44">
                  <c:v>5.5054868000000009E-4</c:v>
                </c:pt>
                <c:pt idx="45">
                  <c:v>6.0944335999999996E-4</c:v>
                </c:pt>
                <c:pt idx="46">
                  <c:v>6.6989474000000006E-4</c:v>
                </c:pt>
                <c:pt idx="47">
                  <c:v>7.2178434E-4</c:v>
                </c:pt>
                <c:pt idx="48">
                  <c:v>7.4772914000000002E-4</c:v>
                </c:pt>
                <c:pt idx="49">
                  <c:v>7.2308158000000005E-4</c:v>
                </c:pt>
                <c:pt idx="50">
                  <c:v>6.4758221999999994E-4</c:v>
                </c:pt>
                <c:pt idx="51">
                  <c:v>5.4873253999999992E-4</c:v>
                </c:pt>
                <c:pt idx="52">
                  <c:v>4.6129856E-4</c:v>
                </c:pt>
                <c:pt idx="53">
                  <c:v>4.1226290000000003E-4</c:v>
                </c:pt>
                <c:pt idx="54">
                  <c:v>4.1485738000000003E-4</c:v>
                </c:pt>
                <c:pt idx="55">
                  <c:v>4.4495334000000004E-4</c:v>
                </c:pt>
                <c:pt idx="56">
                  <c:v>4.7037924000000001E-4</c:v>
                </c:pt>
                <c:pt idx="57">
                  <c:v>4.8179495999999997E-4</c:v>
                </c:pt>
                <c:pt idx="58">
                  <c:v>4.8335163999999996E-4</c:v>
                </c:pt>
                <c:pt idx="59">
                  <c:v>4.9243231999999992E-4</c:v>
                </c:pt>
                <c:pt idx="60">
                  <c:v>5.253822199999999E-4</c:v>
                </c:pt>
                <c:pt idx="61">
                  <c:v>5.733801000000001E-4</c:v>
                </c:pt>
                <c:pt idx="62">
                  <c:v>6.1307564000000008E-4</c:v>
                </c:pt>
                <c:pt idx="63">
                  <c:v>6.3123699999999999E-4</c:v>
                </c:pt>
                <c:pt idx="64">
                  <c:v>6.0892445999999995E-4</c:v>
                </c:pt>
                <c:pt idx="65">
                  <c:v>5.4795418000000006E-4</c:v>
                </c:pt>
                <c:pt idx="66">
                  <c:v>4.7816265999999999E-4</c:v>
                </c:pt>
                <c:pt idx="67">
                  <c:v>4.1044671999999996E-4</c:v>
                </c:pt>
                <c:pt idx="68">
                  <c:v>3.4350914000000002E-4</c:v>
                </c:pt>
                <c:pt idx="69">
                  <c:v>2.8046327999999997E-4</c:v>
                </c:pt>
                <c:pt idx="70">
                  <c:v>2.1741741600000004E-4</c:v>
                </c:pt>
                <c:pt idx="71">
                  <c:v>1.58782176E-4</c:v>
                </c:pt>
                <c:pt idx="72">
                  <c:v>1.2946455600000001E-4</c:v>
                </c:pt>
                <c:pt idx="73">
                  <c:v>1.42955856E-4</c:v>
                </c:pt>
                <c:pt idx="74">
                  <c:v>1.9121317599999997E-4</c:v>
                </c:pt>
                <c:pt idx="75">
                  <c:v>2.4803227999999999E-4</c:v>
                </c:pt>
                <c:pt idx="76">
                  <c:v>2.8124162000000002E-4</c:v>
                </c:pt>
                <c:pt idx="77">
                  <c:v>2.7864713999999996E-4</c:v>
                </c:pt>
                <c:pt idx="78">
                  <c:v>2.3998937999999999E-4</c:v>
                </c:pt>
                <c:pt idx="79">
                  <c:v>1.7460849199999999E-4</c:v>
                </c:pt>
                <c:pt idx="80">
                  <c:v>1.1208153199999999E-4</c:v>
                </c:pt>
                <c:pt idx="81">
                  <c:v>7.9909983999999995E-5</c:v>
                </c:pt>
                <c:pt idx="82">
                  <c:v>8.9509563999999996E-5</c:v>
                </c:pt>
                <c:pt idx="83">
                  <c:v>1.49960944E-4</c:v>
                </c:pt>
                <c:pt idx="84">
                  <c:v>2.5088621199999999E-4</c:v>
                </c:pt>
                <c:pt idx="85">
                  <c:v>3.5181149199999998E-4</c:v>
                </c:pt>
                <c:pt idx="86">
                  <c:v>4.1485736E-4</c:v>
                </c:pt>
                <c:pt idx="87">
                  <c:v>4.1304121999999999E-4</c:v>
                </c:pt>
                <c:pt idx="88">
                  <c:v>3.4221191999999999E-4</c:v>
                </c:pt>
                <c:pt idx="89">
                  <c:v>2.4024886000000001E-4</c:v>
                </c:pt>
                <c:pt idx="90">
                  <c:v>1.6189556000000002E-4</c:v>
                </c:pt>
                <c:pt idx="91">
                  <c:v>1.4139916000000002E-4</c:v>
                </c:pt>
                <c:pt idx="92">
                  <c:v>1.8394863999999999E-4</c:v>
                </c:pt>
                <c:pt idx="93">
                  <c:v>2.5892912000000004E-4</c:v>
                </c:pt>
                <c:pt idx="94">
                  <c:v>3.3624461999999999E-4</c:v>
                </c:pt>
                <c:pt idx="95">
                  <c:v>4.0603614000000001E-4</c:v>
                </c:pt>
                <c:pt idx="96">
                  <c:v>4.6752532000000002E-4</c:v>
                </c:pt>
                <c:pt idx="97">
                  <c:v>5.2771726000000008E-4</c:v>
                </c:pt>
                <c:pt idx="98">
                  <c:v>6.0269772000000007E-4</c:v>
                </c:pt>
                <c:pt idx="99">
                  <c:v>6.7612152E-4</c:v>
                </c:pt>
                <c:pt idx="100">
                  <c:v>7.1581705999999997E-4</c:v>
                </c:pt>
                <c:pt idx="101">
                  <c:v>7.0907141999999998E-4</c:v>
                </c:pt>
                <c:pt idx="102">
                  <c:v>6.5069562000000009E-4</c:v>
                </c:pt>
                <c:pt idx="103">
                  <c:v>5.4873255999999995E-4</c:v>
                </c:pt>
                <c:pt idx="104">
                  <c:v>4.322404E-4</c:v>
                </c:pt>
                <c:pt idx="105">
                  <c:v>3.3572574000000001E-4</c:v>
                </c:pt>
                <c:pt idx="106">
                  <c:v>2.7527433999999999E-4</c:v>
                </c:pt>
                <c:pt idx="107">
                  <c:v>2.5866966000000002E-4</c:v>
                </c:pt>
                <c:pt idx="108">
                  <c:v>2.7553378000000003E-4</c:v>
                </c:pt>
                <c:pt idx="109">
                  <c:v>2.988841E-4</c:v>
                </c:pt>
                <c:pt idx="110">
                  <c:v>2.9732739999999998E-4</c:v>
                </c:pt>
                <c:pt idx="111">
                  <c:v>2.5529683199999994E-4</c:v>
                </c:pt>
                <c:pt idx="112">
                  <c:v>1.81354148E-4</c:v>
                </c:pt>
                <c:pt idx="113">
                  <c:v>9.7552443999999992E-5</c:v>
                </c:pt>
                <c:pt idx="114">
                  <c:v>2.8798720000000004E-5</c:v>
                </c:pt>
                <c:pt idx="115">
                  <c:v>-8.3023359999999986E-6</c:v>
                </c:pt>
                <c:pt idx="116">
                  <c:v>-1.5307431999999996E-5</c:v>
                </c:pt>
                <c:pt idx="117">
                  <c:v>-3.1133759999999999E-6</c:v>
                </c:pt>
                <c:pt idx="118">
                  <c:v>2.0496392000000001E-5</c:v>
                </c:pt>
                <c:pt idx="119">
                  <c:v>5.0592356000000007E-5</c:v>
                </c:pt>
                <c:pt idx="120">
                  <c:v>7.5499371999999994E-5</c:v>
                </c:pt>
                <c:pt idx="121">
                  <c:v>9.3401276000000004E-5</c:v>
                </c:pt>
                <c:pt idx="122">
                  <c:v>1.08968164E-4</c:v>
                </c:pt>
                <c:pt idx="123">
                  <c:v>1.2972399999999998E-4</c:v>
                </c:pt>
                <c:pt idx="124">
                  <c:v>1.6267390000000001E-4</c:v>
                </c:pt>
                <c:pt idx="125">
                  <c:v>2.2442251999999998E-4</c:v>
                </c:pt>
                <c:pt idx="126">
                  <c:v>3.1730491999999998E-4</c:v>
                </c:pt>
                <c:pt idx="127">
                  <c:v>4.1459792000000001E-4</c:v>
                </c:pt>
                <c:pt idx="128">
                  <c:v>4.8361110000000004E-4</c:v>
                </c:pt>
                <c:pt idx="129">
                  <c:v>5.0825866E-4</c:v>
                </c:pt>
                <c:pt idx="130">
                  <c:v>4.8646501999999997E-4</c:v>
                </c:pt>
                <c:pt idx="131">
                  <c:v>4.3327817999999993E-4</c:v>
                </c:pt>
                <c:pt idx="132">
                  <c:v>3.8502084000000003E-4</c:v>
                </c:pt>
                <c:pt idx="133">
                  <c:v>3.6348666000000001E-4</c:v>
                </c:pt>
                <c:pt idx="134">
                  <c:v>3.7723740000000002E-4</c:v>
                </c:pt>
                <c:pt idx="135">
                  <c:v>4.2393804000000001E-4</c:v>
                </c:pt>
                <c:pt idx="136">
                  <c:v>4.8620556000000006E-4</c:v>
                </c:pt>
                <c:pt idx="137">
                  <c:v>5.4328411999999995E-4</c:v>
                </c:pt>
                <c:pt idx="138">
                  <c:v>5.9309811999999997E-4</c:v>
                </c:pt>
                <c:pt idx="139">
                  <c:v>6.3538815999999998E-4</c:v>
                </c:pt>
                <c:pt idx="140">
                  <c:v>6.7482425999999991E-4</c:v>
                </c:pt>
                <c:pt idx="141">
                  <c:v>7.0699579999999992E-4</c:v>
                </c:pt>
                <c:pt idx="142">
                  <c:v>7.2385991999999988E-4</c:v>
                </c:pt>
                <c:pt idx="143">
                  <c:v>7.2515716000000005E-4</c:v>
                </c:pt>
                <c:pt idx="144">
                  <c:v>7.0102848000000006E-4</c:v>
                </c:pt>
                <c:pt idx="145">
                  <c:v>6.3927986000000001E-4</c:v>
                </c:pt>
                <c:pt idx="146">
                  <c:v>5.5340258E-4</c:v>
                </c:pt>
                <c:pt idx="147">
                  <c:v>4.5299619999999996E-4</c:v>
                </c:pt>
                <c:pt idx="148">
                  <c:v>3.4402804000000002E-4</c:v>
                </c:pt>
                <c:pt idx="149">
                  <c:v>2.643775E-4</c:v>
                </c:pt>
                <c:pt idx="150">
                  <c:v>2.3661656000000002E-4</c:v>
                </c:pt>
                <c:pt idx="151">
                  <c:v>2.6074522000000004E-4</c:v>
                </c:pt>
                <c:pt idx="152">
                  <c:v>3.3365012000000001E-4</c:v>
                </c:pt>
                <c:pt idx="153">
                  <c:v>4.2808919999999995E-4</c:v>
                </c:pt>
                <c:pt idx="154">
                  <c:v>4.9217285999999996E-4</c:v>
                </c:pt>
                <c:pt idx="155">
                  <c:v>5.0436692000000003E-4</c:v>
                </c:pt>
                <c:pt idx="156">
                  <c:v>4.6570915999999998E-4</c:v>
                </c:pt>
                <c:pt idx="157">
                  <c:v>3.9176647999999997E-4</c:v>
                </c:pt>
                <c:pt idx="158">
                  <c:v>3.2353165999999997E-4</c:v>
                </c:pt>
                <c:pt idx="159">
                  <c:v>2.9265735999999996E-4</c:v>
                </c:pt>
                <c:pt idx="160">
                  <c:v>2.9992190000000001E-4</c:v>
                </c:pt>
                <c:pt idx="161">
                  <c:v>3.4688200000000002E-4</c:v>
                </c:pt>
                <c:pt idx="162">
                  <c:v>4.2134357999999998E-4</c:v>
                </c:pt>
                <c:pt idx="163">
                  <c:v>4.8750281999999999E-4</c:v>
                </c:pt>
                <c:pt idx="164">
                  <c:v>5.2460387999999996E-4</c:v>
                </c:pt>
                <c:pt idx="165">
                  <c:v>5.2693892000000003E-4</c:v>
                </c:pt>
                <c:pt idx="166">
                  <c:v>4.8854062E-4</c:v>
                </c:pt>
                <c:pt idx="167">
                  <c:v>4.4028327999999999E-4</c:v>
                </c:pt>
                <c:pt idx="168">
                  <c:v>4.3172149999999994E-4</c:v>
                </c:pt>
                <c:pt idx="169">
                  <c:v>4.8257330000000002E-4</c:v>
                </c:pt>
                <c:pt idx="170">
                  <c:v>6.0840565999999998E-4</c:v>
                </c:pt>
                <c:pt idx="171">
                  <c:v>8.0792109999999989E-4</c:v>
                </c:pt>
                <c:pt idx="172">
                  <c:v>1.0294896800000001E-3</c:v>
                </c:pt>
                <c:pt idx="173">
                  <c:v>1.2235567399999999E-3</c:v>
                </c:pt>
                <c:pt idx="174">
                  <c:v>1.3717016000000001E-3</c:v>
                </c:pt>
                <c:pt idx="175">
                  <c:v>1.4479791999999999E-3</c:v>
                </c:pt>
                <c:pt idx="176">
                  <c:v>1.4552438E-3</c:v>
                </c:pt>
                <c:pt idx="177">
                  <c:v>1.4490169999999999E-3</c:v>
                </c:pt>
                <c:pt idx="178">
                  <c:v>1.4718484000000001E-3</c:v>
                </c:pt>
                <c:pt idx="179">
                  <c:v>1.5525366E-3</c:v>
                </c:pt>
                <c:pt idx="180">
                  <c:v>1.7276639999999998E-3</c:v>
                </c:pt>
                <c:pt idx="181">
                  <c:v>1.9865932000000001E-3</c:v>
                </c:pt>
                <c:pt idx="182">
                  <c:v>2.2769155999999998E-3</c:v>
                </c:pt>
                <c:pt idx="183">
                  <c:v>2.5643840000000003E-3</c:v>
                </c:pt>
                <c:pt idx="184">
                  <c:v>2.8357668000000003E-3</c:v>
                </c:pt>
                <c:pt idx="185">
                  <c:v>3.1006632000000001E-3</c:v>
                </c:pt>
                <c:pt idx="186">
                  <c:v>3.4060333999999999E-3</c:v>
                </c:pt>
                <c:pt idx="187">
                  <c:v>3.8022104E-3</c:v>
                </c:pt>
                <c:pt idx="188">
                  <c:v>4.3078745999999991E-3</c:v>
                </c:pt>
                <c:pt idx="189">
                  <c:v>4.9193933999999995E-3</c:v>
                </c:pt>
                <c:pt idx="190">
                  <c:v>5.6113411999999989E-3</c:v>
                </c:pt>
                <c:pt idx="191">
                  <c:v>6.3424657999999997E-3</c:v>
                </c:pt>
                <c:pt idx="192">
                  <c:v>7.0689204000000004E-3</c:v>
                </c:pt>
                <c:pt idx="193">
                  <c:v>7.7561981999999998E-3</c:v>
                </c:pt>
                <c:pt idx="194">
                  <c:v>8.3817274000000004E-3</c:v>
                </c:pt>
                <c:pt idx="195">
                  <c:v>8.9392811999999995E-3</c:v>
                </c:pt>
                <c:pt idx="196">
                  <c:v>9.4420906000000013E-3</c:v>
                </c:pt>
                <c:pt idx="197">
                  <c:v>9.9262199999999995E-3</c:v>
                </c:pt>
                <c:pt idx="198">
                  <c:v>1.0436035999999999E-2</c:v>
                </c:pt>
                <c:pt idx="199">
                  <c:v>1.0999557000000002E-2</c:v>
                </c:pt>
                <c:pt idx="200">
                  <c:v>1.1605628E-2</c:v>
                </c:pt>
                <c:pt idx="201">
                  <c:v>1.2213256E-2</c:v>
                </c:pt>
                <c:pt idx="202">
                  <c:v>1.2766659999999999E-2</c:v>
                </c:pt>
                <c:pt idx="203">
                  <c:v>1.3225364E-2</c:v>
                </c:pt>
                <c:pt idx="204">
                  <c:v>1.3584180000000001E-2</c:v>
                </c:pt>
                <c:pt idx="205">
                  <c:v>1.3883582E-2</c:v>
                </c:pt>
                <c:pt idx="206">
                  <c:v>1.4178833999999998E-2</c:v>
                </c:pt>
                <c:pt idx="207">
                  <c:v>1.4493802E-2</c:v>
                </c:pt>
                <c:pt idx="208">
                  <c:v>1.4804359999999999E-2</c:v>
                </c:pt>
                <c:pt idx="209">
                  <c:v>1.5054468000000001E-2</c:v>
                </c:pt>
                <c:pt idx="210">
                  <c:v>1.5183153999999999E-2</c:v>
                </c:pt>
                <c:pt idx="211">
                  <c:v>1.5159026000000001E-2</c:v>
                </c:pt>
                <c:pt idx="212">
                  <c:v>1.5008028000000001E-2</c:v>
                </c:pt>
                <c:pt idx="213">
                  <c:v>1.4777120000000001E-2</c:v>
                </c:pt>
                <c:pt idx="214">
                  <c:v>1.4508332000000002E-2</c:v>
                </c:pt>
                <c:pt idx="215">
                  <c:v>1.4221384E-2</c:v>
                </c:pt>
                <c:pt idx="216">
                  <c:v>1.3900706000000002E-2</c:v>
                </c:pt>
                <c:pt idx="217">
                  <c:v>1.3521133999999999E-2</c:v>
                </c:pt>
                <c:pt idx="218">
                  <c:v>1.30863E-2</c:v>
                </c:pt>
                <c:pt idx="219">
                  <c:v>1.2616180000000001E-2</c:v>
                </c:pt>
                <c:pt idx="220">
                  <c:v>1.2135682E-2</c:v>
                </c:pt>
                <c:pt idx="221">
                  <c:v>1.1669454000000001E-2</c:v>
                </c:pt>
                <c:pt idx="222">
                  <c:v>1.1210750000000002E-2</c:v>
                </c:pt>
                <c:pt idx="223">
                  <c:v>1.0735959200000001E-2</c:v>
                </c:pt>
                <c:pt idx="224">
                  <c:v>1.02277012E-2</c:v>
                </c:pt>
                <c:pt idx="225">
                  <c:v>9.6851949999999989E-3</c:v>
                </c:pt>
                <c:pt idx="226">
                  <c:v>9.1351645999999988E-3</c:v>
                </c:pt>
                <c:pt idx="227">
                  <c:v>8.6173062000000009E-3</c:v>
                </c:pt>
                <c:pt idx="228">
                  <c:v>8.1578238000000001E-3</c:v>
                </c:pt>
                <c:pt idx="229">
                  <c:v>7.7587927999999999E-3</c:v>
                </c:pt>
                <c:pt idx="230">
                  <c:v>7.4072407999999992E-3</c:v>
                </c:pt>
                <c:pt idx="231">
                  <c:v>7.0787795999999997E-3</c:v>
                </c:pt>
                <c:pt idx="232">
                  <c:v>6.7599179999999993E-3</c:v>
                </c:pt>
                <c:pt idx="233">
                  <c:v>6.4503965999999999E-3</c:v>
                </c:pt>
                <c:pt idx="234">
                  <c:v>6.1621497999999999E-3</c:v>
                </c:pt>
                <c:pt idx="235">
                  <c:v>5.8954372000000008E-3</c:v>
                </c:pt>
                <c:pt idx="236">
                  <c:v>5.6502587999999994E-3</c:v>
                </c:pt>
                <c:pt idx="237">
                  <c:v>5.4294683999999999E-3</c:v>
                </c:pt>
                <c:pt idx="238">
                  <c:v>5.2359202000000007E-3</c:v>
                </c:pt>
                <c:pt idx="239">
                  <c:v>5.0885538000000011E-3</c:v>
                </c:pt>
                <c:pt idx="240">
                  <c:v>5.0044925999999995E-3</c:v>
                </c:pt>
                <c:pt idx="241">
                  <c:v>4.969986E-3</c:v>
                </c:pt>
                <c:pt idx="242">
                  <c:v>4.9627216E-3</c:v>
                </c:pt>
                <c:pt idx="243">
                  <c:v>4.9559757999999999E-3</c:v>
                </c:pt>
                <c:pt idx="244">
                  <c:v>4.9105723999999995E-3</c:v>
                </c:pt>
                <c:pt idx="245">
                  <c:v>4.8311813999999996E-3</c:v>
                </c:pt>
                <c:pt idx="246">
                  <c:v>4.7478985999999997E-3</c:v>
                </c:pt>
                <c:pt idx="247">
                  <c:v>4.673696399999999E-3</c:v>
                </c:pt>
                <c:pt idx="248">
                  <c:v>4.6205096000000003E-3</c:v>
                </c:pt>
                <c:pt idx="249">
                  <c:v>4.5847058E-3</c:v>
                </c:pt>
                <c:pt idx="250">
                  <c:v>4.5286649999999994E-3</c:v>
                </c:pt>
                <c:pt idx="251">
                  <c:v>4.4277397999999994E-3</c:v>
                </c:pt>
                <c:pt idx="252">
                  <c:v>4.2731087999999997E-3</c:v>
                </c:pt>
                <c:pt idx="253">
                  <c:v>4.0590642000000003E-3</c:v>
                </c:pt>
                <c:pt idx="254">
                  <c:v>3.8133668000000002E-3</c:v>
                </c:pt>
                <c:pt idx="255">
                  <c:v>3.5728586000000001E-3</c:v>
                </c:pt>
                <c:pt idx="256">
                  <c:v>3.3463604000000002E-3</c:v>
                </c:pt>
                <c:pt idx="257">
                  <c:v>3.1504772000000001E-3</c:v>
                </c:pt>
                <c:pt idx="258">
                  <c:v>3.0103754000000002E-3</c:v>
                </c:pt>
                <c:pt idx="259">
                  <c:v>2.9187903999999998E-3</c:v>
                </c:pt>
                <c:pt idx="260">
                  <c:v>2.8622306000000001E-3</c:v>
                </c:pt>
                <c:pt idx="261">
                  <c:v>2.8266862000000002E-3</c:v>
                </c:pt>
                <c:pt idx="262">
                  <c:v>2.7714236000000001E-3</c:v>
                </c:pt>
                <c:pt idx="263">
                  <c:v>2.6546718000000002E-3</c:v>
                </c:pt>
                <c:pt idx="264">
                  <c:v>2.4759120000000003E-3</c:v>
                </c:pt>
                <c:pt idx="265">
                  <c:v>2.2520083999999999E-3</c:v>
                </c:pt>
                <c:pt idx="266">
                  <c:v>2.0185051999999999E-3</c:v>
                </c:pt>
                <c:pt idx="267">
                  <c:v>1.8244381999999999E-3</c:v>
                </c:pt>
                <c:pt idx="268">
                  <c:v>1.6936765999999998E-3</c:v>
                </c:pt>
                <c:pt idx="269">
                  <c:v>1.6033887999999999E-3</c:v>
                </c:pt>
                <c:pt idx="270">
                  <c:v>1.5247759999999998E-3</c:v>
                </c:pt>
                <c:pt idx="271">
                  <c:v>1.4381203999999999E-3</c:v>
                </c:pt>
                <c:pt idx="272">
                  <c:v>1.3288928E-3</c:v>
                </c:pt>
                <c:pt idx="273">
                  <c:v>1.20435766E-3</c:v>
                </c:pt>
                <c:pt idx="274">
                  <c:v>1.1005783800000001E-3</c:v>
                </c:pt>
                <c:pt idx="275">
                  <c:v>1.0323436200000001E-3</c:v>
                </c:pt>
                <c:pt idx="276">
                  <c:v>9.9394533999999993E-4</c:v>
                </c:pt>
                <c:pt idx="277">
                  <c:v>9.8408634000000006E-4</c:v>
                </c:pt>
                <c:pt idx="278">
                  <c:v>9.8564301999999994E-4</c:v>
                </c:pt>
                <c:pt idx="279">
                  <c:v>9.7656233999999999E-4</c:v>
                </c:pt>
                <c:pt idx="280">
                  <c:v>9.5866042000000012E-4</c:v>
                </c:pt>
                <c:pt idx="281">
                  <c:v>9.4516911999999989E-4</c:v>
                </c:pt>
                <c:pt idx="282">
                  <c:v>9.3842341999999992E-4</c:v>
                </c:pt>
                <c:pt idx="283">
                  <c:v>9.4776347999999994E-4</c:v>
                </c:pt>
                <c:pt idx="284">
                  <c:v>9.6281145999999995E-4</c:v>
                </c:pt>
                <c:pt idx="285">
                  <c:v>9.5243354000000004E-4</c:v>
                </c:pt>
                <c:pt idx="286">
                  <c:v>8.9743058000000002E-4</c:v>
                </c:pt>
                <c:pt idx="287">
                  <c:v>8.0273205999999999E-4</c:v>
                </c:pt>
                <c:pt idx="288">
                  <c:v>6.8027267999999999E-4</c:v>
                </c:pt>
                <c:pt idx="289">
                  <c:v>5.5833211999999999E-4</c:v>
                </c:pt>
                <c:pt idx="290">
                  <c:v>4.6570917999999995E-4</c:v>
                </c:pt>
                <c:pt idx="291">
                  <c:v>3.9410151999999998E-4</c:v>
                </c:pt>
                <c:pt idx="292">
                  <c:v>3.2923952000000003E-4</c:v>
                </c:pt>
                <c:pt idx="293">
                  <c:v>2.6619365199999996E-4</c:v>
                </c:pt>
                <c:pt idx="294">
                  <c:v>1.9536434399999996E-4</c:v>
                </c:pt>
                <c:pt idx="295">
                  <c:v>1.17789396E-4</c:v>
                </c:pt>
                <c:pt idx="296">
                  <c:v>4.0214444000000006E-5</c:v>
                </c:pt>
                <c:pt idx="297">
                  <c:v>-4.6181736000000004E-5</c:v>
                </c:pt>
                <c:pt idx="298">
                  <c:v>-1.3880466800000001E-4</c:v>
                </c:pt>
                <c:pt idx="299">
                  <c:v>-2.1612018E-4</c:v>
                </c:pt>
                <c:pt idx="300">
                  <c:v>-2.6204247200000005E-4</c:v>
                </c:pt>
                <c:pt idx="301">
                  <c:v>-2.5918854400000003E-4</c:v>
                </c:pt>
                <c:pt idx="302">
                  <c:v>-2.1560128800000001E-4</c:v>
                </c:pt>
                <c:pt idx="303">
                  <c:v>-1.7564630799999999E-4</c:v>
                </c:pt>
                <c:pt idx="304">
                  <c:v>-1.7538684799999998E-4</c:v>
                </c:pt>
                <c:pt idx="305">
                  <c:v>-2.1767688799999998E-4</c:v>
                </c:pt>
                <c:pt idx="306">
                  <c:v>-2.7812826400000002E-4</c:v>
                </c:pt>
                <c:pt idx="307">
                  <c:v>-3.1185650000000001E-4</c:v>
                </c:pt>
                <c:pt idx="308">
                  <c:v>-2.8357666000000003E-4</c:v>
                </c:pt>
                <c:pt idx="309">
                  <c:v>-2.0107220000000004E-4</c:v>
                </c:pt>
                <c:pt idx="310">
                  <c:v>-1.0222250000000001E-4</c:v>
                </c:pt>
                <c:pt idx="311">
                  <c:v>-2.3869211999999995E-5</c:v>
                </c:pt>
                <c:pt idx="312">
                  <c:v>1.9199151999999999E-5</c:v>
                </c:pt>
                <c:pt idx="313">
                  <c:v>4.6181752000000001E-5</c:v>
                </c:pt>
                <c:pt idx="314">
                  <c:v>8.7952872E-5</c:v>
                </c:pt>
                <c:pt idx="315">
                  <c:v>1.5411211200000002E-4</c:v>
                </c:pt>
                <c:pt idx="316">
                  <c:v>2.2520086399999999E-4</c:v>
                </c:pt>
                <c:pt idx="317">
                  <c:v>2.6852867999999997E-4</c:v>
                </c:pt>
                <c:pt idx="318">
                  <c:v>2.5685351200000004E-4</c:v>
                </c:pt>
                <c:pt idx="319">
                  <c:v>1.8135415199999999E-4</c:v>
                </c:pt>
                <c:pt idx="320">
                  <c:v>6.0710831999999989E-5</c:v>
                </c:pt>
                <c:pt idx="321">
                  <c:v>-6.8753728000000002E-5</c:v>
                </c:pt>
                <c:pt idx="322">
                  <c:v>-1.6474948800000001E-4</c:v>
                </c:pt>
                <c:pt idx="323">
                  <c:v>-2.0133166000000001E-4</c:v>
                </c:pt>
                <c:pt idx="324">
                  <c:v>-1.6786286799999999E-4</c:v>
                </c:pt>
                <c:pt idx="325">
                  <c:v>-8.2763927999999999E-5</c:v>
                </c:pt>
                <c:pt idx="326">
                  <c:v>1.5826312000000001E-5</c:v>
                </c:pt>
                <c:pt idx="327">
                  <c:v>8.717451199999999E-5</c:v>
                </c:pt>
                <c:pt idx="328">
                  <c:v>9.9887468000000001E-5</c:v>
                </c:pt>
                <c:pt idx="329">
                  <c:v>4.8516756000000009E-5</c:v>
                </c:pt>
                <c:pt idx="330">
                  <c:v>-3.6582184E-5</c:v>
                </c:pt>
                <c:pt idx="331">
                  <c:v>-1.16232704E-4</c:v>
                </c:pt>
                <c:pt idx="332">
                  <c:v>-1.6293334399999999E-4</c:v>
                </c:pt>
                <c:pt idx="333">
                  <c:v>-1.6449003200000003E-4</c:v>
                </c:pt>
                <c:pt idx="334">
                  <c:v>-1.3646964E-4</c:v>
                </c:pt>
                <c:pt idx="335">
                  <c:v>-1.0455753600000001E-4</c:v>
                </c:pt>
                <c:pt idx="336">
                  <c:v>-8.7952876000000011E-5</c:v>
                </c:pt>
                <c:pt idx="337">
                  <c:v>-1.0559533599999999E-4</c:v>
                </c:pt>
                <c:pt idx="338">
                  <c:v>-1.6734396400000002E-4</c:v>
                </c:pt>
                <c:pt idx="339">
                  <c:v>-2.69566476E-4</c:v>
                </c:pt>
                <c:pt idx="340">
                  <c:v>-3.9773380000000005E-4</c:v>
                </c:pt>
                <c:pt idx="341">
                  <c:v>-5.1837712000000005E-4</c:v>
                </c:pt>
                <c:pt idx="342">
                  <c:v>-5.8764973999999995E-4</c:v>
                </c:pt>
                <c:pt idx="343">
                  <c:v>-5.8142297999999994E-4</c:v>
                </c:pt>
                <c:pt idx="344">
                  <c:v>-5.0281024000000004E-4</c:v>
                </c:pt>
                <c:pt idx="345">
                  <c:v>-3.7671850000000002E-4</c:v>
                </c:pt>
                <c:pt idx="346">
                  <c:v>-2.3869216E-4</c:v>
                </c:pt>
                <c:pt idx="347">
                  <c:v>-1.2453504E-4</c:v>
                </c:pt>
                <c:pt idx="348">
                  <c:v>-5.1370707999999994E-5</c:v>
                </c:pt>
                <c:pt idx="349">
                  <c:v>-1.3231848000000001E-5</c:v>
                </c:pt>
                <c:pt idx="350">
                  <c:v>-2.8539280000000002E-6</c:v>
                </c:pt>
                <c:pt idx="351">
                  <c:v>-2.6463688000000003E-5</c:v>
                </c:pt>
                <c:pt idx="352">
                  <c:v>-8.1466667999999996E-5</c:v>
                </c:pt>
                <c:pt idx="353">
                  <c:v>-1.5644714000000002E-4</c:v>
                </c:pt>
                <c:pt idx="354">
                  <c:v>-2.3661658000000003E-4</c:v>
                </c:pt>
                <c:pt idx="355">
                  <c:v>-2.8461445999999999E-4</c:v>
                </c:pt>
                <c:pt idx="356">
                  <c:v>-2.7786881999999999E-4</c:v>
                </c:pt>
                <c:pt idx="357">
                  <c:v>-2.3402210400000004E-4</c:v>
                </c:pt>
                <c:pt idx="358">
                  <c:v>-1.81873064E-4</c:v>
                </c:pt>
                <c:pt idx="359">
                  <c:v>-1.42696404E-4</c:v>
                </c:pt>
                <c:pt idx="360">
                  <c:v>-1.4010192400000003E-4</c:v>
                </c:pt>
                <c:pt idx="361">
                  <c:v>-1.5826328400000002E-4</c:v>
                </c:pt>
                <c:pt idx="362">
                  <c:v>-1.5930107600000003E-4</c:v>
                </c:pt>
                <c:pt idx="363">
                  <c:v>-1.3335626800000002E-4</c:v>
                </c:pt>
                <c:pt idx="364">
                  <c:v>-8.5877288000000006E-5</c:v>
                </c:pt>
                <c:pt idx="365">
                  <c:v>-3.0614863999999999E-5</c:v>
                </c:pt>
                <c:pt idx="366">
                  <c:v>5.1889599999999906E-7</c:v>
                </c:pt>
                <c:pt idx="367">
                  <c:v>-1.8161368000000001E-5</c:v>
                </c:pt>
                <c:pt idx="368">
                  <c:v>-7.7315515999999999E-5</c:v>
                </c:pt>
                <c:pt idx="369">
                  <c:v>-1.52295996E-4</c:v>
                </c:pt>
                <c:pt idx="370">
                  <c:v>-2.1482296E-4</c:v>
                </c:pt>
                <c:pt idx="371">
                  <c:v>-2.3376266000000001E-4</c:v>
                </c:pt>
                <c:pt idx="372">
                  <c:v>-1.9354821199999998E-4</c:v>
                </c:pt>
                <c:pt idx="373">
                  <c:v>-1.1130319200000002E-4</c:v>
                </c:pt>
                <c:pt idx="374">
                  <c:v>-2.5944792000000001E-5</c:v>
                </c:pt>
                <c:pt idx="375">
                  <c:v>4.2549475999999997E-5</c:v>
                </c:pt>
                <c:pt idx="376">
                  <c:v>7.757495199999999E-5</c:v>
                </c:pt>
                <c:pt idx="377">
                  <c:v>7.2904887999999994E-5</c:v>
                </c:pt>
                <c:pt idx="378">
                  <c:v>5.3965184000000006E-5</c:v>
                </c:pt>
                <c:pt idx="379">
                  <c:v>5.0592360000000004E-5</c:v>
                </c:pt>
                <c:pt idx="380">
                  <c:v>6.2008072000000004E-5</c:v>
                </c:pt>
                <c:pt idx="381">
                  <c:v>8.9250115999999998E-5</c:v>
                </c:pt>
                <c:pt idx="382">
                  <c:v>1.3621021199999999E-4</c:v>
                </c:pt>
                <c:pt idx="383">
                  <c:v>1.8342975600000002E-4</c:v>
                </c:pt>
                <c:pt idx="384">
                  <c:v>2.1430405999999999E-4</c:v>
                </c:pt>
                <c:pt idx="385">
                  <c:v>2.2156860000000002E-4</c:v>
                </c:pt>
                <c:pt idx="386">
                  <c:v>1.9977496399999997E-4</c:v>
                </c:pt>
                <c:pt idx="387">
                  <c:v>1.5644714000000002E-4</c:v>
                </c:pt>
                <c:pt idx="388">
                  <c:v>1.1778938000000001E-4</c:v>
                </c:pt>
                <c:pt idx="389">
                  <c:v>1.0222250000000001E-4</c:v>
                </c:pt>
                <c:pt idx="390">
                  <c:v>1.1182207999999999E-4</c:v>
                </c:pt>
                <c:pt idx="391">
                  <c:v>1.2375669600000002E-4</c:v>
                </c:pt>
                <c:pt idx="392">
                  <c:v>1.1986497600000002E-4</c:v>
                </c:pt>
                <c:pt idx="393">
                  <c:v>9.9628031999999996E-5</c:v>
                </c:pt>
                <c:pt idx="394">
                  <c:v>7.3683240000000009E-5</c:v>
                </c:pt>
                <c:pt idx="395">
                  <c:v>5.7597460000000003E-5</c:v>
                </c:pt>
                <c:pt idx="396">
                  <c:v>7.0310399999999997E-5</c:v>
                </c:pt>
                <c:pt idx="397">
                  <c:v>9.8849684000000006E-5</c:v>
                </c:pt>
                <c:pt idx="398">
                  <c:v>1.2090276400000001E-4</c:v>
                </c:pt>
                <c:pt idx="399">
                  <c:v>1.2894565200000002E-4</c:v>
                </c:pt>
                <c:pt idx="400">
                  <c:v>1.1311932799999999E-4</c:v>
                </c:pt>
                <c:pt idx="401">
                  <c:v>6.9013171999999988E-5</c:v>
                </c:pt>
                <c:pt idx="402">
                  <c:v>8.821231999999997E-6</c:v>
                </c:pt>
                <c:pt idx="403">
                  <c:v>-6.4602543999999997E-5</c:v>
                </c:pt>
                <c:pt idx="404">
                  <c:v>-1.6474948000000001E-4</c:v>
                </c:pt>
                <c:pt idx="405">
                  <c:v>-2.82019976E-4</c:v>
                </c:pt>
                <c:pt idx="406">
                  <c:v>-3.9228538000000008E-4</c:v>
                </c:pt>
                <c:pt idx="407">
                  <c:v>-4.8620556000000001E-4</c:v>
                </c:pt>
                <c:pt idx="408">
                  <c:v>-5.6611556E-4</c:v>
                </c:pt>
                <c:pt idx="409">
                  <c:v>-6.322748E-4</c:v>
                </c:pt>
                <c:pt idx="410">
                  <c:v>-7.0206632000000013E-4</c:v>
                </c:pt>
                <c:pt idx="411">
                  <c:v>-7.8586802000000003E-4</c:v>
                </c:pt>
                <c:pt idx="412">
                  <c:v>-8.5514063999999994E-4</c:v>
                </c:pt>
                <c:pt idx="413">
                  <c:v>-8.7952874000000005E-4</c:v>
                </c:pt>
                <c:pt idx="414">
                  <c:v>-8.5903233999999986E-4</c:v>
                </c:pt>
                <c:pt idx="415">
                  <c:v>-7.978025999999999E-4</c:v>
                </c:pt>
                <c:pt idx="416">
                  <c:v>-7.1555757999999998E-4</c:v>
                </c:pt>
                <c:pt idx="417">
                  <c:v>-6.4628495999999986E-4</c:v>
                </c:pt>
                <c:pt idx="418">
                  <c:v>-6.0788665999999994E-4</c:v>
                </c:pt>
                <c:pt idx="419">
                  <c:v>-5.8946585999999999E-4</c:v>
                </c:pt>
                <c:pt idx="420">
                  <c:v>-5.8920641999999994E-4</c:v>
                </c:pt>
                <c:pt idx="421">
                  <c:v>-6.0918391999999991E-4</c:v>
                </c:pt>
                <c:pt idx="422">
                  <c:v>-6.3512871999999994E-4</c:v>
                </c:pt>
                <c:pt idx="423">
                  <c:v>-6.5095505999999991E-4</c:v>
                </c:pt>
                <c:pt idx="424">
                  <c:v>-6.5147396000000003E-4</c:v>
                </c:pt>
                <c:pt idx="425">
                  <c:v>-6.2345358000000001E-4</c:v>
                </c:pt>
                <c:pt idx="426">
                  <c:v>-5.6092662000000002E-4</c:v>
                </c:pt>
                <c:pt idx="427">
                  <c:v>-4.9061619999999999E-4</c:v>
                </c:pt>
                <c:pt idx="428">
                  <c:v>-4.3172149999999999E-4</c:v>
                </c:pt>
                <c:pt idx="429">
                  <c:v>-3.8268582000000004E-4</c:v>
                </c:pt>
                <c:pt idx="430">
                  <c:v>-3.3806076E-4</c:v>
                </c:pt>
                <c:pt idx="431">
                  <c:v>-2.9213846000000001E-4</c:v>
                </c:pt>
                <c:pt idx="432">
                  <c:v>-2.4647562000000003E-4</c:v>
                </c:pt>
                <c:pt idx="433">
                  <c:v>-2.2597922E-4</c:v>
                </c:pt>
                <c:pt idx="434">
                  <c:v>-2.4362168000000001E-4</c:v>
                </c:pt>
                <c:pt idx="435">
                  <c:v>-2.8669003999999998E-4</c:v>
                </c:pt>
                <c:pt idx="436">
                  <c:v>-3.2379110000000001E-4</c:v>
                </c:pt>
                <c:pt idx="437">
                  <c:v>-3.1860214000000001E-4</c:v>
                </c:pt>
                <c:pt idx="438">
                  <c:v>-2.5296179600000002E-4</c:v>
                </c:pt>
                <c:pt idx="439">
                  <c:v>-1.5826327599999999E-4</c:v>
                </c:pt>
                <c:pt idx="440">
                  <c:v>-9.3401276000000018E-5</c:v>
                </c:pt>
                <c:pt idx="441">
                  <c:v>-1.03779196E-4</c:v>
                </c:pt>
                <c:pt idx="442">
                  <c:v>-2.0366667599999998E-4</c:v>
                </c:pt>
                <c:pt idx="443">
                  <c:v>-3.5518432E-4</c:v>
                </c:pt>
                <c:pt idx="444">
                  <c:v>-4.8257330000000002E-4</c:v>
                </c:pt>
                <c:pt idx="445">
                  <c:v>-5.0384803999999994E-4</c:v>
                </c:pt>
                <c:pt idx="446">
                  <c:v>-3.8476139999999999E-4</c:v>
                </c:pt>
                <c:pt idx="447">
                  <c:v>-1.5047985999999995E-4</c:v>
                </c:pt>
                <c:pt idx="448">
                  <c:v>1.2064332000000001E-4</c:v>
                </c:pt>
                <c:pt idx="449">
                  <c:v>3.2820173999999999E-4</c:v>
                </c:pt>
                <c:pt idx="450">
                  <c:v>4.0214442000000001E-4</c:v>
                </c:pt>
                <c:pt idx="451">
                  <c:v>3.3857965999999995E-4</c:v>
                </c:pt>
                <c:pt idx="452">
                  <c:v>1.8057583999999999E-4</c:v>
                </c:pt>
                <c:pt idx="453">
                  <c:v>-1.2453480000000009E-5</c:v>
                </c:pt>
                <c:pt idx="454">
                  <c:v>-1.7668408000000001E-4</c:v>
                </c:pt>
                <c:pt idx="455">
                  <c:v>-2.9914353999999999E-4</c:v>
                </c:pt>
                <c:pt idx="456">
                  <c:v>-3.9643655999999994E-4</c:v>
                </c:pt>
                <c:pt idx="457">
                  <c:v>-4.6259582000000003E-4</c:v>
                </c:pt>
                <c:pt idx="458">
                  <c:v>-4.8672447999999999E-4</c:v>
                </c:pt>
                <c:pt idx="459">
                  <c:v>-4.6700642000000001E-4</c:v>
                </c:pt>
                <c:pt idx="460">
                  <c:v>-3.9799323999999993E-4</c:v>
                </c:pt>
                <c:pt idx="461">
                  <c:v>-2.9810574800000005E-4</c:v>
                </c:pt>
                <c:pt idx="462">
                  <c:v>-2.1274734800000002E-4</c:v>
                </c:pt>
                <c:pt idx="463">
                  <c:v>-1.66306168E-4</c:v>
                </c:pt>
                <c:pt idx="464">
                  <c:v>-1.64230588E-4</c:v>
                </c:pt>
                <c:pt idx="465">
                  <c:v>-1.9925606799999998E-4</c:v>
                </c:pt>
                <c:pt idx="466">
                  <c:v>-2.5296180000000001E-4</c:v>
                </c:pt>
                <c:pt idx="467">
                  <c:v>-3.0173801999999999E-4</c:v>
                </c:pt>
                <c:pt idx="468">
                  <c:v>-3.2820169999999999E-4</c:v>
                </c:pt>
                <c:pt idx="469">
                  <c:v>-3.2534778000000006E-4</c:v>
                </c:pt>
                <c:pt idx="470">
                  <c:v>-2.8980342000000005E-4</c:v>
                </c:pt>
                <c:pt idx="471">
                  <c:v>-2.3194652000000003E-4</c:v>
                </c:pt>
                <c:pt idx="472">
                  <c:v>-1.7694354E-4</c:v>
                </c:pt>
                <c:pt idx="473">
                  <c:v>-1.4451254E-4</c:v>
                </c:pt>
                <c:pt idx="474">
                  <c:v>-1.3543185999999999E-4</c:v>
                </c:pt>
                <c:pt idx="475">
                  <c:v>-1.4113969999999997E-4</c:v>
                </c:pt>
                <c:pt idx="476">
                  <c:v>-1.4477197199999999E-4</c:v>
                </c:pt>
                <c:pt idx="477">
                  <c:v>-1.4010191199999999E-4</c:v>
                </c:pt>
                <c:pt idx="478">
                  <c:v>-1.2635117200000001E-4</c:v>
                </c:pt>
                <c:pt idx="479">
                  <c:v>-1.02481948E-4</c:v>
                </c:pt>
                <c:pt idx="480">
                  <c:v>-7.2126540000000004E-5</c:v>
                </c:pt>
                <c:pt idx="481">
                  <c:v>-2.5685348000000001E-5</c:v>
                </c:pt>
                <c:pt idx="482">
                  <c:v>5.2927392000000002E-5</c:v>
                </c:pt>
                <c:pt idx="483">
                  <c:v>1.49182592E-4</c:v>
                </c:pt>
                <c:pt idx="484">
                  <c:v>2.3739490799999999E-4</c:v>
                </c:pt>
                <c:pt idx="485">
                  <c:v>3.1211594E-4</c:v>
                </c:pt>
                <c:pt idx="486">
                  <c:v>3.6711892E-4</c:v>
                </c:pt>
                <c:pt idx="487">
                  <c:v>4.0837115999999994E-4</c:v>
                </c:pt>
                <c:pt idx="488">
                  <c:v>4.5922298E-4</c:v>
                </c:pt>
                <c:pt idx="489">
                  <c:v>5.2538222000000001E-4</c:v>
                </c:pt>
                <c:pt idx="490">
                  <c:v>5.8401746000000005E-4</c:v>
                </c:pt>
                <c:pt idx="491">
                  <c:v>6.2137797999999998E-4</c:v>
                </c:pt>
                <c:pt idx="492">
                  <c:v>6.2604804000000009E-4</c:v>
                </c:pt>
                <c:pt idx="493">
                  <c:v>5.9102256000000001E-4</c:v>
                </c:pt>
                <c:pt idx="494">
                  <c:v>5.3212788000000003E-4</c:v>
                </c:pt>
                <c:pt idx="495">
                  <c:v>4.7219540000000004E-4</c:v>
                </c:pt>
                <c:pt idx="496">
                  <c:v>4.1693296000000003E-4</c:v>
                </c:pt>
                <c:pt idx="497">
                  <c:v>3.7308624000000003E-4</c:v>
                </c:pt>
                <c:pt idx="498">
                  <c:v>3.4791978E-4</c:v>
                </c:pt>
                <c:pt idx="499">
                  <c:v>3.3832019999999999E-4</c:v>
                </c:pt>
                <c:pt idx="500">
                  <c:v>3.4480640000000005E-4</c:v>
                </c:pt>
                <c:pt idx="501">
                  <c:v>3.7723740000000002E-4</c:v>
                </c:pt>
                <c:pt idx="502">
                  <c:v>4.4054271999999998E-4</c:v>
                </c:pt>
                <c:pt idx="503">
                  <c:v>5.3212786E-4</c:v>
                </c:pt>
                <c:pt idx="504">
                  <c:v>6.4213380000000008E-4</c:v>
                </c:pt>
                <c:pt idx="505">
                  <c:v>7.4357796E-4</c:v>
                </c:pt>
                <c:pt idx="506">
                  <c:v>7.8379240000000009E-4</c:v>
                </c:pt>
                <c:pt idx="507">
                  <c:v>7.1633592000000003E-4</c:v>
                </c:pt>
                <c:pt idx="508">
                  <c:v>5.3524122000000009E-4</c:v>
                </c:pt>
                <c:pt idx="509">
                  <c:v>2.6852868000000002E-4</c:v>
                </c:pt>
                <c:pt idx="510">
                  <c:v>-2.5944800000000013E-5</c:v>
                </c:pt>
                <c:pt idx="511">
                  <c:v>-2.6930701999999996E-4</c:v>
                </c:pt>
                <c:pt idx="512">
                  <c:v>-4.0785225999999993E-4</c:v>
                </c:pt>
                <c:pt idx="513">
                  <c:v>-4.3613210000000003E-4</c:v>
                </c:pt>
                <c:pt idx="514">
                  <c:v>-3.6997286000000002E-4</c:v>
                </c:pt>
                <c:pt idx="515">
                  <c:v>-2.3895162000000001E-4</c:v>
                </c:pt>
                <c:pt idx="516">
                  <c:v>-8.7952880000000008E-5</c:v>
                </c:pt>
                <c:pt idx="517">
                  <c:v>5.0073460000000005E-5</c:v>
                </c:pt>
                <c:pt idx="518">
                  <c:v>1.6007942000000001E-4</c:v>
                </c:pt>
                <c:pt idx="519">
                  <c:v>2.3739492000000002E-4</c:v>
                </c:pt>
                <c:pt idx="520">
                  <c:v>2.8046328000000002E-4</c:v>
                </c:pt>
                <c:pt idx="521">
                  <c:v>3.0070021999999998E-4</c:v>
                </c:pt>
                <c:pt idx="522">
                  <c:v>3.0692698E-4</c:v>
                </c:pt>
                <c:pt idx="523">
                  <c:v>2.9369512000000002E-4</c:v>
                </c:pt>
                <c:pt idx="524">
                  <c:v>2.5374013199999998E-4</c:v>
                </c:pt>
                <c:pt idx="525">
                  <c:v>1.9121317199999999E-4</c:v>
                </c:pt>
                <c:pt idx="526">
                  <c:v>1.2453503600000002E-4</c:v>
                </c:pt>
                <c:pt idx="527">
                  <c:v>8.2504456000000002E-5</c:v>
                </c:pt>
                <c:pt idx="528">
                  <c:v>9.3141836000000002E-5</c:v>
                </c:pt>
                <c:pt idx="529">
                  <c:v>1.60598324E-4</c:v>
                </c:pt>
                <c:pt idx="530">
                  <c:v>2.6230194399999996E-4</c:v>
                </c:pt>
                <c:pt idx="531">
                  <c:v>3.4247138000000001E-4</c:v>
                </c:pt>
                <c:pt idx="532">
                  <c:v>3.5025482000000001E-4</c:v>
                </c:pt>
                <c:pt idx="533">
                  <c:v>2.8072275199999999E-4</c:v>
                </c:pt>
                <c:pt idx="534">
                  <c:v>1.65268392E-4</c:v>
                </c:pt>
                <c:pt idx="535">
                  <c:v>6.0451395999999984E-5</c:v>
                </c:pt>
                <c:pt idx="536">
                  <c:v>2.4907016000000001E-5</c:v>
                </c:pt>
                <c:pt idx="537">
                  <c:v>7.2126555999999994E-5</c:v>
                </c:pt>
                <c:pt idx="538">
                  <c:v>1.69938464E-4</c:v>
                </c:pt>
                <c:pt idx="539">
                  <c:v>2.6308028400000001E-4</c:v>
                </c:pt>
                <c:pt idx="540">
                  <c:v>2.8539281199999993E-4</c:v>
                </c:pt>
                <c:pt idx="541">
                  <c:v>2.0807731199999998E-4</c:v>
                </c:pt>
                <c:pt idx="542">
                  <c:v>6.9272632000000019E-5</c:v>
                </c:pt>
                <c:pt idx="543">
                  <c:v>-7.498046799999999E-5</c:v>
                </c:pt>
                <c:pt idx="544">
                  <c:v>-1.69419528E-4</c:v>
                </c:pt>
                <c:pt idx="545">
                  <c:v>-1.7383014400000003E-4</c:v>
                </c:pt>
                <c:pt idx="546">
                  <c:v>-9.1325684000000015E-5</c:v>
                </c:pt>
                <c:pt idx="547">
                  <c:v>3.8138856000000001E-5</c:v>
                </c:pt>
                <c:pt idx="548">
                  <c:v>1.72014016E-4</c:v>
                </c:pt>
                <c:pt idx="549">
                  <c:v>2.6723141599999995E-4</c:v>
                </c:pt>
                <c:pt idx="550">
                  <c:v>2.9940296E-4</c:v>
                </c:pt>
                <c:pt idx="551">
                  <c:v>2.8201993999999993E-4</c:v>
                </c:pt>
                <c:pt idx="552">
                  <c:v>2.4024882000000004E-4</c:v>
                </c:pt>
                <c:pt idx="553">
                  <c:v>1.9484542000000002E-4</c:v>
                </c:pt>
                <c:pt idx="554">
                  <c:v>1.6474946000000001E-4</c:v>
                </c:pt>
                <c:pt idx="555">
                  <c:v>1.5540934000000001E-4</c:v>
                </c:pt>
                <c:pt idx="556">
                  <c:v>1.5722548000000002E-4</c:v>
                </c:pt>
                <c:pt idx="557">
                  <c:v>1.7460850000000001E-4</c:v>
                </c:pt>
                <c:pt idx="558">
                  <c:v>2.0781786000000001E-4</c:v>
                </c:pt>
                <c:pt idx="559">
                  <c:v>2.4673506000000002E-4</c:v>
                </c:pt>
                <c:pt idx="560">
                  <c:v>2.8435502E-4</c:v>
                </c:pt>
                <c:pt idx="561">
                  <c:v>3.0874313999999998E-4</c:v>
                </c:pt>
                <c:pt idx="562">
                  <c:v>2.9447350000000002E-4</c:v>
                </c:pt>
                <c:pt idx="563">
                  <c:v>2.3324376400000001E-4</c:v>
                </c:pt>
                <c:pt idx="564">
                  <c:v>1.3465352400000001E-4</c:v>
                </c:pt>
                <c:pt idx="565">
                  <c:v>1.8161363999999993E-5</c:v>
                </c:pt>
                <c:pt idx="566">
                  <c:v>-8.1726116000000007E-5</c:v>
                </c:pt>
                <c:pt idx="567">
                  <c:v>-1.33615716E-4</c:v>
                </c:pt>
                <c:pt idx="568">
                  <c:v>-1.3024289199999999E-4</c:v>
                </c:pt>
                <c:pt idx="569">
                  <c:v>-8.2245012000000002E-5</c:v>
                </c:pt>
                <c:pt idx="570">
                  <c:v>-1.2972319999999952E-6</c:v>
                </c:pt>
                <c:pt idx="571">
                  <c:v>8.5098948000000011E-5</c:v>
                </c:pt>
                <c:pt idx="572">
                  <c:v>1.4139916800000001E-4</c:v>
                </c:pt>
                <c:pt idx="573">
                  <c:v>1.5696604800000003E-4</c:v>
                </c:pt>
                <c:pt idx="574">
                  <c:v>1.3595076E-4</c:v>
                </c:pt>
                <c:pt idx="575">
                  <c:v>7.9909996000000001E-5</c:v>
                </c:pt>
                <c:pt idx="576">
                  <c:v>1.7123575999999994E-5</c:v>
                </c:pt>
                <c:pt idx="577">
                  <c:v>-2.8279831999999997E-5</c:v>
                </c:pt>
                <c:pt idx="578">
                  <c:v>-5.9154143999999997E-5</c:v>
                </c:pt>
                <c:pt idx="579">
                  <c:v>-7.3683232E-5</c:v>
                </c:pt>
                <c:pt idx="580">
                  <c:v>-7.1867096000000004E-5</c:v>
                </c:pt>
                <c:pt idx="581">
                  <c:v>-6.3564760000000002E-5</c:v>
                </c:pt>
                <c:pt idx="582">
                  <c:v>-4.1771128000000007E-5</c:v>
                </c:pt>
                <c:pt idx="583">
                  <c:v>2.5945599999999536E-7</c:v>
                </c:pt>
                <c:pt idx="584">
                  <c:v>5.7078572000000003E-5</c:v>
                </c:pt>
                <c:pt idx="585">
                  <c:v>1.3595076E-4</c:v>
                </c:pt>
                <c:pt idx="586">
                  <c:v>2.3765438399999997E-4</c:v>
                </c:pt>
                <c:pt idx="587">
                  <c:v>3.5336819999999997E-4</c:v>
                </c:pt>
                <c:pt idx="588">
                  <c:v>4.6778476E-4</c:v>
                </c:pt>
                <c:pt idx="589">
                  <c:v>5.5573763999999999E-4</c:v>
                </c:pt>
                <c:pt idx="590">
                  <c:v>5.9387649999999997E-4</c:v>
                </c:pt>
                <c:pt idx="591">
                  <c:v>5.7286119999999988E-4</c:v>
                </c:pt>
                <c:pt idx="592">
                  <c:v>4.9191341999999991E-4</c:v>
                </c:pt>
                <c:pt idx="593">
                  <c:v>3.8268581999999999E-4</c:v>
                </c:pt>
                <c:pt idx="594">
                  <c:v>2.8669003999999998E-4</c:v>
                </c:pt>
                <c:pt idx="595">
                  <c:v>2.1534184E-4</c:v>
                </c:pt>
                <c:pt idx="596">
                  <c:v>1.6397113999999999E-4</c:v>
                </c:pt>
                <c:pt idx="597">
                  <c:v>1.2271890399999998E-4</c:v>
                </c:pt>
              </c:numCache>
            </c:numRef>
          </c:val>
          <c:smooth val="0"/>
        </c:ser>
        <c:ser>
          <c:idx val="94"/>
          <c:order val="93"/>
          <c:marker>
            <c:symbol val="none"/>
          </c:marker>
          <c:val>
            <c:numRef>
              <c:f>Sheet1!$CR$2:$CR$599</c:f>
              <c:numCache>
                <c:formatCode>0.00E+00</c:formatCode>
                <c:ptCount val="598"/>
                <c:pt idx="0">
                  <c:v>4.3716989999999998E-4</c:v>
                </c:pt>
                <c:pt idx="1">
                  <c:v>6.1489179999999995E-4</c:v>
                </c:pt>
                <c:pt idx="2">
                  <c:v>5.5677544E-4</c:v>
                </c:pt>
                <c:pt idx="3">
                  <c:v>5.5677544E-4</c:v>
                </c:pt>
                <c:pt idx="4">
                  <c:v>5.0955590000000006E-4</c:v>
                </c:pt>
                <c:pt idx="5">
                  <c:v>4.4417500000000005E-4</c:v>
                </c:pt>
                <c:pt idx="6">
                  <c:v>3.7905353999999997E-4</c:v>
                </c:pt>
                <c:pt idx="7">
                  <c:v>3.1522931999999995E-4</c:v>
                </c:pt>
                <c:pt idx="8">
                  <c:v>2.4881061999999999E-4</c:v>
                </c:pt>
                <c:pt idx="9">
                  <c:v>1.8109468799999999E-4</c:v>
                </c:pt>
                <c:pt idx="10">
                  <c:v>1.2012440799999999E-4</c:v>
                </c:pt>
                <c:pt idx="11">
                  <c:v>7.8872179999999999E-5</c:v>
                </c:pt>
                <c:pt idx="12">
                  <c:v>5.3186831999999991E-5</c:v>
                </c:pt>
                <c:pt idx="13">
                  <c:v>4.9035671999999992E-5</c:v>
                </c:pt>
                <c:pt idx="14">
                  <c:v>7.4980464000000006E-5</c:v>
                </c:pt>
                <c:pt idx="15">
                  <c:v>1.1934606399999999E-4</c:v>
                </c:pt>
                <c:pt idx="16">
                  <c:v>1.8861869199999999E-4</c:v>
                </c:pt>
                <c:pt idx="17">
                  <c:v>2.929168E-4</c:v>
                </c:pt>
                <c:pt idx="18">
                  <c:v>3.9747433999999993E-4</c:v>
                </c:pt>
                <c:pt idx="19">
                  <c:v>4.7453039999999995E-4</c:v>
                </c:pt>
                <c:pt idx="20">
                  <c:v>5.1707987999999989E-4</c:v>
                </c:pt>
                <c:pt idx="21">
                  <c:v>5.002157399999999E-4</c:v>
                </c:pt>
                <c:pt idx="22">
                  <c:v>4.3846709999999998E-4</c:v>
                </c:pt>
                <c:pt idx="23">
                  <c:v>3.7983186000000005E-4</c:v>
                </c:pt>
                <c:pt idx="24">
                  <c:v>3.4195245999999997E-4</c:v>
                </c:pt>
                <c:pt idx="25">
                  <c:v>3.3390957999999998E-4</c:v>
                </c:pt>
                <c:pt idx="26">
                  <c:v>3.6426499999999996E-4</c:v>
                </c:pt>
                <c:pt idx="27">
                  <c:v>4.1122510000000001E-4</c:v>
                </c:pt>
                <c:pt idx="28">
                  <c:v>4.5169898000000004E-4</c:v>
                </c:pt>
                <c:pt idx="29">
                  <c:v>4.8542721999999996E-4</c:v>
                </c:pt>
                <c:pt idx="30">
                  <c:v>5.1578264000000005E-4</c:v>
                </c:pt>
                <c:pt idx="31">
                  <c:v>5.4094910000000002E-4</c:v>
                </c:pt>
                <c:pt idx="32">
                  <c:v>5.6092659999999999E-4</c:v>
                </c:pt>
                <c:pt idx="33">
                  <c:v>5.6922894E-4</c:v>
                </c:pt>
                <c:pt idx="34">
                  <c:v>5.6274274000000005E-4</c:v>
                </c:pt>
                <c:pt idx="35">
                  <c:v>5.5184592000000004E-4</c:v>
                </c:pt>
                <c:pt idx="36">
                  <c:v>5.3965185999999997E-4</c:v>
                </c:pt>
                <c:pt idx="37">
                  <c:v>5.1240982E-4</c:v>
                </c:pt>
                <c:pt idx="38">
                  <c:v>4.6233635999999996E-4</c:v>
                </c:pt>
                <c:pt idx="39">
                  <c:v>3.7697796400000002E-4</c:v>
                </c:pt>
                <c:pt idx="40">
                  <c:v>2.4958898399999999E-4</c:v>
                </c:pt>
                <c:pt idx="41">
                  <c:v>1.13378784E-4</c:v>
                </c:pt>
                <c:pt idx="42">
                  <c:v>2.1274732000000002E-5</c:v>
                </c:pt>
                <c:pt idx="43">
                  <c:v>3.8917119999999973E-6</c:v>
                </c:pt>
                <c:pt idx="44">
                  <c:v>6.5640328000000006E-5</c:v>
                </c:pt>
                <c:pt idx="45">
                  <c:v>1.80056908E-4</c:v>
                </c:pt>
                <c:pt idx="46">
                  <c:v>2.9654906800000001E-4</c:v>
                </c:pt>
                <c:pt idx="47">
                  <c:v>3.6763782000000006E-4</c:v>
                </c:pt>
                <c:pt idx="48">
                  <c:v>3.7723740000000002E-4</c:v>
                </c:pt>
                <c:pt idx="49">
                  <c:v>3.333907E-4</c:v>
                </c:pt>
                <c:pt idx="50">
                  <c:v>2.52702364E-4</c:v>
                </c:pt>
                <c:pt idx="51">
                  <c:v>1.6578728E-4</c:v>
                </c:pt>
                <c:pt idx="52">
                  <c:v>1.0274141599999999E-4</c:v>
                </c:pt>
                <c:pt idx="53">
                  <c:v>6.9791515999999995E-5</c:v>
                </c:pt>
                <c:pt idx="54">
                  <c:v>7.6537156000000003E-5</c:v>
                </c:pt>
                <c:pt idx="55">
                  <c:v>1.3439405200000001E-4</c:v>
                </c:pt>
                <c:pt idx="56">
                  <c:v>2.2468195600000001E-4</c:v>
                </c:pt>
                <c:pt idx="57">
                  <c:v>3.2638557999999996E-4</c:v>
                </c:pt>
                <c:pt idx="58">
                  <c:v>4.2238133999999999E-4</c:v>
                </c:pt>
                <c:pt idx="59">
                  <c:v>4.924323E-4</c:v>
                </c:pt>
                <c:pt idx="60">
                  <c:v>5.2408496000000003E-4</c:v>
                </c:pt>
                <c:pt idx="61">
                  <c:v>5.2252828000000004E-4</c:v>
                </c:pt>
                <c:pt idx="62">
                  <c:v>4.9450790000000002E-4</c:v>
                </c:pt>
                <c:pt idx="63">
                  <c:v>4.4832615999999999E-4</c:v>
                </c:pt>
                <c:pt idx="64">
                  <c:v>3.8683697999999998E-4</c:v>
                </c:pt>
                <c:pt idx="65">
                  <c:v>3.1652658000000004E-4</c:v>
                </c:pt>
                <c:pt idx="66">
                  <c:v>2.5270236000000002E-4</c:v>
                </c:pt>
                <c:pt idx="67">
                  <c:v>2.0496392000000002E-4</c:v>
                </c:pt>
                <c:pt idx="68">
                  <c:v>1.8317027999999999E-4</c:v>
                </c:pt>
                <c:pt idx="69">
                  <c:v>1.9121317999999999E-4</c:v>
                </c:pt>
                <c:pt idx="70">
                  <c:v>2.1715798000000001E-4</c:v>
                </c:pt>
                <c:pt idx="71">
                  <c:v>2.3739491999999999E-4</c:v>
                </c:pt>
                <c:pt idx="72">
                  <c:v>2.3713546000000003E-4</c:v>
                </c:pt>
                <c:pt idx="73">
                  <c:v>2.1637962000000001E-4</c:v>
                </c:pt>
                <c:pt idx="74">
                  <c:v>1.8394862000000001E-4</c:v>
                </c:pt>
                <c:pt idx="75">
                  <c:v>1.6085774000000001E-4</c:v>
                </c:pt>
                <c:pt idx="76">
                  <c:v>1.6059830000000002E-4</c:v>
                </c:pt>
                <c:pt idx="77">
                  <c:v>1.8005690000000001E-4</c:v>
                </c:pt>
                <c:pt idx="78">
                  <c:v>2.060017E-4</c:v>
                </c:pt>
                <c:pt idx="79">
                  <c:v>2.1326624E-4</c:v>
                </c:pt>
                <c:pt idx="80">
                  <c:v>1.7512738800000001E-4</c:v>
                </c:pt>
                <c:pt idx="81">
                  <c:v>9.9109128000000006E-5</c:v>
                </c:pt>
                <c:pt idx="82">
                  <c:v>1.4529088000000007E-5</c:v>
                </c:pt>
                <c:pt idx="83">
                  <c:v>-4.3068363999999997E-5</c:v>
                </c:pt>
                <c:pt idx="84">
                  <c:v>-4.1511684000000007E-5</c:v>
                </c:pt>
                <c:pt idx="85">
                  <c:v>1.2712947999999999E-5</c:v>
                </c:pt>
                <c:pt idx="86">
                  <c:v>9.1585128000000002E-5</c:v>
                </c:pt>
                <c:pt idx="87">
                  <c:v>1.6760338800000002E-4</c:v>
                </c:pt>
                <c:pt idx="88">
                  <c:v>2.0522333999999998E-4</c:v>
                </c:pt>
                <c:pt idx="89">
                  <c:v>1.9536432000000003E-4</c:v>
                </c:pt>
                <c:pt idx="90">
                  <c:v>1.6630614399999998E-4</c:v>
                </c:pt>
                <c:pt idx="91">
                  <c:v>1.3802631999999999E-4</c:v>
                </c:pt>
                <c:pt idx="92">
                  <c:v>1.2687005999999999E-4</c:v>
                </c:pt>
                <c:pt idx="93">
                  <c:v>1.4788536E-4</c:v>
                </c:pt>
                <c:pt idx="94">
                  <c:v>1.9017537999999997E-4</c:v>
                </c:pt>
                <c:pt idx="95">
                  <c:v>2.3454099600000002E-4</c:v>
                </c:pt>
                <c:pt idx="96">
                  <c:v>2.6567475999999998E-4</c:v>
                </c:pt>
                <c:pt idx="97">
                  <c:v>2.7527433999999999E-4</c:v>
                </c:pt>
                <c:pt idx="98">
                  <c:v>2.7734991999999999E-4</c:v>
                </c:pt>
                <c:pt idx="99">
                  <c:v>2.9291682000000003E-4</c:v>
                </c:pt>
                <c:pt idx="100">
                  <c:v>3.1678604E-4</c:v>
                </c:pt>
                <c:pt idx="101">
                  <c:v>3.3001787999999995E-4</c:v>
                </c:pt>
                <c:pt idx="102">
                  <c:v>3.1315375999999993E-4</c:v>
                </c:pt>
                <c:pt idx="103">
                  <c:v>2.4907010399999996E-4</c:v>
                </c:pt>
                <c:pt idx="104">
                  <c:v>1.50479852E-4</c:v>
                </c:pt>
                <c:pt idx="105">
                  <c:v>7.4202127999999995E-5</c:v>
                </c:pt>
                <c:pt idx="106">
                  <c:v>6.7715928000000003E-5</c:v>
                </c:pt>
                <c:pt idx="107">
                  <c:v>1.2738896799999999E-4</c:v>
                </c:pt>
                <c:pt idx="108">
                  <c:v>2.2053080400000002E-4</c:v>
                </c:pt>
                <c:pt idx="109">
                  <c:v>3.1133759599999997E-4</c:v>
                </c:pt>
                <c:pt idx="110">
                  <c:v>3.6167049999999998E-4</c:v>
                </c:pt>
                <c:pt idx="111">
                  <c:v>3.6867560000000005E-4</c:v>
                </c:pt>
                <c:pt idx="112">
                  <c:v>3.5803822000000002E-4</c:v>
                </c:pt>
                <c:pt idx="113">
                  <c:v>3.3572567999999998E-4</c:v>
                </c:pt>
                <c:pt idx="114">
                  <c:v>2.9032228E-4</c:v>
                </c:pt>
                <c:pt idx="115">
                  <c:v>2.2649808E-4</c:v>
                </c:pt>
                <c:pt idx="116">
                  <c:v>1.5255540000000002E-4</c:v>
                </c:pt>
                <c:pt idx="117">
                  <c:v>9.8590219999999991E-5</c:v>
                </c:pt>
                <c:pt idx="118">
                  <c:v>1.0974650000000001E-4</c:v>
                </c:pt>
                <c:pt idx="119">
                  <c:v>1.956238E-4</c:v>
                </c:pt>
                <c:pt idx="120">
                  <c:v>3.1315374000000001E-4</c:v>
                </c:pt>
                <c:pt idx="121">
                  <c:v>3.9954992000000003E-4</c:v>
                </c:pt>
                <c:pt idx="122">
                  <c:v>3.9929048000000004E-4</c:v>
                </c:pt>
                <c:pt idx="123">
                  <c:v>3.0407306E-4</c:v>
                </c:pt>
                <c:pt idx="124">
                  <c:v>1.6371168000000003E-4</c:v>
                </c:pt>
                <c:pt idx="125">
                  <c:v>4.8776220000000004E-5</c:v>
                </c:pt>
                <c:pt idx="126">
                  <c:v>2.1793640000000004E-5</c:v>
                </c:pt>
                <c:pt idx="127">
                  <c:v>9.6255220000000008E-5</c:v>
                </c:pt>
                <c:pt idx="128">
                  <c:v>2.3350321999999999E-4</c:v>
                </c:pt>
                <c:pt idx="129">
                  <c:v>3.6763783999999998E-4</c:v>
                </c:pt>
                <c:pt idx="130">
                  <c:v>4.4443443999999993E-4</c:v>
                </c:pt>
                <c:pt idx="131">
                  <c:v>4.4183996000000004E-4</c:v>
                </c:pt>
                <c:pt idx="132">
                  <c:v>3.7697795999999998E-4</c:v>
                </c:pt>
                <c:pt idx="133">
                  <c:v>2.8227941999999997E-4</c:v>
                </c:pt>
                <c:pt idx="134">
                  <c:v>1.91732072E-4</c:v>
                </c:pt>
                <c:pt idx="135">
                  <c:v>1.3179959200000001E-4</c:v>
                </c:pt>
                <c:pt idx="136">
                  <c:v>1.0507644000000001E-4</c:v>
                </c:pt>
                <c:pt idx="137">
                  <c:v>1.092276E-4</c:v>
                </c:pt>
                <c:pt idx="138">
                  <c:v>1.3854524E-4</c:v>
                </c:pt>
                <c:pt idx="139">
                  <c:v>1.7331126800000001E-4</c:v>
                </c:pt>
                <c:pt idx="140">
                  <c:v>1.9743992800000002E-4</c:v>
                </c:pt>
                <c:pt idx="141">
                  <c:v>2.0729896000000001E-4</c:v>
                </c:pt>
                <c:pt idx="142">
                  <c:v>2.0444503999999999E-4</c:v>
                </c:pt>
                <c:pt idx="143">
                  <c:v>2.0288833999999997E-4</c:v>
                </c:pt>
                <c:pt idx="144">
                  <c:v>2.2079026E-4</c:v>
                </c:pt>
                <c:pt idx="145">
                  <c:v>2.6100469999999998E-4</c:v>
                </c:pt>
                <c:pt idx="146">
                  <c:v>3.1574822000000002E-4</c:v>
                </c:pt>
                <c:pt idx="147">
                  <c:v>3.7386456000000005E-4</c:v>
                </c:pt>
                <c:pt idx="148">
                  <c:v>4.2705139999999993E-4</c:v>
                </c:pt>
                <c:pt idx="149">
                  <c:v>4.8075714000000004E-4</c:v>
                </c:pt>
                <c:pt idx="150">
                  <c:v>5.3601958000000006E-4</c:v>
                </c:pt>
                <c:pt idx="151">
                  <c:v>5.8609303999999994E-4</c:v>
                </c:pt>
                <c:pt idx="152">
                  <c:v>6.1930239999999999E-4</c:v>
                </c:pt>
                <c:pt idx="153">
                  <c:v>6.1618904000000001E-4</c:v>
                </c:pt>
                <c:pt idx="154">
                  <c:v>5.6896949999999996E-4</c:v>
                </c:pt>
                <c:pt idx="155">
                  <c:v>4.9554570000000004E-4</c:v>
                </c:pt>
                <c:pt idx="156">
                  <c:v>4.0914951999999996E-4</c:v>
                </c:pt>
                <c:pt idx="157">
                  <c:v>3.1886160000000002E-4</c:v>
                </c:pt>
                <c:pt idx="158">
                  <c:v>2.4725394E-4</c:v>
                </c:pt>
                <c:pt idx="159">
                  <c:v>2.0236944000000002E-4</c:v>
                </c:pt>
                <c:pt idx="160">
                  <c:v>1.7123567999999999E-4</c:v>
                </c:pt>
                <c:pt idx="161">
                  <c:v>1.5203652000000002E-4</c:v>
                </c:pt>
                <c:pt idx="162">
                  <c:v>1.4062082E-4</c:v>
                </c:pt>
                <c:pt idx="163">
                  <c:v>1.25572836E-4</c:v>
                </c:pt>
                <c:pt idx="164">
                  <c:v>1.0663312400000001E-4</c:v>
                </c:pt>
                <c:pt idx="165">
                  <c:v>9.106624800000001E-5</c:v>
                </c:pt>
                <c:pt idx="166">
                  <c:v>8.1207232000000005E-5</c:v>
                </c:pt>
                <c:pt idx="167">
                  <c:v>7.2126544000000002E-5</c:v>
                </c:pt>
                <c:pt idx="168">
                  <c:v>5.5002976000000003E-5</c:v>
                </c:pt>
                <c:pt idx="169">
                  <c:v>1.9977488E-5</c:v>
                </c:pt>
                <c:pt idx="170">
                  <c:v>-3.7879415999999999E-5</c:v>
                </c:pt>
                <c:pt idx="171">
                  <c:v>-1.1260044E-4</c:v>
                </c:pt>
                <c:pt idx="172">
                  <c:v>-1.6941955199999999E-4</c:v>
                </c:pt>
                <c:pt idx="173">
                  <c:v>-1.7201403199999999E-4</c:v>
                </c:pt>
                <c:pt idx="174">
                  <c:v>-1.1727049199999999E-4</c:v>
                </c:pt>
                <c:pt idx="175">
                  <c:v>-1.8161351999999994E-5</c:v>
                </c:pt>
                <c:pt idx="176">
                  <c:v>9.8590248000000015E-5</c:v>
                </c:pt>
                <c:pt idx="177">
                  <c:v>1.9510490799999998E-4</c:v>
                </c:pt>
                <c:pt idx="178">
                  <c:v>2.5659407999999997E-4</c:v>
                </c:pt>
                <c:pt idx="179">
                  <c:v>3.0666753999999995E-4</c:v>
                </c:pt>
                <c:pt idx="180">
                  <c:v>3.6556224000000001E-4</c:v>
                </c:pt>
                <c:pt idx="181">
                  <c:v>4.4676945999999997E-4</c:v>
                </c:pt>
                <c:pt idx="182">
                  <c:v>5.5807266000000003E-4</c:v>
                </c:pt>
                <c:pt idx="183">
                  <c:v>6.8520218000000003E-4</c:v>
                </c:pt>
                <c:pt idx="184">
                  <c:v>8.1233165999999998E-4</c:v>
                </c:pt>
                <c:pt idx="185">
                  <c:v>9.5165514000000002E-4</c:v>
                </c:pt>
                <c:pt idx="186">
                  <c:v>1.1350848400000001E-3</c:v>
                </c:pt>
                <c:pt idx="187">
                  <c:v>1.3870089400000001E-3</c:v>
                </c:pt>
                <c:pt idx="188">
                  <c:v>1.7232535999999999E-3</c:v>
                </c:pt>
                <c:pt idx="189">
                  <c:v>2.1409650000000003E-3</c:v>
                </c:pt>
                <c:pt idx="190">
                  <c:v>2.6196466E-3</c:v>
                </c:pt>
                <c:pt idx="191">
                  <c:v>3.1403588000000005E-3</c:v>
                </c:pt>
                <c:pt idx="192">
                  <c:v>3.6841617999999999E-3</c:v>
                </c:pt>
                <c:pt idx="193">
                  <c:v>4.2313376000000002E-3</c:v>
                </c:pt>
                <c:pt idx="194">
                  <c:v>4.8005663999999993E-3</c:v>
                </c:pt>
                <c:pt idx="195">
                  <c:v>5.4133825999999998E-3</c:v>
                </c:pt>
                <c:pt idx="196">
                  <c:v>6.0728993999999998E-3</c:v>
                </c:pt>
                <c:pt idx="197">
                  <c:v>6.8063587999999996E-3</c:v>
                </c:pt>
                <c:pt idx="198">
                  <c:v>7.6243984000000002E-3</c:v>
                </c:pt>
                <c:pt idx="199">
                  <c:v>8.4865445999999997E-3</c:v>
                </c:pt>
                <c:pt idx="200">
                  <c:v>9.3865703999999987E-3</c:v>
                </c:pt>
                <c:pt idx="201">
                  <c:v>1.03252542E-2</c:v>
                </c:pt>
                <c:pt idx="202">
                  <c:v>1.1276390000000001E-2</c:v>
                </c:pt>
                <c:pt idx="203">
                  <c:v>1.225425E-2</c:v>
                </c:pt>
                <c:pt idx="204">
                  <c:v>1.3263502E-2</c:v>
                </c:pt>
                <c:pt idx="205">
                  <c:v>1.4248884E-2</c:v>
                </c:pt>
                <c:pt idx="206">
                  <c:v>1.5169924000000001E-2</c:v>
                </c:pt>
                <c:pt idx="207">
                  <c:v>1.6008201999999999E-2</c:v>
                </c:pt>
                <c:pt idx="208">
                  <c:v>1.6742440000000001E-2</c:v>
                </c:pt>
                <c:pt idx="209">
                  <c:v>1.7402215999999998E-2</c:v>
                </c:pt>
                <c:pt idx="210">
                  <c:v>1.8039161999999997E-2</c:v>
                </c:pt>
                <c:pt idx="211">
                  <c:v>1.8669359999999999E-2</c:v>
                </c:pt>
                <c:pt idx="212">
                  <c:v>1.9280878000000001E-2</c:v>
                </c:pt>
                <c:pt idx="213">
                  <c:v>1.9856333999999996E-2</c:v>
                </c:pt>
                <c:pt idx="214">
                  <c:v>2.0356032000000003E-2</c:v>
                </c:pt>
                <c:pt idx="215">
                  <c:v>2.0738457999999998E-2</c:v>
                </c:pt>
                <c:pt idx="216">
                  <c:v>2.0998943999999999E-2</c:v>
                </c:pt>
                <c:pt idx="217">
                  <c:v>2.1158246000000002E-2</c:v>
                </c:pt>
                <c:pt idx="218">
                  <c:v>2.1229073999999997E-2</c:v>
                </c:pt>
                <c:pt idx="219">
                  <c:v>2.1226997999999997E-2</c:v>
                </c:pt>
                <c:pt idx="220">
                  <c:v>2.1149681999999996E-2</c:v>
                </c:pt>
                <c:pt idx="221">
                  <c:v>2.0962619999999998E-2</c:v>
                </c:pt>
                <c:pt idx="222">
                  <c:v>2.0652838E-2</c:v>
                </c:pt>
                <c:pt idx="223">
                  <c:v>2.0242909999999999E-2</c:v>
                </c:pt>
                <c:pt idx="224">
                  <c:v>1.9762412E-2</c:v>
                </c:pt>
                <c:pt idx="225">
                  <c:v>1.9261417999999999E-2</c:v>
                </c:pt>
                <c:pt idx="226">
                  <c:v>1.8775472000000001E-2</c:v>
                </c:pt>
                <c:pt idx="227">
                  <c:v>1.8285374E-2</c:v>
                </c:pt>
                <c:pt idx="228">
                  <c:v>1.7750652000000002E-2</c:v>
                </c:pt>
                <c:pt idx="229">
                  <c:v>1.7141207999999998E-2</c:v>
                </c:pt>
                <c:pt idx="230">
                  <c:v>1.6455227999999999E-2</c:v>
                </c:pt>
                <c:pt idx="231">
                  <c:v>1.5737853999999999E-2</c:v>
                </c:pt>
                <c:pt idx="232">
                  <c:v>1.5049280000000002E-2</c:v>
                </c:pt>
                <c:pt idx="233">
                  <c:v>1.4424787999999999E-2</c:v>
                </c:pt>
                <c:pt idx="234">
                  <c:v>1.3885136000000001E-2</c:v>
                </c:pt>
                <c:pt idx="235">
                  <c:v>1.3409827999999999E-2</c:v>
                </c:pt>
                <c:pt idx="236">
                  <c:v>1.2952162E-2</c:v>
                </c:pt>
                <c:pt idx="237">
                  <c:v>1.2478410000000001E-2</c:v>
                </c:pt>
                <c:pt idx="238">
                  <c:v>1.1978196E-2</c:v>
                </c:pt>
                <c:pt idx="239">
                  <c:v>1.1453594000000001E-2</c:v>
                </c:pt>
                <c:pt idx="240">
                  <c:v>1.0937032199999999E-2</c:v>
                </c:pt>
                <c:pt idx="241">
                  <c:v>1.04749556E-2</c:v>
                </c:pt>
                <c:pt idx="242">
                  <c:v>1.00888968E-2</c:v>
                </c:pt>
                <c:pt idx="243">
                  <c:v>9.7801528000000006E-3</c:v>
                </c:pt>
                <c:pt idx="244">
                  <c:v>9.5290062000000005E-3</c:v>
                </c:pt>
                <c:pt idx="245">
                  <c:v>9.2986163999999993E-3</c:v>
                </c:pt>
                <c:pt idx="246">
                  <c:v>9.0557732000000005E-3</c:v>
                </c:pt>
                <c:pt idx="247">
                  <c:v>8.7955469999999973E-3</c:v>
                </c:pt>
                <c:pt idx="248">
                  <c:v>8.5161213999999999E-3</c:v>
                </c:pt>
                <c:pt idx="249">
                  <c:v>8.2257991999999999E-3</c:v>
                </c:pt>
                <c:pt idx="250">
                  <c:v>7.9502653999999999E-3</c:v>
                </c:pt>
                <c:pt idx="251">
                  <c:v>7.7087192000000002E-3</c:v>
                </c:pt>
                <c:pt idx="252">
                  <c:v>7.5097224000000001E-3</c:v>
                </c:pt>
                <c:pt idx="253">
                  <c:v>7.3659881999999996E-3</c:v>
                </c:pt>
                <c:pt idx="254">
                  <c:v>7.2803701999999996E-3</c:v>
                </c:pt>
                <c:pt idx="255">
                  <c:v>7.2196593999999999E-3</c:v>
                </c:pt>
                <c:pt idx="256">
                  <c:v>7.1324849999999992E-3</c:v>
                </c:pt>
                <c:pt idx="257">
                  <c:v>6.9871941999999996E-3</c:v>
                </c:pt>
                <c:pt idx="258">
                  <c:v>6.7752252000000002E-3</c:v>
                </c:pt>
                <c:pt idx="259">
                  <c:v>6.5152583999999996E-3</c:v>
                </c:pt>
                <c:pt idx="260">
                  <c:v>6.2586643999999999E-3</c:v>
                </c:pt>
                <c:pt idx="261">
                  <c:v>6.0505870000000005E-3</c:v>
                </c:pt>
                <c:pt idx="262">
                  <c:v>5.8845401999999989E-3</c:v>
                </c:pt>
                <c:pt idx="263">
                  <c:v>5.7317254000000002E-3</c:v>
                </c:pt>
                <c:pt idx="264">
                  <c:v>5.5633436000000003E-3</c:v>
                </c:pt>
                <c:pt idx="265">
                  <c:v>5.3469640000000001E-3</c:v>
                </c:pt>
                <c:pt idx="266">
                  <c:v>5.0828460000000002E-3</c:v>
                </c:pt>
                <c:pt idx="267">
                  <c:v>4.8091283999999995E-3</c:v>
                </c:pt>
                <c:pt idx="268">
                  <c:v>4.5476047999999988E-3</c:v>
                </c:pt>
                <c:pt idx="269">
                  <c:v>4.2858217999999998E-3</c:v>
                </c:pt>
                <c:pt idx="270">
                  <c:v>4.0219629999999999E-3</c:v>
                </c:pt>
                <c:pt idx="271">
                  <c:v>3.7547315999999996E-3</c:v>
                </c:pt>
                <c:pt idx="272">
                  <c:v>3.4823111999999997E-3</c:v>
                </c:pt>
                <c:pt idx="273">
                  <c:v>3.2246792000000003E-3</c:v>
                </c:pt>
                <c:pt idx="274">
                  <c:v>2.9974028E-3</c:v>
                </c:pt>
                <c:pt idx="275">
                  <c:v>2.7862121999999998E-3</c:v>
                </c:pt>
                <c:pt idx="276">
                  <c:v>2.5887721999999997E-3</c:v>
                </c:pt>
                <c:pt idx="277">
                  <c:v>2.4180553999999998E-3</c:v>
                </c:pt>
                <c:pt idx="278">
                  <c:v>2.2787317999999998E-3</c:v>
                </c:pt>
                <c:pt idx="279">
                  <c:v>2.1767686000000001E-3</c:v>
                </c:pt>
                <c:pt idx="280">
                  <c:v>2.1163172E-3</c:v>
                </c:pt>
                <c:pt idx="281">
                  <c:v>2.0696166E-3</c:v>
                </c:pt>
                <c:pt idx="282">
                  <c:v>1.9977496000000003E-3</c:v>
                </c:pt>
                <c:pt idx="283">
                  <c:v>1.8851492000000001E-3</c:v>
                </c:pt>
                <c:pt idx="284">
                  <c:v>1.736226E-3</c:v>
                </c:pt>
                <c:pt idx="285">
                  <c:v>1.5745900000000001E-3</c:v>
                </c:pt>
                <c:pt idx="286">
                  <c:v>1.4399363999999999E-3</c:v>
                </c:pt>
                <c:pt idx="287">
                  <c:v>1.3535401999999999E-3</c:v>
                </c:pt>
                <c:pt idx="288">
                  <c:v>1.2962022000000001E-3</c:v>
                </c:pt>
                <c:pt idx="289">
                  <c:v>1.2437937999999998E-3</c:v>
                </c:pt>
                <c:pt idx="290">
                  <c:v>1.1851584599999999E-3</c:v>
                </c:pt>
                <c:pt idx="291">
                  <c:v>1.1166642200000001E-3</c:v>
                </c:pt>
                <c:pt idx="292">
                  <c:v>1.0432404000000001E-3</c:v>
                </c:pt>
                <c:pt idx="293">
                  <c:v>9.809729200000001E-4</c:v>
                </c:pt>
                <c:pt idx="294">
                  <c:v>9.4257460000000005E-4</c:v>
                </c:pt>
                <c:pt idx="295">
                  <c:v>9.1896483999999998E-4</c:v>
                </c:pt>
                <c:pt idx="296">
                  <c:v>9.031384999999999E-4</c:v>
                </c:pt>
                <c:pt idx="297">
                  <c:v>8.8938774000000003E-4</c:v>
                </c:pt>
                <c:pt idx="298">
                  <c:v>8.6733465999999995E-4</c:v>
                </c:pt>
                <c:pt idx="299">
                  <c:v>8.3386587999999988E-4</c:v>
                </c:pt>
                <c:pt idx="300">
                  <c:v>7.9935930000000002E-4</c:v>
                </c:pt>
                <c:pt idx="301">
                  <c:v>7.5758817999999994E-4</c:v>
                </c:pt>
                <c:pt idx="302">
                  <c:v>7.0206631999999991E-4</c:v>
                </c:pt>
                <c:pt idx="303">
                  <c:v>6.4369052000000002E-4</c:v>
                </c:pt>
                <c:pt idx="304">
                  <c:v>5.8168244000000001E-4</c:v>
                </c:pt>
                <c:pt idx="305">
                  <c:v>5.0825863999999998E-4</c:v>
                </c:pt>
                <c:pt idx="306">
                  <c:v>4.2731085999999995E-4</c:v>
                </c:pt>
                <c:pt idx="307">
                  <c:v>3.4324970000000003E-4</c:v>
                </c:pt>
                <c:pt idx="308">
                  <c:v>2.5970743999999995E-4</c:v>
                </c:pt>
                <c:pt idx="309">
                  <c:v>1.9899660000000002E-4</c:v>
                </c:pt>
                <c:pt idx="310">
                  <c:v>1.7772188E-4</c:v>
                </c:pt>
                <c:pt idx="311">
                  <c:v>1.9043483999999999E-4</c:v>
                </c:pt>
                <c:pt idx="312">
                  <c:v>2.2935204E-4</c:v>
                </c:pt>
                <c:pt idx="313">
                  <c:v>2.7786881999999999E-4</c:v>
                </c:pt>
                <c:pt idx="314">
                  <c:v>3.1574824000000004E-4</c:v>
                </c:pt>
                <c:pt idx="315">
                  <c:v>3.3624461999999999E-4</c:v>
                </c:pt>
                <c:pt idx="316">
                  <c:v>3.3468792000000003E-4</c:v>
                </c:pt>
                <c:pt idx="317">
                  <c:v>3.0848368000000001E-4</c:v>
                </c:pt>
                <c:pt idx="318">
                  <c:v>2.6567475999999998E-4</c:v>
                </c:pt>
                <c:pt idx="319">
                  <c:v>2.0781784799999998E-4</c:v>
                </c:pt>
                <c:pt idx="320">
                  <c:v>1.35691308E-4</c:v>
                </c:pt>
                <c:pt idx="321">
                  <c:v>7.4202135999999991E-5</c:v>
                </c:pt>
                <c:pt idx="322">
                  <c:v>4.0733336000000004E-5</c:v>
                </c:pt>
                <c:pt idx="323">
                  <c:v>3.4506576E-5</c:v>
                </c:pt>
                <c:pt idx="324">
                  <c:v>4.8776207999999997E-5</c:v>
                </c:pt>
                <c:pt idx="325">
                  <c:v>7.2126527999999998E-5</c:v>
                </c:pt>
                <c:pt idx="326">
                  <c:v>9.2363471999999994E-5</c:v>
                </c:pt>
                <c:pt idx="327">
                  <c:v>1.1026539199999999E-4</c:v>
                </c:pt>
                <c:pt idx="328">
                  <c:v>1.2635117199999999E-4</c:v>
                </c:pt>
                <c:pt idx="329">
                  <c:v>1.35431852E-4</c:v>
                </c:pt>
                <c:pt idx="330">
                  <c:v>1.3205902800000001E-4</c:v>
                </c:pt>
                <c:pt idx="331">
                  <c:v>1.0014692399999999E-4</c:v>
                </c:pt>
                <c:pt idx="332">
                  <c:v>2.3609764000000004E-5</c:v>
                </c:pt>
                <c:pt idx="333">
                  <c:v>-9.158513600000001E-5</c:v>
                </c:pt>
                <c:pt idx="334">
                  <c:v>-2.1637961600000003E-4</c:v>
                </c:pt>
                <c:pt idx="335">
                  <c:v>-3.1185649199999999E-4</c:v>
                </c:pt>
                <c:pt idx="336">
                  <c:v>-3.4402804000000008E-4</c:v>
                </c:pt>
                <c:pt idx="337">
                  <c:v>-3.0407305599999997E-4</c:v>
                </c:pt>
                <c:pt idx="338">
                  <c:v>-2.1248792000000001E-4</c:v>
                </c:pt>
                <c:pt idx="339">
                  <c:v>-1.1130319999999997E-4</c:v>
                </c:pt>
                <c:pt idx="340">
                  <c:v>-5.9673039999999985E-5</c:v>
                </c:pt>
                <c:pt idx="341">
                  <c:v>-9.2622940000000007E-5</c:v>
                </c:pt>
                <c:pt idx="342">
                  <c:v>-2.0107220400000003E-4</c:v>
                </c:pt>
                <c:pt idx="343">
                  <c:v>-3.5648156E-4</c:v>
                </c:pt>
                <c:pt idx="344">
                  <c:v>-5.1915545999999999E-4</c:v>
                </c:pt>
                <c:pt idx="345">
                  <c:v>-6.4524717999999998E-4</c:v>
                </c:pt>
                <c:pt idx="346">
                  <c:v>-7.2411937999999996E-4</c:v>
                </c:pt>
                <c:pt idx="347">
                  <c:v>-7.6070155999999995E-4</c:v>
                </c:pt>
                <c:pt idx="348">
                  <c:v>-7.5706927999999994E-4</c:v>
                </c:pt>
                <c:pt idx="349">
                  <c:v>-7.3164338000000003E-4</c:v>
                </c:pt>
                <c:pt idx="350">
                  <c:v>-6.9921237999999995E-4</c:v>
                </c:pt>
                <c:pt idx="351">
                  <c:v>-6.6263019999999995E-4</c:v>
                </c:pt>
                <c:pt idx="352">
                  <c:v>-6.3902041999999997E-4</c:v>
                </c:pt>
                <c:pt idx="353">
                  <c:v>-6.3616649999999992E-4</c:v>
                </c:pt>
                <c:pt idx="354">
                  <c:v>-6.5225227999999994E-4</c:v>
                </c:pt>
                <c:pt idx="355">
                  <c:v>-6.9220727999999999E-4</c:v>
                </c:pt>
                <c:pt idx="356">
                  <c:v>-7.557720400000001E-4</c:v>
                </c:pt>
                <c:pt idx="357">
                  <c:v>-8.266013400000001E-4</c:v>
                </c:pt>
                <c:pt idx="358">
                  <c:v>-8.8834996000000004E-4</c:v>
                </c:pt>
                <c:pt idx="359">
                  <c:v>-9.2467268000000007E-4</c:v>
                </c:pt>
                <c:pt idx="360">
                  <c:v>-9.1325696000000016E-4</c:v>
                </c:pt>
                <c:pt idx="361">
                  <c:v>-8.3723870000000004E-4</c:v>
                </c:pt>
                <c:pt idx="362">
                  <c:v>-7.1400089999999999E-4</c:v>
                </c:pt>
                <c:pt idx="363">
                  <c:v>-5.8012573999999999E-4</c:v>
                </c:pt>
                <c:pt idx="364">
                  <c:v>-4.6103910000000004E-4</c:v>
                </c:pt>
                <c:pt idx="365">
                  <c:v>-3.9436098E-4</c:v>
                </c:pt>
                <c:pt idx="366">
                  <c:v>-3.922854E-4</c:v>
                </c:pt>
                <c:pt idx="367">
                  <c:v>-4.2238137999999999E-4</c:v>
                </c:pt>
                <c:pt idx="368">
                  <c:v>-4.6181748000000003E-4</c:v>
                </c:pt>
                <c:pt idx="369">
                  <c:v>-4.9321068E-4</c:v>
                </c:pt>
                <c:pt idx="370">
                  <c:v>-4.8594612000000008E-4</c:v>
                </c:pt>
                <c:pt idx="371">
                  <c:v>-4.4443444000000004E-4</c:v>
                </c:pt>
                <c:pt idx="372">
                  <c:v>-3.9773380000000005E-4</c:v>
                </c:pt>
                <c:pt idx="373">
                  <c:v>-3.6841616E-4</c:v>
                </c:pt>
                <c:pt idx="374">
                  <c:v>-3.8683698000000004E-4</c:v>
                </c:pt>
                <c:pt idx="375">
                  <c:v>-4.6467138000000005E-4</c:v>
                </c:pt>
                <c:pt idx="376">
                  <c:v>-5.853147E-4</c:v>
                </c:pt>
                <c:pt idx="377">
                  <c:v>-7.2878950000000004E-4</c:v>
                </c:pt>
                <c:pt idx="378">
                  <c:v>-8.5436234000000005E-4</c:v>
                </c:pt>
                <c:pt idx="379">
                  <c:v>-9.0884641999999999E-4</c:v>
                </c:pt>
                <c:pt idx="380">
                  <c:v>-8.8523665999999993E-4</c:v>
                </c:pt>
                <c:pt idx="381">
                  <c:v>-7.9754323999999997E-4</c:v>
                </c:pt>
                <c:pt idx="382">
                  <c:v>-6.6055464000000009E-4</c:v>
                </c:pt>
                <c:pt idx="383">
                  <c:v>-5.2252830000000007E-4</c:v>
                </c:pt>
                <c:pt idx="384">
                  <c:v>-4.4391555999999995E-4</c:v>
                </c:pt>
                <c:pt idx="385">
                  <c:v>-4.322404E-4</c:v>
                </c:pt>
                <c:pt idx="386">
                  <c:v>-4.7556821999999999E-4</c:v>
                </c:pt>
                <c:pt idx="387">
                  <c:v>-5.4977033999999993E-4</c:v>
                </c:pt>
                <c:pt idx="388">
                  <c:v>-6.0114103999999997E-4</c:v>
                </c:pt>
                <c:pt idx="389">
                  <c:v>-5.9335759999999997E-4</c:v>
                </c:pt>
                <c:pt idx="390">
                  <c:v>-5.4769473999999991E-4</c:v>
                </c:pt>
                <c:pt idx="391">
                  <c:v>-5.0722083999999996E-4</c:v>
                </c:pt>
                <c:pt idx="392">
                  <c:v>-5.0955588000000003E-4</c:v>
                </c:pt>
                <c:pt idx="393">
                  <c:v>-5.7286119999999999E-4</c:v>
                </c:pt>
                <c:pt idx="394">
                  <c:v>-6.7534316000000003E-4</c:v>
                </c:pt>
                <c:pt idx="395">
                  <c:v>-7.6848499999999996E-4</c:v>
                </c:pt>
                <c:pt idx="396">
                  <c:v>-8.0039709999999982E-4</c:v>
                </c:pt>
                <c:pt idx="397">
                  <c:v>-7.4487522000000008E-4</c:v>
                </c:pt>
                <c:pt idx="398">
                  <c:v>-6.2137796000000006E-4</c:v>
                </c:pt>
                <c:pt idx="399">
                  <c:v>-4.8049767999999992E-4</c:v>
                </c:pt>
                <c:pt idx="400">
                  <c:v>-3.7671847999999999E-4</c:v>
                </c:pt>
                <c:pt idx="401">
                  <c:v>-3.4791976000000003E-4</c:v>
                </c:pt>
                <c:pt idx="402">
                  <c:v>-3.8969089999999997E-4</c:v>
                </c:pt>
                <c:pt idx="403">
                  <c:v>-4.6726586E-4</c:v>
                </c:pt>
                <c:pt idx="404">
                  <c:v>-5.3861406000000006E-4</c:v>
                </c:pt>
                <c:pt idx="405">
                  <c:v>-5.7856906E-4</c:v>
                </c:pt>
                <c:pt idx="406">
                  <c:v>-5.8220134000000012E-4</c:v>
                </c:pt>
                <c:pt idx="407">
                  <c:v>-5.6845058000000003E-4</c:v>
                </c:pt>
                <c:pt idx="408">
                  <c:v>-5.6326162000000003E-4</c:v>
                </c:pt>
                <c:pt idx="409">
                  <c:v>-5.8349858000000007E-4</c:v>
                </c:pt>
                <c:pt idx="410">
                  <c:v>-6.2656693999999999E-4</c:v>
                </c:pt>
                <c:pt idx="411">
                  <c:v>-6.8727775999999992E-4</c:v>
                </c:pt>
                <c:pt idx="412">
                  <c:v>-7.7030111999999999E-4</c:v>
                </c:pt>
                <c:pt idx="413">
                  <c:v>-8.7070747999999989E-4</c:v>
                </c:pt>
                <c:pt idx="414">
                  <c:v>-9.7785949999999993E-4</c:v>
                </c:pt>
                <c:pt idx="415">
                  <c:v>-1.0777469800000001E-3</c:v>
                </c:pt>
                <c:pt idx="416">
                  <c:v>-1.15350582E-3</c:v>
                </c:pt>
                <c:pt idx="417">
                  <c:v>-1.1911258000000002E-3</c:v>
                </c:pt>
                <c:pt idx="418">
                  <c:v>-1.190607E-3</c:v>
                </c:pt>
                <c:pt idx="419">
                  <c:v>-1.1594731999999999E-3</c:v>
                </c:pt>
                <c:pt idx="420">
                  <c:v>-1.1091403000000001E-3</c:v>
                </c:pt>
                <c:pt idx="421">
                  <c:v>-1.06555302E-3</c:v>
                </c:pt>
                <c:pt idx="422">
                  <c:v>-1.0515428199999999E-3</c:v>
                </c:pt>
                <c:pt idx="423">
                  <c:v>-1.0730770199999999E-3</c:v>
                </c:pt>
                <c:pt idx="424">
                  <c:v>-1.12911782E-3</c:v>
                </c:pt>
                <c:pt idx="425">
                  <c:v>-1.2061739199999998E-3</c:v>
                </c:pt>
                <c:pt idx="426">
                  <c:v>-1.2759654000000001E-3</c:v>
                </c:pt>
                <c:pt idx="427">
                  <c:v>-1.3177366000000001E-3</c:v>
                </c:pt>
                <c:pt idx="428">
                  <c:v>-1.3309684E-3</c:v>
                </c:pt>
                <c:pt idx="429">
                  <c:v>-1.3112504000000001E-3</c:v>
                </c:pt>
                <c:pt idx="430">
                  <c:v>-1.2640308E-3</c:v>
                </c:pt>
                <c:pt idx="431">
                  <c:v>-1.2072118E-3</c:v>
                </c:pt>
                <c:pt idx="432">
                  <c:v>-1.1529870000000001E-3</c:v>
                </c:pt>
                <c:pt idx="433">
                  <c:v>-1.1013568E-3</c:v>
                </c:pt>
                <c:pt idx="434">
                  <c:v>-1.0471321200000001E-3</c:v>
                </c:pt>
                <c:pt idx="435">
                  <c:v>-9.8019454E-4</c:v>
                </c:pt>
                <c:pt idx="436">
                  <c:v>-8.8523648E-4</c:v>
                </c:pt>
                <c:pt idx="437">
                  <c:v>-7.6563103999999996E-4</c:v>
                </c:pt>
                <c:pt idx="438">
                  <c:v>-6.4861999999999993E-4</c:v>
                </c:pt>
                <c:pt idx="439">
                  <c:v>-5.7623401999999993E-4</c:v>
                </c:pt>
                <c:pt idx="440">
                  <c:v>-5.7908796000000012E-4</c:v>
                </c:pt>
                <c:pt idx="441">
                  <c:v>-6.5303064000000002E-4</c:v>
                </c:pt>
                <c:pt idx="442">
                  <c:v>-7.5525316000000001E-4</c:v>
                </c:pt>
                <c:pt idx="443">
                  <c:v>-8.3983320000000018E-4</c:v>
                </c:pt>
                <c:pt idx="444">
                  <c:v>-8.8004763999999995E-4</c:v>
                </c:pt>
                <c:pt idx="445">
                  <c:v>-8.7459921999999998E-4</c:v>
                </c:pt>
                <c:pt idx="446">
                  <c:v>-8.5773510000000002E-4</c:v>
                </c:pt>
                <c:pt idx="447">
                  <c:v>-8.6318350000000007E-4</c:v>
                </c:pt>
                <c:pt idx="448">
                  <c:v>-9.0028449999999985E-4</c:v>
                </c:pt>
                <c:pt idx="449">
                  <c:v>-9.7137332000000012E-4</c:v>
                </c:pt>
                <c:pt idx="450">
                  <c:v>-1.06970418E-3</c:v>
                </c:pt>
                <c:pt idx="451">
                  <c:v>-1.1690726799999998E-3</c:v>
                </c:pt>
                <c:pt idx="452">
                  <c:v>-1.2653277999999997E-3</c:v>
                </c:pt>
                <c:pt idx="453">
                  <c:v>-1.3579508E-3</c:v>
                </c:pt>
                <c:pt idx="454">
                  <c:v>-1.4308556000000002E-3</c:v>
                </c:pt>
                <c:pt idx="455">
                  <c:v>-1.4759994000000001E-3</c:v>
                </c:pt>
                <c:pt idx="456">
                  <c:v>-1.4887124E-3</c:v>
                </c:pt>
                <c:pt idx="457">
                  <c:v>-1.4591354E-3</c:v>
                </c:pt>
                <c:pt idx="458">
                  <c:v>-1.3942734E-3</c:v>
                </c:pt>
                <c:pt idx="459">
                  <c:v>-1.3050233999999999E-3</c:v>
                </c:pt>
                <c:pt idx="460">
                  <c:v>-1.2004659399999999E-3</c:v>
                </c:pt>
                <c:pt idx="461">
                  <c:v>-1.0946112E-3</c:v>
                </c:pt>
                <c:pt idx="462">
                  <c:v>-9.9264815999999985E-4</c:v>
                </c:pt>
                <c:pt idx="463">
                  <c:v>-8.9198234000000009E-4</c:v>
                </c:pt>
                <c:pt idx="464">
                  <c:v>-7.9468924000000002E-4</c:v>
                </c:pt>
                <c:pt idx="465">
                  <c:v>-6.9713680000000006E-4</c:v>
                </c:pt>
                <c:pt idx="466">
                  <c:v>-6.0191938000000002E-4</c:v>
                </c:pt>
                <c:pt idx="467">
                  <c:v>-5.2019326E-4</c:v>
                </c:pt>
                <c:pt idx="468">
                  <c:v>-4.6000132E-4</c:v>
                </c:pt>
                <c:pt idx="469">
                  <c:v>-4.2653252000000007E-4</c:v>
                </c:pt>
                <c:pt idx="470">
                  <c:v>-4.1278178E-4</c:v>
                </c:pt>
                <c:pt idx="471">
                  <c:v>-4.0447943999999999E-4</c:v>
                </c:pt>
                <c:pt idx="472">
                  <c:v>-3.8787476000000002E-4</c:v>
                </c:pt>
                <c:pt idx="473">
                  <c:v>-3.5284927999999999E-4</c:v>
                </c:pt>
                <c:pt idx="474">
                  <c:v>-2.9239789999999999E-4</c:v>
                </c:pt>
                <c:pt idx="475">
                  <c:v>-2.1871466000000003E-4</c:v>
                </c:pt>
                <c:pt idx="476">
                  <c:v>-1.51258184E-4</c:v>
                </c:pt>
                <c:pt idx="477">
                  <c:v>-1.0767092E-4</c:v>
                </c:pt>
                <c:pt idx="478">
                  <c:v>-1.0066582E-4</c:v>
                </c:pt>
                <c:pt idx="479">
                  <c:v>-1.4606922000000002E-4</c:v>
                </c:pt>
                <c:pt idx="480">
                  <c:v>-2.4569726000000001E-4</c:v>
                </c:pt>
                <c:pt idx="481">
                  <c:v>-3.8242635599999999E-4</c:v>
                </c:pt>
                <c:pt idx="482">
                  <c:v>-5.2512276000000004E-4</c:v>
                </c:pt>
                <c:pt idx="483">
                  <c:v>-6.3746376E-4</c:v>
                </c:pt>
                <c:pt idx="484">
                  <c:v>-6.8494273999999999E-4</c:v>
                </c:pt>
                <c:pt idx="485">
                  <c:v>-6.5536565999999995E-4</c:v>
                </c:pt>
                <c:pt idx="486">
                  <c:v>-5.6248327999999998E-4</c:v>
                </c:pt>
                <c:pt idx="487">
                  <c:v>-4.3431596000000002E-4</c:v>
                </c:pt>
                <c:pt idx="488">
                  <c:v>-3.0770531999999999E-4</c:v>
                </c:pt>
                <c:pt idx="489">
                  <c:v>-2.1222845999999997E-4</c:v>
                </c:pt>
                <c:pt idx="490">
                  <c:v>-1.6397113999999999E-4</c:v>
                </c:pt>
                <c:pt idx="491">
                  <c:v>-1.6293333999999998E-4</c:v>
                </c:pt>
                <c:pt idx="492">
                  <c:v>-2.1015288000000002E-4</c:v>
                </c:pt>
                <c:pt idx="493">
                  <c:v>-2.9784631999999996E-4</c:v>
                </c:pt>
                <c:pt idx="494">
                  <c:v>-4.0110661999999999E-4</c:v>
                </c:pt>
                <c:pt idx="495">
                  <c:v>-4.86465E-4</c:v>
                </c:pt>
                <c:pt idx="496">
                  <c:v>-5.2226884E-4</c:v>
                </c:pt>
                <c:pt idx="497">
                  <c:v>-4.8205440000000002E-4</c:v>
                </c:pt>
                <c:pt idx="498">
                  <c:v>-3.6608113199999994E-4</c:v>
                </c:pt>
                <c:pt idx="499">
                  <c:v>-2.1248791199999996E-4</c:v>
                </c:pt>
                <c:pt idx="500">
                  <c:v>-7.0829311999999996E-5</c:v>
                </c:pt>
                <c:pt idx="501">
                  <c:v>2.3090876E-5</c:v>
                </c:pt>
                <c:pt idx="502">
                  <c:v>6.3824211999999997E-5</c:v>
                </c:pt>
                <c:pt idx="503">
                  <c:v>6.4343107999999992E-5</c:v>
                </c:pt>
                <c:pt idx="504">
                  <c:v>5.7597447999999996E-5</c:v>
                </c:pt>
                <c:pt idx="505">
                  <c:v>7.6796607999999998E-5</c:v>
                </c:pt>
                <c:pt idx="506">
                  <c:v>1.2505394000000001E-4</c:v>
                </c:pt>
                <c:pt idx="507">
                  <c:v>1.79797464E-4</c:v>
                </c:pt>
                <c:pt idx="508">
                  <c:v>2.2649810000000001E-4</c:v>
                </c:pt>
                <c:pt idx="509">
                  <c:v>2.4128664000000002E-4</c:v>
                </c:pt>
                <c:pt idx="510">
                  <c:v>2.1663907600000002E-4</c:v>
                </c:pt>
                <c:pt idx="511">
                  <c:v>1.7798131999999998E-4</c:v>
                </c:pt>
                <c:pt idx="512">
                  <c:v>1.5489046000000001E-4</c:v>
                </c:pt>
                <c:pt idx="513">
                  <c:v>1.6682507999999998E-4</c:v>
                </c:pt>
                <c:pt idx="514">
                  <c:v>2.2468198E-4</c:v>
                </c:pt>
                <c:pt idx="515">
                  <c:v>3.0822424400000001E-4</c:v>
                </c:pt>
                <c:pt idx="516">
                  <c:v>3.7723742E-4</c:v>
                </c:pt>
                <c:pt idx="517">
                  <c:v>4.0603614000000001E-4</c:v>
                </c:pt>
                <c:pt idx="518">
                  <c:v>3.8268581999999999E-4</c:v>
                </c:pt>
                <c:pt idx="519">
                  <c:v>3.2949898E-4</c:v>
                </c:pt>
                <c:pt idx="520">
                  <c:v>2.8150110000000001E-4</c:v>
                </c:pt>
                <c:pt idx="521">
                  <c:v>2.6230193999999998E-4</c:v>
                </c:pt>
                <c:pt idx="522">
                  <c:v>2.7423654000000003E-4</c:v>
                </c:pt>
                <c:pt idx="523">
                  <c:v>2.9836520000000005E-4</c:v>
                </c:pt>
                <c:pt idx="524">
                  <c:v>2.9758686E-4</c:v>
                </c:pt>
                <c:pt idx="525">
                  <c:v>2.5970744399999999E-4</c:v>
                </c:pt>
                <c:pt idx="526">
                  <c:v>2.0133164400000002E-4</c:v>
                </c:pt>
                <c:pt idx="527">
                  <c:v>1.38804684E-4</c:v>
                </c:pt>
                <c:pt idx="528">
                  <c:v>8.3801703999999985E-5</c:v>
                </c:pt>
                <c:pt idx="529">
                  <c:v>4.4106159999999999E-5</c:v>
                </c:pt>
                <c:pt idx="530">
                  <c:v>7.5239960000000044E-6</c:v>
                </c:pt>
                <c:pt idx="531">
                  <c:v>-4.3068363999999997E-5</c:v>
                </c:pt>
                <c:pt idx="532">
                  <c:v>-1.0818980399999998E-4</c:v>
                </c:pt>
                <c:pt idx="533">
                  <c:v>-1.7486794399999999E-4</c:v>
                </c:pt>
                <c:pt idx="534">
                  <c:v>-2.2364415999999999E-4</c:v>
                </c:pt>
                <c:pt idx="535">
                  <c:v>-2.2675753999999997E-4</c:v>
                </c:pt>
                <c:pt idx="536">
                  <c:v>-1.65268364E-4</c:v>
                </c:pt>
                <c:pt idx="537">
                  <c:v>-4.6181743999999999E-5</c:v>
                </c:pt>
                <c:pt idx="538">
                  <c:v>1.1000595599999999E-4</c:v>
                </c:pt>
                <c:pt idx="539">
                  <c:v>2.7164205599999999E-4</c:v>
                </c:pt>
                <c:pt idx="540">
                  <c:v>3.8735587599999995E-4</c:v>
                </c:pt>
                <c:pt idx="541">
                  <c:v>4.1537625999999995E-4</c:v>
                </c:pt>
                <c:pt idx="542">
                  <c:v>3.4869812799999996E-4</c:v>
                </c:pt>
                <c:pt idx="543">
                  <c:v>2.1352572800000005E-4</c:v>
                </c:pt>
                <c:pt idx="544">
                  <c:v>6.4083668000000004E-5</c:v>
                </c:pt>
                <c:pt idx="545">
                  <c:v>-3.9695543999999993E-5</c:v>
                </c:pt>
                <c:pt idx="546">
                  <c:v>-7.7834400000000001E-5</c:v>
                </c:pt>
                <c:pt idx="547">
                  <c:v>-6.9272616000000002E-5</c:v>
                </c:pt>
                <c:pt idx="548">
                  <c:v>-5.4743535999999994E-5</c:v>
                </c:pt>
                <c:pt idx="549">
                  <c:v>-7.7315495999999998E-5</c:v>
                </c:pt>
                <c:pt idx="550">
                  <c:v>-1.3724798399999998E-4</c:v>
                </c:pt>
                <c:pt idx="551">
                  <c:v>-2.0755838799999996E-4</c:v>
                </c:pt>
                <c:pt idx="552">
                  <c:v>-2.5659405999999999E-4</c:v>
                </c:pt>
                <c:pt idx="553">
                  <c:v>-2.5944797999999999E-4</c:v>
                </c:pt>
                <c:pt idx="554">
                  <c:v>-2.1923354799999994E-4</c:v>
                </c:pt>
                <c:pt idx="555">
                  <c:v>-1.6189553999999996E-4</c:v>
                </c:pt>
                <c:pt idx="556">
                  <c:v>-9.8849679999999982E-5</c:v>
                </c:pt>
                <c:pt idx="557">
                  <c:v>-3.917663999999999E-5</c:v>
                </c:pt>
                <c:pt idx="558">
                  <c:v>1.2194060000000003E-5</c:v>
                </c:pt>
                <c:pt idx="559">
                  <c:v>6.2267527999999996E-5</c:v>
                </c:pt>
                <c:pt idx="560">
                  <c:v>9.9109140000000012E-5</c:v>
                </c:pt>
                <c:pt idx="561">
                  <c:v>1.0533589200000001E-4</c:v>
                </c:pt>
                <c:pt idx="562">
                  <c:v>8.8990668000000001E-5</c:v>
                </c:pt>
                <c:pt idx="563">
                  <c:v>5.7338007999999994E-5</c:v>
                </c:pt>
                <c:pt idx="564">
                  <c:v>2.1793627999999997E-5</c:v>
                </c:pt>
                <c:pt idx="565">
                  <c:v>-1.5566879999999999E-6</c:v>
                </c:pt>
                <c:pt idx="566">
                  <c:v>-1.1415711999999999E-5</c:v>
                </c:pt>
                <c:pt idx="567">
                  <c:v>-2.3869216000000002E-5</c:v>
                </c:pt>
                <c:pt idx="568">
                  <c:v>-4.5922296000000001E-5</c:v>
                </c:pt>
                <c:pt idx="569">
                  <c:v>-6.7197036000000006E-5</c:v>
                </c:pt>
                <c:pt idx="570">
                  <c:v>-7.0310412000000017E-5</c:v>
                </c:pt>
                <c:pt idx="571">
                  <c:v>-4.2808920000000011E-5</c:v>
                </c:pt>
                <c:pt idx="572">
                  <c:v>1.6345227999999987E-5</c:v>
                </c:pt>
                <c:pt idx="573">
                  <c:v>9.9628027999999999E-5</c:v>
                </c:pt>
                <c:pt idx="574">
                  <c:v>1.7875966799999997E-4</c:v>
                </c:pt>
                <c:pt idx="575">
                  <c:v>2.3272486E-4</c:v>
                </c:pt>
                <c:pt idx="576">
                  <c:v>2.5218346000000001E-4</c:v>
                </c:pt>
                <c:pt idx="577">
                  <c:v>2.3480043999999999E-4</c:v>
                </c:pt>
                <c:pt idx="578">
                  <c:v>1.81094712E-4</c:v>
                </c:pt>
                <c:pt idx="579">
                  <c:v>9.8071352000000006E-5</c:v>
                </c:pt>
                <c:pt idx="580">
                  <c:v>-7.7834800000000093E-7</c:v>
                </c:pt>
                <c:pt idx="581">
                  <c:v>-9.8849688000000017E-5</c:v>
                </c:pt>
                <c:pt idx="582">
                  <c:v>-1.73570708E-4</c:v>
                </c:pt>
                <c:pt idx="583">
                  <c:v>-2.0444501999999999E-4</c:v>
                </c:pt>
                <c:pt idx="584">
                  <c:v>-1.8939703199999998E-4</c:v>
                </c:pt>
                <c:pt idx="585">
                  <c:v>-1.4892314000000001E-4</c:v>
                </c:pt>
                <c:pt idx="586">
                  <c:v>-8.7693420000000004E-5</c:v>
                </c:pt>
                <c:pt idx="587">
                  <c:v>-5.7078600000000057E-6</c:v>
                </c:pt>
                <c:pt idx="588">
                  <c:v>8.3023359999999992E-5</c:v>
                </c:pt>
                <c:pt idx="589">
                  <c:v>1.79019132E-4</c:v>
                </c:pt>
                <c:pt idx="590">
                  <c:v>2.8565226E-4</c:v>
                </c:pt>
                <c:pt idx="591">
                  <c:v>3.7049175999999997E-4</c:v>
                </c:pt>
                <c:pt idx="592">
                  <c:v>3.9980937999999999E-4</c:v>
                </c:pt>
                <c:pt idx="593">
                  <c:v>3.8061022000000002E-4</c:v>
                </c:pt>
                <c:pt idx="594">
                  <c:v>3.1989938000000001E-4</c:v>
                </c:pt>
                <c:pt idx="595">
                  <c:v>2.2416306799999999E-4</c:v>
                </c:pt>
                <c:pt idx="596">
                  <c:v>1.2972399199999998E-4</c:v>
                </c:pt>
                <c:pt idx="597">
                  <c:v>5.6819111999999999E-5</c:v>
                </c:pt>
              </c:numCache>
            </c:numRef>
          </c:val>
          <c:smooth val="0"/>
        </c:ser>
        <c:ser>
          <c:idx val="95"/>
          <c:order val="94"/>
          <c:marker>
            <c:symbol val="none"/>
          </c:marker>
          <c:val>
            <c:numRef>
              <c:f>Sheet1!$CS$2:$CS$599</c:f>
              <c:numCache>
                <c:formatCode>0.00E+00</c:formatCode>
                <c:ptCount val="598"/>
                <c:pt idx="0">
                  <c:v>3.3209340000000002E-4</c:v>
                </c:pt>
                <c:pt idx="1">
                  <c:v>1.7253289999999999E-4</c:v>
                </c:pt>
                <c:pt idx="2">
                  <c:v>1.50739276E-4</c:v>
                </c:pt>
                <c:pt idx="3">
                  <c:v>8.0947771999999988E-5</c:v>
                </c:pt>
                <c:pt idx="4">
                  <c:v>1.5826331999999999E-5</c:v>
                </c:pt>
                <c:pt idx="5">
                  <c:v>-4.2549468000000002E-5</c:v>
                </c:pt>
                <c:pt idx="6">
                  <c:v>-9.6774092000000004E-5</c:v>
                </c:pt>
                <c:pt idx="7">
                  <c:v>-1.29723988E-4</c:v>
                </c:pt>
                <c:pt idx="8">
                  <c:v>-1.2557282000000001E-4</c:v>
                </c:pt>
                <c:pt idx="9">
                  <c:v>-1.0585477600000002E-4</c:v>
                </c:pt>
                <c:pt idx="10">
                  <c:v>-9.9109136000000001E-5</c:v>
                </c:pt>
                <c:pt idx="11">
                  <c:v>-1.15713816E-4</c:v>
                </c:pt>
                <c:pt idx="12">
                  <c:v>-1.5566881200000001E-4</c:v>
                </c:pt>
                <c:pt idx="13">
                  <c:v>-1.9640215599999998E-4</c:v>
                </c:pt>
                <c:pt idx="14">
                  <c:v>-2.0755842000000002E-4</c:v>
                </c:pt>
                <c:pt idx="15">
                  <c:v>-1.8913760400000003E-4</c:v>
                </c:pt>
                <c:pt idx="16">
                  <c:v>-1.5463101999999999E-4</c:v>
                </c:pt>
                <c:pt idx="17">
                  <c:v>-1.2142168000000002E-4</c:v>
                </c:pt>
                <c:pt idx="18">
                  <c:v>-9.9628039999999992E-5</c:v>
                </c:pt>
                <c:pt idx="19">
                  <c:v>-8.2245024000000009E-5</c:v>
                </c:pt>
                <c:pt idx="20">
                  <c:v>-4.5403408000000002E-5</c:v>
                </c:pt>
                <c:pt idx="21">
                  <c:v>2.8020368000000003E-5</c:v>
                </c:pt>
                <c:pt idx="22">
                  <c:v>1.4529086800000001E-4</c:v>
                </c:pt>
                <c:pt idx="23">
                  <c:v>2.8980340799999999E-4</c:v>
                </c:pt>
                <c:pt idx="24">
                  <c:v>4.1874907199999998E-4</c:v>
                </c:pt>
                <c:pt idx="25">
                  <c:v>4.9684292000000006E-4</c:v>
                </c:pt>
                <c:pt idx="26">
                  <c:v>5.1578264000000005E-4</c:v>
                </c:pt>
                <c:pt idx="27">
                  <c:v>4.8516777999999997E-4</c:v>
                </c:pt>
                <c:pt idx="28">
                  <c:v>4.3457542000000004E-4</c:v>
                </c:pt>
                <c:pt idx="29">
                  <c:v>4.0344166000000001E-4</c:v>
                </c:pt>
                <c:pt idx="30">
                  <c:v>3.9877160000000006E-4</c:v>
                </c:pt>
                <c:pt idx="31">
                  <c:v>4.0629558000000005E-4</c:v>
                </c:pt>
                <c:pt idx="32">
                  <c:v>4.2212192000000003E-4</c:v>
                </c:pt>
                <c:pt idx="33">
                  <c:v>4.4521279999999995E-4</c:v>
                </c:pt>
                <c:pt idx="34">
                  <c:v>4.7323317999999997E-4</c:v>
                </c:pt>
                <c:pt idx="35">
                  <c:v>5.2667946000000006E-4</c:v>
                </c:pt>
                <c:pt idx="36">
                  <c:v>6.0892447999999998E-4</c:v>
                </c:pt>
                <c:pt idx="37">
                  <c:v>6.9039114000000003E-4</c:v>
                </c:pt>
                <c:pt idx="38">
                  <c:v>7.4798857999999995E-4</c:v>
                </c:pt>
                <c:pt idx="39">
                  <c:v>7.6511213999999996E-4</c:v>
                </c:pt>
                <c:pt idx="40">
                  <c:v>7.2489769999999998E-4</c:v>
                </c:pt>
                <c:pt idx="41">
                  <c:v>6.3538813999999995E-4</c:v>
                </c:pt>
                <c:pt idx="42">
                  <c:v>5.194148799999999E-4</c:v>
                </c:pt>
                <c:pt idx="43">
                  <c:v>3.9150701999999995E-4</c:v>
                </c:pt>
                <c:pt idx="44">
                  <c:v>2.7734990000000001E-4</c:v>
                </c:pt>
                <c:pt idx="45">
                  <c:v>1.9562377999999999E-4</c:v>
                </c:pt>
                <c:pt idx="46">
                  <c:v>1.4347474000000001E-4</c:v>
                </c:pt>
                <c:pt idx="47">
                  <c:v>1.08708712E-4</c:v>
                </c:pt>
                <c:pt idx="48">
                  <c:v>7.472102399999999E-5</c:v>
                </c:pt>
                <c:pt idx="49">
                  <c:v>3.0355423999999996E-5</c:v>
                </c:pt>
                <c:pt idx="50">
                  <c:v>-1.5826315999999998E-5</c:v>
                </c:pt>
                <c:pt idx="51">
                  <c:v>-5.0332907999999996E-5</c:v>
                </c:pt>
                <c:pt idx="52">
                  <c:v>-5.3705732000000011E-5</c:v>
                </c:pt>
                <c:pt idx="53">
                  <c:v>-3.3728239999999974E-6</c:v>
                </c:pt>
                <c:pt idx="54">
                  <c:v>1.0014693600000001E-4</c:v>
                </c:pt>
                <c:pt idx="55">
                  <c:v>2.2987093599999997E-4</c:v>
                </c:pt>
                <c:pt idx="56">
                  <c:v>3.5622210800000001E-4</c:v>
                </c:pt>
                <c:pt idx="57">
                  <c:v>4.5299622000000004E-4</c:v>
                </c:pt>
                <c:pt idx="58">
                  <c:v>5.0488582000000003E-4</c:v>
                </c:pt>
                <c:pt idx="59">
                  <c:v>5.1604207999999998E-4</c:v>
                </c:pt>
                <c:pt idx="60">
                  <c:v>5.1215036000000003E-4</c:v>
                </c:pt>
                <c:pt idx="61">
                  <c:v>5.2071216000000001E-4</c:v>
                </c:pt>
                <c:pt idx="62">
                  <c:v>5.5573763999999999E-4</c:v>
                </c:pt>
                <c:pt idx="63">
                  <c:v>6.1800516000000004E-4</c:v>
                </c:pt>
                <c:pt idx="64">
                  <c:v>6.8857502E-4</c:v>
                </c:pt>
                <c:pt idx="65">
                  <c:v>7.370918E-4</c:v>
                </c:pt>
                <c:pt idx="66">
                  <c:v>7.5162088E-4</c:v>
                </c:pt>
                <c:pt idx="67">
                  <c:v>7.3086503999999987E-4</c:v>
                </c:pt>
                <c:pt idx="68">
                  <c:v>6.7171089999999993E-4</c:v>
                </c:pt>
                <c:pt idx="69">
                  <c:v>5.9802765999999986E-4</c:v>
                </c:pt>
                <c:pt idx="70">
                  <c:v>5.2642001999999991E-4</c:v>
                </c:pt>
                <c:pt idx="71">
                  <c:v>4.5844464000000001E-4</c:v>
                </c:pt>
                <c:pt idx="72">
                  <c:v>4.0110661999999999E-4</c:v>
                </c:pt>
                <c:pt idx="73">
                  <c:v>3.4921702E-4</c:v>
                </c:pt>
                <c:pt idx="74">
                  <c:v>2.7994439999999999E-4</c:v>
                </c:pt>
                <c:pt idx="75">
                  <c:v>2.0755839599999998E-4</c:v>
                </c:pt>
                <c:pt idx="76">
                  <c:v>1.54631004E-4</c:v>
                </c:pt>
                <c:pt idx="77">
                  <c:v>1.30761784E-4</c:v>
                </c:pt>
                <c:pt idx="78">
                  <c:v>1.45290864E-4</c:v>
                </c:pt>
                <c:pt idx="79">
                  <c:v>1.8317026399999997E-4</c:v>
                </c:pt>
                <c:pt idx="80">
                  <c:v>2.0911506800000003E-4</c:v>
                </c:pt>
                <c:pt idx="81">
                  <c:v>2.01331628E-4</c:v>
                </c:pt>
                <c:pt idx="82">
                  <c:v>1.5930105999999999E-4</c:v>
                </c:pt>
                <c:pt idx="83">
                  <c:v>1.0818981200000001E-4</c:v>
                </c:pt>
                <c:pt idx="84">
                  <c:v>8.7433971999999993E-5</c:v>
                </c:pt>
                <c:pt idx="85">
                  <c:v>1.09227592E-4</c:v>
                </c:pt>
                <c:pt idx="86">
                  <c:v>1.5022038399999999E-4</c:v>
                </c:pt>
                <c:pt idx="87">
                  <c:v>1.7434904799999999E-4</c:v>
                </c:pt>
                <c:pt idx="88">
                  <c:v>1.57484928E-4</c:v>
                </c:pt>
                <c:pt idx="89">
                  <c:v>9.859024000000002E-5</c:v>
                </c:pt>
                <c:pt idx="90">
                  <c:v>2.8020391999999992E-5</c:v>
                </c:pt>
                <c:pt idx="91">
                  <c:v>-1.5826328000000001E-5</c:v>
                </c:pt>
                <c:pt idx="92">
                  <c:v>-2.3090872000000003E-5</c:v>
                </c:pt>
                <c:pt idx="93">
                  <c:v>-4.4106159999999985E-6</c:v>
                </c:pt>
                <c:pt idx="94">
                  <c:v>2.5944800000000003E-5</c:v>
                </c:pt>
                <c:pt idx="95">
                  <c:v>3.761996E-5</c:v>
                </c:pt>
                <c:pt idx="96">
                  <c:v>1.4529087999999997E-5</c:v>
                </c:pt>
                <c:pt idx="97">
                  <c:v>-1.9718044E-5</c:v>
                </c:pt>
                <c:pt idx="98">
                  <c:v>-4.1771123999999996E-5</c:v>
                </c:pt>
                <c:pt idx="99">
                  <c:v>-3.6322715999999994E-5</c:v>
                </c:pt>
                <c:pt idx="100">
                  <c:v>1.089681200000001E-5</c:v>
                </c:pt>
                <c:pt idx="101">
                  <c:v>9.3660724000000002E-5</c:v>
                </c:pt>
                <c:pt idx="102">
                  <c:v>1.8706200400000003E-4</c:v>
                </c:pt>
                <c:pt idx="103">
                  <c:v>2.7190149600000004E-4</c:v>
                </c:pt>
                <c:pt idx="104">
                  <c:v>3.4169302000000004E-4</c:v>
                </c:pt>
                <c:pt idx="105">
                  <c:v>3.9591765999999994E-4</c:v>
                </c:pt>
                <c:pt idx="106">
                  <c:v>4.4806672E-4</c:v>
                </c:pt>
                <c:pt idx="107">
                  <c:v>5.087775599999999E-4</c:v>
                </c:pt>
                <c:pt idx="108">
                  <c:v>5.7779074000000009E-4</c:v>
                </c:pt>
                <c:pt idx="109">
                  <c:v>6.4265274000000004E-4</c:v>
                </c:pt>
                <c:pt idx="110">
                  <c:v>6.8649946000000003E-4</c:v>
                </c:pt>
                <c:pt idx="111">
                  <c:v>6.9376400000000003E-4</c:v>
                </c:pt>
                <c:pt idx="112">
                  <c:v>6.7093255999999999E-4</c:v>
                </c:pt>
                <c:pt idx="113">
                  <c:v>6.2786418000000004E-4</c:v>
                </c:pt>
                <c:pt idx="114">
                  <c:v>5.7623402000000004E-4</c:v>
                </c:pt>
                <c:pt idx="115">
                  <c:v>5.2927391999999993E-4</c:v>
                </c:pt>
                <c:pt idx="116">
                  <c:v>4.7997879999999999E-4</c:v>
                </c:pt>
                <c:pt idx="117">
                  <c:v>4.1900852000000005E-4</c:v>
                </c:pt>
                <c:pt idx="118">
                  <c:v>3.5258984E-4</c:v>
                </c:pt>
                <c:pt idx="119">
                  <c:v>2.8279832000000003E-4</c:v>
                </c:pt>
                <c:pt idx="120">
                  <c:v>2.2156860000000002E-4</c:v>
                </c:pt>
                <c:pt idx="121">
                  <c:v>1.956238E-4</c:v>
                </c:pt>
                <c:pt idx="122">
                  <c:v>2.0081275999999995E-4</c:v>
                </c:pt>
                <c:pt idx="123">
                  <c:v>2.1326625999999998E-4</c:v>
                </c:pt>
                <c:pt idx="124">
                  <c:v>2.1508239999999999E-4</c:v>
                </c:pt>
                <c:pt idx="125">
                  <c:v>2.0029385999999999E-4</c:v>
                </c:pt>
                <c:pt idx="126">
                  <c:v>1.8083526E-4</c:v>
                </c:pt>
                <c:pt idx="127">
                  <c:v>1.7850024000000002E-4</c:v>
                </c:pt>
                <c:pt idx="128">
                  <c:v>2.0133166000000001E-4</c:v>
                </c:pt>
                <c:pt idx="129">
                  <c:v>2.4725396000000003E-4</c:v>
                </c:pt>
                <c:pt idx="130">
                  <c:v>2.9265736000000001E-4</c:v>
                </c:pt>
                <c:pt idx="131">
                  <c:v>3.1445098000000001E-4</c:v>
                </c:pt>
                <c:pt idx="132">
                  <c:v>3.0640807999999999E-4</c:v>
                </c:pt>
                <c:pt idx="133">
                  <c:v>2.8098217999999997E-4</c:v>
                </c:pt>
                <c:pt idx="134">
                  <c:v>2.5866963999999994E-4</c:v>
                </c:pt>
                <c:pt idx="135">
                  <c:v>2.6048578E-4</c:v>
                </c:pt>
                <c:pt idx="136">
                  <c:v>2.8720892000000002E-4</c:v>
                </c:pt>
                <c:pt idx="137">
                  <c:v>3.2067772E-4</c:v>
                </c:pt>
                <c:pt idx="138">
                  <c:v>3.4221190000000002E-4</c:v>
                </c:pt>
                <c:pt idx="139">
                  <c:v>3.3987688000000003E-4</c:v>
                </c:pt>
                <c:pt idx="140">
                  <c:v>3.0459193999999998E-4</c:v>
                </c:pt>
                <c:pt idx="141">
                  <c:v>2.3661657199999998E-4</c:v>
                </c:pt>
                <c:pt idx="142">
                  <c:v>1.6215499200000001E-4</c:v>
                </c:pt>
                <c:pt idx="143">
                  <c:v>1.0300085199999999E-4</c:v>
                </c:pt>
                <c:pt idx="144">
                  <c:v>6.3564752000000007E-5</c:v>
                </c:pt>
                <c:pt idx="145">
                  <c:v>6.4083652E-5</c:v>
                </c:pt>
                <c:pt idx="146">
                  <c:v>1.1130317999999999E-4</c:v>
                </c:pt>
                <c:pt idx="147">
                  <c:v>1.8265137999999998E-4</c:v>
                </c:pt>
                <c:pt idx="148">
                  <c:v>2.7293928E-4</c:v>
                </c:pt>
                <c:pt idx="149">
                  <c:v>3.8035075999999995E-4</c:v>
                </c:pt>
                <c:pt idx="150">
                  <c:v>4.7297370000000004E-4</c:v>
                </c:pt>
                <c:pt idx="151">
                  <c:v>5.3653848000000007E-4</c:v>
                </c:pt>
                <c:pt idx="152">
                  <c:v>5.7908796000000001E-4</c:v>
                </c:pt>
                <c:pt idx="153">
                  <c:v>5.9932492000000005E-4</c:v>
                </c:pt>
                <c:pt idx="154">
                  <c:v>6.0736779999999999E-4</c:v>
                </c:pt>
                <c:pt idx="155">
                  <c:v>6.2501026E-4</c:v>
                </c:pt>
                <c:pt idx="156">
                  <c:v>6.5640345999999996E-4</c:v>
                </c:pt>
                <c:pt idx="157">
                  <c:v>6.9921237999999995E-4</c:v>
                </c:pt>
                <c:pt idx="158">
                  <c:v>7.4591301999999999E-4</c:v>
                </c:pt>
                <c:pt idx="159">
                  <c:v>7.8638692000000004E-4</c:v>
                </c:pt>
                <c:pt idx="160">
                  <c:v>8.1778014000000003E-4</c:v>
                </c:pt>
                <c:pt idx="161">
                  <c:v>8.408710199999999E-4</c:v>
                </c:pt>
                <c:pt idx="162">
                  <c:v>8.5721623999999996E-4</c:v>
                </c:pt>
                <c:pt idx="163">
                  <c:v>8.7823152000000002E-4</c:v>
                </c:pt>
                <c:pt idx="164">
                  <c:v>9.1273806000000005E-4</c:v>
                </c:pt>
                <c:pt idx="165">
                  <c:v>9.552875400000001E-4</c:v>
                </c:pt>
                <c:pt idx="166">
                  <c:v>1.0051015199999999E-3</c:v>
                </c:pt>
                <c:pt idx="167">
                  <c:v>1.0445376199999998E-3</c:v>
                </c:pt>
                <c:pt idx="168">
                  <c:v>1.0577694600000002E-3</c:v>
                </c:pt>
                <c:pt idx="169">
                  <c:v>1.05802886E-3</c:v>
                </c:pt>
                <c:pt idx="170">
                  <c:v>1.0764496599999999E-3</c:v>
                </c:pt>
                <c:pt idx="171">
                  <c:v>1.12885826E-3</c:v>
                </c:pt>
                <c:pt idx="172">
                  <c:v>1.2323780600000001E-3</c:v>
                </c:pt>
                <c:pt idx="173">
                  <c:v>1.387009E-3</c:v>
                </c:pt>
                <c:pt idx="174">
                  <c:v>1.5712172E-3</c:v>
                </c:pt>
                <c:pt idx="175">
                  <c:v>1.7756622E-3</c:v>
                </c:pt>
                <c:pt idx="176">
                  <c:v>2.011241E-3</c:v>
                </c:pt>
                <c:pt idx="177">
                  <c:v>2.2743211999999998E-3</c:v>
                </c:pt>
                <c:pt idx="178">
                  <c:v>2.5581573999999998E-3</c:v>
                </c:pt>
                <c:pt idx="179">
                  <c:v>2.8500363999999999E-3</c:v>
                </c:pt>
                <c:pt idx="180">
                  <c:v>3.1180461999999998E-3</c:v>
                </c:pt>
                <c:pt idx="181">
                  <c:v>3.3479170000000002E-3</c:v>
                </c:pt>
                <c:pt idx="182">
                  <c:v>3.5684478E-3</c:v>
                </c:pt>
                <c:pt idx="183">
                  <c:v>3.8089562000000001E-3</c:v>
                </c:pt>
                <c:pt idx="184">
                  <c:v>4.0972029999999998E-3</c:v>
                </c:pt>
                <c:pt idx="185">
                  <c:v>4.4837805999999999E-3</c:v>
                </c:pt>
                <c:pt idx="186">
                  <c:v>4.9832180000000002E-3</c:v>
                </c:pt>
                <c:pt idx="187">
                  <c:v>5.5674950000000004E-3</c:v>
                </c:pt>
                <c:pt idx="188">
                  <c:v>6.2072936000000002E-3</c:v>
                </c:pt>
                <c:pt idx="189">
                  <c:v>6.8540974000000001E-3</c:v>
                </c:pt>
                <c:pt idx="190">
                  <c:v>7.4305908000000002E-3</c:v>
                </c:pt>
                <c:pt idx="191">
                  <c:v>7.9134236000000004E-3</c:v>
                </c:pt>
                <c:pt idx="192">
                  <c:v>8.3407343999999991E-3</c:v>
                </c:pt>
                <c:pt idx="193">
                  <c:v>8.7605214000000004E-3</c:v>
                </c:pt>
                <c:pt idx="194">
                  <c:v>9.2301229999999998E-3</c:v>
                </c:pt>
                <c:pt idx="195">
                  <c:v>9.7939042E-3</c:v>
                </c:pt>
                <c:pt idx="196">
                  <c:v>1.04308482E-2</c:v>
                </c:pt>
                <c:pt idx="197">
                  <c:v>1.1078431199999999E-2</c:v>
                </c:pt>
                <c:pt idx="198">
                  <c:v>1.1674123999999999E-2</c:v>
                </c:pt>
                <c:pt idx="199">
                  <c:v>1.2164998E-2</c:v>
                </c:pt>
                <c:pt idx="200">
                  <c:v>1.2528223999999999E-2</c:v>
                </c:pt>
                <c:pt idx="201">
                  <c:v>1.2786893999999998E-2</c:v>
                </c:pt>
                <c:pt idx="202">
                  <c:v>1.2983036E-2</c:v>
                </c:pt>
                <c:pt idx="203">
                  <c:v>1.3147005999999999E-2</c:v>
                </c:pt>
                <c:pt idx="204">
                  <c:v>1.3301638000000001E-2</c:v>
                </c:pt>
                <c:pt idx="205">
                  <c:v>1.3461718000000001E-2</c:v>
                </c:pt>
                <c:pt idx="206">
                  <c:v>1.3629839999999999E-2</c:v>
                </c:pt>
                <c:pt idx="207">
                  <c:v>1.3803670000000001E-2</c:v>
                </c:pt>
                <c:pt idx="208">
                  <c:v>1.3990473999999999E-2</c:v>
                </c:pt>
                <c:pt idx="209">
                  <c:v>1.4196216000000001E-2</c:v>
                </c:pt>
                <c:pt idx="210">
                  <c:v>1.4411297999999999E-2</c:v>
                </c:pt>
                <c:pt idx="211">
                  <c:v>1.4610296E-2</c:v>
                </c:pt>
                <c:pt idx="212">
                  <c:v>1.4752992000000001E-2</c:v>
                </c:pt>
                <c:pt idx="213">
                  <c:v>1.4820448E-2</c:v>
                </c:pt>
                <c:pt idx="214">
                  <c:v>1.4825637999999999E-2</c:v>
                </c:pt>
                <c:pt idx="215">
                  <c:v>1.4802805999999998E-2</c:v>
                </c:pt>
                <c:pt idx="216">
                  <c:v>1.4789574E-2</c:v>
                </c:pt>
                <c:pt idx="217">
                  <c:v>1.4816558000000002E-2</c:v>
                </c:pt>
                <c:pt idx="218">
                  <c:v>1.4874413999999999E-2</c:v>
                </c:pt>
                <c:pt idx="219">
                  <c:v>1.4909958000000001E-2</c:v>
                </c:pt>
                <c:pt idx="220">
                  <c:v>1.4874674000000001E-2</c:v>
                </c:pt>
                <c:pt idx="221">
                  <c:v>1.4737166000000001E-2</c:v>
                </c:pt>
                <c:pt idx="222">
                  <c:v>1.449017E-2</c:v>
                </c:pt>
                <c:pt idx="223">
                  <c:v>1.4167678E-2</c:v>
                </c:pt>
                <c:pt idx="224">
                  <c:v>1.3837140000000001E-2</c:v>
                </c:pt>
                <c:pt idx="225">
                  <c:v>1.3544223999999999E-2</c:v>
                </c:pt>
                <c:pt idx="226">
                  <c:v>1.3317985999999999E-2</c:v>
                </c:pt>
                <c:pt idx="227">
                  <c:v>1.3159724000000001E-2</c:v>
                </c:pt>
                <c:pt idx="228">
                  <c:v>1.3027924000000001E-2</c:v>
                </c:pt>
                <c:pt idx="229">
                  <c:v>1.2858246E-2</c:v>
                </c:pt>
                <c:pt idx="230">
                  <c:v>1.2608656000000001E-2</c:v>
                </c:pt>
                <c:pt idx="231">
                  <c:v>1.2274485999999999E-2</c:v>
                </c:pt>
                <c:pt idx="232">
                  <c:v>1.1882718E-2</c:v>
                </c:pt>
                <c:pt idx="233">
                  <c:v>1.1478238E-2</c:v>
                </c:pt>
                <c:pt idx="234">
                  <c:v>1.1100481999999998E-2</c:v>
                </c:pt>
                <c:pt idx="235">
                  <c:v>1.0745816000000002E-2</c:v>
                </c:pt>
                <c:pt idx="236">
                  <c:v>1.0381032600000001E-2</c:v>
                </c:pt>
                <c:pt idx="237">
                  <c:v>9.9934180000000004E-3</c:v>
                </c:pt>
                <c:pt idx="238">
                  <c:v>9.5834901999999993E-3</c:v>
                </c:pt>
                <c:pt idx="239">
                  <c:v>9.1569571999999995E-3</c:v>
                </c:pt>
                <c:pt idx="240">
                  <c:v>8.7389871999999993E-3</c:v>
                </c:pt>
                <c:pt idx="241">
                  <c:v>8.3459234E-3</c:v>
                </c:pt>
                <c:pt idx="242">
                  <c:v>7.9668699999999992E-3</c:v>
                </c:pt>
                <c:pt idx="243">
                  <c:v>7.6080533999999993E-3</c:v>
                </c:pt>
                <c:pt idx="244">
                  <c:v>7.2847811999999998E-3</c:v>
                </c:pt>
                <c:pt idx="245">
                  <c:v>7.0006856000000006E-3</c:v>
                </c:pt>
                <c:pt idx="246">
                  <c:v>6.7430538000000009E-3</c:v>
                </c:pt>
                <c:pt idx="247">
                  <c:v>6.4825679999999993E-3</c:v>
                </c:pt>
                <c:pt idx="248">
                  <c:v>6.1829054E-3</c:v>
                </c:pt>
                <c:pt idx="249">
                  <c:v>5.8279804000000001E-3</c:v>
                </c:pt>
                <c:pt idx="250">
                  <c:v>5.4419218000000009E-3</c:v>
                </c:pt>
                <c:pt idx="251">
                  <c:v>5.0662410000000008E-3</c:v>
                </c:pt>
                <c:pt idx="252">
                  <c:v>4.7393364000000004E-3</c:v>
                </c:pt>
                <c:pt idx="253">
                  <c:v>4.4778127999999997E-3</c:v>
                </c:pt>
                <c:pt idx="254">
                  <c:v>4.2733677999999995E-3</c:v>
                </c:pt>
                <c:pt idx="255">
                  <c:v>4.0909760000000005E-3</c:v>
                </c:pt>
                <c:pt idx="256">
                  <c:v>3.9106595999999997E-3</c:v>
                </c:pt>
                <c:pt idx="257">
                  <c:v>3.7334565999999998E-3</c:v>
                </c:pt>
                <c:pt idx="258">
                  <c:v>3.5518430000000003E-3</c:v>
                </c:pt>
                <c:pt idx="259">
                  <c:v>3.3655593999999999E-3</c:v>
                </c:pt>
                <c:pt idx="260">
                  <c:v>3.1733084000000003E-3</c:v>
                </c:pt>
                <c:pt idx="261">
                  <c:v>2.9621178000000001E-3</c:v>
                </c:pt>
                <c:pt idx="262">
                  <c:v>2.7421060000000002E-3</c:v>
                </c:pt>
                <c:pt idx="263">
                  <c:v>2.5374016000000001E-3</c:v>
                </c:pt>
                <c:pt idx="264">
                  <c:v>2.3552690000000001E-3</c:v>
                </c:pt>
                <c:pt idx="265">
                  <c:v>2.2154264000000001E-3</c:v>
                </c:pt>
                <c:pt idx="266">
                  <c:v>2.1305869999999998E-3</c:v>
                </c:pt>
                <c:pt idx="267">
                  <c:v>2.0802540000000001E-3</c:v>
                </c:pt>
                <c:pt idx="268">
                  <c:v>2.0600169999999999E-3</c:v>
                </c:pt>
                <c:pt idx="269">
                  <c:v>2.0706544E-3</c:v>
                </c:pt>
                <c:pt idx="270">
                  <c:v>2.0882970000000002E-3</c:v>
                </c:pt>
                <c:pt idx="271">
                  <c:v>2.0984153999999999E-3</c:v>
                </c:pt>
                <c:pt idx="272">
                  <c:v>2.0833674000000002E-3</c:v>
                </c:pt>
                <c:pt idx="273">
                  <c:v>2.0177272E-3</c:v>
                </c:pt>
                <c:pt idx="274">
                  <c:v>1.9116129999999999E-3</c:v>
                </c:pt>
                <c:pt idx="275">
                  <c:v>1.7953802000000001E-3</c:v>
                </c:pt>
                <c:pt idx="276">
                  <c:v>1.6890066000000003E-3</c:v>
                </c:pt>
                <c:pt idx="277">
                  <c:v>1.6098749999999998E-3</c:v>
                </c:pt>
                <c:pt idx="278">
                  <c:v>1.5535747999999999E-3</c:v>
                </c:pt>
                <c:pt idx="279">
                  <c:v>1.4853399999999999E-3</c:v>
                </c:pt>
                <c:pt idx="280">
                  <c:v>1.3859713999999999E-3</c:v>
                </c:pt>
                <c:pt idx="281">
                  <c:v>1.25884178E-3</c:v>
                </c:pt>
                <c:pt idx="282">
                  <c:v>1.1164048600000001E-3</c:v>
                </c:pt>
                <c:pt idx="283">
                  <c:v>9.851240800000001E-4</c:v>
                </c:pt>
                <c:pt idx="284">
                  <c:v>8.8471768000000003E-4</c:v>
                </c:pt>
                <c:pt idx="285">
                  <c:v>8.1466675999999991E-4</c:v>
                </c:pt>
                <c:pt idx="286">
                  <c:v>7.5862599999999988E-4</c:v>
                </c:pt>
                <c:pt idx="287">
                  <c:v>6.9558013999999999E-4</c:v>
                </c:pt>
                <c:pt idx="288">
                  <c:v>6.0944340000000001E-4</c:v>
                </c:pt>
                <c:pt idx="289">
                  <c:v>5.0696143999999998E-4</c:v>
                </c:pt>
                <c:pt idx="290">
                  <c:v>3.9410155999999993E-4</c:v>
                </c:pt>
                <c:pt idx="291">
                  <c:v>2.6437754799999997E-4</c:v>
                </c:pt>
                <c:pt idx="292">
                  <c:v>1.11822108E-4</c:v>
                </c:pt>
                <c:pt idx="293">
                  <c:v>-6.9013152000000001E-5</c:v>
                </c:pt>
                <c:pt idx="294">
                  <c:v>-2.6826923200000001E-4</c:v>
                </c:pt>
                <c:pt idx="295">
                  <c:v>-4.5455291199999998E-4</c:v>
                </c:pt>
                <c:pt idx="296">
                  <c:v>-5.8868753999999997E-4</c:v>
                </c:pt>
                <c:pt idx="297">
                  <c:v>-6.4887947999999992E-4</c:v>
                </c:pt>
                <c:pt idx="298">
                  <c:v>-6.3486929999999992E-4</c:v>
                </c:pt>
                <c:pt idx="299">
                  <c:v>-5.6896949999999996E-4</c:v>
                </c:pt>
                <c:pt idx="300">
                  <c:v>-4.8516778000000008E-4</c:v>
                </c:pt>
                <c:pt idx="301">
                  <c:v>-4.1797073999999995E-4</c:v>
                </c:pt>
                <c:pt idx="302">
                  <c:v>-3.8943145999999998E-4</c:v>
                </c:pt>
                <c:pt idx="303">
                  <c:v>-4.0629558000000005E-4</c:v>
                </c:pt>
                <c:pt idx="304">
                  <c:v>-4.6389304000000006E-4</c:v>
                </c:pt>
                <c:pt idx="305">
                  <c:v>-5.3524126000000004E-4</c:v>
                </c:pt>
                <c:pt idx="306">
                  <c:v>-5.8583361999999992E-4</c:v>
                </c:pt>
                <c:pt idx="307">
                  <c:v>-5.9621153999999993E-4</c:v>
                </c:pt>
                <c:pt idx="308">
                  <c:v>-5.6300217999999999E-4</c:v>
                </c:pt>
                <c:pt idx="309">
                  <c:v>-5.0592361999999994E-4</c:v>
                </c:pt>
                <c:pt idx="310">
                  <c:v>-4.6000132E-4</c:v>
                </c:pt>
                <c:pt idx="311">
                  <c:v>-4.4625057999999999E-4</c:v>
                </c:pt>
                <c:pt idx="312">
                  <c:v>-4.6077965999999999E-4</c:v>
                </c:pt>
                <c:pt idx="313">
                  <c:v>-4.8153552000000004E-4</c:v>
                </c:pt>
                <c:pt idx="314">
                  <c:v>-4.8438943999999998E-4</c:v>
                </c:pt>
                <c:pt idx="315">
                  <c:v>-4.6259579999999995E-4</c:v>
                </c:pt>
                <c:pt idx="316">
                  <c:v>-4.1874908000000006E-4</c:v>
                </c:pt>
                <c:pt idx="317">
                  <c:v>-3.4947645999999999E-4</c:v>
                </c:pt>
                <c:pt idx="318">
                  <c:v>-2.6411805599999997E-4</c:v>
                </c:pt>
                <c:pt idx="319">
                  <c:v>-1.8031635600000001E-4</c:v>
                </c:pt>
                <c:pt idx="320">
                  <c:v>-1.1182208400000002E-4</c:v>
                </c:pt>
                <c:pt idx="321">
                  <c:v>-7.7315504000000006E-5</c:v>
                </c:pt>
                <c:pt idx="322">
                  <c:v>-9.0028463999999988E-5</c:v>
                </c:pt>
                <c:pt idx="323">
                  <c:v>-1.4529088800000002E-4</c:v>
                </c:pt>
                <c:pt idx="324">
                  <c:v>-2.2675756799999999E-4</c:v>
                </c:pt>
                <c:pt idx="325">
                  <c:v>-3.2015886E-4</c:v>
                </c:pt>
                <c:pt idx="326">
                  <c:v>-4.1615461999999998E-4</c:v>
                </c:pt>
                <c:pt idx="327">
                  <c:v>-5.0799922000000007E-4</c:v>
                </c:pt>
                <c:pt idx="328">
                  <c:v>-5.8868756E-4</c:v>
                </c:pt>
                <c:pt idx="329">
                  <c:v>-6.5069561999999998E-4</c:v>
                </c:pt>
                <c:pt idx="330">
                  <c:v>-6.8053213999999995E-4</c:v>
                </c:pt>
                <c:pt idx="331">
                  <c:v>-6.7404593999999989E-4</c:v>
                </c:pt>
                <c:pt idx="332">
                  <c:v>-6.5277119999999987E-4</c:v>
                </c:pt>
                <c:pt idx="333">
                  <c:v>-6.4317162000000002E-4</c:v>
                </c:pt>
                <c:pt idx="334">
                  <c:v>-6.7222979999999994E-4</c:v>
                </c:pt>
                <c:pt idx="335">
                  <c:v>-7.6511222000000007E-4</c:v>
                </c:pt>
                <c:pt idx="336">
                  <c:v>-9.0080355999999986E-4</c:v>
                </c:pt>
                <c:pt idx="337">
                  <c:v>-1.0416838800000002E-3</c:v>
                </c:pt>
                <c:pt idx="338">
                  <c:v>-1.1576570799999998E-3</c:v>
                </c:pt>
                <c:pt idx="339">
                  <c:v>-1.213179E-3</c:v>
                </c:pt>
                <c:pt idx="340">
                  <c:v>-1.1968338000000001E-3</c:v>
                </c:pt>
                <c:pt idx="341">
                  <c:v>-1.1400146599999999E-3</c:v>
                </c:pt>
                <c:pt idx="342">
                  <c:v>-1.0772281799999999E-3</c:v>
                </c:pt>
                <c:pt idx="343">
                  <c:v>-1.03441938E-3</c:v>
                </c:pt>
                <c:pt idx="344">
                  <c:v>-1.0281925799999999E-3</c:v>
                </c:pt>
                <c:pt idx="345">
                  <c:v>-1.0411649799999998E-3</c:v>
                </c:pt>
                <c:pt idx="346">
                  <c:v>-1.0440188999999999E-3</c:v>
                </c:pt>
                <c:pt idx="347">
                  <c:v>-1.0185929999999999E-3</c:v>
                </c:pt>
                <c:pt idx="348">
                  <c:v>-9.6903835999999995E-4</c:v>
                </c:pt>
                <c:pt idx="349">
                  <c:v>-9.0754917999999983E-4</c:v>
                </c:pt>
                <c:pt idx="350">
                  <c:v>-8.473571799999999E-4</c:v>
                </c:pt>
                <c:pt idx="351">
                  <c:v>-8.0818053999999993E-4</c:v>
                </c:pt>
                <c:pt idx="352">
                  <c:v>-8.0428882000000009E-4</c:v>
                </c:pt>
                <c:pt idx="353">
                  <c:v>-8.2945528000000007E-4</c:v>
                </c:pt>
                <c:pt idx="354">
                  <c:v>-8.7589645999999982E-4</c:v>
                </c:pt>
                <c:pt idx="355">
                  <c:v>-9.4101785999999997E-4</c:v>
                </c:pt>
                <c:pt idx="356">
                  <c:v>-1.0063987199999999E-3</c:v>
                </c:pt>
                <c:pt idx="357">
                  <c:v>-1.0551750199999999E-3</c:v>
                </c:pt>
                <c:pt idx="358">
                  <c:v>-1.0834548E-3</c:v>
                </c:pt>
                <c:pt idx="359">
                  <c:v>-1.0860494000000001E-3</c:v>
                </c:pt>
                <c:pt idx="360">
                  <c:v>-1.0546562400000001E-3</c:v>
                </c:pt>
                <c:pt idx="361">
                  <c:v>-9.8849701999999999E-4</c:v>
                </c:pt>
                <c:pt idx="362">
                  <c:v>-8.8757168000000008E-4</c:v>
                </c:pt>
                <c:pt idx="363">
                  <c:v>-7.6329613999999999E-4</c:v>
                </c:pt>
                <c:pt idx="364">
                  <c:v>-6.4680387999999989E-4</c:v>
                </c:pt>
                <c:pt idx="365">
                  <c:v>-5.7104506000000004E-4</c:v>
                </c:pt>
                <c:pt idx="366">
                  <c:v>-5.5469983999999997E-4</c:v>
                </c:pt>
                <c:pt idx="367">
                  <c:v>-5.8972531999999995E-4</c:v>
                </c:pt>
                <c:pt idx="368">
                  <c:v>-6.3902043999999999E-4</c:v>
                </c:pt>
                <c:pt idx="369">
                  <c:v>-6.5925740000000004E-4</c:v>
                </c:pt>
                <c:pt idx="370">
                  <c:v>-6.2630749999999995E-4</c:v>
                </c:pt>
                <c:pt idx="371">
                  <c:v>-5.4639751999999999E-4</c:v>
                </c:pt>
                <c:pt idx="372">
                  <c:v>-4.4028327999999994E-4</c:v>
                </c:pt>
                <c:pt idx="373">
                  <c:v>-3.2379111999999999E-4</c:v>
                </c:pt>
                <c:pt idx="374">
                  <c:v>-2.1093122799999996E-4</c:v>
                </c:pt>
                <c:pt idx="375">
                  <c:v>-1.1389767599999999E-4</c:v>
                </c:pt>
                <c:pt idx="376">
                  <c:v>-4.1252231999999992E-5</c:v>
                </c:pt>
                <c:pt idx="377">
                  <c:v>-1.4010188000000001E-5</c:v>
                </c:pt>
                <c:pt idx="378">
                  <c:v>-5.4743527999999992E-5</c:v>
                </c:pt>
                <c:pt idx="379">
                  <c:v>-1.5800383999999999E-4</c:v>
                </c:pt>
                <c:pt idx="380">
                  <c:v>-2.9395459199999999E-4</c:v>
                </c:pt>
                <c:pt idx="381">
                  <c:v>-4.2082467599999994E-4</c:v>
                </c:pt>
                <c:pt idx="382">
                  <c:v>-4.9658350000000005E-4</c:v>
                </c:pt>
                <c:pt idx="383">
                  <c:v>-5.0073465999999993E-4</c:v>
                </c:pt>
                <c:pt idx="384">
                  <c:v>-4.4521278000000003E-4</c:v>
                </c:pt>
                <c:pt idx="385">
                  <c:v>-3.5466542000000005E-4</c:v>
                </c:pt>
                <c:pt idx="386">
                  <c:v>-2.4855117600000007E-4</c:v>
                </c:pt>
                <c:pt idx="387">
                  <c:v>-1.5489044000000001E-4</c:v>
                </c:pt>
                <c:pt idx="388">
                  <c:v>-1.06892568E-4</c:v>
                </c:pt>
                <c:pt idx="389">
                  <c:v>-1.2064330799999999E-4</c:v>
                </c:pt>
                <c:pt idx="390">
                  <c:v>-2.0314778800000003E-4</c:v>
                </c:pt>
                <c:pt idx="391">
                  <c:v>-3.4662253200000003E-4</c:v>
                </c:pt>
                <c:pt idx="392">
                  <c:v>-5.0488580800000008E-4</c:v>
                </c:pt>
                <c:pt idx="393">
                  <c:v>-6.3460981999999993E-4</c:v>
                </c:pt>
                <c:pt idx="394">
                  <c:v>-7.2230326000000003E-4</c:v>
                </c:pt>
                <c:pt idx="395">
                  <c:v>-7.7289561999999991E-4</c:v>
                </c:pt>
                <c:pt idx="396">
                  <c:v>-8.0869943999999983E-4</c:v>
                </c:pt>
                <c:pt idx="397">
                  <c:v>-8.5721622000000004E-4</c:v>
                </c:pt>
                <c:pt idx="398">
                  <c:v>-9.0936536000000017E-4</c:v>
                </c:pt>
                <c:pt idx="399">
                  <c:v>-9.4750420000000012E-4</c:v>
                </c:pt>
                <c:pt idx="400">
                  <c:v>-9.6774114000000003E-4</c:v>
                </c:pt>
                <c:pt idx="401">
                  <c:v>-9.7007617999999988E-4</c:v>
                </c:pt>
                <c:pt idx="402">
                  <c:v>-9.7370837999999989E-4</c:v>
                </c:pt>
                <c:pt idx="403">
                  <c:v>-9.9991258000000022E-4</c:v>
                </c:pt>
                <c:pt idx="404">
                  <c:v>-1.0364947199999999E-3</c:v>
                </c:pt>
                <c:pt idx="405">
                  <c:v>-1.0455753999999999E-3</c:v>
                </c:pt>
                <c:pt idx="406">
                  <c:v>-1.00250704E-3</c:v>
                </c:pt>
                <c:pt idx="407">
                  <c:v>-9.0054406000000006E-4</c:v>
                </c:pt>
                <c:pt idx="408">
                  <c:v>-7.6563103999999996E-4</c:v>
                </c:pt>
                <c:pt idx="409">
                  <c:v>-6.4732278000000001E-4</c:v>
                </c:pt>
                <c:pt idx="410">
                  <c:v>-5.8557415999999996E-4</c:v>
                </c:pt>
                <c:pt idx="411">
                  <c:v>-5.9283870000000007E-4</c:v>
                </c:pt>
                <c:pt idx="412">
                  <c:v>-6.499172599999999E-4</c:v>
                </c:pt>
                <c:pt idx="413">
                  <c:v>-7.2048712000000008E-4</c:v>
                </c:pt>
                <c:pt idx="414">
                  <c:v>-7.7393342000000003E-4</c:v>
                </c:pt>
                <c:pt idx="415">
                  <c:v>-8.0792110000000011E-4</c:v>
                </c:pt>
                <c:pt idx="416">
                  <c:v>-8.3308756000000008E-4</c:v>
                </c:pt>
                <c:pt idx="417">
                  <c:v>-8.5410284000000014E-4</c:v>
                </c:pt>
                <c:pt idx="418">
                  <c:v>-8.7252366000000001E-4</c:v>
                </c:pt>
                <c:pt idx="419">
                  <c:v>-8.844582599999999E-4</c:v>
                </c:pt>
                <c:pt idx="420">
                  <c:v>-8.8601496000000003E-4</c:v>
                </c:pt>
                <c:pt idx="421">
                  <c:v>-8.8030709999999991E-4</c:v>
                </c:pt>
                <c:pt idx="422">
                  <c:v>-8.7719372000000001E-4</c:v>
                </c:pt>
                <c:pt idx="423">
                  <c:v>-8.839393599999999E-4</c:v>
                </c:pt>
                <c:pt idx="424">
                  <c:v>-9.0002514000000013E-4</c:v>
                </c:pt>
                <c:pt idx="425">
                  <c:v>-9.1403531999999991E-4</c:v>
                </c:pt>
                <c:pt idx="426">
                  <c:v>-9.1922428000000003E-4</c:v>
                </c:pt>
                <c:pt idx="427">
                  <c:v>-9.1792703999999997E-4</c:v>
                </c:pt>
                <c:pt idx="428">
                  <c:v>-9.1221918000000007E-4</c:v>
                </c:pt>
                <c:pt idx="429">
                  <c:v>-9.1429475999999996E-4</c:v>
                </c:pt>
                <c:pt idx="430">
                  <c:v>-9.3660719999999996E-4</c:v>
                </c:pt>
                <c:pt idx="431">
                  <c:v>-9.7267047999999995E-4</c:v>
                </c:pt>
                <c:pt idx="432">
                  <c:v>-1.00587984E-3</c:v>
                </c:pt>
                <c:pt idx="433">
                  <c:v>-1.0240411999999999E-3</c:v>
                </c:pt>
                <c:pt idx="434">
                  <c:v>-1.0183333400000001E-3</c:v>
                </c:pt>
                <c:pt idx="435">
                  <c:v>-9.8330795999999995E-4</c:v>
                </c:pt>
                <c:pt idx="436">
                  <c:v>-9.2986166E-4</c:v>
                </c:pt>
                <c:pt idx="437">
                  <c:v>-8.7252363999999988E-4</c:v>
                </c:pt>
                <c:pt idx="438">
                  <c:v>-8.1726122E-4</c:v>
                </c:pt>
                <c:pt idx="439">
                  <c:v>-7.6563108000000002E-4</c:v>
                </c:pt>
                <c:pt idx="440">
                  <c:v>-7.3086504000000009E-4</c:v>
                </c:pt>
                <c:pt idx="441">
                  <c:v>-7.2801112000000004E-4</c:v>
                </c:pt>
                <c:pt idx="442">
                  <c:v>-7.6848499999999996E-4</c:v>
                </c:pt>
                <c:pt idx="443">
                  <c:v>-8.6188622000000006E-4</c:v>
                </c:pt>
                <c:pt idx="444">
                  <c:v>-9.9186961999999995E-4</c:v>
                </c:pt>
                <c:pt idx="445">
                  <c:v>-1.1148480399999999E-3</c:v>
                </c:pt>
                <c:pt idx="446">
                  <c:v>-1.1859368599999999E-3</c:v>
                </c:pt>
                <c:pt idx="447">
                  <c:v>-1.1768561800000001E-3</c:v>
                </c:pt>
                <c:pt idx="448">
                  <c:v>-1.0710014599999999E-3</c:v>
                </c:pt>
                <c:pt idx="449">
                  <c:v>-8.8290169999999998E-4</c:v>
                </c:pt>
                <c:pt idx="450">
                  <c:v>-6.6237081999999999E-4</c:v>
                </c:pt>
                <c:pt idx="451">
                  <c:v>-4.7089812000000004E-4</c:v>
                </c:pt>
                <c:pt idx="452">
                  <c:v>-3.6841616E-4</c:v>
                </c:pt>
                <c:pt idx="453">
                  <c:v>-3.8839365999999997E-4</c:v>
                </c:pt>
                <c:pt idx="454">
                  <c:v>-5.1889602000000006E-4</c:v>
                </c:pt>
                <c:pt idx="455">
                  <c:v>-7.031041E-4</c:v>
                </c:pt>
                <c:pt idx="456">
                  <c:v>-8.6396179999999984E-4</c:v>
                </c:pt>
                <c:pt idx="457">
                  <c:v>-9.3556946000000003E-4</c:v>
                </c:pt>
                <c:pt idx="458">
                  <c:v>-8.9587390000000003E-4</c:v>
                </c:pt>
                <c:pt idx="459">
                  <c:v>-7.6926326000000011E-4</c:v>
                </c:pt>
                <c:pt idx="460">
                  <c:v>-6.0736772000000009E-4</c:v>
                </c:pt>
                <c:pt idx="461">
                  <c:v>-4.6311468000000003E-4</c:v>
                </c:pt>
                <c:pt idx="462">
                  <c:v>-3.7178898000000005E-4</c:v>
                </c:pt>
                <c:pt idx="463">
                  <c:v>-3.5207093999999999E-4</c:v>
                </c:pt>
                <c:pt idx="464">
                  <c:v>-3.9358262000000008E-4</c:v>
                </c:pt>
                <c:pt idx="465">
                  <c:v>-4.5636904000000004E-4</c:v>
                </c:pt>
                <c:pt idx="466">
                  <c:v>-5.0903700000000005E-4</c:v>
                </c:pt>
                <c:pt idx="467">
                  <c:v>-5.3809518000000008E-4</c:v>
                </c:pt>
                <c:pt idx="468">
                  <c:v>-5.3601959999999998E-4</c:v>
                </c:pt>
                <c:pt idx="469">
                  <c:v>-5.1993382000000007E-4</c:v>
                </c:pt>
                <c:pt idx="470">
                  <c:v>-5.1007479999999996E-4</c:v>
                </c:pt>
                <c:pt idx="471">
                  <c:v>-5.0229135999999995E-4</c:v>
                </c:pt>
                <c:pt idx="472">
                  <c:v>-4.9658350000000005E-4</c:v>
                </c:pt>
                <c:pt idx="473">
                  <c:v>-5.0151300000000009E-4</c:v>
                </c:pt>
                <c:pt idx="474">
                  <c:v>-5.144854000000001E-4</c:v>
                </c:pt>
                <c:pt idx="475">
                  <c:v>-5.5677542000000008E-4</c:v>
                </c:pt>
                <c:pt idx="476">
                  <c:v>-6.4239326000000005E-4</c:v>
                </c:pt>
                <c:pt idx="477">
                  <c:v>-7.4228073999999997E-4</c:v>
                </c:pt>
                <c:pt idx="478">
                  <c:v>-8.2270961999999993E-4</c:v>
                </c:pt>
                <c:pt idx="479">
                  <c:v>-8.4891388000000003E-4</c:v>
                </c:pt>
                <c:pt idx="480">
                  <c:v>-7.8508966000000006E-4</c:v>
                </c:pt>
                <c:pt idx="481">
                  <c:v>-6.5432786000000004E-4</c:v>
                </c:pt>
                <c:pt idx="482">
                  <c:v>-5.1292869999999997E-4</c:v>
                </c:pt>
                <c:pt idx="483">
                  <c:v>-3.9695544000000003E-4</c:v>
                </c:pt>
                <c:pt idx="484">
                  <c:v>-3.5155203999999993E-4</c:v>
                </c:pt>
                <c:pt idx="485">
                  <c:v>-3.8605864000000004E-4</c:v>
                </c:pt>
                <c:pt idx="486">
                  <c:v>-4.4521278000000003E-4</c:v>
                </c:pt>
                <c:pt idx="487">
                  <c:v>-4.7738434000000002E-4</c:v>
                </c:pt>
                <c:pt idx="488">
                  <c:v>-4.4936396E-4</c:v>
                </c:pt>
                <c:pt idx="489">
                  <c:v>-3.3313123999999998E-4</c:v>
                </c:pt>
                <c:pt idx="490">
                  <c:v>-1.6059829999999999E-4</c:v>
                </c:pt>
                <c:pt idx="491">
                  <c:v>1.816139999999991E-6</c:v>
                </c:pt>
                <c:pt idx="492">
                  <c:v>1.2012443999999999E-4</c:v>
                </c:pt>
                <c:pt idx="493">
                  <c:v>1.821325E-4</c:v>
                </c:pt>
                <c:pt idx="494">
                  <c:v>1.9536434000000003E-4</c:v>
                </c:pt>
                <c:pt idx="495">
                  <c:v>1.9276986E-4</c:v>
                </c:pt>
                <c:pt idx="496">
                  <c:v>1.9951552000000003E-4</c:v>
                </c:pt>
                <c:pt idx="497">
                  <c:v>2.2234693999999999E-4</c:v>
                </c:pt>
                <c:pt idx="498">
                  <c:v>2.5815077999999999E-4</c:v>
                </c:pt>
                <c:pt idx="499">
                  <c:v>2.9706797999999997E-4</c:v>
                </c:pt>
                <c:pt idx="500">
                  <c:v>3.4402806E-4</c:v>
                </c:pt>
                <c:pt idx="501">
                  <c:v>4.1044673999999999E-4</c:v>
                </c:pt>
                <c:pt idx="502">
                  <c:v>4.9528624000000007E-4</c:v>
                </c:pt>
                <c:pt idx="503">
                  <c:v>5.9361701999999998E-4</c:v>
                </c:pt>
                <c:pt idx="504">
                  <c:v>6.9220726000000007E-4</c:v>
                </c:pt>
                <c:pt idx="505">
                  <c:v>7.6822552000000007E-4</c:v>
                </c:pt>
                <c:pt idx="506">
                  <c:v>8.1466672000000007E-4</c:v>
                </c:pt>
                <c:pt idx="507">
                  <c:v>8.2530409999999994E-4</c:v>
                </c:pt>
                <c:pt idx="508">
                  <c:v>7.9261366000000014E-4</c:v>
                </c:pt>
                <c:pt idx="509">
                  <c:v>7.2749222000000004E-4</c:v>
                </c:pt>
                <c:pt idx="510">
                  <c:v>6.5147396000000003E-4</c:v>
                </c:pt>
                <c:pt idx="511">
                  <c:v>5.8168244000000001E-4</c:v>
                </c:pt>
                <c:pt idx="512">
                  <c:v>5.3861406000000006E-4</c:v>
                </c:pt>
                <c:pt idx="513">
                  <c:v>5.2382551999999999E-4</c:v>
                </c:pt>
                <c:pt idx="514">
                  <c:v>5.2616053999999992E-4</c:v>
                </c:pt>
                <c:pt idx="515">
                  <c:v>5.3134949999999992E-4</c:v>
                </c:pt>
                <c:pt idx="516">
                  <c:v>5.2745777999999998E-4</c:v>
                </c:pt>
                <c:pt idx="517">
                  <c:v>5.1785819999999991E-4</c:v>
                </c:pt>
                <c:pt idx="518">
                  <c:v>5.1396647999999996E-4</c:v>
                </c:pt>
                <c:pt idx="519">
                  <c:v>5.0799918000000001E-4</c:v>
                </c:pt>
                <c:pt idx="520">
                  <c:v>4.7738431999999999E-4</c:v>
                </c:pt>
                <c:pt idx="521">
                  <c:v>4.0214439999999998E-4</c:v>
                </c:pt>
                <c:pt idx="522">
                  <c:v>2.7060425999999996E-4</c:v>
                </c:pt>
                <c:pt idx="523">
                  <c:v>1.0222249999999999E-4</c:v>
                </c:pt>
                <c:pt idx="524">
                  <c:v>-5.1111259999999997E-5</c:v>
                </c:pt>
                <c:pt idx="525">
                  <c:v>-1.3335627999999999E-4</c:v>
                </c:pt>
                <c:pt idx="526">
                  <c:v>-1.2505394000000001E-4</c:v>
                </c:pt>
                <c:pt idx="527">
                  <c:v>-5.0073459999999985E-5</c:v>
                </c:pt>
                <c:pt idx="528">
                  <c:v>5.8635260000000001E-5</c:v>
                </c:pt>
                <c:pt idx="529">
                  <c:v>1.5904162000000003E-4</c:v>
                </c:pt>
                <c:pt idx="530">
                  <c:v>2.2079024E-4</c:v>
                </c:pt>
                <c:pt idx="531">
                  <c:v>2.4958895999999998E-4</c:v>
                </c:pt>
                <c:pt idx="532">
                  <c:v>2.6411803999999998E-4</c:v>
                </c:pt>
                <c:pt idx="533">
                  <c:v>2.6645308000000005E-4</c:v>
                </c:pt>
                <c:pt idx="534">
                  <c:v>2.6671254000000001E-4</c:v>
                </c:pt>
                <c:pt idx="535">
                  <c:v>2.7319874000000002E-4</c:v>
                </c:pt>
                <c:pt idx="536">
                  <c:v>2.7838770000000002E-4</c:v>
                </c:pt>
                <c:pt idx="537">
                  <c:v>2.929168E-4</c:v>
                </c:pt>
                <c:pt idx="538">
                  <c:v>3.2456945999999998E-4</c:v>
                </c:pt>
                <c:pt idx="539">
                  <c:v>3.6296776000000001E-4</c:v>
                </c:pt>
                <c:pt idx="540">
                  <c:v>3.9825269999999995E-4</c:v>
                </c:pt>
                <c:pt idx="541">
                  <c:v>4.2860811999999998E-4</c:v>
                </c:pt>
                <c:pt idx="542">
                  <c:v>4.4754782000000005E-4</c:v>
                </c:pt>
                <c:pt idx="543">
                  <c:v>4.5221788000000005E-4</c:v>
                </c:pt>
                <c:pt idx="544">
                  <c:v>4.5014229999999999E-4</c:v>
                </c:pt>
                <c:pt idx="545">
                  <c:v>4.5351512000000005E-4</c:v>
                </c:pt>
                <c:pt idx="546">
                  <c:v>4.7271427999999997E-4</c:v>
                </c:pt>
                <c:pt idx="547">
                  <c:v>4.9943741999999998E-4</c:v>
                </c:pt>
                <c:pt idx="548">
                  <c:v>5.2616056000000006E-4</c:v>
                </c:pt>
                <c:pt idx="549">
                  <c:v>5.4094910000000002E-4</c:v>
                </c:pt>
                <c:pt idx="550">
                  <c:v>5.2771725999999997E-4</c:v>
                </c:pt>
                <c:pt idx="551">
                  <c:v>4.9113507999999997E-4</c:v>
                </c:pt>
                <c:pt idx="552">
                  <c:v>4.5610960000000005E-4</c:v>
                </c:pt>
                <c:pt idx="553">
                  <c:v>4.3172148000000002E-4</c:v>
                </c:pt>
                <c:pt idx="554">
                  <c:v>4.1096564E-4</c:v>
                </c:pt>
                <c:pt idx="555">
                  <c:v>3.8294524E-4</c:v>
                </c:pt>
                <c:pt idx="556">
                  <c:v>3.2534778799999997E-4</c:v>
                </c:pt>
                <c:pt idx="557">
                  <c:v>2.25460312E-4</c:v>
                </c:pt>
                <c:pt idx="558">
                  <c:v>1.06892572E-4</c:v>
                </c:pt>
                <c:pt idx="559">
                  <c:v>1.0118459999999995E-5</c:v>
                </c:pt>
                <c:pt idx="560">
                  <c:v>-4.5922304000000003E-5</c:v>
                </c:pt>
                <c:pt idx="561">
                  <c:v>-4.5662856000000006E-5</c:v>
                </c:pt>
                <c:pt idx="562">
                  <c:v>4.1511599999999923E-6</c:v>
                </c:pt>
                <c:pt idx="563">
                  <c:v>7.0569859999999987E-5</c:v>
                </c:pt>
                <c:pt idx="564">
                  <c:v>1.24016152E-4</c:v>
                </c:pt>
                <c:pt idx="565">
                  <c:v>1.5696605599999999E-4</c:v>
                </c:pt>
                <c:pt idx="566">
                  <c:v>1.5748495199999999E-4</c:v>
                </c:pt>
                <c:pt idx="567">
                  <c:v>1.34134632E-4</c:v>
                </c:pt>
                <c:pt idx="568">
                  <c:v>1.1311934000000001E-4</c:v>
                </c:pt>
                <c:pt idx="569">
                  <c:v>1.0585479999999998E-4</c:v>
                </c:pt>
                <c:pt idx="570">
                  <c:v>1.1545436000000001E-4</c:v>
                </c:pt>
                <c:pt idx="571">
                  <c:v>1.3698854800000003E-4</c:v>
                </c:pt>
                <c:pt idx="572">
                  <c:v>1.53593228E-4</c:v>
                </c:pt>
                <c:pt idx="573">
                  <c:v>1.5073930000000002E-4</c:v>
                </c:pt>
                <c:pt idx="574">
                  <c:v>1.2842676400000002E-4</c:v>
                </c:pt>
                <c:pt idx="575">
                  <c:v>8.535840399999999E-5</c:v>
                </c:pt>
                <c:pt idx="576">
                  <c:v>2.3090883999999996E-5</c:v>
                </c:pt>
                <c:pt idx="577">
                  <c:v>-5.2408496E-5</c:v>
                </c:pt>
                <c:pt idx="578">
                  <c:v>-1.3128069599999999E-4</c:v>
                </c:pt>
                <c:pt idx="579">
                  <c:v>-2.0029385999999999E-4</c:v>
                </c:pt>
                <c:pt idx="580">
                  <c:v>-2.3090871999999996E-4</c:v>
                </c:pt>
                <c:pt idx="581">
                  <c:v>-2.0055330799999995E-4</c:v>
                </c:pt>
                <c:pt idx="582">
                  <c:v>-1.1104374799999999E-4</c:v>
                </c:pt>
                <c:pt idx="583">
                  <c:v>6.7456520000000119E-6</c:v>
                </c:pt>
                <c:pt idx="584">
                  <c:v>1.1856773200000001E-4</c:v>
                </c:pt>
                <c:pt idx="585">
                  <c:v>1.8965647199999997E-4</c:v>
                </c:pt>
                <c:pt idx="586">
                  <c:v>2.1041231999999999E-4</c:v>
                </c:pt>
                <c:pt idx="587">
                  <c:v>1.9847771999999996E-4</c:v>
                </c:pt>
                <c:pt idx="588">
                  <c:v>1.7434906E-4</c:v>
                </c:pt>
                <c:pt idx="589">
                  <c:v>1.5800383999999999E-4</c:v>
                </c:pt>
                <c:pt idx="590">
                  <c:v>1.6397115999999999E-4</c:v>
                </c:pt>
                <c:pt idx="591">
                  <c:v>1.8446753999999999E-4</c:v>
                </c:pt>
                <c:pt idx="592">
                  <c:v>1.9977495999999999E-4</c:v>
                </c:pt>
                <c:pt idx="593">
                  <c:v>2.0755840000000002E-4</c:v>
                </c:pt>
                <c:pt idx="594">
                  <c:v>2.0081276E-4</c:v>
                </c:pt>
                <c:pt idx="595">
                  <c:v>1.6215500000000001E-4</c:v>
                </c:pt>
                <c:pt idx="596">
                  <c:v>9.7293003999999989E-5</c:v>
                </c:pt>
                <c:pt idx="597">
                  <c:v>2.1793643999999988E-5</c:v>
                </c:pt>
              </c:numCache>
            </c:numRef>
          </c:val>
          <c:smooth val="0"/>
        </c:ser>
        <c:ser>
          <c:idx val="96"/>
          <c:order val="95"/>
          <c:marker>
            <c:symbol val="none"/>
          </c:marker>
          <c:val>
            <c:numRef>
              <c:f>Sheet1!$CT$2:$CT$599</c:f>
              <c:numCache>
                <c:formatCode>0.00E+00</c:formatCode>
                <c:ptCount val="598"/>
                <c:pt idx="0">
                  <c:v>-3.2431000000000002E-5</c:v>
                </c:pt>
                <c:pt idx="1">
                  <c:v>-1.4010189999999999E-4</c:v>
                </c:pt>
                <c:pt idx="2">
                  <c:v>-4.5662860000000003E-5</c:v>
                </c:pt>
                <c:pt idx="3">
                  <c:v>2.8020379999999999E-5</c:v>
                </c:pt>
                <c:pt idx="4">
                  <c:v>1.3491295999999998E-4</c:v>
                </c:pt>
                <c:pt idx="5">
                  <c:v>2.4699450000000001E-4</c:v>
                </c:pt>
                <c:pt idx="6">
                  <c:v>3.2223441999999997E-4</c:v>
                </c:pt>
                <c:pt idx="7">
                  <c:v>3.4299025999999999E-4</c:v>
                </c:pt>
                <c:pt idx="8">
                  <c:v>3.2067772E-4</c:v>
                </c:pt>
                <c:pt idx="9">
                  <c:v>2.6956645999999995E-4</c:v>
                </c:pt>
                <c:pt idx="10">
                  <c:v>2.0729894399999999E-4</c:v>
                </c:pt>
                <c:pt idx="11">
                  <c:v>1.5748492799999998E-4</c:v>
                </c:pt>
                <c:pt idx="12">
                  <c:v>1.3413460799999998E-4</c:v>
                </c:pt>
                <c:pt idx="13">
                  <c:v>1.4062080800000002E-4</c:v>
                </c:pt>
                <c:pt idx="14">
                  <c:v>1.7201400800000001E-4</c:v>
                </c:pt>
                <c:pt idx="15">
                  <c:v>2.0781782399999999E-4</c:v>
                </c:pt>
                <c:pt idx="16">
                  <c:v>2.2130912E-4</c:v>
                </c:pt>
                <c:pt idx="17">
                  <c:v>2.0133163199999998E-4</c:v>
                </c:pt>
                <c:pt idx="18">
                  <c:v>1.5930106000000002E-4</c:v>
                </c:pt>
                <c:pt idx="19">
                  <c:v>1.1830828000000001E-4</c:v>
                </c:pt>
                <c:pt idx="20">
                  <c:v>1.0507644000000001E-4</c:v>
                </c:pt>
                <c:pt idx="21">
                  <c:v>1.3465352E-4</c:v>
                </c:pt>
                <c:pt idx="22">
                  <c:v>1.9847772800000004E-4</c:v>
                </c:pt>
                <c:pt idx="23">
                  <c:v>2.8746840000000001E-4</c:v>
                </c:pt>
                <c:pt idx="24">
                  <c:v>3.9124759999999999E-4</c:v>
                </c:pt>
                <c:pt idx="25">
                  <c:v>4.9865908000000004E-4</c:v>
                </c:pt>
                <c:pt idx="26">
                  <c:v>5.9647097999999997E-4</c:v>
                </c:pt>
                <c:pt idx="27">
                  <c:v>6.7119199999999993E-4</c:v>
                </c:pt>
                <c:pt idx="28">
                  <c:v>7.0907139999999995E-4</c:v>
                </c:pt>
                <c:pt idx="29">
                  <c:v>7.031041E-4</c:v>
                </c:pt>
                <c:pt idx="30">
                  <c:v>6.5951683999999986E-4</c:v>
                </c:pt>
                <c:pt idx="31">
                  <c:v>5.9621152000000001E-4</c:v>
                </c:pt>
                <c:pt idx="32">
                  <c:v>5.3394399999999996E-4</c:v>
                </c:pt>
                <c:pt idx="33">
                  <c:v>4.8205440000000002E-4</c:v>
                </c:pt>
                <c:pt idx="34">
                  <c:v>4.4391554000000003E-4</c:v>
                </c:pt>
                <c:pt idx="35">
                  <c:v>4.0577667999999994E-4</c:v>
                </c:pt>
                <c:pt idx="36">
                  <c:v>3.5933547999999999E-4</c:v>
                </c:pt>
                <c:pt idx="37">
                  <c:v>3.1445098000000001E-4</c:v>
                </c:pt>
                <c:pt idx="38">
                  <c:v>2.7709046000000002E-4</c:v>
                </c:pt>
                <c:pt idx="39">
                  <c:v>2.4829174000000006E-4</c:v>
                </c:pt>
                <c:pt idx="40">
                  <c:v>2.3765436000000004E-4</c:v>
                </c:pt>
                <c:pt idx="41">
                  <c:v>2.5348070000000001E-4</c:v>
                </c:pt>
                <c:pt idx="42">
                  <c:v>2.9213845999999995E-4</c:v>
                </c:pt>
                <c:pt idx="43">
                  <c:v>3.5959495999999993E-4</c:v>
                </c:pt>
                <c:pt idx="44">
                  <c:v>4.5403402000000005E-4</c:v>
                </c:pt>
                <c:pt idx="45">
                  <c:v>5.4510028000000004E-4</c:v>
                </c:pt>
                <c:pt idx="46">
                  <c:v>5.8816864000000007E-4</c:v>
                </c:pt>
                <c:pt idx="47">
                  <c:v>5.4795419999999998E-4</c:v>
                </c:pt>
                <c:pt idx="48">
                  <c:v>4.0136605999999987E-4</c:v>
                </c:pt>
                <c:pt idx="49">
                  <c:v>1.7538686000000001E-4</c:v>
                </c:pt>
                <c:pt idx="50">
                  <c:v>-5.5781319999999995E-5</c:v>
                </c:pt>
                <c:pt idx="51">
                  <c:v>-2.2649810000000001E-4</c:v>
                </c:pt>
                <c:pt idx="52">
                  <c:v>-3.0018133999999995E-4</c:v>
                </c:pt>
                <c:pt idx="53">
                  <c:v>-2.7190150000000002E-4</c:v>
                </c:pt>
                <c:pt idx="54">
                  <c:v>-1.8706200800000001E-4</c:v>
                </c:pt>
                <c:pt idx="55">
                  <c:v>-9.8590235999999995E-5</c:v>
                </c:pt>
                <c:pt idx="56">
                  <c:v>-2.3090871999999996E-5</c:v>
                </c:pt>
                <c:pt idx="57">
                  <c:v>4.0992788000000006E-5</c:v>
                </c:pt>
                <c:pt idx="58">
                  <c:v>9.9628028000000012E-5</c:v>
                </c:pt>
                <c:pt idx="59">
                  <c:v>1.6241443599999999E-4</c:v>
                </c:pt>
                <c:pt idx="60">
                  <c:v>2.31427604E-4</c:v>
                </c:pt>
                <c:pt idx="61">
                  <c:v>2.8902505999999997E-4</c:v>
                </c:pt>
                <c:pt idx="62">
                  <c:v>3.2197496E-4</c:v>
                </c:pt>
                <c:pt idx="63">
                  <c:v>3.3390958000000003E-4</c:v>
                </c:pt>
                <c:pt idx="64">
                  <c:v>3.3987690000000001E-4</c:v>
                </c:pt>
                <c:pt idx="65">
                  <c:v>3.6167054000000004E-4</c:v>
                </c:pt>
                <c:pt idx="66">
                  <c:v>4.0811174000000003E-4</c:v>
                </c:pt>
                <c:pt idx="67">
                  <c:v>4.7375207999999998E-4</c:v>
                </c:pt>
                <c:pt idx="68">
                  <c:v>5.510675800000001E-4</c:v>
                </c:pt>
                <c:pt idx="69">
                  <c:v>6.3071812000000001E-4</c:v>
                </c:pt>
                <c:pt idx="70">
                  <c:v>6.9142894000000005E-4</c:v>
                </c:pt>
                <c:pt idx="71">
                  <c:v>7.2437884000000003E-4</c:v>
                </c:pt>
                <c:pt idx="72">
                  <c:v>7.1711430000000003E-4</c:v>
                </c:pt>
                <c:pt idx="73">
                  <c:v>6.6704084000000004E-4</c:v>
                </c:pt>
                <c:pt idx="74">
                  <c:v>5.9776822000000003E-4</c:v>
                </c:pt>
                <c:pt idx="75">
                  <c:v>5.2797671999999993E-4</c:v>
                </c:pt>
                <c:pt idx="76">
                  <c:v>4.7063869999999992E-4</c:v>
                </c:pt>
                <c:pt idx="77">
                  <c:v>4.4158051999999999E-4</c:v>
                </c:pt>
                <c:pt idx="78">
                  <c:v>4.3275928000000003E-4</c:v>
                </c:pt>
                <c:pt idx="79">
                  <c:v>4.1226288E-4</c:v>
                </c:pt>
                <c:pt idx="80">
                  <c:v>3.7101064E-4</c:v>
                </c:pt>
                <c:pt idx="81">
                  <c:v>3.0874312E-4</c:v>
                </c:pt>
                <c:pt idx="82">
                  <c:v>2.3947050000000004E-4</c:v>
                </c:pt>
                <c:pt idx="83">
                  <c:v>1.9173208000000002E-4</c:v>
                </c:pt>
                <c:pt idx="84">
                  <c:v>1.7953802E-4</c:v>
                </c:pt>
                <c:pt idx="85">
                  <c:v>1.940671E-4</c:v>
                </c:pt>
                <c:pt idx="86">
                  <c:v>2.2156858000000002E-4</c:v>
                </c:pt>
                <c:pt idx="87">
                  <c:v>2.4050827999999997E-4</c:v>
                </c:pt>
                <c:pt idx="88">
                  <c:v>2.2468194E-4</c:v>
                </c:pt>
                <c:pt idx="89">
                  <c:v>1.7097620800000002E-4</c:v>
                </c:pt>
                <c:pt idx="90">
                  <c:v>8.8212308000000018E-5</c:v>
                </c:pt>
                <c:pt idx="91">
                  <c:v>-7.7834519999999962E-6</c:v>
                </c:pt>
                <c:pt idx="92">
                  <c:v>-8.7693431999999997E-5</c:v>
                </c:pt>
                <c:pt idx="93">
                  <c:v>-1.28686212E-4</c:v>
                </c:pt>
                <c:pt idx="94">
                  <c:v>-1.4062082E-4</c:v>
                </c:pt>
                <c:pt idx="95">
                  <c:v>-1.3828580000000001E-4</c:v>
                </c:pt>
                <c:pt idx="96">
                  <c:v>-1.3205904000000002E-4</c:v>
                </c:pt>
                <c:pt idx="97">
                  <c:v>-1.3102124000000001E-4</c:v>
                </c:pt>
                <c:pt idx="98">
                  <c:v>-1.2245945600000002E-4</c:v>
                </c:pt>
                <c:pt idx="99">
                  <c:v>-8.3801696000000017E-5</c:v>
                </c:pt>
                <c:pt idx="100">
                  <c:v>-1.115625600000001E-5</c:v>
                </c:pt>
                <c:pt idx="101">
                  <c:v>8.8212323999999995E-5</c:v>
                </c:pt>
                <c:pt idx="102">
                  <c:v>1.93807644E-4</c:v>
                </c:pt>
                <c:pt idx="103">
                  <c:v>2.6256135999999999E-4</c:v>
                </c:pt>
                <c:pt idx="104">
                  <c:v>2.6904756E-4</c:v>
                </c:pt>
                <c:pt idx="105">
                  <c:v>2.1041232000000004E-4</c:v>
                </c:pt>
                <c:pt idx="106">
                  <c:v>8.7174519999999998E-5</c:v>
                </c:pt>
                <c:pt idx="107">
                  <c:v>-7.6018260000000008E-5</c:v>
                </c:pt>
                <c:pt idx="108">
                  <c:v>-2.3765436000000004E-4</c:v>
                </c:pt>
                <c:pt idx="109">
                  <c:v>-3.7023230000000006E-4</c:v>
                </c:pt>
                <c:pt idx="110">
                  <c:v>-4.4313720000000004E-4</c:v>
                </c:pt>
                <c:pt idx="111">
                  <c:v>-4.2782975999999996E-4</c:v>
                </c:pt>
                <c:pt idx="112">
                  <c:v>-3.3728241200000003E-4</c:v>
                </c:pt>
                <c:pt idx="113">
                  <c:v>-2.0055331199999999E-4</c:v>
                </c:pt>
                <c:pt idx="114">
                  <c:v>-5.3965191999999994E-5</c:v>
                </c:pt>
                <c:pt idx="115">
                  <c:v>5.0851808000000002E-5</c:v>
                </c:pt>
                <c:pt idx="116">
                  <c:v>9.2363484E-5</c:v>
                </c:pt>
                <c:pt idx="117">
                  <c:v>8.9769003999999998E-5</c:v>
                </c:pt>
                <c:pt idx="118">
                  <c:v>6.9272607999999993E-5</c:v>
                </c:pt>
                <c:pt idx="119">
                  <c:v>6.6418687999999989E-5</c:v>
                </c:pt>
                <c:pt idx="120">
                  <c:v>1.1571380799999999E-4</c:v>
                </c:pt>
                <c:pt idx="121">
                  <c:v>1.98996612E-4</c:v>
                </c:pt>
                <c:pt idx="122">
                  <c:v>2.7968494399999996E-4</c:v>
                </c:pt>
                <c:pt idx="123">
                  <c:v>3.3572572000000004E-4</c:v>
                </c:pt>
                <c:pt idx="124">
                  <c:v>3.4688197999999999E-4</c:v>
                </c:pt>
                <c:pt idx="125">
                  <c:v>3.0926201999999996E-4</c:v>
                </c:pt>
                <c:pt idx="126">
                  <c:v>2.6697199999999998E-4</c:v>
                </c:pt>
                <c:pt idx="127">
                  <c:v>2.5815076000000007E-4</c:v>
                </c:pt>
                <c:pt idx="128">
                  <c:v>3.0433249999999999E-4</c:v>
                </c:pt>
                <c:pt idx="129">
                  <c:v>4.2290024E-4</c:v>
                </c:pt>
                <c:pt idx="130">
                  <c:v>5.7830959999999993E-4</c:v>
                </c:pt>
                <c:pt idx="131">
                  <c:v>6.9687733999999999E-4</c:v>
                </c:pt>
                <c:pt idx="132">
                  <c:v>7.4228073999999997E-4</c:v>
                </c:pt>
                <c:pt idx="133">
                  <c:v>7.1322256000000005E-4</c:v>
                </c:pt>
                <c:pt idx="134">
                  <c:v>6.3123699999999999E-4</c:v>
                </c:pt>
                <c:pt idx="135">
                  <c:v>5.5936990000000008E-4</c:v>
                </c:pt>
                <c:pt idx="136">
                  <c:v>5.3550068000000005E-4</c:v>
                </c:pt>
                <c:pt idx="137">
                  <c:v>5.5184592000000004E-4</c:v>
                </c:pt>
                <c:pt idx="138">
                  <c:v>5.8972533999999998E-4</c:v>
                </c:pt>
                <c:pt idx="139">
                  <c:v>6.2111853999999994E-4</c:v>
                </c:pt>
                <c:pt idx="140">
                  <c:v>6.2786419999999996E-4</c:v>
                </c:pt>
                <c:pt idx="141">
                  <c:v>6.2578861999999997E-4</c:v>
                </c:pt>
                <c:pt idx="142">
                  <c:v>6.2578861999999997E-4</c:v>
                </c:pt>
                <c:pt idx="143">
                  <c:v>6.3253425999999996E-4</c:v>
                </c:pt>
                <c:pt idx="144">
                  <c:v>6.6237077999999994E-4</c:v>
                </c:pt>
                <c:pt idx="145">
                  <c:v>7.1166589999999998E-4</c:v>
                </c:pt>
                <c:pt idx="146">
                  <c:v>7.7237673999999994E-4</c:v>
                </c:pt>
                <c:pt idx="147">
                  <c:v>8.4398448000000002E-4</c:v>
                </c:pt>
                <c:pt idx="148">
                  <c:v>9.0625199999999997E-4</c:v>
                </c:pt>
                <c:pt idx="149">
                  <c:v>9.3219679999999999E-4</c:v>
                </c:pt>
                <c:pt idx="150">
                  <c:v>9.1325707999999979E-4</c:v>
                </c:pt>
                <c:pt idx="151">
                  <c:v>8.4787617999999994E-4</c:v>
                </c:pt>
                <c:pt idx="152">
                  <c:v>7.3994572000000004E-4</c:v>
                </c:pt>
                <c:pt idx="153">
                  <c:v>6.0062213999999997E-4</c:v>
                </c:pt>
                <c:pt idx="154">
                  <c:v>4.5092063999999994E-4</c:v>
                </c:pt>
                <c:pt idx="155">
                  <c:v>3.1730492400000002E-4</c:v>
                </c:pt>
                <c:pt idx="156">
                  <c:v>2.2727646400000004E-4</c:v>
                </c:pt>
                <c:pt idx="157">
                  <c:v>2.1404460400000001E-4</c:v>
                </c:pt>
                <c:pt idx="158">
                  <c:v>2.8720894399999997E-4</c:v>
                </c:pt>
                <c:pt idx="159">
                  <c:v>4.1615460400000004E-4</c:v>
                </c:pt>
                <c:pt idx="160">
                  <c:v>5.5288370000000002E-4</c:v>
                </c:pt>
                <c:pt idx="161">
                  <c:v>6.3512871999999994E-4</c:v>
                </c:pt>
                <c:pt idx="162">
                  <c:v>6.1515122000000008E-4</c:v>
                </c:pt>
                <c:pt idx="163">
                  <c:v>4.9762127200000006E-4</c:v>
                </c:pt>
                <c:pt idx="164">
                  <c:v>3.15488772E-4</c:v>
                </c:pt>
                <c:pt idx="165">
                  <c:v>1.2090277200000002E-4</c:v>
                </c:pt>
                <c:pt idx="166">
                  <c:v>-1.7642467999999998E-5</c:v>
                </c:pt>
                <c:pt idx="167">
                  <c:v>-7.3164335999999992E-5</c:v>
                </c:pt>
                <c:pt idx="168">
                  <c:v>-5.5781327999999997E-5</c:v>
                </c:pt>
                <c:pt idx="169">
                  <c:v>1.4010192000000007E-5</c:v>
                </c:pt>
                <c:pt idx="170">
                  <c:v>9.3920171999999999E-5</c:v>
                </c:pt>
                <c:pt idx="171">
                  <c:v>1.51777072E-4</c:v>
                </c:pt>
                <c:pt idx="172">
                  <c:v>1.9121316000000001E-4</c:v>
                </c:pt>
                <c:pt idx="173">
                  <c:v>2.2779534000000003E-4</c:v>
                </c:pt>
                <c:pt idx="174">
                  <c:v>2.6723144000000002E-4</c:v>
                </c:pt>
                <c:pt idx="175">
                  <c:v>3.1626712000000002E-4</c:v>
                </c:pt>
                <c:pt idx="176">
                  <c:v>3.7723740000000002E-4</c:v>
                </c:pt>
                <c:pt idx="177">
                  <c:v>4.5118010000000001E-4</c:v>
                </c:pt>
                <c:pt idx="178">
                  <c:v>5.3212788000000003E-4</c:v>
                </c:pt>
                <c:pt idx="179">
                  <c:v>6.2397245999999999E-4</c:v>
                </c:pt>
                <c:pt idx="180">
                  <c:v>7.3735120000000009E-4</c:v>
                </c:pt>
                <c:pt idx="181">
                  <c:v>8.6863181999999989E-4</c:v>
                </c:pt>
                <c:pt idx="182">
                  <c:v>1.01729552E-3</c:v>
                </c:pt>
                <c:pt idx="183">
                  <c:v>1.1898285200000001E-3</c:v>
                </c:pt>
                <c:pt idx="184">
                  <c:v>1.4010192000000002E-3</c:v>
                </c:pt>
                <c:pt idx="185">
                  <c:v>1.6617644000000002E-3</c:v>
                </c:pt>
                <c:pt idx="186">
                  <c:v>1.9832206000000002E-3</c:v>
                </c:pt>
                <c:pt idx="187">
                  <c:v>2.3685008000000002E-3</c:v>
                </c:pt>
                <c:pt idx="188">
                  <c:v>2.8129352E-3</c:v>
                </c:pt>
                <c:pt idx="189">
                  <c:v>3.2996596000000001E-3</c:v>
                </c:pt>
                <c:pt idx="190">
                  <c:v>3.8151827999999997E-3</c:v>
                </c:pt>
                <c:pt idx="191">
                  <c:v>4.3483484000000003E-3</c:v>
                </c:pt>
                <c:pt idx="192">
                  <c:v>4.8781414E-3</c:v>
                </c:pt>
                <c:pt idx="193">
                  <c:v>5.4009290000000005E-3</c:v>
                </c:pt>
                <c:pt idx="194">
                  <c:v>5.9320192000000002E-3</c:v>
                </c:pt>
                <c:pt idx="195">
                  <c:v>6.4885351999999993E-3</c:v>
                </c:pt>
                <c:pt idx="196">
                  <c:v>7.0795577999999996E-3</c:v>
                </c:pt>
                <c:pt idx="197">
                  <c:v>7.7053463999999985E-3</c:v>
                </c:pt>
                <c:pt idx="198">
                  <c:v>8.3588960000000011E-3</c:v>
                </c:pt>
                <c:pt idx="199">
                  <c:v>9.0334598000000009E-3</c:v>
                </c:pt>
                <c:pt idx="200">
                  <c:v>9.7300782000000006E-3</c:v>
                </c:pt>
                <c:pt idx="201">
                  <c:v>1.04505646E-2</c:v>
                </c:pt>
                <c:pt idx="202">
                  <c:v>1.1194920799999999E-2</c:v>
                </c:pt>
                <c:pt idx="203">
                  <c:v>1.1938498000000001E-2</c:v>
                </c:pt>
                <c:pt idx="204">
                  <c:v>1.2636674000000001E-2</c:v>
                </c:pt>
                <c:pt idx="205">
                  <c:v>1.3248451999999999E-2</c:v>
                </c:pt>
                <c:pt idx="206">
                  <c:v>1.3746852E-2</c:v>
                </c:pt>
                <c:pt idx="207">
                  <c:v>1.4138359999999999E-2</c:v>
                </c:pt>
                <c:pt idx="208">
                  <c:v>1.4462411999999999E-2</c:v>
                </c:pt>
                <c:pt idx="209">
                  <c:v>1.4752214E-2</c:v>
                </c:pt>
                <c:pt idx="210">
                  <c:v>1.5011661999999999E-2</c:v>
                </c:pt>
                <c:pt idx="211">
                  <c:v>1.5226226000000001E-2</c:v>
                </c:pt>
                <c:pt idx="212">
                  <c:v>1.5353354000000003E-2</c:v>
                </c:pt>
                <c:pt idx="213">
                  <c:v>1.5352055999999999E-2</c:v>
                </c:pt>
                <c:pt idx="214">
                  <c:v>1.5232452000000002E-2</c:v>
                </c:pt>
                <c:pt idx="215">
                  <c:v>1.5031640000000002E-2</c:v>
                </c:pt>
                <c:pt idx="216">
                  <c:v>1.4793466E-2</c:v>
                </c:pt>
                <c:pt idx="217">
                  <c:v>1.456152E-2</c:v>
                </c:pt>
                <c:pt idx="218">
                  <c:v>1.4343844E-2</c:v>
                </c:pt>
                <c:pt idx="219">
                  <c:v>1.4097367999999999E-2</c:v>
                </c:pt>
                <c:pt idx="220">
                  <c:v>1.3784213999999999E-2</c:v>
                </c:pt>
                <c:pt idx="221">
                  <c:v>1.3403086E-2</c:v>
                </c:pt>
                <c:pt idx="222">
                  <c:v>1.2976553999999998E-2</c:v>
                </c:pt>
                <c:pt idx="223">
                  <c:v>1.2550539999999999E-2</c:v>
                </c:pt>
                <c:pt idx="224">
                  <c:v>1.2166816E-2</c:v>
                </c:pt>
                <c:pt idx="225">
                  <c:v>1.18259E-2</c:v>
                </c:pt>
                <c:pt idx="226">
                  <c:v>1.149173E-2</c:v>
                </c:pt>
                <c:pt idx="227">
                  <c:v>1.1117346E-2</c:v>
                </c:pt>
                <c:pt idx="228">
                  <c:v>1.06672034E-2</c:v>
                </c:pt>
                <c:pt idx="229">
                  <c:v>1.01400052E-2</c:v>
                </c:pt>
                <c:pt idx="230">
                  <c:v>9.5655879999999999E-3</c:v>
                </c:pt>
                <c:pt idx="231">
                  <c:v>8.9776792000000015E-3</c:v>
                </c:pt>
                <c:pt idx="232">
                  <c:v>8.4126015999999998E-3</c:v>
                </c:pt>
                <c:pt idx="233">
                  <c:v>7.9022672000000002E-3</c:v>
                </c:pt>
                <c:pt idx="234">
                  <c:v>7.4625028000000013E-3</c:v>
                </c:pt>
                <c:pt idx="235">
                  <c:v>7.1010917999999989E-3</c:v>
                </c:pt>
                <c:pt idx="236">
                  <c:v>6.8216661999999997E-3</c:v>
                </c:pt>
                <c:pt idx="237">
                  <c:v>6.6091782000000003E-3</c:v>
                </c:pt>
                <c:pt idx="238">
                  <c:v>6.4221161999999995E-3</c:v>
                </c:pt>
                <c:pt idx="239">
                  <c:v>6.2272708000000003E-3</c:v>
                </c:pt>
                <c:pt idx="240">
                  <c:v>6.0015509999999999E-3</c:v>
                </c:pt>
                <c:pt idx="241">
                  <c:v>5.7418436000000002E-3</c:v>
                </c:pt>
                <c:pt idx="242">
                  <c:v>5.4759094000000012E-3</c:v>
                </c:pt>
                <c:pt idx="243">
                  <c:v>5.2470764000000008E-3</c:v>
                </c:pt>
                <c:pt idx="244">
                  <c:v>5.0815486000000002E-3</c:v>
                </c:pt>
                <c:pt idx="245">
                  <c:v>4.9837368000000002E-3</c:v>
                </c:pt>
                <c:pt idx="246">
                  <c:v>4.9422251999999998E-3</c:v>
                </c:pt>
                <c:pt idx="247">
                  <c:v>4.9282149999999997E-3</c:v>
                </c:pt>
                <c:pt idx="248">
                  <c:v>4.9196532000000005E-3</c:v>
                </c:pt>
                <c:pt idx="249">
                  <c:v>4.9092752000000003E-3</c:v>
                </c:pt>
                <c:pt idx="250">
                  <c:v>4.8908544000000002E-3</c:v>
                </c:pt>
                <c:pt idx="251">
                  <c:v>4.8400025999999997E-3</c:v>
                </c:pt>
                <c:pt idx="252">
                  <c:v>4.7403745999999997E-3</c:v>
                </c:pt>
                <c:pt idx="253">
                  <c:v>4.593008E-3</c:v>
                </c:pt>
                <c:pt idx="254">
                  <c:v>4.4030922E-3</c:v>
                </c:pt>
                <c:pt idx="255">
                  <c:v>4.1890475999999998E-3</c:v>
                </c:pt>
                <c:pt idx="256">
                  <c:v>3.9835648000000005E-3</c:v>
                </c:pt>
                <c:pt idx="257">
                  <c:v>3.8037674000000001E-3</c:v>
                </c:pt>
                <c:pt idx="258">
                  <c:v>3.641872E-3</c:v>
                </c:pt>
                <c:pt idx="259">
                  <c:v>3.4846464000000002E-3</c:v>
                </c:pt>
                <c:pt idx="260">
                  <c:v>3.3232696E-3</c:v>
                </c:pt>
                <c:pt idx="261">
                  <c:v>3.1618927999999998E-3</c:v>
                </c:pt>
                <c:pt idx="262">
                  <c:v>3.0119318000000001E-3</c:v>
                </c:pt>
                <c:pt idx="263">
                  <c:v>2.8780565999999997E-3</c:v>
                </c:pt>
                <c:pt idx="264">
                  <c:v>2.7584511999999999E-3</c:v>
                </c:pt>
                <c:pt idx="265">
                  <c:v>2.6404023999999997E-3</c:v>
                </c:pt>
                <c:pt idx="266">
                  <c:v>2.5013383999999998E-3</c:v>
                </c:pt>
                <c:pt idx="267">
                  <c:v>2.3319187999999999E-3</c:v>
                </c:pt>
                <c:pt idx="268">
                  <c:v>2.1425217999999999E-3</c:v>
                </c:pt>
                <c:pt idx="269">
                  <c:v>1.9474168000000003E-3</c:v>
                </c:pt>
                <c:pt idx="270">
                  <c:v>1.7707327999999997E-3</c:v>
                </c:pt>
                <c:pt idx="271">
                  <c:v>1.6311498E-3</c:v>
                </c:pt>
                <c:pt idx="272">
                  <c:v>1.5195871999999998E-3</c:v>
                </c:pt>
                <c:pt idx="273">
                  <c:v>1.4217751999999998E-3</c:v>
                </c:pt>
                <c:pt idx="274">
                  <c:v>1.328374E-3</c:v>
                </c:pt>
                <c:pt idx="275">
                  <c:v>1.2305619999999999E-3</c:v>
                </c:pt>
                <c:pt idx="276">
                  <c:v>1.1332689000000001E-3</c:v>
                </c:pt>
                <c:pt idx="277">
                  <c:v>1.0530994399999998E-3</c:v>
                </c:pt>
                <c:pt idx="278">
                  <c:v>9.9342642E-4</c:v>
                </c:pt>
                <c:pt idx="279">
                  <c:v>9.4698517999999995E-4</c:v>
                </c:pt>
                <c:pt idx="280">
                  <c:v>9.0417629999999991E-4</c:v>
                </c:pt>
                <c:pt idx="281">
                  <c:v>8.5280559999999987E-4</c:v>
                </c:pt>
                <c:pt idx="282">
                  <c:v>7.9391089999999997E-4</c:v>
                </c:pt>
                <c:pt idx="283">
                  <c:v>7.2930833999999996E-4</c:v>
                </c:pt>
                <c:pt idx="284">
                  <c:v>6.6366799999999996E-4</c:v>
                </c:pt>
                <c:pt idx="285">
                  <c:v>6.0321661999999997E-4</c:v>
                </c:pt>
                <c:pt idx="286">
                  <c:v>5.4458137999999993E-4</c:v>
                </c:pt>
                <c:pt idx="287">
                  <c:v>4.9191344000000005E-4</c:v>
                </c:pt>
                <c:pt idx="288">
                  <c:v>4.7089816000000004E-4</c:v>
                </c:pt>
                <c:pt idx="289">
                  <c:v>4.9632406E-4</c:v>
                </c:pt>
                <c:pt idx="290">
                  <c:v>5.6559665999999999E-4</c:v>
                </c:pt>
                <c:pt idx="291">
                  <c:v>6.6833806000000007E-4</c:v>
                </c:pt>
                <c:pt idx="292">
                  <c:v>7.6381491999999993E-4</c:v>
                </c:pt>
                <c:pt idx="293">
                  <c:v>8.1570452000000009E-4</c:v>
                </c:pt>
                <c:pt idx="294">
                  <c:v>8.1726119999999997E-4</c:v>
                </c:pt>
                <c:pt idx="295">
                  <c:v>7.7030111999999999E-4</c:v>
                </c:pt>
                <c:pt idx="296">
                  <c:v>6.9246672000000003E-4</c:v>
                </c:pt>
                <c:pt idx="297">
                  <c:v>6.0217881999999996E-4</c:v>
                </c:pt>
                <c:pt idx="298">
                  <c:v>4.9788071999999997E-4</c:v>
                </c:pt>
                <c:pt idx="299">
                  <c:v>3.7256733599999998E-4</c:v>
                </c:pt>
                <c:pt idx="300">
                  <c:v>2.3687602799999998E-4</c:v>
                </c:pt>
                <c:pt idx="301">
                  <c:v>1.0844926799999999E-4</c:v>
                </c:pt>
                <c:pt idx="302">
                  <c:v>1.6864119999999995E-5</c:v>
                </c:pt>
                <c:pt idx="303">
                  <c:v>-1.6864120000000005E-5</c:v>
                </c:pt>
                <c:pt idx="304">
                  <c:v>5.1889639999999996E-6</c:v>
                </c:pt>
                <c:pt idx="305">
                  <c:v>6.2008072000000004E-5</c:v>
                </c:pt>
                <c:pt idx="306">
                  <c:v>1.14676012E-4</c:v>
                </c:pt>
                <c:pt idx="307">
                  <c:v>1.3102123600000002E-4</c:v>
                </c:pt>
                <c:pt idx="308">
                  <c:v>1.0144416400000004E-4</c:v>
                </c:pt>
                <c:pt idx="309">
                  <c:v>2.9317623999999994E-5</c:v>
                </c:pt>
                <c:pt idx="310">
                  <c:v>-7.7574956000000001E-5</c:v>
                </c:pt>
                <c:pt idx="311">
                  <c:v>-1.9380765599999998E-4</c:v>
                </c:pt>
                <c:pt idx="312">
                  <c:v>-3.0407305199999998E-4</c:v>
                </c:pt>
                <c:pt idx="313">
                  <c:v>-4.1226288E-4</c:v>
                </c:pt>
                <c:pt idx="314">
                  <c:v>-5.1578264000000005E-4</c:v>
                </c:pt>
                <c:pt idx="315">
                  <c:v>-6.0866502000000002E-4</c:v>
                </c:pt>
                <c:pt idx="316">
                  <c:v>-6.9661790000000005E-4</c:v>
                </c:pt>
                <c:pt idx="317">
                  <c:v>-7.7289562000000002E-4</c:v>
                </c:pt>
                <c:pt idx="318">
                  <c:v>-8.2296908000000001E-4</c:v>
                </c:pt>
                <c:pt idx="319">
                  <c:v>-8.5643787999999999E-4</c:v>
                </c:pt>
                <c:pt idx="320">
                  <c:v>-8.8082600000000003E-4</c:v>
                </c:pt>
                <c:pt idx="321">
                  <c:v>-8.8160433999999997E-4</c:v>
                </c:pt>
                <c:pt idx="322">
                  <c:v>-8.4061155999999994E-4</c:v>
                </c:pt>
                <c:pt idx="323">
                  <c:v>-7.5810709999999998E-4</c:v>
                </c:pt>
                <c:pt idx="324">
                  <c:v>-6.3279370000000001E-4</c:v>
                </c:pt>
                <c:pt idx="325">
                  <c:v>-4.8412998000000007E-4</c:v>
                </c:pt>
                <c:pt idx="326">
                  <c:v>-3.6192995999999994E-4</c:v>
                </c:pt>
                <c:pt idx="327">
                  <c:v>-2.9888407999999997E-4</c:v>
                </c:pt>
                <c:pt idx="328">
                  <c:v>-2.8720892000000002E-4</c:v>
                </c:pt>
                <c:pt idx="329">
                  <c:v>-3.0277580000000003E-4</c:v>
                </c:pt>
                <c:pt idx="330">
                  <c:v>-3.1522930000000003E-4</c:v>
                </c:pt>
                <c:pt idx="331">
                  <c:v>-2.9836518000000002E-4</c:v>
                </c:pt>
                <c:pt idx="332">
                  <c:v>-2.6411806000000001E-4</c:v>
                </c:pt>
                <c:pt idx="333">
                  <c:v>-2.3324373999999997E-4</c:v>
                </c:pt>
                <c:pt idx="334">
                  <c:v>-2.200119E-4</c:v>
                </c:pt>
                <c:pt idx="335">
                  <c:v>-2.2364418000000004E-4</c:v>
                </c:pt>
                <c:pt idx="336">
                  <c:v>-2.3168707999999998E-4</c:v>
                </c:pt>
                <c:pt idx="337">
                  <c:v>-2.3895162000000001E-4</c:v>
                </c:pt>
                <c:pt idx="338">
                  <c:v>-2.6333972000000002E-4</c:v>
                </c:pt>
                <c:pt idx="339">
                  <c:v>-3.1600765999999995E-4</c:v>
                </c:pt>
                <c:pt idx="340">
                  <c:v>-3.8865309999999996E-4</c:v>
                </c:pt>
                <c:pt idx="341">
                  <c:v>-4.6103910000000004E-4</c:v>
                </c:pt>
                <c:pt idx="342">
                  <c:v>-5.0773973999999997E-4</c:v>
                </c:pt>
                <c:pt idx="343">
                  <c:v>-5.1240982E-4</c:v>
                </c:pt>
                <c:pt idx="344">
                  <c:v>-4.7634655999999993E-4</c:v>
                </c:pt>
                <c:pt idx="345">
                  <c:v>-4.1745185999999998E-4</c:v>
                </c:pt>
                <c:pt idx="346">
                  <c:v>-3.4921702E-4</c:v>
                </c:pt>
                <c:pt idx="347">
                  <c:v>-2.8020384000000003E-4</c:v>
                </c:pt>
                <c:pt idx="348">
                  <c:v>-2.1300679999999996E-4</c:v>
                </c:pt>
                <c:pt idx="349">
                  <c:v>-1.58522712E-4</c:v>
                </c:pt>
                <c:pt idx="350">
                  <c:v>-1.3621019199999999E-4</c:v>
                </c:pt>
                <c:pt idx="351">
                  <c:v>-1.67862852E-4</c:v>
                </c:pt>
                <c:pt idx="352">
                  <c:v>-2.5425905200000002E-4</c:v>
                </c:pt>
                <c:pt idx="353">
                  <c:v>-3.7101065200000001E-4</c:v>
                </c:pt>
                <c:pt idx="354">
                  <c:v>-4.8802170000000002E-4</c:v>
                </c:pt>
                <c:pt idx="355">
                  <c:v>-5.7960683999999998E-4</c:v>
                </c:pt>
                <c:pt idx="356">
                  <c:v>-6.3486925999999997E-4</c:v>
                </c:pt>
                <c:pt idx="357">
                  <c:v>-6.5796012000000003E-4</c:v>
                </c:pt>
                <c:pt idx="358">
                  <c:v>-6.5251172000000009E-4</c:v>
                </c:pt>
                <c:pt idx="359">
                  <c:v>-6.1203784000000007E-4</c:v>
                </c:pt>
                <c:pt idx="360">
                  <c:v>-5.4587860000000006E-4</c:v>
                </c:pt>
                <c:pt idx="361">
                  <c:v>-4.6882253999999999E-4</c:v>
                </c:pt>
                <c:pt idx="362">
                  <c:v>-3.9617709999999992E-4</c:v>
                </c:pt>
                <c:pt idx="363">
                  <c:v>-3.5855714E-4</c:v>
                </c:pt>
                <c:pt idx="364">
                  <c:v>-3.7853464000000002E-4</c:v>
                </c:pt>
                <c:pt idx="365">
                  <c:v>-4.4183996000000004E-4</c:v>
                </c:pt>
                <c:pt idx="366">
                  <c:v>-5.2823615999999997E-4</c:v>
                </c:pt>
                <c:pt idx="367">
                  <c:v>-6.2371303999999997E-4</c:v>
                </c:pt>
                <c:pt idx="368">
                  <c:v>-7.0803363999999999E-4</c:v>
                </c:pt>
                <c:pt idx="369">
                  <c:v>-7.6225825999999997E-4</c:v>
                </c:pt>
                <c:pt idx="370">
                  <c:v>-7.7082004000000003E-4</c:v>
                </c:pt>
                <c:pt idx="371">
                  <c:v>-7.2749221999999993E-4</c:v>
                </c:pt>
                <c:pt idx="372">
                  <c:v>-6.4291215999999984E-4</c:v>
                </c:pt>
                <c:pt idx="373">
                  <c:v>-5.4068964000000006E-4</c:v>
                </c:pt>
                <c:pt idx="374">
                  <c:v>-4.5118008000000003E-4</c:v>
                </c:pt>
                <c:pt idx="375">
                  <c:v>-4.037011E-4</c:v>
                </c:pt>
                <c:pt idx="376">
                  <c:v>-3.8943145999999998E-4</c:v>
                </c:pt>
                <c:pt idx="377">
                  <c:v>-3.7334567999999996E-4</c:v>
                </c:pt>
                <c:pt idx="378">
                  <c:v>-3.3961744000000004E-4</c:v>
                </c:pt>
                <c:pt idx="379">
                  <c:v>-2.8176053600000001E-4</c:v>
                </c:pt>
                <c:pt idx="380">
                  <c:v>-1.9199152000000001E-4</c:v>
                </c:pt>
                <c:pt idx="381">
                  <c:v>-9.2622931999999998E-5</c:v>
                </c:pt>
                <c:pt idx="382">
                  <c:v>-9.8590319999999992E-6</c:v>
                </c:pt>
                <c:pt idx="383">
                  <c:v>6.0191927999999999E-5</c:v>
                </c:pt>
                <c:pt idx="384">
                  <c:v>1.18308284E-4</c:v>
                </c:pt>
                <c:pt idx="385">
                  <c:v>1.5125818800000002E-4</c:v>
                </c:pt>
                <c:pt idx="386">
                  <c:v>1.5592825999999999E-4</c:v>
                </c:pt>
                <c:pt idx="387">
                  <c:v>1.2868622799999999E-4</c:v>
                </c:pt>
                <c:pt idx="388">
                  <c:v>6.0191947999999987E-5</c:v>
                </c:pt>
                <c:pt idx="389">
                  <c:v>-3.4247132000000007E-5</c:v>
                </c:pt>
                <c:pt idx="390">
                  <c:v>-1.18048852E-4</c:v>
                </c:pt>
                <c:pt idx="391">
                  <c:v>-1.4788538000000002E-4</c:v>
                </c:pt>
                <c:pt idx="392">
                  <c:v>-1.0222252800000003E-4</c:v>
                </c:pt>
                <c:pt idx="393">
                  <c:v>1.0377911999999987E-5</c:v>
                </c:pt>
                <c:pt idx="394">
                  <c:v>1.4113971200000001E-4</c:v>
                </c:pt>
                <c:pt idx="395">
                  <c:v>2.2649811199999996E-4</c:v>
                </c:pt>
                <c:pt idx="396">
                  <c:v>2.1819577600000001E-4</c:v>
                </c:pt>
                <c:pt idx="397">
                  <c:v>1.0922761599999999E-4</c:v>
                </c:pt>
                <c:pt idx="398">
                  <c:v>-6.7456484000000017E-5</c:v>
                </c:pt>
                <c:pt idx="399">
                  <c:v>-2.6956648400000002E-4</c:v>
                </c:pt>
                <c:pt idx="400">
                  <c:v>-4.6181746399999999E-4</c:v>
                </c:pt>
                <c:pt idx="401">
                  <c:v>-6.1930239999999999E-4</c:v>
                </c:pt>
                <c:pt idx="402">
                  <c:v>-7.2360049999999998E-4</c:v>
                </c:pt>
                <c:pt idx="403">
                  <c:v>-7.7782511999999995E-4</c:v>
                </c:pt>
                <c:pt idx="404">
                  <c:v>-7.8197628000000016E-4</c:v>
                </c:pt>
                <c:pt idx="405">
                  <c:v>-7.4150238E-4</c:v>
                </c:pt>
                <c:pt idx="406">
                  <c:v>-6.7975375999999995E-4</c:v>
                </c:pt>
                <c:pt idx="407">
                  <c:v>-6.2059961999999991E-4</c:v>
                </c:pt>
                <c:pt idx="408">
                  <c:v>-5.6637500000000004E-4</c:v>
                </c:pt>
                <c:pt idx="409">
                  <c:v>-5.1733934000000007E-4</c:v>
                </c:pt>
                <c:pt idx="410">
                  <c:v>-4.8309219999999998E-4</c:v>
                </c:pt>
                <c:pt idx="411">
                  <c:v>-4.6882256000000002E-4</c:v>
                </c:pt>
                <c:pt idx="412">
                  <c:v>-4.8179495999999997E-4</c:v>
                </c:pt>
                <c:pt idx="413">
                  <c:v>-5.1889602000000006E-4</c:v>
                </c:pt>
                <c:pt idx="414">
                  <c:v>-5.5936990000000008E-4</c:v>
                </c:pt>
                <c:pt idx="415">
                  <c:v>-5.7312066000000006E-4</c:v>
                </c:pt>
                <c:pt idx="416">
                  <c:v>-5.4510028000000004E-4</c:v>
                </c:pt>
                <c:pt idx="417">
                  <c:v>-4.8075718000000004E-4</c:v>
                </c:pt>
                <c:pt idx="418">
                  <c:v>-4.1356014000000003E-4</c:v>
                </c:pt>
                <c:pt idx="419">
                  <c:v>-3.7075121999999999E-4</c:v>
                </c:pt>
                <c:pt idx="420">
                  <c:v>-3.5622212000000001E-4</c:v>
                </c:pt>
                <c:pt idx="421">
                  <c:v>-3.6582170000000003E-4</c:v>
                </c:pt>
                <c:pt idx="422">
                  <c:v>-3.7516182000000003E-4</c:v>
                </c:pt>
                <c:pt idx="423">
                  <c:v>-3.6011384000000002E-4</c:v>
                </c:pt>
                <c:pt idx="424">
                  <c:v>-3.3053675999999993E-4</c:v>
                </c:pt>
                <c:pt idx="425">
                  <c:v>-3.0381361999999996E-4</c:v>
                </c:pt>
                <c:pt idx="426">
                  <c:v>-2.8669003999999998E-4</c:v>
                </c:pt>
                <c:pt idx="427">
                  <c:v>-2.9914354000000004E-4</c:v>
                </c:pt>
                <c:pt idx="428">
                  <c:v>-3.4350914000000007E-4</c:v>
                </c:pt>
                <c:pt idx="429">
                  <c:v>-3.9384206000000002E-4</c:v>
                </c:pt>
                <c:pt idx="430">
                  <c:v>-4.3794821999999995E-4</c:v>
                </c:pt>
                <c:pt idx="431">
                  <c:v>-4.6778474000000008E-4</c:v>
                </c:pt>
                <c:pt idx="432">
                  <c:v>-4.6960087999999998E-4</c:v>
                </c:pt>
                <c:pt idx="433">
                  <c:v>-4.4339664000000003E-4</c:v>
                </c:pt>
                <c:pt idx="434">
                  <c:v>-4.0006881999999998E-4</c:v>
                </c:pt>
                <c:pt idx="435">
                  <c:v>-3.4454694000000003E-4</c:v>
                </c:pt>
                <c:pt idx="436">
                  <c:v>-2.8669003999999998E-4</c:v>
                </c:pt>
                <c:pt idx="437">
                  <c:v>-2.4128663999999997E-4</c:v>
                </c:pt>
                <c:pt idx="438">
                  <c:v>-2.1404460000000003E-4</c:v>
                </c:pt>
                <c:pt idx="439">
                  <c:v>-2.0496391999999999E-4</c:v>
                </c:pt>
                <c:pt idx="440">
                  <c:v>-2.1326625999999998E-4</c:v>
                </c:pt>
                <c:pt idx="441">
                  <c:v>-2.3428153999999999E-4</c:v>
                </c:pt>
                <c:pt idx="442">
                  <c:v>-2.6878812000000001E-4</c:v>
                </c:pt>
                <c:pt idx="443">
                  <c:v>-3.0900255999999999E-4</c:v>
                </c:pt>
                <c:pt idx="444">
                  <c:v>-3.4921699999999997E-4</c:v>
                </c:pt>
                <c:pt idx="445">
                  <c:v>-3.9124758000000007E-4</c:v>
                </c:pt>
                <c:pt idx="446">
                  <c:v>-4.2601362000000006E-4</c:v>
                </c:pt>
                <c:pt idx="447">
                  <c:v>-4.3976437999999999E-4</c:v>
                </c:pt>
                <c:pt idx="448">
                  <c:v>-4.4599114000000006E-4</c:v>
                </c:pt>
                <c:pt idx="449">
                  <c:v>-4.5481237999999997E-4</c:v>
                </c:pt>
                <c:pt idx="450">
                  <c:v>-4.5948243999999991E-4</c:v>
                </c:pt>
                <c:pt idx="451">
                  <c:v>-4.7115760000000003E-4</c:v>
                </c:pt>
                <c:pt idx="452">
                  <c:v>-4.9554570000000004E-4</c:v>
                </c:pt>
                <c:pt idx="453">
                  <c:v>-5.1837711999999994E-4</c:v>
                </c:pt>
                <c:pt idx="454">
                  <c:v>-5.4380301999999996E-4</c:v>
                </c:pt>
                <c:pt idx="455">
                  <c:v>-5.8505526000000006E-4</c:v>
                </c:pt>
                <c:pt idx="456">
                  <c:v>-6.3435038E-4</c:v>
                </c:pt>
                <c:pt idx="457">
                  <c:v>-6.8494273999999999E-4</c:v>
                </c:pt>
                <c:pt idx="458">
                  <c:v>-7.4072405999999998E-4</c:v>
                </c:pt>
                <c:pt idx="459">
                  <c:v>-7.8275463999999992E-4</c:v>
                </c:pt>
                <c:pt idx="460">
                  <c:v>-7.8431132000000012E-4</c:v>
                </c:pt>
                <c:pt idx="461">
                  <c:v>-7.3787012000000002E-4</c:v>
                </c:pt>
                <c:pt idx="462">
                  <c:v>-6.5588456000000006E-4</c:v>
                </c:pt>
                <c:pt idx="463">
                  <c:v>-5.7415844000000005E-4</c:v>
                </c:pt>
                <c:pt idx="464">
                  <c:v>-5.3861406000000006E-4</c:v>
                </c:pt>
                <c:pt idx="465">
                  <c:v>-5.7986630000000006E-4</c:v>
                </c:pt>
                <c:pt idx="466">
                  <c:v>-6.8987232000000003E-4</c:v>
                </c:pt>
                <c:pt idx="467">
                  <c:v>-8.2530416000000002E-4</c:v>
                </c:pt>
                <c:pt idx="468">
                  <c:v>-9.228566000000001E-4</c:v>
                </c:pt>
                <c:pt idx="469">
                  <c:v>-9.4335299999999986E-4</c:v>
                </c:pt>
                <c:pt idx="470">
                  <c:v>-8.7641541999999991E-4</c:v>
                </c:pt>
                <c:pt idx="471">
                  <c:v>-7.3709177999999997E-4</c:v>
                </c:pt>
                <c:pt idx="472">
                  <c:v>-5.5988879999999998E-4</c:v>
                </c:pt>
                <c:pt idx="473">
                  <c:v>-3.8476139999999999E-4</c:v>
                </c:pt>
                <c:pt idx="474">
                  <c:v>-2.3194651999999997E-4</c:v>
                </c:pt>
                <c:pt idx="475">
                  <c:v>-1.06892572E-4</c:v>
                </c:pt>
                <c:pt idx="476">
                  <c:v>-1.0896811999999998E-5</c:v>
                </c:pt>
                <c:pt idx="477">
                  <c:v>6.7456488000000001E-5</c:v>
                </c:pt>
                <c:pt idx="478">
                  <c:v>1.37766888E-4</c:v>
                </c:pt>
                <c:pt idx="479">
                  <c:v>1.9795882799999998E-4</c:v>
                </c:pt>
                <c:pt idx="480">
                  <c:v>2.3583824E-4</c:v>
                </c:pt>
                <c:pt idx="481">
                  <c:v>2.3687604000000002E-4</c:v>
                </c:pt>
                <c:pt idx="482">
                  <c:v>1.91213184E-4</c:v>
                </c:pt>
                <c:pt idx="483">
                  <c:v>1.1908664799999999E-4</c:v>
                </c:pt>
                <c:pt idx="484">
                  <c:v>4.8257339999999999E-5</c:v>
                </c:pt>
                <c:pt idx="485">
                  <c:v>1.1415719999999998E-5</c:v>
                </c:pt>
                <c:pt idx="486">
                  <c:v>2.8279839999999999E-5</c:v>
                </c:pt>
                <c:pt idx="487">
                  <c:v>9.1844596000000001E-5</c:v>
                </c:pt>
                <c:pt idx="488">
                  <c:v>1.8991595199999999E-4</c:v>
                </c:pt>
                <c:pt idx="489">
                  <c:v>3.1860215999999998E-4</c:v>
                </c:pt>
                <c:pt idx="490">
                  <c:v>4.6077965999999999E-4</c:v>
                </c:pt>
                <c:pt idx="491">
                  <c:v>6.0062212000000005E-4</c:v>
                </c:pt>
                <c:pt idx="492">
                  <c:v>7.2567605999999995E-4</c:v>
                </c:pt>
                <c:pt idx="493">
                  <c:v>8.1233168000000001E-4</c:v>
                </c:pt>
                <c:pt idx="494">
                  <c:v>8.5021109999999995E-4</c:v>
                </c:pt>
                <c:pt idx="495">
                  <c:v>8.3905484E-4</c:v>
                </c:pt>
                <c:pt idx="496">
                  <c:v>7.7808456000000011E-4</c:v>
                </c:pt>
                <c:pt idx="497">
                  <c:v>6.8701831999999998E-4</c:v>
                </c:pt>
                <c:pt idx="498">
                  <c:v>5.8453636000000005E-4</c:v>
                </c:pt>
                <c:pt idx="499">
                  <c:v>4.7842212E-4</c:v>
                </c:pt>
                <c:pt idx="500">
                  <c:v>3.8164801999999998E-4</c:v>
                </c:pt>
                <c:pt idx="501">
                  <c:v>3.0614865999999992E-4</c:v>
                </c:pt>
                <c:pt idx="502">
                  <c:v>2.4621616000000001E-4</c:v>
                </c:pt>
                <c:pt idx="503">
                  <c:v>2.0392613999999998E-4</c:v>
                </c:pt>
                <c:pt idx="504">
                  <c:v>1.8732146000000001E-4</c:v>
                </c:pt>
                <c:pt idx="505">
                  <c:v>1.8887814E-4</c:v>
                </c:pt>
                <c:pt idx="506">
                  <c:v>1.9666158000000001E-4</c:v>
                </c:pt>
                <c:pt idx="507">
                  <c:v>2.0236943999999996E-4</c:v>
                </c:pt>
                <c:pt idx="508">
                  <c:v>1.9121317199999999E-4</c:v>
                </c:pt>
                <c:pt idx="509">
                  <c:v>1.5411211199999999E-4</c:v>
                </c:pt>
                <c:pt idx="510">
                  <c:v>1.0533589199999999E-4</c:v>
                </c:pt>
                <c:pt idx="511">
                  <c:v>6.0191936000000001E-5</c:v>
                </c:pt>
                <c:pt idx="512">
                  <c:v>3.5025479999999997E-5</c:v>
                </c:pt>
                <c:pt idx="513">
                  <c:v>4.6700647999999996E-5</c:v>
                </c:pt>
                <c:pt idx="514">
                  <c:v>9.1585148000000003E-5</c:v>
                </c:pt>
                <c:pt idx="515">
                  <c:v>1.6137666799999998E-4</c:v>
                </c:pt>
                <c:pt idx="516">
                  <c:v>2.6048580399999996E-4</c:v>
                </c:pt>
                <c:pt idx="517">
                  <c:v>3.7594016000000002E-4</c:v>
                </c:pt>
                <c:pt idx="518">
                  <c:v>4.8179494000000005E-4</c:v>
                </c:pt>
                <c:pt idx="519">
                  <c:v>5.4795418000000006E-4</c:v>
                </c:pt>
                <c:pt idx="520">
                  <c:v>5.5158644000000005E-4</c:v>
                </c:pt>
                <c:pt idx="521">
                  <c:v>4.929512E-4</c:v>
                </c:pt>
                <c:pt idx="522">
                  <c:v>4.0162550000000008E-4</c:v>
                </c:pt>
                <c:pt idx="523">
                  <c:v>3.2145606E-4</c:v>
                </c:pt>
                <c:pt idx="524">
                  <c:v>2.8591168000000001E-4</c:v>
                </c:pt>
                <c:pt idx="525">
                  <c:v>2.9136009999999998E-4</c:v>
                </c:pt>
                <c:pt idx="526">
                  <c:v>3.1756434000000005E-4</c:v>
                </c:pt>
                <c:pt idx="527">
                  <c:v>3.5077370000000005E-4</c:v>
                </c:pt>
                <c:pt idx="528">
                  <c:v>3.8061022000000007E-4</c:v>
                </c:pt>
                <c:pt idx="529">
                  <c:v>4.1667350000000006E-4</c:v>
                </c:pt>
                <c:pt idx="530">
                  <c:v>4.6830363999999998E-4</c:v>
                </c:pt>
                <c:pt idx="531">
                  <c:v>5.1863655999999998E-4</c:v>
                </c:pt>
                <c:pt idx="532">
                  <c:v>5.4873252E-4</c:v>
                </c:pt>
                <c:pt idx="533">
                  <c:v>5.5885100000000007E-4</c:v>
                </c:pt>
                <c:pt idx="534">
                  <c:v>5.5599708000000014E-4</c:v>
                </c:pt>
                <c:pt idx="535">
                  <c:v>5.4795420000000009E-4</c:v>
                </c:pt>
                <c:pt idx="536">
                  <c:v>5.3705738000000007E-4</c:v>
                </c:pt>
                <c:pt idx="537">
                  <c:v>5.1889601999999995E-4</c:v>
                </c:pt>
                <c:pt idx="538">
                  <c:v>4.9009728000000007E-4</c:v>
                </c:pt>
                <c:pt idx="539">
                  <c:v>4.5118008000000003E-4</c:v>
                </c:pt>
                <c:pt idx="540">
                  <c:v>4.1589515999999996E-4</c:v>
                </c:pt>
                <c:pt idx="541">
                  <c:v>4.0292276E-4</c:v>
                </c:pt>
                <c:pt idx="542">
                  <c:v>4.0863061999999996E-4</c:v>
                </c:pt>
                <c:pt idx="543">
                  <c:v>4.0447946000000002E-4</c:v>
                </c:pt>
                <c:pt idx="544">
                  <c:v>3.7230789999999998E-4</c:v>
                </c:pt>
                <c:pt idx="545">
                  <c:v>3.1315374000000001E-4</c:v>
                </c:pt>
                <c:pt idx="546">
                  <c:v>2.4414055999999999E-4</c:v>
                </c:pt>
                <c:pt idx="547">
                  <c:v>1.8602419999999998E-4</c:v>
                </c:pt>
                <c:pt idx="548">
                  <c:v>1.5047982E-4</c:v>
                </c:pt>
                <c:pt idx="549">
                  <c:v>1.3932355999999999E-4</c:v>
                </c:pt>
                <c:pt idx="550">
                  <c:v>1.4295584000000001E-4</c:v>
                </c:pt>
                <c:pt idx="551">
                  <c:v>1.5281487999999998E-4</c:v>
                </c:pt>
                <c:pt idx="552">
                  <c:v>1.7434906E-4</c:v>
                </c:pt>
                <c:pt idx="553">
                  <c:v>2.161202E-4</c:v>
                </c:pt>
                <c:pt idx="554">
                  <c:v>2.6308028000000003E-4</c:v>
                </c:pt>
                <c:pt idx="555">
                  <c:v>3.0329472000000001E-4</c:v>
                </c:pt>
                <c:pt idx="556">
                  <c:v>3.3131509999999997E-4</c:v>
                </c:pt>
                <c:pt idx="557">
                  <c:v>3.4766034000000001E-4</c:v>
                </c:pt>
                <c:pt idx="558">
                  <c:v>3.5803826000000002E-4</c:v>
                </c:pt>
                <c:pt idx="559">
                  <c:v>3.6530282E-4</c:v>
                </c:pt>
                <c:pt idx="560">
                  <c:v>3.6763784000000004E-4</c:v>
                </c:pt>
                <c:pt idx="561">
                  <c:v>3.6737838000000002E-4</c:v>
                </c:pt>
                <c:pt idx="562">
                  <c:v>3.7101063999999995E-4</c:v>
                </c:pt>
                <c:pt idx="563">
                  <c:v>3.8216689999999995E-4</c:v>
                </c:pt>
                <c:pt idx="564">
                  <c:v>4.0837114000000002E-4</c:v>
                </c:pt>
                <c:pt idx="565">
                  <c:v>4.3976436000000007E-4</c:v>
                </c:pt>
                <c:pt idx="566">
                  <c:v>4.5169898000000004E-4</c:v>
                </c:pt>
                <c:pt idx="567">
                  <c:v>4.2601364000000003E-4</c:v>
                </c:pt>
                <c:pt idx="568">
                  <c:v>3.7230789999999998E-4</c:v>
                </c:pt>
                <c:pt idx="569">
                  <c:v>3.1315375999999999E-4</c:v>
                </c:pt>
                <c:pt idx="570">
                  <c:v>2.7371766E-4</c:v>
                </c:pt>
                <c:pt idx="571">
                  <c:v>2.7657157999999999E-4</c:v>
                </c:pt>
                <c:pt idx="572">
                  <c:v>3.1522931999999995E-4</c:v>
                </c:pt>
                <c:pt idx="573">
                  <c:v>3.5803823999999999E-4</c:v>
                </c:pt>
                <c:pt idx="574">
                  <c:v>3.7464289999999999E-4</c:v>
                </c:pt>
                <c:pt idx="575">
                  <c:v>3.4921699999999997E-4</c:v>
                </c:pt>
                <c:pt idx="576">
                  <c:v>2.7734990799999998E-4</c:v>
                </c:pt>
                <c:pt idx="577">
                  <c:v>1.82391944E-4</c:v>
                </c:pt>
                <c:pt idx="578">
                  <c:v>9.9628031999999996E-5</c:v>
                </c:pt>
                <c:pt idx="579">
                  <c:v>4.0733340000000001E-5</c:v>
                </c:pt>
                <c:pt idx="580">
                  <c:v>4.9295120000000012E-6</c:v>
                </c:pt>
                <c:pt idx="581">
                  <c:v>-2.4388116000000002E-5</c:v>
                </c:pt>
                <c:pt idx="582">
                  <c:v>-7.6277712000000003E-5</c:v>
                </c:pt>
                <c:pt idx="583">
                  <c:v>-1.6578728000000002E-4</c:v>
                </c:pt>
                <c:pt idx="584">
                  <c:v>-2.6982592799999999E-4</c:v>
                </c:pt>
                <c:pt idx="585">
                  <c:v>-3.5674102000000002E-4</c:v>
                </c:pt>
                <c:pt idx="586">
                  <c:v>-3.8528029999999999E-4</c:v>
                </c:pt>
                <c:pt idx="587">
                  <c:v>-3.1782382399999997E-4</c:v>
                </c:pt>
                <c:pt idx="588">
                  <c:v>-1.55409364E-4</c:v>
                </c:pt>
                <c:pt idx="589">
                  <c:v>6.2008056E-5</c:v>
                </c:pt>
                <c:pt idx="590">
                  <c:v>2.6775033599999999E-4</c:v>
                </c:pt>
                <c:pt idx="591">
                  <c:v>3.9358261599999999E-4</c:v>
                </c:pt>
                <c:pt idx="592">
                  <c:v>4.0240384800000004E-4</c:v>
                </c:pt>
                <c:pt idx="593">
                  <c:v>3.1367262799999996E-4</c:v>
                </c:pt>
                <c:pt idx="594">
                  <c:v>1.7486795199999998E-4</c:v>
                </c:pt>
                <c:pt idx="595">
                  <c:v>4.5143948000000005E-5</c:v>
                </c:pt>
                <c:pt idx="596">
                  <c:v>-2.7501487999999991E-5</c:v>
                </c:pt>
                <c:pt idx="597">
                  <c:v>-3.6063271999999994E-5</c:v>
                </c:pt>
              </c:numCache>
            </c:numRef>
          </c:val>
          <c:smooth val="0"/>
        </c:ser>
        <c:ser>
          <c:idx val="97"/>
          <c:order val="96"/>
          <c:marker>
            <c:symbol val="none"/>
          </c:marker>
          <c:val>
            <c:numRef>
              <c:f>Sheet1!$CU$2:$CU$599</c:f>
              <c:numCache>
                <c:formatCode>0.00E+00</c:formatCode>
                <c:ptCount val="598"/>
                <c:pt idx="0">
                  <c:v>6.6288969999999997E-4</c:v>
                </c:pt>
                <c:pt idx="1">
                  <c:v>6.7456479999999995E-4</c:v>
                </c:pt>
                <c:pt idx="2">
                  <c:v>5.1993380000000004E-4</c:v>
                </c:pt>
                <c:pt idx="3">
                  <c:v>3.6945394800000001E-4</c:v>
                </c:pt>
                <c:pt idx="4">
                  <c:v>1.94067108E-4</c:v>
                </c:pt>
                <c:pt idx="5">
                  <c:v>2.9836527999999995E-5</c:v>
                </c:pt>
                <c:pt idx="6">
                  <c:v>-8.4839492000000005E-5</c:v>
                </c:pt>
                <c:pt idx="7">
                  <c:v>-1.3491294800000001E-4</c:v>
                </c:pt>
                <c:pt idx="8">
                  <c:v>-1.35431844E-4</c:v>
                </c:pt>
                <c:pt idx="9">
                  <c:v>-1.1415711600000001E-4</c:v>
                </c:pt>
                <c:pt idx="10">
                  <c:v>-9.8330795999999993E-5</c:v>
                </c:pt>
                <c:pt idx="11">
                  <c:v>-8.7433984E-5</c:v>
                </c:pt>
                <c:pt idx="12">
                  <c:v>-6.8494279999999991E-5</c:v>
                </c:pt>
                <c:pt idx="13">
                  <c:v>-4.6181752000000001E-5</c:v>
                </c:pt>
                <c:pt idx="14">
                  <c:v>-2.0496399999999996E-5</c:v>
                </c:pt>
                <c:pt idx="15">
                  <c:v>1.4788535999999999E-5</c:v>
                </c:pt>
                <c:pt idx="16">
                  <c:v>4.5662848000000004E-5</c:v>
                </c:pt>
                <c:pt idx="17">
                  <c:v>6.2786415999999996E-5</c:v>
                </c:pt>
                <c:pt idx="18">
                  <c:v>7.6018263999999992E-5</c:v>
                </c:pt>
                <c:pt idx="19">
                  <c:v>9.0028463999999988E-5</c:v>
                </c:pt>
                <c:pt idx="20">
                  <c:v>1.1675160799999999E-4</c:v>
                </c:pt>
                <c:pt idx="21">
                  <c:v>1.67862864E-4</c:v>
                </c:pt>
                <c:pt idx="22">
                  <c:v>2.3765438800000001E-4</c:v>
                </c:pt>
                <c:pt idx="23">
                  <c:v>3.2015886E-4</c:v>
                </c:pt>
                <c:pt idx="24">
                  <c:v>4.0266332000000001E-4</c:v>
                </c:pt>
                <c:pt idx="25">
                  <c:v>4.6026078000000002E-4</c:v>
                </c:pt>
                <c:pt idx="26">
                  <c:v>4.8828116000000003E-4</c:v>
                </c:pt>
                <c:pt idx="27">
                  <c:v>5.0073465999999993E-4</c:v>
                </c:pt>
                <c:pt idx="28">
                  <c:v>4.9554570000000004E-4</c:v>
                </c:pt>
                <c:pt idx="29">
                  <c:v>4.7712489999999998E-4</c:v>
                </c:pt>
                <c:pt idx="30">
                  <c:v>4.5844464000000001E-4</c:v>
                </c:pt>
                <c:pt idx="31">
                  <c:v>4.3457542000000004E-4</c:v>
                </c:pt>
                <c:pt idx="32">
                  <c:v>3.9539875999999993E-4</c:v>
                </c:pt>
                <c:pt idx="33">
                  <c:v>3.4584417999999998E-4</c:v>
                </c:pt>
                <c:pt idx="34">
                  <c:v>2.9084119999999998E-4</c:v>
                </c:pt>
                <c:pt idx="35">
                  <c:v>2.4673503999999999E-4</c:v>
                </c:pt>
                <c:pt idx="36">
                  <c:v>2.4777284E-4</c:v>
                </c:pt>
                <c:pt idx="37">
                  <c:v>3.0718643999999996E-4</c:v>
                </c:pt>
                <c:pt idx="38">
                  <c:v>4.1044675999999997E-4</c:v>
                </c:pt>
                <c:pt idx="39">
                  <c:v>5.3109008000000002E-4</c:v>
                </c:pt>
                <c:pt idx="40">
                  <c:v>6.203402E-4</c:v>
                </c:pt>
                <c:pt idx="41">
                  <c:v>6.3694488000000003E-4</c:v>
                </c:pt>
                <c:pt idx="42">
                  <c:v>5.8479582000000002E-4</c:v>
                </c:pt>
                <c:pt idx="43">
                  <c:v>4.9139451999999991E-4</c:v>
                </c:pt>
                <c:pt idx="44">
                  <c:v>3.8035075999999995E-4</c:v>
                </c:pt>
                <c:pt idx="45">
                  <c:v>2.8643058000000002E-4</c:v>
                </c:pt>
                <c:pt idx="46">
                  <c:v>2.2364416000000001E-4</c:v>
                </c:pt>
                <c:pt idx="47">
                  <c:v>1.7901912E-4</c:v>
                </c:pt>
                <c:pt idx="48">
                  <c:v>1.5489046000000003E-4</c:v>
                </c:pt>
                <c:pt idx="49">
                  <c:v>1.5930107999999999E-4</c:v>
                </c:pt>
                <c:pt idx="50">
                  <c:v>1.8550532000000003E-4</c:v>
                </c:pt>
                <c:pt idx="51">
                  <c:v>2.3090872000000002E-4</c:v>
                </c:pt>
                <c:pt idx="52">
                  <c:v>2.9395457999999998E-4</c:v>
                </c:pt>
                <c:pt idx="53">
                  <c:v>3.5025480000000004E-4</c:v>
                </c:pt>
                <c:pt idx="54">
                  <c:v>3.9747433999999993E-4</c:v>
                </c:pt>
                <c:pt idx="55">
                  <c:v>4.3716989999999998E-4</c:v>
                </c:pt>
                <c:pt idx="56">
                  <c:v>4.5740684E-4</c:v>
                </c:pt>
                <c:pt idx="57">
                  <c:v>4.5818517999999999E-4</c:v>
                </c:pt>
                <c:pt idx="58">
                  <c:v>4.4806669999999997E-4</c:v>
                </c:pt>
                <c:pt idx="59">
                  <c:v>4.1485736E-4</c:v>
                </c:pt>
                <c:pt idx="60">
                  <c:v>3.6296774000000003E-4</c:v>
                </c:pt>
                <c:pt idx="61">
                  <c:v>3.2482887999999999E-4</c:v>
                </c:pt>
                <c:pt idx="62">
                  <c:v>3.2223440000000005E-4</c:v>
                </c:pt>
                <c:pt idx="63">
                  <c:v>3.7879408000000001E-4</c:v>
                </c:pt>
                <c:pt idx="64">
                  <c:v>5.0644250000000002E-4</c:v>
                </c:pt>
                <c:pt idx="65">
                  <c:v>6.691164600000001E-4</c:v>
                </c:pt>
                <c:pt idx="66">
                  <c:v>8.1207231999999986E-4</c:v>
                </c:pt>
                <c:pt idx="67">
                  <c:v>8.9898739999999999E-4</c:v>
                </c:pt>
                <c:pt idx="68">
                  <c:v>9.1299758000000009E-4</c:v>
                </c:pt>
                <c:pt idx="69">
                  <c:v>8.6448079999999999E-4</c:v>
                </c:pt>
                <c:pt idx="70">
                  <c:v>7.9935930000000002E-4</c:v>
                </c:pt>
                <c:pt idx="71">
                  <c:v>7.4954528000000008E-4</c:v>
                </c:pt>
                <c:pt idx="72">
                  <c:v>7.3060558000000012E-4</c:v>
                </c:pt>
                <c:pt idx="73">
                  <c:v>7.3527566000000004E-4</c:v>
                </c:pt>
                <c:pt idx="74">
                  <c:v>7.4721026000000004E-4</c:v>
                </c:pt>
                <c:pt idx="75">
                  <c:v>7.4617245999999992E-4</c:v>
                </c:pt>
                <c:pt idx="76">
                  <c:v>7.2074656000000001E-4</c:v>
                </c:pt>
                <c:pt idx="77">
                  <c:v>6.6366800000000007E-4</c:v>
                </c:pt>
                <c:pt idx="78">
                  <c:v>5.8194186000000013E-4</c:v>
                </c:pt>
                <c:pt idx="79">
                  <c:v>4.9632401999999995E-4</c:v>
                </c:pt>
                <c:pt idx="80">
                  <c:v>4.3379705999999996E-4</c:v>
                </c:pt>
                <c:pt idx="81">
                  <c:v>4.0940893999999998E-4</c:v>
                </c:pt>
                <c:pt idx="82">
                  <c:v>4.0966837999999997E-4</c:v>
                </c:pt>
                <c:pt idx="83">
                  <c:v>4.1200341999999998E-4</c:v>
                </c:pt>
                <c:pt idx="84">
                  <c:v>3.8424248E-4</c:v>
                </c:pt>
                <c:pt idx="85">
                  <c:v>3.0640807599999995E-4</c:v>
                </c:pt>
                <c:pt idx="86">
                  <c:v>2.0107218799999996E-4</c:v>
                </c:pt>
                <c:pt idx="87">
                  <c:v>1.1752993599999999E-4</c:v>
                </c:pt>
                <c:pt idx="88">
                  <c:v>8.3282795999999997E-5</c:v>
                </c:pt>
                <c:pt idx="89">
                  <c:v>1.03779196E-4</c:v>
                </c:pt>
                <c:pt idx="90">
                  <c:v>1.5696603999999998E-4</c:v>
                </c:pt>
                <c:pt idx="91">
                  <c:v>1.9588324800000001E-4</c:v>
                </c:pt>
                <c:pt idx="92">
                  <c:v>1.8965649599999998E-4</c:v>
                </c:pt>
                <c:pt idx="93">
                  <c:v>1.4503144399999999E-4</c:v>
                </c:pt>
                <c:pt idx="94">
                  <c:v>8.7433987999999984E-5</c:v>
                </c:pt>
                <c:pt idx="95">
                  <c:v>3.7619967999999995E-5</c:v>
                </c:pt>
                <c:pt idx="96">
                  <c:v>1.1415711999999999E-5</c:v>
                </c:pt>
                <c:pt idx="97">
                  <c:v>1.3750743999999999E-5</c:v>
                </c:pt>
                <c:pt idx="98">
                  <c:v>3.2171552000000004E-5</c:v>
                </c:pt>
                <c:pt idx="99">
                  <c:v>5.4224627999999999E-5</c:v>
                </c:pt>
                <c:pt idx="100">
                  <c:v>8.8731207999999997E-5</c:v>
                </c:pt>
                <c:pt idx="101">
                  <c:v>1.35431844E-4</c:v>
                </c:pt>
                <c:pt idx="102">
                  <c:v>1.8031635600000001E-4</c:v>
                </c:pt>
                <c:pt idx="103">
                  <c:v>2.2079024E-4</c:v>
                </c:pt>
                <c:pt idx="104">
                  <c:v>2.4517836E-4</c:v>
                </c:pt>
                <c:pt idx="105">
                  <c:v>2.3272486E-4</c:v>
                </c:pt>
                <c:pt idx="106">
                  <c:v>1.93288768E-4</c:v>
                </c:pt>
                <c:pt idx="107">
                  <c:v>1.5592824799999999E-4</c:v>
                </c:pt>
                <c:pt idx="108">
                  <c:v>1.4088026800000001E-4</c:v>
                </c:pt>
                <c:pt idx="109">
                  <c:v>1.6604672800000001E-4</c:v>
                </c:pt>
                <c:pt idx="110">
                  <c:v>2.3687602799999998E-4</c:v>
                </c:pt>
                <c:pt idx="111">
                  <c:v>3.3157455999999994E-4</c:v>
                </c:pt>
                <c:pt idx="112">
                  <c:v>4.2108412000000002E-4</c:v>
                </c:pt>
                <c:pt idx="113">
                  <c:v>4.8309219999999998E-4</c:v>
                </c:pt>
                <c:pt idx="114">
                  <c:v>5.1059368000000004E-4</c:v>
                </c:pt>
                <c:pt idx="115">
                  <c:v>5.0384803999999994E-4</c:v>
                </c:pt>
                <c:pt idx="116">
                  <c:v>4.7401152000000008E-4</c:v>
                </c:pt>
                <c:pt idx="117">
                  <c:v>4.4080218E-4</c:v>
                </c:pt>
                <c:pt idx="118">
                  <c:v>4.2134357999999998E-4</c:v>
                </c:pt>
                <c:pt idx="119">
                  <c:v>4.2315972000000004E-4</c:v>
                </c:pt>
                <c:pt idx="120">
                  <c:v>4.5766630000000001E-4</c:v>
                </c:pt>
                <c:pt idx="121">
                  <c:v>5.2590112000000001E-4</c:v>
                </c:pt>
                <c:pt idx="122">
                  <c:v>6.0010323999999996E-4</c:v>
                </c:pt>
                <c:pt idx="123">
                  <c:v>6.5847903999999996E-4</c:v>
                </c:pt>
                <c:pt idx="124">
                  <c:v>6.9765567999999993E-4</c:v>
                </c:pt>
                <c:pt idx="125">
                  <c:v>7.0881194000000009E-4</c:v>
                </c:pt>
                <c:pt idx="126">
                  <c:v>7.0128794000000002E-4</c:v>
                </c:pt>
                <c:pt idx="127">
                  <c:v>7.0829303999999998E-4</c:v>
                </c:pt>
                <c:pt idx="128">
                  <c:v>7.2567606000000005E-4</c:v>
                </c:pt>
                <c:pt idx="129">
                  <c:v>7.2878943999999995E-4</c:v>
                </c:pt>
                <c:pt idx="130">
                  <c:v>7.1166587999999995E-4</c:v>
                </c:pt>
                <c:pt idx="131">
                  <c:v>6.6548414000000002E-4</c:v>
                </c:pt>
                <c:pt idx="132">
                  <c:v>5.8557415999999996E-4</c:v>
                </c:pt>
                <c:pt idx="133">
                  <c:v>4.9372955999999997E-4</c:v>
                </c:pt>
                <c:pt idx="134">
                  <c:v>3.9877159999999995E-4</c:v>
                </c:pt>
                <c:pt idx="135">
                  <c:v>2.9888411599999999E-4</c:v>
                </c:pt>
                <c:pt idx="136">
                  <c:v>1.9769939199999997E-4</c:v>
                </c:pt>
                <c:pt idx="137">
                  <c:v>9.781191199999999E-5</c:v>
                </c:pt>
                <c:pt idx="138">
                  <c:v>1.9199163999999999E-5</c:v>
                </c:pt>
                <c:pt idx="139">
                  <c:v>-1.2972395999999997E-5</c:v>
                </c:pt>
                <c:pt idx="140">
                  <c:v>1.1675168E-5</c:v>
                </c:pt>
                <c:pt idx="141">
                  <c:v>8.5358392000000011E-5</c:v>
                </c:pt>
                <c:pt idx="142">
                  <c:v>1.7875967200000001E-4</c:v>
                </c:pt>
                <c:pt idx="143">
                  <c:v>2.4855118E-4</c:v>
                </c:pt>
                <c:pt idx="144">
                  <c:v>2.6982591999999997E-4</c:v>
                </c:pt>
                <c:pt idx="145">
                  <c:v>2.3765436400000002E-4</c:v>
                </c:pt>
                <c:pt idx="146">
                  <c:v>1.5930107600000001E-4</c:v>
                </c:pt>
                <c:pt idx="147">
                  <c:v>6.8753715999999982E-5</c:v>
                </c:pt>
                <c:pt idx="148">
                  <c:v>-4.1511679999999984E-6</c:v>
                </c:pt>
                <c:pt idx="149">
                  <c:v>-4.9295123999999994E-5</c:v>
                </c:pt>
                <c:pt idx="150">
                  <c:v>-7.0829307999999998E-5</c:v>
                </c:pt>
                <c:pt idx="151">
                  <c:v>-7.9131639999999989E-5</c:v>
                </c:pt>
                <c:pt idx="152">
                  <c:v>-8.9250099999999994E-5</c:v>
                </c:pt>
                <c:pt idx="153">
                  <c:v>-9.9628016000000006E-5</c:v>
                </c:pt>
                <c:pt idx="154">
                  <c:v>-9.3141816E-5</c:v>
                </c:pt>
                <c:pt idx="155">
                  <c:v>-5.8635235999999989E-5</c:v>
                </c:pt>
                <c:pt idx="156">
                  <c:v>3.6322840000000042E-6</c:v>
                </c:pt>
                <c:pt idx="157">
                  <c:v>8.0428884000000001E-5</c:v>
                </c:pt>
                <c:pt idx="158">
                  <c:v>1.42177504E-4</c:v>
                </c:pt>
                <c:pt idx="159">
                  <c:v>1.7460850000000001E-4</c:v>
                </c:pt>
                <c:pt idx="160">
                  <c:v>1.8602421999999998E-4</c:v>
                </c:pt>
                <c:pt idx="161">
                  <c:v>1.8576475999999999E-4</c:v>
                </c:pt>
                <c:pt idx="162">
                  <c:v>1.8057579999999999E-4</c:v>
                </c:pt>
                <c:pt idx="163">
                  <c:v>1.8031636000000002E-4</c:v>
                </c:pt>
                <c:pt idx="164">
                  <c:v>1.8239194000000002E-4</c:v>
                </c:pt>
                <c:pt idx="165">
                  <c:v>1.8654310000000004E-4</c:v>
                </c:pt>
                <c:pt idx="166">
                  <c:v>2.0522335999999998E-4</c:v>
                </c:pt>
                <c:pt idx="167">
                  <c:v>2.5140509999999999E-4</c:v>
                </c:pt>
                <c:pt idx="168">
                  <c:v>3.2534778E-4</c:v>
                </c:pt>
                <c:pt idx="169">
                  <c:v>4.1537624000000003E-4</c:v>
                </c:pt>
                <c:pt idx="170">
                  <c:v>5.0255077999999996E-4</c:v>
                </c:pt>
                <c:pt idx="171">
                  <c:v>5.7545567999999999E-4</c:v>
                </c:pt>
                <c:pt idx="172">
                  <c:v>6.1904296000000005E-4</c:v>
                </c:pt>
                <c:pt idx="173">
                  <c:v>6.3590708000000001E-4</c:v>
                </c:pt>
                <c:pt idx="174">
                  <c:v>6.4213384000000003E-4</c:v>
                </c:pt>
                <c:pt idx="175">
                  <c:v>6.5121452000000009E-4</c:v>
                </c:pt>
                <c:pt idx="176">
                  <c:v>6.7715932000000001E-4</c:v>
                </c:pt>
                <c:pt idx="177">
                  <c:v>7.3216228000000003E-4</c:v>
                </c:pt>
                <c:pt idx="178">
                  <c:v>8.0480771999999999E-4</c:v>
                </c:pt>
                <c:pt idx="179">
                  <c:v>8.795287000000001E-4</c:v>
                </c:pt>
                <c:pt idx="180">
                  <c:v>9.508769E-4</c:v>
                </c:pt>
                <c:pt idx="181">
                  <c:v>1.01547942E-3</c:v>
                </c:pt>
                <c:pt idx="182">
                  <c:v>1.0883842399999999E-3</c:v>
                </c:pt>
                <c:pt idx="183">
                  <c:v>1.1825638E-3</c:v>
                </c:pt>
                <c:pt idx="184">
                  <c:v>1.2956832E-3</c:v>
                </c:pt>
                <c:pt idx="185">
                  <c:v>1.4100998E-3</c:v>
                </c:pt>
                <c:pt idx="186">
                  <c:v>1.5105062000000001E-3</c:v>
                </c:pt>
                <c:pt idx="187">
                  <c:v>1.6041670000000001E-3</c:v>
                </c:pt>
                <c:pt idx="188">
                  <c:v>1.7240319999999999E-3</c:v>
                </c:pt>
                <c:pt idx="189">
                  <c:v>1.9043483999999999E-3</c:v>
                </c:pt>
                <c:pt idx="190">
                  <c:v>2.1702826000000001E-3</c:v>
                </c:pt>
                <c:pt idx="191">
                  <c:v>2.5124945999999999E-3</c:v>
                </c:pt>
                <c:pt idx="192">
                  <c:v>2.8860998000000003E-3</c:v>
                </c:pt>
                <c:pt idx="193">
                  <c:v>3.2656721999999999E-3</c:v>
                </c:pt>
                <c:pt idx="194">
                  <c:v>3.6491361999999999E-3</c:v>
                </c:pt>
                <c:pt idx="195">
                  <c:v>4.0567290000000002E-3</c:v>
                </c:pt>
                <c:pt idx="196">
                  <c:v>4.5439722000000004E-3</c:v>
                </c:pt>
                <c:pt idx="197">
                  <c:v>5.1583449999999999E-3</c:v>
                </c:pt>
                <c:pt idx="198">
                  <c:v>5.9211222000000001E-3</c:v>
                </c:pt>
                <c:pt idx="199">
                  <c:v>6.8496868000000001E-3</c:v>
                </c:pt>
                <c:pt idx="200">
                  <c:v>7.9261369999999998E-3</c:v>
                </c:pt>
                <c:pt idx="201">
                  <c:v>9.0988418000000001E-3</c:v>
                </c:pt>
                <c:pt idx="202">
                  <c:v>1.0333815E-2</c:v>
                </c:pt>
                <c:pt idx="203">
                  <c:v>1.1587985800000001E-2</c:v>
                </c:pt>
                <c:pt idx="204">
                  <c:v>1.2829183999999999E-2</c:v>
                </c:pt>
                <c:pt idx="205">
                  <c:v>1.4091398E-2</c:v>
                </c:pt>
                <c:pt idx="206">
                  <c:v>1.5421328000000002E-2</c:v>
                </c:pt>
                <c:pt idx="207">
                  <c:v>1.6854778000000001E-2</c:v>
                </c:pt>
                <c:pt idx="208">
                  <c:v>1.8415878E-2</c:v>
                </c:pt>
                <c:pt idx="209">
                  <c:v>2.0065450000000002E-2</c:v>
                </c:pt>
                <c:pt idx="210">
                  <c:v>2.171087E-2</c:v>
                </c:pt>
                <c:pt idx="211">
                  <c:v>2.3296615999999999E-2</c:v>
                </c:pt>
                <c:pt idx="212">
                  <c:v>2.4792333999999999E-2</c:v>
                </c:pt>
                <c:pt idx="213">
                  <c:v>2.6200876000000001E-2</c:v>
                </c:pt>
                <c:pt idx="214">
                  <c:v>2.7580880000000002E-2</c:v>
                </c:pt>
                <c:pt idx="215">
                  <c:v>2.8972557999999999E-2</c:v>
                </c:pt>
                <c:pt idx="216">
                  <c:v>3.0364237999999998E-2</c:v>
                </c:pt>
                <c:pt idx="217">
                  <c:v>3.1713886000000004E-2</c:v>
                </c:pt>
                <c:pt idx="218">
                  <c:v>3.2953530000000002E-2</c:v>
                </c:pt>
                <c:pt idx="219">
                  <c:v>3.4021936000000003E-2</c:v>
                </c:pt>
                <c:pt idx="220">
                  <c:v>3.4930004000000001E-2</c:v>
                </c:pt>
                <c:pt idx="221">
                  <c:v>3.5709386000000003E-2</c:v>
                </c:pt>
                <c:pt idx="222">
                  <c:v>3.6392772000000004E-2</c:v>
                </c:pt>
                <c:pt idx="223">
                  <c:v>3.7024785999999997E-2</c:v>
                </c:pt>
                <c:pt idx="224">
                  <c:v>3.7613991999999999E-2</c:v>
                </c:pt>
                <c:pt idx="225">
                  <c:v>3.8133147999999999E-2</c:v>
                </c:pt>
                <c:pt idx="226">
                  <c:v>3.8572912000000001E-2</c:v>
                </c:pt>
                <c:pt idx="227">
                  <c:v>3.8915124000000009E-2</c:v>
                </c:pt>
                <c:pt idx="228">
                  <c:v>3.9121386000000001E-2</c:v>
                </c:pt>
                <c:pt idx="229">
                  <c:v>3.9168088000000004E-2</c:v>
                </c:pt>
                <c:pt idx="230">
                  <c:v>3.9053411999999996E-2</c:v>
                </c:pt>
                <c:pt idx="231">
                  <c:v>3.8791370000000006E-2</c:v>
                </c:pt>
                <c:pt idx="232">
                  <c:v>3.8426585999999999E-2</c:v>
                </c:pt>
                <c:pt idx="233">
                  <c:v>3.8009652000000005E-2</c:v>
                </c:pt>
                <c:pt idx="234">
                  <c:v>3.7557951999999999E-2</c:v>
                </c:pt>
                <c:pt idx="235">
                  <c:v>3.7045542000000001E-2</c:v>
                </c:pt>
                <c:pt idx="236">
                  <c:v>3.6451666000000008E-2</c:v>
                </c:pt>
                <c:pt idx="237">
                  <c:v>3.5776063999999996E-2</c:v>
                </c:pt>
                <c:pt idx="238">
                  <c:v>3.5042605999999997E-2</c:v>
                </c:pt>
                <c:pt idx="239">
                  <c:v>3.4321859999999996E-2</c:v>
                </c:pt>
                <c:pt idx="240">
                  <c:v>3.3683358000000004E-2</c:v>
                </c:pt>
                <c:pt idx="241">
                  <c:v>3.3124505999999998E-2</c:v>
                </c:pt>
                <c:pt idx="242">
                  <c:v>3.2594972E-2</c:v>
                </c:pt>
                <c:pt idx="243">
                  <c:v>3.2045979999999995E-2</c:v>
                </c:pt>
                <c:pt idx="244">
                  <c:v>3.1444837999999996E-2</c:v>
                </c:pt>
                <c:pt idx="245">
                  <c:v>3.0804261999999999E-2</c:v>
                </c:pt>
                <c:pt idx="246">
                  <c:v>3.0174064E-2</c:v>
                </c:pt>
                <c:pt idx="247">
                  <c:v>2.9617029999999999E-2</c:v>
                </c:pt>
                <c:pt idx="248">
                  <c:v>2.9158326000000002E-2</c:v>
                </c:pt>
                <c:pt idx="249">
                  <c:v>2.8771230000000002E-2</c:v>
                </c:pt>
                <c:pt idx="250">
                  <c:v>2.8415266000000002E-2</c:v>
                </c:pt>
                <c:pt idx="251">
                  <c:v>2.8056448000000001E-2</c:v>
                </c:pt>
                <c:pt idx="252">
                  <c:v>2.7672724000000003E-2</c:v>
                </c:pt>
                <c:pt idx="253">
                  <c:v>2.7280956000000002E-2</c:v>
                </c:pt>
                <c:pt idx="254">
                  <c:v>2.6914875999999997E-2</c:v>
                </c:pt>
                <c:pt idx="255">
                  <c:v>2.6583042000000001E-2</c:v>
                </c:pt>
                <c:pt idx="256">
                  <c:v>2.6285456000000002E-2</c:v>
                </c:pt>
                <c:pt idx="257">
                  <c:v>2.5996689999999999E-2</c:v>
                </c:pt>
                <c:pt idx="258">
                  <c:v>2.5660705999999998E-2</c:v>
                </c:pt>
                <c:pt idx="259">
                  <c:v>2.5262193999999998E-2</c:v>
                </c:pt>
                <c:pt idx="260">
                  <c:v>2.4829436E-2</c:v>
                </c:pt>
                <c:pt idx="261">
                  <c:v>2.4396676000000003E-2</c:v>
                </c:pt>
                <c:pt idx="262">
                  <c:v>2.401373E-2</c:v>
                </c:pt>
                <c:pt idx="263">
                  <c:v>2.3720553999999998E-2</c:v>
                </c:pt>
                <c:pt idx="264">
                  <c:v>2.3494833999999999E-2</c:v>
                </c:pt>
                <c:pt idx="265">
                  <c:v>2.3284679999999999E-2</c:v>
                </c:pt>
                <c:pt idx="266">
                  <c:v>2.3040540000000002E-2</c:v>
                </c:pt>
                <c:pt idx="267">
                  <c:v>2.2717528000000001E-2</c:v>
                </c:pt>
                <c:pt idx="268">
                  <c:v>2.2309676000000001E-2</c:v>
                </c:pt>
                <c:pt idx="269">
                  <c:v>2.1833327999999996E-2</c:v>
                </c:pt>
                <c:pt idx="270">
                  <c:v>2.1296530000000001E-2</c:v>
                </c:pt>
                <c:pt idx="271">
                  <c:v>2.0709918000000001E-2</c:v>
                </c:pt>
                <c:pt idx="272">
                  <c:v>2.00888E-2</c:v>
                </c:pt>
                <c:pt idx="273">
                  <c:v>1.9447183999999999E-2</c:v>
                </c:pt>
                <c:pt idx="274">
                  <c:v>1.8815948000000002E-2</c:v>
                </c:pt>
                <c:pt idx="275">
                  <c:v>1.8222849999999999E-2</c:v>
                </c:pt>
                <c:pt idx="276">
                  <c:v>1.7662702000000002E-2</c:v>
                </c:pt>
                <c:pt idx="277">
                  <c:v>1.7113968E-2</c:v>
                </c:pt>
                <c:pt idx="278">
                  <c:v>1.6547074000000002E-2</c:v>
                </c:pt>
                <c:pt idx="279">
                  <c:v>1.5950602000000001E-2</c:v>
                </c:pt>
                <c:pt idx="280">
                  <c:v>1.5351017999999999E-2</c:v>
                </c:pt>
                <c:pt idx="281">
                  <c:v>1.4801247999999999E-2</c:v>
                </c:pt>
                <c:pt idx="282">
                  <c:v>1.4334501999999999E-2</c:v>
                </c:pt>
                <c:pt idx="283">
                  <c:v>1.3958043999999999E-2</c:v>
                </c:pt>
                <c:pt idx="284">
                  <c:v>1.3628805999999999E-2</c:v>
                </c:pt>
                <c:pt idx="285">
                  <c:v>1.3277774000000001E-2</c:v>
                </c:pt>
                <c:pt idx="286">
                  <c:v>1.2855909999999998E-2</c:v>
                </c:pt>
                <c:pt idx="287">
                  <c:v>1.2365812E-2</c:v>
                </c:pt>
                <c:pt idx="288">
                  <c:v>1.1865075999999999E-2</c:v>
                </c:pt>
                <c:pt idx="289">
                  <c:v>1.1436986E-2</c:v>
                </c:pt>
                <c:pt idx="290">
                  <c:v>1.1139138E-2</c:v>
                </c:pt>
                <c:pt idx="291">
                  <c:v>1.0967904000000001E-2</c:v>
                </c:pt>
                <c:pt idx="292">
                  <c:v>1.0868276E-2</c:v>
                </c:pt>
                <c:pt idx="293">
                  <c:v>1.0736217999999999E-2</c:v>
                </c:pt>
                <c:pt idx="294">
                  <c:v>1.04923368E-2</c:v>
                </c:pt>
                <c:pt idx="295">
                  <c:v>1.0130666999999999E-2</c:v>
                </c:pt>
                <c:pt idx="296">
                  <c:v>9.7077658000000004E-3</c:v>
                </c:pt>
                <c:pt idx="297">
                  <c:v>9.3076974000000003E-3</c:v>
                </c:pt>
                <c:pt idx="298">
                  <c:v>9.0106289999999992E-3</c:v>
                </c:pt>
                <c:pt idx="299">
                  <c:v>8.8362800000000002E-3</c:v>
                </c:pt>
                <c:pt idx="300">
                  <c:v>8.737949200000001E-3</c:v>
                </c:pt>
                <c:pt idx="301">
                  <c:v>8.6582988000000003E-3</c:v>
                </c:pt>
                <c:pt idx="302">
                  <c:v>8.5552979999999994E-3</c:v>
                </c:pt>
                <c:pt idx="303">
                  <c:v>8.401704799999998E-3</c:v>
                </c:pt>
                <c:pt idx="304">
                  <c:v>8.1993354000000004E-3</c:v>
                </c:pt>
                <c:pt idx="305">
                  <c:v>7.9679078E-3</c:v>
                </c:pt>
                <c:pt idx="306">
                  <c:v>7.7128703999999994E-3</c:v>
                </c:pt>
                <c:pt idx="307">
                  <c:v>7.4362988000000003E-3</c:v>
                </c:pt>
                <c:pt idx="308">
                  <c:v>7.1633595999999996E-3</c:v>
                </c:pt>
                <c:pt idx="309">
                  <c:v>6.9052087999999998E-3</c:v>
                </c:pt>
                <c:pt idx="310">
                  <c:v>6.6517282000000009E-3</c:v>
                </c:pt>
                <c:pt idx="311">
                  <c:v>6.3904640000000002E-3</c:v>
                </c:pt>
                <c:pt idx="312">
                  <c:v>6.102476800000001E-3</c:v>
                </c:pt>
                <c:pt idx="313">
                  <c:v>5.7755721999999997E-3</c:v>
                </c:pt>
                <c:pt idx="314">
                  <c:v>5.4476299999999993E-3</c:v>
                </c:pt>
                <c:pt idx="315">
                  <c:v>5.1720961999999994E-3</c:v>
                </c:pt>
                <c:pt idx="316">
                  <c:v>4.9642783999999992E-3</c:v>
                </c:pt>
                <c:pt idx="317">
                  <c:v>4.8065339999999995E-3</c:v>
                </c:pt>
                <c:pt idx="318">
                  <c:v>4.6547570000000007E-3</c:v>
                </c:pt>
                <c:pt idx="319">
                  <c:v>4.4599114000000006E-3</c:v>
                </c:pt>
                <c:pt idx="320">
                  <c:v>4.2082468E-3</c:v>
                </c:pt>
                <c:pt idx="321">
                  <c:v>3.9389398000000001E-3</c:v>
                </c:pt>
                <c:pt idx="322">
                  <c:v>3.7020635999999996E-3</c:v>
                </c:pt>
                <c:pt idx="323">
                  <c:v>3.5287522000000001E-3</c:v>
                </c:pt>
                <c:pt idx="324">
                  <c:v>3.4190057999999995E-3</c:v>
                </c:pt>
                <c:pt idx="325">
                  <c:v>3.3536247999999998E-3</c:v>
                </c:pt>
                <c:pt idx="326">
                  <c:v>3.3004378000000001E-3</c:v>
                </c:pt>
                <c:pt idx="327">
                  <c:v>3.2407648000000004E-3</c:v>
                </c:pt>
                <c:pt idx="328">
                  <c:v>3.1756433999999998E-3</c:v>
                </c:pt>
                <c:pt idx="329">
                  <c:v>3.1027384E-3</c:v>
                </c:pt>
                <c:pt idx="330">
                  <c:v>3.0018132000000004E-3</c:v>
                </c:pt>
                <c:pt idx="331">
                  <c:v>2.8617114000000004E-3</c:v>
                </c:pt>
                <c:pt idx="332">
                  <c:v>2.67906E-3</c:v>
                </c:pt>
                <c:pt idx="333">
                  <c:v>2.4559348000000002E-3</c:v>
                </c:pt>
                <c:pt idx="334">
                  <c:v>2.2172428000000006E-3</c:v>
                </c:pt>
                <c:pt idx="335">
                  <c:v>2.0000848000000003E-3</c:v>
                </c:pt>
                <c:pt idx="336">
                  <c:v>1.828849E-3</c:v>
                </c:pt>
                <c:pt idx="337">
                  <c:v>1.7219563999999999E-3</c:v>
                </c:pt>
                <c:pt idx="338">
                  <c:v>1.6892658000000002E-3</c:v>
                </c:pt>
                <c:pt idx="339">
                  <c:v>1.7030163999999996E-3</c:v>
                </c:pt>
                <c:pt idx="340">
                  <c:v>1.7268855999999998E-3</c:v>
                </c:pt>
                <c:pt idx="341">
                  <c:v>1.7279233999999998E-3</c:v>
                </c:pt>
                <c:pt idx="342">
                  <c:v>1.6788878000000001E-3</c:v>
                </c:pt>
                <c:pt idx="343">
                  <c:v>1.5758870000000002E-3</c:v>
                </c:pt>
                <c:pt idx="344">
                  <c:v>1.4474604000000002E-3</c:v>
                </c:pt>
                <c:pt idx="345">
                  <c:v>1.3164391999999998E-3</c:v>
                </c:pt>
                <c:pt idx="346">
                  <c:v>1.1989094000000001E-3</c:v>
                </c:pt>
                <c:pt idx="347">
                  <c:v>1.10083806E-3</c:v>
                </c:pt>
                <c:pt idx="348">
                  <c:v>1.0115879600000003E-3</c:v>
                </c:pt>
                <c:pt idx="349">
                  <c:v>9.1637046000000012E-4</c:v>
                </c:pt>
                <c:pt idx="350">
                  <c:v>8.0869953999999997E-4</c:v>
                </c:pt>
                <c:pt idx="351">
                  <c:v>6.9220727999999999E-4</c:v>
                </c:pt>
                <c:pt idx="352">
                  <c:v>5.7882849999999994E-4</c:v>
                </c:pt>
                <c:pt idx="353">
                  <c:v>4.7323315999999994E-4</c:v>
                </c:pt>
                <c:pt idx="354">
                  <c:v>3.8009131999999996E-4</c:v>
                </c:pt>
                <c:pt idx="355">
                  <c:v>3.1107813999999999E-4</c:v>
                </c:pt>
                <c:pt idx="356">
                  <c:v>2.6308026E-4</c:v>
                </c:pt>
                <c:pt idx="357">
                  <c:v>2.2546029999999999E-4</c:v>
                </c:pt>
                <c:pt idx="358">
                  <c:v>1.9562377999999999E-4</c:v>
                </c:pt>
                <c:pt idx="359">
                  <c:v>1.67343944E-4</c:v>
                </c:pt>
                <c:pt idx="360">
                  <c:v>1.2894564399999999E-4</c:v>
                </c:pt>
                <c:pt idx="361">
                  <c:v>8.0428872000000009E-5</c:v>
                </c:pt>
                <c:pt idx="362">
                  <c:v>2.1793632000000002E-5</c:v>
                </c:pt>
                <c:pt idx="363">
                  <c:v>-4.5143948000000005E-5</c:v>
                </c:pt>
                <c:pt idx="364">
                  <c:v>-1.20643312E-4</c:v>
                </c:pt>
                <c:pt idx="365">
                  <c:v>-2.0885563199999997E-4</c:v>
                </c:pt>
                <c:pt idx="366">
                  <c:v>-3.1004036E-4</c:v>
                </c:pt>
                <c:pt idx="367">
                  <c:v>-4.0940895999999995E-4</c:v>
                </c:pt>
                <c:pt idx="368">
                  <c:v>-4.8205440000000002E-4</c:v>
                </c:pt>
                <c:pt idx="369">
                  <c:v>-5.0929643999999999E-4</c:v>
                </c:pt>
                <c:pt idx="370">
                  <c:v>-4.8231384000000006E-4</c:v>
                </c:pt>
                <c:pt idx="371">
                  <c:v>-4.2082466E-4</c:v>
                </c:pt>
                <c:pt idx="372">
                  <c:v>-3.6504334E-4</c:v>
                </c:pt>
                <c:pt idx="373">
                  <c:v>-3.4869812E-4</c:v>
                </c:pt>
                <c:pt idx="374">
                  <c:v>-3.7490237999999998E-4</c:v>
                </c:pt>
                <c:pt idx="375">
                  <c:v>-4.2497586000000005E-4</c:v>
                </c:pt>
                <c:pt idx="376">
                  <c:v>-4.5533127999999997E-4</c:v>
                </c:pt>
                <c:pt idx="377">
                  <c:v>-4.2938648E-4</c:v>
                </c:pt>
                <c:pt idx="378">
                  <c:v>-3.5570323999999998E-4</c:v>
                </c:pt>
                <c:pt idx="379">
                  <c:v>-2.7190151999999999E-4</c:v>
                </c:pt>
                <c:pt idx="380">
                  <c:v>-2.2182804000000001E-4</c:v>
                </c:pt>
                <c:pt idx="381">
                  <c:v>-2.4180554000000003E-4</c:v>
                </c:pt>
                <c:pt idx="382">
                  <c:v>-3.2586667999999995E-4</c:v>
                </c:pt>
                <c:pt idx="383">
                  <c:v>-4.3846712000000006E-4</c:v>
                </c:pt>
                <c:pt idx="384">
                  <c:v>-5.4587860000000006E-4</c:v>
                </c:pt>
                <c:pt idx="385">
                  <c:v>-6.239724600000001E-4</c:v>
                </c:pt>
                <c:pt idx="386">
                  <c:v>-6.7171088000000001E-4</c:v>
                </c:pt>
                <c:pt idx="387">
                  <c:v>-7.0959030000000006E-4</c:v>
                </c:pt>
                <c:pt idx="388">
                  <c:v>-7.4617246000000003E-4</c:v>
                </c:pt>
                <c:pt idx="389">
                  <c:v>-7.7082002E-4</c:v>
                </c:pt>
                <c:pt idx="390">
                  <c:v>-7.5629094E-4</c:v>
                </c:pt>
                <c:pt idx="391">
                  <c:v>-6.6989475999999998E-4</c:v>
                </c:pt>
                <c:pt idx="392">
                  <c:v>-5.1811767199999993E-4</c:v>
                </c:pt>
                <c:pt idx="393">
                  <c:v>-3.5310874399999999E-4</c:v>
                </c:pt>
                <c:pt idx="394">
                  <c:v>-2.4232444399999997E-4</c:v>
                </c:pt>
                <c:pt idx="395">
                  <c:v>-2.41546084E-4</c:v>
                </c:pt>
                <c:pt idx="396">
                  <c:v>-3.5959492400000002E-4</c:v>
                </c:pt>
                <c:pt idx="397">
                  <c:v>-5.6196445200000001E-4</c:v>
                </c:pt>
                <c:pt idx="398">
                  <c:v>-7.8690585999999989E-4</c:v>
                </c:pt>
                <c:pt idx="399">
                  <c:v>-9.6851939999999996E-4</c:v>
                </c:pt>
                <c:pt idx="400">
                  <c:v>-1.0722986599999999E-3</c:v>
                </c:pt>
                <c:pt idx="401">
                  <c:v>-1.1117347999999999E-3</c:v>
                </c:pt>
                <c:pt idx="402">
                  <c:v>-1.1215938E-3</c:v>
                </c:pt>
                <c:pt idx="403">
                  <c:v>-1.1405335999999998E-3</c:v>
                </c:pt>
                <c:pt idx="404">
                  <c:v>-1.1989094000000001E-3</c:v>
                </c:pt>
                <c:pt idx="405">
                  <c:v>-1.2949052000000001E-3</c:v>
                </c:pt>
                <c:pt idx="406">
                  <c:v>-1.40076E-3</c:v>
                </c:pt>
                <c:pt idx="407">
                  <c:v>-1.4850806000000002E-3</c:v>
                </c:pt>
                <c:pt idx="408">
                  <c:v>-1.5284084000000001E-3</c:v>
                </c:pt>
                <c:pt idx="409">
                  <c:v>-1.5252949999999999E-3</c:v>
                </c:pt>
                <c:pt idx="410">
                  <c:v>-1.4894909999999999E-3</c:v>
                </c:pt>
                <c:pt idx="411">
                  <c:v>-1.4568004E-3</c:v>
                </c:pt>
                <c:pt idx="412">
                  <c:v>-1.4508329999999999E-3</c:v>
                </c:pt>
                <c:pt idx="413">
                  <c:v>-1.4759994000000001E-3</c:v>
                </c:pt>
                <c:pt idx="414">
                  <c:v>-1.5263324E-3</c:v>
                </c:pt>
                <c:pt idx="415">
                  <c:v>-1.5810760000000001E-3</c:v>
                </c:pt>
                <c:pt idx="416">
                  <c:v>-1.6028698000000001E-3</c:v>
                </c:pt>
                <c:pt idx="417">
                  <c:v>-1.5725144E-3</c:v>
                </c:pt>
                <c:pt idx="418">
                  <c:v>-1.4951987999999999E-3</c:v>
                </c:pt>
                <c:pt idx="419">
                  <c:v>-1.3919385999999999E-3</c:v>
                </c:pt>
                <c:pt idx="420">
                  <c:v>-1.3081369999999998E-3</c:v>
                </c:pt>
                <c:pt idx="421">
                  <c:v>-1.2904943999999998E-3</c:v>
                </c:pt>
                <c:pt idx="422">
                  <c:v>-1.3426434000000001E-3</c:v>
                </c:pt>
                <c:pt idx="423">
                  <c:v>-1.4241102E-3</c:v>
                </c:pt>
                <c:pt idx="424">
                  <c:v>-1.4874154000000001E-3</c:v>
                </c:pt>
                <c:pt idx="425">
                  <c:v>-1.4897503999999999E-3</c:v>
                </c:pt>
                <c:pt idx="426">
                  <c:v>-1.4207371999999999E-3</c:v>
                </c:pt>
                <c:pt idx="427">
                  <c:v>-1.3200713999999998E-3</c:v>
                </c:pt>
                <c:pt idx="428">
                  <c:v>-1.246907E-3</c:v>
                </c:pt>
                <c:pt idx="429">
                  <c:v>-1.2437936E-3</c:v>
                </c:pt>
                <c:pt idx="430">
                  <c:v>-1.3208496E-3</c:v>
                </c:pt>
                <c:pt idx="431">
                  <c:v>-1.4438280000000001E-3</c:v>
                </c:pt>
                <c:pt idx="432">
                  <c:v>-1.55098E-3</c:v>
                </c:pt>
                <c:pt idx="433">
                  <c:v>-1.5981995999999998E-3</c:v>
                </c:pt>
                <c:pt idx="434">
                  <c:v>-1.5787410000000003E-3</c:v>
                </c:pt>
                <c:pt idx="435">
                  <c:v>-1.5271107999999998E-3</c:v>
                </c:pt>
                <c:pt idx="436">
                  <c:v>-1.5032416E-3</c:v>
                </c:pt>
                <c:pt idx="437">
                  <c:v>-1.5582446000000001E-3</c:v>
                </c:pt>
                <c:pt idx="438">
                  <c:v>-1.6874496000000004E-3</c:v>
                </c:pt>
                <c:pt idx="439">
                  <c:v>-1.8436373999999999E-3</c:v>
                </c:pt>
                <c:pt idx="440">
                  <c:v>-1.9801069999999996E-3</c:v>
                </c:pt>
                <c:pt idx="441">
                  <c:v>-2.0644276E-3</c:v>
                </c:pt>
                <c:pt idx="442">
                  <c:v>-2.0916695999999998E-3</c:v>
                </c:pt>
                <c:pt idx="443">
                  <c:v>-2.0986747999999999E-3</c:v>
                </c:pt>
                <c:pt idx="444">
                  <c:v>-2.1222846000000001E-3</c:v>
                </c:pt>
                <c:pt idx="445">
                  <c:v>-2.1720988000000002E-3</c:v>
                </c:pt>
                <c:pt idx="446">
                  <c:v>-2.250971E-3</c:v>
                </c:pt>
                <c:pt idx="447">
                  <c:v>-2.3583826000000002E-3</c:v>
                </c:pt>
                <c:pt idx="448">
                  <c:v>-2.4772098E-3</c:v>
                </c:pt>
                <c:pt idx="449">
                  <c:v>-2.5924045999999997E-3</c:v>
                </c:pt>
                <c:pt idx="450">
                  <c:v>-2.6881407999999997E-3</c:v>
                </c:pt>
                <c:pt idx="451">
                  <c:v>-2.7413276000000002E-3</c:v>
                </c:pt>
                <c:pt idx="452">
                  <c:v>-2.7400304000000002E-3</c:v>
                </c:pt>
                <c:pt idx="453">
                  <c:v>-2.7148638000000004E-3</c:v>
                </c:pt>
                <c:pt idx="454">
                  <c:v>-2.7135666000000004E-3</c:v>
                </c:pt>
                <c:pt idx="455">
                  <c:v>-2.7600077999999999E-3</c:v>
                </c:pt>
                <c:pt idx="456">
                  <c:v>-2.8521119999999995E-3</c:v>
                </c:pt>
                <c:pt idx="457">
                  <c:v>-2.9444753999999999E-3</c:v>
                </c:pt>
                <c:pt idx="458">
                  <c:v>-2.9836521999999999E-3</c:v>
                </c:pt>
                <c:pt idx="459">
                  <c:v>-2.9468105999999996E-3</c:v>
                </c:pt>
                <c:pt idx="460">
                  <c:v>-2.8500366E-3</c:v>
                </c:pt>
                <c:pt idx="461">
                  <c:v>-2.7270582000000002E-3</c:v>
                </c:pt>
                <c:pt idx="462">
                  <c:v>-2.6256139999999996E-3</c:v>
                </c:pt>
                <c:pt idx="463">
                  <c:v>-2.5558223999999998E-3</c:v>
                </c:pt>
                <c:pt idx="464">
                  <c:v>-2.5005599999999998E-3</c:v>
                </c:pt>
                <c:pt idx="465">
                  <c:v>-2.4390708000000005E-3</c:v>
                </c:pt>
                <c:pt idx="466">
                  <c:v>-2.3448912000000001E-3</c:v>
                </c:pt>
                <c:pt idx="467">
                  <c:v>-2.2050488000000005E-3</c:v>
                </c:pt>
                <c:pt idx="468">
                  <c:v>-2.0351104000000003E-3</c:v>
                </c:pt>
                <c:pt idx="469">
                  <c:v>-1.8685448E-3</c:v>
                </c:pt>
                <c:pt idx="470">
                  <c:v>-1.7463448E-3</c:v>
                </c:pt>
                <c:pt idx="471">
                  <c:v>-1.7004223999999997E-3</c:v>
                </c:pt>
                <c:pt idx="472">
                  <c:v>-1.7235131999999999E-3</c:v>
                </c:pt>
                <c:pt idx="473">
                  <c:v>-1.7813699999999998E-3</c:v>
                </c:pt>
                <c:pt idx="474">
                  <c:v>-1.8254759999999999E-3</c:v>
                </c:pt>
                <c:pt idx="475">
                  <c:v>-1.8153573999999998E-3</c:v>
                </c:pt>
                <c:pt idx="476">
                  <c:v>-1.7515332000000001E-3</c:v>
                </c:pt>
                <c:pt idx="477">
                  <c:v>-1.6718828000000002E-3</c:v>
                </c:pt>
                <c:pt idx="478">
                  <c:v>-1.61688E-3</c:v>
                </c:pt>
                <c:pt idx="479">
                  <c:v>-1.6020915999999999E-3</c:v>
                </c:pt>
                <c:pt idx="480">
                  <c:v>-1.6158424000000001E-3</c:v>
                </c:pt>
                <c:pt idx="481">
                  <c:v>-1.6205123999999999E-3</c:v>
                </c:pt>
                <c:pt idx="482">
                  <c:v>-1.5847084000000001E-3</c:v>
                </c:pt>
                <c:pt idx="483">
                  <c:v>-1.5110249999999998E-3</c:v>
                </c:pt>
                <c:pt idx="484">
                  <c:v>-1.4324121999999999E-3</c:v>
                </c:pt>
                <c:pt idx="485">
                  <c:v>-1.393495E-3</c:v>
                </c:pt>
                <c:pt idx="486">
                  <c:v>-1.4171047999999998E-3</c:v>
                </c:pt>
                <c:pt idx="487">
                  <c:v>-1.4902691999999999E-3</c:v>
                </c:pt>
                <c:pt idx="488">
                  <c:v>-1.5660279999999999E-3</c:v>
                </c:pt>
                <c:pt idx="489">
                  <c:v>-1.5875621999999999E-3</c:v>
                </c:pt>
                <c:pt idx="490">
                  <c:v>-1.5198462000000001E-3</c:v>
                </c:pt>
                <c:pt idx="491">
                  <c:v>-1.38000378E-3</c:v>
                </c:pt>
                <c:pt idx="492">
                  <c:v>-1.20798976E-3</c:v>
                </c:pt>
                <c:pt idx="493">
                  <c:v>-1.0530993999999998E-3</c:v>
                </c:pt>
                <c:pt idx="494">
                  <c:v>-9.5632528000000002E-4</c:v>
                </c:pt>
                <c:pt idx="495">
                  <c:v>-9.1507311999999993E-4</c:v>
                </c:pt>
                <c:pt idx="496">
                  <c:v>-9.0443575999999987E-4</c:v>
                </c:pt>
                <c:pt idx="497">
                  <c:v>-9.1688928000000002E-4</c:v>
                </c:pt>
                <c:pt idx="498">
                  <c:v>-9.3219670000000007E-4</c:v>
                </c:pt>
                <c:pt idx="499">
                  <c:v>-9.1714871999999995E-4</c:v>
                </c:pt>
                <c:pt idx="500">
                  <c:v>-8.6811304000000006E-4</c:v>
                </c:pt>
                <c:pt idx="501">
                  <c:v>-7.7886291999999997E-4</c:v>
                </c:pt>
                <c:pt idx="502">
                  <c:v>-6.4135545999999993E-4</c:v>
                </c:pt>
                <c:pt idx="503">
                  <c:v>-4.8983784000000002E-4</c:v>
                </c:pt>
                <c:pt idx="504">
                  <c:v>-3.7516182000000003E-4</c:v>
                </c:pt>
                <c:pt idx="505">
                  <c:v>-3.1912105999999999E-4</c:v>
                </c:pt>
                <c:pt idx="506">
                  <c:v>-3.2898007999999999E-4</c:v>
                </c:pt>
                <c:pt idx="507">
                  <c:v>-3.8813423999999996E-4</c:v>
                </c:pt>
                <c:pt idx="508">
                  <c:v>-4.5169900000000001E-4</c:v>
                </c:pt>
                <c:pt idx="509">
                  <c:v>-4.8361110000000004E-4</c:v>
                </c:pt>
                <c:pt idx="510">
                  <c:v>-4.6726586E-4</c:v>
                </c:pt>
                <c:pt idx="511">
                  <c:v>-4.1096564E-4</c:v>
                </c:pt>
                <c:pt idx="512">
                  <c:v>-3.4039577999999998E-4</c:v>
                </c:pt>
                <c:pt idx="513">
                  <c:v>-2.8591169999999999E-4</c:v>
                </c:pt>
                <c:pt idx="514">
                  <c:v>-2.6489639999999995E-4</c:v>
                </c:pt>
                <c:pt idx="515">
                  <c:v>-2.6515586000000002E-4</c:v>
                </c:pt>
                <c:pt idx="516">
                  <c:v>-2.5062677999999997E-4</c:v>
                </c:pt>
                <c:pt idx="517">
                  <c:v>-1.97699384E-4</c:v>
                </c:pt>
                <c:pt idx="518">
                  <c:v>-1.05595344E-4</c:v>
                </c:pt>
                <c:pt idx="519">
                  <c:v>1.0377896000000002E-5</c:v>
                </c:pt>
                <c:pt idx="520">
                  <c:v>1.1260041599999999E-4</c:v>
                </c:pt>
                <c:pt idx="521">
                  <c:v>1.77981316E-4</c:v>
                </c:pt>
                <c:pt idx="522">
                  <c:v>2.1300679999999996E-4</c:v>
                </c:pt>
                <c:pt idx="523">
                  <c:v>2.4284331999999999E-4</c:v>
                </c:pt>
                <c:pt idx="524">
                  <c:v>2.7605267999999999E-4</c:v>
                </c:pt>
                <c:pt idx="525">
                  <c:v>3.0822422E-4</c:v>
                </c:pt>
                <c:pt idx="526">
                  <c:v>3.3105564000000001E-4</c:v>
                </c:pt>
                <c:pt idx="527">
                  <c:v>3.4532528000000002E-4</c:v>
                </c:pt>
                <c:pt idx="528">
                  <c:v>3.6089218000000001E-4</c:v>
                </c:pt>
                <c:pt idx="529">
                  <c:v>3.9539876000000004E-4</c:v>
                </c:pt>
                <c:pt idx="530">
                  <c:v>4.4936396E-4</c:v>
                </c:pt>
                <c:pt idx="531">
                  <c:v>4.9009729999999999E-4</c:v>
                </c:pt>
                <c:pt idx="532">
                  <c:v>4.8438943999999998E-4</c:v>
                </c:pt>
                <c:pt idx="533">
                  <c:v>4.218624599999999E-4</c:v>
                </c:pt>
                <c:pt idx="534">
                  <c:v>3.2145607999999997E-4</c:v>
                </c:pt>
                <c:pt idx="535">
                  <c:v>2.2156859999999996E-4</c:v>
                </c:pt>
                <c:pt idx="536">
                  <c:v>1.6500894E-4</c:v>
                </c:pt>
                <c:pt idx="537">
                  <c:v>1.6189555999999999E-4</c:v>
                </c:pt>
                <c:pt idx="538">
                  <c:v>1.9017540000000003E-4</c:v>
                </c:pt>
                <c:pt idx="539">
                  <c:v>2.3609770000000002E-4</c:v>
                </c:pt>
                <c:pt idx="540">
                  <c:v>2.9473294000000001E-4</c:v>
                </c:pt>
                <c:pt idx="541">
                  <c:v>3.5414653999999996E-4</c:v>
                </c:pt>
                <c:pt idx="542">
                  <c:v>4.0940898000000009E-4</c:v>
                </c:pt>
                <c:pt idx="543">
                  <c:v>4.5169900000000001E-4</c:v>
                </c:pt>
                <c:pt idx="544">
                  <c:v>4.5377458000000006E-4</c:v>
                </c:pt>
                <c:pt idx="545">
                  <c:v>4.1122510000000007E-4</c:v>
                </c:pt>
                <c:pt idx="546">
                  <c:v>3.4273082E-4</c:v>
                </c:pt>
                <c:pt idx="547">
                  <c:v>2.7138260000000001E-4</c:v>
                </c:pt>
                <c:pt idx="548">
                  <c:v>2.2364416000000001E-4</c:v>
                </c:pt>
                <c:pt idx="549">
                  <c:v>2.1222843999999999E-4</c:v>
                </c:pt>
                <c:pt idx="550">
                  <c:v>2.1637962000000001E-4</c:v>
                </c:pt>
                <c:pt idx="551">
                  <c:v>2.1534182E-4</c:v>
                </c:pt>
                <c:pt idx="552">
                  <c:v>1.94585988E-4</c:v>
                </c:pt>
                <c:pt idx="553">
                  <c:v>1.55409344E-4</c:v>
                </c:pt>
                <c:pt idx="554">
                  <c:v>1.24794484E-4</c:v>
                </c:pt>
                <c:pt idx="555">
                  <c:v>1.2453502400000001E-4</c:v>
                </c:pt>
                <c:pt idx="556">
                  <c:v>1.51258164E-4</c:v>
                </c:pt>
                <c:pt idx="557">
                  <c:v>1.9276983600000002E-4</c:v>
                </c:pt>
                <c:pt idx="558">
                  <c:v>2.3635710000000001E-4</c:v>
                </c:pt>
                <c:pt idx="559">
                  <c:v>2.6022632000000003E-4</c:v>
                </c:pt>
                <c:pt idx="560">
                  <c:v>2.5633459999999998E-4</c:v>
                </c:pt>
                <c:pt idx="561">
                  <c:v>2.2286582000000002E-4</c:v>
                </c:pt>
                <c:pt idx="562">
                  <c:v>1.5670658799999998E-4</c:v>
                </c:pt>
                <c:pt idx="563">
                  <c:v>6.2008067999999979E-5</c:v>
                </c:pt>
                <c:pt idx="564">
                  <c:v>-3.9954991999999998E-5</c:v>
                </c:pt>
                <c:pt idx="565">
                  <c:v>-1.2323779200000001E-4</c:v>
                </c:pt>
                <c:pt idx="566">
                  <c:v>-1.60857756E-4</c:v>
                </c:pt>
                <c:pt idx="567">
                  <c:v>-1.38026332E-4</c:v>
                </c:pt>
                <c:pt idx="568">
                  <c:v>-7.5758811999999997E-5</c:v>
                </c:pt>
                <c:pt idx="569">
                  <c:v>-1.2453504E-5</c:v>
                </c:pt>
                <c:pt idx="570">
                  <c:v>2.6463695999999998E-5</c:v>
                </c:pt>
                <c:pt idx="571">
                  <c:v>3.3987688E-5</c:v>
                </c:pt>
                <c:pt idx="572">
                  <c:v>2.2053079999999999E-5</c:v>
                </c:pt>
                <c:pt idx="573">
                  <c:v>2.4128659999999999E-5</c:v>
                </c:pt>
                <c:pt idx="574">
                  <c:v>5.7597452000000001E-5</c:v>
                </c:pt>
                <c:pt idx="575">
                  <c:v>1.08189812E-4</c:v>
                </c:pt>
                <c:pt idx="576">
                  <c:v>1.56706584E-4</c:v>
                </c:pt>
                <c:pt idx="577">
                  <c:v>1.7642463999999999E-4</c:v>
                </c:pt>
                <c:pt idx="578">
                  <c:v>1.4295585200000001E-4</c:v>
                </c:pt>
                <c:pt idx="579">
                  <c:v>6.3305312000000018E-5</c:v>
                </c:pt>
                <c:pt idx="580">
                  <c:v>-3.5025488000000006E-5</c:v>
                </c:pt>
                <c:pt idx="581">
                  <c:v>-1.2220000800000001E-4</c:v>
                </c:pt>
                <c:pt idx="582">
                  <c:v>-1.56966048E-4</c:v>
                </c:pt>
                <c:pt idx="583">
                  <c:v>-1.1986498E-4</c:v>
                </c:pt>
                <c:pt idx="584">
                  <c:v>-3.7879399999999995E-5</c:v>
                </c:pt>
                <c:pt idx="585">
                  <c:v>5.2408519999999993E-5</c:v>
                </c:pt>
                <c:pt idx="586">
                  <c:v>1.1234100400000001E-4</c:v>
                </c:pt>
                <c:pt idx="587">
                  <c:v>1.1986499600000001E-4</c:v>
                </c:pt>
                <c:pt idx="588">
                  <c:v>9.0287919999999995E-5</c:v>
                </c:pt>
                <c:pt idx="589">
                  <c:v>6.2008079999999985E-5</c:v>
                </c:pt>
                <c:pt idx="590">
                  <c:v>6.2526960000000003E-5</c:v>
                </c:pt>
                <c:pt idx="591">
                  <c:v>1.0274139600000001E-4</c:v>
                </c:pt>
                <c:pt idx="592">
                  <c:v>1.6682504399999999E-4</c:v>
                </c:pt>
                <c:pt idx="593">
                  <c:v>2.2338469999999997E-4</c:v>
                </c:pt>
                <c:pt idx="594">
                  <c:v>2.5503736000000003E-4</c:v>
                </c:pt>
                <c:pt idx="595">
                  <c:v>2.6152355999999998E-4</c:v>
                </c:pt>
                <c:pt idx="596">
                  <c:v>2.5555625999999998E-4</c:v>
                </c:pt>
                <c:pt idx="597">
                  <c:v>2.4777281999999997E-4</c:v>
                </c:pt>
              </c:numCache>
            </c:numRef>
          </c:val>
          <c:smooth val="0"/>
        </c:ser>
        <c:ser>
          <c:idx val="98"/>
          <c:order val="97"/>
          <c:marker>
            <c:symbol val="none"/>
          </c:marker>
          <c:val>
            <c:numRef>
              <c:f>Sheet1!$CV$2:$CV$599</c:f>
              <c:numCache>
                <c:formatCode>0.00E+00</c:formatCode>
                <c:ptCount val="598"/>
                <c:pt idx="0">
                  <c:v>-2.0755840000000002E-5</c:v>
                </c:pt>
                <c:pt idx="1">
                  <c:v>-1.4269640000000001E-5</c:v>
                </c:pt>
                <c:pt idx="2">
                  <c:v>9.8590235999999995E-5</c:v>
                </c:pt>
                <c:pt idx="3">
                  <c:v>1.75127404E-4</c:v>
                </c:pt>
                <c:pt idx="4">
                  <c:v>2.5322125200000006E-4</c:v>
                </c:pt>
                <c:pt idx="5">
                  <c:v>3.1289429999999997E-4</c:v>
                </c:pt>
                <c:pt idx="6">
                  <c:v>3.2846117999999998E-4</c:v>
                </c:pt>
                <c:pt idx="7">
                  <c:v>2.9732742000000001E-4</c:v>
                </c:pt>
                <c:pt idx="8">
                  <c:v>2.3817326800000001E-4</c:v>
                </c:pt>
                <c:pt idx="9">
                  <c:v>1.7590574799999998E-4</c:v>
                </c:pt>
                <c:pt idx="10">
                  <c:v>1.4918258799999999E-4</c:v>
                </c:pt>
                <c:pt idx="11">
                  <c:v>1.89397028E-4</c:v>
                </c:pt>
                <c:pt idx="12">
                  <c:v>2.8669002800000003E-4</c:v>
                </c:pt>
                <c:pt idx="13">
                  <c:v>4.0759280000000003E-4</c:v>
                </c:pt>
                <c:pt idx="14">
                  <c:v>5.1915544000000007E-4</c:v>
                </c:pt>
                <c:pt idx="15">
                  <c:v>5.899847600000001E-4</c:v>
                </c:pt>
                <c:pt idx="16">
                  <c:v>6.0814612000000001E-4</c:v>
                </c:pt>
                <c:pt idx="17">
                  <c:v>5.9102256000000001E-4</c:v>
                </c:pt>
                <c:pt idx="18">
                  <c:v>5.4406248000000003E-4</c:v>
                </c:pt>
                <c:pt idx="19">
                  <c:v>4.6389303999999995E-4</c:v>
                </c:pt>
                <c:pt idx="20">
                  <c:v>3.5570321600000002E-4</c:v>
                </c:pt>
                <c:pt idx="21">
                  <c:v>2.2571977600000003E-4</c:v>
                </c:pt>
                <c:pt idx="22">
                  <c:v>8.8990675999999996E-5</c:v>
                </c:pt>
                <c:pt idx="23">
                  <c:v>-2.8798724000000005E-5</c:v>
                </c:pt>
                <c:pt idx="24">
                  <c:v>-1.2064330400000001E-4</c:v>
                </c:pt>
                <c:pt idx="25">
                  <c:v>-1.9899660000000002E-4</c:v>
                </c:pt>
                <c:pt idx="26">
                  <c:v>-2.6852868000000002E-4</c:v>
                </c:pt>
                <c:pt idx="27">
                  <c:v>-3.2794227999999998E-4</c:v>
                </c:pt>
                <c:pt idx="28">
                  <c:v>-3.6841617999999998E-4</c:v>
                </c:pt>
                <c:pt idx="29">
                  <c:v>-3.8216691999999998E-4</c:v>
                </c:pt>
                <c:pt idx="30">
                  <c:v>-3.6919451999999997E-4</c:v>
                </c:pt>
                <c:pt idx="31">
                  <c:v>-3.3832019999999999E-4</c:v>
                </c:pt>
                <c:pt idx="32">
                  <c:v>-3.0121914000000001E-4</c:v>
                </c:pt>
                <c:pt idx="33">
                  <c:v>-2.5944800000000001E-4</c:v>
                </c:pt>
                <c:pt idx="34">
                  <c:v>-2.1119068000000001E-4</c:v>
                </c:pt>
                <c:pt idx="35">
                  <c:v>-1.5800384000000002E-4</c:v>
                </c:pt>
                <c:pt idx="36">
                  <c:v>-1.0559534E-4</c:v>
                </c:pt>
                <c:pt idx="37">
                  <c:v>-6.1229724E-5</c:v>
                </c:pt>
                <c:pt idx="38">
                  <c:v>-3.7879408000000004E-5</c:v>
                </c:pt>
                <c:pt idx="39">
                  <c:v>-3.5284928000000002E-5</c:v>
                </c:pt>
                <c:pt idx="40">
                  <c:v>-4.9814008000000003E-5</c:v>
                </c:pt>
                <c:pt idx="41">
                  <c:v>-7.9391088E-5</c:v>
                </c:pt>
                <c:pt idx="42">
                  <c:v>-1.0818982399999999E-4</c:v>
                </c:pt>
                <c:pt idx="43">
                  <c:v>-1.2245945999999998E-4</c:v>
                </c:pt>
                <c:pt idx="44">
                  <c:v>-1.26091732E-4</c:v>
                </c:pt>
                <c:pt idx="45">
                  <c:v>-1.1078430799999999E-4</c:v>
                </c:pt>
                <c:pt idx="46">
                  <c:v>-6.3305316000000002E-5</c:v>
                </c:pt>
                <c:pt idx="47">
                  <c:v>4.6700639999999986E-6</c:v>
                </c:pt>
                <c:pt idx="48">
                  <c:v>8.5098944000000013E-5</c:v>
                </c:pt>
                <c:pt idx="49">
                  <c:v>1.7979747599999998E-4</c:v>
                </c:pt>
                <c:pt idx="50">
                  <c:v>2.6930703200000002E-4</c:v>
                </c:pt>
                <c:pt idx="51">
                  <c:v>3.3598516000000008E-4</c:v>
                </c:pt>
                <c:pt idx="52">
                  <c:v>3.8061022000000002E-4</c:v>
                </c:pt>
                <c:pt idx="53">
                  <c:v>3.9643653999999991E-4</c:v>
                </c:pt>
                <c:pt idx="54">
                  <c:v>3.7905352000000005E-4</c:v>
                </c:pt>
                <c:pt idx="55">
                  <c:v>3.4376860000000003E-4</c:v>
                </c:pt>
                <c:pt idx="56">
                  <c:v>2.9032232000000005E-4</c:v>
                </c:pt>
                <c:pt idx="57">
                  <c:v>2.1456350400000002E-4</c:v>
                </c:pt>
                <c:pt idx="58">
                  <c:v>1.34394076E-4</c:v>
                </c:pt>
                <c:pt idx="59">
                  <c:v>6.7715931999999987E-5</c:v>
                </c:pt>
                <c:pt idx="60">
                  <c:v>1.8161360000000003E-5</c:v>
                </c:pt>
                <c:pt idx="61">
                  <c:v>-6.7456480000000007E-6</c:v>
                </c:pt>
                <c:pt idx="62">
                  <c:v>-7.7834400000000018E-6</c:v>
                </c:pt>
                <c:pt idx="63">
                  <c:v>-2.8539280000000007E-6</c:v>
                </c:pt>
                <c:pt idx="64">
                  <c:v>-5.1889599999999991E-7</c:v>
                </c:pt>
                <c:pt idx="65">
                  <c:v>6.7456480000000007E-6</c:v>
                </c:pt>
                <c:pt idx="66">
                  <c:v>2.1015287999999999E-5</c:v>
                </c:pt>
                <c:pt idx="67">
                  <c:v>3.9176656E-5</c:v>
                </c:pt>
                <c:pt idx="68">
                  <c:v>6.4343112000000004E-5</c:v>
                </c:pt>
                <c:pt idx="69">
                  <c:v>8.5098951999999995E-5</c:v>
                </c:pt>
                <c:pt idx="70">
                  <c:v>8.6136743999999998E-5</c:v>
                </c:pt>
                <c:pt idx="71">
                  <c:v>6.3045871999999989E-5</c:v>
                </c:pt>
                <c:pt idx="72">
                  <c:v>2.3350320000000004E-5</c:v>
                </c:pt>
                <c:pt idx="73">
                  <c:v>-1.5307431999999999E-5</c:v>
                </c:pt>
                <c:pt idx="74">
                  <c:v>-1.9458599999999997E-5</c:v>
                </c:pt>
                <c:pt idx="75">
                  <c:v>1.3491296000000001E-5</c:v>
                </c:pt>
                <c:pt idx="76">
                  <c:v>6.7197036000000006E-5</c:v>
                </c:pt>
                <c:pt idx="77">
                  <c:v>1.14157128E-4</c:v>
                </c:pt>
                <c:pt idx="78">
                  <c:v>1.24016152E-4</c:v>
                </c:pt>
                <c:pt idx="79">
                  <c:v>8.4061151999999996E-5</c:v>
                </c:pt>
                <c:pt idx="80">
                  <c:v>1.2194051999999994E-5</c:v>
                </c:pt>
                <c:pt idx="81">
                  <c:v>-5.7338008000000008E-5</c:v>
                </c:pt>
                <c:pt idx="82">
                  <c:v>-8.5098948000000011E-5</c:v>
                </c:pt>
                <c:pt idx="83">
                  <c:v>-5.5781319999999995E-5</c:v>
                </c:pt>
                <c:pt idx="84">
                  <c:v>1.3231860000000002E-5</c:v>
                </c:pt>
                <c:pt idx="85">
                  <c:v>1.0793038E-4</c:v>
                </c:pt>
                <c:pt idx="86">
                  <c:v>2.0703950000000002E-4</c:v>
                </c:pt>
                <c:pt idx="87">
                  <c:v>2.9654905999999999E-4</c:v>
                </c:pt>
                <c:pt idx="88">
                  <c:v>3.7775628E-4</c:v>
                </c:pt>
                <c:pt idx="89">
                  <c:v>4.4702889999999996E-4</c:v>
                </c:pt>
                <c:pt idx="90">
                  <c:v>4.9865906000000002E-4</c:v>
                </c:pt>
                <c:pt idx="91">
                  <c:v>5.3238732000000007E-4</c:v>
                </c:pt>
                <c:pt idx="92">
                  <c:v>5.4380303999999988E-4</c:v>
                </c:pt>
                <c:pt idx="93">
                  <c:v>5.3212788000000003E-4</c:v>
                </c:pt>
                <c:pt idx="94">
                  <c:v>5.1163148000000006E-4</c:v>
                </c:pt>
                <c:pt idx="95">
                  <c:v>4.8335164000000007E-4</c:v>
                </c:pt>
                <c:pt idx="96">
                  <c:v>4.4469388000000003E-4</c:v>
                </c:pt>
                <c:pt idx="97">
                  <c:v>3.9072867999999996E-4</c:v>
                </c:pt>
                <c:pt idx="98">
                  <c:v>3.1211593600000002E-4</c:v>
                </c:pt>
                <c:pt idx="99">
                  <c:v>2.0963397600000001E-4</c:v>
                </c:pt>
                <c:pt idx="100">
                  <c:v>9.4179615999999999E-5</c:v>
                </c:pt>
                <c:pt idx="101">
                  <c:v>-1.4269643999999997E-5</c:v>
                </c:pt>
                <c:pt idx="102">
                  <c:v>-1.0014692399999999E-4</c:v>
                </c:pt>
                <c:pt idx="103">
                  <c:v>-1.4658812000000002E-4</c:v>
                </c:pt>
                <c:pt idx="104">
                  <c:v>-1.4373419200000001E-4</c:v>
                </c:pt>
                <c:pt idx="105">
                  <c:v>-7.9909972000000002E-5</c:v>
                </c:pt>
                <c:pt idx="106">
                  <c:v>3.8398307999999996E-5</c:v>
                </c:pt>
                <c:pt idx="107">
                  <c:v>1.8809980800000003E-4</c:v>
                </c:pt>
                <c:pt idx="108">
                  <c:v>3.3468792799999999E-4</c:v>
                </c:pt>
                <c:pt idx="109">
                  <c:v>4.3613209999999997E-4</c:v>
                </c:pt>
                <c:pt idx="110">
                  <c:v>4.5792571999999997E-4</c:v>
                </c:pt>
                <c:pt idx="111">
                  <c:v>3.9954992000000003E-4</c:v>
                </c:pt>
                <c:pt idx="112">
                  <c:v>2.8980341200000002E-4</c:v>
                </c:pt>
                <c:pt idx="113">
                  <c:v>1.6474948000000001E-4</c:v>
                </c:pt>
                <c:pt idx="114">
                  <c:v>6.4602547999999995E-5</c:v>
                </c:pt>
                <c:pt idx="115">
                  <c:v>5.4484080000000013E-6</c:v>
                </c:pt>
                <c:pt idx="116">
                  <c:v>-3.8138852000000004E-5</c:v>
                </c:pt>
                <c:pt idx="117">
                  <c:v>-9.8071343999999998E-5</c:v>
                </c:pt>
                <c:pt idx="118">
                  <c:v>-1.84467532E-4</c:v>
                </c:pt>
                <c:pt idx="119">
                  <c:v>-2.7968496E-4</c:v>
                </c:pt>
                <c:pt idx="120">
                  <c:v>-3.4143358000000005E-4</c:v>
                </c:pt>
                <c:pt idx="121">
                  <c:v>-3.27942288E-4</c:v>
                </c:pt>
                <c:pt idx="122">
                  <c:v>-2.2675756799999999E-4</c:v>
                </c:pt>
                <c:pt idx="123">
                  <c:v>-6.5380908000000005E-5</c:v>
                </c:pt>
                <c:pt idx="124">
                  <c:v>9.8071351999999993E-5</c:v>
                </c:pt>
                <c:pt idx="125">
                  <c:v>2.1300681200000002E-4</c:v>
                </c:pt>
                <c:pt idx="126">
                  <c:v>2.6749089999999998E-4</c:v>
                </c:pt>
                <c:pt idx="127">
                  <c:v>2.7760938E-4</c:v>
                </c:pt>
                <c:pt idx="128">
                  <c:v>2.7319875999999999E-4</c:v>
                </c:pt>
                <c:pt idx="129">
                  <c:v>2.7994439999999999E-4</c:v>
                </c:pt>
                <c:pt idx="130">
                  <c:v>3.0692699999999997E-4</c:v>
                </c:pt>
                <c:pt idx="131">
                  <c:v>3.4402806E-4</c:v>
                </c:pt>
                <c:pt idx="132">
                  <c:v>3.8086968000000004E-4</c:v>
                </c:pt>
                <c:pt idx="133">
                  <c:v>4.1615462000000003E-4</c:v>
                </c:pt>
                <c:pt idx="134">
                  <c:v>4.5092066000000002E-4</c:v>
                </c:pt>
                <c:pt idx="135">
                  <c:v>4.7712489999999998E-4</c:v>
                </c:pt>
                <c:pt idx="136">
                  <c:v>4.8854062E-4</c:v>
                </c:pt>
                <c:pt idx="137">
                  <c:v>4.8335165999999999E-4</c:v>
                </c:pt>
                <c:pt idx="138">
                  <c:v>4.5870410000000003E-4</c:v>
                </c:pt>
                <c:pt idx="139">
                  <c:v>4.1433848000000002E-4</c:v>
                </c:pt>
                <c:pt idx="140">
                  <c:v>3.6011384000000002E-4</c:v>
                </c:pt>
                <c:pt idx="141">
                  <c:v>3.1133760000000001E-4</c:v>
                </c:pt>
                <c:pt idx="142">
                  <c:v>2.7319874000000002E-4</c:v>
                </c:pt>
                <c:pt idx="143">
                  <c:v>2.4881062000000004E-4</c:v>
                </c:pt>
                <c:pt idx="144">
                  <c:v>2.4024884000000001E-4</c:v>
                </c:pt>
                <c:pt idx="145">
                  <c:v>2.4777284E-4</c:v>
                </c:pt>
                <c:pt idx="146">
                  <c:v>2.7086371999999998E-4</c:v>
                </c:pt>
                <c:pt idx="147">
                  <c:v>3.1912104000000001E-4</c:v>
                </c:pt>
                <c:pt idx="148">
                  <c:v>3.9825267999999997E-4</c:v>
                </c:pt>
                <c:pt idx="149">
                  <c:v>5.0644250000000002E-4</c:v>
                </c:pt>
                <c:pt idx="150">
                  <c:v>6.3798263999999998E-4</c:v>
                </c:pt>
                <c:pt idx="151">
                  <c:v>7.7419285999999997E-4</c:v>
                </c:pt>
                <c:pt idx="152">
                  <c:v>8.8679323999999999E-4</c:v>
                </c:pt>
                <c:pt idx="153">
                  <c:v>9.6047648000000007E-4</c:v>
                </c:pt>
                <c:pt idx="154">
                  <c:v>9.9991258E-4</c:v>
                </c:pt>
                <c:pt idx="155">
                  <c:v>1.00951216E-3</c:v>
                </c:pt>
                <c:pt idx="156">
                  <c:v>9.9731807999999976E-4</c:v>
                </c:pt>
                <c:pt idx="157">
                  <c:v>9.711139000000001E-4</c:v>
                </c:pt>
                <c:pt idx="158">
                  <c:v>9.3012112000000007E-4</c:v>
                </c:pt>
                <c:pt idx="159">
                  <c:v>8.6992918000000001E-4</c:v>
                </c:pt>
                <c:pt idx="160">
                  <c:v>8.0065656E-4</c:v>
                </c:pt>
                <c:pt idx="161">
                  <c:v>7.4150242000000006E-4</c:v>
                </c:pt>
                <c:pt idx="162">
                  <c:v>7.0025018000000007E-4</c:v>
                </c:pt>
                <c:pt idx="163">
                  <c:v>6.7274868000000002E-4</c:v>
                </c:pt>
                <c:pt idx="164">
                  <c:v>6.4965780000000005E-4</c:v>
                </c:pt>
                <c:pt idx="165">
                  <c:v>6.0788668000000008E-4</c:v>
                </c:pt>
                <c:pt idx="166">
                  <c:v>5.3498178000000005E-4</c:v>
                </c:pt>
                <c:pt idx="167">
                  <c:v>4.5636904000000004E-4</c:v>
                </c:pt>
                <c:pt idx="168">
                  <c:v>4.101873E-4</c:v>
                </c:pt>
                <c:pt idx="169">
                  <c:v>4.1900853999999997E-4</c:v>
                </c:pt>
                <c:pt idx="170">
                  <c:v>4.9554570000000004E-4</c:v>
                </c:pt>
                <c:pt idx="171">
                  <c:v>6.2137800000000001E-4</c:v>
                </c:pt>
                <c:pt idx="172">
                  <c:v>7.5084254000000006E-4</c:v>
                </c:pt>
                <c:pt idx="173">
                  <c:v>8.4320602000000013E-4</c:v>
                </c:pt>
                <c:pt idx="174">
                  <c:v>8.8575549999999996E-4</c:v>
                </c:pt>
                <c:pt idx="175">
                  <c:v>8.7926930000000012E-4</c:v>
                </c:pt>
                <c:pt idx="176">
                  <c:v>8.4035210000000008E-4</c:v>
                </c:pt>
                <c:pt idx="177">
                  <c:v>7.9961877999999991E-4</c:v>
                </c:pt>
                <c:pt idx="178">
                  <c:v>7.8742473999999997E-4</c:v>
                </c:pt>
                <c:pt idx="179">
                  <c:v>8.1985571999999992E-4</c:v>
                </c:pt>
                <c:pt idx="180">
                  <c:v>9.0080345999999994E-4</c:v>
                </c:pt>
                <c:pt idx="181">
                  <c:v>1.0302680799999999E-3</c:v>
                </c:pt>
                <c:pt idx="182">
                  <c:v>1.1944986199999999E-3</c:v>
                </c:pt>
                <c:pt idx="183">
                  <c:v>1.389344E-3</c:v>
                </c:pt>
                <c:pt idx="184">
                  <c:v>1.6163610000000002E-3</c:v>
                </c:pt>
                <c:pt idx="185">
                  <c:v>1.8815168E-3</c:v>
                </c:pt>
                <c:pt idx="186">
                  <c:v>2.1827358000000002E-3</c:v>
                </c:pt>
                <c:pt idx="187">
                  <c:v>2.5062676000000002E-3</c:v>
                </c:pt>
                <c:pt idx="188">
                  <c:v>2.8310966000000002E-3</c:v>
                </c:pt>
                <c:pt idx="189">
                  <c:v>3.1608549999999997E-3</c:v>
                </c:pt>
                <c:pt idx="190">
                  <c:v>3.5186337999999996E-3</c:v>
                </c:pt>
                <c:pt idx="191">
                  <c:v>3.9327127999999999E-3</c:v>
                </c:pt>
                <c:pt idx="192">
                  <c:v>4.4417495999999994E-3</c:v>
                </c:pt>
                <c:pt idx="193">
                  <c:v>5.0540467999999998E-3</c:v>
                </c:pt>
                <c:pt idx="194">
                  <c:v>5.7330222E-3</c:v>
                </c:pt>
                <c:pt idx="195">
                  <c:v>6.4348292000000005E-3</c:v>
                </c:pt>
                <c:pt idx="196">
                  <c:v>7.1130263999999999E-3</c:v>
                </c:pt>
                <c:pt idx="197">
                  <c:v>7.7354422000000004E-3</c:v>
                </c:pt>
                <c:pt idx="198">
                  <c:v>8.3145301999999997E-3</c:v>
                </c:pt>
                <c:pt idx="199">
                  <c:v>8.8928389999999996E-3</c:v>
                </c:pt>
                <c:pt idx="200">
                  <c:v>9.5056554000000001E-3</c:v>
                </c:pt>
                <c:pt idx="201">
                  <c:v>1.0188003999999999E-2</c:v>
                </c:pt>
                <c:pt idx="202">
                  <c:v>1.0959603E-2</c:v>
                </c:pt>
                <c:pt idx="203">
                  <c:v>1.1801252E-2</c:v>
                </c:pt>
                <c:pt idx="204">
                  <c:v>1.2676629999999999E-2</c:v>
                </c:pt>
                <c:pt idx="205">
                  <c:v>1.3552265999999999E-2</c:v>
                </c:pt>
                <c:pt idx="206">
                  <c:v>1.4393655999999999E-2</c:v>
                </c:pt>
                <c:pt idx="207">
                  <c:v>1.5157729999999999E-2</c:v>
                </c:pt>
                <c:pt idx="208">
                  <c:v>1.5824772000000001E-2</c:v>
                </c:pt>
                <c:pt idx="209">
                  <c:v>1.6389071999999998E-2</c:v>
                </c:pt>
                <c:pt idx="210">
                  <c:v>1.6861268000000002E-2</c:v>
                </c:pt>
                <c:pt idx="211">
                  <c:v>1.7261855999999999E-2</c:v>
                </c:pt>
                <c:pt idx="212">
                  <c:v>1.7618596E-2</c:v>
                </c:pt>
                <c:pt idx="213">
                  <c:v>1.7943164000000004E-2</c:v>
                </c:pt>
                <c:pt idx="214">
                  <c:v>1.8223627999999999E-2</c:v>
                </c:pt>
                <c:pt idx="215">
                  <c:v>1.8433002E-2</c:v>
                </c:pt>
                <c:pt idx="216">
                  <c:v>1.8552088000000001E-2</c:v>
                </c:pt>
                <c:pt idx="217">
                  <c:v>1.8579072000000002E-2</c:v>
                </c:pt>
                <c:pt idx="218">
                  <c:v>1.8530036E-2</c:v>
                </c:pt>
                <c:pt idx="219">
                  <c:v>1.8436634E-2</c:v>
                </c:pt>
                <c:pt idx="220">
                  <c:v>1.8314693999999999E-2</c:v>
                </c:pt>
                <c:pt idx="221">
                  <c:v>1.8156949999999998E-2</c:v>
                </c:pt>
                <c:pt idx="222">
                  <c:v>1.7949132E-2</c:v>
                </c:pt>
                <c:pt idx="223">
                  <c:v>1.7685013999999999E-2</c:v>
                </c:pt>
                <c:pt idx="224">
                  <c:v>1.7358887999999996E-2</c:v>
                </c:pt>
                <c:pt idx="225">
                  <c:v>1.6975683999999998E-2</c:v>
                </c:pt>
                <c:pt idx="226">
                  <c:v>1.6559528E-2</c:v>
                </c:pt>
                <c:pt idx="227">
                  <c:v>1.6123914E-2</c:v>
                </c:pt>
                <c:pt idx="228">
                  <c:v>1.5661319999999999E-2</c:v>
                </c:pt>
                <c:pt idx="229">
                  <c:v>1.5169926E-2</c:v>
                </c:pt>
                <c:pt idx="230">
                  <c:v>1.4659332000000001E-2</c:v>
                </c:pt>
                <c:pt idx="231">
                  <c:v>1.4144847999999998E-2</c:v>
                </c:pt>
                <c:pt idx="232">
                  <c:v>1.3648523999999999E-2</c:v>
                </c:pt>
                <c:pt idx="233">
                  <c:v>1.3184370000000001E-2</c:v>
                </c:pt>
                <c:pt idx="234">
                  <c:v>1.2761209999999999E-2</c:v>
                </c:pt>
                <c:pt idx="235">
                  <c:v>1.2374632E-2</c:v>
                </c:pt>
                <c:pt idx="236">
                  <c:v>1.200907E-2</c:v>
                </c:pt>
                <c:pt idx="237">
                  <c:v>1.1659854000000001E-2</c:v>
                </c:pt>
                <c:pt idx="238">
                  <c:v>1.1338918E-2</c:v>
                </c:pt>
                <c:pt idx="239">
                  <c:v>1.1052228000000001E-2</c:v>
                </c:pt>
                <c:pt idx="240">
                  <c:v>1.0814833999999999E-2</c:v>
                </c:pt>
                <c:pt idx="241">
                  <c:v>1.0635035999999999E-2</c:v>
                </c:pt>
                <c:pt idx="242">
                  <c:v>1.0495451999999999E-2</c:v>
                </c:pt>
                <c:pt idx="243">
                  <c:v>1.0379217999999999E-2</c:v>
                </c:pt>
                <c:pt idx="244">
                  <c:v>1.02577958E-2</c:v>
                </c:pt>
                <c:pt idx="245">
                  <c:v>1.0107834199999999E-2</c:v>
                </c:pt>
                <c:pt idx="246">
                  <c:v>9.9474951999999998E-3</c:v>
                </c:pt>
                <c:pt idx="247">
                  <c:v>9.8092095999999986E-3</c:v>
                </c:pt>
                <c:pt idx="248">
                  <c:v>9.6958315999999996E-3</c:v>
                </c:pt>
                <c:pt idx="249">
                  <c:v>9.5972414000000013E-3</c:v>
                </c:pt>
                <c:pt idx="250">
                  <c:v>9.4872353999999985E-3</c:v>
                </c:pt>
                <c:pt idx="251">
                  <c:v>9.3227451999999995E-3</c:v>
                </c:pt>
                <c:pt idx="252">
                  <c:v>9.0856098000000017E-3</c:v>
                </c:pt>
                <c:pt idx="253">
                  <c:v>8.7856878000000006E-3</c:v>
                </c:pt>
                <c:pt idx="254">
                  <c:v>8.4600806000000011E-3</c:v>
                </c:pt>
                <c:pt idx="255">
                  <c:v>8.1521158E-3</c:v>
                </c:pt>
                <c:pt idx="256">
                  <c:v>7.8887761999999993E-3</c:v>
                </c:pt>
                <c:pt idx="257">
                  <c:v>7.6814772E-3</c:v>
                </c:pt>
                <c:pt idx="258">
                  <c:v>7.5247705999999994E-3</c:v>
                </c:pt>
                <c:pt idx="259">
                  <c:v>7.3836308000000007E-3</c:v>
                </c:pt>
                <c:pt idx="260">
                  <c:v>7.219919E-3</c:v>
                </c:pt>
                <c:pt idx="261">
                  <c:v>7.0102850000000006E-3</c:v>
                </c:pt>
                <c:pt idx="262">
                  <c:v>6.7399401999999999E-3</c:v>
                </c:pt>
                <c:pt idx="263">
                  <c:v>6.4145923999999995E-3</c:v>
                </c:pt>
                <c:pt idx="264">
                  <c:v>6.0718616000000006E-3</c:v>
                </c:pt>
                <c:pt idx="265">
                  <c:v>5.7509246000000003E-3</c:v>
                </c:pt>
                <c:pt idx="266">
                  <c:v>5.4746124000000004E-3</c:v>
                </c:pt>
                <c:pt idx="267">
                  <c:v>5.2460388E-3</c:v>
                </c:pt>
                <c:pt idx="268">
                  <c:v>5.0506743999999999E-3</c:v>
                </c:pt>
                <c:pt idx="269">
                  <c:v>4.8566071999999998E-3</c:v>
                </c:pt>
                <c:pt idx="270">
                  <c:v>4.6378923999999995E-3</c:v>
                </c:pt>
                <c:pt idx="271">
                  <c:v>4.3854495999999998E-3</c:v>
                </c:pt>
                <c:pt idx="272">
                  <c:v>4.1036889999999998E-3</c:v>
                </c:pt>
                <c:pt idx="273">
                  <c:v>3.8203717999999998E-3</c:v>
                </c:pt>
                <c:pt idx="274">
                  <c:v>3.5767502000000001E-3</c:v>
                </c:pt>
                <c:pt idx="275">
                  <c:v>3.3881316000000002E-3</c:v>
                </c:pt>
                <c:pt idx="276">
                  <c:v>3.2345382E-3</c:v>
                </c:pt>
                <c:pt idx="277">
                  <c:v>3.0939174E-3</c:v>
                </c:pt>
                <c:pt idx="278">
                  <c:v>2.9496644000000004E-3</c:v>
                </c:pt>
                <c:pt idx="279">
                  <c:v>2.8077464E-3</c:v>
                </c:pt>
                <c:pt idx="280">
                  <c:v>2.6990376000000003E-3</c:v>
                </c:pt>
                <c:pt idx="281">
                  <c:v>2.6557098000000003E-3</c:v>
                </c:pt>
                <c:pt idx="282">
                  <c:v>2.6741306E-3</c:v>
                </c:pt>
                <c:pt idx="283">
                  <c:v>2.7156422E-3</c:v>
                </c:pt>
                <c:pt idx="284">
                  <c:v>2.7249822E-3</c:v>
                </c:pt>
                <c:pt idx="285">
                  <c:v>2.6536340000000002E-3</c:v>
                </c:pt>
                <c:pt idx="286">
                  <c:v>2.4917386000000001E-3</c:v>
                </c:pt>
                <c:pt idx="287">
                  <c:v>2.2875530000000003E-3</c:v>
                </c:pt>
                <c:pt idx="288">
                  <c:v>2.1157984E-3</c:v>
                </c:pt>
                <c:pt idx="289">
                  <c:v>2.0187648000000004E-3</c:v>
                </c:pt>
                <c:pt idx="290">
                  <c:v>1.9961928000000002E-3</c:v>
                </c:pt>
                <c:pt idx="291">
                  <c:v>2.0089055999999998E-3</c:v>
                </c:pt>
                <c:pt idx="292">
                  <c:v>1.9902254000000001E-3</c:v>
                </c:pt>
                <c:pt idx="293">
                  <c:v>1.904867E-3</c:v>
                </c:pt>
                <c:pt idx="294">
                  <c:v>1.768138E-3</c:v>
                </c:pt>
                <c:pt idx="295">
                  <c:v>1.6135070000000001E-3</c:v>
                </c:pt>
                <c:pt idx="296">
                  <c:v>1.4715889999999999E-3</c:v>
                </c:pt>
                <c:pt idx="297">
                  <c:v>1.3613236E-3</c:v>
                </c:pt>
                <c:pt idx="298">
                  <c:v>1.2642902E-3</c:v>
                </c:pt>
                <c:pt idx="299">
                  <c:v>1.1589542999999999E-3</c:v>
                </c:pt>
                <c:pt idx="300">
                  <c:v>1.04868894E-3</c:v>
                </c:pt>
                <c:pt idx="301">
                  <c:v>9.4672587999999999E-4</c:v>
                </c:pt>
                <c:pt idx="302">
                  <c:v>8.6474025999999996E-4</c:v>
                </c:pt>
                <c:pt idx="303">
                  <c:v>8.0973722000000014E-4</c:v>
                </c:pt>
                <c:pt idx="304">
                  <c:v>7.6303657999999999E-4</c:v>
                </c:pt>
                <c:pt idx="305">
                  <c:v>6.9324506000000008E-4</c:v>
                </c:pt>
                <c:pt idx="306">
                  <c:v>5.8505524000000003E-4</c:v>
                </c:pt>
                <c:pt idx="307">
                  <c:v>4.4728834000000006E-4</c:v>
                </c:pt>
                <c:pt idx="308">
                  <c:v>3.0303524400000006E-4</c:v>
                </c:pt>
                <c:pt idx="309">
                  <c:v>1.8550530400000001E-4</c:v>
                </c:pt>
                <c:pt idx="310">
                  <c:v>1.20124404E-4</c:v>
                </c:pt>
                <c:pt idx="311">
                  <c:v>1.0741146399999999E-4</c:v>
                </c:pt>
                <c:pt idx="312">
                  <c:v>1.2635118399999999E-4</c:v>
                </c:pt>
                <c:pt idx="313">
                  <c:v>1.4944205999999999E-4</c:v>
                </c:pt>
                <c:pt idx="314">
                  <c:v>1.4944205999999999E-4</c:v>
                </c:pt>
                <c:pt idx="315">
                  <c:v>1.0715204E-4</c:v>
                </c:pt>
                <c:pt idx="316">
                  <c:v>2.5425919999999998E-5</c:v>
                </c:pt>
                <c:pt idx="317">
                  <c:v>-7.2904879999999999E-5</c:v>
                </c:pt>
                <c:pt idx="318">
                  <c:v>-1.4866369999999999E-4</c:v>
                </c:pt>
                <c:pt idx="319">
                  <c:v>-1.71754572E-4</c:v>
                </c:pt>
                <c:pt idx="320">
                  <c:v>-1.3309681200000001E-4</c:v>
                </c:pt>
                <c:pt idx="321">
                  <c:v>-4.7738431999999984E-5</c:v>
                </c:pt>
                <c:pt idx="322">
                  <c:v>5.0851808000000002E-5</c:v>
                </c:pt>
                <c:pt idx="323">
                  <c:v>1.2090276800000002E-4</c:v>
                </c:pt>
                <c:pt idx="324">
                  <c:v>1.3621020000000001E-4</c:v>
                </c:pt>
                <c:pt idx="325">
                  <c:v>1.0559532800000001E-4</c:v>
                </c:pt>
                <c:pt idx="326">
                  <c:v>5.6300215999999997E-5</c:v>
                </c:pt>
                <c:pt idx="327">
                  <c:v>1.0896816000000001E-5</c:v>
                </c:pt>
                <c:pt idx="328">
                  <c:v>-2.5166456E-5</c:v>
                </c:pt>
                <c:pt idx="329">
                  <c:v>-4.6700640000000001E-5</c:v>
                </c:pt>
                <c:pt idx="330">
                  <c:v>-5.5262423999999994E-5</c:v>
                </c:pt>
                <c:pt idx="331">
                  <c:v>-5.6040768000000006E-5</c:v>
                </c:pt>
                <c:pt idx="332">
                  <c:v>-4.6700640000000001E-5</c:v>
                </c:pt>
                <c:pt idx="333">
                  <c:v>-2.7242040000000004E-5</c:v>
                </c:pt>
                <c:pt idx="334">
                  <c:v>-1.8680256000000001E-5</c:v>
                </c:pt>
                <c:pt idx="335">
                  <c:v>-4.6960079999999996E-5</c:v>
                </c:pt>
                <c:pt idx="336">
                  <c:v>-1.1675158399999999E-4</c:v>
                </c:pt>
                <c:pt idx="337">
                  <c:v>-2.1300679199999999E-4</c:v>
                </c:pt>
                <c:pt idx="338">
                  <c:v>-3.0199745999999998E-4</c:v>
                </c:pt>
                <c:pt idx="339">
                  <c:v>-3.4921700000000003E-4</c:v>
                </c:pt>
                <c:pt idx="340">
                  <c:v>-3.5155204000000004E-4</c:v>
                </c:pt>
                <c:pt idx="341">
                  <c:v>-3.4143358E-4</c:v>
                </c:pt>
                <c:pt idx="342">
                  <c:v>-3.6141108000000002E-4</c:v>
                </c:pt>
                <c:pt idx="343">
                  <c:v>-4.3924547999999998E-4</c:v>
                </c:pt>
                <c:pt idx="344">
                  <c:v>-5.7026671999999999E-4</c:v>
                </c:pt>
                <c:pt idx="345">
                  <c:v>-7.1996821999999996E-4</c:v>
                </c:pt>
                <c:pt idx="346">
                  <c:v>-8.4372492000000002E-4</c:v>
                </c:pt>
                <c:pt idx="347">
                  <c:v>-9.0521409999999992E-4</c:v>
                </c:pt>
                <c:pt idx="348">
                  <c:v>-9.0936526000000002E-4</c:v>
                </c:pt>
                <c:pt idx="349">
                  <c:v>-8.891283199999999E-4</c:v>
                </c:pt>
                <c:pt idx="350">
                  <c:v>-8.6707524000000005E-4</c:v>
                </c:pt>
                <c:pt idx="351">
                  <c:v>-8.4969221999999997E-4</c:v>
                </c:pt>
                <c:pt idx="352">
                  <c:v>-8.3879539999999995E-4</c:v>
                </c:pt>
                <c:pt idx="353">
                  <c:v>-8.193368000000001E-4</c:v>
                </c:pt>
                <c:pt idx="354">
                  <c:v>-7.8016013999999989E-4</c:v>
                </c:pt>
                <c:pt idx="355">
                  <c:v>-7.2256268000000005E-4</c:v>
                </c:pt>
                <c:pt idx="356">
                  <c:v>-6.4161489999999997E-4</c:v>
                </c:pt>
                <c:pt idx="357">
                  <c:v>-5.4510024000000009E-4</c:v>
                </c:pt>
                <c:pt idx="358">
                  <c:v>-4.6077963999999991E-4</c:v>
                </c:pt>
                <c:pt idx="359">
                  <c:v>-4.1433845999999999E-4</c:v>
                </c:pt>
                <c:pt idx="360">
                  <c:v>-4.2549472000000005E-4</c:v>
                </c:pt>
                <c:pt idx="361">
                  <c:v>-4.8983781999999989E-4</c:v>
                </c:pt>
                <c:pt idx="362">
                  <c:v>-5.6352105999999996E-4</c:v>
                </c:pt>
                <c:pt idx="363">
                  <c:v>-6.0451385999999992E-4</c:v>
                </c:pt>
                <c:pt idx="364">
                  <c:v>-5.8998475999999999E-4</c:v>
                </c:pt>
                <c:pt idx="365">
                  <c:v>-5.1111258000000005E-4</c:v>
                </c:pt>
                <c:pt idx="366">
                  <c:v>-4.0084718000000001E-4</c:v>
                </c:pt>
                <c:pt idx="367">
                  <c:v>-3.0355418000000003E-4</c:v>
                </c:pt>
                <c:pt idx="368">
                  <c:v>-2.3038984000000001E-4</c:v>
                </c:pt>
                <c:pt idx="369">
                  <c:v>-1.8394865999999999E-4</c:v>
                </c:pt>
                <c:pt idx="370">
                  <c:v>-1.6864122000000002E-4</c:v>
                </c:pt>
                <c:pt idx="371">
                  <c:v>-1.8161362E-4</c:v>
                </c:pt>
                <c:pt idx="372">
                  <c:v>-2.3376266000000001E-4</c:v>
                </c:pt>
                <c:pt idx="373">
                  <c:v>-3.2872062000000003E-4</c:v>
                </c:pt>
                <c:pt idx="374">
                  <c:v>-4.3716987999999995E-4</c:v>
                </c:pt>
                <c:pt idx="375">
                  <c:v>-5.2823614000000005E-4</c:v>
                </c:pt>
                <c:pt idx="376">
                  <c:v>-5.7960686000000012E-4</c:v>
                </c:pt>
                <c:pt idx="377">
                  <c:v>-5.8220134000000012E-4</c:v>
                </c:pt>
                <c:pt idx="378">
                  <c:v>-5.5314315999999998E-4</c:v>
                </c:pt>
                <c:pt idx="379">
                  <c:v>-5.1474485999999996E-4</c:v>
                </c:pt>
                <c:pt idx="380">
                  <c:v>-4.8309219999999998E-4</c:v>
                </c:pt>
                <c:pt idx="381">
                  <c:v>-4.7167648000000001E-4</c:v>
                </c:pt>
                <c:pt idx="382">
                  <c:v>-4.7530875999999997E-4</c:v>
                </c:pt>
                <c:pt idx="383">
                  <c:v>-4.7478987999999999E-4</c:v>
                </c:pt>
                <c:pt idx="384">
                  <c:v>-4.5896354000000001E-4</c:v>
                </c:pt>
                <c:pt idx="385">
                  <c:v>-4.1485738000000003E-4</c:v>
                </c:pt>
                <c:pt idx="386">
                  <c:v>-3.4350918000000002E-4</c:v>
                </c:pt>
                <c:pt idx="387">
                  <c:v>-2.690476E-4</c:v>
                </c:pt>
                <c:pt idx="388">
                  <c:v>-2.2208750000000002E-4</c:v>
                </c:pt>
                <c:pt idx="389">
                  <c:v>-2.2727646000000003E-4</c:v>
                </c:pt>
                <c:pt idx="390">
                  <c:v>-2.9136012000000001E-4</c:v>
                </c:pt>
                <c:pt idx="391">
                  <c:v>-4.018849600000001E-4</c:v>
                </c:pt>
                <c:pt idx="392">
                  <c:v>-5.3316563999999999E-4</c:v>
                </c:pt>
                <c:pt idx="393">
                  <c:v>-6.5173337999999993E-4</c:v>
                </c:pt>
                <c:pt idx="394">
                  <c:v>-7.2956778E-4</c:v>
                </c:pt>
                <c:pt idx="395">
                  <c:v>-7.6173932000000001E-4</c:v>
                </c:pt>
                <c:pt idx="396">
                  <c:v>-7.6122044000000015E-4</c:v>
                </c:pt>
                <c:pt idx="397">
                  <c:v>-7.5473423999999998E-4</c:v>
                </c:pt>
                <c:pt idx="398">
                  <c:v>-7.7237669999999999E-4</c:v>
                </c:pt>
                <c:pt idx="399">
                  <c:v>-8.2530408000000002E-4</c:v>
                </c:pt>
                <c:pt idx="400">
                  <c:v>-9.0832748000000004E-4</c:v>
                </c:pt>
                <c:pt idx="401">
                  <c:v>-9.9783705999999988E-4</c:v>
                </c:pt>
                <c:pt idx="402">
                  <c:v>-1.06269908E-3</c:v>
                </c:pt>
                <c:pt idx="403">
                  <c:v>-1.090979E-3</c:v>
                </c:pt>
                <c:pt idx="404">
                  <c:v>-1.0870874000000002E-3</c:v>
                </c:pt>
                <c:pt idx="405">
                  <c:v>-1.0585480800000002E-3</c:v>
                </c:pt>
                <c:pt idx="406">
                  <c:v>-1.0121068600000001E-3</c:v>
                </c:pt>
                <c:pt idx="407">
                  <c:v>-9.462070600000001E-4</c:v>
                </c:pt>
                <c:pt idx="408">
                  <c:v>-8.5773519999999995E-4</c:v>
                </c:pt>
                <c:pt idx="409">
                  <c:v>-7.5914486000000004E-4</c:v>
                </c:pt>
                <c:pt idx="410">
                  <c:v>-6.6288966000000002E-4</c:v>
                </c:pt>
                <c:pt idx="411">
                  <c:v>-5.9932490000000002E-4</c:v>
                </c:pt>
                <c:pt idx="412">
                  <c:v>-6.1333507999999991E-4</c:v>
                </c:pt>
                <c:pt idx="413">
                  <c:v>-7.1555753999999992E-4</c:v>
                </c:pt>
                <c:pt idx="414">
                  <c:v>-8.8264208E-4</c:v>
                </c:pt>
                <c:pt idx="415">
                  <c:v>-1.0780064E-3</c:v>
                </c:pt>
                <c:pt idx="416">
                  <c:v>-1.2232973799999999E-3</c:v>
                </c:pt>
                <c:pt idx="417">
                  <c:v>-1.2533933600000001E-3</c:v>
                </c:pt>
                <c:pt idx="418">
                  <c:v>-1.1667377800000001E-3</c:v>
                </c:pt>
                <c:pt idx="419">
                  <c:v>-9.9783709999999993E-4</c:v>
                </c:pt>
                <c:pt idx="420">
                  <c:v>-8.0844008000000001E-4</c:v>
                </c:pt>
                <c:pt idx="421">
                  <c:v>-6.8156990000000001E-4</c:v>
                </c:pt>
                <c:pt idx="422">
                  <c:v>-6.4576607999999999E-4</c:v>
                </c:pt>
                <c:pt idx="423">
                  <c:v>-6.8364550000000004E-4</c:v>
                </c:pt>
                <c:pt idx="424">
                  <c:v>-7.6485271999999994E-4</c:v>
                </c:pt>
                <c:pt idx="425">
                  <c:v>-8.4061154000000002E-4</c:v>
                </c:pt>
                <c:pt idx="426">
                  <c:v>-8.7667482000000001E-4</c:v>
                </c:pt>
                <c:pt idx="427">
                  <c:v>-8.7978817999999988E-4</c:v>
                </c:pt>
                <c:pt idx="428">
                  <c:v>-8.6863192000000004E-4</c:v>
                </c:pt>
                <c:pt idx="429">
                  <c:v>-8.5825399999999992E-4</c:v>
                </c:pt>
                <c:pt idx="430">
                  <c:v>-8.6396185999999993E-4</c:v>
                </c:pt>
                <c:pt idx="431">
                  <c:v>-8.7693426000000005E-4</c:v>
                </c:pt>
                <c:pt idx="432">
                  <c:v>-8.7849095999999996E-4</c:v>
                </c:pt>
                <c:pt idx="433">
                  <c:v>-8.5903236E-4</c:v>
                </c:pt>
                <c:pt idx="434">
                  <c:v>-8.2245019999999981E-4</c:v>
                </c:pt>
                <c:pt idx="435">
                  <c:v>-7.8405187999999997E-4</c:v>
                </c:pt>
                <c:pt idx="436">
                  <c:v>-7.6511218000000001E-4</c:v>
                </c:pt>
                <c:pt idx="437">
                  <c:v>-7.7964125999999991E-4</c:v>
                </c:pt>
                <c:pt idx="438">
                  <c:v>-8.2322851999999994E-4</c:v>
                </c:pt>
                <c:pt idx="439">
                  <c:v>-8.8679325999999991E-4</c:v>
                </c:pt>
                <c:pt idx="440">
                  <c:v>-9.5969811999999999E-4</c:v>
                </c:pt>
                <c:pt idx="441">
                  <c:v>-1.0276735200000001E-3</c:v>
                </c:pt>
                <c:pt idx="442">
                  <c:v>-1.06918524E-3</c:v>
                </c:pt>
                <c:pt idx="443">
                  <c:v>-1.0673690999999999E-3</c:v>
                </c:pt>
                <c:pt idx="444">
                  <c:v>-1.0305275E-3</c:v>
                </c:pt>
                <c:pt idx="445">
                  <c:v>-9.8616192000000017E-4</c:v>
                </c:pt>
                <c:pt idx="446">
                  <c:v>-9.7267052000000011E-4</c:v>
                </c:pt>
                <c:pt idx="447">
                  <c:v>-1.02404112E-3</c:v>
                </c:pt>
                <c:pt idx="448">
                  <c:v>-1.1452034199999999E-3</c:v>
                </c:pt>
                <c:pt idx="449">
                  <c:v>-1.29983442E-3</c:v>
                </c:pt>
                <c:pt idx="450">
                  <c:v>-1.4412335999999999E-3</c:v>
                </c:pt>
                <c:pt idx="451">
                  <c:v>-1.5390455999999999E-3</c:v>
                </c:pt>
                <c:pt idx="452">
                  <c:v>-1.5862651999999997E-3</c:v>
                </c:pt>
                <c:pt idx="453">
                  <c:v>-1.6054642000000001E-3</c:v>
                </c:pt>
                <c:pt idx="454">
                  <c:v>-1.6179178000000002E-3</c:v>
                </c:pt>
                <c:pt idx="455">
                  <c:v>-1.6345224000000002E-3</c:v>
                </c:pt>
                <c:pt idx="456">
                  <c:v>-1.6469758E-3</c:v>
                </c:pt>
                <c:pt idx="457">
                  <c:v>-1.6290738000000003E-3</c:v>
                </c:pt>
                <c:pt idx="458">
                  <c:v>-1.5642118000000001E-3</c:v>
                </c:pt>
                <c:pt idx="459">
                  <c:v>-1.4510923999999999E-3</c:v>
                </c:pt>
                <c:pt idx="460">
                  <c:v>-1.2954236599999999E-3</c:v>
                </c:pt>
                <c:pt idx="461">
                  <c:v>-1.1241880600000001E-3</c:v>
                </c:pt>
                <c:pt idx="462">
                  <c:v>-9.7396775999999995E-4</c:v>
                </c:pt>
                <c:pt idx="463">
                  <c:v>-8.5591897999999999E-4</c:v>
                </c:pt>
                <c:pt idx="464">
                  <c:v>-7.8119794000000001E-4</c:v>
                </c:pt>
                <c:pt idx="465">
                  <c:v>-7.4695079999999997E-4</c:v>
                </c:pt>
                <c:pt idx="466">
                  <c:v>-7.1996819999999993E-4</c:v>
                </c:pt>
                <c:pt idx="467">
                  <c:v>-6.7949431999999991E-4</c:v>
                </c:pt>
                <c:pt idx="468">
                  <c:v>-6.2423189999999992E-4</c:v>
                </c:pt>
                <c:pt idx="469">
                  <c:v>-5.5469983999999997E-4</c:v>
                </c:pt>
                <c:pt idx="470">
                  <c:v>-4.7945992000000002E-4</c:v>
                </c:pt>
                <c:pt idx="471">
                  <c:v>-4.1070620000000001E-4</c:v>
                </c:pt>
                <c:pt idx="472">
                  <c:v>-3.4610363999999999E-4</c:v>
                </c:pt>
                <c:pt idx="473">
                  <c:v>-2.8720893999999999E-4</c:v>
                </c:pt>
                <c:pt idx="474">
                  <c:v>-2.399894E-4</c:v>
                </c:pt>
                <c:pt idx="475">
                  <c:v>-2.1715798000000001E-4</c:v>
                </c:pt>
                <c:pt idx="476">
                  <c:v>-2.3583824E-4</c:v>
                </c:pt>
                <c:pt idx="477">
                  <c:v>-2.8876564000000001E-4</c:v>
                </c:pt>
                <c:pt idx="478">
                  <c:v>-3.4740090000000002E-4</c:v>
                </c:pt>
                <c:pt idx="479">
                  <c:v>-3.9410154000000001E-4</c:v>
                </c:pt>
                <c:pt idx="480">
                  <c:v>-4.1823019999999997E-4</c:v>
                </c:pt>
                <c:pt idx="481">
                  <c:v>-4.2004633999999998E-4</c:v>
                </c:pt>
                <c:pt idx="482">
                  <c:v>-4.3846713999999998E-4</c:v>
                </c:pt>
                <c:pt idx="483">
                  <c:v>-5.0384803999999994E-4</c:v>
                </c:pt>
                <c:pt idx="484">
                  <c:v>-6.1255675999999999E-4</c:v>
                </c:pt>
                <c:pt idx="485">
                  <c:v>-7.5732871999999998E-4</c:v>
                </c:pt>
                <c:pt idx="486">
                  <c:v>-9.1585143999999995E-4</c:v>
                </c:pt>
                <c:pt idx="487">
                  <c:v>-1.04609438E-3</c:v>
                </c:pt>
                <c:pt idx="488">
                  <c:v>-1.12859892E-3</c:v>
                </c:pt>
                <c:pt idx="489">
                  <c:v>-1.1669972E-3</c:v>
                </c:pt>
                <c:pt idx="490">
                  <c:v>-1.1605109999999999E-3</c:v>
                </c:pt>
                <c:pt idx="491">
                  <c:v>-1.1114753399999999E-3</c:v>
                </c:pt>
                <c:pt idx="492">
                  <c:v>-1.0297491799999999E-3</c:v>
                </c:pt>
                <c:pt idx="493">
                  <c:v>-9.2700767999999987E-4</c:v>
                </c:pt>
                <c:pt idx="494">
                  <c:v>-8.0195376E-4</c:v>
                </c:pt>
                <c:pt idx="495">
                  <c:v>-6.6418689999999997E-4</c:v>
                </c:pt>
                <c:pt idx="496">
                  <c:v>-5.4561915999999991E-4</c:v>
                </c:pt>
                <c:pt idx="497">
                  <c:v>-4.6103910000000004E-4</c:v>
                </c:pt>
                <c:pt idx="498">
                  <c:v>-4.0940895999999995E-4</c:v>
                </c:pt>
                <c:pt idx="499">
                  <c:v>-3.9072869999999998E-4</c:v>
                </c:pt>
                <c:pt idx="500">
                  <c:v>-3.8294526000000003E-4</c:v>
                </c:pt>
                <c:pt idx="501">
                  <c:v>-3.4766031999999998E-4</c:v>
                </c:pt>
                <c:pt idx="502">
                  <c:v>-2.7138261199999996E-4</c:v>
                </c:pt>
                <c:pt idx="503">
                  <c:v>-1.5956051200000001E-4</c:v>
                </c:pt>
                <c:pt idx="504">
                  <c:v>-2.3869211999999995E-5</c:v>
                </c:pt>
                <c:pt idx="505">
                  <c:v>1.1208154800000001E-4</c:v>
                </c:pt>
                <c:pt idx="506">
                  <c:v>2.2338472799999999E-4</c:v>
                </c:pt>
                <c:pt idx="507">
                  <c:v>2.9161956E-4</c:v>
                </c:pt>
                <c:pt idx="508">
                  <c:v>3.048514E-4</c:v>
                </c:pt>
                <c:pt idx="509">
                  <c:v>2.5970744799999997E-4</c:v>
                </c:pt>
                <c:pt idx="510">
                  <c:v>1.8083525200000001E-4</c:v>
                </c:pt>
                <c:pt idx="511">
                  <c:v>1.0300086E-4</c:v>
                </c:pt>
                <c:pt idx="512">
                  <c:v>5.3965180000000002E-5</c:v>
                </c:pt>
                <c:pt idx="513">
                  <c:v>4.8776219999999997E-5</c:v>
                </c:pt>
                <c:pt idx="514">
                  <c:v>8.8731211999999995E-5</c:v>
                </c:pt>
                <c:pt idx="515">
                  <c:v>1.4944204800000001E-4</c:v>
                </c:pt>
                <c:pt idx="516">
                  <c:v>2.0418557999999997E-4</c:v>
                </c:pt>
                <c:pt idx="517">
                  <c:v>2.4414058000000002E-4</c:v>
                </c:pt>
                <c:pt idx="518">
                  <c:v>2.6100469999999998E-4</c:v>
                </c:pt>
                <c:pt idx="519">
                  <c:v>2.4699450000000001E-4</c:v>
                </c:pt>
                <c:pt idx="520">
                  <c:v>2.1145012E-4</c:v>
                </c:pt>
                <c:pt idx="521">
                  <c:v>1.6293334E-4</c:v>
                </c:pt>
                <c:pt idx="522">
                  <c:v>1.02481948E-4</c:v>
                </c:pt>
                <c:pt idx="523">
                  <c:v>4.7738423999999996E-5</c:v>
                </c:pt>
                <c:pt idx="524">
                  <c:v>2.0755839999999979E-6</c:v>
                </c:pt>
                <c:pt idx="525">
                  <c:v>-4.3587255999999995E-5</c:v>
                </c:pt>
                <c:pt idx="526">
                  <c:v>-7.8872176000000001E-5</c:v>
                </c:pt>
                <c:pt idx="527">
                  <c:v>-9.8849664000000005E-5</c:v>
                </c:pt>
                <c:pt idx="528">
                  <c:v>-1.0818979200000001E-4</c:v>
                </c:pt>
                <c:pt idx="529">
                  <c:v>-9.4179599999999995E-5</c:v>
                </c:pt>
                <c:pt idx="530">
                  <c:v>-5.8375784000000007E-5</c:v>
                </c:pt>
                <c:pt idx="531">
                  <c:v>-2.4128655999999998E-5</c:v>
                </c:pt>
                <c:pt idx="532">
                  <c:v>5.967303999999998E-6</c:v>
                </c:pt>
                <c:pt idx="533">
                  <c:v>2.3609767999999998E-5</c:v>
                </c:pt>
                <c:pt idx="534">
                  <c:v>1.8420808E-5</c:v>
                </c:pt>
                <c:pt idx="535">
                  <c:v>4.410616000000001E-6</c:v>
                </c:pt>
                <c:pt idx="536">
                  <c:v>-3.8917200000000009E-6</c:v>
                </c:pt>
                <c:pt idx="537">
                  <c:v>-1.8161360000000002E-6</c:v>
                </c:pt>
                <c:pt idx="538">
                  <c:v>2.7501491999999999E-5</c:v>
                </c:pt>
                <c:pt idx="539">
                  <c:v>8.7433980000000002E-5</c:v>
                </c:pt>
                <c:pt idx="540">
                  <c:v>1.52814876E-4</c:v>
                </c:pt>
                <c:pt idx="541">
                  <c:v>2.12228464E-4</c:v>
                </c:pt>
                <c:pt idx="542">
                  <c:v>2.6463695999999996E-4</c:v>
                </c:pt>
                <c:pt idx="543">
                  <c:v>3.1471042E-4</c:v>
                </c:pt>
                <c:pt idx="544">
                  <c:v>3.7178897999999995E-4</c:v>
                </c:pt>
                <c:pt idx="545">
                  <c:v>4.4962338000000007E-4</c:v>
                </c:pt>
                <c:pt idx="546">
                  <c:v>5.3238729999999994E-4</c:v>
                </c:pt>
                <c:pt idx="547">
                  <c:v>5.8246075999999992E-4</c:v>
                </c:pt>
                <c:pt idx="548">
                  <c:v>5.7934738000000002E-4</c:v>
                </c:pt>
                <c:pt idx="549">
                  <c:v>5.3134949999999992E-4</c:v>
                </c:pt>
                <c:pt idx="550">
                  <c:v>4.4988282E-4</c:v>
                </c:pt>
                <c:pt idx="551">
                  <c:v>3.6192993999999997E-4</c:v>
                </c:pt>
                <c:pt idx="552">
                  <c:v>3.0044076000000002E-4</c:v>
                </c:pt>
                <c:pt idx="553">
                  <c:v>2.7138258000000004E-4</c:v>
                </c:pt>
                <c:pt idx="554">
                  <c:v>2.7760934E-4</c:v>
                </c:pt>
                <c:pt idx="555">
                  <c:v>3.2171551999999996E-4</c:v>
                </c:pt>
                <c:pt idx="556">
                  <c:v>3.9020980000000003E-4</c:v>
                </c:pt>
                <c:pt idx="557">
                  <c:v>4.6389303999999995E-4</c:v>
                </c:pt>
                <c:pt idx="558">
                  <c:v>5.2434444000000002E-4</c:v>
                </c:pt>
                <c:pt idx="559">
                  <c:v>5.4587861999999998E-4</c:v>
                </c:pt>
                <c:pt idx="560">
                  <c:v>5.2330664000000001E-4</c:v>
                </c:pt>
                <c:pt idx="561">
                  <c:v>4.6363360000000007E-4</c:v>
                </c:pt>
                <c:pt idx="562">
                  <c:v>3.8502086E-4</c:v>
                </c:pt>
                <c:pt idx="563">
                  <c:v>3.2119664000000004E-4</c:v>
                </c:pt>
                <c:pt idx="564">
                  <c:v>2.9499238E-4</c:v>
                </c:pt>
                <c:pt idx="565">
                  <c:v>2.9680849999999998E-4</c:v>
                </c:pt>
                <c:pt idx="566">
                  <c:v>3.1159703999999999E-4</c:v>
                </c:pt>
                <c:pt idx="567">
                  <c:v>3.1782377999999998E-4</c:v>
                </c:pt>
                <c:pt idx="568">
                  <c:v>2.9110064000000002E-4</c:v>
                </c:pt>
                <c:pt idx="569">
                  <c:v>2.3531932800000002E-4</c:v>
                </c:pt>
                <c:pt idx="570">
                  <c:v>1.7486795199999998E-4</c:v>
                </c:pt>
                <c:pt idx="571">
                  <c:v>1.25313372E-4</c:v>
                </c:pt>
                <c:pt idx="572">
                  <c:v>8.9509556000000001E-5</c:v>
                </c:pt>
                <c:pt idx="573">
                  <c:v>6.8753715999999996E-5</c:v>
                </c:pt>
                <c:pt idx="574">
                  <c:v>4.9814011999999994E-5</c:v>
                </c:pt>
                <c:pt idx="575">
                  <c:v>2.9058171999999999E-5</c:v>
                </c:pt>
                <c:pt idx="576">
                  <c:v>1.0377919999999981E-6</c:v>
                </c:pt>
                <c:pt idx="577">
                  <c:v>-3.6841612000000003E-5</c:v>
                </c:pt>
                <c:pt idx="578">
                  <c:v>-7.4461571999999995E-5</c:v>
                </c:pt>
                <c:pt idx="579">
                  <c:v>-1.0014691600000001E-4</c:v>
                </c:pt>
                <c:pt idx="580">
                  <c:v>-1.0507642800000001E-4</c:v>
                </c:pt>
                <c:pt idx="581">
                  <c:v>-6.9791507999999999E-5</c:v>
                </c:pt>
                <c:pt idx="582">
                  <c:v>7.7835199999999585E-7</c:v>
                </c:pt>
                <c:pt idx="583">
                  <c:v>6.3305311999999991E-5</c:v>
                </c:pt>
                <c:pt idx="584">
                  <c:v>9.1585135999999997E-5</c:v>
                </c:pt>
                <c:pt idx="585">
                  <c:v>7.5239903999999995E-5</c:v>
                </c:pt>
                <c:pt idx="586">
                  <c:v>2.6463688000000003E-5</c:v>
                </c:pt>
                <c:pt idx="587">
                  <c:v>-2.5946399999999595E-7</c:v>
                </c:pt>
                <c:pt idx="588">
                  <c:v>2.7760935999999999E-5</c:v>
                </c:pt>
                <c:pt idx="589">
                  <c:v>9.132569200000001E-5</c:v>
                </c:pt>
                <c:pt idx="590">
                  <c:v>1.5540935199999999E-4</c:v>
                </c:pt>
                <c:pt idx="591">
                  <c:v>1.7901912E-4</c:v>
                </c:pt>
                <c:pt idx="592">
                  <c:v>1.3569131199999999E-4</c:v>
                </c:pt>
                <c:pt idx="593">
                  <c:v>4.5143952000000016E-5</c:v>
                </c:pt>
                <c:pt idx="594">
                  <c:v>-5.6559667999999992E-5</c:v>
                </c:pt>
                <c:pt idx="595">
                  <c:v>-1.3958302800000001E-4</c:v>
                </c:pt>
                <c:pt idx="596">
                  <c:v>-1.8057581999999999E-4</c:v>
                </c:pt>
                <c:pt idx="597">
                  <c:v>-1.7927857999999999E-4</c:v>
                </c:pt>
              </c:numCache>
            </c:numRef>
          </c:val>
          <c:smooth val="0"/>
        </c:ser>
        <c:ser>
          <c:idx val="99"/>
          <c:order val="98"/>
          <c:marker>
            <c:symbol val="none"/>
          </c:marker>
          <c:val>
            <c:numRef>
              <c:f>Sheet1!$CW$2:$CW$599</c:f>
              <c:numCache>
                <c:formatCode>0.00E+00</c:formatCode>
                <c:ptCount val="598"/>
                <c:pt idx="0">
                  <c:v>3.1393209999999998E-4</c:v>
                </c:pt>
                <c:pt idx="1">
                  <c:v>3.3857960000000003E-4</c:v>
                </c:pt>
                <c:pt idx="2">
                  <c:v>4.8854059999999997E-4</c:v>
                </c:pt>
                <c:pt idx="3">
                  <c:v>6.0036268E-4</c:v>
                </c:pt>
                <c:pt idx="4">
                  <c:v>7.0907140000000006E-4</c:v>
                </c:pt>
                <c:pt idx="5">
                  <c:v>7.895002799999998E-4</c:v>
                </c:pt>
                <c:pt idx="6">
                  <c:v>8.3023360000000009E-4</c:v>
                </c:pt>
                <c:pt idx="7">
                  <c:v>8.2193126000000007E-4</c:v>
                </c:pt>
                <c:pt idx="8">
                  <c:v>7.7315504000000004E-4</c:v>
                </c:pt>
                <c:pt idx="9">
                  <c:v>7.1062807999999994E-4</c:v>
                </c:pt>
                <c:pt idx="10">
                  <c:v>6.4524717999999998E-4</c:v>
                </c:pt>
                <c:pt idx="11">
                  <c:v>5.8453636000000005E-4</c:v>
                </c:pt>
                <c:pt idx="12">
                  <c:v>5.3913295999999996E-4</c:v>
                </c:pt>
                <c:pt idx="13">
                  <c:v>5.1215037999999995E-4</c:v>
                </c:pt>
                <c:pt idx="14">
                  <c:v>5.0851809999999994E-4</c:v>
                </c:pt>
                <c:pt idx="15">
                  <c:v>5.2797670000000001E-4</c:v>
                </c:pt>
                <c:pt idx="16">
                  <c:v>5.5028922000000002E-4</c:v>
                </c:pt>
                <c:pt idx="17">
                  <c:v>5.5340260000000003E-4</c:v>
                </c:pt>
                <c:pt idx="18">
                  <c:v>5.1889599999999992E-4</c:v>
                </c:pt>
                <c:pt idx="19">
                  <c:v>4.3224035999999999E-4</c:v>
                </c:pt>
                <c:pt idx="20">
                  <c:v>3.0874311600000002E-4</c:v>
                </c:pt>
                <c:pt idx="21">
                  <c:v>1.8005690800000003E-4</c:v>
                </c:pt>
                <c:pt idx="22">
                  <c:v>7.7056044000000003E-5</c:v>
                </c:pt>
                <c:pt idx="23">
                  <c:v>3.2690439999999997E-5</c:v>
                </c:pt>
                <c:pt idx="24">
                  <c:v>5.2408499999999998E-5</c:v>
                </c:pt>
                <c:pt idx="25">
                  <c:v>1.0844926399999999E-4</c:v>
                </c:pt>
                <c:pt idx="26">
                  <c:v>1.7305181199999997E-4</c:v>
                </c:pt>
                <c:pt idx="27">
                  <c:v>2.2104969599999997E-4</c:v>
                </c:pt>
                <c:pt idx="28">
                  <c:v>2.2987092E-4</c:v>
                </c:pt>
                <c:pt idx="29">
                  <c:v>2.0003439599999999E-4</c:v>
                </c:pt>
                <c:pt idx="30">
                  <c:v>1.5411210400000002E-4</c:v>
                </c:pt>
                <c:pt idx="31">
                  <c:v>1.2738896399999998E-4</c:v>
                </c:pt>
                <c:pt idx="32">
                  <c:v>1.4684756399999999E-4</c:v>
                </c:pt>
                <c:pt idx="33">
                  <c:v>2.1041234399999997E-4</c:v>
                </c:pt>
                <c:pt idx="34">
                  <c:v>2.9343570799999997E-4</c:v>
                </c:pt>
                <c:pt idx="35">
                  <c:v>3.5622212000000007E-4</c:v>
                </c:pt>
                <c:pt idx="36">
                  <c:v>3.6322722000000003E-4</c:v>
                </c:pt>
                <c:pt idx="37">
                  <c:v>3.1652657600000005E-4</c:v>
                </c:pt>
                <c:pt idx="38">
                  <c:v>2.5114567599999999E-4</c:v>
                </c:pt>
                <c:pt idx="39">
                  <c:v>2.09893436E-4</c:v>
                </c:pt>
                <c:pt idx="40">
                  <c:v>2.4128665599999999E-4</c:v>
                </c:pt>
                <c:pt idx="41">
                  <c:v>3.5388709599999999E-4</c:v>
                </c:pt>
                <c:pt idx="42">
                  <c:v>5.2278774000000001E-4</c:v>
                </c:pt>
                <c:pt idx="43">
                  <c:v>7.1685493999999999E-4</c:v>
                </c:pt>
                <c:pt idx="44">
                  <c:v>8.9587412000000002E-4</c:v>
                </c:pt>
                <c:pt idx="45">
                  <c:v>1.0191119599999999E-3</c:v>
                </c:pt>
                <c:pt idx="46">
                  <c:v>1.0803417000000001E-3</c:v>
                </c:pt>
                <c:pt idx="47">
                  <c:v>1.08423342E-3</c:v>
                </c:pt>
                <c:pt idx="48">
                  <c:v>1.0409055000000001E-3</c:v>
                </c:pt>
                <c:pt idx="49">
                  <c:v>9.8408634000000006E-4</c:v>
                </c:pt>
                <c:pt idx="50">
                  <c:v>9.2622940000000012E-4</c:v>
                </c:pt>
                <c:pt idx="51">
                  <c:v>8.6525909999999998E-4</c:v>
                </c:pt>
                <c:pt idx="52">
                  <c:v>7.9442980000000009E-4</c:v>
                </c:pt>
                <c:pt idx="53">
                  <c:v>6.9999074000000002E-4</c:v>
                </c:pt>
                <c:pt idx="54">
                  <c:v>5.8583361999999992E-4</c:v>
                </c:pt>
                <c:pt idx="55">
                  <c:v>4.9788073999999989E-4</c:v>
                </c:pt>
                <c:pt idx="56">
                  <c:v>4.6804422000000008E-4</c:v>
                </c:pt>
                <c:pt idx="57">
                  <c:v>5.0748032000000006E-4</c:v>
                </c:pt>
                <c:pt idx="58">
                  <c:v>6.1255675999999999E-4</c:v>
                </c:pt>
                <c:pt idx="59">
                  <c:v>7.3034613999999997E-4</c:v>
                </c:pt>
                <c:pt idx="60">
                  <c:v>8.0065654000000008E-4</c:v>
                </c:pt>
                <c:pt idx="61">
                  <c:v>8.0895887999999998E-4</c:v>
                </c:pt>
                <c:pt idx="62">
                  <c:v>7.6459328000000001E-4</c:v>
                </c:pt>
                <c:pt idx="63">
                  <c:v>6.8727776000000003E-4</c:v>
                </c:pt>
                <c:pt idx="64">
                  <c:v>6.2189687999999999E-4</c:v>
                </c:pt>
                <c:pt idx="65">
                  <c:v>5.8349857999999996E-4</c:v>
                </c:pt>
                <c:pt idx="66">
                  <c:v>5.5080812000000002E-4</c:v>
                </c:pt>
                <c:pt idx="67">
                  <c:v>5.1111256000000002E-4</c:v>
                </c:pt>
                <c:pt idx="68">
                  <c:v>4.6363357999999993E-4</c:v>
                </c:pt>
                <c:pt idx="69">
                  <c:v>4.1745182000000003E-4</c:v>
                </c:pt>
                <c:pt idx="70">
                  <c:v>4.0006879999999995E-4</c:v>
                </c:pt>
                <c:pt idx="71">
                  <c:v>4.3665097999999995E-4</c:v>
                </c:pt>
                <c:pt idx="72">
                  <c:v>5.2356606000000003E-4</c:v>
                </c:pt>
                <c:pt idx="73">
                  <c:v>6.3616650000000003E-4</c:v>
                </c:pt>
                <c:pt idx="74">
                  <c:v>7.4539412000000009E-4</c:v>
                </c:pt>
                <c:pt idx="75">
                  <c:v>8.2556356000000001E-4</c:v>
                </c:pt>
                <c:pt idx="76">
                  <c:v>8.5176780000000007E-4</c:v>
                </c:pt>
                <c:pt idx="77">
                  <c:v>8.1881791999999991E-4</c:v>
                </c:pt>
                <c:pt idx="78">
                  <c:v>7.4176185999999999E-4</c:v>
                </c:pt>
                <c:pt idx="79">
                  <c:v>6.3953933999999989E-4</c:v>
                </c:pt>
                <c:pt idx="80">
                  <c:v>5.3627903999999991E-4</c:v>
                </c:pt>
                <c:pt idx="81">
                  <c:v>4.5169900000000001E-4</c:v>
                </c:pt>
                <c:pt idx="82">
                  <c:v>3.857992E-4</c:v>
                </c:pt>
                <c:pt idx="83">
                  <c:v>3.3961745999999996E-4</c:v>
                </c:pt>
                <c:pt idx="84">
                  <c:v>3.0225694000000003E-4</c:v>
                </c:pt>
                <c:pt idx="85">
                  <c:v>2.5944802000000004E-4</c:v>
                </c:pt>
                <c:pt idx="86">
                  <c:v>2.2053082000000001E-4</c:v>
                </c:pt>
                <c:pt idx="87">
                  <c:v>1.9769940000000002E-4</c:v>
                </c:pt>
                <c:pt idx="88">
                  <c:v>1.896565E-4</c:v>
                </c:pt>
                <c:pt idx="89">
                  <c:v>1.9406711999999998E-4</c:v>
                </c:pt>
                <c:pt idx="90">
                  <c:v>1.9043484000000002E-4</c:v>
                </c:pt>
                <c:pt idx="91">
                  <c:v>1.46069224E-4</c:v>
                </c:pt>
                <c:pt idx="92">
                  <c:v>5.7597444000000012E-5</c:v>
                </c:pt>
                <c:pt idx="93">
                  <c:v>-6.2267535999999991E-5</c:v>
                </c:pt>
                <c:pt idx="94">
                  <c:v>-1.8161361600000002E-4</c:v>
                </c:pt>
                <c:pt idx="95">
                  <c:v>-2.5970745599999999E-4</c:v>
                </c:pt>
                <c:pt idx="96">
                  <c:v>-2.7994440000000004E-4</c:v>
                </c:pt>
                <c:pt idx="97">
                  <c:v>-2.5503738E-4</c:v>
                </c:pt>
                <c:pt idx="98">
                  <c:v>-2.0288831999999999E-4</c:v>
                </c:pt>
                <c:pt idx="99">
                  <c:v>-1.37247972E-4</c:v>
                </c:pt>
                <c:pt idx="100">
                  <c:v>-5.0851791999999998E-5</c:v>
                </c:pt>
                <c:pt idx="101">
                  <c:v>6.6159268000000001E-5</c:v>
                </c:pt>
                <c:pt idx="102">
                  <c:v>2.0055332800000001E-4</c:v>
                </c:pt>
                <c:pt idx="103">
                  <c:v>3.16007688E-4</c:v>
                </c:pt>
                <c:pt idx="104">
                  <c:v>3.6608115999999999E-4</c:v>
                </c:pt>
                <c:pt idx="105">
                  <c:v>3.2223444399999993E-4</c:v>
                </c:pt>
                <c:pt idx="106">
                  <c:v>2.1715799199999996E-4</c:v>
                </c:pt>
                <c:pt idx="107">
                  <c:v>1.2012443599999998E-4</c:v>
                </c:pt>
                <c:pt idx="108">
                  <c:v>8.3282815999999985E-5</c:v>
                </c:pt>
                <c:pt idx="109">
                  <c:v>1.2401615599999999E-4</c:v>
                </c:pt>
                <c:pt idx="110">
                  <c:v>2.1923357199999998E-4</c:v>
                </c:pt>
                <c:pt idx="111">
                  <c:v>3.1289430400000001E-4</c:v>
                </c:pt>
                <c:pt idx="112">
                  <c:v>3.7049176000000003E-4</c:v>
                </c:pt>
                <c:pt idx="113">
                  <c:v>4.0318222000000002E-4</c:v>
                </c:pt>
                <c:pt idx="114">
                  <c:v>4.3405652000000003E-4</c:v>
                </c:pt>
                <c:pt idx="115">
                  <c:v>4.8335163999999996E-4</c:v>
                </c:pt>
                <c:pt idx="116">
                  <c:v>5.6170494000000004E-4</c:v>
                </c:pt>
                <c:pt idx="117">
                  <c:v>6.4239327999999986E-4</c:v>
                </c:pt>
                <c:pt idx="118">
                  <c:v>6.9142893999999994E-4</c:v>
                </c:pt>
                <c:pt idx="119">
                  <c:v>6.9168840000000001E-4</c:v>
                </c:pt>
                <c:pt idx="120">
                  <c:v>6.3123701999999991E-4</c:v>
                </c:pt>
                <c:pt idx="121">
                  <c:v>5.2097161999999997E-4</c:v>
                </c:pt>
                <c:pt idx="122">
                  <c:v>3.9150706000000001E-4</c:v>
                </c:pt>
                <c:pt idx="123">
                  <c:v>2.7242042800000002E-4</c:v>
                </c:pt>
                <c:pt idx="124">
                  <c:v>1.8784036800000001E-4</c:v>
                </c:pt>
                <c:pt idx="125">
                  <c:v>1.3724800800000002E-4</c:v>
                </c:pt>
                <c:pt idx="126">
                  <c:v>9.8590248000000015E-5</c:v>
                </c:pt>
                <c:pt idx="127">
                  <c:v>8.2763916000000006E-5</c:v>
                </c:pt>
                <c:pt idx="128">
                  <c:v>1.0351974800000002E-4</c:v>
                </c:pt>
                <c:pt idx="129">
                  <c:v>1.62933348E-4</c:v>
                </c:pt>
                <c:pt idx="130">
                  <c:v>2.7942550800000001E-4</c:v>
                </c:pt>
                <c:pt idx="131">
                  <c:v>4.4158050799999999E-4</c:v>
                </c:pt>
                <c:pt idx="132">
                  <c:v>5.8998475999999999E-4</c:v>
                </c:pt>
                <c:pt idx="133">
                  <c:v>6.8675887999999994E-4</c:v>
                </c:pt>
                <c:pt idx="134">
                  <c:v>7.3268118000000004E-4</c:v>
                </c:pt>
                <c:pt idx="135">
                  <c:v>7.3242171999999997E-4</c:v>
                </c:pt>
                <c:pt idx="136">
                  <c:v>7.0907140000000006E-4</c:v>
                </c:pt>
                <c:pt idx="137">
                  <c:v>6.8935335999999994E-4</c:v>
                </c:pt>
                <c:pt idx="138">
                  <c:v>6.6781918000000009E-4</c:v>
                </c:pt>
                <c:pt idx="139">
                  <c:v>6.2215632000000003E-4</c:v>
                </c:pt>
                <c:pt idx="140">
                  <c:v>5.5651598000000004E-4</c:v>
                </c:pt>
                <c:pt idx="141">
                  <c:v>4.9632403999999998E-4</c:v>
                </c:pt>
                <c:pt idx="142">
                  <c:v>4.6103912000000001E-4</c:v>
                </c:pt>
                <c:pt idx="143">
                  <c:v>4.5740684E-4</c:v>
                </c:pt>
                <c:pt idx="144">
                  <c:v>4.8672446000000002E-4</c:v>
                </c:pt>
                <c:pt idx="145">
                  <c:v>5.2901447999999999E-4</c:v>
                </c:pt>
                <c:pt idx="146">
                  <c:v>5.5962936000000004E-4</c:v>
                </c:pt>
                <c:pt idx="147">
                  <c:v>5.8401745999999994E-4</c:v>
                </c:pt>
                <c:pt idx="148">
                  <c:v>6.1437288000000003E-4</c:v>
                </c:pt>
                <c:pt idx="149">
                  <c:v>6.3538818000000001E-4</c:v>
                </c:pt>
                <c:pt idx="150">
                  <c:v>6.3409093999999995E-4</c:v>
                </c:pt>
                <c:pt idx="151">
                  <c:v>6.0581110000000008E-4</c:v>
                </c:pt>
                <c:pt idx="152">
                  <c:v>5.4639750000000007E-4</c:v>
                </c:pt>
                <c:pt idx="153">
                  <c:v>4.7971936E-4</c:v>
                </c:pt>
                <c:pt idx="154">
                  <c:v>4.4235884000000001E-4</c:v>
                </c:pt>
                <c:pt idx="155">
                  <c:v>4.5818517999999999E-4</c:v>
                </c:pt>
                <c:pt idx="156">
                  <c:v>5.4043020000000002E-4</c:v>
                </c:pt>
                <c:pt idx="157">
                  <c:v>6.6911641999999993E-4</c:v>
                </c:pt>
                <c:pt idx="158">
                  <c:v>7.9520823999999996E-4</c:v>
                </c:pt>
                <c:pt idx="159">
                  <c:v>8.7797215999999999E-4</c:v>
                </c:pt>
                <c:pt idx="160">
                  <c:v>8.8523669999999999E-4</c:v>
                </c:pt>
                <c:pt idx="161">
                  <c:v>8.0065664E-4</c:v>
                </c:pt>
                <c:pt idx="162">
                  <c:v>6.4446893999999997E-4</c:v>
                </c:pt>
                <c:pt idx="163">
                  <c:v>4.5896352400000008E-4</c:v>
                </c:pt>
                <c:pt idx="164">
                  <c:v>2.8435501200000003E-4</c:v>
                </c:pt>
                <c:pt idx="165">
                  <c:v>1.5618769200000001E-4</c:v>
                </c:pt>
                <c:pt idx="166">
                  <c:v>1.0533589200000001E-4</c:v>
                </c:pt>
                <c:pt idx="167">
                  <c:v>1.4970151199999998E-4</c:v>
                </c:pt>
                <c:pt idx="168">
                  <c:v>2.7345820800000001E-4</c:v>
                </c:pt>
                <c:pt idx="169">
                  <c:v>4.506612E-4</c:v>
                </c:pt>
                <c:pt idx="170">
                  <c:v>6.5147388000000002E-4</c:v>
                </c:pt>
                <c:pt idx="171">
                  <c:v>8.2997417999999996E-4</c:v>
                </c:pt>
                <c:pt idx="172">
                  <c:v>9.5243356000000007E-4</c:v>
                </c:pt>
                <c:pt idx="173">
                  <c:v>1.02533848E-3</c:v>
                </c:pt>
                <c:pt idx="174">
                  <c:v>1.0663312000000001E-3</c:v>
                </c:pt>
                <c:pt idx="175">
                  <c:v>1.1055080000000003E-3</c:v>
                </c:pt>
                <c:pt idx="176">
                  <c:v>1.177375E-3</c:v>
                </c:pt>
                <c:pt idx="177">
                  <c:v>1.2801164000000001E-3</c:v>
                </c:pt>
                <c:pt idx="178">
                  <c:v>1.3901224000000001E-3</c:v>
                </c:pt>
                <c:pt idx="179">
                  <c:v>1.497534E-3</c:v>
                </c:pt>
                <c:pt idx="180">
                  <c:v>1.6098750000000002E-3</c:v>
                </c:pt>
                <c:pt idx="181">
                  <c:v>1.7364855999999998E-3</c:v>
                </c:pt>
                <c:pt idx="182">
                  <c:v>1.9020135999999999E-3</c:v>
                </c:pt>
                <c:pt idx="183">
                  <c:v>2.1277331999999998E-3</c:v>
                </c:pt>
                <c:pt idx="184">
                  <c:v>2.4110503999999998E-3</c:v>
                </c:pt>
                <c:pt idx="185">
                  <c:v>2.7402898000000002E-3</c:v>
                </c:pt>
                <c:pt idx="186">
                  <c:v>3.1118194000000002E-3</c:v>
                </c:pt>
                <c:pt idx="187">
                  <c:v>3.5160393999999996E-3</c:v>
                </c:pt>
                <c:pt idx="188">
                  <c:v>3.9353073999999991E-3</c:v>
                </c:pt>
                <c:pt idx="189">
                  <c:v>4.3649532000000005E-3</c:v>
                </c:pt>
                <c:pt idx="190">
                  <c:v>4.7990097999999993E-3</c:v>
                </c:pt>
                <c:pt idx="191">
                  <c:v>5.2366986000000008E-3</c:v>
                </c:pt>
                <c:pt idx="192">
                  <c:v>5.6920298000000006E-3</c:v>
                </c:pt>
                <c:pt idx="193">
                  <c:v>6.1888728E-3</c:v>
                </c:pt>
                <c:pt idx="194">
                  <c:v>6.7440916E-3</c:v>
                </c:pt>
                <c:pt idx="195">
                  <c:v>7.3524972000000004E-3</c:v>
                </c:pt>
                <c:pt idx="196">
                  <c:v>7.9985228000000012E-3</c:v>
                </c:pt>
                <c:pt idx="197">
                  <c:v>8.6637474000000013E-3</c:v>
                </c:pt>
                <c:pt idx="198">
                  <c:v>9.3383132000000001E-3</c:v>
                </c:pt>
                <c:pt idx="199">
                  <c:v>1.0023775200000001E-2</c:v>
                </c:pt>
                <c:pt idx="200">
                  <c:v>1.0729473200000001E-2</c:v>
                </c:pt>
                <c:pt idx="201">
                  <c:v>1.1442435399999999E-2</c:v>
                </c:pt>
                <c:pt idx="202">
                  <c:v>1.2142426000000001E-2</c:v>
                </c:pt>
                <c:pt idx="203">
                  <c:v>1.2814654E-2</c:v>
                </c:pt>
                <c:pt idx="204">
                  <c:v>1.3444851999999998E-2</c:v>
                </c:pt>
                <c:pt idx="205">
                  <c:v>1.4028092000000001E-2</c:v>
                </c:pt>
                <c:pt idx="206">
                  <c:v>1.4559962000000001E-2</c:v>
                </c:pt>
                <c:pt idx="207">
                  <c:v>1.5020481999999998E-2</c:v>
                </c:pt>
                <c:pt idx="208">
                  <c:v>1.5385265999999998E-2</c:v>
                </c:pt>
                <c:pt idx="209">
                  <c:v>1.5628369999999999E-2</c:v>
                </c:pt>
                <c:pt idx="210">
                  <c:v>1.5725403999999998E-2</c:v>
                </c:pt>
                <c:pt idx="211">
                  <c:v>1.5697642000000001E-2</c:v>
                </c:pt>
                <c:pt idx="212">
                  <c:v>1.5587375999999997E-2</c:v>
                </c:pt>
                <c:pt idx="213">
                  <c:v>1.5437416000000001E-2</c:v>
                </c:pt>
                <c:pt idx="214">
                  <c:v>1.5291865999999998E-2</c:v>
                </c:pt>
                <c:pt idx="215">
                  <c:v>1.5173298000000002E-2</c:v>
                </c:pt>
                <c:pt idx="216">
                  <c:v>1.5054471999999999E-2</c:v>
                </c:pt>
                <c:pt idx="217">
                  <c:v>1.489569E-2</c:v>
                </c:pt>
                <c:pt idx="218">
                  <c:v>1.4653366000000001E-2</c:v>
                </c:pt>
                <c:pt idx="219">
                  <c:v>1.4292214000000001E-2</c:v>
                </c:pt>
                <c:pt idx="220">
                  <c:v>1.3824948E-2</c:v>
                </c:pt>
                <c:pt idx="221">
                  <c:v>1.329671E-2</c:v>
                </c:pt>
                <c:pt idx="222">
                  <c:v>1.276147E-2</c:v>
                </c:pt>
                <c:pt idx="223">
                  <c:v>1.2261514000000001E-2</c:v>
                </c:pt>
                <c:pt idx="224">
                  <c:v>1.1801771999999999E-2</c:v>
                </c:pt>
                <c:pt idx="225">
                  <c:v>1.1348515999999999E-2</c:v>
                </c:pt>
                <c:pt idx="226">
                  <c:v>1.08623114E-2</c:v>
                </c:pt>
                <c:pt idx="227">
                  <c:v>1.03128E-2</c:v>
                </c:pt>
                <c:pt idx="228">
                  <c:v>9.6898643999999996E-3</c:v>
                </c:pt>
                <c:pt idx="229">
                  <c:v>9.0178937999999993E-3</c:v>
                </c:pt>
                <c:pt idx="230">
                  <c:v>8.3368425999999999E-3</c:v>
                </c:pt>
                <c:pt idx="231">
                  <c:v>7.6861469999999999E-3</c:v>
                </c:pt>
                <c:pt idx="232">
                  <c:v>7.0940868000000006E-3</c:v>
                </c:pt>
                <c:pt idx="233">
                  <c:v>6.5684450000000009E-3</c:v>
                </c:pt>
                <c:pt idx="234">
                  <c:v>6.1115572000000002E-3</c:v>
                </c:pt>
                <c:pt idx="235">
                  <c:v>5.7213474E-3</c:v>
                </c:pt>
                <c:pt idx="236">
                  <c:v>5.3954807999999996E-3</c:v>
                </c:pt>
                <c:pt idx="237">
                  <c:v>5.1300653999999998E-3</c:v>
                </c:pt>
                <c:pt idx="238">
                  <c:v>4.9178369999999996E-3</c:v>
                </c:pt>
                <c:pt idx="239">
                  <c:v>4.7507523999999997E-3</c:v>
                </c:pt>
                <c:pt idx="240">
                  <c:v>4.6173962000000002E-3</c:v>
                </c:pt>
                <c:pt idx="241">
                  <c:v>4.4949365999999999E-3</c:v>
                </c:pt>
                <c:pt idx="242">
                  <c:v>4.3620991999999996E-3</c:v>
                </c:pt>
                <c:pt idx="243">
                  <c:v>4.2277052000000001E-3</c:v>
                </c:pt>
                <c:pt idx="244">
                  <c:v>4.0997974000000006E-3</c:v>
                </c:pt>
                <c:pt idx="245">
                  <c:v>4.0043205999999998E-3</c:v>
                </c:pt>
                <c:pt idx="246">
                  <c:v>3.9721491999999995E-3</c:v>
                </c:pt>
                <c:pt idx="247">
                  <c:v>4.0079529999999999E-3</c:v>
                </c:pt>
                <c:pt idx="248">
                  <c:v>4.0889008000000006E-3</c:v>
                </c:pt>
                <c:pt idx="249">
                  <c:v>4.1838588000000006E-3</c:v>
                </c:pt>
                <c:pt idx="250">
                  <c:v>4.2479424000000003E-3</c:v>
                </c:pt>
                <c:pt idx="251">
                  <c:v>4.2520934000000003E-3</c:v>
                </c:pt>
                <c:pt idx="252">
                  <c:v>4.1880097999999998E-3</c:v>
                </c:pt>
                <c:pt idx="253">
                  <c:v>4.0473890000000002E-3</c:v>
                </c:pt>
                <c:pt idx="254">
                  <c:v>3.8468355999999996E-3</c:v>
                </c:pt>
                <c:pt idx="255">
                  <c:v>3.6138511999999996E-3</c:v>
                </c:pt>
                <c:pt idx="256">
                  <c:v>3.375678E-3</c:v>
                </c:pt>
                <c:pt idx="257">
                  <c:v>3.1665629999999998E-3</c:v>
                </c:pt>
                <c:pt idx="258">
                  <c:v>3.0093374000000001E-3</c:v>
                </c:pt>
                <c:pt idx="259">
                  <c:v>2.8980341999999999E-3</c:v>
                </c:pt>
                <c:pt idx="260">
                  <c:v>2.812157E-3</c:v>
                </c:pt>
                <c:pt idx="261">
                  <c:v>2.7166802E-3</c:v>
                </c:pt>
                <c:pt idx="262">
                  <c:v>2.5856588000000001E-3</c:v>
                </c:pt>
                <c:pt idx="263">
                  <c:v>2.4219472000000003E-3</c:v>
                </c:pt>
                <c:pt idx="264">
                  <c:v>2.2442254E-3</c:v>
                </c:pt>
                <c:pt idx="265">
                  <c:v>2.0805138000000003E-3</c:v>
                </c:pt>
                <c:pt idx="266">
                  <c:v>1.9479358000000003E-3</c:v>
                </c:pt>
                <c:pt idx="267">
                  <c:v>1.8381894E-3</c:v>
                </c:pt>
                <c:pt idx="268">
                  <c:v>1.7401179999999999E-3</c:v>
                </c:pt>
                <c:pt idx="269">
                  <c:v>1.6389332E-3</c:v>
                </c:pt>
                <c:pt idx="270">
                  <c:v>1.5182897999999998E-3</c:v>
                </c:pt>
                <c:pt idx="271">
                  <c:v>1.3825986000000001E-3</c:v>
                </c:pt>
                <c:pt idx="272">
                  <c:v>1.2510583999999999E-3</c:v>
                </c:pt>
                <c:pt idx="273">
                  <c:v>1.13845794E-3</c:v>
                </c:pt>
                <c:pt idx="274">
                  <c:v>1.05699126E-3</c:v>
                </c:pt>
                <c:pt idx="275">
                  <c:v>1.0121067399999999E-3</c:v>
                </c:pt>
                <c:pt idx="276">
                  <c:v>9.8719963999999985E-4</c:v>
                </c:pt>
                <c:pt idx="277">
                  <c:v>9.6333043999999985E-4</c:v>
                </c:pt>
                <c:pt idx="278">
                  <c:v>9.3790454000000005E-4</c:v>
                </c:pt>
                <c:pt idx="279">
                  <c:v>9.1766760000000004E-4</c:v>
                </c:pt>
                <c:pt idx="280">
                  <c:v>9.0728968000000003E-4</c:v>
                </c:pt>
                <c:pt idx="281">
                  <c:v>9.0728968000000003E-4</c:v>
                </c:pt>
                <c:pt idx="282">
                  <c:v>9.0677078000000002E-4</c:v>
                </c:pt>
                <c:pt idx="283">
                  <c:v>8.8471770000000016E-4</c:v>
                </c:pt>
                <c:pt idx="284">
                  <c:v>8.2608243999999999E-4</c:v>
                </c:pt>
                <c:pt idx="285">
                  <c:v>7.2489772E-4</c:v>
                </c:pt>
                <c:pt idx="286">
                  <c:v>6.0347606000000001E-4</c:v>
                </c:pt>
                <c:pt idx="287">
                  <c:v>5.0488582000000003E-4</c:v>
                </c:pt>
                <c:pt idx="288">
                  <c:v>4.5714737999999998E-4</c:v>
                </c:pt>
                <c:pt idx="289">
                  <c:v>4.6752529999999999E-4</c:v>
                </c:pt>
                <c:pt idx="290">
                  <c:v>5.217499400000001E-4</c:v>
                </c:pt>
                <c:pt idx="291">
                  <c:v>5.8323912E-4</c:v>
                </c:pt>
                <c:pt idx="292">
                  <c:v>6.1022172000000003E-4</c:v>
                </c:pt>
                <c:pt idx="293">
                  <c:v>5.816824399999999E-4</c:v>
                </c:pt>
                <c:pt idx="294">
                  <c:v>4.8905949999999998E-4</c:v>
                </c:pt>
                <c:pt idx="295">
                  <c:v>3.4454695600000002E-4</c:v>
                </c:pt>
                <c:pt idx="296">
                  <c:v>1.85245876E-4</c:v>
                </c:pt>
                <c:pt idx="297">
                  <c:v>4.9814015999999998E-5</c:v>
                </c:pt>
                <c:pt idx="298">
                  <c:v>-4.3846703999999992E-5</c:v>
                </c:pt>
                <c:pt idx="299">
                  <c:v>-9.6774083999999995E-5</c:v>
                </c:pt>
                <c:pt idx="300">
                  <c:v>-1.1752991999999999E-4</c:v>
                </c:pt>
                <c:pt idx="301">
                  <c:v>-1.3361569999999998E-4</c:v>
                </c:pt>
                <c:pt idx="302">
                  <c:v>-1.6578725999999999E-4</c:v>
                </c:pt>
                <c:pt idx="303">
                  <c:v>-2.1352569999999997E-4</c:v>
                </c:pt>
                <c:pt idx="304">
                  <c:v>-2.7397710000000004E-4</c:v>
                </c:pt>
                <c:pt idx="305">
                  <c:v>-3.5181149999999995E-4</c:v>
                </c:pt>
                <c:pt idx="306">
                  <c:v>-4.3691044000000007E-4</c:v>
                </c:pt>
                <c:pt idx="307">
                  <c:v>-5.2149048000000003E-4</c:v>
                </c:pt>
                <c:pt idx="308">
                  <c:v>-6.0658941999999999E-4</c:v>
                </c:pt>
                <c:pt idx="309">
                  <c:v>-6.8546160000000004E-4</c:v>
                </c:pt>
                <c:pt idx="310">
                  <c:v>-7.5836649999999996E-4</c:v>
                </c:pt>
                <c:pt idx="311">
                  <c:v>-8.2867691999999988E-4</c:v>
                </c:pt>
                <c:pt idx="312">
                  <c:v>-8.9846852000000001E-4</c:v>
                </c:pt>
                <c:pt idx="313">
                  <c:v>-9.6618446000000004E-4</c:v>
                </c:pt>
                <c:pt idx="314">
                  <c:v>-1.0154796000000001E-3</c:v>
                </c:pt>
                <c:pt idx="315">
                  <c:v>-1.0266358600000002E-3</c:v>
                </c:pt>
                <c:pt idx="316">
                  <c:v>-1.0014694000000002E-3</c:v>
                </c:pt>
                <c:pt idx="317">
                  <c:v>-9.3894233999999995E-4</c:v>
                </c:pt>
                <c:pt idx="318">
                  <c:v>-8.4372492000000002E-4</c:v>
                </c:pt>
                <c:pt idx="319">
                  <c:v>-7.3605397999999995E-4</c:v>
                </c:pt>
                <c:pt idx="320">
                  <c:v>-6.1748624000000011E-4</c:v>
                </c:pt>
                <c:pt idx="321">
                  <c:v>-4.9009726000000004E-4</c:v>
                </c:pt>
                <c:pt idx="322">
                  <c:v>-3.7360512000000001E-4</c:v>
                </c:pt>
                <c:pt idx="323">
                  <c:v>-2.8305776000000002E-4</c:v>
                </c:pt>
                <c:pt idx="324">
                  <c:v>-2.3090872000000002E-4</c:v>
                </c:pt>
                <c:pt idx="325">
                  <c:v>-2.3013037999999997E-4</c:v>
                </c:pt>
                <c:pt idx="326">
                  <c:v>-2.7190151999999999E-4</c:v>
                </c:pt>
                <c:pt idx="327">
                  <c:v>-3.3157455999999999E-4</c:v>
                </c:pt>
                <c:pt idx="328">
                  <c:v>-3.8709644000000005E-4</c:v>
                </c:pt>
                <c:pt idx="329">
                  <c:v>-4.2705143999999999E-4</c:v>
                </c:pt>
                <c:pt idx="330">
                  <c:v>-4.4858562E-4</c:v>
                </c:pt>
                <c:pt idx="331">
                  <c:v>-4.4832618000000002E-4</c:v>
                </c:pt>
                <c:pt idx="332">
                  <c:v>-4.382077E-4</c:v>
                </c:pt>
                <c:pt idx="333">
                  <c:v>-4.1797075999999998E-4</c:v>
                </c:pt>
                <c:pt idx="334">
                  <c:v>-3.8061023999999999E-4</c:v>
                </c:pt>
                <c:pt idx="335">
                  <c:v>-3.4091470000000002E-4</c:v>
                </c:pt>
                <c:pt idx="336">
                  <c:v>-3.0952148000000003E-4</c:v>
                </c:pt>
                <c:pt idx="337">
                  <c:v>-2.7864716000000004E-4</c:v>
                </c:pt>
                <c:pt idx="338">
                  <c:v>-2.4907008E-4</c:v>
                </c:pt>
                <c:pt idx="339">
                  <c:v>-2.13006804E-4</c:v>
                </c:pt>
                <c:pt idx="340">
                  <c:v>-1.60598304E-4</c:v>
                </c:pt>
                <c:pt idx="341">
                  <c:v>-1.2738895999999999E-4</c:v>
                </c:pt>
                <c:pt idx="342">
                  <c:v>-1.5489046000000001E-4</c:v>
                </c:pt>
                <c:pt idx="343">
                  <c:v>-2.6723144000000002E-4</c:v>
                </c:pt>
                <c:pt idx="344">
                  <c:v>-4.6441201600000003E-4</c:v>
                </c:pt>
                <c:pt idx="345">
                  <c:v>-6.9765569599999997E-4</c:v>
                </c:pt>
                <c:pt idx="346">
                  <c:v>-8.8860940000000008E-4</c:v>
                </c:pt>
                <c:pt idx="347">
                  <c:v>-9.8668074000000006E-4</c:v>
                </c:pt>
                <c:pt idx="348">
                  <c:v>-9.7708118000000002E-4</c:v>
                </c:pt>
                <c:pt idx="349">
                  <c:v>-8.8419870000000012E-4</c:v>
                </c:pt>
                <c:pt idx="350">
                  <c:v>-7.6459323999999995E-4</c:v>
                </c:pt>
                <c:pt idx="351">
                  <c:v>-6.4654442000000004E-4</c:v>
                </c:pt>
                <c:pt idx="352">
                  <c:v>-5.393924E-4</c:v>
                </c:pt>
                <c:pt idx="353">
                  <c:v>-4.4884503999999997E-4</c:v>
                </c:pt>
                <c:pt idx="354">
                  <c:v>-3.6841616E-4</c:v>
                </c:pt>
                <c:pt idx="355">
                  <c:v>-2.9706795999999999E-4</c:v>
                </c:pt>
                <c:pt idx="356">
                  <c:v>-2.5633462000000001E-4</c:v>
                </c:pt>
                <c:pt idx="357">
                  <c:v>-2.4855118E-4</c:v>
                </c:pt>
                <c:pt idx="358">
                  <c:v>-2.6204248000000002E-4</c:v>
                </c:pt>
                <c:pt idx="359">
                  <c:v>-2.9213843999999998E-4</c:v>
                </c:pt>
                <c:pt idx="360">
                  <c:v>-3.2431000000000002E-4</c:v>
                </c:pt>
                <c:pt idx="361">
                  <c:v>-3.5233040000000001E-4</c:v>
                </c:pt>
                <c:pt idx="362">
                  <c:v>-3.7023231999999998E-4</c:v>
                </c:pt>
                <c:pt idx="363">
                  <c:v>-3.6919452000000003E-4</c:v>
                </c:pt>
                <c:pt idx="364">
                  <c:v>-3.4376861999999995E-4</c:v>
                </c:pt>
                <c:pt idx="365">
                  <c:v>-2.9421404E-4</c:v>
                </c:pt>
                <c:pt idx="366">
                  <c:v>-2.2416307200000003E-4</c:v>
                </c:pt>
                <c:pt idx="367">
                  <c:v>-1.5385265200000003E-4</c:v>
                </c:pt>
                <c:pt idx="368">
                  <c:v>-1.02481948E-4</c:v>
                </c:pt>
                <c:pt idx="369">
                  <c:v>-8.0688328000000001E-5</c:v>
                </c:pt>
                <c:pt idx="370">
                  <c:v>-9.106624800000001E-5</c:v>
                </c:pt>
                <c:pt idx="371">
                  <c:v>-1.2245945599999999E-4</c:v>
                </c:pt>
                <c:pt idx="372">
                  <c:v>-1.6708451600000001E-4</c:v>
                </c:pt>
                <c:pt idx="373">
                  <c:v>-2.3142761999999997E-4</c:v>
                </c:pt>
                <c:pt idx="374">
                  <c:v>-3.1341318000000006E-4</c:v>
                </c:pt>
                <c:pt idx="375">
                  <c:v>-4.0318219999999999E-4</c:v>
                </c:pt>
                <c:pt idx="376">
                  <c:v>-4.8802170000000002E-4</c:v>
                </c:pt>
                <c:pt idx="377">
                  <c:v>-5.5340260000000003E-4</c:v>
                </c:pt>
                <c:pt idx="378">
                  <c:v>-5.8661194000000005E-4</c:v>
                </c:pt>
                <c:pt idx="379">
                  <c:v>-5.9439538000000006E-4</c:v>
                </c:pt>
                <c:pt idx="380">
                  <c:v>-6.0010323999999996E-4</c:v>
                </c:pt>
                <c:pt idx="381">
                  <c:v>-6.0736777999999996E-4</c:v>
                </c:pt>
                <c:pt idx="382">
                  <c:v>-6.1385398000000002E-4</c:v>
                </c:pt>
                <c:pt idx="383">
                  <c:v>-6.1930239999999999E-4</c:v>
                </c:pt>
                <c:pt idx="384">
                  <c:v>-6.1333510000000004E-4</c:v>
                </c:pt>
                <c:pt idx="385">
                  <c:v>-5.8635250000000001E-4</c:v>
                </c:pt>
                <c:pt idx="386">
                  <c:v>-5.5807268000000005E-4</c:v>
                </c:pt>
                <c:pt idx="387">
                  <c:v>-5.3134953999999998E-4</c:v>
                </c:pt>
                <c:pt idx="388">
                  <c:v>-4.9295124000000006E-4</c:v>
                </c:pt>
                <c:pt idx="389">
                  <c:v>-4.4443445999999996E-4</c:v>
                </c:pt>
                <c:pt idx="390">
                  <c:v>-3.8709645999999997E-4</c:v>
                </c:pt>
                <c:pt idx="391">
                  <c:v>-3.2431004000000002E-4</c:v>
                </c:pt>
                <c:pt idx="392">
                  <c:v>-2.7164208E-4</c:v>
                </c:pt>
                <c:pt idx="393">
                  <c:v>-2.3661658000000003E-4</c:v>
                </c:pt>
                <c:pt idx="394">
                  <c:v>-2.2156860000000002E-4</c:v>
                </c:pt>
                <c:pt idx="395">
                  <c:v>-2.3505988000000001E-4</c:v>
                </c:pt>
                <c:pt idx="396">
                  <c:v>-2.7371762E-4</c:v>
                </c:pt>
                <c:pt idx="397">
                  <c:v>-3.352068E-4</c:v>
                </c:pt>
                <c:pt idx="398">
                  <c:v>-4.2419748E-4</c:v>
                </c:pt>
                <c:pt idx="399">
                  <c:v>-5.1500428000000008E-4</c:v>
                </c:pt>
                <c:pt idx="400">
                  <c:v>-5.7260174000000013E-4</c:v>
                </c:pt>
                <c:pt idx="401">
                  <c:v>-5.9050366E-4</c:v>
                </c:pt>
                <c:pt idx="402">
                  <c:v>-5.6922892000000008E-4</c:v>
                </c:pt>
                <c:pt idx="403">
                  <c:v>-5.1448538000000007E-4</c:v>
                </c:pt>
                <c:pt idx="404">
                  <c:v>-4.6519025999999997E-4</c:v>
                </c:pt>
                <c:pt idx="405">
                  <c:v>-4.5299621999999993E-4</c:v>
                </c:pt>
                <c:pt idx="406">
                  <c:v>-4.7634654000000001E-4</c:v>
                </c:pt>
                <c:pt idx="407">
                  <c:v>-5.3186841999999996E-4</c:v>
                </c:pt>
                <c:pt idx="408">
                  <c:v>-6.0866504000000004E-4</c:v>
                </c:pt>
                <c:pt idx="409">
                  <c:v>-6.7274870000000005E-4</c:v>
                </c:pt>
                <c:pt idx="410">
                  <c:v>-7.0128798000000008E-4</c:v>
                </c:pt>
                <c:pt idx="411">
                  <c:v>-6.9402343999999997E-4</c:v>
                </c:pt>
                <c:pt idx="412">
                  <c:v>-6.5796015999999998E-4</c:v>
                </c:pt>
                <c:pt idx="413">
                  <c:v>-6.1878349999999998E-4</c:v>
                </c:pt>
                <c:pt idx="414">
                  <c:v>-6.0710834000000003E-4</c:v>
                </c:pt>
                <c:pt idx="415">
                  <c:v>-6.2319409999999991E-4</c:v>
                </c:pt>
                <c:pt idx="416">
                  <c:v>-6.5588453999999993E-4</c:v>
                </c:pt>
                <c:pt idx="417">
                  <c:v>-7.0180684000000003E-4</c:v>
                </c:pt>
                <c:pt idx="418">
                  <c:v>-7.4772914000000002E-4</c:v>
                </c:pt>
                <c:pt idx="419">
                  <c:v>-7.9027860000000004E-4</c:v>
                </c:pt>
                <c:pt idx="420">
                  <c:v>-8.4268710000000009E-4</c:v>
                </c:pt>
                <c:pt idx="421">
                  <c:v>-8.9613333999999985E-4</c:v>
                </c:pt>
                <c:pt idx="422">
                  <c:v>-9.3271551999999996E-4</c:v>
                </c:pt>
                <c:pt idx="423">
                  <c:v>-9.4101785999999997E-4</c:v>
                </c:pt>
                <c:pt idx="424">
                  <c:v>-9.039168E-4</c:v>
                </c:pt>
                <c:pt idx="425">
                  <c:v>-8.2374738000000011E-4</c:v>
                </c:pt>
                <c:pt idx="426">
                  <c:v>-7.2827055999999998E-4</c:v>
                </c:pt>
                <c:pt idx="427">
                  <c:v>-6.3409092000000003E-4</c:v>
                </c:pt>
                <c:pt idx="428">
                  <c:v>-5.5755376000000002E-4</c:v>
                </c:pt>
                <c:pt idx="429">
                  <c:v>-5.1915545999999999E-4</c:v>
                </c:pt>
                <c:pt idx="430">
                  <c:v>-5.2019323999999997E-4</c:v>
                </c:pt>
                <c:pt idx="431">
                  <c:v>-5.4354356E-4</c:v>
                </c:pt>
                <c:pt idx="432">
                  <c:v>-5.6845057999999993E-4</c:v>
                </c:pt>
                <c:pt idx="433">
                  <c:v>-5.7156396000000004E-4</c:v>
                </c:pt>
                <c:pt idx="434">
                  <c:v>-5.2823614000000016E-4</c:v>
                </c:pt>
                <c:pt idx="435">
                  <c:v>-4.4988283999999998E-4</c:v>
                </c:pt>
                <c:pt idx="436">
                  <c:v>-3.6919452000000003E-4</c:v>
                </c:pt>
                <c:pt idx="437">
                  <c:v>-3.1263484000000001E-4</c:v>
                </c:pt>
                <c:pt idx="438">
                  <c:v>-2.9369512000000002E-4</c:v>
                </c:pt>
                <c:pt idx="439">
                  <c:v>-3.1107813999999999E-4</c:v>
                </c:pt>
                <c:pt idx="440">
                  <c:v>-3.2015882E-4</c:v>
                </c:pt>
                <c:pt idx="441">
                  <c:v>-2.9421401999999997E-4</c:v>
                </c:pt>
                <c:pt idx="442">
                  <c:v>-2.4621614800000001E-4</c:v>
                </c:pt>
                <c:pt idx="443">
                  <c:v>-1.8809980399999999E-4</c:v>
                </c:pt>
                <c:pt idx="444">
                  <c:v>-1.5307432400000001E-4</c:v>
                </c:pt>
                <c:pt idx="445">
                  <c:v>-1.8680256399999999E-4</c:v>
                </c:pt>
                <c:pt idx="446">
                  <c:v>-2.9421404400000004E-4</c:v>
                </c:pt>
                <c:pt idx="447">
                  <c:v>-4.47807256E-4</c:v>
                </c:pt>
                <c:pt idx="448">
                  <c:v>-6.2812356E-4</c:v>
                </c:pt>
                <c:pt idx="449">
                  <c:v>-7.8924074000000005E-4</c:v>
                </c:pt>
                <c:pt idx="450">
                  <c:v>-8.8290147999999999E-4</c:v>
                </c:pt>
                <c:pt idx="451">
                  <c:v>-9.0443565999999995E-4</c:v>
                </c:pt>
                <c:pt idx="452">
                  <c:v>-8.7252356000000009E-4</c:v>
                </c:pt>
                <c:pt idx="453">
                  <c:v>-8.1622339999999995E-4</c:v>
                </c:pt>
                <c:pt idx="454">
                  <c:v>-7.8586802000000003E-4</c:v>
                </c:pt>
                <c:pt idx="455">
                  <c:v>-8.1051553999999994E-4</c:v>
                </c:pt>
                <c:pt idx="456">
                  <c:v>-8.6448069999999996E-4</c:v>
                </c:pt>
                <c:pt idx="457">
                  <c:v>-9.1299748000000006E-4</c:v>
                </c:pt>
                <c:pt idx="458">
                  <c:v>-9.2389429999999997E-4</c:v>
                </c:pt>
                <c:pt idx="459">
                  <c:v>-8.7148579999999992E-4</c:v>
                </c:pt>
                <c:pt idx="460">
                  <c:v>-7.6796608000000003E-4</c:v>
                </c:pt>
                <c:pt idx="461">
                  <c:v>-6.5069560000000006E-4</c:v>
                </c:pt>
                <c:pt idx="462">
                  <c:v>-5.4510026000000001E-4</c:v>
                </c:pt>
                <c:pt idx="463">
                  <c:v>-4.6363357999999993E-4</c:v>
                </c:pt>
                <c:pt idx="464">
                  <c:v>-4.1511680000000004E-4</c:v>
                </c:pt>
                <c:pt idx="465">
                  <c:v>-3.9851213999999994E-4</c:v>
                </c:pt>
                <c:pt idx="466">
                  <c:v>-4.0811171999999995E-4</c:v>
                </c:pt>
                <c:pt idx="467">
                  <c:v>-4.3846713999999998E-4</c:v>
                </c:pt>
                <c:pt idx="468">
                  <c:v>-4.7894104000000004E-4</c:v>
                </c:pt>
                <c:pt idx="469">
                  <c:v>-5.1111260000000008E-4</c:v>
                </c:pt>
                <c:pt idx="470">
                  <c:v>-5.2512278000000007E-4</c:v>
                </c:pt>
                <c:pt idx="471">
                  <c:v>-5.2979284000000007E-4</c:v>
                </c:pt>
                <c:pt idx="472">
                  <c:v>-5.2356607999999995E-4</c:v>
                </c:pt>
                <c:pt idx="473">
                  <c:v>-5.0903697999999992E-4</c:v>
                </c:pt>
                <c:pt idx="474">
                  <c:v>-5.0436689999999989E-4</c:v>
                </c:pt>
                <c:pt idx="475">
                  <c:v>-5.1370704000000002E-4</c:v>
                </c:pt>
                <c:pt idx="476">
                  <c:v>-5.2538219999999998E-4</c:v>
                </c:pt>
                <c:pt idx="477">
                  <c:v>-5.4328411999999995E-4</c:v>
                </c:pt>
                <c:pt idx="478">
                  <c:v>-5.5028922000000002E-4</c:v>
                </c:pt>
                <c:pt idx="479">
                  <c:v>-5.1007478000000004E-4</c:v>
                </c:pt>
                <c:pt idx="480">
                  <c:v>-4.2964588000000005E-4</c:v>
                </c:pt>
                <c:pt idx="481">
                  <c:v>-3.2820171200000005E-4</c:v>
                </c:pt>
                <c:pt idx="482">
                  <c:v>-2.0314777200000004E-4</c:v>
                </c:pt>
                <c:pt idx="483">
                  <c:v>-7.290487199999999E-5</c:v>
                </c:pt>
                <c:pt idx="484">
                  <c:v>3.9176668000000006E-5</c:v>
                </c:pt>
                <c:pt idx="485">
                  <c:v>1.47107028E-4</c:v>
                </c:pt>
                <c:pt idx="486">
                  <c:v>2.4803230000000002E-4</c:v>
                </c:pt>
                <c:pt idx="487">
                  <c:v>3.1912105999999999E-4</c:v>
                </c:pt>
                <c:pt idx="488">
                  <c:v>3.5751936000000002E-4</c:v>
                </c:pt>
                <c:pt idx="489">
                  <c:v>3.7879408000000001E-4</c:v>
                </c:pt>
                <c:pt idx="490">
                  <c:v>3.9384206000000002E-4</c:v>
                </c:pt>
                <c:pt idx="491">
                  <c:v>4.2575416000000004E-4</c:v>
                </c:pt>
                <c:pt idx="492">
                  <c:v>4.8594609999999999E-4</c:v>
                </c:pt>
                <c:pt idx="493">
                  <c:v>5.5444038000000001E-4</c:v>
                </c:pt>
                <c:pt idx="494">
                  <c:v>6.0529220000000007E-4</c:v>
                </c:pt>
                <c:pt idx="495">
                  <c:v>6.4576610000000002E-4</c:v>
                </c:pt>
                <c:pt idx="496">
                  <c:v>6.9272620000000002E-4</c:v>
                </c:pt>
                <c:pt idx="497">
                  <c:v>7.5239923999999997E-4</c:v>
                </c:pt>
                <c:pt idx="498">
                  <c:v>8.3049304000000002E-4</c:v>
                </c:pt>
                <c:pt idx="499">
                  <c:v>9.0962474000000001E-4</c:v>
                </c:pt>
                <c:pt idx="500">
                  <c:v>9.5269309999999993E-4</c:v>
                </c:pt>
                <c:pt idx="501">
                  <c:v>9.4283407999999993E-4</c:v>
                </c:pt>
                <c:pt idx="502">
                  <c:v>8.8108543999999996E-4</c:v>
                </c:pt>
                <c:pt idx="503">
                  <c:v>7.8016022E-4</c:v>
                </c:pt>
                <c:pt idx="504">
                  <c:v>6.7197034000000008E-4</c:v>
                </c:pt>
                <c:pt idx="505">
                  <c:v>5.7779071999999995E-4</c:v>
                </c:pt>
                <c:pt idx="506">
                  <c:v>5.0203189999999999E-4</c:v>
                </c:pt>
                <c:pt idx="507">
                  <c:v>4.5221789999999997E-4</c:v>
                </c:pt>
                <c:pt idx="508">
                  <c:v>4.2108412000000002E-4</c:v>
                </c:pt>
                <c:pt idx="509">
                  <c:v>3.9954993999999995E-4</c:v>
                </c:pt>
                <c:pt idx="510">
                  <c:v>4.0318222000000002E-4</c:v>
                </c:pt>
                <c:pt idx="511">
                  <c:v>4.3301873999999994E-4</c:v>
                </c:pt>
                <c:pt idx="512">
                  <c:v>4.7478985999999996E-4</c:v>
                </c:pt>
                <c:pt idx="513">
                  <c:v>5.186365799999999E-4</c:v>
                </c:pt>
                <c:pt idx="514">
                  <c:v>5.3939241999999992E-4</c:v>
                </c:pt>
                <c:pt idx="515">
                  <c:v>5.0644252000000005E-4</c:v>
                </c:pt>
                <c:pt idx="516">
                  <c:v>4.2964589999999997E-4</c:v>
                </c:pt>
                <c:pt idx="517">
                  <c:v>3.3832019999999999E-4</c:v>
                </c:pt>
                <c:pt idx="518">
                  <c:v>2.5737242000000002E-4</c:v>
                </c:pt>
                <c:pt idx="519">
                  <c:v>2.1508239999999999E-4</c:v>
                </c:pt>
                <c:pt idx="520">
                  <c:v>2.2649810000000001E-4</c:v>
                </c:pt>
                <c:pt idx="521">
                  <c:v>2.6697200000000003E-4</c:v>
                </c:pt>
                <c:pt idx="522">
                  <c:v>3.0640810000000002E-4</c:v>
                </c:pt>
                <c:pt idx="523">
                  <c:v>3.4662254E-4</c:v>
                </c:pt>
                <c:pt idx="524">
                  <c:v>3.8346415999999998E-4</c:v>
                </c:pt>
                <c:pt idx="525">
                  <c:v>4.0162552E-4</c:v>
                </c:pt>
                <c:pt idx="526">
                  <c:v>4.1797073999999995E-4</c:v>
                </c:pt>
                <c:pt idx="527">
                  <c:v>4.4495334000000004E-4</c:v>
                </c:pt>
                <c:pt idx="528">
                  <c:v>4.6882256000000002E-4</c:v>
                </c:pt>
                <c:pt idx="529">
                  <c:v>5.0151299999999998E-4</c:v>
                </c:pt>
                <c:pt idx="530">
                  <c:v>5.5236482000000004E-4</c:v>
                </c:pt>
                <c:pt idx="531">
                  <c:v>5.9335760000000007E-4</c:v>
                </c:pt>
                <c:pt idx="532">
                  <c:v>6.1048115999999997E-4</c:v>
                </c:pt>
                <c:pt idx="533">
                  <c:v>6.0062213999999997E-4</c:v>
                </c:pt>
                <c:pt idx="534">
                  <c:v>5.5028922000000002E-4</c:v>
                </c:pt>
                <c:pt idx="535">
                  <c:v>4.7271426000000005E-4</c:v>
                </c:pt>
                <c:pt idx="536">
                  <c:v>4.0110661999999999E-4</c:v>
                </c:pt>
                <c:pt idx="537">
                  <c:v>3.5051426E-4</c:v>
                </c:pt>
                <c:pt idx="538">
                  <c:v>3.2975841999999998E-4</c:v>
                </c:pt>
                <c:pt idx="539">
                  <c:v>3.3520684000000001E-4</c:v>
                </c:pt>
                <c:pt idx="540">
                  <c:v>3.4791980000000003E-4</c:v>
                </c:pt>
                <c:pt idx="541">
                  <c:v>3.5388709999999997E-4</c:v>
                </c:pt>
                <c:pt idx="542">
                  <c:v>3.4662256000000003E-4</c:v>
                </c:pt>
                <c:pt idx="543">
                  <c:v>3.2171554000000004E-4</c:v>
                </c:pt>
                <c:pt idx="544">
                  <c:v>2.9317626000000002E-4</c:v>
                </c:pt>
                <c:pt idx="545">
                  <c:v>2.7527434000000004E-4</c:v>
                </c:pt>
                <c:pt idx="546">
                  <c:v>2.7112316000000002E-4</c:v>
                </c:pt>
                <c:pt idx="547">
                  <c:v>2.8279832000000003E-4</c:v>
                </c:pt>
                <c:pt idx="548">
                  <c:v>2.9473294000000001E-4</c:v>
                </c:pt>
                <c:pt idx="549">
                  <c:v>2.8150107999999998E-4</c:v>
                </c:pt>
                <c:pt idx="550">
                  <c:v>2.3194651200000001E-4</c:v>
                </c:pt>
                <c:pt idx="551">
                  <c:v>1.5463101599999998E-4</c:v>
                </c:pt>
                <c:pt idx="552">
                  <c:v>6.8234823999999998E-5</c:v>
                </c:pt>
                <c:pt idx="553">
                  <c:v>-4.4106200000000071E-6</c:v>
                </c:pt>
                <c:pt idx="554">
                  <c:v>-4.5922296000000001E-5</c:v>
                </c:pt>
                <c:pt idx="555">
                  <c:v>-4.0733336000000004E-5</c:v>
                </c:pt>
                <c:pt idx="556">
                  <c:v>1.6345219999999992E-5</c:v>
                </c:pt>
                <c:pt idx="557">
                  <c:v>1.06114232E-4</c:v>
                </c:pt>
                <c:pt idx="558">
                  <c:v>2.1793631599999999E-4</c:v>
                </c:pt>
                <c:pt idx="559">
                  <c:v>3.3416903200000003E-4</c:v>
                </c:pt>
                <c:pt idx="560">
                  <c:v>4.2290026000000002E-4</c:v>
                </c:pt>
                <c:pt idx="561">
                  <c:v>4.7063870000000002E-4</c:v>
                </c:pt>
                <c:pt idx="562">
                  <c:v>4.8387054000000008E-4</c:v>
                </c:pt>
                <c:pt idx="563">
                  <c:v>4.6804422000000002E-4</c:v>
                </c:pt>
                <c:pt idx="564">
                  <c:v>4.4106161999999999E-4</c:v>
                </c:pt>
                <c:pt idx="565">
                  <c:v>4.2004632000000001E-4</c:v>
                </c:pt>
                <c:pt idx="566">
                  <c:v>3.9721490000000004E-4</c:v>
                </c:pt>
                <c:pt idx="567">
                  <c:v>3.7386457999999997E-4</c:v>
                </c:pt>
                <c:pt idx="568">
                  <c:v>3.5492488000000001E-4</c:v>
                </c:pt>
                <c:pt idx="569">
                  <c:v>3.3832019999999999E-4</c:v>
                </c:pt>
                <c:pt idx="570">
                  <c:v>3.2197497999999998E-4</c:v>
                </c:pt>
                <c:pt idx="571">
                  <c:v>2.9654905999999999E-4</c:v>
                </c:pt>
                <c:pt idx="572">
                  <c:v>2.5218345600000003E-4</c:v>
                </c:pt>
                <c:pt idx="573">
                  <c:v>1.9406709599999999E-4</c:v>
                </c:pt>
                <c:pt idx="574">
                  <c:v>1.4762590799999997E-4</c:v>
                </c:pt>
                <c:pt idx="575">
                  <c:v>1.40361368E-4</c:v>
                </c:pt>
                <c:pt idx="576">
                  <c:v>1.9276986800000003E-4</c:v>
                </c:pt>
                <c:pt idx="577">
                  <c:v>2.9161955199999998E-4</c:v>
                </c:pt>
                <c:pt idx="578">
                  <c:v>4.0914949200000002E-4</c:v>
                </c:pt>
                <c:pt idx="579">
                  <c:v>5.1707985999999997E-4</c:v>
                </c:pt>
                <c:pt idx="580">
                  <c:v>5.9802763999999994E-4</c:v>
                </c:pt>
                <c:pt idx="581">
                  <c:v>6.4576607999999999E-4</c:v>
                </c:pt>
                <c:pt idx="582">
                  <c:v>6.6885695999999997E-4</c:v>
                </c:pt>
                <c:pt idx="583">
                  <c:v>6.6885696000000007E-4</c:v>
                </c:pt>
                <c:pt idx="584">
                  <c:v>6.3201533999999993E-4</c:v>
                </c:pt>
                <c:pt idx="585">
                  <c:v>5.5210533999999994E-4</c:v>
                </c:pt>
                <c:pt idx="586">
                  <c:v>4.5066116000000011E-4</c:v>
                </c:pt>
                <c:pt idx="587">
                  <c:v>3.5492483999999996E-4</c:v>
                </c:pt>
                <c:pt idx="588">
                  <c:v>2.9187898000000001E-4</c:v>
                </c:pt>
                <c:pt idx="589">
                  <c:v>2.8150106E-4</c:v>
                </c:pt>
                <c:pt idx="590">
                  <c:v>3.0251636000000004E-4</c:v>
                </c:pt>
                <c:pt idx="591">
                  <c:v>3.0978092000000002E-4</c:v>
                </c:pt>
                <c:pt idx="592">
                  <c:v>2.7553378800000006E-4</c:v>
                </c:pt>
                <c:pt idx="593">
                  <c:v>1.8706202800000004E-4</c:v>
                </c:pt>
                <c:pt idx="594">
                  <c:v>5.7338028000000016E-5</c:v>
                </c:pt>
                <c:pt idx="595">
                  <c:v>-6.7456472000000011E-5</c:v>
                </c:pt>
                <c:pt idx="596">
                  <c:v>-1.5073929199999999E-4</c:v>
                </c:pt>
                <c:pt idx="597">
                  <c:v>-1.7979746800000001E-4</c:v>
                </c:pt>
              </c:numCache>
            </c:numRef>
          </c:val>
          <c:smooth val="0"/>
        </c:ser>
        <c:ser>
          <c:idx val="100"/>
          <c:order val="99"/>
          <c:marker>
            <c:symbol val="none"/>
          </c:marker>
          <c:val>
            <c:numRef>
              <c:f>Sheet1!$CX$2:$CX$599</c:f>
              <c:numCache>
                <c:formatCode>0.00E+00</c:formatCode>
                <c:ptCount val="598"/>
                <c:pt idx="0">
                  <c:v>5.1889600000000003E-4</c:v>
                </c:pt>
                <c:pt idx="1">
                  <c:v>5.163015E-4</c:v>
                </c:pt>
                <c:pt idx="2">
                  <c:v>4.4365608000000001E-4</c:v>
                </c:pt>
                <c:pt idx="3">
                  <c:v>3.9487986000000003E-4</c:v>
                </c:pt>
                <c:pt idx="4">
                  <c:v>3.3832019999999999E-4</c:v>
                </c:pt>
                <c:pt idx="5">
                  <c:v>2.9836519999999999E-4</c:v>
                </c:pt>
                <c:pt idx="6">
                  <c:v>2.8513335999999999E-4</c:v>
                </c:pt>
                <c:pt idx="7">
                  <c:v>2.8694949999999995E-4</c:v>
                </c:pt>
                <c:pt idx="8">
                  <c:v>3.0173803999999997E-4</c:v>
                </c:pt>
                <c:pt idx="9">
                  <c:v>3.2353167999999994E-4</c:v>
                </c:pt>
                <c:pt idx="10">
                  <c:v>3.4091469999999996E-4</c:v>
                </c:pt>
                <c:pt idx="11">
                  <c:v>3.6089219999999999E-4</c:v>
                </c:pt>
                <c:pt idx="12">
                  <c:v>3.9877159999999995E-4</c:v>
                </c:pt>
                <c:pt idx="13">
                  <c:v>4.4962339999999999E-4</c:v>
                </c:pt>
                <c:pt idx="14">
                  <c:v>4.9398900000000002E-4</c:v>
                </c:pt>
                <c:pt idx="15">
                  <c:v>5.1007478000000004E-4</c:v>
                </c:pt>
                <c:pt idx="16">
                  <c:v>4.7582764000000005E-4</c:v>
                </c:pt>
                <c:pt idx="17">
                  <c:v>3.8865311199999997E-4</c:v>
                </c:pt>
                <c:pt idx="18">
                  <c:v>2.7994439999999999E-4</c:v>
                </c:pt>
                <c:pt idx="19">
                  <c:v>1.9692104E-4</c:v>
                </c:pt>
                <c:pt idx="20">
                  <c:v>1.7045734000000002E-4</c:v>
                </c:pt>
                <c:pt idx="21">
                  <c:v>2.0678006E-4</c:v>
                </c:pt>
                <c:pt idx="22">
                  <c:v>2.8513336800000002E-4</c:v>
                </c:pt>
                <c:pt idx="23">
                  <c:v>3.5777882000000003E-4</c:v>
                </c:pt>
                <c:pt idx="24">
                  <c:v>3.8320472E-4</c:v>
                </c:pt>
                <c:pt idx="25">
                  <c:v>3.5362763999999996E-4</c:v>
                </c:pt>
                <c:pt idx="26">
                  <c:v>2.9032232E-4</c:v>
                </c:pt>
                <c:pt idx="27">
                  <c:v>2.2494141999999999E-4</c:v>
                </c:pt>
                <c:pt idx="28">
                  <c:v>1.9251039999999999E-4</c:v>
                </c:pt>
                <c:pt idx="29">
                  <c:v>2.0833674000000002E-4</c:v>
                </c:pt>
                <c:pt idx="30">
                  <c:v>2.4751340000000001E-4</c:v>
                </c:pt>
                <c:pt idx="31">
                  <c:v>2.750149E-4</c:v>
                </c:pt>
                <c:pt idx="32">
                  <c:v>2.7942549999999998E-4</c:v>
                </c:pt>
                <c:pt idx="33">
                  <c:v>2.6437751999999998E-4</c:v>
                </c:pt>
                <c:pt idx="34">
                  <c:v>2.51924E-4</c:v>
                </c:pt>
                <c:pt idx="35">
                  <c:v>2.7112315999999997E-4</c:v>
                </c:pt>
                <c:pt idx="36">
                  <c:v>3.2768282000000001E-4</c:v>
                </c:pt>
                <c:pt idx="37">
                  <c:v>4.0447943999999999E-4</c:v>
                </c:pt>
                <c:pt idx="38">
                  <c:v>4.9087564000000004E-4</c:v>
                </c:pt>
                <c:pt idx="39">
                  <c:v>5.6948839999999997E-4</c:v>
                </c:pt>
                <c:pt idx="40">
                  <c:v>6.4135547999999995E-4</c:v>
                </c:pt>
                <c:pt idx="41">
                  <c:v>7.1918988000000002E-4</c:v>
                </c:pt>
                <c:pt idx="42">
                  <c:v>7.9468923999999992E-4</c:v>
                </c:pt>
                <c:pt idx="43">
                  <c:v>8.3464422000000004E-4</c:v>
                </c:pt>
                <c:pt idx="44">
                  <c:v>8.0895885999999995E-4</c:v>
                </c:pt>
                <c:pt idx="45">
                  <c:v>7.0647689999999992E-4</c:v>
                </c:pt>
                <c:pt idx="46">
                  <c:v>5.4743528000000005E-4</c:v>
                </c:pt>
                <c:pt idx="47">
                  <c:v>3.7152954000000001E-4</c:v>
                </c:pt>
                <c:pt idx="48">
                  <c:v>2.20011908E-4</c:v>
                </c:pt>
                <c:pt idx="49">
                  <c:v>1.2661062800000002E-4</c:v>
                </c:pt>
                <c:pt idx="50">
                  <c:v>8.0428887999999999E-5</c:v>
                </c:pt>
                <c:pt idx="51">
                  <c:v>5.5781319999999995E-5</c:v>
                </c:pt>
                <c:pt idx="52">
                  <c:v>4.6181743999999999E-5</c:v>
                </c:pt>
                <c:pt idx="53">
                  <c:v>4.4884503999999998E-5</c:v>
                </c:pt>
                <c:pt idx="54">
                  <c:v>4.9814024E-5</c:v>
                </c:pt>
                <c:pt idx="55">
                  <c:v>8.5098944E-5</c:v>
                </c:pt>
                <c:pt idx="56">
                  <c:v>1.5099873200000001E-4</c:v>
                </c:pt>
                <c:pt idx="57">
                  <c:v>2.2675754799999999E-4</c:v>
                </c:pt>
                <c:pt idx="58">
                  <c:v>3.0355416E-4</c:v>
                </c:pt>
                <c:pt idx="59">
                  <c:v>3.632272E-4</c:v>
                </c:pt>
                <c:pt idx="60">
                  <c:v>3.7879408000000001E-4</c:v>
                </c:pt>
                <c:pt idx="61">
                  <c:v>3.4299025999999999E-4</c:v>
                </c:pt>
                <c:pt idx="62">
                  <c:v>2.5374014799999997E-4</c:v>
                </c:pt>
                <c:pt idx="63">
                  <c:v>1.1830828800000002E-4</c:v>
                </c:pt>
                <c:pt idx="64">
                  <c:v>-2.8279832000000004E-5</c:v>
                </c:pt>
                <c:pt idx="65">
                  <c:v>-1.3439405200000001E-4</c:v>
                </c:pt>
                <c:pt idx="66">
                  <c:v>-1.6189553999999999E-4</c:v>
                </c:pt>
                <c:pt idx="67">
                  <c:v>-1.0403862800000001E-4</c:v>
                </c:pt>
                <c:pt idx="68">
                  <c:v>1.556689200000001E-5</c:v>
                </c:pt>
                <c:pt idx="69">
                  <c:v>1.4477199199999999E-4</c:v>
                </c:pt>
                <c:pt idx="70">
                  <c:v>2.2390363199999998E-4</c:v>
                </c:pt>
                <c:pt idx="71">
                  <c:v>2.3116817599999999E-4</c:v>
                </c:pt>
                <c:pt idx="72">
                  <c:v>1.8784035200000002E-4</c:v>
                </c:pt>
                <c:pt idx="73">
                  <c:v>1.3128069599999999E-4</c:v>
                </c:pt>
                <c:pt idx="74">
                  <c:v>1.1026539599999999E-4</c:v>
                </c:pt>
                <c:pt idx="75">
                  <c:v>1.43474736E-4</c:v>
                </c:pt>
                <c:pt idx="76">
                  <c:v>2.1352570000000002E-4</c:v>
                </c:pt>
                <c:pt idx="77">
                  <c:v>3.0744588399999999E-4</c:v>
                </c:pt>
                <c:pt idx="78">
                  <c:v>4.1356012E-4</c:v>
                </c:pt>
                <c:pt idx="79">
                  <c:v>5.0955589999999995E-4</c:v>
                </c:pt>
                <c:pt idx="80">
                  <c:v>5.9102258000000003E-4</c:v>
                </c:pt>
                <c:pt idx="81">
                  <c:v>6.4913893999999999E-4</c:v>
                </c:pt>
                <c:pt idx="82">
                  <c:v>6.5121451999999999E-4</c:v>
                </c:pt>
                <c:pt idx="83">
                  <c:v>5.8894700000000004E-4</c:v>
                </c:pt>
                <c:pt idx="84">
                  <c:v>4.7894104000000004E-4</c:v>
                </c:pt>
                <c:pt idx="85">
                  <c:v>3.5103316000000001E-4</c:v>
                </c:pt>
                <c:pt idx="86">
                  <c:v>2.4932954000000002E-4</c:v>
                </c:pt>
                <c:pt idx="87">
                  <c:v>2.1715798000000001E-4</c:v>
                </c:pt>
                <c:pt idx="88">
                  <c:v>2.5918855999999997E-4</c:v>
                </c:pt>
                <c:pt idx="89">
                  <c:v>3.5103316000000006E-4</c:v>
                </c:pt>
                <c:pt idx="90">
                  <c:v>4.5092066000000002E-4</c:v>
                </c:pt>
                <c:pt idx="91">
                  <c:v>5.1422595999999995E-4</c:v>
                </c:pt>
                <c:pt idx="92">
                  <c:v>5.2097161999999997E-4</c:v>
                </c:pt>
                <c:pt idx="93">
                  <c:v>4.7945994000000004E-4</c:v>
                </c:pt>
                <c:pt idx="94">
                  <c:v>4.1459791999999996E-4</c:v>
                </c:pt>
                <c:pt idx="95">
                  <c:v>3.5103314000000004E-4</c:v>
                </c:pt>
                <c:pt idx="96">
                  <c:v>3.0511083999999993E-4</c:v>
                </c:pt>
                <c:pt idx="97">
                  <c:v>2.7319871999999999E-4</c:v>
                </c:pt>
                <c:pt idx="98">
                  <c:v>2.4569721999999995E-4</c:v>
                </c:pt>
                <c:pt idx="99">
                  <c:v>2.2805476000000002E-4</c:v>
                </c:pt>
                <c:pt idx="100">
                  <c:v>2.3947048000000004E-4</c:v>
                </c:pt>
                <c:pt idx="101">
                  <c:v>2.8383610000000002E-4</c:v>
                </c:pt>
                <c:pt idx="102">
                  <c:v>3.6634058000000001E-4</c:v>
                </c:pt>
                <c:pt idx="103">
                  <c:v>4.7375206000000006E-4</c:v>
                </c:pt>
                <c:pt idx="104">
                  <c:v>5.6585610000000003E-4</c:v>
                </c:pt>
                <c:pt idx="105">
                  <c:v>6.1489177999999992E-4</c:v>
                </c:pt>
                <c:pt idx="106">
                  <c:v>6.1956184000000003E-4</c:v>
                </c:pt>
                <c:pt idx="107">
                  <c:v>5.6533719999999992E-4</c:v>
                </c:pt>
                <c:pt idx="108">
                  <c:v>4.6596862E-4</c:v>
                </c:pt>
                <c:pt idx="109">
                  <c:v>3.6530279999999997E-4</c:v>
                </c:pt>
                <c:pt idx="110">
                  <c:v>2.7734991999999999E-4</c:v>
                </c:pt>
                <c:pt idx="111">
                  <c:v>2.1430405999999999E-4</c:v>
                </c:pt>
                <c:pt idx="112">
                  <c:v>1.9406711999999998E-4</c:v>
                </c:pt>
                <c:pt idx="113">
                  <c:v>2.015911E-4</c:v>
                </c:pt>
                <c:pt idx="114">
                  <c:v>2.1767687999999999E-4</c:v>
                </c:pt>
                <c:pt idx="115">
                  <c:v>2.5711297999999997E-4</c:v>
                </c:pt>
                <c:pt idx="116">
                  <c:v>3.1782381999999999E-4</c:v>
                </c:pt>
                <c:pt idx="117">
                  <c:v>3.9539878000000001E-4</c:v>
                </c:pt>
                <c:pt idx="118">
                  <c:v>4.932106800000001E-4</c:v>
                </c:pt>
                <c:pt idx="119">
                  <c:v>5.8142299999999997E-4</c:v>
                </c:pt>
                <c:pt idx="120">
                  <c:v>6.2760474E-4</c:v>
                </c:pt>
                <c:pt idx="121">
                  <c:v>6.3642595999999999E-4</c:v>
                </c:pt>
                <c:pt idx="122">
                  <c:v>6.1411341999999996E-4</c:v>
                </c:pt>
                <c:pt idx="123">
                  <c:v>5.7000726000000002E-4</c:v>
                </c:pt>
                <c:pt idx="124">
                  <c:v>5.2745777999999998E-4</c:v>
                </c:pt>
                <c:pt idx="125">
                  <c:v>4.8854058000000005E-4</c:v>
                </c:pt>
                <c:pt idx="126">
                  <c:v>4.4287774000000002E-4</c:v>
                </c:pt>
                <c:pt idx="127">
                  <c:v>3.9773377999999997E-4</c:v>
                </c:pt>
                <c:pt idx="128">
                  <c:v>3.5881658000000004E-4</c:v>
                </c:pt>
                <c:pt idx="129">
                  <c:v>3.3780130000000003E-4</c:v>
                </c:pt>
                <c:pt idx="130">
                  <c:v>3.3806074000000002E-4</c:v>
                </c:pt>
                <c:pt idx="131">
                  <c:v>3.4143356000000002E-4</c:v>
                </c:pt>
                <c:pt idx="132">
                  <c:v>3.2638557999999996E-4</c:v>
                </c:pt>
                <c:pt idx="133">
                  <c:v>2.8253886800000004E-4</c:v>
                </c:pt>
                <c:pt idx="134">
                  <c:v>2.0081274400000001E-4</c:v>
                </c:pt>
                <c:pt idx="135">
                  <c:v>9.859024399999999E-5</c:v>
                </c:pt>
                <c:pt idx="136">
                  <c:v>1.1415711999999999E-5</c:v>
                </c:pt>
                <c:pt idx="137">
                  <c:v>-3.5284924000000004E-5</c:v>
                </c:pt>
                <c:pt idx="138">
                  <c:v>-2.2312532000000008E-5</c:v>
                </c:pt>
                <c:pt idx="139">
                  <c:v>4.2808912000000002E-5</c:v>
                </c:pt>
                <c:pt idx="140">
                  <c:v>1.21421652E-4</c:v>
                </c:pt>
                <c:pt idx="141">
                  <c:v>1.76424624E-4</c:v>
                </c:pt>
                <c:pt idx="142">
                  <c:v>1.8239192799999999E-4</c:v>
                </c:pt>
                <c:pt idx="143">
                  <c:v>1.11822088E-4</c:v>
                </c:pt>
                <c:pt idx="144">
                  <c:v>-2.1015291999999993E-5</c:v>
                </c:pt>
                <c:pt idx="145">
                  <c:v>-1.70457352E-4</c:v>
                </c:pt>
                <c:pt idx="146">
                  <c:v>-2.9525183199999999E-4</c:v>
                </c:pt>
                <c:pt idx="147">
                  <c:v>-3.5596266E-4</c:v>
                </c:pt>
                <c:pt idx="148">
                  <c:v>-3.2716393999999998E-4</c:v>
                </c:pt>
                <c:pt idx="149">
                  <c:v>-2.3583823600000002E-4</c:v>
                </c:pt>
                <c:pt idx="150">
                  <c:v>-1.3257792E-4</c:v>
                </c:pt>
                <c:pt idx="151">
                  <c:v>-5.8894691999999995E-5</c:v>
                </c:pt>
                <c:pt idx="152">
                  <c:v>-4.2549472000000007E-5</c:v>
                </c:pt>
                <c:pt idx="153">
                  <c:v>-7.1348192000000014E-5</c:v>
                </c:pt>
                <c:pt idx="154">
                  <c:v>-1.0222250399999999E-4</c:v>
                </c:pt>
                <c:pt idx="155">
                  <c:v>-1.0767091200000001E-4</c:v>
                </c:pt>
                <c:pt idx="156">
                  <c:v>-8.9250103999999992E-5</c:v>
                </c:pt>
                <c:pt idx="157">
                  <c:v>-6.4861992000000008E-5</c:v>
                </c:pt>
                <c:pt idx="158">
                  <c:v>-5.4224631999999997E-5</c:v>
                </c:pt>
                <c:pt idx="159">
                  <c:v>-6.0710824000000001E-5</c:v>
                </c:pt>
                <c:pt idx="160">
                  <c:v>-5.7856895999999987E-5</c:v>
                </c:pt>
                <c:pt idx="161">
                  <c:v>-1.9718031999999991E-5</c:v>
                </c:pt>
                <c:pt idx="162">
                  <c:v>5.085181599999999E-5</c:v>
                </c:pt>
                <c:pt idx="163">
                  <c:v>1.2557283599999998E-4</c:v>
                </c:pt>
                <c:pt idx="164">
                  <c:v>1.80575796E-4</c:v>
                </c:pt>
                <c:pt idx="165">
                  <c:v>2.060017E-4</c:v>
                </c:pt>
                <c:pt idx="166">
                  <c:v>2.2390359999999997E-4</c:v>
                </c:pt>
                <c:pt idx="167">
                  <c:v>2.7605266000000001E-4</c:v>
                </c:pt>
                <c:pt idx="168">
                  <c:v>3.8424248E-4</c:v>
                </c:pt>
                <c:pt idx="169">
                  <c:v>5.3186840000000004E-4</c:v>
                </c:pt>
                <c:pt idx="170">
                  <c:v>6.6470577999999995E-4</c:v>
                </c:pt>
                <c:pt idx="171">
                  <c:v>7.1529814000000004E-4</c:v>
                </c:pt>
                <c:pt idx="172">
                  <c:v>6.5666287999999998E-4</c:v>
                </c:pt>
                <c:pt idx="173">
                  <c:v>5.173393040000001E-4</c:v>
                </c:pt>
                <c:pt idx="174">
                  <c:v>3.5648154400000001E-4</c:v>
                </c:pt>
                <c:pt idx="175">
                  <c:v>2.3454098399999999E-4</c:v>
                </c:pt>
                <c:pt idx="176">
                  <c:v>1.8368918400000001E-4</c:v>
                </c:pt>
                <c:pt idx="177">
                  <c:v>1.98996624E-4</c:v>
                </c:pt>
                <c:pt idx="178">
                  <c:v>2.5996690000000002E-4</c:v>
                </c:pt>
                <c:pt idx="179">
                  <c:v>3.4662254E-4</c:v>
                </c:pt>
                <c:pt idx="180">
                  <c:v>4.5092063999999999E-4</c:v>
                </c:pt>
                <c:pt idx="181">
                  <c:v>5.6196437999999997E-4</c:v>
                </c:pt>
                <c:pt idx="182">
                  <c:v>6.5796014000000006E-4</c:v>
                </c:pt>
                <c:pt idx="183">
                  <c:v>7.1374146000000005E-4</c:v>
                </c:pt>
                <c:pt idx="184">
                  <c:v>7.1244422E-4</c:v>
                </c:pt>
                <c:pt idx="185">
                  <c:v>6.5951682000000005E-4</c:v>
                </c:pt>
                <c:pt idx="186">
                  <c:v>6.0036268E-4</c:v>
                </c:pt>
                <c:pt idx="187">
                  <c:v>6.0062213999999997E-4</c:v>
                </c:pt>
                <c:pt idx="188">
                  <c:v>7.0206635999999997E-4</c:v>
                </c:pt>
                <c:pt idx="189">
                  <c:v>9.1273820000000003E-4</c:v>
                </c:pt>
                <c:pt idx="190">
                  <c:v>1.2082495199999999E-3</c:v>
                </c:pt>
                <c:pt idx="191">
                  <c:v>1.5463102199999999E-3</c:v>
                </c:pt>
                <c:pt idx="192">
                  <c:v>1.8833332000000001E-3</c:v>
                </c:pt>
                <c:pt idx="193">
                  <c:v>2.2234693999999998E-3</c:v>
                </c:pt>
                <c:pt idx="194">
                  <c:v>2.6056361999999998E-3</c:v>
                </c:pt>
                <c:pt idx="195">
                  <c:v>3.0744587999999998E-3</c:v>
                </c:pt>
                <c:pt idx="196">
                  <c:v>3.6761188000000002E-3</c:v>
                </c:pt>
                <c:pt idx="197">
                  <c:v>4.4365608000000003E-3</c:v>
                </c:pt>
                <c:pt idx="198">
                  <c:v>5.3316565999999999E-3</c:v>
                </c:pt>
                <c:pt idx="199">
                  <c:v>6.3227480000000004E-3</c:v>
                </c:pt>
                <c:pt idx="200">
                  <c:v>7.3968625999999999E-3</c:v>
                </c:pt>
                <c:pt idx="201">
                  <c:v>8.5467356000000008E-3</c:v>
                </c:pt>
                <c:pt idx="202">
                  <c:v>9.7767793999999995E-3</c:v>
                </c:pt>
                <c:pt idx="203">
                  <c:v>1.1120201600000001E-2</c:v>
                </c:pt>
                <c:pt idx="204">
                  <c:v>1.2606059800000003E-2</c:v>
                </c:pt>
                <c:pt idx="205">
                  <c:v>1.423721E-2</c:v>
                </c:pt>
                <c:pt idx="206">
                  <c:v>1.6010537999999998E-2</c:v>
                </c:pt>
                <c:pt idx="207">
                  <c:v>1.7899838000000001E-2</c:v>
                </c:pt>
                <c:pt idx="208">
                  <c:v>1.9837396E-2</c:v>
                </c:pt>
                <c:pt idx="209">
                  <c:v>2.1774436000000001E-2</c:v>
                </c:pt>
                <c:pt idx="210">
                  <c:v>2.3701356E-2</c:v>
                </c:pt>
                <c:pt idx="211">
                  <c:v>2.5611672000000002E-2</c:v>
                </c:pt>
                <c:pt idx="212">
                  <c:v>2.7523804000000002E-2</c:v>
                </c:pt>
                <c:pt idx="213">
                  <c:v>2.9467587999999999E-2</c:v>
                </c:pt>
                <c:pt idx="214">
                  <c:v>3.1436277999999998E-2</c:v>
                </c:pt>
                <c:pt idx="215">
                  <c:v>3.3388883999999994E-2</c:v>
                </c:pt>
                <c:pt idx="216">
                  <c:v>3.5292193999999999E-2</c:v>
                </c:pt>
                <c:pt idx="217">
                  <c:v>3.7096393999999998E-2</c:v>
                </c:pt>
                <c:pt idx="218">
                  <c:v>3.8710679999999997E-2</c:v>
                </c:pt>
                <c:pt idx="219">
                  <c:v>4.0066815999999998E-2</c:v>
                </c:pt>
                <c:pt idx="220">
                  <c:v>4.1059464000000004E-2</c:v>
                </c:pt>
                <c:pt idx="221">
                  <c:v>4.1707306E-2</c:v>
                </c:pt>
                <c:pt idx="222">
                  <c:v>4.2048222000000003E-2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4.2020719999999998E-2</c:v>
                </c:pt>
                <c:pt idx="232">
                  <c:v>4.1688108000000001E-2</c:v>
                </c:pt>
                <c:pt idx="233">
                  <c:v>4.1095788000000001E-2</c:v>
                </c:pt>
                <c:pt idx="234">
                  <c:v>4.0185126000000002E-2</c:v>
                </c:pt>
                <c:pt idx="235">
                  <c:v>3.8935883999999997E-2</c:v>
                </c:pt>
                <c:pt idx="236">
                  <c:v>3.7522152000000003E-2</c:v>
                </c:pt>
                <c:pt idx="237">
                  <c:v>3.6002564000000001E-2</c:v>
                </c:pt>
                <c:pt idx="238">
                  <c:v>3.4478826000000004E-2</c:v>
                </c:pt>
                <c:pt idx="239">
                  <c:v>3.299556E-2</c:v>
                </c:pt>
                <c:pt idx="240">
                  <c:v>3.1531753999999995E-2</c:v>
                </c:pt>
                <c:pt idx="241">
                  <c:v>3.0039408E-2</c:v>
                </c:pt>
                <c:pt idx="242">
                  <c:v>2.8497249999999995E-2</c:v>
                </c:pt>
                <c:pt idx="243">
                  <c:v>2.6931480000000001E-2</c:v>
                </c:pt>
                <c:pt idx="244">
                  <c:v>2.5403072000000006E-2</c:v>
                </c:pt>
                <c:pt idx="245">
                  <c:v>2.3982593999999999E-2</c:v>
                </c:pt>
                <c:pt idx="246">
                  <c:v>2.271078E-2</c:v>
                </c:pt>
                <c:pt idx="247">
                  <c:v>2.1575175999999998E-2</c:v>
                </c:pt>
                <c:pt idx="248">
                  <c:v>2.0545428000000001E-2</c:v>
                </c:pt>
                <c:pt idx="249">
                  <c:v>1.9601555999999999E-2</c:v>
                </c:pt>
                <c:pt idx="250">
                  <c:v>1.8740966000000001E-2</c:v>
                </c:pt>
                <c:pt idx="251">
                  <c:v>1.7963400000000001E-2</c:v>
                </c:pt>
                <c:pt idx="252">
                  <c:v>1.7273268000000001E-2</c:v>
                </c:pt>
                <c:pt idx="253">
                  <c:v>1.6670570000000003E-2</c:v>
                </c:pt>
                <c:pt idx="254">
                  <c:v>1.6147264000000001E-2</c:v>
                </c:pt>
                <c:pt idx="255">
                  <c:v>1.5688819999999999E-2</c:v>
                </c:pt>
                <c:pt idx="256">
                  <c:v>1.5275001999999999E-2</c:v>
                </c:pt>
                <c:pt idx="257">
                  <c:v>1.4878306000000003E-2</c:v>
                </c:pt>
                <c:pt idx="258">
                  <c:v>1.4470714000000001E-2</c:v>
                </c:pt>
                <c:pt idx="259">
                  <c:v>1.4034582E-2</c:v>
                </c:pt>
                <c:pt idx="260">
                  <c:v>1.3576138000000001E-2</c:v>
                </c:pt>
                <c:pt idx="261">
                  <c:v>1.3140005999999999E-2</c:v>
                </c:pt>
                <c:pt idx="262">
                  <c:v>1.2774444000000001E-2</c:v>
                </c:pt>
                <c:pt idx="263">
                  <c:v>1.2492942E-2</c:v>
                </c:pt>
                <c:pt idx="264">
                  <c:v>1.2284606E-2</c:v>
                </c:pt>
                <c:pt idx="265">
                  <c:v>1.2112332E-2</c:v>
                </c:pt>
                <c:pt idx="266">
                  <c:v>1.1904254E-2</c:v>
                </c:pt>
                <c:pt idx="267">
                  <c:v>1.1612634E-2</c:v>
                </c:pt>
                <c:pt idx="268">
                  <c:v>1.1236953999999999E-2</c:v>
                </c:pt>
                <c:pt idx="269">
                  <c:v>1.0789665E-2</c:v>
                </c:pt>
                <c:pt idx="270">
                  <c:v>1.02987896E-2</c:v>
                </c:pt>
                <c:pt idx="271">
                  <c:v>9.8032436000000008E-3</c:v>
                </c:pt>
                <c:pt idx="272">
                  <c:v>9.3149623999999997E-3</c:v>
                </c:pt>
                <c:pt idx="273">
                  <c:v>8.8370585999999994E-3</c:v>
                </c:pt>
                <c:pt idx="274">
                  <c:v>8.3806894000000003E-3</c:v>
                </c:pt>
                <c:pt idx="275">
                  <c:v>7.9437790000000015E-3</c:v>
                </c:pt>
                <c:pt idx="276">
                  <c:v>7.5138737999999984E-3</c:v>
                </c:pt>
                <c:pt idx="277">
                  <c:v>7.0759255999999996E-3</c:v>
                </c:pt>
                <c:pt idx="278">
                  <c:v>6.6154054000000006E-3</c:v>
                </c:pt>
                <c:pt idx="279">
                  <c:v>6.1177841999999994E-3</c:v>
                </c:pt>
                <c:pt idx="280">
                  <c:v>5.5825427999999988E-3</c:v>
                </c:pt>
                <c:pt idx="281">
                  <c:v>5.0439285999999998E-3</c:v>
                </c:pt>
                <c:pt idx="282">
                  <c:v>4.5403399999999995E-3</c:v>
                </c:pt>
                <c:pt idx="283">
                  <c:v>4.0839710000000005E-3</c:v>
                </c:pt>
                <c:pt idx="284">
                  <c:v>3.6800104000000006E-3</c:v>
                </c:pt>
                <c:pt idx="285">
                  <c:v>3.323529E-3</c:v>
                </c:pt>
                <c:pt idx="286">
                  <c:v>2.9901383999999995E-3</c:v>
                </c:pt>
                <c:pt idx="287">
                  <c:v>2.6746496000000001E-3</c:v>
                </c:pt>
                <c:pt idx="288">
                  <c:v>2.3895162E-3</c:v>
                </c:pt>
                <c:pt idx="289">
                  <c:v>2.1487486E-3</c:v>
                </c:pt>
                <c:pt idx="290">
                  <c:v>1.9640216E-3</c:v>
                </c:pt>
                <c:pt idx="291">
                  <c:v>1.8426000000000002E-3</c:v>
                </c:pt>
                <c:pt idx="292">
                  <c:v>1.7764407999999998E-3</c:v>
                </c:pt>
                <c:pt idx="293">
                  <c:v>1.7390801999999997E-3</c:v>
                </c:pt>
                <c:pt idx="294">
                  <c:v>1.6916012000000001E-3</c:v>
                </c:pt>
                <c:pt idx="295">
                  <c:v>1.6140261999999998E-3</c:v>
                </c:pt>
                <c:pt idx="296">
                  <c:v>1.5035011999999996E-3</c:v>
                </c:pt>
                <c:pt idx="297">
                  <c:v>1.3670314E-3</c:v>
                </c:pt>
                <c:pt idx="298">
                  <c:v>1.2365292000000002E-3</c:v>
                </c:pt>
                <c:pt idx="299">
                  <c:v>1.1423496000000002E-3</c:v>
                </c:pt>
                <c:pt idx="300">
                  <c:v>1.0829360000000001E-3</c:v>
                </c:pt>
                <c:pt idx="301">
                  <c:v>1.0429810800000002E-3</c:v>
                </c:pt>
                <c:pt idx="302">
                  <c:v>1.0139229600000001E-3</c:v>
                </c:pt>
                <c:pt idx="303">
                  <c:v>9.7085454000000006E-4</c:v>
                </c:pt>
                <c:pt idx="304">
                  <c:v>9.0028459999999988E-4</c:v>
                </c:pt>
                <c:pt idx="305">
                  <c:v>8.1336949999999994E-4</c:v>
                </c:pt>
                <c:pt idx="306">
                  <c:v>7.2282215999999993E-4</c:v>
                </c:pt>
                <c:pt idx="307">
                  <c:v>6.3253425999999996E-4</c:v>
                </c:pt>
                <c:pt idx="308">
                  <c:v>5.619644E-4</c:v>
                </c:pt>
                <c:pt idx="309">
                  <c:v>5.1759878E-4</c:v>
                </c:pt>
                <c:pt idx="310">
                  <c:v>4.8283274000000007E-4</c:v>
                </c:pt>
                <c:pt idx="311">
                  <c:v>4.4988283999999998E-4</c:v>
                </c:pt>
                <c:pt idx="312">
                  <c:v>4.0629558000000005E-4</c:v>
                </c:pt>
                <c:pt idx="313">
                  <c:v>3.3650405999999998E-4</c:v>
                </c:pt>
                <c:pt idx="314">
                  <c:v>2.42324436E-4</c:v>
                </c:pt>
                <c:pt idx="315">
                  <c:v>1.3932358400000001E-4</c:v>
                </c:pt>
                <c:pt idx="316">
                  <c:v>2.6463704000000003E-5</c:v>
                </c:pt>
                <c:pt idx="317">
                  <c:v>-9.6774096000000001E-5</c:v>
                </c:pt>
                <c:pt idx="318">
                  <c:v>-2.3246539599999999E-4</c:v>
                </c:pt>
                <c:pt idx="319">
                  <c:v>-3.82426352E-4</c:v>
                </c:pt>
                <c:pt idx="320">
                  <c:v>-5.3524121999999998E-4</c:v>
                </c:pt>
                <c:pt idx="321">
                  <c:v>-6.6444634000000001E-4</c:v>
                </c:pt>
                <c:pt idx="322">
                  <c:v>-7.4098352000000005E-4</c:v>
                </c:pt>
                <c:pt idx="323">
                  <c:v>-7.6640942000000007E-4</c:v>
                </c:pt>
                <c:pt idx="324">
                  <c:v>-7.6589051999999996E-4</c:v>
                </c:pt>
                <c:pt idx="325">
                  <c:v>-7.7107947999999996E-4</c:v>
                </c:pt>
                <c:pt idx="326">
                  <c:v>-8.0843992E-4</c:v>
                </c:pt>
                <c:pt idx="327">
                  <c:v>-8.8627426000000009E-4</c:v>
                </c:pt>
                <c:pt idx="328">
                  <c:v>-9.7708106000000006E-4</c:v>
                </c:pt>
                <c:pt idx="329">
                  <c:v>-1.0502454199999998E-3</c:v>
                </c:pt>
                <c:pt idx="330">
                  <c:v>-1.0902004000000001E-3</c:v>
                </c:pt>
                <c:pt idx="331">
                  <c:v>-1.0959084000000002E-3</c:v>
                </c:pt>
                <c:pt idx="332">
                  <c:v>-1.0847522000000001E-3</c:v>
                </c:pt>
                <c:pt idx="333">
                  <c:v>-1.0808604E-3</c:v>
                </c:pt>
                <c:pt idx="334">
                  <c:v>-1.0922760000000001E-3</c:v>
                </c:pt>
                <c:pt idx="335">
                  <c:v>-1.1205557999999999E-3</c:v>
                </c:pt>
                <c:pt idx="336">
                  <c:v>-1.1646618000000001E-3</c:v>
                </c:pt>
                <c:pt idx="337">
                  <c:v>-1.2155136000000001E-3</c:v>
                </c:pt>
                <c:pt idx="338">
                  <c:v>-1.274149E-3</c:v>
                </c:pt>
                <c:pt idx="339">
                  <c:v>-1.3475728000000001E-3</c:v>
                </c:pt>
                <c:pt idx="340">
                  <c:v>-1.4204777999999999E-3</c:v>
                </c:pt>
                <c:pt idx="341">
                  <c:v>-1.4736648000000002E-3</c:v>
                </c:pt>
                <c:pt idx="342">
                  <c:v>-1.5019446000000001E-3</c:v>
                </c:pt>
                <c:pt idx="343">
                  <c:v>-1.49468E-3</c:v>
                </c:pt>
                <c:pt idx="344">
                  <c:v>-1.4570602000000001E-3</c:v>
                </c:pt>
                <c:pt idx="345">
                  <c:v>-1.4124350000000001E-3</c:v>
                </c:pt>
                <c:pt idx="346">
                  <c:v>-1.3779284E-3</c:v>
                </c:pt>
                <c:pt idx="347">
                  <c:v>-1.3680694000000001E-3</c:v>
                </c:pt>
                <c:pt idx="348">
                  <c:v>-1.3989438E-3</c:v>
                </c:pt>
                <c:pt idx="349">
                  <c:v>-1.4622490000000001E-3</c:v>
                </c:pt>
                <c:pt idx="350">
                  <c:v>-1.5434564E-3</c:v>
                </c:pt>
                <c:pt idx="351">
                  <c:v>-1.6280363999999999E-3</c:v>
                </c:pt>
                <c:pt idx="352">
                  <c:v>-1.7030167999999997E-3</c:v>
                </c:pt>
                <c:pt idx="353">
                  <c:v>-1.7551658000000002E-3</c:v>
                </c:pt>
                <c:pt idx="354">
                  <c:v>-1.7767000000000002E-3</c:v>
                </c:pt>
                <c:pt idx="355">
                  <c:v>-1.7624302000000002E-3</c:v>
                </c:pt>
                <c:pt idx="356">
                  <c:v>-1.7120971999999997E-3</c:v>
                </c:pt>
                <c:pt idx="357">
                  <c:v>-1.6308900000000001E-3</c:v>
                </c:pt>
                <c:pt idx="358">
                  <c:v>-1.5429369999999999E-3</c:v>
                </c:pt>
                <c:pt idx="359">
                  <c:v>-1.4783344000000001E-3</c:v>
                </c:pt>
                <c:pt idx="360">
                  <c:v>-1.4539463999999999E-3</c:v>
                </c:pt>
                <c:pt idx="361">
                  <c:v>-1.4661406000000001E-3</c:v>
                </c:pt>
                <c:pt idx="362">
                  <c:v>-1.4915666000000001E-3</c:v>
                </c:pt>
                <c:pt idx="363">
                  <c:v>-1.5047986000000001E-3</c:v>
                </c:pt>
                <c:pt idx="364">
                  <c:v>-1.4905290000000002E-3</c:v>
                </c:pt>
                <c:pt idx="365">
                  <c:v>-1.4661407999999999E-3</c:v>
                </c:pt>
                <c:pt idx="366">
                  <c:v>-1.4630274000000001E-3</c:v>
                </c:pt>
                <c:pt idx="367">
                  <c:v>-1.4920856E-3</c:v>
                </c:pt>
                <c:pt idx="368">
                  <c:v>-1.5325593999999999E-3</c:v>
                </c:pt>
                <c:pt idx="369">
                  <c:v>-1.5540936000000001E-3</c:v>
                </c:pt>
                <c:pt idx="370">
                  <c:v>-1.5237382E-3</c:v>
                </c:pt>
                <c:pt idx="371">
                  <c:v>-1.4417525999999999E-3</c:v>
                </c:pt>
                <c:pt idx="372">
                  <c:v>-1.3465352000000001E-3</c:v>
                </c:pt>
                <c:pt idx="373">
                  <c:v>-1.2770032000000001E-3</c:v>
                </c:pt>
                <c:pt idx="374">
                  <c:v>-1.2565068E-3</c:v>
                </c:pt>
                <c:pt idx="375">
                  <c:v>-1.2850462000000003E-3</c:v>
                </c:pt>
                <c:pt idx="376">
                  <c:v>-1.3379735999999999E-3</c:v>
                </c:pt>
                <c:pt idx="377">
                  <c:v>-1.3864902000000003E-3</c:v>
                </c:pt>
                <c:pt idx="378">
                  <c:v>-1.4088026E-3</c:v>
                </c:pt>
                <c:pt idx="379">
                  <c:v>-1.3950517999999999E-3</c:v>
                </c:pt>
                <c:pt idx="380">
                  <c:v>-1.3527615999999998E-3</c:v>
                </c:pt>
                <c:pt idx="381">
                  <c:v>-1.2891968000000001E-3</c:v>
                </c:pt>
                <c:pt idx="382">
                  <c:v>-1.2069518E-3</c:v>
                </c:pt>
                <c:pt idx="383">
                  <c:v>-1.1247068600000001E-3</c:v>
                </c:pt>
                <c:pt idx="384">
                  <c:v>-1.0665906599999998E-3</c:v>
                </c:pt>
                <c:pt idx="385">
                  <c:v>-1.0463538599999999E-3</c:v>
                </c:pt>
                <c:pt idx="386">
                  <c:v>-1.07281766E-3</c:v>
                </c:pt>
                <c:pt idx="387">
                  <c:v>-1.1594734599999997E-3</c:v>
                </c:pt>
                <c:pt idx="388">
                  <c:v>-1.3032076E-3</c:v>
                </c:pt>
                <c:pt idx="389">
                  <c:v>-1.4669192000000002E-3</c:v>
                </c:pt>
                <c:pt idx="390">
                  <c:v>-1.6163612E-3</c:v>
                </c:pt>
                <c:pt idx="391">
                  <c:v>-1.7302588E-3</c:v>
                </c:pt>
                <c:pt idx="392">
                  <c:v>-1.7772188000000002E-3</c:v>
                </c:pt>
                <c:pt idx="393">
                  <c:v>-1.7512740000000001E-3</c:v>
                </c:pt>
                <c:pt idx="394">
                  <c:v>-1.7001628000000001E-3</c:v>
                </c:pt>
                <c:pt idx="395">
                  <c:v>-1.6519053999999999E-3</c:v>
                </c:pt>
                <c:pt idx="396">
                  <c:v>-1.6199932E-3</c:v>
                </c:pt>
                <c:pt idx="397">
                  <c:v>-1.6163610000000002E-3</c:v>
                </c:pt>
                <c:pt idx="398">
                  <c:v>-1.6098747999999999E-3</c:v>
                </c:pt>
                <c:pt idx="399">
                  <c:v>-1.5577256E-3</c:v>
                </c:pt>
                <c:pt idx="400">
                  <c:v>-1.4708105999999999E-3</c:v>
                </c:pt>
                <c:pt idx="401">
                  <c:v>-1.3781878E-3</c:v>
                </c:pt>
                <c:pt idx="402">
                  <c:v>-1.3120283999999999E-3</c:v>
                </c:pt>
                <c:pt idx="403">
                  <c:v>-1.3078771999999999E-3</c:v>
                </c:pt>
                <c:pt idx="404">
                  <c:v>-1.366253E-3</c:v>
                </c:pt>
                <c:pt idx="405">
                  <c:v>-1.4505735999999999E-3</c:v>
                </c:pt>
                <c:pt idx="406">
                  <c:v>-1.5273702E-3</c:v>
                </c:pt>
                <c:pt idx="407">
                  <c:v>-1.5779625999999998E-3</c:v>
                </c:pt>
                <c:pt idx="408">
                  <c:v>-1.6000158E-3</c:v>
                </c:pt>
                <c:pt idx="409">
                  <c:v>-1.6013131999999999E-3</c:v>
                </c:pt>
                <c:pt idx="410">
                  <c:v>-1.5963836000000003E-3</c:v>
                </c:pt>
                <c:pt idx="411">
                  <c:v>-1.591973E-3</c:v>
                </c:pt>
                <c:pt idx="412">
                  <c:v>-1.5847086E-3</c:v>
                </c:pt>
                <c:pt idx="413">
                  <c:v>-1.5834114E-3</c:v>
                </c:pt>
                <c:pt idx="414">
                  <c:v>-1.5994971999999999E-3</c:v>
                </c:pt>
                <c:pt idx="415">
                  <c:v>-1.6319282E-3</c:v>
                </c:pt>
                <c:pt idx="416">
                  <c:v>-1.6791476E-3</c:v>
                </c:pt>
                <c:pt idx="417">
                  <c:v>-1.7297397999999999E-3</c:v>
                </c:pt>
                <c:pt idx="418">
                  <c:v>-1.755944E-3</c:v>
                </c:pt>
                <c:pt idx="419">
                  <c:v>-1.7510143999999999E-3</c:v>
                </c:pt>
                <c:pt idx="420">
                  <c:v>-1.7287019999999999E-3</c:v>
                </c:pt>
                <c:pt idx="421">
                  <c:v>-1.6949737999999998E-3</c:v>
                </c:pt>
                <c:pt idx="422">
                  <c:v>-1.669029E-3</c:v>
                </c:pt>
                <c:pt idx="423">
                  <c:v>-1.6692884000000002E-3</c:v>
                </c:pt>
                <c:pt idx="424">
                  <c:v>-1.6957519999999996E-3</c:v>
                </c:pt>
                <c:pt idx="425">
                  <c:v>-1.7528306000000001E-3</c:v>
                </c:pt>
                <c:pt idx="426">
                  <c:v>-1.8431185999999999E-3</c:v>
                </c:pt>
                <c:pt idx="427">
                  <c:v>-1.9450817999999998E-3</c:v>
                </c:pt>
                <c:pt idx="428">
                  <c:v>-2.0361479999999998E-3</c:v>
                </c:pt>
                <c:pt idx="429">
                  <c:v>-2.096859E-3</c:v>
                </c:pt>
                <c:pt idx="430">
                  <c:v>-2.1072367999999996E-3</c:v>
                </c:pt>
                <c:pt idx="431">
                  <c:v>-2.0880375999999998E-3</c:v>
                </c:pt>
                <c:pt idx="432">
                  <c:v>-2.0716924000000001E-3</c:v>
                </c:pt>
                <c:pt idx="433">
                  <c:v>-2.0662440000000001E-3</c:v>
                </c:pt>
                <c:pt idx="434">
                  <c:v>-2.0690978E-3</c:v>
                </c:pt>
                <c:pt idx="435">
                  <c:v>-2.0766218000000001E-3</c:v>
                </c:pt>
                <c:pt idx="436">
                  <c:v>-2.0722112000000001E-3</c:v>
                </c:pt>
                <c:pt idx="437">
                  <c:v>-2.0665032000000004E-3</c:v>
                </c:pt>
                <c:pt idx="438">
                  <c:v>-2.0859618000000002E-3</c:v>
                </c:pt>
                <c:pt idx="439">
                  <c:v>-2.1339598000000002E-3</c:v>
                </c:pt>
                <c:pt idx="440">
                  <c:v>-2.1848116000000002E-3</c:v>
                </c:pt>
                <c:pt idx="441">
                  <c:v>-2.2019352E-3</c:v>
                </c:pt>
                <c:pt idx="442">
                  <c:v>-2.1477106000000004E-3</c:v>
                </c:pt>
                <c:pt idx="443">
                  <c:v>-2.0291429999999997E-3</c:v>
                </c:pt>
                <c:pt idx="444">
                  <c:v>-1.8996783999999998E-3</c:v>
                </c:pt>
                <c:pt idx="445">
                  <c:v>-1.8067960000000001E-3</c:v>
                </c:pt>
                <c:pt idx="446">
                  <c:v>-1.7728081999999999E-3</c:v>
                </c:pt>
                <c:pt idx="447">
                  <c:v>-1.8031636E-3</c:v>
                </c:pt>
                <c:pt idx="448">
                  <c:v>-1.8755496E-3</c:v>
                </c:pt>
                <c:pt idx="449">
                  <c:v>-1.9564973999999999E-3</c:v>
                </c:pt>
                <c:pt idx="450">
                  <c:v>-2.0257700000000001E-3</c:v>
                </c:pt>
                <c:pt idx="451">
                  <c:v>-2.0675411999999996E-3</c:v>
                </c:pt>
                <c:pt idx="452">
                  <c:v>-2.0753246000000001E-3</c:v>
                </c:pt>
                <c:pt idx="453">
                  <c:v>-2.0594982E-3</c:v>
                </c:pt>
                <c:pt idx="454">
                  <c:v>-2.0465257999999998E-3</c:v>
                </c:pt>
                <c:pt idx="455">
                  <c:v>-2.0576822E-3</c:v>
                </c:pt>
                <c:pt idx="456">
                  <c:v>-2.1064583999999996E-3</c:v>
                </c:pt>
                <c:pt idx="457">
                  <c:v>-2.1811794000000002E-3</c:v>
                </c:pt>
                <c:pt idx="458">
                  <c:v>-2.2499332E-3</c:v>
                </c:pt>
                <c:pt idx="459">
                  <c:v>-2.2701702000000002E-3</c:v>
                </c:pt>
                <c:pt idx="460">
                  <c:v>-2.2283989999999998E-3</c:v>
                </c:pt>
                <c:pt idx="461">
                  <c:v>-2.1326626000000002E-3</c:v>
                </c:pt>
                <c:pt idx="462">
                  <c:v>-2.0190244E-3</c:v>
                </c:pt>
                <c:pt idx="463">
                  <c:v>-1.9362603999999999E-3</c:v>
                </c:pt>
                <c:pt idx="464">
                  <c:v>-1.9105750000000001E-3</c:v>
                </c:pt>
                <c:pt idx="465">
                  <c:v>-1.9341848000000001E-3</c:v>
                </c:pt>
                <c:pt idx="466">
                  <c:v>-1.9886690000000002E-3</c:v>
                </c:pt>
                <c:pt idx="467">
                  <c:v>-2.0454881999999999E-3</c:v>
                </c:pt>
                <c:pt idx="468">
                  <c:v>-2.0802542000000002E-3</c:v>
                </c:pt>
                <c:pt idx="469">
                  <c:v>-2.0893347999999998E-3</c:v>
                </c:pt>
                <c:pt idx="470">
                  <c:v>-2.0823295999999997E-3</c:v>
                </c:pt>
                <c:pt idx="471">
                  <c:v>-2.0774000000000001E-3</c:v>
                </c:pt>
                <c:pt idx="472">
                  <c:v>-2.0945235999999998E-3</c:v>
                </c:pt>
                <c:pt idx="473">
                  <c:v>-2.1432998000000003E-3</c:v>
                </c:pt>
                <c:pt idx="474">
                  <c:v>-2.2141292000000001E-3</c:v>
                </c:pt>
                <c:pt idx="475">
                  <c:v>-2.2862557999999999E-3</c:v>
                </c:pt>
                <c:pt idx="476">
                  <c:v>-2.3285457999999998E-3</c:v>
                </c:pt>
                <c:pt idx="477">
                  <c:v>-2.3103844000000001E-3</c:v>
                </c:pt>
                <c:pt idx="478">
                  <c:v>-2.2143886000000001E-3</c:v>
                </c:pt>
                <c:pt idx="479">
                  <c:v>-2.0605357999999999E-3</c:v>
                </c:pt>
                <c:pt idx="480">
                  <c:v>-1.8867056E-3</c:v>
                </c:pt>
                <c:pt idx="481">
                  <c:v>-1.733372E-3</c:v>
                </c:pt>
                <c:pt idx="482">
                  <c:v>-1.6298521999999998E-3</c:v>
                </c:pt>
                <c:pt idx="483">
                  <c:v>-1.5815949999999999E-3</c:v>
                </c:pt>
                <c:pt idx="484">
                  <c:v>-1.5694010000000002E-3</c:v>
                </c:pt>
                <c:pt idx="485">
                  <c:v>-1.5678444E-3</c:v>
                </c:pt>
                <c:pt idx="486">
                  <c:v>-1.5424184E-3</c:v>
                </c:pt>
                <c:pt idx="487">
                  <c:v>-1.4705514E-3</c:v>
                </c:pt>
                <c:pt idx="488">
                  <c:v>-1.35172418E-3</c:v>
                </c:pt>
                <c:pt idx="489">
                  <c:v>-1.19994712E-3</c:v>
                </c:pt>
                <c:pt idx="490">
                  <c:v>-1.0359759400000001E-3</c:v>
                </c:pt>
                <c:pt idx="491">
                  <c:v>-8.9120395999999998E-4</c:v>
                </c:pt>
                <c:pt idx="492">
                  <c:v>-7.8275463999999992E-4</c:v>
                </c:pt>
                <c:pt idx="493">
                  <c:v>-7.1477926000000007E-4</c:v>
                </c:pt>
                <c:pt idx="494">
                  <c:v>-6.8546161999999996E-4</c:v>
                </c:pt>
                <c:pt idx="495">
                  <c:v>-6.7949431999999991E-4</c:v>
                </c:pt>
                <c:pt idx="496">
                  <c:v>-6.7508371999999998E-4</c:v>
                </c:pt>
                <c:pt idx="497">
                  <c:v>-6.5017670000000005E-4</c:v>
                </c:pt>
                <c:pt idx="498">
                  <c:v>-5.9102256000000011E-4</c:v>
                </c:pt>
                <c:pt idx="499">
                  <c:v>-4.9736183999999988E-4</c:v>
                </c:pt>
                <c:pt idx="500">
                  <c:v>-3.922854E-4</c:v>
                </c:pt>
                <c:pt idx="501">
                  <c:v>-3.0614865999999998E-4</c:v>
                </c:pt>
                <c:pt idx="502">
                  <c:v>-2.6956650000000001E-4</c:v>
                </c:pt>
                <c:pt idx="503">
                  <c:v>-2.8876566000000004E-4</c:v>
                </c:pt>
                <c:pt idx="504">
                  <c:v>-3.2690452000000002E-4</c:v>
                </c:pt>
                <c:pt idx="505">
                  <c:v>-3.2664506E-4</c:v>
                </c:pt>
                <c:pt idx="506">
                  <c:v>-2.4803229999999997E-4</c:v>
                </c:pt>
                <c:pt idx="507">
                  <c:v>-7.3164340000000003E-5</c:v>
                </c:pt>
                <c:pt idx="508">
                  <c:v>1.7642466000000002E-4</c:v>
                </c:pt>
                <c:pt idx="509">
                  <c:v>4.3431597999999994E-4</c:v>
                </c:pt>
                <c:pt idx="510">
                  <c:v>6.4161494000000003E-4</c:v>
                </c:pt>
                <c:pt idx="511">
                  <c:v>7.7626844000000007E-4</c:v>
                </c:pt>
                <c:pt idx="512">
                  <c:v>8.3334700000000012E-4</c:v>
                </c:pt>
                <c:pt idx="513">
                  <c:v>8.4087098000000006E-4</c:v>
                </c:pt>
                <c:pt idx="514">
                  <c:v>8.4113044000000002E-4</c:v>
                </c:pt>
                <c:pt idx="515">
                  <c:v>8.4450326000000007E-4</c:v>
                </c:pt>
                <c:pt idx="516">
                  <c:v>8.4580049999999991E-4</c:v>
                </c:pt>
                <c:pt idx="517">
                  <c:v>8.374981599999999E-4</c:v>
                </c:pt>
                <c:pt idx="518">
                  <c:v>8.0065653999999986E-4</c:v>
                </c:pt>
                <c:pt idx="519">
                  <c:v>7.254166199999999E-4</c:v>
                </c:pt>
                <c:pt idx="520">
                  <c:v>6.1255673999999997E-4</c:v>
                </c:pt>
                <c:pt idx="521">
                  <c:v>4.6934143999999999E-4</c:v>
                </c:pt>
                <c:pt idx="522">
                  <c:v>3.23272216E-4</c:v>
                </c:pt>
                <c:pt idx="523">
                  <c:v>1.9692104400000003E-4</c:v>
                </c:pt>
                <c:pt idx="524">
                  <c:v>1.1130319200000001E-4</c:v>
                </c:pt>
                <c:pt idx="525">
                  <c:v>1.02222512E-4</c:v>
                </c:pt>
                <c:pt idx="526">
                  <c:v>1.63192812E-4</c:v>
                </c:pt>
                <c:pt idx="527">
                  <c:v>2.5192403600000001E-4</c:v>
                </c:pt>
                <c:pt idx="528">
                  <c:v>3.4065524800000002E-4</c:v>
                </c:pt>
                <c:pt idx="529">
                  <c:v>3.9150706000000001E-4</c:v>
                </c:pt>
                <c:pt idx="530">
                  <c:v>3.6763784000000004E-4</c:v>
                </c:pt>
                <c:pt idx="531">
                  <c:v>2.9161956400000004E-4</c:v>
                </c:pt>
                <c:pt idx="532">
                  <c:v>2.0236944400000003E-4</c:v>
                </c:pt>
                <c:pt idx="533">
                  <c:v>1.25313392E-4</c:v>
                </c:pt>
                <c:pt idx="534">
                  <c:v>9.1585152000000001E-5</c:v>
                </c:pt>
                <c:pt idx="535">
                  <c:v>9.9368592000000008E-5</c:v>
                </c:pt>
                <c:pt idx="536">
                  <c:v>1.0870871999999999E-4</c:v>
                </c:pt>
                <c:pt idx="537">
                  <c:v>9.6514663999999994E-5</c:v>
                </c:pt>
                <c:pt idx="538">
                  <c:v>5.8894696000000006E-5</c:v>
                </c:pt>
                <c:pt idx="539">
                  <c:v>-5.1890400000000648E-7</c:v>
                </c:pt>
                <c:pt idx="540">
                  <c:v>-5.7597464E-5</c:v>
                </c:pt>
                <c:pt idx="541">
                  <c:v>-8.8471776000000003E-5</c:v>
                </c:pt>
                <c:pt idx="542">
                  <c:v>-8.8471776000000003E-5</c:v>
                </c:pt>
                <c:pt idx="543">
                  <c:v>-7.4202127999999995E-5</c:v>
                </c:pt>
                <c:pt idx="544">
                  <c:v>-6.7456475999999995E-5</c:v>
                </c:pt>
                <c:pt idx="545">
                  <c:v>-8.3282815999999999E-5</c:v>
                </c:pt>
                <c:pt idx="546">
                  <c:v>-1.2583229599999999E-4</c:v>
                </c:pt>
                <c:pt idx="547">
                  <c:v>-1.9199154000000001E-4</c:v>
                </c:pt>
                <c:pt idx="548">
                  <c:v>-2.5944802800000001E-4</c:v>
                </c:pt>
                <c:pt idx="549">
                  <c:v>-3.0926203999999998E-4</c:v>
                </c:pt>
                <c:pt idx="550">
                  <c:v>-3.3183400000000004E-4</c:v>
                </c:pt>
                <c:pt idx="551">
                  <c:v>-3.1367264000000002E-4</c:v>
                </c:pt>
                <c:pt idx="552">
                  <c:v>-2.4725394800000002E-4</c:v>
                </c:pt>
                <c:pt idx="553">
                  <c:v>-1.5255542000000002E-4</c:v>
                </c:pt>
                <c:pt idx="554">
                  <c:v>-6.486199999999999E-5</c:v>
                </c:pt>
                <c:pt idx="555">
                  <c:v>-2.1274744000000002E-5</c:v>
                </c:pt>
                <c:pt idx="556">
                  <c:v>-4.7478984E-5</c:v>
                </c:pt>
                <c:pt idx="557">
                  <c:v>-1.25572836E-4</c:v>
                </c:pt>
                <c:pt idx="558">
                  <c:v>-1.9925606399999999E-4</c:v>
                </c:pt>
                <c:pt idx="559">
                  <c:v>-2.1430404799999998E-4</c:v>
                </c:pt>
                <c:pt idx="560">
                  <c:v>-1.4658812399999995E-4</c:v>
                </c:pt>
                <c:pt idx="561">
                  <c:v>-9.0806840000000141E-6</c:v>
                </c:pt>
                <c:pt idx="562">
                  <c:v>1.2635117600000003E-4</c:v>
                </c:pt>
                <c:pt idx="563">
                  <c:v>1.8628366E-4</c:v>
                </c:pt>
                <c:pt idx="564">
                  <c:v>1.5852272399999998E-4</c:v>
                </c:pt>
                <c:pt idx="565">
                  <c:v>7.5758824000000016E-5</c:v>
                </c:pt>
                <c:pt idx="566">
                  <c:v>-2.2312515999999991E-5</c:v>
                </c:pt>
                <c:pt idx="567">
                  <c:v>-8.7693411999999996E-5</c:v>
                </c:pt>
                <c:pt idx="568">
                  <c:v>-1.0377918799999999E-4</c:v>
                </c:pt>
                <c:pt idx="569">
                  <c:v>-1.00665808E-4</c:v>
                </c:pt>
                <c:pt idx="570">
                  <c:v>-9.7552448000000003E-5</c:v>
                </c:pt>
                <c:pt idx="571">
                  <c:v>-9.5476868000000007E-5</c:v>
                </c:pt>
                <c:pt idx="572">
                  <c:v>-9.7552452E-5</c:v>
                </c:pt>
                <c:pt idx="573">
                  <c:v>-9.6255211999999986E-5</c:v>
                </c:pt>
                <c:pt idx="574">
                  <c:v>-8.0947783999999994E-5</c:v>
                </c:pt>
                <c:pt idx="575">
                  <c:v>-5.3446288000000004E-5</c:v>
                </c:pt>
                <c:pt idx="576">
                  <c:v>-1.9199151999999999E-5</c:v>
                </c:pt>
                <c:pt idx="577">
                  <c:v>1.1675159999999999E-5</c:v>
                </c:pt>
                <c:pt idx="578">
                  <c:v>2.1534184000000001E-5</c:v>
                </c:pt>
                <c:pt idx="579">
                  <c:v>7.7834400000000018E-6</c:v>
                </c:pt>
                <c:pt idx="580">
                  <c:v>-3.1133756000000003E-5</c:v>
                </c:pt>
                <c:pt idx="581">
                  <c:v>-9.2363491999999996E-5</c:v>
                </c:pt>
                <c:pt idx="582">
                  <c:v>-1.50739284E-4</c:v>
                </c:pt>
                <c:pt idx="583">
                  <c:v>-1.8109469600000001E-4</c:v>
                </c:pt>
                <c:pt idx="584">
                  <c:v>-1.73830152E-4</c:v>
                </c:pt>
                <c:pt idx="585">
                  <c:v>-1.2712951600000002E-4</c:v>
                </c:pt>
                <c:pt idx="586">
                  <c:v>-5.8894684E-5</c:v>
                </c:pt>
                <c:pt idx="587">
                  <c:v>-1.5826323999999997E-5</c:v>
                </c:pt>
                <c:pt idx="588">
                  <c:v>-2.8020384000000003E-5</c:v>
                </c:pt>
                <c:pt idx="589">
                  <c:v>-9.4179632000000003E-5</c:v>
                </c:pt>
                <c:pt idx="590">
                  <c:v>-1.9821828799999999E-4</c:v>
                </c:pt>
                <c:pt idx="591">
                  <c:v>-3.1652657999999998E-4</c:v>
                </c:pt>
                <c:pt idx="592">
                  <c:v>-4.1356013999999992E-4</c:v>
                </c:pt>
                <c:pt idx="593">
                  <c:v>-4.6467140000000008E-4</c:v>
                </c:pt>
                <c:pt idx="594">
                  <c:v>-4.7297373999999998E-4</c:v>
                </c:pt>
                <c:pt idx="595">
                  <c:v>-4.4132108E-4</c:v>
                </c:pt>
                <c:pt idx="596">
                  <c:v>-3.7282679999999993E-4</c:v>
                </c:pt>
                <c:pt idx="597">
                  <c:v>-2.88506192E-4</c:v>
                </c:pt>
              </c:numCache>
            </c:numRef>
          </c:val>
          <c:smooth val="0"/>
        </c:ser>
        <c:ser>
          <c:idx val="101"/>
          <c:order val="100"/>
          <c:marker>
            <c:symbol val="none"/>
          </c:marker>
          <c:val>
            <c:numRef>
              <c:f>Sheet1!$CY$2:$CY$599</c:f>
              <c:numCache>
                <c:formatCode>0.00E+00</c:formatCode>
                <c:ptCount val="598"/>
                <c:pt idx="0">
                  <c:v>2.1923360000000001E-4</c:v>
                </c:pt>
                <c:pt idx="1">
                  <c:v>1.4269639999999999E-4</c:v>
                </c:pt>
                <c:pt idx="2">
                  <c:v>2.6256138000000002E-4</c:v>
                </c:pt>
                <c:pt idx="3">
                  <c:v>3.1341318000000006E-4</c:v>
                </c:pt>
                <c:pt idx="4">
                  <c:v>3.6452444E-4</c:v>
                </c:pt>
                <c:pt idx="5">
                  <c:v>3.6218939999999999E-4</c:v>
                </c:pt>
                <c:pt idx="6">
                  <c:v>2.8694948399999996E-4</c:v>
                </c:pt>
                <c:pt idx="7">
                  <c:v>1.6993844400000003E-4</c:v>
                </c:pt>
                <c:pt idx="8">
                  <c:v>4.9554564000000003E-5</c:v>
                </c:pt>
                <c:pt idx="9">
                  <c:v>-2.568536E-5</c:v>
                </c:pt>
                <c:pt idx="10">
                  <c:v>-1.2972400000000001E-5</c:v>
                </c:pt>
                <c:pt idx="11">
                  <c:v>7.7315516000000013E-5</c:v>
                </c:pt>
                <c:pt idx="12">
                  <c:v>2.0626117600000001E-4</c:v>
                </c:pt>
                <c:pt idx="13">
                  <c:v>3.4350917599999998E-4</c:v>
                </c:pt>
                <c:pt idx="14">
                  <c:v>4.6233636000000001E-4</c:v>
                </c:pt>
                <c:pt idx="15">
                  <c:v>5.5262425999999998E-4</c:v>
                </c:pt>
                <c:pt idx="16">
                  <c:v>6.2993975999999993E-4</c:v>
                </c:pt>
                <c:pt idx="17">
                  <c:v>6.9609899999999994E-4</c:v>
                </c:pt>
                <c:pt idx="18">
                  <c:v>7.3138393999999988E-4</c:v>
                </c:pt>
                <c:pt idx="19">
                  <c:v>7.1815209999999993E-4</c:v>
                </c:pt>
                <c:pt idx="20">
                  <c:v>6.4109603999999991E-4</c:v>
                </c:pt>
                <c:pt idx="21">
                  <c:v>5.0177245599999996E-4</c:v>
                </c:pt>
                <c:pt idx="22">
                  <c:v>3.3287179600000001E-4</c:v>
                </c:pt>
                <c:pt idx="23">
                  <c:v>1.7772188E-4</c:v>
                </c:pt>
                <c:pt idx="24">
                  <c:v>6.3045855999999985E-5</c:v>
                </c:pt>
                <c:pt idx="25">
                  <c:v>9.3401279999999988E-6</c:v>
                </c:pt>
                <c:pt idx="26">
                  <c:v>1.3231852000000002E-5</c:v>
                </c:pt>
                <c:pt idx="27">
                  <c:v>5.1111252000000009E-5</c:v>
                </c:pt>
                <c:pt idx="28">
                  <c:v>9.8590228E-5</c:v>
                </c:pt>
                <c:pt idx="29">
                  <c:v>1.3517239199999998E-4</c:v>
                </c:pt>
                <c:pt idx="30">
                  <c:v>1.4062079999999999E-4</c:v>
                </c:pt>
                <c:pt idx="31">
                  <c:v>1.1467599600000001E-4</c:v>
                </c:pt>
                <c:pt idx="32">
                  <c:v>7.3683220000000008E-5</c:v>
                </c:pt>
                <c:pt idx="33">
                  <c:v>3.6582163999999998E-5</c:v>
                </c:pt>
                <c:pt idx="34">
                  <c:v>2.4647560000000002E-5</c:v>
                </c:pt>
                <c:pt idx="35">
                  <c:v>4.7478979999999996E-5</c:v>
                </c:pt>
                <c:pt idx="36">
                  <c:v>9.7293003999999989E-5</c:v>
                </c:pt>
                <c:pt idx="37">
                  <c:v>1.5540935999999999E-4</c:v>
                </c:pt>
                <c:pt idx="38">
                  <c:v>2.0470447599999999E-4</c:v>
                </c:pt>
                <c:pt idx="39">
                  <c:v>2.4050829999999998E-4</c:v>
                </c:pt>
                <c:pt idx="40">
                  <c:v>2.6956647999999998E-4</c:v>
                </c:pt>
                <c:pt idx="41">
                  <c:v>2.9187899999999999E-4</c:v>
                </c:pt>
                <c:pt idx="42">
                  <c:v>3.0952145999999994E-4</c:v>
                </c:pt>
                <c:pt idx="43">
                  <c:v>3.2067771999999995E-4</c:v>
                </c:pt>
                <c:pt idx="44">
                  <c:v>3.1652656000000001E-4</c:v>
                </c:pt>
                <c:pt idx="45">
                  <c:v>2.9084119999999998E-4</c:v>
                </c:pt>
                <c:pt idx="46">
                  <c:v>2.4855118E-4</c:v>
                </c:pt>
                <c:pt idx="47">
                  <c:v>2.0029386000000002E-4</c:v>
                </c:pt>
                <c:pt idx="48">
                  <c:v>1.6345226000000001E-4</c:v>
                </c:pt>
                <c:pt idx="49">
                  <c:v>1.5514992E-4</c:v>
                </c:pt>
                <c:pt idx="50">
                  <c:v>1.9121319999999999E-4</c:v>
                </c:pt>
                <c:pt idx="51">
                  <c:v>2.7423656000000001E-4</c:v>
                </c:pt>
                <c:pt idx="52">
                  <c:v>3.9098816E-4</c:v>
                </c:pt>
                <c:pt idx="53">
                  <c:v>5.2590112000000001E-4</c:v>
                </c:pt>
                <c:pt idx="54">
                  <c:v>6.5458732000000001E-4</c:v>
                </c:pt>
                <c:pt idx="55">
                  <c:v>7.5188032000000004E-4</c:v>
                </c:pt>
                <c:pt idx="56">
                  <c:v>8.0636439999999998E-4</c:v>
                </c:pt>
                <c:pt idx="57">
                  <c:v>8.0247267999999992E-4</c:v>
                </c:pt>
                <c:pt idx="58">
                  <c:v>7.3164338000000003E-4</c:v>
                </c:pt>
                <c:pt idx="59">
                  <c:v>6.0736779999999999E-4</c:v>
                </c:pt>
                <c:pt idx="60">
                  <c:v>4.504017599999999E-4</c:v>
                </c:pt>
                <c:pt idx="61">
                  <c:v>3.0173805200000003E-4</c:v>
                </c:pt>
                <c:pt idx="62">
                  <c:v>2.2442253199999999E-4</c:v>
                </c:pt>
                <c:pt idx="63">
                  <c:v>2.38692172E-4</c:v>
                </c:pt>
                <c:pt idx="64">
                  <c:v>3.1730491199999996E-4</c:v>
                </c:pt>
                <c:pt idx="65">
                  <c:v>4.17711292E-4</c:v>
                </c:pt>
                <c:pt idx="66">
                  <c:v>4.7167648000000001E-4</c:v>
                </c:pt>
                <c:pt idx="67">
                  <c:v>4.241975039999999E-4</c:v>
                </c:pt>
                <c:pt idx="68">
                  <c:v>2.9836520400000003E-4</c:v>
                </c:pt>
                <c:pt idx="69">
                  <c:v>1.5229597599999997E-4</c:v>
                </c:pt>
                <c:pt idx="70">
                  <c:v>3.4247132E-5</c:v>
                </c:pt>
                <c:pt idx="71">
                  <c:v>-4.6700680000000046E-6</c:v>
                </c:pt>
                <c:pt idx="72">
                  <c:v>4.4106147999999992E-5</c:v>
                </c:pt>
                <c:pt idx="73">
                  <c:v>1.25053928E-4</c:v>
                </c:pt>
                <c:pt idx="74">
                  <c:v>2.0963397600000001E-4</c:v>
                </c:pt>
                <c:pt idx="75">
                  <c:v>2.9499238E-4</c:v>
                </c:pt>
                <c:pt idx="76">
                  <c:v>3.6348665999999996E-4</c:v>
                </c:pt>
                <c:pt idx="77">
                  <c:v>4.1952744000000008E-4</c:v>
                </c:pt>
                <c:pt idx="78">
                  <c:v>4.760871200000001E-4</c:v>
                </c:pt>
                <c:pt idx="79">
                  <c:v>5.1526377999999999E-4</c:v>
                </c:pt>
                <c:pt idx="80">
                  <c:v>5.2771728E-4</c:v>
                </c:pt>
                <c:pt idx="81">
                  <c:v>5.2019327999999992E-4</c:v>
                </c:pt>
                <c:pt idx="82">
                  <c:v>4.895784199999999E-4</c:v>
                </c:pt>
                <c:pt idx="83">
                  <c:v>4.5429347999999996E-4</c:v>
                </c:pt>
                <c:pt idx="84">
                  <c:v>4.4365610000000004E-4</c:v>
                </c:pt>
                <c:pt idx="85">
                  <c:v>4.5766627999999998E-4</c:v>
                </c:pt>
                <c:pt idx="86">
                  <c:v>4.8905948000000006E-4</c:v>
                </c:pt>
                <c:pt idx="87">
                  <c:v>5.3083060000000003E-4</c:v>
                </c:pt>
                <c:pt idx="88">
                  <c:v>5.5833210000000007E-4</c:v>
                </c:pt>
                <c:pt idx="89">
                  <c:v>5.4977032000000001E-4</c:v>
                </c:pt>
                <c:pt idx="90">
                  <c:v>5.0255077999999996E-4</c:v>
                </c:pt>
                <c:pt idx="91">
                  <c:v>4.2264080000000001E-4</c:v>
                </c:pt>
                <c:pt idx="92">
                  <c:v>3.2560724000000002E-4</c:v>
                </c:pt>
                <c:pt idx="93">
                  <c:v>2.438811E-4</c:v>
                </c:pt>
                <c:pt idx="94">
                  <c:v>2.0522334000000003E-4</c:v>
                </c:pt>
                <c:pt idx="95">
                  <c:v>2.3013035999999999E-4</c:v>
                </c:pt>
                <c:pt idx="96">
                  <c:v>3.2171550000000004E-4</c:v>
                </c:pt>
                <c:pt idx="97">
                  <c:v>4.6052020000000003E-4</c:v>
                </c:pt>
                <c:pt idx="98">
                  <c:v>6.1333508000000001E-4</c:v>
                </c:pt>
                <c:pt idx="99">
                  <c:v>7.4591302000000009E-4</c:v>
                </c:pt>
                <c:pt idx="100">
                  <c:v>8.3749816000000012E-4</c:v>
                </c:pt>
                <c:pt idx="101">
                  <c:v>8.9094445999999996E-4</c:v>
                </c:pt>
                <c:pt idx="102">
                  <c:v>9.2285656000000004E-4</c:v>
                </c:pt>
                <c:pt idx="103">
                  <c:v>9.4127737999999991E-4</c:v>
                </c:pt>
                <c:pt idx="104">
                  <c:v>9.5035806000000008E-4</c:v>
                </c:pt>
                <c:pt idx="105">
                  <c:v>9.5710372E-4</c:v>
                </c:pt>
                <c:pt idx="106">
                  <c:v>9.6644383999999989E-4</c:v>
                </c:pt>
                <c:pt idx="107">
                  <c:v>9.9342636000000002E-4</c:v>
                </c:pt>
                <c:pt idx="108">
                  <c:v>1.0486888199999999E-3</c:v>
                </c:pt>
                <c:pt idx="109">
                  <c:v>1.11199406E-3</c:v>
                </c:pt>
                <c:pt idx="110">
                  <c:v>1.14234948E-3</c:v>
                </c:pt>
                <c:pt idx="111">
                  <c:v>1.10317284E-3</c:v>
                </c:pt>
                <c:pt idx="112">
                  <c:v>9.760433799999999E-4</c:v>
                </c:pt>
                <c:pt idx="113">
                  <c:v>7.8846242000000003E-4</c:v>
                </c:pt>
                <c:pt idx="114">
                  <c:v>5.9543317999999996E-4</c:v>
                </c:pt>
                <c:pt idx="115">
                  <c:v>4.4728835999999998E-4</c:v>
                </c:pt>
                <c:pt idx="116">
                  <c:v>3.8476138000000001E-4</c:v>
                </c:pt>
                <c:pt idx="117">
                  <c:v>4.1070617999999998E-4</c:v>
                </c:pt>
                <c:pt idx="118">
                  <c:v>4.8283273999999996E-4</c:v>
                </c:pt>
                <c:pt idx="119">
                  <c:v>5.6196437999999987E-4</c:v>
                </c:pt>
                <c:pt idx="120">
                  <c:v>6.0762722E-4</c:v>
                </c:pt>
                <c:pt idx="121">
                  <c:v>5.8246076000000003E-4</c:v>
                </c:pt>
                <c:pt idx="122">
                  <c:v>4.9917796000000002E-4</c:v>
                </c:pt>
                <c:pt idx="123">
                  <c:v>3.9851211999999996E-4</c:v>
                </c:pt>
                <c:pt idx="124">
                  <c:v>3.0562972000000002E-4</c:v>
                </c:pt>
                <c:pt idx="125">
                  <c:v>2.3246537999999998E-4</c:v>
                </c:pt>
                <c:pt idx="126">
                  <c:v>1.77981308E-4</c:v>
                </c:pt>
                <c:pt idx="127">
                  <c:v>1.1000592800000002E-4</c:v>
                </c:pt>
                <c:pt idx="128">
                  <c:v>2.3350080000000003E-6</c:v>
                </c:pt>
                <c:pt idx="129">
                  <c:v>-1.30761812E-4</c:v>
                </c:pt>
                <c:pt idx="130">
                  <c:v>-2.41286652E-4</c:v>
                </c:pt>
                <c:pt idx="131">
                  <c:v>-2.9084122E-4</c:v>
                </c:pt>
                <c:pt idx="132">
                  <c:v>-2.5944801200000002E-4</c:v>
                </c:pt>
                <c:pt idx="133">
                  <c:v>-1.55928252E-4</c:v>
                </c:pt>
                <c:pt idx="134">
                  <c:v>-2.5425912000000006E-5</c:v>
                </c:pt>
                <c:pt idx="135">
                  <c:v>9.3660728000000013E-5</c:v>
                </c:pt>
                <c:pt idx="136">
                  <c:v>1.8472696799999997E-4</c:v>
                </c:pt>
                <c:pt idx="137">
                  <c:v>2.3765436000000004E-4</c:v>
                </c:pt>
                <c:pt idx="138">
                  <c:v>2.5010785999999999E-4</c:v>
                </c:pt>
                <c:pt idx="139">
                  <c:v>2.3142762000000002E-4</c:v>
                </c:pt>
                <c:pt idx="140">
                  <c:v>1.81354148E-4</c:v>
                </c:pt>
                <c:pt idx="141">
                  <c:v>1.1389767599999999E-4</c:v>
                </c:pt>
                <c:pt idx="142">
                  <c:v>5.5521876000000002E-5</c:v>
                </c:pt>
                <c:pt idx="143">
                  <c:v>3.5025496000000001E-5</c:v>
                </c:pt>
                <c:pt idx="144">
                  <c:v>6.9791516000000008E-5</c:v>
                </c:pt>
                <c:pt idx="145">
                  <c:v>1.4632866800000003E-4</c:v>
                </c:pt>
                <c:pt idx="146">
                  <c:v>2.3220596000000002E-4</c:v>
                </c:pt>
                <c:pt idx="147">
                  <c:v>2.9758686E-4</c:v>
                </c:pt>
                <c:pt idx="148">
                  <c:v>3.2301276000000002E-4</c:v>
                </c:pt>
                <c:pt idx="149">
                  <c:v>3.0848368000000001E-4</c:v>
                </c:pt>
                <c:pt idx="150">
                  <c:v>2.7293931999999995E-4</c:v>
                </c:pt>
                <c:pt idx="151">
                  <c:v>2.3272487999999994E-4</c:v>
                </c:pt>
                <c:pt idx="152">
                  <c:v>2.0107221999999999E-4</c:v>
                </c:pt>
                <c:pt idx="153">
                  <c:v>1.8161362E-4</c:v>
                </c:pt>
                <c:pt idx="154">
                  <c:v>1.8057582000000001E-4</c:v>
                </c:pt>
                <c:pt idx="155">
                  <c:v>2.0859620000000003E-4</c:v>
                </c:pt>
                <c:pt idx="156">
                  <c:v>2.6074523999999996E-4</c:v>
                </c:pt>
                <c:pt idx="157">
                  <c:v>3.2093717999999997E-4</c:v>
                </c:pt>
                <c:pt idx="158">
                  <c:v>3.7386457999999997E-4</c:v>
                </c:pt>
                <c:pt idx="159">
                  <c:v>3.9306374E-4</c:v>
                </c:pt>
                <c:pt idx="160">
                  <c:v>3.6426500000000001E-4</c:v>
                </c:pt>
                <c:pt idx="161">
                  <c:v>2.9992190000000001E-4</c:v>
                </c:pt>
                <c:pt idx="162">
                  <c:v>2.1975246400000002E-4</c:v>
                </c:pt>
                <c:pt idx="163">
                  <c:v>1.4684756399999999E-4</c:v>
                </c:pt>
                <c:pt idx="164">
                  <c:v>1.0637366400000001E-4</c:v>
                </c:pt>
                <c:pt idx="165">
                  <c:v>1.05335884E-4</c:v>
                </c:pt>
                <c:pt idx="166">
                  <c:v>1.2168110399999999E-4</c:v>
                </c:pt>
                <c:pt idx="167">
                  <c:v>1.3179958E-4</c:v>
                </c:pt>
                <c:pt idx="168">
                  <c:v>1.2271889999999999E-4</c:v>
                </c:pt>
                <c:pt idx="169">
                  <c:v>8.5098947999999984E-5</c:v>
                </c:pt>
                <c:pt idx="170">
                  <c:v>3.4247135999999998E-5</c:v>
                </c:pt>
                <c:pt idx="171">
                  <c:v>1.5307435999999997E-5</c:v>
                </c:pt>
                <c:pt idx="172">
                  <c:v>4.4884495999999996E-5</c:v>
                </c:pt>
                <c:pt idx="173">
                  <c:v>1.1675159599999998E-4</c:v>
                </c:pt>
                <c:pt idx="174">
                  <c:v>2.2675754799999999E-4</c:v>
                </c:pt>
                <c:pt idx="175">
                  <c:v>3.4273080000000002E-4</c:v>
                </c:pt>
                <c:pt idx="176">
                  <c:v>4.3094311999999999E-4</c:v>
                </c:pt>
                <c:pt idx="177">
                  <c:v>4.9035672E-4</c:v>
                </c:pt>
                <c:pt idx="178">
                  <c:v>5.1656095999999996E-4</c:v>
                </c:pt>
                <c:pt idx="179">
                  <c:v>5.0618303999999995E-4</c:v>
                </c:pt>
                <c:pt idx="180">
                  <c:v>4.7401149999999994E-4</c:v>
                </c:pt>
                <c:pt idx="181">
                  <c:v>4.2808919999999995E-4</c:v>
                </c:pt>
                <c:pt idx="182">
                  <c:v>3.8969089999999997E-4</c:v>
                </c:pt>
                <c:pt idx="183">
                  <c:v>3.8917201999999999E-4</c:v>
                </c:pt>
                <c:pt idx="184">
                  <c:v>4.4858562E-4</c:v>
                </c:pt>
                <c:pt idx="185">
                  <c:v>5.7701238000000001E-4</c:v>
                </c:pt>
                <c:pt idx="186">
                  <c:v>7.5655031999999984E-4</c:v>
                </c:pt>
                <c:pt idx="187">
                  <c:v>9.4646617999999991E-4</c:v>
                </c:pt>
                <c:pt idx="188">
                  <c:v>1.11873968E-3</c:v>
                </c:pt>
                <c:pt idx="189">
                  <c:v>1.26091712E-3</c:v>
                </c:pt>
                <c:pt idx="190">
                  <c:v>1.3875278000000002E-3</c:v>
                </c:pt>
                <c:pt idx="191">
                  <c:v>1.5460506000000002E-3</c:v>
                </c:pt>
                <c:pt idx="192">
                  <c:v>1.774365E-3</c:v>
                </c:pt>
                <c:pt idx="193">
                  <c:v>2.1072367999999996E-3</c:v>
                </c:pt>
                <c:pt idx="194">
                  <c:v>2.5693137999999996E-3</c:v>
                </c:pt>
                <c:pt idx="195">
                  <c:v>3.1577417999999998E-3</c:v>
                </c:pt>
                <c:pt idx="196">
                  <c:v>3.8517652000000001E-3</c:v>
                </c:pt>
                <c:pt idx="197">
                  <c:v>4.6238823999999994E-3</c:v>
                </c:pt>
                <c:pt idx="198">
                  <c:v>5.4427001999999992E-3</c:v>
                </c:pt>
                <c:pt idx="199">
                  <c:v>6.2931708000000001E-3</c:v>
                </c:pt>
                <c:pt idx="200">
                  <c:v>7.1968282000000007E-3</c:v>
                </c:pt>
                <c:pt idx="201">
                  <c:v>8.1964821999999989E-3</c:v>
                </c:pt>
                <c:pt idx="202">
                  <c:v>9.3520643999999986E-3</c:v>
                </c:pt>
                <c:pt idx="203">
                  <c:v>1.0699377600000001E-2</c:v>
                </c:pt>
                <c:pt idx="204">
                  <c:v>1.2233233599999999E-2</c:v>
                </c:pt>
                <c:pt idx="205">
                  <c:v>1.3911083999999999E-2</c:v>
                </c:pt>
                <c:pt idx="206">
                  <c:v>1.5686745999999998E-2</c:v>
                </c:pt>
                <c:pt idx="207">
                  <c:v>1.752182E-2</c:v>
                </c:pt>
                <c:pt idx="208">
                  <c:v>1.9394775999999996E-2</c:v>
                </c:pt>
                <c:pt idx="209">
                  <c:v>2.1304314000000001E-2</c:v>
                </c:pt>
                <c:pt idx="210">
                  <c:v>2.3255104000000002E-2</c:v>
                </c:pt>
                <c:pt idx="211">
                  <c:v>2.5254927999999999E-2</c:v>
                </c:pt>
                <c:pt idx="212">
                  <c:v>2.7297821999999999E-2</c:v>
                </c:pt>
                <c:pt idx="213">
                  <c:v>2.9357838000000004E-2</c:v>
                </c:pt>
                <c:pt idx="214">
                  <c:v>3.1397358E-2</c:v>
                </c:pt>
                <c:pt idx="215">
                  <c:v>3.3391473999999997E-2</c:v>
                </c:pt>
                <c:pt idx="216">
                  <c:v>3.5318653999999998E-2</c:v>
                </c:pt>
                <c:pt idx="217">
                  <c:v>3.7131678000000001E-2</c:v>
                </c:pt>
                <c:pt idx="218">
                  <c:v>3.8743630000000001E-2</c:v>
                </c:pt>
                <c:pt idx="219">
                  <c:v>4.0098728E-2</c:v>
                </c:pt>
                <c:pt idx="220">
                  <c:v>4.1092934000000005E-2</c:v>
                </c:pt>
                <c:pt idx="221">
                  <c:v>4.1730658000000004E-2</c:v>
                </c:pt>
                <c:pt idx="222">
                  <c:v>4.2055745999999998E-2</c:v>
                </c:pt>
                <c:pt idx="223">
                  <c:v>4.2175869999999997E-2</c:v>
                </c:pt>
                <c:pt idx="224">
                  <c:v>4.2175869999999997E-2</c:v>
                </c:pt>
                <c:pt idx="225">
                  <c:v>4.2175869999999997E-2</c:v>
                </c:pt>
                <c:pt idx="226">
                  <c:v>4.2175869999999997E-2</c:v>
                </c:pt>
                <c:pt idx="227">
                  <c:v>4.2175869999999997E-2</c:v>
                </c:pt>
                <c:pt idx="228">
                  <c:v>4.2175869999999997E-2</c:v>
                </c:pt>
                <c:pt idx="229">
                  <c:v>4.2175869999999997E-2</c:v>
                </c:pt>
                <c:pt idx="230">
                  <c:v>4.2175869999999997E-2</c:v>
                </c:pt>
                <c:pt idx="231">
                  <c:v>4.2175869999999997E-2</c:v>
                </c:pt>
                <c:pt idx="232">
                  <c:v>4.2175869999999997E-2</c:v>
                </c:pt>
                <c:pt idx="233">
                  <c:v>4.2175869999999997E-2</c:v>
                </c:pt>
                <c:pt idx="234">
                  <c:v>4.2175869999999997E-2</c:v>
                </c:pt>
                <c:pt idx="235">
                  <c:v>4.2175869999999997E-2</c:v>
                </c:pt>
                <c:pt idx="236">
                  <c:v>4.2175869999999997E-2</c:v>
                </c:pt>
                <c:pt idx="237">
                  <c:v>4.2175869999999997E-2</c:v>
                </c:pt>
                <c:pt idx="238">
                  <c:v>4.2175869999999997E-2</c:v>
                </c:pt>
                <c:pt idx="239">
                  <c:v>4.2175869999999997E-2</c:v>
                </c:pt>
                <c:pt idx="240">
                  <c:v>4.2099332000000003E-2</c:v>
                </c:pt>
                <c:pt idx="241">
                  <c:v>4.1898777999999998E-2</c:v>
                </c:pt>
                <c:pt idx="242">
                  <c:v>4.1503897999999997E-2</c:v>
                </c:pt>
                <c:pt idx="243">
                  <c:v>4.0847233999999996E-2</c:v>
                </c:pt>
                <c:pt idx="244">
                  <c:v>3.9893244000000001E-2</c:v>
                </c:pt>
                <c:pt idx="245">
                  <c:v>3.8724432000000003E-2</c:v>
                </c:pt>
                <c:pt idx="246">
                  <c:v>3.7416814E-2</c:v>
                </c:pt>
                <c:pt idx="247">
                  <c:v>3.6081953999999999E-2</c:v>
                </c:pt>
                <c:pt idx="248">
                  <c:v>3.4827004000000002E-2</c:v>
                </c:pt>
                <c:pt idx="249">
                  <c:v>3.3698404000000001E-2</c:v>
                </c:pt>
                <c:pt idx="250">
                  <c:v>3.2683962000000004E-2</c:v>
                </c:pt>
                <c:pt idx="251">
                  <c:v>3.1762144000000006E-2</c:v>
                </c:pt>
                <c:pt idx="252">
                  <c:v>3.0902592000000007E-2</c:v>
                </c:pt>
                <c:pt idx="253">
                  <c:v>3.0082735999999999E-2</c:v>
                </c:pt>
                <c:pt idx="254">
                  <c:v>2.9297646E-2</c:v>
                </c:pt>
                <c:pt idx="255">
                  <c:v>2.8546024000000003E-2</c:v>
                </c:pt>
                <c:pt idx="256">
                  <c:v>2.7811008000000005E-2</c:v>
                </c:pt>
                <c:pt idx="257">
                  <c:v>2.7070284E-2</c:v>
                </c:pt>
                <c:pt idx="258">
                  <c:v>2.6296092000000004E-2</c:v>
                </c:pt>
                <c:pt idx="259">
                  <c:v>2.5493880000000003E-2</c:v>
                </c:pt>
                <c:pt idx="260">
                  <c:v>2.4703341999999996E-2</c:v>
                </c:pt>
                <c:pt idx="261">
                  <c:v>2.3958985999999998E-2</c:v>
                </c:pt>
                <c:pt idx="262">
                  <c:v>2.3276120000000001E-2</c:v>
                </c:pt>
                <c:pt idx="263">
                  <c:v>2.2660967999999997E-2</c:v>
                </c:pt>
                <c:pt idx="264">
                  <c:v>2.2100039999999998E-2</c:v>
                </c:pt>
                <c:pt idx="265">
                  <c:v>2.1561166E-2</c:v>
                </c:pt>
                <c:pt idx="266">
                  <c:v>2.1035524E-2</c:v>
                </c:pt>
                <c:pt idx="267">
                  <c:v>2.0534530000000002E-2</c:v>
                </c:pt>
                <c:pt idx="268">
                  <c:v>2.0054552E-2</c:v>
                </c:pt>
                <c:pt idx="269">
                  <c:v>1.9574834000000003E-2</c:v>
                </c:pt>
                <c:pt idx="270">
                  <c:v>1.9064760000000004E-2</c:v>
                </c:pt>
                <c:pt idx="271">
                  <c:v>1.8482558E-2</c:v>
                </c:pt>
                <c:pt idx="272">
                  <c:v>1.7795280000000004E-2</c:v>
                </c:pt>
                <c:pt idx="273">
                  <c:v>1.7001888E-2</c:v>
                </c:pt>
                <c:pt idx="274">
                  <c:v>1.6134552000000003E-2</c:v>
                </c:pt>
                <c:pt idx="275">
                  <c:v>1.5253466000000002E-2</c:v>
                </c:pt>
                <c:pt idx="276">
                  <c:v>1.4410000000000001E-2</c:v>
                </c:pt>
                <c:pt idx="277">
                  <c:v>1.3642034000000003E-2</c:v>
                </c:pt>
                <c:pt idx="278">
                  <c:v>1.297162E-2</c:v>
                </c:pt>
                <c:pt idx="279">
                  <c:v>1.2381635999999998E-2</c:v>
                </c:pt>
                <c:pt idx="280">
                  <c:v>1.1838612000000002E-2</c:v>
                </c:pt>
                <c:pt idx="281">
                  <c:v>1.1322570000000001E-2</c:v>
                </c:pt>
                <c:pt idx="282">
                  <c:v>1.08130134E-2</c:v>
                </c:pt>
                <c:pt idx="283">
                  <c:v>1.03039768E-2</c:v>
                </c:pt>
                <c:pt idx="284">
                  <c:v>9.8115446000000012E-3</c:v>
                </c:pt>
                <c:pt idx="285">
                  <c:v>9.3276742000000003E-3</c:v>
                </c:pt>
                <c:pt idx="286">
                  <c:v>8.8233077999999993E-3</c:v>
                </c:pt>
                <c:pt idx="287">
                  <c:v>8.2906609999999995E-3</c:v>
                </c:pt>
                <c:pt idx="288">
                  <c:v>7.7375178000000005E-3</c:v>
                </c:pt>
                <c:pt idx="289">
                  <c:v>7.1815207999999988E-3</c:v>
                </c:pt>
                <c:pt idx="290">
                  <c:v>6.6571764000000009E-3</c:v>
                </c:pt>
                <c:pt idx="291">
                  <c:v>6.1909482E-3</c:v>
                </c:pt>
                <c:pt idx="292">
                  <c:v>5.7805015999999997E-3</c:v>
                </c:pt>
                <c:pt idx="293">
                  <c:v>5.4087127999999998E-3</c:v>
                </c:pt>
                <c:pt idx="294">
                  <c:v>5.0543068000000009E-3</c:v>
                </c:pt>
                <c:pt idx="295">
                  <c:v>4.7037924000000002E-3</c:v>
                </c:pt>
                <c:pt idx="296">
                  <c:v>4.3602833999999997E-3</c:v>
                </c:pt>
                <c:pt idx="297">
                  <c:v>4.0370109999999992E-3</c:v>
                </c:pt>
                <c:pt idx="298">
                  <c:v>3.7350133999999998E-3</c:v>
                </c:pt>
                <c:pt idx="299">
                  <c:v>3.4576633999999994E-3</c:v>
                </c:pt>
                <c:pt idx="300">
                  <c:v>3.1961400000000001E-3</c:v>
                </c:pt>
                <c:pt idx="301">
                  <c:v>2.9364323999999998E-3</c:v>
                </c:pt>
                <c:pt idx="302">
                  <c:v>2.6769844E-3</c:v>
                </c:pt>
                <c:pt idx="303">
                  <c:v>2.4315465999999999E-3</c:v>
                </c:pt>
                <c:pt idx="304">
                  <c:v>2.2151669999999997E-3</c:v>
                </c:pt>
                <c:pt idx="305">
                  <c:v>2.0405584000000002E-3</c:v>
                </c:pt>
                <c:pt idx="306">
                  <c:v>1.9110939999999999E-3</c:v>
                </c:pt>
                <c:pt idx="307">
                  <c:v>1.8075744000000001E-3</c:v>
                </c:pt>
                <c:pt idx="308">
                  <c:v>1.7004223999999997E-3</c:v>
                </c:pt>
                <c:pt idx="309">
                  <c:v>1.5561694000000002E-3</c:v>
                </c:pt>
                <c:pt idx="310">
                  <c:v>1.36806958E-3</c:v>
                </c:pt>
                <c:pt idx="311">
                  <c:v>1.1493548399999999E-3</c:v>
                </c:pt>
                <c:pt idx="312">
                  <c:v>9.2129997999999998E-4</c:v>
                </c:pt>
                <c:pt idx="313">
                  <c:v>7.0362307999999991E-4</c:v>
                </c:pt>
                <c:pt idx="314">
                  <c:v>5.0281024000000004E-4</c:v>
                </c:pt>
                <c:pt idx="315">
                  <c:v>3.0978093200000002E-4</c:v>
                </c:pt>
                <c:pt idx="316">
                  <c:v>1.26610632E-4</c:v>
                </c:pt>
                <c:pt idx="317">
                  <c:v>-3.2949888000000008E-5</c:v>
                </c:pt>
                <c:pt idx="318">
                  <c:v>-1.5125816800000001E-4</c:v>
                </c:pt>
                <c:pt idx="319">
                  <c:v>-2.1274734800000002E-4</c:v>
                </c:pt>
                <c:pt idx="320">
                  <c:v>-2.3376263999999998E-4</c:v>
                </c:pt>
                <c:pt idx="321">
                  <c:v>-2.5322124E-4</c:v>
                </c:pt>
                <c:pt idx="322">
                  <c:v>-2.9784629999999999E-4</c:v>
                </c:pt>
                <c:pt idx="323">
                  <c:v>-3.7853463999999997E-4</c:v>
                </c:pt>
                <c:pt idx="324">
                  <c:v>-4.8646501999999997E-4</c:v>
                </c:pt>
                <c:pt idx="325">
                  <c:v>-5.9283870000000007E-4</c:v>
                </c:pt>
                <c:pt idx="326">
                  <c:v>-6.8234825999999998E-4</c:v>
                </c:pt>
                <c:pt idx="327">
                  <c:v>-7.6044212000000012E-4</c:v>
                </c:pt>
                <c:pt idx="328">
                  <c:v>-8.4709780000000005E-4</c:v>
                </c:pt>
                <c:pt idx="329">
                  <c:v>-9.6670339999999999E-4</c:v>
                </c:pt>
                <c:pt idx="330">
                  <c:v>-1.1208155E-3</c:v>
                </c:pt>
                <c:pt idx="331">
                  <c:v>-1.2863433E-3</c:v>
                </c:pt>
                <c:pt idx="332">
                  <c:v>-1.4339691999999999E-3</c:v>
                </c:pt>
                <c:pt idx="333">
                  <c:v>-1.5367105999999999E-3</c:v>
                </c:pt>
                <c:pt idx="334">
                  <c:v>-1.5880812000000002E-3</c:v>
                </c:pt>
                <c:pt idx="335">
                  <c:v>-1.6033886000000001E-3</c:v>
                </c:pt>
                <c:pt idx="336">
                  <c:v>-1.5987186E-3</c:v>
                </c:pt>
                <c:pt idx="337">
                  <c:v>-1.5969023999999998E-3</c:v>
                </c:pt>
                <c:pt idx="338">
                  <c:v>-1.6158419999999999E-3</c:v>
                </c:pt>
                <c:pt idx="339">
                  <c:v>-1.6513864E-3</c:v>
                </c:pt>
                <c:pt idx="340">
                  <c:v>-1.6962709999999998E-3</c:v>
                </c:pt>
                <c:pt idx="341">
                  <c:v>-1.7429715999999998E-3</c:v>
                </c:pt>
                <c:pt idx="342">
                  <c:v>-1.7824078E-3</c:v>
                </c:pt>
                <c:pt idx="343">
                  <c:v>-1.8187305999999999E-3</c:v>
                </c:pt>
                <c:pt idx="344">
                  <c:v>-1.8612799999999999E-3</c:v>
                </c:pt>
                <c:pt idx="345">
                  <c:v>-1.9173208E-3</c:v>
                </c:pt>
                <c:pt idx="346">
                  <c:v>-1.9982685999999999E-3</c:v>
                </c:pt>
                <c:pt idx="347">
                  <c:v>-2.0986750000000004E-3</c:v>
                </c:pt>
                <c:pt idx="348">
                  <c:v>-2.2047892E-3</c:v>
                </c:pt>
                <c:pt idx="349">
                  <c:v>-2.3168707999999998E-3</c:v>
                </c:pt>
                <c:pt idx="350">
                  <c:v>-2.4214281999999998E-3</c:v>
                </c:pt>
                <c:pt idx="351">
                  <c:v>-2.5086027999999998E-3</c:v>
                </c:pt>
                <c:pt idx="352">
                  <c:v>-2.5924044000000001E-3</c:v>
                </c:pt>
                <c:pt idx="353">
                  <c:v>-2.6746494000000004E-3</c:v>
                </c:pt>
                <c:pt idx="354">
                  <c:v>-2.7408085999999997E-3</c:v>
                </c:pt>
                <c:pt idx="355">
                  <c:v>-2.7755748000000001E-3</c:v>
                </c:pt>
                <c:pt idx="356">
                  <c:v>-2.759489E-3</c:v>
                </c:pt>
                <c:pt idx="357">
                  <c:v>-2.7003350000000003E-3</c:v>
                </c:pt>
                <c:pt idx="358">
                  <c:v>-2.6422186000000002E-3</c:v>
                </c:pt>
                <c:pt idx="359">
                  <c:v>-2.6160144000000004E-3</c:v>
                </c:pt>
                <c:pt idx="360">
                  <c:v>-2.6437752000000002E-3</c:v>
                </c:pt>
                <c:pt idx="361">
                  <c:v>-2.7174584E-3</c:v>
                </c:pt>
                <c:pt idx="362">
                  <c:v>-2.7986656000000003E-3</c:v>
                </c:pt>
                <c:pt idx="363">
                  <c:v>-2.8609331999999996E-3</c:v>
                </c:pt>
                <c:pt idx="364">
                  <c:v>-2.9021854E-3</c:v>
                </c:pt>
                <c:pt idx="365">
                  <c:v>-2.9216440000000002E-3</c:v>
                </c:pt>
                <c:pt idx="366">
                  <c:v>-2.9338379999999998E-3</c:v>
                </c:pt>
                <c:pt idx="367">
                  <c:v>-2.9374702000000003E-3</c:v>
                </c:pt>
                <c:pt idx="368">
                  <c:v>-2.9065957999999999E-3</c:v>
                </c:pt>
                <c:pt idx="369">
                  <c:v>-2.8355070000000001E-3</c:v>
                </c:pt>
                <c:pt idx="370">
                  <c:v>-2.7421057999999997E-3</c:v>
                </c:pt>
                <c:pt idx="371">
                  <c:v>-2.6492234000000002E-3</c:v>
                </c:pt>
                <c:pt idx="372">
                  <c:v>-2.5853992000000004E-3</c:v>
                </c:pt>
                <c:pt idx="373">
                  <c:v>-2.5612705999999998E-3</c:v>
                </c:pt>
                <c:pt idx="374">
                  <c:v>-2.5573789999999998E-3</c:v>
                </c:pt>
                <c:pt idx="375">
                  <c:v>-2.5514116000000002E-3</c:v>
                </c:pt>
                <c:pt idx="376">
                  <c:v>-2.5311748E-3</c:v>
                </c:pt>
                <c:pt idx="377">
                  <c:v>-2.4964087999999997E-3</c:v>
                </c:pt>
                <c:pt idx="378">
                  <c:v>-2.4577510000000002E-3</c:v>
                </c:pt>
                <c:pt idx="379">
                  <c:v>-2.4271362000000004E-3</c:v>
                </c:pt>
                <c:pt idx="380">
                  <c:v>-2.4017104000000002E-3</c:v>
                </c:pt>
                <c:pt idx="381">
                  <c:v>-2.3768031999999999E-3</c:v>
                </c:pt>
                <c:pt idx="382">
                  <c:v>-2.3404804E-3</c:v>
                </c:pt>
                <c:pt idx="383">
                  <c:v>-2.2779535999999999E-3</c:v>
                </c:pt>
                <c:pt idx="384">
                  <c:v>-2.1983029999999995E-3</c:v>
                </c:pt>
                <c:pt idx="385">
                  <c:v>-2.1318841999999998E-3</c:v>
                </c:pt>
                <c:pt idx="386">
                  <c:v>-2.0953021999999999E-3</c:v>
                </c:pt>
                <c:pt idx="387">
                  <c:v>-2.1012696E-3</c:v>
                </c:pt>
                <c:pt idx="388">
                  <c:v>-2.1544564E-3</c:v>
                </c:pt>
                <c:pt idx="389">
                  <c:v>-2.2258045999999998E-3</c:v>
                </c:pt>
                <c:pt idx="390">
                  <c:v>-2.2849588E-3</c:v>
                </c:pt>
                <c:pt idx="391">
                  <c:v>-2.3194654000000003E-3</c:v>
                </c:pt>
                <c:pt idx="392">
                  <c:v>-2.3070118000000001E-3</c:v>
                </c:pt>
                <c:pt idx="393">
                  <c:v>-2.241112E-3</c:v>
                </c:pt>
                <c:pt idx="394">
                  <c:v>-2.1422621999999999E-3</c:v>
                </c:pt>
                <c:pt idx="395">
                  <c:v>-2.0288833999999997E-3</c:v>
                </c:pt>
                <c:pt idx="396">
                  <c:v>-1.9212124E-3</c:v>
                </c:pt>
                <c:pt idx="397">
                  <c:v>-1.8584259999999998E-3</c:v>
                </c:pt>
                <c:pt idx="398">
                  <c:v>-1.8527179999999997E-3</c:v>
                </c:pt>
                <c:pt idx="399">
                  <c:v>-1.8924136000000001E-3</c:v>
                </c:pt>
                <c:pt idx="400">
                  <c:v>-1.967913E-3</c:v>
                </c:pt>
                <c:pt idx="401">
                  <c:v>-2.0620925999999999E-3</c:v>
                </c:pt>
                <c:pt idx="402">
                  <c:v>-2.1477103999999999E-3</c:v>
                </c:pt>
                <c:pt idx="403">
                  <c:v>-2.2133508000000001E-3</c:v>
                </c:pt>
                <c:pt idx="404">
                  <c:v>-2.2501924E-3</c:v>
                </c:pt>
                <c:pt idx="405">
                  <c:v>-2.2450033999999999E-3</c:v>
                </c:pt>
                <c:pt idx="406">
                  <c:v>-2.2079024E-3</c:v>
                </c:pt>
                <c:pt idx="407">
                  <c:v>-2.1549749999999999E-3</c:v>
                </c:pt>
                <c:pt idx="408">
                  <c:v>-2.1087931999999995E-3</c:v>
                </c:pt>
                <c:pt idx="409">
                  <c:v>-2.0953019999999998E-3</c:v>
                </c:pt>
                <c:pt idx="410">
                  <c:v>-2.1220252000000001E-3</c:v>
                </c:pt>
                <c:pt idx="411">
                  <c:v>-2.1666502000000001E-3</c:v>
                </c:pt>
                <c:pt idx="412">
                  <c:v>-2.2120536000000005E-3</c:v>
                </c:pt>
                <c:pt idx="413">
                  <c:v>-2.2424092E-3</c:v>
                </c:pt>
                <c:pt idx="414">
                  <c:v>-2.250452E-3</c:v>
                </c:pt>
                <c:pt idx="415">
                  <c:v>-2.2512304E-3</c:v>
                </c:pt>
                <c:pt idx="416">
                  <c:v>-2.2706889999999998E-3</c:v>
                </c:pt>
                <c:pt idx="417">
                  <c:v>-2.3308809999999999E-3</c:v>
                </c:pt>
                <c:pt idx="418">
                  <c:v>-2.4440002000000001E-3</c:v>
                </c:pt>
                <c:pt idx="419">
                  <c:v>-2.6043391999999999E-3</c:v>
                </c:pt>
                <c:pt idx="420">
                  <c:v>-2.7786881999999997E-3</c:v>
                </c:pt>
                <c:pt idx="421">
                  <c:v>-2.9299463999999998E-3</c:v>
                </c:pt>
                <c:pt idx="422">
                  <c:v>-3.0339850000000003E-3</c:v>
                </c:pt>
                <c:pt idx="423">
                  <c:v>-3.0853557999999995E-3</c:v>
                </c:pt>
                <c:pt idx="424">
                  <c:v>-3.0902852E-3</c:v>
                </c:pt>
                <c:pt idx="425">
                  <c:v>-3.0767937999999998E-3</c:v>
                </c:pt>
                <c:pt idx="426">
                  <c:v>-3.0780910000000002E-3</c:v>
                </c:pt>
                <c:pt idx="427">
                  <c:v>-3.1053332000000001E-3</c:v>
                </c:pt>
                <c:pt idx="428">
                  <c:v>-3.1582605999999997E-3</c:v>
                </c:pt>
                <c:pt idx="429">
                  <c:v>-3.2301277999999996E-3</c:v>
                </c:pt>
                <c:pt idx="430">
                  <c:v>-3.3058867999999999E-3</c:v>
                </c:pt>
                <c:pt idx="431">
                  <c:v>-3.3689326E-3</c:v>
                </c:pt>
                <c:pt idx="432">
                  <c:v>-3.4203032E-3</c:v>
                </c:pt>
                <c:pt idx="433">
                  <c:v>-3.4587013999999999E-3</c:v>
                </c:pt>
                <c:pt idx="434">
                  <c:v>-3.4903539999999998E-3</c:v>
                </c:pt>
                <c:pt idx="435">
                  <c:v>-3.5214876E-3</c:v>
                </c:pt>
                <c:pt idx="436">
                  <c:v>-3.5422436000000002E-3</c:v>
                </c:pt>
                <c:pt idx="437">
                  <c:v>-3.5349789999999997E-3</c:v>
                </c:pt>
                <c:pt idx="438">
                  <c:v>-3.4973589999999998E-3</c:v>
                </c:pt>
                <c:pt idx="439">
                  <c:v>-3.4330158E-3</c:v>
                </c:pt>
                <c:pt idx="440">
                  <c:v>-3.3546625999999998E-3</c:v>
                </c:pt>
                <c:pt idx="441">
                  <c:v>-3.287206E-3</c:v>
                </c:pt>
                <c:pt idx="442">
                  <c:v>-3.2431000000000001E-3</c:v>
                </c:pt>
                <c:pt idx="443">
                  <c:v>-3.2127446000000002E-3</c:v>
                </c:pt>
                <c:pt idx="444">
                  <c:v>-3.1860215999999996E-3</c:v>
                </c:pt>
                <c:pt idx="445">
                  <c:v>-3.1574822000000002E-3</c:v>
                </c:pt>
                <c:pt idx="446">
                  <c:v>-3.1240133999999998E-3</c:v>
                </c:pt>
                <c:pt idx="447">
                  <c:v>-3.0926199999999999E-3</c:v>
                </c:pt>
                <c:pt idx="448">
                  <c:v>-3.0710858000000001E-3</c:v>
                </c:pt>
                <c:pt idx="449">
                  <c:v>-3.0643399999999996E-3</c:v>
                </c:pt>
                <c:pt idx="450">
                  <c:v>-3.0718639999999997E-3</c:v>
                </c:pt>
                <c:pt idx="451">
                  <c:v>-3.0892469999999998E-3</c:v>
                </c:pt>
                <c:pt idx="452">
                  <c:v>-3.1214186000000001E-3</c:v>
                </c:pt>
                <c:pt idx="453">
                  <c:v>-3.1818699999999998E-3</c:v>
                </c:pt>
                <c:pt idx="454">
                  <c:v>-3.2661905999999997E-3</c:v>
                </c:pt>
                <c:pt idx="455">
                  <c:v>-3.3595920000000002E-3</c:v>
                </c:pt>
                <c:pt idx="456">
                  <c:v>-3.4462477999999998E-3</c:v>
                </c:pt>
                <c:pt idx="457">
                  <c:v>-3.4981373999999994E-3</c:v>
                </c:pt>
                <c:pt idx="458">
                  <c:v>-3.5020292000000003E-3</c:v>
                </c:pt>
                <c:pt idx="459">
                  <c:v>-3.4823112000000002E-3</c:v>
                </c:pt>
                <c:pt idx="460">
                  <c:v>-3.4695982E-3</c:v>
                </c:pt>
                <c:pt idx="461">
                  <c:v>-3.4890568000000002E-3</c:v>
                </c:pt>
                <c:pt idx="462">
                  <c:v>-3.5497675999999999E-3</c:v>
                </c:pt>
                <c:pt idx="463">
                  <c:v>-3.6265642000000002E-3</c:v>
                </c:pt>
                <c:pt idx="464">
                  <c:v>-3.6774160000000002E-3</c:v>
                </c:pt>
                <c:pt idx="465">
                  <c:v>-3.6846805999999994E-3</c:v>
                </c:pt>
                <c:pt idx="466">
                  <c:v>-3.6545846E-3</c:v>
                </c:pt>
                <c:pt idx="467">
                  <c:v>-3.6128135999999996E-3</c:v>
                </c:pt>
                <c:pt idx="468">
                  <c:v>-3.5936143999999995E-3</c:v>
                </c:pt>
                <c:pt idx="469">
                  <c:v>-3.6130730000000001E-3</c:v>
                </c:pt>
                <c:pt idx="470">
                  <c:v>-3.6649625999999997E-3</c:v>
                </c:pt>
                <c:pt idx="471">
                  <c:v>-3.7217816000000002E-3</c:v>
                </c:pt>
                <c:pt idx="472">
                  <c:v>-3.7466886E-3</c:v>
                </c:pt>
                <c:pt idx="473">
                  <c:v>-3.7223006000000002E-3</c:v>
                </c:pt>
                <c:pt idx="474">
                  <c:v>-3.6522496E-3</c:v>
                </c:pt>
                <c:pt idx="475">
                  <c:v>-3.5378329999999998E-3</c:v>
                </c:pt>
                <c:pt idx="476">
                  <c:v>-3.4026606000000003E-3</c:v>
                </c:pt>
                <c:pt idx="477">
                  <c:v>-3.2786444E-3</c:v>
                </c:pt>
                <c:pt idx="478">
                  <c:v>-3.1740867999999998E-3</c:v>
                </c:pt>
                <c:pt idx="479">
                  <c:v>-3.0866527999999999E-3</c:v>
                </c:pt>
                <c:pt idx="480">
                  <c:v>-3.005705E-3</c:v>
                </c:pt>
                <c:pt idx="481">
                  <c:v>-2.9021851999999999E-3</c:v>
                </c:pt>
                <c:pt idx="482">
                  <c:v>-2.7646777999999995E-3</c:v>
                </c:pt>
                <c:pt idx="483">
                  <c:v>-2.6022633999999998E-3</c:v>
                </c:pt>
                <c:pt idx="484">
                  <c:v>-2.4206497999999998E-3</c:v>
                </c:pt>
                <c:pt idx="485">
                  <c:v>-2.2374795999999999E-3</c:v>
                </c:pt>
                <c:pt idx="486">
                  <c:v>-2.0719518000000001E-3</c:v>
                </c:pt>
                <c:pt idx="487">
                  <c:v>-1.9276986E-3</c:v>
                </c:pt>
                <c:pt idx="488">
                  <c:v>-1.8093901999999998E-3</c:v>
                </c:pt>
                <c:pt idx="489">
                  <c:v>-1.7253291999999999E-3</c:v>
                </c:pt>
                <c:pt idx="490">
                  <c:v>-1.6752556000000003E-3</c:v>
                </c:pt>
                <c:pt idx="491">
                  <c:v>-1.6526836000000003E-3</c:v>
                </c:pt>
                <c:pt idx="492">
                  <c:v>-1.6461974E-3</c:v>
                </c:pt>
                <c:pt idx="493">
                  <c:v>-1.638933E-3</c:v>
                </c:pt>
                <c:pt idx="494">
                  <c:v>-1.6176582000000002E-3</c:v>
                </c:pt>
                <c:pt idx="495">
                  <c:v>-1.5834112000000001E-3</c:v>
                </c:pt>
                <c:pt idx="496">
                  <c:v>-1.5509802E-3</c:v>
                </c:pt>
                <c:pt idx="497">
                  <c:v>-1.5281487999999998E-3</c:v>
                </c:pt>
                <c:pt idx="498">
                  <c:v>-1.5081712000000001E-3</c:v>
                </c:pt>
                <c:pt idx="499">
                  <c:v>-1.4900098000000001E-3</c:v>
                </c:pt>
                <c:pt idx="500">
                  <c:v>-1.4591354E-3</c:v>
                </c:pt>
                <c:pt idx="501">
                  <c:v>-1.3997218000000001E-3</c:v>
                </c:pt>
                <c:pt idx="502">
                  <c:v>-1.3174768E-3</c:v>
                </c:pt>
                <c:pt idx="503">
                  <c:v>-1.21499484E-3</c:v>
                </c:pt>
                <c:pt idx="504">
                  <c:v>-1.0816386E-3</c:v>
                </c:pt>
                <c:pt idx="505">
                  <c:v>-9.2986152000000002E-4</c:v>
                </c:pt>
                <c:pt idx="506">
                  <c:v>-7.7419282000000013E-4</c:v>
                </c:pt>
                <c:pt idx="507">
                  <c:v>-6.2241578E-4</c:v>
                </c:pt>
                <c:pt idx="508">
                  <c:v>-5.0125355999999994E-4</c:v>
                </c:pt>
                <c:pt idx="509">
                  <c:v>-4.2990535999999998E-4</c:v>
                </c:pt>
                <c:pt idx="510">
                  <c:v>-4.0110661999999999E-4</c:v>
                </c:pt>
                <c:pt idx="511">
                  <c:v>-4.0084715999999998E-4</c:v>
                </c:pt>
                <c:pt idx="512">
                  <c:v>-4.1200341999999998E-4</c:v>
                </c:pt>
                <c:pt idx="513">
                  <c:v>-4.1304121999999999E-4</c:v>
                </c:pt>
                <c:pt idx="514">
                  <c:v>-3.9877158000000003E-4</c:v>
                </c:pt>
                <c:pt idx="515">
                  <c:v>-3.6997286000000002E-4</c:v>
                </c:pt>
                <c:pt idx="516">
                  <c:v>-3.3909854000000004E-4</c:v>
                </c:pt>
                <c:pt idx="517">
                  <c:v>-3.2794228000000003E-4</c:v>
                </c:pt>
                <c:pt idx="518">
                  <c:v>-3.4221191999999999E-4</c:v>
                </c:pt>
                <c:pt idx="519">
                  <c:v>-3.6893506000000001E-4</c:v>
                </c:pt>
                <c:pt idx="520">
                  <c:v>-3.8943144000000006E-4</c:v>
                </c:pt>
                <c:pt idx="521">
                  <c:v>-3.7049173999999994E-4</c:v>
                </c:pt>
                <c:pt idx="522">
                  <c:v>-2.9525181199999996E-4</c:v>
                </c:pt>
                <c:pt idx="523">
                  <c:v>-1.8965647199999997E-4</c:v>
                </c:pt>
                <c:pt idx="524">
                  <c:v>-7.7574939999999998E-5</c:v>
                </c:pt>
                <c:pt idx="525">
                  <c:v>1.5047987999999999E-5</c:v>
                </c:pt>
                <c:pt idx="526">
                  <c:v>6.7456480000000006E-5</c:v>
                </c:pt>
                <c:pt idx="527">
                  <c:v>9.8590231999999984E-5</c:v>
                </c:pt>
                <c:pt idx="528">
                  <c:v>1.42696392E-4</c:v>
                </c:pt>
                <c:pt idx="529">
                  <c:v>2.0755840000000002E-4</c:v>
                </c:pt>
                <c:pt idx="530">
                  <c:v>3.0407305199999998E-4</c:v>
                </c:pt>
                <c:pt idx="531">
                  <c:v>4.3561319999999996E-4</c:v>
                </c:pt>
                <c:pt idx="532">
                  <c:v>5.7986629999999995E-4</c:v>
                </c:pt>
                <c:pt idx="533">
                  <c:v>7.0725528000000002E-4</c:v>
                </c:pt>
                <c:pt idx="534">
                  <c:v>7.8534912000000003E-4</c:v>
                </c:pt>
                <c:pt idx="535">
                  <c:v>7.9157588000000004E-4</c:v>
                </c:pt>
                <c:pt idx="536">
                  <c:v>7.1867098000000002E-4</c:v>
                </c:pt>
                <c:pt idx="537">
                  <c:v>5.8687140000000001E-4</c:v>
                </c:pt>
                <c:pt idx="538">
                  <c:v>4.5766627999999998E-4</c:v>
                </c:pt>
                <c:pt idx="539">
                  <c:v>3.8631808000000003E-4</c:v>
                </c:pt>
                <c:pt idx="540">
                  <c:v>3.7697796000000003E-4</c:v>
                </c:pt>
                <c:pt idx="541">
                  <c:v>4.1978688000000007E-4</c:v>
                </c:pt>
                <c:pt idx="542">
                  <c:v>4.7530873999999999E-4</c:v>
                </c:pt>
                <c:pt idx="543">
                  <c:v>4.7764378000000006E-4</c:v>
                </c:pt>
                <c:pt idx="544">
                  <c:v>4.1226288E-4</c:v>
                </c:pt>
                <c:pt idx="545">
                  <c:v>2.9888409199999998E-4</c:v>
                </c:pt>
                <c:pt idx="546">
                  <c:v>1.4892315199999999E-4</c:v>
                </c:pt>
                <c:pt idx="547">
                  <c:v>6.486212000000001E-6</c:v>
                </c:pt>
                <c:pt idx="548">
                  <c:v>-8.9509548000000006E-5</c:v>
                </c:pt>
                <c:pt idx="549">
                  <c:v>-1.47625888E-4</c:v>
                </c:pt>
                <c:pt idx="550">
                  <c:v>-1.6916007999999999E-4</c:v>
                </c:pt>
                <c:pt idx="551">
                  <c:v>-1.5878215999999998E-4</c:v>
                </c:pt>
                <c:pt idx="552">
                  <c:v>-1.5255541999999999E-4</c:v>
                </c:pt>
                <c:pt idx="553">
                  <c:v>-1.7019788E-4</c:v>
                </c:pt>
                <c:pt idx="554">
                  <c:v>-2.0340723999999998E-4</c:v>
                </c:pt>
                <c:pt idx="555">
                  <c:v>-2.51924E-4</c:v>
                </c:pt>
                <c:pt idx="556">
                  <c:v>-3.0666754000000001E-4</c:v>
                </c:pt>
                <c:pt idx="557">
                  <c:v>-3.572599E-4</c:v>
                </c:pt>
                <c:pt idx="558">
                  <c:v>-4.0655503999999996E-4</c:v>
                </c:pt>
                <c:pt idx="559">
                  <c:v>-4.6441194000000006E-4</c:v>
                </c:pt>
                <c:pt idx="560">
                  <c:v>-5.2252829999999996E-4</c:v>
                </c:pt>
                <c:pt idx="561">
                  <c:v>-5.5988879999999998E-4</c:v>
                </c:pt>
                <c:pt idx="562">
                  <c:v>-5.5262425999999998E-4</c:v>
                </c:pt>
                <c:pt idx="563">
                  <c:v>-4.7764378000000001E-4</c:v>
                </c:pt>
                <c:pt idx="564">
                  <c:v>-3.3598516800000005E-4</c:v>
                </c:pt>
                <c:pt idx="565">
                  <c:v>-1.6993844800000001E-4</c:v>
                </c:pt>
                <c:pt idx="566">
                  <c:v>-4.0473900000000012E-5</c:v>
                </c:pt>
                <c:pt idx="567">
                  <c:v>1.4269640000000004E-5</c:v>
                </c:pt>
                <c:pt idx="568">
                  <c:v>-2.4128660000000006E-5</c:v>
                </c:pt>
                <c:pt idx="569">
                  <c:v>-1.3906413200000001E-4</c:v>
                </c:pt>
                <c:pt idx="570">
                  <c:v>-2.8383611199999997E-4</c:v>
                </c:pt>
                <c:pt idx="571">
                  <c:v>-4.0733335999999993E-4</c:v>
                </c:pt>
                <c:pt idx="572">
                  <c:v>-4.7868155999999999E-4</c:v>
                </c:pt>
                <c:pt idx="573">
                  <c:v>-4.9347010000000001E-4</c:v>
                </c:pt>
                <c:pt idx="574">
                  <c:v>-4.7790322E-4</c:v>
                </c:pt>
                <c:pt idx="575">
                  <c:v>-4.6622805999999999E-4</c:v>
                </c:pt>
                <c:pt idx="576">
                  <c:v>-4.7453040000000005E-4</c:v>
                </c:pt>
                <c:pt idx="577">
                  <c:v>-5.0021576000000003E-4</c:v>
                </c:pt>
                <c:pt idx="578">
                  <c:v>-5.1656097999999999E-4</c:v>
                </c:pt>
                <c:pt idx="579">
                  <c:v>-4.8880004000000001E-4</c:v>
                </c:pt>
                <c:pt idx="580">
                  <c:v>-4.1278178E-4</c:v>
                </c:pt>
                <c:pt idx="581">
                  <c:v>-3.1963994000000002E-4</c:v>
                </c:pt>
                <c:pt idx="582">
                  <c:v>-2.4725394E-4</c:v>
                </c:pt>
                <c:pt idx="583">
                  <c:v>-2.3635712000000001E-4</c:v>
                </c:pt>
                <c:pt idx="584">
                  <c:v>-2.9940297999999998E-4</c:v>
                </c:pt>
                <c:pt idx="585">
                  <c:v>-4.1148451999999997E-4</c:v>
                </c:pt>
                <c:pt idx="586">
                  <c:v>-5.3342508000000003E-4</c:v>
                </c:pt>
                <c:pt idx="587">
                  <c:v>-6.2552911999999995E-4</c:v>
                </c:pt>
                <c:pt idx="588">
                  <c:v>-6.6574356000000004E-4</c:v>
                </c:pt>
                <c:pt idx="589">
                  <c:v>-6.727486600000001E-4</c:v>
                </c:pt>
                <c:pt idx="590">
                  <c:v>-6.6730026000000006E-4</c:v>
                </c:pt>
                <c:pt idx="591">
                  <c:v>-6.6029518000000002E-4</c:v>
                </c:pt>
                <c:pt idx="592">
                  <c:v>-6.6600304000000003E-4</c:v>
                </c:pt>
                <c:pt idx="593">
                  <c:v>-6.7378648000000004E-4</c:v>
                </c:pt>
                <c:pt idx="594">
                  <c:v>-6.6496524000000013E-4</c:v>
                </c:pt>
                <c:pt idx="595">
                  <c:v>-6.3850153999999999E-4</c:v>
                </c:pt>
                <c:pt idx="596">
                  <c:v>-6.0788665999999994E-4</c:v>
                </c:pt>
                <c:pt idx="597">
                  <c:v>-5.8687138000000009E-4</c:v>
                </c:pt>
              </c:numCache>
            </c:numRef>
          </c:val>
          <c:smooth val="0"/>
        </c:ser>
        <c:ser>
          <c:idx val="102"/>
          <c:order val="101"/>
          <c:marker>
            <c:symbol val="none"/>
          </c:marker>
          <c:val>
            <c:numRef>
              <c:f>Sheet1!$CZ$2:$CZ$599</c:f>
              <c:numCache>
                <c:formatCode>0.00E+00</c:formatCode>
                <c:ptCount val="598"/>
                <c:pt idx="0">
                  <c:v>3.3987690000000001E-4</c:v>
                </c:pt>
                <c:pt idx="1">
                  <c:v>5.150043E-4</c:v>
                </c:pt>
                <c:pt idx="2">
                  <c:v>5.4380303999999999E-4</c:v>
                </c:pt>
                <c:pt idx="3">
                  <c:v>5.7208287999999997E-4</c:v>
                </c:pt>
                <c:pt idx="4">
                  <c:v>5.3731684000000004E-4</c:v>
                </c:pt>
                <c:pt idx="5">
                  <c:v>4.566285E-4</c:v>
                </c:pt>
                <c:pt idx="6">
                  <c:v>3.6660004000000002E-4</c:v>
                </c:pt>
                <c:pt idx="7">
                  <c:v>2.9421404E-4</c:v>
                </c:pt>
                <c:pt idx="8">
                  <c:v>2.4154608000000001E-4</c:v>
                </c:pt>
                <c:pt idx="9">
                  <c:v>2.1274735999999997E-4</c:v>
                </c:pt>
                <c:pt idx="10">
                  <c:v>2.0185054000000001E-4</c:v>
                </c:pt>
                <c:pt idx="11">
                  <c:v>1.8446751999999999E-4</c:v>
                </c:pt>
                <c:pt idx="12">
                  <c:v>1.5489045599999997E-4</c:v>
                </c:pt>
                <c:pt idx="13">
                  <c:v>1.2687007599999998E-4</c:v>
                </c:pt>
                <c:pt idx="14">
                  <c:v>9.6514655999999999E-5</c:v>
                </c:pt>
                <c:pt idx="15">
                  <c:v>7.0050964000000006E-5</c:v>
                </c:pt>
                <c:pt idx="16">
                  <c:v>6.5380895999999998E-5</c:v>
                </c:pt>
                <c:pt idx="17">
                  <c:v>7.3942679999999998E-5</c:v>
                </c:pt>
                <c:pt idx="18">
                  <c:v>8.7952879999999995E-5</c:v>
                </c:pt>
                <c:pt idx="19">
                  <c:v>1.1856773999999999E-4</c:v>
                </c:pt>
                <c:pt idx="20">
                  <c:v>1.5878217200000002E-4</c:v>
                </c:pt>
                <c:pt idx="21">
                  <c:v>2.0340722E-4</c:v>
                </c:pt>
                <c:pt idx="22">
                  <c:v>2.6775032E-4</c:v>
                </c:pt>
                <c:pt idx="23">
                  <c:v>3.3702294000000001E-4</c:v>
                </c:pt>
                <c:pt idx="24">
                  <c:v>3.9487986000000003E-4</c:v>
                </c:pt>
                <c:pt idx="25">
                  <c:v>4.4702891999999999E-4</c:v>
                </c:pt>
                <c:pt idx="26">
                  <c:v>4.7712489999999998E-4</c:v>
                </c:pt>
                <c:pt idx="27">
                  <c:v>4.7141706000000005E-4</c:v>
                </c:pt>
                <c:pt idx="28">
                  <c:v>4.4910452000000001E-4</c:v>
                </c:pt>
                <c:pt idx="29">
                  <c:v>4.1874909999999998E-4</c:v>
                </c:pt>
                <c:pt idx="30">
                  <c:v>3.8112914E-4</c:v>
                </c:pt>
                <c:pt idx="31">
                  <c:v>3.4740090000000002E-4</c:v>
                </c:pt>
                <c:pt idx="32">
                  <c:v>3.0485142000000003E-4</c:v>
                </c:pt>
                <c:pt idx="33">
                  <c:v>2.3661659599999999E-4</c:v>
                </c:pt>
                <c:pt idx="34">
                  <c:v>1.4918261599999999E-4</c:v>
                </c:pt>
                <c:pt idx="35">
                  <c:v>6.2008076000000015E-5</c:v>
                </c:pt>
                <c:pt idx="36">
                  <c:v>1.4529087999999992E-5</c:v>
                </c:pt>
                <c:pt idx="37">
                  <c:v>4.5922288E-5</c:v>
                </c:pt>
                <c:pt idx="38">
                  <c:v>1.5878217199999999E-4</c:v>
                </c:pt>
                <c:pt idx="39">
                  <c:v>3.1522931199999999E-4</c:v>
                </c:pt>
                <c:pt idx="40">
                  <c:v>4.5740683200000003E-4</c:v>
                </c:pt>
                <c:pt idx="41">
                  <c:v>5.3109005999999999E-4</c:v>
                </c:pt>
                <c:pt idx="42">
                  <c:v>5.2875504000000006E-4</c:v>
                </c:pt>
                <c:pt idx="43">
                  <c:v>4.8750280000000001E-4</c:v>
                </c:pt>
                <c:pt idx="44">
                  <c:v>4.5818517999999999E-4</c:v>
                </c:pt>
                <c:pt idx="45">
                  <c:v>4.7063868E-4</c:v>
                </c:pt>
                <c:pt idx="46">
                  <c:v>5.1707987999999999E-4</c:v>
                </c:pt>
                <c:pt idx="47">
                  <c:v>5.6793167999999992E-4</c:v>
                </c:pt>
                <c:pt idx="48">
                  <c:v>5.8816863999999996E-4</c:v>
                </c:pt>
                <c:pt idx="49">
                  <c:v>5.744178999999999E-4</c:v>
                </c:pt>
                <c:pt idx="50">
                  <c:v>5.5703487999999993E-4</c:v>
                </c:pt>
                <c:pt idx="51">
                  <c:v>5.5755378000000005E-4</c:v>
                </c:pt>
                <c:pt idx="52">
                  <c:v>5.7649348E-4</c:v>
                </c:pt>
                <c:pt idx="53">
                  <c:v>6.0684887999999995E-4</c:v>
                </c:pt>
                <c:pt idx="54">
                  <c:v>6.1359451999999995E-4</c:v>
                </c:pt>
                <c:pt idx="55">
                  <c:v>5.762339999999999E-4</c:v>
                </c:pt>
                <c:pt idx="56">
                  <c:v>5.2693887999999997E-4</c:v>
                </c:pt>
                <c:pt idx="57">
                  <c:v>4.9995629999999996E-4</c:v>
                </c:pt>
                <c:pt idx="58">
                  <c:v>5.0281023999999993E-4</c:v>
                </c:pt>
                <c:pt idx="59">
                  <c:v>5.2486332E-4</c:v>
                </c:pt>
                <c:pt idx="60">
                  <c:v>5.2564167999999997E-4</c:v>
                </c:pt>
                <c:pt idx="61">
                  <c:v>4.5948243200000005E-4</c:v>
                </c:pt>
                <c:pt idx="62">
                  <c:v>3.2405057200000003E-4</c:v>
                </c:pt>
                <c:pt idx="63">
                  <c:v>1.6449005200000003E-4</c:v>
                </c:pt>
                <c:pt idx="64">
                  <c:v>3.7360532000000003E-5</c:v>
                </c:pt>
                <c:pt idx="65">
                  <c:v>-8.3023280000000017E-6</c:v>
                </c:pt>
                <c:pt idx="66">
                  <c:v>3.6841619999999984E-5</c:v>
                </c:pt>
                <c:pt idx="67">
                  <c:v>1.4243695999999998E-4</c:v>
                </c:pt>
                <c:pt idx="68">
                  <c:v>2.5711297999999997E-4</c:v>
                </c:pt>
                <c:pt idx="69">
                  <c:v>3.4428751999999996E-4</c:v>
                </c:pt>
                <c:pt idx="70">
                  <c:v>3.8528029999999999E-4</c:v>
                </c:pt>
                <c:pt idx="71">
                  <c:v>3.7360513999999998E-4</c:v>
                </c:pt>
                <c:pt idx="72">
                  <c:v>3.1756435999999997E-4</c:v>
                </c:pt>
                <c:pt idx="73">
                  <c:v>2.4102718799999998E-4</c:v>
                </c:pt>
                <c:pt idx="74">
                  <c:v>1.68641184E-4</c:v>
                </c:pt>
                <c:pt idx="75">
                  <c:v>1.0974649600000001E-4</c:v>
                </c:pt>
                <c:pt idx="76">
                  <c:v>8.2763916000000006E-5</c:v>
                </c:pt>
                <c:pt idx="77">
                  <c:v>9.0028456000000007E-5</c:v>
                </c:pt>
                <c:pt idx="78">
                  <c:v>1.1467600800000001E-4</c:v>
                </c:pt>
                <c:pt idx="79">
                  <c:v>1.5203651199999999E-4</c:v>
                </c:pt>
                <c:pt idx="80">
                  <c:v>2.0262888000000001E-4</c:v>
                </c:pt>
                <c:pt idx="81">
                  <c:v>2.4958895999999998E-4</c:v>
                </c:pt>
                <c:pt idx="82">
                  <c:v>2.8798727999999998E-4</c:v>
                </c:pt>
                <c:pt idx="83">
                  <c:v>3.1496987999999997E-4</c:v>
                </c:pt>
                <c:pt idx="84">
                  <c:v>3.1678601999999997E-4</c:v>
                </c:pt>
                <c:pt idx="85">
                  <c:v>3.1055926000000001E-4</c:v>
                </c:pt>
                <c:pt idx="86">
                  <c:v>3.2171551999999996E-4</c:v>
                </c:pt>
                <c:pt idx="87">
                  <c:v>3.5103314000000004E-4</c:v>
                </c:pt>
                <c:pt idx="88">
                  <c:v>3.9825267999999997E-4</c:v>
                </c:pt>
                <c:pt idx="89">
                  <c:v>4.5066118000000003E-4</c:v>
                </c:pt>
                <c:pt idx="90">
                  <c:v>4.7193592000000005E-4</c:v>
                </c:pt>
                <c:pt idx="91">
                  <c:v>4.6337414000000005E-4</c:v>
                </c:pt>
                <c:pt idx="92">
                  <c:v>4.5481235999999994E-4</c:v>
                </c:pt>
                <c:pt idx="93">
                  <c:v>4.6000131999999994E-4</c:v>
                </c:pt>
                <c:pt idx="94">
                  <c:v>4.8542721999999996E-4</c:v>
                </c:pt>
                <c:pt idx="95">
                  <c:v>5.2278774000000001E-4</c:v>
                </c:pt>
                <c:pt idx="96">
                  <c:v>5.3731684000000004E-4</c:v>
                </c:pt>
                <c:pt idx="97">
                  <c:v>5.1526375999999996E-4</c:v>
                </c:pt>
                <c:pt idx="98">
                  <c:v>4.7453041999999997E-4</c:v>
                </c:pt>
                <c:pt idx="99">
                  <c:v>4.3561322000000005E-4</c:v>
                </c:pt>
                <c:pt idx="100">
                  <c:v>4.1615461999999998E-4</c:v>
                </c:pt>
                <c:pt idx="101">
                  <c:v>4.1978687999999996E-4</c:v>
                </c:pt>
                <c:pt idx="102">
                  <c:v>4.3172148000000002E-4</c:v>
                </c:pt>
                <c:pt idx="103">
                  <c:v>4.3094314000000002E-4</c:v>
                </c:pt>
                <c:pt idx="104">
                  <c:v>4.0889006000000006E-4</c:v>
                </c:pt>
                <c:pt idx="105">
                  <c:v>3.7204843999999996E-4</c:v>
                </c:pt>
                <c:pt idx="106">
                  <c:v>3.2638559999999999E-4</c:v>
                </c:pt>
                <c:pt idx="107">
                  <c:v>2.690476E-4</c:v>
                </c:pt>
                <c:pt idx="108">
                  <c:v>2.08336764E-4</c:v>
                </c:pt>
                <c:pt idx="109">
                  <c:v>1.5826330399999999E-4</c:v>
                </c:pt>
                <c:pt idx="110">
                  <c:v>1.3257794400000001E-4</c:v>
                </c:pt>
                <c:pt idx="111">
                  <c:v>1.4477198400000003E-4</c:v>
                </c:pt>
                <c:pt idx="112">
                  <c:v>1.91732064E-4</c:v>
                </c:pt>
                <c:pt idx="113">
                  <c:v>2.4621614000000004E-4</c:v>
                </c:pt>
                <c:pt idx="114">
                  <c:v>2.8539278000000001E-4</c:v>
                </c:pt>
                <c:pt idx="115">
                  <c:v>3.0407303999999998E-4</c:v>
                </c:pt>
                <c:pt idx="116">
                  <c:v>3.0459193999999998E-4</c:v>
                </c:pt>
                <c:pt idx="117">
                  <c:v>3.0485138000000003E-4</c:v>
                </c:pt>
                <c:pt idx="118">
                  <c:v>3.1756434000000005E-4</c:v>
                </c:pt>
                <c:pt idx="119">
                  <c:v>3.3261233999999998E-4</c:v>
                </c:pt>
                <c:pt idx="120">
                  <c:v>3.3209343999999997E-4</c:v>
                </c:pt>
                <c:pt idx="121">
                  <c:v>3.1081869999999995E-4</c:v>
                </c:pt>
                <c:pt idx="122">
                  <c:v>2.6723144000000002E-4</c:v>
                </c:pt>
                <c:pt idx="123">
                  <c:v>2.1637962000000001E-4</c:v>
                </c:pt>
                <c:pt idx="124">
                  <c:v>1.7927853999999998E-4</c:v>
                </c:pt>
                <c:pt idx="125">
                  <c:v>1.6085773999999998E-4</c:v>
                </c:pt>
                <c:pt idx="126">
                  <c:v>1.6345221999999998E-4</c:v>
                </c:pt>
                <c:pt idx="127">
                  <c:v>1.8861868000000004E-4</c:v>
                </c:pt>
                <c:pt idx="128">
                  <c:v>2.3557878000000001E-4</c:v>
                </c:pt>
                <c:pt idx="129">
                  <c:v>3.0277582E-4</c:v>
                </c:pt>
                <c:pt idx="130">
                  <c:v>3.8761531999999998E-4</c:v>
                </c:pt>
                <c:pt idx="131">
                  <c:v>4.5792574E-4</c:v>
                </c:pt>
                <c:pt idx="132">
                  <c:v>4.8231386000000003E-4</c:v>
                </c:pt>
                <c:pt idx="133">
                  <c:v>4.5273677999999994E-4</c:v>
                </c:pt>
                <c:pt idx="134">
                  <c:v>3.8398305999999999E-4</c:v>
                </c:pt>
                <c:pt idx="135">
                  <c:v>3.0381361999999996E-4</c:v>
                </c:pt>
                <c:pt idx="136">
                  <c:v>2.5789132000000002E-4</c:v>
                </c:pt>
                <c:pt idx="137">
                  <c:v>2.7371764000000003E-4</c:v>
                </c:pt>
                <c:pt idx="138">
                  <c:v>3.3442848000000004E-4</c:v>
                </c:pt>
                <c:pt idx="139">
                  <c:v>4.0655502000000004E-4</c:v>
                </c:pt>
                <c:pt idx="140">
                  <c:v>4.5092062000000002E-4</c:v>
                </c:pt>
                <c:pt idx="141">
                  <c:v>4.4365608000000001E-4</c:v>
                </c:pt>
                <c:pt idx="142">
                  <c:v>3.9280427999999998E-4</c:v>
                </c:pt>
                <c:pt idx="143">
                  <c:v>3.3287178000000002E-4</c:v>
                </c:pt>
                <c:pt idx="144">
                  <c:v>2.9006285999999998E-4</c:v>
                </c:pt>
                <c:pt idx="145">
                  <c:v>2.8565223999999997E-4</c:v>
                </c:pt>
                <c:pt idx="146">
                  <c:v>3.2223440000000005E-4</c:v>
                </c:pt>
                <c:pt idx="147">
                  <c:v>3.7438343999999997E-4</c:v>
                </c:pt>
                <c:pt idx="148">
                  <c:v>4.1511677999999991E-4</c:v>
                </c:pt>
                <c:pt idx="149">
                  <c:v>4.3198089999999998E-4</c:v>
                </c:pt>
                <c:pt idx="150">
                  <c:v>4.0966837999999997E-4</c:v>
                </c:pt>
                <c:pt idx="151">
                  <c:v>3.4817919999999996E-4</c:v>
                </c:pt>
                <c:pt idx="152">
                  <c:v>2.7657156000000002E-4</c:v>
                </c:pt>
                <c:pt idx="153">
                  <c:v>2.1430403999999999E-4</c:v>
                </c:pt>
                <c:pt idx="154">
                  <c:v>1.7538684000000004E-4</c:v>
                </c:pt>
                <c:pt idx="155">
                  <c:v>1.7253292000000002E-4</c:v>
                </c:pt>
                <c:pt idx="156">
                  <c:v>1.8991594000000001E-4</c:v>
                </c:pt>
                <c:pt idx="157">
                  <c:v>2.0314777999999996E-4</c:v>
                </c:pt>
                <c:pt idx="158">
                  <c:v>2.015911E-4</c:v>
                </c:pt>
                <c:pt idx="159">
                  <c:v>1.7694354399999998E-4</c:v>
                </c:pt>
                <c:pt idx="160">
                  <c:v>1.4139915999999999E-4</c:v>
                </c:pt>
                <c:pt idx="161">
                  <c:v>1.2712952E-4</c:v>
                </c:pt>
                <c:pt idx="162">
                  <c:v>1.4529087999999999E-4</c:v>
                </c:pt>
                <c:pt idx="163">
                  <c:v>1.9692102E-4</c:v>
                </c:pt>
                <c:pt idx="164">
                  <c:v>2.8331721600000006E-4</c:v>
                </c:pt>
                <c:pt idx="165">
                  <c:v>3.8943145999999998E-4</c:v>
                </c:pt>
                <c:pt idx="166">
                  <c:v>4.9762128000000003E-4</c:v>
                </c:pt>
                <c:pt idx="167">
                  <c:v>5.9776822000000003E-4</c:v>
                </c:pt>
                <c:pt idx="168">
                  <c:v>6.7767821999999991E-4</c:v>
                </c:pt>
                <c:pt idx="169">
                  <c:v>7.2178438000000005E-4</c:v>
                </c:pt>
                <c:pt idx="170">
                  <c:v>7.3320008000000005E-4</c:v>
                </c:pt>
                <c:pt idx="171">
                  <c:v>7.1918989999999994E-4</c:v>
                </c:pt>
                <c:pt idx="172">
                  <c:v>6.8675890000000008E-4</c:v>
                </c:pt>
                <c:pt idx="173">
                  <c:v>6.4706335999999988E-4</c:v>
                </c:pt>
                <c:pt idx="174">
                  <c:v>6.1229732000000006E-4</c:v>
                </c:pt>
                <c:pt idx="175">
                  <c:v>5.8479584000000005E-4</c:v>
                </c:pt>
                <c:pt idx="176">
                  <c:v>5.6974784000000001E-4</c:v>
                </c:pt>
                <c:pt idx="177">
                  <c:v>5.8090410000000007E-4</c:v>
                </c:pt>
                <c:pt idx="178">
                  <c:v>6.2812361999999998E-4</c:v>
                </c:pt>
                <c:pt idx="179">
                  <c:v>7.1659537999999999E-4</c:v>
                </c:pt>
                <c:pt idx="180">
                  <c:v>8.4087094E-4</c:v>
                </c:pt>
                <c:pt idx="181">
                  <c:v>9.9731812000000003E-4</c:v>
                </c:pt>
                <c:pt idx="182">
                  <c:v>1.1887908E-3</c:v>
                </c:pt>
                <c:pt idx="183">
                  <c:v>1.4106188200000002E-3</c:v>
                </c:pt>
                <c:pt idx="184">
                  <c:v>1.6607267999999998E-3</c:v>
                </c:pt>
                <c:pt idx="185">
                  <c:v>1.9453412E-3</c:v>
                </c:pt>
                <c:pt idx="186">
                  <c:v>2.2512304E-3</c:v>
                </c:pt>
                <c:pt idx="187">
                  <c:v>2.5511521999999997E-3</c:v>
                </c:pt>
                <c:pt idx="188">
                  <c:v>2.8388799999999998E-3</c:v>
                </c:pt>
                <c:pt idx="189">
                  <c:v>3.1240131999999998E-3</c:v>
                </c:pt>
                <c:pt idx="190">
                  <c:v>3.4296429999999996E-3</c:v>
                </c:pt>
                <c:pt idx="191">
                  <c:v>3.7923511999999999E-3</c:v>
                </c:pt>
                <c:pt idx="192">
                  <c:v>4.2344506000000001E-3</c:v>
                </c:pt>
                <c:pt idx="193">
                  <c:v>4.7434875999999996E-3</c:v>
                </c:pt>
                <c:pt idx="194">
                  <c:v>5.2859933999999994E-3</c:v>
                </c:pt>
                <c:pt idx="195">
                  <c:v>5.8251264000000001E-3</c:v>
                </c:pt>
                <c:pt idx="196">
                  <c:v>6.3572543999999998E-3</c:v>
                </c:pt>
                <c:pt idx="197">
                  <c:v>6.9150675999999998E-3</c:v>
                </c:pt>
                <c:pt idx="198">
                  <c:v>7.5387806000000003E-3</c:v>
                </c:pt>
                <c:pt idx="199">
                  <c:v>8.2649747999999999E-3</c:v>
                </c:pt>
                <c:pt idx="200">
                  <c:v>9.1037697999999997E-3</c:v>
                </c:pt>
                <c:pt idx="201">
                  <c:v>1.0014433E-2</c:v>
                </c:pt>
                <c:pt idx="202">
                  <c:v>1.09489644E-2</c:v>
                </c:pt>
                <c:pt idx="203">
                  <c:v>1.1889981999999999E-2</c:v>
                </c:pt>
                <c:pt idx="204">
                  <c:v>1.2816732000000001E-2</c:v>
                </c:pt>
                <c:pt idx="205">
                  <c:v>1.3736215999999999E-2</c:v>
                </c:pt>
                <c:pt idx="206">
                  <c:v>1.4680346E-2</c:v>
                </c:pt>
                <c:pt idx="207">
                  <c:v>1.5647568000000001E-2</c:v>
                </c:pt>
                <c:pt idx="208">
                  <c:v>1.6641514E-2</c:v>
                </c:pt>
                <c:pt idx="209">
                  <c:v>1.7682417999999998E-2</c:v>
                </c:pt>
                <c:pt idx="210">
                  <c:v>1.8756274E-2</c:v>
                </c:pt>
                <c:pt idx="211">
                  <c:v>1.9831685999999998E-2</c:v>
                </c:pt>
                <c:pt idx="212">
                  <c:v>2.0887380000000001E-2</c:v>
                </c:pt>
                <c:pt idx="213">
                  <c:v>2.1873541999999999E-2</c:v>
                </c:pt>
                <c:pt idx="214">
                  <c:v>2.2753329999999999E-2</c:v>
                </c:pt>
                <c:pt idx="215">
                  <c:v>2.3535824E-2</c:v>
                </c:pt>
                <c:pt idx="216">
                  <c:v>2.4243597999999998E-2</c:v>
                </c:pt>
                <c:pt idx="217">
                  <c:v>2.4930358E-2</c:v>
                </c:pt>
                <c:pt idx="218">
                  <c:v>2.5645916000000001E-2</c:v>
                </c:pt>
                <c:pt idx="219">
                  <c:v>2.6395202E-2</c:v>
                </c:pt>
                <c:pt idx="220">
                  <c:v>2.7166281999999996E-2</c:v>
                </c:pt>
                <c:pt idx="221">
                  <c:v>2.7948000000000001E-2</c:v>
                </c:pt>
                <c:pt idx="222">
                  <c:v>2.8721153999999999E-2</c:v>
                </c:pt>
                <c:pt idx="223">
                  <c:v>2.9477184E-2</c:v>
                </c:pt>
                <c:pt idx="224">
                  <c:v>3.0219466E-2</c:v>
                </c:pt>
                <c:pt idx="225">
                  <c:v>3.0925424E-2</c:v>
                </c:pt>
                <c:pt idx="226">
                  <c:v>3.1566520000000001E-2</c:v>
                </c:pt>
                <c:pt idx="227">
                  <c:v>3.2113178000000006E-2</c:v>
                </c:pt>
                <c:pt idx="228">
                  <c:v>3.2554239999999998E-2</c:v>
                </c:pt>
                <c:pt idx="229">
                  <c:v>3.2909942000000005E-2</c:v>
                </c:pt>
                <c:pt idx="230">
                  <c:v>3.3220760000000002E-2</c:v>
                </c:pt>
                <c:pt idx="231">
                  <c:v>3.3520682000000003E-2</c:v>
                </c:pt>
                <c:pt idx="232">
                  <c:v>3.3821900000000002E-2</c:v>
                </c:pt>
                <c:pt idx="233">
                  <c:v>3.4119228000000001E-2</c:v>
                </c:pt>
                <c:pt idx="234">
                  <c:v>3.4395540000000002E-2</c:v>
                </c:pt>
                <c:pt idx="235">
                  <c:v>3.4630859999999999E-2</c:v>
                </c:pt>
                <c:pt idx="236">
                  <c:v>3.4816364000000002E-2</c:v>
                </c:pt>
                <c:pt idx="237">
                  <c:v>3.4947645999999999E-2</c:v>
                </c:pt>
                <c:pt idx="238">
                  <c:v>3.5014323999999999E-2</c:v>
                </c:pt>
                <c:pt idx="239">
                  <c:v>3.5010432000000001E-2</c:v>
                </c:pt>
                <c:pt idx="240">
                  <c:v>3.4926111999999995E-2</c:v>
                </c:pt>
                <c:pt idx="241">
                  <c:v>3.4770962000000002E-2</c:v>
                </c:pt>
                <c:pt idx="242">
                  <c:v>3.4578192000000001E-2</c:v>
                </c:pt>
                <c:pt idx="243">
                  <c:v>3.4374526000000002E-2</c:v>
                </c:pt>
                <c:pt idx="244">
                  <c:v>3.4161780000000003E-2</c:v>
                </c:pt>
                <c:pt idx="245">
                  <c:v>3.3943064000000002E-2</c:v>
                </c:pt>
                <c:pt idx="246">
                  <c:v>3.3708524000000004E-2</c:v>
                </c:pt>
                <c:pt idx="247">
                  <c:v>3.3455042000000004E-2</c:v>
                </c:pt>
                <c:pt idx="248">
                  <c:v>3.3207007999999996E-2</c:v>
                </c:pt>
                <c:pt idx="249">
                  <c:v>3.3000745999999997E-2</c:v>
                </c:pt>
                <c:pt idx="250">
                  <c:v>3.2857791999999997E-2</c:v>
                </c:pt>
                <c:pt idx="251">
                  <c:v>3.2760758000000001E-2</c:v>
                </c:pt>
                <c:pt idx="252">
                  <c:v>3.2679032000000004E-2</c:v>
                </c:pt>
                <c:pt idx="253">
                  <c:v>3.2571622000000001E-2</c:v>
                </c:pt>
                <c:pt idx="254">
                  <c:v>3.2398051999999997E-2</c:v>
                </c:pt>
                <c:pt idx="255">
                  <c:v>3.2150797999999994E-2</c:v>
                </c:pt>
                <c:pt idx="256">
                  <c:v>3.1859437999999997E-2</c:v>
                </c:pt>
                <c:pt idx="257">
                  <c:v>3.1547581999999998E-2</c:v>
                </c:pt>
                <c:pt idx="258">
                  <c:v>3.1256479999999996E-2</c:v>
                </c:pt>
                <c:pt idx="259">
                  <c:v>3.1021420000000001E-2</c:v>
                </c:pt>
                <c:pt idx="260">
                  <c:v>3.082787E-2</c:v>
                </c:pt>
                <c:pt idx="261">
                  <c:v>3.0645478000000004E-2</c:v>
                </c:pt>
                <c:pt idx="262">
                  <c:v>3.0444145999999998E-2</c:v>
                </c:pt>
                <c:pt idx="263">
                  <c:v>3.0192222000000001E-2</c:v>
                </c:pt>
                <c:pt idx="264">
                  <c:v>2.9895154E-2</c:v>
                </c:pt>
                <c:pt idx="265">
                  <c:v>2.9596790000000001E-2</c:v>
                </c:pt>
                <c:pt idx="266">
                  <c:v>2.9344865999999997E-2</c:v>
                </c:pt>
                <c:pt idx="267">
                  <c:v>2.9166625999999994E-2</c:v>
                </c:pt>
                <c:pt idx="268">
                  <c:v>2.9039238000000002E-2</c:v>
                </c:pt>
                <c:pt idx="269">
                  <c:v>2.8914961999999999E-2</c:v>
                </c:pt>
                <c:pt idx="270">
                  <c:v>2.8743985999999999E-2</c:v>
                </c:pt>
                <c:pt idx="271">
                  <c:v>2.847883E-2</c:v>
                </c:pt>
                <c:pt idx="272">
                  <c:v>2.8115602E-2</c:v>
                </c:pt>
                <c:pt idx="273">
                  <c:v>2.7695035999999999E-2</c:v>
                </c:pt>
                <c:pt idx="274">
                  <c:v>2.7251640000000001E-2</c:v>
                </c:pt>
                <c:pt idx="275">
                  <c:v>2.6819140000000002E-2</c:v>
                </c:pt>
                <c:pt idx="276">
                  <c:v>2.6425818E-2</c:v>
                </c:pt>
                <c:pt idx="277">
                  <c:v>2.6070894000000001E-2</c:v>
                </c:pt>
                <c:pt idx="278">
                  <c:v>2.5747104E-2</c:v>
                </c:pt>
                <c:pt idx="279">
                  <c:v>2.5434728E-2</c:v>
                </c:pt>
                <c:pt idx="280">
                  <c:v>2.5100040000000001E-2</c:v>
                </c:pt>
                <c:pt idx="281">
                  <c:v>2.4732402000000001E-2</c:v>
                </c:pt>
                <c:pt idx="282">
                  <c:v>2.4344525999999998E-2</c:v>
                </c:pt>
                <c:pt idx="283">
                  <c:v>2.3941861999999998E-2</c:v>
                </c:pt>
                <c:pt idx="284">
                  <c:v>2.3549835999999998E-2</c:v>
                </c:pt>
                <c:pt idx="285">
                  <c:v>2.3198543999999998E-2</c:v>
                </c:pt>
                <c:pt idx="286">
                  <c:v>2.2882535999999998E-2</c:v>
                </c:pt>
                <c:pt idx="287">
                  <c:v>2.2585467999999997E-2</c:v>
                </c:pt>
                <c:pt idx="288">
                  <c:v>2.2308638000000002E-2</c:v>
                </c:pt>
                <c:pt idx="289">
                  <c:v>2.2047892000000003E-2</c:v>
                </c:pt>
                <c:pt idx="290">
                  <c:v>2.1803232000000002E-2</c:v>
                </c:pt>
                <c:pt idx="291">
                  <c:v>2.1593337999999997E-2</c:v>
                </c:pt>
                <c:pt idx="292">
                  <c:v>2.1407833999999997E-2</c:v>
                </c:pt>
                <c:pt idx="293">
                  <c:v>2.1222068000000004E-2</c:v>
                </c:pt>
                <c:pt idx="294">
                  <c:v>2.1016585999999997E-2</c:v>
                </c:pt>
                <c:pt idx="295">
                  <c:v>2.076544E-2</c:v>
                </c:pt>
                <c:pt idx="296">
                  <c:v>2.0459031999999999E-2</c:v>
                </c:pt>
                <c:pt idx="297">
                  <c:v>2.0118896000000001E-2</c:v>
                </c:pt>
                <c:pt idx="298">
                  <c:v>1.9771753999999999E-2</c:v>
                </c:pt>
                <c:pt idx="299">
                  <c:v>1.9450037999999999E-2</c:v>
                </c:pt>
                <c:pt idx="300">
                  <c:v>1.9181767999999998E-2</c:v>
                </c:pt>
                <c:pt idx="301">
                  <c:v>1.8947746000000001E-2</c:v>
                </c:pt>
                <c:pt idx="302">
                  <c:v>1.8726953999999997E-2</c:v>
                </c:pt>
                <c:pt idx="303">
                  <c:v>1.8498382000000001E-2</c:v>
                </c:pt>
                <c:pt idx="304">
                  <c:v>1.8231409999999997E-2</c:v>
                </c:pt>
                <c:pt idx="305">
                  <c:v>1.7934341999999999E-2</c:v>
                </c:pt>
                <c:pt idx="306">
                  <c:v>1.7650506E-2</c:v>
                </c:pt>
                <c:pt idx="307">
                  <c:v>1.7391057999999997E-2</c:v>
                </c:pt>
                <c:pt idx="308">
                  <c:v>1.7153402000000002E-2</c:v>
                </c:pt>
                <c:pt idx="309">
                  <c:v>1.6926904000000003E-2</c:v>
                </c:pt>
                <c:pt idx="310">
                  <c:v>1.6672386000000001E-2</c:v>
                </c:pt>
                <c:pt idx="311">
                  <c:v>1.6375058000000001E-2</c:v>
                </c:pt>
                <c:pt idx="312">
                  <c:v>1.6054640000000002E-2</c:v>
                </c:pt>
                <c:pt idx="313">
                  <c:v>1.5740707999999999E-2</c:v>
                </c:pt>
                <c:pt idx="314">
                  <c:v>1.5459466000000002E-2</c:v>
                </c:pt>
                <c:pt idx="315">
                  <c:v>1.5220256000000001E-2</c:v>
                </c:pt>
                <c:pt idx="316">
                  <c:v>1.5000504000000001E-2</c:v>
                </c:pt>
                <c:pt idx="317">
                  <c:v>1.4780234E-2</c:v>
                </c:pt>
                <c:pt idx="318">
                  <c:v>1.4538687999999999E-2</c:v>
                </c:pt>
                <c:pt idx="319">
                  <c:v>1.4279239999999999E-2</c:v>
                </c:pt>
                <c:pt idx="320">
                  <c:v>1.4028611999999999E-2</c:v>
                </c:pt>
                <c:pt idx="321">
                  <c:v>1.3802374000000001E-2</c:v>
                </c:pt>
                <c:pt idx="322">
                  <c:v>1.3612198000000001E-2</c:v>
                </c:pt>
                <c:pt idx="323">
                  <c:v>1.3463533999999999E-2</c:v>
                </c:pt>
                <c:pt idx="324">
                  <c:v>1.3331476E-2</c:v>
                </c:pt>
                <c:pt idx="325">
                  <c:v>1.3194227999999999E-2</c:v>
                </c:pt>
                <c:pt idx="326">
                  <c:v>1.3045824000000001E-2</c:v>
                </c:pt>
                <c:pt idx="327">
                  <c:v>1.2867583999999998E-2</c:v>
                </c:pt>
                <c:pt idx="328">
                  <c:v>1.2655095999999999E-2</c:v>
                </c:pt>
                <c:pt idx="329">
                  <c:v>1.2431970000000001E-2</c:v>
                </c:pt>
                <c:pt idx="330">
                  <c:v>1.2209882000000002E-2</c:v>
                </c:pt>
                <c:pt idx="331">
                  <c:v>1.1995835999999999E-2</c:v>
                </c:pt>
                <c:pt idx="332">
                  <c:v>1.180047E-2</c:v>
                </c:pt>
                <c:pt idx="333">
                  <c:v>1.1622230000000001E-2</c:v>
                </c:pt>
                <c:pt idx="334">
                  <c:v>1.1453330000000001E-2</c:v>
                </c:pt>
                <c:pt idx="335">
                  <c:v>1.1282614E-2</c:v>
                </c:pt>
                <c:pt idx="336">
                  <c:v>1.1103854E-2</c:v>
                </c:pt>
                <c:pt idx="337">
                  <c:v>1.0919387999999999E-2</c:v>
                </c:pt>
                <c:pt idx="338">
                  <c:v>1.0729472E-2</c:v>
                </c:pt>
                <c:pt idx="339">
                  <c:v>1.0525026E-2</c:v>
                </c:pt>
                <c:pt idx="340">
                  <c:v>1.03029386E-2</c:v>
                </c:pt>
                <c:pt idx="341">
                  <c:v>1.0062949999999999E-2</c:v>
                </c:pt>
                <c:pt idx="342">
                  <c:v>9.8037605999999992E-3</c:v>
                </c:pt>
                <c:pt idx="343">
                  <c:v>9.5277082000000003E-3</c:v>
                </c:pt>
                <c:pt idx="344">
                  <c:v>9.2423161999999996E-3</c:v>
                </c:pt>
                <c:pt idx="345">
                  <c:v>8.9613339999999996E-3</c:v>
                </c:pt>
                <c:pt idx="346">
                  <c:v>8.6961781999999998E-3</c:v>
                </c:pt>
                <c:pt idx="347">
                  <c:v>8.447627000000001E-3</c:v>
                </c:pt>
                <c:pt idx="348">
                  <c:v>8.2187938000000006E-3</c:v>
                </c:pt>
                <c:pt idx="349">
                  <c:v>8.0031926000000003E-3</c:v>
                </c:pt>
                <c:pt idx="350">
                  <c:v>7.7860346E-3</c:v>
                </c:pt>
                <c:pt idx="351">
                  <c:v>7.5657632000000006E-3</c:v>
                </c:pt>
                <c:pt idx="352">
                  <c:v>7.3403027999999993E-3</c:v>
                </c:pt>
                <c:pt idx="353">
                  <c:v>7.1060211999999998E-3</c:v>
                </c:pt>
                <c:pt idx="354">
                  <c:v>6.8823770000000003E-3</c:v>
                </c:pt>
                <c:pt idx="355">
                  <c:v>6.6903855999999994E-3</c:v>
                </c:pt>
                <c:pt idx="356">
                  <c:v>6.5235606000000005E-3</c:v>
                </c:pt>
                <c:pt idx="357">
                  <c:v>6.3816425999999992E-3</c:v>
                </c:pt>
                <c:pt idx="358">
                  <c:v>6.2498431999999998E-3</c:v>
                </c:pt>
                <c:pt idx="359">
                  <c:v>6.0959906000000001E-3</c:v>
                </c:pt>
                <c:pt idx="360">
                  <c:v>5.9138580000000001E-3</c:v>
                </c:pt>
                <c:pt idx="361">
                  <c:v>5.7278338000000002E-3</c:v>
                </c:pt>
                <c:pt idx="362">
                  <c:v>5.5721649999999996E-3</c:v>
                </c:pt>
                <c:pt idx="363">
                  <c:v>5.4847309999999996E-3</c:v>
                </c:pt>
                <c:pt idx="364">
                  <c:v>5.4795419999999996E-3</c:v>
                </c:pt>
                <c:pt idx="365">
                  <c:v>5.5194969999999999E-3</c:v>
                </c:pt>
                <c:pt idx="366">
                  <c:v>5.5386962000000001E-3</c:v>
                </c:pt>
                <c:pt idx="367">
                  <c:v>5.4883632000000005E-3</c:v>
                </c:pt>
                <c:pt idx="368">
                  <c:v>5.3653848000000002E-3</c:v>
                </c:pt>
                <c:pt idx="369">
                  <c:v>5.2125697999999996E-3</c:v>
                </c:pt>
                <c:pt idx="370">
                  <c:v>5.0888132000000003E-3</c:v>
                </c:pt>
                <c:pt idx="371">
                  <c:v>5.0281022000000005E-3</c:v>
                </c:pt>
                <c:pt idx="372">
                  <c:v>5.0114976000000004E-3</c:v>
                </c:pt>
                <c:pt idx="373">
                  <c:v>4.9907417999999993E-3</c:v>
                </c:pt>
                <c:pt idx="374">
                  <c:v>4.9214691999999996E-3</c:v>
                </c:pt>
                <c:pt idx="375">
                  <c:v>4.7901884E-3</c:v>
                </c:pt>
                <c:pt idx="376">
                  <c:v>4.6160987999999993E-3</c:v>
                </c:pt>
                <c:pt idx="377">
                  <c:v>4.4272205999999993E-3</c:v>
                </c:pt>
                <c:pt idx="378">
                  <c:v>4.2448285999999984E-3</c:v>
                </c:pt>
                <c:pt idx="379">
                  <c:v>4.0689229999999995E-3</c:v>
                </c:pt>
                <c:pt idx="380">
                  <c:v>3.8979468000000005E-3</c:v>
                </c:pt>
                <c:pt idx="381">
                  <c:v>3.7472076E-3</c:v>
                </c:pt>
                <c:pt idx="382">
                  <c:v>3.6353856000000003E-3</c:v>
                </c:pt>
                <c:pt idx="383">
                  <c:v>3.5793447999999998E-3</c:v>
                </c:pt>
                <c:pt idx="384">
                  <c:v>3.5876470000000002E-3</c:v>
                </c:pt>
                <c:pt idx="385">
                  <c:v>3.6244885999999997E-3</c:v>
                </c:pt>
                <c:pt idx="386">
                  <c:v>3.6382393999999998E-3</c:v>
                </c:pt>
                <c:pt idx="387">
                  <c:v>3.6029544000000004E-3</c:v>
                </c:pt>
                <c:pt idx="388">
                  <c:v>3.5015101999999998E-3</c:v>
                </c:pt>
                <c:pt idx="389">
                  <c:v>3.3486953999999998E-3</c:v>
                </c:pt>
                <c:pt idx="390">
                  <c:v>3.1945834000000001E-3</c:v>
                </c:pt>
                <c:pt idx="391">
                  <c:v>3.0630431999999997E-3</c:v>
                </c:pt>
                <c:pt idx="392">
                  <c:v>2.9545940000000001E-3</c:v>
                </c:pt>
                <c:pt idx="393">
                  <c:v>2.8715706000000001E-3</c:v>
                </c:pt>
                <c:pt idx="394">
                  <c:v>2.7862121999999998E-3</c:v>
                </c:pt>
                <c:pt idx="395">
                  <c:v>2.6702388E-3</c:v>
                </c:pt>
                <c:pt idx="396">
                  <c:v>2.5392175999999996E-3</c:v>
                </c:pt>
                <c:pt idx="397">
                  <c:v>2.4164985999999998E-3</c:v>
                </c:pt>
                <c:pt idx="398">
                  <c:v>2.3147950000000001E-3</c:v>
                </c:pt>
                <c:pt idx="399">
                  <c:v>2.2535651999999995E-3</c:v>
                </c:pt>
                <c:pt idx="400">
                  <c:v>2.2258044000000002E-3</c:v>
                </c:pt>
                <c:pt idx="401">
                  <c:v>2.2055673999999996E-3</c:v>
                </c:pt>
                <c:pt idx="402">
                  <c:v>2.1804010000000002E-3</c:v>
                </c:pt>
                <c:pt idx="403">
                  <c:v>2.1365543999999998E-3</c:v>
                </c:pt>
                <c:pt idx="404">
                  <c:v>2.0628712E-3</c:v>
                </c:pt>
                <c:pt idx="405">
                  <c:v>1.9788100000000001E-3</c:v>
                </c:pt>
                <c:pt idx="406">
                  <c:v>1.9129102000000002E-3</c:v>
                </c:pt>
                <c:pt idx="407">
                  <c:v>1.8830736000000001E-3</c:v>
                </c:pt>
                <c:pt idx="408">
                  <c:v>1.9121317999999999E-3</c:v>
                </c:pt>
                <c:pt idx="409">
                  <c:v>1.9933389999999998E-3</c:v>
                </c:pt>
                <c:pt idx="410">
                  <c:v>2.0831080000000002E-3</c:v>
                </c:pt>
                <c:pt idx="411">
                  <c:v>2.1409649999999999E-3</c:v>
                </c:pt>
                <c:pt idx="412">
                  <c:v>2.1378517999999999E-3</c:v>
                </c:pt>
                <c:pt idx="413">
                  <c:v>2.0561256E-3</c:v>
                </c:pt>
                <c:pt idx="414">
                  <c:v>1.9180993999999996E-3</c:v>
                </c:pt>
                <c:pt idx="415">
                  <c:v>1.7593172000000001E-3</c:v>
                </c:pt>
                <c:pt idx="416">
                  <c:v>1.5919731999999999E-3</c:v>
                </c:pt>
                <c:pt idx="417">
                  <c:v>1.4184024E-3</c:v>
                </c:pt>
                <c:pt idx="418">
                  <c:v>1.2466478199999998E-3</c:v>
                </c:pt>
                <c:pt idx="419">
                  <c:v>1.0800820999999998E-3</c:v>
                </c:pt>
                <c:pt idx="420">
                  <c:v>9.4153686000000001E-4</c:v>
                </c:pt>
                <c:pt idx="421">
                  <c:v>8.5721619999999991E-4</c:v>
                </c:pt>
                <c:pt idx="422">
                  <c:v>8.2270962000000004E-4</c:v>
                </c:pt>
                <c:pt idx="423">
                  <c:v>8.0091599999999993E-4</c:v>
                </c:pt>
                <c:pt idx="424">
                  <c:v>7.5577206000000002E-4</c:v>
                </c:pt>
                <c:pt idx="425">
                  <c:v>6.6470581999999989E-4</c:v>
                </c:pt>
                <c:pt idx="426">
                  <c:v>5.3212788000000003E-4</c:v>
                </c:pt>
                <c:pt idx="427">
                  <c:v>4.0110661999999999E-4</c:v>
                </c:pt>
                <c:pt idx="428">
                  <c:v>3.0511086000000007E-4</c:v>
                </c:pt>
                <c:pt idx="429">
                  <c:v>2.5114566E-4</c:v>
                </c:pt>
                <c:pt idx="430">
                  <c:v>2.3038982000000001E-4</c:v>
                </c:pt>
                <c:pt idx="431">
                  <c:v>2.04963924E-4</c:v>
                </c:pt>
                <c:pt idx="432">
                  <c:v>1.32837384E-4</c:v>
                </c:pt>
                <c:pt idx="433">
                  <c:v>1.816136399999998E-5</c:v>
                </c:pt>
                <c:pt idx="434">
                  <c:v>-1.2687007600000003E-4</c:v>
                </c:pt>
                <c:pt idx="435">
                  <c:v>-2.8980343600000004E-4</c:v>
                </c:pt>
                <c:pt idx="436">
                  <c:v>-4.2860811999999998E-4</c:v>
                </c:pt>
                <c:pt idx="437">
                  <c:v>-5.3160898000000002E-4</c:v>
                </c:pt>
                <c:pt idx="438">
                  <c:v>-6.3357206000000008E-4</c:v>
                </c:pt>
                <c:pt idx="439">
                  <c:v>-7.4565356000000013E-4</c:v>
                </c:pt>
                <c:pt idx="440">
                  <c:v>-8.709668800000001E-4</c:v>
                </c:pt>
                <c:pt idx="441">
                  <c:v>-1.0056202999999999E-3</c:v>
                </c:pt>
                <c:pt idx="442">
                  <c:v>-1.11510726E-3</c:v>
                </c:pt>
                <c:pt idx="443">
                  <c:v>-1.1719263999999999E-3</c:v>
                </c:pt>
                <c:pt idx="444">
                  <c:v>-1.1856771999999998E-3</c:v>
                </c:pt>
                <c:pt idx="445">
                  <c:v>-1.1740022E-3</c:v>
                </c:pt>
                <c:pt idx="446">
                  <c:v>-1.1579165999999999E-3</c:v>
                </c:pt>
                <c:pt idx="447">
                  <c:v>-1.1594734E-3</c:v>
                </c:pt>
                <c:pt idx="448">
                  <c:v>-1.1727051999999999E-3</c:v>
                </c:pt>
                <c:pt idx="449">
                  <c:v>-1.1882720000000002E-3</c:v>
                </c:pt>
                <c:pt idx="450">
                  <c:v>-1.2087681999999999E-3</c:v>
                </c:pt>
                <c:pt idx="451">
                  <c:v>-1.2435341999999998E-3</c:v>
                </c:pt>
                <c:pt idx="452">
                  <c:v>-1.2936076000000002E-3</c:v>
                </c:pt>
                <c:pt idx="453">
                  <c:v>-1.3532805999999999E-3</c:v>
                </c:pt>
                <c:pt idx="454">
                  <c:v>-1.3968679999999999E-3</c:v>
                </c:pt>
                <c:pt idx="455">
                  <c:v>-1.3989436000000001E-3</c:v>
                </c:pt>
                <c:pt idx="456">
                  <c:v>-1.3659936E-3</c:v>
                </c:pt>
                <c:pt idx="457">
                  <c:v>-1.3120283999999999E-3</c:v>
                </c:pt>
                <c:pt idx="458">
                  <c:v>-1.244053E-3</c:v>
                </c:pt>
                <c:pt idx="459">
                  <c:v>-1.1812666E-3</c:v>
                </c:pt>
                <c:pt idx="460">
                  <c:v>-1.1436467999999997E-3</c:v>
                </c:pt>
                <c:pt idx="461">
                  <c:v>-1.1291177999999999E-3</c:v>
                </c:pt>
                <c:pt idx="462">
                  <c:v>-1.1371608E-3</c:v>
                </c:pt>
                <c:pt idx="463">
                  <c:v>-1.1703702000000001E-3</c:v>
                </c:pt>
                <c:pt idx="464">
                  <c:v>-1.2113628000000002E-3</c:v>
                </c:pt>
                <c:pt idx="465">
                  <c:v>-1.239902E-3</c:v>
                </c:pt>
                <c:pt idx="466">
                  <c:v>-1.2637712E-3</c:v>
                </c:pt>
                <c:pt idx="467">
                  <c:v>-1.3042450000000001E-3</c:v>
                </c:pt>
                <c:pt idx="468">
                  <c:v>-1.363918E-3</c:v>
                </c:pt>
                <c:pt idx="469">
                  <c:v>-1.436304E-3</c:v>
                </c:pt>
                <c:pt idx="470">
                  <c:v>-1.5133600000000001E-3</c:v>
                </c:pt>
                <c:pt idx="471">
                  <c:v>-1.578222E-3</c:v>
                </c:pt>
                <c:pt idx="472">
                  <c:v>-1.6254416E-3</c:v>
                </c:pt>
                <c:pt idx="473">
                  <c:v>-1.6692883999999998E-3</c:v>
                </c:pt>
                <c:pt idx="474">
                  <c:v>-1.7178051999999998E-3</c:v>
                </c:pt>
                <c:pt idx="475">
                  <c:v>-1.7567224E-3</c:v>
                </c:pt>
                <c:pt idx="476">
                  <c:v>-1.7626896E-3</c:v>
                </c:pt>
                <c:pt idx="477">
                  <c:v>-1.7149512000000002E-3</c:v>
                </c:pt>
                <c:pt idx="478">
                  <c:v>-1.6238850000000003E-3</c:v>
                </c:pt>
                <c:pt idx="479">
                  <c:v>-1.5237382E-3</c:v>
                </c:pt>
                <c:pt idx="480">
                  <c:v>-1.4544656E-3</c:v>
                </c:pt>
                <c:pt idx="481">
                  <c:v>-1.4399365999999999E-3</c:v>
                </c:pt>
                <c:pt idx="482">
                  <c:v>-1.4671786E-3</c:v>
                </c:pt>
                <c:pt idx="483">
                  <c:v>-1.502204E-3</c:v>
                </c:pt>
                <c:pt idx="484">
                  <c:v>-1.5229598E-3</c:v>
                </c:pt>
                <c:pt idx="485">
                  <c:v>-1.524257E-3</c:v>
                </c:pt>
                <c:pt idx="486">
                  <c:v>-1.4962366000000002E-3</c:v>
                </c:pt>
                <c:pt idx="487">
                  <c:v>-1.4474604000000002E-3</c:v>
                </c:pt>
                <c:pt idx="488">
                  <c:v>-1.3906412E-3</c:v>
                </c:pt>
                <c:pt idx="489">
                  <c:v>-1.3333031999999999E-3</c:v>
                </c:pt>
                <c:pt idx="490">
                  <c:v>-1.2915322E-3</c:v>
                </c:pt>
                <c:pt idx="491">
                  <c:v>-1.2806353999999999E-3</c:v>
                </c:pt>
                <c:pt idx="492">
                  <c:v>-1.2819325999999999E-3</c:v>
                </c:pt>
                <c:pt idx="493">
                  <c:v>-1.2650686E-3</c:v>
                </c:pt>
                <c:pt idx="494">
                  <c:v>-1.2168112199999999E-3</c:v>
                </c:pt>
                <c:pt idx="495">
                  <c:v>-1.1247071199999999E-3</c:v>
                </c:pt>
                <c:pt idx="496">
                  <c:v>-1.0004315199999999E-3</c:v>
                </c:pt>
                <c:pt idx="497">
                  <c:v>-8.7693426000000005E-4</c:v>
                </c:pt>
                <c:pt idx="498">
                  <c:v>-7.6848496000000001E-4</c:v>
                </c:pt>
                <c:pt idx="499">
                  <c:v>-6.649652200000001E-4</c:v>
                </c:pt>
                <c:pt idx="500">
                  <c:v>-5.6481830000000002E-4</c:v>
                </c:pt>
                <c:pt idx="501">
                  <c:v>-4.6986034E-4</c:v>
                </c:pt>
                <c:pt idx="502">
                  <c:v>-3.9617712000000001E-4</c:v>
                </c:pt>
                <c:pt idx="503">
                  <c:v>-3.738646E-4</c:v>
                </c:pt>
                <c:pt idx="504">
                  <c:v>-4.1148455999999998E-4</c:v>
                </c:pt>
                <c:pt idx="505">
                  <c:v>-4.7868159999999999E-4</c:v>
                </c:pt>
                <c:pt idx="506">
                  <c:v>-5.3316567999999993E-4</c:v>
                </c:pt>
                <c:pt idx="507">
                  <c:v>-5.4224636E-4</c:v>
                </c:pt>
                <c:pt idx="508">
                  <c:v>-5.0151302000000001E-4</c:v>
                </c:pt>
                <c:pt idx="509">
                  <c:v>-4.2679198000000003E-4</c:v>
                </c:pt>
                <c:pt idx="510">
                  <c:v>-3.4506583999999998E-4</c:v>
                </c:pt>
                <c:pt idx="511">
                  <c:v>-2.8513333999999997E-4</c:v>
                </c:pt>
                <c:pt idx="512">
                  <c:v>-2.5166453999999998E-4</c:v>
                </c:pt>
                <c:pt idx="513">
                  <c:v>-2.2701698000000001E-4</c:v>
                </c:pt>
                <c:pt idx="514">
                  <c:v>-2.0626113999999999E-4</c:v>
                </c:pt>
                <c:pt idx="515">
                  <c:v>-1.8991591999999998E-4</c:v>
                </c:pt>
                <c:pt idx="516">
                  <c:v>-1.730518E-4</c:v>
                </c:pt>
                <c:pt idx="517">
                  <c:v>-1.5592824000000002E-4</c:v>
                </c:pt>
                <c:pt idx="518">
                  <c:v>-1.351724E-4</c:v>
                </c:pt>
                <c:pt idx="519">
                  <c:v>-1.1571380799999999E-4</c:v>
                </c:pt>
                <c:pt idx="520">
                  <c:v>-1.1208154799999999E-4</c:v>
                </c:pt>
                <c:pt idx="521">
                  <c:v>-1.3880468799999998E-4</c:v>
                </c:pt>
                <c:pt idx="522">
                  <c:v>-2.0340722799999997E-4</c:v>
                </c:pt>
                <c:pt idx="523">
                  <c:v>-3.0744588799999997E-4</c:v>
                </c:pt>
                <c:pt idx="524">
                  <c:v>-4.2471638E-4</c:v>
                </c:pt>
                <c:pt idx="525">
                  <c:v>-5.3160896E-4</c:v>
                </c:pt>
                <c:pt idx="526">
                  <c:v>-6.1489178000000003E-4</c:v>
                </c:pt>
                <c:pt idx="527">
                  <c:v>-6.6470580000000008E-4</c:v>
                </c:pt>
                <c:pt idx="528">
                  <c:v>-6.8416440000000005E-4</c:v>
                </c:pt>
                <c:pt idx="529">
                  <c:v>-6.942828799999999E-4</c:v>
                </c:pt>
                <c:pt idx="530">
                  <c:v>-7.0517967999999989E-4</c:v>
                </c:pt>
                <c:pt idx="531">
                  <c:v>-7.0673635999999999E-4</c:v>
                </c:pt>
                <c:pt idx="532">
                  <c:v>-6.9739623999999999E-4</c:v>
                </c:pt>
                <c:pt idx="533">
                  <c:v>-6.7352702000000007E-4</c:v>
                </c:pt>
                <c:pt idx="534">
                  <c:v>-6.2968029999999997E-4</c:v>
                </c:pt>
                <c:pt idx="535">
                  <c:v>-5.7415843999999994E-4</c:v>
                </c:pt>
                <c:pt idx="536">
                  <c:v>-5.2771726000000008E-4</c:v>
                </c:pt>
                <c:pt idx="537">
                  <c:v>-4.9736183999999999E-4</c:v>
                </c:pt>
                <c:pt idx="538">
                  <c:v>-4.8023826000000001E-4</c:v>
                </c:pt>
                <c:pt idx="539">
                  <c:v>-4.6026075999999999E-4</c:v>
                </c:pt>
                <c:pt idx="540">
                  <c:v>-4.1122507999999999E-4</c:v>
                </c:pt>
                <c:pt idx="541">
                  <c:v>-3.1548876E-4</c:v>
                </c:pt>
                <c:pt idx="542">
                  <c:v>-1.8109469999999999E-4</c:v>
                </c:pt>
                <c:pt idx="543">
                  <c:v>-3.9436099999999973E-5</c:v>
                </c:pt>
                <c:pt idx="544">
                  <c:v>7.4980459999999995E-5</c:v>
                </c:pt>
                <c:pt idx="545">
                  <c:v>1.4814480000000001E-4</c:v>
                </c:pt>
                <c:pt idx="546">
                  <c:v>1.8576476000000002E-4</c:v>
                </c:pt>
                <c:pt idx="547">
                  <c:v>1.9899662000000002E-4</c:v>
                </c:pt>
                <c:pt idx="548">
                  <c:v>2.0626115999999999E-4</c:v>
                </c:pt>
                <c:pt idx="549">
                  <c:v>2.259792E-4</c:v>
                </c:pt>
                <c:pt idx="550">
                  <c:v>2.5944797999999999E-4</c:v>
                </c:pt>
                <c:pt idx="551">
                  <c:v>2.9084118000000006E-4</c:v>
                </c:pt>
                <c:pt idx="552">
                  <c:v>3.0874308E-4</c:v>
                </c:pt>
                <c:pt idx="553">
                  <c:v>2.9940296E-4</c:v>
                </c:pt>
                <c:pt idx="554">
                  <c:v>2.4595668000000008E-4</c:v>
                </c:pt>
                <c:pt idx="555">
                  <c:v>1.4580976E-4</c:v>
                </c:pt>
                <c:pt idx="556">
                  <c:v>1.8939699999999991E-5</c:v>
                </c:pt>
                <c:pt idx="557">
                  <c:v>-1.0144416E-4</c:v>
                </c:pt>
                <c:pt idx="558">
                  <c:v>-1.7383015999999999E-4</c:v>
                </c:pt>
                <c:pt idx="559">
                  <c:v>-1.6786285600000001E-4</c:v>
                </c:pt>
                <c:pt idx="560">
                  <c:v>-8.5617836000000011E-5</c:v>
                </c:pt>
                <c:pt idx="561">
                  <c:v>2.9836523999999994E-5</c:v>
                </c:pt>
                <c:pt idx="562">
                  <c:v>1.15194904E-4</c:v>
                </c:pt>
                <c:pt idx="563">
                  <c:v>1.2842676000000001E-4</c:v>
                </c:pt>
                <c:pt idx="564">
                  <c:v>6.9272616000000002E-5</c:v>
                </c:pt>
                <c:pt idx="565">
                  <c:v>-2.4907004000000002E-5</c:v>
                </c:pt>
                <c:pt idx="566">
                  <c:v>-9.4439071999999992E-5</c:v>
                </c:pt>
                <c:pt idx="567">
                  <c:v>-1.00406372E-4</c:v>
                </c:pt>
                <c:pt idx="568">
                  <c:v>-5.8116348000000003E-5</c:v>
                </c:pt>
                <c:pt idx="569">
                  <c:v>-7.5239880000000034E-6</c:v>
                </c:pt>
                <c:pt idx="570">
                  <c:v>1.5047972000000002E-5</c:v>
                </c:pt>
                <c:pt idx="571">
                  <c:v>-1.3231859999999992E-5</c:v>
                </c:pt>
                <c:pt idx="572">
                  <c:v>-7.8093860000000005E-5</c:v>
                </c:pt>
                <c:pt idx="573">
                  <c:v>-1.3361574000000001E-4</c:v>
                </c:pt>
                <c:pt idx="574">
                  <c:v>-1.5411213199999999E-4</c:v>
                </c:pt>
                <c:pt idx="575">
                  <c:v>-1.41399172E-4</c:v>
                </c:pt>
                <c:pt idx="576">
                  <c:v>-1.06892588E-4</c:v>
                </c:pt>
                <c:pt idx="577">
                  <c:v>-7.1867103999999986E-5</c:v>
                </c:pt>
                <c:pt idx="578">
                  <c:v>-4.8776224000000008E-5</c:v>
                </c:pt>
                <c:pt idx="579">
                  <c:v>-3.9695544E-5</c:v>
                </c:pt>
                <c:pt idx="580">
                  <c:v>-5.8894704000000001E-5</c:v>
                </c:pt>
                <c:pt idx="581">
                  <c:v>-1.2427560799999998E-4</c:v>
                </c:pt>
                <c:pt idx="582">
                  <c:v>-2.3168709200000002E-4</c:v>
                </c:pt>
                <c:pt idx="583">
                  <c:v>-3.7568073199999998E-4</c:v>
                </c:pt>
                <c:pt idx="584">
                  <c:v>-5.2590112000000001E-4</c:v>
                </c:pt>
                <c:pt idx="585">
                  <c:v>-6.3201534000000004E-4</c:v>
                </c:pt>
                <c:pt idx="586">
                  <c:v>-6.7949432000000002E-4</c:v>
                </c:pt>
                <c:pt idx="587">
                  <c:v>-6.9013167999999996E-4</c:v>
                </c:pt>
                <c:pt idx="588">
                  <c:v>-6.9402340000000002E-4</c:v>
                </c:pt>
                <c:pt idx="589">
                  <c:v>-7.2671386000000007E-4</c:v>
                </c:pt>
                <c:pt idx="590">
                  <c:v>-7.9754316000000007E-4</c:v>
                </c:pt>
                <c:pt idx="591">
                  <c:v>-8.6785356000000007E-4</c:v>
                </c:pt>
                <c:pt idx="592">
                  <c:v>-8.9172277999999998E-4</c:v>
                </c:pt>
                <c:pt idx="593">
                  <c:v>-8.4580047999999999E-4</c:v>
                </c:pt>
                <c:pt idx="594">
                  <c:v>-7.3968623999999994E-4</c:v>
                </c:pt>
                <c:pt idx="595">
                  <c:v>-6.1904294000000003E-4</c:v>
                </c:pt>
                <c:pt idx="596">
                  <c:v>-5.4250578000000001E-4</c:v>
                </c:pt>
                <c:pt idx="597">
                  <c:v>-5.3965183999999994E-4</c:v>
                </c:pt>
              </c:numCache>
            </c:numRef>
          </c:val>
          <c:smooth val="0"/>
        </c:ser>
        <c:ser>
          <c:idx val="103"/>
          <c:order val="102"/>
          <c:marker>
            <c:symbol val="none"/>
          </c:marker>
          <c:val>
            <c:numRef>
              <c:f>Sheet1!$DA$2:$DA$599</c:f>
              <c:numCache>
                <c:formatCode>0.00E+00</c:formatCode>
                <c:ptCount val="598"/>
                <c:pt idx="0">
                  <c:v>6.7715929999999998E-4</c:v>
                </c:pt>
                <c:pt idx="1">
                  <c:v>8.6136739999999995E-4</c:v>
                </c:pt>
                <c:pt idx="2">
                  <c:v>9.6229273999999998E-4</c:v>
                </c:pt>
                <c:pt idx="3">
                  <c:v>1.00588E-3</c:v>
                </c:pt>
                <c:pt idx="4">
                  <c:v>9.6514665999999981E-4</c:v>
                </c:pt>
                <c:pt idx="5">
                  <c:v>8.5591899999999991E-4</c:v>
                </c:pt>
                <c:pt idx="6">
                  <c:v>7.1581714000000019E-4</c:v>
                </c:pt>
                <c:pt idx="7">
                  <c:v>5.8816863999999996E-4</c:v>
                </c:pt>
                <c:pt idx="8">
                  <c:v>5.1474485999999996E-4</c:v>
                </c:pt>
                <c:pt idx="9">
                  <c:v>5.0618308000000001E-4</c:v>
                </c:pt>
                <c:pt idx="10">
                  <c:v>5.4198690000000003E-4</c:v>
                </c:pt>
                <c:pt idx="11">
                  <c:v>5.9309814E-4</c:v>
                </c:pt>
                <c:pt idx="12">
                  <c:v>6.3876097999999992E-4</c:v>
                </c:pt>
                <c:pt idx="13">
                  <c:v>6.6574357999999996E-4</c:v>
                </c:pt>
                <c:pt idx="14">
                  <c:v>6.7222978000000002E-4</c:v>
                </c:pt>
                <c:pt idx="15">
                  <c:v>6.6392744000000011E-4</c:v>
                </c:pt>
                <c:pt idx="16">
                  <c:v>6.4654443999999996E-4</c:v>
                </c:pt>
                <c:pt idx="17">
                  <c:v>6.1151895999999998E-4</c:v>
                </c:pt>
                <c:pt idx="18">
                  <c:v>5.5080812000000002E-4</c:v>
                </c:pt>
                <c:pt idx="19">
                  <c:v>4.6960087999999998E-4</c:v>
                </c:pt>
                <c:pt idx="20">
                  <c:v>3.8216690000000001E-4</c:v>
                </c:pt>
                <c:pt idx="21">
                  <c:v>3.0095966000000002E-4</c:v>
                </c:pt>
                <c:pt idx="22">
                  <c:v>2.5944797999999999E-4</c:v>
                </c:pt>
                <c:pt idx="23">
                  <c:v>2.7760934E-4</c:v>
                </c:pt>
                <c:pt idx="24">
                  <c:v>3.3339068000000003E-4</c:v>
                </c:pt>
                <c:pt idx="25">
                  <c:v>4.0655502000000004E-4</c:v>
                </c:pt>
                <c:pt idx="26">
                  <c:v>4.9736181999999996E-4</c:v>
                </c:pt>
                <c:pt idx="27">
                  <c:v>5.8246077999999995E-4</c:v>
                </c:pt>
                <c:pt idx="28">
                  <c:v>6.5225230000000008E-4</c:v>
                </c:pt>
                <c:pt idx="29">
                  <c:v>7.2541662000000001E-4</c:v>
                </c:pt>
                <c:pt idx="30">
                  <c:v>7.9313255999999993E-4</c:v>
                </c:pt>
                <c:pt idx="31">
                  <c:v>8.2737970000000007E-4</c:v>
                </c:pt>
                <c:pt idx="32">
                  <c:v>8.2763914000000011E-4</c:v>
                </c:pt>
                <c:pt idx="33">
                  <c:v>7.9157586000000012E-4</c:v>
                </c:pt>
                <c:pt idx="34">
                  <c:v>7.2230326000000003E-4</c:v>
                </c:pt>
                <c:pt idx="35">
                  <c:v>6.6288966000000002E-4</c:v>
                </c:pt>
                <c:pt idx="36">
                  <c:v>6.4836058000000002E-4</c:v>
                </c:pt>
                <c:pt idx="37">
                  <c:v>6.7326758000000003E-4</c:v>
                </c:pt>
                <c:pt idx="38">
                  <c:v>7.1581706000000008E-4</c:v>
                </c:pt>
                <c:pt idx="39">
                  <c:v>7.4202130000000004E-4</c:v>
                </c:pt>
                <c:pt idx="40">
                  <c:v>7.0076908000000007E-4</c:v>
                </c:pt>
                <c:pt idx="41">
                  <c:v>5.8401748000000008E-4</c:v>
                </c:pt>
                <c:pt idx="42">
                  <c:v>4.2938647600000002E-4</c:v>
                </c:pt>
                <c:pt idx="43">
                  <c:v>2.8513337599999998E-4</c:v>
                </c:pt>
                <c:pt idx="44">
                  <c:v>1.9510491600000001E-4</c:v>
                </c:pt>
                <c:pt idx="45">
                  <c:v>1.81873056E-4</c:v>
                </c:pt>
                <c:pt idx="46">
                  <c:v>2.1819577600000001E-4</c:v>
                </c:pt>
                <c:pt idx="47">
                  <c:v>2.6100469999999998E-4</c:v>
                </c:pt>
                <c:pt idx="48">
                  <c:v>2.8201997999999999E-4</c:v>
                </c:pt>
                <c:pt idx="49">
                  <c:v>2.6567475999999998E-4</c:v>
                </c:pt>
                <c:pt idx="50">
                  <c:v>2.1975246000000004E-4</c:v>
                </c:pt>
                <c:pt idx="51">
                  <c:v>1.6941954000000001E-4</c:v>
                </c:pt>
                <c:pt idx="52">
                  <c:v>1.1986496800000001E-4</c:v>
                </c:pt>
                <c:pt idx="53">
                  <c:v>7.6537159999999987E-5</c:v>
                </c:pt>
                <c:pt idx="54">
                  <c:v>5.0851803999999997E-5</c:v>
                </c:pt>
                <c:pt idx="55">
                  <c:v>3.7619960000000006E-5</c:v>
                </c:pt>
                <c:pt idx="56">
                  <c:v>2.3090872E-5</c:v>
                </c:pt>
                <c:pt idx="57">
                  <c:v>9.0806800000000013E-6</c:v>
                </c:pt>
                <c:pt idx="58">
                  <c:v>-5.9673039999999989E-6</c:v>
                </c:pt>
                <c:pt idx="59">
                  <c:v>-2.5166456E-5</c:v>
                </c:pt>
                <c:pt idx="60">
                  <c:v>-3.3468791999999999E-5</c:v>
                </c:pt>
                <c:pt idx="61">
                  <c:v>-4.9295040000000035E-6</c:v>
                </c:pt>
                <c:pt idx="62">
                  <c:v>8.3023380000000007E-5</c:v>
                </c:pt>
                <c:pt idx="63">
                  <c:v>2.3324377199999998E-4</c:v>
                </c:pt>
                <c:pt idx="64">
                  <c:v>4.2445695999999993E-4</c:v>
                </c:pt>
                <c:pt idx="65">
                  <c:v>6.1411346000000001E-4</c:v>
                </c:pt>
                <c:pt idx="66">
                  <c:v>7.5966377999999997E-4</c:v>
                </c:pt>
                <c:pt idx="67">
                  <c:v>8.3542258000000001E-4</c:v>
                </c:pt>
                <c:pt idx="68">
                  <c:v>8.5202726000000004E-4</c:v>
                </c:pt>
                <c:pt idx="69">
                  <c:v>8.3853595999999991E-4</c:v>
                </c:pt>
                <c:pt idx="70">
                  <c:v>8.364603600000001E-4</c:v>
                </c:pt>
                <c:pt idx="71">
                  <c:v>8.6811304000000006E-4</c:v>
                </c:pt>
                <c:pt idx="72">
                  <c:v>9.2052162000000012E-4</c:v>
                </c:pt>
                <c:pt idx="73">
                  <c:v>9.6384944000000011E-4</c:v>
                </c:pt>
                <c:pt idx="74">
                  <c:v>9.7578404E-4</c:v>
                </c:pt>
                <c:pt idx="75">
                  <c:v>9.3790464000000008E-4</c:v>
                </c:pt>
                <c:pt idx="76">
                  <c:v>8.5799463999999999E-4</c:v>
                </c:pt>
                <c:pt idx="77">
                  <c:v>7.6770666000000002E-4</c:v>
                </c:pt>
                <c:pt idx="78">
                  <c:v>6.7482426000000002E-4</c:v>
                </c:pt>
                <c:pt idx="79">
                  <c:v>5.858336E-4</c:v>
                </c:pt>
                <c:pt idx="80">
                  <c:v>5.1552317999999998E-4</c:v>
                </c:pt>
                <c:pt idx="81">
                  <c:v>4.6103910000000004E-4</c:v>
                </c:pt>
                <c:pt idx="82">
                  <c:v>4.2497582000000005E-4</c:v>
                </c:pt>
                <c:pt idx="83">
                  <c:v>4.3042424000000001E-4</c:v>
                </c:pt>
                <c:pt idx="84">
                  <c:v>4.6674695999999999E-4</c:v>
                </c:pt>
                <c:pt idx="85">
                  <c:v>5.0410748000000009E-4</c:v>
                </c:pt>
                <c:pt idx="86">
                  <c:v>5.2849557999999999E-4</c:v>
                </c:pt>
                <c:pt idx="87">
                  <c:v>5.1552317999999998E-4</c:v>
                </c:pt>
                <c:pt idx="88">
                  <c:v>4.3639153999999996E-4</c:v>
                </c:pt>
                <c:pt idx="89">
                  <c:v>3.0614864E-4</c:v>
                </c:pt>
                <c:pt idx="90">
                  <c:v>1.6215499999999998E-4</c:v>
                </c:pt>
                <c:pt idx="91">
                  <c:v>3.787942000000001E-5</c:v>
                </c:pt>
                <c:pt idx="92">
                  <c:v>-2.9058159999999996E-5</c:v>
                </c:pt>
                <c:pt idx="93">
                  <c:v>-9.8590199999999861E-6</c:v>
                </c:pt>
                <c:pt idx="94">
                  <c:v>7.4980479999999997E-5</c:v>
                </c:pt>
                <c:pt idx="95">
                  <c:v>1.8317030000000002E-4</c:v>
                </c:pt>
                <c:pt idx="96">
                  <c:v>2.7994439999999999E-4</c:v>
                </c:pt>
                <c:pt idx="97">
                  <c:v>3.3313123999999998E-4</c:v>
                </c:pt>
                <c:pt idx="98">
                  <c:v>3.3183399999999993E-4</c:v>
                </c:pt>
                <c:pt idx="99">
                  <c:v>3.0381361999999996E-4</c:v>
                </c:pt>
                <c:pt idx="100">
                  <c:v>2.7267985999999999E-4</c:v>
                </c:pt>
                <c:pt idx="101">
                  <c:v>2.4284333999999999E-4</c:v>
                </c:pt>
                <c:pt idx="102">
                  <c:v>2.2182805999999998E-4</c:v>
                </c:pt>
                <c:pt idx="103">
                  <c:v>2.0133167999999995E-4</c:v>
                </c:pt>
                <c:pt idx="104">
                  <c:v>1.6449005600000001E-4</c:v>
                </c:pt>
                <c:pt idx="105">
                  <c:v>1.25053956E-4</c:v>
                </c:pt>
                <c:pt idx="106">
                  <c:v>9.8590255999999997E-5</c:v>
                </c:pt>
                <c:pt idx="107">
                  <c:v>8.8212335999999987E-5</c:v>
                </c:pt>
                <c:pt idx="108">
                  <c:v>1.0844927599999999E-4</c:v>
                </c:pt>
                <c:pt idx="109">
                  <c:v>1.6449003999999999E-4</c:v>
                </c:pt>
                <c:pt idx="110">
                  <c:v>2.4362168000000001E-4</c:v>
                </c:pt>
                <c:pt idx="111">
                  <c:v>3.4740087999999999E-4</c:v>
                </c:pt>
                <c:pt idx="112">
                  <c:v>4.6233634000000004E-4</c:v>
                </c:pt>
                <c:pt idx="113">
                  <c:v>5.6403995999999997E-4</c:v>
                </c:pt>
                <c:pt idx="114">
                  <c:v>6.4991726000000001E-4</c:v>
                </c:pt>
                <c:pt idx="115">
                  <c:v>7.0595803999999997E-4</c:v>
                </c:pt>
                <c:pt idx="116">
                  <c:v>7.1944934000000009E-4</c:v>
                </c:pt>
                <c:pt idx="117">
                  <c:v>7.0284466000000007E-4</c:v>
                </c:pt>
                <c:pt idx="118">
                  <c:v>6.7041366000000009E-4</c:v>
                </c:pt>
                <c:pt idx="119">
                  <c:v>6.3019922E-4</c:v>
                </c:pt>
                <c:pt idx="120">
                  <c:v>6.0217882000000006E-4</c:v>
                </c:pt>
                <c:pt idx="121">
                  <c:v>5.7312064000000003E-4</c:v>
                </c:pt>
                <c:pt idx="122">
                  <c:v>5.1915545999999999E-4</c:v>
                </c:pt>
                <c:pt idx="123">
                  <c:v>4.3457540000000001E-4</c:v>
                </c:pt>
                <c:pt idx="124">
                  <c:v>3.2119661600000002E-4</c:v>
                </c:pt>
                <c:pt idx="125">
                  <c:v>1.9536433999999998E-4</c:v>
                </c:pt>
                <c:pt idx="126">
                  <c:v>1.0767091599999999E-4</c:v>
                </c:pt>
                <c:pt idx="127">
                  <c:v>9.8071335999999989E-5</c:v>
                </c:pt>
                <c:pt idx="128">
                  <c:v>1.6371169599999999E-4</c:v>
                </c:pt>
                <c:pt idx="129">
                  <c:v>2.8876564000000001E-4</c:v>
                </c:pt>
                <c:pt idx="130">
                  <c:v>4.4235885600000006E-4</c:v>
                </c:pt>
                <c:pt idx="131">
                  <c:v>5.7934739999999994E-4</c:v>
                </c:pt>
                <c:pt idx="132">
                  <c:v>6.7248923999999998E-4</c:v>
                </c:pt>
                <c:pt idx="133">
                  <c:v>7.1140644000000002E-4</c:v>
                </c:pt>
                <c:pt idx="134">
                  <c:v>6.8883445999999983E-4</c:v>
                </c:pt>
                <c:pt idx="135">
                  <c:v>6.1281619999999993E-4</c:v>
                </c:pt>
                <c:pt idx="136">
                  <c:v>5.0825866E-4</c:v>
                </c:pt>
                <c:pt idx="137">
                  <c:v>4.0707394000000002E-4</c:v>
                </c:pt>
                <c:pt idx="138">
                  <c:v>3.4143358E-4</c:v>
                </c:pt>
                <c:pt idx="139">
                  <c:v>3.2275332000000003E-4</c:v>
                </c:pt>
                <c:pt idx="140">
                  <c:v>3.39358E-4</c:v>
                </c:pt>
                <c:pt idx="141">
                  <c:v>3.6997286000000002E-4</c:v>
                </c:pt>
                <c:pt idx="142">
                  <c:v>3.8969090000000003E-4</c:v>
                </c:pt>
                <c:pt idx="143">
                  <c:v>3.9124759999999999E-4</c:v>
                </c:pt>
                <c:pt idx="144">
                  <c:v>3.8372359999999997E-4</c:v>
                </c:pt>
                <c:pt idx="145">
                  <c:v>3.8346414000000001E-4</c:v>
                </c:pt>
                <c:pt idx="146">
                  <c:v>4.0240383999999997E-4</c:v>
                </c:pt>
                <c:pt idx="147">
                  <c:v>4.3950491999999997E-4</c:v>
                </c:pt>
                <c:pt idx="148">
                  <c:v>4.8828114000000001E-4</c:v>
                </c:pt>
                <c:pt idx="149">
                  <c:v>5.3472234E-4</c:v>
                </c:pt>
                <c:pt idx="150">
                  <c:v>5.4925144000000003E-4</c:v>
                </c:pt>
                <c:pt idx="151">
                  <c:v>5.0748032000000006E-4</c:v>
                </c:pt>
                <c:pt idx="152">
                  <c:v>4.0655503600000003E-4</c:v>
                </c:pt>
                <c:pt idx="153">
                  <c:v>2.5659409600000007E-4</c:v>
                </c:pt>
                <c:pt idx="154">
                  <c:v>1.0689259600000001E-4</c:v>
                </c:pt>
                <c:pt idx="155">
                  <c:v>2.6723152000000004E-5</c:v>
                </c:pt>
                <c:pt idx="156">
                  <c:v>4.3068372000000006E-5</c:v>
                </c:pt>
                <c:pt idx="157">
                  <c:v>1.4529089600000001E-4</c:v>
                </c:pt>
                <c:pt idx="158">
                  <c:v>3.0588919599999997E-4</c:v>
                </c:pt>
                <c:pt idx="159">
                  <c:v>4.5533125599999996E-4</c:v>
                </c:pt>
                <c:pt idx="160">
                  <c:v>5.3679793999999992E-4</c:v>
                </c:pt>
                <c:pt idx="161">
                  <c:v>5.5599709999999995E-4</c:v>
                </c:pt>
                <c:pt idx="162">
                  <c:v>5.3783573999999993E-4</c:v>
                </c:pt>
                <c:pt idx="163">
                  <c:v>5.1630155999999997E-4</c:v>
                </c:pt>
                <c:pt idx="164">
                  <c:v>5.318684400000001E-4</c:v>
                </c:pt>
                <c:pt idx="165">
                  <c:v>5.9673043999999994E-4</c:v>
                </c:pt>
                <c:pt idx="166">
                  <c:v>7.0025017999999996E-4</c:v>
                </c:pt>
                <c:pt idx="167">
                  <c:v>8.3957384000000004E-4</c:v>
                </c:pt>
                <c:pt idx="168">
                  <c:v>1.00120988E-3</c:v>
                </c:pt>
                <c:pt idx="169">
                  <c:v>1.18308292E-3</c:v>
                </c:pt>
                <c:pt idx="170">
                  <c:v>1.40101918E-3</c:v>
                </c:pt>
                <c:pt idx="171">
                  <c:v>1.6633212000000002E-3</c:v>
                </c:pt>
                <c:pt idx="172">
                  <c:v>1.9647995999999999E-3</c:v>
                </c:pt>
                <c:pt idx="173">
                  <c:v>2.2849586000000003E-3</c:v>
                </c:pt>
                <c:pt idx="174">
                  <c:v>2.5944799999999997E-3</c:v>
                </c:pt>
                <c:pt idx="175">
                  <c:v>2.8674194000000001E-3</c:v>
                </c:pt>
                <c:pt idx="176">
                  <c:v>3.1151921999999998E-3</c:v>
                </c:pt>
                <c:pt idx="177">
                  <c:v>3.3844994000000002E-3</c:v>
                </c:pt>
                <c:pt idx="178">
                  <c:v>3.7365701999999999E-3</c:v>
                </c:pt>
                <c:pt idx="179">
                  <c:v>4.1983877999999999E-3</c:v>
                </c:pt>
                <c:pt idx="180">
                  <c:v>4.7499742000000006E-3</c:v>
                </c:pt>
                <c:pt idx="181">
                  <c:v>5.3345106E-3</c:v>
                </c:pt>
                <c:pt idx="182">
                  <c:v>5.8822051999999998E-3</c:v>
                </c:pt>
                <c:pt idx="183">
                  <c:v>6.3546599999999998E-3</c:v>
                </c:pt>
                <c:pt idx="184">
                  <c:v>6.7651065999999992E-3</c:v>
                </c:pt>
                <c:pt idx="185">
                  <c:v>7.1597270000000003E-3</c:v>
                </c:pt>
                <c:pt idx="186">
                  <c:v>7.5826271999999998E-3</c:v>
                </c:pt>
                <c:pt idx="187">
                  <c:v>8.0649412E-3</c:v>
                </c:pt>
                <c:pt idx="188">
                  <c:v>8.6030363999999998E-3</c:v>
                </c:pt>
                <c:pt idx="189">
                  <c:v>9.166816999999999E-3</c:v>
                </c:pt>
                <c:pt idx="190">
                  <c:v>9.7248895999999998E-3</c:v>
                </c:pt>
                <c:pt idx="191">
                  <c:v>1.02479366E-2</c:v>
                </c:pt>
                <c:pt idx="192">
                  <c:v>1.070197E-2</c:v>
                </c:pt>
                <c:pt idx="193">
                  <c:v>1.1072462E-2</c:v>
                </c:pt>
                <c:pt idx="194">
                  <c:v>1.1365377999999999E-2</c:v>
                </c:pt>
                <c:pt idx="195">
                  <c:v>1.1601215999999999E-2</c:v>
                </c:pt>
                <c:pt idx="196">
                  <c:v>1.1813443999999999E-2</c:v>
                </c:pt>
                <c:pt idx="197">
                  <c:v>1.2037608E-2</c:v>
                </c:pt>
                <c:pt idx="198">
                  <c:v>1.2289011999999998E-2</c:v>
                </c:pt>
                <c:pt idx="199">
                  <c:v>1.2562470000000001E-2</c:v>
                </c:pt>
                <c:pt idx="200">
                  <c:v>1.2829182E-2</c:v>
                </c:pt>
                <c:pt idx="201">
                  <c:v>1.3048415999999998E-2</c:v>
                </c:pt>
                <c:pt idx="202">
                  <c:v>1.3193705999999999E-2</c:v>
                </c:pt>
                <c:pt idx="203">
                  <c:v>1.3259866E-2</c:v>
                </c:pt>
                <c:pt idx="204">
                  <c:v>1.3269208000000001E-2</c:v>
                </c:pt>
                <c:pt idx="205">
                  <c:v>1.3255458000000001E-2</c:v>
                </c:pt>
                <c:pt idx="206">
                  <c:v>1.3246117999999998E-2</c:v>
                </c:pt>
                <c:pt idx="207">
                  <c:v>1.3247156E-2</c:v>
                </c:pt>
                <c:pt idx="208">
                  <c:v>1.3235480000000003E-2</c:v>
                </c:pt>
                <c:pt idx="209">
                  <c:v>1.3178400000000002E-2</c:v>
                </c:pt>
                <c:pt idx="210">
                  <c:v>1.3054901999999998E-2</c:v>
                </c:pt>
                <c:pt idx="211">
                  <c:v>1.2857202000000002E-2</c:v>
                </c:pt>
                <c:pt idx="212">
                  <c:v>1.2597494000000001E-2</c:v>
                </c:pt>
                <c:pt idx="213">
                  <c:v>1.2311324E-2</c:v>
                </c:pt>
                <c:pt idx="214">
                  <c:v>1.2016592000000001E-2</c:v>
                </c:pt>
                <c:pt idx="215">
                  <c:v>1.1731717999999999E-2</c:v>
                </c:pt>
                <c:pt idx="216">
                  <c:v>1.1479535999999999E-2</c:v>
                </c:pt>
                <c:pt idx="217">
                  <c:v>1.1263415999999998E-2</c:v>
                </c:pt>
                <c:pt idx="218">
                  <c:v>1.1089586E-2</c:v>
                </c:pt>
                <c:pt idx="219">
                  <c:v>1.0975170000000001E-2</c:v>
                </c:pt>
                <c:pt idx="220">
                  <c:v>1.0897856000000001E-2</c:v>
                </c:pt>
                <c:pt idx="221">
                  <c:v>1.0822096E-2</c:v>
                </c:pt>
                <c:pt idx="222">
                  <c:v>1.0739073999999998E-2</c:v>
                </c:pt>
                <c:pt idx="223">
                  <c:v>1.062362E-2</c:v>
                </c:pt>
                <c:pt idx="224">
                  <c:v>1.04497888E-2</c:v>
                </c:pt>
                <c:pt idx="225">
                  <c:v>1.0247159400000001E-2</c:v>
                </c:pt>
                <c:pt idx="226">
                  <c:v>1.0065027400000001E-2</c:v>
                </c:pt>
                <c:pt idx="227">
                  <c:v>9.9327082000000011E-3</c:v>
                </c:pt>
                <c:pt idx="228">
                  <c:v>9.8867862000000008E-3</c:v>
                </c:pt>
                <c:pt idx="229">
                  <c:v>9.9410114000000015E-3</c:v>
                </c:pt>
                <c:pt idx="230">
                  <c:v>1.00494608E-2</c:v>
                </c:pt>
                <c:pt idx="231">
                  <c:v>1.0139488800000001E-2</c:v>
                </c:pt>
                <c:pt idx="232">
                  <c:v>1.0145715599999999E-2</c:v>
                </c:pt>
                <c:pt idx="233">
                  <c:v>1.00079478E-2</c:v>
                </c:pt>
                <c:pt idx="234">
                  <c:v>9.7197006000000006E-3</c:v>
                </c:pt>
                <c:pt idx="235">
                  <c:v>9.3484303999999997E-3</c:v>
                </c:pt>
                <c:pt idx="236">
                  <c:v>8.9857224000000017E-3</c:v>
                </c:pt>
                <c:pt idx="237">
                  <c:v>8.7171936000000009E-3</c:v>
                </c:pt>
                <c:pt idx="238">
                  <c:v>8.5960313999999989E-3</c:v>
                </c:pt>
                <c:pt idx="239">
                  <c:v>8.5957719999999998E-3</c:v>
                </c:pt>
                <c:pt idx="240">
                  <c:v>8.6211977999999991E-3</c:v>
                </c:pt>
                <c:pt idx="241">
                  <c:v>8.5939557999999989E-3</c:v>
                </c:pt>
                <c:pt idx="242">
                  <c:v>8.4626752000000003E-3</c:v>
                </c:pt>
                <c:pt idx="243">
                  <c:v>8.2159400000000014E-3</c:v>
                </c:pt>
                <c:pt idx="244">
                  <c:v>7.8986350000000011E-3</c:v>
                </c:pt>
                <c:pt idx="245">
                  <c:v>7.5696549999999998E-3</c:v>
                </c:pt>
                <c:pt idx="246">
                  <c:v>7.2546852000000012E-3</c:v>
                </c:pt>
                <c:pt idx="247">
                  <c:v>6.9762974000000004E-3</c:v>
                </c:pt>
                <c:pt idx="248">
                  <c:v>6.7485022000000009E-3</c:v>
                </c:pt>
                <c:pt idx="249">
                  <c:v>6.5588458000000001E-3</c:v>
                </c:pt>
                <c:pt idx="250">
                  <c:v>6.4000636000000003E-3</c:v>
                </c:pt>
                <c:pt idx="251">
                  <c:v>6.2625559999999999E-3</c:v>
                </c:pt>
                <c:pt idx="252">
                  <c:v>6.1164868000000002E-3</c:v>
                </c:pt>
                <c:pt idx="253">
                  <c:v>5.9346136000000002E-3</c:v>
                </c:pt>
                <c:pt idx="254">
                  <c:v>5.7169365999999999E-3</c:v>
                </c:pt>
                <c:pt idx="255">
                  <c:v>5.4624182000000011E-3</c:v>
                </c:pt>
                <c:pt idx="256">
                  <c:v>5.1840306000000003E-3</c:v>
                </c:pt>
                <c:pt idx="257">
                  <c:v>4.9227664000000004E-3</c:v>
                </c:pt>
                <c:pt idx="258">
                  <c:v>4.7261048000000003E-3</c:v>
                </c:pt>
                <c:pt idx="259">
                  <c:v>4.6080559999999993E-3</c:v>
                </c:pt>
                <c:pt idx="260">
                  <c:v>4.5787381999999998E-3</c:v>
                </c:pt>
                <c:pt idx="261">
                  <c:v>4.6280331999999993E-3</c:v>
                </c:pt>
                <c:pt idx="262">
                  <c:v>4.7154671999999993E-3</c:v>
                </c:pt>
                <c:pt idx="263">
                  <c:v>4.8034202000000002E-3</c:v>
                </c:pt>
                <c:pt idx="264">
                  <c:v>4.8742496E-3</c:v>
                </c:pt>
                <c:pt idx="265">
                  <c:v>4.9035674000000003E-3</c:v>
                </c:pt>
                <c:pt idx="266">
                  <c:v>4.8817738000000001E-3</c:v>
                </c:pt>
                <c:pt idx="267">
                  <c:v>4.8117227999999995E-3</c:v>
                </c:pt>
                <c:pt idx="268">
                  <c:v>4.6807013999999999E-3</c:v>
                </c:pt>
                <c:pt idx="269">
                  <c:v>4.4910447999999999E-3</c:v>
                </c:pt>
                <c:pt idx="270">
                  <c:v>4.2764811999999996E-3</c:v>
                </c:pt>
                <c:pt idx="271">
                  <c:v>4.0681445999999994E-3</c:v>
                </c:pt>
                <c:pt idx="272">
                  <c:v>3.8766720000000003E-3</c:v>
                </c:pt>
                <c:pt idx="273">
                  <c:v>3.7181494000000002E-3</c:v>
                </c:pt>
                <c:pt idx="274">
                  <c:v>3.5930954000000003E-3</c:v>
                </c:pt>
                <c:pt idx="275">
                  <c:v>3.4903539999999998E-3</c:v>
                </c:pt>
                <c:pt idx="276">
                  <c:v>3.4086277999999999E-3</c:v>
                </c:pt>
                <c:pt idx="277">
                  <c:v>3.3450632000000002E-3</c:v>
                </c:pt>
                <c:pt idx="278">
                  <c:v>3.2856496000000001E-3</c:v>
                </c:pt>
                <c:pt idx="279">
                  <c:v>3.2239009999999999E-3</c:v>
                </c:pt>
                <c:pt idx="280">
                  <c:v>3.1408776E-3</c:v>
                </c:pt>
                <c:pt idx="281">
                  <c:v>3.0171208000000001E-3</c:v>
                </c:pt>
                <c:pt idx="282">
                  <c:v>2.8679382000000001E-3</c:v>
                </c:pt>
                <c:pt idx="283">
                  <c:v>2.71668E-3</c:v>
                </c:pt>
                <c:pt idx="284">
                  <c:v>2.5921449999999997E-3</c:v>
                </c:pt>
                <c:pt idx="285">
                  <c:v>2.5363638000000001E-3</c:v>
                </c:pt>
                <c:pt idx="286">
                  <c:v>2.5534873999999998E-3</c:v>
                </c:pt>
                <c:pt idx="287">
                  <c:v>2.6004473999999998E-3</c:v>
                </c:pt>
                <c:pt idx="288">
                  <c:v>2.6328784000000001E-3</c:v>
                </c:pt>
                <c:pt idx="289">
                  <c:v>2.6051174000000002E-3</c:v>
                </c:pt>
                <c:pt idx="290">
                  <c:v>2.4842146000000004E-3</c:v>
                </c:pt>
                <c:pt idx="291">
                  <c:v>2.3013038E-3</c:v>
                </c:pt>
                <c:pt idx="292">
                  <c:v>2.1183930000000001E-3</c:v>
                </c:pt>
                <c:pt idx="293">
                  <c:v>1.9762154000000001E-3</c:v>
                </c:pt>
                <c:pt idx="294">
                  <c:v>1.901235E-3</c:v>
                </c:pt>
                <c:pt idx="295">
                  <c:v>1.9009754E-3</c:v>
                </c:pt>
                <c:pt idx="296">
                  <c:v>1.9419682000000001E-3</c:v>
                </c:pt>
                <c:pt idx="297">
                  <c:v>1.9842581999999997E-3</c:v>
                </c:pt>
                <c:pt idx="298">
                  <c:v>2.0086463999999999E-3</c:v>
                </c:pt>
                <c:pt idx="299">
                  <c:v>1.9987873999999998E-3</c:v>
                </c:pt>
                <c:pt idx="300">
                  <c:v>1.9401521999999997E-3</c:v>
                </c:pt>
                <c:pt idx="301">
                  <c:v>1.8332596E-3</c:v>
                </c:pt>
                <c:pt idx="302">
                  <c:v>1.6887470000000002E-3</c:v>
                </c:pt>
                <c:pt idx="303">
                  <c:v>1.5180301999999999E-3</c:v>
                </c:pt>
                <c:pt idx="304">
                  <c:v>1.3512051999999999E-3</c:v>
                </c:pt>
                <c:pt idx="305">
                  <c:v>1.2370482000000002E-3</c:v>
                </c:pt>
                <c:pt idx="306">
                  <c:v>1.2002066000000001E-3</c:v>
                </c:pt>
                <c:pt idx="307">
                  <c:v>1.2331565999999998E-3</c:v>
                </c:pt>
                <c:pt idx="308">
                  <c:v>1.3107316000000001E-3</c:v>
                </c:pt>
                <c:pt idx="309">
                  <c:v>1.3914197999999999E-3</c:v>
                </c:pt>
                <c:pt idx="310">
                  <c:v>1.4378610000000001E-3</c:v>
                </c:pt>
                <c:pt idx="311">
                  <c:v>1.4531684E-3</c:v>
                </c:pt>
                <c:pt idx="312">
                  <c:v>1.45706E-3</c:v>
                </c:pt>
                <c:pt idx="313">
                  <c:v>1.4684756000000001E-3</c:v>
                </c:pt>
                <c:pt idx="314">
                  <c:v>1.4928637999999999E-3</c:v>
                </c:pt>
                <c:pt idx="315">
                  <c:v>1.5219217999999999E-3</c:v>
                </c:pt>
                <c:pt idx="316">
                  <c:v>1.5361914E-3</c:v>
                </c:pt>
                <c:pt idx="317">
                  <c:v>1.5338564E-3</c:v>
                </c:pt>
                <c:pt idx="318">
                  <c:v>1.5328186E-3</c:v>
                </c:pt>
                <c:pt idx="319">
                  <c:v>1.5507203999999999E-3</c:v>
                </c:pt>
                <c:pt idx="320">
                  <c:v>1.5792597999999998E-3</c:v>
                </c:pt>
                <c:pt idx="321">
                  <c:v>1.6007940000000002E-3</c:v>
                </c:pt>
                <c:pt idx="322">
                  <c:v>1.6010534E-3</c:v>
                </c:pt>
                <c:pt idx="323">
                  <c:v>1.5634335999999999E-3</c:v>
                </c:pt>
                <c:pt idx="324">
                  <c:v>1.4931231999999999E-3</c:v>
                </c:pt>
                <c:pt idx="325">
                  <c:v>1.4072457999999999E-3</c:v>
                </c:pt>
                <c:pt idx="326">
                  <c:v>1.3182552E-3</c:v>
                </c:pt>
                <c:pt idx="327">
                  <c:v>1.2373074000000001E-3</c:v>
                </c:pt>
                <c:pt idx="328">
                  <c:v>1.1817854E-3</c:v>
                </c:pt>
                <c:pt idx="329">
                  <c:v>1.1529868E-3</c:v>
                </c:pt>
                <c:pt idx="330">
                  <c:v>1.1548029999999998E-3</c:v>
                </c:pt>
                <c:pt idx="331">
                  <c:v>1.1843800000000001E-3</c:v>
                </c:pt>
                <c:pt idx="332">
                  <c:v>1.2139572000000002E-3</c:v>
                </c:pt>
                <c:pt idx="333">
                  <c:v>1.2191462E-3</c:v>
                </c:pt>
                <c:pt idx="334">
                  <c:v>1.1913852000000002E-3</c:v>
                </c:pt>
                <c:pt idx="335">
                  <c:v>1.1241881800000001E-3</c:v>
                </c:pt>
                <c:pt idx="336">
                  <c:v>1.0185929199999998E-3</c:v>
                </c:pt>
                <c:pt idx="337">
                  <c:v>8.9613341999999986E-4</c:v>
                </c:pt>
                <c:pt idx="338">
                  <c:v>7.7574953999999996E-4</c:v>
                </c:pt>
                <c:pt idx="339">
                  <c:v>6.7300811999999996E-4</c:v>
                </c:pt>
                <c:pt idx="340">
                  <c:v>6.0866502000000002E-4</c:v>
                </c:pt>
                <c:pt idx="341">
                  <c:v>5.9102253999999998E-4</c:v>
                </c:pt>
                <c:pt idx="342">
                  <c:v>6.0036265999999997E-4</c:v>
                </c:pt>
                <c:pt idx="343">
                  <c:v>6.0970280000000011E-4</c:v>
                </c:pt>
                <c:pt idx="344">
                  <c:v>5.9802764000000004E-4</c:v>
                </c:pt>
                <c:pt idx="345">
                  <c:v>5.3809516000000006E-4</c:v>
                </c:pt>
                <c:pt idx="346">
                  <c:v>4.2964589999999997E-4</c:v>
                </c:pt>
                <c:pt idx="347">
                  <c:v>3.0459196799999998E-4</c:v>
                </c:pt>
                <c:pt idx="348">
                  <c:v>1.9328876399999999E-4</c:v>
                </c:pt>
                <c:pt idx="349">
                  <c:v>1.21421664E-4</c:v>
                </c:pt>
                <c:pt idx="350">
                  <c:v>1.10005944E-4</c:v>
                </c:pt>
                <c:pt idx="351">
                  <c:v>1.43993624E-4</c:v>
                </c:pt>
                <c:pt idx="352">
                  <c:v>1.9743991600000002E-4</c:v>
                </c:pt>
                <c:pt idx="353">
                  <c:v>2.6800978000000002E-4</c:v>
                </c:pt>
                <c:pt idx="354">
                  <c:v>3.5103316000000006E-4</c:v>
                </c:pt>
                <c:pt idx="355">
                  <c:v>4.3742934000000008E-4</c:v>
                </c:pt>
                <c:pt idx="356">
                  <c:v>5.1967436E-4</c:v>
                </c:pt>
                <c:pt idx="357">
                  <c:v>5.7493677999999999E-4</c:v>
                </c:pt>
                <c:pt idx="358">
                  <c:v>5.7571512000000004E-4</c:v>
                </c:pt>
                <c:pt idx="359">
                  <c:v>5.2408496000000003E-4</c:v>
                </c:pt>
                <c:pt idx="360">
                  <c:v>4.4884503999999997E-4</c:v>
                </c:pt>
                <c:pt idx="361">
                  <c:v>3.8943145999999998E-4</c:v>
                </c:pt>
                <c:pt idx="362">
                  <c:v>3.8294525999999998E-4</c:v>
                </c:pt>
                <c:pt idx="363">
                  <c:v>4.3613209999999997E-4</c:v>
                </c:pt>
                <c:pt idx="364">
                  <c:v>5.0877753999999998E-4</c:v>
                </c:pt>
                <c:pt idx="365">
                  <c:v>5.5314315999999998E-4</c:v>
                </c:pt>
                <c:pt idx="366">
                  <c:v>5.4535971999999998E-4</c:v>
                </c:pt>
                <c:pt idx="367">
                  <c:v>4.8724336000000002E-4</c:v>
                </c:pt>
                <c:pt idx="368">
                  <c:v>4.096684E-4</c:v>
                </c:pt>
                <c:pt idx="369">
                  <c:v>3.5622209999999999E-4</c:v>
                </c:pt>
                <c:pt idx="370">
                  <c:v>3.4169300000000001E-4</c:v>
                </c:pt>
                <c:pt idx="371">
                  <c:v>3.5803822000000002E-4</c:v>
                </c:pt>
                <c:pt idx="372">
                  <c:v>3.8839363999999994E-4</c:v>
                </c:pt>
                <c:pt idx="373">
                  <c:v>3.9565818E-4</c:v>
                </c:pt>
                <c:pt idx="374">
                  <c:v>3.5596263999999997E-4</c:v>
                </c:pt>
                <c:pt idx="375">
                  <c:v>2.8305775599999999E-4</c:v>
                </c:pt>
                <c:pt idx="376">
                  <c:v>2.0522335200000001E-4</c:v>
                </c:pt>
                <c:pt idx="377">
                  <c:v>1.5229597199999998E-4</c:v>
                </c:pt>
                <c:pt idx="378">
                  <c:v>1.4243695200000001E-4</c:v>
                </c:pt>
                <c:pt idx="379">
                  <c:v>1.6526837199999999E-4</c:v>
                </c:pt>
                <c:pt idx="380">
                  <c:v>1.8083525599999999E-4</c:v>
                </c:pt>
                <c:pt idx="381">
                  <c:v>1.56187696E-4</c:v>
                </c:pt>
                <c:pt idx="382">
                  <c:v>7.9131635999999964E-5</c:v>
                </c:pt>
                <c:pt idx="383">
                  <c:v>-3.7879403999999999E-5</c:v>
                </c:pt>
                <c:pt idx="384">
                  <c:v>-1.61376644E-4</c:v>
                </c:pt>
                <c:pt idx="385">
                  <c:v>-2.5036730400000002E-4</c:v>
                </c:pt>
                <c:pt idx="386">
                  <c:v>-2.8565223999999997E-4</c:v>
                </c:pt>
                <c:pt idx="387">
                  <c:v>-2.8150107999999998E-4</c:v>
                </c:pt>
                <c:pt idx="388">
                  <c:v>-2.6697199999999998E-4</c:v>
                </c:pt>
                <c:pt idx="389">
                  <c:v>-2.7190151999999999E-4</c:v>
                </c:pt>
                <c:pt idx="390">
                  <c:v>-2.9966246000000002E-4</c:v>
                </c:pt>
                <c:pt idx="391">
                  <c:v>-3.4117414000000001E-4</c:v>
                </c:pt>
                <c:pt idx="392">
                  <c:v>-3.9098816E-4</c:v>
                </c:pt>
                <c:pt idx="393">
                  <c:v>-4.3094315999999999E-4</c:v>
                </c:pt>
                <c:pt idx="394">
                  <c:v>-4.4391555999999995E-4</c:v>
                </c:pt>
                <c:pt idx="395">
                  <c:v>-4.3509433999999996E-4</c:v>
                </c:pt>
                <c:pt idx="396">
                  <c:v>-4.0966841999999997E-4</c:v>
                </c:pt>
                <c:pt idx="397">
                  <c:v>-3.5829770000000001E-4</c:v>
                </c:pt>
                <c:pt idx="398">
                  <c:v>-2.8954395999999997E-4</c:v>
                </c:pt>
                <c:pt idx="399">
                  <c:v>-2.2260636799999997E-4</c:v>
                </c:pt>
                <c:pt idx="400">
                  <c:v>-1.7071676800000003E-4</c:v>
                </c:pt>
                <c:pt idx="401">
                  <c:v>-1.42436948E-4</c:v>
                </c:pt>
                <c:pt idx="402">
                  <c:v>-1.3828578799999998E-4</c:v>
                </c:pt>
                <c:pt idx="403">
                  <c:v>-1.3932358799999999E-4</c:v>
                </c:pt>
                <c:pt idx="404">
                  <c:v>-1.3024290800000001E-4</c:v>
                </c:pt>
                <c:pt idx="405">
                  <c:v>-1.11562644E-4</c:v>
                </c:pt>
                <c:pt idx="406">
                  <c:v>-9.5476863999999995E-5</c:v>
                </c:pt>
                <c:pt idx="407">
                  <c:v>-1.06373684E-4</c:v>
                </c:pt>
                <c:pt idx="408">
                  <c:v>-1.6449004399999998E-4</c:v>
                </c:pt>
                <c:pt idx="409">
                  <c:v>-2.5685353599999995E-4</c:v>
                </c:pt>
                <c:pt idx="410">
                  <c:v>-3.5829769999999996E-4</c:v>
                </c:pt>
                <c:pt idx="411">
                  <c:v>-4.4443443999999993E-4</c:v>
                </c:pt>
                <c:pt idx="412">
                  <c:v>-4.9243232000000003E-4</c:v>
                </c:pt>
                <c:pt idx="413">
                  <c:v>-5.0748030000000014E-4</c:v>
                </c:pt>
                <c:pt idx="414">
                  <c:v>-5.0566415999999986E-4</c:v>
                </c:pt>
                <c:pt idx="415">
                  <c:v>-4.9243231999999992E-4</c:v>
                </c:pt>
                <c:pt idx="416">
                  <c:v>-4.7894102000000001E-4</c:v>
                </c:pt>
                <c:pt idx="417">
                  <c:v>-4.7141702000000005E-4</c:v>
                </c:pt>
                <c:pt idx="418">
                  <c:v>-4.6441191999999998E-4</c:v>
                </c:pt>
                <c:pt idx="419">
                  <c:v>-4.6000130000000002E-4</c:v>
                </c:pt>
                <c:pt idx="420">
                  <c:v>-4.6830363999999998E-4</c:v>
                </c:pt>
                <c:pt idx="421">
                  <c:v>-4.8568666000000006E-4</c:v>
                </c:pt>
                <c:pt idx="422">
                  <c:v>-5.0047520000000008E-4</c:v>
                </c:pt>
                <c:pt idx="423">
                  <c:v>-4.8802170000000002E-4</c:v>
                </c:pt>
                <c:pt idx="424">
                  <c:v>-4.3716989999999998E-4</c:v>
                </c:pt>
                <c:pt idx="425">
                  <c:v>-3.5933549999999997E-4</c:v>
                </c:pt>
                <c:pt idx="426">
                  <c:v>-2.8824674E-4</c:v>
                </c:pt>
                <c:pt idx="427">
                  <c:v>-2.7242042E-4</c:v>
                </c:pt>
                <c:pt idx="428">
                  <c:v>-3.3261236000000006E-4</c:v>
                </c:pt>
                <c:pt idx="429">
                  <c:v>-4.3846713999999998E-4</c:v>
                </c:pt>
                <c:pt idx="430">
                  <c:v>-5.3627904000000002E-4</c:v>
                </c:pt>
                <c:pt idx="431">
                  <c:v>-5.7545570000000002E-4</c:v>
                </c:pt>
                <c:pt idx="432">
                  <c:v>-5.3679794000000003E-4</c:v>
                </c:pt>
                <c:pt idx="433">
                  <c:v>-4.6778476000000006E-4</c:v>
                </c:pt>
                <c:pt idx="434">
                  <c:v>-4.2964590000000007E-4</c:v>
                </c:pt>
                <c:pt idx="435">
                  <c:v>-4.6233634000000004E-4</c:v>
                </c:pt>
                <c:pt idx="436">
                  <c:v>-5.7000726000000002E-4</c:v>
                </c:pt>
                <c:pt idx="437">
                  <c:v>-7.0362297999999998E-4</c:v>
                </c:pt>
                <c:pt idx="438">
                  <c:v>-7.8768413999999996E-4</c:v>
                </c:pt>
                <c:pt idx="439">
                  <c:v>-7.9287309999999996E-4</c:v>
                </c:pt>
                <c:pt idx="440">
                  <c:v>-7.2489772E-4</c:v>
                </c:pt>
                <c:pt idx="441">
                  <c:v>-6.1281618000000001E-4</c:v>
                </c:pt>
                <c:pt idx="442">
                  <c:v>-5.0592360000000002E-4</c:v>
                </c:pt>
                <c:pt idx="443">
                  <c:v>-4.2886754E-4</c:v>
                </c:pt>
                <c:pt idx="444">
                  <c:v>-3.7101064E-4</c:v>
                </c:pt>
                <c:pt idx="445">
                  <c:v>-3.1185649999999996E-4</c:v>
                </c:pt>
                <c:pt idx="446">
                  <c:v>-2.30649272E-4</c:v>
                </c:pt>
                <c:pt idx="447">
                  <c:v>-1.18048852E-4</c:v>
                </c:pt>
                <c:pt idx="448">
                  <c:v>-4.6700719999999996E-6</c:v>
                </c:pt>
                <c:pt idx="449">
                  <c:v>6.5899783999999998E-5</c:v>
                </c:pt>
                <c:pt idx="450">
                  <c:v>7.2645443999999994E-5</c:v>
                </c:pt>
                <c:pt idx="451">
                  <c:v>1.6864116000000011E-5</c:v>
                </c:pt>
                <c:pt idx="452">
                  <c:v>-8.5098944E-5</c:v>
                </c:pt>
                <c:pt idx="453">
                  <c:v>-1.8835924399999998E-4</c:v>
                </c:pt>
                <c:pt idx="454">
                  <c:v>-2.5322124E-4</c:v>
                </c:pt>
                <c:pt idx="455">
                  <c:v>-2.7838769999999997E-4</c:v>
                </c:pt>
                <c:pt idx="456">
                  <c:v>-2.8357666000000003E-4</c:v>
                </c:pt>
                <c:pt idx="457">
                  <c:v>-2.9032230000000002E-4</c:v>
                </c:pt>
                <c:pt idx="458">
                  <c:v>-3.3339067999999997E-4</c:v>
                </c:pt>
                <c:pt idx="459">
                  <c:v>-4.3509429999999996E-4</c:v>
                </c:pt>
                <c:pt idx="460">
                  <c:v>-5.8427689999999998E-4</c:v>
                </c:pt>
                <c:pt idx="461">
                  <c:v>-7.4643194000000002E-4</c:v>
                </c:pt>
                <c:pt idx="462">
                  <c:v>-8.7382091999999999E-4</c:v>
                </c:pt>
                <c:pt idx="463">
                  <c:v>-9.2000265999999992E-4</c:v>
                </c:pt>
                <c:pt idx="464">
                  <c:v>-8.6629692000000002E-4</c:v>
                </c:pt>
                <c:pt idx="465">
                  <c:v>-7.3345954000000001E-4</c:v>
                </c:pt>
                <c:pt idx="466">
                  <c:v>-5.7026669999999996E-4</c:v>
                </c:pt>
                <c:pt idx="467">
                  <c:v>-4.4495330000000004E-4</c:v>
                </c:pt>
                <c:pt idx="468">
                  <c:v>-3.9851211999999996E-4</c:v>
                </c:pt>
                <c:pt idx="469">
                  <c:v>-4.3172148000000002E-4</c:v>
                </c:pt>
                <c:pt idx="470">
                  <c:v>-5.2382554000000002E-4</c:v>
                </c:pt>
                <c:pt idx="471">
                  <c:v>-6.4031769999999997E-4</c:v>
                </c:pt>
                <c:pt idx="472">
                  <c:v>-7.407240799999999E-4</c:v>
                </c:pt>
                <c:pt idx="473">
                  <c:v>-8.1077504000000007E-4</c:v>
                </c:pt>
                <c:pt idx="474">
                  <c:v>-8.3386590000000013E-4</c:v>
                </c:pt>
                <c:pt idx="475">
                  <c:v>-7.8353298000000007E-4</c:v>
                </c:pt>
                <c:pt idx="476">
                  <c:v>-6.6029517999999991E-4</c:v>
                </c:pt>
                <c:pt idx="477">
                  <c:v>-4.7816268799999998E-4</c:v>
                </c:pt>
                <c:pt idx="478">
                  <c:v>-2.59707468E-4</c:v>
                </c:pt>
                <c:pt idx="479">
                  <c:v>-5.6300228000000003E-5</c:v>
                </c:pt>
                <c:pt idx="480">
                  <c:v>8.0428871999999995E-5</c:v>
                </c:pt>
                <c:pt idx="481">
                  <c:v>1.3569130399999999E-4</c:v>
                </c:pt>
                <c:pt idx="482">
                  <c:v>1.30242896E-4</c:v>
                </c:pt>
                <c:pt idx="483">
                  <c:v>1.03000864E-4</c:v>
                </c:pt>
                <c:pt idx="484">
                  <c:v>9.3141823999999995E-5</c:v>
                </c:pt>
                <c:pt idx="485">
                  <c:v>1.21421664E-4</c:v>
                </c:pt>
                <c:pt idx="486">
                  <c:v>1.7875967199999999E-4</c:v>
                </c:pt>
                <c:pt idx="487">
                  <c:v>2.29092588E-4</c:v>
                </c:pt>
                <c:pt idx="488">
                  <c:v>2.5036732000000001E-4</c:v>
                </c:pt>
                <c:pt idx="489">
                  <c:v>2.5192401999999997E-4</c:v>
                </c:pt>
                <c:pt idx="490">
                  <c:v>2.5607517999999996E-4</c:v>
                </c:pt>
                <c:pt idx="491">
                  <c:v>2.9369514000000005E-4</c:v>
                </c:pt>
                <c:pt idx="492">
                  <c:v>3.8450194000000002E-4</c:v>
                </c:pt>
                <c:pt idx="493">
                  <c:v>4.8620556000000001E-4</c:v>
                </c:pt>
                <c:pt idx="494">
                  <c:v>5.383546000000001E-4</c:v>
                </c:pt>
                <c:pt idx="495">
                  <c:v>5.1863655999999998E-4</c:v>
                </c:pt>
                <c:pt idx="496">
                  <c:v>4.3042424000000001E-4</c:v>
                </c:pt>
                <c:pt idx="497">
                  <c:v>3.0978091999999996E-4</c:v>
                </c:pt>
                <c:pt idx="498">
                  <c:v>2.3583823999999998E-4</c:v>
                </c:pt>
                <c:pt idx="499">
                  <c:v>2.3921108E-4</c:v>
                </c:pt>
                <c:pt idx="500">
                  <c:v>2.9006288000000001E-4</c:v>
                </c:pt>
                <c:pt idx="501">
                  <c:v>3.6296777999999998E-4</c:v>
                </c:pt>
                <c:pt idx="502">
                  <c:v>4.0966841999999997E-4</c:v>
                </c:pt>
                <c:pt idx="503">
                  <c:v>3.9799325999999996E-4</c:v>
                </c:pt>
                <c:pt idx="504">
                  <c:v>3.4299027999999996E-4</c:v>
                </c:pt>
                <c:pt idx="505">
                  <c:v>2.6048581600000007E-4</c:v>
                </c:pt>
                <c:pt idx="506">
                  <c:v>1.6111722000000002E-4</c:v>
                </c:pt>
                <c:pt idx="507">
                  <c:v>6.9272619999999986E-5</c:v>
                </c:pt>
                <c:pt idx="508">
                  <c:v>-1.401018E-5</c:v>
                </c:pt>
                <c:pt idx="509">
                  <c:v>-8.5098939999999989E-5</c:v>
                </c:pt>
                <c:pt idx="510">
                  <c:v>-1.2401613600000001E-4</c:v>
                </c:pt>
                <c:pt idx="511">
                  <c:v>-1.3880468000000001E-4</c:v>
                </c:pt>
                <c:pt idx="512">
                  <c:v>-1.2868620400000001E-4</c:v>
                </c:pt>
                <c:pt idx="513">
                  <c:v>-8.380170800000001E-5</c:v>
                </c:pt>
                <c:pt idx="514">
                  <c:v>-7.5239880000000067E-6</c:v>
                </c:pt>
                <c:pt idx="515">
                  <c:v>1.01444172E-4</c:v>
                </c:pt>
                <c:pt idx="516">
                  <c:v>2.2727647199999998E-4</c:v>
                </c:pt>
                <c:pt idx="517">
                  <c:v>3.2612615600000001E-4</c:v>
                </c:pt>
                <c:pt idx="518">
                  <c:v>3.7230789999999998E-4</c:v>
                </c:pt>
                <c:pt idx="519">
                  <c:v>3.6244886E-4</c:v>
                </c:pt>
                <c:pt idx="520">
                  <c:v>3.0666753999999995E-4</c:v>
                </c:pt>
                <c:pt idx="521">
                  <c:v>2.5140509999999999E-4</c:v>
                </c:pt>
                <c:pt idx="522">
                  <c:v>2.3454098E-4</c:v>
                </c:pt>
                <c:pt idx="523">
                  <c:v>2.5140509999999999E-4</c:v>
                </c:pt>
                <c:pt idx="524">
                  <c:v>2.9628961999999994E-4</c:v>
                </c:pt>
                <c:pt idx="525">
                  <c:v>3.5518432E-4</c:v>
                </c:pt>
                <c:pt idx="526">
                  <c:v>3.9799323999999993E-4</c:v>
                </c:pt>
                <c:pt idx="527">
                  <c:v>4.1304124000000002E-4</c:v>
                </c:pt>
                <c:pt idx="528">
                  <c:v>4.0603614000000001E-4</c:v>
                </c:pt>
                <c:pt idx="529">
                  <c:v>3.6893506000000001E-4</c:v>
                </c:pt>
                <c:pt idx="530">
                  <c:v>3.0614863999999995E-4</c:v>
                </c:pt>
                <c:pt idx="531">
                  <c:v>2.4803230000000002E-4</c:v>
                </c:pt>
                <c:pt idx="532">
                  <c:v>2.1093121999999999E-4</c:v>
                </c:pt>
                <c:pt idx="533">
                  <c:v>1.9199152000000001E-4</c:v>
                </c:pt>
                <c:pt idx="534">
                  <c:v>1.8057582000000001E-4</c:v>
                </c:pt>
                <c:pt idx="535">
                  <c:v>1.5566880800000003E-4</c:v>
                </c:pt>
                <c:pt idx="536">
                  <c:v>9.8071347999999982E-5</c:v>
                </c:pt>
                <c:pt idx="537">
                  <c:v>2.5425908000000002E-5</c:v>
                </c:pt>
                <c:pt idx="538">
                  <c:v>-1.8420804000000003E-5</c:v>
                </c:pt>
                <c:pt idx="539">
                  <c:v>-5.7078640000000058E-6</c:v>
                </c:pt>
                <c:pt idx="540">
                  <c:v>5.5781308000000003E-5</c:v>
                </c:pt>
                <c:pt idx="541">
                  <c:v>1.3543184800000001E-4</c:v>
                </c:pt>
                <c:pt idx="542">
                  <c:v>1.9951550799999999E-4</c:v>
                </c:pt>
                <c:pt idx="543">
                  <c:v>2.2260638000000003E-4</c:v>
                </c:pt>
                <c:pt idx="544">
                  <c:v>2.0600172000000003E-4</c:v>
                </c:pt>
                <c:pt idx="545">
                  <c:v>1.821325E-4</c:v>
                </c:pt>
                <c:pt idx="546">
                  <c:v>1.8420808E-4</c:v>
                </c:pt>
                <c:pt idx="547">
                  <c:v>2.1404459999999997E-4</c:v>
                </c:pt>
                <c:pt idx="548">
                  <c:v>2.5918855999999997E-4</c:v>
                </c:pt>
                <c:pt idx="549">
                  <c:v>3.0433249999999999E-4</c:v>
                </c:pt>
                <c:pt idx="550">
                  <c:v>3.2197498000000003E-4</c:v>
                </c:pt>
                <c:pt idx="551">
                  <c:v>3.0095968E-4</c:v>
                </c:pt>
                <c:pt idx="552">
                  <c:v>2.5841019999999995E-4</c:v>
                </c:pt>
                <c:pt idx="553">
                  <c:v>2.1845520000000001E-4</c:v>
                </c:pt>
                <c:pt idx="554">
                  <c:v>2.0392611999999998E-4</c:v>
                </c:pt>
                <c:pt idx="555">
                  <c:v>2.3972994000000001E-4</c:v>
                </c:pt>
                <c:pt idx="556">
                  <c:v>3.1289428E-4</c:v>
                </c:pt>
                <c:pt idx="557">
                  <c:v>3.9617710000000003E-4</c:v>
                </c:pt>
                <c:pt idx="558">
                  <c:v>4.7271425999999994E-4</c:v>
                </c:pt>
                <c:pt idx="559">
                  <c:v>5.274577999999999E-4</c:v>
                </c:pt>
                <c:pt idx="560">
                  <c:v>5.5807266000000003E-4</c:v>
                </c:pt>
                <c:pt idx="561">
                  <c:v>5.8349858000000007E-4</c:v>
                </c:pt>
                <c:pt idx="562">
                  <c:v>6.1307566E-4</c:v>
                </c:pt>
                <c:pt idx="563">
                  <c:v>6.3357205999999998E-4</c:v>
                </c:pt>
                <c:pt idx="564">
                  <c:v>6.3616653999999998E-4</c:v>
                </c:pt>
                <c:pt idx="565">
                  <c:v>6.0710835999999995E-4</c:v>
                </c:pt>
                <c:pt idx="566">
                  <c:v>5.4510028000000004E-4</c:v>
                </c:pt>
                <c:pt idx="567">
                  <c:v>4.7920047999999992E-4</c:v>
                </c:pt>
                <c:pt idx="568">
                  <c:v>4.4417499999999994E-4</c:v>
                </c:pt>
                <c:pt idx="569">
                  <c:v>4.5377456000000004E-4</c:v>
                </c:pt>
                <c:pt idx="570">
                  <c:v>5.0903700000000005E-4</c:v>
                </c:pt>
                <c:pt idx="571">
                  <c:v>5.9569263999999992E-4</c:v>
                </c:pt>
                <c:pt idx="572">
                  <c:v>6.7715932000000001E-4</c:v>
                </c:pt>
                <c:pt idx="573">
                  <c:v>7.3190283999999999E-4</c:v>
                </c:pt>
                <c:pt idx="574">
                  <c:v>7.4591304000000002E-4</c:v>
                </c:pt>
                <c:pt idx="575">
                  <c:v>7.0725527999999992E-4</c:v>
                </c:pt>
                <c:pt idx="576">
                  <c:v>6.2475079999999993E-4</c:v>
                </c:pt>
                <c:pt idx="577">
                  <c:v>5.2745777999999998E-4</c:v>
                </c:pt>
                <c:pt idx="578">
                  <c:v>4.3768878000000007E-4</c:v>
                </c:pt>
                <c:pt idx="579">
                  <c:v>3.7827518000000001E-4</c:v>
                </c:pt>
                <c:pt idx="580">
                  <c:v>3.6660001999999999E-4</c:v>
                </c:pt>
                <c:pt idx="581">
                  <c:v>3.8891255999999998E-4</c:v>
                </c:pt>
                <c:pt idx="582">
                  <c:v>4.2082467999999997E-4</c:v>
                </c:pt>
                <c:pt idx="583">
                  <c:v>4.4209942E-4</c:v>
                </c:pt>
                <c:pt idx="584">
                  <c:v>4.3846716000000007E-4</c:v>
                </c:pt>
                <c:pt idx="585">
                  <c:v>4.1381960000000005E-4</c:v>
                </c:pt>
                <c:pt idx="586">
                  <c:v>3.8735590000000002E-4</c:v>
                </c:pt>
                <c:pt idx="587">
                  <c:v>3.6867564000000005E-4</c:v>
                </c:pt>
                <c:pt idx="588">
                  <c:v>3.6011384000000002E-4</c:v>
                </c:pt>
                <c:pt idx="589">
                  <c:v>3.5959494000000001E-4</c:v>
                </c:pt>
                <c:pt idx="590">
                  <c:v>3.5751936000000002E-4</c:v>
                </c:pt>
                <c:pt idx="591">
                  <c:v>3.5388708E-4</c:v>
                </c:pt>
                <c:pt idx="592">
                  <c:v>3.3806074000000002E-4</c:v>
                </c:pt>
                <c:pt idx="593">
                  <c:v>2.8928451999999993E-4</c:v>
                </c:pt>
                <c:pt idx="594">
                  <c:v>2.09893428E-4</c:v>
                </c:pt>
                <c:pt idx="595">
                  <c:v>1.04557528E-4</c:v>
                </c:pt>
                <c:pt idx="596">
                  <c:v>-2.6723151999999997E-5</c:v>
                </c:pt>
                <c:pt idx="597">
                  <c:v>-1.5566879200000001E-4</c:v>
                </c:pt>
              </c:numCache>
            </c:numRef>
          </c:val>
          <c:smooth val="0"/>
        </c:ser>
        <c:ser>
          <c:idx val="104"/>
          <c:order val="103"/>
          <c:marker>
            <c:symbol val="none"/>
          </c:marker>
          <c:val>
            <c:numRef>
              <c:f>Sheet1!$DB$2:$DB$599</c:f>
              <c:numCache>
                <c:formatCode>0.00E+00</c:formatCode>
                <c:ptCount val="598"/>
                <c:pt idx="0">
                  <c:v>4.4754780000000002E-4</c:v>
                </c:pt>
                <c:pt idx="1">
                  <c:v>3.3987690000000001E-4</c:v>
                </c:pt>
                <c:pt idx="2">
                  <c:v>2.5218345600000003E-4</c:v>
                </c:pt>
                <c:pt idx="3">
                  <c:v>1.8887813600000002E-4</c:v>
                </c:pt>
                <c:pt idx="4">
                  <c:v>1.81873036E-4</c:v>
                </c:pt>
                <c:pt idx="5">
                  <c:v>2.3220595600000001E-4</c:v>
                </c:pt>
                <c:pt idx="6">
                  <c:v>3.3494735599999998E-4</c:v>
                </c:pt>
                <c:pt idx="7">
                  <c:v>4.5922295999999997E-4</c:v>
                </c:pt>
                <c:pt idx="8">
                  <c:v>5.4510026000000001E-4</c:v>
                </c:pt>
                <c:pt idx="9">
                  <c:v>5.7597458E-4</c:v>
                </c:pt>
                <c:pt idx="10">
                  <c:v>5.5573763999999999E-4</c:v>
                </c:pt>
                <c:pt idx="11">
                  <c:v>4.9347012000000004E-4</c:v>
                </c:pt>
                <c:pt idx="12">
                  <c:v>4.4002381999999997E-4</c:v>
                </c:pt>
                <c:pt idx="13">
                  <c:v>4.2679198000000003E-4</c:v>
                </c:pt>
                <c:pt idx="14">
                  <c:v>4.2757032000000008E-4</c:v>
                </c:pt>
                <c:pt idx="15">
                  <c:v>4.3224038000000002E-4</c:v>
                </c:pt>
                <c:pt idx="16">
                  <c:v>4.3327818000000003E-4</c:v>
                </c:pt>
                <c:pt idx="17">
                  <c:v>3.9669602000000001E-4</c:v>
                </c:pt>
                <c:pt idx="18">
                  <c:v>3.3442847999999998E-4</c:v>
                </c:pt>
                <c:pt idx="19">
                  <c:v>2.6852867999999997E-4</c:v>
                </c:pt>
                <c:pt idx="20">
                  <c:v>1.9225096799999999E-4</c:v>
                </c:pt>
                <c:pt idx="21">
                  <c:v>1.1311932399999999E-4</c:v>
                </c:pt>
                <c:pt idx="22">
                  <c:v>5.0851795999999996E-5</c:v>
                </c:pt>
                <c:pt idx="23">
                  <c:v>1.0637364000000001E-5</c:v>
                </c:pt>
                <c:pt idx="24">
                  <c:v>3.6322720000000004E-6</c:v>
                </c:pt>
                <c:pt idx="25">
                  <c:v>3.3728244E-5</c:v>
                </c:pt>
                <c:pt idx="26">
                  <c:v>7.9131648000000011E-5</c:v>
                </c:pt>
                <c:pt idx="27">
                  <c:v>1.1519491599999999E-4</c:v>
                </c:pt>
                <c:pt idx="28">
                  <c:v>1.2401614800000002E-4</c:v>
                </c:pt>
                <c:pt idx="29">
                  <c:v>1.0066582800000001E-4</c:v>
                </c:pt>
                <c:pt idx="30">
                  <c:v>5.8635247999999995E-5</c:v>
                </c:pt>
                <c:pt idx="31">
                  <c:v>1.3750740000000001E-5</c:v>
                </c:pt>
                <c:pt idx="32">
                  <c:v>-2.931762E-5</c:v>
                </c:pt>
                <c:pt idx="33">
                  <c:v>-6.6418680000000007E-5</c:v>
                </c:pt>
                <c:pt idx="34">
                  <c:v>-9.5217408000000003E-5</c:v>
                </c:pt>
                <c:pt idx="35">
                  <c:v>-1.1130318400000001E-4</c:v>
                </c:pt>
                <c:pt idx="36">
                  <c:v>-9.3660720000000004E-5</c:v>
                </c:pt>
                <c:pt idx="37">
                  <c:v>-2.9058180000000004E-5</c:v>
                </c:pt>
                <c:pt idx="38">
                  <c:v>6.2267519999999988E-5</c:v>
                </c:pt>
                <c:pt idx="39">
                  <c:v>1.4632868000000001E-4</c:v>
                </c:pt>
                <c:pt idx="40">
                  <c:v>2.04445036E-4</c:v>
                </c:pt>
                <c:pt idx="41">
                  <c:v>2.2130916E-4</c:v>
                </c:pt>
                <c:pt idx="42">
                  <c:v>2.0262891999999998E-4</c:v>
                </c:pt>
                <c:pt idx="43">
                  <c:v>1.8550534E-4</c:v>
                </c:pt>
                <c:pt idx="44">
                  <c:v>2.0340724000000003E-4</c:v>
                </c:pt>
                <c:pt idx="45">
                  <c:v>2.5918856000000002E-4</c:v>
                </c:pt>
                <c:pt idx="46">
                  <c:v>3.4947646000000005E-4</c:v>
                </c:pt>
                <c:pt idx="47">
                  <c:v>4.5896351999999999E-4</c:v>
                </c:pt>
                <c:pt idx="48">
                  <c:v>5.5651597999999993E-4</c:v>
                </c:pt>
                <c:pt idx="49">
                  <c:v>6.3019922E-4</c:v>
                </c:pt>
                <c:pt idx="50">
                  <c:v>6.7845654000000004E-4</c:v>
                </c:pt>
                <c:pt idx="51">
                  <c:v>6.9506121999999995E-4</c:v>
                </c:pt>
                <c:pt idx="52">
                  <c:v>6.8520218000000003E-4</c:v>
                </c:pt>
                <c:pt idx="53">
                  <c:v>6.5173338000000004E-4</c:v>
                </c:pt>
                <c:pt idx="54">
                  <c:v>5.9128200000000005E-4</c:v>
                </c:pt>
                <c:pt idx="55">
                  <c:v>5.2771724000000005E-4</c:v>
                </c:pt>
                <c:pt idx="56">
                  <c:v>4.9476733999999996E-4</c:v>
                </c:pt>
                <c:pt idx="57">
                  <c:v>5.1085312000000009E-4</c:v>
                </c:pt>
                <c:pt idx="58">
                  <c:v>5.7934739999999994E-4</c:v>
                </c:pt>
                <c:pt idx="59">
                  <c:v>6.7326758000000003E-4</c:v>
                </c:pt>
                <c:pt idx="60">
                  <c:v>7.4176185999999989E-4</c:v>
                </c:pt>
                <c:pt idx="61">
                  <c:v>7.4539414000000001E-4</c:v>
                </c:pt>
                <c:pt idx="62">
                  <c:v>6.7793765999999995E-4</c:v>
                </c:pt>
                <c:pt idx="63">
                  <c:v>5.5833211999999999E-4</c:v>
                </c:pt>
                <c:pt idx="64">
                  <c:v>4.3042424000000001E-4</c:v>
                </c:pt>
                <c:pt idx="65">
                  <c:v>3.2534780000000003E-4</c:v>
                </c:pt>
                <c:pt idx="66">
                  <c:v>2.4336221999999999E-4</c:v>
                </c:pt>
                <c:pt idx="67">
                  <c:v>1.6941954000000001E-4</c:v>
                </c:pt>
                <c:pt idx="68">
                  <c:v>1.00665824E-4</c:v>
                </c:pt>
                <c:pt idx="69">
                  <c:v>3.1393204000000001E-5</c:v>
                </c:pt>
                <c:pt idx="70">
                  <c:v>-3.2171556000000002E-5</c:v>
                </c:pt>
                <c:pt idx="71">
                  <c:v>-6.6418692E-5</c:v>
                </c:pt>
                <c:pt idx="72">
                  <c:v>-6.2526971999999996E-5</c:v>
                </c:pt>
                <c:pt idx="73">
                  <c:v>-2.5166455999999997E-5</c:v>
                </c:pt>
                <c:pt idx="74">
                  <c:v>3.8917203999999998E-5</c:v>
                </c:pt>
                <c:pt idx="75">
                  <c:v>1.0248196399999999E-4</c:v>
                </c:pt>
                <c:pt idx="76">
                  <c:v>1.3439406000000001E-4</c:v>
                </c:pt>
                <c:pt idx="77">
                  <c:v>1.2946454799999998E-4</c:v>
                </c:pt>
                <c:pt idx="78">
                  <c:v>9.9887471999999999E-5</c:v>
                </c:pt>
                <c:pt idx="79">
                  <c:v>7.8093851999999983E-5</c:v>
                </c:pt>
                <c:pt idx="80">
                  <c:v>1.15713812E-4</c:v>
                </c:pt>
                <c:pt idx="81">
                  <c:v>2.2701701200000002E-4</c:v>
                </c:pt>
                <c:pt idx="82">
                  <c:v>3.8605864400000002E-4</c:v>
                </c:pt>
                <c:pt idx="83">
                  <c:v>5.4691640000000008E-4</c:v>
                </c:pt>
                <c:pt idx="84">
                  <c:v>6.530306200000001E-4</c:v>
                </c:pt>
                <c:pt idx="85">
                  <c:v>6.6600302000000011E-4</c:v>
                </c:pt>
                <c:pt idx="86">
                  <c:v>5.9517372E-4</c:v>
                </c:pt>
                <c:pt idx="87">
                  <c:v>4.8516776E-4</c:v>
                </c:pt>
                <c:pt idx="88">
                  <c:v>3.9565820000000003E-4</c:v>
                </c:pt>
                <c:pt idx="89">
                  <c:v>3.7360512000000001E-4</c:v>
                </c:pt>
                <c:pt idx="90">
                  <c:v>4.1874907999999995E-4</c:v>
                </c:pt>
                <c:pt idx="91">
                  <c:v>5.1344759999999998E-4</c:v>
                </c:pt>
                <c:pt idx="92">
                  <c:v>6.1592956000000002E-4</c:v>
                </c:pt>
                <c:pt idx="93">
                  <c:v>6.7378648000000004E-4</c:v>
                </c:pt>
                <c:pt idx="94">
                  <c:v>6.7248923999999998E-4</c:v>
                </c:pt>
                <c:pt idx="95">
                  <c:v>6.3383147999999999E-4</c:v>
                </c:pt>
                <c:pt idx="96">
                  <c:v>5.7415844000000005E-4</c:v>
                </c:pt>
                <c:pt idx="97">
                  <c:v>5.2226884E-4</c:v>
                </c:pt>
                <c:pt idx="98">
                  <c:v>4.9606458000000001E-4</c:v>
                </c:pt>
                <c:pt idx="99">
                  <c:v>4.7011977999999999E-4</c:v>
                </c:pt>
                <c:pt idx="100">
                  <c:v>4.3509430000000001E-4</c:v>
                </c:pt>
                <c:pt idx="101">
                  <c:v>4.0525777999999993E-4</c:v>
                </c:pt>
                <c:pt idx="102">
                  <c:v>3.8865312000000004E-4</c:v>
                </c:pt>
                <c:pt idx="103">
                  <c:v>3.9591766000000004E-4</c:v>
                </c:pt>
                <c:pt idx="104">
                  <c:v>4.3353762000000002E-4</c:v>
                </c:pt>
                <c:pt idx="105">
                  <c:v>4.8698390000000006E-4</c:v>
                </c:pt>
                <c:pt idx="106">
                  <c:v>5.3965184000000005E-4</c:v>
                </c:pt>
                <c:pt idx="107">
                  <c:v>5.8479577999999996E-4</c:v>
                </c:pt>
                <c:pt idx="108">
                  <c:v>6.1515119999999994E-4</c:v>
                </c:pt>
                <c:pt idx="109">
                  <c:v>6.2734526000000001E-4</c:v>
                </c:pt>
                <c:pt idx="110">
                  <c:v>6.0503274E-4</c:v>
                </c:pt>
                <c:pt idx="111">
                  <c:v>5.4172741999999993E-4</c:v>
                </c:pt>
                <c:pt idx="112">
                  <c:v>4.5844461999999998E-4</c:v>
                </c:pt>
                <c:pt idx="113">
                  <c:v>3.8190745999999997E-4</c:v>
                </c:pt>
                <c:pt idx="114">
                  <c:v>3.3365013999999999E-4</c:v>
                </c:pt>
                <c:pt idx="115">
                  <c:v>3.3183399999999998E-4</c:v>
                </c:pt>
                <c:pt idx="116">
                  <c:v>3.6789727999999997E-4</c:v>
                </c:pt>
                <c:pt idx="117">
                  <c:v>4.0084715999999998E-4</c:v>
                </c:pt>
                <c:pt idx="118">
                  <c:v>4.0681446000000003E-4</c:v>
                </c:pt>
                <c:pt idx="119">
                  <c:v>3.8813420000000001E-4</c:v>
                </c:pt>
                <c:pt idx="120">
                  <c:v>3.5258982000000003E-4</c:v>
                </c:pt>
                <c:pt idx="121">
                  <c:v>3.1782378000000004E-4</c:v>
                </c:pt>
                <c:pt idx="122">
                  <c:v>3.0926199999999998E-4</c:v>
                </c:pt>
                <c:pt idx="123">
                  <c:v>3.3157454000000002E-4</c:v>
                </c:pt>
                <c:pt idx="124">
                  <c:v>3.7801573999999996E-4</c:v>
                </c:pt>
                <c:pt idx="125">
                  <c:v>4.3768877999999996E-4</c:v>
                </c:pt>
                <c:pt idx="126">
                  <c:v>4.7297372000000006E-4</c:v>
                </c:pt>
                <c:pt idx="127">
                  <c:v>4.4910449999999998E-4</c:v>
                </c:pt>
                <c:pt idx="128">
                  <c:v>3.5881658800000001E-4</c:v>
                </c:pt>
                <c:pt idx="129">
                  <c:v>2.1949300800000004E-4</c:v>
                </c:pt>
                <c:pt idx="130">
                  <c:v>8.0428887999999999E-5</c:v>
                </c:pt>
                <c:pt idx="131">
                  <c:v>8.042888000000001E-6</c:v>
                </c:pt>
                <c:pt idx="132">
                  <c:v>3.0095968000000004E-5</c:v>
                </c:pt>
                <c:pt idx="133">
                  <c:v>1.2842676000000001E-4</c:v>
                </c:pt>
                <c:pt idx="134">
                  <c:v>2.5892910000000001E-4</c:v>
                </c:pt>
                <c:pt idx="135">
                  <c:v>3.6218939999999999E-4</c:v>
                </c:pt>
                <c:pt idx="136">
                  <c:v>4.0058770000000007E-4</c:v>
                </c:pt>
                <c:pt idx="137">
                  <c:v>3.7879408000000001E-4</c:v>
                </c:pt>
                <c:pt idx="138">
                  <c:v>3.2716392000000001E-4</c:v>
                </c:pt>
                <c:pt idx="139">
                  <c:v>2.7449597999999997E-4</c:v>
                </c:pt>
                <c:pt idx="140">
                  <c:v>2.4362165999999998E-4</c:v>
                </c:pt>
                <c:pt idx="141">
                  <c:v>2.3765436000000004E-4</c:v>
                </c:pt>
                <c:pt idx="142">
                  <c:v>2.3791380000000003E-4</c:v>
                </c:pt>
                <c:pt idx="143">
                  <c:v>2.3505988000000001E-4</c:v>
                </c:pt>
                <c:pt idx="144">
                  <c:v>2.3246540000000003E-4</c:v>
                </c:pt>
                <c:pt idx="145">
                  <c:v>2.3090871999999996E-4</c:v>
                </c:pt>
                <c:pt idx="146">
                  <c:v>2.3038982000000001E-4</c:v>
                </c:pt>
                <c:pt idx="147">
                  <c:v>2.3324376E-4</c:v>
                </c:pt>
                <c:pt idx="148">
                  <c:v>2.2286584000000002E-4</c:v>
                </c:pt>
                <c:pt idx="149">
                  <c:v>1.816136E-4</c:v>
                </c:pt>
                <c:pt idx="150">
                  <c:v>1.0844926000000001E-4</c:v>
                </c:pt>
                <c:pt idx="151">
                  <c:v>1.4788540000000002E-5</c:v>
                </c:pt>
                <c:pt idx="152">
                  <c:v>-6.5640339999999998E-5</c:v>
                </c:pt>
                <c:pt idx="153">
                  <c:v>-8.0947771999999988E-5</c:v>
                </c:pt>
                <c:pt idx="154">
                  <c:v>4.6700680000000097E-6</c:v>
                </c:pt>
                <c:pt idx="155">
                  <c:v>1.7901912800000002E-4</c:v>
                </c:pt>
                <c:pt idx="156">
                  <c:v>3.9539876800000001E-4</c:v>
                </c:pt>
                <c:pt idx="157">
                  <c:v>5.7934738799999999E-4</c:v>
                </c:pt>
                <c:pt idx="158">
                  <c:v>6.6107352000000007E-4</c:v>
                </c:pt>
                <c:pt idx="159">
                  <c:v>6.0788667999999997E-4</c:v>
                </c:pt>
                <c:pt idx="160">
                  <c:v>4.4884505600000001E-4</c:v>
                </c:pt>
                <c:pt idx="161">
                  <c:v>2.5088621599999997E-4</c:v>
                </c:pt>
                <c:pt idx="162">
                  <c:v>8.5098948000000011E-5</c:v>
                </c:pt>
                <c:pt idx="163">
                  <c:v>4.9295040000000035E-6</c:v>
                </c:pt>
                <c:pt idx="164">
                  <c:v>3.009596400000001E-5</c:v>
                </c:pt>
                <c:pt idx="165">
                  <c:v>1.3179958800000003E-4</c:v>
                </c:pt>
                <c:pt idx="166">
                  <c:v>2.5270236799999999E-4</c:v>
                </c:pt>
                <c:pt idx="167">
                  <c:v>3.5233039599999997E-4</c:v>
                </c:pt>
                <c:pt idx="168">
                  <c:v>3.9721489999999994E-4</c:v>
                </c:pt>
                <c:pt idx="169">
                  <c:v>3.7438347999999998E-4</c:v>
                </c:pt>
                <c:pt idx="170">
                  <c:v>3.0355416E-4</c:v>
                </c:pt>
                <c:pt idx="171">
                  <c:v>2.1326625200000001E-4</c:v>
                </c:pt>
                <c:pt idx="172">
                  <c:v>1.25053936E-4</c:v>
                </c:pt>
                <c:pt idx="173">
                  <c:v>6.4602551999999992E-5</c:v>
                </c:pt>
                <c:pt idx="174">
                  <c:v>5.0073452000000003E-5</c:v>
                </c:pt>
                <c:pt idx="175">
                  <c:v>8.6136732000000006E-5</c:v>
                </c:pt>
                <c:pt idx="176">
                  <c:v>1.7850021999999999E-4</c:v>
                </c:pt>
                <c:pt idx="177">
                  <c:v>3.1886159600000004E-4</c:v>
                </c:pt>
                <c:pt idx="178">
                  <c:v>4.8127604000000005E-4</c:v>
                </c:pt>
                <c:pt idx="179">
                  <c:v>6.3772320000000005E-4</c:v>
                </c:pt>
                <c:pt idx="180">
                  <c:v>7.7211725999999994E-4</c:v>
                </c:pt>
                <c:pt idx="181">
                  <c:v>8.7304258000000005E-4</c:v>
                </c:pt>
                <c:pt idx="182">
                  <c:v>9.376451799999999E-4</c:v>
                </c:pt>
                <c:pt idx="183">
                  <c:v>9.7993523999999983E-4</c:v>
                </c:pt>
                <c:pt idx="184">
                  <c:v>1.0237818600000001E-3</c:v>
                </c:pt>
                <c:pt idx="185">
                  <c:v>1.1029136000000001E-3</c:v>
                </c:pt>
                <c:pt idx="186">
                  <c:v>1.2622146E-3</c:v>
                </c:pt>
                <c:pt idx="187">
                  <c:v>1.5385265999999999E-3</c:v>
                </c:pt>
                <c:pt idx="188">
                  <c:v>1.9318497999999996E-3</c:v>
                </c:pt>
                <c:pt idx="189">
                  <c:v>2.4105313999999997E-3</c:v>
                </c:pt>
                <c:pt idx="190">
                  <c:v>2.9281299999999997E-3</c:v>
                </c:pt>
                <c:pt idx="191">
                  <c:v>3.4498799999999998E-3</c:v>
                </c:pt>
                <c:pt idx="192">
                  <c:v>3.9630682000000002E-3</c:v>
                </c:pt>
                <c:pt idx="193">
                  <c:v>4.4918231999999999E-3</c:v>
                </c:pt>
                <c:pt idx="194">
                  <c:v>5.0701328E-3</c:v>
                </c:pt>
                <c:pt idx="195">
                  <c:v>5.7047427999999999E-3</c:v>
                </c:pt>
                <c:pt idx="196">
                  <c:v>6.3883882000000001E-3</c:v>
                </c:pt>
                <c:pt idx="197">
                  <c:v>7.1049836000000007E-3</c:v>
                </c:pt>
                <c:pt idx="198">
                  <c:v>7.8340324000000013E-3</c:v>
                </c:pt>
                <c:pt idx="199">
                  <c:v>8.5820220000000016E-3</c:v>
                </c:pt>
                <c:pt idx="200">
                  <c:v>9.3813817999999997E-3</c:v>
                </c:pt>
                <c:pt idx="201">
                  <c:v>1.0233150600000001E-2</c:v>
                </c:pt>
                <c:pt idx="202">
                  <c:v>1.11370684E-2</c:v>
                </c:pt>
                <c:pt idx="203">
                  <c:v>1.2087946E-2</c:v>
                </c:pt>
                <c:pt idx="204">
                  <c:v>1.3056206000000001E-2</c:v>
                </c:pt>
                <c:pt idx="205">
                  <c:v>1.4023168000000003E-2</c:v>
                </c:pt>
                <c:pt idx="206">
                  <c:v>1.4978714000000001E-2</c:v>
                </c:pt>
                <c:pt idx="207">
                  <c:v>1.5887817999999998E-2</c:v>
                </c:pt>
                <c:pt idx="208">
                  <c:v>1.6722722000000002E-2</c:v>
                </c:pt>
                <c:pt idx="209">
                  <c:v>1.7484720000000002E-2</c:v>
                </c:pt>
                <c:pt idx="210">
                  <c:v>1.8166808E-2</c:v>
                </c:pt>
                <c:pt idx="211">
                  <c:v>1.879078E-2</c:v>
                </c:pt>
                <c:pt idx="212">
                  <c:v>1.9396331999999999E-2</c:v>
                </c:pt>
                <c:pt idx="213">
                  <c:v>1.9998770000000003E-2</c:v>
                </c:pt>
                <c:pt idx="214">
                  <c:v>2.0583826000000003E-2</c:v>
                </c:pt>
                <c:pt idx="215">
                  <c:v>2.1136452E-2</c:v>
                </c:pt>
                <c:pt idx="216">
                  <c:v>2.1637445999999998E-2</c:v>
                </c:pt>
                <c:pt idx="217">
                  <c:v>2.2077469999999998E-2</c:v>
                </c:pt>
                <c:pt idx="218">
                  <c:v>2.2461972000000004E-2</c:v>
                </c:pt>
                <c:pt idx="219">
                  <c:v>2.2804702000000003E-2</c:v>
                </c:pt>
                <c:pt idx="220">
                  <c:v>2.3115520000000001E-2</c:v>
                </c:pt>
                <c:pt idx="221">
                  <c:v>2.3384828000000003E-2</c:v>
                </c:pt>
                <c:pt idx="222">
                  <c:v>2.3607176000000001E-2</c:v>
                </c:pt>
                <c:pt idx="223">
                  <c:v>2.3791902E-2</c:v>
                </c:pt>
                <c:pt idx="224">
                  <c:v>2.39429E-2</c:v>
                </c:pt>
                <c:pt idx="225">
                  <c:v>2.4061727999999998E-2</c:v>
                </c:pt>
                <c:pt idx="226">
                  <c:v>2.4144491999999997E-2</c:v>
                </c:pt>
                <c:pt idx="227">
                  <c:v>2.4157723999999998E-2</c:v>
                </c:pt>
                <c:pt idx="228">
                  <c:v>2.4071327999999999E-2</c:v>
                </c:pt>
                <c:pt idx="229">
                  <c:v>2.3889456E-2</c:v>
                </c:pt>
                <c:pt idx="230">
                  <c:v>2.3619629999999996E-2</c:v>
                </c:pt>
                <c:pt idx="231">
                  <c:v>2.3285719999999999E-2</c:v>
                </c:pt>
                <c:pt idx="232">
                  <c:v>2.2939356000000001E-2</c:v>
                </c:pt>
                <c:pt idx="233">
                  <c:v>2.2615565999999997E-2</c:v>
                </c:pt>
                <c:pt idx="234">
                  <c:v>2.2325244000000001E-2</c:v>
                </c:pt>
                <c:pt idx="235">
                  <c:v>2.2077989999999999E-2</c:v>
                </c:pt>
                <c:pt idx="236">
                  <c:v>2.1863946000000002E-2</c:v>
                </c:pt>
                <c:pt idx="237">
                  <c:v>2.1641339999999998E-2</c:v>
                </c:pt>
                <c:pt idx="238">
                  <c:v>2.1372550000000001E-2</c:v>
                </c:pt>
                <c:pt idx="239">
                  <c:v>2.1033969999999999E-2</c:v>
                </c:pt>
                <c:pt idx="240">
                  <c:v>2.0633122E-2</c:v>
                </c:pt>
                <c:pt idx="241">
                  <c:v>2.0218781999999998E-2</c:v>
                </c:pt>
                <c:pt idx="242">
                  <c:v>1.9860484000000001E-2</c:v>
                </c:pt>
                <c:pt idx="243">
                  <c:v>1.9600518000000001E-2</c:v>
                </c:pt>
                <c:pt idx="244">
                  <c:v>1.9434990000000003E-2</c:v>
                </c:pt>
                <c:pt idx="245">
                  <c:v>1.9322390000000002E-2</c:v>
                </c:pt>
                <c:pt idx="246">
                  <c:v>1.9209790000000001E-2</c:v>
                </c:pt>
                <c:pt idx="247">
                  <c:v>1.9070466000000001E-2</c:v>
                </c:pt>
                <c:pt idx="248">
                  <c:v>1.8904419999999998E-2</c:v>
                </c:pt>
                <c:pt idx="249">
                  <c:v>1.8725142E-2</c:v>
                </c:pt>
                <c:pt idx="250">
                  <c:v>1.8552868E-2</c:v>
                </c:pt>
                <c:pt idx="251">
                  <c:v>1.8383707999999999E-2</c:v>
                </c:pt>
                <c:pt idx="252">
                  <c:v>1.8203132E-2</c:v>
                </c:pt>
                <c:pt idx="253">
                  <c:v>1.8013993999999998E-2</c:v>
                </c:pt>
                <c:pt idx="254">
                  <c:v>1.7819148E-2</c:v>
                </c:pt>
                <c:pt idx="255">
                  <c:v>1.762093E-2</c:v>
                </c:pt>
                <c:pt idx="256">
                  <c:v>1.7439575999999998E-2</c:v>
                </c:pt>
                <c:pt idx="257">
                  <c:v>1.7272231999999998E-2</c:v>
                </c:pt>
                <c:pt idx="258">
                  <c:v>1.7092693999999999E-2</c:v>
                </c:pt>
                <c:pt idx="259">
                  <c:v>1.6890324000000002E-2</c:v>
                </c:pt>
                <c:pt idx="260">
                  <c:v>1.6654486000000003E-2</c:v>
                </c:pt>
                <c:pt idx="261">
                  <c:v>1.6381806000000006E-2</c:v>
                </c:pt>
                <c:pt idx="262">
                  <c:v>1.6077734E-2</c:v>
                </c:pt>
                <c:pt idx="263">
                  <c:v>1.5744342000000001E-2</c:v>
                </c:pt>
                <c:pt idx="264">
                  <c:v>1.5396164E-2</c:v>
                </c:pt>
                <c:pt idx="265">
                  <c:v>1.5048243999999999E-2</c:v>
                </c:pt>
                <c:pt idx="266">
                  <c:v>1.4701101999999999E-2</c:v>
                </c:pt>
                <c:pt idx="267">
                  <c:v>1.4352403999999999E-2</c:v>
                </c:pt>
                <c:pt idx="268">
                  <c:v>1.3994108E-2</c:v>
                </c:pt>
                <c:pt idx="269">
                  <c:v>1.3610901999999999E-2</c:v>
                </c:pt>
                <c:pt idx="270">
                  <c:v>1.3207720000000001E-2</c:v>
                </c:pt>
                <c:pt idx="271">
                  <c:v>1.2798312000000001E-2</c:v>
                </c:pt>
                <c:pt idx="272">
                  <c:v>1.2410178000000001E-2</c:v>
                </c:pt>
                <c:pt idx="273">
                  <c:v>1.2073414000000001E-2</c:v>
                </c:pt>
                <c:pt idx="274">
                  <c:v>1.1791134E-2</c:v>
                </c:pt>
                <c:pt idx="275">
                  <c:v>1.1544657999999999E-2</c:v>
                </c:pt>
                <c:pt idx="276">
                  <c:v>1.1317381999999999E-2</c:v>
                </c:pt>
                <c:pt idx="277">
                  <c:v>1.1085953999999999E-2</c:v>
                </c:pt>
                <c:pt idx="278">
                  <c:v>1.0845704000000001E-2</c:v>
                </c:pt>
                <c:pt idx="279">
                  <c:v>1.0611163999999999E-2</c:v>
                </c:pt>
                <c:pt idx="280">
                  <c:v>1.0385703800000002E-2</c:v>
                </c:pt>
                <c:pt idx="281">
                  <c:v>1.0172956E-2</c:v>
                </c:pt>
                <c:pt idx="282">
                  <c:v>9.9661755999999983E-3</c:v>
                </c:pt>
                <c:pt idx="283">
                  <c:v>9.7492780000000001E-3</c:v>
                </c:pt>
                <c:pt idx="284">
                  <c:v>9.5245959999999998E-3</c:v>
                </c:pt>
                <c:pt idx="285">
                  <c:v>9.3100323999999995E-3</c:v>
                </c:pt>
                <c:pt idx="286">
                  <c:v>9.104549600000001E-3</c:v>
                </c:pt>
                <c:pt idx="287">
                  <c:v>8.9138551999999992E-3</c:v>
                </c:pt>
                <c:pt idx="288">
                  <c:v>8.7369115999999993E-3</c:v>
                </c:pt>
                <c:pt idx="289">
                  <c:v>8.5540007999999994E-3</c:v>
                </c:pt>
                <c:pt idx="290">
                  <c:v>8.3674578000000003E-3</c:v>
                </c:pt>
                <c:pt idx="291">
                  <c:v>8.1982975999999996E-3</c:v>
                </c:pt>
                <c:pt idx="292">
                  <c:v>8.0600117999999991E-3</c:v>
                </c:pt>
                <c:pt idx="293">
                  <c:v>7.947670799999999E-3</c:v>
                </c:pt>
                <c:pt idx="294">
                  <c:v>7.8402591999999997E-3</c:v>
                </c:pt>
                <c:pt idx="295">
                  <c:v>7.6991194000000001E-3</c:v>
                </c:pt>
                <c:pt idx="296">
                  <c:v>7.5016796E-3</c:v>
                </c:pt>
                <c:pt idx="297">
                  <c:v>7.2554636000000004E-3</c:v>
                </c:pt>
                <c:pt idx="298">
                  <c:v>6.9929021999999997E-3</c:v>
                </c:pt>
                <c:pt idx="299">
                  <c:v>6.7477237999999991E-3</c:v>
                </c:pt>
                <c:pt idx="300">
                  <c:v>6.5380898000000007E-3</c:v>
                </c:pt>
                <c:pt idx="301">
                  <c:v>6.3520656000000007E-3</c:v>
                </c:pt>
                <c:pt idx="302">
                  <c:v>6.1476203999999996E-3</c:v>
                </c:pt>
                <c:pt idx="303">
                  <c:v>5.8949179999999999E-3</c:v>
                </c:pt>
                <c:pt idx="304">
                  <c:v>5.5942178000000006E-3</c:v>
                </c:pt>
                <c:pt idx="305">
                  <c:v>5.2654972000000001E-3</c:v>
                </c:pt>
                <c:pt idx="306">
                  <c:v>4.9370360000000005E-3</c:v>
                </c:pt>
                <c:pt idx="307">
                  <c:v>4.6472325999999996E-3</c:v>
                </c:pt>
                <c:pt idx="308">
                  <c:v>4.4160646000000001E-3</c:v>
                </c:pt>
                <c:pt idx="309">
                  <c:v>4.2380833999999994E-3</c:v>
                </c:pt>
                <c:pt idx="310">
                  <c:v>4.0987597999999998E-3</c:v>
                </c:pt>
                <c:pt idx="311">
                  <c:v>3.9827864000000004E-3</c:v>
                </c:pt>
                <c:pt idx="312">
                  <c:v>3.8678509999999998E-3</c:v>
                </c:pt>
                <c:pt idx="313">
                  <c:v>3.7370891999999995E-3</c:v>
                </c:pt>
                <c:pt idx="314">
                  <c:v>3.5884253999999998E-3</c:v>
                </c:pt>
                <c:pt idx="315">
                  <c:v>3.4228976E-3</c:v>
                </c:pt>
                <c:pt idx="316">
                  <c:v>3.2578887999999999E-3</c:v>
                </c:pt>
                <c:pt idx="317">
                  <c:v>3.1219380000000003E-3</c:v>
                </c:pt>
                <c:pt idx="318">
                  <c:v>3.0176398000000002E-3</c:v>
                </c:pt>
                <c:pt idx="319">
                  <c:v>2.9405838000000004E-3</c:v>
                </c:pt>
                <c:pt idx="320">
                  <c:v>2.8829863999999998E-3</c:v>
                </c:pt>
                <c:pt idx="321">
                  <c:v>2.8103408E-3</c:v>
                </c:pt>
                <c:pt idx="322">
                  <c:v>2.6834707999999997E-3</c:v>
                </c:pt>
                <c:pt idx="323">
                  <c:v>2.5021166000000002E-3</c:v>
                </c:pt>
                <c:pt idx="324">
                  <c:v>2.293261E-3</c:v>
                </c:pt>
                <c:pt idx="325">
                  <c:v>2.103345E-3</c:v>
                </c:pt>
                <c:pt idx="326">
                  <c:v>1.9816639999999997E-3</c:v>
                </c:pt>
                <c:pt idx="327">
                  <c:v>1.9476762000000002E-3</c:v>
                </c:pt>
                <c:pt idx="328">
                  <c:v>1.9741400000000001E-3</c:v>
                </c:pt>
                <c:pt idx="329">
                  <c:v>1.9987874000000003E-3</c:v>
                </c:pt>
                <c:pt idx="330">
                  <c:v>1.9699886E-3</c:v>
                </c:pt>
                <c:pt idx="331">
                  <c:v>1.8726955999999999E-3</c:v>
                </c:pt>
                <c:pt idx="332">
                  <c:v>1.7219563999999999E-3</c:v>
                </c:pt>
                <c:pt idx="333">
                  <c:v>1.5644714000000001E-3</c:v>
                </c:pt>
                <c:pt idx="334">
                  <c:v>1.4391580000000001E-3</c:v>
                </c:pt>
                <c:pt idx="335">
                  <c:v>1.3491295999999999E-3</c:v>
                </c:pt>
                <c:pt idx="336">
                  <c:v>1.2814136000000001E-3</c:v>
                </c:pt>
                <c:pt idx="337">
                  <c:v>1.2367886000000002E-3</c:v>
                </c:pt>
                <c:pt idx="338">
                  <c:v>1.2204433999999998E-3</c:v>
                </c:pt>
                <c:pt idx="339">
                  <c:v>1.2331563999999999E-3</c:v>
                </c:pt>
                <c:pt idx="340">
                  <c:v>1.2705168E-3</c:v>
                </c:pt>
                <c:pt idx="341">
                  <c:v>1.3032072000000001E-3</c:v>
                </c:pt>
                <c:pt idx="342">
                  <c:v>1.2884185999999999E-3</c:v>
                </c:pt>
                <c:pt idx="343">
                  <c:v>1.2111030800000002E-3</c:v>
                </c:pt>
                <c:pt idx="344">
                  <c:v>1.0969459999999999E-3</c:v>
                </c:pt>
                <c:pt idx="345">
                  <c:v>9.6903821999999996E-4</c:v>
                </c:pt>
                <c:pt idx="346">
                  <c:v>8.6318351999999999E-4</c:v>
                </c:pt>
                <c:pt idx="347">
                  <c:v>8.0506714000000011E-4</c:v>
                </c:pt>
                <c:pt idx="348">
                  <c:v>7.6900388000000004E-4</c:v>
                </c:pt>
                <c:pt idx="349">
                  <c:v>7.2334101999999999E-4</c:v>
                </c:pt>
                <c:pt idx="350">
                  <c:v>6.5588454000000003E-4</c:v>
                </c:pt>
                <c:pt idx="351">
                  <c:v>5.4821361999999999E-4</c:v>
                </c:pt>
                <c:pt idx="352">
                  <c:v>4.1459790000000004E-4</c:v>
                </c:pt>
                <c:pt idx="353">
                  <c:v>2.9680850000000003E-4</c:v>
                </c:pt>
                <c:pt idx="354">
                  <c:v>2.0963398000000002E-4</c:v>
                </c:pt>
                <c:pt idx="355">
                  <c:v>1.6916009999999999E-4</c:v>
                </c:pt>
                <c:pt idx="356">
                  <c:v>1.9328876000000001E-4</c:v>
                </c:pt>
                <c:pt idx="357">
                  <c:v>2.5633463999999998E-4</c:v>
                </c:pt>
                <c:pt idx="358">
                  <c:v>3.2353167999999994E-4</c:v>
                </c:pt>
                <c:pt idx="359">
                  <c:v>3.7256733999999997E-4</c:v>
                </c:pt>
                <c:pt idx="360">
                  <c:v>3.7594016000000002E-4</c:v>
                </c:pt>
                <c:pt idx="361">
                  <c:v>3.2482892E-4</c:v>
                </c:pt>
                <c:pt idx="362">
                  <c:v>2.3376266000000004E-4</c:v>
                </c:pt>
                <c:pt idx="363">
                  <c:v>1.2349724800000001E-4</c:v>
                </c:pt>
                <c:pt idx="364">
                  <c:v>1.7642467999999995E-5</c:v>
                </c:pt>
                <c:pt idx="365">
                  <c:v>-6.4083652E-5</c:v>
                </c:pt>
                <c:pt idx="366">
                  <c:v>-1.1493547199999999E-4</c:v>
                </c:pt>
                <c:pt idx="367">
                  <c:v>-1.4347475199999999E-4</c:v>
                </c:pt>
                <c:pt idx="368">
                  <c:v>-1.7175458E-4</c:v>
                </c:pt>
                <c:pt idx="369">
                  <c:v>-2.1430403999999999E-4</c:v>
                </c:pt>
                <c:pt idx="370">
                  <c:v>-2.6904758000000003E-4</c:v>
                </c:pt>
                <c:pt idx="371">
                  <c:v>-3.1600765999999995E-4</c:v>
                </c:pt>
                <c:pt idx="372">
                  <c:v>-3.1730490000000001E-4</c:v>
                </c:pt>
                <c:pt idx="373">
                  <c:v>-2.56594072E-4</c:v>
                </c:pt>
                <c:pt idx="374">
                  <c:v>-1.5722549200000003E-4</c:v>
                </c:pt>
                <c:pt idx="375">
                  <c:v>-6.3824199999999991E-5</c:v>
                </c:pt>
                <c:pt idx="376">
                  <c:v>-2.8539280000000005E-5</c:v>
                </c:pt>
                <c:pt idx="377">
                  <c:v>-7.3164340000000003E-5</c:v>
                </c:pt>
                <c:pt idx="378">
                  <c:v>-1.6474948800000001E-4</c:v>
                </c:pt>
                <c:pt idx="379">
                  <c:v>-2.4102720800000003E-4</c:v>
                </c:pt>
                <c:pt idx="380">
                  <c:v>-2.5010788800000004E-4</c:v>
                </c:pt>
                <c:pt idx="381">
                  <c:v>-1.7460850800000001E-4</c:v>
                </c:pt>
                <c:pt idx="382">
                  <c:v>-5.0851808000000015E-5</c:v>
                </c:pt>
                <c:pt idx="383">
                  <c:v>5.837581199999999E-5</c:v>
                </c:pt>
                <c:pt idx="384">
                  <c:v>1.0170363200000001E-4</c:v>
                </c:pt>
                <c:pt idx="385">
                  <c:v>5.1111279999999985E-5</c:v>
                </c:pt>
                <c:pt idx="386">
                  <c:v>-8.4839479999999998E-5</c:v>
                </c:pt>
                <c:pt idx="387">
                  <c:v>-2.6126411999999999E-4</c:v>
                </c:pt>
                <c:pt idx="388">
                  <c:v>-4.1745182000000003E-4</c:v>
                </c:pt>
                <c:pt idx="389">
                  <c:v>-5.0151298000000006E-4</c:v>
                </c:pt>
                <c:pt idx="390">
                  <c:v>-4.7971936000000011E-4</c:v>
                </c:pt>
                <c:pt idx="391">
                  <c:v>-3.67897272E-4</c:v>
                </c:pt>
                <c:pt idx="392">
                  <c:v>-2.23125288E-4</c:v>
                </c:pt>
                <c:pt idx="393">
                  <c:v>-1.0637369200000001E-4</c:v>
                </c:pt>
                <c:pt idx="394">
                  <c:v>-5.9413592000000001E-5</c:v>
                </c:pt>
                <c:pt idx="395">
                  <c:v>-7.757495199999999E-5</c:v>
                </c:pt>
                <c:pt idx="396">
                  <c:v>-1.0689257600000001E-4</c:v>
                </c:pt>
                <c:pt idx="397">
                  <c:v>-1.04816992E-4</c:v>
                </c:pt>
                <c:pt idx="398">
                  <c:v>-6.3305308000000007E-5</c:v>
                </c:pt>
                <c:pt idx="399">
                  <c:v>2.5944720000000127E-6</c:v>
                </c:pt>
                <c:pt idx="400">
                  <c:v>3.8917195999999996E-5</c:v>
                </c:pt>
                <c:pt idx="401">
                  <c:v>-4.9295080000000095E-6</c:v>
                </c:pt>
                <c:pt idx="402">
                  <c:v>-1.25572836E-4</c:v>
                </c:pt>
                <c:pt idx="403">
                  <c:v>-2.8461447600000003E-4</c:v>
                </c:pt>
                <c:pt idx="404">
                  <c:v>-4.3275927600000004E-4</c:v>
                </c:pt>
                <c:pt idx="405">
                  <c:v>-5.2875504000000006E-4</c:v>
                </c:pt>
                <c:pt idx="406">
                  <c:v>-5.7623403999999996E-4</c:v>
                </c:pt>
                <c:pt idx="407">
                  <c:v>-6.1541067999999993E-4</c:v>
                </c:pt>
                <c:pt idx="408">
                  <c:v>-6.8079156000000007E-4</c:v>
                </c:pt>
                <c:pt idx="409">
                  <c:v>-7.8353291999999999E-4</c:v>
                </c:pt>
                <c:pt idx="410">
                  <c:v>-9.0625182000000015E-4</c:v>
                </c:pt>
                <c:pt idx="411">
                  <c:v>-1.01314442E-3</c:v>
                </c:pt>
                <c:pt idx="412">
                  <c:v>-1.0637367799999999E-3</c:v>
                </c:pt>
                <c:pt idx="413">
                  <c:v>-1.04194316E-3</c:v>
                </c:pt>
                <c:pt idx="414">
                  <c:v>-9.6307102000000016E-4</c:v>
                </c:pt>
                <c:pt idx="415">
                  <c:v>-8.5669734000000006E-4</c:v>
                </c:pt>
                <c:pt idx="416">
                  <c:v>-7.5603148000000003E-4</c:v>
                </c:pt>
                <c:pt idx="417">
                  <c:v>-6.8338603999999997E-4</c:v>
                </c:pt>
                <c:pt idx="418">
                  <c:v>-6.5069558000000003E-4</c:v>
                </c:pt>
                <c:pt idx="419">
                  <c:v>-6.6730025999999995E-4</c:v>
                </c:pt>
                <c:pt idx="420">
                  <c:v>-7.1348199999999998E-4</c:v>
                </c:pt>
                <c:pt idx="421">
                  <c:v>-7.5655038000000004E-4</c:v>
                </c:pt>
                <c:pt idx="422">
                  <c:v>-7.9624592000000012E-4</c:v>
                </c:pt>
                <c:pt idx="423">
                  <c:v>-8.3671982000000007E-4</c:v>
                </c:pt>
                <c:pt idx="424">
                  <c:v>-8.8316108000000004E-4</c:v>
                </c:pt>
                <c:pt idx="425">
                  <c:v>-9.7915681999999988E-4</c:v>
                </c:pt>
                <c:pt idx="426">
                  <c:v>-1.1348257000000001E-3</c:v>
                </c:pt>
                <c:pt idx="427">
                  <c:v>-1.2987968400000002E-3</c:v>
                </c:pt>
                <c:pt idx="428">
                  <c:v>-1.4350069999999999E-3</c:v>
                </c:pt>
                <c:pt idx="429">
                  <c:v>-1.5159548E-3</c:v>
                </c:pt>
                <c:pt idx="430">
                  <c:v>-1.5154359999999998E-3</c:v>
                </c:pt>
                <c:pt idx="431">
                  <c:v>-1.4643246000000001E-3</c:v>
                </c:pt>
                <c:pt idx="432">
                  <c:v>-1.4171049999999999E-3</c:v>
                </c:pt>
                <c:pt idx="433">
                  <c:v>-1.3864902000000001E-3</c:v>
                </c:pt>
                <c:pt idx="434">
                  <c:v>-1.3794850000000002E-3</c:v>
                </c:pt>
                <c:pt idx="435">
                  <c:v>-1.3971274000000001E-3</c:v>
                </c:pt>
                <c:pt idx="436">
                  <c:v>-1.407246E-3</c:v>
                </c:pt>
                <c:pt idx="437">
                  <c:v>-1.3958304E-3</c:v>
                </c:pt>
                <c:pt idx="438">
                  <c:v>-1.3813012000000002E-3</c:v>
                </c:pt>
                <c:pt idx="439">
                  <c:v>-1.3670316000000001E-3</c:v>
                </c:pt>
                <c:pt idx="440">
                  <c:v>-1.3499080000000001E-3</c:v>
                </c:pt>
                <c:pt idx="441">
                  <c:v>-1.3426434000000001E-3</c:v>
                </c:pt>
                <c:pt idx="442">
                  <c:v>-1.3416056E-3</c:v>
                </c:pt>
                <c:pt idx="443">
                  <c:v>-1.3392706E-3</c:v>
                </c:pt>
                <c:pt idx="444">
                  <c:v>-1.359248E-3</c:v>
                </c:pt>
                <c:pt idx="445">
                  <c:v>-1.4220344000000003E-3</c:v>
                </c:pt>
                <c:pt idx="446">
                  <c:v>-1.5201057999999999E-3</c:v>
                </c:pt>
                <c:pt idx="447">
                  <c:v>-1.6485326000000001E-3</c:v>
                </c:pt>
                <c:pt idx="448">
                  <c:v>-1.781889E-3</c:v>
                </c:pt>
                <c:pt idx="449">
                  <c:v>-1.8750308E-3</c:v>
                </c:pt>
                <c:pt idx="450">
                  <c:v>-1.9126508E-3</c:v>
                </c:pt>
                <c:pt idx="451">
                  <c:v>-1.9142073999999999E-3</c:v>
                </c:pt>
                <c:pt idx="452">
                  <c:v>-1.8859273999999998E-3</c:v>
                </c:pt>
                <c:pt idx="453">
                  <c:v>-1.8454534000000001E-3</c:v>
                </c:pt>
                <c:pt idx="454">
                  <c:v>-1.8138008E-3</c:v>
                </c:pt>
                <c:pt idx="455">
                  <c:v>-1.788375E-3</c:v>
                </c:pt>
                <c:pt idx="456">
                  <c:v>-1.7707325999999999E-3</c:v>
                </c:pt>
                <c:pt idx="457">
                  <c:v>-1.7686571999999997E-3</c:v>
                </c:pt>
                <c:pt idx="458">
                  <c:v>-1.7795539999999998E-3</c:v>
                </c:pt>
                <c:pt idx="459">
                  <c:v>-1.7904507999999999E-3</c:v>
                </c:pt>
                <c:pt idx="460">
                  <c:v>-1.7938235999999999E-3</c:v>
                </c:pt>
                <c:pt idx="461">
                  <c:v>-1.774365E-3</c:v>
                </c:pt>
                <c:pt idx="462">
                  <c:v>-1.7183241999999999E-3</c:v>
                </c:pt>
                <c:pt idx="463">
                  <c:v>-1.6285551999999999E-3</c:v>
                </c:pt>
                <c:pt idx="464">
                  <c:v>-1.5203654E-3</c:v>
                </c:pt>
                <c:pt idx="465">
                  <c:v>-1.3958301999999999E-3</c:v>
                </c:pt>
                <c:pt idx="466">
                  <c:v>-1.267144E-3</c:v>
                </c:pt>
                <c:pt idx="467">
                  <c:v>-1.1758182E-3</c:v>
                </c:pt>
                <c:pt idx="468">
                  <c:v>-1.1415711999999999E-3</c:v>
                </c:pt>
                <c:pt idx="469">
                  <c:v>-1.1729644E-3</c:v>
                </c:pt>
                <c:pt idx="470">
                  <c:v>-1.2733708000000001E-3</c:v>
                </c:pt>
                <c:pt idx="471">
                  <c:v>-1.3986841999999999E-3</c:v>
                </c:pt>
                <c:pt idx="472">
                  <c:v>-1.4905287999999999E-3</c:v>
                </c:pt>
                <c:pt idx="473">
                  <c:v>-1.5273704E-3</c:v>
                </c:pt>
                <c:pt idx="474">
                  <c:v>-1.5029824000000001E-3</c:v>
                </c:pt>
                <c:pt idx="475">
                  <c:v>-1.4350069999999999E-3</c:v>
                </c:pt>
                <c:pt idx="476">
                  <c:v>-1.3698854000000001E-3</c:v>
                </c:pt>
                <c:pt idx="477">
                  <c:v>-1.3397893999999998E-3</c:v>
                </c:pt>
                <c:pt idx="478">
                  <c:v>-1.3532805999999999E-3</c:v>
                </c:pt>
                <c:pt idx="479">
                  <c:v>-1.3921978E-3</c:v>
                </c:pt>
                <c:pt idx="480">
                  <c:v>-1.4282612E-3</c:v>
                </c:pt>
                <c:pt idx="481">
                  <c:v>-1.4357851999999998E-3</c:v>
                </c:pt>
                <c:pt idx="482">
                  <c:v>-1.3940141999999999E-3</c:v>
                </c:pt>
                <c:pt idx="483">
                  <c:v>-1.3091748E-3</c:v>
                </c:pt>
                <c:pt idx="484">
                  <c:v>-1.208509E-3</c:v>
                </c:pt>
                <c:pt idx="485">
                  <c:v>-1.1169238E-3</c:v>
                </c:pt>
                <c:pt idx="486">
                  <c:v>-1.0629585999999999E-3</c:v>
                </c:pt>
                <c:pt idx="487">
                  <c:v>-1.0572506E-3</c:v>
                </c:pt>
                <c:pt idx="488">
                  <c:v>-1.0715201999999999E-3</c:v>
                </c:pt>
                <c:pt idx="489">
                  <c:v>-1.0829358E-3</c:v>
                </c:pt>
                <c:pt idx="490">
                  <c:v>-1.0816385800000001E-3</c:v>
                </c:pt>
                <c:pt idx="491">
                  <c:v>-1.0523210400000002E-3</c:v>
                </c:pt>
                <c:pt idx="492">
                  <c:v>-9.9368588000000018E-4</c:v>
                </c:pt>
                <c:pt idx="493">
                  <c:v>-9.1403529999999999E-4</c:v>
                </c:pt>
                <c:pt idx="494">
                  <c:v>-8.2374742000000006E-4</c:v>
                </c:pt>
                <c:pt idx="495">
                  <c:v>-7.4565355999999991E-4</c:v>
                </c:pt>
                <c:pt idx="496">
                  <c:v>-7.0206629999999999E-4</c:v>
                </c:pt>
                <c:pt idx="497">
                  <c:v>-6.9324506000000008E-4</c:v>
                </c:pt>
                <c:pt idx="498">
                  <c:v>-7.0543912000000004E-4</c:v>
                </c:pt>
                <c:pt idx="499">
                  <c:v>-7.1374146000000005E-4</c:v>
                </c:pt>
                <c:pt idx="500">
                  <c:v>-6.8390493999999997E-4</c:v>
                </c:pt>
                <c:pt idx="501">
                  <c:v>-6.0996225999999996E-4</c:v>
                </c:pt>
                <c:pt idx="502">
                  <c:v>-5.2590109999999999E-4</c:v>
                </c:pt>
                <c:pt idx="503">
                  <c:v>-4.6363358000000004E-4</c:v>
                </c:pt>
                <c:pt idx="504">
                  <c:v>-4.3976436000000007E-4</c:v>
                </c:pt>
                <c:pt idx="505">
                  <c:v>-4.4936393999999997E-4</c:v>
                </c:pt>
                <c:pt idx="506">
                  <c:v>-4.6207689999999994E-4</c:v>
                </c:pt>
                <c:pt idx="507">
                  <c:v>-4.4780725999999998E-4</c:v>
                </c:pt>
                <c:pt idx="508">
                  <c:v>-4.0421999999999995E-4</c:v>
                </c:pt>
                <c:pt idx="509">
                  <c:v>-3.3961744000000004E-4</c:v>
                </c:pt>
                <c:pt idx="510">
                  <c:v>-2.6723144000000002E-4</c:v>
                </c:pt>
                <c:pt idx="511">
                  <c:v>-2.0210998399999998E-4</c:v>
                </c:pt>
                <c:pt idx="512">
                  <c:v>-1.5385266400000001E-4</c:v>
                </c:pt>
                <c:pt idx="513">
                  <c:v>-1.3932356399999998E-4</c:v>
                </c:pt>
                <c:pt idx="514">
                  <c:v>-1.6345222400000002E-4</c:v>
                </c:pt>
                <c:pt idx="515">
                  <c:v>-2.0885562400000001E-4</c:v>
                </c:pt>
                <c:pt idx="516">
                  <c:v>-2.4180552000000003E-4</c:v>
                </c:pt>
                <c:pt idx="517">
                  <c:v>-2.3402208E-4</c:v>
                </c:pt>
                <c:pt idx="518">
                  <c:v>-1.7720297599999998E-4</c:v>
                </c:pt>
                <c:pt idx="519">
                  <c:v>-8.6915076000000012E-5</c:v>
                </c:pt>
                <c:pt idx="520">
                  <c:v>1.0896824000000004E-5</c:v>
                </c:pt>
                <c:pt idx="521">
                  <c:v>8.1726124000000002E-5</c:v>
                </c:pt>
                <c:pt idx="522">
                  <c:v>1.1337878400000001E-4</c:v>
                </c:pt>
                <c:pt idx="523">
                  <c:v>1.1623272000000002E-4</c:v>
                </c:pt>
                <c:pt idx="524">
                  <c:v>8.7693439999999992E-5</c:v>
                </c:pt>
                <c:pt idx="525">
                  <c:v>2.9058179999999994E-5</c:v>
                </c:pt>
                <c:pt idx="526">
                  <c:v>-3.6841599999999996E-5</c:v>
                </c:pt>
                <c:pt idx="527">
                  <c:v>-9.807134E-5</c:v>
                </c:pt>
                <c:pt idx="528">
                  <c:v>-1.3465351600000001E-4</c:v>
                </c:pt>
                <c:pt idx="529">
                  <c:v>-1.19086636E-4</c:v>
                </c:pt>
                <c:pt idx="530">
                  <c:v>-5.6559655999999993E-5</c:v>
                </c:pt>
                <c:pt idx="531">
                  <c:v>2.9836523999999994E-5</c:v>
                </c:pt>
                <c:pt idx="532">
                  <c:v>1.2531340400000001E-4</c:v>
                </c:pt>
                <c:pt idx="533">
                  <c:v>2.0937456E-4</c:v>
                </c:pt>
                <c:pt idx="534">
                  <c:v>2.6333973999999999E-4</c:v>
                </c:pt>
                <c:pt idx="535">
                  <c:v>2.7838772E-4</c:v>
                </c:pt>
                <c:pt idx="536">
                  <c:v>2.4907009200000001E-4</c:v>
                </c:pt>
                <c:pt idx="537">
                  <c:v>1.8187305199999999E-4</c:v>
                </c:pt>
                <c:pt idx="538">
                  <c:v>1.0689257600000001E-4</c:v>
                </c:pt>
                <c:pt idx="539">
                  <c:v>6.3045876000000013E-5</c:v>
                </c:pt>
                <c:pt idx="540">
                  <c:v>5.9154156000000003E-5</c:v>
                </c:pt>
                <c:pt idx="541">
                  <c:v>7.5499383999999987E-5</c:v>
                </c:pt>
                <c:pt idx="542">
                  <c:v>8.4320615999999997E-5</c:v>
                </c:pt>
                <c:pt idx="543">
                  <c:v>6.6418712000000001E-5</c:v>
                </c:pt>
                <c:pt idx="544">
                  <c:v>1.9199171999999997E-5</c:v>
                </c:pt>
                <c:pt idx="545">
                  <c:v>-3.2171536E-5</c:v>
                </c:pt>
                <c:pt idx="546">
                  <c:v>-7.342377200000001E-5</c:v>
                </c:pt>
                <c:pt idx="547">
                  <c:v>-1.05335884E-4</c:v>
                </c:pt>
                <c:pt idx="548">
                  <c:v>-1.3465352400000001E-4</c:v>
                </c:pt>
                <c:pt idx="549">
                  <c:v>-1.6967900399999998E-4</c:v>
                </c:pt>
                <c:pt idx="550">
                  <c:v>-2.0081275600000002E-4</c:v>
                </c:pt>
                <c:pt idx="551">
                  <c:v>-2.0288834000000002E-4</c:v>
                </c:pt>
                <c:pt idx="552">
                  <c:v>-1.5826327599999999E-4</c:v>
                </c:pt>
                <c:pt idx="553">
                  <c:v>-7.4461555999999978E-5</c:v>
                </c:pt>
                <c:pt idx="554">
                  <c:v>7.7834640000000059E-6</c:v>
                </c:pt>
                <c:pt idx="555">
                  <c:v>3.3468808000000002E-5</c:v>
                </c:pt>
                <c:pt idx="556">
                  <c:v>-5.4483919999999983E-6</c:v>
                </c:pt>
                <c:pt idx="557">
                  <c:v>-7.8612735999999999E-5</c:v>
                </c:pt>
                <c:pt idx="558">
                  <c:v>-1.40880256E-4</c:v>
                </c:pt>
                <c:pt idx="559">
                  <c:v>-1.3776689599999999E-4</c:v>
                </c:pt>
                <c:pt idx="560">
                  <c:v>-5.5262440000000031E-5</c:v>
                </c:pt>
                <c:pt idx="561">
                  <c:v>6.2008059999999997E-5</c:v>
                </c:pt>
                <c:pt idx="562">
                  <c:v>1.6033886E-4</c:v>
                </c:pt>
                <c:pt idx="563">
                  <c:v>1.9147261200000001E-4</c:v>
                </c:pt>
                <c:pt idx="564">
                  <c:v>1.35950752E-4</c:v>
                </c:pt>
                <c:pt idx="565">
                  <c:v>3.4766032E-5</c:v>
                </c:pt>
                <c:pt idx="566">
                  <c:v>-5.5521868E-5</c:v>
                </c:pt>
                <c:pt idx="567">
                  <c:v>-1.03779196E-4</c:v>
                </c:pt>
                <c:pt idx="568">
                  <c:v>-9.9628028000000012E-5</c:v>
                </c:pt>
                <c:pt idx="569">
                  <c:v>-6.0710832000000002E-5</c:v>
                </c:pt>
                <c:pt idx="570">
                  <c:v>-2.9317615999999999E-5</c:v>
                </c:pt>
                <c:pt idx="571">
                  <c:v>-1.8161359999999999E-5</c:v>
                </c:pt>
                <c:pt idx="572">
                  <c:v>-2.1793631999999998E-5</c:v>
                </c:pt>
                <c:pt idx="573">
                  <c:v>-4.3587264000000003E-5</c:v>
                </c:pt>
                <c:pt idx="574">
                  <c:v>-7.8353300000000008E-5</c:v>
                </c:pt>
                <c:pt idx="575">
                  <c:v>-1.1260043600000002E-4</c:v>
                </c:pt>
                <c:pt idx="576">
                  <c:v>-1.5489045199999999E-4</c:v>
                </c:pt>
                <c:pt idx="577">
                  <c:v>-2.0729895200000001E-4</c:v>
                </c:pt>
                <c:pt idx="578">
                  <c:v>-2.3480043999999999E-4</c:v>
                </c:pt>
                <c:pt idx="579">
                  <c:v>-2.16898524E-4</c:v>
                </c:pt>
                <c:pt idx="580">
                  <c:v>-1.5774438400000001E-4</c:v>
                </c:pt>
                <c:pt idx="581">
                  <c:v>-7.3423784000000016E-5</c:v>
                </c:pt>
                <c:pt idx="582">
                  <c:v>3.9999999948588107E-12</c:v>
                </c:pt>
                <c:pt idx="583">
                  <c:v>1.9718043999999997E-5</c:v>
                </c:pt>
                <c:pt idx="584">
                  <c:v>-1.5047992000000014E-5</c:v>
                </c:pt>
                <c:pt idx="585">
                  <c:v>-7.1348212000000002E-5</c:v>
                </c:pt>
                <c:pt idx="586">
                  <c:v>-1.2453505200000001E-4</c:v>
                </c:pt>
                <c:pt idx="587">
                  <c:v>-1.5722549999999999E-4</c:v>
                </c:pt>
                <c:pt idx="588">
                  <c:v>-1.5592826000000002E-4</c:v>
                </c:pt>
                <c:pt idx="589">
                  <c:v>-1.27129528E-4</c:v>
                </c:pt>
                <c:pt idx="590">
                  <c:v>-8.8731216000000006E-5</c:v>
                </c:pt>
                <c:pt idx="591">
                  <c:v>-4.2808927999999999E-5</c:v>
                </c:pt>
                <c:pt idx="592">
                  <c:v>-2.3350399999999999E-6</c:v>
                </c:pt>
                <c:pt idx="593">
                  <c:v>8.8212320000000004E-6</c:v>
                </c:pt>
                <c:pt idx="594">
                  <c:v>-1.4788540000000002E-5</c:v>
                </c:pt>
                <c:pt idx="595">
                  <c:v>-6.3045872000000002E-5</c:v>
                </c:pt>
                <c:pt idx="596">
                  <c:v>-1.1701106E-4</c:v>
                </c:pt>
                <c:pt idx="597">
                  <c:v>-1.47107028E-4</c:v>
                </c:pt>
              </c:numCache>
            </c:numRef>
          </c:val>
          <c:smooth val="0"/>
        </c:ser>
        <c:ser>
          <c:idx val="105"/>
          <c:order val="104"/>
          <c:marker>
            <c:symbol val="none"/>
          </c:marker>
          <c:val>
            <c:numRef>
              <c:f>Sheet1!$DC$2:$DC$599</c:f>
              <c:numCache>
                <c:formatCode>0.00E+00</c:formatCode>
                <c:ptCount val="598"/>
                <c:pt idx="0">
                  <c:v>-2.7371760000000002E-4</c:v>
                </c:pt>
                <c:pt idx="1">
                  <c:v>-1.6734399999999999E-4</c:v>
                </c:pt>
                <c:pt idx="2">
                  <c:v>-7.6277712000000003E-5</c:v>
                </c:pt>
                <c:pt idx="3">
                  <c:v>-1.0377919999999956E-6</c:v>
                </c:pt>
                <c:pt idx="4">
                  <c:v>6.8494288E-5</c:v>
                </c:pt>
                <c:pt idx="5">
                  <c:v>1.4658813599999998E-4</c:v>
                </c:pt>
                <c:pt idx="6">
                  <c:v>2.4491894000000004E-4</c:v>
                </c:pt>
                <c:pt idx="7">
                  <c:v>3.5700047999999998E-4</c:v>
                </c:pt>
                <c:pt idx="8">
                  <c:v>4.5948244000000002E-4</c:v>
                </c:pt>
                <c:pt idx="9">
                  <c:v>5.2045272000000007E-4</c:v>
                </c:pt>
                <c:pt idx="10">
                  <c:v>5.0462640000000002E-4</c:v>
                </c:pt>
                <c:pt idx="11">
                  <c:v>4.1122510799999998E-4</c:v>
                </c:pt>
                <c:pt idx="12">
                  <c:v>2.7112318400000004E-4</c:v>
                </c:pt>
                <c:pt idx="13">
                  <c:v>1.1675162399999998E-4</c:v>
                </c:pt>
                <c:pt idx="14">
                  <c:v>-2.5166435999999999E-5</c:v>
                </c:pt>
                <c:pt idx="15">
                  <c:v>-1.2375667599999999E-4</c:v>
                </c:pt>
                <c:pt idx="16">
                  <c:v>-1.6812228399999999E-4</c:v>
                </c:pt>
                <c:pt idx="17">
                  <c:v>-1.6786283600000001E-4</c:v>
                </c:pt>
                <c:pt idx="18">
                  <c:v>-1.2738895600000001E-4</c:v>
                </c:pt>
                <c:pt idx="19">
                  <c:v>-4.7219536000000009E-5</c:v>
                </c:pt>
                <c:pt idx="20">
                  <c:v>4.3327804E-5</c:v>
                </c:pt>
                <c:pt idx="21">
                  <c:v>1.17529924E-4</c:v>
                </c:pt>
                <c:pt idx="22">
                  <c:v>1.7772185999999999E-4</c:v>
                </c:pt>
                <c:pt idx="23">
                  <c:v>2.3272483999999997E-4</c:v>
                </c:pt>
                <c:pt idx="24">
                  <c:v>2.9447347999999999E-4</c:v>
                </c:pt>
                <c:pt idx="25">
                  <c:v>3.9591765999999994E-4</c:v>
                </c:pt>
                <c:pt idx="26">
                  <c:v>5.3913295999999996E-4</c:v>
                </c:pt>
                <c:pt idx="27">
                  <c:v>6.8753721999999999E-4</c:v>
                </c:pt>
                <c:pt idx="28">
                  <c:v>8.0999667999999999E-4</c:v>
                </c:pt>
                <c:pt idx="29">
                  <c:v>8.7148586E-4</c:v>
                </c:pt>
                <c:pt idx="30">
                  <c:v>8.3282810000000001E-4</c:v>
                </c:pt>
                <c:pt idx="31">
                  <c:v>7.010285199999999E-4</c:v>
                </c:pt>
                <c:pt idx="32">
                  <c:v>5.1941491599999986E-4</c:v>
                </c:pt>
                <c:pt idx="33">
                  <c:v>3.2690449200000003E-4</c:v>
                </c:pt>
                <c:pt idx="34">
                  <c:v>1.6630616800000002E-4</c:v>
                </c:pt>
                <c:pt idx="35">
                  <c:v>6.6937584000000011E-5</c:v>
                </c:pt>
                <c:pt idx="36">
                  <c:v>1.5047984000000002E-5</c:v>
                </c:pt>
                <c:pt idx="37">
                  <c:v>-1.7383016E-5</c:v>
                </c:pt>
                <c:pt idx="38">
                  <c:v>-3.9954991999999998E-5</c:v>
                </c:pt>
                <c:pt idx="39">
                  <c:v>-6.6937587999999995E-5</c:v>
                </c:pt>
                <c:pt idx="40">
                  <c:v>-8.8990668000000001E-5</c:v>
                </c:pt>
                <c:pt idx="41">
                  <c:v>-7.6018268000000003E-5</c:v>
                </c:pt>
                <c:pt idx="42">
                  <c:v>-2.6723143999999992E-5</c:v>
                </c:pt>
                <c:pt idx="43">
                  <c:v>3.3728236000000005E-5</c:v>
                </c:pt>
                <c:pt idx="44">
                  <c:v>9.5217416000000011E-5</c:v>
                </c:pt>
                <c:pt idx="45">
                  <c:v>1.4892316000000001E-4</c:v>
                </c:pt>
                <c:pt idx="46">
                  <c:v>1.9718048000000001E-4</c:v>
                </c:pt>
                <c:pt idx="47">
                  <c:v>2.6152358000000001E-4</c:v>
                </c:pt>
                <c:pt idx="48">
                  <c:v>3.4221191999999999E-4</c:v>
                </c:pt>
                <c:pt idx="49">
                  <c:v>4.2108412000000002E-4</c:v>
                </c:pt>
                <c:pt idx="50">
                  <c:v>4.7193591999999994E-4</c:v>
                </c:pt>
                <c:pt idx="51">
                  <c:v>4.7971935999999995E-4</c:v>
                </c:pt>
                <c:pt idx="52">
                  <c:v>4.5585013999999998E-4</c:v>
                </c:pt>
                <c:pt idx="53">
                  <c:v>4.2419748E-4</c:v>
                </c:pt>
                <c:pt idx="54">
                  <c:v>3.9747434000000003E-4</c:v>
                </c:pt>
                <c:pt idx="55">
                  <c:v>3.9410151999999998E-4</c:v>
                </c:pt>
                <c:pt idx="56">
                  <c:v>4.1381958000000002E-4</c:v>
                </c:pt>
                <c:pt idx="57">
                  <c:v>4.3198094000000003E-4</c:v>
                </c:pt>
                <c:pt idx="58">
                  <c:v>4.382077E-4</c:v>
                </c:pt>
                <c:pt idx="59">
                  <c:v>4.3768879999999999E-4</c:v>
                </c:pt>
                <c:pt idx="60">
                  <c:v>4.322404E-4</c:v>
                </c:pt>
                <c:pt idx="61">
                  <c:v>4.2264081999999993E-4</c:v>
                </c:pt>
                <c:pt idx="62">
                  <c:v>4.0551726000000003E-4</c:v>
                </c:pt>
                <c:pt idx="63">
                  <c:v>3.6348667999999999E-4</c:v>
                </c:pt>
                <c:pt idx="64">
                  <c:v>2.8383613599999998E-4</c:v>
                </c:pt>
                <c:pt idx="65">
                  <c:v>1.7746243600000002E-4</c:v>
                </c:pt>
                <c:pt idx="66">
                  <c:v>7.0569856000000003E-5</c:v>
                </c:pt>
                <c:pt idx="67">
                  <c:v>-4.6700680000000021E-6</c:v>
                </c:pt>
                <c:pt idx="68">
                  <c:v>-2.4907028000000007E-5</c:v>
                </c:pt>
                <c:pt idx="69">
                  <c:v>1.2972375999999999E-5</c:v>
                </c:pt>
                <c:pt idx="70">
                  <c:v>9.0806776E-5</c:v>
                </c:pt>
                <c:pt idx="71">
                  <c:v>1.7927855600000003E-4</c:v>
                </c:pt>
                <c:pt idx="72">
                  <c:v>2.5763186000000001E-4</c:v>
                </c:pt>
                <c:pt idx="73">
                  <c:v>3.2379111999999999E-4</c:v>
                </c:pt>
                <c:pt idx="74">
                  <c:v>3.7853466E-4</c:v>
                </c:pt>
                <c:pt idx="75">
                  <c:v>4.1433850000000005E-4</c:v>
                </c:pt>
                <c:pt idx="76">
                  <c:v>4.2912701999999999E-4</c:v>
                </c:pt>
                <c:pt idx="77">
                  <c:v>4.1459792000000001E-4</c:v>
                </c:pt>
                <c:pt idx="78">
                  <c:v>3.691945E-4</c:v>
                </c:pt>
                <c:pt idx="79">
                  <c:v>3.1574819999999999E-4</c:v>
                </c:pt>
                <c:pt idx="80">
                  <c:v>2.7345815999999998E-4</c:v>
                </c:pt>
                <c:pt idx="81">
                  <c:v>2.4647557999999997E-4</c:v>
                </c:pt>
                <c:pt idx="82">
                  <c:v>2.3791379999999997E-4</c:v>
                </c:pt>
                <c:pt idx="83">
                  <c:v>2.4855118E-4</c:v>
                </c:pt>
                <c:pt idx="84">
                  <c:v>2.7345819999999998E-4</c:v>
                </c:pt>
                <c:pt idx="85">
                  <c:v>3.0926203999999998E-4</c:v>
                </c:pt>
                <c:pt idx="86">
                  <c:v>3.4921703999999998E-4</c:v>
                </c:pt>
                <c:pt idx="87">
                  <c:v>3.7931301999999997E-4</c:v>
                </c:pt>
                <c:pt idx="88">
                  <c:v>3.8579921999999992E-4</c:v>
                </c:pt>
                <c:pt idx="89">
                  <c:v>3.6400558E-4</c:v>
                </c:pt>
                <c:pt idx="90">
                  <c:v>3.2405058E-4</c:v>
                </c:pt>
                <c:pt idx="91">
                  <c:v>2.7942552000000001E-4</c:v>
                </c:pt>
                <c:pt idx="92">
                  <c:v>2.4725395999999997E-4</c:v>
                </c:pt>
                <c:pt idx="93">
                  <c:v>2.3765437999999998E-4</c:v>
                </c:pt>
                <c:pt idx="94">
                  <c:v>2.4180553999999998E-4</c:v>
                </c:pt>
                <c:pt idx="95">
                  <c:v>2.4725394E-4</c:v>
                </c:pt>
                <c:pt idx="96">
                  <c:v>2.5062675999999999E-4</c:v>
                </c:pt>
                <c:pt idx="97">
                  <c:v>2.5062675999999999E-4</c:v>
                </c:pt>
                <c:pt idx="98">
                  <c:v>2.5270233999999999E-4</c:v>
                </c:pt>
                <c:pt idx="99">
                  <c:v>2.7060425999999996E-4</c:v>
                </c:pt>
                <c:pt idx="100">
                  <c:v>3.1652655999999996E-4</c:v>
                </c:pt>
                <c:pt idx="101">
                  <c:v>3.9176647999999997E-4</c:v>
                </c:pt>
                <c:pt idx="102">
                  <c:v>4.8931891999999999E-4</c:v>
                </c:pt>
                <c:pt idx="103">
                  <c:v>5.8427689999999998E-4</c:v>
                </c:pt>
                <c:pt idx="104">
                  <c:v>6.4550663999999995E-4</c:v>
                </c:pt>
                <c:pt idx="105">
                  <c:v>6.4836058000000002E-4</c:v>
                </c:pt>
                <c:pt idx="106">
                  <c:v>5.8739030000000002E-4</c:v>
                </c:pt>
                <c:pt idx="107">
                  <c:v>4.8698391999999998E-4</c:v>
                </c:pt>
                <c:pt idx="108">
                  <c:v>3.9591766000000004E-4</c:v>
                </c:pt>
                <c:pt idx="109">
                  <c:v>3.4688198000000004E-4</c:v>
                </c:pt>
                <c:pt idx="110">
                  <c:v>3.4065522000000003E-4</c:v>
                </c:pt>
                <c:pt idx="111">
                  <c:v>3.6244886E-4</c:v>
                </c:pt>
                <c:pt idx="112">
                  <c:v>3.8502084000000003E-4</c:v>
                </c:pt>
                <c:pt idx="113">
                  <c:v>3.9072869999999998E-4</c:v>
                </c:pt>
                <c:pt idx="114">
                  <c:v>3.9020980000000003E-4</c:v>
                </c:pt>
                <c:pt idx="115">
                  <c:v>4.0473890000000001E-4</c:v>
                </c:pt>
                <c:pt idx="116">
                  <c:v>4.4858559999999998E-4</c:v>
                </c:pt>
                <c:pt idx="117">
                  <c:v>5.0748029999999993E-4</c:v>
                </c:pt>
                <c:pt idx="118">
                  <c:v>5.4821363999999991E-4</c:v>
                </c:pt>
                <c:pt idx="119">
                  <c:v>5.3705738000000007E-4</c:v>
                </c:pt>
                <c:pt idx="120">
                  <c:v>4.5818517999999999E-4</c:v>
                </c:pt>
                <c:pt idx="121">
                  <c:v>3.2872062799999999E-4</c:v>
                </c:pt>
                <c:pt idx="122">
                  <c:v>1.9458601199999999E-4</c:v>
                </c:pt>
                <c:pt idx="123">
                  <c:v>9.7811903999999995E-5</c:v>
                </c:pt>
                <c:pt idx="124">
                  <c:v>6.2267523999999999E-5</c:v>
                </c:pt>
                <c:pt idx="125">
                  <c:v>9.3141823999999995E-5</c:v>
                </c:pt>
                <c:pt idx="126">
                  <c:v>1.59560516E-4</c:v>
                </c:pt>
                <c:pt idx="127">
                  <c:v>2.2727645200000001E-4</c:v>
                </c:pt>
                <c:pt idx="128">
                  <c:v>2.7164205999999998E-4</c:v>
                </c:pt>
                <c:pt idx="129">
                  <c:v>2.8461446000000004E-4</c:v>
                </c:pt>
                <c:pt idx="130">
                  <c:v>2.7449600000000005E-4</c:v>
                </c:pt>
                <c:pt idx="131">
                  <c:v>2.5685353999999999E-4</c:v>
                </c:pt>
                <c:pt idx="132">
                  <c:v>2.4517838000000003E-4</c:v>
                </c:pt>
                <c:pt idx="133">
                  <c:v>2.4440004000000003E-4</c:v>
                </c:pt>
                <c:pt idx="134">
                  <c:v>2.4803231999999999E-4</c:v>
                </c:pt>
                <c:pt idx="135">
                  <c:v>2.4388114E-4</c:v>
                </c:pt>
                <c:pt idx="136">
                  <c:v>2.2571978000000001E-4</c:v>
                </c:pt>
                <c:pt idx="137">
                  <c:v>1.8628367600000001E-4</c:v>
                </c:pt>
                <c:pt idx="138">
                  <c:v>1.3076179999999999E-4</c:v>
                </c:pt>
                <c:pt idx="139">
                  <c:v>7.7834399999999988E-5</c:v>
                </c:pt>
                <c:pt idx="140">
                  <c:v>4.4884512E-5</c:v>
                </c:pt>
                <c:pt idx="141">
                  <c:v>4.2549472000000007E-5</c:v>
                </c:pt>
                <c:pt idx="142">
                  <c:v>6.7975376000000001E-5</c:v>
                </c:pt>
                <c:pt idx="143">
                  <c:v>1.08189812E-4</c:v>
                </c:pt>
                <c:pt idx="144">
                  <c:v>1.5618769200000001E-4</c:v>
                </c:pt>
                <c:pt idx="145">
                  <c:v>2.0755840000000002E-4</c:v>
                </c:pt>
                <c:pt idx="146">
                  <c:v>2.5114566E-4</c:v>
                </c:pt>
                <c:pt idx="147">
                  <c:v>2.8694948000000003E-4</c:v>
                </c:pt>
                <c:pt idx="148">
                  <c:v>3.1367262000000004E-4</c:v>
                </c:pt>
                <c:pt idx="149">
                  <c:v>3.1834268000000004E-4</c:v>
                </c:pt>
                <c:pt idx="150">
                  <c:v>3.0095966000000002E-4</c:v>
                </c:pt>
                <c:pt idx="151">
                  <c:v>2.763121E-4</c:v>
                </c:pt>
                <c:pt idx="152">
                  <c:v>2.5348067999999999E-4</c:v>
                </c:pt>
                <c:pt idx="153">
                  <c:v>2.4725394E-4</c:v>
                </c:pt>
                <c:pt idx="154">
                  <c:v>2.5659407999999997E-4</c:v>
                </c:pt>
                <c:pt idx="155">
                  <c:v>2.6697199999999998E-4</c:v>
                </c:pt>
                <c:pt idx="156">
                  <c:v>2.7086371999999993E-4</c:v>
                </c:pt>
                <c:pt idx="157">
                  <c:v>2.5815076000000001E-4</c:v>
                </c:pt>
                <c:pt idx="158">
                  <c:v>2.1897410799999998E-4</c:v>
                </c:pt>
                <c:pt idx="159">
                  <c:v>1.64749468E-4</c:v>
                </c:pt>
                <c:pt idx="160">
                  <c:v>1.0793035600000002E-4</c:v>
                </c:pt>
                <c:pt idx="161">
                  <c:v>5.7856895999999994E-5</c:v>
                </c:pt>
                <c:pt idx="162">
                  <c:v>3.3987688E-5</c:v>
                </c:pt>
                <c:pt idx="163">
                  <c:v>4.2030580000000002E-5</c:v>
                </c:pt>
                <c:pt idx="164">
                  <c:v>7.7315499999999995E-5</c:v>
                </c:pt>
                <c:pt idx="165">
                  <c:v>1.30761792E-4</c:v>
                </c:pt>
                <c:pt idx="166">
                  <c:v>1.9069427199999998E-4</c:v>
                </c:pt>
                <c:pt idx="167">
                  <c:v>2.5659405999999999E-4</c:v>
                </c:pt>
                <c:pt idx="168">
                  <c:v>3.2145606E-4</c:v>
                </c:pt>
                <c:pt idx="169">
                  <c:v>3.7905352E-4</c:v>
                </c:pt>
                <c:pt idx="170">
                  <c:v>4.2990531999999998E-4</c:v>
                </c:pt>
                <c:pt idx="171">
                  <c:v>4.6000130000000002E-4</c:v>
                </c:pt>
                <c:pt idx="172">
                  <c:v>4.5636904000000004E-4</c:v>
                </c:pt>
                <c:pt idx="173">
                  <c:v>4.2912700000000007E-4</c:v>
                </c:pt>
                <c:pt idx="174">
                  <c:v>3.7749685999999998E-4</c:v>
                </c:pt>
                <c:pt idx="175">
                  <c:v>2.9914356000000002E-4</c:v>
                </c:pt>
                <c:pt idx="176">
                  <c:v>2.1689853999999997E-4</c:v>
                </c:pt>
                <c:pt idx="177">
                  <c:v>1.4269640399999998E-4</c:v>
                </c:pt>
                <c:pt idx="178">
                  <c:v>9.1585143999999992E-5</c:v>
                </c:pt>
                <c:pt idx="179">
                  <c:v>8.2245004000000007E-5</c:v>
                </c:pt>
                <c:pt idx="180">
                  <c:v>1.18827184E-4</c:v>
                </c:pt>
                <c:pt idx="181">
                  <c:v>1.9588324400000002E-4</c:v>
                </c:pt>
                <c:pt idx="182">
                  <c:v>3.0147858E-4</c:v>
                </c:pt>
                <c:pt idx="183">
                  <c:v>4.1381955999999999E-4</c:v>
                </c:pt>
                <c:pt idx="184">
                  <c:v>5.1993380000000004E-4</c:v>
                </c:pt>
                <c:pt idx="185">
                  <c:v>6.1307563999999997E-4</c:v>
                </c:pt>
                <c:pt idx="186">
                  <c:v>6.9765567999999993E-4</c:v>
                </c:pt>
                <c:pt idx="187">
                  <c:v>7.9961879999999993E-4</c:v>
                </c:pt>
                <c:pt idx="188">
                  <c:v>9.4568802E-4</c:v>
                </c:pt>
                <c:pt idx="189">
                  <c:v>1.15246812E-3</c:v>
                </c:pt>
                <c:pt idx="190">
                  <c:v>1.4256669400000001E-3</c:v>
                </c:pt>
                <c:pt idx="191">
                  <c:v>1.7510148E-3</c:v>
                </c:pt>
                <c:pt idx="192">
                  <c:v>2.1098314000000001E-3</c:v>
                </c:pt>
                <c:pt idx="193">
                  <c:v>2.4997817999999998E-3</c:v>
                </c:pt>
                <c:pt idx="194">
                  <c:v>2.9413622E-3</c:v>
                </c:pt>
                <c:pt idx="195">
                  <c:v>3.4688200000000001E-3</c:v>
                </c:pt>
                <c:pt idx="196">
                  <c:v>4.1078403999999999E-3</c:v>
                </c:pt>
                <c:pt idx="197">
                  <c:v>4.858942399999999E-3</c:v>
                </c:pt>
                <c:pt idx="198">
                  <c:v>5.7060402E-3</c:v>
                </c:pt>
                <c:pt idx="199">
                  <c:v>6.6348641999999999E-3</c:v>
                </c:pt>
                <c:pt idx="200">
                  <c:v>7.6531975999999998E-3</c:v>
                </c:pt>
                <c:pt idx="201">
                  <c:v>8.7732338000000003E-3</c:v>
                </c:pt>
                <c:pt idx="202">
                  <c:v>1.00004224E-2</c:v>
                </c:pt>
                <c:pt idx="203">
                  <c:v>1.1329315600000001E-2</c:v>
                </c:pt>
                <c:pt idx="204">
                  <c:v>1.27334478E-2</c:v>
                </c:pt>
                <c:pt idx="205">
                  <c:v>1.4165859999999999E-2</c:v>
                </c:pt>
                <c:pt idx="206">
                  <c:v>1.5607093999999998E-2</c:v>
                </c:pt>
                <c:pt idx="207">
                  <c:v>1.7062338E-2</c:v>
                </c:pt>
                <c:pt idx="208">
                  <c:v>1.8533408000000001E-2</c:v>
                </c:pt>
                <c:pt idx="209">
                  <c:v>2.0021861999999998E-2</c:v>
                </c:pt>
                <c:pt idx="210">
                  <c:v>2.1530552000000001E-2</c:v>
                </c:pt>
                <c:pt idx="211">
                  <c:v>2.3044950000000002E-2</c:v>
                </c:pt>
                <c:pt idx="212">
                  <c:v>2.4557532E-2</c:v>
                </c:pt>
                <c:pt idx="213">
                  <c:v>2.6066222000000007E-2</c:v>
                </c:pt>
                <c:pt idx="214">
                  <c:v>2.7545333999999998E-2</c:v>
                </c:pt>
                <c:pt idx="215">
                  <c:v>2.8958808000000003E-2</c:v>
                </c:pt>
                <c:pt idx="216">
                  <c:v>3.0259161999999999E-2</c:v>
                </c:pt>
                <c:pt idx="217">
                  <c:v>3.1393988000000005E-2</c:v>
                </c:pt>
                <c:pt idx="218">
                  <c:v>3.2336043999999994E-2</c:v>
                </c:pt>
                <c:pt idx="219">
                  <c:v>3.3088704000000004E-2</c:v>
                </c:pt>
                <c:pt idx="220">
                  <c:v>3.3674278000000002E-2</c:v>
                </c:pt>
                <c:pt idx="221">
                  <c:v>3.4144138000000004E-2</c:v>
                </c:pt>
                <c:pt idx="222">
                  <c:v>3.4524230000000003E-2</c:v>
                </c:pt>
                <c:pt idx="223">
                  <c:v>3.4796650000000005E-2</c:v>
                </c:pt>
                <c:pt idx="224">
                  <c:v>3.4932339999999999E-2</c:v>
                </c:pt>
                <c:pt idx="225">
                  <c:v>3.4892384000000005E-2</c:v>
                </c:pt>
                <c:pt idx="226">
                  <c:v>3.4625671999999996E-2</c:v>
                </c:pt>
                <c:pt idx="227">
                  <c:v>3.4130384E-2</c:v>
                </c:pt>
                <c:pt idx="228">
                  <c:v>3.3465160000000001E-2</c:v>
                </c:pt>
                <c:pt idx="229">
                  <c:v>3.2699787999999994E-2</c:v>
                </c:pt>
                <c:pt idx="230">
                  <c:v>3.1892904E-2</c:v>
                </c:pt>
                <c:pt idx="231">
                  <c:v>3.1062151999999999E-2</c:v>
                </c:pt>
                <c:pt idx="232">
                  <c:v>3.0161350000000003E-2</c:v>
                </c:pt>
                <c:pt idx="233">
                  <c:v>2.9119924000000002E-2</c:v>
                </c:pt>
                <c:pt idx="234">
                  <c:v>2.7900000000000001E-2</c:v>
                </c:pt>
                <c:pt idx="235">
                  <c:v>2.6499241999999999E-2</c:v>
                </c:pt>
                <c:pt idx="236">
                  <c:v>2.4980691999999999E-2</c:v>
                </c:pt>
                <c:pt idx="237">
                  <c:v>2.3453579999999995E-2</c:v>
                </c:pt>
                <c:pt idx="238">
                  <c:v>2.2005861999999998E-2</c:v>
                </c:pt>
                <c:pt idx="239">
                  <c:v>2.0682678000000003E-2</c:v>
                </c:pt>
                <c:pt idx="240">
                  <c:v>1.9488178000000002E-2</c:v>
                </c:pt>
                <c:pt idx="241">
                  <c:v>1.8374628E-2</c:v>
                </c:pt>
                <c:pt idx="242">
                  <c:v>1.7281056E-2</c:v>
                </c:pt>
                <c:pt idx="243">
                  <c:v>1.6178400000000003E-2</c:v>
                </c:pt>
                <c:pt idx="244">
                  <c:v>1.5085864000000001E-2</c:v>
                </c:pt>
                <c:pt idx="245">
                  <c:v>1.4062601999999999E-2</c:v>
                </c:pt>
                <c:pt idx="246">
                  <c:v>1.3168283999999999E-2</c:v>
                </c:pt>
                <c:pt idx="247">
                  <c:v>1.2418738E-2</c:v>
                </c:pt>
                <c:pt idx="248">
                  <c:v>1.1782832E-2</c:v>
                </c:pt>
                <c:pt idx="249">
                  <c:v>1.1190252799999998E-2</c:v>
                </c:pt>
                <c:pt idx="250">
                  <c:v>1.0589370800000001E-2</c:v>
                </c:pt>
                <c:pt idx="251">
                  <c:v>9.9928997999999998E-3</c:v>
                </c:pt>
                <c:pt idx="252">
                  <c:v>9.4602528000000009E-3</c:v>
                </c:pt>
                <c:pt idx="253">
                  <c:v>9.0492869999999996E-3</c:v>
                </c:pt>
                <c:pt idx="254">
                  <c:v>8.7696019999999979E-3</c:v>
                </c:pt>
                <c:pt idx="255">
                  <c:v>8.5731998000000004E-3</c:v>
                </c:pt>
                <c:pt idx="256">
                  <c:v>8.3819865999999986E-3</c:v>
                </c:pt>
                <c:pt idx="257">
                  <c:v>8.1474456000000008E-3</c:v>
                </c:pt>
                <c:pt idx="258">
                  <c:v>7.8695767999999999E-3</c:v>
                </c:pt>
                <c:pt idx="259">
                  <c:v>7.5987132000000001E-3</c:v>
                </c:pt>
                <c:pt idx="260">
                  <c:v>7.3940087999999999E-3</c:v>
                </c:pt>
                <c:pt idx="261">
                  <c:v>7.2855593999999997E-3</c:v>
                </c:pt>
                <c:pt idx="262">
                  <c:v>7.2585767999999995E-3</c:v>
                </c:pt>
                <c:pt idx="263">
                  <c:v>7.2629873999999995E-3</c:v>
                </c:pt>
                <c:pt idx="264">
                  <c:v>7.2391182000000002E-3</c:v>
                </c:pt>
                <c:pt idx="265">
                  <c:v>7.1431224000000001E-3</c:v>
                </c:pt>
                <c:pt idx="266">
                  <c:v>6.9552822000000002E-3</c:v>
                </c:pt>
                <c:pt idx="267">
                  <c:v>6.6818240000000003E-3</c:v>
                </c:pt>
                <c:pt idx="268">
                  <c:v>6.3518061999999998E-3</c:v>
                </c:pt>
                <c:pt idx="269">
                  <c:v>5.9948056E-3</c:v>
                </c:pt>
                <c:pt idx="270">
                  <c:v>5.6266490000000001E-3</c:v>
                </c:pt>
                <c:pt idx="271">
                  <c:v>5.2712052000000002E-3</c:v>
                </c:pt>
                <c:pt idx="272">
                  <c:v>4.9349606000000006E-3</c:v>
                </c:pt>
                <c:pt idx="273">
                  <c:v>4.6085749999999993E-3</c:v>
                </c:pt>
                <c:pt idx="274">
                  <c:v>4.2936051999999999E-3</c:v>
                </c:pt>
                <c:pt idx="275">
                  <c:v>3.9926453999999997E-3</c:v>
                </c:pt>
                <c:pt idx="276">
                  <c:v>3.6960961999999999E-3</c:v>
                </c:pt>
                <c:pt idx="277">
                  <c:v>3.4065522000000003E-3</c:v>
                </c:pt>
                <c:pt idx="278">
                  <c:v>3.1304996000000003E-3</c:v>
                </c:pt>
                <c:pt idx="279">
                  <c:v>2.8671598E-3</c:v>
                </c:pt>
                <c:pt idx="280">
                  <c:v>2.6359915999999996E-3</c:v>
                </c:pt>
                <c:pt idx="281">
                  <c:v>2.4502269999999997E-3</c:v>
                </c:pt>
                <c:pt idx="282">
                  <c:v>2.2976715999999996E-3</c:v>
                </c:pt>
                <c:pt idx="283">
                  <c:v>2.1539374E-3</c:v>
                </c:pt>
                <c:pt idx="284">
                  <c:v>1.9969713999999999E-3</c:v>
                </c:pt>
                <c:pt idx="285">
                  <c:v>1.7982341999999998E-3</c:v>
                </c:pt>
                <c:pt idx="286">
                  <c:v>1.5548718799999999E-3</c:v>
                </c:pt>
                <c:pt idx="287">
                  <c:v>1.2962021800000001E-3</c:v>
                </c:pt>
                <c:pt idx="288">
                  <c:v>1.0655528400000001E-3</c:v>
                </c:pt>
                <c:pt idx="289">
                  <c:v>8.9717111999999995E-4</c:v>
                </c:pt>
                <c:pt idx="290">
                  <c:v>8.0947777999999999E-4</c:v>
                </c:pt>
                <c:pt idx="291">
                  <c:v>7.9391089999999997E-4</c:v>
                </c:pt>
                <c:pt idx="292">
                  <c:v>8.2582300000000005E-4</c:v>
                </c:pt>
                <c:pt idx="293">
                  <c:v>8.8004773999999998E-4</c:v>
                </c:pt>
                <c:pt idx="294">
                  <c:v>9.3245625999999996E-4</c:v>
                </c:pt>
                <c:pt idx="295">
                  <c:v>9.7215180000000004E-4</c:v>
                </c:pt>
                <c:pt idx="296">
                  <c:v>9.9083205999999984E-4</c:v>
                </c:pt>
                <c:pt idx="297">
                  <c:v>9.8460529999999983E-4</c:v>
                </c:pt>
                <c:pt idx="298">
                  <c:v>9.5606591999999988E-4</c:v>
                </c:pt>
                <c:pt idx="299">
                  <c:v>9.1792703999999997E-4</c:v>
                </c:pt>
                <c:pt idx="300">
                  <c:v>8.7771259999999999E-4</c:v>
                </c:pt>
                <c:pt idx="301">
                  <c:v>8.4242767999999997E-4</c:v>
                </c:pt>
                <c:pt idx="302">
                  <c:v>8.1726122E-4</c:v>
                </c:pt>
                <c:pt idx="303">
                  <c:v>7.9961875999999999E-4</c:v>
                </c:pt>
                <c:pt idx="304">
                  <c:v>7.8560857999999988E-4</c:v>
                </c:pt>
                <c:pt idx="305">
                  <c:v>7.7808458000000003E-4</c:v>
                </c:pt>
                <c:pt idx="306">
                  <c:v>7.7704678000000001E-4</c:v>
                </c:pt>
                <c:pt idx="307">
                  <c:v>7.7315505999999996E-4</c:v>
                </c:pt>
                <c:pt idx="308">
                  <c:v>7.5732871999999987E-4</c:v>
                </c:pt>
                <c:pt idx="309">
                  <c:v>7.0388242000000002E-4</c:v>
                </c:pt>
                <c:pt idx="310">
                  <c:v>5.7882848000000001E-4</c:v>
                </c:pt>
                <c:pt idx="311">
                  <c:v>3.7983186E-4</c:v>
                </c:pt>
                <c:pt idx="312">
                  <c:v>1.2375668000000006E-4</c:v>
                </c:pt>
                <c:pt idx="313">
                  <c:v>-1.5411211999999999E-4</c:v>
                </c:pt>
                <c:pt idx="314">
                  <c:v>-3.9799324000000004E-4</c:v>
                </c:pt>
                <c:pt idx="315">
                  <c:v>-5.7779070000000003E-4</c:v>
                </c:pt>
                <c:pt idx="316">
                  <c:v>-6.9739623999999999E-4</c:v>
                </c:pt>
                <c:pt idx="317">
                  <c:v>-7.682255400000001E-4</c:v>
                </c:pt>
                <c:pt idx="318">
                  <c:v>-8.1362893999999998E-4</c:v>
                </c:pt>
                <c:pt idx="319">
                  <c:v>-8.5254614000000002E-4</c:v>
                </c:pt>
                <c:pt idx="320">
                  <c:v>-8.7200473999999998E-4</c:v>
                </c:pt>
                <c:pt idx="321">
                  <c:v>-8.6655632000000001E-4</c:v>
                </c:pt>
                <c:pt idx="322">
                  <c:v>-8.5228668000000005E-4</c:v>
                </c:pt>
                <c:pt idx="323">
                  <c:v>-8.4164932E-4</c:v>
                </c:pt>
                <c:pt idx="324">
                  <c:v>-8.447626999999999E-4</c:v>
                </c:pt>
                <c:pt idx="325">
                  <c:v>-8.5903234000000008E-4</c:v>
                </c:pt>
                <c:pt idx="326">
                  <c:v>-8.5825399999999992E-4</c:v>
                </c:pt>
                <c:pt idx="327">
                  <c:v>-8.1181279999999992E-4</c:v>
                </c:pt>
                <c:pt idx="328">
                  <c:v>-7.3138391999999996E-4</c:v>
                </c:pt>
                <c:pt idx="329">
                  <c:v>-6.5406842E-4</c:v>
                </c:pt>
                <c:pt idx="330">
                  <c:v>-6.2267522000000004E-4</c:v>
                </c:pt>
                <c:pt idx="331">
                  <c:v>-6.7119195999999998E-4</c:v>
                </c:pt>
                <c:pt idx="332">
                  <c:v>-7.8975977999999993E-4</c:v>
                </c:pt>
                <c:pt idx="333">
                  <c:v>-9.2597003999999998E-4</c:v>
                </c:pt>
                <c:pt idx="334">
                  <c:v>-1.0287114800000001E-3</c:v>
                </c:pt>
                <c:pt idx="335">
                  <c:v>-1.07515266E-3</c:v>
                </c:pt>
                <c:pt idx="336">
                  <c:v>-1.0577696800000002E-3</c:v>
                </c:pt>
                <c:pt idx="337">
                  <c:v>-1.0071772400000001E-3</c:v>
                </c:pt>
                <c:pt idx="338">
                  <c:v>-9.6436826E-4</c:v>
                </c:pt>
                <c:pt idx="339">
                  <c:v>-9.4802299999999988E-4</c:v>
                </c:pt>
                <c:pt idx="340">
                  <c:v>-9.5061754000000007E-4</c:v>
                </c:pt>
                <c:pt idx="341">
                  <c:v>-9.6825991999999997E-4</c:v>
                </c:pt>
                <c:pt idx="342">
                  <c:v>-9.8304845999999993E-4</c:v>
                </c:pt>
                <c:pt idx="343">
                  <c:v>-9.7448667999999977E-4</c:v>
                </c:pt>
                <c:pt idx="344">
                  <c:v>-9.4776354000000002E-4</c:v>
                </c:pt>
                <c:pt idx="345">
                  <c:v>-9.2052143999999997E-4</c:v>
                </c:pt>
                <c:pt idx="346">
                  <c:v>-9.0339796000000008E-4</c:v>
                </c:pt>
                <c:pt idx="347">
                  <c:v>-9.0313852000000003E-4</c:v>
                </c:pt>
                <c:pt idx="348">
                  <c:v>-9.1325698000000008E-4</c:v>
                </c:pt>
                <c:pt idx="349">
                  <c:v>-9.0547353999999997E-4</c:v>
                </c:pt>
                <c:pt idx="350">
                  <c:v>-8.6863193999999996E-4</c:v>
                </c:pt>
                <c:pt idx="351">
                  <c:v>-8.1881791999999991E-4</c:v>
                </c:pt>
                <c:pt idx="352">
                  <c:v>-7.8327353999999992E-4</c:v>
                </c:pt>
                <c:pt idx="353">
                  <c:v>-7.9650544000000006E-4</c:v>
                </c:pt>
                <c:pt idx="354">
                  <c:v>-8.8731228000000009E-4</c:v>
                </c:pt>
                <c:pt idx="355">
                  <c:v>-1.0476511800000001E-3</c:v>
                </c:pt>
                <c:pt idx="356">
                  <c:v>-1.23108088E-3</c:v>
                </c:pt>
                <c:pt idx="357">
                  <c:v>-1.3857118000000002E-3</c:v>
                </c:pt>
                <c:pt idx="358">
                  <c:v>-1.4651028000000001E-3</c:v>
                </c:pt>
                <c:pt idx="359">
                  <c:v>-1.4461630000000001E-3</c:v>
                </c:pt>
                <c:pt idx="360">
                  <c:v>-1.34783216E-3</c:v>
                </c:pt>
                <c:pt idx="361">
                  <c:v>-1.2245944000000002E-3</c:v>
                </c:pt>
                <c:pt idx="362">
                  <c:v>-1.1397550000000001E-3</c:v>
                </c:pt>
                <c:pt idx="363">
                  <c:v>-1.1379389999999999E-3</c:v>
                </c:pt>
                <c:pt idx="364">
                  <c:v>-1.2209624000000001E-3</c:v>
                </c:pt>
                <c:pt idx="365">
                  <c:v>-1.3408274399999999E-3</c:v>
                </c:pt>
                <c:pt idx="366">
                  <c:v>-1.4344881999999999E-3</c:v>
                </c:pt>
                <c:pt idx="367">
                  <c:v>-1.4557630000000001E-3</c:v>
                </c:pt>
                <c:pt idx="368">
                  <c:v>-1.3896036000000003E-3</c:v>
                </c:pt>
                <c:pt idx="369">
                  <c:v>-1.2559879000000002E-3</c:v>
                </c:pt>
                <c:pt idx="370">
                  <c:v>-1.1106969600000001E-3</c:v>
                </c:pt>
                <c:pt idx="371">
                  <c:v>-1.0074366200000001E-3</c:v>
                </c:pt>
                <c:pt idx="372">
                  <c:v>-9.7785942000000003E-4</c:v>
                </c:pt>
                <c:pt idx="373">
                  <c:v>-1.02404122E-3</c:v>
                </c:pt>
                <c:pt idx="374">
                  <c:v>-1.1081023199999999E-3</c:v>
                </c:pt>
                <c:pt idx="375">
                  <c:v>-1.17218606E-3</c:v>
                </c:pt>
                <c:pt idx="376">
                  <c:v>-1.1740022E-3</c:v>
                </c:pt>
                <c:pt idx="377">
                  <c:v>-1.10680522E-3</c:v>
                </c:pt>
                <c:pt idx="378">
                  <c:v>-1.0012099E-3</c:v>
                </c:pt>
                <c:pt idx="379">
                  <c:v>-9.0780866000000004E-4</c:v>
                </c:pt>
                <c:pt idx="380">
                  <c:v>-8.538434000000001E-4</c:v>
                </c:pt>
                <c:pt idx="381">
                  <c:v>-8.4216824000000003E-4</c:v>
                </c:pt>
                <c:pt idx="382">
                  <c:v>-8.4709775999999989E-4</c:v>
                </c:pt>
                <c:pt idx="383">
                  <c:v>-8.4398437999999988E-4</c:v>
                </c:pt>
                <c:pt idx="384">
                  <c:v>-8.4398437999999988E-4</c:v>
                </c:pt>
                <c:pt idx="385">
                  <c:v>-8.8082603999999998E-4</c:v>
                </c:pt>
                <c:pt idx="386">
                  <c:v>-9.7085439999999997E-4</c:v>
                </c:pt>
                <c:pt idx="387">
                  <c:v>-1.10888066E-3</c:v>
                </c:pt>
                <c:pt idx="388">
                  <c:v>-1.25287436E-3</c:v>
                </c:pt>
                <c:pt idx="389">
                  <c:v>-1.3387515999999998E-3</c:v>
                </c:pt>
                <c:pt idx="390">
                  <c:v>-1.3408271999999998E-3</c:v>
                </c:pt>
                <c:pt idx="391">
                  <c:v>-1.27259246E-3</c:v>
                </c:pt>
                <c:pt idx="392">
                  <c:v>-1.16673774E-3</c:v>
                </c:pt>
                <c:pt idx="393">
                  <c:v>-1.0660718600000001E-3</c:v>
                </c:pt>
                <c:pt idx="394">
                  <c:v>-1.0058799800000001E-3</c:v>
                </c:pt>
                <c:pt idx="395">
                  <c:v>-9.8460518000000009E-4</c:v>
                </c:pt>
                <c:pt idx="396">
                  <c:v>-9.8071345999999992E-4</c:v>
                </c:pt>
                <c:pt idx="397">
                  <c:v>-9.6877886000000003E-4</c:v>
                </c:pt>
                <c:pt idx="398">
                  <c:v>-9.402395799999999E-4</c:v>
                </c:pt>
                <c:pt idx="399">
                  <c:v>-9.0080347999999997E-4</c:v>
                </c:pt>
                <c:pt idx="400">
                  <c:v>-8.6058903999999999E-4</c:v>
                </c:pt>
                <c:pt idx="401">
                  <c:v>-8.2556356000000023E-4</c:v>
                </c:pt>
                <c:pt idx="402">
                  <c:v>-7.9027861999999996E-4</c:v>
                </c:pt>
                <c:pt idx="403">
                  <c:v>-7.3916736000000007E-4</c:v>
                </c:pt>
                <c:pt idx="404">
                  <c:v>-6.654841200000001E-4</c:v>
                </c:pt>
                <c:pt idx="405">
                  <c:v>-5.8816862000000004E-4</c:v>
                </c:pt>
                <c:pt idx="406">
                  <c:v>-5.3653848000000007E-4</c:v>
                </c:pt>
                <c:pt idx="407">
                  <c:v>-5.4120856000000009E-4</c:v>
                </c:pt>
                <c:pt idx="408">
                  <c:v>-6.0736779999999999E-4</c:v>
                </c:pt>
                <c:pt idx="409">
                  <c:v>-7.028446800000001E-4</c:v>
                </c:pt>
                <c:pt idx="410">
                  <c:v>-7.809385200000001E-4</c:v>
                </c:pt>
                <c:pt idx="411">
                  <c:v>-8.1181281999999995E-4</c:v>
                </c:pt>
                <c:pt idx="412">
                  <c:v>-7.8275463999999992E-4</c:v>
                </c:pt>
                <c:pt idx="413">
                  <c:v>-7.1841153999999997E-4</c:v>
                </c:pt>
                <c:pt idx="414">
                  <c:v>-6.6963530000000002E-4</c:v>
                </c:pt>
                <c:pt idx="415">
                  <c:v>-6.5562509999999999E-4</c:v>
                </c:pt>
                <c:pt idx="416">
                  <c:v>-6.7638094000000001E-4</c:v>
                </c:pt>
                <c:pt idx="417">
                  <c:v>-7.3294060000000005E-4</c:v>
                </c:pt>
                <c:pt idx="418">
                  <c:v>-8.0662381999999989E-4</c:v>
                </c:pt>
                <c:pt idx="419">
                  <c:v>-8.774532E-4</c:v>
                </c:pt>
                <c:pt idx="420">
                  <c:v>-9.5943869999999998E-4</c:v>
                </c:pt>
                <c:pt idx="421">
                  <c:v>-1.0562128399999998E-3</c:v>
                </c:pt>
                <c:pt idx="422">
                  <c:v>-1.1573975399999999E-3</c:v>
                </c:pt>
                <c:pt idx="423">
                  <c:v>-1.2559877999999999E-3</c:v>
                </c:pt>
                <c:pt idx="424">
                  <c:v>-1.3356382E-3</c:v>
                </c:pt>
                <c:pt idx="425">
                  <c:v>-1.3800038000000001E-3</c:v>
                </c:pt>
                <c:pt idx="426">
                  <c:v>-1.3968677999999998E-3</c:v>
                </c:pt>
                <c:pt idx="427">
                  <c:v>-1.4049107999999999E-3</c:v>
                </c:pt>
                <c:pt idx="428">
                  <c:v>-1.4212560000000001E-3</c:v>
                </c:pt>
                <c:pt idx="429">
                  <c:v>-1.4570598E-3</c:v>
                </c:pt>
                <c:pt idx="430">
                  <c:v>-1.5092089999999999E-3</c:v>
                </c:pt>
                <c:pt idx="431">
                  <c:v>-1.5790005999999999E-3</c:v>
                </c:pt>
                <c:pt idx="432">
                  <c:v>-1.6570944000000002E-3</c:v>
                </c:pt>
                <c:pt idx="433">
                  <c:v>-1.7253291999999999E-3</c:v>
                </c:pt>
                <c:pt idx="434">
                  <c:v>-1.7730678E-3</c:v>
                </c:pt>
                <c:pt idx="435">
                  <c:v>-1.7878562000000001E-3</c:v>
                </c:pt>
                <c:pt idx="436">
                  <c:v>-1.7517930000000002E-3</c:v>
                </c:pt>
                <c:pt idx="437">
                  <c:v>-1.6726614000000001E-3</c:v>
                </c:pt>
                <c:pt idx="438">
                  <c:v>-1.5751090000000003E-3</c:v>
                </c:pt>
                <c:pt idx="439">
                  <c:v>-1.4894909999999999E-3</c:v>
                </c:pt>
                <c:pt idx="440">
                  <c:v>-1.4497956E-3</c:v>
                </c:pt>
                <c:pt idx="441">
                  <c:v>-1.454725E-3</c:v>
                </c:pt>
                <c:pt idx="442">
                  <c:v>-1.4687352000000002E-3</c:v>
                </c:pt>
                <c:pt idx="443">
                  <c:v>-1.4552438E-3</c:v>
                </c:pt>
                <c:pt idx="444">
                  <c:v>-1.3955707999999999E-3</c:v>
                </c:pt>
                <c:pt idx="445">
                  <c:v>-1.3000938000000001E-3</c:v>
                </c:pt>
                <c:pt idx="446">
                  <c:v>-1.2048764E-3</c:v>
                </c:pt>
                <c:pt idx="447">
                  <c:v>-1.1415709999999999E-3</c:v>
                </c:pt>
                <c:pt idx="448">
                  <c:v>-1.1215935999999999E-3</c:v>
                </c:pt>
                <c:pt idx="449">
                  <c:v>-1.1369009999999998E-3</c:v>
                </c:pt>
                <c:pt idx="450">
                  <c:v>-1.1597324E-3</c:v>
                </c:pt>
                <c:pt idx="451">
                  <c:v>-1.1714076000000002E-3</c:v>
                </c:pt>
                <c:pt idx="452">
                  <c:v>-1.1688132E-3</c:v>
                </c:pt>
                <c:pt idx="453">
                  <c:v>-1.1667375999999999E-3</c:v>
                </c:pt>
                <c:pt idx="454">
                  <c:v>-1.1874936000000002E-3</c:v>
                </c:pt>
                <c:pt idx="455">
                  <c:v>-1.2380859999999998E-3</c:v>
                </c:pt>
                <c:pt idx="456">
                  <c:v>-1.3006129999999999E-3</c:v>
                </c:pt>
                <c:pt idx="457">
                  <c:v>-1.3467945999999999E-3</c:v>
                </c:pt>
                <c:pt idx="458">
                  <c:v>-1.3563942E-3</c:v>
                </c:pt>
                <c:pt idx="459">
                  <c:v>-1.3340816000000002E-3</c:v>
                </c:pt>
                <c:pt idx="460">
                  <c:v>-1.3138447999999998E-3</c:v>
                </c:pt>
                <c:pt idx="461">
                  <c:v>-1.3333034E-3</c:v>
                </c:pt>
                <c:pt idx="462">
                  <c:v>-1.4171052E-3</c:v>
                </c:pt>
                <c:pt idx="463">
                  <c:v>-1.5548720000000001E-3</c:v>
                </c:pt>
                <c:pt idx="464">
                  <c:v>-1.6923794000000003E-3</c:v>
                </c:pt>
                <c:pt idx="465">
                  <c:v>-1.7720297999999999E-3</c:v>
                </c:pt>
                <c:pt idx="466">
                  <c:v>-1.7730676000000001E-3</c:v>
                </c:pt>
                <c:pt idx="467">
                  <c:v>-1.7079462E-3</c:v>
                </c:pt>
                <c:pt idx="468">
                  <c:v>-1.6046859999999999E-3</c:v>
                </c:pt>
                <c:pt idx="469">
                  <c:v>-1.5006473999999998E-3</c:v>
                </c:pt>
                <c:pt idx="470">
                  <c:v>-1.4046516E-3</c:v>
                </c:pt>
                <c:pt idx="471">
                  <c:v>-1.3032073999999999E-3</c:v>
                </c:pt>
                <c:pt idx="472">
                  <c:v>-1.2085087999999999E-3</c:v>
                </c:pt>
                <c:pt idx="473">
                  <c:v>-1.1488358E-3</c:v>
                </c:pt>
                <c:pt idx="474">
                  <c:v>-1.1314528000000001E-3</c:v>
                </c:pt>
                <c:pt idx="475">
                  <c:v>-1.1695918E-3</c:v>
                </c:pt>
                <c:pt idx="476">
                  <c:v>-1.2479449999999999E-3</c:v>
                </c:pt>
                <c:pt idx="477">
                  <c:v>-1.3068395999999999E-3</c:v>
                </c:pt>
                <c:pt idx="478">
                  <c:v>-1.316958E-3</c:v>
                </c:pt>
                <c:pt idx="479">
                  <c:v>-1.2824513999999999E-3</c:v>
                </c:pt>
                <c:pt idx="480">
                  <c:v>-1.19761184E-3</c:v>
                </c:pt>
                <c:pt idx="481">
                  <c:v>-1.0847520400000001E-3</c:v>
                </c:pt>
                <c:pt idx="482">
                  <c:v>-9.8849691999999996E-4</c:v>
                </c:pt>
                <c:pt idx="483">
                  <c:v>-9.1792706000000011E-4</c:v>
                </c:pt>
                <c:pt idx="484">
                  <c:v>-8.9120390000000001E-4</c:v>
                </c:pt>
                <c:pt idx="485">
                  <c:v>-9.4127746000000013E-4</c:v>
                </c:pt>
                <c:pt idx="486">
                  <c:v>-1.0619208600000001E-3</c:v>
                </c:pt>
                <c:pt idx="487">
                  <c:v>-1.2090279799999999E-3</c:v>
                </c:pt>
                <c:pt idx="488">
                  <c:v>-1.3343414399999999E-3</c:v>
                </c:pt>
                <c:pt idx="489">
                  <c:v>-1.3787070000000003E-3</c:v>
                </c:pt>
                <c:pt idx="490">
                  <c:v>-1.31721772E-3</c:v>
                </c:pt>
                <c:pt idx="491">
                  <c:v>-1.1854180599999999E-3</c:v>
                </c:pt>
                <c:pt idx="492">
                  <c:v>-1.0320842E-3</c:v>
                </c:pt>
                <c:pt idx="493">
                  <c:v>-8.8627435999999991E-4</c:v>
                </c:pt>
                <c:pt idx="494">
                  <c:v>-7.5680986000000003E-4</c:v>
                </c:pt>
                <c:pt idx="495">
                  <c:v>-6.1411346000000001E-4</c:v>
                </c:pt>
                <c:pt idx="496">
                  <c:v>-4.3431598400000003E-4</c:v>
                </c:pt>
                <c:pt idx="497">
                  <c:v>-2.3843272400000002E-4</c:v>
                </c:pt>
                <c:pt idx="498">
                  <c:v>-5.7856903999999996E-5</c:v>
                </c:pt>
                <c:pt idx="499">
                  <c:v>7.4461595999999994E-5</c:v>
                </c:pt>
                <c:pt idx="500">
                  <c:v>1.25053956E-4</c:v>
                </c:pt>
                <c:pt idx="501">
                  <c:v>1.0767094E-4</c:v>
                </c:pt>
                <c:pt idx="502">
                  <c:v>6.7197043999999987E-5</c:v>
                </c:pt>
                <c:pt idx="503">
                  <c:v>3.6063279999999996E-5</c:v>
                </c:pt>
                <c:pt idx="504">
                  <c:v>4.6960079999999996E-5</c:v>
                </c:pt>
                <c:pt idx="505">
                  <c:v>1.1493546E-4</c:v>
                </c:pt>
                <c:pt idx="506">
                  <c:v>2.1715798000000001E-4</c:v>
                </c:pt>
                <c:pt idx="507">
                  <c:v>3.2794227599999999E-4</c:v>
                </c:pt>
                <c:pt idx="508">
                  <c:v>4.3691043999999997E-4</c:v>
                </c:pt>
                <c:pt idx="509">
                  <c:v>5.3757627999999997E-4</c:v>
                </c:pt>
                <c:pt idx="510">
                  <c:v>6.3253424000000004E-4</c:v>
                </c:pt>
                <c:pt idx="511">
                  <c:v>7.2385994000000002E-4</c:v>
                </c:pt>
                <c:pt idx="512">
                  <c:v>8.0039710000000003E-4</c:v>
                </c:pt>
                <c:pt idx="513">
                  <c:v>8.374981599999999E-4</c:v>
                </c:pt>
                <c:pt idx="514">
                  <c:v>8.1285059999999993E-4</c:v>
                </c:pt>
                <c:pt idx="515">
                  <c:v>7.3320008000000005E-4</c:v>
                </c:pt>
                <c:pt idx="516">
                  <c:v>6.3019922E-4</c:v>
                </c:pt>
                <c:pt idx="517">
                  <c:v>5.3653849999999999E-4</c:v>
                </c:pt>
                <c:pt idx="518">
                  <c:v>4.6596863999999997E-4</c:v>
                </c:pt>
                <c:pt idx="519">
                  <c:v>4.1667352000000004E-4</c:v>
                </c:pt>
                <c:pt idx="520">
                  <c:v>3.5570322000000001E-4</c:v>
                </c:pt>
                <c:pt idx="521">
                  <c:v>2.6100469200000001E-4</c:v>
                </c:pt>
                <c:pt idx="522">
                  <c:v>1.38026332E-4</c:v>
                </c:pt>
                <c:pt idx="523">
                  <c:v>1.556692000000007E-6</c:v>
                </c:pt>
                <c:pt idx="524">
                  <c:v>-1.2064332799999999E-4</c:v>
                </c:pt>
                <c:pt idx="525">
                  <c:v>-1.9380764800000001E-4</c:v>
                </c:pt>
                <c:pt idx="526">
                  <c:v>-2.11969E-4</c:v>
                </c:pt>
                <c:pt idx="527">
                  <c:v>-1.8809978400000001E-4</c:v>
                </c:pt>
                <c:pt idx="528">
                  <c:v>-1.3361570799999998E-4</c:v>
                </c:pt>
                <c:pt idx="529">
                  <c:v>-7.8872175999999988E-5</c:v>
                </c:pt>
                <c:pt idx="530">
                  <c:v>-4.5662839999999995E-5</c:v>
                </c:pt>
                <c:pt idx="531">
                  <c:v>-3.5544375999999999E-5</c:v>
                </c:pt>
                <c:pt idx="532">
                  <c:v>-5.2149052000000001E-5</c:v>
                </c:pt>
                <c:pt idx="533">
                  <c:v>-9.0287908000000002E-5</c:v>
                </c:pt>
                <c:pt idx="534">
                  <c:v>-1.3257794000000003E-4</c:v>
                </c:pt>
                <c:pt idx="535">
                  <c:v>-1.5878219599999997E-4</c:v>
                </c:pt>
                <c:pt idx="536">
                  <c:v>-1.5852274799999999E-4</c:v>
                </c:pt>
                <c:pt idx="537">
                  <c:v>-1.2868622399999998E-4</c:v>
                </c:pt>
                <c:pt idx="538">
                  <c:v>-8.0428895999999994E-5</c:v>
                </c:pt>
                <c:pt idx="539">
                  <c:v>-4.2549480000000009E-5</c:v>
                </c:pt>
                <c:pt idx="540">
                  <c:v>-3.6841619999999998E-5</c:v>
                </c:pt>
                <c:pt idx="541">
                  <c:v>-6.9791511999999997E-5</c:v>
                </c:pt>
                <c:pt idx="542">
                  <c:v>-1.3413461600000001E-4</c:v>
                </c:pt>
                <c:pt idx="543">
                  <c:v>-2.0755840400000001E-4</c:v>
                </c:pt>
                <c:pt idx="544">
                  <c:v>-2.6645310000000003E-4</c:v>
                </c:pt>
                <c:pt idx="545">
                  <c:v>-3.1289428000000005E-4</c:v>
                </c:pt>
                <c:pt idx="546">
                  <c:v>-3.572599E-4</c:v>
                </c:pt>
                <c:pt idx="547">
                  <c:v>-3.9851213999999994E-4</c:v>
                </c:pt>
                <c:pt idx="548">
                  <c:v>-4.3068369999999998E-4</c:v>
                </c:pt>
                <c:pt idx="549">
                  <c:v>-4.3198094000000003E-4</c:v>
                </c:pt>
                <c:pt idx="550">
                  <c:v>-3.9436098E-4</c:v>
                </c:pt>
                <c:pt idx="551">
                  <c:v>-3.3235290000000004E-4</c:v>
                </c:pt>
                <c:pt idx="552">
                  <c:v>-2.7449598000000002E-4</c:v>
                </c:pt>
                <c:pt idx="553">
                  <c:v>-2.5659405999999999E-4</c:v>
                </c:pt>
                <c:pt idx="554">
                  <c:v>-2.9966244E-4</c:v>
                </c:pt>
                <c:pt idx="555">
                  <c:v>-3.8190745999999997E-4</c:v>
                </c:pt>
                <c:pt idx="556">
                  <c:v>-4.5299622000000004E-4</c:v>
                </c:pt>
                <c:pt idx="557">
                  <c:v>-4.6363359999999996E-4</c:v>
                </c:pt>
                <c:pt idx="558">
                  <c:v>-3.8061023599999995E-4</c:v>
                </c:pt>
                <c:pt idx="559">
                  <c:v>-2.2416307599999996E-4</c:v>
                </c:pt>
                <c:pt idx="560">
                  <c:v>-5.6040776000000015E-5</c:v>
                </c:pt>
                <c:pt idx="561">
                  <c:v>6.6159244000000002E-5</c:v>
                </c:pt>
                <c:pt idx="562">
                  <c:v>1.15973264E-4</c:v>
                </c:pt>
                <c:pt idx="563">
                  <c:v>1.13378784E-4</c:v>
                </c:pt>
                <c:pt idx="564">
                  <c:v>1.1441656399999999E-4</c:v>
                </c:pt>
                <c:pt idx="565">
                  <c:v>1.63192784E-4</c:v>
                </c:pt>
                <c:pt idx="566">
                  <c:v>2.5425902399999996E-4</c:v>
                </c:pt>
                <c:pt idx="567">
                  <c:v>3.47400864E-4</c:v>
                </c:pt>
                <c:pt idx="568">
                  <c:v>3.8995034000000002E-4</c:v>
                </c:pt>
                <c:pt idx="569">
                  <c:v>3.5700045199999999E-4</c:v>
                </c:pt>
                <c:pt idx="570">
                  <c:v>2.6671255199999997E-4</c:v>
                </c:pt>
                <c:pt idx="571">
                  <c:v>1.5904163599999999E-4</c:v>
                </c:pt>
                <c:pt idx="572">
                  <c:v>6.7715932000000001E-5</c:v>
                </c:pt>
                <c:pt idx="573">
                  <c:v>2.3350319999999993E-6</c:v>
                </c:pt>
                <c:pt idx="574">
                  <c:v>-4.6181739999999995E-5</c:v>
                </c:pt>
                <c:pt idx="575">
                  <c:v>-9.2882379999999996E-5</c:v>
                </c:pt>
                <c:pt idx="576">
                  <c:v>-1.35431844E-4</c:v>
                </c:pt>
                <c:pt idx="577">
                  <c:v>-1.5904162E-4</c:v>
                </c:pt>
                <c:pt idx="578">
                  <c:v>-1.6059830000000002E-4</c:v>
                </c:pt>
                <c:pt idx="579">
                  <c:v>-1.5333375999999999E-4</c:v>
                </c:pt>
                <c:pt idx="580">
                  <c:v>-1.5125817999999999E-4</c:v>
                </c:pt>
                <c:pt idx="581">
                  <c:v>-1.6267390000000001E-4</c:v>
                </c:pt>
                <c:pt idx="582">
                  <c:v>-1.9251042000000001E-4</c:v>
                </c:pt>
                <c:pt idx="583">
                  <c:v>-2.2442254000000001E-4</c:v>
                </c:pt>
                <c:pt idx="584">
                  <c:v>-2.4076776000000002E-4</c:v>
                </c:pt>
                <c:pt idx="585">
                  <c:v>-2.405083E-4</c:v>
                </c:pt>
                <c:pt idx="586">
                  <c:v>-2.3454100000000006E-4</c:v>
                </c:pt>
                <c:pt idx="587">
                  <c:v>-2.34541E-4</c:v>
                </c:pt>
                <c:pt idx="588">
                  <c:v>-2.4751340000000001E-4</c:v>
                </c:pt>
                <c:pt idx="589">
                  <c:v>-2.7605267999999999E-4</c:v>
                </c:pt>
                <c:pt idx="590">
                  <c:v>-3.1211596000000003E-4</c:v>
                </c:pt>
                <c:pt idx="591">
                  <c:v>-3.4921702E-4</c:v>
                </c:pt>
                <c:pt idx="592">
                  <c:v>-3.7749684000000001E-4</c:v>
                </c:pt>
                <c:pt idx="593">
                  <c:v>-3.9124758000000007E-4</c:v>
                </c:pt>
                <c:pt idx="594">
                  <c:v>-3.8398304000000002E-4</c:v>
                </c:pt>
                <c:pt idx="595">
                  <c:v>-3.5648156E-4</c:v>
                </c:pt>
                <c:pt idx="596">
                  <c:v>-3.2353166000000002E-4</c:v>
                </c:pt>
                <c:pt idx="597">
                  <c:v>-3.1055926000000001E-4</c:v>
                </c:pt>
              </c:numCache>
            </c:numRef>
          </c:val>
          <c:smooth val="0"/>
        </c:ser>
        <c:ser>
          <c:idx val="106"/>
          <c:order val="105"/>
          <c:marker>
            <c:symbol val="none"/>
          </c:marker>
          <c:val>
            <c:numRef>
              <c:f>Sheet1!$DD$2:$DD$599</c:f>
              <c:numCache>
                <c:formatCode>0.00E+00</c:formatCode>
                <c:ptCount val="598"/>
                <c:pt idx="0">
                  <c:v>1.3750740000000001E-4</c:v>
                </c:pt>
                <c:pt idx="1">
                  <c:v>1.9977499999999999E-4</c:v>
                </c:pt>
                <c:pt idx="2">
                  <c:v>3.2949898E-4</c:v>
                </c:pt>
                <c:pt idx="3">
                  <c:v>4.3146206E-4</c:v>
                </c:pt>
                <c:pt idx="4">
                  <c:v>5.1759879999999992E-4</c:v>
                </c:pt>
                <c:pt idx="5">
                  <c:v>5.619644E-4</c:v>
                </c:pt>
                <c:pt idx="6">
                  <c:v>5.6352107999999999E-4</c:v>
                </c:pt>
                <c:pt idx="7">
                  <c:v>5.2460387999999996E-4</c:v>
                </c:pt>
                <c:pt idx="8">
                  <c:v>4.6804419999999999E-4</c:v>
                </c:pt>
                <c:pt idx="9">
                  <c:v>4.3249982000000001E-4</c:v>
                </c:pt>
                <c:pt idx="10">
                  <c:v>4.3327818000000003E-4</c:v>
                </c:pt>
                <c:pt idx="11">
                  <c:v>4.7686544000000001E-4</c:v>
                </c:pt>
                <c:pt idx="12">
                  <c:v>5.5755376000000002E-4</c:v>
                </c:pt>
                <c:pt idx="13">
                  <c:v>6.3512871999999994E-4</c:v>
                </c:pt>
                <c:pt idx="14">
                  <c:v>6.7923488000000008E-4</c:v>
                </c:pt>
                <c:pt idx="15">
                  <c:v>6.7638094000000001E-4</c:v>
                </c:pt>
                <c:pt idx="16">
                  <c:v>6.1048114000000005E-4</c:v>
                </c:pt>
                <c:pt idx="17">
                  <c:v>4.9995630000000007E-4</c:v>
                </c:pt>
                <c:pt idx="18">
                  <c:v>3.8917200000000002E-4</c:v>
                </c:pt>
                <c:pt idx="19">
                  <c:v>2.9291678000000003E-4</c:v>
                </c:pt>
                <c:pt idx="20">
                  <c:v>2.1222846000000002E-4</c:v>
                </c:pt>
                <c:pt idx="21">
                  <c:v>1.4243695600000002E-4</c:v>
                </c:pt>
                <c:pt idx="22">
                  <c:v>4.7997876000000018E-5</c:v>
                </c:pt>
                <c:pt idx="23">
                  <c:v>-8.9250123999999993E-5</c:v>
                </c:pt>
                <c:pt idx="24">
                  <c:v>-2.4310278399999999E-4</c:v>
                </c:pt>
                <c:pt idx="25">
                  <c:v>-3.7334568399999995E-4</c:v>
                </c:pt>
                <c:pt idx="26">
                  <c:v>-4.4599112000000003E-4</c:v>
                </c:pt>
                <c:pt idx="27">
                  <c:v>-4.3535374000000006E-4</c:v>
                </c:pt>
                <c:pt idx="28">
                  <c:v>-3.5466539999999997E-4</c:v>
                </c:pt>
                <c:pt idx="29">
                  <c:v>-2.4751337599999995E-4</c:v>
                </c:pt>
                <c:pt idx="30">
                  <c:v>-1.5385265200000003E-4</c:v>
                </c:pt>
                <c:pt idx="31">
                  <c:v>-9.5476855999999987E-5</c:v>
                </c:pt>
                <c:pt idx="32">
                  <c:v>-6.6678136E-5</c:v>
                </c:pt>
                <c:pt idx="33">
                  <c:v>-4.1771128000000001E-5</c:v>
                </c:pt>
                <c:pt idx="34">
                  <c:v>-3.1133719999999972E-6</c:v>
                </c:pt>
                <c:pt idx="35">
                  <c:v>5.6559664000000008E-5</c:v>
                </c:pt>
                <c:pt idx="36">
                  <c:v>1.3024288800000001E-4</c:v>
                </c:pt>
                <c:pt idx="37">
                  <c:v>1.8576476799999999E-4</c:v>
                </c:pt>
                <c:pt idx="38">
                  <c:v>2.0340723999999998E-4</c:v>
                </c:pt>
                <c:pt idx="39">
                  <c:v>1.90175388E-4</c:v>
                </c:pt>
                <c:pt idx="40">
                  <c:v>1.5540935999999999E-4</c:v>
                </c:pt>
                <c:pt idx="41">
                  <c:v>1.2453505999999998E-4</c:v>
                </c:pt>
                <c:pt idx="42">
                  <c:v>1.3387518E-4</c:v>
                </c:pt>
                <c:pt idx="43">
                  <c:v>1.8887816000000003E-4</c:v>
                </c:pt>
                <c:pt idx="44">
                  <c:v>2.8150109199999999E-4</c:v>
                </c:pt>
                <c:pt idx="45">
                  <c:v>3.8813421999999993E-4</c:v>
                </c:pt>
                <c:pt idx="46">
                  <c:v>4.6155799999999993E-4</c:v>
                </c:pt>
                <c:pt idx="47">
                  <c:v>4.7920046E-4</c:v>
                </c:pt>
                <c:pt idx="48">
                  <c:v>4.4728834000000006E-4</c:v>
                </c:pt>
                <c:pt idx="49">
                  <c:v>3.9072868000000006E-4</c:v>
                </c:pt>
                <c:pt idx="50">
                  <c:v>3.4973590000000003E-4</c:v>
                </c:pt>
                <c:pt idx="51">
                  <c:v>3.5103314000000004E-4</c:v>
                </c:pt>
                <c:pt idx="52">
                  <c:v>3.7230788000000001E-4</c:v>
                </c:pt>
                <c:pt idx="53">
                  <c:v>3.8009132000000001E-4</c:v>
                </c:pt>
                <c:pt idx="54">
                  <c:v>3.37801296E-4</c:v>
                </c:pt>
                <c:pt idx="55">
                  <c:v>2.2987091599999996E-4</c:v>
                </c:pt>
                <c:pt idx="56">
                  <c:v>8.7433956000000017E-5</c:v>
                </c:pt>
                <c:pt idx="57">
                  <c:v>-3.9436123999999999E-5</c:v>
                </c:pt>
                <c:pt idx="58">
                  <c:v>-1.11562664E-4</c:v>
                </c:pt>
                <c:pt idx="59">
                  <c:v>-1.0948707999999998E-4</c:v>
                </c:pt>
                <c:pt idx="60">
                  <c:v>-3.2171559999999999E-5</c:v>
                </c:pt>
                <c:pt idx="61">
                  <c:v>8.3542259999999999E-5</c:v>
                </c:pt>
                <c:pt idx="62">
                  <c:v>1.9692104E-4</c:v>
                </c:pt>
                <c:pt idx="63">
                  <c:v>2.8409555999999998E-4</c:v>
                </c:pt>
                <c:pt idx="64">
                  <c:v>3.3053676000000003E-4</c:v>
                </c:pt>
                <c:pt idx="65">
                  <c:v>3.3520681999999998E-4</c:v>
                </c:pt>
                <c:pt idx="66">
                  <c:v>3.2197496E-4</c:v>
                </c:pt>
                <c:pt idx="67">
                  <c:v>3.0614864E-4</c:v>
                </c:pt>
                <c:pt idx="68">
                  <c:v>2.8409556000000004E-4</c:v>
                </c:pt>
                <c:pt idx="69">
                  <c:v>2.4881061999999999E-4</c:v>
                </c:pt>
                <c:pt idx="70">
                  <c:v>1.92769848E-4</c:v>
                </c:pt>
                <c:pt idx="71">
                  <c:v>1.3128068E-4</c:v>
                </c:pt>
                <c:pt idx="72">
                  <c:v>1.087087E-4</c:v>
                </c:pt>
                <c:pt idx="73">
                  <c:v>1.4710702000000003E-4</c:v>
                </c:pt>
                <c:pt idx="74">
                  <c:v>2.3428156000000001E-4</c:v>
                </c:pt>
                <c:pt idx="75">
                  <c:v>3.2846119199999994E-4</c:v>
                </c:pt>
                <c:pt idx="76">
                  <c:v>3.738646E-4</c:v>
                </c:pt>
                <c:pt idx="77">
                  <c:v>3.4013635999999997E-4</c:v>
                </c:pt>
                <c:pt idx="78">
                  <c:v>2.5555630400000002E-4</c:v>
                </c:pt>
                <c:pt idx="79">
                  <c:v>1.7305182400000001E-4</c:v>
                </c:pt>
                <c:pt idx="80">
                  <c:v>1.34134624E-4</c:v>
                </c:pt>
                <c:pt idx="81">
                  <c:v>1.52036524E-4</c:v>
                </c:pt>
                <c:pt idx="82">
                  <c:v>2.1404460399999996E-4</c:v>
                </c:pt>
                <c:pt idx="83">
                  <c:v>2.9706795999999999E-4</c:v>
                </c:pt>
                <c:pt idx="84">
                  <c:v>3.9747433999999993E-4</c:v>
                </c:pt>
                <c:pt idx="85">
                  <c:v>5.2616054000000003E-4</c:v>
                </c:pt>
                <c:pt idx="86">
                  <c:v>6.7845652000000001E-4</c:v>
                </c:pt>
                <c:pt idx="87">
                  <c:v>8.2660128000000002E-4</c:v>
                </c:pt>
                <c:pt idx="88">
                  <c:v>9.3894227999999998E-4</c:v>
                </c:pt>
                <c:pt idx="89">
                  <c:v>9.9135077999999992E-4</c:v>
                </c:pt>
                <c:pt idx="90">
                  <c:v>9.7811893999999997E-4</c:v>
                </c:pt>
                <c:pt idx="91">
                  <c:v>9.2259708000000005E-4</c:v>
                </c:pt>
                <c:pt idx="92">
                  <c:v>8.5176781999999999E-4</c:v>
                </c:pt>
                <c:pt idx="93">
                  <c:v>7.7938181999999997E-4</c:v>
                </c:pt>
                <c:pt idx="94">
                  <c:v>7.0388246000000008E-4</c:v>
                </c:pt>
                <c:pt idx="95">
                  <c:v>6.3045868000000008E-4</c:v>
                </c:pt>
                <c:pt idx="96">
                  <c:v>5.6611556E-4</c:v>
                </c:pt>
                <c:pt idx="97">
                  <c:v>5.1889602000000006E-4</c:v>
                </c:pt>
                <c:pt idx="98">
                  <c:v>4.9269177999999999E-4</c:v>
                </c:pt>
                <c:pt idx="99">
                  <c:v>4.8828116000000003E-4</c:v>
                </c:pt>
                <c:pt idx="100">
                  <c:v>4.9321065999999997E-4</c:v>
                </c:pt>
                <c:pt idx="101">
                  <c:v>4.9839961999999997E-4</c:v>
                </c:pt>
                <c:pt idx="102">
                  <c:v>5.0644252000000005E-4</c:v>
                </c:pt>
                <c:pt idx="103">
                  <c:v>5.0825863999999998E-4</c:v>
                </c:pt>
                <c:pt idx="104">
                  <c:v>4.9217286000000006E-4</c:v>
                </c:pt>
                <c:pt idx="105">
                  <c:v>4.5403399999999997E-4</c:v>
                </c:pt>
                <c:pt idx="106">
                  <c:v>3.8657752000000002E-4</c:v>
                </c:pt>
                <c:pt idx="107">
                  <c:v>2.9136009200000001E-4</c:v>
                </c:pt>
                <c:pt idx="108">
                  <c:v>2.03666672E-4</c:v>
                </c:pt>
                <c:pt idx="109">
                  <c:v>1.4555031199999999E-4</c:v>
                </c:pt>
                <c:pt idx="110">
                  <c:v>1.19086612E-4</c:v>
                </c:pt>
                <c:pt idx="111">
                  <c:v>1.2687005200000002E-4</c:v>
                </c:pt>
                <c:pt idx="112">
                  <c:v>1.4788534000000002E-4</c:v>
                </c:pt>
                <c:pt idx="113">
                  <c:v>1.4944202800000001E-4</c:v>
                </c:pt>
                <c:pt idx="114">
                  <c:v>1.3906411599999999E-4</c:v>
                </c:pt>
                <c:pt idx="115">
                  <c:v>1.3750743599999998E-4</c:v>
                </c:pt>
                <c:pt idx="116">
                  <c:v>1.4088025600000003E-4</c:v>
                </c:pt>
                <c:pt idx="117">
                  <c:v>1.4736645599999998E-4</c:v>
                </c:pt>
                <c:pt idx="118">
                  <c:v>1.5411210800000001E-4</c:v>
                </c:pt>
                <c:pt idx="119">
                  <c:v>1.5203652399999997E-4</c:v>
                </c:pt>
                <c:pt idx="120">
                  <c:v>1.51258184E-4</c:v>
                </c:pt>
                <c:pt idx="121">
                  <c:v>1.8342974399999999E-4</c:v>
                </c:pt>
                <c:pt idx="122">
                  <c:v>2.5996690399999995E-4</c:v>
                </c:pt>
                <c:pt idx="123">
                  <c:v>3.6037328400000004E-4</c:v>
                </c:pt>
                <c:pt idx="124">
                  <c:v>4.5195844E-4</c:v>
                </c:pt>
                <c:pt idx="125">
                  <c:v>4.9762128000000003E-4</c:v>
                </c:pt>
                <c:pt idx="126">
                  <c:v>4.6882256000000002E-4</c:v>
                </c:pt>
                <c:pt idx="127">
                  <c:v>3.8164803999999995E-4</c:v>
                </c:pt>
                <c:pt idx="128">
                  <c:v>2.8928454000000001E-4</c:v>
                </c:pt>
                <c:pt idx="129">
                  <c:v>2.2079025999999997E-4</c:v>
                </c:pt>
                <c:pt idx="130">
                  <c:v>1.8654311999999999E-4</c:v>
                </c:pt>
                <c:pt idx="131">
                  <c:v>1.8576475999999999E-4</c:v>
                </c:pt>
                <c:pt idx="132">
                  <c:v>1.9743992E-4</c:v>
                </c:pt>
                <c:pt idx="133">
                  <c:v>1.9588324000000004E-4</c:v>
                </c:pt>
                <c:pt idx="134">
                  <c:v>1.8239194000000005E-4</c:v>
                </c:pt>
                <c:pt idx="135">
                  <c:v>1.5592825200000002E-4</c:v>
                </c:pt>
                <c:pt idx="136">
                  <c:v>1.18567748E-4</c:v>
                </c:pt>
                <c:pt idx="137">
                  <c:v>7.9909988000000006E-5</c:v>
                </c:pt>
                <c:pt idx="138">
                  <c:v>5.2667944000000005E-5</c:v>
                </c:pt>
                <c:pt idx="139">
                  <c:v>4.5662848000000004E-5</c:v>
                </c:pt>
                <c:pt idx="140">
                  <c:v>6.0710836000000007E-5</c:v>
                </c:pt>
                <c:pt idx="141">
                  <c:v>9.2882379999999996E-5</c:v>
                </c:pt>
                <c:pt idx="142">
                  <c:v>1.2583228E-4</c:v>
                </c:pt>
                <c:pt idx="143">
                  <c:v>1.4243695200000001E-4</c:v>
                </c:pt>
                <c:pt idx="144">
                  <c:v>1.4632866800000003E-4</c:v>
                </c:pt>
                <c:pt idx="145">
                  <c:v>1.5878216800000003E-4</c:v>
                </c:pt>
                <c:pt idx="146">
                  <c:v>1.9302930800000001E-4</c:v>
                </c:pt>
                <c:pt idx="147">
                  <c:v>2.5815074800000001E-4</c:v>
                </c:pt>
                <c:pt idx="148">
                  <c:v>3.4143356000000002E-4</c:v>
                </c:pt>
                <c:pt idx="149">
                  <c:v>4.1511680000000004E-4</c:v>
                </c:pt>
                <c:pt idx="150">
                  <c:v>4.6389302000000003E-4</c:v>
                </c:pt>
                <c:pt idx="151">
                  <c:v>4.8153550000000001E-4</c:v>
                </c:pt>
                <c:pt idx="152">
                  <c:v>4.6960090000000001E-4</c:v>
                </c:pt>
                <c:pt idx="153">
                  <c:v>4.4521278000000003E-4</c:v>
                </c:pt>
                <c:pt idx="154">
                  <c:v>4.1044674000000005E-4</c:v>
                </c:pt>
                <c:pt idx="155">
                  <c:v>3.5700046000000001E-4</c:v>
                </c:pt>
                <c:pt idx="156">
                  <c:v>2.8954395999999997E-4</c:v>
                </c:pt>
                <c:pt idx="157">
                  <c:v>2.1663906800000002E-4</c:v>
                </c:pt>
                <c:pt idx="158">
                  <c:v>1.5566879200000001E-4</c:v>
                </c:pt>
                <c:pt idx="159">
                  <c:v>1.2297835199999999E-4</c:v>
                </c:pt>
                <c:pt idx="160">
                  <c:v>1.12859872E-4</c:v>
                </c:pt>
                <c:pt idx="161">
                  <c:v>1.12859872E-4</c:v>
                </c:pt>
                <c:pt idx="162">
                  <c:v>1.2116220399999999E-4</c:v>
                </c:pt>
                <c:pt idx="163">
                  <c:v>1.3439405999999998E-4</c:v>
                </c:pt>
                <c:pt idx="164">
                  <c:v>1.5826328000000001E-4</c:v>
                </c:pt>
                <c:pt idx="165">
                  <c:v>2.0600172E-4</c:v>
                </c:pt>
                <c:pt idx="166">
                  <c:v>2.7709047999999994E-4</c:v>
                </c:pt>
                <c:pt idx="167">
                  <c:v>3.6296778000000004E-4</c:v>
                </c:pt>
                <c:pt idx="168">
                  <c:v>4.5688795999999996E-4</c:v>
                </c:pt>
                <c:pt idx="169">
                  <c:v>5.4094910000000002E-4</c:v>
                </c:pt>
                <c:pt idx="170">
                  <c:v>5.9439537999999995E-4</c:v>
                </c:pt>
                <c:pt idx="171">
                  <c:v>6.244913600000001E-4</c:v>
                </c:pt>
                <c:pt idx="172">
                  <c:v>6.545873199999999E-4</c:v>
                </c:pt>
                <c:pt idx="173">
                  <c:v>6.9402340000000002E-4</c:v>
                </c:pt>
                <c:pt idx="174">
                  <c:v>7.614799E-4</c:v>
                </c:pt>
                <c:pt idx="175">
                  <c:v>8.8393932000000006E-4</c:v>
                </c:pt>
                <c:pt idx="176">
                  <c:v>1.0639961799999999E-3</c:v>
                </c:pt>
                <c:pt idx="177">
                  <c:v>1.28841874E-3</c:v>
                </c:pt>
                <c:pt idx="178">
                  <c:v>1.5426778000000002E-3</c:v>
                </c:pt>
                <c:pt idx="179">
                  <c:v>1.7966773999999997E-3</c:v>
                </c:pt>
                <c:pt idx="180">
                  <c:v>2.0335534000000001E-3</c:v>
                </c:pt>
                <c:pt idx="181">
                  <c:v>2.2675755999999997E-3</c:v>
                </c:pt>
                <c:pt idx="182">
                  <c:v>2.5207967999999999E-3</c:v>
                </c:pt>
                <c:pt idx="183">
                  <c:v>2.8085245999999999E-3</c:v>
                </c:pt>
                <c:pt idx="184">
                  <c:v>3.1354289999999999E-3</c:v>
                </c:pt>
                <c:pt idx="185">
                  <c:v>3.4823109999999997E-3</c:v>
                </c:pt>
                <c:pt idx="186">
                  <c:v>3.8250418000000002E-3</c:v>
                </c:pt>
                <c:pt idx="187">
                  <c:v>4.1555785999999994E-3</c:v>
                </c:pt>
                <c:pt idx="188">
                  <c:v>4.4938987999999999E-3</c:v>
                </c:pt>
                <c:pt idx="189">
                  <c:v>4.8742496E-3</c:v>
                </c:pt>
                <c:pt idx="190">
                  <c:v>5.3176464000000007E-3</c:v>
                </c:pt>
                <c:pt idx="191">
                  <c:v>5.8321317999999994E-3</c:v>
                </c:pt>
                <c:pt idx="192">
                  <c:v>6.4184841999999995E-3</c:v>
                </c:pt>
                <c:pt idx="193">
                  <c:v>7.0588020000000003E-3</c:v>
                </c:pt>
                <c:pt idx="194">
                  <c:v>7.7388152000000005E-3</c:v>
                </c:pt>
                <c:pt idx="195">
                  <c:v>8.4502215999999984E-3</c:v>
                </c:pt>
                <c:pt idx="196">
                  <c:v>9.1585145999999989E-3</c:v>
                </c:pt>
                <c:pt idx="197">
                  <c:v>9.8159561999999999E-3</c:v>
                </c:pt>
                <c:pt idx="198">
                  <c:v>1.0394783999999999E-2</c:v>
                </c:pt>
                <c:pt idx="199">
                  <c:v>1.0887736200000001E-2</c:v>
                </c:pt>
                <c:pt idx="200">
                  <c:v>1.1330613999999999E-2</c:v>
                </c:pt>
                <c:pt idx="201">
                  <c:v>1.1777124E-2</c:v>
                </c:pt>
                <c:pt idx="202">
                  <c:v>1.2238422000000001E-2</c:v>
                </c:pt>
                <c:pt idx="203">
                  <c:v>1.2695309999999998E-2</c:v>
                </c:pt>
                <c:pt idx="204">
                  <c:v>1.3109128000000001E-2</c:v>
                </c:pt>
                <c:pt idx="205">
                  <c:v>1.3431102E-2</c:v>
                </c:pt>
                <c:pt idx="206">
                  <c:v>1.3647742000000001E-2</c:v>
                </c:pt>
                <c:pt idx="207">
                  <c:v>1.3787843999999999E-2</c:v>
                </c:pt>
                <c:pt idx="208">
                  <c:v>1.3877614E-2</c:v>
                </c:pt>
                <c:pt idx="209">
                  <c:v>1.3942736000000001E-2</c:v>
                </c:pt>
                <c:pt idx="210">
                  <c:v>1.3986584E-2</c:v>
                </c:pt>
                <c:pt idx="211">
                  <c:v>1.3987879999999999E-2</c:v>
                </c:pt>
                <c:pt idx="212">
                  <c:v>1.3939882000000001E-2</c:v>
                </c:pt>
                <c:pt idx="213">
                  <c:v>1.3858413999999999E-2</c:v>
                </c:pt>
                <c:pt idx="214">
                  <c:v>1.3761379999999998E-2</c:v>
                </c:pt>
                <c:pt idx="215">
                  <c:v>1.3662269999999999E-2</c:v>
                </c:pt>
                <c:pt idx="216">
                  <c:v>1.3556156E-2</c:v>
                </c:pt>
                <c:pt idx="217">
                  <c:v>1.3415276E-2</c:v>
                </c:pt>
                <c:pt idx="218">
                  <c:v>1.3210311999999998E-2</c:v>
                </c:pt>
                <c:pt idx="219">
                  <c:v>1.2935558000000003E-2</c:v>
                </c:pt>
                <c:pt idx="220">
                  <c:v>1.2614101999999999E-2</c:v>
                </c:pt>
                <c:pt idx="221">
                  <c:v>1.2273188000000001E-2</c:v>
                </c:pt>
                <c:pt idx="222">
                  <c:v>1.1936944000000001E-2</c:v>
                </c:pt>
                <c:pt idx="223">
                  <c:v>1.1634170000000001E-2</c:v>
                </c:pt>
                <c:pt idx="224">
                  <c:v>1.1377576E-2</c:v>
                </c:pt>
                <c:pt idx="225">
                  <c:v>1.1171316000000001E-2</c:v>
                </c:pt>
                <c:pt idx="226">
                  <c:v>1.1022651999999999E-2</c:v>
                </c:pt>
                <c:pt idx="227">
                  <c:v>1.0913684E-2</c:v>
                </c:pt>
                <c:pt idx="228">
                  <c:v>1.0803158000000002E-2</c:v>
                </c:pt>
                <c:pt idx="229">
                  <c:v>1.0660202000000001E-2</c:v>
                </c:pt>
                <c:pt idx="230">
                  <c:v>1.04601668E-2</c:v>
                </c:pt>
                <c:pt idx="231">
                  <c:v>1.0200458999999999E-2</c:v>
                </c:pt>
                <c:pt idx="232">
                  <c:v>9.9290756000000001E-3</c:v>
                </c:pt>
                <c:pt idx="233">
                  <c:v>9.691940399999998E-3</c:v>
                </c:pt>
                <c:pt idx="234">
                  <c:v>9.4944996000000011E-3</c:v>
                </c:pt>
                <c:pt idx="235">
                  <c:v>9.3284528000000012E-3</c:v>
                </c:pt>
                <c:pt idx="236">
                  <c:v>9.1896482000000008E-3</c:v>
                </c:pt>
                <c:pt idx="237">
                  <c:v>9.0713400000000007E-3</c:v>
                </c:pt>
                <c:pt idx="238">
                  <c:v>8.9794953999999989E-3</c:v>
                </c:pt>
                <c:pt idx="239">
                  <c:v>8.9229358000000002E-3</c:v>
                </c:pt>
                <c:pt idx="240">
                  <c:v>8.8873913999999998E-3</c:v>
                </c:pt>
                <c:pt idx="241">
                  <c:v>8.825383400000001E-3</c:v>
                </c:pt>
                <c:pt idx="242">
                  <c:v>8.7024049999999999E-3</c:v>
                </c:pt>
                <c:pt idx="243">
                  <c:v>8.5228669999999999E-3</c:v>
                </c:pt>
                <c:pt idx="244">
                  <c:v>8.3124546000000014E-3</c:v>
                </c:pt>
                <c:pt idx="245">
                  <c:v>8.1017828000000021E-3</c:v>
                </c:pt>
                <c:pt idx="246">
                  <c:v>7.9191314000000013E-3</c:v>
                </c:pt>
                <c:pt idx="247">
                  <c:v>7.7704677999999999E-3</c:v>
                </c:pt>
                <c:pt idx="248">
                  <c:v>7.6410031999999987E-3</c:v>
                </c:pt>
                <c:pt idx="249">
                  <c:v>7.5299595999999995E-3</c:v>
                </c:pt>
                <c:pt idx="250">
                  <c:v>7.4378555999999995E-3</c:v>
                </c:pt>
                <c:pt idx="251">
                  <c:v>7.3563887999999996E-3</c:v>
                </c:pt>
                <c:pt idx="252">
                  <c:v>7.2725869999999996E-3</c:v>
                </c:pt>
                <c:pt idx="253">
                  <c:v>7.1752940000000005E-3</c:v>
                </c:pt>
                <c:pt idx="254">
                  <c:v>7.0525750000000002E-3</c:v>
                </c:pt>
                <c:pt idx="255">
                  <c:v>6.9119542000000006E-3</c:v>
                </c:pt>
                <c:pt idx="256">
                  <c:v>6.7824897999999995E-3</c:v>
                </c:pt>
                <c:pt idx="257">
                  <c:v>6.6711865999999993E-3</c:v>
                </c:pt>
                <c:pt idx="258">
                  <c:v>6.5661101999999983E-3</c:v>
                </c:pt>
                <c:pt idx="259">
                  <c:v>6.4446885999999998E-3</c:v>
                </c:pt>
                <c:pt idx="260">
                  <c:v>6.2825335999999992E-3</c:v>
                </c:pt>
                <c:pt idx="261">
                  <c:v>6.0739373999999999E-3</c:v>
                </c:pt>
                <c:pt idx="262">
                  <c:v>5.8492554000000004E-3</c:v>
                </c:pt>
                <c:pt idx="263">
                  <c:v>5.6375458000000002E-3</c:v>
                </c:pt>
                <c:pt idx="264">
                  <c:v>5.4689046000000003E-3</c:v>
                </c:pt>
                <c:pt idx="265">
                  <c:v>5.3588986000000002E-3</c:v>
                </c:pt>
                <c:pt idx="266">
                  <c:v>5.2750968000000011E-3</c:v>
                </c:pt>
                <c:pt idx="267">
                  <c:v>5.1811766000000011E-3</c:v>
                </c:pt>
                <c:pt idx="268">
                  <c:v>5.0636466E-3</c:v>
                </c:pt>
                <c:pt idx="269">
                  <c:v>4.9129071999999994E-3</c:v>
                </c:pt>
                <c:pt idx="270">
                  <c:v>4.7432282000000004E-3</c:v>
                </c:pt>
                <c:pt idx="271">
                  <c:v>4.5940456000000008E-3</c:v>
                </c:pt>
                <c:pt idx="272">
                  <c:v>4.4780724000000006E-3</c:v>
                </c:pt>
                <c:pt idx="273">
                  <c:v>4.3958274000000007E-3</c:v>
                </c:pt>
                <c:pt idx="274">
                  <c:v>4.3504240000000003E-3</c:v>
                </c:pt>
                <c:pt idx="275">
                  <c:v>4.3247388000000001E-3</c:v>
                </c:pt>
                <c:pt idx="276">
                  <c:v>4.3052801999999991E-3</c:v>
                </c:pt>
                <c:pt idx="277">
                  <c:v>4.2855621999999998E-3</c:v>
                </c:pt>
                <c:pt idx="278">
                  <c:v>4.2523530000000004E-3</c:v>
                </c:pt>
                <c:pt idx="279">
                  <c:v>4.1957933999999999E-3</c:v>
                </c:pt>
                <c:pt idx="280">
                  <c:v>4.1197750000000009E-3</c:v>
                </c:pt>
                <c:pt idx="281">
                  <c:v>4.020147E-3</c:v>
                </c:pt>
                <c:pt idx="282">
                  <c:v>3.9031358000000001E-3</c:v>
                </c:pt>
                <c:pt idx="283">
                  <c:v>3.7734117999999998E-3</c:v>
                </c:pt>
                <c:pt idx="284">
                  <c:v>3.6309748000000002E-3</c:v>
                </c:pt>
                <c:pt idx="285">
                  <c:v>3.4864623999999998E-3</c:v>
                </c:pt>
                <c:pt idx="286">
                  <c:v>3.3557005999999999E-3</c:v>
                </c:pt>
                <c:pt idx="287">
                  <c:v>3.2350574000000001E-3</c:v>
                </c:pt>
                <c:pt idx="288">
                  <c:v>3.1232352000000003E-3</c:v>
                </c:pt>
                <c:pt idx="289">
                  <c:v>3.0269799999999999E-3</c:v>
                </c:pt>
                <c:pt idx="290">
                  <c:v>2.9338380000000002E-3</c:v>
                </c:pt>
                <c:pt idx="291">
                  <c:v>2.8427718000000003E-3</c:v>
                </c:pt>
                <c:pt idx="292">
                  <c:v>2.7719424E-3</c:v>
                </c:pt>
                <c:pt idx="293">
                  <c:v>2.7216096E-3</c:v>
                </c:pt>
                <c:pt idx="294">
                  <c:v>2.6694606E-3</c:v>
                </c:pt>
                <c:pt idx="295">
                  <c:v>2.6123822E-3</c:v>
                </c:pt>
                <c:pt idx="296">
                  <c:v>2.5524495999999998E-3</c:v>
                </c:pt>
                <c:pt idx="297">
                  <c:v>2.4860309999999997E-3</c:v>
                </c:pt>
                <c:pt idx="298">
                  <c:v>2.4372546E-3</c:v>
                </c:pt>
                <c:pt idx="299">
                  <c:v>2.4286927999999999E-3</c:v>
                </c:pt>
                <c:pt idx="300">
                  <c:v>2.4489296000000005E-3</c:v>
                </c:pt>
                <c:pt idx="301">
                  <c:v>2.4774689999999999E-3</c:v>
                </c:pt>
                <c:pt idx="302">
                  <c:v>2.5060082000000002E-3</c:v>
                </c:pt>
                <c:pt idx="303">
                  <c:v>2.5169051999999999E-3</c:v>
                </c:pt>
                <c:pt idx="304">
                  <c:v>2.5057490000000003E-3</c:v>
                </c:pt>
                <c:pt idx="305">
                  <c:v>2.4881066000000001E-3</c:v>
                </c:pt>
                <c:pt idx="306">
                  <c:v>2.4574915999999998E-3</c:v>
                </c:pt>
                <c:pt idx="307">
                  <c:v>2.3908135999999997E-3</c:v>
                </c:pt>
                <c:pt idx="308">
                  <c:v>2.2805479999999999E-3</c:v>
                </c:pt>
                <c:pt idx="309">
                  <c:v>2.1412243999999999E-3</c:v>
                </c:pt>
                <c:pt idx="310">
                  <c:v>1.9961930000000003E-3</c:v>
                </c:pt>
                <c:pt idx="311">
                  <c:v>1.8724364E-3</c:v>
                </c:pt>
                <c:pt idx="312">
                  <c:v>1.7837051999999999E-3</c:v>
                </c:pt>
                <c:pt idx="313">
                  <c:v>1.7183243999999999E-3</c:v>
                </c:pt>
                <c:pt idx="314">
                  <c:v>1.6443816000000001E-3</c:v>
                </c:pt>
                <c:pt idx="315">
                  <c:v>1.5574663999999999E-3</c:v>
                </c:pt>
                <c:pt idx="316">
                  <c:v>1.4913071999999999E-3</c:v>
                </c:pt>
                <c:pt idx="317">
                  <c:v>1.4705511999999999E-3</c:v>
                </c:pt>
                <c:pt idx="318">
                  <c:v>1.5022038000000002E-3</c:v>
                </c:pt>
                <c:pt idx="319">
                  <c:v>1.5893784000000002E-3</c:v>
                </c:pt>
                <c:pt idx="320">
                  <c:v>1.6916009999999998E-3</c:v>
                </c:pt>
                <c:pt idx="321">
                  <c:v>1.7551655999999999E-3</c:v>
                </c:pt>
                <c:pt idx="322">
                  <c:v>1.7774781999999999E-3</c:v>
                </c:pt>
                <c:pt idx="323">
                  <c:v>1.7686569999999999E-3</c:v>
                </c:pt>
                <c:pt idx="324">
                  <c:v>1.7328532E-3</c:v>
                </c:pt>
                <c:pt idx="325">
                  <c:v>1.6918604E-3</c:v>
                </c:pt>
                <c:pt idx="326">
                  <c:v>1.6591700000000002E-3</c:v>
                </c:pt>
                <c:pt idx="327">
                  <c:v>1.6298524000000001E-3</c:v>
                </c:pt>
                <c:pt idx="328">
                  <c:v>1.6205121999999998E-3</c:v>
                </c:pt>
                <c:pt idx="329">
                  <c:v>1.6493108E-3</c:v>
                </c:pt>
                <c:pt idx="330">
                  <c:v>1.7110593999999999E-3</c:v>
                </c:pt>
                <c:pt idx="331">
                  <c:v>1.7824076000000002E-3</c:v>
                </c:pt>
                <c:pt idx="332">
                  <c:v>1.8285894E-3</c:v>
                </c:pt>
                <c:pt idx="333">
                  <c:v>1.8187304000000001E-3</c:v>
                </c:pt>
                <c:pt idx="334">
                  <c:v>1.7437499999999999E-3</c:v>
                </c:pt>
                <c:pt idx="335">
                  <c:v>1.6218094000000002E-3</c:v>
                </c:pt>
                <c:pt idx="336">
                  <c:v>1.4858586E-3</c:v>
                </c:pt>
                <c:pt idx="337">
                  <c:v>1.3717014E-3</c:v>
                </c:pt>
                <c:pt idx="338">
                  <c:v>1.2969804000000002E-3</c:v>
                </c:pt>
                <c:pt idx="339">
                  <c:v>1.2528742E-3</c:v>
                </c:pt>
                <c:pt idx="340">
                  <c:v>1.2188866E-3</c:v>
                </c:pt>
                <c:pt idx="341">
                  <c:v>1.1786722E-3</c:v>
                </c:pt>
                <c:pt idx="342">
                  <c:v>1.1145885400000001E-3</c:v>
                </c:pt>
                <c:pt idx="343">
                  <c:v>1.02897074E-3</c:v>
                </c:pt>
                <c:pt idx="344">
                  <c:v>9.4413127999999993E-4</c:v>
                </c:pt>
                <c:pt idx="345">
                  <c:v>8.7615590000000008E-4</c:v>
                </c:pt>
                <c:pt idx="346">
                  <c:v>8.3568203999999997E-4</c:v>
                </c:pt>
                <c:pt idx="347">
                  <c:v>8.3516313999999997E-4</c:v>
                </c:pt>
                <c:pt idx="348">
                  <c:v>8.6032959999999994E-4</c:v>
                </c:pt>
                <c:pt idx="349">
                  <c:v>8.8367992000000007E-4</c:v>
                </c:pt>
                <c:pt idx="350">
                  <c:v>8.8627440000000007E-4</c:v>
                </c:pt>
                <c:pt idx="351">
                  <c:v>8.5021111999999987E-4</c:v>
                </c:pt>
                <c:pt idx="352">
                  <c:v>7.7367395999999985E-4</c:v>
                </c:pt>
                <c:pt idx="353">
                  <c:v>6.7819709999999999E-4</c:v>
                </c:pt>
                <c:pt idx="354">
                  <c:v>5.9465485999999994E-4</c:v>
                </c:pt>
                <c:pt idx="355">
                  <c:v>5.5184593999999996E-4</c:v>
                </c:pt>
                <c:pt idx="356">
                  <c:v>5.7208287999999997E-4</c:v>
                </c:pt>
                <c:pt idx="357">
                  <c:v>6.4732279999999993E-4</c:v>
                </c:pt>
                <c:pt idx="358">
                  <c:v>7.4124298000000002E-4</c:v>
                </c:pt>
                <c:pt idx="359">
                  <c:v>8.1414786000000002E-4</c:v>
                </c:pt>
                <c:pt idx="360">
                  <c:v>8.3671982000000007E-4</c:v>
                </c:pt>
                <c:pt idx="361">
                  <c:v>7.9624594000000004E-4</c:v>
                </c:pt>
                <c:pt idx="362">
                  <c:v>7.031041E-4</c:v>
                </c:pt>
                <c:pt idx="363">
                  <c:v>5.9361704000000012E-4</c:v>
                </c:pt>
                <c:pt idx="364">
                  <c:v>4.9969686000000003E-4</c:v>
                </c:pt>
                <c:pt idx="365">
                  <c:v>4.4158051999999999E-4</c:v>
                </c:pt>
                <c:pt idx="366">
                  <c:v>4.3146204000000003E-4</c:v>
                </c:pt>
                <c:pt idx="367">
                  <c:v>4.6207690000000005E-4</c:v>
                </c:pt>
                <c:pt idx="368">
                  <c:v>5.0825863999999998E-4</c:v>
                </c:pt>
                <c:pt idx="369">
                  <c:v>5.4146798000000011E-4</c:v>
                </c:pt>
                <c:pt idx="370">
                  <c:v>5.3809515999999995E-4</c:v>
                </c:pt>
                <c:pt idx="371">
                  <c:v>4.8672446000000002E-4</c:v>
                </c:pt>
                <c:pt idx="372">
                  <c:v>4.0759282000000005E-4</c:v>
                </c:pt>
                <c:pt idx="373">
                  <c:v>3.4454696E-4</c:v>
                </c:pt>
                <c:pt idx="374">
                  <c:v>3.3313125999999996E-4</c:v>
                </c:pt>
                <c:pt idx="375">
                  <c:v>3.7594017999999999E-4</c:v>
                </c:pt>
                <c:pt idx="376">
                  <c:v>4.4806672E-4</c:v>
                </c:pt>
                <c:pt idx="377">
                  <c:v>5.0618308000000001E-4</c:v>
                </c:pt>
                <c:pt idx="378">
                  <c:v>5.0514528E-4</c:v>
                </c:pt>
                <c:pt idx="379">
                  <c:v>4.4469387999999997E-4</c:v>
                </c:pt>
                <c:pt idx="380">
                  <c:v>3.5881658000000004E-4</c:v>
                </c:pt>
                <c:pt idx="381">
                  <c:v>2.7475542000000001E-4</c:v>
                </c:pt>
                <c:pt idx="382">
                  <c:v>2.0392611999999998E-4</c:v>
                </c:pt>
                <c:pt idx="383">
                  <c:v>1.4555032000000001E-4</c:v>
                </c:pt>
                <c:pt idx="384">
                  <c:v>7.9650540000000009E-5</c:v>
                </c:pt>
                <c:pt idx="385">
                  <c:v>3.1133799999999975E-6</c:v>
                </c:pt>
                <c:pt idx="386">
                  <c:v>-5.5262412000000001E-5</c:v>
                </c:pt>
                <c:pt idx="387">
                  <c:v>-6.3824204000000002E-5</c:v>
                </c:pt>
                <c:pt idx="388">
                  <c:v>-3.8917240000000095E-6</c:v>
                </c:pt>
                <c:pt idx="389">
                  <c:v>1.1389767599999999E-4</c:v>
                </c:pt>
                <c:pt idx="390">
                  <c:v>2.4751339599999998E-4</c:v>
                </c:pt>
                <c:pt idx="391">
                  <c:v>3.5362762800000001E-4</c:v>
                </c:pt>
                <c:pt idx="392">
                  <c:v>4.1122507999999999E-4</c:v>
                </c:pt>
                <c:pt idx="393">
                  <c:v>4.0914950000000004E-4</c:v>
                </c:pt>
                <c:pt idx="394">
                  <c:v>3.6815670000000004E-4</c:v>
                </c:pt>
                <c:pt idx="395">
                  <c:v>3.1756433999999999E-4</c:v>
                </c:pt>
                <c:pt idx="396">
                  <c:v>2.6230192E-4</c:v>
                </c:pt>
                <c:pt idx="397">
                  <c:v>2.1274735999999997E-4</c:v>
                </c:pt>
                <c:pt idx="398">
                  <c:v>1.7746244000000001E-4</c:v>
                </c:pt>
                <c:pt idx="399">
                  <c:v>1.3984248400000001E-4</c:v>
                </c:pt>
                <c:pt idx="400">
                  <c:v>9.2882395999999986E-5</c:v>
                </c:pt>
                <c:pt idx="401">
                  <c:v>5.1370711999999992E-5</c:v>
                </c:pt>
                <c:pt idx="402">
                  <c:v>1.1675163999999999E-5</c:v>
                </c:pt>
                <c:pt idx="403">
                  <c:v>-1.9199151999999999E-5</c:v>
                </c:pt>
                <c:pt idx="404">
                  <c:v>-1.5566879999999997E-5</c:v>
                </c:pt>
                <c:pt idx="405">
                  <c:v>2.3869208E-5</c:v>
                </c:pt>
                <c:pt idx="406">
                  <c:v>8.6655631999999985E-5</c:v>
                </c:pt>
                <c:pt idx="407">
                  <c:v>1.5696604E-4</c:v>
                </c:pt>
                <c:pt idx="408">
                  <c:v>2.0885563599999998E-4</c:v>
                </c:pt>
                <c:pt idx="409">
                  <c:v>2.1015287599999996E-4</c:v>
                </c:pt>
                <c:pt idx="410">
                  <c:v>1.5385266799999999E-4</c:v>
                </c:pt>
                <c:pt idx="411">
                  <c:v>5.4484067999999988E-5</c:v>
                </c:pt>
                <c:pt idx="412">
                  <c:v>-6.6937591999999992E-5</c:v>
                </c:pt>
                <c:pt idx="413">
                  <c:v>-1.9251043199999999E-4</c:v>
                </c:pt>
                <c:pt idx="414">
                  <c:v>-3.12115968E-4</c:v>
                </c:pt>
                <c:pt idx="415">
                  <c:v>-4.1978689999999999E-4</c:v>
                </c:pt>
                <c:pt idx="416">
                  <c:v>-5.2045271999999997E-4</c:v>
                </c:pt>
                <c:pt idx="417">
                  <c:v>-6.1177842000000005E-4</c:v>
                </c:pt>
                <c:pt idx="418">
                  <c:v>-6.7793765999999995E-4</c:v>
                </c:pt>
                <c:pt idx="419">
                  <c:v>-7.0440135999999998E-4</c:v>
                </c:pt>
                <c:pt idx="420">
                  <c:v>-6.8260771999999995E-4</c:v>
                </c:pt>
                <c:pt idx="421">
                  <c:v>-6.1229730000000003E-4</c:v>
                </c:pt>
                <c:pt idx="422">
                  <c:v>-5.0981533999999999E-4</c:v>
                </c:pt>
                <c:pt idx="423">
                  <c:v>-3.9954992000000003E-4</c:v>
                </c:pt>
                <c:pt idx="424">
                  <c:v>-2.9187898000000001E-4</c:v>
                </c:pt>
                <c:pt idx="425">
                  <c:v>-2.0262886399999999E-4</c:v>
                </c:pt>
                <c:pt idx="426">
                  <c:v>-1.5177706399999998E-4</c:v>
                </c:pt>
                <c:pt idx="427">
                  <c:v>-1.4684754399999999E-4</c:v>
                </c:pt>
                <c:pt idx="428">
                  <c:v>-1.9069426399999999E-4</c:v>
                </c:pt>
                <c:pt idx="429">
                  <c:v>-2.7345818399999999E-4</c:v>
                </c:pt>
                <c:pt idx="430">
                  <c:v>-3.5907602000000003E-4</c:v>
                </c:pt>
                <c:pt idx="431">
                  <c:v>-4.1122505999999996E-4</c:v>
                </c:pt>
                <c:pt idx="432">
                  <c:v>-4.1667347999999993E-4</c:v>
                </c:pt>
                <c:pt idx="433">
                  <c:v>-3.81648E-4</c:v>
                </c:pt>
                <c:pt idx="434">
                  <c:v>-3.4843865999999998E-4</c:v>
                </c:pt>
                <c:pt idx="435">
                  <c:v>-3.6634058000000001E-4</c:v>
                </c:pt>
                <c:pt idx="436">
                  <c:v>-4.4702891999999999E-4</c:v>
                </c:pt>
                <c:pt idx="437">
                  <c:v>-5.6481831999999994E-4</c:v>
                </c:pt>
                <c:pt idx="438">
                  <c:v>-6.7612152E-4</c:v>
                </c:pt>
                <c:pt idx="439">
                  <c:v>-7.370918E-4</c:v>
                </c:pt>
                <c:pt idx="440">
                  <c:v>-7.4176185999999999E-4</c:v>
                </c:pt>
                <c:pt idx="441">
                  <c:v>-7.1581706000000008E-4</c:v>
                </c:pt>
                <c:pt idx="442">
                  <c:v>-6.9713680000000006E-4</c:v>
                </c:pt>
                <c:pt idx="443">
                  <c:v>-7.0984974E-4</c:v>
                </c:pt>
                <c:pt idx="444">
                  <c:v>-7.557720400000001E-4</c:v>
                </c:pt>
                <c:pt idx="445">
                  <c:v>-8.1648288000000005E-4</c:v>
                </c:pt>
                <c:pt idx="446">
                  <c:v>-8.7122639999999993E-4</c:v>
                </c:pt>
                <c:pt idx="447">
                  <c:v>-8.969117400000001E-4</c:v>
                </c:pt>
                <c:pt idx="448">
                  <c:v>-8.8393933999999998E-4</c:v>
                </c:pt>
                <c:pt idx="449">
                  <c:v>-8.3827647999999992E-4</c:v>
                </c:pt>
                <c:pt idx="450">
                  <c:v>-7.7133890000000008E-4</c:v>
                </c:pt>
                <c:pt idx="451">
                  <c:v>-7.0232574000000003E-4</c:v>
                </c:pt>
                <c:pt idx="452">
                  <c:v>-6.5147394E-4</c:v>
                </c:pt>
                <c:pt idx="453">
                  <c:v>-6.3668541999999996E-4</c:v>
                </c:pt>
                <c:pt idx="454">
                  <c:v>-6.5329009999999998E-4</c:v>
                </c:pt>
                <c:pt idx="455">
                  <c:v>-6.8442386000000001E-4</c:v>
                </c:pt>
                <c:pt idx="456">
                  <c:v>-7.0673637999999991E-4</c:v>
                </c:pt>
                <c:pt idx="457">
                  <c:v>-7.0440134000000006E-4</c:v>
                </c:pt>
                <c:pt idx="458">
                  <c:v>-6.685975E-4</c:v>
                </c:pt>
                <c:pt idx="459">
                  <c:v>-6.1437286E-4</c:v>
                </c:pt>
                <c:pt idx="460">
                  <c:v>-5.6196435999999995E-4</c:v>
                </c:pt>
                <c:pt idx="461">
                  <c:v>-5.1941490000000003E-4</c:v>
                </c:pt>
                <c:pt idx="462">
                  <c:v>-5.0540472000000004E-4</c:v>
                </c:pt>
                <c:pt idx="463">
                  <c:v>-5.4068965999999998E-4</c:v>
                </c:pt>
                <c:pt idx="464">
                  <c:v>-6.1826462000000011E-4</c:v>
                </c:pt>
                <c:pt idx="465">
                  <c:v>-7.0881196000000001E-4</c:v>
                </c:pt>
                <c:pt idx="466">
                  <c:v>-7.7678733999999997E-4</c:v>
                </c:pt>
                <c:pt idx="467">
                  <c:v>-7.7445230000000001E-4</c:v>
                </c:pt>
                <c:pt idx="468">
                  <c:v>-6.7871598000000008E-4</c:v>
                </c:pt>
                <c:pt idx="469">
                  <c:v>-5.1189091200000013E-4</c:v>
                </c:pt>
                <c:pt idx="470">
                  <c:v>-3.1989939600000005E-4</c:v>
                </c:pt>
                <c:pt idx="471">
                  <c:v>-1.5852272799999999E-4</c:v>
                </c:pt>
                <c:pt idx="472">
                  <c:v>-6.4602551999999992E-5</c:v>
                </c:pt>
                <c:pt idx="473">
                  <c:v>-4.3068371999999999E-5</c:v>
                </c:pt>
                <c:pt idx="474">
                  <c:v>-8.1726119999999991E-5</c:v>
                </c:pt>
                <c:pt idx="475">
                  <c:v>-1.54112116E-4</c:v>
                </c:pt>
                <c:pt idx="476">
                  <c:v>-2.1949300400000001E-4</c:v>
                </c:pt>
                <c:pt idx="477">
                  <c:v>-2.6489640000000001E-4</c:v>
                </c:pt>
                <c:pt idx="478">
                  <c:v>-2.8876562000000009E-4</c:v>
                </c:pt>
                <c:pt idx="479">
                  <c:v>-2.7345819999999998E-4</c:v>
                </c:pt>
                <c:pt idx="480">
                  <c:v>-2.2468197199999998E-4</c:v>
                </c:pt>
                <c:pt idx="481">
                  <c:v>-1.5956053200000001E-4</c:v>
                </c:pt>
                <c:pt idx="482">
                  <c:v>-7.8353312000000014E-5</c:v>
                </c:pt>
                <c:pt idx="483">
                  <c:v>1.0896807999999992E-5</c:v>
                </c:pt>
                <c:pt idx="484">
                  <c:v>7.5758807999999999E-5</c:v>
                </c:pt>
                <c:pt idx="485">
                  <c:v>1.1078428799999999E-4</c:v>
                </c:pt>
                <c:pt idx="486">
                  <c:v>1.12859872E-4</c:v>
                </c:pt>
                <c:pt idx="487">
                  <c:v>7.5758807999999999E-5</c:v>
                </c:pt>
                <c:pt idx="488">
                  <c:v>1.4788527999999999E-5</c:v>
                </c:pt>
                <c:pt idx="489">
                  <c:v>-4.3327812000000002E-5</c:v>
                </c:pt>
                <c:pt idx="490">
                  <c:v>-8.48395E-5</c:v>
                </c:pt>
                <c:pt idx="491">
                  <c:v>-9.573631599999999E-5</c:v>
                </c:pt>
                <c:pt idx="492">
                  <c:v>-5.8375812000000004E-5</c:v>
                </c:pt>
                <c:pt idx="493">
                  <c:v>2.6982587999999995E-5</c:v>
                </c:pt>
                <c:pt idx="494">
                  <c:v>1.45550328E-4</c:v>
                </c:pt>
                <c:pt idx="495">
                  <c:v>2.6152358799999998E-4</c:v>
                </c:pt>
                <c:pt idx="496">
                  <c:v>3.3442848000000004E-4</c:v>
                </c:pt>
                <c:pt idx="497">
                  <c:v>3.4558476000000002E-4</c:v>
                </c:pt>
                <c:pt idx="498">
                  <c:v>3.0147860000000003E-4</c:v>
                </c:pt>
                <c:pt idx="499">
                  <c:v>2.1793633599999999E-4</c:v>
                </c:pt>
                <c:pt idx="500">
                  <c:v>1.2609174800000002E-4</c:v>
                </c:pt>
                <c:pt idx="501">
                  <c:v>5.1889615999999996E-5</c:v>
                </c:pt>
                <c:pt idx="502">
                  <c:v>-1.7642464000000001E-5</c:v>
                </c:pt>
                <c:pt idx="503">
                  <c:v>-8.6396184000000001E-5</c:v>
                </c:pt>
                <c:pt idx="504">
                  <c:v>-1.2635118000000001E-4</c:v>
                </c:pt>
                <c:pt idx="505">
                  <c:v>-1.3076179599999998E-4</c:v>
                </c:pt>
                <c:pt idx="506">
                  <c:v>-1.00146932E-4</c:v>
                </c:pt>
                <c:pt idx="507">
                  <c:v>-1.4788531999999997E-5</c:v>
                </c:pt>
                <c:pt idx="508">
                  <c:v>1.0429808800000001E-4</c:v>
                </c:pt>
                <c:pt idx="509">
                  <c:v>2.1326624800000003E-4</c:v>
                </c:pt>
                <c:pt idx="510">
                  <c:v>3.0511085199999999E-4</c:v>
                </c:pt>
                <c:pt idx="511">
                  <c:v>3.6270829999999999E-4</c:v>
                </c:pt>
                <c:pt idx="512">
                  <c:v>3.6115162E-4</c:v>
                </c:pt>
                <c:pt idx="513">
                  <c:v>3.0926202399999999E-4</c:v>
                </c:pt>
                <c:pt idx="514">
                  <c:v>2.1923357199999998E-4</c:v>
                </c:pt>
                <c:pt idx="515">
                  <c:v>9.9628032000000023E-5</c:v>
                </c:pt>
                <c:pt idx="516">
                  <c:v>-1.3750728000000005E-5</c:v>
                </c:pt>
                <c:pt idx="517">
                  <c:v>-1.1026538800000001E-4</c:v>
                </c:pt>
                <c:pt idx="518">
                  <c:v>-1.9795881199999999E-4</c:v>
                </c:pt>
                <c:pt idx="519">
                  <c:v>-2.6723144000000002E-4</c:v>
                </c:pt>
                <c:pt idx="520">
                  <c:v>-3.0588920000000001E-4</c:v>
                </c:pt>
                <c:pt idx="521">
                  <c:v>-3.1237540000000002E-4</c:v>
                </c:pt>
                <c:pt idx="522">
                  <c:v>-2.7190151600000001E-4</c:v>
                </c:pt>
                <c:pt idx="523">
                  <c:v>-1.9095374E-4</c:v>
                </c:pt>
                <c:pt idx="524">
                  <c:v>-1.0767092000000001E-4</c:v>
                </c:pt>
                <c:pt idx="525">
                  <c:v>-4.7997872000000007E-5</c:v>
                </c:pt>
                <c:pt idx="526">
                  <c:v>-2.0236944000000003E-5</c:v>
                </c:pt>
                <c:pt idx="527">
                  <c:v>-2.8279832000000004E-5</c:v>
                </c:pt>
                <c:pt idx="528">
                  <c:v>-4.7219536000000003E-5</c:v>
                </c:pt>
                <c:pt idx="529">
                  <c:v>-4.3327816000000013E-5</c:v>
                </c:pt>
                <c:pt idx="530">
                  <c:v>-2.0755840000000002E-5</c:v>
                </c:pt>
                <c:pt idx="531">
                  <c:v>6.2267519999999972E-6</c:v>
                </c:pt>
                <c:pt idx="532">
                  <c:v>3.2690447999999999E-5</c:v>
                </c:pt>
                <c:pt idx="533">
                  <c:v>3.7619959999999993E-5</c:v>
                </c:pt>
                <c:pt idx="534">
                  <c:v>1.1934607999999999E-5</c:v>
                </c:pt>
                <c:pt idx="535">
                  <c:v>-2.0236935999999998E-5</c:v>
                </c:pt>
                <c:pt idx="536">
                  <c:v>-5.1370696000000002E-5</c:v>
                </c:pt>
                <c:pt idx="537">
                  <c:v>-8.4839487999999994E-5</c:v>
                </c:pt>
                <c:pt idx="538">
                  <c:v>-1.1052483200000001E-4</c:v>
                </c:pt>
                <c:pt idx="539">
                  <c:v>-1.2764840000000001E-4</c:v>
                </c:pt>
                <c:pt idx="540">
                  <c:v>-1.4451252E-4</c:v>
                </c:pt>
                <c:pt idx="541">
                  <c:v>-1.4684756000000001E-4</c:v>
                </c:pt>
                <c:pt idx="542">
                  <c:v>-1.26351168E-4</c:v>
                </c:pt>
                <c:pt idx="543">
                  <c:v>-9.2104039999999987E-5</c:v>
                </c:pt>
                <c:pt idx="544">
                  <c:v>-5.6559664000000008E-5</c:v>
                </c:pt>
                <c:pt idx="545">
                  <c:v>-3.5284935999999997E-5</c:v>
                </c:pt>
                <c:pt idx="546">
                  <c:v>-4.9035675999999996E-5</c:v>
                </c:pt>
                <c:pt idx="547">
                  <c:v>-8.9250108000000003E-5</c:v>
                </c:pt>
                <c:pt idx="548">
                  <c:v>-1.2194055599999999E-4</c:v>
                </c:pt>
                <c:pt idx="549">
                  <c:v>-1.2583227599999999E-4</c:v>
                </c:pt>
                <c:pt idx="550">
                  <c:v>-9.4957963999999989E-5</c:v>
                </c:pt>
                <c:pt idx="551">
                  <c:v>-3.7101064000000011E-5</c:v>
                </c:pt>
                <c:pt idx="552">
                  <c:v>2.7242035999999996E-5</c:v>
                </c:pt>
                <c:pt idx="553">
                  <c:v>7.5239916000000002E-5</c:v>
                </c:pt>
                <c:pt idx="554">
                  <c:v>1.0741146E-4</c:v>
                </c:pt>
                <c:pt idx="555">
                  <c:v>1.3309682E-4</c:v>
                </c:pt>
                <c:pt idx="556">
                  <c:v>1.6786285999999999E-4</c:v>
                </c:pt>
                <c:pt idx="557">
                  <c:v>2.2053080000000001E-4</c:v>
                </c:pt>
                <c:pt idx="558">
                  <c:v>2.8954398E-4</c:v>
                </c:pt>
                <c:pt idx="559">
                  <c:v>3.7516184E-4</c:v>
                </c:pt>
                <c:pt idx="560">
                  <c:v>4.6986036000000003E-4</c:v>
                </c:pt>
                <c:pt idx="561">
                  <c:v>5.5599710000000006E-4</c:v>
                </c:pt>
                <c:pt idx="562">
                  <c:v>6.0918394000000005E-4</c:v>
                </c:pt>
                <c:pt idx="563">
                  <c:v>6.0684889999999998E-4</c:v>
                </c:pt>
                <c:pt idx="564">
                  <c:v>5.3472234E-4</c:v>
                </c:pt>
                <c:pt idx="565">
                  <c:v>4.0084716399999996E-4</c:v>
                </c:pt>
                <c:pt idx="566">
                  <c:v>2.40767744E-4</c:v>
                </c:pt>
                <c:pt idx="567">
                  <c:v>1.0403864799999999E-4</c:v>
                </c:pt>
                <c:pt idx="568">
                  <c:v>3.3728236000000005E-5</c:v>
                </c:pt>
                <c:pt idx="569">
                  <c:v>4.6441196000000001E-5</c:v>
                </c:pt>
                <c:pt idx="570">
                  <c:v>1.3361573199999999E-4</c:v>
                </c:pt>
                <c:pt idx="571">
                  <c:v>2.4907009200000001E-4</c:v>
                </c:pt>
                <c:pt idx="572">
                  <c:v>3.3728240799999994E-4</c:v>
                </c:pt>
                <c:pt idx="573">
                  <c:v>3.632272E-4</c:v>
                </c:pt>
                <c:pt idx="574">
                  <c:v>3.0744587600000002E-4</c:v>
                </c:pt>
                <c:pt idx="575">
                  <c:v>1.8628365600000001E-4</c:v>
                </c:pt>
                <c:pt idx="576">
                  <c:v>5.0073456000000014E-5</c:v>
                </c:pt>
                <c:pt idx="577">
                  <c:v>-5.0073464000000002E-5</c:v>
                </c:pt>
                <c:pt idx="578">
                  <c:v>-8.3023352000000011E-5</c:v>
                </c:pt>
                <c:pt idx="579">
                  <c:v>-3.2949888000000008E-5</c:v>
                </c:pt>
                <c:pt idx="580">
                  <c:v>7.4202131999999993E-5</c:v>
                </c:pt>
                <c:pt idx="581">
                  <c:v>1.9147263199999998E-4</c:v>
                </c:pt>
                <c:pt idx="582">
                  <c:v>2.8565225199999998E-4</c:v>
                </c:pt>
                <c:pt idx="583">
                  <c:v>3.3313124000000004E-4</c:v>
                </c:pt>
                <c:pt idx="584">
                  <c:v>3.2482890000000002E-4</c:v>
                </c:pt>
                <c:pt idx="585">
                  <c:v>2.7683102000000003E-4</c:v>
                </c:pt>
                <c:pt idx="586">
                  <c:v>2.1404460000000003E-4</c:v>
                </c:pt>
                <c:pt idx="587">
                  <c:v>1.5047984E-4</c:v>
                </c:pt>
                <c:pt idx="588">
                  <c:v>1.03779196E-4</c:v>
                </c:pt>
                <c:pt idx="589">
                  <c:v>8.7433976000000005E-5</c:v>
                </c:pt>
                <c:pt idx="590">
                  <c:v>9.4957975999999995E-5</c:v>
                </c:pt>
                <c:pt idx="591">
                  <c:v>1.0896817599999999E-4</c:v>
                </c:pt>
                <c:pt idx="592">
                  <c:v>1.2687009599999998E-4</c:v>
                </c:pt>
                <c:pt idx="593">
                  <c:v>1.4425311999999998E-4</c:v>
                </c:pt>
                <c:pt idx="594">
                  <c:v>1.5073931999999999E-4</c:v>
                </c:pt>
                <c:pt idx="595">
                  <c:v>1.5618772000000001E-4</c:v>
                </c:pt>
                <c:pt idx="596">
                  <c:v>1.717546E-4</c:v>
                </c:pt>
                <c:pt idx="597">
                  <c:v>1.7927857999999999E-4</c:v>
                </c:pt>
              </c:numCache>
            </c:numRef>
          </c:val>
          <c:smooth val="0"/>
        </c:ser>
        <c:dLbls>
          <c:showLegendKey val="0"/>
          <c:showVal val="0"/>
          <c:showCatName val="0"/>
          <c:showSerName val="0"/>
          <c:showPercent val="0"/>
          <c:showBubbleSize val="0"/>
        </c:dLbls>
        <c:marker val="1"/>
        <c:smooth val="0"/>
        <c:axId val="139603328"/>
        <c:axId val="139617408"/>
      </c:lineChart>
      <c:catAx>
        <c:axId val="139603328"/>
        <c:scaling>
          <c:orientation val="minMax"/>
        </c:scaling>
        <c:delete val="0"/>
        <c:axPos val="b"/>
        <c:majorTickMark val="out"/>
        <c:minorTickMark val="none"/>
        <c:tickLblPos val="nextTo"/>
        <c:crossAx val="139617408"/>
        <c:crosses val="autoZero"/>
        <c:auto val="1"/>
        <c:lblAlgn val="ctr"/>
        <c:lblOffset val="100"/>
        <c:noMultiLvlLbl val="0"/>
      </c:catAx>
      <c:valAx>
        <c:axId val="139617408"/>
        <c:scaling>
          <c:orientation val="minMax"/>
        </c:scaling>
        <c:delete val="0"/>
        <c:axPos val="l"/>
        <c:majorGridlines/>
        <c:numFmt formatCode="0.00E+00" sourceLinked="1"/>
        <c:majorTickMark val="out"/>
        <c:minorTickMark val="none"/>
        <c:tickLblPos val="nextTo"/>
        <c:crossAx val="139603328"/>
        <c:crosses val="autoZero"/>
        <c:crossBetween val="between"/>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779293346885677E-2"/>
          <c:y val="8.858990509493106E-2"/>
          <c:w val="0.91038103456633257"/>
          <c:h val="0.87783636543216725"/>
        </c:manualLayout>
      </c:layout>
      <c:lineChart>
        <c:grouping val="standard"/>
        <c:varyColors val="0"/>
        <c:ser>
          <c:idx val="0"/>
          <c:order val="0"/>
          <c:marker>
            <c:symbol val="none"/>
          </c:marker>
          <c:val>
            <c:numRef>
              <c:f>Sheet1!$DE$2:$DE$599</c:f>
              <c:numCache>
                <c:formatCode>0.00E+00</c:formatCode>
                <c:ptCount val="598"/>
                <c:pt idx="0">
                  <c:v>3.126348E-4</c:v>
                </c:pt>
                <c:pt idx="1">
                  <c:v>3.2690449999999999E-4</c:v>
                </c:pt>
                <c:pt idx="2">
                  <c:v>2.9058175999999999E-4</c:v>
                </c:pt>
                <c:pt idx="3">
                  <c:v>2.7890659999999998E-4</c:v>
                </c:pt>
                <c:pt idx="4">
                  <c:v>2.8669003999999998E-4</c:v>
                </c:pt>
                <c:pt idx="5">
                  <c:v>3.2872062000000003E-4</c:v>
                </c:pt>
                <c:pt idx="6">
                  <c:v>4.1044674000000005E-4</c:v>
                </c:pt>
                <c:pt idx="7">
                  <c:v>5.1837710000000002E-4</c:v>
                </c:pt>
                <c:pt idx="8">
                  <c:v>6.3201534000000004E-4</c:v>
                </c:pt>
                <c:pt idx="9">
                  <c:v>7.4331853999999998E-4</c:v>
                </c:pt>
                <c:pt idx="10">
                  <c:v>8.5358394000000003E-4</c:v>
                </c:pt>
                <c:pt idx="11">
                  <c:v>9.6696263999999986E-4</c:v>
                </c:pt>
                <c:pt idx="12">
                  <c:v>1.09331378E-3</c:v>
                </c:pt>
                <c:pt idx="13">
                  <c:v>1.2225189399999998E-3</c:v>
                </c:pt>
                <c:pt idx="14">
                  <c:v>1.3198120000000001E-3</c:v>
                </c:pt>
                <c:pt idx="15">
                  <c:v>1.3678098000000001E-3</c:v>
                </c:pt>
                <c:pt idx="16">
                  <c:v>1.3602858E-3</c:v>
                </c:pt>
                <c:pt idx="17">
                  <c:v>1.2949050000000001E-3</c:v>
                </c:pt>
                <c:pt idx="18">
                  <c:v>1.2028010000000001E-3</c:v>
                </c:pt>
                <c:pt idx="19">
                  <c:v>1.1208153599999997E-3</c:v>
                </c:pt>
                <c:pt idx="20">
                  <c:v>1.05802896E-3</c:v>
                </c:pt>
                <c:pt idx="21">
                  <c:v>1.01573902E-3</c:v>
                </c:pt>
                <c:pt idx="22">
                  <c:v>9.9005361999999998E-4</c:v>
                </c:pt>
                <c:pt idx="23">
                  <c:v>9.6436816000000007E-4</c:v>
                </c:pt>
                <c:pt idx="24">
                  <c:v>9.3297495999999989E-4</c:v>
                </c:pt>
                <c:pt idx="25">
                  <c:v>8.9276058E-4</c:v>
                </c:pt>
                <c:pt idx="26">
                  <c:v>8.374981599999999E-4</c:v>
                </c:pt>
                <c:pt idx="27">
                  <c:v>7.7030111999999999E-4</c:v>
                </c:pt>
                <c:pt idx="28">
                  <c:v>6.8701831999999998E-4</c:v>
                </c:pt>
                <c:pt idx="29">
                  <c:v>5.9335758000000005E-4</c:v>
                </c:pt>
                <c:pt idx="30">
                  <c:v>5.0696140000000003E-4</c:v>
                </c:pt>
                <c:pt idx="31">
                  <c:v>4.3587263999999995E-4</c:v>
                </c:pt>
                <c:pt idx="32">
                  <c:v>3.8553971999999995E-4</c:v>
                </c:pt>
                <c:pt idx="33">
                  <c:v>3.6634055999999998E-4</c:v>
                </c:pt>
                <c:pt idx="34">
                  <c:v>3.6815670000000004E-4</c:v>
                </c:pt>
                <c:pt idx="35">
                  <c:v>3.8268578000000004E-4</c:v>
                </c:pt>
                <c:pt idx="36">
                  <c:v>4.1226285999999997E-4</c:v>
                </c:pt>
                <c:pt idx="37">
                  <c:v>4.4106160000000001E-4</c:v>
                </c:pt>
                <c:pt idx="38">
                  <c:v>4.5429346000000004E-4</c:v>
                </c:pt>
                <c:pt idx="39">
                  <c:v>4.5195842000000003E-4</c:v>
                </c:pt>
                <c:pt idx="40">
                  <c:v>4.2290024E-4</c:v>
                </c:pt>
                <c:pt idx="41">
                  <c:v>3.5570319999999998E-4</c:v>
                </c:pt>
                <c:pt idx="42">
                  <c:v>2.7164204400000004E-4</c:v>
                </c:pt>
                <c:pt idx="43">
                  <c:v>1.9795880400000002E-4</c:v>
                </c:pt>
                <c:pt idx="44">
                  <c:v>1.58003824E-4</c:v>
                </c:pt>
                <c:pt idx="45">
                  <c:v>1.7875966400000002E-4</c:v>
                </c:pt>
                <c:pt idx="46">
                  <c:v>2.8227942400000001E-4</c:v>
                </c:pt>
                <c:pt idx="47">
                  <c:v>4.6026075999999999E-4</c:v>
                </c:pt>
                <c:pt idx="48">
                  <c:v>6.8053215999999998E-4</c:v>
                </c:pt>
                <c:pt idx="49">
                  <c:v>8.9431722000000004E-4</c:v>
                </c:pt>
                <c:pt idx="50">
                  <c:v>1.0453160400000002E-3</c:v>
                </c:pt>
                <c:pt idx="51">
                  <c:v>1.09876234E-3</c:v>
                </c:pt>
                <c:pt idx="52">
                  <c:v>1.0639962999999999E-3</c:v>
                </c:pt>
                <c:pt idx="53">
                  <c:v>9.8719963999999985E-4</c:v>
                </c:pt>
                <c:pt idx="54">
                  <c:v>9.2155937999999996E-4</c:v>
                </c:pt>
                <c:pt idx="55">
                  <c:v>9.0547358000000013E-4</c:v>
                </c:pt>
                <c:pt idx="56">
                  <c:v>9.4542859999999988E-4</c:v>
                </c:pt>
                <c:pt idx="57">
                  <c:v>1.01262568E-3</c:v>
                </c:pt>
                <c:pt idx="58">
                  <c:v>1.0593263399999999E-3</c:v>
                </c:pt>
                <c:pt idx="59">
                  <c:v>1.05880746E-3</c:v>
                </c:pt>
                <c:pt idx="60">
                  <c:v>1.01366346E-3</c:v>
                </c:pt>
                <c:pt idx="61">
                  <c:v>9.3271564000000013E-4</c:v>
                </c:pt>
                <c:pt idx="62">
                  <c:v>8.3905486000000003E-4</c:v>
                </c:pt>
                <c:pt idx="63">
                  <c:v>7.6900388000000004E-4</c:v>
                </c:pt>
                <c:pt idx="64">
                  <c:v>7.2256268000000005E-4</c:v>
                </c:pt>
                <c:pt idx="65">
                  <c:v>6.8883444000000012E-4</c:v>
                </c:pt>
                <c:pt idx="66">
                  <c:v>6.7456479999999995E-4</c:v>
                </c:pt>
                <c:pt idx="67">
                  <c:v>6.6263019999999984E-4</c:v>
                </c:pt>
                <c:pt idx="68">
                  <c:v>6.3590705999999999E-4</c:v>
                </c:pt>
                <c:pt idx="69">
                  <c:v>6.1411342000000006E-4</c:v>
                </c:pt>
                <c:pt idx="70">
                  <c:v>5.9958432000000003E-4</c:v>
                </c:pt>
                <c:pt idx="71">
                  <c:v>5.8401744000000002E-4</c:v>
                </c:pt>
                <c:pt idx="72">
                  <c:v>5.9076308000000012E-4</c:v>
                </c:pt>
                <c:pt idx="73">
                  <c:v>6.1359449999999992E-4</c:v>
                </c:pt>
                <c:pt idx="74">
                  <c:v>6.2890194E-4</c:v>
                </c:pt>
                <c:pt idx="75">
                  <c:v>6.5458729999999998E-4</c:v>
                </c:pt>
                <c:pt idx="76">
                  <c:v>6.9194782000000002E-4</c:v>
                </c:pt>
                <c:pt idx="77">
                  <c:v>7.2515718000000008E-4</c:v>
                </c:pt>
                <c:pt idx="78">
                  <c:v>7.7808458000000003E-4</c:v>
                </c:pt>
                <c:pt idx="79">
                  <c:v>8.6603751999999993E-4</c:v>
                </c:pt>
                <c:pt idx="80">
                  <c:v>9.6774110000000008E-4</c:v>
                </c:pt>
                <c:pt idx="81">
                  <c:v>1.0829359199999999E-3</c:v>
                </c:pt>
                <c:pt idx="82">
                  <c:v>1.2025414999999999E-3</c:v>
                </c:pt>
                <c:pt idx="83">
                  <c:v>1.2832297999999999E-3</c:v>
                </c:pt>
                <c:pt idx="84">
                  <c:v>1.2974994000000001E-3</c:v>
                </c:pt>
                <c:pt idx="85">
                  <c:v>1.24405314E-3</c:v>
                </c:pt>
                <c:pt idx="86">
                  <c:v>1.12989612E-3</c:v>
                </c:pt>
                <c:pt idx="87">
                  <c:v>9.8979414000000009E-4</c:v>
                </c:pt>
                <c:pt idx="88">
                  <c:v>8.8316103999999999E-4</c:v>
                </c:pt>
                <c:pt idx="89">
                  <c:v>8.4138987999999996E-4</c:v>
                </c:pt>
                <c:pt idx="90">
                  <c:v>8.5591894000000004E-4</c:v>
                </c:pt>
                <c:pt idx="91">
                  <c:v>9.0910576000000011E-4</c:v>
                </c:pt>
                <c:pt idx="92">
                  <c:v>9.617737000000001E-4</c:v>
                </c:pt>
                <c:pt idx="93">
                  <c:v>9.638492800000002E-4</c:v>
                </c:pt>
                <c:pt idx="94">
                  <c:v>9.1533249999999999E-4</c:v>
                </c:pt>
                <c:pt idx="95">
                  <c:v>8.5228668000000005E-4</c:v>
                </c:pt>
                <c:pt idx="96">
                  <c:v>8.0299158000000004E-4</c:v>
                </c:pt>
                <c:pt idx="97">
                  <c:v>8.0558605999999993E-4</c:v>
                </c:pt>
                <c:pt idx="98">
                  <c:v>8.8082597999999989E-4</c:v>
                </c:pt>
                <c:pt idx="99">
                  <c:v>9.9420471999999999E-4</c:v>
                </c:pt>
                <c:pt idx="100">
                  <c:v>1.1065457400000001E-3</c:v>
                </c:pt>
                <c:pt idx="101">
                  <c:v>1.21058444E-3</c:v>
                </c:pt>
                <c:pt idx="102">
                  <c:v>1.2912728E-3</c:v>
                </c:pt>
                <c:pt idx="103">
                  <c:v>1.3346005999999998E-3</c:v>
                </c:pt>
                <c:pt idx="104">
                  <c:v>1.3483513999999999E-3</c:v>
                </c:pt>
                <c:pt idx="105">
                  <c:v>1.3262981999999999E-3</c:v>
                </c:pt>
                <c:pt idx="106">
                  <c:v>1.2502798799999999E-3</c:v>
                </c:pt>
                <c:pt idx="107">
                  <c:v>1.14157114E-3</c:v>
                </c:pt>
                <c:pt idx="108">
                  <c:v>1.0468726400000002E-3</c:v>
                </c:pt>
                <c:pt idx="109">
                  <c:v>9.9212903999999985E-4</c:v>
                </c:pt>
                <c:pt idx="110">
                  <c:v>9.9472363999999992E-4</c:v>
                </c:pt>
                <c:pt idx="111">
                  <c:v>1.0442781599999998E-3</c:v>
                </c:pt>
                <c:pt idx="112">
                  <c:v>1.0902004999999999E-3</c:v>
                </c:pt>
                <c:pt idx="113">
                  <c:v>1.0831954E-3</c:v>
                </c:pt>
                <c:pt idx="114">
                  <c:v>1.0172956600000001E-3</c:v>
                </c:pt>
                <c:pt idx="115">
                  <c:v>9.2311600000000008E-4</c:v>
                </c:pt>
                <c:pt idx="116">
                  <c:v>8.5073006000000004E-4</c:v>
                </c:pt>
                <c:pt idx="117">
                  <c:v>8.3957366E-4</c:v>
                </c:pt>
                <c:pt idx="118">
                  <c:v>9.0002505999999991E-4</c:v>
                </c:pt>
                <c:pt idx="119">
                  <c:v>1.0152200000000001E-3</c:v>
                </c:pt>
                <c:pt idx="120">
                  <c:v>1.1431278600000001E-3</c:v>
                </c:pt>
                <c:pt idx="121">
                  <c:v>1.2450909999999998E-3</c:v>
                </c:pt>
                <c:pt idx="122">
                  <c:v>1.3102126000000003E-3</c:v>
                </c:pt>
                <c:pt idx="123">
                  <c:v>1.3387518000000001E-3</c:v>
                </c:pt>
                <c:pt idx="124">
                  <c:v>1.3333033999999998E-3</c:v>
                </c:pt>
                <c:pt idx="125">
                  <c:v>1.3112504000000001E-3</c:v>
                </c:pt>
                <c:pt idx="126">
                  <c:v>1.2821922000000002E-3</c:v>
                </c:pt>
                <c:pt idx="127">
                  <c:v>1.2463883999999999E-3</c:v>
                </c:pt>
                <c:pt idx="128">
                  <c:v>1.2100658000000002E-3</c:v>
                </c:pt>
                <c:pt idx="129">
                  <c:v>1.1841210000000002E-3</c:v>
                </c:pt>
                <c:pt idx="130">
                  <c:v>1.1649218E-3</c:v>
                </c:pt>
                <c:pt idx="131">
                  <c:v>1.1446847999999998E-3</c:v>
                </c:pt>
                <c:pt idx="132">
                  <c:v>1.1189994E-3</c:v>
                </c:pt>
                <c:pt idx="133">
                  <c:v>1.0850116599999998E-3</c:v>
                </c:pt>
                <c:pt idx="134">
                  <c:v>1.0333814800000001E-3</c:v>
                </c:pt>
                <c:pt idx="135">
                  <c:v>9.6929777999999985E-4</c:v>
                </c:pt>
                <c:pt idx="136">
                  <c:v>9.0625192000000007E-4</c:v>
                </c:pt>
                <c:pt idx="137">
                  <c:v>8.4138987999999996E-4</c:v>
                </c:pt>
                <c:pt idx="138">
                  <c:v>7.8093850000000007E-4</c:v>
                </c:pt>
                <c:pt idx="139">
                  <c:v>7.5629094E-4</c:v>
                </c:pt>
                <c:pt idx="140">
                  <c:v>7.7263618000000009E-4</c:v>
                </c:pt>
                <c:pt idx="141">
                  <c:v>8.1907743999999995E-4</c:v>
                </c:pt>
                <c:pt idx="142">
                  <c:v>8.9016627999999993E-4</c:v>
                </c:pt>
                <c:pt idx="143">
                  <c:v>9.5087710000000007E-4</c:v>
                </c:pt>
                <c:pt idx="144">
                  <c:v>9.5736330000000002E-4</c:v>
                </c:pt>
                <c:pt idx="145">
                  <c:v>9.1455437999999993E-4</c:v>
                </c:pt>
                <c:pt idx="146">
                  <c:v>8.4917340000000008E-4</c:v>
                </c:pt>
                <c:pt idx="147">
                  <c:v>7.8093850000000007E-4</c:v>
                </c:pt>
                <c:pt idx="148">
                  <c:v>7.3864848000000009E-4</c:v>
                </c:pt>
                <c:pt idx="149">
                  <c:v>7.3164338000000014E-4</c:v>
                </c:pt>
                <c:pt idx="150">
                  <c:v>7.3968626000000008E-4</c:v>
                </c:pt>
                <c:pt idx="151">
                  <c:v>7.4202129999999993E-4</c:v>
                </c:pt>
                <c:pt idx="152">
                  <c:v>7.3371896000000002E-4</c:v>
                </c:pt>
                <c:pt idx="153">
                  <c:v>7.0647692000000005E-4</c:v>
                </c:pt>
                <c:pt idx="154">
                  <c:v>6.5484677999999997E-4</c:v>
                </c:pt>
                <c:pt idx="155">
                  <c:v>5.8894698000000001E-4</c:v>
                </c:pt>
                <c:pt idx="156">
                  <c:v>5.2304717999999994E-4</c:v>
                </c:pt>
                <c:pt idx="157">
                  <c:v>4.6233634000000004E-4</c:v>
                </c:pt>
                <c:pt idx="158">
                  <c:v>4.2938644E-4</c:v>
                </c:pt>
                <c:pt idx="159">
                  <c:v>4.4728833999999995E-4</c:v>
                </c:pt>
                <c:pt idx="160">
                  <c:v>5.079991799999999E-4</c:v>
                </c:pt>
                <c:pt idx="161">
                  <c:v>5.9802763999999994E-4</c:v>
                </c:pt>
                <c:pt idx="162">
                  <c:v>7.0803359999999994E-4</c:v>
                </c:pt>
                <c:pt idx="163">
                  <c:v>8.1855846000000005E-4</c:v>
                </c:pt>
                <c:pt idx="164">
                  <c:v>9.0754913999999999E-4</c:v>
                </c:pt>
                <c:pt idx="165">
                  <c:v>9.6566539999999991E-4</c:v>
                </c:pt>
                <c:pt idx="166">
                  <c:v>9.7941613999999997E-4</c:v>
                </c:pt>
                <c:pt idx="167">
                  <c:v>9.4049893999999994E-4</c:v>
                </c:pt>
                <c:pt idx="168">
                  <c:v>8.5280551999999986E-4</c:v>
                </c:pt>
                <c:pt idx="169">
                  <c:v>7.3994562000000001E-4</c:v>
                </c:pt>
                <c:pt idx="170">
                  <c:v>6.3045866000000005E-4</c:v>
                </c:pt>
                <c:pt idx="171">
                  <c:v>5.4691642E-4</c:v>
                </c:pt>
                <c:pt idx="172">
                  <c:v>5.0255079999999999E-4</c:v>
                </c:pt>
                <c:pt idx="173">
                  <c:v>4.8231384000000006E-4</c:v>
                </c:pt>
                <c:pt idx="174">
                  <c:v>4.7037924000000001E-4</c:v>
                </c:pt>
                <c:pt idx="175">
                  <c:v>4.6934143999999999E-4</c:v>
                </c:pt>
                <c:pt idx="176">
                  <c:v>4.7971935999999995E-4</c:v>
                </c:pt>
                <c:pt idx="177">
                  <c:v>5.0281023999999993E-4</c:v>
                </c:pt>
                <c:pt idx="178">
                  <c:v>5.6014825999999994E-4</c:v>
                </c:pt>
                <c:pt idx="179">
                  <c:v>6.3824210000000005E-4</c:v>
                </c:pt>
                <c:pt idx="180">
                  <c:v>6.9116950000000011E-4</c:v>
                </c:pt>
                <c:pt idx="181">
                  <c:v>7.0855250000000005E-4</c:v>
                </c:pt>
                <c:pt idx="182">
                  <c:v>6.8701831999999998E-4</c:v>
                </c:pt>
                <c:pt idx="183">
                  <c:v>6.1904294000000003E-4</c:v>
                </c:pt>
                <c:pt idx="184">
                  <c:v>5.4613805999999992E-4</c:v>
                </c:pt>
                <c:pt idx="185">
                  <c:v>5.1240982E-4</c:v>
                </c:pt>
                <c:pt idx="186">
                  <c:v>5.0773976E-4</c:v>
                </c:pt>
                <c:pt idx="187">
                  <c:v>5.3057118000000001E-4</c:v>
                </c:pt>
                <c:pt idx="188">
                  <c:v>5.9387649999999997E-4</c:v>
                </c:pt>
                <c:pt idx="189">
                  <c:v>6.7741876000000005E-4</c:v>
                </c:pt>
                <c:pt idx="190">
                  <c:v>7.7056056000000003E-4</c:v>
                </c:pt>
                <c:pt idx="191">
                  <c:v>8.7849087999999995E-4</c:v>
                </c:pt>
                <c:pt idx="192">
                  <c:v>9.7552450000000014E-4</c:v>
                </c:pt>
                <c:pt idx="193">
                  <c:v>1.0326031199999999E-3</c:v>
                </c:pt>
                <c:pt idx="194">
                  <c:v>1.04427828E-3</c:v>
                </c:pt>
                <c:pt idx="195">
                  <c:v>1.0180740600000001E-3</c:v>
                </c:pt>
                <c:pt idx="196">
                  <c:v>9.6955734000000007E-4</c:v>
                </c:pt>
                <c:pt idx="197">
                  <c:v>9.2752670000000005E-4</c:v>
                </c:pt>
                <c:pt idx="198">
                  <c:v>9.1740815999999999E-4</c:v>
                </c:pt>
                <c:pt idx="199">
                  <c:v>9.5528748000000001E-4</c:v>
                </c:pt>
                <c:pt idx="200">
                  <c:v>1.0274141E-3</c:v>
                </c:pt>
                <c:pt idx="201">
                  <c:v>1.1153670200000003E-3</c:v>
                </c:pt>
                <c:pt idx="202">
                  <c:v>1.2061738600000001E-3</c:v>
                </c:pt>
                <c:pt idx="203">
                  <c:v>1.2806354000000002E-3</c:v>
                </c:pt>
                <c:pt idx="204">
                  <c:v>1.3205903999999999E-3</c:v>
                </c:pt>
                <c:pt idx="205">
                  <c:v>1.3299303999999999E-3</c:v>
                </c:pt>
                <c:pt idx="206">
                  <c:v>1.3143634E-3</c:v>
                </c:pt>
                <c:pt idx="207">
                  <c:v>1.2816730000000001E-3</c:v>
                </c:pt>
                <c:pt idx="208">
                  <c:v>1.2518365999999999E-3</c:v>
                </c:pt>
                <c:pt idx="209">
                  <c:v>1.2321185999999999E-3</c:v>
                </c:pt>
                <c:pt idx="210">
                  <c:v>1.2105844000000001E-3</c:v>
                </c:pt>
                <c:pt idx="211">
                  <c:v>1.1776345999999999E-3</c:v>
                </c:pt>
                <c:pt idx="212">
                  <c:v>1.1262638E-3</c:v>
                </c:pt>
                <c:pt idx="213">
                  <c:v>1.0429809000000001E-3</c:v>
                </c:pt>
                <c:pt idx="214">
                  <c:v>9.3686670000000009E-4</c:v>
                </c:pt>
                <c:pt idx="215">
                  <c:v>8.4009265999999993E-4</c:v>
                </c:pt>
                <c:pt idx="216">
                  <c:v>7.7082002E-4</c:v>
                </c:pt>
                <c:pt idx="217">
                  <c:v>7.2904890000000003E-4</c:v>
                </c:pt>
                <c:pt idx="218">
                  <c:v>7.062174799999999E-4</c:v>
                </c:pt>
                <c:pt idx="219">
                  <c:v>6.7923487999999998E-4</c:v>
                </c:pt>
                <c:pt idx="220">
                  <c:v>6.2630749999999995E-4</c:v>
                </c:pt>
                <c:pt idx="221">
                  <c:v>5.5340260000000003E-4</c:v>
                </c:pt>
                <c:pt idx="222">
                  <c:v>4.9476733999999996E-4</c:v>
                </c:pt>
                <c:pt idx="223">
                  <c:v>4.8880004000000001E-4</c:v>
                </c:pt>
                <c:pt idx="224">
                  <c:v>5.6066714000000003E-4</c:v>
                </c:pt>
                <c:pt idx="225">
                  <c:v>7.0907136E-4</c:v>
                </c:pt>
                <c:pt idx="226">
                  <c:v>9.0469509999999988E-4</c:v>
                </c:pt>
                <c:pt idx="227">
                  <c:v>1.09512988E-3</c:v>
                </c:pt>
                <c:pt idx="228">
                  <c:v>1.2386047000000002E-3</c:v>
                </c:pt>
                <c:pt idx="229">
                  <c:v>1.3364165999999998E-3</c:v>
                </c:pt>
                <c:pt idx="230">
                  <c:v>1.4256668E-3</c:v>
                </c:pt>
                <c:pt idx="231">
                  <c:v>1.560061E-3</c:v>
                </c:pt>
                <c:pt idx="232">
                  <c:v>1.7792946E-3</c:v>
                </c:pt>
                <c:pt idx="233">
                  <c:v>2.0761030000000001E-3</c:v>
                </c:pt>
                <c:pt idx="234">
                  <c:v>2.3848462E-3</c:v>
                </c:pt>
                <c:pt idx="235">
                  <c:v>2.6315812000000001E-3</c:v>
                </c:pt>
                <c:pt idx="236">
                  <c:v>2.7807637999999997E-3</c:v>
                </c:pt>
                <c:pt idx="237">
                  <c:v>2.8461447999999999E-3</c:v>
                </c:pt>
                <c:pt idx="238">
                  <c:v>2.8819485999999998E-3</c:v>
                </c:pt>
                <c:pt idx="239">
                  <c:v>2.9574478E-3</c:v>
                </c:pt>
                <c:pt idx="240">
                  <c:v>3.1180461999999998E-3</c:v>
                </c:pt>
                <c:pt idx="241">
                  <c:v>3.3554409999999998E-3</c:v>
                </c:pt>
                <c:pt idx="242">
                  <c:v>3.6351257999999997E-3</c:v>
                </c:pt>
                <c:pt idx="243">
                  <c:v>3.9233726000000007E-3</c:v>
                </c:pt>
                <c:pt idx="244">
                  <c:v>4.1872313999999997E-3</c:v>
                </c:pt>
                <c:pt idx="245">
                  <c:v>4.401276E-3</c:v>
                </c:pt>
                <c:pt idx="246">
                  <c:v>4.5662849999999998E-3</c:v>
                </c:pt>
                <c:pt idx="247">
                  <c:v>4.6939334000000001E-3</c:v>
                </c:pt>
                <c:pt idx="248">
                  <c:v>4.8057554000000002E-3</c:v>
                </c:pt>
                <c:pt idx="249">
                  <c:v>4.9284741999999996E-3</c:v>
                </c:pt>
                <c:pt idx="250">
                  <c:v>5.0688354000000008E-3</c:v>
                </c:pt>
                <c:pt idx="251">
                  <c:v>5.2208719999999997E-3</c:v>
                </c:pt>
                <c:pt idx="252">
                  <c:v>5.3747248000000003E-3</c:v>
                </c:pt>
                <c:pt idx="253">
                  <c:v>5.5163835999999999E-3</c:v>
                </c:pt>
                <c:pt idx="254">
                  <c:v>5.6554478000000004E-3</c:v>
                </c:pt>
                <c:pt idx="255">
                  <c:v>5.8098194000000009E-3</c:v>
                </c:pt>
                <c:pt idx="256">
                  <c:v>5.9470674000000005E-3</c:v>
                </c:pt>
                <c:pt idx="257">
                  <c:v>6.0230856000000003E-3</c:v>
                </c:pt>
                <c:pt idx="258">
                  <c:v>6.0025892000000001E-3</c:v>
                </c:pt>
                <c:pt idx="259">
                  <c:v>5.8663789999999997E-3</c:v>
                </c:pt>
                <c:pt idx="260">
                  <c:v>5.6393620000000002E-3</c:v>
                </c:pt>
                <c:pt idx="261">
                  <c:v>5.3949618000000005E-3</c:v>
                </c:pt>
                <c:pt idx="262">
                  <c:v>5.1925924000000004E-3</c:v>
                </c:pt>
                <c:pt idx="263">
                  <c:v>5.0524903999999999E-3</c:v>
                </c:pt>
                <c:pt idx="264">
                  <c:v>4.9476734000000007E-3</c:v>
                </c:pt>
                <c:pt idx="265">
                  <c:v>4.8407808000000014E-3</c:v>
                </c:pt>
                <c:pt idx="266">
                  <c:v>4.7126136000000002E-3</c:v>
                </c:pt>
                <c:pt idx="267">
                  <c:v>4.5520152000000005E-3</c:v>
                </c:pt>
                <c:pt idx="268">
                  <c:v>4.3735149999999997E-3</c:v>
                </c:pt>
                <c:pt idx="269">
                  <c:v>4.1978685999999998E-3</c:v>
                </c:pt>
                <c:pt idx="270">
                  <c:v>4.0222223999999999E-3</c:v>
                </c:pt>
                <c:pt idx="271">
                  <c:v>3.8476138E-3</c:v>
                </c:pt>
                <c:pt idx="272">
                  <c:v>3.6883128000000003E-3</c:v>
                </c:pt>
                <c:pt idx="273">
                  <c:v>3.5321249999999997E-3</c:v>
                </c:pt>
                <c:pt idx="274">
                  <c:v>3.375678E-3</c:v>
                </c:pt>
                <c:pt idx="275">
                  <c:v>3.2259763999999995E-3</c:v>
                </c:pt>
                <c:pt idx="276">
                  <c:v>3.0780911999999999E-3</c:v>
                </c:pt>
                <c:pt idx="277">
                  <c:v>2.9387676000000003E-3</c:v>
                </c:pt>
                <c:pt idx="278">
                  <c:v>2.8243510000000001E-3</c:v>
                </c:pt>
                <c:pt idx="279">
                  <c:v>2.7291334E-3</c:v>
                </c:pt>
                <c:pt idx="280">
                  <c:v>2.6388455999999997E-3</c:v>
                </c:pt>
                <c:pt idx="281">
                  <c:v>2.5340285999999996E-3</c:v>
                </c:pt>
                <c:pt idx="282">
                  <c:v>2.3983374000000001E-3</c:v>
                </c:pt>
                <c:pt idx="283">
                  <c:v>2.2408526E-3</c:v>
                </c:pt>
                <c:pt idx="284">
                  <c:v>2.0862216000000003E-3</c:v>
                </c:pt>
                <c:pt idx="285">
                  <c:v>1.9564976E-3</c:v>
                </c:pt>
                <c:pt idx="286">
                  <c:v>1.8729552E-3</c:v>
                </c:pt>
                <c:pt idx="287">
                  <c:v>1.8397457999999999E-3</c:v>
                </c:pt>
                <c:pt idx="288">
                  <c:v>1.8472698E-3</c:v>
                </c:pt>
                <c:pt idx="289">
                  <c:v>1.8918949999999998E-3</c:v>
                </c:pt>
                <c:pt idx="290">
                  <c:v>1.961946E-3</c:v>
                </c:pt>
                <c:pt idx="291">
                  <c:v>2.0449693999999999E-3</c:v>
                </c:pt>
                <c:pt idx="292">
                  <c:v>2.1285115999999998E-3</c:v>
                </c:pt>
                <c:pt idx="293">
                  <c:v>2.2014164000000004E-3</c:v>
                </c:pt>
                <c:pt idx="294">
                  <c:v>2.2437063999999995E-3</c:v>
                </c:pt>
                <c:pt idx="295">
                  <c:v>2.2634243999999997E-3</c:v>
                </c:pt>
                <c:pt idx="296">
                  <c:v>2.2834019999999995E-3</c:v>
                </c:pt>
                <c:pt idx="297">
                  <c:v>2.3186869999999998E-3</c:v>
                </c:pt>
                <c:pt idx="298">
                  <c:v>2.3817329999999996E-3</c:v>
                </c:pt>
                <c:pt idx="299">
                  <c:v>2.4740964000000004E-3</c:v>
                </c:pt>
                <c:pt idx="300">
                  <c:v>2.5545252000000003E-3</c:v>
                </c:pt>
                <c:pt idx="301">
                  <c:v>2.5625679999999999E-3</c:v>
                </c:pt>
                <c:pt idx="302">
                  <c:v>2.4779877999999999E-3</c:v>
                </c:pt>
                <c:pt idx="303">
                  <c:v>2.3041575999999996E-3</c:v>
                </c:pt>
                <c:pt idx="304">
                  <c:v>2.0714328000000001E-3</c:v>
                </c:pt>
                <c:pt idx="305">
                  <c:v>1.8332596E-3</c:v>
                </c:pt>
                <c:pt idx="306">
                  <c:v>1.6350414E-3</c:v>
                </c:pt>
                <c:pt idx="307">
                  <c:v>1.4892318E-3</c:v>
                </c:pt>
                <c:pt idx="308">
                  <c:v>1.3862308000000001E-3</c:v>
                </c:pt>
                <c:pt idx="309">
                  <c:v>1.3203309999999999E-3</c:v>
                </c:pt>
                <c:pt idx="310">
                  <c:v>1.287381E-3</c:v>
                </c:pt>
                <c:pt idx="311">
                  <c:v>1.2707762E-3</c:v>
                </c:pt>
                <c:pt idx="312">
                  <c:v>1.2445717999999999E-3</c:v>
                </c:pt>
                <c:pt idx="313">
                  <c:v>1.1838610399999999E-3</c:v>
                </c:pt>
                <c:pt idx="314">
                  <c:v>1.0720389399999999E-3</c:v>
                </c:pt>
                <c:pt idx="315">
                  <c:v>9.3089931999999992E-4</c:v>
                </c:pt>
                <c:pt idx="316">
                  <c:v>8.1181273999999994E-4</c:v>
                </c:pt>
                <c:pt idx="317">
                  <c:v>7.5058307999999998E-4</c:v>
                </c:pt>
                <c:pt idx="318">
                  <c:v>7.5914486000000004E-4</c:v>
                </c:pt>
                <c:pt idx="319">
                  <c:v>8.1778012000000011E-4</c:v>
                </c:pt>
                <c:pt idx="320">
                  <c:v>8.8186375999999998E-4</c:v>
                </c:pt>
                <c:pt idx="321">
                  <c:v>9.2545102000000001E-4</c:v>
                </c:pt>
                <c:pt idx="322">
                  <c:v>9.5399029999999993E-4</c:v>
                </c:pt>
                <c:pt idx="323">
                  <c:v>9.8460508000000006E-4</c:v>
                </c:pt>
                <c:pt idx="324">
                  <c:v>1.0281923199999998E-3</c:v>
                </c:pt>
                <c:pt idx="325">
                  <c:v>1.0780062999999999E-3</c:v>
                </c:pt>
                <c:pt idx="326">
                  <c:v>1.1036916200000001E-3</c:v>
                </c:pt>
                <c:pt idx="327">
                  <c:v>1.08267634E-3</c:v>
                </c:pt>
                <c:pt idx="328">
                  <c:v>1.0115876799999999E-3</c:v>
                </c:pt>
                <c:pt idx="329">
                  <c:v>9.0806793999999996E-4</c:v>
                </c:pt>
                <c:pt idx="330">
                  <c:v>8.0221320000000015E-4</c:v>
                </c:pt>
                <c:pt idx="331">
                  <c:v>7.1088754000000001E-4</c:v>
                </c:pt>
                <c:pt idx="332">
                  <c:v>6.3045866000000005E-4</c:v>
                </c:pt>
                <c:pt idx="333">
                  <c:v>5.6507775999999998E-4</c:v>
                </c:pt>
                <c:pt idx="334">
                  <c:v>5.2460387999999996E-4</c:v>
                </c:pt>
                <c:pt idx="335">
                  <c:v>5.1163148000000006E-4</c:v>
                </c:pt>
                <c:pt idx="336">
                  <c:v>5.4250580000000004E-4</c:v>
                </c:pt>
                <c:pt idx="337">
                  <c:v>6.1800516000000004E-4</c:v>
                </c:pt>
                <c:pt idx="338">
                  <c:v>7.0777417999999992E-4</c:v>
                </c:pt>
                <c:pt idx="339">
                  <c:v>7.8353299999999999E-4</c:v>
                </c:pt>
                <c:pt idx="340">
                  <c:v>8.2841749999999997E-4</c:v>
                </c:pt>
                <c:pt idx="341">
                  <c:v>8.2737970000000007E-4</c:v>
                </c:pt>
                <c:pt idx="342">
                  <c:v>7.9365145999999993E-4</c:v>
                </c:pt>
                <c:pt idx="343">
                  <c:v>7.4669135999999993E-4</c:v>
                </c:pt>
                <c:pt idx="344">
                  <c:v>6.7586205999999992E-4</c:v>
                </c:pt>
                <c:pt idx="345">
                  <c:v>5.6715333999999998E-4</c:v>
                </c:pt>
                <c:pt idx="346">
                  <c:v>4.1874908000000006E-4</c:v>
                </c:pt>
                <c:pt idx="347">
                  <c:v>2.4284334000000004E-4</c:v>
                </c:pt>
                <c:pt idx="348">
                  <c:v>7.108876000000002E-5</c:v>
                </c:pt>
                <c:pt idx="349">
                  <c:v>-5.0073459999999998E-5</c:v>
                </c:pt>
                <c:pt idx="350">
                  <c:v>-8.3282795999999997E-5</c:v>
                </c:pt>
                <c:pt idx="351">
                  <c:v>-1.8939696000000007E-5</c:v>
                </c:pt>
                <c:pt idx="352">
                  <c:v>1.2220000399999997E-4</c:v>
                </c:pt>
                <c:pt idx="353">
                  <c:v>2.9136010399999997E-4</c:v>
                </c:pt>
                <c:pt idx="354">
                  <c:v>4.42358844E-4</c:v>
                </c:pt>
                <c:pt idx="355">
                  <c:v>5.4276521999999995E-4</c:v>
                </c:pt>
                <c:pt idx="356">
                  <c:v>5.910225599999999E-4</c:v>
                </c:pt>
                <c:pt idx="357">
                  <c:v>6.1048115999999997E-4</c:v>
                </c:pt>
                <c:pt idx="358">
                  <c:v>6.2890198000000006E-4</c:v>
                </c:pt>
                <c:pt idx="359">
                  <c:v>6.5121449999999996E-4</c:v>
                </c:pt>
                <c:pt idx="360">
                  <c:v>6.6963531999999994E-4</c:v>
                </c:pt>
                <c:pt idx="361">
                  <c:v>6.6496526000000005E-4</c:v>
                </c:pt>
                <c:pt idx="362">
                  <c:v>6.078867E-4</c:v>
                </c:pt>
                <c:pt idx="363">
                  <c:v>4.9839963999999989E-4</c:v>
                </c:pt>
                <c:pt idx="364">
                  <c:v>3.5933550799999999E-4</c:v>
                </c:pt>
                <c:pt idx="365">
                  <c:v>2.2390364000000003E-4</c:v>
                </c:pt>
                <c:pt idx="366">
                  <c:v>1.3335627599999998E-4</c:v>
                </c:pt>
                <c:pt idx="367">
                  <c:v>1.21940576E-4</c:v>
                </c:pt>
                <c:pt idx="368">
                  <c:v>1.8550533599999999E-4</c:v>
                </c:pt>
                <c:pt idx="369">
                  <c:v>3.0225694799999999E-4</c:v>
                </c:pt>
                <c:pt idx="370">
                  <c:v>4.3172149600000001E-4</c:v>
                </c:pt>
                <c:pt idx="371">
                  <c:v>5.2797670000000001E-4</c:v>
                </c:pt>
                <c:pt idx="372">
                  <c:v>5.6533720000000003E-4</c:v>
                </c:pt>
                <c:pt idx="373">
                  <c:v>5.4510023999999999E-4</c:v>
                </c:pt>
                <c:pt idx="374">
                  <c:v>4.8516774000000008E-4</c:v>
                </c:pt>
                <c:pt idx="375">
                  <c:v>4.2964587999999999E-4</c:v>
                </c:pt>
                <c:pt idx="376">
                  <c:v>4.2601362000000006E-4</c:v>
                </c:pt>
                <c:pt idx="377">
                  <c:v>4.9191342000000002E-4</c:v>
                </c:pt>
                <c:pt idx="378">
                  <c:v>6.1722678000000004E-4</c:v>
                </c:pt>
                <c:pt idx="379">
                  <c:v>7.7263605999999992E-4</c:v>
                </c:pt>
                <c:pt idx="380">
                  <c:v>9.0728953999999994E-4</c:v>
                </c:pt>
                <c:pt idx="381">
                  <c:v>9.7604326000000005E-4</c:v>
                </c:pt>
                <c:pt idx="382">
                  <c:v>9.7500546000000004E-4</c:v>
                </c:pt>
                <c:pt idx="383">
                  <c:v>9.2571037999999994E-4</c:v>
                </c:pt>
                <c:pt idx="384">
                  <c:v>8.6422128000000005E-4</c:v>
                </c:pt>
                <c:pt idx="385">
                  <c:v>8.1674231999999988E-4</c:v>
                </c:pt>
                <c:pt idx="386">
                  <c:v>7.8664634000000005E-4</c:v>
                </c:pt>
                <c:pt idx="387">
                  <c:v>7.6718773999999998E-4</c:v>
                </c:pt>
                <c:pt idx="388">
                  <c:v>7.6407435999999997E-4</c:v>
                </c:pt>
                <c:pt idx="389">
                  <c:v>7.8171681999999998E-4</c:v>
                </c:pt>
                <c:pt idx="390">
                  <c:v>8.2971477999999998E-4</c:v>
                </c:pt>
                <c:pt idx="391">
                  <c:v>9.0858707999999999E-4</c:v>
                </c:pt>
                <c:pt idx="392">
                  <c:v>9.8927549999999992E-4</c:v>
                </c:pt>
                <c:pt idx="393">
                  <c:v>1.0447973599999999E-3</c:v>
                </c:pt>
                <c:pt idx="394">
                  <c:v>1.0720394E-3</c:v>
                </c:pt>
                <c:pt idx="395">
                  <c:v>1.0743744E-3</c:v>
                </c:pt>
                <c:pt idx="396">
                  <c:v>1.0595857999999999E-3</c:v>
                </c:pt>
                <c:pt idx="397">
                  <c:v>1.03545706E-3</c:v>
                </c:pt>
                <c:pt idx="398">
                  <c:v>9.8616196000000001E-4</c:v>
                </c:pt>
                <c:pt idx="399">
                  <c:v>8.9353901999999986E-4</c:v>
                </c:pt>
                <c:pt idx="400">
                  <c:v>7.6407441999999995E-4</c:v>
                </c:pt>
                <c:pt idx="401">
                  <c:v>6.2319411999999994E-4</c:v>
                </c:pt>
                <c:pt idx="402">
                  <c:v>5.0851809999999994E-4</c:v>
                </c:pt>
                <c:pt idx="403">
                  <c:v>4.5299622000000004E-4</c:v>
                </c:pt>
                <c:pt idx="404">
                  <c:v>4.6960090000000001E-4</c:v>
                </c:pt>
                <c:pt idx="405">
                  <c:v>5.4432191999999996E-4</c:v>
                </c:pt>
                <c:pt idx="406">
                  <c:v>6.4628498E-4</c:v>
                </c:pt>
                <c:pt idx="407">
                  <c:v>7.4046459999999991E-4</c:v>
                </c:pt>
                <c:pt idx="408">
                  <c:v>7.9598647999999986E-4</c:v>
                </c:pt>
                <c:pt idx="409">
                  <c:v>7.9391089999999997E-4</c:v>
                </c:pt>
                <c:pt idx="410">
                  <c:v>7.4980474000000004E-4</c:v>
                </c:pt>
                <c:pt idx="411">
                  <c:v>6.9583956E-4</c:v>
                </c:pt>
                <c:pt idx="412">
                  <c:v>6.6366799999999996E-4</c:v>
                </c:pt>
                <c:pt idx="413">
                  <c:v>6.7871597999999997E-4</c:v>
                </c:pt>
                <c:pt idx="414">
                  <c:v>7.347567399999999E-4</c:v>
                </c:pt>
                <c:pt idx="415">
                  <c:v>8.0247267999999992E-4</c:v>
                </c:pt>
                <c:pt idx="416">
                  <c:v>8.5773510000000002E-4</c:v>
                </c:pt>
                <c:pt idx="417">
                  <c:v>8.8212321999999994E-4</c:v>
                </c:pt>
                <c:pt idx="418">
                  <c:v>8.7122639999999993E-4</c:v>
                </c:pt>
                <c:pt idx="419">
                  <c:v>8.3931430000000007E-4</c:v>
                </c:pt>
                <c:pt idx="420">
                  <c:v>7.8924083999999987E-4</c:v>
                </c:pt>
                <c:pt idx="421">
                  <c:v>7.2178436000000013E-4</c:v>
                </c:pt>
                <c:pt idx="422">
                  <c:v>6.4187438000000007E-4</c:v>
                </c:pt>
                <c:pt idx="423">
                  <c:v>5.619644E-4</c:v>
                </c:pt>
                <c:pt idx="424">
                  <c:v>5.1240984000000002E-4</c:v>
                </c:pt>
                <c:pt idx="425">
                  <c:v>5.1526375999999996E-4</c:v>
                </c:pt>
                <c:pt idx="426">
                  <c:v>5.6974784000000001E-4</c:v>
                </c:pt>
                <c:pt idx="427">
                  <c:v>6.6548414000000002E-4</c:v>
                </c:pt>
                <c:pt idx="428">
                  <c:v>7.6692829999999994E-4</c:v>
                </c:pt>
                <c:pt idx="429">
                  <c:v>8.3360641999999981E-4</c:v>
                </c:pt>
                <c:pt idx="430">
                  <c:v>8.5540006000000006E-4</c:v>
                </c:pt>
                <c:pt idx="431">
                  <c:v>8.3620091999999995E-4</c:v>
                </c:pt>
                <c:pt idx="432">
                  <c:v>7.8405187999999997E-4</c:v>
                </c:pt>
                <c:pt idx="433">
                  <c:v>7.2308159999999997E-4</c:v>
                </c:pt>
                <c:pt idx="434">
                  <c:v>6.6237077999999994E-4</c:v>
                </c:pt>
                <c:pt idx="435">
                  <c:v>5.9958435999999998E-4</c:v>
                </c:pt>
                <c:pt idx="436">
                  <c:v>5.3290621999999997E-4</c:v>
                </c:pt>
                <c:pt idx="437">
                  <c:v>4.5896354000000001E-4</c:v>
                </c:pt>
                <c:pt idx="438">
                  <c:v>3.8138858000000004E-4</c:v>
                </c:pt>
                <c:pt idx="439">
                  <c:v>3.1029982000000008E-4</c:v>
                </c:pt>
                <c:pt idx="440">
                  <c:v>2.5555628000000001E-4</c:v>
                </c:pt>
                <c:pt idx="441">
                  <c:v>2.2961147999999999E-4</c:v>
                </c:pt>
                <c:pt idx="442">
                  <c:v>2.4362165999999998E-4</c:v>
                </c:pt>
                <c:pt idx="443">
                  <c:v>2.9110065999999999E-4</c:v>
                </c:pt>
                <c:pt idx="444">
                  <c:v>3.5829770000000001E-4</c:v>
                </c:pt>
                <c:pt idx="445">
                  <c:v>4.2497584000000002E-4</c:v>
                </c:pt>
                <c:pt idx="446">
                  <c:v>4.7504929999999995E-4</c:v>
                </c:pt>
                <c:pt idx="447">
                  <c:v>5.0306970000000011E-4</c:v>
                </c:pt>
                <c:pt idx="448">
                  <c:v>5.0929643999999999E-4</c:v>
                </c:pt>
                <c:pt idx="449">
                  <c:v>5.0151299999999998E-4</c:v>
                </c:pt>
                <c:pt idx="450">
                  <c:v>4.9424845999999998E-4</c:v>
                </c:pt>
                <c:pt idx="451">
                  <c:v>4.9943741999999998E-4</c:v>
                </c:pt>
                <c:pt idx="452">
                  <c:v>5.2641999999999999E-4</c:v>
                </c:pt>
                <c:pt idx="453">
                  <c:v>5.8609304000000004E-4</c:v>
                </c:pt>
                <c:pt idx="454">
                  <c:v>6.8520218000000003E-4</c:v>
                </c:pt>
                <c:pt idx="455">
                  <c:v>8.1700183999999993E-4</c:v>
                </c:pt>
                <c:pt idx="456">
                  <c:v>9.4932030000000002E-4</c:v>
                </c:pt>
                <c:pt idx="457">
                  <c:v>1.0497267200000001E-3</c:v>
                </c:pt>
                <c:pt idx="458">
                  <c:v>1.11095654E-3</c:v>
                </c:pt>
                <c:pt idx="459">
                  <c:v>1.1426092E-3</c:v>
                </c:pt>
                <c:pt idx="460">
                  <c:v>1.1625865999999999E-3</c:v>
                </c:pt>
                <c:pt idx="461">
                  <c:v>1.1955366000000003E-3</c:v>
                </c:pt>
                <c:pt idx="462">
                  <c:v>1.2458693999999998E-3</c:v>
                </c:pt>
                <c:pt idx="463">
                  <c:v>1.2959428000000003E-3</c:v>
                </c:pt>
                <c:pt idx="464">
                  <c:v>1.33019E-3</c:v>
                </c:pt>
                <c:pt idx="465">
                  <c:v>1.3423839999999999E-3</c:v>
                </c:pt>
                <c:pt idx="466">
                  <c:v>1.3369356E-3</c:v>
                </c:pt>
                <c:pt idx="467">
                  <c:v>1.3221471999999999E-3</c:v>
                </c:pt>
                <c:pt idx="468">
                  <c:v>1.3006130000000002E-3</c:v>
                </c:pt>
                <c:pt idx="469">
                  <c:v>1.2580633999999999E-3</c:v>
                </c:pt>
                <c:pt idx="470">
                  <c:v>1.17555902E-3</c:v>
                </c:pt>
                <c:pt idx="471">
                  <c:v>1.0510238800000001E-3</c:v>
                </c:pt>
                <c:pt idx="472">
                  <c:v>9.0417625999999996E-4</c:v>
                </c:pt>
                <c:pt idx="473">
                  <c:v>7.6199876000000006E-4</c:v>
                </c:pt>
                <c:pt idx="474">
                  <c:v>6.564034800000001E-4</c:v>
                </c:pt>
                <c:pt idx="475">
                  <c:v>6.0814614000000004E-4</c:v>
                </c:pt>
                <c:pt idx="476">
                  <c:v>6.0581112E-4</c:v>
                </c:pt>
                <c:pt idx="477">
                  <c:v>6.2838308000000005E-4</c:v>
                </c:pt>
                <c:pt idx="478">
                  <c:v>6.5744124000000005E-4</c:v>
                </c:pt>
                <c:pt idx="479">
                  <c:v>6.727486600000001E-4</c:v>
                </c:pt>
                <c:pt idx="480">
                  <c:v>6.6574356000000004E-4</c:v>
                </c:pt>
                <c:pt idx="481">
                  <c:v>6.4706330000000002E-4</c:v>
                </c:pt>
                <c:pt idx="482">
                  <c:v>6.185240200000001E-4</c:v>
                </c:pt>
                <c:pt idx="483">
                  <c:v>5.7675289999999991E-4</c:v>
                </c:pt>
                <c:pt idx="484">
                  <c:v>5.2667944000000003E-4</c:v>
                </c:pt>
                <c:pt idx="485">
                  <c:v>4.7894102000000001E-4</c:v>
                </c:pt>
                <c:pt idx="486">
                  <c:v>4.4988283999999998E-4</c:v>
                </c:pt>
                <c:pt idx="487">
                  <c:v>4.6908200000000001E-4</c:v>
                </c:pt>
                <c:pt idx="488">
                  <c:v>5.4873253999999992E-4</c:v>
                </c:pt>
                <c:pt idx="489">
                  <c:v>6.7145146000000011E-4</c:v>
                </c:pt>
                <c:pt idx="490">
                  <c:v>8.0013770000000005E-4</c:v>
                </c:pt>
                <c:pt idx="491">
                  <c:v>8.8419886000000013E-4</c:v>
                </c:pt>
                <c:pt idx="492">
                  <c:v>8.9250119999999993E-4</c:v>
                </c:pt>
                <c:pt idx="493">
                  <c:v>8.2556361999999999E-4</c:v>
                </c:pt>
                <c:pt idx="494">
                  <c:v>6.9609905999999991E-4</c:v>
                </c:pt>
                <c:pt idx="495">
                  <c:v>5.5054870000000001E-4</c:v>
                </c:pt>
                <c:pt idx="496">
                  <c:v>4.4521279999999995E-4</c:v>
                </c:pt>
                <c:pt idx="497">
                  <c:v>4.0006883999999996E-4</c:v>
                </c:pt>
                <c:pt idx="498">
                  <c:v>4.2705142000000007E-4</c:v>
                </c:pt>
                <c:pt idx="499">
                  <c:v>5.1500427999999997E-4</c:v>
                </c:pt>
                <c:pt idx="500">
                  <c:v>6.0165990000000003E-4</c:v>
                </c:pt>
                <c:pt idx="501">
                  <c:v>6.5354949999999997E-4</c:v>
                </c:pt>
                <c:pt idx="502">
                  <c:v>6.6937583999999994E-4</c:v>
                </c:pt>
                <c:pt idx="503">
                  <c:v>6.4602551999999992E-4</c:v>
                </c:pt>
                <c:pt idx="504">
                  <c:v>6.1930237999999996E-4</c:v>
                </c:pt>
                <c:pt idx="505">
                  <c:v>6.2293466000000008E-4</c:v>
                </c:pt>
                <c:pt idx="506">
                  <c:v>6.3902043999999989E-4</c:v>
                </c:pt>
                <c:pt idx="507">
                  <c:v>6.4550663999999995E-4</c:v>
                </c:pt>
                <c:pt idx="508">
                  <c:v>6.3253424000000004E-4</c:v>
                </c:pt>
                <c:pt idx="509">
                  <c:v>5.858336E-4</c:v>
                </c:pt>
                <c:pt idx="510">
                  <c:v>5.2330664000000001E-4</c:v>
                </c:pt>
                <c:pt idx="511">
                  <c:v>4.8023828000000004E-4</c:v>
                </c:pt>
                <c:pt idx="512">
                  <c:v>4.6519027999999995E-4</c:v>
                </c:pt>
                <c:pt idx="513">
                  <c:v>4.6778476E-4</c:v>
                </c:pt>
                <c:pt idx="514">
                  <c:v>4.8516777999999997E-4</c:v>
                </c:pt>
                <c:pt idx="515">
                  <c:v>5.1318816000000005E-4</c:v>
                </c:pt>
                <c:pt idx="516">
                  <c:v>5.3757626000000005E-4</c:v>
                </c:pt>
                <c:pt idx="517">
                  <c:v>5.6274272000000002E-4</c:v>
                </c:pt>
                <c:pt idx="518">
                  <c:v>6.0114101999999994E-4</c:v>
                </c:pt>
                <c:pt idx="519">
                  <c:v>6.4420938000000008E-4</c:v>
                </c:pt>
                <c:pt idx="520">
                  <c:v>6.8753720000000007E-4</c:v>
                </c:pt>
                <c:pt idx="521">
                  <c:v>7.3683232E-4</c:v>
                </c:pt>
                <c:pt idx="522">
                  <c:v>7.8820302000000004E-4</c:v>
                </c:pt>
                <c:pt idx="523">
                  <c:v>8.3723870000000004E-4</c:v>
                </c:pt>
                <c:pt idx="524">
                  <c:v>8.8860940000000008E-4</c:v>
                </c:pt>
                <c:pt idx="525">
                  <c:v>9.3920182000000016E-4</c:v>
                </c:pt>
                <c:pt idx="526">
                  <c:v>9.8849691999999996E-4</c:v>
                </c:pt>
                <c:pt idx="527">
                  <c:v>1.0326030200000003E-3</c:v>
                </c:pt>
                <c:pt idx="528">
                  <c:v>1.05751E-3</c:v>
                </c:pt>
                <c:pt idx="529">
                  <c:v>1.0601043999999998E-3</c:v>
                </c:pt>
                <c:pt idx="530">
                  <c:v>1.0453158000000001E-3</c:v>
                </c:pt>
                <c:pt idx="531">
                  <c:v>1.0165171E-3</c:v>
                </c:pt>
                <c:pt idx="532">
                  <c:v>9.8227003999999999E-4</c:v>
                </c:pt>
                <c:pt idx="533">
                  <c:v>9.4776348000000005E-4</c:v>
                </c:pt>
                <c:pt idx="534">
                  <c:v>9.0547353999999997E-4</c:v>
                </c:pt>
                <c:pt idx="535">
                  <c:v>8.6240516000000002E-4</c:v>
                </c:pt>
                <c:pt idx="536">
                  <c:v>8.3256864000000005E-4</c:v>
                </c:pt>
                <c:pt idx="537">
                  <c:v>8.1362892000000006E-4</c:v>
                </c:pt>
                <c:pt idx="538">
                  <c:v>8.0558604000000001E-4</c:v>
                </c:pt>
                <c:pt idx="539">
                  <c:v>8.0921832000000003E-4</c:v>
                </c:pt>
                <c:pt idx="540">
                  <c:v>8.1466673999999978E-4</c:v>
                </c:pt>
                <c:pt idx="541">
                  <c:v>8.1440729999999984E-4</c:v>
                </c:pt>
                <c:pt idx="542">
                  <c:v>8.0688332000000001E-4</c:v>
                </c:pt>
                <c:pt idx="543">
                  <c:v>7.9261367999999984E-4</c:v>
                </c:pt>
                <c:pt idx="544">
                  <c:v>7.8457080000000001E-4</c:v>
                </c:pt>
                <c:pt idx="545">
                  <c:v>7.9157589999999996E-4</c:v>
                </c:pt>
                <c:pt idx="546">
                  <c:v>8.2322853999999986E-4</c:v>
                </c:pt>
                <c:pt idx="547">
                  <c:v>8.9042549999999998E-4</c:v>
                </c:pt>
                <c:pt idx="548">
                  <c:v>9.7941618000000003E-4</c:v>
                </c:pt>
                <c:pt idx="549">
                  <c:v>1.0525805200000001E-3</c:v>
                </c:pt>
                <c:pt idx="550">
                  <c:v>1.09487058E-3</c:v>
                </c:pt>
                <c:pt idx="551">
                  <c:v>1.09564894E-3</c:v>
                </c:pt>
                <c:pt idx="552">
                  <c:v>1.0476511200000001E-3</c:v>
                </c:pt>
                <c:pt idx="553">
                  <c:v>9.8408634000000006E-4</c:v>
                </c:pt>
                <c:pt idx="554">
                  <c:v>9.4283409999999996E-4</c:v>
                </c:pt>
                <c:pt idx="555">
                  <c:v>9.1740815999999999E-4</c:v>
                </c:pt>
                <c:pt idx="556">
                  <c:v>8.8938776000000005E-4</c:v>
                </c:pt>
                <c:pt idx="557">
                  <c:v>8.5202726000000004E-4</c:v>
                </c:pt>
                <c:pt idx="558">
                  <c:v>7.7964126000000002E-4</c:v>
                </c:pt>
                <c:pt idx="559">
                  <c:v>6.7560259999999996E-4</c:v>
                </c:pt>
                <c:pt idx="560">
                  <c:v>5.7078559999999997E-4</c:v>
                </c:pt>
                <c:pt idx="561">
                  <c:v>4.7920045999999994E-4</c:v>
                </c:pt>
                <c:pt idx="562">
                  <c:v>4.1278175999999998E-4</c:v>
                </c:pt>
                <c:pt idx="563">
                  <c:v>3.9072868000000006E-4</c:v>
                </c:pt>
                <c:pt idx="564">
                  <c:v>4.0525778000000004E-4</c:v>
                </c:pt>
                <c:pt idx="565">
                  <c:v>4.3898601999999996E-4</c:v>
                </c:pt>
                <c:pt idx="566">
                  <c:v>4.8127604000000005E-4</c:v>
                </c:pt>
                <c:pt idx="567">
                  <c:v>5.0151300000000009E-4</c:v>
                </c:pt>
                <c:pt idx="568">
                  <c:v>4.8542722000000007E-4</c:v>
                </c:pt>
                <c:pt idx="569">
                  <c:v>4.4495331999999996E-4</c:v>
                </c:pt>
                <c:pt idx="570">
                  <c:v>3.9098813999999997E-4</c:v>
                </c:pt>
                <c:pt idx="571">
                  <c:v>3.4714144000000001E-4</c:v>
                </c:pt>
                <c:pt idx="572">
                  <c:v>3.3961744000000004E-4</c:v>
                </c:pt>
                <c:pt idx="573">
                  <c:v>3.5362763999999996E-4</c:v>
                </c:pt>
                <c:pt idx="574">
                  <c:v>3.6634059999999998E-4</c:v>
                </c:pt>
                <c:pt idx="575">
                  <c:v>3.7308623999999997E-4</c:v>
                </c:pt>
                <c:pt idx="576">
                  <c:v>3.6504334000000006E-4</c:v>
                </c:pt>
                <c:pt idx="577">
                  <c:v>3.4817921999999999E-4</c:v>
                </c:pt>
                <c:pt idx="578">
                  <c:v>3.4791977999999995E-4</c:v>
                </c:pt>
                <c:pt idx="579">
                  <c:v>3.6478389999999996E-4</c:v>
                </c:pt>
                <c:pt idx="580">
                  <c:v>3.8112911999999997E-4</c:v>
                </c:pt>
                <c:pt idx="581">
                  <c:v>3.8917201999999999E-4</c:v>
                </c:pt>
                <c:pt idx="582">
                  <c:v>3.8683697999999998E-4</c:v>
                </c:pt>
                <c:pt idx="583">
                  <c:v>3.8424249999999998E-4</c:v>
                </c:pt>
                <c:pt idx="584">
                  <c:v>4.0681448000000006E-4</c:v>
                </c:pt>
                <c:pt idx="585">
                  <c:v>4.7478985999999996E-4</c:v>
                </c:pt>
                <c:pt idx="586">
                  <c:v>5.8297968000000006E-4</c:v>
                </c:pt>
                <c:pt idx="587">
                  <c:v>7.1296314000000003E-4</c:v>
                </c:pt>
                <c:pt idx="588">
                  <c:v>8.4424389999999993E-4</c:v>
                </c:pt>
                <c:pt idx="589">
                  <c:v>9.524337399999999E-4</c:v>
                </c:pt>
                <c:pt idx="590">
                  <c:v>1.0276735799999998E-3</c:v>
                </c:pt>
                <c:pt idx="591">
                  <c:v>1.0865682399999999E-3</c:v>
                </c:pt>
                <c:pt idx="592">
                  <c:v>1.1452033999999999E-3</c:v>
                </c:pt>
                <c:pt idx="593">
                  <c:v>1.2066925999999999E-3</c:v>
                </c:pt>
                <c:pt idx="594">
                  <c:v>1.2738896E-3</c:v>
                </c:pt>
                <c:pt idx="595">
                  <c:v>1.3509457999999999E-3</c:v>
                </c:pt>
                <c:pt idx="596">
                  <c:v>1.4383798000000001E-3</c:v>
                </c:pt>
                <c:pt idx="597">
                  <c:v>1.5369702E-3</c:v>
                </c:pt>
              </c:numCache>
            </c:numRef>
          </c:val>
          <c:smooth val="0"/>
        </c:ser>
        <c:ser>
          <c:idx val="1"/>
          <c:order val="1"/>
          <c:marker>
            <c:symbol val="none"/>
          </c:marker>
          <c:val>
            <c:numRef>
              <c:f>Sheet1!$DF$2:$DF$599</c:f>
              <c:numCache>
                <c:formatCode>0.00E+00</c:formatCode>
                <c:ptCount val="598"/>
                <c:pt idx="0">
                  <c:v>7.6407440000000003E-4</c:v>
                </c:pt>
                <c:pt idx="1">
                  <c:v>7.1218479999999999E-4</c:v>
                </c:pt>
                <c:pt idx="2">
                  <c:v>6.3616651999999995E-4</c:v>
                </c:pt>
                <c:pt idx="3">
                  <c:v>6.0036269999999992E-4</c:v>
                </c:pt>
                <c:pt idx="4">
                  <c:v>5.9828712000000004E-4</c:v>
                </c:pt>
                <c:pt idx="5">
                  <c:v>6.2501028000000003E-4</c:v>
                </c:pt>
                <c:pt idx="6">
                  <c:v>6.481011599999999E-4</c:v>
                </c:pt>
                <c:pt idx="7">
                  <c:v>6.5329012000000012E-4</c:v>
                </c:pt>
                <c:pt idx="8">
                  <c:v>6.2630751999999987E-4</c:v>
                </c:pt>
                <c:pt idx="9">
                  <c:v>5.6637501999999996E-4</c:v>
                </c:pt>
                <c:pt idx="10">
                  <c:v>5.1318817999999997E-4</c:v>
                </c:pt>
                <c:pt idx="11">
                  <c:v>4.9943744000000001E-4</c:v>
                </c:pt>
                <c:pt idx="12">
                  <c:v>5.3083063999999998E-4</c:v>
                </c:pt>
                <c:pt idx="13">
                  <c:v>5.9776822000000003E-4</c:v>
                </c:pt>
                <c:pt idx="14">
                  <c:v>6.7197036E-4</c:v>
                </c:pt>
                <c:pt idx="15">
                  <c:v>7.2671388000000009E-4</c:v>
                </c:pt>
                <c:pt idx="16">
                  <c:v>7.6563108000000002E-4</c:v>
                </c:pt>
                <c:pt idx="17">
                  <c:v>8.0221323999999999E-4</c:v>
                </c:pt>
                <c:pt idx="18">
                  <c:v>8.525462000000001E-4</c:v>
                </c:pt>
                <c:pt idx="19">
                  <c:v>9.2778617999999982E-4</c:v>
                </c:pt>
                <c:pt idx="20">
                  <c:v>1.0066582800000001E-3</c:v>
                </c:pt>
                <c:pt idx="21">
                  <c:v>1.0497267E-3</c:v>
                </c:pt>
                <c:pt idx="22">
                  <c:v>1.0479105799999998E-3</c:v>
                </c:pt>
                <c:pt idx="23">
                  <c:v>1.0066582999999998E-3</c:v>
                </c:pt>
                <c:pt idx="24">
                  <c:v>9.4361236E-4</c:v>
                </c:pt>
                <c:pt idx="25">
                  <c:v>8.9405787999999992E-4</c:v>
                </c:pt>
                <c:pt idx="26">
                  <c:v>8.7278307999999992E-4</c:v>
                </c:pt>
                <c:pt idx="27">
                  <c:v>8.5929178000000001E-4</c:v>
                </c:pt>
                <c:pt idx="28">
                  <c:v>8.3282808000000009E-4</c:v>
                </c:pt>
                <c:pt idx="29">
                  <c:v>7.7471173999999995E-4</c:v>
                </c:pt>
                <c:pt idx="30">
                  <c:v>6.8494273999999999E-4</c:v>
                </c:pt>
                <c:pt idx="31">
                  <c:v>5.9309816000000003E-4</c:v>
                </c:pt>
                <c:pt idx="32">
                  <c:v>5.2486334000000014E-4</c:v>
                </c:pt>
                <c:pt idx="33">
                  <c:v>4.8257332000000005E-4</c:v>
                </c:pt>
                <c:pt idx="34">
                  <c:v>4.5714741999999998E-4</c:v>
                </c:pt>
                <c:pt idx="35">
                  <c:v>4.2757034E-4</c:v>
                </c:pt>
                <c:pt idx="36">
                  <c:v>3.7671851999999999E-4</c:v>
                </c:pt>
                <c:pt idx="37">
                  <c:v>3.1237540000000002E-4</c:v>
                </c:pt>
                <c:pt idx="38">
                  <c:v>2.5555627999999996E-4</c:v>
                </c:pt>
                <c:pt idx="39">
                  <c:v>2.3376263999999998E-4</c:v>
                </c:pt>
                <c:pt idx="40">
                  <c:v>2.6256138000000002E-4</c:v>
                </c:pt>
                <c:pt idx="41">
                  <c:v>3.3520681999999998E-4</c:v>
                </c:pt>
                <c:pt idx="42">
                  <c:v>4.2860809999999995E-4</c:v>
                </c:pt>
                <c:pt idx="43">
                  <c:v>5.3627904000000002E-4</c:v>
                </c:pt>
                <c:pt idx="44">
                  <c:v>6.5770069999999991E-4</c:v>
                </c:pt>
                <c:pt idx="45">
                  <c:v>7.8950032000000008E-4</c:v>
                </c:pt>
                <c:pt idx="46">
                  <c:v>9.2752668000000012E-4</c:v>
                </c:pt>
                <c:pt idx="47">
                  <c:v>1.0621802600000001E-3</c:v>
                </c:pt>
                <c:pt idx="48">
                  <c:v>1.1703700399999998E-3</c:v>
                </c:pt>
                <c:pt idx="49">
                  <c:v>1.2339348000000002E-3</c:v>
                </c:pt>
                <c:pt idx="50">
                  <c:v>1.2596202E-3</c:v>
                </c:pt>
                <c:pt idx="51">
                  <c:v>1.2591012E-3</c:v>
                </c:pt>
                <c:pt idx="52">
                  <c:v>1.2357507999999999E-3</c:v>
                </c:pt>
                <c:pt idx="53">
                  <c:v>1.1900880000000002E-3</c:v>
                </c:pt>
                <c:pt idx="54">
                  <c:v>1.12055594E-3</c:v>
                </c:pt>
                <c:pt idx="55">
                  <c:v>1.0123660400000001E-3</c:v>
                </c:pt>
                <c:pt idx="56">
                  <c:v>8.7382090000000007E-4</c:v>
                </c:pt>
                <c:pt idx="57">
                  <c:v>7.5213980000000003E-4</c:v>
                </c:pt>
                <c:pt idx="58">
                  <c:v>6.7975377999999998E-4</c:v>
                </c:pt>
                <c:pt idx="59">
                  <c:v>6.6263021999999998E-4</c:v>
                </c:pt>
                <c:pt idx="60">
                  <c:v>7.0025017999999996E-4</c:v>
                </c:pt>
                <c:pt idx="61">
                  <c:v>7.5317755999999999E-4</c:v>
                </c:pt>
                <c:pt idx="62">
                  <c:v>7.7289561999999991E-4</c:v>
                </c:pt>
                <c:pt idx="63">
                  <c:v>7.5888544000000003E-4</c:v>
                </c:pt>
                <c:pt idx="64">
                  <c:v>7.2463829999999999E-4</c:v>
                </c:pt>
                <c:pt idx="65">
                  <c:v>6.7793766000000006E-4</c:v>
                </c:pt>
                <c:pt idx="66">
                  <c:v>6.5043618000000004E-4</c:v>
                </c:pt>
                <c:pt idx="67">
                  <c:v>6.6237077999999994E-4</c:v>
                </c:pt>
                <c:pt idx="68">
                  <c:v>7.0362300000000001E-4</c:v>
                </c:pt>
                <c:pt idx="69">
                  <c:v>7.6770666000000002E-4</c:v>
                </c:pt>
                <c:pt idx="70">
                  <c:v>8.5124884000000009E-4</c:v>
                </c:pt>
                <c:pt idx="71">
                  <c:v>9.3219667999999993E-4</c:v>
                </c:pt>
                <c:pt idx="72">
                  <c:v>9.9031312E-4</c:v>
                </c:pt>
                <c:pt idx="73">
                  <c:v>1.02196578E-3</c:v>
                </c:pt>
                <c:pt idx="74">
                  <c:v>1.0279330800000001E-3</c:v>
                </c:pt>
                <c:pt idx="75">
                  <c:v>1.00613952E-3</c:v>
                </c:pt>
                <c:pt idx="76">
                  <c:v>9.6981673999999994E-4</c:v>
                </c:pt>
                <c:pt idx="77">
                  <c:v>9.2622940000000012E-4</c:v>
                </c:pt>
                <c:pt idx="78">
                  <c:v>8.6889140000000003E-4</c:v>
                </c:pt>
                <c:pt idx="79">
                  <c:v>7.9961878000000001E-4</c:v>
                </c:pt>
                <c:pt idx="80">
                  <c:v>7.3605402000000001E-4</c:v>
                </c:pt>
                <c:pt idx="81">
                  <c:v>6.9272619999999991E-4</c:v>
                </c:pt>
                <c:pt idx="82">
                  <c:v>6.7248923999999998E-4</c:v>
                </c:pt>
                <c:pt idx="83">
                  <c:v>6.6704082000000001E-4</c:v>
                </c:pt>
                <c:pt idx="84">
                  <c:v>6.5536566000000006E-4</c:v>
                </c:pt>
                <c:pt idx="85">
                  <c:v>6.1930237999999996E-4</c:v>
                </c:pt>
                <c:pt idx="86">
                  <c:v>5.5677539999999994E-4</c:v>
                </c:pt>
                <c:pt idx="87">
                  <c:v>4.8983782E-4</c:v>
                </c:pt>
                <c:pt idx="88">
                  <c:v>4.4313718000000001E-4</c:v>
                </c:pt>
                <c:pt idx="89">
                  <c:v>4.2679195999999995E-4</c:v>
                </c:pt>
                <c:pt idx="90">
                  <c:v>4.4625055999999996E-4</c:v>
                </c:pt>
                <c:pt idx="91">
                  <c:v>4.9528623999999996E-4</c:v>
                </c:pt>
                <c:pt idx="92">
                  <c:v>5.4224633999999997E-4</c:v>
                </c:pt>
                <c:pt idx="93">
                  <c:v>5.5807268000000005E-4</c:v>
                </c:pt>
                <c:pt idx="94">
                  <c:v>5.3705738000000007E-4</c:v>
                </c:pt>
                <c:pt idx="95">
                  <c:v>4.7427096000000006E-4</c:v>
                </c:pt>
                <c:pt idx="96">
                  <c:v>3.8865312000000004E-4</c:v>
                </c:pt>
                <c:pt idx="97">
                  <c:v>3.2534779999999998E-4</c:v>
                </c:pt>
                <c:pt idx="98">
                  <c:v>3.048514E-4</c:v>
                </c:pt>
                <c:pt idx="99">
                  <c:v>3.2534779999999998E-4</c:v>
                </c:pt>
                <c:pt idx="100">
                  <c:v>3.7334568000000002E-4</c:v>
                </c:pt>
                <c:pt idx="101">
                  <c:v>4.096684E-4</c:v>
                </c:pt>
                <c:pt idx="102">
                  <c:v>4.0811169999999998E-4</c:v>
                </c:pt>
                <c:pt idx="103">
                  <c:v>3.8969090000000003E-4</c:v>
                </c:pt>
                <c:pt idx="104">
                  <c:v>3.8061022000000002E-4</c:v>
                </c:pt>
                <c:pt idx="105">
                  <c:v>4.0733338000000007E-4</c:v>
                </c:pt>
                <c:pt idx="106">
                  <c:v>4.8672446000000002E-4</c:v>
                </c:pt>
                <c:pt idx="107">
                  <c:v>6.0114103999999997E-4</c:v>
                </c:pt>
                <c:pt idx="108">
                  <c:v>7.1244422E-4</c:v>
                </c:pt>
                <c:pt idx="109">
                  <c:v>7.8820303999999996E-4</c:v>
                </c:pt>
                <c:pt idx="110">
                  <c:v>8.0532659999999997E-4</c:v>
                </c:pt>
                <c:pt idx="111">
                  <c:v>7.5447480000000004E-4</c:v>
                </c:pt>
                <c:pt idx="112">
                  <c:v>6.5510622000000001E-4</c:v>
                </c:pt>
                <c:pt idx="113">
                  <c:v>5.3550069999999997E-4</c:v>
                </c:pt>
                <c:pt idx="114">
                  <c:v>4.2653253999999999E-4</c:v>
                </c:pt>
                <c:pt idx="115">
                  <c:v>3.5777881999999998E-4</c:v>
                </c:pt>
                <c:pt idx="116">
                  <c:v>3.4039580000000001E-4</c:v>
                </c:pt>
                <c:pt idx="117">
                  <c:v>3.453253E-4</c:v>
                </c:pt>
                <c:pt idx="118">
                  <c:v>3.3442847999999998E-4</c:v>
                </c:pt>
                <c:pt idx="119">
                  <c:v>2.8902507199999997E-4</c:v>
                </c:pt>
                <c:pt idx="120">
                  <c:v>2.0626115599999998E-4</c:v>
                </c:pt>
                <c:pt idx="121">
                  <c:v>1.1727049200000001E-4</c:v>
                </c:pt>
                <c:pt idx="122">
                  <c:v>8.1985572E-5</c:v>
                </c:pt>
                <c:pt idx="123">
                  <c:v>1.34134632E-4</c:v>
                </c:pt>
                <c:pt idx="124">
                  <c:v>2.6593421999999994E-4</c:v>
                </c:pt>
                <c:pt idx="125">
                  <c:v>4.4651003599999997E-4</c:v>
                </c:pt>
                <c:pt idx="126">
                  <c:v>6.2501026E-4</c:v>
                </c:pt>
                <c:pt idx="127">
                  <c:v>7.5369645999999999E-4</c:v>
                </c:pt>
                <c:pt idx="128">
                  <c:v>8.2245018000000011E-4</c:v>
                </c:pt>
                <c:pt idx="129">
                  <c:v>8.3801706000000001E-4</c:v>
                </c:pt>
                <c:pt idx="130">
                  <c:v>8.1933679999999999E-4</c:v>
                </c:pt>
                <c:pt idx="131">
                  <c:v>7.9131641999999997E-4</c:v>
                </c:pt>
                <c:pt idx="132">
                  <c:v>7.6147989999999989E-4</c:v>
                </c:pt>
                <c:pt idx="133">
                  <c:v>7.3449729999999996E-4</c:v>
                </c:pt>
                <c:pt idx="134">
                  <c:v>7.3423785999999992E-4</c:v>
                </c:pt>
                <c:pt idx="135">
                  <c:v>7.6848499999999996E-4</c:v>
                </c:pt>
                <c:pt idx="136">
                  <c:v>8.247851799999999E-4</c:v>
                </c:pt>
                <c:pt idx="137">
                  <c:v>8.9535511999999998E-4</c:v>
                </c:pt>
                <c:pt idx="138">
                  <c:v>9.5528759999999996E-4</c:v>
                </c:pt>
                <c:pt idx="139">
                  <c:v>9.8408632000000014E-4</c:v>
                </c:pt>
                <c:pt idx="140">
                  <c:v>1.0006910800000001E-3</c:v>
                </c:pt>
                <c:pt idx="141">
                  <c:v>1.04168388E-3</c:v>
                </c:pt>
                <c:pt idx="142">
                  <c:v>1.11899928E-3</c:v>
                </c:pt>
                <c:pt idx="143">
                  <c:v>1.2347130199999998E-3</c:v>
                </c:pt>
                <c:pt idx="144">
                  <c:v>1.3698854000000001E-3</c:v>
                </c:pt>
                <c:pt idx="145">
                  <c:v>1.4796318E-3</c:v>
                </c:pt>
                <c:pt idx="146">
                  <c:v>1.5325592E-3</c:v>
                </c:pt>
                <c:pt idx="147">
                  <c:v>1.5387859999999999E-3</c:v>
                </c:pt>
                <c:pt idx="148">
                  <c:v>1.5107656000000001E-3</c:v>
                </c:pt>
                <c:pt idx="149">
                  <c:v>1.4539466E-3</c:v>
                </c:pt>
                <c:pt idx="150">
                  <c:v>1.3838956000000002E-3</c:v>
                </c:pt>
                <c:pt idx="151">
                  <c:v>1.3019099999999999E-3</c:v>
                </c:pt>
                <c:pt idx="152">
                  <c:v>1.2079897999999999E-3</c:v>
                </c:pt>
                <c:pt idx="153">
                  <c:v>1.1200370200000001E-3</c:v>
                </c:pt>
                <c:pt idx="154">
                  <c:v>1.0614016199999999E-3</c:v>
                </c:pt>
                <c:pt idx="155">
                  <c:v>1.04609422E-3</c:v>
                </c:pt>
                <c:pt idx="156">
                  <c:v>1.0798224199999999E-3</c:v>
                </c:pt>
                <c:pt idx="157">
                  <c:v>1.13612262E-3</c:v>
                </c:pt>
                <c:pt idx="158">
                  <c:v>1.1820450000000001E-3</c:v>
                </c:pt>
                <c:pt idx="159">
                  <c:v>1.1825640000000001E-3</c:v>
                </c:pt>
                <c:pt idx="160">
                  <c:v>1.10991858E-3</c:v>
                </c:pt>
                <c:pt idx="161">
                  <c:v>9.7396792000000007E-4</c:v>
                </c:pt>
                <c:pt idx="162">
                  <c:v>8.1726134000000006E-4</c:v>
                </c:pt>
                <c:pt idx="163">
                  <c:v>6.9039118000000009E-4</c:v>
                </c:pt>
                <c:pt idx="164">
                  <c:v>6.3019920000000008E-4</c:v>
                </c:pt>
                <c:pt idx="165">
                  <c:v>6.3824208000000002E-4</c:v>
                </c:pt>
                <c:pt idx="166">
                  <c:v>6.7793762000000011E-4</c:v>
                </c:pt>
                <c:pt idx="167">
                  <c:v>7.0284464000000004E-4</c:v>
                </c:pt>
                <c:pt idx="168">
                  <c:v>6.7612149999999997E-4</c:v>
                </c:pt>
                <c:pt idx="169">
                  <c:v>6.0892447999999987E-4</c:v>
                </c:pt>
                <c:pt idx="170">
                  <c:v>5.3524125999999993E-4</c:v>
                </c:pt>
                <c:pt idx="171">
                  <c:v>4.8724338E-4</c:v>
                </c:pt>
                <c:pt idx="172">
                  <c:v>4.8179495999999997E-4</c:v>
                </c:pt>
                <c:pt idx="173">
                  <c:v>5.0903699999999994E-4</c:v>
                </c:pt>
                <c:pt idx="174">
                  <c:v>5.3965185999999997E-4</c:v>
                </c:pt>
                <c:pt idx="175">
                  <c:v>5.6222383999999994E-4</c:v>
                </c:pt>
                <c:pt idx="176">
                  <c:v>5.7052617999999995E-4</c:v>
                </c:pt>
                <c:pt idx="177">
                  <c:v>5.6793169999999995E-4</c:v>
                </c:pt>
                <c:pt idx="178">
                  <c:v>5.7493679999999991E-4</c:v>
                </c:pt>
                <c:pt idx="179">
                  <c:v>5.9569263999999992E-4</c:v>
                </c:pt>
                <c:pt idx="180">
                  <c:v>6.2552916000000001E-4</c:v>
                </c:pt>
                <c:pt idx="181">
                  <c:v>6.6237076000000002E-4</c:v>
                </c:pt>
                <c:pt idx="182">
                  <c:v>6.9843404E-4</c:v>
                </c:pt>
                <c:pt idx="183">
                  <c:v>7.2904889999999992E-4</c:v>
                </c:pt>
                <c:pt idx="184">
                  <c:v>7.7471173999999995E-4</c:v>
                </c:pt>
                <c:pt idx="185">
                  <c:v>8.3775759999999994E-4</c:v>
                </c:pt>
                <c:pt idx="186">
                  <c:v>8.9769006000000001E-4</c:v>
                </c:pt>
                <c:pt idx="187">
                  <c:v>9.3245610000000005E-4</c:v>
                </c:pt>
                <c:pt idx="188">
                  <c:v>9.1403529999999999E-4</c:v>
                </c:pt>
                <c:pt idx="189">
                  <c:v>8.1259113999999997E-4</c:v>
                </c:pt>
                <c:pt idx="190">
                  <c:v>6.3927986000000001E-4</c:v>
                </c:pt>
                <c:pt idx="191">
                  <c:v>4.3509431599999995E-4</c:v>
                </c:pt>
                <c:pt idx="192">
                  <c:v>2.4232443999999996E-4</c:v>
                </c:pt>
                <c:pt idx="193">
                  <c:v>9.8071340000000014E-5</c:v>
                </c:pt>
                <c:pt idx="194">
                  <c:v>2.2053071999999997E-5</c:v>
                </c:pt>
                <c:pt idx="195">
                  <c:v>-2.5944800000000022E-7</c:v>
                </c:pt>
                <c:pt idx="196">
                  <c:v>1.0377920000000001E-5</c:v>
                </c:pt>
                <c:pt idx="197">
                  <c:v>3.4247136000000005E-5</c:v>
                </c:pt>
                <c:pt idx="198">
                  <c:v>5.9413592000000001E-5</c:v>
                </c:pt>
                <c:pt idx="199">
                  <c:v>8.4061160000000005E-5</c:v>
                </c:pt>
                <c:pt idx="200">
                  <c:v>1.0611424000000001E-4</c:v>
                </c:pt>
                <c:pt idx="201">
                  <c:v>1.3517241600000002E-4</c:v>
                </c:pt>
                <c:pt idx="202">
                  <c:v>1.9225097600000001E-4</c:v>
                </c:pt>
                <c:pt idx="203">
                  <c:v>2.8072273999999998E-4</c:v>
                </c:pt>
                <c:pt idx="204">
                  <c:v>3.8735586000000001E-4</c:v>
                </c:pt>
                <c:pt idx="205">
                  <c:v>5.1189090000000007E-4</c:v>
                </c:pt>
                <c:pt idx="206">
                  <c:v>6.3953931999999997E-4</c:v>
                </c:pt>
                <c:pt idx="207">
                  <c:v>7.4746969999999998E-4</c:v>
                </c:pt>
                <c:pt idx="208">
                  <c:v>8.307525199999999E-4</c:v>
                </c:pt>
                <c:pt idx="209">
                  <c:v>8.8316101999999996E-4</c:v>
                </c:pt>
                <c:pt idx="210">
                  <c:v>8.9016612000000013E-4</c:v>
                </c:pt>
                <c:pt idx="211">
                  <c:v>8.6785360000000001E-4</c:v>
                </c:pt>
                <c:pt idx="212">
                  <c:v>8.4657885999999999E-4</c:v>
                </c:pt>
                <c:pt idx="213">
                  <c:v>8.3542259999999993E-4</c:v>
                </c:pt>
                <c:pt idx="214">
                  <c:v>8.4242770000000011E-4</c:v>
                </c:pt>
                <c:pt idx="215">
                  <c:v>8.6733470000000001E-4</c:v>
                </c:pt>
                <c:pt idx="216">
                  <c:v>8.745992399999999E-4</c:v>
                </c:pt>
                <c:pt idx="217">
                  <c:v>8.3646038000000002E-4</c:v>
                </c:pt>
                <c:pt idx="218">
                  <c:v>7.6459328000000001E-4</c:v>
                </c:pt>
                <c:pt idx="219">
                  <c:v>6.8053211999999992E-4</c:v>
                </c:pt>
                <c:pt idx="220">
                  <c:v>6.1930239999999999E-4</c:v>
                </c:pt>
                <c:pt idx="221">
                  <c:v>6.2034017999999997E-4</c:v>
                </c:pt>
                <c:pt idx="222">
                  <c:v>6.8182935999999998E-4</c:v>
                </c:pt>
                <c:pt idx="223">
                  <c:v>7.752306799999999E-4</c:v>
                </c:pt>
                <c:pt idx="224">
                  <c:v>8.7615603999999995E-4</c:v>
                </c:pt>
                <c:pt idx="225">
                  <c:v>9.4802314000000008E-4</c:v>
                </c:pt>
                <c:pt idx="226">
                  <c:v>9.6514672000000011E-4</c:v>
                </c:pt>
                <c:pt idx="227">
                  <c:v>9.3868301999999997E-4</c:v>
                </c:pt>
                <c:pt idx="228">
                  <c:v>8.7875047999999979E-4</c:v>
                </c:pt>
                <c:pt idx="229">
                  <c:v>7.9365145999999993E-4</c:v>
                </c:pt>
                <c:pt idx="230">
                  <c:v>7.1010919999999996E-4</c:v>
                </c:pt>
                <c:pt idx="231">
                  <c:v>6.4602553999999995E-4</c:v>
                </c:pt>
                <c:pt idx="232">
                  <c:v>6.0010323999999996E-4</c:v>
                </c:pt>
                <c:pt idx="233">
                  <c:v>5.8116354E-4</c:v>
                </c:pt>
                <c:pt idx="234">
                  <c:v>5.9180090000000006E-4</c:v>
                </c:pt>
                <c:pt idx="235">
                  <c:v>6.1592956000000002E-4</c:v>
                </c:pt>
                <c:pt idx="236">
                  <c:v>6.4498774000000005E-4</c:v>
                </c:pt>
                <c:pt idx="237">
                  <c:v>6.7845653999999993E-4</c:v>
                </c:pt>
                <c:pt idx="238">
                  <c:v>7.1789264000000008E-4</c:v>
                </c:pt>
                <c:pt idx="239">
                  <c:v>7.6589052000000006E-4</c:v>
                </c:pt>
                <c:pt idx="240">
                  <c:v>8.2556356000000001E-4</c:v>
                </c:pt>
                <c:pt idx="241">
                  <c:v>8.9198223999999995E-4</c:v>
                </c:pt>
                <c:pt idx="242">
                  <c:v>9.6748151999999994E-4</c:v>
                </c:pt>
                <c:pt idx="243">
                  <c:v>1.0510238600000001E-3</c:v>
                </c:pt>
                <c:pt idx="244">
                  <c:v>1.1317122400000001E-3</c:v>
                </c:pt>
                <c:pt idx="245">
                  <c:v>1.1968336E-3</c:v>
                </c:pt>
                <c:pt idx="246">
                  <c:v>1.2417181999999998E-3</c:v>
                </c:pt>
                <c:pt idx="247">
                  <c:v>1.2648092000000001E-3</c:v>
                </c:pt>
                <c:pt idx="248">
                  <c:v>1.2635118E-3</c:v>
                </c:pt>
                <c:pt idx="249">
                  <c:v>1.2461287999999998E-3</c:v>
                </c:pt>
                <c:pt idx="250">
                  <c:v>1.216033E-3</c:v>
                </c:pt>
                <c:pt idx="251">
                  <c:v>1.1784130000000001E-3</c:v>
                </c:pt>
                <c:pt idx="252">
                  <c:v>1.1579165999999999E-3</c:v>
                </c:pt>
                <c:pt idx="253">
                  <c:v>1.1893098000000002E-3</c:v>
                </c:pt>
                <c:pt idx="254">
                  <c:v>1.2928294000000002E-3</c:v>
                </c:pt>
                <c:pt idx="255">
                  <c:v>1.4772968000000002E-3</c:v>
                </c:pt>
                <c:pt idx="256">
                  <c:v>1.7250695999999999E-3</c:v>
                </c:pt>
                <c:pt idx="257">
                  <c:v>1.9881498000000001E-3</c:v>
                </c:pt>
                <c:pt idx="258">
                  <c:v>2.2361821999999998E-3</c:v>
                </c:pt>
                <c:pt idx="259">
                  <c:v>2.4725394000000003E-3</c:v>
                </c:pt>
                <c:pt idx="260">
                  <c:v>2.7200528E-3</c:v>
                </c:pt>
                <c:pt idx="261">
                  <c:v>3.0194558000000002E-3</c:v>
                </c:pt>
                <c:pt idx="262">
                  <c:v>3.4042171999999994E-3</c:v>
                </c:pt>
                <c:pt idx="263">
                  <c:v>3.8854931999999995E-3</c:v>
                </c:pt>
                <c:pt idx="264">
                  <c:v>4.4656189999999997E-3</c:v>
                </c:pt>
                <c:pt idx="265">
                  <c:v>5.1469296000000008E-3</c:v>
                </c:pt>
                <c:pt idx="266">
                  <c:v>5.9172307999999993E-3</c:v>
                </c:pt>
                <c:pt idx="267">
                  <c:v>6.7565452000000002E-3</c:v>
                </c:pt>
                <c:pt idx="268">
                  <c:v>7.6246582000000004E-3</c:v>
                </c:pt>
                <c:pt idx="269">
                  <c:v>8.4756481999999998E-3</c:v>
                </c:pt>
                <c:pt idx="270">
                  <c:v>9.2955039999999996E-3</c:v>
                </c:pt>
                <c:pt idx="271">
                  <c:v>1.0097458E-2</c:v>
                </c:pt>
                <c:pt idx="272">
                  <c:v>1.09144602E-2</c:v>
                </c:pt>
                <c:pt idx="273">
                  <c:v>1.1794507999999999E-2</c:v>
                </c:pt>
                <c:pt idx="274">
                  <c:v>1.2771587999999997E-2</c:v>
                </c:pt>
                <c:pt idx="275">
                  <c:v>1.3829615999999999E-2</c:v>
                </c:pt>
                <c:pt idx="276">
                  <c:v>1.4923448000000001E-2</c:v>
                </c:pt>
                <c:pt idx="277">
                  <c:v>1.5987704000000002E-2</c:v>
                </c:pt>
                <c:pt idx="278">
                  <c:v>1.6962450000000004E-2</c:v>
                </c:pt>
                <c:pt idx="279">
                  <c:v>1.7830824000000002E-2</c:v>
                </c:pt>
                <c:pt idx="280">
                  <c:v>1.8606056000000003E-2</c:v>
                </c:pt>
                <c:pt idx="281">
                  <c:v>1.9313571999999998E-2</c:v>
                </c:pt>
                <c:pt idx="282">
                  <c:v>1.9982168000000002E-2</c:v>
                </c:pt>
                <c:pt idx="283">
                  <c:v>2.0610551999999997E-2</c:v>
                </c:pt>
                <c:pt idx="284">
                  <c:v>2.1161618E-2</c:v>
                </c:pt>
                <c:pt idx="285">
                  <c:v>2.1597749999999999E-2</c:v>
                </c:pt>
                <c:pt idx="286">
                  <c:v>2.1893779999999998E-2</c:v>
                </c:pt>
                <c:pt idx="287">
                  <c:v>2.2039590000000001E-2</c:v>
                </c:pt>
                <c:pt idx="288">
                  <c:v>2.2046593999999996E-2</c:v>
                </c:pt>
                <c:pt idx="289">
                  <c:v>2.1931659999999999E-2</c:v>
                </c:pt>
                <c:pt idx="290">
                  <c:v>2.1713981999999996E-2</c:v>
                </c:pt>
                <c:pt idx="291">
                  <c:v>2.1404199999999998E-2</c:v>
                </c:pt>
                <c:pt idx="292">
                  <c:v>2.1016844E-2</c:v>
                </c:pt>
                <c:pt idx="293">
                  <c:v>2.0574743999999999E-2</c:v>
                </c:pt>
                <c:pt idx="294">
                  <c:v>2.0086721999999998E-2</c:v>
                </c:pt>
                <c:pt idx="295">
                  <c:v>1.9555373999999997E-2</c:v>
                </c:pt>
                <c:pt idx="296">
                  <c:v>1.8978621999999997E-2</c:v>
                </c:pt>
                <c:pt idx="297">
                  <c:v>1.8329484E-2</c:v>
                </c:pt>
                <c:pt idx="298">
                  <c:v>1.7571378000000002E-2</c:v>
                </c:pt>
                <c:pt idx="299">
                  <c:v>1.6701708000000003E-2</c:v>
                </c:pt>
                <c:pt idx="300">
                  <c:v>1.5749792000000002E-2</c:v>
                </c:pt>
                <c:pt idx="301">
                  <c:v>1.477297E-2</c:v>
                </c:pt>
                <c:pt idx="302">
                  <c:v>1.3836621999999998E-2</c:v>
                </c:pt>
                <c:pt idx="303">
                  <c:v>1.2977848E-2</c:v>
                </c:pt>
                <c:pt idx="304">
                  <c:v>1.2193277999999998E-2</c:v>
                </c:pt>
                <c:pt idx="305">
                  <c:v>1.1459818799999999E-2</c:v>
                </c:pt>
                <c:pt idx="306">
                  <c:v>1.0768908599999998E-2</c:v>
                </c:pt>
                <c:pt idx="307">
                  <c:v>1.0117434599999999E-2</c:v>
                </c:pt>
                <c:pt idx="308">
                  <c:v>9.5149971999999999E-3</c:v>
                </c:pt>
                <c:pt idx="309">
                  <c:v>8.9820899999999981E-3</c:v>
                </c:pt>
                <c:pt idx="310">
                  <c:v>8.523905E-3</c:v>
                </c:pt>
                <c:pt idx="311">
                  <c:v>8.1323980000000008E-3</c:v>
                </c:pt>
                <c:pt idx="312">
                  <c:v>7.8047152000000012E-3</c:v>
                </c:pt>
                <c:pt idx="313">
                  <c:v>7.5172467999999994E-3</c:v>
                </c:pt>
                <c:pt idx="314">
                  <c:v>7.2422320000000012E-3</c:v>
                </c:pt>
                <c:pt idx="315">
                  <c:v>6.9615092000000003E-3</c:v>
                </c:pt>
                <c:pt idx="316">
                  <c:v>6.6543226E-3</c:v>
                </c:pt>
                <c:pt idx="317">
                  <c:v>6.3300125999999996E-3</c:v>
                </c:pt>
                <c:pt idx="318">
                  <c:v>6.0321662000000003E-3</c:v>
                </c:pt>
                <c:pt idx="319">
                  <c:v>5.7851715999999997E-3</c:v>
                </c:pt>
                <c:pt idx="320">
                  <c:v>5.5962933999999997E-3</c:v>
                </c:pt>
                <c:pt idx="321">
                  <c:v>5.4522998000000001E-3</c:v>
                </c:pt>
                <c:pt idx="322">
                  <c:v>5.3070088000000005E-3</c:v>
                </c:pt>
                <c:pt idx="323">
                  <c:v>5.1362919999999989E-3</c:v>
                </c:pt>
                <c:pt idx="324">
                  <c:v>4.9544189999999998E-3</c:v>
                </c:pt>
                <c:pt idx="325">
                  <c:v>4.7743621999999999E-3</c:v>
                </c:pt>
                <c:pt idx="326">
                  <c:v>4.6093534000000002E-3</c:v>
                </c:pt>
                <c:pt idx="327">
                  <c:v>4.4713269999999998E-3</c:v>
                </c:pt>
                <c:pt idx="328">
                  <c:v>4.3454948000000004E-3</c:v>
                </c:pt>
                <c:pt idx="329">
                  <c:v>4.2157708E-3</c:v>
                </c:pt>
                <c:pt idx="330">
                  <c:v>4.0907167999999997E-3</c:v>
                </c:pt>
                <c:pt idx="331">
                  <c:v>3.9731867999999995E-3</c:v>
                </c:pt>
                <c:pt idx="332">
                  <c:v>3.8525435999999997E-3</c:v>
                </c:pt>
                <c:pt idx="333">
                  <c:v>3.7191873999999998E-3</c:v>
                </c:pt>
                <c:pt idx="334">
                  <c:v>3.5559946E-3</c:v>
                </c:pt>
                <c:pt idx="335">
                  <c:v>3.3409121999999998E-3</c:v>
                </c:pt>
                <c:pt idx="336">
                  <c:v>3.0617461999999998E-3</c:v>
                </c:pt>
                <c:pt idx="337">
                  <c:v>2.7262798000000001E-3</c:v>
                </c:pt>
                <c:pt idx="338">
                  <c:v>2.3529340000000001E-3</c:v>
                </c:pt>
                <c:pt idx="339">
                  <c:v>1.9710264E-3</c:v>
                </c:pt>
                <c:pt idx="340">
                  <c:v>1.6205122000000002E-3</c:v>
                </c:pt>
                <c:pt idx="341">
                  <c:v>1.33641654E-3</c:v>
                </c:pt>
                <c:pt idx="342">
                  <c:v>1.1317121399999999E-3</c:v>
                </c:pt>
                <c:pt idx="343">
                  <c:v>1.00017204E-3</c:v>
                </c:pt>
                <c:pt idx="344">
                  <c:v>9.1299760000000002E-4</c:v>
                </c:pt>
                <c:pt idx="345">
                  <c:v>8.1881787999999996E-4</c:v>
                </c:pt>
                <c:pt idx="346">
                  <c:v>6.9039112000000011E-4</c:v>
                </c:pt>
                <c:pt idx="347">
                  <c:v>5.4146796000000008E-4</c:v>
                </c:pt>
                <c:pt idx="348">
                  <c:v>4.0240383999999997E-4</c:v>
                </c:pt>
                <c:pt idx="349">
                  <c:v>3.0692698000000005E-4</c:v>
                </c:pt>
                <c:pt idx="350">
                  <c:v>2.7890660000000003E-4</c:v>
                </c:pt>
                <c:pt idx="351">
                  <c:v>3.1341319999999998E-4</c:v>
                </c:pt>
                <c:pt idx="352">
                  <c:v>3.7619962000000004E-4</c:v>
                </c:pt>
                <c:pt idx="353">
                  <c:v>4.3587266000000004E-4</c:v>
                </c:pt>
                <c:pt idx="354">
                  <c:v>4.7945992000000002E-4</c:v>
                </c:pt>
                <c:pt idx="355">
                  <c:v>4.9554570000000004E-4</c:v>
                </c:pt>
                <c:pt idx="356">
                  <c:v>4.7790322E-4</c:v>
                </c:pt>
                <c:pt idx="357">
                  <c:v>4.4651002000000003E-4</c:v>
                </c:pt>
                <c:pt idx="358">
                  <c:v>4.2004632000000006E-4</c:v>
                </c:pt>
                <c:pt idx="359">
                  <c:v>3.9851213999999994E-4</c:v>
                </c:pt>
                <c:pt idx="360">
                  <c:v>3.9046923999999997E-4</c:v>
                </c:pt>
                <c:pt idx="361">
                  <c:v>4.0032828000000005E-4</c:v>
                </c:pt>
                <c:pt idx="362">
                  <c:v>4.1148454E-4</c:v>
                </c:pt>
                <c:pt idx="363">
                  <c:v>4.2290026000000002E-4</c:v>
                </c:pt>
                <c:pt idx="364">
                  <c:v>4.4521278000000003E-4</c:v>
                </c:pt>
                <c:pt idx="365">
                  <c:v>4.7037924000000001E-4</c:v>
                </c:pt>
                <c:pt idx="366">
                  <c:v>4.8568666E-4</c:v>
                </c:pt>
                <c:pt idx="367">
                  <c:v>4.804977E-4</c:v>
                </c:pt>
                <c:pt idx="368">
                  <c:v>4.3742931999999994E-4</c:v>
                </c:pt>
                <c:pt idx="369">
                  <c:v>3.5544375999999999E-4</c:v>
                </c:pt>
                <c:pt idx="370">
                  <c:v>2.6022634399999999E-4</c:v>
                </c:pt>
                <c:pt idx="371">
                  <c:v>1.80575804E-4</c:v>
                </c:pt>
                <c:pt idx="372">
                  <c:v>1.29464544E-4</c:v>
                </c:pt>
                <c:pt idx="373">
                  <c:v>1.0741146399999999E-4</c:v>
                </c:pt>
                <c:pt idx="374">
                  <c:v>1.07670904E-4</c:v>
                </c:pt>
                <c:pt idx="375">
                  <c:v>1.1493544000000001E-4</c:v>
                </c:pt>
                <c:pt idx="376">
                  <c:v>1.0611421199999999E-4</c:v>
                </c:pt>
                <c:pt idx="377">
                  <c:v>7.8353280000000006E-5</c:v>
                </c:pt>
                <c:pt idx="378">
                  <c:v>3.3987679999999998E-5</c:v>
                </c:pt>
                <c:pt idx="379">
                  <c:v>-3.3209340000000003E-5</c:v>
                </c:pt>
                <c:pt idx="380">
                  <c:v>-1.1260042E-4</c:v>
                </c:pt>
                <c:pt idx="381">
                  <c:v>-1.8057579199999999E-4</c:v>
                </c:pt>
                <c:pt idx="382">
                  <c:v>-2.179363E-4</c:v>
                </c:pt>
                <c:pt idx="383">
                  <c:v>-2.1663906E-4</c:v>
                </c:pt>
                <c:pt idx="384">
                  <c:v>-1.79278556E-4</c:v>
                </c:pt>
                <c:pt idx="385">
                  <c:v>-1.3283736400000003E-4</c:v>
                </c:pt>
                <c:pt idx="386">
                  <c:v>-1.0585478399999999E-4</c:v>
                </c:pt>
                <c:pt idx="387">
                  <c:v>-1.0377920399999999E-4</c:v>
                </c:pt>
                <c:pt idx="388">
                  <c:v>-1.00406384E-4</c:v>
                </c:pt>
                <c:pt idx="389">
                  <c:v>-6.9013167999999991E-5</c:v>
                </c:pt>
                <c:pt idx="390">
                  <c:v>7.783400000000167E-7</c:v>
                </c:pt>
                <c:pt idx="391">
                  <c:v>1.0403866000000001E-4</c:v>
                </c:pt>
                <c:pt idx="392">
                  <c:v>2.0055332000000004E-4</c:v>
                </c:pt>
                <c:pt idx="393">
                  <c:v>2.5088624000000004E-4</c:v>
                </c:pt>
                <c:pt idx="394">
                  <c:v>2.5451849999999997E-4</c:v>
                </c:pt>
                <c:pt idx="395">
                  <c:v>2.3895162000000001E-4</c:v>
                </c:pt>
                <c:pt idx="396">
                  <c:v>2.4206499999999999E-4</c:v>
                </c:pt>
                <c:pt idx="397">
                  <c:v>2.8850619999999997E-4</c:v>
                </c:pt>
                <c:pt idx="398">
                  <c:v>3.6789728000000002E-4</c:v>
                </c:pt>
                <c:pt idx="399">
                  <c:v>4.4676948E-4</c:v>
                </c:pt>
                <c:pt idx="400">
                  <c:v>4.9009729999999999E-4</c:v>
                </c:pt>
                <c:pt idx="401">
                  <c:v>4.7219538000000001E-4</c:v>
                </c:pt>
                <c:pt idx="402">
                  <c:v>3.9903104000000005E-4</c:v>
                </c:pt>
                <c:pt idx="403">
                  <c:v>2.9525184000000001E-4</c:v>
                </c:pt>
                <c:pt idx="404">
                  <c:v>1.8706201999999999E-4</c:v>
                </c:pt>
                <c:pt idx="405">
                  <c:v>1.04298108E-4</c:v>
                </c:pt>
                <c:pt idx="406">
                  <c:v>7.1088768000000002E-5</c:v>
                </c:pt>
                <c:pt idx="407">
                  <c:v>9.5736327999999997E-5</c:v>
                </c:pt>
                <c:pt idx="408">
                  <c:v>1.6241446799999999E-4</c:v>
                </c:pt>
                <c:pt idx="409">
                  <c:v>2.3402210799999996E-4</c:v>
                </c:pt>
                <c:pt idx="410">
                  <c:v>2.7838772E-4</c:v>
                </c:pt>
                <c:pt idx="411">
                  <c:v>2.7008537599999995E-4</c:v>
                </c:pt>
                <c:pt idx="412">
                  <c:v>2.0859619199999996E-4</c:v>
                </c:pt>
                <c:pt idx="413">
                  <c:v>1.2297834800000001E-4</c:v>
                </c:pt>
                <c:pt idx="414">
                  <c:v>4.8516779999999988E-5</c:v>
                </c:pt>
                <c:pt idx="415">
                  <c:v>-7.7834400000000304E-7</c:v>
                </c:pt>
                <c:pt idx="416">
                  <c:v>-2.2053079999999999E-5</c:v>
                </c:pt>
                <c:pt idx="417">
                  <c:v>-2.9577072000000005E-5</c:v>
                </c:pt>
                <c:pt idx="418">
                  <c:v>-3.8657747999999999E-5</c:v>
                </c:pt>
                <c:pt idx="419">
                  <c:v>-5.4224619999999997E-5</c:v>
                </c:pt>
                <c:pt idx="420">
                  <c:v>-8.4061135999999992E-5</c:v>
                </c:pt>
                <c:pt idx="421">
                  <c:v>-1.25572816E-4</c:v>
                </c:pt>
                <c:pt idx="422">
                  <c:v>-1.7279235999999998E-4</c:v>
                </c:pt>
                <c:pt idx="423">
                  <c:v>-2.1767685999999996E-4</c:v>
                </c:pt>
                <c:pt idx="424">
                  <c:v>-2.5529681999999999E-4</c:v>
                </c:pt>
                <c:pt idx="425">
                  <c:v>-2.7864714000000001E-4</c:v>
                </c:pt>
                <c:pt idx="426">
                  <c:v>-2.9499236000000002E-4</c:v>
                </c:pt>
                <c:pt idx="427">
                  <c:v>-3.0251634000000001E-4</c:v>
                </c:pt>
                <c:pt idx="428">
                  <c:v>-3.0277579999999998E-4</c:v>
                </c:pt>
                <c:pt idx="429">
                  <c:v>-2.9395457999999998E-4</c:v>
                </c:pt>
                <c:pt idx="430">
                  <c:v>-2.7293929999999998E-4</c:v>
                </c:pt>
                <c:pt idx="431">
                  <c:v>-2.3947051999999996E-4</c:v>
                </c:pt>
                <c:pt idx="432">
                  <c:v>-1.9536435999999998E-4</c:v>
                </c:pt>
                <c:pt idx="433">
                  <c:v>-1.3802634799999999E-4</c:v>
                </c:pt>
                <c:pt idx="434">
                  <c:v>-7.2126551999999997E-5</c:v>
                </c:pt>
                <c:pt idx="435">
                  <c:v>3.1133680000000022E-6</c:v>
                </c:pt>
                <c:pt idx="436">
                  <c:v>9.3660728000000013E-5</c:v>
                </c:pt>
                <c:pt idx="437">
                  <c:v>1.9432654800000002E-4</c:v>
                </c:pt>
                <c:pt idx="438">
                  <c:v>2.9680851599999997E-4</c:v>
                </c:pt>
                <c:pt idx="439">
                  <c:v>4.0136605999999998E-4</c:v>
                </c:pt>
                <c:pt idx="440">
                  <c:v>4.9839961999999997E-4</c:v>
                </c:pt>
                <c:pt idx="441">
                  <c:v>5.6507775999999998E-4</c:v>
                </c:pt>
                <c:pt idx="442">
                  <c:v>5.7312066000000006E-4</c:v>
                </c:pt>
                <c:pt idx="443">
                  <c:v>4.9684293999999998E-4</c:v>
                </c:pt>
                <c:pt idx="444">
                  <c:v>3.2820173999999999E-4</c:v>
                </c:pt>
                <c:pt idx="445">
                  <c:v>1.0326032000000001E-4</c:v>
                </c:pt>
                <c:pt idx="446">
                  <c:v>-1.0974650000000001E-4</c:v>
                </c:pt>
                <c:pt idx="447">
                  <c:v>-2.4699450000000001E-4</c:v>
                </c:pt>
                <c:pt idx="448">
                  <c:v>-2.8643059999999994E-4</c:v>
                </c:pt>
                <c:pt idx="449">
                  <c:v>-2.5010787999999996E-4</c:v>
                </c:pt>
                <c:pt idx="450">
                  <c:v>-1.8784036000000002E-4</c:v>
                </c:pt>
                <c:pt idx="451">
                  <c:v>-1.4684756000000001E-4</c:v>
                </c:pt>
                <c:pt idx="452">
                  <c:v>-1.4866369999999999E-4</c:v>
                </c:pt>
                <c:pt idx="453">
                  <c:v>-1.9510488000000002E-4</c:v>
                </c:pt>
                <c:pt idx="454">
                  <c:v>-2.6308026E-4</c:v>
                </c:pt>
                <c:pt idx="455">
                  <c:v>-3.3390956E-4</c:v>
                </c:pt>
                <c:pt idx="456">
                  <c:v>-4.0136605999999998E-4</c:v>
                </c:pt>
                <c:pt idx="457">
                  <c:v>-4.6700639999999998E-4</c:v>
                </c:pt>
                <c:pt idx="458">
                  <c:v>-5.1941489999999993E-4</c:v>
                </c:pt>
                <c:pt idx="459">
                  <c:v>-5.5314313999999996E-4</c:v>
                </c:pt>
                <c:pt idx="460">
                  <c:v>-5.5158645999999997E-4</c:v>
                </c:pt>
                <c:pt idx="461">
                  <c:v>-5.0462635999999996E-4</c:v>
                </c:pt>
                <c:pt idx="462">
                  <c:v>-4.221219E-4</c:v>
                </c:pt>
                <c:pt idx="463">
                  <c:v>-3.2171552799999998E-4</c:v>
                </c:pt>
                <c:pt idx="464">
                  <c:v>-2.2027135600000001E-4</c:v>
                </c:pt>
                <c:pt idx="465">
                  <c:v>-1.3672909600000001E-4</c:v>
                </c:pt>
                <c:pt idx="466">
                  <c:v>-7.7574952000000004E-5</c:v>
                </c:pt>
                <c:pt idx="467">
                  <c:v>-3.9176648000000005E-5</c:v>
                </c:pt>
                <c:pt idx="468">
                  <c:v>-1.167516E-5</c:v>
                </c:pt>
                <c:pt idx="469">
                  <c:v>2.1534188000000002E-5</c:v>
                </c:pt>
                <c:pt idx="470">
                  <c:v>6.1489188000000001E-5</c:v>
                </c:pt>
                <c:pt idx="471">
                  <c:v>9.4957984000000004E-5</c:v>
                </c:pt>
                <c:pt idx="472">
                  <c:v>1.1778940000000001E-4</c:v>
                </c:pt>
                <c:pt idx="473">
                  <c:v>1.2946456000000002E-4</c:v>
                </c:pt>
                <c:pt idx="474">
                  <c:v>1.3154014000000001E-4</c:v>
                </c:pt>
                <c:pt idx="475">
                  <c:v>1.4451254E-4</c:v>
                </c:pt>
                <c:pt idx="476">
                  <c:v>1.8057580000000001E-4</c:v>
                </c:pt>
                <c:pt idx="477">
                  <c:v>2.2494141999999999E-4</c:v>
                </c:pt>
                <c:pt idx="478">
                  <c:v>2.6800978000000002E-4</c:v>
                </c:pt>
                <c:pt idx="479">
                  <c:v>3.0692698E-4</c:v>
                </c:pt>
                <c:pt idx="480">
                  <c:v>3.1886158000000005E-4</c:v>
                </c:pt>
                <c:pt idx="481">
                  <c:v>3.0303526000000005E-4</c:v>
                </c:pt>
                <c:pt idx="482">
                  <c:v>2.8487389999999998E-4</c:v>
                </c:pt>
                <c:pt idx="483">
                  <c:v>2.6359917999999998E-4</c:v>
                </c:pt>
                <c:pt idx="484">
                  <c:v>2.3376266000000001E-4</c:v>
                </c:pt>
                <c:pt idx="485">
                  <c:v>2.0885566E-4</c:v>
                </c:pt>
                <c:pt idx="486">
                  <c:v>1.8213251999999998E-4</c:v>
                </c:pt>
                <c:pt idx="487">
                  <c:v>1.4710703599999999E-4</c:v>
                </c:pt>
                <c:pt idx="488">
                  <c:v>1.26351196E-4</c:v>
                </c:pt>
                <c:pt idx="489">
                  <c:v>1.28426776E-4</c:v>
                </c:pt>
                <c:pt idx="490">
                  <c:v>1.55409356E-4</c:v>
                </c:pt>
                <c:pt idx="491">
                  <c:v>2.2079025600000001E-4</c:v>
                </c:pt>
                <c:pt idx="492">
                  <c:v>3.1419154000000003E-4</c:v>
                </c:pt>
                <c:pt idx="493">
                  <c:v>4.0214440000000009E-4</c:v>
                </c:pt>
                <c:pt idx="494">
                  <c:v>4.6908200000000001E-4</c:v>
                </c:pt>
                <c:pt idx="495">
                  <c:v>5.1733934000000007E-4</c:v>
                </c:pt>
                <c:pt idx="496">
                  <c:v>5.6248327999999998E-4</c:v>
                </c:pt>
                <c:pt idx="497">
                  <c:v>6.3123699999999999E-4</c:v>
                </c:pt>
                <c:pt idx="498">
                  <c:v>7.3657294000000005E-4</c:v>
                </c:pt>
                <c:pt idx="499">
                  <c:v>8.5903236E-4</c:v>
                </c:pt>
                <c:pt idx="500">
                  <c:v>9.5788208000000007E-4</c:v>
                </c:pt>
                <c:pt idx="501">
                  <c:v>9.8719972000000018E-4</c:v>
                </c:pt>
                <c:pt idx="502">
                  <c:v>9.2752667999999991E-4</c:v>
                </c:pt>
                <c:pt idx="503">
                  <c:v>8.0273213999999989E-4</c:v>
                </c:pt>
                <c:pt idx="504">
                  <c:v>6.5821963999999986E-4</c:v>
                </c:pt>
                <c:pt idx="505">
                  <c:v>5.3083064000000008E-4</c:v>
                </c:pt>
                <c:pt idx="506">
                  <c:v>4.382077E-4</c:v>
                </c:pt>
                <c:pt idx="507">
                  <c:v>3.6660004000000002E-4</c:v>
                </c:pt>
                <c:pt idx="508">
                  <c:v>2.8150109999999995E-4</c:v>
                </c:pt>
                <c:pt idx="509">
                  <c:v>1.7149514000000001E-4</c:v>
                </c:pt>
                <c:pt idx="510">
                  <c:v>5.2408499999999985E-5</c:v>
                </c:pt>
                <c:pt idx="511">
                  <c:v>-4.8516779999999995E-5</c:v>
                </c:pt>
                <c:pt idx="512">
                  <c:v>-9.7811891999999989E-5</c:v>
                </c:pt>
                <c:pt idx="513">
                  <c:v>-8.250446E-5</c:v>
                </c:pt>
                <c:pt idx="514">
                  <c:v>-3.1133760000000007E-5</c:v>
                </c:pt>
                <c:pt idx="515">
                  <c:v>1.0896816000000001E-5</c:v>
                </c:pt>
                <c:pt idx="516">
                  <c:v>1.1156256000000003E-5</c:v>
                </c:pt>
                <c:pt idx="517">
                  <c:v>-4.0733352000000001E-5</c:v>
                </c:pt>
                <c:pt idx="518">
                  <c:v>-1.1675162399999998E-4</c:v>
                </c:pt>
                <c:pt idx="519">
                  <c:v>-1.73311284E-4</c:v>
                </c:pt>
                <c:pt idx="520">
                  <c:v>-1.8394865200000002E-4</c:v>
                </c:pt>
                <c:pt idx="521">
                  <c:v>-1.47885372E-4</c:v>
                </c:pt>
                <c:pt idx="522">
                  <c:v>-8.9509563999999996E-5</c:v>
                </c:pt>
                <c:pt idx="523">
                  <c:v>-4.3327812000000002E-5</c:v>
                </c:pt>
                <c:pt idx="524">
                  <c:v>-4.0214432E-5</c:v>
                </c:pt>
                <c:pt idx="525">
                  <c:v>-9.8849679999999995E-5</c:v>
                </c:pt>
                <c:pt idx="526">
                  <c:v>-2.1715798000000001E-4</c:v>
                </c:pt>
                <c:pt idx="527">
                  <c:v>-3.7905352800000002E-4</c:v>
                </c:pt>
                <c:pt idx="528">
                  <c:v>-5.6066714000000003E-4</c:v>
                </c:pt>
                <c:pt idx="529">
                  <c:v>-7.1685483999999995E-4</c:v>
                </c:pt>
                <c:pt idx="530">
                  <c:v>-8.053266200000001E-4</c:v>
                </c:pt>
                <c:pt idx="531">
                  <c:v>-8.0558606000000004E-4</c:v>
                </c:pt>
                <c:pt idx="532">
                  <c:v>-7.0595804000000008E-4</c:v>
                </c:pt>
                <c:pt idx="533">
                  <c:v>-5.2667946000000006E-4</c:v>
                </c:pt>
                <c:pt idx="534">
                  <c:v>-3.1704547999999994E-4</c:v>
                </c:pt>
                <c:pt idx="535">
                  <c:v>-1.1260044E-4</c:v>
                </c:pt>
                <c:pt idx="536">
                  <c:v>5.6559660000000004E-5</c:v>
                </c:pt>
                <c:pt idx="537">
                  <c:v>1.7460850000000001E-4</c:v>
                </c:pt>
                <c:pt idx="538">
                  <c:v>2.6282082000000001E-4</c:v>
                </c:pt>
                <c:pt idx="539">
                  <c:v>3.4299025999999999E-4</c:v>
                </c:pt>
                <c:pt idx="540">
                  <c:v>4.2653252000000007E-4</c:v>
                </c:pt>
                <c:pt idx="541">
                  <c:v>5.2927394000000007E-4</c:v>
                </c:pt>
                <c:pt idx="542">
                  <c:v>6.4394996000000006E-4</c:v>
                </c:pt>
                <c:pt idx="543">
                  <c:v>7.4228076000000011E-4</c:v>
                </c:pt>
                <c:pt idx="544">
                  <c:v>8.1025613999999996E-4</c:v>
                </c:pt>
                <c:pt idx="545">
                  <c:v>8.3049308000000008E-4</c:v>
                </c:pt>
                <c:pt idx="546">
                  <c:v>7.9832152000000015E-4</c:v>
                </c:pt>
                <c:pt idx="547">
                  <c:v>7.2463829999999999E-4</c:v>
                </c:pt>
                <c:pt idx="548">
                  <c:v>6.1878349999999998E-4</c:v>
                </c:pt>
                <c:pt idx="549">
                  <c:v>5.0358857999999998E-4</c:v>
                </c:pt>
                <c:pt idx="550">
                  <c:v>4.2938644000000006E-4</c:v>
                </c:pt>
                <c:pt idx="551">
                  <c:v>4.2834863999999999E-4</c:v>
                </c:pt>
                <c:pt idx="552">
                  <c:v>5.048858E-4</c:v>
                </c:pt>
                <c:pt idx="553">
                  <c:v>6.4654448000000012E-4</c:v>
                </c:pt>
                <c:pt idx="554">
                  <c:v>7.978027400000001E-4</c:v>
                </c:pt>
                <c:pt idx="555">
                  <c:v>9.0158196000000011E-4</c:v>
                </c:pt>
                <c:pt idx="556">
                  <c:v>9.3660744000000008E-4</c:v>
                </c:pt>
                <c:pt idx="557">
                  <c:v>9.109220800000001E-4</c:v>
                </c:pt>
                <c:pt idx="558">
                  <c:v>8.5306511999999992E-4</c:v>
                </c:pt>
                <c:pt idx="559">
                  <c:v>8.0895887999999998E-4</c:v>
                </c:pt>
                <c:pt idx="560">
                  <c:v>7.9650536000000006E-4</c:v>
                </c:pt>
                <c:pt idx="561">
                  <c:v>8.0325101999999986E-4</c:v>
                </c:pt>
                <c:pt idx="562">
                  <c:v>8.1881789999999999E-4</c:v>
                </c:pt>
                <c:pt idx="563">
                  <c:v>8.3153084000000003E-4</c:v>
                </c:pt>
                <c:pt idx="564">
                  <c:v>8.4087097999999984E-4</c:v>
                </c:pt>
                <c:pt idx="565">
                  <c:v>8.5747566000000009E-4</c:v>
                </c:pt>
                <c:pt idx="566">
                  <c:v>8.8653384000000001E-4</c:v>
                </c:pt>
                <c:pt idx="567">
                  <c:v>9.2986167999999992E-4</c:v>
                </c:pt>
                <c:pt idx="568">
                  <c:v>9.9031310000000008E-4</c:v>
                </c:pt>
                <c:pt idx="569">
                  <c:v>1.0525805999999998E-3</c:v>
                </c:pt>
                <c:pt idx="570">
                  <c:v>1.1016161800000003E-3</c:v>
                </c:pt>
                <c:pt idx="571">
                  <c:v>1.1454627999999999E-3</c:v>
                </c:pt>
                <c:pt idx="572">
                  <c:v>1.1711482E-3</c:v>
                </c:pt>
                <c:pt idx="573">
                  <c:v>1.1620673999999998E-3</c:v>
                </c:pt>
                <c:pt idx="574">
                  <c:v>1.12211242E-3</c:v>
                </c:pt>
                <c:pt idx="575">
                  <c:v>1.0533588E-3</c:v>
                </c:pt>
                <c:pt idx="576">
                  <c:v>9.5476863999999998E-4</c:v>
                </c:pt>
                <c:pt idx="577">
                  <c:v>8.5903226000000007E-4</c:v>
                </c:pt>
                <c:pt idx="578">
                  <c:v>7.8820303999999996E-4</c:v>
                </c:pt>
                <c:pt idx="579">
                  <c:v>7.4409688000000003E-4</c:v>
                </c:pt>
                <c:pt idx="580">
                  <c:v>7.4228073999999997E-4</c:v>
                </c:pt>
                <c:pt idx="581">
                  <c:v>7.8301408000000018E-4</c:v>
                </c:pt>
                <c:pt idx="582">
                  <c:v>8.4813546000000008E-4</c:v>
                </c:pt>
                <c:pt idx="583">
                  <c:v>9.3712608000000015E-4</c:v>
                </c:pt>
                <c:pt idx="584">
                  <c:v>1.0429808200000002E-3</c:v>
                </c:pt>
                <c:pt idx="585">
                  <c:v>1.1348253800000003E-3</c:v>
                </c:pt>
                <c:pt idx="586">
                  <c:v>1.1970930000000002E-3</c:v>
                </c:pt>
                <c:pt idx="587">
                  <c:v>1.222E-3</c:v>
                </c:pt>
                <c:pt idx="588">
                  <c:v>1.1893096000000001E-3</c:v>
                </c:pt>
                <c:pt idx="589">
                  <c:v>1.10888076E-3</c:v>
                </c:pt>
                <c:pt idx="590">
                  <c:v>1.0115877800000001E-3</c:v>
                </c:pt>
                <c:pt idx="591">
                  <c:v>9.1118129999999994E-4</c:v>
                </c:pt>
                <c:pt idx="592">
                  <c:v>8.1518561999999997E-4</c:v>
                </c:pt>
                <c:pt idx="593">
                  <c:v>7.3216226000000011E-4</c:v>
                </c:pt>
                <c:pt idx="594">
                  <c:v>6.5899792000000004E-4</c:v>
                </c:pt>
                <c:pt idx="595">
                  <c:v>5.8998475999999999E-4</c:v>
                </c:pt>
                <c:pt idx="596">
                  <c:v>5.4354357999999992E-4</c:v>
                </c:pt>
                <c:pt idx="597">
                  <c:v>5.3887352000000003E-4</c:v>
                </c:pt>
              </c:numCache>
            </c:numRef>
          </c:val>
          <c:smooth val="0"/>
        </c:ser>
        <c:ser>
          <c:idx val="2"/>
          <c:order val="2"/>
          <c:marker>
            <c:symbol val="none"/>
          </c:marker>
          <c:val>
            <c:numRef>
              <c:f>Sheet1!$DG$2:$DG$599</c:f>
              <c:numCache>
                <c:formatCode>0.00E+00</c:formatCode>
                <c:ptCount val="598"/>
                <c:pt idx="0">
                  <c:v>8.1726119999999997E-4</c:v>
                </c:pt>
                <c:pt idx="1">
                  <c:v>8.3801709999999996E-4</c:v>
                </c:pt>
                <c:pt idx="2">
                  <c:v>7.9858098E-4</c:v>
                </c:pt>
                <c:pt idx="3">
                  <c:v>7.2593553999999994E-4</c:v>
                </c:pt>
                <c:pt idx="4">
                  <c:v>6.1203785999999999E-4</c:v>
                </c:pt>
                <c:pt idx="5">
                  <c:v>4.7193594000000003E-4</c:v>
                </c:pt>
                <c:pt idx="6">
                  <c:v>3.3676352E-4</c:v>
                </c:pt>
                <c:pt idx="7">
                  <c:v>2.5192401999999997E-4</c:v>
                </c:pt>
                <c:pt idx="8">
                  <c:v>2.2987094E-4</c:v>
                </c:pt>
                <c:pt idx="9">
                  <c:v>2.6178303999999997E-4</c:v>
                </c:pt>
                <c:pt idx="10">
                  <c:v>3.3702295999999999E-4</c:v>
                </c:pt>
                <c:pt idx="11">
                  <c:v>4.2679197999999997E-4</c:v>
                </c:pt>
                <c:pt idx="12">
                  <c:v>5.1137204000000001E-4</c:v>
                </c:pt>
                <c:pt idx="13">
                  <c:v>5.9802767999999999E-4</c:v>
                </c:pt>
                <c:pt idx="14">
                  <c:v>6.8598056000000014E-4</c:v>
                </c:pt>
                <c:pt idx="15">
                  <c:v>7.7289564000000005E-4</c:v>
                </c:pt>
                <c:pt idx="16">
                  <c:v>8.5540014000000007E-4</c:v>
                </c:pt>
                <c:pt idx="17">
                  <c:v>9.0080353999999994E-4</c:v>
                </c:pt>
                <c:pt idx="18">
                  <c:v>8.8549610000000019E-4</c:v>
                </c:pt>
                <c:pt idx="19">
                  <c:v>8.2296911999999996E-4</c:v>
                </c:pt>
                <c:pt idx="20">
                  <c:v>7.3164341999999998E-4</c:v>
                </c:pt>
                <c:pt idx="21">
                  <c:v>6.4369049999999999E-4</c:v>
                </c:pt>
                <c:pt idx="22">
                  <c:v>6.0814612000000001E-4</c:v>
                </c:pt>
                <c:pt idx="23">
                  <c:v>6.3850153999999999E-4</c:v>
                </c:pt>
                <c:pt idx="24">
                  <c:v>7.0414190000000002E-4</c:v>
                </c:pt>
                <c:pt idx="25">
                  <c:v>7.6433384000000007E-4</c:v>
                </c:pt>
                <c:pt idx="26">
                  <c:v>7.8379244000000015E-4</c:v>
                </c:pt>
                <c:pt idx="27">
                  <c:v>7.485075000000001E-4</c:v>
                </c:pt>
                <c:pt idx="28">
                  <c:v>6.8208881999999994E-4</c:v>
                </c:pt>
                <c:pt idx="29">
                  <c:v>6.2241578E-4</c:v>
                </c:pt>
                <c:pt idx="30">
                  <c:v>5.9491428000000006E-4</c:v>
                </c:pt>
                <c:pt idx="31">
                  <c:v>6.0243827999999992E-4</c:v>
                </c:pt>
                <c:pt idx="32">
                  <c:v>6.307181199999999E-4</c:v>
                </c:pt>
                <c:pt idx="33">
                  <c:v>6.5951683999999997E-4</c:v>
                </c:pt>
                <c:pt idx="34">
                  <c:v>6.7300811999999996E-4</c:v>
                </c:pt>
                <c:pt idx="35">
                  <c:v>6.7067309999999992E-4</c:v>
                </c:pt>
                <c:pt idx="36">
                  <c:v>6.6418689999999997E-4</c:v>
                </c:pt>
                <c:pt idx="37">
                  <c:v>6.7274868000000002E-4</c:v>
                </c:pt>
                <c:pt idx="38">
                  <c:v>7.0076906000000004E-4</c:v>
                </c:pt>
                <c:pt idx="39">
                  <c:v>7.4176185999999999E-4</c:v>
                </c:pt>
                <c:pt idx="40">
                  <c:v>7.8431132000000001E-4</c:v>
                </c:pt>
                <c:pt idx="41">
                  <c:v>8.0843997999999998E-4</c:v>
                </c:pt>
                <c:pt idx="42">
                  <c:v>7.9754315999999996E-4</c:v>
                </c:pt>
                <c:pt idx="43">
                  <c:v>7.6096099999999999E-4</c:v>
                </c:pt>
                <c:pt idx="44">
                  <c:v>7.1685484000000006E-4</c:v>
                </c:pt>
                <c:pt idx="45">
                  <c:v>6.7482428000000005E-4</c:v>
                </c:pt>
                <c:pt idx="46">
                  <c:v>6.4732280000000004E-4</c:v>
                </c:pt>
                <c:pt idx="47">
                  <c:v>6.2215635999999998E-4</c:v>
                </c:pt>
                <c:pt idx="48">
                  <c:v>5.8220135999999994E-4</c:v>
                </c:pt>
                <c:pt idx="49">
                  <c:v>5.3342511999999998E-4</c:v>
                </c:pt>
                <c:pt idx="50">
                  <c:v>5.0177245999999994E-4</c:v>
                </c:pt>
                <c:pt idx="51">
                  <c:v>5.0670195999999999E-4</c:v>
                </c:pt>
                <c:pt idx="52">
                  <c:v>5.5962934000000002E-4</c:v>
                </c:pt>
                <c:pt idx="53">
                  <c:v>6.3279367999999998E-4</c:v>
                </c:pt>
                <c:pt idx="54">
                  <c:v>6.7456481999999998E-4</c:v>
                </c:pt>
                <c:pt idx="55">
                  <c:v>6.639274399999999E-4</c:v>
                </c:pt>
                <c:pt idx="56">
                  <c:v>6.1048115999999997E-4</c:v>
                </c:pt>
                <c:pt idx="57">
                  <c:v>5.4432191999999996E-4</c:v>
                </c:pt>
                <c:pt idx="58">
                  <c:v>5.1266925999999993E-4</c:v>
                </c:pt>
                <c:pt idx="59">
                  <c:v>5.4769473999999991E-4</c:v>
                </c:pt>
                <c:pt idx="60">
                  <c:v>6.3175589999999999E-4</c:v>
                </c:pt>
                <c:pt idx="61">
                  <c:v>7.3864847999999999E-4</c:v>
                </c:pt>
                <c:pt idx="62">
                  <c:v>8.4450332000000005E-4</c:v>
                </c:pt>
                <c:pt idx="63">
                  <c:v>9.1792710000000006E-4</c:v>
                </c:pt>
                <c:pt idx="64">
                  <c:v>9.4153686000000012E-4</c:v>
                </c:pt>
                <c:pt idx="65">
                  <c:v>9.1403538000000011E-4</c:v>
                </c:pt>
                <c:pt idx="66">
                  <c:v>8.4216827999999998E-4</c:v>
                </c:pt>
                <c:pt idx="67">
                  <c:v>7.4721026000000004E-4</c:v>
                </c:pt>
                <c:pt idx="68">
                  <c:v>6.5277120000000008E-4</c:v>
                </c:pt>
                <c:pt idx="69">
                  <c:v>5.7000729999999997E-4</c:v>
                </c:pt>
                <c:pt idx="70">
                  <c:v>5.0851812000000008E-4</c:v>
                </c:pt>
                <c:pt idx="71">
                  <c:v>4.6986036000000003E-4</c:v>
                </c:pt>
                <c:pt idx="72">
                  <c:v>4.4676948E-4</c:v>
                </c:pt>
                <c:pt idx="73">
                  <c:v>4.4936396E-4</c:v>
                </c:pt>
                <c:pt idx="74">
                  <c:v>4.9710238000000003E-4</c:v>
                </c:pt>
                <c:pt idx="75">
                  <c:v>5.9024420000000004E-4</c:v>
                </c:pt>
                <c:pt idx="76">
                  <c:v>7.0647689999999992E-4</c:v>
                </c:pt>
                <c:pt idx="77">
                  <c:v>8.0480769999999985E-4</c:v>
                </c:pt>
                <c:pt idx="78">
                  <c:v>8.4787605999999999E-4</c:v>
                </c:pt>
                <c:pt idx="79">
                  <c:v>8.2322850000000002E-4</c:v>
                </c:pt>
                <c:pt idx="80">
                  <c:v>7.4046460000000002E-4</c:v>
                </c:pt>
                <c:pt idx="81">
                  <c:v>6.2604804000000009E-4</c:v>
                </c:pt>
                <c:pt idx="82">
                  <c:v>5.2019326E-4</c:v>
                </c:pt>
                <c:pt idx="83">
                  <c:v>4.4806672E-4</c:v>
                </c:pt>
                <c:pt idx="84">
                  <c:v>4.2290026000000002E-4</c:v>
                </c:pt>
                <c:pt idx="85">
                  <c:v>4.4962339999999999E-4</c:v>
                </c:pt>
                <c:pt idx="86">
                  <c:v>5.0099410000000008E-4</c:v>
                </c:pt>
                <c:pt idx="87">
                  <c:v>5.4587860000000006E-4</c:v>
                </c:pt>
                <c:pt idx="88">
                  <c:v>5.7415843999999994E-4</c:v>
                </c:pt>
                <c:pt idx="89">
                  <c:v>5.5962935999999994E-4</c:v>
                </c:pt>
                <c:pt idx="90">
                  <c:v>4.9347011999999993E-4</c:v>
                </c:pt>
                <c:pt idx="91">
                  <c:v>4.2030577999999997E-4</c:v>
                </c:pt>
                <c:pt idx="92">
                  <c:v>3.7230789999999998E-4</c:v>
                </c:pt>
                <c:pt idx="93">
                  <c:v>3.5414653999999996E-4</c:v>
                </c:pt>
                <c:pt idx="94">
                  <c:v>3.9020981999999995E-4</c:v>
                </c:pt>
                <c:pt idx="95">
                  <c:v>4.7245483999999998E-4</c:v>
                </c:pt>
                <c:pt idx="96">
                  <c:v>5.5392151999999995E-4</c:v>
                </c:pt>
                <c:pt idx="97">
                  <c:v>6.2864253999999991E-4</c:v>
                </c:pt>
                <c:pt idx="98">
                  <c:v>6.9609901999999997E-4</c:v>
                </c:pt>
                <c:pt idx="99">
                  <c:v>7.4020518E-4</c:v>
                </c:pt>
                <c:pt idx="100">
                  <c:v>7.7341452000000003E-4</c:v>
                </c:pt>
                <c:pt idx="101">
                  <c:v>8.1726123999999992E-4</c:v>
                </c:pt>
                <c:pt idx="102">
                  <c:v>8.7148587999999992E-4</c:v>
                </c:pt>
                <c:pt idx="103">
                  <c:v>9.4983922000000005E-4</c:v>
                </c:pt>
                <c:pt idx="104">
                  <c:v>1.0468728399999998E-3</c:v>
                </c:pt>
                <c:pt idx="105">
                  <c:v>1.1361229000000001E-3</c:v>
                </c:pt>
                <c:pt idx="106">
                  <c:v>1.2079899999999999E-3</c:v>
                </c:pt>
                <c:pt idx="107">
                  <c:v>1.2466477999999999E-3</c:v>
                </c:pt>
                <c:pt idx="108">
                  <c:v>1.2484637999999998E-3</c:v>
                </c:pt>
                <c:pt idx="109">
                  <c:v>1.2300429999999999E-3</c:v>
                </c:pt>
                <c:pt idx="110">
                  <c:v>1.1950176E-3</c:v>
                </c:pt>
                <c:pt idx="111">
                  <c:v>1.1324906199999998E-3</c:v>
                </c:pt>
                <c:pt idx="112">
                  <c:v>1.04583494E-3</c:v>
                </c:pt>
                <c:pt idx="113">
                  <c:v>9.2726727999999992E-4</c:v>
                </c:pt>
                <c:pt idx="114">
                  <c:v>7.9105699999999985E-4</c:v>
                </c:pt>
                <c:pt idx="115">
                  <c:v>6.7949433999999994E-4</c:v>
                </c:pt>
                <c:pt idx="116">
                  <c:v>6.1748626000000004E-4</c:v>
                </c:pt>
                <c:pt idx="117">
                  <c:v>6.1411344000000009E-4</c:v>
                </c:pt>
                <c:pt idx="118">
                  <c:v>6.6314911999999998E-4</c:v>
                </c:pt>
                <c:pt idx="119">
                  <c:v>7.3397841999999999E-4</c:v>
                </c:pt>
                <c:pt idx="120">
                  <c:v>7.9079752000000007E-4</c:v>
                </c:pt>
                <c:pt idx="121">
                  <c:v>8.162234399999999E-4</c:v>
                </c:pt>
                <c:pt idx="122">
                  <c:v>8.0662386000000005E-4</c:v>
                </c:pt>
                <c:pt idx="123">
                  <c:v>7.7315506000000006E-4</c:v>
                </c:pt>
                <c:pt idx="124">
                  <c:v>7.2697331999999992E-4</c:v>
                </c:pt>
                <c:pt idx="125">
                  <c:v>6.7534317999999995E-4</c:v>
                </c:pt>
                <c:pt idx="126">
                  <c:v>6.2241578E-4</c:v>
                </c:pt>
                <c:pt idx="127">
                  <c:v>5.5962935999999994E-4</c:v>
                </c:pt>
                <c:pt idx="128">
                  <c:v>4.8257330000000002E-4</c:v>
                </c:pt>
                <c:pt idx="129">
                  <c:v>3.8891255999999998E-4</c:v>
                </c:pt>
                <c:pt idx="130">
                  <c:v>2.7760935599999999E-4</c:v>
                </c:pt>
                <c:pt idx="131">
                  <c:v>1.8031635199999998E-4</c:v>
                </c:pt>
                <c:pt idx="132">
                  <c:v>1.3439405199999998E-4</c:v>
                </c:pt>
                <c:pt idx="133">
                  <c:v>1.52555412E-4</c:v>
                </c:pt>
                <c:pt idx="134">
                  <c:v>2.3972995199999999E-4</c:v>
                </c:pt>
                <c:pt idx="135">
                  <c:v>3.7360511600000002E-4</c:v>
                </c:pt>
                <c:pt idx="136">
                  <c:v>4.9347010000000001E-4</c:v>
                </c:pt>
                <c:pt idx="137">
                  <c:v>5.6248327999999998E-4</c:v>
                </c:pt>
                <c:pt idx="138">
                  <c:v>5.7182342000000001E-4</c:v>
                </c:pt>
                <c:pt idx="139">
                  <c:v>5.3264676000000001E-4</c:v>
                </c:pt>
                <c:pt idx="140">
                  <c:v>5.0229135999999995E-4</c:v>
                </c:pt>
                <c:pt idx="141">
                  <c:v>5.3446289999999996E-4</c:v>
                </c:pt>
                <c:pt idx="142">
                  <c:v>6.3331252000000001E-4</c:v>
                </c:pt>
                <c:pt idx="143">
                  <c:v>7.7808446000000007E-4</c:v>
                </c:pt>
                <c:pt idx="144">
                  <c:v>9.2934263999999993E-4</c:v>
                </c:pt>
                <c:pt idx="145">
                  <c:v>1.0377919799999999E-3</c:v>
                </c:pt>
                <c:pt idx="146">
                  <c:v>1.0904600000000001E-3</c:v>
                </c:pt>
                <c:pt idx="147">
                  <c:v>1.1023946000000002E-3</c:v>
                </c:pt>
                <c:pt idx="148">
                  <c:v>1.0852710000000001E-3</c:v>
                </c:pt>
                <c:pt idx="149">
                  <c:v>1.04479712E-3</c:v>
                </c:pt>
                <c:pt idx="150">
                  <c:v>9.8278896000000013E-4</c:v>
                </c:pt>
                <c:pt idx="151">
                  <c:v>8.9561436000000006E-4</c:v>
                </c:pt>
                <c:pt idx="152">
                  <c:v>7.8275453999999999E-4</c:v>
                </c:pt>
                <c:pt idx="153">
                  <c:v>6.6159239999999994E-4</c:v>
                </c:pt>
                <c:pt idx="154">
                  <c:v>5.6352105999999996E-4</c:v>
                </c:pt>
                <c:pt idx="155">
                  <c:v>5.1318816000000005E-4</c:v>
                </c:pt>
                <c:pt idx="156">
                  <c:v>5.1137201999999998E-4</c:v>
                </c:pt>
                <c:pt idx="157">
                  <c:v>5.4535971999999998E-4</c:v>
                </c:pt>
                <c:pt idx="158">
                  <c:v>5.9958435999999998E-4</c:v>
                </c:pt>
                <c:pt idx="159">
                  <c:v>6.5666291999999992E-4</c:v>
                </c:pt>
                <c:pt idx="160">
                  <c:v>7.0180686000000006E-4</c:v>
                </c:pt>
                <c:pt idx="161">
                  <c:v>7.4150242000000006E-4</c:v>
                </c:pt>
                <c:pt idx="162">
                  <c:v>7.9183532000000009E-4</c:v>
                </c:pt>
                <c:pt idx="163">
                  <c:v>8.4917342E-4</c:v>
                </c:pt>
                <c:pt idx="164">
                  <c:v>9.0677087999999995E-4</c:v>
                </c:pt>
                <c:pt idx="165">
                  <c:v>9.5554719999999991E-4</c:v>
                </c:pt>
                <c:pt idx="166">
                  <c:v>9.7189241999999997E-4</c:v>
                </c:pt>
                <c:pt idx="167">
                  <c:v>9.4335313999999984E-4</c:v>
                </c:pt>
                <c:pt idx="168">
                  <c:v>8.8809062000000003E-4</c:v>
                </c:pt>
                <c:pt idx="169">
                  <c:v>8.2270971999999997E-4</c:v>
                </c:pt>
                <c:pt idx="170">
                  <c:v>7.6277714000000006E-4</c:v>
                </c:pt>
                <c:pt idx="171">
                  <c:v>7.2256269999999997E-4</c:v>
                </c:pt>
                <c:pt idx="172">
                  <c:v>6.8338606E-4</c:v>
                </c:pt>
                <c:pt idx="173">
                  <c:v>6.1904296000000005E-4</c:v>
                </c:pt>
                <c:pt idx="174">
                  <c:v>5.3264678000000004E-4</c:v>
                </c:pt>
                <c:pt idx="175">
                  <c:v>4.4002384E-4</c:v>
                </c:pt>
                <c:pt idx="176">
                  <c:v>3.6089220000000004E-4</c:v>
                </c:pt>
                <c:pt idx="177">
                  <c:v>3.2872064E-4</c:v>
                </c:pt>
                <c:pt idx="178">
                  <c:v>3.5103315999999996E-4</c:v>
                </c:pt>
                <c:pt idx="179">
                  <c:v>4.1407901999999995E-4</c:v>
                </c:pt>
                <c:pt idx="180">
                  <c:v>4.8905949999999998E-4</c:v>
                </c:pt>
                <c:pt idx="181">
                  <c:v>5.3550068000000005E-4</c:v>
                </c:pt>
                <c:pt idx="182">
                  <c:v>5.3316566000000001E-4</c:v>
                </c:pt>
                <c:pt idx="183">
                  <c:v>4.8646501999999997E-4</c:v>
                </c:pt>
                <c:pt idx="184">
                  <c:v>4.0603614000000001E-4</c:v>
                </c:pt>
                <c:pt idx="185">
                  <c:v>3.1574822000000002E-4</c:v>
                </c:pt>
                <c:pt idx="186">
                  <c:v>2.3765437999999998E-4</c:v>
                </c:pt>
                <c:pt idx="187">
                  <c:v>1.7850022000000002E-4</c:v>
                </c:pt>
                <c:pt idx="188">
                  <c:v>1.5073928000000001E-4</c:v>
                </c:pt>
                <c:pt idx="189">
                  <c:v>1.4425308000000001E-4</c:v>
                </c:pt>
                <c:pt idx="190">
                  <c:v>1.5047984E-4</c:v>
                </c:pt>
                <c:pt idx="191">
                  <c:v>1.7512740000000002E-4</c:v>
                </c:pt>
                <c:pt idx="192">
                  <c:v>2.0600172E-4</c:v>
                </c:pt>
                <c:pt idx="193">
                  <c:v>2.2079026000000005E-4</c:v>
                </c:pt>
                <c:pt idx="194">
                  <c:v>2.2416307999999999E-4</c:v>
                </c:pt>
                <c:pt idx="195">
                  <c:v>2.1923356000000003E-4</c:v>
                </c:pt>
                <c:pt idx="196">
                  <c:v>2.1586074000000001E-4</c:v>
                </c:pt>
                <c:pt idx="197">
                  <c:v>2.5036731999999995E-4</c:v>
                </c:pt>
                <c:pt idx="198">
                  <c:v>3.4740087999999999E-4</c:v>
                </c:pt>
                <c:pt idx="199">
                  <c:v>5.0670195999999999E-4</c:v>
                </c:pt>
                <c:pt idx="200">
                  <c:v>7.1166587999999995E-4</c:v>
                </c:pt>
                <c:pt idx="201">
                  <c:v>9.2596983999999991E-4</c:v>
                </c:pt>
                <c:pt idx="202">
                  <c:v>1.0990216200000001E-3</c:v>
                </c:pt>
                <c:pt idx="203">
                  <c:v>1.1986496E-3</c:v>
                </c:pt>
                <c:pt idx="204">
                  <c:v>1.2043574E-3</c:v>
                </c:pt>
                <c:pt idx="205">
                  <c:v>1.1174423399999999E-3</c:v>
                </c:pt>
                <c:pt idx="206">
                  <c:v>9.711137599999999E-4</c:v>
                </c:pt>
                <c:pt idx="207">
                  <c:v>8.0558597999999993E-4</c:v>
                </c:pt>
                <c:pt idx="208">
                  <c:v>6.6211128000000002E-4</c:v>
                </c:pt>
                <c:pt idx="209">
                  <c:v>5.7856908000000003E-4</c:v>
                </c:pt>
                <c:pt idx="210">
                  <c:v>5.6066716000000006E-4</c:v>
                </c:pt>
                <c:pt idx="211">
                  <c:v>5.8998478000000002E-4</c:v>
                </c:pt>
                <c:pt idx="212">
                  <c:v>6.4784168000000012E-4</c:v>
                </c:pt>
                <c:pt idx="213">
                  <c:v>7.025852E-4</c:v>
                </c:pt>
                <c:pt idx="214">
                  <c:v>7.3371896000000002E-4</c:v>
                </c:pt>
                <c:pt idx="215">
                  <c:v>7.4954527999999997E-4</c:v>
                </c:pt>
                <c:pt idx="216">
                  <c:v>7.4876693999999992E-4</c:v>
                </c:pt>
                <c:pt idx="217">
                  <c:v>7.1893042000000006E-4</c:v>
                </c:pt>
                <c:pt idx="218">
                  <c:v>6.5640345999999996E-4</c:v>
                </c:pt>
                <c:pt idx="219">
                  <c:v>5.6429941999999993E-4</c:v>
                </c:pt>
                <c:pt idx="220">
                  <c:v>4.5221787999999994E-4</c:v>
                </c:pt>
                <c:pt idx="221">
                  <c:v>3.5155203999999999E-4</c:v>
                </c:pt>
                <c:pt idx="222">
                  <c:v>3.0173801999999999E-4</c:v>
                </c:pt>
                <c:pt idx="223">
                  <c:v>3.2482890000000002E-4</c:v>
                </c:pt>
                <c:pt idx="224">
                  <c:v>4.0837115999999994E-4</c:v>
                </c:pt>
                <c:pt idx="225">
                  <c:v>5.1733934000000007E-4</c:v>
                </c:pt>
                <c:pt idx="226">
                  <c:v>6.0191939999999994E-4</c:v>
                </c:pt>
                <c:pt idx="227">
                  <c:v>6.1930241999999991E-4</c:v>
                </c:pt>
                <c:pt idx="228">
                  <c:v>5.6637501999999996E-4</c:v>
                </c:pt>
                <c:pt idx="229">
                  <c:v>4.7842214000000003E-4</c:v>
                </c:pt>
                <c:pt idx="230">
                  <c:v>3.9513931999999999E-4</c:v>
                </c:pt>
                <c:pt idx="231">
                  <c:v>3.5492488000000001E-4</c:v>
                </c:pt>
                <c:pt idx="232">
                  <c:v>3.7594017999999999E-4</c:v>
                </c:pt>
                <c:pt idx="233">
                  <c:v>4.3172149999999994E-4</c:v>
                </c:pt>
                <c:pt idx="234">
                  <c:v>4.8724338E-4</c:v>
                </c:pt>
                <c:pt idx="235">
                  <c:v>5.1656100000000002E-4</c:v>
                </c:pt>
                <c:pt idx="236">
                  <c:v>5.0255079999999999E-4</c:v>
                </c:pt>
                <c:pt idx="237">
                  <c:v>4.6389303999999995E-4</c:v>
                </c:pt>
                <c:pt idx="238">
                  <c:v>4.4884505999999999E-4</c:v>
                </c:pt>
                <c:pt idx="239">
                  <c:v>4.8283274000000007E-4</c:v>
                </c:pt>
                <c:pt idx="240">
                  <c:v>5.6922894E-4</c:v>
                </c:pt>
                <c:pt idx="241">
                  <c:v>6.9350453999999996E-4</c:v>
                </c:pt>
                <c:pt idx="242">
                  <c:v>8.0662386000000005E-4</c:v>
                </c:pt>
                <c:pt idx="243">
                  <c:v>8.7226419999999994E-4</c:v>
                </c:pt>
                <c:pt idx="244">
                  <c:v>8.9976567999999995E-4</c:v>
                </c:pt>
                <c:pt idx="245">
                  <c:v>9.2493209999999998E-4</c:v>
                </c:pt>
                <c:pt idx="246">
                  <c:v>9.9368581999999999E-4</c:v>
                </c:pt>
                <c:pt idx="247">
                  <c:v>1.15246796E-3</c:v>
                </c:pt>
                <c:pt idx="248">
                  <c:v>1.4124349399999999E-3</c:v>
                </c:pt>
                <c:pt idx="249">
                  <c:v>1.7421934000000001E-3</c:v>
                </c:pt>
                <c:pt idx="250">
                  <c:v>2.0989343999999999E-3</c:v>
                </c:pt>
                <c:pt idx="251">
                  <c:v>2.4564538000000002E-3</c:v>
                </c:pt>
                <c:pt idx="252">
                  <c:v>2.8033358E-3</c:v>
                </c:pt>
                <c:pt idx="253">
                  <c:v>3.1541093999999997E-3</c:v>
                </c:pt>
                <c:pt idx="254">
                  <c:v>3.5552159999999999E-3</c:v>
                </c:pt>
                <c:pt idx="255">
                  <c:v>4.0507618000000002E-3</c:v>
                </c:pt>
                <c:pt idx="256">
                  <c:v>4.6511243999999997E-3</c:v>
                </c:pt>
                <c:pt idx="257">
                  <c:v>5.3443696000000001E-3</c:v>
                </c:pt>
                <c:pt idx="258">
                  <c:v>6.0920988000000001E-3</c:v>
                </c:pt>
                <c:pt idx="259">
                  <c:v>6.8411252000000009E-3</c:v>
                </c:pt>
                <c:pt idx="260">
                  <c:v>7.5704333999999998E-3</c:v>
                </c:pt>
                <c:pt idx="261">
                  <c:v>8.2950717999999996E-3</c:v>
                </c:pt>
                <c:pt idx="262">
                  <c:v>9.0539567999999987E-3</c:v>
                </c:pt>
                <c:pt idx="263">
                  <c:v>9.8888613999999989E-3</c:v>
                </c:pt>
                <c:pt idx="264">
                  <c:v>1.08096424E-2</c:v>
                </c:pt>
                <c:pt idx="265">
                  <c:v>1.17895784E-2</c:v>
                </c:pt>
                <c:pt idx="266">
                  <c:v>1.2803760000000001E-2</c:v>
                </c:pt>
                <c:pt idx="267">
                  <c:v>1.3832989999999998E-2</c:v>
                </c:pt>
                <c:pt idx="268">
                  <c:v>1.4864035999999997E-2</c:v>
                </c:pt>
                <c:pt idx="269">
                  <c:v>1.5896379999999998E-2</c:v>
                </c:pt>
                <c:pt idx="270">
                  <c:v>1.6913934000000002E-2</c:v>
                </c:pt>
                <c:pt idx="271">
                  <c:v>1.7880377999999995E-2</c:v>
                </c:pt>
                <c:pt idx="272">
                  <c:v>1.8759387999999998E-2</c:v>
                </c:pt>
                <c:pt idx="273">
                  <c:v>1.9521385999999995E-2</c:v>
                </c:pt>
                <c:pt idx="274">
                  <c:v>2.0161703999999996E-2</c:v>
                </c:pt>
                <c:pt idx="275">
                  <c:v>2.0695129999999999E-2</c:v>
                </c:pt>
                <c:pt idx="276">
                  <c:v>2.11515E-2</c:v>
                </c:pt>
                <c:pt idx="277">
                  <c:v>2.1558055999999999E-2</c:v>
                </c:pt>
                <c:pt idx="278">
                  <c:v>2.1937109999999999E-2</c:v>
                </c:pt>
                <c:pt idx="279">
                  <c:v>2.2292294000000001E-2</c:v>
                </c:pt>
                <c:pt idx="280">
                  <c:v>2.2611414000000003E-2</c:v>
                </c:pt>
                <c:pt idx="281">
                  <c:v>2.2858926000000002E-2</c:v>
                </c:pt>
                <c:pt idx="282">
                  <c:v>2.3000066E-2</c:v>
                </c:pt>
                <c:pt idx="283">
                  <c:v>2.2995135999999999E-2</c:v>
                </c:pt>
                <c:pt idx="284">
                  <c:v>2.2823639999999999E-2</c:v>
                </c:pt>
                <c:pt idx="285">
                  <c:v>2.252268E-2</c:v>
                </c:pt>
                <c:pt idx="286">
                  <c:v>2.2143886000000002E-2</c:v>
                </c:pt>
                <c:pt idx="287">
                  <c:v>2.1720983999999999E-2</c:v>
                </c:pt>
                <c:pt idx="288">
                  <c:v>2.1291598000000002E-2</c:v>
                </c:pt>
                <c:pt idx="289">
                  <c:v>2.0876482000000002E-2</c:v>
                </c:pt>
                <c:pt idx="290">
                  <c:v>2.0452026000000002E-2</c:v>
                </c:pt>
                <c:pt idx="291">
                  <c:v>1.9992803999999999E-2</c:v>
                </c:pt>
                <c:pt idx="292">
                  <c:v>1.947832E-2</c:v>
                </c:pt>
                <c:pt idx="293">
                  <c:v>1.8881848E-2</c:v>
                </c:pt>
                <c:pt idx="294">
                  <c:v>1.8180040000000001E-2</c:v>
                </c:pt>
                <c:pt idx="295">
                  <c:v>1.7386387999999999E-2</c:v>
                </c:pt>
                <c:pt idx="296">
                  <c:v>1.6544220000000002E-2</c:v>
                </c:pt>
                <c:pt idx="297">
                  <c:v>1.5711391999999998E-2</c:v>
                </c:pt>
                <c:pt idx="298">
                  <c:v>1.4957436000000001E-2</c:v>
                </c:pt>
                <c:pt idx="299">
                  <c:v>1.4314524E-2</c:v>
                </c:pt>
                <c:pt idx="300">
                  <c:v>1.3750224E-2</c:v>
                </c:pt>
                <c:pt idx="301">
                  <c:v>1.3211350000000002E-2</c:v>
                </c:pt>
                <c:pt idx="302">
                  <c:v>1.2640304E-2</c:v>
                </c:pt>
                <c:pt idx="303">
                  <c:v>1.1991426000000001E-2</c:v>
                </c:pt>
                <c:pt idx="304">
                  <c:v>1.1288063000000001E-2</c:v>
                </c:pt>
                <c:pt idx="305">
                  <c:v>1.05885922E-2</c:v>
                </c:pt>
                <c:pt idx="306">
                  <c:v>9.9358209999999992E-3</c:v>
                </c:pt>
                <c:pt idx="307">
                  <c:v>9.3800837999999994E-3</c:v>
                </c:pt>
                <c:pt idx="308">
                  <c:v>8.9447295999999996E-3</c:v>
                </c:pt>
                <c:pt idx="309">
                  <c:v>8.6045934000000008E-3</c:v>
                </c:pt>
                <c:pt idx="310">
                  <c:v>8.3428102000000001E-3</c:v>
                </c:pt>
                <c:pt idx="311">
                  <c:v>8.1479648000000009E-3</c:v>
                </c:pt>
                <c:pt idx="312">
                  <c:v>7.9873664000000011E-3</c:v>
                </c:pt>
                <c:pt idx="313">
                  <c:v>7.8392215999999997E-3</c:v>
                </c:pt>
                <c:pt idx="314">
                  <c:v>7.68018E-3</c:v>
                </c:pt>
                <c:pt idx="315">
                  <c:v>7.4759943999999998E-3</c:v>
                </c:pt>
                <c:pt idx="316">
                  <c:v>7.2069467999999999E-3</c:v>
                </c:pt>
                <c:pt idx="317">
                  <c:v>6.8725184000000012E-3</c:v>
                </c:pt>
                <c:pt idx="318">
                  <c:v>6.4932054000000003E-3</c:v>
                </c:pt>
                <c:pt idx="319">
                  <c:v>6.1011794000000001E-3</c:v>
                </c:pt>
                <c:pt idx="320">
                  <c:v>5.7182342000000001E-3</c:v>
                </c:pt>
                <c:pt idx="321">
                  <c:v>5.3601959999999994E-3</c:v>
                </c:pt>
                <c:pt idx="322">
                  <c:v>5.0467827999999999E-3</c:v>
                </c:pt>
                <c:pt idx="323">
                  <c:v>4.7792918E-3</c:v>
                </c:pt>
                <c:pt idx="324">
                  <c:v>4.5533125999999997E-3</c:v>
                </c:pt>
                <c:pt idx="325">
                  <c:v>4.3496460000000004E-3</c:v>
                </c:pt>
                <c:pt idx="326">
                  <c:v>4.1288558000000001E-3</c:v>
                </c:pt>
                <c:pt idx="327">
                  <c:v>3.8618838000000003E-3</c:v>
                </c:pt>
                <c:pt idx="328">
                  <c:v>3.5393899999999999E-3</c:v>
                </c:pt>
                <c:pt idx="329">
                  <c:v>3.1836867999999996E-3</c:v>
                </c:pt>
                <c:pt idx="330">
                  <c:v>2.8388803999999999E-3</c:v>
                </c:pt>
                <c:pt idx="331">
                  <c:v>2.5431096000000002E-3</c:v>
                </c:pt>
                <c:pt idx="332">
                  <c:v>2.2976717999999997E-3</c:v>
                </c:pt>
                <c:pt idx="333">
                  <c:v>2.0683198000000002E-3</c:v>
                </c:pt>
                <c:pt idx="334">
                  <c:v>1.8158768000000002E-3</c:v>
                </c:pt>
                <c:pt idx="335">
                  <c:v>1.5330784199999998E-3</c:v>
                </c:pt>
                <c:pt idx="336">
                  <c:v>1.2482045000000001E-3</c:v>
                </c:pt>
                <c:pt idx="337">
                  <c:v>1.0048421800000001E-3</c:v>
                </c:pt>
                <c:pt idx="338">
                  <c:v>8.4164929999999986E-4</c:v>
                </c:pt>
                <c:pt idx="339">
                  <c:v>7.5239920000000002E-4</c:v>
                </c:pt>
                <c:pt idx="340">
                  <c:v>6.8883443999999991E-4</c:v>
                </c:pt>
                <c:pt idx="341">
                  <c:v>6.0581107999999994E-4</c:v>
                </c:pt>
                <c:pt idx="342">
                  <c:v>4.7971935199999998E-4</c:v>
                </c:pt>
                <c:pt idx="343">
                  <c:v>3.2612613600000004E-4</c:v>
                </c:pt>
                <c:pt idx="344">
                  <c:v>1.7979746799999999E-4</c:v>
                </c:pt>
                <c:pt idx="345">
                  <c:v>6.9013167999999991E-5</c:v>
                </c:pt>
                <c:pt idx="346">
                  <c:v>-4.410616000000001E-6</c:v>
                </c:pt>
                <c:pt idx="347">
                  <c:v>-5.1889607999999994E-5</c:v>
                </c:pt>
                <c:pt idx="348">
                  <c:v>-9.3401291999999994E-5</c:v>
                </c:pt>
                <c:pt idx="349">
                  <c:v>-1.2790788400000001E-4</c:v>
                </c:pt>
                <c:pt idx="350">
                  <c:v>-1.3932359599999998E-4</c:v>
                </c:pt>
                <c:pt idx="351">
                  <c:v>-1.1285989999999999E-4</c:v>
                </c:pt>
                <c:pt idx="352">
                  <c:v>-4.4884519999999995E-5</c:v>
                </c:pt>
                <c:pt idx="353">
                  <c:v>4.9295100000000002E-5</c:v>
                </c:pt>
                <c:pt idx="354">
                  <c:v>1.3413459999999999E-4</c:v>
                </c:pt>
                <c:pt idx="355">
                  <c:v>1.76943512E-4</c:v>
                </c:pt>
                <c:pt idx="356">
                  <c:v>1.5385263999999999E-4</c:v>
                </c:pt>
                <c:pt idx="357">
                  <c:v>5.4224619999999997E-5</c:v>
                </c:pt>
                <c:pt idx="358">
                  <c:v>-9.5217420000000009E-5</c:v>
                </c:pt>
                <c:pt idx="359">
                  <c:v>-2.4751340000000001E-4</c:v>
                </c:pt>
                <c:pt idx="360">
                  <c:v>-3.5518432E-4</c:v>
                </c:pt>
                <c:pt idx="361">
                  <c:v>-3.7983188000000002E-4</c:v>
                </c:pt>
                <c:pt idx="362">
                  <c:v>-3.1237540800000004E-4</c:v>
                </c:pt>
                <c:pt idx="363">
                  <c:v>-1.8446754800000001E-4</c:v>
                </c:pt>
                <c:pt idx="364">
                  <c:v>-3.4766047999999997E-5</c:v>
                </c:pt>
                <c:pt idx="365">
                  <c:v>8.6915071999999987E-5</c:v>
                </c:pt>
                <c:pt idx="366">
                  <c:v>1.4580976800000002E-4</c:v>
                </c:pt>
                <c:pt idx="367">
                  <c:v>1.4191804800000002E-4</c:v>
                </c:pt>
                <c:pt idx="368">
                  <c:v>8.4061148000000012E-5</c:v>
                </c:pt>
                <c:pt idx="369">
                  <c:v>-1.5307432000000003E-5</c:v>
                </c:pt>
                <c:pt idx="370">
                  <c:v>-1.3309683200000001E-4</c:v>
                </c:pt>
                <c:pt idx="371">
                  <c:v>-2.6126414799999999E-4</c:v>
                </c:pt>
                <c:pt idx="372">
                  <c:v>-3.9773380000000005E-4</c:v>
                </c:pt>
                <c:pt idx="373">
                  <c:v>-5.2200940000000006E-4</c:v>
                </c:pt>
                <c:pt idx="374">
                  <c:v>-6.2786418000000004E-4</c:v>
                </c:pt>
                <c:pt idx="375">
                  <c:v>-6.999907200000001E-4</c:v>
                </c:pt>
                <c:pt idx="376">
                  <c:v>-7.1841152000000005E-4</c:v>
                </c:pt>
                <c:pt idx="377">
                  <c:v>-6.8312660000000003E-4</c:v>
                </c:pt>
                <c:pt idx="378">
                  <c:v>-6.0814612000000012E-4</c:v>
                </c:pt>
                <c:pt idx="379">
                  <c:v>-5.1630154000000005E-4</c:v>
                </c:pt>
                <c:pt idx="380">
                  <c:v>-4.4651001999999998E-4</c:v>
                </c:pt>
                <c:pt idx="381">
                  <c:v>-4.2290026000000002E-4</c:v>
                </c:pt>
                <c:pt idx="382">
                  <c:v>-4.4754781999999999E-4</c:v>
                </c:pt>
                <c:pt idx="383">
                  <c:v>-5.0592361999999994E-4</c:v>
                </c:pt>
                <c:pt idx="384">
                  <c:v>-5.6741280000000005E-4</c:v>
                </c:pt>
                <c:pt idx="385">
                  <c:v>-6.1177841999999994E-4</c:v>
                </c:pt>
                <c:pt idx="386">
                  <c:v>-6.2890198000000006E-4</c:v>
                </c:pt>
                <c:pt idx="387">
                  <c:v>-6.1800516000000004E-4</c:v>
                </c:pt>
                <c:pt idx="388">
                  <c:v>-5.8894698000000001E-4</c:v>
                </c:pt>
                <c:pt idx="389">
                  <c:v>-5.409490800000001E-4</c:v>
                </c:pt>
                <c:pt idx="390">
                  <c:v>-4.7245480000000003E-4</c:v>
                </c:pt>
                <c:pt idx="391">
                  <c:v>-4.0759280000000003E-4</c:v>
                </c:pt>
                <c:pt idx="392">
                  <c:v>-3.7594013999999999E-4</c:v>
                </c:pt>
                <c:pt idx="393">
                  <c:v>-4.0577666000000002E-4</c:v>
                </c:pt>
                <c:pt idx="394">
                  <c:v>-4.9788071999999997E-4</c:v>
                </c:pt>
                <c:pt idx="395">
                  <c:v>-6.1541066000000001E-4</c:v>
                </c:pt>
                <c:pt idx="396">
                  <c:v>-7.1581704000000005E-4</c:v>
                </c:pt>
                <c:pt idx="397">
                  <c:v>-7.5810706000000003E-4</c:v>
                </c:pt>
                <c:pt idx="398">
                  <c:v>-7.1607650000000001E-4</c:v>
                </c:pt>
                <c:pt idx="399">
                  <c:v>-6.1100004000000005E-4</c:v>
                </c:pt>
                <c:pt idx="400">
                  <c:v>-4.7530873999999999E-4</c:v>
                </c:pt>
                <c:pt idx="401">
                  <c:v>-3.3468792399999996E-4</c:v>
                </c:pt>
                <c:pt idx="402">
                  <c:v>-2.2623865999999996E-4</c:v>
                </c:pt>
                <c:pt idx="403">
                  <c:v>-1.6941954000000001E-4</c:v>
                </c:pt>
                <c:pt idx="404">
                  <c:v>-1.6786285999999999E-4</c:v>
                </c:pt>
                <c:pt idx="405">
                  <c:v>-2.2675755999999997E-4</c:v>
                </c:pt>
                <c:pt idx="406">
                  <c:v>-3.2353167599999996E-4</c:v>
                </c:pt>
                <c:pt idx="407">
                  <c:v>-4.1952743999999997E-4</c:v>
                </c:pt>
                <c:pt idx="408">
                  <c:v>-4.8646501999999997E-4</c:v>
                </c:pt>
                <c:pt idx="409">
                  <c:v>-4.9580513999999997E-4</c:v>
                </c:pt>
                <c:pt idx="410">
                  <c:v>-4.4287774000000002E-4</c:v>
                </c:pt>
                <c:pt idx="411">
                  <c:v>-3.6608111999999999E-4</c:v>
                </c:pt>
                <c:pt idx="412">
                  <c:v>-3.0770532000000005E-4</c:v>
                </c:pt>
                <c:pt idx="413">
                  <c:v>-2.9317624000000004E-4</c:v>
                </c:pt>
                <c:pt idx="414">
                  <c:v>-3.3157456000000005E-4</c:v>
                </c:pt>
                <c:pt idx="415">
                  <c:v>-3.9358264E-4</c:v>
                </c:pt>
                <c:pt idx="416">
                  <c:v>-4.2627308000000002E-4</c:v>
                </c:pt>
                <c:pt idx="417">
                  <c:v>-3.9903104000000005E-4</c:v>
                </c:pt>
                <c:pt idx="418">
                  <c:v>-3.1367264000000002E-4</c:v>
                </c:pt>
                <c:pt idx="419">
                  <c:v>-1.9484544800000002E-4</c:v>
                </c:pt>
                <c:pt idx="420">
                  <c:v>-8.0169427999999995E-5</c:v>
                </c:pt>
                <c:pt idx="421">
                  <c:v>3.6322680000000058E-6</c:v>
                </c:pt>
                <c:pt idx="422">
                  <c:v>4.4884503999999998E-5</c:v>
                </c:pt>
                <c:pt idx="423">
                  <c:v>4.5922295999999995E-5</c:v>
                </c:pt>
                <c:pt idx="424">
                  <c:v>1.6345224E-5</c:v>
                </c:pt>
                <c:pt idx="425">
                  <c:v>-3.9176656E-5</c:v>
                </c:pt>
                <c:pt idx="426">
                  <c:v>-1.0559535200000002E-4</c:v>
                </c:pt>
                <c:pt idx="427">
                  <c:v>-1.58263288E-4</c:v>
                </c:pt>
                <c:pt idx="428">
                  <c:v>-1.9225098E-4</c:v>
                </c:pt>
                <c:pt idx="429">
                  <c:v>-2.1923358000000001E-4</c:v>
                </c:pt>
                <c:pt idx="430">
                  <c:v>-2.5192401999999997E-4</c:v>
                </c:pt>
                <c:pt idx="431">
                  <c:v>-3.0978092000000002E-4</c:v>
                </c:pt>
                <c:pt idx="432">
                  <c:v>-3.8839368000000005E-4</c:v>
                </c:pt>
                <c:pt idx="433">
                  <c:v>-4.5688796000000007E-4</c:v>
                </c:pt>
                <c:pt idx="434">
                  <c:v>-4.8931896000000005E-4</c:v>
                </c:pt>
                <c:pt idx="435">
                  <c:v>-4.7427098000000004E-4</c:v>
                </c:pt>
                <c:pt idx="436">
                  <c:v>-4.203058E-4</c:v>
                </c:pt>
                <c:pt idx="437">
                  <c:v>-3.6270833999999999E-4</c:v>
                </c:pt>
                <c:pt idx="438">
                  <c:v>-3.2716396000000001E-4</c:v>
                </c:pt>
                <c:pt idx="439">
                  <c:v>-3.1055928000000004E-4</c:v>
                </c:pt>
                <c:pt idx="440">
                  <c:v>-3.0822423999999997E-4</c:v>
                </c:pt>
                <c:pt idx="441">
                  <c:v>-3.1912104000000001E-4</c:v>
                </c:pt>
                <c:pt idx="442">
                  <c:v>-3.3624459999999996E-4</c:v>
                </c:pt>
                <c:pt idx="443">
                  <c:v>-3.6063269999999997E-4</c:v>
                </c:pt>
                <c:pt idx="444">
                  <c:v>-3.8865308000000004E-4</c:v>
                </c:pt>
                <c:pt idx="445">
                  <c:v>-4.0058769999999996E-4</c:v>
                </c:pt>
                <c:pt idx="446">
                  <c:v>-3.8216690000000001E-4</c:v>
                </c:pt>
                <c:pt idx="447">
                  <c:v>-3.3650406000000003E-4</c:v>
                </c:pt>
                <c:pt idx="448">
                  <c:v>-2.8227944E-4</c:v>
                </c:pt>
                <c:pt idx="449">
                  <c:v>-2.5088623999999999E-4</c:v>
                </c:pt>
                <c:pt idx="450">
                  <c:v>-2.4984843999999997E-4</c:v>
                </c:pt>
                <c:pt idx="451">
                  <c:v>-2.4517837999999998E-4</c:v>
                </c:pt>
                <c:pt idx="452">
                  <c:v>-2.0133166399999999E-4</c:v>
                </c:pt>
                <c:pt idx="453">
                  <c:v>-9.2882384000000007E-5</c:v>
                </c:pt>
                <c:pt idx="454">
                  <c:v>6.9013176000000013E-5</c:v>
                </c:pt>
                <c:pt idx="455">
                  <c:v>2.2805479600000001E-4</c:v>
                </c:pt>
                <c:pt idx="456">
                  <c:v>3.1808325599999999E-4</c:v>
                </c:pt>
                <c:pt idx="457">
                  <c:v>3.0796478400000005E-4</c:v>
                </c:pt>
                <c:pt idx="458">
                  <c:v>1.9743992400000004E-4</c:v>
                </c:pt>
                <c:pt idx="459">
                  <c:v>2.3350303999999997E-5</c:v>
                </c:pt>
                <c:pt idx="460">
                  <c:v>-1.47625936E-4</c:v>
                </c:pt>
                <c:pt idx="461">
                  <c:v>-2.6671257600000003E-4</c:v>
                </c:pt>
                <c:pt idx="462">
                  <c:v>-3.214561E-4</c:v>
                </c:pt>
                <c:pt idx="463">
                  <c:v>-3.1574823999999999E-4</c:v>
                </c:pt>
                <c:pt idx="464">
                  <c:v>-2.750149E-4</c:v>
                </c:pt>
                <c:pt idx="465">
                  <c:v>-2.4362168000000001E-4</c:v>
                </c:pt>
                <c:pt idx="466">
                  <c:v>-2.3583824E-4</c:v>
                </c:pt>
                <c:pt idx="467">
                  <c:v>-2.3895162000000001E-4</c:v>
                </c:pt>
                <c:pt idx="468">
                  <c:v>-2.4881063999999996E-4</c:v>
                </c:pt>
                <c:pt idx="469">
                  <c:v>-2.5088622000000001E-4</c:v>
                </c:pt>
                <c:pt idx="470">
                  <c:v>-2.2182804000000001E-4</c:v>
                </c:pt>
                <c:pt idx="471">
                  <c:v>-1.6241443999999997E-4</c:v>
                </c:pt>
                <c:pt idx="472">
                  <c:v>-9.1066239999999988E-5</c:v>
                </c:pt>
                <c:pt idx="473">
                  <c:v>-1.6085780000000003E-5</c:v>
                </c:pt>
                <c:pt idx="474">
                  <c:v>6.1229720000000002E-5</c:v>
                </c:pt>
                <c:pt idx="475">
                  <c:v>1.3387516E-4</c:v>
                </c:pt>
                <c:pt idx="476">
                  <c:v>1.9536434000000003E-4</c:v>
                </c:pt>
                <c:pt idx="477">
                  <c:v>2.4284331999999999E-4</c:v>
                </c:pt>
                <c:pt idx="478">
                  <c:v>2.7086371999999998E-4</c:v>
                </c:pt>
                <c:pt idx="479">
                  <c:v>2.6982594000000005E-4</c:v>
                </c:pt>
                <c:pt idx="480">
                  <c:v>2.3843272000000003E-4</c:v>
                </c:pt>
                <c:pt idx="481">
                  <c:v>1.8187305199999999E-4</c:v>
                </c:pt>
                <c:pt idx="482">
                  <c:v>1.01184732E-4</c:v>
                </c:pt>
                <c:pt idx="483">
                  <c:v>-2.8539279999999973E-6</c:v>
                </c:pt>
                <c:pt idx="484">
                  <c:v>-1.0767092800000001E-4</c:v>
                </c:pt>
                <c:pt idx="485">
                  <c:v>-1.82910848E-4</c:v>
                </c:pt>
                <c:pt idx="486">
                  <c:v>-2.1923355999999998E-4</c:v>
                </c:pt>
                <c:pt idx="487">
                  <c:v>-2.0755840400000003E-4</c:v>
                </c:pt>
                <c:pt idx="488">
                  <c:v>-1.491826E-4</c:v>
                </c:pt>
                <c:pt idx="489">
                  <c:v>-8.4061151999999996E-5</c:v>
                </c:pt>
                <c:pt idx="490">
                  <c:v>-4.4106151999999997E-5</c:v>
                </c:pt>
                <c:pt idx="491">
                  <c:v>-3.0355412E-5</c:v>
                </c:pt>
                <c:pt idx="492">
                  <c:v>-4.8776227999999992E-5</c:v>
                </c:pt>
                <c:pt idx="493">
                  <c:v>-9.2622931999999998E-5</c:v>
                </c:pt>
                <c:pt idx="494">
                  <c:v>-1.3491295999999998E-4</c:v>
                </c:pt>
                <c:pt idx="495">
                  <c:v>-1.6319279999999999E-4</c:v>
                </c:pt>
                <c:pt idx="496">
                  <c:v>-1.8187306000000002E-4</c:v>
                </c:pt>
                <c:pt idx="497">
                  <c:v>-1.9302932000000002E-4</c:v>
                </c:pt>
                <c:pt idx="498">
                  <c:v>-2.0392614000000004E-4</c:v>
                </c:pt>
                <c:pt idx="499">
                  <c:v>-2.2597922E-4</c:v>
                </c:pt>
                <c:pt idx="500">
                  <c:v>-2.7060427999999999E-4</c:v>
                </c:pt>
                <c:pt idx="501">
                  <c:v>-3.3027731999999994E-4</c:v>
                </c:pt>
                <c:pt idx="502">
                  <c:v>-3.9280427999999998E-4</c:v>
                </c:pt>
                <c:pt idx="503">
                  <c:v>-4.4235885999999993E-4</c:v>
                </c:pt>
                <c:pt idx="504">
                  <c:v>-4.4625057999999999E-4</c:v>
                </c:pt>
                <c:pt idx="505">
                  <c:v>-3.9462041999999999E-4</c:v>
                </c:pt>
                <c:pt idx="506">
                  <c:v>-3.1289429999999997E-4</c:v>
                </c:pt>
                <c:pt idx="507">
                  <c:v>-2.26238672E-4</c:v>
                </c:pt>
                <c:pt idx="508">
                  <c:v>-1.72532932E-4</c:v>
                </c:pt>
                <c:pt idx="509">
                  <c:v>-1.9328877199999999E-4</c:v>
                </c:pt>
                <c:pt idx="510">
                  <c:v>-2.87208952E-4</c:v>
                </c:pt>
                <c:pt idx="511">
                  <c:v>-4.3042425200000002E-4</c:v>
                </c:pt>
                <c:pt idx="512">
                  <c:v>-5.9906546000000008E-4</c:v>
                </c:pt>
                <c:pt idx="513">
                  <c:v>-7.5369645999999999E-4</c:v>
                </c:pt>
                <c:pt idx="514">
                  <c:v>-8.7018851999999991E-4</c:v>
                </c:pt>
                <c:pt idx="515">
                  <c:v>-9.4309335999999985E-4</c:v>
                </c:pt>
                <c:pt idx="516">
                  <c:v>-9.7578379999999998E-4</c:v>
                </c:pt>
                <c:pt idx="517">
                  <c:v>-9.7292986000000001E-4</c:v>
                </c:pt>
                <c:pt idx="518">
                  <c:v>-9.3245597999999999E-4</c:v>
                </c:pt>
                <c:pt idx="519">
                  <c:v>-8.6110788000000012E-4</c:v>
                </c:pt>
                <c:pt idx="520">
                  <c:v>-7.8197627999999995E-4</c:v>
                </c:pt>
                <c:pt idx="521">
                  <c:v>-7.0933083999999999E-4</c:v>
                </c:pt>
                <c:pt idx="522">
                  <c:v>-6.3175589999999999E-4</c:v>
                </c:pt>
                <c:pt idx="523">
                  <c:v>-5.3731682000000001E-4</c:v>
                </c:pt>
                <c:pt idx="524">
                  <c:v>-4.0785225600000006E-4</c:v>
                </c:pt>
                <c:pt idx="525">
                  <c:v>-2.3869215600000001E-4</c:v>
                </c:pt>
                <c:pt idx="526">
                  <c:v>-6.5121455999999996E-5</c:v>
                </c:pt>
                <c:pt idx="527">
                  <c:v>5.7078559999999997E-5</c:v>
                </c:pt>
                <c:pt idx="528">
                  <c:v>1.0118471600000002E-4</c:v>
                </c:pt>
                <c:pt idx="529">
                  <c:v>6.4861992000000008E-5</c:v>
                </c:pt>
                <c:pt idx="530">
                  <c:v>-2.7501508000000003E-5</c:v>
                </c:pt>
                <c:pt idx="531">
                  <c:v>-9.884970000000001E-5</c:v>
                </c:pt>
                <c:pt idx="532">
                  <c:v>-9.3141835999999988E-5</c:v>
                </c:pt>
                <c:pt idx="533">
                  <c:v>-1.8680252E-5</c:v>
                </c:pt>
                <c:pt idx="534">
                  <c:v>1.1467602800000001E-4</c:v>
                </c:pt>
                <c:pt idx="535">
                  <c:v>2.9032232799999997E-4</c:v>
                </c:pt>
                <c:pt idx="536">
                  <c:v>4.5014229999999999E-4</c:v>
                </c:pt>
                <c:pt idx="537">
                  <c:v>5.6352107999999999E-4</c:v>
                </c:pt>
                <c:pt idx="538">
                  <c:v>6.3616651999999995E-4</c:v>
                </c:pt>
                <c:pt idx="539">
                  <c:v>6.5147395999999992E-4</c:v>
                </c:pt>
                <c:pt idx="540">
                  <c:v>6.0503277999999995E-4</c:v>
                </c:pt>
                <c:pt idx="541">
                  <c:v>5.3524126000000004E-4</c:v>
                </c:pt>
                <c:pt idx="542">
                  <c:v>4.7297372000000006E-4</c:v>
                </c:pt>
                <c:pt idx="543">
                  <c:v>4.3898601999999996E-4</c:v>
                </c:pt>
                <c:pt idx="544">
                  <c:v>4.5922295999999997E-4</c:v>
                </c:pt>
                <c:pt idx="545">
                  <c:v>5.3861404000000003E-4</c:v>
                </c:pt>
                <c:pt idx="546">
                  <c:v>6.5251171999999998E-4</c:v>
                </c:pt>
                <c:pt idx="547">
                  <c:v>7.8197632E-4</c:v>
                </c:pt>
                <c:pt idx="548">
                  <c:v>9.1818658000000016E-4</c:v>
                </c:pt>
                <c:pt idx="549">
                  <c:v>1.0336409800000002E-3</c:v>
                </c:pt>
                <c:pt idx="550">
                  <c:v>1.1036919799999999E-3</c:v>
                </c:pt>
                <c:pt idx="551">
                  <c:v>1.1200372E-3</c:v>
                </c:pt>
                <c:pt idx="552">
                  <c:v>1.0733365200000001E-3</c:v>
                </c:pt>
                <c:pt idx="553">
                  <c:v>9.5891990000000001E-4</c:v>
                </c:pt>
                <c:pt idx="554">
                  <c:v>8.0999669999999992E-4</c:v>
                </c:pt>
                <c:pt idx="555">
                  <c:v>6.7119198000000001E-4</c:v>
                </c:pt>
                <c:pt idx="556">
                  <c:v>5.7000725999999992E-4</c:v>
                </c:pt>
                <c:pt idx="557">
                  <c:v>5.2408496000000003E-4</c:v>
                </c:pt>
                <c:pt idx="558">
                  <c:v>5.2590109999999999E-4</c:v>
                </c:pt>
                <c:pt idx="559">
                  <c:v>5.4380301999999996E-4</c:v>
                </c:pt>
                <c:pt idx="560">
                  <c:v>5.4769474000000002E-4</c:v>
                </c:pt>
                <c:pt idx="561">
                  <c:v>5.2823614000000005E-4</c:v>
                </c:pt>
                <c:pt idx="562">
                  <c:v>4.9502680000000003E-4</c:v>
                </c:pt>
                <c:pt idx="563">
                  <c:v>4.6544972000000005E-4</c:v>
                </c:pt>
                <c:pt idx="564">
                  <c:v>4.6000130000000002E-4</c:v>
                </c:pt>
                <c:pt idx="565">
                  <c:v>4.8335161999999994E-4</c:v>
                </c:pt>
                <c:pt idx="566">
                  <c:v>5.1292869999999997E-4</c:v>
                </c:pt>
                <c:pt idx="567">
                  <c:v>5.1604207999999998E-4</c:v>
                </c:pt>
                <c:pt idx="568">
                  <c:v>4.6960087999999998E-4</c:v>
                </c:pt>
                <c:pt idx="569">
                  <c:v>3.6115162E-4</c:v>
                </c:pt>
                <c:pt idx="570">
                  <c:v>2.1819578000000002E-4</c:v>
                </c:pt>
                <c:pt idx="571">
                  <c:v>9.7033555999999978E-5</c:v>
                </c:pt>
                <c:pt idx="572">
                  <c:v>4.2030575999999998E-5</c:v>
                </c:pt>
                <c:pt idx="573">
                  <c:v>7.5499376000000005E-5</c:v>
                </c:pt>
                <c:pt idx="574">
                  <c:v>1.8213251600000002E-4</c:v>
                </c:pt>
                <c:pt idx="575">
                  <c:v>3.0692699599999999E-4</c:v>
                </c:pt>
                <c:pt idx="576">
                  <c:v>3.9280427999999998E-4</c:v>
                </c:pt>
                <c:pt idx="577">
                  <c:v>4.1148454E-4</c:v>
                </c:pt>
                <c:pt idx="578">
                  <c:v>3.7334567999999996E-4</c:v>
                </c:pt>
                <c:pt idx="579">
                  <c:v>3.2820172000000002E-4</c:v>
                </c:pt>
                <c:pt idx="580">
                  <c:v>3.2119662000000001E-4</c:v>
                </c:pt>
                <c:pt idx="581">
                  <c:v>3.7360512000000001E-4</c:v>
                </c:pt>
                <c:pt idx="582">
                  <c:v>4.7453040000000005E-4</c:v>
                </c:pt>
                <c:pt idx="583">
                  <c:v>5.8868752000000005E-4</c:v>
                </c:pt>
                <c:pt idx="584">
                  <c:v>6.8001322000000013E-4</c:v>
                </c:pt>
                <c:pt idx="585">
                  <c:v>7.3475676000000004E-4</c:v>
                </c:pt>
                <c:pt idx="586">
                  <c:v>7.6070156000000006E-4</c:v>
                </c:pt>
                <c:pt idx="587">
                  <c:v>7.734145E-4</c:v>
                </c:pt>
                <c:pt idx="588">
                  <c:v>7.863868999999999E-4</c:v>
                </c:pt>
                <c:pt idx="589">
                  <c:v>8.141478400000001E-4</c:v>
                </c:pt>
                <c:pt idx="590">
                  <c:v>8.7070744000000005E-4</c:v>
                </c:pt>
                <c:pt idx="591">
                  <c:v>9.5891971999999997E-4</c:v>
                </c:pt>
                <c:pt idx="592">
                  <c:v>1.08189816E-3</c:v>
                </c:pt>
                <c:pt idx="593">
                  <c:v>1.2300430600000001E-3</c:v>
                </c:pt>
                <c:pt idx="594">
                  <c:v>1.3613238000000001E-3</c:v>
                </c:pt>
                <c:pt idx="595">
                  <c:v>1.4479794E-3</c:v>
                </c:pt>
                <c:pt idx="596">
                  <c:v>1.4850806000000002E-3</c:v>
                </c:pt>
                <c:pt idx="597">
                  <c:v>1.4684758000000002E-3</c:v>
                </c:pt>
              </c:numCache>
            </c:numRef>
          </c:val>
          <c:smooth val="0"/>
        </c:ser>
        <c:ser>
          <c:idx val="3"/>
          <c:order val="3"/>
          <c:marker>
            <c:symbol val="none"/>
          </c:marker>
          <c:val>
            <c:numRef>
              <c:f>Sheet1!$DH$2:$DH$599</c:f>
              <c:numCache>
                <c:formatCode>0.00E+00</c:formatCode>
                <c:ptCount val="598"/>
                <c:pt idx="0">
                  <c:v>5.3705739999999999E-4</c:v>
                </c:pt>
                <c:pt idx="1">
                  <c:v>7.0699580000000003E-4</c:v>
                </c:pt>
                <c:pt idx="2">
                  <c:v>8.8705290000000003E-4</c:v>
                </c:pt>
                <c:pt idx="3">
                  <c:v>9.726707400000001E-4</c:v>
                </c:pt>
                <c:pt idx="4">
                  <c:v>9.6151447999999994E-4</c:v>
                </c:pt>
                <c:pt idx="5">
                  <c:v>8.4268730000000016E-4</c:v>
                </c:pt>
                <c:pt idx="6">
                  <c:v>6.6133308000000007E-4</c:v>
                </c:pt>
                <c:pt idx="7">
                  <c:v>4.9969688000000006E-4</c:v>
                </c:pt>
                <c:pt idx="8">
                  <c:v>4.3120259999999998E-4</c:v>
                </c:pt>
                <c:pt idx="9">
                  <c:v>4.8257330000000002E-4</c:v>
                </c:pt>
                <c:pt idx="10">
                  <c:v>6.1800522000000002E-4</c:v>
                </c:pt>
                <c:pt idx="11">
                  <c:v>7.6848505999999994E-4</c:v>
                </c:pt>
                <c:pt idx="12">
                  <c:v>8.6629696000000008E-4</c:v>
                </c:pt>
                <c:pt idx="13">
                  <c:v>8.8290164E-4</c:v>
                </c:pt>
                <c:pt idx="14">
                  <c:v>8.3957382000000012E-4</c:v>
                </c:pt>
                <c:pt idx="15">
                  <c:v>7.8145739999999997E-4</c:v>
                </c:pt>
                <c:pt idx="16">
                  <c:v>7.4020515999999998E-4</c:v>
                </c:pt>
                <c:pt idx="17">
                  <c:v>7.2904888E-4</c:v>
                </c:pt>
                <c:pt idx="18">
                  <c:v>7.4928582000000012E-4</c:v>
                </c:pt>
                <c:pt idx="19">
                  <c:v>7.9313254000000001E-4</c:v>
                </c:pt>
                <c:pt idx="20">
                  <c:v>8.5514056000000004E-4</c:v>
                </c:pt>
                <c:pt idx="21">
                  <c:v>9.2233757999999992E-4</c:v>
                </c:pt>
                <c:pt idx="22">
                  <c:v>9.7007596000000011E-4</c:v>
                </c:pt>
                <c:pt idx="23">
                  <c:v>9.6099528000000004E-4</c:v>
                </c:pt>
                <c:pt idx="24">
                  <c:v>8.7926916000000013E-4</c:v>
                </c:pt>
                <c:pt idx="25">
                  <c:v>7.4046452000000001E-4</c:v>
                </c:pt>
                <c:pt idx="26">
                  <c:v>5.8739022000000001E-4</c:v>
                </c:pt>
                <c:pt idx="27">
                  <c:v>4.6960087999999998E-4</c:v>
                </c:pt>
                <c:pt idx="28">
                  <c:v>4.1926795999999998E-4</c:v>
                </c:pt>
                <c:pt idx="29">
                  <c:v>4.2212187999999997E-4</c:v>
                </c:pt>
                <c:pt idx="30">
                  <c:v>4.4132104E-4</c:v>
                </c:pt>
                <c:pt idx="31">
                  <c:v>4.5429344000000001E-4</c:v>
                </c:pt>
                <c:pt idx="32">
                  <c:v>4.6674695999999999E-4</c:v>
                </c:pt>
                <c:pt idx="33">
                  <c:v>4.9814018000000004E-4</c:v>
                </c:pt>
                <c:pt idx="34">
                  <c:v>5.6559665999999999E-4</c:v>
                </c:pt>
                <c:pt idx="35">
                  <c:v>6.7871593999999991E-4</c:v>
                </c:pt>
                <c:pt idx="36">
                  <c:v>8.1362884000000006E-4</c:v>
                </c:pt>
                <c:pt idx="37">
                  <c:v>9.3115886E-4</c:v>
                </c:pt>
                <c:pt idx="38">
                  <c:v>1.02196558E-3</c:v>
                </c:pt>
                <c:pt idx="39">
                  <c:v>1.0974650000000002E-3</c:v>
                </c:pt>
                <c:pt idx="40">
                  <c:v>1.1561003999999999E-3</c:v>
                </c:pt>
                <c:pt idx="41">
                  <c:v>1.2136980000000003E-3</c:v>
                </c:pt>
                <c:pt idx="42">
                  <c:v>1.2681820000000001E-3</c:v>
                </c:pt>
                <c:pt idx="43">
                  <c:v>1.2777816000000002E-3</c:v>
                </c:pt>
                <c:pt idx="44">
                  <c:v>1.2232974800000002E-3</c:v>
                </c:pt>
                <c:pt idx="45">
                  <c:v>1.1169236999999999E-3</c:v>
                </c:pt>
                <c:pt idx="46">
                  <c:v>9.6800046000000001E-4</c:v>
                </c:pt>
                <c:pt idx="47">
                  <c:v>8.0973718000000008E-4</c:v>
                </c:pt>
                <c:pt idx="48">
                  <c:v>6.8753721999999999E-4</c:v>
                </c:pt>
                <c:pt idx="49">
                  <c:v>6.0503275999999992E-4</c:v>
                </c:pt>
                <c:pt idx="50">
                  <c:v>5.5807267999999995E-4</c:v>
                </c:pt>
                <c:pt idx="51">
                  <c:v>5.4951090000000011E-4</c:v>
                </c:pt>
                <c:pt idx="52">
                  <c:v>5.5911047999999996E-4</c:v>
                </c:pt>
                <c:pt idx="53">
                  <c:v>5.5833214000000002E-4</c:v>
                </c:pt>
                <c:pt idx="54">
                  <c:v>5.4094911999999994E-4</c:v>
                </c:pt>
                <c:pt idx="55">
                  <c:v>5.0281025999999996E-4</c:v>
                </c:pt>
                <c:pt idx="56">
                  <c:v>4.4573169999999996E-4</c:v>
                </c:pt>
                <c:pt idx="57">
                  <c:v>3.9617712000000001E-4</c:v>
                </c:pt>
                <c:pt idx="58">
                  <c:v>3.8450196E-4</c:v>
                </c:pt>
                <c:pt idx="59">
                  <c:v>4.2290026000000002E-4</c:v>
                </c:pt>
                <c:pt idx="60">
                  <c:v>4.9139452000000001E-4</c:v>
                </c:pt>
                <c:pt idx="61">
                  <c:v>5.5547817999999991E-4</c:v>
                </c:pt>
                <c:pt idx="62">
                  <c:v>5.8609304000000004E-4</c:v>
                </c:pt>
                <c:pt idx="63">
                  <c:v>5.775312600000001E-4</c:v>
                </c:pt>
                <c:pt idx="64">
                  <c:v>5.4613806000000013E-4</c:v>
                </c:pt>
                <c:pt idx="65">
                  <c:v>5.2278774000000011E-4</c:v>
                </c:pt>
                <c:pt idx="66">
                  <c:v>5.1915545999999999E-4</c:v>
                </c:pt>
                <c:pt idx="67">
                  <c:v>5.2149050000000006E-4</c:v>
                </c:pt>
                <c:pt idx="68">
                  <c:v>5.1448539999999999E-4</c:v>
                </c:pt>
                <c:pt idx="69">
                  <c:v>4.8957838000000006E-4</c:v>
                </c:pt>
                <c:pt idx="70">
                  <c:v>4.5792574E-4</c:v>
                </c:pt>
                <c:pt idx="71">
                  <c:v>4.389860400000001E-4</c:v>
                </c:pt>
                <c:pt idx="72">
                  <c:v>4.3768879999999999E-4</c:v>
                </c:pt>
                <c:pt idx="73">
                  <c:v>4.4339666000000005E-4</c:v>
                </c:pt>
                <c:pt idx="74">
                  <c:v>4.5585015999999995E-4</c:v>
                </c:pt>
                <c:pt idx="75">
                  <c:v>4.7089814000000001E-4</c:v>
                </c:pt>
                <c:pt idx="76">
                  <c:v>4.8672446000000002E-4</c:v>
                </c:pt>
                <c:pt idx="77">
                  <c:v>5.1111258000000005E-4</c:v>
                </c:pt>
                <c:pt idx="78">
                  <c:v>5.3887351999999992E-4</c:v>
                </c:pt>
                <c:pt idx="79">
                  <c:v>5.4821365999999994E-4</c:v>
                </c:pt>
                <c:pt idx="80">
                  <c:v>5.3601959999999998E-4</c:v>
                </c:pt>
                <c:pt idx="81">
                  <c:v>5.1189094000000002E-4</c:v>
                </c:pt>
                <c:pt idx="82">
                  <c:v>4.911351E-4</c:v>
                </c:pt>
                <c:pt idx="83">
                  <c:v>4.9762130000000006E-4</c:v>
                </c:pt>
                <c:pt idx="84">
                  <c:v>5.3368456000000002E-4</c:v>
                </c:pt>
                <c:pt idx="85">
                  <c:v>5.733801E-4</c:v>
                </c:pt>
                <c:pt idx="86">
                  <c:v>5.9984380000000003E-4</c:v>
                </c:pt>
                <c:pt idx="87">
                  <c:v>6.0165992000000006E-4</c:v>
                </c:pt>
                <c:pt idx="88">
                  <c:v>5.7597455999999997E-4</c:v>
                </c:pt>
                <c:pt idx="89">
                  <c:v>5.4821364000000002E-4</c:v>
                </c:pt>
                <c:pt idx="90">
                  <c:v>5.3550069999999997E-4</c:v>
                </c:pt>
                <c:pt idx="91">
                  <c:v>5.3601959999999998E-4</c:v>
                </c:pt>
                <c:pt idx="92">
                  <c:v>5.572943399999999E-4</c:v>
                </c:pt>
                <c:pt idx="93">
                  <c:v>5.9335761999999999E-4</c:v>
                </c:pt>
                <c:pt idx="94">
                  <c:v>6.1644847999999994E-4</c:v>
                </c:pt>
                <c:pt idx="95">
                  <c:v>6.2526970000000004E-4</c:v>
                </c:pt>
                <c:pt idx="96">
                  <c:v>6.1956184000000003E-4</c:v>
                </c:pt>
                <c:pt idx="97">
                  <c:v>5.7286119999999988E-4</c:v>
                </c:pt>
                <c:pt idx="98">
                  <c:v>4.8387051999999994E-4</c:v>
                </c:pt>
                <c:pt idx="99">
                  <c:v>3.7619960000000001E-4</c:v>
                </c:pt>
                <c:pt idx="100">
                  <c:v>2.61783032E-4</c:v>
                </c:pt>
                <c:pt idx="101">
                  <c:v>1.7486795200000001E-4</c:v>
                </c:pt>
                <c:pt idx="102">
                  <c:v>1.6397113200000002E-4</c:v>
                </c:pt>
                <c:pt idx="103">
                  <c:v>2.3687603200000002E-4</c:v>
                </c:pt>
                <c:pt idx="104">
                  <c:v>3.7983189199999998E-4</c:v>
                </c:pt>
                <c:pt idx="105">
                  <c:v>5.7026671999999999E-4</c:v>
                </c:pt>
                <c:pt idx="106">
                  <c:v>7.6666890000000006E-4</c:v>
                </c:pt>
                <c:pt idx="107">
                  <c:v>9.4465024000000013E-4</c:v>
                </c:pt>
                <c:pt idx="108">
                  <c:v>1.09149784E-3</c:v>
                </c:pt>
                <c:pt idx="109">
                  <c:v>1.18412078E-3</c:v>
                </c:pt>
                <c:pt idx="110">
                  <c:v>1.2139574E-3</c:v>
                </c:pt>
                <c:pt idx="111">
                  <c:v>1.17452126E-3</c:v>
                </c:pt>
                <c:pt idx="112">
                  <c:v>1.0639963999999999E-3</c:v>
                </c:pt>
                <c:pt idx="113">
                  <c:v>9.1818657999999994E-4</c:v>
                </c:pt>
                <c:pt idx="114">
                  <c:v>7.7834410000000008E-4</c:v>
                </c:pt>
                <c:pt idx="115">
                  <c:v>6.6211129999999994E-4</c:v>
                </c:pt>
                <c:pt idx="116">
                  <c:v>5.8090408000000004E-4</c:v>
                </c:pt>
                <c:pt idx="117">
                  <c:v>5.1604207999999987E-4</c:v>
                </c:pt>
                <c:pt idx="118">
                  <c:v>4.4235885999999993E-4</c:v>
                </c:pt>
                <c:pt idx="119">
                  <c:v>3.7152954000000001E-4</c:v>
                </c:pt>
                <c:pt idx="120">
                  <c:v>3.2560723999999996E-4</c:v>
                </c:pt>
                <c:pt idx="121">
                  <c:v>3.1419152E-4</c:v>
                </c:pt>
                <c:pt idx="122">
                  <c:v>3.5440595999999998E-4</c:v>
                </c:pt>
                <c:pt idx="123">
                  <c:v>4.3820765999999999E-4</c:v>
                </c:pt>
                <c:pt idx="124">
                  <c:v>5.2927392000000004E-4</c:v>
                </c:pt>
                <c:pt idx="125">
                  <c:v>6.0684888000000006E-4</c:v>
                </c:pt>
                <c:pt idx="126">
                  <c:v>6.6781915999999995E-4</c:v>
                </c:pt>
                <c:pt idx="127">
                  <c:v>7.0751472000000007E-4</c:v>
                </c:pt>
                <c:pt idx="128">
                  <c:v>7.2411939999999998E-4</c:v>
                </c:pt>
                <c:pt idx="129">
                  <c:v>7.1918988000000002E-4</c:v>
                </c:pt>
                <c:pt idx="130">
                  <c:v>6.8572107999999993E-4</c:v>
                </c:pt>
                <c:pt idx="131">
                  <c:v>6.3071809999999998E-4</c:v>
                </c:pt>
                <c:pt idx="132">
                  <c:v>5.8194186000000002E-4</c:v>
                </c:pt>
                <c:pt idx="133">
                  <c:v>5.7234228000000006E-4</c:v>
                </c:pt>
                <c:pt idx="134">
                  <c:v>6.2682636E-4</c:v>
                </c:pt>
                <c:pt idx="135">
                  <c:v>7.5317750000000001E-4</c:v>
                </c:pt>
                <c:pt idx="136">
                  <c:v>9.2207808000000001E-4</c:v>
                </c:pt>
                <c:pt idx="137">
                  <c:v>1.0824169800000001E-3</c:v>
                </c:pt>
                <c:pt idx="138">
                  <c:v>1.1942390200000001E-3</c:v>
                </c:pt>
                <c:pt idx="139">
                  <c:v>1.2406801999999999E-3</c:v>
                </c:pt>
                <c:pt idx="140">
                  <c:v>1.2305618000000001E-3</c:v>
                </c:pt>
                <c:pt idx="141">
                  <c:v>1.1908664000000002E-3</c:v>
                </c:pt>
                <c:pt idx="142">
                  <c:v>1.1348255999999999E-3</c:v>
                </c:pt>
                <c:pt idx="143">
                  <c:v>1.0577695799999999E-3</c:v>
                </c:pt>
                <c:pt idx="144">
                  <c:v>9.5321205999999992E-4</c:v>
                </c:pt>
                <c:pt idx="145">
                  <c:v>8.1803962000000002E-4</c:v>
                </c:pt>
                <c:pt idx="146">
                  <c:v>6.7300812000000007E-4</c:v>
                </c:pt>
                <c:pt idx="147">
                  <c:v>5.5314313999999996E-4</c:v>
                </c:pt>
                <c:pt idx="148">
                  <c:v>4.8387053999999997E-4</c:v>
                </c:pt>
                <c:pt idx="149">
                  <c:v>4.7271428000000002E-4</c:v>
                </c:pt>
                <c:pt idx="150">
                  <c:v>5.1422595999999995E-4</c:v>
                </c:pt>
                <c:pt idx="151">
                  <c:v>5.8505525999999995E-4</c:v>
                </c:pt>
                <c:pt idx="152">
                  <c:v>6.6807862000000003E-4</c:v>
                </c:pt>
                <c:pt idx="153">
                  <c:v>7.5499369999999994E-4</c:v>
                </c:pt>
                <c:pt idx="154">
                  <c:v>8.3490368000000011E-4</c:v>
                </c:pt>
                <c:pt idx="155">
                  <c:v>8.9794954000000011E-4</c:v>
                </c:pt>
                <c:pt idx="156">
                  <c:v>9.3012109999999982E-4</c:v>
                </c:pt>
                <c:pt idx="157">
                  <c:v>9.3115890000000005E-4</c:v>
                </c:pt>
                <c:pt idx="158">
                  <c:v>9.1118139999999998E-4</c:v>
                </c:pt>
                <c:pt idx="159">
                  <c:v>8.8108542000000004E-4</c:v>
                </c:pt>
                <c:pt idx="160">
                  <c:v>8.5254614000000002E-4</c:v>
                </c:pt>
                <c:pt idx="161">
                  <c:v>8.3853593999999999E-4</c:v>
                </c:pt>
                <c:pt idx="162">
                  <c:v>8.4113041999999989E-4</c:v>
                </c:pt>
                <c:pt idx="163">
                  <c:v>8.7719366000000003E-4</c:v>
                </c:pt>
                <c:pt idx="164">
                  <c:v>9.6358983999999983E-4</c:v>
                </c:pt>
                <c:pt idx="165">
                  <c:v>1.08553042E-3</c:v>
                </c:pt>
                <c:pt idx="166">
                  <c:v>1.2183678600000002E-3</c:v>
                </c:pt>
                <c:pt idx="167">
                  <c:v>1.3307088000000002E-3</c:v>
                </c:pt>
                <c:pt idx="168">
                  <c:v>1.3761122000000001E-3</c:v>
                </c:pt>
                <c:pt idx="169">
                  <c:v>1.3320059999999999E-3</c:v>
                </c:pt>
                <c:pt idx="170">
                  <c:v>1.2201839E-3</c:v>
                </c:pt>
                <c:pt idx="171">
                  <c:v>1.07852524E-3</c:v>
                </c:pt>
                <c:pt idx="172">
                  <c:v>9.4724460000000007E-4</c:v>
                </c:pt>
                <c:pt idx="173">
                  <c:v>8.6162678000000002E-4</c:v>
                </c:pt>
                <c:pt idx="174">
                  <c:v>8.2789860000000008E-4</c:v>
                </c:pt>
                <c:pt idx="175">
                  <c:v>8.2789860000000008E-4</c:v>
                </c:pt>
                <c:pt idx="176">
                  <c:v>8.4164934000000003E-4</c:v>
                </c:pt>
                <c:pt idx="177">
                  <c:v>8.7018861999999995E-4</c:v>
                </c:pt>
                <c:pt idx="178">
                  <c:v>9.0521409999999992E-4</c:v>
                </c:pt>
                <c:pt idx="179">
                  <c:v>9.3816408000000002E-4</c:v>
                </c:pt>
                <c:pt idx="180">
                  <c:v>9.6514658000000002E-4</c:v>
                </c:pt>
                <c:pt idx="181">
                  <c:v>9.5840092E-4</c:v>
                </c:pt>
                <c:pt idx="182">
                  <c:v>8.8471768000000003E-4</c:v>
                </c:pt>
                <c:pt idx="183">
                  <c:v>7.6926331999999987E-4</c:v>
                </c:pt>
                <c:pt idx="184">
                  <c:v>6.5251161999999995E-4</c:v>
                </c:pt>
                <c:pt idx="185">
                  <c:v>5.6300215999999996E-4</c:v>
                </c:pt>
                <c:pt idx="186">
                  <c:v>5.4146798000000011E-4</c:v>
                </c:pt>
                <c:pt idx="187">
                  <c:v>5.853147E-4</c:v>
                </c:pt>
                <c:pt idx="188">
                  <c:v>6.4446885999999996E-4</c:v>
                </c:pt>
                <c:pt idx="189">
                  <c:v>6.8442386000000012E-4</c:v>
                </c:pt>
                <c:pt idx="190">
                  <c:v>6.9791514E-4</c:v>
                </c:pt>
                <c:pt idx="191">
                  <c:v>6.9428288000000001E-4</c:v>
                </c:pt>
                <c:pt idx="192">
                  <c:v>7.0336355999999997E-4</c:v>
                </c:pt>
                <c:pt idx="193">
                  <c:v>7.3423785999999992E-4</c:v>
                </c:pt>
                <c:pt idx="194">
                  <c:v>7.7056058000000006E-4</c:v>
                </c:pt>
                <c:pt idx="195">
                  <c:v>7.9884042000000004E-4</c:v>
                </c:pt>
                <c:pt idx="196">
                  <c:v>8.0169434000000009E-4</c:v>
                </c:pt>
                <c:pt idx="197">
                  <c:v>7.7523064000000006E-4</c:v>
                </c:pt>
                <c:pt idx="198">
                  <c:v>7.4150240000000003E-4</c:v>
                </c:pt>
                <c:pt idx="199">
                  <c:v>7.2204379999999996E-4</c:v>
                </c:pt>
                <c:pt idx="200">
                  <c:v>7.1659539999999991E-4</c:v>
                </c:pt>
                <c:pt idx="201">
                  <c:v>7.2930835999999999E-4</c:v>
                </c:pt>
                <c:pt idx="202">
                  <c:v>7.6381493999999996E-4</c:v>
                </c:pt>
                <c:pt idx="203">
                  <c:v>8.1181281999999995E-4</c:v>
                </c:pt>
                <c:pt idx="204">
                  <c:v>8.7667479999999998E-4</c:v>
                </c:pt>
                <c:pt idx="205">
                  <c:v>9.6851933999999998E-4</c:v>
                </c:pt>
                <c:pt idx="206">
                  <c:v>1.07437408E-3</c:v>
                </c:pt>
                <c:pt idx="207">
                  <c:v>1.1623269999999999E-3</c:v>
                </c:pt>
                <c:pt idx="208">
                  <c:v>1.2186272E-3</c:v>
                </c:pt>
                <c:pt idx="209">
                  <c:v>1.2344535999999999E-3</c:v>
                </c:pt>
                <c:pt idx="210">
                  <c:v>1.2100656E-3</c:v>
                </c:pt>
                <c:pt idx="211">
                  <c:v>1.1732240000000001E-3</c:v>
                </c:pt>
                <c:pt idx="212">
                  <c:v>1.1589543999999999E-3</c:v>
                </c:pt>
                <c:pt idx="213">
                  <c:v>1.1693324000000001E-3</c:v>
                </c:pt>
                <c:pt idx="214">
                  <c:v>1.1947581999999998E-3</c:v>
                </c:pt>
                <c:pt idx="215">
                  <c:v>1.2251136000000001E-3</c:v>
                </c:pt>
                <c:pt idx="216">
                  <c:v>1.2331565999999998E-3</c:v>
                </c:pt>
                <c:pt idx="217">
                  <c:v>1.2087684000000002E-3</c:v>
                </c:pt>
                <c:pt idx="218">
                  <c:v>1.1760778E-3</c:v>
                </c:pt>
                <c:pt idx="219">
                  <c:v>1.1444251999999998E-3</c:v>
                </c:pt>
                <c:pt idx="220">
                  <c:v>1.09383278E-3</c:v>
                </c:pt>
                <c:pt idx="221">
                  <c:v>1.0157388400000001E-3</c:v>
                </c:pt>
                <c:pt idx="222">
                  <c:v>9.0106282000000008E-4</c:v>
                </c:pt>
                <c:pt idx="223">
                  <c:v>7.4435631999999997E-4</c:v>
                </c:pt>
                <c:pt idx="224">
                  <c:v>5.8531467999999997E-4</c:v>
                </c:pt>
                <c:pt idx="225">
                  <c:v>4.7686541999999998E-4</c:v>
                </c:pt>
                <c:pt idx="226">
                  <c:v>4.2601361999999995E-4</c:v>
                </c:pt>
                <c:pt idx="227">
                  <c:v>4.2834866000000007E-4</c:v>
                </c:pt>
                <c:pt idx="228">
                  <c:v>4.6908200000000001E-4</c:v>
                </c:pt>
                <c:pt idx="229">
                  <c:v>5.1344762000000001E-4</c:v>
                </c:pt>
                <c:pt idx="230">
                  <c:v>5.583321200000001E-4</c:v>
                </c:pt>
                <c:pt idx="231">
                  <c:v>6.3850153999999988E-4</c:v>
                </c:pt>
                <c:pt idx="232">
                  <c:v>7.6459331999999996E-4</c:v>
                </c:pt>
                <c:pt idx="233">
                  <c:v>9.1455428000000001E-4</c:v>
                </c:pt>
                <c:pt idx="234">
                  <c:v>1.0582885000000001E-3</c:v>
                </c:pt>
                <c:pt idx="235">
                  <c:v>1.1605110799999998E-3</c:v>
                </c:pt>
                <c:pt idx="236">
                  <c:v>1.1898288E-3</c:v>
                </c:pt>
                <c:pt idx="237">
                  <c:v>1.1524682399999999E-3</c:v>
                </c:pt>
                <c:pt idx="238">
                  <c:v>1.08553064E-3</c:v>
                </c:pt>
                <c:pt idx="239">
                  <c:v>1.0056206199999999E-3</c:v>
                </c:pt>
                <c:pt idx="240">
                  <c:v>9.1922437999999995E-4</c:v>
                </c:pt>
                <c:pt idx="241">
                  <c:v>8.4294658000000008E-4</c:v>
                </c:pt>
                <c:pt idx="242">
                  <c:v>7.7549009999999992E-4</c:v>
                </c:pt>
                <c:pt idx="243">
                  <c:v>7.0777416E-4</c:v>
                </c:pt>
                <c:pt idx="244">
                  <c:v>6.5640345999999996E-4</c:v>
                </c:pt>
                <c:pt idx="245">
                  <c:v>6.2189687999999999E-4</c:v>
                </c:pt>
                <c:pt idx="246">
                  <c:v>5.9154146000000001E-4</c:v>
                </c:pt>
                <c:pt idx="247">
                  <c:v>5.681911400000001E-4</c:v>
                </c:pt>
                <c:pt idx="248">
                  <c:v>5.5833211999999999E-4</c:v>
                </c:pt>
                <c:pt idx="249">
                  <c:v>5.6741279999999994E-4</c:v>
                </c:pt>
                <c:pt idx="250">
                  <c:v>6.1541067999999993E-4</c:v>
                </c:pt>
                <c:pt idx="251">
                  <c:v>7.0751472000000007E-4</c:v>
                </c:pt>
                <c:pt idx="252">
                  <c:v>8.2737968000000004E-4</c:v>
                </c:pt>
                <c:pt idx="253">
                  <c:v>9.6021704000000003E-4</c:v>
                </c:pt>
                <c:pt idx="254">
                  <c:v>1.08994108E-3</c:v>
                </c:pt>
                <c:pt idx="255">
                  <c:v>1.2095466200000001E-3</c:v>
                </c:pt>
                <c:pt idx="256">
                  <c:v>1.3296709999999999E-3</c:v>
                </c:pt>
                <c:pt idx="257">
                  <c:v>1.4503144E-3</c:v>
                </c:pt>
                <c:pt idx="258">
                  <c:v>1.5740712000000001E-3</c:v>
                </c:pt>
                <c:pt idx="259">
                  <c:v>1.7172863999999999E-3</c:v>
                </c:pt>
                <c:pt idx="260">
                  <c:v>1.8817764000000001E-3</c:v>
                </c:pt>
                <c:pt idx="261">
                  <c:v>2.0654656E-3</c:v>
                </c:pt>
                <c:pt idx="262">
                  <c:v>2.2673159999999997E-3</c:v>
                </c:pt>
                <c:pt idx="263">
                  <c:v>2.4642369999999998E-3</c:v>
                </c:pt>
                <c:pt idx="264">
                  <c:v>2.6326188E-3</c:v>
                </c:pt>
                <c:pt idx="265">
                  <c:v>2.7667534E-3</c:v>
                </c:pt>
                <c:pt idx="266">
                  <c:v>2.8752027999999997E-3</c:v>
                </c:pt>
                <c:pt idx="267">
                  <c:v>2.9891005999999999E-3</c:v>
                </c:pt>
                <c:pt idx="268">
                  <c:v>3.1411369999999996E-3</c:v>
                </c:pt>
                <c:pt idx="269">
                  <c:v>3.3320908000000005E-3</c:v>
                </c:pt>
                <c:pt idx="270">
                  <c:v>3.5445788000000008E-3</c:v>
                </c:pt>
                <c:pt idx="271">
                  <c:v>3.7575856000000006E-3</c:v>
                </c:pt>
                <c:pt idx="272">
                  <c:v>3.9589172000000002E-3</c:v>
                </c:pt>
                <c:pt idx="273">
                  <c:v>4.1633624000000004E-3</c:v>
                </c:pt>
                <c:pt idx="274">
                  <c:v>4.392455E-3</c:v>
                </c:pt>
                <c:pt idx="275">
                  <c:v>4.6526814000000007E-3</c:v>
                </c:pt>
                <c:pt idx="276">
                  <c:v>4.9232856000000005E-3</c:v>
                </c:pt>
                <c:pt idx="277">
                  <c:v>5.1619778000000002E-3</c:v>
                </c:pt>
                <c:pt idx="278">
                  <c:v>5.330619E-3</c:v>
                </c:pt>
                <c:pt idx="279">
                  <c:v>5.4172746000000008E-3</c:v>
                </c:pt>
                <c:pt idx="280">
                  <c:v>5.4372520000000001E-3</c:v>
                </c:pt>
                <c:pt idx="281">
                  <c:v>5.4235011999999999E-3</c:v>
                </c:pt>
                <c:pt idx="282">
                  <c:v>5.4157178000000007E-3</c:v>
                </c:pt>
                <c:pt idx="283">
                  <c:v>5.4157177999999999E-3</c:v>
                </c:pt>
                <c:pt idx="284">
                  <c:v>5.4058587999999998E-3</c:v>
                </c:pt>
                <c:pt idx="285">
                  <c:v>5.3695360000000003E-3</c:v>
                </c:pt>
                <c:pt idx="286">
                  <c:v>5.3018201999999997E-3</c:v>
                </c:pt>
                <c:pt idx="287">
                  <c:v>5.2291746000000007E-3</c:v>
                </c:pt>
                <c:pt idx="288">
                  <c:v>5.1959652000000004E-3</c:v>
                </c:pt>
                <c:pt idx="289">
                  <c:v>5.2206128000000006E-3</c:v>
                </c:pt>
                <c:pt idx="290">
                  <c:v>5.3025983999999996E-3</c:v>
                </c:pt>
                <c:pt idx="291">
                  <c:v>5.4151987999999998E-3</c:v>
                </c:pt>
                <c:pt idx="292">
                  <c:v>5.4904388000000005E-3</c:v>
                </c:pt>
                <c:pt idx="293">
                  <c:v>5.4805798000000005E-3</c:v>
                </c:pt>
                <c:pt idx="294">
                  <c:v>5.3695359999999994E-3</c:v>
                </c:pt>
                <c:pt idx="295">
                  <c:v>5.1557508E-3</c:v>
                </c:pt>
                <c:pt idx="296">
                  <c:v>4.8752874E-3</c:v>
                </c:pt>
                <c:pt idx="297">
                  <c:v>4.5821111999999999E-3</c:v>
                </c:pt>
                <c:pt idx="298">
                  <c:v>4.3070961999999999E-3</c:v>
                </c:pt>
                <c:pt idx="299">
                  <c:v>4.0751495999999995E-3</c:v>
                </c:pt>
                <c:pt idx="300">
                  <c:v>3.8880875999999995E-3</c:v>
                </c:pt>
                <c:pt idx="301">
                  <c:v>3.7184086000000005E-3</c:v>
                </c:pt>
                <c:pt idx="302">
                  <c:v>3.5463946000000002E-3</c:v>
                </c:pt>
                <c:pt idx="303">
                  <c:v>3.3629649999999999E-3</c:v>
                </c:pt>
                <c:pt idx="304">
                  <c:v>3.1618927999999998E-3</c:v>
                </c:pt>
                <c:pt idx="305">
                  <c:v>2.9481078E-3</c:v>
                </c:pt>
                <c:pt idx="306">
                  <c:v>2.7376956000000003E-3</c:v>
                </c:pt>
                <c:pt idx="307">
                  <c:v>2.5288398E-3</c:v>
                </c:pt>
                <c:pt idx="308">
                  <c:v>2.3166112000000002E-3</c:v>
                </c:pt>
                <c:pt idx="309">
                  <c:v>2.0997128000000004E-3</c:v>
                </c:pt>
                <c:pt idx="310">
                  <c:v>1.8880032000000001E-3</c:v>
                </c:pt>
                <c:pt idx="311">
                  <c:v>1.6944549999999999E-3</c:v>
                </c:pt>
                <c:pt idx="312">
                  <c:v>1.5426779999999998E-3</c:v>
                </c:pt>
                <c:pt idx="313">
                  <c:v>1.4568008000000001E-3</c:v>
                </c:pt>
                <c:pt idx="314">
                  <c:v>1.43838E-3</c:v>
                </c:pt>
                <c:pt idx="315">
                  <c:v>1.4765188000000001E-3</c:v>
                </c:pt>
                <c:pt idx="316">
                  <c:v>1.5483858000000001E-3</c:v>
                </c:pt>
                <c:pt idx="317">
                  <c:v>1.6212908000000001E-3</c:v>
                </c:pt>
                <c:pt idx="318">
                  <c:v>1.6664348000000003E-3</c:v>
                </c:pt>
                <c:pt idx="319">
                  <c:v>1.6807044E-3</c:v>
                </c:pt>
                <c:pt idx="320">
                  <c:v>1.6661754000000001E-3</c:v>
                </c:pt>
                <c:pt idx="321">
                  <c:v>1.6314094E-3</c:v>
                </c:pt>
                <c:pt idx="322">
                  <c:v>1.6002755999999999E-3</c:v>
                </c:pt>
                <c:pt idx="323">
                  <c:v>1.5756280000000001E-3</c:v>
                </c:pt>
                <c:pt idx="324">
                  <c:v>1.5299649999999999E-3</c:v>
                </c:pt>
                <c:pt idx="325">
                  <c:v>1.4479794E-3</c:v>
                </c:pt>
                <c:pt idx="326">
                  <c:v>1.3356383800000001E-3</c:v>
                </c:pt>
                <c:pt idx="327">
                  <c:v>1.2113627200000001E-3</c:v>
                </c:pt>
                <c:pt idx="328">
                  <c:v>1.1148481200000001E-3</c:v>
                </c:pt>
                <c:pt idx="329">
                  <c:v>1.08475232E-3</c:v>
                </c:pt>
                <c:pt idx="330">
                  <c:v>1.1145887199999998E-3</c:v>
                </c:pt>
                <c:pt idx="331">
                  <c:v>1.1651811400000003E-3</c:v>
                </c:pt>
                <c:pt idx="332">
                  <c:v>1.1804886000000001E-3</c:v>
                </c:pt>
                <c:pt idx="333">
                  <c:v>1.11640484E-3</c:v>
                </c:pt>
                <c:pt idx="334">
                  <c:v>9.7967566000000013E-4</c:v>
                </c:pt>
                <c:pt idx="335">
                  <c:v>8.2193134000000008E-4</c:v>
                </c:pt>
                <c:pt idx="336">
                  <c:v>7.0050962E-4</c:v>
                </c:pt>
                <c:pt idx="337">
                  <c:v>6.5873848E-4</c:v>
                </c:pt>
                <c:pt idx="338">
                  <c:v>7.0206629999999999E-4</c:v>
                </c:pt>
                <c:pt idx="339">
                  <c:v>8.0351047999999993E-4</c:v>
                </c:pt>
                <c:pt idx="340">
                  <c:v>9.3115899999999998E-4</c:v>
                </c:pt>
                <c:pt idx="341">
                  <c:v>1.0492079200000001E-3</c:v>
                </c:pt>
                <c:pt idx="342">
                  <c:v>1.12237226E-3</c:v>
                </c:pt>
                <c:pt idx="343">
                  <c:v>1.1324908000000002E-3</c:v>
                </c:pt>
                <c:pt idx="344">
                  <c:v>1.0694449399999998E-3</c:v>
                </c:pt>
                <c:pt idx="345">
                  <c:v>9.3064015999999984E-4</c:v>
                </c:pt>
                <c:pt idx="346">
                  <c:v>7.4772924000000005E-4</c:v>
                </c:pt>
                <c:pt idx="347">
                  <c:v>5.7104514000000015E-4</c:v>
                </c:pt>
                <c:pt idx="348">
                  <c:v>4.4599114000000006E-4</c:v>
                </c:pt>
                <c:pt idx="349">
                  <c:v>3.8943145999999998E-4</c:v>
                </c:pt>
                <c:pt idx="350">
                  <c:v>3.9020980000000003E-4</c:v>
                </c:pt>
                <c:pt idx="351">
                  <c:v>4.101873E-4</c:v>
                </c:pt>
                <c:pt idx="352">
                  <c:v>4.1511680000000004E-4</c:v>
                </c:pt>
                <c:pt idx="353">
                  <c:v>4.0525776000000001E-4</c:v>
                </c:pt>
                <c:pt idx="354">
                  <c:v>4.0707389999999997E-4</c:v>
                </c:pt>
                <c:pt idx="355">
                  <c:v>4.3120255999999998E-4</c:v>
                </c:pt>
                <c:pt idx="356">
                  <c:v>4.7790320000000008E-4</c:v>
                </c:pt>
                <c:pt idx="357">
                  <c:v>5.3705736000000004E-4</c:v>
                </c:pt>
                <c:pt idx="358">
                  <c:v>5.8116354E-4</c:v>
                </c:pt>
                <c:pt idx="359">
                  <c:v>6.0555166000000004E-4</c:v>
                </c:pt>
                <c:pt idx="360">
                  <c:v>6.405771399999999E-4</c:v>
                </c:pt>
                <c:pt idx="361">
                  <c:v>7.1451992000000006E-4</c:v>
                </c:pt>
                <c:pt idx="362">
                  <c:v>8.3438495999999993E-4</c:v>
                </c:pt>
                <c:pt idx="363">
                  <c:v>9.9212942000000007E-4</c:v>
                </c:pt>
                <c:pt idx="364">
                  <c:v>1.1467604999999999E-3</c:v>
                </c:pt>
                <c:pt idx="365">
                  <c:v>1.2554692E-3</c:v>
                </c:pt>
                <c:pt idx="366">
                  <c:v>1.3032076E-3</c:v>
                </c:pt>
                <c:pt idx="367">
                  <c:v>1.3055426E-3</c:v>
                </c:pt>
                <c:pt idx="368">
                  <c:v>1.2744088000000002E-3</c:v>
                </c:pt>
                <c:pt idx="369">
                  <c:v>1.2142167999999998E-3</c:v>
                </c:pt>
                <c:pt idx="370">
                  <c:v>1.1283395399999999E-3</c:v>
                </c:pt>
                <c:pt idx="371">
                  <c:v>1.0115878799999999E-3</c:v>
                </c:pt>
                <c:pt idx="372">
                  <c:v>8.6889144000000008E-4</c:v>
                </c:pt>
                <c:pt idx="373">
                  <c:v>7.4539414000000001E-4</c:v>
                </c:pt>
                <c:pt idx="374">
                  <c:v>6.9506122000000006E-4</c:v>
                </c:pt>
                <c:pt idx="375">
                  <c:v>7.3527568000000007E-4</c:v>
                </c:pt>
                <c:pt idx="376">
                  <c:v>8.5591894000000004E-4</c:v>
                </c:pt>
                <c:pt idx="377">
                  <c:v>1.02300338E-3</c:v>
                </c:pt>
                <c:pt idx="378">
                  <c:v>1.1815260800000001E-3</c:v>
                </c:pt>
                <c:pt idx="379">
                  <c:v>1.296721E-3</c:v>
                </c:pt>
                <c:pt idx="380">
                  <c:v>1.3649558E-3</c:v>
                </c:pt>
                <c:pt idx="381">
                  <c:v>1.3857116E-3</c:v>
                </c:pt>
                <c:pt idx="382">
                  <c:v>1.3537995999999999E-3</c:v>
                </c:pt>
                <c:pt idx="383">
                  <c:v>1.2676628999999998E-3</c:v>
                </c:pt>
                <c:pt idx="384">
                  <c:v>1.1247070399999998E-3</c:v>
                </c:pt>
                <c:pt idx="385">
                  <c:v>9.3764502000000011E-4</c:v>
                </c:pt>
                <c:pt idx="386">
                  <c:v>7.4954532000000003E-4</c:v>
                </c:pt>
                <c:pt idx="387">
                  <c:v>5.9724932000000002E-4</c:v>
                </c:pt>
                <c:pt idx="388">
                  <c:v>4.932106800000001E-4</c:v>
                </c:pt>
                <c:pt idx="389">
                  <c:v>4.3976440000000001E-4</c:v>
                </c:pt>
                <c:pt idx="390">
                  <c:v>4.2341918000000001E-4</c:v>
                </c:pt>
                <c:pt idx="391">
                  <c:v>4.1226289999999992E-4</c:v>
                </c:pt>
                <c:pt idx="392">
                  <c:v>3.9643656000000005E-4</c:v>
                </c:pt>
                <c:pt idx="393">
                  <c:v>3.7645905999999997E-4</c:v>
                </c:pt>
                <c:pt idx="394">
                  <c:v>3.4817921999999999E-4</c:v>
                </c:pt>
                <c:pt idx="395">
                  <c:v>3.2768282000000001E-4</c:v>
                </c:pt>
                <c:pt idx="396">
                  <c:v>3.3027730000000002E-4</c:v>
                </c:pt>
                <c:pt idx="397">
                  <c:v>3.4091467999999999E-4</c:v>
                </c:pt>
                <c:pt idx="398">
                  <c:v>3.5518432E-4</c:v>
                </c:pt>
                <c:pt idx="399">
                  <c:v>3.8061021999999996E-4</c:v>
                </c:pt>
                <c:pt idx="400">
                  <c:v>4.037011E-4</c:v>
                </c:pt>
                <c:pt idx="401">
                  <c:v>4.3301873999999994E-4</c:v>
                </c:pt>
                <c:pt idx="402">
                  <c:v>4.9788073999999999E-4</c:v>
                </c:pt>
                <c:pt idx="403">
                  <c:v>5.9569263999999992E-4</c:v>
                </c:pt>
                <c:pt idx="404">
                  <c:v>7.1218479999999999E-4</c:v>
                </c:pt>
                <c:pt idx="405">
                  <c:v>8.3438475999999986E-4</c:v>
                </c:pt>
                <c:pt idx="406">
                  <c:v>9.2596989999999999E-4</c:v>
                </c:pt>
                <c:pt idx="407">
                  <c:v>9.5891979999999997E-4</c:v>
                </c:pt>
                <c:pt idx="408">
                  <c:v>9.4646628000000005E-4</c:v>
                </c:pt>
                <c:pt idx="409">
                  <c:v>9.1325694000000002E-4</c:v>
                </c:pt>
                <c:pt idx="410">
                  <c:v>8.8004763999999995E-4</c:v>
                </c:pt>
                <c:pt idx="411">
                  <c:v>8.6214571999999998E-4</c:v>
                </c:pt>
                <c:pt idx="412">
                  <c:v>8.5462172000000012E-4</c:v>
                </c:pt>
                <c:pt idx="413">
                  <c:v>8.3568202000000005E-4</c:v>
                </c:pt>
                <c:pt idx="414">
                  <c:v>7.9598645999999994E-4</c:v>
                </c:pt>
                <c:pt idx="415">
                  <c:v>7.5525314000000009E-4</c:v>
                </c:pt>
                <c:pt idx="416">
                  <c:v>7.3916736000000007E-4</c:v>
                </c:pt>
                <c:pt idx="417">
                  <c:v>7.6796608000000003E-4</c:v>
                </c:pt>
                <c:pt idx="418">
                  <c:v>8.5047060000000008E-4</c:v>
                </c:pt>
                <c:pt idx="419">
                  <c:v>9.6774101999999996E-4</c:v>
                </c:pt>
                <c:pt idx="420">
                  <c:v>1.0800820400000001E-3</c:v>
                </c:pt>
                <c:pt idx="421">
                  <c:v>1.15739746E-3</c:v>
                </c:pt>
                <c:pt idx="422">
                  <c:v>1.1872340000000001E-3</c:v>
                </c:pt>
                <c:pt idx="423">
                  <c:v>1.1820450000000001E-3</c:v>
                </c:pt>
                <c:pt idx="424">
                  <c:v>1.1535058E-3</c:v>
                </c:pt>
                <c:pt idx="425">
                  <c:v>1.10317284E-3</c:v>
                </c:pt>
                <c:pt idx="426">
                  <c:v>1.0429809999999999E-3</c:v>
                </c:pt>
                <c:pt idx="427">
                  <c:v>9.7993511999999987E-4</c:v>
                </c:pt>
                <c:pt idx="428">
                  <c:v>9.1092194000000001E-4</c:v>
                </c:pt>
                <c:pt idx="429">
                  <c:v>8.5955123999999997E-4</c:v>
                </c:pt>
                <c:pt idx="430">
                  <c:v>8.4969222000000019E-4</c:v>
                </c:pt>
                <c:pt idx="431">
                  <c:v>8.7589646000000004E-4</c:v>
                </c:pt>
                <c:pt idx="432">
                  <c:v>9.2778613999999998E-4</c:v>
                </c:pt>
                <c:pt idx="433">
                  <c:v>9.7344898000000012E-4</c:v>
                </c:pt>
                <c:pt idx="434">
                  <c:v>9.6877892000000012E-4</c:v>
                </c:pt>
                <c:pt idx="435">
                  <c:v>8.9794962000000012E-4</c:v>
                </c:pt>
                <c:pt idx="436">
                  <c:v>7.7315513999999996E-4</c:v>
                </c:pt>
                <c:pt idx="437">
                  <c:v>6.2656693999999999E-4</c:v>
                </c:pt>
                <c:pt idx="438">
                  <c:v>5.087775599999999E-4</c:v>
                </c:pt>
                <c:pt idx="439">
                  <c:v>4.4806672000000005E-4</c:v>
                </c:pt>
                <c:pt idx="440">
                  <c:v>4.3898603999999999E-4</c:v>
                </c:pt>
                <c:pt idx="441">
                  <c:v>4.5014229999999999E-4</c:v>
                </c:pt>
                <c:pt idx="442">
                  <c:v>4.389860400000001E-4</c:v>
                </c:pt>
                <c:pt idx="443">
                  <c:v>3.8631808000000003E-4</c:v>
                </c:pt>
                <c:pt idx="444">
                  <c:v>3.1341320000000003E-4</c:v>
                </c:pt>
                <c:pt idx="445">
                  <c:v>2.6230193999999998E-4</c:v>
                </c:pt>
                <c:pt idx="446">
                  <c:v>2.7553377999999998E-4</c:v>
                </c:pt>
                <c:pt idx="447">
                  <c:v>3.6711892E-4</c:v>
                </c:pt>
                <c:pt idx="448">
                  <c:v>4.9891851999999998E-4</c:v>
                </c:pt>
                <c:pt idx="449">
                  <c:v>6.1463231999999996E-4</c:v>
                </c:pt>
                <c:pt idx="450">
                  <c:v>6.7404591999999997E-4</c:v>
                </c:pt>
                <c:pt idx="451">
                  <c:v>6.7067310000000003E-4</c:v>
                </c:pt>
                <c:pt idx="452">
                  <c:v>6.3305314000000005E-4</c:v>
                </c:pt>
                <c:pt idx="453">
                  <c:v>6.0996225999999996E-4</c:v>
                </c:pt>
                <c:pt idx="454">
                  <c:v>6.2371300000000002E-4</c:v>
                </c:pt>
                <c:pt idx="455">
                  <c:v>6.6574355999999993E-4</c:v>
                </c:pt>
                <c:pt idx="456">
                  <c:v>7.1529813999999994E-4</c:v>
                </c:pt>
                <c:pt idx="457">
                  <c:v>7.5006417999999987E-4</c:v>
                </c:pt>
                <c:pt idx="458">
                  <c:v>7.583665200000001E-4</c:v>
                </c:pt>
                <c:pt idx="459">
                  <c:v>7.5317755999999999E-4</c:v>
                </c:pt>
                <c:pt idx="460">
                  <c:v>7.4772915999999994E-4</c:v>
                </c:pt>
                <c:pt idx="461">
                  <c:v>7.3864848000000009E-4</c:v>
                </c:pt>
                <c:pt idx="462">
                  <c:v>7.2489774000000003E-4</c:v>
                </c:pt>
                <c:pt idx="463">
                  <c:v>7.0907141999999998E-4</c:v>
                </c:pt>
                <c:pt idx="464">
                  <c:v>6.8390498000000003E-4</c:v>
                </c:pt>
                <c:pt idx="465">
                  <c:v>6.5043618000000004E-4</c:v>
                </c:pt>
                <c:pt idx="466">
                  <c:v>6.2111854000000005E-4</c:v>
                </c:pt>
                <c:pt idx="467">
                  <c:v>5.936170399999999E-4</c:v>
                </c:pt>
                <c:pt idx="468">
                  <c:v>5.6974782000000009E-4</c:v>
                </c:pt>
                <c:pt idx="469">
                  <c:v>5.6429940000000001E-4</c:v>
                </c:pt>
                <c:pt idx="470">
                  <c:v>5.775312600000001E-4</c:v>
                </c:pt>
                <c:pt idx="471">
                  <c:v>6.0555165999999993E-4</c:v>
                </c:pt>
                <c:pt idx="472">
                  <c:v>6.4550665999999997E-4</c:v>
                </c:pt>
                <c:pt idx="473">
                  <c:v>6.6755973999999994E-4</c:v>
                </c:pt>
                <c:pt idx="474">
                  <c:v>6.4498775999999997E-4</c:v>
                </c:pt>
                <c:pt idx="475">
                  <c:v>5.8427692000000001E-4</c:v>
                </c:pt>
                <c:pt idx="476">
                  <c:v>5.0358857999999998E-4</c:v>
                </c:pt>
                <c:pt idx="477">
                  <c:v>4.3353762000000002E-4</c:v>
                </c:pt>
                <c:pt idx="478">
                  <c:v>4.1667350000000006E-4</c:v>
                </c:pt>
                <c:pt idx="479">
                  <c:v>4.6389304000000006E-4</c:v>
                </c:pt>
                <c:pt idx="480">
                  <c:v>5.5366205999999999E-4</c:v>
                </c:pt>
                <c:pt idx="481">
                  <c:v>6.5095505999999991E-4</c:v>
                </c:pt>
                <c:pt idx="482">
                  <c:v>7.1400092000000002E-4</c:v>
                </c:pt>
                <c:pt idx="483">
                  <c:v>7.0881196000000001E-4</c:v>
                </c:pt>
                <c:pt idx="484">
                  <c:v>6.3279370000000001E-4</c:v>
                </c:pt>
                <c:pt idx="485">
                  <c:v>5.0929643999999999E-4</c:v>
                </c:pt>
                <c:pt idx="486">
                  <c:v>3.8242636000000003E-4</c:v>
                </c:pt>
                <c:pt idx="487">
                  <c:v>3.0485139999999995E-4</c:v>
                </c:pt>
                <c:pt idx="488">
                  <c:v>3.0978089999999999E-4</c:v>
                </c:pt>
                <c:pt idx="489">
                  <c:v>3.9228536E-4</c:v>
                </c:pt>
                <c:pt idx="490">
                  <c:v>5.1422592E-4</c:v>
                </c:pt>
                <c:pt idx="491">
                  <c:v>6.3694483999999997E-4</c:v>
                </c:pt>
                <c:pt idx="492">
                  <c:v>7.4279963999999998E-4</c:v>
                </c:pt>
                <c:pt idx="493">
                  <c:v>8.3023362000000001E-4</c:v>
                </c:pt>
                <c:pt idx="494">
                  <c:v>9.0339801999999995E-4</c:v>
                </c:pt>
                <c:pt idx="495">
                  <c:v>9.5866053999999997E-4</c:v>
                </c:pt>
                <c:pt idx="496">
                  <c:v>9.6514673999999992E-4</c:v>
                </c:pt>
                <c:pt idx="497">
                  <c:v>9.0054418000000002E-4</c:v>
                </c:pt>
                <c:pt idx="498">
                  <c:v>7.8612761999999998E-4</c:v>
                </c:pt>
                <c:pt idx="499">
                  <c:v>6.7093264E-4</c:v>
                </c:pt>
                <c:pt idx="500">
                  <c:v>6.1463233999999999E-4</c:v>
                </c:pt>
                <c:pt idx="501">
                  <c:v>6.5354957999999986E-4</c:v>
                </c:pt>
                <c:pt idx="502">
                  <c:v>7.586260800000001E-4</c:v>
                </c:pt>
                <c:pt idx="503">
                  <c:v>8.6915092000000008E-4</c:v>
                </c:pt>
                <c:pt idx="504">
                  <c:v>9.4153691999999988E-4</c:v>
                </c:pt>
                <c:pt idx="505">
                  <c:v>9.5866047999999988E-4</c:v>
                </c:pt>
                <c:pt idx="506">
                  <c:v>9.3582902000000014E-4</c:v>
                </c:pt>
                <c:pt idx="507">
                  <c:v>9.122192000000001E-4</c:v>
                </c:pt>
                <c:pt idx="508">
                  <c:v>8.9794956000000003E-4</c:v>
                </c:pt>
                <c:pt idx="509">
                  <c:v>8.8108543999999996E-4</c:v>
                </c:pt>
                <c:pt idx="510">
                  <c:v>8.4865444000000009E-4</c:v>
                </c:pt>
                <c:pt idx="511">
                  <c:v>7.9391089999999997E-4</c:v>
                </c:pt>
                <c:pt idx="512">
                  <c:v>7.2515718000000008E-4</c:v>
                </c:pt>
                <c:pt idx="513">
                  <c:v>6.6885695999999997E-4</c:v>
                </c:pt>
                <c:pt idx="514">
                  <c:v>6.3979878000000004E-4</c:v>
                </c:pt>
                <c:pt idx="515">
                  <c:v>6.2993976000000004E-4</c:v>
                </c:pt>
                <c:pt idx="516">
                  <c:v>6.2371301999999994E-4</c:v>
                </c:pt>
                <c:pt idx="517">
                  <c:v>6.0451385999999992E-4</c:v>
                </c:pt>
                <c:pt idx="518">
                  <c:v>5.7130452E-4</c:v>
                </c:pt>
                <c:pt idx="519">
                  <c:v>5.3212788000000003E-4</c:v>
                </c:pt>
                <c:pt idx="520">
                  <c:v>4.9476735999999999E-4</c:v>
                </c:pt>
                <c:pt idx="521">
                  <c:v>4.7193592000000005E-4</c:v>
                </c:pt>
                <c:pt idx="522">
                  <c:v>4.6882253999999999E-4</c:v>
                </c:pt>
                <c:pt idx="523">
                  <c:v>4.8127604000000005E-4</c:v>
                </c:pt>
                <c:pt idx="524">
                  <c:v>5.0773973999999997E-4</c:v>
                </c:pt>
                <c:pt idx="525">
                  <c:v>5.5495928000000002E-4</c:v>
                </c:pt>
                <c:pt idx="526">
                  <c:v>6.1878349999999998E-4</c:v>
                </c:pt>
                <c:pt idx="527">
                  <c:v>6.9350452000000004E-4</c:v>
                </c:pt>
                <c:pt idx="528">
                  <c:v>7.6303659999999991E-4</c:v>
                </c:pt>
                <c:pt idx="529">
                  <c:v>8.0428881999999988E-4</c:v>
                </c:pt>
                <c:pt idx="530">
                  <c:v>8.1259116000000011E-4</c:v>
                </c:pt>
                <c:pt idx="531">
                  <c:v>8.0480771999999999E-4</c:v>
                </c:pt>
                <c:pt idx="532">
                  <c:v>7.9572704000000004E-4</c:v>
                </c:pt>
                <c:pt idx="533">
                  <c:v>7.9105696000000001E-4</c:v>
                </c:pt>
                <c:pt idx="534">
                  <c:v>7.9442977999999995E-4</c:v>
                </c:pt>
                <c:pt idx="535">
                  <c:v>7.9365144000000001E-4</c:v>
                </c:pt>
                <c:pt idx="536">
                  <c:v>7.6822553999999999E-4</c:v>
                </c:pt>
                <c:pt idx="537">
                  <c:v>7.1218477999999996E-4</c:v>
                </c:pt>
                <c:pt idx="538">
                  <c:v>6.3772321999999997E-4</c:v>
                </c:pt>
                <c:pt idx="539">
                  <c:v>5.6585614000000009E-4</c:v>
                </c:pt>
                <c:pt idx="540">
                  <c:v>5.256417E-4</c:v>
                </c:pt>
                <c:pt idx="541">
                  <c:v>5.3498182E-4</c:v>
                </c:pt>
                <c:pt idx="542">
                  <c:v>5.96471E-4</c:v>
                </c:pt>
                <c:pt idx="543">
                  <c:v>6.9583957999999992E-4</c:v>
                </c:pt>
                <c:pt idx="544">
                  <c:v>8.0973724000000006E-4</c:v>
                </c:pt>
                <c:pt idx="545">
                  <c:v>9.1247862E-4</c:v>
                </c:pt>
                <c:pt idx="546">
                  <c:v>9.9939380000000017E-4</c:v>
                </c:pt>
                <c:pt idx="547">
                  <c:v>1.0699637200000001E-3</c:v>
                </c:pt>
                <c:pt idx="548">
                  <c:v>1.1265234000000001E-3</c:v>
                </c:pt>
                <c:pt idx="549">
                  <c:v>1.1695918E-3</c:v>
                </c:pt>
                <c:pt idx="550">
                  <c:v>1.191126E-3</c:v>
                </c:pt>
                <c:pt idx="551">
                  <c:v>1.1843802000000001E-3</c:v>
                </c:pt>
                <c:pt idx="552">
                  <c:v>1.1605109999999999E-3</c:v>
                </c:pt>
                <c:pt idx="553">
                  <c:v>1.140793E-3</c:v>
                </c:pt>
                <c:pt idx="554">
                  <c:v>1.1400145999999999E-3</c:v>
                </c:pt>
                <c:pt idx="555">
                  <c:v>1.1649216E-3</c:v>
                </c:pt>
                <c:pt idx="556">
                  <c:v>1.2059144000000001E-3</c:v>
                </c:pt>
                <c:pt idx="557">
                  <c:v>1.2469071999999999E-3</c:v>
                </c:pt>
                <c:pt idx="558">
                  <c:v>1.2770032000000001E-3</c:v>
                </c:pt>
                <c:pt idx="559">
                  <c:v>1.2951646000000001E-3</c:v>
                </c:pt>
                <c:pt idx="560">
                  <c:v>1.2886784000000003E-3</c:v>
                </c:pt>
                <c:pt idx="561">
                  <c:v>1.2474261999999999E-3</c:v>
                </c:pt>
                <c:pt idx="562">
                  <c:v>1.1773751400000001E-3</c:v>
                </c:pt>
                <c:pt idx="563">
                  <c:v>1.0902005199999998E-3</c:v>
                </c:pt>
                <c:pt idx="564">
                  <c:v>1.0105499799999999E-3</c:v>
                </c:pt>
                <c:pt idx="565">
                  <c:v>9.7967578000000008E-4</c:v>
                </c:pt>
                <c:pt idx="566">
                  <c:v>9.952425800000002E-4</c:v>
                </c:pt>
                <c:pt idx="567">
                  <c:v>1.0126256400000001E-3</c:v>
                </c:pt>
                <c:pt idx="568">
                  <c:v>1.00406384E-3</c:v>
                </c:pt>
                <c:pt idx="569">
                  <c:v>9.4231520000000006E-4</c:v>
                </c:pt>
                <c:pt idx="570">
                  <c:v>8.304930200000001E-4</c:v>
                </c:pt>
                <c:pt idx="571">
                  <c:v>7.3268120000000007E-4</c:v>
                </c:pt>
                <c:pt idx="572">
                  <c:v>7.0128794000000002E-4</c:v>
                </c:pt>
                <c:pt idx="573">
                  <c:v>7.2749220000000001E-4</c:v>
                </c:pt>
                <c:pt idx="574">
                  <c:v>7.9105696000000001E-4</c:v>
                </c:pt>
                <c:pt idx="575">
                  <c:v>8.5124888000000004E-4</c:v>
                </c:pt>
                <c:pt idx="576">
                  <c:v>8.6422128000000005E-4</c:v>
                </c:pt>
                <c:pt idx="577">
                  <c:v>8.2686078000000014E-4</c:v>
                </c:pt>
                <c:pt idx="578">
                  <c:v>7.6744718000000003E-4</c:v>
                </c:pt>
                <c:pt idx="579">
                  <c:v>7.0336354000000005E-4</c:v>
                </c:pt>
                <c:pt idx="580">
                  <c:v>6.4161492E-4</c:v>
                </c:pt>
                <c:pt idx="581">
                  <c:v>5.8739030000000002E-4</c:v>
                </c:pt>
                <c:pt idx="582">
                  <c:v>5.3160898000000002E-4</c:v>
                </c:pt>
                <c:pt idx="583">
                  <c:v>4.6648753999999998E-4</c:v>
                </c:pt>
                <c:pt idx="584">
                  <c:v>4.0837118000000008E-4</c:v>
                </c:pt>
                <c:pt idx="585">
                  <c:v>3.8553976000000001E-4</c:v>
                </c:pt>
                <c:pt idx="586">
                  <c:v>4.0344166000000001E-4</c:v>
                </c:pt>
                <c:pt idx="587">
                  <c:v>4.6726586000000005E-4</c:v>
                </c:pt>
                <c:pt idx="588">
                  <c:v>5.6689387999999991E-4</c:v>
                </c:pt>
                <c:pt idx="589">
                  <c:v>6.7119198000000001E-4</c:v>
                </c:pt>
                <c:pt idx="590">
                  <c:v>7.6251767999999998E-4</c:v>
                </c:pt>
                <c:pt idx="591">
                  <c:v>8.4087098000000006E-4</c:v>
                </c:pt>
                <c:pt idx="592">
                  <c:v>9.0443565999999995E-4</c:v>
                </c:pt>
                <c:pt idx="593">
                  <c:v>9.560658400000002E-4</c:v>
                </c:pt>
                <c:pt idx="594">
                  <c:v>1.0071771600000002E-3</c:v>
                </c:pt>
                <c:pt idx="595">
                  <c:v>1.0515427599999999E-3</c:v>
                </c:pt>
                <c:pt idx="596">
                  <c:v>1.0738551999999999E-3</c:v>
                </c:pt>
                <c:pt idx="597">
                  <c:v>1.0699635600000001E-3</c:v>
                </c:pt>
              </c:numCache>
            </c:numRef>
          </c:val>
          <c:smooth val="0"/>
        </c:ser>
        <c:ser>
          <c:idx val="4"/>
          <c:order val="4"/>
          <c:marker>
            <c:symbol val="none"/>
          </c:marker>
          <c:val>
            <c:numRef>
              <c:f>Sheet1!$DI$2:$DI$599</c:f>
              <c:numCache>
                <c:formatCode>0.00E+00</c:formatCode>
                <c:ptCount val="598"/>
                <c:pt idx="0">
                  <c:v>1.0767089999999999E-3</c:v>
                </c:pt>
                <c:pt idx="1">
                  <c:v>1.1000599999999999E-3</c:v>
                </c:pt>
                <c:pt idx="2">
                  <c:v>1.1065456000000002E-3</c:v>
                </c:pt>
                <c:pt idx="3">
                  <c:v>1.0985028000000002E-3</c:v>
                </c:pt>
                <c:pt idx="4">
                  <c:v>1.079563E-3</c:v>
                </c:pt>
                <c:pt idx="5">
                  <c:v>1.0492076599999999E-3</c:v>
                </c:pt>
                <c:pt idx="6">
                  <c:v>1.0118471999999998E-3</c:v>
                </c:pt>
                <c:pt idx="7">
                  <c:v>9.7811901999999987E-4</c:v>
                </c:pt>
                <c:pt idx="8">
                  <c:v>9.4672576000000004E-4</c:v>
                </c:pt>
                <c:pt idx="9">
                  <c:v>9.0651131999999984E-4</c:v>
                </c:pt>
                <c:pt idx="10">
                  <c:v>8.5903231999999994E-4</c:v>
                </c:pt>
                <c:pt idx="11">
                  <c:v>8.0740216000000004E-4</c:v>
                </c:pt>
                <c:pt idx="12">
                  <c:v>7.4876692E-4</c:v>
                </c:pt>
                <c:pt idx="13">
                  <c:v>6.8364548000000001E-4</c:v>
                </c:pt>
                <c:pt idx="14">
                  <c:v>6.1515121999999997E-4</c:v>
                </c:pt>
                <c:pt idx="15">
                  <c:v>5.3991130000000001E-4</c:v>
                </c:pt>
                <c:pt idx="16">
                  <c:v>4.6960090000000001E-4</c:v>
                </c:pt>
                <c:pt idx="17">
                  <c:v>4.2445694000000001E-4</c:v>
                </c:pt>
                <c:pt idx="18">
                  <c:v>4.1070620000000001E-4</c:v>
                </c:pt>
                <c:pt idx="19">
                  <c:v>4.3613209999999997E-4</c:v>
                </c:pt>
                <c:pt idx="20">
                  <c:v>4.9891851999999998E-4</c:v>
                </c:pt>
                <c:pt idx="21">
                  <c:v>5.7000727999999994E-4</c:v>
                </c:pt>
                <c:pt idx="22">
                  <c:v>6.2968032E-4</c:v>
                </c:pt>
                <c:pt idx="23">
                  <c:v>6.8079157999999999E-4</c:v>
                </c:pt>
                <c:pt idx="24">
                  <c:v>7.1841153999999997E-4</c:v>
                </c:pt>
                <c:pt idx="25">
                  <c:v>7.4746972000000001E-4</c:v>
                </c:pt>
                <c:pt idx="26">
                  <c:v>7.8534912000000003E-4</c:v>
                </c:pt>
                <c:pt idx="27">
                  <c:v>8.3905486000000003E-4</c:v>
                </c:pt>
                <c:pt idx="28">
                  <c:v>9.0391684000000006E-4</c:v>
                </c:pt>
                <c:pt idx="29">
                  <c:v>9.7215167999999998E-4</c:v>
                </c:pt>
                <c:pt idx="30">
                  <c:v>1.0328625399999999E-3</c:v>
                </c:pt>
                <c:pt idx="31">
                  <c:v>1.0621802000000001E-3</c:v>
                </c:pt>
                <c:pt idx="32">
                  <c:v>1.0385704400000001E-3</c:v>
                </c:pt>
                <c:pt idx="33">
                  <c:v>9.6670335999999993E-4</c:v>
                </c:pt>
                <c:pt idx="34">
                  <c:v>8.6188634000000013E-4</c:v>
                </c:pt>
                <c:pt idx="35">
                  <c:v>7.4279968000000004E-4</c:v>
                </c:pt>
                <c:pt idx="36">
                  <c:v>6.5147394E-4</c:v>
                </c:pt>
                <c:pt idx="37">
                  <c:v>6.2397244000000007E-4</c:v>
                </c:pt>
                <c:pt idx="38">
                  <c:v>6.5432786000000004E-4</c:v>
                </c:pt>
                <c:pt idx="39">
                  <c:v>7.3086501999999995E-4</c:v>
                </c:pt>
                <c:pt idx="40">
                  <c:v>8.4476267999999998E-4</c:v>
                </c:pt>
                <c:pt idx="41">
                  <c:v>9.5891981999999989E-4</c:v>
                </c:pt>
                <c:pt idx="42">
                  <c:v>1.0339002800000001E-3</c:v>
                </c:pt>
                <c:pt idx="43">
                  <c:v>1.0593261799999999E-3</c:v>
                </c:pt>
                <c:pt idx="44">
                  <c:v>1.0318247E-3</c:v>
                </c:pt>
                <c:pt idx="45">
                  <c:v>9.6125485999999996E-4</c:v>
                </c:pt>
                <c:pt idx="46">
                  <c:v>8.9639283999999998E-4</c:v>
                </c:pt>
                <c:pt idx="47">
                  <c:v>8.8160423999999993E-4</c:v>
                </c:pt>
                <c:pt idx="48">
                  <c:v>9.2700759999999986E-4</c:v>
                </c:pt>
                <c:pt idx="49">
                  <c:v>1.0243005399999999E-3</c:v>
                </c:pt>
                <c:pt idx="50">
                  <c:v>1.1322309799999999E-3</c:v>
                </c:pt>
                <c:pt idx="51">
                  <c:v>1.1913852000000002E-3</c:v>
                </c:pt>
                <c:pt idx="52">
                  <c:v>1.1778939799999999E-3</c:v>
                </c:pt>
                <c:pt idx="53">
                  <c:v>1.1036918799999999E-3</c:v>
                </c:pt>
                <c:pt idx="54">
                  <c:v>9.9161040000000011E-4</c:v>
                </c:pt>
                <c:pt idx="55">
                  <c:v>8.7978823999999996E-4</c:v>
                </c:pt>
                <c:pt idx="56">
                  <c:v>7.9105696000000001E-4</c:v>
                </c:pt>
                <c:pt idx="57">
                  <c:v>7.2204380000000007E-4</c:v>
                </c:pt>
                <c:pt idx="58">
                  <c:v>6.6444636000000004E-4</c:v>
                </c:pt>
                <c:pt idx="59">
                  <c:v>6.2111853999999994E-4</c:v>
                </c:pt>
                <c:pt idx="60">
                  <c:v>6.0088160000000004E-4</c:v>
                </c:pt>
                <c:pt idx="61">
                  <c:v>6.1359453999999998E-4</c:v>
                </c:pt>
                <c:pt idx="62">
                  <c:v>6.499172599999999E-4</c:v>
                </c:pt>
                <c:pt idx="63">
                  <c:v>6.9973125999999992E-4</c:v>
                </c:pt>
                <c:pt idx="64">
                  <c:v>7.5473424000000009E-4</c:v>
                </c:pt>
                <c:pt idx="65">
                  <c:v>8.0247266E-4</c:v>
                </c:pt>
                <c:pt idx="66">
                  <c:v>8.4190875999999993E-4</c:v>
                </c:pt>
                <c:pt idx="67">
                  <c:v>8.7382086000000001E-4</c:v>
                </c:pt>
                <c:pt idx="68">
                  <c:v>8.9016609999999999E-4</c:v>
                </c:pt>
                <c:pt idx="69">
                  <c:v>8.8419879999999983E-4</c:v>
                </c:pt>
                <c:pt idx="70">
                  <c:v>8.5098946000000003E-4</c:v>
                </c:pt>
                <c:pt idx="71">
                  <c:v>7.9598648000000008E-4</c:v>
                </c:pt>
                <c:pt idx="72">
                  <c:v>7.5006417999999998E-4</c:v>
                </c:pt>
                <c:pt idx="73">
                  <c:v>7.2567606000000005E-4</c:v>
                </c:pt>
                <c:pt idx="74">
                  <c:v>7.0751470000000004E-4</c:v>
                </c:pt>
                <c:pt idx="75">
                  <c:v>6.805321E-4</c:v>
                </c:pt>
                <c:pt idx="76">
                  <c:v>6.3045863999999991E-4</c:v>
                </c:pt>
                <c:pt idx="77">
                  <c:v>5.5495928000000002E-4</c:v>
                </c:pt>
                <c:pt idx="78">
                  <c:v>4.86465E-4</c:v>
                </c:pt>
                <c:pt idx="79">
                  <c:v>4.6908197999999998E-4</c:v>
                </c:pt>
                <c:pt idx="80">
                  <c:v>5.1266925999999993E-4</c:v>
                </c:pt>
                <c:pt idx="81">
                  <c:v>5.9413594000000001E-4</c:v>
                </c:pt>
                <c:pt idx="82">
                  <c:v>6.8883446000000004E-4</c:v>
                </c:pt>
                <c:pt idx="83">
                  <c:v>7.7808458000000003E-4</c:v>
                </c:pt>
                <c:pt idx="84">
                  <c:v>8.5695678E-4</c:v>
                </c:pt>
                <c:pt idx="85">
                  <c:v>9.4776351999999989E-4</c:v>
                </c:pt>
                <c:pt idx="86">
                  <c:v>1.06192072E-3</c:v>
                </c:pt>
                <c:pt idx="87">
                  <c:v>1.1677754199999999E-3</c:v>
                </c:pt>
                <c:pt idx="88">
                  <c:v>1.2253728E-3</c:v>
                </c:pt>
                <c:pt idx="89">
                  <c:v>1.21966494E-3</c:v>
                </c:pt>
                <c:pt idx="90">
                  <c:v>1.1540246400000001E-3</c:v>
                </c:pt>
                <c:pt idx="91">
                  <c:v>1.0694444999999999E-3</c:v>
                </c:pt>
                <c:pt idx="92">
                  <c:v>1.0281922999999999E-3</c:v>
                </c:pt>
                <c:pt idx="93">
                  <c:v>1.0518020999999999E-3</c:v>
                </c:pt>
                <c:pt idx="94">
                  <c:v>1.1145885600000001E-3</c:v>
                </c:pt>
                <c:pt idx="95">
                  <c:v>1.1944984599999999E-3</c:v>
                </c:pt>
                <c:pt idx="96">
                  <c:v>1.2658465999999999E-3</c:v>
                </c:pt>
                <c:pt idx="97">
                  <c:v>1.296721E-3</c:v>
                </c:pt>
                <c:pt idx="98">
                  <c:v>1.2894566E-3</c:v>
                </c:pt>
                <c:pt idx="99">
                  <c:v>1.2598793999999999E-3</c:v>
                </c:pt>
                <c:pt idx="100">
                  <c:v>1.1983903199999999E-3</c:v>
                </c:pt>
                <c:pt idx="101">
                  <c:v>1.1122536600000001E-3</c:v>
                </c:pt>
                <c:pt idx="102">
                  <c:v>1.0333814400000001E-3</c:v>
                </c:pt>
                <c:pt idx="103">
                  <c:v>9.8356731999999988E-4</c:v>
                </c:pt>
                <c:pt idx="104">
                  <c:v>9.8123232000000009E-4</c:v>
                </c:pt>
                <c:pt idx="105">
                  <c:v>1.0419431999999999E-3</c:v>
                </c:pt>
                <c:pt idx="106">
                  <c:v>1.1340472599999998E-3</c:v>
                </c:pt>
                <c:pt idx="107">
                  <c:v>1.20902768E-3</c:v>
                </c:pt>
                <c:pt idx="108">
                  <c:v>1.2406804E-3</c:v>
                </c:pt>
                <c:pt idx="109">
                  <c:v>1.2116222800000001E-3</c:v>
                </c:pt>
                <c:pt idx="110">
                  <c:v>1.12859886E-3</c:v>
                </c:pt>
                <c:pt idx="111">
                  <c:v>1.0266357600000001E-3</c:v>
                </c:pt>
                <c:pt idx="112">
                  <c:v>9.2545107999999988E-4</c:v>
                </c:pt>
                <c:pt idx="113">
                  <c:v>8.266013400000001E-4</c:v>
                </c:pt>
                <c:pt idx="114">
                  <c:v>7.3631344000000003E-4</c:v>
                </c:pt>
                <c:pt idx="115">
                  <c:v>6.3927990000000007E-4</c:v>
                </c:pt>
                <c:pt idx="116">
                  <c:v>5.3290621999999986E-4</c:v>
                </c:pt>
                <c:pt idx="117">
                  <c:v>4.4521279999999995E-4</c:v>
                </c:pt>
                <c:pt idx="118">
                  <c:v>3.9721492000000002E-4</c:v>
                </c:pt>
                <c:pt idx="119">
                  <c:v>3.9903103999999994E-4</c:v>
                </c:pt>
                <c:pt idx="120">
                  <c:v>4.6207690000000005E-4</c:v>
                </c:pt>
                <c:pt idx="121">
                  <c:v>5.5469983999999997E-4</c:v>
                </c:pt>
                <c:pt idx="122">
                  <c:v>6.2708583999999989E-4</c:v>
                </c:pt>
                <c:pt idx="123">
                  <c:v>6.571817999999999E-4</c:v>
                </c:pt>
                <c:pt idx="124">
                  <c:v>6.4083657999999995E-4</c:v>
                </c:pt>
                <c:pt idx="125">
                  <c:v>5.853147E-4</c:v>
                </c:pt>
                <c:pt idx="126">
                  <c:v>5.2641999999999999E-4</c:v>
                </c:pt>
                <c:pt idx="127">
                  <c:v>5.0203187999999996E-4</c:v>
                </c:pt>
                <c:pt idx="128">
                  <c:v>5.2590109999999999E-4</c:v>
                </c:pt>
                <c:pt idx="129">
                  <c:v>6.0269772000000007E-4</c:v>
                </c:pt>
                <c:pt idx="130">
                  <c:v>7.2723269999999999E-4</c:v>
                </c:pt>
                <c:pt idx="131">
                  <c:v>8.675940399999998E-4</c:v>
                </c:pt>
                <c:pt idx="132">
                  <c:v>9.8097285999999991E-4</c:v>
                </c:pt>
                <c:pt idx="133">
                  <c:v>1.0403864399999999E-3</c:v>
                </c:pt>
                <c:pt idx="134">
                  <c:v>1.02715458E-3</c:v>
                </c:pt>
                <c:pt idx="135">
                  <c:v>9.4361240000000006E-4</c:v>
                </c:pt>
                <c:pt idx="136">
                  <c:v>8.263419399999999E-4</c:v>
                </c:pt>
                <c:pt idx="137">
                  <c:v>7.1477925999999996E-4</c:v>
                </c:pt>
                <c:pt idx="138">
                  <c:v>6.3253426000000007E-4</c:v>
                </c:pt>
                <c:pt idx="139">
                  <c:v>5.9517375999999995E-4</c:v>
                </c:pt>
                <c:pt idx="140">
                  <c:v>6.0892450000000001E-4</c:v>
                </c:pt>
                <c:pt idx="141">
                  <c:v>6.5588457999999998E-4</c:v>
                </c:pt>
                <c:pt idx="142">
                  <c:v>7.1010919999999996E-4</c:v>
                </c:pt>
                <c:pt idx="143">
                  <c:v>7.5577203999999999E-4</c:v>
                </c:pt>
                <c:pt idx="144">
                  <c:v>7.7704675999999999E-4</c:v>
                </c:pt>
                <c:pt idx="145">
                  <c:v>7.7367393999999993E-4</c:v>
                </c:pt>
                <c:pt idx="146">
                  <c:v>7.7938180000000005E-4</c:v>
                </c:pt>
                <c:pt idx="147">
                  <c:v>8.2893645999999996E-4</c:v>
                </c:pt>
                <c:pt idx="148">
                  <c:v>9.228566800000001E-4</c:v>
                </c:pt>
                <c:pt idx="149">
                  <c:v>1.03493822E-3</c:v>
                </c:pt>
                <c:pt idx="150">
                  <c:v>1.10758368E-3</c:v>
                </c:pt>
                <c:pt idx="151">
                  <c:v>1.09487074E-3</c:v>
                </c:pt>
                <c:pt idx="152">
                  <c:v>1.0022477200000001E-3</c:v>
                </c:pt>
                <c:pt idx="153">
                  <c:v>8.6811305999999998E-4</c:v>
                </c:pt>
                <c:pt idx="154">
                  <c:v>7.4643195999999994E-4</c:v>
                </c:pt>
                <c:pt idx="155">
                  <c:v>6.8442386000000001E-4</c:v>
                </c:pt>
                <c:pt idx="156">
                  <c:v>6.8753721999999999E-4</c:v>
                </c:pt>
                <c:pt idx="157">
                  <c:v>7.4046462000000005E-4</c:v>
                </c:pt>
                <c:pt idx="158">
                  <c:v>8.2530408000000002E-4</c:v>
                </c:pt>
                <c:pt idx="159">
                  <c:v>9.192241800000001E-4</c:v>
                </c:pt>
                <c:pt idx="160">
                  <c:v>1.0027664799999998E-3</c:v>
                </c:pt>
                <c:pt idx="161">
                  <c:v>1.0624395799999999E-3</c:v>
                </c:pt>
                <c:pt idx="162">
                  <c:v>1.0831954E-3</c:v>
                </c:pt>
                <c:pt idx="163">
                  <c:v>1.06996358E-3</c:v>
                </c:pt>
                <c:pt idx="164">
                  <c:v>1.0370137599999998E-3</c:v>
                </c:pt>
                <c:pt idx="165">
                  <c:v>9.9809652000000006E-4</c:v>
                </c:pt>
                <c:pt idx="166">
                  <c:v>9.5995761999999991E-4</c:v>
                </c:pt>
                <c:pt idx="167">
                  <c:v>9.2052153999999989E-4</c:v>
                </c:pt>
                <c:pt idx="168">
                  <c:v>8.805665600000002E-4</c:v>
                </c:pt>
                <c:pt idx="169">
                  <c:v>8.4943280000000006E-4</c:v>
                </c:pt>
                <c:pt idx="170">
                  <c:v>8.3464425999999999E-4</c:v>
                </c:pt>
                <c:pt idx="171">
                  <c:v>8.4761666000000011E-4</c:v>
                </c:pt>
                <c:pt idx="172">
                  <c:v>8.857555200000001E-4</c:v>
                </c:pt>
                <c:pt idx="173">
                  <c:v>9.1844596000000001E-4</c:v>
                </c:pt>
                <c:pt idx="174">
                  <c:v>9.2311602E-4</c:v>
                </c:pt>
                <c:pt idx="175">
                  <c:v>8.9743065999999992E-4</c:v>
                </c:pt>
                <c:pt idx="176">
                  <c:v>8.4138987999999996E-4</c:v>
                </c:pt>
                <c:pt idx="177">
                  <c:v>7.6952278000000005E-4</c:v>
                </c:pt>
                <c:pt idx="178">
                  <c:v>7.031041E-4</c:v>
                </c:pt>
                <c:pt idx="179">
                  <c:v>6.4031768000000005E-4</c:v>
                </c:pt>
                <c:pt idx="180">
                  <c:v>5.8946588000000002E-4</c:v>
                </c:pt>
                <c:pt idx="181">
                  <c:v>5.7312066000000006E-4</c:v>
                </c:pt>
                <c:pt idx="182">
                  <c:v>5.9257925999999992E-4</c:v>
                </c:pt>
                <c:pt idx="183">
                  <c:v>6.4446885999999996E-4</c:v>
                </c:pt>
                <c:pt idx="184">
                  <c:v>7.2853001999999994E-4</c:v>
                </c:pt>
                <c:pt idx="185">
                  <c:v>8.1103448000000001E-4</c:v>
                </c:pt>
                <c:pt idx="186">
                  <c:v>8.5124891999999988E-4</c:v>
                </c:pt>
                <c:pt idx="187">
                  <c:v>8.4761663999999987E-4</c:v>
                </c:pt>
                <c:pt idx="188">
                  <c:v>8.1155335999999988E-4</c:v>
                </c:pt>
                <c:pt idx="189">
                  <c:v>7.682255400000001E-4</c:v>
                </c:pt>
                <c:pt idx="190">
                  <c:v>7.5810707999999995E-4</c:v>
                </c:pt>
                <c:pt idx="191">
                  <c:v>7.9079752000000007E-4</c:v>
                </c:pt>
                <c:pt idx="192">
                  <c:v>8.4138987999999996E-4</c:v>
                </c:pt>
                <c:pt idx="193">
                  <c:v>8.7641535999999993E-4</c:v>
                </c:pt>
                <c:pt idx="194">
                  <c:v>8.5981068000000002E-4</c:v>
                </c:pt>
                <c:pt idx="195">
                  <c:v>7.8457075999999995E-4</c:v>
                </c:pt>
                <c:pt idx="196">
                  <c:v>6.8208880000000002E-4</c:v>
                </c:pt>
                <c:pt idx="197">
                  <c:v>5.8635250000000001E-4</c:v>
                </c:pt>
                <c:pt idx="198">
                  <c:v>5.2330664000000001E-4</c:v>
                </c:pt>
                <c:pt idx="199">
                  <c:v>5.1318817999999997E-4</c:v>
                </c:pt>
                <c:pt idx="200">
                  <c:v>5.4354358000000002E-4</c:v>
                </c:pt>
                <c:pt idx="201">
                  <c:v>5.9543318000000007E-4</c:v>
                </c:pt>
                <c:pt idx="202">
                  <c:v>6.6029517999999991E-4</c:v>
                </c:pt>
                <c:pt idx="203">
                  <c:v>7.2515718000000008E-4</c:v>
                </c:pt>
                <c:pt idx="204">
                  <c:v>7.7263616000000006E-4</c:v>
                </c:pt>
                <c:pt idx="205">
                  <c:v>7.9494869999999999E-4</c:v>
                </c:pt>
                <c:pt idx="206">
                  <c:v>7.8846250000000014E-4</c:v>
                </c:pt>
                <c:pt idx="207">
                  <c:v>7.5655037999999993E-4</c:v>
                </c:pt>
                <c:pt idx="208">
                  <c:v>7.2048709999999994E-4</c:v>
                </c:pt>
                <c:pt idx="209">
                  <c:v>7.0699580000000003E-4</c:v>
                </c:pt>
                <c:pt idx="210">
                  <c:v>7.3216226000000001E-4</c:v>
                </c:pt>
                <c:pt idx="211">
                  <c:v>7.9987823999999998E-4</c:v>
                </c:pt>
                <c:pt idx="212">
                  <c:v>8.9405790000000006E-4</c:v>
                </c:pt>
                <c:pt idx="213">
                  <c:v>9.8045407999999986E-4</c:v>
                </c:pt>
                <c:pt idx="214">
                  <c:v>1.02897086E-3</c:v>
                </c:pt>
                <c:pt idx="215">
                  <c:v>1.02456024E-3</c:v>
                </c:pt>
                <c:pt idx="216">
                  <c:v>9.6436826E-4</c:v>
                </c:pt>
                <c:pt idx="217">
                  <c:v>8.7044805999999977E-4</c:v>
                </c:pt>
                <c:pt idx="218">
                  <c:v>7.7082003999999992E-4</c:v>
                </c:pt>
                <c:pt idx="219">
                  <c:v>6.7949433999999994E-4</c:v>
                </c:pt>
                <c:pt idx="220">
                  <c:v>6.0529219999999986E-4</c:v>
                </c:pt>
                <c:pt idx="221">
                  <c:v>5.4458136000000001E-4</c:v>
                </c:pt>
                <c:pt idx="222">
                  <c:v>4.7063868E-4</c:v>
                </c:pt>
                <c:pt idx="223">
                  <c:v>3.7023230000000006E-4</c:v>
                </c:pt>
                <c:pt idx="224">
                  <c:v>2.51405112E-4</c:v>
                </c:pt>
                <c:pt idx="225">
                  <c:v>1.2427559199999999E-4</c:v>
                </c:pt>
                <c:pt idx="226">
                  <c:v>1.0637371999999994E-5</c:v>
                </c:pt>
                <c:pt idx="227">
                  <c:v>-6.4083659999999995E-5</c:v>
                </c:pt>
                <c:pt idx="228">
                  <c:v>-9.0806803999999983E-5</c:v>
                </c:pt>
                <c:pt idx="229">
                  <c:v>-7.4461579999999991E-5</c:v>
                </c:pt>
                <c:pt idx="230">
                  <c:v>-1.3491300000000001E-5</c:v>
                </c:pt>
                <c:pt idx="231">
                  <c:v>8.8731220000000003E-5</c:v>
                </c:pt>
                <c:pt idx="232">
                  <c:v>2.2053081199999999E-4</c:v>
                </c:pt>
                <c:pt idx="233">
                  <c:v>3.5751935600000003E-4</c:v>
                </c:pt>
                <c:pt idx="234">
                  <c:v>4.6726586E-4</c:v>
                </c:pt>
                <c:pt idx="235">
                  <c:v>5.2226884000000011E-4</c:v>
                </c:pt>
                <c:pt idx="236">
                  <c:v>5.1915545999999999E-4</c:v>
                </c:pt>
                <c:pt idx="237">
                  <c:v>4.8387052000000005E-4</c:v>
                </c:pt>
                <c:pt idx="238">
                  <c:v>4.6000130000000002E-4</c:v>
                </c:pt>
                <c:pt idx="239">
                  <c:v>4.8490831999999995E-4</c:v>
                </c:pt>
                <c:pt idx="240">
                  <c:v>5.6170494000000004E-4</c:v>
                </c:pt>
                <c:pt idx="241">
                  <c:v>6.6937586000000008E-4</c:v>
                </c:pt>
                <c:pt idx="242">
                  <c:v>7.7704678000000001E-4</c:v>
                </c:pt>
                <c:pt idx="243">
                  <c:v>8.5591897999999999E-4</c:v>
                </c:pt>
                <c:pt idx="244">
                  <c:v>8.9250113999999985E-4</c:v>
                </c:pt>
                <c:pt idx="245">
                  <c:v>9.0158181999999991E-4</c:v>
                </c:pt>
                <c:pt idx="246">
                  <c:v>9.0884635999999991E-4</c:v>
                </c:pt>
                <c:pt idx="247">
                  <c:v>9.4257469999999997E-4</c:v>
                </c:pt>
                <c:pt idx="248">
                  <c:v>1.0206685199999998E-3</c:v>
                </c:pt>
                <c:pt idx="249">
                  <c:v>1.1420901799999998E-3</c:v>
                </c:pt>
                <c:pt idx="250">
                  <c:v>1.29049436E-3</c:v>
                </c:pt>
                <c:pt idx="251">
                  <c:v>1.454206E-3</c:v>
                </c:pt>
                <c:pt idx="252">
                  <c:v>1.6241444E-3</c:v>
                </c:pt>
                <c:pt idx="253">
                  <c:v>1.7940827999999999E-3</c:v>
                </c:pt>
                <c:pt idx="254">
                  <c:v>1.9715452E-3</c:v>
                </c:pt>
                <c:pt idx="255">
                  <c:v>2.1684664000000001E-3</c:v>
                </c:pt>
                <c:pt idx="256">
                  <c:v>2.3962617999999996E-3</c:v>
                </c:pt>
                <c:pt idx="257">
                  <c:v>2.6736116E-3</c:v>
                </c:pt>
                <c:pt idx="258">
                  <c:v>3.0140074000000001E-3</c:v>
                </c:pt>
                <c:pt idx="259">
                  <c:v>3.4117411999999999E-3</c:v>
                </c:pt>
                <c:pt idx="260">
                  <c:v>3.8629211999999997E-3</c:v>
                </c:pt>
                <c:pt idx="261">
                  <c:v>4.3488674000000003E-3</c:v>
                </c:pt>
                <c:pt idx="262">
                  <c:v>4.8335163999999996E-3</c:v>
                </c:pt>
                <c:pt idx="263">
                  <c:v>5.3090845999999997E-3</c:v>
                </c:pt>
                <c:pt idx="264">
                  <c:v>5.8043707999999999E-3</c:v>
                </c:pt>
                <c:pt idx="265">
                  <c:v>6.3416875999999997E-3</c:v>
                </c:pt>
                <c:pt idx="266">
                  <c:v>6.9371206000000008E-3</c:v>
                </c:pt>
                <c:pt idx="267">
                  <c:v>7.610647600000001E-3</c:v>
                </c:pt>
                <c:pt idx="268">
                  <c:v>8.3492961999999983E-3</c:v>
                </c:pt>
                <c:pt idx="269">
                  <c:v>9.1193386000000005E-3</c:v>
                </c:pt>
                <c:pt idx="270">
                  <c:v>9.9020927999999998E-3</c:v>
                </c:pt>
                <c:pt idx="271">
                  <c:v>1.0694965999999998E-2</c:v>
                </c:pt>
                <c:pt idx="272">
                  <c:v>1.1501329799999998E-2</c:v>
                </c:pt>
                <c:pt idx="273">
                  <c:v>1.233805E-2</c:v>
                </c:pt>
                <c:pt idx="274">
                  <c:v>1.3211870000000001E-2</c:v>
                </c:pt>
                <c:pt idx="275">
                  <c:v>1.410515E-2</c:v>
                </c:pt>
                <c:pt idx="276">
                  <c:v>1.4980268E-2</c:v>
                </c:pt>
                <c:pt idx="277">
                  <c:v>1.57926E-2</c:v>
                </c:pt>
                <c:pt idx="278">
                  <c:v>1.6517238E-2</c:v>
                </c:pt>
                <c:pt idx="279">
                  <c:v>1.7152366000000002E-2</c:v>
                </c:pt>
                <c:pt idx="280">
                  <c:v>1.7721336000000001E-2</c:v>
                </c:pt>
                <c:pt idx="281">
                  <c:v>1.8252426000000002E-2</c:v>
                </c:pt>
                <c:pt idx="282">
                  <c:v>1.8739670000000003E-2</c:v>
                </c:pt>
                <c:pt idx="283">
                  <c:v>1.9147522E-2</c:v>
                </c:pt>
                <c:pt idx="284">
                  <c:v>1.9435770000000002E-2</c:v>
                </c:pt>
                <c:pt idx="285">
                  <c:v>1.9563418000000003E-2</c:v>
                </c:pt>
                <c:pt idx="286">
                  <c:v>1.9531505999999997E-2</c:v>
                </c:pt>
                <c:pt idx="287">
                  <c:v>1.9395814000000001E-2</c:v>
                </c:pt>
                <c:pt idx="288">
                  <c:v>1.9211346000000001E-2</c:v>
                </c:pt>
                <c:pt idx="289">
                  <c:v>1.902117E-2</c:v>
                </c:pt>
                <c:pt idx="290">
                  <c:v>1.8853565999999999E-2</c:v>
                </c:pt>
                <c:pt idx="291">
                  <c:v>1.8682589999999999E-2</c:v>
                </c:pt>
                <c:pt idx="292">
                  <c:v>1.8439488E-2</c:v>
                </c:pt>
                <c:pt idx="293">
                  <c:v>1.8071072000000001E-2</c:v>
                </c:pt>
                <c:pt idx="294">
                  <c:v>1.7562036E-2</c:v>
                </c:pt>
                <c:pt idx="295">
                  <c:v>1.6925091999999999E-2</c:v>
                </c:pt>
                <c:pt idx="296">
                  <c:v>1.6218356E-2</c:v>
                </c:pt>
                <c:pt idx="297">
                  <c:v>1.5529002E-2</c:v>
                </c:pt>
                <c:pt idx="298">
                  <c:v>1.4917484E-2</c:v>
                </c:pt>
                <c:pt idx="299">
                  <c:v>1.439703E-2</c:v>
                </c:pt>
                <c:pt idx="300">
                  <c:v>1.3951816000000001E-2</c:v>
                </c:pt>
                <c:pt idx="301">
                  <c:v>1.354033E-2</c:v>
                </c:pt>
                <c:pt idx="302">
                  <c:v>1.3115353999999999E-2</c:v>
                </c:pt>
                <c:pt idx="303">
                  <c:v>1.2657688E-2</c:v>
                </c:pt>
                <c:pt idx="304">
                  <c:v>1.2174335999999999E-2</c:v>
                </c:pt>
                <c:pt idx="305">
                  <c:v>1.1680866000000002E-2</c:v>
                </c:pt>
                <c:pt idx="306">
                  <c:v>1.1200628000000001E-2</c:v>
                </c:pt>
                <c:pt idx="307">
                  <c:v>1.0763978000000002E-2</c:v>
                </c:pt>
                <c:pt idx="308">
                  <c:v>1.03815508E-2</c:v>
                </c:pt>
                <c:pt idx="309">
                  <c:v>1.00299998E-2</c:v>
                </c:pt>
                <c:pt idx="310">
                  <c:v>9.6758540000000011E-3</c:v>
                </c:pt>
                <c:pt idx="311">
                  <c:v>9.2913527999999995E-3</c:v>
                </c:pt>
                <c:pt idx="312">
                  <c:v>8.8624846000000014E-3</c:v>
                </c:pt>
                <c:pt idx="313">
                  <c:v>8.4092290000000007E-3</c:v>
                </c:pt>
                <c:pt idx="314">
                  <c:v>7.9642756000000009E-3</c:v>
                </c:pt>
                <c:pt idx="315">
                  <c:v>7.5592772000000006E-3</c:v>
                </c:pt>
                <c:pt idx="316">
                  <c:v>7.2181030000000009E-3</c:v>
                </c:pt>
                <c:pt idx="317">
                  <c:v>6.9446447999999992E-3</c:v>
                </c:pt>
                <c:pt idx="318">
                  <c:v>6.7274867999999998E-3</c:v>
                </c:pt>
                <c:pt idx="319">
                  <c:v>6.5604022E-3</c:v>
                </c:pt>
                <c:pt idx="320">
                  <c:v>6.4166680000000004E-3</c:v>
                </c:pt>
                <c:pt idx="321">
                  <c:v>6.2501024000000006E-3</c:v>
                </c:pt>
                <c:pt idx="322">
                  <c:v>6.0285337999999994E-3</c:v>
                </c:pt>
                <c:pt idx="323">
                  <c:v>5.7327630000000001E-3</c:v>
                </c:pt>
                <c:pt idx="324">
                  <c:v>5.3723898000000003E-3</c:v>
                </c:pt>
                <c:pt idx="325">
                  <c:v>5.0034548000000003E-3</c:v>
                </c:pt>
                <c:pt idx="326">
                  <c:v>4.6757719999999999E-3</c:v>
                </c:pt>
                <c:pt idx="327">
                  <c:v>4.4041300000000009E-3</c:v>
                </c:pt>
                <c:pt idx="328">
                  <c:v>4.1895665999999998E-3</c:v>
                </c:pt>
                <c:pt idx="329">
                  <c:v>4.0066557999999999E-3</c:v>
                </c:pt>
                <c:pt idx="330">
                  <c:v>3.8195937999999999E-3</c:v>
                </c:pt>
                <c:pt idx="331">
                  <c:v>3.6229322000000002E-3</c:v>
                </c:pt>
                <c:pt idx="332">
                  <c:v>3.4231572000000001E-3</c:v>
                </c:pt>
                <c:pt idx="333">
                  <c:v>3.2137826000000003E-3</c:v>
                </c:pt>
                <c:pt idx="334">
                  <c:v>3.0033702000000001E-3</c:v>
                </c:pt>
                <c:pt idx="335">
                  <c:v>2.7999627999999999E-3</c:v>
                </c:pt>
                <c:pt idx="336">
                  <c:v>2.6014849999999997E-3</c:v>
                </c:pt>
                <c:pt idx="337">
                  <c:v>2.4157202000000002E-3</c:v>
                </c:pt>
                <c:pt idx="338">
                  <c:v>2.2525274E-3</c:v>
                </c:pt>
                <c:pt idx="339">
                  <c:v>2.1106094E-3</c:v>
                </c:pt>
                <c:pt idx="340">
                  <c:v>1.9894471999999997E-3</c:v>
                </c:pt>
                <c:pt idx="341">
                  <c:v>1.8804789999999998E-3</c:v>
                </c:pt>
                <c:pt idx="342">
                  <c:v>1.7683974000000002E-3</c:v>
                </c:pt>
                <c:pt idx="343">
                  <c:v>1.6570941999999999E-3</c:v>
                </c:pt>
                <c:pt idx="344">
                  <c:v>1.56032E-3</c:v>
                </c:pt>
                <c:pt idx="345">
                  <c:v>1.4824856000000002E-3</c:v>
                </c:pt>
                <c:pt idx="346">
                  <c:v>1.4238503999999999E-3</c:v>
                </c:pt>
                <c:pt idx="347">
                  <c:v>1.3797443999999999E-3</c:v>
                </c:pt>
                <c:pt idx="348">
                  <c:v>1.3431622E-3</c:v>
                </c:pt>
                <c:pt idx="349">
                  <c:v>1.3034668000000001E-3</c:v>
                </c:pt>
                <c:pt idx="350">
                  <c:v>1.2567661999999999E-3</c:v>
                </c:pt>
                <c:pt idx="351">
                  <c:v>1.2111034000000002E-3</c:v>
                </c:pt>
                <c:pt idx="352">
                  <c:v>1.1734834E-3</c:v>
                </c:pt>
                <c:pt idx="353">
                  <c:v>1.140793E-3</c:v>
                </c:pt>
                <c:pt idx="354">
                  <c:v>1.1117347999999999E-3</c:v>
                </c:pt>
                <c:pt idx="355">
                  <c:v>1.08189832E-3</c:v>
                </c:pt>
                <c:pt idx="356">
                  <c:v>1.0414244199999998E-3</c:v>
                </c:pt>
                <c:pt idx="357">
                  <c:v>9.9212925999999984E-4</c:v>
                </c:pt>
                <c:pt idx="358">
                  <c:v>9.3998017999999991E-4</c:v>
                </c:pt>
                <c:pt idx="359">
                  <c:v>8.8627439999999986E-4</c:v>
                </c:pt>
                <c:pt idx="360">
                  <c:v>8.3412533999999996E-4</c:v>
                </c:pt>
                <c:pt idx="361">
                  <c:v>7.9806205999999997E-4</c:v>
                </c:pt>
                <c:pt idx="362">
                  <c:v>7.8327352E-4</c:v>
                </c:pt>
                <c:pt idx="363">
                  <c:v>7.8508966000000006E-4</c:v>
                </c:pt>
                <c:pt idx="364">
                  <c:v>8.0091598000000001E-4</c:v>
                </c:pt>
                <c:pt idx="365">
                  <c:v>8.1778009999999997E-4</c:v>
                </c:pt>
                <c:pt idx="366">
                  <c:v>8.0999666000000007E-4</c:v>
                </c:pt>
                <c:pt idx="367">
                  <c:v>7.604421000000001E-4</c:v>
                </c:pt>
                <c:pt idx="368">
                  <c:v>6.6626247999999996E-4</c:v>
                </c:pt>
                <c:pt idx="369">
                  <c:v>5.2667946000000006E-4</c:v>
                </c:pt>
                <c:pt idx="370">
                  <c:v>3.6218943199999997E-4</c:v>
                </c:pt>
                <c:pt idx="371">
                  <c:v>2.1663910799999997E-4</c:v>
                </c:pt>
                <c:pt idx="372">
                  <c:v>1.2505394800000003E-4</c:v>
                </c:pt>
                <c:pt idx="373">
                  <c:v>1.0300086800000001E-4</c:v>
                </c:pt>
                <c:pt idx="374">
                  <c:v>1.3698854800000003E-4</c:v>
                </c:pt>
                <c:pt idx="375">
                  <c:v>1.8939703600000002E-4</c:v>
                </c:pt>
                <c:pt idx="376">
                  <c:v>2.1300680000000002E-4</c:v>
                </c:pt>
                <c:pt idx="377">
                  <c:v>1.7460849999999999E-4</c:v>
                </c:pt>
                <c:pt idx="378">
                  <c:v>7.2126539999999977E-5</c:v>
                </c:pt>
                <c:pt idx="379">
                  <c:v>-5.0592359999999991E-5</c:v>
                </c:pt>
                <c:pt idx="380">
                  <c:v>-1.5203651999999999E-4</c:v>
                </c:pt>
                <c:pt idx="381">
                  <c:v>-2.1560127999999999E-4</c:v>
                </c:pt>
                <c:pt idx="382">
                  <c:v>-2.3454098E-4</c:v>
                </c:pt>
                <c:pt idx="383">
                  <c:v>-2.3739491999999999E-4</c:v>
                </c:pt>
                <c:pt idx="384">
                  <c:v>-2.5581573999999997E-4</c:v>
                </c:pt>
                <c:pt idx="385">
                  <c:v>-2.8539282000000001E-4</c:v>
                </c:pt>
                <c:pt idx="386">
                  <c:v>-3.1055928000000004E-4</c:v>
                </c:pt>
                <c:pt idx="387">
                  <c:v>-3.0900259999999999E-4</c:v>
                </c:pt>
                <c:pt idx="388">
                  <c:v>-2.5399961999999999E-4</c:v>
                </c:pt>
                <c:pt idx="389">
                  <c:v>-1.5281489999999999E-4</c:v>
                </c:pt>
                <c:pt idx="390">
                  <c:v>-3.6322740000000007E-5</c:v>
                </c:pt>
                <c:pt idx="391">
                  <c:v>6.5121440000000006E-5</c:v>
                </c:pt>
                <c:pt idx="392">
                  <c:v>1.1363822000000001E-4</c:v>
                </c:pt>
                <c:pt idx="393">
                  <c:v>1.0014692399999999E-4</c:v>
                </c:pt>
                <c:pt idx="394">
                  <c:v>3.9695544000000007E-5</c:v>
                </c:pt>
                <c:pt idx="395">
                  <c:v>-4.9814015999999998E-5</c:v>
                </c:pt>
                <c:pt idx="396">
                  <c:v>-1.33615716E-4</c:v>
                </c:pt>
                <c:pt idx="397">
                  <c:v>-1.6760340399999999E-4</c:v>
                </c:pt>
                <c:pt idx="398">
                  <c:v>-1.3154012799999998E-4</c:v>
                </c:pt>
                <c:pt idx="399">
                  <c:v>-3.3987667999999999E-5</c:v>
                </c:pt>
                <c:pt idx="400">
                  <c:v>1.05595352E-4</c:v>
                </c:pt>
                <c:pt idx="401">
                  <c:v>2.3661659199999998E-4</c:v>
                </c:pt>
                <c:pt idx="402">
                  <c:v>3.0770533999999997E-4</c:v>
                </c:pt>
                <c:pt idx="403">
                  <c:v>3.0407306E-4</c:v>
                </c:pt>
                <c:pt idx="404">
                  <c:v>2.4414056399999997E-4</c:v>
                </c:pt>
                <c:pt idx="405">
                  <c:v>1.6033886399999996E-4</c:v>
                </c:pt>
                <c:pt idx="406">
                  <c:v>1.1208152399999999E-4</c:v>
                </c:pt>
                <c:pt idx="407">
                  <c:v>1.43993644E-4</c:v>
                </c:pt>
                <c:pt idx="408">
                  <c:v>2.5789132400000001E-4</c:v>
                </c:pt>
                <c:pt idx="409">
                  <c:v>4.2601364000000003E-4</c:v>
                </c:pt>
                <c:pt idx="410">
                  <c:v>5.9595207999999997E-4</c:v>
                </c:pt>
                <c:pt idx="411">
                  <c:v>7.2100602000000008E-4</c:v>
                </c:pt>
                <c:pt idx="412">
                  <c:v>7.7237672000000002E-4</c:v>
                </c:pt>
                <c:pt idx="413">
                  <c:v>7.3501619999999997E-4</c:v>
                </c:pt>
                <c:pt idx="414">
                  <c:v>6.2397244000000007E-4</c:v>
                </c:pt>
                <c:pt idx="415">
                  <c:v>4.8387051999999994E-4</c:v>
                </c:pt>
                <c:pt idx="416">
                  <c:v>3.4584417999999998E-4</c:v>
                </c:pt>
                <c:pt idx="417">
                  <c:v>2.3661656000000002E-4</c:v>
                </c:pt>
                <c:pt idx="418">
                  <c:v>1.8135413999999998E-4</c:v>
                </c:pt>
                <c:pt idx="419">
                  <c:v>1.7253291999999999E-4</c:v>
                </c:pt>
                <c:pt idx="420">
                  <c:v>1.9199152000000001E-4</c:v>
                </c:pt>
                <c:pt idx="421">
                  <c:v>2.2364418000000004E-4</c:v>
                </c:pt>
                <c:pt idx="422">
                  <c:v>2.3765438000000004E-4</c:v>
                </c:pt>
                <c:pt idx="423">
                  <c:v>2.1534185199999998E-4</c:v>
                </c:pt>
                <c:pt idx="424">
                  <c:v>1.7460850800000001E-4</c:v>
                </c:pt>
                <c:pt idx="425">
                  <c:v>1.32577932E-4</c:v>
                </c:pt>
                <c:pt idx="426">
                  <c:v>9.4179627999999992E-5</c:v>
                </c:pt>
                <c:pt idx="427">
                  <c:v>6.2786415999999996E-5</c:v>
                </c:pt>
                <c:pt idx="428">
                  <c:v>2.8798728000000003E-5</c:v>
                </c:pt>
                <c:pt idx="429">
                  <c:v>-2.3350327999999996E-5</c:v>
                </c:pt>
                <c:pt idx="430">
                  <c:v>-9.2363491999999996E-5</c:v>
                </c:pt>
                <c:pt idx="431">
                  <c:v>-1.60857768E-4</c:v>
                </c:pt>
                <c:pt idx="432">
                  <c:v>-2.0107221600000001E-4</c:v>
                </c:pt>
                <c:pt idx="433">
                  <c:v>-1.9380767199999999E-4</c:v>
                </c:pt>
                <c:pt idx="434">
                  <c:v>-1.3932358399999998E-4</c:v>
                </c:pt>
                <c:pt idx="435">
                  <c:v>-5.4224643999999989E-5</c:v>
                </c:pt>
                <c:pt idx="436">
                  <c:v>3.5025476E-5</c:v>
                </c:pt>
                <c:pt idx="437">
                  <c:v>1.0533589599999999E-4</c:v>
                </c:pt>
                <c:pt idx="438">
                  <c:v>1.4347474800000001E-4</c:v>
                </c:pt>
                <c:pt idx="439">
                  <c:v>1.3776689200000001E-4</c:v>
                </c:pt>
                <c:pt idx="440">
                  <c:v>8.8212332000000017E-5</c:v>
                </c:pt>
                <c:pt idx="441">
                  <c:v>1.8161372000000016E-5</c:v>
                </c:pt>
                <c:pt idx="442">
                  <c:v>-5.0073447999999999E-5</c:v>
                </c:pt>
                <c:pt idx="443">
                  <c:v>-8.1466651999999992E-5</c:v>
                </c:pt>
                <c:pt idx="444">
                  <c:v>-4.3846683999999991E-5</c:v>
                </c:pt>
                <c:pt idx="445">
                  <c:v>4.8257356000000003E-5</c:v>
                </c:pt>
                <c:pt idx="446">
                  <c:v>1.5022041599999997E-4</c:v>
                </c:pt>
                <c:pt idx="447">
                  <c:v>2.2494143600000003E-4</c:v>
                </c:pt>
                <c:pt idx="448">
                  <c:v>2.23644196E-4</c:v>
                </c:pt>
                <c:pt idx="449">
                  <c:v>1.34394076E-4</c:v>
                </c:pt>
                <c:pt idx="450">
                  <c:v>8.042895999999986E-6</c:v>
                </c:pt>
                <c:pt idx="451">
                  <c:v>-1.08189804E-4</c:v>
                </c:pt>
                <c:pt idx="452">
                  <c:v>-1.7019788E-4</c:v>
                </c:pt>
                <c:pt idx="453">
                  <c:v>-1.3828577600000002E-4</c:v>
                </c:pt>
                <c:pt idx="454">
                  <c:v>-3.9176636000000006E-5</c:v>
                </c:pt>
                <c:pt idx="455">
                  <c:v>7.1867103999999999E-5</c:v>
                </c:pt>
                <c:pt idx="456">
                  <c:v>1.7279236400000002E-4</c:v>
                </c:pt>
                <c:pt idx="457">
                  <c:v>2.3713546000000003E-4</c:v>
                </c:pt>
                <c:pt idx="458">
                  <c:v>2.5815073999999998E-4</c:v>
                </c:pt>
                <c:pt idx="459">
                  <c:v>2.7579320000000005E-4</c:v>
                </c:pt>
                <c:pt idx="460">
                  <c:v>3.0070021999999998E-4</c:v>
                </c:pt>
                <c:pt idx="461">
                  <c:v>3.227533E-4</c:v>
                </c:pt>
                <c:pt idx="462">
                  <c:v>3.4402803999999997E-4</c:v>
                </c:pt>
                <c:pt idx="463">
                  <c:v>3.5025480000000004E-4</c:v>
                </c:pt>
                <c:pt idx="464">
                  <c:v>3.3183399999999998E-4</c:v>
                </c:pt>
                <c:pt idx="465">
                  <c:v>3.1445098000000007E-4</c:v>
                </c:pt>
                <c:pt idx="466">
                  <c:v>3.0874313999999998E-4</c:v>
                </c:pt>
                <c:pt idx="467">
                  <c:v>3.0303527999999997E-4</c:v>
                </c:pt>
                <c:pt idx="468">
                  <c:v>2.9473294000000006E-4</c:v>
                </c:pt>
                <c:pt idx="469">
                  <c:v>2.6826924000000003E-4</c:v>
                </c:pt>
                <c:pt idx="470">
                  <c:v>2.1663908E-4</c:v>
                </c:pt>
                <c:pt idx="471">
                  <c:v>1.6786284800000001E-4</c:v>
                </c:pt>
                <c:pt idx="472">
                  <c:v>1.58782168E-4</c:v>
                </c:pt>
                <c:pt idx="473">
                  <c:v>2.0678004800000002E-4</c:v>
                </c:pt>
                <c:pt idx="474">
                  <c:v>3.0692696800000004E-4</c:v>
                </c:pt>
                <c:pt idx="475">
                  <c:v>4.2341912800000005E-4</c:v>
                </c:pt>
                <c:pt idx="476">
                  <c:v>5.0021574000000001E-4</c:v>
                </c:pt>
                <c:pt idx="477">
                  <c:v>4.9995629999999996E-4</c:v>
                </c:pt>
                <c:pt idx="478">
                  <c:v>4.2160300799999996E-4</c:v>
                </c:pt>
                <c:pt idx="479">
                  <c:v>2.9888410800000002E-4</c:v>
                </c:pt>
                <c:pt idx="480">
                  <c:v>1.7850022799999999E-4</c:v>
                </c:pt>
                <c:pt idx="481">
                  <c:v>1.0429808800000001E-4</c:v>
                </c:pt>
                <c:pt idx="482">
                  <c:v>9.7552448000000003E-5</c:v>
                </c:pt>
                <c:pt idx="483">
                  <c:v>1.3335627999999999E-4</c:v>
                </c:pt>
                <c:pt idx="484">
                  <c:v>1.8187305999999999E-4</c:v>
                </c:pt>
                <c:pt idx="485">
                  <c:v>2.3064928E-4</c:v>
                </c:pt>
                <c:pt idx="486">
                  <c:v>2.6308028000000003E-4</c:v>
                </c:pt>
                <c:pt idx="487">
                  <c:v>2.7267984000000001E-4</c:v>
                </c:pt>
                <c:pt idx="488">
                  <c:v>2.8046328000000002E-4</c:v>
                </c:pt>
                <c:pt idx="489">
                  <c:v>2.7864714000000001E-4</c:v>
                </c:pt>
                <c:pt idx="490">
                  <c:v>2.4881061999999999E-4</c:v>
                </c:pt>
                <c:pt idx="491">
                  <c:v>2.0729894799999997E-4</c:v>
                </c:pt>
                <c:pt idx="492">
                  <c:v>1.61117212E-4</c:v>
                </c:pt>
                <c:pt idx="493">
                  <c:v>1.1078429200000001E-4</c:v>
                </c:pt>
                <c:pt idx="494">
                  <c:v>7.7056052000000011E-5</c:v>
                </c:pt>
                <c:pt idx="495">
                  <c:v>7.6796611999999982E-5</c:v>
                </c:pt>
                <c:pt idx="496">
                  <c:v>1.00665824E-4</c:v>
                </c:pt>
                <c:pt idx="497">
                  <c:v>1.4580978E-4</c:v>
                </c:pt>
                <c:pt idx="498">
                  <c:v>2.0911509999999999E-4</c:v>
                </c:pt>
                <c:pt idx="499">
                  <c:v>2.7553380000000001E-4</c:v>
                </c:pt>
                <c:pt idx="500">
                  <c:v>3.2067774000000003E-4</c:v>
                </c:pt>
                <c:pt idx="501">
                  <c:v>3.1808325999999997E-4</c:v>
                </c:pt>
                <c:pt idx="502">
                  <c:v>2.52183464E-4</c:v>
                </c:pt>
                <c:pt idx="503">
                  <c:v>1.2764842399999997E-4</c:v>
                </c:pt>
                <c:pt idx="504">
                  <c:v>-3.1652656000000009E-5</c:v>
                </c:pt>
                <c:pt idx="505">
                  <c:v>-1.8498641599999998E-4</c:v>
                </c:pt>
                <c:pt idx="506">
                  <c:v>-2.7657155600000003E-4</c:v>
                </c:pt>
                <c:pt idx="507">
                  <c:v>-2.7734989999999996E-4</c:v>
                </c:pt>
                <c:pt idx="508">
                  <c:v>-1.9328876000000004E-4</c:v>
                </c:pt>
                <c:pt idx="509">
                  <c:v>-5.7856900000000005E-5</c:v>
                </c:pt>
                <c:pt idx="510">
                  <c:v>6.693758E-5</c:v>
                </c:pt>
                <c:pt idx="511">
                  <c:v>1.16492148E-4</c:v>
                </c:pt>
                <c:pt idx="512">
                  <c:v>8.0169427999999995E-5</c:v>
                </c:pt>
                <c:pt idx="513">
                  <c:v>-1.3231851999999996E-5</c:v>
                </c:pt>
                <c:pt idx="514">
                  <c:v>-1.20124432E-4</c:v>
                </c:pt>
                <c:pt idx="515">
                  <c:v>-1.9302931200000003E-4</c:v>
                </c:pt>
                <c:pt idx="516">
                  <c:v>-1.9743992800000002E-4</c:v>
                </c:pt>
                <c:pt idx="517">
                  <c:v>-1.49960944E-4</c:v>
                </c:pt>
                <c:pt idx="518">
                  <c:v>-9.4439068000000008E-5</c:v>
                </c:pt>
                <c:pt idx="519">
                  <c:v>-4.5662847999999997E-5</c:v>
                </c:pt>
                <c:pt idx="520">
                  <c:v>-2.5944799999999998E-6</c:v>
                </c:pt>
                <c:pt idx="521">
                  <c:v>3.0874307999999999E-5</c:v>
                </c:pt>
                <c:pt idx="522">
                  <c:v>6.9532063999999999E-5</c:v>
                </c:pt>
                <c:pt idx="523">
                  <c:v>1.2920510800000002E-4</c:v>
                </c:pt>
                <c:pt idx="524">
                  <c:v>1.8887814799999999E-4</c:v>
                </c:pt>
                <c:pt idx="525">
                  <c:v>2.3505990000000001E-4</c:v>
                </c:pt>
                <c:pt idx="526">
                  <c:v>2.74496E-4</c:v>
                </c:pt>
                <c:pt idx="527">
                  <c:v>3.0485142000000003E-4</c:v>
                </c:pt>
                <c:pt idx="528">
                  <c:v>3.2145608000000003E-4</c:v>
                </c:pt>
                <c:pt idx="529">
                  <c:v>3.4350915999999999E-4</c:v>
                </c:pt>
                <c:pt idx="530">
                  <c:v>4.0032825999999997E-4</c:v>
                </c:pt>
                <c:pt idx="531">
                  <c:v>4.9684291999999995E-4</c:v>
                </c:pt>
                <c:pt idx="532">
                  <c:v>6.2682636E-4</c:v>
                </c:pt>
                <c:pt idx="533">
                  <c:v>7.8353287999999993E-4</c:v>
                </c:pt>
                <c:pt idx="534">
                  <c:v>9.3297492000000005E-4</c:v>
                </c:pt>
                <c:pt idx="535">
                  <c:v>1.0297490600000001E-3</c:v>
                </c:pt>
                <c:pt idx="536">
                  <c:v>1.0746335200000001E-3</c:v>
                </c:pt>
                <c:pt idx="537">
                  <c:v>1.0889032000000001E-3</c:v>
                </c:pt>
                <c:pt idx="538">
                  <c:v>1.0889031999999999E-3</c:v>
                </c:pt>
                <c:pt idx="539">
                  <c:v>1.0891626000000001E-3</c:v>
                </c:pt>
                <c:pt idx="540">
                  <c:v>1.0917570000000001E-3</c:v>
                </c:pt>
                <c:pt idx="541">
                  <c:v>1.0704823000000001E-3</c:v>
                </c:pt>
                <c:pt idx="542">
                  <c:v>1.0019880000000001E-3</c:v>
                </c:pt>
                <c:pt idx="543">
                  <c:v>8.9120377999999994E-4</c:v>
                </c:pt>
                <c:pt idx="544">
                  <c:v>7.6770659999999993E-4</c:v>
                </c:pt>
                <c:pt idx="545">
                  <c:v>6.5796013999999995E-4</c:v>
                </c:pt>
                <c:pt idx="546">
                  <c:v>5.7649348E-4</c:v>
                </c:pt>
                <c:pt idx="547">
                  <c:v>5.3576013999999991E-4</c:v>
                </c:pt>
                <c:pt idx="548">
                  <c:v>5.2953339999999992E-4</c:v>
                </c:pt>
                <c:pt idx="549">
                  <c:v>5.4951087999999997E-4</c:v>
                </c:pt>
                <c:pt idx="550">
                  <c:v>6.0451385999999992E-4</c:v>
                </c:pt>
                <c:pt idx="551">
                  <c:v>6.9091003999999993E-4</c:v>
                </c:pt>
                <c:pt idx="552">
                  <c:v>7.863868999999999E-4</c:v>
                </c:pt>
                <c:pt idx="553">
                  <c:v>8.6759412000000002E-4</c:v>
                </c:pt>
                <c:pt idx="554">
                  <c:v>9.0651131999999984E-4</c:v>
                </c:pt>
                <c:pt idx="555">
                  <c:v>8.8419880000000005E-4</c:v>
                </c:pt>
                <c:pt idx="556">
                  <c:v>8.2296908000000001E-4</c:v>
                </c:pt>
                <c:pt idx="557">
                  <c:v>7.594043199999999E-4</c:v>
                </c:pt>
                <c:pt idx="558">
                  <c:v>7.3086503999999987E-4</c:v>
                </c:pt>
                <c:pt idx="559">
                  <c:v>7.5706929999999997E-4</c:v>
                </c:pt>
                <c:pt idx="560">
                  <c:v>8.1752067999999996E-4</c:v>
                </c:pt>
                <c:pt idx="561">
                  <c:v>8.6811304000000006E-4</c:v>
                </c:pt>
                <c:pt idx="562">
                  <c:v>8.6785359999999991E-4</c:v>
                </c:pt>
                <c:pt idx="563">
                  <c:v>8.0402939999999997E-4</c:v>
                </c:pt>
                <c:pt idx="564">
                  <c:v>7.0362301999999993E-4</c:v>
                </c:pt>
                <c:pt idx="565">
                  <c:v>6.1203788000000002E-4</c:v>
                </c:pt>
                <c:pt idx="566">
                  <c:v>5.5340262000000006E-4</c:v>
                </c:pt>
                <c:pt idx="567">
                  <c:v>5.4561918000000005E-4</c:v>
                </c:pt>
                <c:pt idx="568">
                  <c:v>5.9076311999999996E-4</c:v>
                </c:pt>
                <c:pt idx="569">
                  <c:v>6.6418689999999986E-4</c:v>
                </c:pt>
                <c:pt idx="570">
                  <c:v>7.4954527999999997E-4</c:v>
                </c:pt>
                <c:pt idx="571">
                  <c:v>8.4657887999999991E-4</c:v>
                </c:pt>
                <c:pt idx="572">
                  <c:v>9.350506999999999E-4</c:v>
                </c:pt>
                <c:pt idx="573">
                  <c:v>9.9316697999999996E-4</c:v>
                </c:pt>
                <c:pt idx="574">
                  <c:v>1.0292302199999999E-3</c:v>
                </c:pt>
                <c:pt idx="575">
                  <c:v>1.0476509999999999E-3</c:v>
                </c:pt>
                <c:pt idx="576">
                  <c:v>1.0432404000000001E-3</c:v>
                </c:pt>
                <c:pt idx="577">
                  <c:v>1.0276733999999999E-3</c:v>
                </c:pt>
                <c:pt idx="578">
                  <c:v>1.0038042600000001E-3</c:v>
                </c:pt>
                <c:pt idx="579">
                  <c:v>9.6151428000000008E-4</c:v>
                </c:pt>
                <c:pt idx="580">
                  <c:v>9.0728968000000003E-4</c:v>
                </c:pt>
                <c:pt idx="581">
                  <c:v>8.5540002E-4</c:v>
                </c:pt>
                <c:pt idx="582">
                  <c:v>8.0376991999999998E-4</c:v>
                </c:pt>
                <c:pt idx="583">
                  <c:v>7.5136141999999993E-4</c:v>
                </c:pt>
                <c:pt idx="584">
                  <c:v>7.0232574000000003E-4</c:v>
                </c:pt>
                <c:pt idx="585">
                  <c:v>6.7171088000000001E-4</c:v>
                </c:pt>
                <c:pt idx="586">
                  <c:v>6.8027265999999996E-4</c:v>
                </c:pt>
                <c:pt idx="587">
                  <c:v>7.4098355999999989E-4</c:v>
                </c:pt>
                <c:pt idx="588">
                  <c:v>8.4995179999999989E-4</c:v>
                </c:pt>
                <c:pt idx="589">
                  <c:v>9.7734085999999997E-4</c:v>
                </c:pt>
                <c:pt idx="590">
                  <c:v>1.0741149199999999E-3</c:v>
                </c:pt>
                <c:pt idx="591">
                  <c:v>1.1171832E-3</c:v>
                </c:pt>
                <c:pt idx="592">
                  <c:v>1.118221E-3</c:v>
                </c:pt>
                <c:pt idx="593">
                  <c:v>1.0948705999999999E-3</c:v>
                </c:pt>
                <c:pt idx="594">
                  <c:v>1.0733364E-3</c:v>
                </c:pt>
                <c:pt idx="595">
                  <c:v>1.0691852000000001E-3</c:v>
                </c:pt>
                <c:pt idx="596">
                  <c:v>1.0697041999999999E-3</c:v>
                </c:pt>
                <c:pt idx="597">
                  <c:v>1.0611423999999999E-3</c:v>
                </c:pt>
              </c:numCache>
            </c:numRef>
          </c:val>
          <c:smooth val="0"/>
        </c:ser>
        <c:ser>
          <c:idx val="5"/>
          <c:order val="5"/>
          <c:marker>
            <c:symbol val="none"/>
          </c:marker>
          <c:val>
            <c:numRef>
              <c:f>Sheet1!$DJ$2:$DJ$599</c:f>
              <c:numCache>
                <c:formatCode>0.00E+00</c:formatCode>
                <c:ptCount val="598"/>
                <c:pt idx="0">
                  <c:v>1.2194059999999999E-3</c:v>
                </c:pt>
                <c:pt idx="1">
                  <c:v>1.229784E-3</c:v>
                </c:pt>
                <c:pt idx="2">
                  <c:v>1.2305622E-3</c:v>
                </c:pt>
                <c:pt idx="3">
                  <c:v>1.2692198000000001E-3</c:v>
                </c:pt>
                <c:pt idx="4">
                  <c:v>1.3032073999999999E-3</c:v>
                </c:pt>
                <c:pt idx="5">
                  <c:v>1.3086558E-3</c:v>
                </c:pt>
                <c:pt idx="6">
                  <c:v>1.2847866E-3</c:v>
                </c:pt>
                <c:pt idx="7">
                  <c:v>1.2209623E-3</c:v>
                </c:pt>
                <c:pt idx="8">
                  <c:v>1.1275611E-3</c:v>
                </c:pt>
                <c:pt idx="9">
                  <c:v>1.0564723E-3</c:v>
                </c:pt>
                <c:pt idx="10">
                  <c:v>1.0289709E-3</c:v>
                </c:pt>
                <c:pt idx="11">
                  <c:v>1.0289709E-3</c:v>
                </c:pt>
                <c:pt idx="12">
                  <c:v>1.0432406E-3</c:v>
                </c:pt>
                <c:pt idx="13">
                  <c:v>1.04350004E-3</c:v>
                </c:pt>
                <c:pt idx="14">
                  <c:v>9.9965338000000009E-4</c:v>
                </c:pt>
                <c:pt idx="15">
                  <c:v>9.3245625999999996E-4</c:v>
                </c:pt>
                <c:pt idx="16">
                  <c:v>8.6655640000000002E-4</c:v>
                </c:pt>
                <c:pt idx="17">
                  <c:v>8.1596398000000005E-4</c:v>
                </c:pt>
                <c:pt idx="18">
                  <c:v>8.0221323999999999E-4</c:v>
                </c:pt>
                <c:pt idx="19">
                  <c:v>8.2245018000000011E-4</c:v>
                </c:pt>
                <c:pt idx="20">
                  <c:v>8.5072999999999985E-4</c:v>
                </c:pt>
                <c:pt idx="21">
                  <c:v>8.7018860000000003E-4</c:v>
                </c:pt>
                <c:pt idx="22">
                  <c:v>8.6941025999999998E-4</c:v>
                </c:pt>
                <c:pt idx="23">
                  <c:v>8.3983318000000005E-4</c:v>
                </c:pt>
                <c:pt idx="24">
                  <c:v>8.1025610000000012E-4</c:v>
                </c:pt>
                <c:pt idx="25">
                  <c:v>8.1700176000000014E-4</c:v>
                </c:pt>
                <c:pt idx="26">
                  <c:v>8.6370241999999989E-4</c:v>
                </c:pt>
                <c:pt idx="27">
                  <c:v>9.3712618000000008E-4</c:v>
                </c:pt>
                <c:pt idx="28">
                  <c:v>1.0058799600000002E-3</c:v>
                </c:pt>
                <c:pt idx="29">
                  <c:v>1.0191118200000003E-3</c:v>
                </c:pt>
                <c:pt idx="30">
                  <c:v>9.6540607999999993E-4</c:v>
                </c:pt>
                <c:pt idx="31">
                  <c:v>8.7797207999999998E-4</c:v>
                </c:pt>
                <c:pt idx="32">
                  <c:v>7.8794366000000012E-4</c:v>
                </c:pt>
                <c:pt idx="33">
                  <c:v>7.3138393999999999E-4</c:v>
                </c:pt>
                <c:pt idx="34">
                  <c:v>7.3008670000000004E-4</c:v>
                </c:pt>
                <c:pt idx="35">
                  <c:v>7.4643191999999999E-4</c:v>
                </c:pt>
                <c:pt idx="36">
                  <c:v>7.4772915999999994E-4</c:v>
                </c:pt>
                <c:pt idx="37">
                  <c:v>7.3942682000000003E-4</c:v>
                </c:pt>
                <c:pt idx="38">
                  <c:v>7.3345951999999998E-4</c:v>
                </c:pt>
                <c:pt idx="39">
                  <c:v>7.562909400000001E-4</c:v>
                </c:pt>
                <c:pt idx="40">
                  <c:v>8.4087090000000005E-4</c:v>
                </c:pt>
                <c:pt idx="41">
                  <c:v>9.6955705999999999E-4</c:v>
                </c:pt>
                <c:pt idx="42">
                  <c:v>1.09383262E-3</c:v>
                </c:pt>
                <c:pt idx="43">
                  <c:v>1.1812666399999999E-3</c:v>
                </c:pt>
                <c:pt idx="44">
                  <c:v>1.2121410000000001E-3</c:v>
                </c:pt>
                <c:pt idx="45">
                  <c:v>1.1869746000000001E-3</c:v>
                </c:pt>
                <c:pt idx="46">
                  <c:v>1.1317122000000001E-3</c:v>
                </c:pt>
                <c:pt idx="47">
                  <c:v>1.0769688E-3</c:v>
                </c:pt>
                <c:pt idx="48">
                  <c:v>1.0396081999999999E-3</c:v>
                </c:pt>
                <c:pt idx="49">
                  <c:v>1.0344191999999998E-3</c:v>
                </c:pt>
                <c:pt idx="50">
                  <c:v>1.0681473999999999E-3</c:v>
                </c:pt>
                <c:pt idx="51">
                  <c:v>1.1319716E-3</c:v>
                </c:pt>
                <c:pt idx="52">
                  <c:v>1.2072114000000001E-3</c:v>
                </c:pt>
                <c:pt idx="53">
                  <c:v>1.2707762E-3</c:v>
                </c:pt>
                <c:pt idx="54">
                  <c:v>1.3052827999999999E-3</c:v>
                </c:pt>
                <c:pt idx="55">
                  <c:v>1.3037262000000001E-3</c:v>
                </c:pt>
                <c:pt idx="56">
                  <c:v>1.2910132000000002E-3</c:v>
                </c:pt>
                <c:pt idx="57">
                  <c:v>1.2964615999999998E-3</c:v>
                </c:pt>
                <c:pt idx="58">
                  <c:v>1.3299303999999999E-3</c:v>
                </c:pt>
                <c:pt idx="59">
                  <c:v>1.3763715999999999E-3</c:v>
                </c:pt>
                <c:pt idx="60">
                  <c:v>1.4025757999999999E-3</c:v>
                </c:pt>
                <c:pt idx="61">
                  <c:v>1.3696260000000001E-3</c:v>
                </c:pt>
                <c:pt idx="62">
                  <c:v>1.2725924799999999E-3</c:v>
                </c:pt>
                <c:pt idx="63">
                  <c:v>1.1270421399999998E-3</c:v>
                </c:pt>
                <c:pt idx="64">
                  <c:v>9.4101788E-4</c:v>
                </c:pt>
                <c:pt idx="65">
                  <c:v>7.4721025999999993E-4</c:v>
                </c:pt>
                <c:pt idx="66">
                  <c:v>5.7986628000000003E-4</c:v>
                </c:pt>
                <c:pt idx="67">
                  <c:v>4.5740681999999997E-4</c:v>
                </c:pt>
                <c:pt idx="68">
                  <c:v>4.1044674000000005E-4</c:v>
                </c:pt>
                <c:pt idx="69">
                  <c:v>4.6441193999999995E-4</c:v>
                </c:pt>
                <c:pt idx="70">
                  <c:v>5.9361695999999989E-4</c:v>
                </c:pt>
                <c:pt idx="71">
                  <c:v>7.5291813999999997E-4</c:v>
                </c:pt>
                <c:pt idx="72">
                  <c:v>8.9276051999999991E-4</c:v>
                </c:pt>
                <c:pt idx="73">
                  <c:v>9.6384927999999988E-4</c:v>
                </c:pt>
                <c:pt idx="74">
                  <c:v>9.5373079999999991E-4</c:v>
                </c:pt>
                <c:pt idx="75">
                  <c:v>8.8757164000000002E-4</c:v>
                </c:pt>
                <c:pt idx="76">
                  <c:v>8.0091590000000001E-4</c:v>
                </c:pt>
                <c:pt idx="77">
                  <c:v>7.2567608000000008E-4</c:v>
                </c:pt>
                <c:pt idx="78">
                  <c:v>6.8442384000000009E-4</c:v>
                </c:pt>
                <c:pt idx="79">
                  <c:v>6.8857499999999997E-4</c:v>
                </c:pt>
                <c:pt idx="80">
                  <c:v>7.3812958000000009E-4</c:v>
                </c:pt>
                <c:pt idx="81">
                  <c:v>8.2193131999999994E-4</c:v>
                </c:pt>
                <c:pt idx="82">
                  <c:v>9.2467274000000016E-4</c:v>
                </c:pt>
                <c:pt idx="83">
                  <c:v>1.0250790400000002E-3</c:v>
                </c:pt>
                <c:pt idx="84">
                  <c:v>1.0948706200000001E-3</c:v>
                </c:pt>
                <c:pt idx="85">
                  <c:v>1.1270422E-3</c:v>
                </c:pt>
                <c:pt idx="86">
                  <c:v>1.1291177999999999E-3</c:v>
                </c:pt>
                <c:pt idx="87">
                  <c:v>1.1091401999999998E-3</c:v>
                </c:pt>
                <c:pt idx="88">
                  <c:v>1.0850116000000001E-3</c:v>
                </c:pt>
                <c:pt idx="89">
                  <c:v>1.075412E-3</c:v>
                </c:pt>
                <c:pt idx="90">
                  <c:v>1.0689257999999999E-3</c:v>
                </c:pt>
                <c:pt idx="91">
                  <c:v>1.0497266000000002E-3</c:v>
                </c:pt>
                <c:pt idx="92">
                  <c:v>1.0211873999999999E-3</c:v>
                </c:pt>
                <c:pt idx="93">
                  <c:v>9.8564304000000008E-4</c:v>
                </c:pt>
                <c:pt idx="94">
                  <c:v>9.3868292000000005E-4</c:v>
                </c:pt>
                <c:pt idx="95">
                  <c:v>8.8964722000000002E-4</c:v>
                </c:pt>
                <c:pt idx="96">
                  <c:v>8.4190880000000021E-4</c:v>
                </c:pt>
                <c:pt idx="97">
                  <c:v>7.6770668000000005E-4</c:v>
                </c:pt>
                <c:pt idx="98">
                  <c:v>6.5303065999999994E-4</c:v>
                </c:pt>
                <c:pt idx="99">
                  <c:v>5.1215038000000006E-4</c:v>
                </c:pt>
                <c:pt idx="100">
                  <c:v>3.6296776799999998E-4</c:v>
                </c:pt>
                <c:pt idx="101">
                  <c:v>2.3142762000000002E-4</c:v>
                </c:pt>
                <c:pt idx="102">
                  <c:v>1.5463099999999999E-4</c:v>
                </c:pt>
                <c:pt idx="103">
                  <c:v>1.292051E-4</c:v>
                </c:pt>
                <c:pt idx="104">
                  <c:v>1.3283737999999999E-4</c:v>
                </c:pt>
                <c:pt idx="105">
                  <c:v>1.53333772E-4</c:v>
                </c:pt>
                <c:pt idx="106">
                  <c:v>1.7045733999999999E-4</c:v>
                </c:pt>
                <c:pt idx="107">
                  <c:v>1.7590575999999999E-4</c:v>
                </c:pt>
                <c:pt idx="108">
                  <c:v>1.9043483999999999E-4</c:v>
                </c:pt>
                <c:pt idx="109">
                  <c:v>2.3428156000000001E-4</c:v>
                </c:pt>
                <c:pt idx="110">
                  <c:v>3.0588922000000004E-4</c:v>
                </c:pt>
                <c:pt idx="111">
                  <c:v>4.0318222000000002E-4</c:v>
                </c:pt>
                <c:pt idx="112">
                  <c:v>5.1240982E-4</c:v>
                </c:pt>
                <c:pt idx="113">
                  <c:v>6.0788667999999997E-4</c:v>
                </c:pt>
                <c:pt idx="114">
                  <c:v>6.6263020000000006E-4</c:v>
                </c:pt>
                <c:pt idx="115">
                  <c:v>6.6730026000000006E-4</c:v>
                </c:pt>
                <c:pt idx="116">
                  <c:v>6.2630748000000003E-4</c:v>
                </c:pt>
                <c:pt idx="117">
                  <c:v>5.6196437999999987E-4</c:v>
                </c:pt>
                <c:pt idx="118">
                  <c:v>5.1604210000000001E-4</c:v>
                </c:pt>
                <c:pt idx="119">
                  <c:v>5.2252829999999996E-4</c:v>
                </c:pt>
                <c:pt idx="120">
                  <c:v>5.9984380000000003E-4</c:v>
                </c:pt>
                <c:pt idx="121">
                  <c:v>7.4721017999999993E-4</c:v>
                </c:pt>
                <c:pt idx="122">
                  <c:v>9.2155920000000003E-4</c:v>
                </c:pt>
                <c:pt idx="123">
                  <c:v>1.0626988199999999E-3</c:v>
                </c:pt>
                <c:pt idx="124">
                  <c:v>1.1376793E-3</c:v>
                </c:pt>
                <c:pt idx="125">
                  <c:v>1.1356037199999999E-3</c:v>
                </c:pt>
                <c:pt idx="126">
                  <c:v>1.0712607000000001E-3</c:v>
                </c:pt>
                <c:pt idx="127">
                  <c:v>9.8642123999999982E-4</c:v>
                </c:pt>
                <c:pt idx="128">
                  <c:v>9.0728968000000003E-4</c:v>
                </c:pt>
                <c:pt idx="129">
                  <c:v>8.3723871999999996E-4</c:v>
                </c:pt>
                <c:pt idx="130">
                  <c:v>7.7600898E-4</c:v>
                </c:pt>
                <c:pt idx="131">
                  <c:v>7.1633594000000006E-4</c:v>
                </c:pt>
                <c:pt idx="132">
                  <c:v>6.4887946E-4</c:v>
                </c:pt>
                <c:pt idx="133">
                  <c:v>5.7286119999999999E-4</c:v>
                </c:pt>
                <c:pt idx="134">
                  <c:v>5.0384802000000002E-4</c:v>
                </c:pt>
                <c:pt idx="135">
                  <c:v>4.5221788000000005E-4</c:v>
                </c:pt>
                <c:pt idx="136">
                  <c:v>4.2290026000000002E-4</c:v>
                </c:pt>
                <c:pt idx="137">
                  <c:v>4.2860811999999998E-4</c:v>
                </c:pt>
                <c:pt idx="138">
                  <c:v>4.8387053999999997E-4</c:v>
                </c:pt>
                <c:pt idx="139">
                  <c:v>5.7571514000000006E-4</c:v>
                </c:pt>
                <c:pt idx="140">
                  <c:v>6.8727777999999995E-4</c:v>
                </c:pt>
                <c:pt idx="141">
                  <c:v>8.0895885999999995E-4</c:v>
                </c:pt>
                <c:pt idx="142">
                  <c:v>9.1559194000000003E-4</c:v>
                </c:pt>
                <c:pt idx="143">
                  <c:v>9.8668074000000006E-4</c:v>
                </c:pt>
                <c:pt idx="144">
                  <c:v>1.0294896800000001E-3</c:v>
                </c:pt>
                <c:pt idx="145">
                  <c:v>1.0569912E-3</c:v>
                </c:pt>
                <c:pt idx="146">
                  <c:v>1.0660720000000002E-3</c:v>
                </c:pt>
                <c:pt idx="147">
                  <c:v>1.0660719999999999E-3</c:v>
                </c:pt>
                <c:pt idx="148">
                  <c:v>1.0603641999999999E-3</c:v>
                </c:pt>
                <c:pt idx="149">
                  <c:v>1.0323437999999999E-3</c:v>
                </c:pt>
                <c:pt idx="150">
                  <c:v>9.7422741999999998E-4</c:v>
                </c:pt>
                <c:pt idx="151">
                  <c:v>9.0858697999999984E-4</c:v>
                </c:pt>
                <c:pt idx="152">
                  <c:v>8.5955136000000004E-4</c:v>
                </c:pt>
                <c:pt idx="153">
                  <c:v>8.4113045999999994E-4</c:v>
                </c:pt>
                <c:pt idx="154">
                  <c:v>8.5591900000000012E-4</c:v>
                </c:pt>
                <c:pt idx="155">
                  <c:v>8.8082600000000003E-4</c:v>
                </c:pt>
                <c:pt idx="156">
                  <c:v>8.7978822000000004E-4</c:v>
                </c:pt>
                <c:pt idx="157">
                  <c:v>8.2945529999999999E-4</c:v>
                </c:pt>
                <c:pt idx="158">
                  <c:v>7.4124298000000002E-4</c:v>
                </c:pt>
                <c:pt idx="159">
                  <c:v>6.4524722000000004E-4</c:v>
                </c:pt>
                <c:pt idx="160">
                  <c:v>5.8038521999999998E-4</c:v>
                </c:pt>
                <c:pt idx="161">
                  <c:v>5.7623404000000007E-4</c:v>
                </c:pt>
                <c:pt idx="162">
                  <c:v>6.4576610000000002E-4</c:v>
                </c:pt>
                <c:pt idx="163">
                  <c:v>7.7030111999999999E-4</c:v>
                </c:pt>
                <c:pt idx="164">
                  <c:v>9.1351634000000001E-4</c:v>
                </c:pt>
                <c:pt idx="165">
                  <c:v>1.0494671200000001E-3</c:v>
                </c:pt>
                <c:pt idx="166">
                  <c:v>1.1566191200000002E-3</c:v>
                </c:pt>
                <c:pt idx="167">
                  <c:v>1.21733E-3</c:v>
                </c:pt>
                <c:pt idx="168">
                  <c:v>1.244572E-3</c:v>
                </c:pt>
                <c:pt idx="169">
                  <c:v>1.2650684E-3</c:v>
                </c:pt>
                <c:pt idx="170">
                  <c:v>1.2832297999999999E-3</c:v>
                </c:pt>
                <c:pt idx="171">
                  <c:v>1.3073583999999999E-3</c:v>
                </c:pt>
                <c:pt idx="172">
                  <c:v>1.3429027999999998E-3</c:v>
                </c:pt>
                <c:pt idx="173">
                  <c:v>1.3675504000000001E-3</c:v>
                </c:pt>
                <c:pt idx="174">
                  <c:v>1.3610642E-3</c:v>
                </c:pt>
                <c:pt idx="175">
                  <c:v>1.3234441999999999E-3</c:v>
                </c:pt>
                <c:pt idx="176">
                  <c:v>1.2510583999999999E-3</c:v>
                </c:pt>
                <c:pt idx="177">
                  <c:v>1.1576570599999998E-3</c:v>
                </c:pt>
                <c:pt idx="178">
                  <c:v>1.0839738599999998E-3</c:v>
                </c:pt>
                <c:pt idx="179">
                  <c:v>1.05361846E-3</c:v>
                </c:pt>
                <c:pt idx="180">
                  <c:v>1.05673186E-3</c:v>
                </c:pt>
                <c:pt idx="181">
                  <c:v>1.07670926E-3</c:v>
                </c:pt>
                <c:pt idx="182">
                  <c:v>1.0795631800000001E-3</c:v>
                </c:pt>
                <c:pt idx="183">
                  <c:v>1.02456018E-3</c:v>
                </c:pt>
                <c:pt idx="184">
                  <c:v>9.2000268000000005E-4</c:v>
                </c:pt>
                <c:pt idx="185">
                  <c:v>8.0143490000000005E-4</c:v>
                </c:pt>
                <c:pt idx="186">
                  <c:v>6.8727777999999984E-4</c:v>
                </c:pt>
                <c:pt idx="187">
                  <c:v>5.9647097999999997E-4</c:v>
                </c:pt>
                <c:pt idx="188">
                  <c:v>5.4510028000000004E-4</c:v>
                </c:pt>
                <c:pt idx="189">
                  <c:v>5.2226886000000003E-4</c:v>
                </c:pt>
                <c:pt idx="190">
                  <c:v>5.3031174000000008E-4</c:v>
                </c:pt>
                <c:pt idx="191">
                  <c:v>5.8401748000000008E-4</c:v>
                </c:pt>
                <c:pt idx="192">
                  <c:v>6.709325600000001E-4</c:v>
                </c:pt>
                <c:pt idx="193">
                  <c:v>7.6926336000000004E-4</c:v>
                </c:pt>
                <c:pt idx="194">
                  <c:v>8.543623E-4</c:v>
                </c:pt>
                <c:pt idx="195">
                  <c:v>8.8627440000000007E-4</c:v>
                </c:pt>
                <c:pt idx="196">
                  <c:v>8.4190878000000007E-4</c:v>
                </c:pt>
                <c:pt idx="197">
                  <c:v>7.4279963999999998E-4</c:v>
                </c:pt>
                <c:pt idx="198">
                  <c:v>6.2034017999999997E-4</c:v>
                </c:pt>
                <c:pt idx="199">
                  <c:v>5.1240980000000008E-4</c:v>
                </c:pt>
                <c:pt idx="200">
                  <c:v>4.6311468000000003E-4</c:v>
                </c:pt>
                <c:pt idx="201">
                  <c:v>4.8724333999999999E-4</c:v>
                </c:pt>
                <c:pt idx="202">
                  <c:v>5.528836800000001E-4</c:v>
                </c:pt>
                <c:pt idx="203">
                  <c:v>6.1956182E-4</c:v>
                </c:pt>
                <c:pt idx="204">
                  <c:v>6.5432786000000004E-4</c:v>
                </c:pt>
                <c:pt idx="205">
                  <c:v>6.3435035999999997E-4</c:v>
                </c:pt>
                <c:pt idx="206">
                  <c:v>5.7260174000000003E-4</c:v>
                </c:pt>
                <c:pt idx="207">
                  <c:v>5.0929643999999999E-4</c:v>
                </c:pt>
                <c:pt idx="208">
                  <c:v>4.8153550000000001E-4</c:v>
                </c:pt>
                <c:pt idx="209">
                  <c:v>5.0618305999999998E-4</c:v>
                </c:pt>
                <c:pt idx="210">
                  <c:v>5.8790918E-4</c:v>
                </c:pt>
                <c:pt idx="211">
                  <c:v>7.1270374000000005E-4</c:v>
                </c:pt>
                <c:pt idx="212">
                  <c:v>8.5072997999999993E-4</c:v>
                </c:pt>
                <c:pt idx="213">
                  <c:v>9.6514653999999996E-4</c:v>
                </c:pt>
                <c:pt idx="214">
                  <c:v>1.01989008E-3</c:v>
                </c:pt>
                <c:pt idx="215">
                  <c:v>9.7422723999999994E-4</c:v>
                </c:pt>
                <c:pt idx="216">
                  <c:v>8.2296898000000008E-4</c:v>
                </c:pt>
                <c:pt idx="217">
                  <c:v>6.1878349999999987E-4</c:v>
                </c:pt>
                <c:pt idx="218">
                  <c:v>4.2782977999999999E-4</c:v>
                </c:pt>
                <c:pt idx="219">
                  <c:v>3.1263486000000004E-4</c:v>
                </c:pt>
                <c:pt idx="220">
                  <c:v>3.1626714E-4</c:v>
                </c:pt>
                <c:pt idx="221">
                  <c:v>4.1874909999999998E-4</c:v>
                </c:pt>
                <c:pt idx="222">
                  <c:v>5.5988879999999998E-4</c:v>
                </c:pt>
                <c:pt idx="223">
                  <c:v>6.8753721999999999E-4</c:v>
                </c:pt>
                <c:pt idx="224">
                  <c:v>7.6329603999999995E-4</c:v>
                </c:pt>
                <c:pt idx="225">
                  <c:v>7.7678732000000005E-4</c:v>
                </c:pt>
                <c:pt idx="226">
                  <c:v>7.4824804000000003E-4</c:v>
                </c:pt>
                <c:pt idx="227">
                  <c:v>7.1322255999999994E-4</c:v>
                </c:pt>
                <c:pt idx="228">
                  <c:v>7.0751470000000004E-4</c:v>
                </c:pt>
                <c:pt idx="229">
                  <c:v>7.5188030000000001E-4</c:v>
                </c:pt>
                <c:pt idx="230">
                  <c:v>8.4294647999999994E-4</c:v>
                </c:pt>
                <c:pt idx="231">
                  <c:v>9.5113626000000004E-4</c:v>
                </c:pt>
                <c:pt idx="232">
                  <c:v>1.0258573199999998E-3</c:v>
                </c:pt>
                <c:pt idx="233">
                  <c:v>1.0411647399999999E-3</c:v>
                </c:pt>
                <c:pt idx="234">
                  <c:v>9.9498300000000007E-4</c:v>
                </c:pt>
                <c:pt idx="235">
                  <c:v>9.0391682000000014E-4</c:v>
                </c:pt>
                <c:pt idx="236">
                  <c:v>8.1259116000000011E-4</c:v>
                </c:pt>
                <c:pt idx="237">
                  <c:v>7.6926332000000009E-4</c:v>
                </c:pt>
                <c:pt idx="238">
                  <c:v>7.8612743999999994E-4</c:v>
                </c:pt>
                <c:pt idx="239">
                  <c:v>8.5799450000000001E-4</c:v>
                </c:pt>
                <c:pt idx="240">
                  <c:v>9.7241108000000018E-4</c:v>
                </c:pt>
                <c:pt idx="241">
                  <c:v>1.1016161399999998E-3</c:v>
                </c:pt>
                <c:pt idx="242">
                  <c:v>1.2139571799999998E-3</c:v>
                </c:pt>
                <c:pt idx="243">
                  <c:v>1.2920510000000002E-3</c:v>
                </c:pt>
                <c:pt idx="244">
                  <c:v>1.3283737999999999E-3</c:v>
                </c:pt>
                <c:pt idx="245">
                  <c:v>1.3172176000000001E-3</c:v>
                </c:pt>
                <c:pt idx="246">
                  <c:v>1.2699982000000001E-3</c:v>
                </c:pt>
                <c:pt idx="247">
                  <c:v>1.2095468000000002E-3</c:v>
                </c:pt>
                <c:pt idx="248">
                  <c:v>1.1444254E-3</c:v>
                </c:pt>
                <c:pt idx="249">
                  <c:v>1.07774722E-3</c:v>
                </c:pt>
                <c:pt idx="250">
                  <c:v>1.0128851599999998E-3</c:v>
                </c:pt>
                <c:pt idx="251">
                  <c:v>9.459475E-4</c:v>
                </c:pt>
                <c:pt idx="252">
                  <c:v>8.8160436E-4</c:v>
                </c:pt>
                <c:pt idx="253">
                  <c:v>8.4631941999999995E-4</c:v>
                </c:pt>
                <c:pt idx="254">
                  <c:v>8.5981079999999997E-4</c:v>
                </c:pt>
                <c:pt idx="255">
                  <c:v>9.2467286000000001E-4</c:v>
                </c:pt>
                <c:pt idx="256">
                  <c:v>1.03390052E-3</c:v>
                </c:pt>
                <c:pt idx="257">
                  <c:v>1.1646622599999999E-3</c:v>
                </c:pt>
                <c:pt idx="258">
                  <c:v>1.2853056000000002E-3</c:v>
                </c:pt>
                <c:pt idx="259">
                  <c:v>1.3877874000000003E-3</c:v>
                </c:pt>
                <c:pt idx="260">
                  <c:v>1.4868964000000003E-3</c:v>
                </c:pt>
                <c:pt idx="261">
                  <c:v>1.5989778000000004E-3</c:v>
                </c:pt>
                <c:pt idx="262">
                  <c:v>1.7406364E-3</c:v>
                </c:pt>
                <c:pt idx="263">
                  <c:v>1.9284768E-3</c:v>
                </c:pt>
                <c:pt idx="264">
                  <c:v>2.1599046E-3</c:v>
                </c:pt>
                <c:pt idx="265">
                  <c:v>2.4235037999999999E-3</c:v>
                </c:pt>
                <c:pt idx="266">
                  <c:v>2.7184962E-3</c:v>
                </c:pt>
                <c:pt idx="267">
                  <c:v>3.0407306000000004E-3</c:v>
                </c:pt>
                <c:pt idx="268">
                  <c:v>3.3933204000000002E-3</c:v>
                </c:pt>
                <c:pt idx="269">
                  <c:v>3.7977998E-3</c:v>
                </c:pt>
                <c:pt idx="270">
                  <c:v>4.2780382000000006E-3</c:v>
                </c:pt>
                <c:pt idx="271">
                  <c:v>4.8428566000000006E-3</c:v>
                </c:pt>
                <c:pt idx="272">
                  <c:v>5.5000383999999998E-3</c:v>
                </c:pt>
                <c:pt idx="273">
                  <c:v>6.2397246000000005E-3</c:v>
                </c:pt>
                <c:pt idx="274">
                  <c:v>7.028706E-3</c:v>
                </c:pt>
                <c:pt idx="275">
                  <c:v>7.8412970000000005E-3</c:v>
                </c:pt>
                <c:pt idx="276">
                  <c:v>8.6616723999999989E-3</c:v>
                </c:pt>
                <c:pt idx="277">
                  <c:v>9.4789338000000004E-3</c:v>
                </c:pt>
                <c:pt idx="278">
                  <c:v>1.02860772E-2</c:v>
                </c:pt>
                <c:pt idx="279">
                  <c:v>1.1085955E-2</c:v>
                </c:pt>
                <c:pt idx="280">
                  <c:v>1.1872860000000002E-2</c:v>
                </c:pt>
                <c:pt idx="281">
                  <c:v>1.2651982000000001E-2</c:v>
                </c:pt>
                <c:pt idx="282">
                  <c:v>1.3436293999999998E-2</c:v>
                </c:pt>
                <c:pt idx="283">
                  <c:v>1.4218530000000002E-2</c:v>
                </c:pt>
                <c:pt idx="284">
                  <c:v>1.4972746E-2</c:v>
                </c:pt>
                <c:pt idx="285">
                  <c:v>1.5684153999999999E-2</c:v>
                </c:pt>
                <c:pt idx="286">
                  <c:v>1.6335367999999999E-2</c:v>
                </c:pt>
                <c:pt idx="287">
                  <c:v>1.6909526000000001E-2</c:v>
                </c:pt>
                <c:pt idx="288">
                  <c:v>1.7422453999999997E-2</c:v>
                </c:pt>
                <c:pt idx="289">
                  <c:v>1.7894649999999998E-2</c:v>
                </c:pt>
                <c:pt idx="290">
                  <c:v>1.8314695999999998E-2</c:v>
                </c:pt>
                <c:pt idx="291">
                  <c:v>1.867429E-2</c:v>
                </c:pt>
                <c:pt idx="292">
                  <c:v>1.8967205999999997E-2</c:v>
                </c:pt>
                <c:pt idx="293">
                  <c:v>1.9163347999999997E-2</c:v>
                </c:pt>
                <c:pt idx="294">
                  <c:v>1.9259602000000001E-2</c:v>
                </c:pt>
                <c:pt idx="295">
                  <c:v>1.9299816000000004E-2</c:v>
                </c:pt>
                <c:pt idx="296">
                  <c:v>1.9313308000000001E-2</c:v>
                </c:pt>
                <c:pt idx="297">
                  <c:v>1.9313049999999998E-2</c:v>
                </c:pt>
                <c:pt idx="298">
                  <c:v>1.9310195999999998E-2</c:v>
                </c:pt>
                <c:pt idx="299">
                  <c:v>1.9266349999999998E-2</c:v>
                </c:pt>
                <c:pt idx="300">
                  <c:v>1.9115351999999999E-2</c:v>
                </c:pt>
                <c:pt idx="301">
                  <c:v>1.8819581999999998E-2</c:v>
                </c:pt>
                <c:pt idx="302">
                  <c:v>1.8370218000000001E-2</c:v>
                </c:pt>
                <c:pt idx="303">
                  <c:v>1.7796319999999997E-2</c:v>
                </c:pt>
                <c:pt idx="304">
                  <c:v>1.7168973999999997E-2</c:v>
                </c:pt>
                <c:pt idx="305">
                  <c:v>1.6538513999999997E-2</c:v>
                </c:pt>
                <c:pt idx="306">
                  <c:v>1.5909092E-2</c:v>
                </c:pt>
                <c:pt idx="307">
                  <c:v>1.5267475999999999E-2</c:v>
                </c:pt>
                <c:pt idx="308">
                  <c:v>1.4582532E-2</c:v>
                </c:pt>
                <c:pt idx="309">
                  <c:v>1.3843364E-2</c:v>
                </c:pt>
                <c:pt idx="310">
                  <c:v>1.3094597999999999E-2</c:v>
                </c:pt>
                <c:pt idx="311">
                  <c:v>1.240784E-2</c:v>
                </c:pt>
                <c:pt idx="312">
                  <c:v>1.1836536E-2</c:v>
                </c:pt>
                <c:pt idx="313">
                  <c:v>1.1410524000000002E-2</c:v>
                </c:pt>
                <c:pt idx="314">
                  <c:v>1.1108268000000001E-2</c:v>
                </c:pt>
                <c:pt idx="315">
                  <c:v>1.0855566000000001E-2</c:v>
                </c:pt>
                <c:pt idx="316">
                  <c:v>1.0585221000000001E-2</c:v>
                </c:pt>
                <c:pt idx="317">
                  <c:v>1.0254943399999999E-2</c:v>
                </c:pt>
                <c:pt idx="318">
                  <c:v>9.8551332000000012E-3</c:v>
                </c:pt>
                <c:pt idx="319">
                  <c:v>9.4151093999999998E-3</c:v>
                </c:pt>
                <c:pt idx="320">
                  <c:v>8.9961001999999991E-3</c:v>
                </c:pt>
                <c:pt idx="321">
                  <c:v>8.6414348000000002E-3</c:v>
                </c:pt>
                <c:pt idx="322">
                  <c:v>8.3656414000000002E-3</c:v>
                </c:pt>
                <c:pt idx="323">
                  <c:v>8.149521199999999E-3</c:v>
                </c:pt>
                <c:pt idx="324">
                  <c:v>7.9440384000000006E-3</c:v>
                </c:pt>
                <c:pt idx="325">
                  <c:v>7.7022328000000001E-3</c:v>
                </c:pt>
                <c:pt idx="326">
                  <c:v>7.406981E-3</c:v>
                </c:pt>
                <c:pt idx="327">
                  <c:v>7.0826710000000005E-3</c:v>
                </c:pt>
                <c:pt idx="328">
                  <c:v>6.7773007999999994E-3</c:v>
                </c:pt>
                <c:pt idx="329">
                  <c:v>6.5406842000000007E-3</c:v>
                </c:pt>
                <c:pt idx="330">
                  <c:v>6.3891666000000001E-3</c:v>
                </c:pt>
                <c:pt idx="331">
                  <c:v>6.2918736000000001E-3</c:v>
                </c:pt>
                <c:pt idx="332">
                  <c:v>6.1979536000000002E-3</c:v>
                </c:pt>
                <c:pt idx="333">
                  <c:v>6.0679701999999999E-3</c:v>
                </c:pt>
                <c:pt idx="334">
                  <c:v>5.8873943999999999E-3</c:v>
                </c:pt>
                <c:pt idx="335">
                  <c:v>5.6728309999999997E-3</c:v>
                </c:pt>
                <c:pt idx="336">
                  <c:v>5.4624185999999995E-3</c:v>
                </c:pt>
                <c:pt idx="337">
                  <c:v>5.2787293999999995E-3</c:v>
                </c:pt>
                <c:pt idx="338">
                  <c:v>5.1230605999999998E-3</c:v>
                </c:pt>
                <c:pt idx="339">
                  <c:v>4.9884070000000003E-3</c:v>
                </c:pt>
                <c:pt idx="340">
                  <c:v>4.8558290000000007E-3</c:v>
                </c:pt>
                <c:pt idx="341">
                  <c:v>4.7079436000000002E-3</c:v>
                </c:pt>
                <c:pt idx="342">
                  <c:v>4.5372268000000004E-3</c:v>
                </c:pt>
                <c:pt idx="343">
                  <c:v>4.3379706000000002E-3</c:v>
                </c:pt>
                <c:pt idx="344">
                  <c:v>4.1166613999999999E-3</c:v>
                </c:pt>
                <c:pt idx="345">
                  <c:v>3.8922387999999995E-3</c:v>
                </c:pt>
                <c:pt idx="346">
                  <c:v>3.6787132000000002E-3</c:v>
                </c:pt>
                <c:pt idx="347">
                  <c:v>3.477122E-3</c:v>
                </c:pt>
                <c:pt idx="348">
                  <c:v>3.2783848000000003E-3</c:v>
                </c:pt>
                <c:pt idx="349">
                  <c:v>3.0596701999999996E-3</c:v>
                </c:pt>
                <c:pt idx="350">
                  <c:v>2.8015195999999999E-3</c:v>
                </c:pt>
                <c:pt idx="351">
                  <c:v>2.5114566000000002E-3</c:v>
                </c:pt>
                <c:pt idx="352">
                  <c:v>2.2237288000000002E-3</c:v>
                </c:pt>
                <c:pt idx="353">
                  <c:v>1.9790693999999997E-3</c:v>
                </c:pt>
                <c:pt idx="354">
                  <c:v>1.8031636E-3</c:v>
                </c:pt>
                <c:pt idx="355">
                  <c:v>1.6918604E-3</c:v>
                </c:pt>
                <c:pt idx="356">
                  <c:v>1.6189556E-3</c:v>
                </c:pt>
                <c:pt idx="357">
                  <c:v>1.5587636000000001E-3</c:v>
                </c:pt>
                <c:pt idx="358">
                  <c:v>1.4853398000000001E-3</c:v>
                </c:pt>
                <c:pt idx="359">
                  <c:v>1.3831174E-3</c:v>
                </c:pt>
                <c:pt idx="360">
                  <c:v>1.2622145599999999E-3</c:v>
                </c:pt>
                <c:pt idx="361">
                  <c:v>1.1420900800000002E-3</c:v>
                </c:pt>
                <c:pt idx="362">
                  <c:v>1.0323436200000001E-3</c:v>
                </c:pt>
                <c:pt idx="363">
                  <c:v>9.5943876000000006E-4</c:v>
                </c:pt>
                <c:pt idx="364">
                  <c:v>9.3608835999999993E-4</c:v>
                </c:pt>
                <c:pt idx="365">
                  <c:v>9.5606579999999992E-4</c:v>
                </c:pt>
                <c:pt idx="366">
                  <c:v>1.0118470800000001E-3</c:v>
                </c:pt>
                <c:pt idx="367">
                  <c:v>1.0842331400000001E-3</c:v>
                </c:pt>
                <c:pt idx="368">
                  <c:v>1.1405334000000001E-3</c:v>
                </c:pt>
                <c:pt idx="369">
                  <c:v>1.1695916E-3</c:v>
                </c:pt>
                <c:pt idx="370">
                  <c:v>1.1752996000000001E-3</c:v>
                </c:pt>
                <c:pt idx="371">
                  <c:v>1.1605112E-3</c:v>
                </c:pt>
                <c:pt idx="372">
                  <c:v>1.1392364E-3</c:v>
                </c:pt>
                <c:pt idx="373">
                  <c:v>1.1195183999999998E-3</c:v>
                </c:pt>
                <c:pt idx="374">
                  <c:v>1.1013570000000001E-3</c:v>
                </c:pt>
                <c:pt idx="375">
                  <c:v>1.0917574E-3</c:v>
                </c:pt>
                <c:pt idx="376">
                  <c:v>1.0857900000000001E-3</c:v>
                </c:pt>
                <c:pt idx="377">
                  <c:v>1.06399638E-3</c:v>
                </c:pt>
                <c:pt idx="378">
                  <c:v>1.01340392E-3</c:v>
                </c:pt>
                <c:pt idx="379">
                  <c:v>9.3012115999999991E-4</c:v>
                </c:pt>
                <c:pt idx="380">
                  <c:v>8.2167183999999995E-4</c:v>
                </c:pt>
                <c:pt idx="381">
                  <c:v>7.1607650000000012E-4</c:v>
                </c:pt>
                <c:pt idx="382">
                  <c:v>6.4472830000000011E-4</c:v>
                </c:pt>
                <c:pt idx="383">
                  <c:v>6.1437289999999995E-4</c:v>
                </c:pt>
                <c:pt idx="384">
                  <c:v>6.1670791999999999E-4</c:v>
                </c:pt>
                <c:pt idx="385">
                  <c:v>6.1904294000000003E-4</c:v>
                </c:pt>
                <c:pt idx="386">
                  <c:v>5.8194187999999994E-4</c:v>
                </c:pt>
                <c:pt idx="387">
                  <c:v>4.924323E-4</c:v>
                </c:pt>
                <c:pt idx="388">
                  <c:v>3.69453936E-4</c:v>
                </c:pt>
                <c:pt idx="389">
                  <c:v>2.4336221199999997E-4</c:v>
                </c:pt>
                <c:pt idx="390">
                  <c:v>1.4580976800000002E-4</c:v>
                </c:pt>
                <c:pt idx="391">
                  <c:v>9.7811888000000005E-5</c:v>
                </c:pt>
                <c:pt idx="392">
                  <c:v>9.7293008E-5</c:v>
                </c:pt>
                <c:pt idx="393">
                  <c:v>1.31280692E-4</c:v>
                </c:pt>
                <c:pt idx="394">
                  <c:v>1.8550531599999999E-4</c:v>
                </c:pt>
                <c:pt idx="395">
                  <c:v>2.4699450000000001E-4</c:v>
                </c:pt>
                <c:pt idx="396">
                  <c:v>3.0588919999999996E-4</c:v>
                </c:pt>
                <c:pt idx="397">
                  <c:v>3.6660001999999994E-4</c:v>
                </c:pt>
                <c:pt idx="398">
                  <c:v>4.2653252000000007E-4</c:v>
                </c:pt>
                <c:pt idx="399">
                  <c:v>4.6155802000000002E-4</c:v>
                </c:pt>
                <c:pt idx="400">
                  <c:v>4.6026078000000002E-4</c:v>
                </c:pt>
                <c:pt idx="401">
                  <c:v>4.2575420000000004E-4</c:v>
                </c:pt>
                <c:pt idx="402">
                  <c:v>3.6089219999999999E-4</c:v>
                </c:pt>
                <c:pt idx="403">
                  <c:v>2.8253889999999997E-4</c:v>
                </c:pt>
                <c:pt idx="404">
                  <c:v>2.2727645999999998E-4</c:v>
                </c:pt>
                <c:pt idx="405">
                  <c:v>2.0833674000000002E-4</c:v>
                </c:pt>
                <c:pt idx="406">
                  <c:v>2.3298429999999998E-4</c:v>
                </c:pt>
                <c:pt idx="407">
                  <c:v>2.9680852E-4</c:v>
                </c:pt>
                <c:pt idx="408">
                  <c:v>3.8320469999999997E-4</c:v>
                </c:pt>
                <c:pt idx="409">
                  <c:v>4.6648752E-4</c:v>
                </c:pt>
                <c:pt idx="410">
                  <c:v>5.3627904000000002E-4</c:v>
                </c:pt>
                <c:pt idx="411">
                  <c:v>5.8116353999999989E-4</c:v>
                </c:pt>
                <c:pt idx="412">
                  <c:v>5.7882850000000004E-4</c:v>
                </c:pt>
                <c:pt idx="413">
                  <c:v>5.2149049999999984E-4</c:v>
                </c:pt>
                <c:pt idx="414">
                  <c:v>4.1615459999999995E-4</c:v>
                </c:pt>
                <c:pt idx="415">
                  <c:v>2.7138262000000004E-4</c:v>
                </c:pt>
                <c:pt idx="416">
                  <c:v>1.1363823999999999E-4</c:v>
                </c:pt>
                <c:pt idx="417">
                  <c:v>-5.4483999999999985E-6</c:v>
                </c:pt>
                <c:pt idx="418">
                  <c:v>-6.2786415999999996E-5</c:v>
                </c:pt>
                <c:pt idx="419">
                  <c:v>-5.0592355999999986E-5</c:v>
                </c:pt>
                <c:pt idx="420">
                  <c:v>3.7619964000000011E-5</c:v>
                </c:pt>
                <c:pt idx="421">
                  <c:v>1.8317028399999997E-4</c:v>
                </c:pt>
                <c:pt idx="422">
                  <c:v>3.5362762400000002E-4</c:v>
                </c:pt>
                <c:pt idx="423">
                  <c:v>5.3186839999999993E-4</c:v>
                </c:pt>
                <c:pt idx="424">
                  <c:v>6.9558010000000004E-4</c:v>
                </c:pt>
                <c:pt idx="425">
                  <c:v>8.0947777999999999E-4</c:v>
                </c:pt>
                <c:pt idx="426">
                  <c:v>8.4138987999999996E-4</c:v>
                </c:pt>
                <c:pt idx="427">
                  <c:v>7.8716526000000009E-4</c:v>
                </c:pt>
                <c:pt idx="428">
                  <c:v>6.7274869999999994E-4</c:v>
                </c:pt>
                <c:pt idx="429">
                  <c:v>5.4276523999999997E-4</c:v>
                </c:pt>
                <c:pt idx="430">
                  <c:v>4.5351511999999994E-4</c:v>
                </c:pt>
                <c:pt idx="431">
                  <c:v>4.4625057999999999E-4</c:v>
                </c:pt>
                <c:pt idx="432">
                  <c:v>5.0851809999999994E-4</c:v>
                </c:pt>
                <c:pt idx="433">
                  <c:v>6.0788667999999997E-4</c:v>
                </c:pt>
                <c:pt idx="434">
                  <c:v>7.1400092000000002E-4</c:v>
                </c:pt>
                <c:pt idx="435">
                  <c:v>7.7990071999999998E-4</c:v>
                </c:pt>
                <c:pt idx="436">
                  <c:v>7.8560857999999988E-4</c:v>
                </c:pt>
                <c:pt idx="437">
                  <c:v>7.5239924000000007E-4</c:v>
                </c:pt>
                <c:pt idx="438">
                  <c:v>6.870183399999999E-4</c:v>
                </c:pt>
                <c:pt idx="439">
                  <c:v>5.9698987999999998E-4</c:v>
                </c:pt>
                <c:pt idx="440">
                  <c:v>5.1111257999999994E-4</c:v>
                </c:pt>
                <c:pt idx="441">
                  <c:v>4.3924547999999998E-4</c:v>
                </c:pt>
                <c:pt idx="442">
                  <c:v>3.8009132000000001E-4</c:v>
                </c:pt>
                <c:pt idx="443">
                  <c:v>3.3987688000000003E-4</c:v>
                </c:pt>
                <c:pt idx="444">
                  <c:v>3.0433249999999999E-4</c:v>
                </c:pt>
                <c:pt idx="445">
                  <c:v>2.6567474E-4</c:v>
                </c:pt>
                <c:pt idx="446">
                  <c:v>2.3531932E-4</c:v>
                </c:pt>
                <c:pt idx="447">
                  <c:v>2.2156858000000002E-4</c:v>
                </c:pt>
                <c:pt idx="448">
                  <c:v>2.3246540000000003E-4</c:v>
                </c:pt>
                <c:pt idx="449">
                  <c:v>2.7553378000000003E-4</c:v>
                </c:pt>
                <c:pt idx="450">
                  <c:v>3.2923952000000003E-4</c:v>
                </c:pt>
                <c:pt idx="451">
                  <c:v>3.6115161999999995E-4</c:v>
                </c:pt>
                <c:pt idx="452">
                  <c:v>3.6037328000000001E-4</c:v>
                </c:pt>
                <c:pt idx="453">
                  <c:v>3.3494737999999999E-4</c:v>
                </c:pt>
                <c:pt idx="454">
                  <c:v>3.0303526000000005E-4</c:v>
                </c:pt>
                <c:pt idx="455">
                  <c:v>2.8746838000000003E-4</c:v>
                </c:pt>
                <c:pt idx="456">
                  <c:v>2.9577072000000005E-4</c:v>
                </c:pt>
                <c:pt idx="457">
                  <c:v>3.0459194000000004E-4</c:v>
                </c:pt>
                <c:pt idx="458">
                  <c:v>2.9888408000000003E-4</c:v>
                </c:pt>
                <c:pt idx="459">
                  <c:v>2.9239788000000002E-4</c:v>
                </c:pt>
                <c:pt idx="460">
                  <c:v>3.0095968E-4</c:v>
                </c:pt>
                <c:pt idx="461">
                  <c:v>3.4221191999999994E-4</c:v>
                </c:pt>
                <c:pt idx="462">
                  <c:v>4.3457541999999993E-4</c:v>
                </c:pt>
                <c:pt idx="463">
                  <c:v>5.4821364000000002E-4</c:v>
                </c:pt>
                <c:pt idx="464">
                  <c:v>6.3720431999999996E-4</c:v>
                </c:pt>
                <c:pt idx="465">
                  <c:v>6.9454232000000005E-4</c:v>
                </c:pt>
                <c:pt idx="466">
                  <c:v>7.2126546000000013E-4</c:v>
                </c:pt>
                <c:pt idx="467">
                  <c:v>7.2619498000000009E-4</c:v>
                </c:pt>
                <c:pt idx="468">
                  <c:v>7.4565358000000005E-4</c:v>
                </c:pt>
                <c:pt idx="469">
                  <c:v>7.9209476000000002E-4</c:v>
                </c:pt>
                <c:pt idx="470">
                  <c:v>8.4787608000000002E-4</c:v>
                </c:pt>
                <c:pt idx="471">
                  <c:v>9.1144091999999992E-4</c:v>
                </c:pt>
                <c:pt idx="472">
                  <c:v>9.8045414000000005E-4</c:v>
                </c:pt>
                <c:pt idx="473">
                  <c:v>1.0455755799999998E-3</c:v>
                </c:pt>
                <c:pt idx="474">
                  <c:v>1.10602702E-3</c:v>
                </c:pt>
                <c:pt idx="475">
                  <c:v>1.1563599999999999E-3</c:v>
                </c:pt>
                <c:pt idx="476">
                  <c:v>1.1773752000000001E-3</c:v>
                </c:pt>
                <c:pt idx="477">
                  <c:v>1.1623272E-3</c:v>
                </c:pt>
                <c:pt idx="478">
                  <c:v>1.1252262000000001E-3</c:v>
                </c:pt>
                <c:pt idx="479">
                  <c:v>1.0811200000000001E-3</c:v>
                </c:pt>
                <c:pt idx="480">
                  <c:v>1.0281925399999998E-3</c:v>
                </c:pt>
                <c:pt idx="481">
                  <c:v>9.6800061999999991E-4</c:v>
                </c:pt>
                <c:pt idx="482">
                  <c:v>9.0158187999999999E-4</c:v>
                </c:pt>
                <c:pt idx="483">
                  <c:v>8.2270963999999996E-4</c:v>
                </c:pt>
                <c:pt idx="484">
                  <c:v>7.5369645999999999E-4</c:v>
                </c:pt>
                <c:pt idx="485">
                  <c:v>7.3086503999999998E-4</c:v>
                </c:pt>
                <c:pt idx="486">
                  <c:v>7.485075000000001E-4</c:v>
                </c:pt>
                <c:pt idx="487">
                  <c:v>7.7652790000000004E-4</c:v>
                </c:pt>
                <c:pt idx="488">
                  <c:v>7.8379243999999993E-4</c:v>
                </c:pt>
                <c:pt idx="489">
                  <c:v>7.3086503999999998E-4</c:v>
                </c:pt>
                <c:pt idx="490">
                  <c:v>6.1592956000000002E-4</c:v>
                </c:pt>
                <c:pt idx="491">
                  <c:v>4.9035672E-4</c:v>
                </c:pt>
                <c:pt idx="492">
                  <c:v>3.9825266000000005E-4</c:v>
                </c:pt>
                <c:pt idx="493">
                  <c:v>3.6270828000000007E-4</c:v>
                </c:pt>
                <c:pt idx="494">
                  <c:v>3.8683696000000001E-4</c:v>
                </c:pt>
                <c:pt idx="495">
                  <c:v>4.4028326000000002E-4</c:v>
                </c:pt>
                <c:pt idx="496">
                  <c:v>4.8205439999999996E-4</c:v>
                </c:pt>
                <c:pt idx="497">
                  <c:v>4.9165397999999998E-4</c:v>
                </c:pt>
                <c:pt idx="498">
                  <c:v>4.6129856E-4</c:v>
                </c:pt>
                <c:pt idx="499">
                  <c:v>4.0240386E-4</c:v>
                </c:pt>
                <c:pt idx="500">
                  <c:v>3.4247135999999998E-4</c:v>
                </c:pt>
                <c:pt idx="501">
                  <c:v>3.0562973999999994E-4</c:v>
                </c:pt>
                <c:pt idx="502">
                  <c:v>3.1600765999999995E-4</c:v>
                </c:pt>
                <c:pt idx="503">
                  <c:v>3.7360512000000001E-4</c:v>
                </c:pt>
                <c:pt idx="504">
                  <c:v>4.5429344000000001E-4</c:v>
                </c:pt>
                <c:pt idx="505">
                  <c:v>5.3576011999999988E-4</c:v>
                </c:pt>
                <c:pt idx="506">
                  <c:v>5.9698984000000003E-4</c:v>
                </c:pt>
                <c:pt idx="507">
                  <c:v>6.1722679999999996E-4</c:v>
                </c:pt>
                <c:pt idx="508">
                  <c:v>6.0970282000000014E-4</c:v>
                </c:pt>
                <c:pt idx="509">
                  <c:v>6.0373551999999997E-4</c:v>
                </c:pt>
                <c:pt idx="510">
                  <c:v>6.1048118E-4</c:v>
                </c:pt>
                <c:pt idx="511">
                  <c:v>6.3642598000000002E-4</c:v>
                </c:pt>
                <c:pt idx="512">
                  <c:v>6.7612152E-4</c:v>
                </c:pt>
                <c:pt idx="513">
                  <c:v>7.0440134000000006E-4</c:v>
                </c:pt>
                <c:pt idx="514">
                  <c:v>7.1010919999999996E-4</c:v>
                </c:pt>
                <c:pt idx="515">
                  <c:v>6.9220727999999999E-4</c:v>
                </c:pt>
                <c:pt idx="516">
                  <c:v>6.5069559999999995E-4</c:v>
                </c:pt>
                <c:pt idx="517">
                  <c:v>5.8946585999999999E-4</c:v>
                </c:pt>
                <c:pt idx="518">
                  <c:v>5.1474484000000004E-4</c:v>
                </c:pt>
                <c:pt idx="519">
                  <c:v>4.1070618000000009E-4</c:v>
                </c:pt>
                <c:pt idx="520">
                  <c:v>2.7475542399999999E-4</c:v>
                </c:pt>
                <c:pt idx="521">
                  <c:v>1.1752994399999999E-4</c:v>
                </c:pt>
                <c:pt idx="522">
                  <c:v>-5.0332915999999984E-5</c:v>
                </c:pt>
                <c:pt idx="523">
                  <c:v>-1.9692103599999999E-4</c:v>
                </c:pt>
                <c:pt idx="524">
                  <c:v>-3.0044079600000003E-4</c:v>
                </c:pt>
                <c:pt idx="525">
                  <c:v>-3.6789727999999997E-4</c:v>
                </c:pt>
                <c:pt idx="526">
                  <c:v>-4.0447946000000002E-4</c:v>
                </c:pt>
                <c:pt idx="527">
                  <c:v>-4.1122510000000001E-4</c:v>
                </c:pt>
                <c:pt idx="528">
                  <c:v>-4.0681448000000006E-4</c:v>
                </c:pt>
                <c:pt idx="529">
                  <c:v>-3.8735585999999996E-4</c:v>
                </c:pt>
                <c:pt idx="530">
                  <c:v>-3.5207092000000002E-4</c:v>
                </c:pt>
                <c:pt idx="531">
                  <c:v>-3.2768279999999999E-4</c:v>
                </c:pt>
                <c:pt idx="532">
                  <c:v>-3.2145604000000002E-4</c:v>
                </c:pt>
                <c:pt idx="533">
                  <c:v>-3.2898003999999999E-4</c:v>
                </c:pt>
                <c:pt idx="534">
                  <c:v>-3.5207092000000002E-4</c:v>
                </c:pt>
                <c:pt idx="535">
                  <c:v>-3.7308622E-4</c:v>
                </c:pt>
                <c:pt idx="536">
                  <c:v>-3.5777877999999998E-4</c:v>
                </c:pt>
                <c:pt idx="537">
                  <c:v>-2.9784629999999999E-4</c:v>
                </c:pt>
                <c:pt idx="538">
                  <c:v>-2.0236943599999998E-4</c:v>
                </c:pt>
                <c:pt idx="539">
                  <c:v>-8.7174516000000001E-5</c:v>
                </c:pt>
                <c:pt idx="540">
                  <c:v>2.5425924000000002E-5</c:v>
                </c:pt>
                <c:pt idx="541">
                  <c:v>1.0066584399999999E-4</c:v>
                </c:pt>
                <c:pt idx="542">
                  <c:v>1.3231849999999998E-4</c:v>
                </c:pt>
                <c:pt idx="543">
                  <c:v>1.43474756E-4</c:v>
                </c:pt>
                <c:pt idx="544">
                  <c:v>1.5203653599999998E-4</c:v>
                </c:pt>
                <c:pt idx="545">
                  <c:v>1.7642463600000001E-4</c:v>
                </c:pt>
                <c:pt idx="546">
                  <c:v>2.3998939599999999E-4</c:v>
                </c:pt>
                <c:pt idx="547">
                  <c:v>3.3468792000000003E-4</c:v>
                </c:pt>
                <c:pt idx="548">
                  <c:v>4.3457542000000004E-4</c:v>
                </c:pt>
                <c:pt idx="549">
                  <c:v>5.3679794000000003E-4</c:v>
                </c:pt>
                <c:pt idx="550">
                  <c:v>6.1930242000000002E-4</c:v>
                </c:pt>
                <c:pt idx="551">
                  <c:v>6.6600306000000006E-4</c:v>
                </c:pt>
                <c:pt idx="552">
                  <c:v>6.9039117999999998E-4</c:v>
                </c:pt>
                <c:pt idx="553">
                  <c:v>7.0803363999999999E-4</c:v>
                </c:pt>
                <c:pt idx="554">
                  <c:v>7.2671387999999999E-4</c:v>
                </c:pt>
                <c:pt idx="555">
                  <c:v>7.6822556000000002E-4</c:v>
                </c:pt>
                <c:pt idx="556">
                  <c:v>8.3360648000000012E-4</c:v>
                </c:pt>
                <c:pt idx="557">
                  <c:v>9.0832758000000007E-4</c:v>
                </c:pt>
                <c:pt idx="558">
                  <c:v>9.8408641999999996E-4</c:v>
                </c:pt>
                <c:pt idx="559">
                  <c:v>1.0414243600000001E-3</c:v>
                </c:pt>
                <c:pt idx="560">
                  <c:v>1.0681476E-3</c:v>
                </c:pt>
                <c:pt idx="561">
                  <c:v>1.0725582E-3</c:v>
                </c:pt>
                <c:pt idx="562">
                  <c:v>1.0616613999999999E-3</c:v>
                </c:pt>
                <c:pt idx="563">
                  <c:v>1.0502456E-3</c:v>
                </c:pt>
                <c:pt idx="564">
                  <c:v>1.0671098E-3</c:v>
                </c:pt>
                <c:pt idx="565">
                  <c:v>1.1345662000000001E-3</c:v>
                </c:pt>
                <c:pt idx="566">
                  <c:v>1.2533933999999999E-3</c:v>
                </c:pt>
                <c:pt idx="567">
                  <c:v>1.3958302000000001E-3</c:v>
                </c:pt>
                <c:pt idx="568">
                  <c:v>1.5138792000000002E-3</c:v>
                </c:pt>
                <c:pt idx="569">
                  <c:v>1.5735521999999998E-3</c:v>
                </c:pt>
                <c:pt idx="570">
                  <c:v>1.5535746E-3</c:v>
                </c:pt>
                <c:pt idx="571">
                  <c:v>1.4625084000000001E-3</c:v>
                </c:pt>
                <c:pt idx="572">
                  <c:v>1.3395301999999999E-3</c:v>
                </c:pt>
                <c:pt idx="573">
                  <c:v>1.2152546E-3</c:v>
                </c:pt>
                <c:pt idx="574">
                  <c:v>1.1026542000000001E-3</c:v>
                </c:pt>
                <c:pt idx="575">
                  <c:v>1.0051018399999999E-3</c:v>
                </c:pt>
                <c:pt idx="576">
                  <c:v>9.1688944000000003E-4</c:v>
                </c:pt>
                <c:pt idx="577">
                  <c:v>8.3775770000000009E-4</c:v>
                </c:pt>
                <c:pt idx="578">
                  <c:v>7.8379242000000001E-4</c:v>
                </c:pt>
                <c:pt idx="579">
                  <c:v>7.5058307999999988E-4</c:v>
                </c:pt>
                <c:pt idx="580">
                  <c:v>7.2567605999999995E-4</c:v>
                </c:pt>
                <c:pt idx="581">
                  <c:v>7.0517967999999989E-4</c:v>
                </c:pt>
                <c:pt idx="582">
                  <c:v>6.8675888000000005E-4</c:v>
                </c:pt>
                <c:pt idx="583">
                  <c:v>6.735270400000001E-4</c:v>
                </c:pt>
                <c:pt idx="584">
                  <c:v>6.8390496E-4</c:v>
                </c:pt>
                <c:pt idx="585">
                  <c:v>7.2904891999999995E-4</c:v>
                </c:pt>
                <c:pt idx="586">
                  <c:v>7.9261368000000006E-4</c:v>
                </c:pt>
                <c:pt idx="587">
                  <c:v>8.6422132E-4</c:v>
                </c:pt>
                <c:pt idx="588">
                  <c:v>9.3401284000000002E-4</c:v>
                </c:pt>
                <c:pt idx="589">
                  <c:v>9.8019465999999995E-4</c:v>
                </c:pt>
                <c:pt idx="590">
                  <c:v>1.0069178800000001E-3</c:v>
                </c:pt>
                <c:pt idx="591">
                  <c:v>1.0318249000000001E-3</c:v>
                </c:pt>
                <c:pt idx="592">
                  <c:v>1.0466134E-3</c:v>
                </c:pt>
                <c:pt idx="593">
                  <c:v>1.0549157999999999E-3</c:v>
                </c:pt>
                <c:pt idx="594">
                  <c:v>1.0769688E-3</c:v>
                </c:pt>
                <c:pt idx="595">
                  <c:v>1.1016162E-3</c:v>
                </c:pt>
                <c:pt idx="596">
                  <c:v>1.1205558000000001E-3</c:v>
                </c:pt>
                <c:pt idx="597">
                  <c:v>1.1369010000000001E-3</c:v>
                </c:pt>
              </c:numCache>
            </c:numRef>
          </c:val>
          <c:smooth val="0"/>
        </c:ser>
        <c:ser>
          <c:idx val="6"/>
          <c:order val="6"/>
          <c:marker>
            <c:symbol val="none"/>
          </c:marker>
          <c:val>
            <c:numRef>
              <c:f>Sheet1!$DK$2:$DK$599</c:f>
              <c:numCache>
                <c:formatCode>0.00E+00</c:formatCode>
                <c:ptCount val="598"/>
                <c:pt idx="0">
                  <c:v>9.1195969999999997E-4</c:v>
                </c:pt>
                <c:pt idx="1">
                  <c:v>8.6007010000000003E-4</c:v>
                </c:pt>
                <c:pt idx="2">
                  <c:v>8.5514059999999988E-4</c:v>
                </c:pt>
                <c:pt idx="3">
                  <c:v>8.2919580000000007E-4</c:v>
                </c:pt>
                <c:pt idx="4">
                  <c:v>7.8742467999999978E-4</c:v>
                </c:pt>
                <c:pt idx="5">
                  <c:v>7.2567606000000005E-4</c:v>
                </c:pt>
                <c:pt idx="6">
                  <c:v>6.4836055999999988E-4</c:v>
                </c:pt>
                <c:pt idx="7">
                  <c:v>5.5755376000000002E-4</c:v>
                </c:pt>
                <c:pt idx="8">
                  <c:v>4.7842212E-4</c:v>
                </c:pt>
                <c:pt idx="9">
                  <c:v>4.3665100000000003E-4</c:v>
                </c:pt>
                <c:pt idx="10">
                  <c:v>4.2808921999999998E-4</c:v>
                </c:pt>
                <c:pt idx="11">
                  <c:v>4.4287774000000002E-4</c:v>
                </c:pt>
                <c:pt idx="12">
                  <c:v>4.7530873999999999E-4</c:v>
                </c:pt>
                <c:pt idx="13">
                  <c:v>5.1759878E-4</c:v>
                </c:pt>
                <c:pt idx="14">
                  <c:v>5.7130449999999997E-4</c:v>
                </c:pt>
                <c:pt idx="15">
                  <c:v>6.5043613999999999E-4</c:v>
                </c:pt>
                <c:pt idx="16">
                  <c:v>7.5784764000000012E-4</c:v>
                </c:pt>
                <c:pt idx="17">
                  <c:v>8.8160437999999992E-4</c:v>
                </c:pt>
                <c:pt idx="18">
                  <c:v>1.00172884E-3</c:v>
                </c:pt>
                <c:pt idx="19">
                  <c:v>1.09149794E-3</c:v>
                </c:pt>
                <c:pt idx="20">
                  <c:v>1.1267827999999998E-3</c:v>
                </c:pt>
                <c:pt idx="21">
                  <c:v>1.1013568799999999E-3</c:v>
                </c:pt>
                <c:pt idx="22">
                  <c:v>1.0263763800000001E-3</c:v>
                </c:pt>
                <c:pt idx="23">
                  <c:v>9.3323449999999986E-4</c:v>
                </c:pt>
                <c:pt idx="24">
                  <c:v>8.6681572E-4</c:v>
                </c:pt>
                <c:pt idx="25">
                  <c:v>8.5955131999999998E-4</c:v>
                </c:pt>
                <c:pt idx="26">
                  <c:v>9.2519164000000006E-4</c:v>
                </c:pt>
                <c:pt idx="27">
                  <c:v>1.04687274E-3</c:v>
                </c:pt>
                <c:pt idx="28">
                  <c:v>1.1742616199999999E-3</c:v>
                </c:pt>
                <c:pt idx="29">
                  <c:v>1.2523554000000001E-3</c:v>
                </c:pt>
                <c:pt idx="30">
                  <c:v>1.2513175999999998E-3</c:v>
                </c:pt>
                <c:pt idx="31">
                  <c:v>1.1693320600000001E-3</c:v>
                </c:pt>
                <c:pt idx="32">
                  <c:v>1.0383108200000002E-3</c:v>
                </c:pt>
                <c:pt idx="33">
                  <c:v>9.0106292000000001E-4</c:v>
                </c:pt>
                <c:pt idx="34">
                  <c:v>7.8405194000000006E-4</c:v>
                </c:pt>
                <c:pt idx="35">
                  <c:v>6.9091004000000004E-4</c:v>
                </c:pt>
                <c:pt idx="36">
                  <c:v>6.1307563999999997E-4</c:v>
                </c:pt>
                <c:pt idx="37">
                  <c:v>5.4951087999999997E-4</c:v>
                </c:pt>
                <c:pt idx="38">
                  <c:v>5.0410747999999998E-4</c:v>
                </c:pt>
                <c:pt idx="39">
                  <c:v>4.7738434000000002E-4</c:v>
                </c:pt>
                <c:pt idx="40">
                  <c:v>4.7011980000000002E-4</c:v>
                </c:pt>
                <c:pt idx="41">
                  <c:v>4.7660599999999997E-4</c:v>
                </c:pt>
                <c:pt idx="42">
                  <c:v>4.7712489999999998E-4</c:v>
                </c:pt>
                <c:pt idx="43">
                  <c:v>4.6363359999999996E-4</c:v>
                </c:pt>
                <c:pt idx="44">
                  <c:v>4.4313722000000001E-4</c:v>
                </c:pt>
                <c:pt idx="45">
                  <c:v>4.2731087999999998E-4</c:v>
                </c:pt>
                <c:pt idx="46">
                  <c:v>4.2290026000000002E-4</c:v>
                </c:pt>
                <c:pt idx="47">
                  <c:v>4.2782977999999999E-4</c:v>
                </c:pt>
                <c:pt idx="48">
                  <c:v>4.3301874000000005E-4</c:v>
                </c:pt>
                <c:pt idx="49">
                  <c:v>4.3379707999999993E-4</c:v>
                </c:pt>
                <c:pt idx="50">
                  <c:v>4.3120259999999998E-4</c:v>
                </c:pt>
                <c:pt idx="51">
                  <c:v>4.3561321999999994E-4</c:v>
                </c:pt>
                <c:pt idx="52">
                  <c:v>4.5507181999999996E-4</c:v>
                </c:pt>
                <c:pt idx="53">
                  <c:v>4.8905952E-4</c:v>
                </c:pt>
                <c:pt idx="54">
                  <c:v>5.4068965999999998E-4</c:v>
                </c:pt>
                <c:pt idx="55">
                  <c:v>6.0140050000000015E-4</c:v>
                </c:pt>
                <c:pt idx="56">
                  <c:v>6.5821960000000002E-4</c:v>
                </c:pt>
                <c:pt idx="57">
                  <c:v>7.0933083999999999E-4</c:v>
                </c:pt>
                <c:pt idx="58">
                  <c:v>7.6355546000000008E-4</c:v>
                </c:pt>
                <c:pt idx="59">
                  <c:v>8.2348795999999998E-4</c:v>
                </c:pt>
                <c:pt idx="60">
                  <c:v>9.0417638000000002E-4</c:v>
                </c:pt>
                <c:pt idx="61">
                  <c:v>9.9965322000000007E-4</c:v>
                </c:pt>
                <c:pt idx="62">
                  <c:v>1.07670936E-3</c:v>
                </c:pt>
                <c:pt idx="63">
                  <c:v>1.1023947199999998E-3</c:v>
                </c:pt>
                <c:pt idx="64">
                  <c:v>1.0541373800000001E-3</c:v>
                </c:pt>
                <c:pt idx="65">
                  <c:v>9.3193727999999994E-4</c:v>
                </c:pt>
                <c:pt idx="66">
                  <c:v>7.7445238000000013E-4</c:v>
                </c:pt>
                <c:pt idx="67">
                  <c:v>6.322748E-4</c:v>
                </c:pt>
                <c:pt idx="68">
                  <c:v>5.3394399999999996E-4</c:v>
                </c:pt>
                <c:pt idx="69">
                  <c:v>4.932106800000001E-4</c:v>
                </c:pt>
                <c:pt idx="70">
                  <c:v>4.9502681999999995E-4</c:v>
                </c:pt>
                <c:pt idx="71">
                  <c:v>5.1578265999999997E-4</c:v>
                </c:pt>
                <c:pt idx="72">
                  <c:v>5.4535974000000001E-4</c:v>
                </c:pt>
                <c:pt idx="73">
                  <c:v>5.7441792000000015E-4</c:v>
                </c:pt>
                <c:pt idx="74">
                  <c:v>5.886875600000001E-4</c:v>
                </c:pt>
                <c:pt idx="75">
                  <c:v>5.8349859999999999E-4</c:v>
                </c:pt>
                <c:pt idx="76">
                  <c:v>5.6326164000000006E-4</c:v>
                </c:pt>
                <c:pt idx="77">
                  <c:v>5.4250580000000004E-4</c:v>
                </c:pt>
                <c:pt idx="78">
                  <c:v>5.5340262000000006E-4</c:v>
                </c:pt>
                <c:pt idx="79">
                  <c:v>6.182646199999999E-4</c:v>
                </c:pt>
                <c:pt idx="80">
                  <c:v>7.2515714000000002E-4</c:v>
                </c:pt>
                <c:pt idx="81">
                  <c:v>8.3983315999999991E-4</c:v>
                </c:pt>
                <c:pt idx="82">
                  <c:v>9.2155928000000004E-4</c:v>
                </c:pt>
                <c:pt idx="83">
                  <c:v>9.4568794000000011E-4</c:v>
                </c:pt>
                <c:pt idx="84">
                  <c:v>9.1766754000000006E-4</c:v>
                </c:pt>
                <c:pt idx="85">
                  <c:v>8.7537756000000014E-4</c:v>
                </c:pt>
                <c:pt idx="86">
                  <c:v>8.5047056000000002E-4</c:v>
                </c:pt>
                <c:pt idx="87">
                  <c:v>8.546217199999999E-4</c:v>
                </c:pt>
                <c:pt idx="88">
                  <c:v>8.7797203999999992E-4</c:v>
                </c:pt>
                <c:pt idx="89">
                  <c:v>9.0080347999999997E-4</c:v>
                </c:pt>
                <c:pt idx="90">
                  <c:v>9.0754913999999999E-4</c:v>
                </c:pt>
                <c:pt idx="91">
                  <c:v>9.0106294000000015E-4</c:v>
                </c:pt>
                <c:pt idx="92">
                  <c:v>8.9872789999999986E-4</c:v>
                </c:pt>
                <c:pt idx="93">
                  <c:v>9.1195974000000003E-4</c:v>
                </c:pt>
                <c:pt idx="94">
                  <c:v>9.3531004000000002E-4</c:v>
                </c:pt>
                <c:pt idx="95">
                  <c:v>9.4542849999999996E-4</c:v>
                </c:pt>
                <c:pt idx="96">
                  <c:v>9.3349388000000014E-4</c:v>
                </c:pt>
                <c:pt idx="97">
                  <c:v>9.0910578000000003E-4</c:v>
                </c:pt>
                <c:pt idx="98">
                  <c:v>8.9665227999999992E-4</c:v>
                </c:pt>
                <c:pt idx="99">
                  <c:v>9.1688928000000002E-4</c:v>
                </c:pt>
                <c:pt idx="100">
                  <c:v>9.7085453999999996E-4</c:v>
                </c:pt>
                <c:pt idx="101">
                  <c:v>1.03130596E-3</c:v>
                </c:pt>
                <c:pt idx="102">
                  <c:v>1.0593263399999999E-3</c:v>
                </c:pt>
                <c:pt idx="103">
                  <c:v>1.0331221000000001E-3</c:v>
                </c:pt>
                <c:pt idx="104">
                  <c:v>9.7500569999999973E-4</c:v>
                </c:pt>
                <c:pt idx="105">
                  <c:v>9.3738567999999999E-4</c:v>
                </c:pt>
                <c:pt idx="106">
                  <c:v>9.5373088000000003E-4</c:v>
                </c:pt>
                <c:pt idx="107">
                  <c:v>1.0271547E-3</c:v>
                </c:pt>
                <c:pt idx="108">
                  <c:v>1.11848038E-3</c:v>
                </c:pt>
                <c:pt idx="109">
                  <c:v>1.1669971800000001E-3</c:v>
                </c:pt>
                <c:pt idx="110">
                  <c:v>1.1389767799999998E-3</c:v>
                </c:pt>
                <c:pt idx="111">
                  <c:v>1.0499861199999999E-3</c:v>
                </c:pt>
                <c:pt idx="112">
                  <c:v>9.4387186000000002E-4</c:v>
                </c:pt>
                <c:pt idx="113">
                  <c:v>8.8160436E-4</c:v>
                </c:pt>
                <c:pt idx="114">
                  <c:v>9.0132236000000005E-4</c:v>
                </c:pt>
                <c:pt idx="115">
                  <c:v>9.869401800000001E-4</c:v>
                </c:pt>
                <c:pt idx="116">
                  <c:v>1.10239444E-3</c:v>
                </c:pt>
                <c:pt idx="117">
                  <c:v>1.2136976999999999E-3</c:v>
                </c:pt>
                <c:pt idx="118">
                  <c:v>1.2907538000000002E-3</c:v>
                </c:pt>
                <c:pt idx="119">
                  <c:v>1.3237038000000001E-3</c:v>
                </c:pt>
                <c:pt idx="120">
                  <c:v>1.3275956E-3</c:v>
                </c:pt>
                <c:pt idx="121">
                  <c:v>1.3122882000000001E-3</c:v>
                </c:pt>
                <c:pt idx="122">
                  <c:v>1.2764844000000002E-3</c:v>
                </c:pt>
                <c:pt idx="123">
                  <c:v>1.2277081999999999E-3</c:v>
                </c:pt>
                <c:pt idx="124">
                  <c:v>1.1732240000000001E-3</c:v>
                </c:pt>
                <c:pt idx="125">
                  <c:v>1.1171832E-3</c:v>
                </c:pt>
                <c:pt idx="126">
                  <c:v>1.0704826E-3</c:v>
                </c:pt>
                <c:pt idx="127">
                  <c:v>1.0499861999999998E-3</c:v>
                </c:pt>
                <c:pt idx="128">
                  <c:v>1.0549155999999998E-3</c:v>
                </c:pt>
                <c:pt idx="129">
                  <c:v>1.0824172000000001E-3</c:v>
                </c:pt>
                <c:pt idx="130">
                  <c:v>1.136123E-3</c:v>
                </c:pt>
                <c:pt idx="131">
                  <c:v>1.2004661999999999E-3</c:v>
                </c:pt>
                <c:pt idx="132">
                  <c:v>1.2471667999999999E-3</c:v>
                </c:pt>
                <c:pt idx="133">
                  <c:v>1.2531342E-3</c:v>
                </c:pt>
                <c:pt idx="134">
                  <c:v>1.2030606600000001E-3</c:v>
                </c:pt>
                <c:pt idx="135">
                  <c:v>1.10031916E-3</c:v>
                </c:pt>
                <c:pt idx="136">
                  <c:v>9.8512418000000013E-4</c:v>
                </c:pt>
                <c:pt idx="137">
                  <c:v>9.1714876000000001E-4</c:v>
                </c:pt>
                <c:pt idx="138">
                  <c:v>9.3141835999999991E-4</c:v>
                </c:pt>
                <c:pt idx="139">
                  <c:v>1.0167767000000001E-3</c:v>
                </c:pt>
                <c:pt idx="140">
                  <c:v>1.1311932E-3</c:v>
                </c:pt>
                <c:pt idx="141">
                  <c:v>1.2251133800000001E-3</c:v>
                </c:pt>
                <c:pt idx="142">
                  <c:v>1.2596200000000001E-3</c:v>
                </c:pt>
                <c:pt idx="143">
                  <c:v>1.2427558E-3</c:v>
                </c:pt>
                <c:pt idx="144">
                  <c:v>1.2214811999999998E-3</c:v>
                </c:pt>
                <c:pt idx="145">
                  <c:v>1.2204434E-3</c:v>
                </c:pt>
                <c:pt idx="146">
                  <c:v>1.2344535999999999E-3</c:v>
                </c:pt>
                <c:pt idx="147">
                  <c:v>1.2513175999999998E-3</c:v>
                </c:pt>
                <c:pt idx="148">
                  <c:v>1.2391235999999999E-3</c:v>
                </c:pt>
                <c:pt idx="149">
                  <c:v>1.1760776599999997E-3</c:v>
                </c:pt>
                <c:pt idx="150">
                  <c:v>1.0948705199999998E-3</c:v>
                </c:pt>
                <c:pt idx="151">
                  <c:v>1.03831092E-3</c:v>
                </c:pt>
                <c:pt idx="152">
                  <c:v>1.0131445199999998E-3</c:v>
                </c:pt>
                <c:pt idx="153">
                  <c:v>1.01755512E-3</c:v>
                </c:pt>
                <c:pt idx="154">
                  <c:v>1.0274141399999998E-3</c:v>
                </c:pt>
                <c:pt idx="155">
                  <c:v>9.9368589999999988E-4</c:v>
                </c:pt>
                <c:pt idx="156">
                  <c:v>9.1170024000000011E-4</c:v>
                </c:pt>
                <c:pt idx="157">
                  <c:v>8.1259112000000005E-4</c:v>
                </c:pt>
                <c:pt idx="158">
                  <c:v>7.2022766000000001E-4</c:v>
                </c:pt>
                <c:pt idx="159">
                  <c:v>6.5744123999999995E-4</c:v>
                </c:pt>
                <c:pt idx="160">
                  <c:v>6.4239325999999994E-4</c:v>
                </c:pt>
                <c:pt idx="161">
                  <c:v>6.5303064000000002E-4</c:v>
                </c:pt>
                <c:pt idx="162">
                  <c:v>6.6496525999999994E-4</c:v>
                </c:pt>
                <c:pt idx="163">
                  <c:v>6.709325600000001E-4</c:v>
                </c:pt>
                <c:pt idx="164">
                  <c:v>6.6340857999999995E-4</c:v>
                </c:pt>
                <c:pt idx="165">
                  <c:v>6.3798267999999993E-4</c:v>
                </c:pt>
                <c:pt idx="166">
                  <c:v>6.0295719999999995E-4</c:v>
                </c:pt>
                <c:pt idx="167">
                  <c:v>5.6481834000000008E-4</c:v>
                </c:pt>
                <c:pt idx="168">
                  <c:v>5.3264678000000004E-4</c:v>
                </c:pt>
                <c:pt idx="169">
                  <c:v>5.2538223999999993E-4</c:v>
                </c:pt>
                <c:pt idx="170">
                  <c:v>5.4847309999999999E-4</c:v>
                </c:pt>
                <c:pt idx="171">
                  <c:v>5.8894698000000001E-4</c:v>
                </c:pt>
                <c:pt idx="172">
                  <c:v>6.3253423999999993E-4</c:v>
                </c:pt>
                <c:pt idx="173">
                  <c:v>6.5899794000000007E-4</c:v>
                </c:pt>
                <c:pt idx="174">
                  <c:v>6.5536565999999995E-4</c:v>
                </c:pt>
                <c:pt idx="175">
                  <c:v>6.3175589999999999E-4</c:v>
                </c:pt>
                <c:pt idx="176">
                  <c:v>6.0477331999999999E-4</c:v>
                </c:pt>
                <c:pt idx="177">
                  <c:v>5.8297968000000006E-4</c:v>
                </c:pt>
                <c:pt idx="178">
                  <c:v>5.8064464E-4</c:v>
                </c:pt>
                <c:pt idx="179">
                  <c:v>5.9595208000000008E-4</c:v>
                </c:pt>
                <c:pt idx="180">
                  <c:v>6.1800516000000004E-4</c:v>
                </c:pt>
                <c:pt idx="181">
                  <c:v>6.4576607999999999E-4</c:v>
                </c:pt>
                <c:pt idx="182">
                  <c:v>6.7378648000000004E-4</c:v>
                </c:pt>
                <c:pt idx="183">
                  <c:v>6.9817459999999996E-4</c:v>
                </c:pt>
                <c:pt idx="184">
                  <c:v>7.2645441999999992E-4</c:v>
                </c:pt>
                <c:pt idx="185">
                  <c:v>7.614799E-4</c:v>
                </c:pt>
                <c:pt idx="186">
                  <c:v>7.9079753999999999E-4</c:v>
                </c:pt>
                <c:pt idx="187">
                  <c:v>8.1700178000000006E-4</c:v>
                </c:pt>
                <c:pt idx="188">
                  <c:v>8.3801706000000001E-4</c:v>
                </c:pt>
                <c:pt idx="189">
                  <c:v>8.6084848000000003E-4</c:v>
                </c:pt>
                <c:pt idx="190">
                  <c:v>8.9743067999999994E-4</c:v>
                </c:pt>
                <c:pt idx="191">
                  <c:v>9.4776357999999997E-4</c:v>
                </c:pt>
                <c:pt idx="192">
                  <c:v>9.9576147999999999E-4</c:v>
                </c:pt>
                <c:pt idx="193">
                  <c:v>1.0315653399999999E-3</c:v>
                </c:pt>
                <c:pt idx="194">
                  <c:v>1.0383110000000001E-3</c:v>
                </c:pt>
                <c:pt idx="195">
                  <c:v>1.0051016200000001E-3</c:v>
                </c:pt>
                <c:pt idx="196">
                  <c:v>9.5373091999999997E-4</c:v>
                </c:pt>
                <c:pt idx="197">
                  <c:v>9.1299755999999996E-4</c:v>
                </c:pt>
                <c:pt idx="198">
                  <c:v>8.9042555999999996E-4</c:v>
                </c:pt>
                <c:pt idx="199">
                  <c:v>8.8731218000000017E-4</c:v>
                </c:pt>
                <c:pt idx="200">
                  <c:v>8.9457671999999995E-4</c:v>
                </c:pt>
                <c:pt idx="201">
                  <c:v>8.8679328000000005E-4</c:v>
                </c:pt>
                <c:pt idx="202">
                  <c:v>8.6318351999999999E-4</c:v>
                </c:pt>
                <c:pt idx="203">
                  <c:v>8.4372492000000002E-4</c:v>
                </c:pt>
                <c:pt idx="204">
                  <c:v>8.3568203999999997E-4</c:v>
                </c:pt>
                <c:pt idx="205">
                  <c:v>8.4424381999999992E-4</c:v>
                </c:pt>
                <c:pt idx="206">
                  <c:v>8.6759413999999994E-4</c:v>
                </c:pt>
                <c:pt idx="207">
                  <c:v>8.7797206000000006E-4</c:v>
                </c:pt>
                <c:pt idx="208">
                  <c:v>8.7044805999999999E-4</c:v>
                </c:pt>
                <c:pt idx="209">
                  <c:v>8.7304253999999999E-4</c:v>
                </c:pt>
                <c:pt idx="210">
                  <c:v>9.0806800000000005E-4</c:v>
                </c:pt>
                <c:pt idx="211">
                  <c:v>9.9212922E-4</c:v>
                </c:pt>
                <c:pt idx="212">
                  <c:v>1.1244476199999999E-3</c:v>
                </c:pt>
                <c:pt idx="213">
                  <c:v>1.2642900200000001E-3</c:v>
                </c:pt>
                <c:pt idx="214">
                  <c:v>1.3696260000000001E-3</c:v>
                </c:pt>
                <c:pt idx="215">
                  <c:v>1.4194400000000003E-3</c:v>
                </c:pt>
                <c:pt idx="216">
                  <c:v>1.4025757999999999E-3</c:v>
                </c:pt>
                <c:pt idx="217">
                  <c:v>1.3351194E-3</c:v>
                </c:pt>
                <c:pt idx="218">
                  <c:v>1.2456100000000001E-3</c:v>
                </c:pt>
                <c:pt idx="219">
                  <c:v>1.1514302800000001E-3</c:v>
                </c:pt>
                <c:pt idx="220">
                  <c:v>1.0689258599999999E-3</c:v>
                </c:pt>
                <c:pt idx="221">
                  <c:v>1.0105500799999999E-3</c:v>
                </c:pt>
                <c:pt idx="222">
                  <c:v>9.5969825999999998E-4</c:v>
                </c:pt>
                <c:pt idx="223">
                  <c:v>8.9613341999999986E-4</c:v>
                </c:pt>
                <c:pt idx="224">
                  <c:v>8.0454827999999995E-4</c:v>
                </c:pt>
                <c:pt idx="225">
                  <c:v>6.7482427999999994E-4</c:v>
                </c:pt>
                <c:pt idx="226">
                  <c:v>5.2226884E-4</c:v>
                </c:pt>
                <c:pt idx="227">
                  <c:v>3.8346415999999998E-4</c:v>
                </c:pt>
                <c:pt idx="228">
                  <c:v>2.9187899999999999E-4</c:v>
                </c:pt>
                <c:pt idx="229">
                  <c:v>2.6904755999999995E-4</c:v>
                </c:pt>
                <c:pt idx="230">
                  <c:v>3.0900255999999999E-4</c:v>
                </c:pt>
                <c:pt idx="231">
                  <c:v>3.7723740000000002E-4</c:v>
                </c:pt>
                <c:pt idx="232">
                  <c:v>4.4988283999999998E-4</c:v>
                </c:pt>
                <c:pt idx="233">
                  <c:v>5.1292872E-4</c:v>
                </c:pt>
                <c:pt idx="234">
                  <c:v>5.619644E-4</c:v>
                </c:pt>
                <c:pt idx="235">
                  <c:v>6.1151895999999998E-4</c:v>
                </c:pt>
                <c:pt idx="236">
                  <c:v>6.7456482000000009E-4</c:v>
                </c:pt>
                <c:pt idx="237">
                  <c:v>7.3838903999999994E-4</c:v>
                </c:pt>
                <c:pt idx="238">
                  <c:v>7.8405187999999997E-4</c:v>
                </c:pt>
                <c:pt idx="239">
                  <c:v>7.9339200000000008E-4</c:v>
                </c:pt>
                <c:pt idx="240">
                  <c:v>7.6511215999999999E-4</c:v>
                </c:pt>
                <c:pt idx="241">
                  <c:v>7.2878943999999995E-4</c:v>
                </c:pt>
                <c:pt idx="242">
                  <c:v>7.186709600000001E-4</c:v>
                </c:pt>
                <c:pt idx="243">
                  <c:v>7.6070163999999996E-4</c:v>
                </c:pt>
                <c:pt idx="244">
                  <c:v>8.5384354000000008E-4</c:v>
                </c:pt>
                <c:pt idx="245">
                  <c:v>9.6592503999999991E-4</c:v>
                </c:pt>
                <c:pt idx="246">
                  <c:v>1.0551750799999999E-3</c:v>
                </c:pt>
                <c:pt idx="247">
                  <c:v>1.0995406E-3</c:v>
                </c:pt>
                <c:pt idx="248">
                  <c:v>1.0930542999999999E-3</c:v>
                </c:pt>
                <c:pt idx="249">
                  <c:v>1.06062324E-3</c:v>
                </c:pt>
                <c:pt idx="250">
                  <c:v>1.0486886399999999E-3</c:v>
                </c:pt>
                <c:pt idx="251">
                  <c:v>1.0826764399999998E-3</c:v>
                </c:pt>
                <c:pt idx="252">
                  <c:v>1.1711482399999998E-3</c:v>
                </c:pt>
                <c:pt idx="253">
                  <c:v>1.3112501399999998E-3</c:v>
                </c:pt>
                <c:pt idx="254">
                  <c:v>1.4946797999999999E-3</c:v>
                </c:pt>
                <c:pt idx="255">
                  <c:v>1.7035353999999999E-3</c:v>
                </c:pt>
                <c:pt idx="256">
                  <c:v>1.932628E-3</c:v>
                </c:pt>
                <c:pt idx="257">
                  <c:v>2.1785848000000002E-3</c:v>
                </c:pt>
                <c:pt idx="258">
                  <c:v>2.4318060000000003E-3</c:v>
                </c:pt>
                <c:pt idx="259">
                  <c:v>2.6811356000000001E-3</c:v>
                </c:pt>
                <c:pt idx="260">
                  <c:v>2.9346164000000003E-3</c:v>
                </c:pt>
                <c:pt idx="261">
                  <c:v>3.2215658000000003E-3</c:v>
                </c:pt>
                <c:pt idx="262">
                  <c:v>3.5671506E-3</c:v>
                </c:pt>
                <c:pt idx="263">
                  <c:v>3.9838241999999996E-3</c:v>
                </c:pt>
                <c:pt idx="264">
                  <c:v>4.4739215999999998E-3</c:v>
                </c:pt>
                <c:pt idx="265">
                  <c:v>5.0234323999999997E-3</c:v>
                </c:pt>
                <c:pt idx="266">
                  <c:v>5.6032987999999999E-3</c:v>
                </c:pt>
                <c:pt idx="267">
                  <c:v>6.2176716000000003E-3</c:v>
                </c:pt>
                <c:pt idx="268">
                  <c:v>6.9010576000000006E-3</c:v>
                </c:pt>
                <c:pt idx="269">
                  <c:v>7.6633158000000007E-3</c:v>
                </c:pt>
                <c:pt idx="270">
                  <c:v>8.4878407999999985E-3</c:v>
                </c:pt>
                <c:pt idx="271">
                  <c:v>9.3398677999999985E-3</c:v>
                </c:pt>
                <c:pt idx="272">
                  <c:v>1.0165950599999999E-2</c:v>
                </c:pt>
                <c:pt idx="273">
                  <c:v>1.0927171000000001E-2</c:v>
                </c:pt>
                <c:pt idx="274">
                  <c:v>1.1640394E-2</c:v>
                </c:pt>
                <c:pt idx="275">
                  <c:v>1.2355692E-2</c:v>
                </c:pt>
                <c:pt idx="276">
                  <c:v>1.3105238E-2</c:v>
                </c:pt>
                <c:pt idx="277">
                  <c:v>1.38841E-2</c:v>
                </c:pt>
                <c:pt idx="278">
                  <c:v>1.4666336000000002E-2</c:v>
                </c:pt>
                <c:pt idx="279">
                  <c:v>1.5403946000000002E-2</c:v>
                </c:pt>
                <c:pt idx="280">
                  <c:v>1.6048676000000001E-2</c:v>
                </c:pt>
                <c:pt idx="281">
                  <c:v>1.6615570000000003E-2</c:v>
                </c:pt>
                <c:pt idx="282">
                  <c:v>1.7148475999999999E-2</c:v>
                </c:pt>
                <c:pt idx="283">
                  <c:v>1.7658549999999999E-2</c:v>
                </c:pt>
                <c:pt idx="284">
                  <c:v>1.8140603999999998E-2</c:v>
                </c:pt>
                <c:pt idx="285">
                  <c:v>1.8578031999999998E-2</c:v>
                </c:pt>
                <c:pt idx="286">
                  <c:v>1.8925171999999997E-2</c:v>
                </c:pt>
                <c:pt idx="287">
                  <c:v>1.9154523999999999E-2</c:v>
                </c:pt>
                <c:pt idx="288">
                  <c:v>1.9289955999999997E-2</c:v>
                </c:pt>
                <c:pt idx="289">
                  <c:v>1.9354817999999999E-2</c:v>
                </c:pt>
                <c:pt idx="290">
                  <c:v>1.9365715999999998E-2</c:v>
                </c:pt>
                <c:pt idx="291">
                  <c:v>1.9349111999999998E-2</c:v>
                </c:pt>
                <c:pt idx="292">
                  <c:v>1.9315904000000002E-2</c:v>
                </c:pt>
                <c:pt idx="293">
                  <c:v>1.9240924E-2</c:v>
                </c:pt>
                <c:pt idx="294">
                  <c:v>1.9109904E-2</c:v>
                </c:pt>
                <c:pt idx="295">
                  <c:v>1.8915058000000002E-2</c:v>
                </c:pt>
                <c:pt idx="296">
                  <c:v>1.8648346000000003E-2</c:v>
                </c:pt>
                <c:pt idx="297">
                  <c:v>1.8328706E-2</c:v>
                </c:pt>
                <c:pt idx="298">
                  <c:v>1.7994278000000002E-2</c:v>
                </c:pt>
                <c:pt idx="299">
                  <c:v>1.7666594000000001E-2</c:v>
                </c:pt>
                <c:pt idx="300">
                  <c:v>1.7357850000000001E-2</c:v>
                </c:pt>
                <c:pt idx="301">
                  <c:v>1.7048847999999998E-2</c:v>
                </c:pt>
                <c:pt idx="302">
                  <c:v>1.6686139999999999E-2</c:v>
                </c:pt>
                <c:pt idx="303">
                  <c:v>1.6224840000000001E-2</c:v>
                </c:pt>
                <c:pt idx="304">
                  <c:v>1.5671955999999997E-2</c:v>
                </c:pt>
                <c:pt idx="305">
                  <c:v>1.5070037999999999E-2</c:v>
                </c:pt>
                <c:pt idx="306">
                  <c:v>1.4496397999999999E-2</c:v>
                </c:pt>
                <c:pt idx="307">
                  <c:v>1.4031726E-2</c:v>
                </c:pt>
                <c:pt idx="308">
                  <c:v>1.3694964E-2</c:v>
                </c:pt>
                <c:pt idx="309">
                  <c:v>1.3435776E-2</c:v>
                </c:pt>
                <c:pt idx="310">
                  <c:v>1.3188261999999997E-2</c:v>
                </c:pt>
                <c:pt idx="311">
                  <c:v>1.2894305999999999E-2</c:v>
                </c:pt>
                <c:pt idx="312">
                  <c:v>1.2522776000000003E-2</c:v>
                </c:pt>
                <c:pt idx="313">
                  <c:v>1.2099096E-2</c:v>
                </c:pt>
                <c:pt idx="314">
                  <c:v>1.1666078E-2</c:v>
                </c:pt>
                <c:pt idx="315">
                  <c:v>1.1240584000000001E-2</c:v>
                </c:pt>
                <c:pt idx="316">
                  <c:v>1.0812755199999999E-2</c:v>
                </c:pt>
                <c:pt idx="317">
                  <c:v>1.03696182E-2</c:v>
                </c:pt>
                <c:pt idx="318">
                  <c:v>9.9176605999999994E-3</c:v>
                </c:pt>
                <c:pt idx="319">
                  <c:v>9.4854198000000004E-3</c:v>
                </c:pt>
                <c:pt idx="320">
                  <c:v>9.1029927999999993E-3</c:v>
                </c:pt>
                <c:pt idx="321">
                  <c:v>8.7963251999999999E-3</c:v>
                </c:pt>
                <c:pt idx="322">
                  <c:v>8.5376555999999992E-3</c:v>
                </c:pt>
                <c:pt idx="323">
                  <c:v>8.2688673999999993E-3</c:v>
                </c:pt>
                <c:pt idx="324">
                  <c:v>7.9596053999999999E-3</c:v>
                </c:pt>
                <c:pt idx="325">
                  <c:v>7.6101289999999985E-3</c:v>
                </c:pt>
                <c:pt idx="326">
                  <c:v>7.2349672000000002E-3</c:v>
                </c:pt>
                <c:pt idx="327">
                  <c:v>6.8787451999999995E-3</c:v>
                </c:pt>
                <c:pt idx="328">
                  <c:v>6.5827152000000003E-3</c:v>
                </c:pt>
                <c:pt idx="329">
                  <c:v>6.3422067999999998E-3</c:v>
                </c:pt>
                <c:pt idx="330">
                  <c:v>6.1359455999999996E-3</c:v>
                </c:pt>
                <c:pt idx="331">
                  <c:v>5.9369489999999995E-3</c:v>
                </c:pt>
                <c:pt idx="332">
                  <c:v>5.7216069999999992E-3</c:v>
                </c:pt>
                <c:pt idx="333">
                  <c:v>5.4743529999999995E-3</c:v>
                </c:pt>
                <c:pt idx="334">
                  <c:v>5.2016731999999996E-3</c:v>
                </c:pt>
                <c:pt idx="335">
                  <c:v>4.9186153999999996E-3</c:v>
                </c:pt>
                <c:pt idx="336">
                  <c:v>4.6384113999999995E-3</c:v>
                </c:pt>
                <c:pt idx="337">
                  <c:v>4.3818173999999998E-3</c:v>
                </c:pt>
                <c:pt idx="338">
                  <c:v>4.1633621999999995E-3</c:v>
                </c:pt>
                <c:pt idx="339">
                  <c:v>3.9752624000000004E-3</c:v>
                </c:pt>
                <c:pt idx="340">
                  <c:v>3.8110317999999997E-3</c:v>
                </c:pt>
                <c:pt idx="341">
                  <c:v>3.6784540000000003E-3</c:v>
                </c:pt>
                <c:pt idx="342">
                  <c:v>3.5681885999999997E-3</c:v>
                </c:pt>
                <c:pt idx="343">
                  <c:v>3.4558475999999999E-3</c:v>
                </c:pt>
                <c:pt idx="344">
                  <c:v>3.3139296000000004E-3</c:v>
                </c:pt>
                <c:pt idx="345">
                  <c:v>3.1136357999999994E-3</c:v>
                </c:pt>
                <c:pt idx="346">
                  <c:v>2.8477016000000004E-3</c:v>
                </c:pt>
                <c:pt idx="347">
                  <c:v>2.5381802000000006E-3</c:v>
                </c:pt>
                <c:pt idx="348">
                  <c:v>2.2252858000000003E-3</c:v>
                </c:pt>
                <c:pt idx="349">
                  <c:v>1.9616865999999996E-3</c:v>
                </c:pt>
                <c:pt idx="350">
                  <c:v>1.7681384000000002E-3</c:v>
                </c:pt>
                <c:pt idx="351">
                  <c:v>1.6186961999999998E-3</c:v>
                </c:pt>
                <c:pt idx="352">
                  <c:v>1.4894910000000001E-3</c:v>
                </c:pt>
                <c:pt idx="353">
                  <c:v>1.3626210000000001E-3</c:v>
                </c:pt>
                <c:pt idx="354">
                  <c:v>1.23185914E-3</c:v>
                </c:pt>
                <c:pt idx="355">
                  <c:v>1.1317121400000001E-3</c:v>
                </c:pt>
                <c:pt idx="356">
                  <c:v>1.09538954E-3</c:v>
                </c:pt>
                <c:pt idx="357">
                  <c:v>1.11484814E-3</c:v>
                </c:pt>
                <c:pt idx="358">
                  <c:v>1.16466214E-3</c:v>
                </c:pt>
                <c:pt idx="359">
                  <c:v>1.2077305999999999E-3</c:v>
                </c:pt>
                <c:pt idx="360">
                  <c:v>1.2059144000000001E-3</c:v>
                </c:pt>
                <c:pt idx="361">
                  <c:v>1.1516897400000001E-3</c:v>
                </c:pt>
                <c:pt idx="362">
                  <c:v>1.0720392E-3</c:v>
                </c:pt>
                <c:pt idx="363">
                  <c:v>1.0089933200000002E-3</c:v>
                </c:pt>
                <c:pt idx="364">
                  <c:v>9.8071332000000027E-4</c:v>
                </c:pt>
                <c:pt idx="365">
                  <c:v>9.7630272000000001E-4</c:v>
                </c:pt>
                <c:pt idx="366">
                  <c:v>9.7085432000000008E-4</c:v>
                </c:pt>
                <c:pt idx="367">
                  <c:v>9.285643000000001E-4</c:v>
                </c:pt>
                <c:pt idx="368">
                  <c:v>8.3075240000000006E-4</c:v>
                </c:pt>
                <c:pt idx="369">
                  <c:v>7.0258515999999994E-4</c:v>
                </c:pt>
                <c:pt idx="370">
                  <c:v>5.7701235999999998E-4</c:v>
                </c:pt>
                <c:pt idx="371">
                  <c:v>4.6648749999999998E-4</c:v>
                </c:pt>
                <c:pt idx="372">
                  <c:v>3.7827518000000001E-4</c:v>
                </c:pt>
                <c:pt idx="373">
                  <c:v>3.0381360000000004E-4</c:v>
                </c:pt>
                <c:pt idx="374">
                  <c:v>2.2571975199999999E-4</c:v>
                </c:pt>
                <c:pt idx="375">
                  <c:v>1.40880256E-4</c:v>
                </c:pt>
                <c:pt idx="376">
                  <c:v>6.9013160000000009E-5</c:v>
                </c:pt>
                <c:pt idx="377">
                  <c:v>1.8939696E-5</c:v>
                </c:pt>
                <c:pt idx="378">
                  <c:v>-1.7901911999999998E-5</c:v>
                </c:pt>
                <c:pt idx="379">
                  <c:v>-4.8516783999999999E-5</c:v>
                </c:pt>
                <c:pt idx="380">
                  <c:v>-8.5877288000000006E-5</c:v>
                </c:pt>
                <c:pt idx="381">
                  <c:v>-1.4243695200000001E-4</c:v>
                </c:pt>
                <c:pt idx="382">
                  <c:v>-2.00034408E-4</c:v>
                </c:pt>
                <c:pt idx="383">
                  <c:v>-2.3013037999999999E-4</c:v>
                </c:pt>
                <c:pt idx="384">
                  <c:v>-2.340221E-4</c:v>
                </c:pt>
                <c:pt idx="385">
                  <c:v>-2.1067178E-4</c:v>
                </c:pt>
                <c:pt idx="386">
                  <c:v>-1.6916009999999999E-4</c:v>
                </c:pt>
                <c:pt idx="387">
                  <c:v>-1.4088026000000001E-4</c:v>
                </c:pt>
                <c:pt idx="388">
                  <c:v>-1.3646964E-4</c:v>
                </c:pt>
                <c:pt idx="389">
                  <c:v>-1.4139913999999999E-4</c:v>
                </c:pt>
                <c:pt idx="390">
                  <c:v>-1.5566878E-4</c:v>
                </c:pt>
                <c:pt idx="391">
                  <c:v>-1.6890062E-4</c:v>
                </c:pt>
                <c:pt idx="392">
                  <c:v>-1.6371166E-4</c:v>
                </c:pt>
                <c:pt idx="393">
                  <c:v>-1.5125815999999999E-4</c:v>
                </c:pt>
                <c:pt idx="394">
                  <c:v>-1.5022038000000001E-4</c:v>
                </c:pt>
                <c:pt idx="395">
                  <c:v>-1.7875966000000003E-4</c:v>
                </c:pt>
                <c:pt idx="396">
                  <c:v>-2.6048579999999997E-4</c:v>
                </c:pt>
                <c:pt idx="397">
                  <c:v>-3.9280430000000001E-4</c:v>
                </c:pt>
                <c:pt idx="398">
                  <c:v>-5.2719836000000007E-4</c:v>
                </c:pt>
                <c:pt idx="399">
                  <c:v>-6.0944337999999999E-4</c:v>
                </c:pt>
                <c:pt idx="400">
                  <c:v>-5.9517373999999992E-4</c:v>
                </c:pt>
                <c:pt idx="401">
                  <c:v>-4.7608709599999998E-4</c:v>
                </c:pt>
                <c:pt idx="402">
                  <c:v>-2.9161955600000007E-4</c:v>
                </c:pt>
                <c:pt idx="403">
                  <c:v>-9.6514655999999999E-5</c:v>
                </c:pt>
                <c:pt idx="404">
                  <c:v>7.0829324000000002E-5</c:v>
                </c:pt>
                <c:pt idx="405">
                  <c:v>1.9199152400000002E-4</c:v>
                </c:pt>
                <c:pt idx="406">
                  <c:v>2.7527433999999999E-4</c:v>
                </c:pt>
                <c:pt idx="407">
                  <c:v>3.4039580000000001E-4</c:v>
                </c:pt>
                <c:pt idx="408">
                  <c:v>3.9384207999999999E-4</c:v>
                </c:pt>
                <c:pt idx="409">
                  <c:v>4.3716989999999998E-4</c:v>
                </c:pt>
                <c:pt idx="410">
                  <c:v>4.7245484000000003E-4</c:v>
                </c:pt>
                <c:pt idx="411">
                  <c:v>4.9009729999999999E-4</c:v>
                </c:pt>
                <c:pt idx="412">
                  <c:v>4.7971938000000003E-4</c:v>
                </c:pt>
                <c:pt idx="413">
                  <c:v>4.2990535999999998E-4</c:v>
                </c:pt>
                <c:pt idx="414">
                  <c:v>3.2742338799999994E-4</c:v>
                </c:pt>
                <c:pt idx="415">
                  <c:v>1.7227348799999997E-4</c:v>
                </c:pt>
                <c:pt idx="416">
                  <c:v>-1.8161319999999851E-6</c:v>
                </c:pt>
                <c:pt idx="417">
                  <c:v>-1.56447152E-4</c:v>
                </c:pt>
                <c:pt idx="418">
                  <c:v>-2.7319875200000003E-4</c:v>
                </c:pt>
                <c:pt idx="419">
                  <c:v>-3.5051426E-4</c:v>
                </c:pt>
                <c:pt idx="420">
                  <c:v>-4.1122510000000007E-4</c:v>
                </c:pt>
                <c:pt idx="421">
                  <c:v>-4.8127606000000002E-4</c:v>
                </c:pt>
                <c:pt idx="422">
                  <c:v>-5.6611556E-4</c:v>
                </c:pt>
                <c:pt idx="423">
                  <c:v>-6.5017670000000005E-4</c:v>
                </c:pt>
                <c:pt idx="424">
                  <c:v>-7.1918985999999999E-4</c:v>
                </c:pt>
                <c:pt idx="425">
                  <c:v>-7.4487522000000008E-4</c:v>
                </c:pt>
                <c:pt idx="426">
                  <c:v>-7.1270366000000004E-4</c:v>
                </c:pt>
                <c:pt idx="427">
                  <c:v>-6.2708581999999997E-4</c:v>
                </c:pt>
                <c:pt idx="428">
                  <c:v>-4.9398900000000002E-4</c:v>
                </c:pt>
                <c:pt idx="429">
                  <c:v>-3.2716393999999998E-4</c:v>
                </c:pt>
                <c:pt idx="430">
                  <c:v>-1.5229598000000001E-4</c:v>
                </c:pt>
                <c:pt idx="431">
                  <c:v>1.9977499999999996E-5</c:v>
                </c:pt>
                <c:pt idx="432">
                  <c:v>1.8472698000000001E-4</c:v>
                </c:pt>
                <c:pt idx="433">
                  <c:v>3.1730491999999998E-4</c:v>
                </c:pt>
                <c:pt idx="434">
                  <c:v>3.9436098E-4</c:v>
                </c:pt>
                <c:pt idx="435">
                  <c:v>4.1485738000000003E-4</c:v>
                </c:pt>
                <c:pt idx="436">
                  <c:v>3.9306374E-4</c:v>
                </c:pt>
                <c:pt idx="437">
                  <c:v>3.6141108000000002E-4</c:v>
                </c:pt>
                <c:pt idx="438">
                  <c:v>3.6634058000000001E-4</c:v>
                </c:pt>
                <c:pt idx="439">
                  <c:v>4.3379706000000001E-4</c:v>
                </c:pt>
                <c:pt idx="440">
                  <c:v>5.3809515999999995E-4</c:v>
                </c:pt>
                <c:pt idx="441">
                  <c:v>6.2760471999999997E-4</c:v>
                </c:pt>
                <c:pt idx="442">
                  <c:v>6.6652194000000004E-4</c:v>
                </c:pt>
                <c:pt idx="443">
                  <c:v>6.4498775999999986E-4</c:v>
                </c:pt>
                <c:pt idx="444">
                  <c:v>5.8868753999999986E-4</c:v>
                </c:pt>
                <c:pt idx="445">
                  <c:v>5.4925144000000003E-4</c:v>
                </c:pt>
                <c:pt idx="446">
                  <c:v>5.6170494000000004E-4</c:v>
                </c:pt>
                <c:pt idx="447">
                  <c:v>6.1463231999999996E-4</c:v>
                </c:pt>
                <c:pt idx="448">
                  <c:v>6.8935334000000002E-4</c:v>
                </c:pt>
                <c:pt idx="449">
                  <c:v>7.7445227999999998E-4</c:v>
                </c:pt>
                <c:pt idx="450">
                  <c:v>8.4657882000000015E-4</c:v>
                </c:pt>
                <c:pt idx="451">
                  <c:v>8.8757161999999999E-4</c:v>
                </c:pt>
                <c:pt idx="452">
                  <c:v>8.8886885999999994E-4</c:v>
                </c:pt>
                <c:pt idx="453">
                  <c:v>8.3153085999999995E-4</c:v>
                </c:pt>
                <c:pt idx="454">
                  <c:v>7.0414190000000002E-4</c:v>
                </c:pt>
                <c:pt idx="455">
                  <c:v>5.3264676000000001E-4</c:v>
                </c:pt>
                <c:pt idx="456">
                  <c:v>3.6063272399999998E-4</c:v>
                </c:pt>
                <c:pt idx="457">
                  <c:v>2.2805480400000001E-4</c:v>
                </c:pt>
                <c:pt idx="458">
                  <c:v>1.5437156400000001E-4</c:v>
                </c:pt>
                <c:pt idx="459">
                  <c:v>1.3309682399999999E-4</c:v>
                </c:pt>
                <c:pt idx="460">
                  <c:v>1.40101924E-4</c:v>
                </c:pt>
                <c:pt idx="461">
                  <c:v>1.432153E-4</c:v>
                </c:pt>
                <c:pt idx="462">
                  <c:v>1.32318476E-4</c:v>
                </c:pt>
                <c:pt idx="463">
                  <c:v>1.1882718000000002E-4</c:v>
                </c:pt>
                <c:pt idx="464">
                  <c:v>1.0507644E-4</c:v>
                </c:pt>
                <c:pt idx="465">
                  <c:v>9.0028459999999991E-5</c:v>
                </c:pt>
                <c:pt idx="466">
                  <c:v>8.2504467999999995E-5</c:v>
                </c:pt>
                <c:pt idx="467">
                  <c:v>7.4721028000000002E-5</c:v>
                </c:pt>
                <c:pt idx="468">
                  <c:v>5.9413596000000006E-5</c:v>
                </c:pt>
                <c:pt idx="469">
                  <c:v>4.8516775999999997E-5</c:v>
                </c:pt>
                <c:pt idx="470">
                  <c:v>5.1630156000000005E-5</c:v>
                </c:pt>
                <c:pt idx="471">
                  <c:v>7.1607647999999993E-5</c:v>
                </c:pt>
                <c:pt idx="472">
                  <c:v>1.14157112E-4</c:v>
                </c:pt>
                <c:pt idx="473">
                  <c:v>1.6007940000000001E-4</c:v>
                </c:pt>
                <c:pt idx="474">
                  <c:v>1.7746242000000001E-4</c:v>
                </c:pt>
                <c:pt idx="475">
                  <c:v>1.4970148E-4</c:v>
                </c:pt>
                <c:pt idx="476">
                  <c:v>7.238598000000002E-5</c:v>
                </c:pt>
                <c:pt idx="477">
                  <c:v>-3.1393219999999991E-5</c:v>
                </c:pt>
                <c:pt idx="478">
                  <c:v>-1.1467601999999997E-4</c:v>
                </c:pt>
                <c:pt idx="479">
                  <c:v>-1.4762592000000001E-4</c:v>
                </c:pt>
                <c:pt idx="480">
                  <c:v>-1.2764842399999999E-4</c:v>
                </c:pt>
                <c:pt idx="481">
                  <c:v>-8.0688335999999996E-5</c:v>
                </c:pt>
                <c:pt idx="482">
                  <c:v>-6.6678136E-5</c:v>
                </c:pt>
                <c:pt idx="483">
                  <c:v>-1.2012443600000001E-4</c:v>
                </c:pt>
                <c:pt idx="484">
                  <c:v>-2.1949301600000001E-4</c:v>
                </c:pt>
                <c:pt idx="485">
                  <c:v>-3.2171553200000002E-4</c:v>
                </c:pt>
                <c:pt idx="486">
                  <c:v>-3.7827519999999998E-4</c:v>
                </c:pt>
                <c:pt idx="487">
                  <c:v>-3.6763784000000004E-4</c:v>
                </c:pt>
                <c:pt idx="488">
                  <c:v>-3.2145608000000003E-4</c:v>
                </c:pt>
                <c:pt idx="489">
                  <c:v>-2.7994439999999999E-4</c:v>
                </c:pt>
                <c:pt idx="490">
                  <c:v>-2.6930701999999996E-4</c:v>
                </c:pt>
                <c:pt idx="491">
                  <c:v>-2.9784629999999999E-4</c:v>
                </c:pt>
                <c:pt idx="492">
                  <c:v>-3.3909852000000001E-4</c:v>
                </c:pt>
                <c:pt idx="493">
                  <c:v>-3.5492486000000004E-4</c:v>
                </c:pt>
                <c:pt idx="494">
                  <c:v>-3.3754184000000002E-4</c:v>
                </c:pt>
                <c:pt idx="495">
                  <c:v>-2.7968494000000003E-4</c:v>
                </c:pt>
                <c:pt idx="496">
                  <c:v>-1.7227346E-4</c:v>
                </c:pt>
                <c:pt idx="497">
                  <c:v>-2.1534179999999993E-5</c:v>
                </c:pt>
                <c:pt idx="498">
                  <c:v>1.5956054000000001E-4</c:v>
                </c:pt>
                <c:pt idx="499">
                  <c:v>3.5674102000000002E-4</c:v>
                </c:pt>
                <c:pt idx="500">
                  <c:v>5.3290621999999997E-4</c:v>
                </c:pt>
                <c:pt idx="501">
                  <c:v>6.3850155999999991E-4</c:v>
                </c:pt>
                <c:pt idx="502">
                  <c:v>6.4628499999999992E-4</c:v>
                </c:pt>
                <c:pt idx="503">
                  <c:v>5.5703487999999993E-4</c:v>
                </c:pt>
                <c:pt idx="504">
                  <c:v>3.9980938400000003E-4</c:v>
                </c:pt>
                <c:pt idx="505">
                  <c:v>2.3531934E-4</c:v>
                </c:pt>
                <c:pt idx="506">
                  <c:v>1.1908662800000003E-4</c:v>
                </c:pt>
                <c:pt idx="507">
                  <c:v>6.4343107999999992E-5</c:v>
                </c:pt>
                <c:pt idx="508">
                  <c:v>5.2927387999999998E-5</c:v>
                </c:pt>
                <c:pt idx="509">
                  <c:v>5.6559660000000004E-5</c:v>
                </c:pt>
                <c:pt idx="510">
                  <c:v>4.3846703999999992E-5</c:v>
                </c:pt>
                <c:pt idx="511">
                  <c:v>1.4788527999999996E-5</c:v>
                </c:pt>
                <c:pt idx="512">
                  <c:v>4.1511559999999998E-6</c:v>
                </c:pt>
                <c:pt idx="513">
                  <c:v>3.9695536000000005E-5</c:v>
                </c:pt>
                <c:pt idx="514">
                  <c:v>1.1986498E-4</c:v>
                </c:pt>
                <c:pt idx="515">
                  <c:v>2.1015288E-4</c:v>
                </c:pt>
                <c:pt idx="516">
                  <c:v>2.4984842799999997E-4</c:v>
                </c:pt>
                <c:pt idx="517">
                  <c:v>1.9432655999999997E-4</c:v>
                </c:pt>
                <c:pt idx="518">
                  <c:v>5.8116359999999995E-5</c:v>
                </c:pt>
                <c:pt idx="519">
                  <c:v>-1.167516E-4</c:v>
                </c:pt>
                <c:pt idx="520">
                  <c:v>-2.7086370000000001E-4</c:v>
                </c:pt>
                <c:pt idx="521">
                  <c:v>-3.4947644000000002E-4</c:v>
                </c:pt>
                <c:pt idx="522">
                  <c:v>-3.4817920000000002E-4</c:v>
                </c:pt>
                <c:pt idx="523">
                  <c:v>-3.0277579999999998E-4</c:v>
                </c:pt>
                <c:pt idx="524">
                  <c:v>-2.4517834000000003E-4</c:v>
                </c:pt>
                <c:pt idx="525">
                  <c:v>-2.1715796000000001E-4</c:v>
                </c:pt>
                <c:pt idx="526">
                  <c:v>-2.5581572E-4</c:v>
                </c:pt>
                <c:pt idx="527">
                  <c:v>-3.5155203999999999E-4</c:v>
                </c:pt>
                <c:pt idx="528">
                  <c:v>-4.8361107999999995E-4</c:v>
                </c:pt>
                <c:pt idx="529">
                  <c:v>-6.1982129999999989E-4</c:v>
                </c:pt>
                <c:pt idx="530">
                  <c:v>-7.0595804000000008E-4</c:v>
                </c:pt>
                <c:pt idx="531">
                  <c:v>-6.9947184000000002E-4</c:v>
                </c:pt>
                <c:pt idx="532">
                  <c:v>-5.9413594000000001E-4</c:v>
                </c:pt>
                <c:pt idx="533">
                  <c:v>-4.0422E-4</c:v>
                </c:pt>
                <c:pt idx="534">
                  <c:v>-1.7123568000000007E-4</c:v>
                </c:pt>
                <c:pt idx="535">
                  <c:v>5.7078559999999997E-5</c:v>
                </c:pt>
                <c:pt idx="536">
                  <c:v>2.6411806000000001E-4</c:v>
                </c:pt>
                <c:pt idx="537">
                  <c:v>4.4573166000000007E-4</c:v>
                </c:pt>
                <c:pt idx="538">
                  <c:v>6.0295716000000001E-4</c:v>
                </c:pt>
                <c:pt idx="539">
                  <c:v>7.4176183999999997E-4</c:v>
                </c:pt>
                <c:pt idx="540">
                  <c:v>8.5436228000000008E-4</c:v>
                </c:pt>
                <c:pt idx="541">
                  <c:v>9.2285656000000004E-4</c:v>
                </c:pt>
                <c:pt idx="542">
                  <c:v>9.3712620000000022E-4</c:v>
                </c:pt>
                <c:pt idx="543">
                  <c:v>8.8783108000000006E-4</c:v>
                </c:pt>
                <c:pt idx="544">
                  <c:v>7.8119796000000003E-4</c:v>
                </c:pt>
                <c:pt idx="545">
                  <c:v>6.4810113999999998E-4</c:v>
                </c:pt>
                <c:pt idx="546">
                  <c:v>5.2149051999999998E-4</c:v>
                </c:pt>
                <c:pt idx="547">
                  <c:v>4.4209942E-4</c:v>
                </c:pt>
                <c:pt idx="548">
                  <c:v>4.4391556000000006E-4</c:v>
                </c:pt>
                <c:pt idx="549">
                  <c:v>5.1993382000000007E-4</c:v>
                </c:pt>
                <c:pt idx="550">
                  <c:v>6.2371301999999994E-4</c:v>
                </c:pt>
                <c:pt idx="551">
                  <c:v>6.9817460000000007E-4</c:v>
                </c:pt>
                <c:pt idx="552">
                  <c:v>6.9194785999999997E-4</c:v>
                </c:pt>
                <c:pt idx="553">
                  <c:v>6.1022173999999995E-4</c:v>
                </c:pt>
                <c:pt idx="554">
                  <c:v>5.0306970000000011E-4</c:v>
                </c:pt>
                <c:pt idx="555">
                  <c:v>4.2886755999999997E-4</c:v>
                </c:pt>
                <c:pt idx="556">
                  <c:v>4.2808920000000006E-4</c:v>
                </c:pt>
                <c:pt idx="557">
                  <c:v>5.0410746000000006E-4</c:v>
                </c:pt>
                <c:pt idx="558">
                  <c:v>6.0684885999999993E-4</c:v>
                </c:pt>
                <c:pt idx="559">
                  <c:v>6.7197031999999995E-4</c:v>
                </c:pt>
                <c:pt idx="560">
                  <c:v>6.7119198000000001E-4</c:v>
                </c:pt>
                <c:pt idx="561">
                  <c:v>6.0918391999999991E-4</c:v>
                </c:pt>
                <c:pt idx="562">
                  <c:v>5.1941490000000003E-4</c:v>
                </c:pt>
                <c:pt idx="563">
                  <c:v>4.5403400000000002E-4</c:v>
                </c:pt>
                <c:pt idx="564">
                  <c:v>4.4235884000000001E-4</c:v>
                </c:pt>
                <c:pt idx="565">
                  <c:v>4.6908197999999998E-4</c:v>
                </c:pt>
                <c:pt idx="566">
                  <c:v>5.1163144E-4</c:v>
                </c:pt>
                <c:pt idx="567">
                  <c:v>5.4198685999999998E-4</c:v>
                </c:pt>
                <c:pt idx="568">
                  <c:v>5.3342508000000003E-4</c:v>
                </c:pt>
                <c:pt idx="569">
                  <c:v>4.9424841999999992E-4</c:v>
                </c:pt>
                <c:pt idx="570">
                  <c:v>4.5455287999999995E-4</c:v>
                </c:pt>
                <c:pt idx="571">
                  <c:v>4.3768876000000004E-4</c:v>
                </c:pt>
                <c:pt idx="572">
                  <c:v>4.6908197999999998E-4</c:v>
                </c:pt>
                <c:pt idx="573">
                  <c:v>5.4977032000000001E-4</c:v>
                </c:pt>
                <c:pt idx="574">
                  <c:v>6.4498774000000005E-4</c:v>
                </c:pt>
                <c:pt idx="575">
                  <c:v>7.2074656000000001E-4</c:v>
                </c:pt>
                <c:pt idx="576">
                  <c:v>7.5447479999999993E-4</c:v>
                </c:pt>
                <c:pt idx="577">
                  <c:v>7.4435631999999997E-4</c:v>
                </c:pt>
                <c:pt idx="578">
                  <c:v>7.1244419999999997E-4</c:v>
                </c:pt>
                <c:pt idx="579">
                  <c:v>6.8909387999999995E-4</c:v>
                </c:pt>
                <c:pt idx="580">
                  <c:v>6.9376393999999995E-4</c:v>
                </c:pt>
                <c:pt idx="581">
                  <c:v>7.3501617999999994E-4</c:v>
                </c:pt>
                <c:pt idx="582">
                  <c:v>8.0843996000000006E-4</c:v>
                </c:pt>
                <c:pt idx="583">
                  <c:v>9.0313858000000001E-4</c:v>
                </c:pt>
                <c:pt idx="584">
                  <c:v>1.0082151199999998E-3</c:v>
                </c:pt>
                <c:pt idx="585">
                  <c:v>1.1091403599999999E-3</c:v>
                </c:pt>
                <c:pt idx="586">
                  <c:v>1.1877531399999998E-3</c:v>
                </c:pt>
                <c:pt idx="587">
                  <c:v>1.2207029999999998E-3</c:v>
                </c:pt>
                <c:pt idx="588">
                  <c:v>1.1981309999999998E-3</c:v>
                </c:pt>
                <c:pt idx="589">
                  <c:v>1.1337878000000001E-3</c:v>
                </c:pt>
                <c:pt idx="590">
                  <c:v>1.0460944200000001E-3</c:v>
                </c:pt>
                <c:pt idx="591">
                  <c:v>9.5217419999999993E-4</c:v>
                </c:pt>
                <c:pt idx="592">
                  <c:v>8.7018867999999992E-4</c:v>
                </c:pt>
                <c:pt idx="593">
                  <c:v>8.0999667999999999E-4</c:v>
                </c:pt>
                <c:pt idx="594">
                  <c:v>7.6848499999999996E-4</c:v>
                </c:pt>
                <c:pt idx="595">
                  <c:v>7.5006417999999987E-4</c:v>
                </c:pt>
                <c:pt idx="596">
                  <c:v>7.6329603999999995E-4</c:v>
                </c:pt>
                <c:pt idx="597">
                  <c:v>8.0662385999999994E-4</c:v>
                </c:pt>
              </c:numCache>
            </c:numRef>
          </c:val>
          <c:smooth val="0"/>
        </c:ser>
        <c:ser>
          <c:idx val="7"/>
          <c:order val="7"/>
          <c:marker>
            <c:symbol val="none"/>
          </c:marker>
          <c:val>
            <c:numRef>
              <c:f>Sheet1!$DL$2:$DL$599</c:f>
              <c:numCache>
                <c:formatCode>0.00E+00</c:formatCode>
                <c:ptCount val="598"/>
                <c:pt idx="0">
                  <c:v>9.13257E-4</c:v>
                </c:pt>
                <c:pt idx="1">
                  <c:v>1.0715200000000001E-3</c:v>
                </c:pt>
                <c:pt idx="2">
                  <c:v>1.1047298000000001E-3</c:v>
                </c:pt>
                <c:pt idx="3">
                  <c:v>1.1205561200000002E-3</c:v>
                </c:pt>
                <c:pt idx="4">
                  <c:v>1.0741149799999999E-3</c:v>
                </c:pt>
                <c:pt idx="5">
                  <c:v>9.9316712000000005E-4</c:v>
                </c:pt>
                <c:pt idx="6">
                  <c:v>9.2052162000000001E-4</c:v>
                </c:pt>
                <c:pt idx="7">
                  <c:v>8.8627437999999994E-4</c:v>
                </c:pt>
                <c:pt idx="8">
                  <c:v>9.0080346000000005E-4</c:v>
                </c:pt>
                <c:pt idx="9">
                  <c:v>9.6047660000000003E-4</c:v>
                </c:pt>
                <c:pt idx="10">
                  <c:v>1.03390046E-3</c:v>
                </c:pt>
                <c:pt idx="11">
                  <c:v>1.0899411600000001E-3</c:v>
                </c:pt>
                <c:pt idx="12">
                  <c:v>1.125226E-3</c:v>
                </c:pt>
                <c:pt idx="13">
                  <c:v>1.1446846E-3</c:v>
                </c:pt>
                <c:pt idx="14">
                  <c:v>1.1496139999999998E-3</c:v>
                </c:pt>
                <c:pt idx="15">
                  <c:v>1.1490949999999999E-3</c:v>
                </c:pt>
                <c:pt idx="16">
                  <c:v>1.1418305999999999E-3</c:v>
                </c:pt>
                <c:pt idx="17">
                  <c:v>1.1187397999999999E-3</c:v>
                </c:pt>
                <c:pt idx="18">
                  <c:v>1.0847521199999998E-3</c:v>
                </c:pt>
                <c:pt idx="19">
                  <c:v>1.0419432199999998E-3</c:v>
                </c:pt>
                <c:pt idx="20">
                  <c:v>9.9031309999999986E-4</c:v>
                </c:pt>
                <c:pt idx="21">
                  <c:v>9.4257457999999991E-4</c:v>
                </c:pt>
                <c:pt idx="22">
                  <c:v>9.0625188000000001E-4</c:v>
                </c:pt>
                <c:pt idx="23">
                  <c:v>8.7537758000000006E-4</c:v>
                </c:pt>
                <c:pt idx="24">
                  <c:v>8.5228669999999997E-4</c:v>
                </c:pt>
                <c:pt idx="25">
                  <c:v>8.3516313999999997E-4</c:v>
                </c:pt>
                <c:pt idx="26">
                  <c:v>8.136289599999999E-4</c:v>
                </c:pt>
                <c:pt idx="27">
                  <c:v>7.9157588000000004E-4</c:v>
                </c:pt>
                <c:pt idx="28">
                  <c:v>7.6589051999999996E-4</c:v>
                </c:pt>
                <c:pt idx="29">
                  <c:v>7.2152491999999998E-4</c:v>
                </c:pt>
                <c:pt idx="30">
                  <c:v>6.5847905999999999E-4</c:v>
                </c:pt>
                <c:pt idx="31">
                  <c:v>5.7597460000000003E-4</c:v>
                </c:pt>
                <c:pt idx="32">
                  <c:v>4.6596863999999997E-4</c:v>
                </c:pt>
                <c:pt idx="33">
                  <c:v>3.4195249199999995E-4</c:v>
                </c:pt>
                <c:pt idx="34">
                  <c:v>2.3869217599999999E-4</c:v>
                </c:pt>
                <c:pt idx="35">
                  <c:v>1.72014036E-4</c:v>
                </c:pt>
                <c:pt idx="36">
                  <c:v>1.5229597600000002E-4</c:v>
                </c:pt>
                <c:pt idx="37">
                  <c:v>1.8913759599999998E-4</c:v>
                </c:pt>
                <c:pt idx="38">
                  <c:v>2.7008538400000002E-4</c:v>
                </c:pt>
                <c:pt idx="39">
                  <c:v>3.7671851999999999E-4</c:v>
                </c:pt>
                <c:pt idx="40">
                  <c:v>4.9969686000000003E-4</c:v>
                </c:pt>
                <c:pt idx="41">
                  <c:v>6.2189687999999999E-4</c:v>
                </c:pt>
                <c:pt idx="42">
                  <c:v>7.0388245999999997E-4</c:v>
                </c:pt>
                <c:pt idx="43">
                  <c:v>7.2489773999999993E-4</c:v>
                </c:pt>
                <c:pt idx="44">
                  <c:v>6.8131048E-4</c:v>
                </c:pt>
                <c:pt idx="45">
                  <c:v>5.8609305999999996E-4</c:v>
                </c:pt>
                <c:pt idx="46">
                  <c:v>4.7478986000000007E-4</c:v>
                </c:pt>
                <c:pt idx="47">
                  <c:v>3.8839365999999997E-4</c:v>
                </c:pt>
                <c:pt idx="48">
                  <c:v>3.5103314000000004E-4</c:v>
                </c:pt>
                <c:pt idx="49">
                  <c:v>3.6763779999999998E-4</c:v>
                </c:pt>
                <c:pt idx="50">
                  <c:v>4.2912698000000004E-4</c:v>
                </c:pt>
                <c:pt idx="51">
                  <c:v>5.0773972000000005E-4</c:v>
                </c:pt>
                <c:pt idx="52">
                  <c:v>5.8427688000000006E-4</c:v>
                </c:pt>
                <c:pt idx="53">
                  <c:v>6.5899792000000004E-4</c:v>
                </c:pt>
                <c:pt idx="54">
                  <c:v>7.2593549999999999E-4</c:v>
                </c:pt>
                <c:pt idx="55">
                  <c:v>7.7497117999999999E-4</c:v>
                </c:pt>
                <c:pt idx="56">
                  <c:v>7.9702425999999995E-4</c:v>
                </c:pt>
                <c:pt idx="57">
                  <c:v>7.7263615999999995E-4</c:v>
                </c:pt>
                <c:pt idx="58">
                  <c:v>6.862399599999999E-4</c:v>
                </c:pt>
                <c:pt idx="59">
                  <c:v>5.5392148000000011E-4</c:v>
                </c:pt>
                <c:pt idx="60">
                  <c:v>4.0188494800000004E-4</c:v>
                </c:pt>
                <c:pt idx="61">
                  <c:v>2.6489640799999998E-4</c:v>
                </c:pt>
                <c:pt idx="62">
                  <c:v>1.8368916800000002E-4</c:v>
                </c:pt>
                <c:pt idx="63">
                  <c:v>1.6578726799999999E-4</c:v>
                </c:pt>
                <c:pt idx="64">
                  <c:v>1.8680256800000003E-4</c:v>
                </c:pt>
                <c:pt idx="65">
                  <c:v>2.2130916E-4</c:v>
                </c:pt>
                <c:pt idx="66">
                  <c:v>2.4958900000000004E-4</c:v>
                </c:pt>
                <c:pt idx="67">
                  <c:v>2.57113E-4</c:v>
                </c:pt>
                <c:pt idx="68">
                  <c:v>2.5296182000000004E-4</c:v>
                </c:pt>
                <c:pt idx="69">
                  <c:v>2.4932954000000002E-4</c:v>
                </c:pt>
                <c:pt idx="70">
                  <c:v>2.3661658000000003E-4</c:v>
                </c:pt>
                <c:pt idx="71">
                  <c:v>2.0210998800000002E-4</c:v>
                </c:pt>
                <c:pt idx="72">
                  <c:v>1.5022038800000003E-4</c:v>
                </c:pt>
                <c:pt idx="73">
                  <c:v>9.6514656000000013E-5</c:v>
                </c:pt>
                <c:pt idx="74">
                  <c:v>7.0310416000000001E-5</c:v>
                </c:pt>
                <c:pt idx="75">
                  <c:v>1.0559533599999999E-4</c:v>
                </c:pt>
                <c:pt idx="76">
                  <c:v>2.1196902800000003E-4</c:v>
                </c:pt>
                <c:pt idx="77">
                  <c:v>3.7230788800000003E-4</c:v>
                </c:pt>
                <c:pt idx="78">
                  <c:v>5.5132702000000003E-4</c:v>
                </c:pt>
                <c:pt idx="79">
                  <c:v>7.134820199999999E-4</c:v>
                </c:pt>
                <c:pt idx="80">
                  <c:v>8.4190869999999985E-4</c:v>
                </c:pt>
                <c:pt idx="81">
                  <c:v>9.3712607999999994E-4</c:v>
                </c:pt>
                <c:pt idx="82">
                  <c:v>1.00847434E-3</c:v>
                </c:pt>
                <c:pt idx="83">
                  <c:v>1.0590667200000002E-3</c:v>
                </c:pt>
                <c:pt idx="84">
                  <c:v>1.0738551999999999E-3</c:v>
                </c:pt>
                <c:pt idx="85">
                  <c:v>1.03831092E-3</c:v>
                </c:pt>
                <c:pt idx="86">
                  <c:v>9.6047653999999994E-4</c:v>
                </c:pt>
                <c:pt idx="87">
                  <c:v>8.5591893999999982E-4</c:v>
                </c:pt>
                <c:pt idx="88">
                  <c:v>7.5447474000000007E-4</c:v>
                </c:pt>
                <c:pt idx="89">
                  <c:v>6.8909390000000009E-4</c:v>
                </c:pt>
                <c:pt idx="90">
                  <c:v>6.7819708000000007E-4</c:v>
                </c:pt>
                <c:pt idx="91">
                  <c:v>7.1400091999999991E-4</c:v>
                </c:pt>
                <c:pt idx="92">
                  <c:v>7.7107947999999996E-4</c:v>
                </c:pt>
                <c:pt idx="93">
                  <c:v>8.2296908000000001E-4</c:v>
                </c:pt>
                <c:pt idx="94">
                  <c:v>8.4761663999999987E-4</c:v>
                </c:pt>
                <c:pt idx="95">
                  <c:v>8.2737969999999996E-4</c:v>
                </c:pt>
                <c:pt idx="96">
                  <c:v>7.6692829999999994E-4</c:v>
                </c:pt>
                <c:pt idx="97">
                  <c:v>6.8312660000000003E-4</c:v>
                </c:pt>
                <c:pt idx="98">
                  <c:v>5.7882850000000004E-4</c:v>
                </c:pt>
                <c:pt idx="99">
                  <c:v>4.6622805999999999E-4</c:v>
                </c:pt>
                <c:pt idx="100">
                  <c:v>3.5959492000000004E-4</c:v>
                </c:pt>
                <c:pt idx="101">
                  <c:v>2.63858612E-4</c:v>
                </c:pt>
                <c:pt idx="102">
                  <c:v>1.9718047200000004E-4</c:v>
                </c:pt>
                <c:pt idx="103">
                  <c:v>1.8083525199999998E-4</c:v>
                </c:pt>
                <c:pt idx="104">
                  <c:v>2.07558392E-4</c:v>
                </c:pt>
                <c:pt idx="105">
                  <c:v>2.6204247199999999E-4</c:v>
                </c:pt>
                <c:pt idx="106">
                  <c:v>3.1989938000000001E-4</c:v>
                </c:pt>
                <c:pt idx="107">
                  <c:v>3.4895756000000004E-4</c:v>
                </c:pt>
                <c:pt idx="108">
                  <c:v>3.4662252000000003E-4</c:v>
                </c:pt>
                <c:pt idx="109">
                  <c:v>3.3520682000000009E-4</c:v>
                </c:pt>
                <c:pt idx="110">
                  <c:v>3.3209346E-4</c:v>
                </c:pt>
                <c:pt idx="111">
                  <c:v>3.3987690000000001E-4</c:v>
                </c:pt>
                <c:pt idx="112">
                  <c:v>3.6218942000000001E-4</c:v>
                </c:pt>
                <c:pt idx="113">
                  <c:v>3.7568072000000003E-4</c:v>
                </c:pt>
                <c:pt idx="114">
                  <c:v>3.6789728000000002E-4</c:v>
                </c:pt>
                <c:pt idx="115">
                  <c:v>3.5700046000000001E-4</c:v>
                </c:pt>
                <c:pt idx="116">
                  <c:v>3.7178899999999997E-4</c:v>
                </c:pt>
                <c:pt idx="117">
                  <c:v>4.322404E-4</c:v>
                </c:pt>
                <c:pt idx="118">
                  <c:v>5.5729434E-4</c:v>
                </c:pt>
                <c:pt idx="119">
                  <c:v>7.2982725999999989E-4</c:v>
                </c:pt>
                <c:pt idx="120">
                  <c:v>9.002845399999999E-4</c:v>
                </c:pt>
                <c:pt idx="121">
                  <c:v>1.0359759000000001E-3</c:v>
                </c:pt>
                <c:pt idx="122">
                  <c:v>1.11432928E-3</c:v>
                </c:pt>
                <c:pt idx="123">
                  <c:v>1.1340473999999999E-3</c:v>
                </c:pt>
                <c:pt idx="124">
                  <c:v>1.1208156E-3</c:v>
                </c:pt>
                <c:pt idx="125">
                  <c:v>1.1189995999999998E-3</c:v>
                </c:pt>
                <c:pt idx="126">
                  <c:v>1.1553222000000001E-3</c:v>
                </c:pt>
                <c:pt idx="127">
                  <c:v>1.2326376E-3</c:v>
                </c:pt>
                <c:pt idx="128">
                  <c:v>1.3346005999999998E-3</c:v>
                </c:pt>
                <c:pt idx="129">
                  <c:v>1.4391579999999998E-3</c:v>
                </c:pt>
                <c:pt idx="130">
                  <c:v>1.5198461999999999E-3</c:v>
                </c:pt>
                <c:pt idx="131">
                  <c:v>1.553315E-3</c:v>
                </c:pt>
                <c:pt idx="132">
                  <c:v>1.5315214E-3</c:v>
                </c:pt>
                <c:pt idx="133">
                  <c:v>1.4661406000000001E-3</c:v>
                </c:pt>
                <c:pt idx="134">
                  <c:v>1.3776690000000002E-3</c:v>
                </c:pt>
                <c:pt idx="135">
                  <c:v>1.2795978000000002E-3</c:v>
                </c:pt>
                <c:pt idx="136">
                  <c:v>1.1797104E-3</c:v>
                </c:pt>
                <c:pt idx="137">
                  <c:v>1.0743744999999999E-3</c:v>
                </c:pt>
                <c:pt idx="138">
                  <c:v>9.4724488000000003E-4</c:v>
                </c:pt>
                <c:pt idx="139">
                  <c:v>7.9806219999999995E-4</c:v>
                </c:pt>
                <c:pt idx="140">
                  <c:v>6.5147397999999995E-4</c:v>
                </c:pt>
                <c:pt idx="141">
                  <c:v>5.3809517999999998E-4</c:v>
                </c:pt>
                <c:pt idx="142">
                  <c:v>4.9035673999999992E-4</c:v>
                </c:pt>
                <c:pt idx="143">
                  <c:v>5.2356607999999995E-4</c:v>
                </c:pt>
                <c:pt idx="144">
                  <c:v>6.1281620000000004E-4</c:v>
                </c:pt>
                <c:pt idx="145">
                  <c:v>7.1737374000000007E-4</c:v>
                </c:pt>
                <c:pt idx="146">
                  <c:v>8.1492618000000004E-4</c:v>
                </c:pt>
                <c:pt idx="147">
                  <c:v>8.9224167999999988E-4</c:v>
                </c:pt>
                <c:pt idx="148">
                  <c:v>9.4724476000000008E-4</c:v>
                </c:pt>
                <c:pt idx="149">
                  <c:v>9.9238872000000024E-4</c:v>
                </c:pt>
                <c:pt idx="150">
                  <c:v>1.0268954E-3</c:v>
                </c:pt>
                <c:pt idx="151">
                  <c:v>1.0411649599999999E-3</c:v>
                </c:pt>
                <c:pt idx="152">
                  <c:v>1.03857048E-3</c:v>
                </c:pt>
                <c:pt idx="153">
                  <c:v>1.02481964E-3</c:v>
                </c:pt>
                <c:pt idx="154">
                  <c:v>1.0051015800000001E-3</c:v>
                </c:pt>
                <c:pt idx="155">
                  <c:v>9.9342637999999994E-4</c:v>
                </c:pt>
                <c:pt idx="156">
                  <c:v>9.853835799999999E-4</c:v>
                </c:pt>
                <c:pt idx="157">
                  <c:v>9.7267064000000018E-4</c:v>
                </c:pt>
                <c:pt idx="158">
                  <c:v>9.5814153999999993E-4</c:v>
                </c:pt>
                <c:pt idx="159">
                  <c:v>9.3608846000000007E-4</c:v>
                </c:pt>
                <c:pt idx="160">
                  <c:v>8.8964722000000002E-4</c:v>
                </c:pt>
                <c:pt idx="161">
                  <c:v>8.193368000000001E-4</c:v>
                </c:pt>
                <c:pt idx="162">
                  <c:v>7.3216226000000011E-4</c:v>
                </c:pt>
                <c:pt idx="163">
                  <c:v>6.2630748000000003E-4</c:v>
                </c:pt>
                <c:pt idx="164">
                  <c:v>5.2071214000000009E-4</c:v>
                </c:pt>
                <c:pt idx="165">
                  <c:v>4.3561317999999994E-4</c:v>
                </c:pt>
                <c:pt idx="166">
                  <c:v>3.7490236000000001E-4</c:v>
                </c:pt>
                <c:pt idx="167">
                  <c:v>3.3494735999999996E-4</c:v>
                </c:pt>
                <c:pt idx="168">
                  <c:v>3.2171551999999996E-4</c:v>
                </c:pt>
                <c:pt idx="169">
                  <c:v>3.2249386000000001E-4</c:v>
                </c:pt>
                <c:pt idx="170">
                  <c:v>3.3390957999999998E-4</c:v>
                </c:pt>
                <c:pt idx="171">
                  <c:v>3.6582168E-4</c:v>
                </c:pt>
                <c:pt idx="172">
                  <c:v>4.0344166000000001E-4</c:v>
                </c:pt>
                <c:pt idx="173">
                  <c:v>4.2393804000000001E-4</c:v>
                </c:pt>
                <c:pt idx="174">
                  <c:v>4.1615460000000006E-4</c:v>
                </c:pt>
                <c:pt idx="175">
                  <c:v>3.7516182000000003E-4</c:v>
                </c:pt>
                <c:pt idx="176">
                  <c:v>3.1029981999999997E-4</c:v>
                </c:pt>
                <c:pt idx="177">
                  <c:v>2.6645309999999997E-4</c:v>
                </c:pt>
                <c:pt idx="178">
                  <c:v>2.7579324E-4</c:v>
                </c:pt>
                <c:pt idx="179">
                  <c:v>3.4195248E-4</c:v>
                </c:pt>
                <c:pt idx="180">
                  <c:v>4.5351512000000005E-4</c:v>
                </c:pt>
                <c:pt idx="181">
                  <c:v>5.7415844000000005E-4</c:v>
                </c:pt>
                <c:pt idx="182">
                  <c:v>6.5640346000000007E-4</c:v>
                </c:pt>
                <c:pt idx="183">
                  <c:v>6.7508371999999998E-4</c:v>
                </c:pt>
                <c:pt idx="184">
                  <c:v>6.301992199999999E-4</c:v>
                </c:pt>
                <c:pt idx="185">
                  <c:v>5.3991131999999993E-4</c:v>
                </c:pt>
                <c:pt idx="186">
                  <c:v>4.3846713999999998E-4</c:v>
                </c:pt>
                <c:pt idx="187">
                  <c:v>3.5258984E-4</c:v>
                </c:pt>
                <c:pt idx="188">
                  <c:v>3.0147858E-4</c:v>
                </c:pt>
                <c:pt idx="189">
                  <c:v>3.0718644000000001E-4</c:v>
                </c:pt>
                <c:pt idx="190">
                  <c:v>3.7256733999999997E-4</c:v>
                </c:pt>
                <c:pt idx="191">
                  <c:v>4.9165397999999998E-4</c:v>
                </c:pt>
                <c:pt idx="192">
                  <c:v>6.4446879999999998E-4</c:v>
                </c:pt>
                <c:pt idx="193">
                  <c:v>7.8301401999999998E-4</c:v>
                </c:pt>
                <c:pt idx="194">
                  <c:v>8.657779399999999E-4</c:v>
                </c:pt>
                <c:pt idx="195">
                  <c:v>8.7615586000000002E-4</c:v>
                </c:pt>
                <c:pt idx="196">
                  <c:v>8.0351042000000007E-4</c:v>
                </c:pt>
                <c:pt idx="197">
                  <c:v>6.6366800000000007E-4</c:v>
                </c:pt>
                <c:pt idx="198">
                  <c:v>5.1163148000000006E-4</c:v>
                </c:pt>
                <c:pt idx="199">
                  <c:v>3.8086968000000004E-4</c:v>
                </c:pt>
                <c:pt idx="200">
                  <c:v>2.8617113999999998E-4</c:v>
                </c:pt>
                <c:pt idx="201">
                  <c:v>2.5036732000000001E-4</c:v>
                </c:pt>
                <c:pt idx="202">
                  <c:v>2.7864715999999999E-4</c:v>
                </c:pt>
                <c:pt idx="203">
                  <c:v>3.4376859999999998E-4</c:v>
                </c:pt>
                <c:pt idx="204">
                  <c:v>4.2419747999999994E-4</c:v>
                </c:pt>
                <c:pt idx="205">
                  <c:v>5.1137201999999998E-4</c:v>
                </c:pt>
                <c:pt idx="206">
                  <c:v>5.7597458E-4</c:v>
                </c:pt>
                <c:pt idx="207">
                  <c:v>6.0607054000000001E-4</c:v>
                </c:pt>
                <c:pt idx="208">
                  <c:v>6.1644846000000002E-4</c:v>
                </c:pt>
                <c:pt idx="209">
                  <c:v>6.2319409999999991E-4</c:v>
                </c:pt>
                <c:pt idx="210">
                  <c:v>6.3149644000000003E-4</c:v>
                </c:pt>
                <c:pt idx="211">
                  <c:v>6.5666287999999998E-4</c:v>
                </c:pt>
                <c:pt idx="212">
                  <c:v>6.9947180000000007E-4</c:v>
                </c:pt>
                <c:pt idx="213">
                  <c:v>7.4331852000000006E-4</c:v>
                </c:pt>
                <c:pt idx="214">
                  <c:v>7.8327352E-4</c:v>
                </c:pt>
                <c:pt idx="215">
                  <c:v>8.2504463999999997E-4</c:v>
                </c:pt>
                <c:pt idx="216">
                  <c:v>8.6837245999999996E-4</c:v>
                </c:pt>
                <c:pt idx="217">
                  <c:v>9.1559195999999995E-4</c:v>
                </c:pt>
                <c:pt idx="218">
                  <c:v>9.7708121999999986E-4</c:v>
                </c:pt>
                <c:pt idx="219">
                  <c:v>1.03467876E-3</c:v>
                </c:pt>
                <c:pt idx="220">
                  <c:v>1.0562129999999999E-3</c:v>
                </c:pt>
                <c:pt idx="221">
                  <c:v>1.0367544000000001E-3</c:v>
                </c:pt>
                <c:pt idx="222">
                  <c:v>9.8149201999999996E-4</c:v>
                </c:pt>
                <c:pt idx="223">
                  <c:v>8.9743078000000009E-4</c:v>
                </c:pt>
                <c:pt idx="224">
                  <c:v>8.1622347999999996E-4</c:v>
                </c:pt>
                <c:pt idx="225">
                  <c:v>7.5784761999999999E-4</c:v>
                </c:pt>
                <c:pt idx="226">
                  <c:v>7.1322256000000005E-4</c:v>
                </c:pt>
                <c:pt idx="227">
                  <c:v>6.7715928000000006E-4</c:v>
                </c:pt>
                <c:pt idx="228">
                  <c:v>6.4602551999999992E-4</c:v>
                </c:pt>
                <c:pt idx="229">
                  <c:v>6.2319407999999999E-4</c:v>
                </c:pt>
                <c:pt idx="230">
                  <c:v>6.2968028000000005E-4</c:v>
                </c:pt>
                <c:pt idx="231">
                  <c:v>6.727486600000001E-4</c:v>
                </c:pt>
                <c:pt idx="232">
                  <c:v>7.2645439999999999E-4</c:v>
                </c:pt>
                <c:pt idx="233">
                  <c:v>7.5551257999999992E-4</c:v>
                </c:pt>
                <c:pt idx="234">
                  <c:v>7.3631343999999992E-4</c:v>
                </c:pt>
                <c:pt idx="235">
                  <c:v>6.7015419999999991E-4</c:v>
                </c:pt>
                <c:pt idx="236">
                  <c:v>5.8297966000000004E-4</c:v>
                </c:pt>
                <c:pt idx="237">
                  <c:v>5.1526374000000004E-4</c:v>
                </c:pt>
                <c:pt idx="238">
                  <c:v>4.9710238000000003E-4</c:v>
                </c:pt>
                <c:pt idx="239">
                  <c:v>5.1240980000000008E-4</c:v>
                </c:pt>
                <c:pt idx="240">
                  <c:v>5.3212786000000011E-4</c:v>
                </c:pt>
                <c:pt idx="241">
                  <c:v>5.3627903999999991E-4</c:v>
                </c:pt>
                <c:pt idx="242">
                  <c:v>5.0722085999999999E-4</c:v>
                </c:pt>
                <c:pt idx="243">
                  <c:v>4.4858559999999998E-4</c:v>
                </c:pt>
                <c:pt idx="244">
                  <c:v>3.9799324000000004E-4</c:v>
                </c:pt>
                <c:pt idx="245">
                  <c:v>3.8787476000000002E-4</c:v>
                </c:pt>
                <c:pt idx="246">
                  <c:v>4.4183994000000001E-4</c:v>
                </c:pt>
                <c:pt idx="247">
                  <c:v>5.7960675999999998E-4</c:v>
                </c:pt>
                <c:pt idx="248">
                  <c:v>7.8249519999999998E-4</c:v>
                </c:pt>
                <c:pt idx="249">
                  <c:v>1.0076960199999999E-3</c:v>
                </c:pt>
                <c:pt idx="250">
                  <c:v>1.2077303399999999E-3</c:v>
                </c:pt>
                <c:pt idx="251">
                  <c:v>1.3423837999999998E-3</c:v>
                </c:pt>
                <c:pt idx="252">
                  <c:v>1.4051701999999999E-3</c:v>
                </c:pt>
                <c:pt idx="253">
                  <c:v>1.4378606E-3</c:v>
                </c:pt>
                <c:pt idx="254">
                  <c:v>1.4855990000000002E-3</c:v>
                </c:pt>
                <c:pt idx="255">
                  <c:v>1.5870432000000001E-3</c:v>
                </c:pt>
                <c:pt idx="256">
                  <c:v>1.7580194000000001E-3</c:v>
                </c:pt>
                <c:pt idx="257">
                  <c:v>1.9731017999999999E-3</c:v>
                </c:pt>
                <c:pt idx="258">
                  <c:v>2.1941514000000002E-3</c:v>
                </c:pt>
                <c:pt idx="259">
                  <c:v>2.3923697999999999E-3</c:v>
                </c:pt>
                <c:pt idx="260">
                  <c:v>2.5470007999999996E-3</c:v>
                </c:pt>
                <c:pt idx="261">
                  <c:v>2.6689414000000003E-3</c:v>
                </c:pt>
                <c:pt idx="262">
                  <c:v>2.7984060000000002E-3</c:v>
                </c:pt>
                <c:pt idx="263">
                  <c:v>2.9647122000000001E-3</c:v>
                </c:pt>
                <c:pt idx="264">
                  <c:v>3.1893942E-3</c:v>
                </c:pt>
                <c:pt idx="265">
                  <c:v>3.4693386000000008E-3</c:v>
                </c:pt>
                <c:pt idx="266">
                  <c:v>3.7666659999999997E-3</c:v>
                </c:pt>
                <c:pt idx="267">
                  <c:v>4.0385675999999992E-3</c:v>
                </c:pt>
                <c:pt idx="268">
                  <c:v>4.2637686000000004E-3</c:v>
                </c:pt>
                <c:pt idx="269">
                  <c:v>4.4394147999999994E-3</c:v>
                </c:pt>
                <c:pt idx="270">
                  <c:v>4.5976781999999992E-3</c:v>
                </c:pt>
                <c:pt idx="271">
                  <c:v>4.778254E-3</c:v>
                </c:pt>
                <c:pt idx="272">
                  <c:v>4.9772505999999992E-3</c:v>
                </c:pt>
                <c:pt idx="273">
                  <c:v>5.1715770000000001E-3</c:v>
                </c:pt>
                <c:pt idx="274">
                  <c:v>5.3378831999999991E-3</c:v>
                </c:pt>
                <c:pt idx="275">
                  <c:v>5.4450352E-3</c:v>
                </c:pt>
                <c:pt idx="276">
                  <c:v>5.4899198000000005E-3</c:v>
                </c:pt>
                <c:pt idx="277">
                  <c:v>5.5148267999999999E-3</c:v>
                </c:pt>
                <c:pt idx="278">
                  <c:v>5.5464795999999993E-3</c:v>
                </c:pt>
                <c:pt idx="279">
                  <c:v>5.5911045999999997E-3</c:v>
                </c:pt>
                <c:pt idx="280">
                  <c:v>5.6557072000000003E-3</c:v>
                </c:pt>
                <c:pt idx="281">
                  <c:v>5.7190125999999992E-3</c:v>
                </c:pt>
                <c:pt idx="282">
                  <c:v>5.7421034000000003E-3</c:v>
                </c:pt>
                <c:pt idx="283">
                  <c:v>5.7096724E-3</c:v>
                </c:pt>
                <c:pt idx="284">
                  <c:v>5.6199034E-3</c:v>
                </c:pt>
                <c:pt idx="285">
                  <c:v>5.4714989999999995E-3</c:v>
                </c:pt>
                <c:pt idx="286">
                  <c:v>5.2857342000000003E-3</c:v>
                </c:pt>
                <c:pt idx="287">
                  <c:v>5.0968562000000004E-3</c:v>
                </c:pt>
                <c:pt idx="288">
                  <c:v>4.9256203999999996E-3</c:v>
                </c:pt>
                <c:pt idx="289">
                  <c:v>4.7754E-3</c:v>
                </c:pt>
                <c:pt idx="290">
                  <c:v>4.6378926000000004E-3</c:v>
                </c:pt>
                <c:pt idx="291">
                  <c:v>4.4855965999999999E-3</c:v>
                </c:pt>
                <c:pt idx="292">
                  <c:v>4.2943833999999998E-3</c:v>
                </c:pt>
                <c:pt idx="293">
                  <c:v>4.0725554000000004E-3</c:v>
                </c:pt>
                <c:pt idx="294">
                  <c:v>3.8486517999999996E-3</c:v>
                </c:pt>
                <c:pt idx="295">
                  <c:v>3.6486174000000004E-3</c:v>
                </c:pt>
                <c:pt idx="296">
                  <c:v>3.4981376000000003E-3</c:v>
                </c:pt>
                <c:pt idx="297">
                  <c:v>3.4062929999999999E-3</c:v>
                </c:pt>
                <c:pt idx="298">
                  <c:v>3.3507711999999994E-3</c:v>
                </c:pt>
                <c:pt idx="299">
                  <c:v>3.3141889999999999E-3</c:v>
                </c:pt>
                <c:pt idx="300">
                  <c:v>3.2851307999999997E-3</c:v>
                </c:pt>
                <c:pt idx="301">
                  <c:v>3.2545158000000006E-3</c:v>
                </c:pt>
                <c:pt idx="302">
                  <c:v>3.2205280000000003E-3</c:v>
                </c:pt>
                <c:pt idx="303">
                  <c:v>3.1831674000000003E-3</c:v>
                </c:pt>
                <c:pt idx="304">
                  <c:v>3.1351695999999999E-3</c:v>
                </c:pt>
                <c:pt idx="305">
                  <c:v>3.0806855999999999E-3</c:v>
                </c:pt>
                <c:pt idx="306">
                  <c:v>3.0274987999999998E-3</c:v>
                </c:pt>
                <c:pt idx="307">
                  <c:v>2.9776847999999998E-3</c:v>
                </c:pt>
                <c:pt idx="308">
                  <c:v>2.9353947999999999E-3</c:v>
                </c:pt>
                <c:pt idx="309">
                  <c:v>2.8944019999999999E-3</c:v>
                </c:pt>
                <c:pt idx="310">
                  <c:v>2.8492579999999995E-3</c:v>
                </c:pt>
                <c:pt idx="311">
                  <c:v>2.8061895999999995E-3</c:v>
                </c:pt>
                <c:pt idx="312">
                  <c:v>2.7680508E-3</c:v>
                </c:pt>
                <c:pt idx="313">
                  <c:v>2.7392520000000002E-3</c:v>
                </c:pt>
                <c:pt idx="314">
                  <c:v>2.7299118000000001E-3</c:v>
                </c:pt>
                <c:pt idx="315">
                  <c:v>2.7351008000000001E-3</c:v>
                </c:pt>
                <c:pt idx="316">
                  <c:v>2.7343224000000001E-3</c:v>
                </c:pt>
                <c:pt idx="317">
                  <c:v>2.7179772E-3</c:v>
                </c:pt>
                <c:pt idx="318">
                  <c:v>2.67439E-3</c:v>
                </c:pt>
                <c:pt idx="319">
                  <c:v>2.5817672000000001E-3</c:v>
                </c:pt>
                <c:pt idx="320">
                  <c:v>2.4302496E-3</c:v>
                </c:pt>
                <c:pt idx="321">
                  <c:v>2.2322907999999999E-3</c:v>
                </c:pt>
                <c:pt idx="322">
                  <c:v>2.0013820000000003E-3</c:v>
                </c:pt>
                <c:pt idx="323">
                  <c:v>1.7650248000000001E-3</c:v>
                </c:pt>
                <c:pt idx="324">
                  <c:v>1.5592824000000001E-3</c:v>
                </c:pt>
                <c:pt idx="325">
                  <c:v>1.3880466000000002E-3</c:v>
                </c:pt>
                <c:pt idx="326">
                  <c:v>1.2396423999999999E-3</c:v>
                </c:pt>
                <c:pt idx="327">
                  <c:v>1.11432902E-3</c:v>
                </c:pt>
                <c:pt idx="328">
                  <c:v>9.8745899999999999E-4</c:v>
                </c:pt>
                <c:pt idx="329">
                  <c:v>8.3723865999999999E-4</c:v>
                </c:pt>
                <c:pt idx="330">
                  <c:v>6.8909390000000009E-4</c:v>
                </c:pt>
                <c:pt idx="331">
                  <c:v>5.5807266000000003E-4</c:v>
                </c:pt>
                <c:pt idx="332">
                  <c:v>4.5610959999999999E-4</c:v>
                </c:pt>
                <c:pt idx="333">
                  <c:v>4.2523528000000001E-4</c:v>
                </c:pt>
                <c:pt idx="334">
                  <c:v>4.7945991999999991E-4</c:v>
                </c:pt>
                <c:pt idx="335">
                  <c:v>5.9647097999999997E-4</c:v>
                </c:pt>
                <c:pt idx="336">
                  <c:v>7.6173941999999994E-4</c:v>
                </c:pt>
                <c:pt idx="337">
                  <c:v>9.2960226000000001E-4</c:v>
                </c:pt>
                <c:pt idx="338">
                  <c:v>1.0396081999999999E-3</c:v>
                </c:pt>
                <c:pt idx="339">
                  <c:v>1.06788804E-3</c:v>
                </c:pt>
                <c:pt idx="340">
                  <c:v>1.0087338799999999E-3</c:v>
                </c:pt>
                <c:pt idx="341">
                  <c:v>8.7641533999999991E-4</c:v>
                </c:pt>
                <c:pt idx="342">
                  <c:v>7.1918987999999991E-4</c:v>
                </c:pt>
                <c:pt idx="343">
                  <c:v>5.8168245999999993E-4</c:v>
                </c:pt>
                <c:pt idx="344">
                  <c:v>4.9061619999999999E-4</c:v>
                </c:pt>
                <c:pt idx="345">
                  <c:v>4.6233638000000004E-4</c:v>
                </c:pt>
                <c:pt idx="346">
                  <c:v>4.9502681999999995E-4</c:v>
                </c:pt>
                <c:pt idx="347">
                  <c:v>5.6974784000000012E-4</c:v>
                </c:pt>
                <c:pt idx="348">
                  <c:v>6.5770070000000002E-4</c:v>
                </c:pt>
                <c:pt idx="349">
                  <c:v>7.3916737999999999E-4</c:v>
                </c:pt>
                <c:pt idx="350">
                  <c:v>8.0740219999999999E-4</c:v>
                </c:pt>
                <c:pt idx="351">
                  <c:v>8.5436228000000008E-4</c:v>
                </c:pt>
                <c:pt idx="352">
                  <c:v>8.9120390000000001E-4</c:v>
                </c:pt>
                <c:pt idx="353">
                  <c:v>9.4101785999999997E-4</c:v>
                </c:pt>
                <c:pt idx="354">
                  <c:v>1.0043230999999999E-3</c:v>
                </c:pt>
                <c:pt idx="355">
                  <c:v>1.0678879600000001E-3</c:v>
                </c:pt>
                <c:pt idx="356">
                  <c:v>1.1337877800000002E-3</c:v>
                </c:pt>
                <c:pt idx="357">
                  <c:v>1.1864558000000002E-3</c:v>
                </c:pt>
                <c:pt idx="358">
                  <c:v>1.2142168E-3</c:v>
                </c:pt>
                <c:pt idx="359">
                  <c:v>1.2282270000000001E-3</c:v>
                </c:pt>
                <c:pt idx="360">
                  <c:v>1.2349726000000002E-3</c:v>
                </c:pt>
                <c:pt idx="361">
                  <c:v>1.2199246E-3</c:v>
                </c:pt>
                <c:pt idx="362">
                  <c:v>1.17140774E-3</c:v>
                </c:pt>
                <c:pt idx="363">
                  <c:v>1.0863088000000001E-3</c:v>
                </c:pt>
                <c:pt idx="364">
                  <c:v>9.6800057999999985E-4</c:v>
                </c:pt>
                <c:pt idx="365">
                  <c:v>8.4216824000000014E-4</c:v>
                </c:pt>
                <c:pt idx="366">
                  <c:v>7.3864848000000009E-4</c:v>
                </c:pt>
                <c:pt idx="367">
                  <c:v>6.7715929999999998E-4</c:v>
                </c:pt>
                <c:pt idx="368">
                  <c:v>6.509550400000001E-4</c:v>
                </c:pt>
                <c:pt idx="369">
                  <c:v>6.4446883999999993E-4</c:v>
                </c:pt>
                <c:pt idx="370">
                  <c:v>6.4680388E-4</c:v>
                </c:pt>
                <c:pt idx="371">
                  <c:v>6.4991726000000001E-4</c:v>
                </c:pt>
                <c:pt idx="372">
                  <c:v>6.4680388E-4</c:v>
                </c:pt>
                <c:pt idx="373">
                  <c:v>6.4394996000000006E-4</c:v>
                </c:pt>
                <c:pt idx="374">
                  <c:v>6.4680388E-4</c:v>
                </c:pt>
                <c:pt idx="375">
                  <c:v>6.4810112000000006E-4</c:v>
                </c:pt>
                <c:pt idx="376">
                  <c:v>6.4550664000000005E-4</c:v>
                </c:pt>
                <c:pt idx="377">
                  <c:v>6.5147396000000003E-4</c:v>
                </c:pt>
                <c:pt idx="378">
                  <c:v>6.7404594E-4</c:v>
                </c:pt>
                <c:pt idx="379">
                  <c:v>6.9687736000000001E-4</c:v>
                </c:pt>
                <c:pt idx="380">
                  <c:v>6.906506E-4</c:v>
                </c:pt>
                <c:pt idx="381">
                  <c:v>6.3616651999999995E-4</c:v>
                </c:pt>
                <c:pt idx="382">
                  <c:v>5.1915545999999999E-4</c:v>
                </c:pt>
                <c:pt idx="383">
                  <c:v>3.5725989600000001E-4</c:v>
                </c:pt>
                <c:pt idx="384">
                  <c:v>2.09633984E-4</c:v>
                </c:pt>
                <c:pt idx="385">
                  <c:v>1.2453504400000001E-4</c:v>
                </c:pt>
                <c:pt idx="386">
                  <c:v>1.19605524E-4</c:v>
                </c:pt>
                <c:pt idx="387">
                  <c:v>1.89915944E-4</c:v>
                </c:pt>
                <c:pt idx="388">
                  <c:v>2.8980342800000001E-4</c:v>
                </c:pt>
                <c:pt idx="389">
                  <c:v>3.8138858000000004E-4</c:v>
                </c:pt>
                <c:pt idx="390">
                  <c:v>4.6285525999999996E-4</c:v>
                </c:pt>
                <c:pt idx="391">
                  <c:v>5.3576016000000005E-4</c:v>
                </c:pt>
                <c:pt idx="392">
                  <c:v>6.0607055999999993E-4</c:v>
                </c:pt>
                <c:pt idx="393">
                  <c:v>6.8001324000000005E-4</c:v>
                </c:pt>
                <c:pt idx="394">
                  <c:v>7.3397841999999999E-4</c:v>
                </c:pt>
                <c:pt idx="395">
                  <c:v>7.5213978E-4</c:v>
                </c:pt>
                <c:pt idx="396">
                  <c:v>7.4020516000000008E-4</c:v>
                </c:pt>
                <c:pt idx="397">
                  <c:v>7.0362300000000012E-4</c:v>
                </c:pt>
                <c:pt idx="398">
                  <c:v>6.6133297999999992E-4</c:v>
                </c:pt>
                <c:pt idx="399">
                  <c:v>6.3979880000000007E-4</c:v>
                </c:pt>
                <c:pt idx="400">
                  <c:v>6.3538818000000001E-4</c:v>
                </c:pt>
                <c:pt idx="401">
                  <c:v>6.3772321999999997E-4</c:v>
                </c:pt>
                <c:pt idx="402">
                  <c:v>6.5796015999999998E-4</c:v>
                </c:pt>
                <c:pt idx="403">
                  <c:v>7.0336356000000007E-4</c:v>
                </c:pt>
                <c:pt idx="404">
                  <c:v>7.6433384000000007E-4</c:v>
                </c:pt>
                <c:pt idx="405">
                  <c:v>8.4424378000000008E-4</c:v>
                </c:pt>
                <c:pt idx="406">
                  <c:v>9.4983912000000013E-4</c:v>
                </c:pt>
                <c:pt idx="407">
                  <c:v>1.0549154800000003E-3</c:v>
                </c:pt>
                <c:pt idx="408">
                  <c:v>1.1384576399999999E-3</c:v>
                </c:pt>
                <c:pt idx="409">
                  <c:v>1.1968334000000001E-3</c:v>
                </c:pt>
                <c:pt idx="410">
                  <c:v>1.2194053999999999E-3</c:v>
                </c:pt>
                <c:pt idx="411">
                  <c:v>1.1913850000000001E-3</c:v>
                </c:pt>
                <c:pt idx="412">
                  <c:v>1.1285986599999999E-3</c:v>
                </c:pt>
                <c:pt idx="413">
                  <c:v>1.05283994E-3</c:v>
                </c:pt>
                <c:pt idx="414">
                  <c:v>9.7656226000000009E-4</c:v>
                </c:pt>
                <c:pt idx="415">
                  <c:v>9.0002512E-4</c:v>
                </c:pt>
                <c:pt idx="416">
                  <c:v>8.2348798000000012E-4</c:v>
                </c:pt>
                <c:pt idx="417">
                  <c:v>7.4746972000000001E-4</c:v>
                </c:pt>
                <c:pt idx="418">
                  <c:v>6.7378648000000004E-4</c:v>
                </c:pt>
                <c:pt idx="419">
                  <c:v>6.2319412000000005E-4</c:v>
                </c:pt>
                <c:pt idx="420">
                  <c:v>6.2111854000000005E-4</c:v>
                </c:pt>
                <c:pt idx="421">
                  <c:v>6.6470580000000008E-4</c:v>
                </c:pt>
                <c:pt idx="422">
                  <c:v>7.2878946000000009E-4</c:v>
                </c:pt>
                <c:pt idx="423">
                  <c:v>7.8327353999999992E-4</c:v>
                </c:pt>
                <c:pt idx="424">
                  <c:v>8.0273213999999989E-4</c:v>
                </c:pt>
                <c:pt idx="425">
                  <c:v>7.8612746000000008E-4</c:v>
                </c:pt>
                <c:pt idx="426">
                  <c:v>7.6251767999999998E-4</c:v>
                </c:pt>
                <c:pt idx="427">
                  <c:v>7.5862596000000003E-4</c:v>
                </c:pt>
                <c:pt idx="428">
                  <c:v>7.8768414000000007E-4</c:v>
                </c:pt>
                <c:pt idx="429">
                  <c:v>8.3490368000000011E-4</c:v>
                </c:pt>
                <c:pt idx="430">
                  <c:v>8.8342046000000011E-4</c:v>
                </c:pt>
                <c:pt idx="431">
                  <c:v>9.267482800000001E-4</c:v>
                </c:pt>
                <c:pt idx="432">
                  <c:v>9.6333053999999999E-4</c:v>
                </c:pt>
                <c:pt idx="433">
                  <c:v>1.00639884E-3</c:v>
                </c:pt>
                <c:pt idx="434">
                  <c:v>1.0699635400000002E-3</c:v>
                </c:pt>
                <c:pt idx="435">
                  <c:v>1.1387173599999999E-3</c:v>
                </c:pt>
                <c:pt idx="436">
                  <c:v>1.1786723999999999E-3</c:v>
                </c:pt>
                <c:pt idx="437">
                  <c:v>1.1745212000000001E-3</c:v>
                </c:pt>
                <c:pt idx="438">
                  <c:v>1.10939982E-3</c:v>
                </c:pt>
                <c:pt idx="439">
                  <c:v>9.9394552000000008E-4</c:v>
                </c:pt>
                <c:pt idx="440">
                  <c:v>8.7018871999999998E-4</c:v>
                </c:pt>
                <c:pt idx="441">
                  <c:v>7.7445235999999999E-4</c:v>
                </c:pt>
                <c:pt idx="442">
                  <c:v>7.2619495999999995E-4</c:v>
                </c:pt>
                <c:pt idx="443">
                  <c:v>7.3112448000000013E-4</c:v>
                </c:pt>
                <c:pt idx="444">
                  <c:v>7.6225824000000005E-4</c:v>
                </c:pt>
                <c:pt idx="445">
                  <c:v>7.7912236000000001E-4</c:v>
                </c:pt>
                <c:pt idx="446">
                  <c:v>7.7263615999999995E-4</c:v>
                </c:pt>
                <c:pt idx="447">
                  <c:v>7.4254019999999994E-4</c:v>
                </c:pt>
                <c:pt idx="448">
                  <c:v>6.9817457999999993E-4</c:v>
                </c:pt>
                <c:pt idx="449">
                  <c:v>6.6885695999999986E-4</c:v>
                </c:pt>
                <c:pt idx="450">
                  <c:v>6.6807862000000003E-4</c:v>
                </c:pt>
                <c:pt idx="451">
                  <c:v>6.7715929999999998E-4</c:v>
                </c:pt>
                <c:pt idx="452">
                  <c:v>6.6626248000000007E-4</c:v>
                </c:pt>
                <c:pt idx="453">
                  <c:v>6.2111854000000005E-4</c:v>
                </c:pt>
                <c:pt idx="454">
                  <c:v>5.3965185999999997E-4</c:v>
                </c:pt>
                <c:pt idx="455">
                  <c:v>4.4158051999999999E-4</c:v>
                </c:pt>
                <c:pt idx="456">
                  <c:v>3.5907606000000003E-4</c:v>
                </c:pt>
                <c:pt idx="457">
                  <c:v>3.2275334E-4</c:v>
                </c:pt>
                <c:pt idx="458">
                  <c:v>3.3157455999999999E-4</c:v>
                </c:pt>
                <c:pt idx="459">
                  <c:v>3.6322722000000003E-4</c:v>
                </c:pt>
                <c:pt idx="460">
                  <c:v>3.9565822E-4</c:v>
                </c:pt>
                <c:pt idx="461">
                  <c:v>4.0473890000000001E-4</c:v>
                </c:pt>
                <c:pt idx="462">
                  <c:v>3.8112912000000008E-4</c:v>
                </c:pt>
                <c:pt idx="463">
                  <c:v>3.3390958000000003E-4</c:v>
                </c:pt>
                <c:pt idx="464">
                  <c:v>2.7164205999999998E-4</c:v>
                </c:pt>
                <c:pt idx="465">
                  <c:v>2.0548281200000003E-4</c:v>
                </c:pt>
                <c:pt idx="466">
                  <c:v>1.5956051199999998E-4</c:v>
                </c:pt>
                <c:pt idx="467">
                  <c:v>1.5696603200000001E-4</c:v>
                </c:pt>
                <c:pt idx="468">
                  <c:v>2.2130915200000001E-4</c:v>
                </c:pt>
                <c:pt idx="469">
                  <c:v>3.54665432E-4</c:v>
                </c:pt>
                <c:pt idx="470">
                  <c:v>5.2564166000000005E-4</c:v>
                </c:pt>
                <c:pt idx="471">
                  <c:v>6.8675887999999994E-4</c:v>
                </c:pt>
                <c:pt idx="472">
                  <c:v>7.9806207999999989E-4</c:v>
                </c:pt>
                <c:pt idx="473">
                  <c:v>8.3438479999999992E-4</c:v>
                </c:pt>
                <c:pt idx="474">
                  <c:v>8.1466674000000021E-4</c:v>
                </c:pt>
                <c:pt idx="475">
                  <c:v>7.7678733999999997E-4</c:v>
                </c:pt>
                <c:pt idx="476">
                  <c:v>7.5655037999999993E-4</c:v>
                </c:pt>
                <c:pt idx="477">
                  <c:v>7.8301407999999996E-4</c:v>
                </c:pt>
                <c:pt idx="478">
                  <c:v>8.6707518000000007E-4</c:v>
                </c:pt>
                <c:pt idx="479">
                  <c:v>9.9472365999999984E-4</c:v>
                </c:pt>
                <c:pt idx="480">
                  <c:v>1.14079284E-3</c:v>
                </c:pt>
                <c:pt idx="481">
                  <c:v>1.2736301400000001E-3</c:v>
                </c:pt>
                <c:pt idx="482">
                  <c:v>1.3582102E-3</c:v>
                </c:pt>
                <c:pt idx="483">
                  <c:v>1.3717015999999999E-3</c:v>
                </c:pt>
                <c:pt idx="484">
                  <c:v>1.3039855999999999E-3</c:v>
                </c:pt>
                <c:pt idx="485">
                  <c:v>1.1667376599999999E-3</c:v>
                </c:pt>
                <c:pt idx="486">
                  <c:v>9.9861543999999998E-4</c:v>
                </c:pt>
                <c:pt idx="487">
                  <c:v>8.4346552000000004E-4</c:v>
                </c:pt>
                <c:pt idx="488">
                  <c:v>7.2671385999999996E-4</c:v>
                </c:pt>
                <c:pt idx="489">
                  <c:v>6.6496524000000002E-4</c:v>
                </c:pt>
                <c:pt idx="490">
                  <c:v>6.680786E-4</c:v>
                </c:pt>
                <c:pt idx="491">
                  <c:v>7.1036861999999997E-4</c:v>
                </c:pt>
                <c:pt idx="492">
                  <c:v>7.5577201999999996E-4</c:v>
                </c:pt>
                <c:pt idx="493">
                  <c:v>7.9183529999999995E-4</c:v>
                </c:pt>
                <c:pt idx="494">
                  <c:v>8.0273211999999997E-4</c:v>
                </c:pt>
                <c:pt idx="495">
                  <c:v>7.7860346E-4</c:v>
                </c:pt>
                <c:pt idx="496">
                  <c:v>7.3812957999999998E-4</c:v>
                </c:pt>
                <c:pt idx="497">
                  <c:v>6.9142894000000005E-4</c:v>
                </c:pt>
                <c:pt idx="498">
                  <c:v>6.3746374000000008E-4</c:v>
                </c:pt>
                <c:pt idx="499">
                  <c:v>5.9854653999999994E-4</c:v>
                </c:pt>
                <c:pt idx="500">
                  <c:v>5.8453636000000005E-4</c:v>
                </c:pt>
                <c:pt idx="501">
                  <c:v>5.8064464E-4</c:v>
                </c:pt>
                <c:pt idx="502">
                  <c:v>5.8220134000000002E-4</c:v>
                </c:pt>
                <c:pt idx="503">
                  <c:v>5.6767226000000001E-4</c:v>
                </c:pt>
                <c:pt idx="504">
                  <c:v>5.1578265999999997E-4</c:v>
                </c:pt>
                <c:pt idx="505">
                  <c:v>4.3950494E-4</c:v>
                </c:pt>
                <c:pt idx="506">
                  <c:v>3.7412403999999999E-4</c:v>
                </c:pt>
                <c:pt idx="507">
                  <c:v>3.4091468000000004E-4</c:v>
                </c:pt>
                <c:pt idx="508">
                  <c:v>3.6115162E-4</c:v>
                </c:pt>
                <c:pt idx="509">
                  <c:v>4.2757032000000008E-4</c:v>
                </c:pt>
                <c:pt idx="510">
                  <c:v>4.9943741999999998E-4</c:v>
                </c:pt>
                <c:pt idx="511">
                  <c:v>5.4354358000000013E-4</c:v>
                </c:pt>
                <c:pt idx="512">
                  <c:v>5.4665696000000003E-4</c:v>
                </c:pt>
                <c:pt idx="513">
                  <c:v>5.1344762000000001E-4</c:v>
                </c:pt>
                <c:pt idx="514">
                  <c:v>4.6674695999999999E-4</c:v>
                </c:pt>
                <c:pt idx="515">
                  <c:v>4.3301872000000002E-4</c:v>
                </c:pt>
                <c:pt idx="516">
                  <c:v>4.1407902000000001E-4</c:v>
                </c:pt>
                <c:pt idx="517">
                  <c:v>4.0837116000000005E-4</c:v>
                </c:pt>
                <c:pt idx="518">
                  <c:v>4.0032825999999997E-4</c:v>
                </c:pt>
                <c:pt idx="519">
                  <c:v>3.7178897999999995E-4</c:v>
                </c:pt>
                <c:pt idx="520">
                  <c:v>3.1886158E-4</c:v>
                </c:pt>
                <c:pt idx="521">
                  <c:v>2.5140509200000002E-4</c:v>
                </c:pt>
                <c:pt idx="522">
                  <c:v>1.9147261199999998E-4</c:v>
                </c:pt>
                <c:pt idx="523">
                  <c:v>1.69678992E-4</c:v>
                </c:pt>
                <c:pt idx="524">
                  <c:v>1.9095373199999997E-4</c:v>
                </c:pt>
                <c:pt idx="525">
                  <c:v>2.4699451199999996E-4</c:v>
                </c:pt>
                <c:pt idx="526">
                  <c:v>3.2586669999999998E-4</c:v>
                </c:pt>
                <c:pt idx="527">
                  <c:v>3.9306374E-4</c:v>
                </c:pt>
                <c:pt idx="528">
                  <c:v>4.1356012E-4</c:v>
                </c:pt>
                <c:pt idx="529">
                  <c:v>3.8995035999999999E-4</c:v>
                </c:pt>
                <c:pt idx="530">
                  <c:v>3.3624461999999999E-4</c:v>
                </c:pt>
                <c:pt idx="531">
                  <c:v>2.7190151999999994E-4</c:v>
                </c:pt>
                <c:pt idx="532">
                  <c:v>2.2675756000000002E-4</c:v>
                </c:pt>
                <c:pt idx="533">
                  <c:v>2.2027135999999999E-4</c:v>
                </c:pt>
                <c:pt idx="534">
                  <c:v>2.464756E-4</c:v>
                </c:pt>
                <c:pt idx="535">
                  <c:v>2.9084119999999998E-4</c:v>
                </c:pt>
                <c:pt idx="536">
                  <c:v>3.4247135999999998E-4</c:v>
                </c:pt>
                <c:pt idx="537">
                  <c:v>3.7983188000000002E-4</c:v>
                </c:pt>
                <c:pt idx="538">
                  <c:v>3.9980937999999999E-4</c:v>
                </c:pt>
                <c:pt idx="539">
                  <c:v>4.1174400000000002E-4</c:v>
                </c:pt>
                <c:pt idx="540">
                  <c:v>4.1200344000000001E-4</c:v>
                </c:pt>
                <c:pt idx="541">
                  <c:v>3.9669600000000004E-4</c:v>
                </c:pt>
                <c:pt idx="542">
                  <c:v>3.7723737999999999E-4</c:v>
                </c:pt>
                <c:pt idx="543">
                  <c:v>3.5129258000000002E-4</c:v>
                </c:pt>
                <c:pt idx="544">
                  <c:v>3.1730488000000003E-4</c:v>
                </c:pt>
                <c:pt idx="545">
                  <c:v>2.8279830000000001E-4</c:v>
                </c:pt>
                <c:pt idx="546">
                  <c:v>2.3739489999999997E-4</c:v>
                </c:pt>
                <c:pt idx="547">
                  <c:v>1.7979745200000002E-4</c:v>
                </c:pt>
                <c:pt idx="548">
                  <c:v>1.2168110400000002E-4</c:v>
                </c:pt>
                <c:pt idx="549">
                  <c:v>7.3683227999999989E-5</c:v>
                </c:pt>
                <c:pt idx="550">
                  <c:v>5.5521868E-5</c:v>
                </c:pt>
                <c:pt idx="551">
                  <c:v>8.9769008000000009E-5</c:v>
                </c:pt>
                <c:pt idx="552">
                  <c:v>1.6111721599999999E-4</c:v>
                </c:pt>
                <c:pt idx="553">
                  <c:v>2.45437824E-4</c:v>
                </c:pt>
                <c:pt idx="554">
                  <c:v>3.1938050000000003E-4</c:v>
                </c:pt>
                <c:pt idx="555">
                  <c:v>3.5959494000000001E-4</c:v>
                </c:pt>
                <c:pt idx="556">
                  <c:v>3.6789727999999997E-4</c:v>
                </c:pt>
                <c:pt idx="557">
                  <c:v>3.7230789999999998E-4</c:v>
                </c:pt>
                <c:pt idx="558">
                  <c:v>3.9539876000000004E-4</c:v>
                </c:pt>
                <c:pt idx="559">
                  <c:v>4.4547223999999994E-4</c:v>
                </c:pt>
                <c:pt idx="560">
                  <c:v>5.2953339999999992E-4</c:v>
                </c:pt>
                <c:pt idx="561">
                  <c:v>6.4810113999999998E-4</c:v>
                </c:pt>
                <c:pt idx="562">
                  <c:v>7.9339196000000002E-4</c:v>
                </c:pt>
                <c:pt idx="563">
                  <c:v>9.4983914000000005E-4</c:v>
                </c:pt>
                <c:pt idx="564">
                  <c:v>1.10187576E-3</c:v>
                </c:pt>
                <c:pt idx="565">
                  <c:v>1.2290053000000001E-3</c:v>
                </c:pt>
                <c:pt idx="566">
                  <c:v>1.3107314E-3</c:v>
                </c:pt>
                <c:pt idx="567">
                  <c:v>1.3499082E-3</c:v>
                </c:pt>
                <c:pt idx="568">
                  <c:v>1.3691074E-3</c:v>
                </c:pt>
                <c:pt idx="569">
                  <c:v>1.3896036000000001E-3</c:v>
                </c:pt>
                <c:pt idx="570">
                  <c:v>1.4209967999999999E-3</c:v>
                </c:pt>
                <c:pt idx="571">
                  <c:v>1.4492766E-3</c:v>
                </c:pt>
                <c:pt idx="572">
                  <c:v>1.4417525999999999E-3</c:v>
                </c:pt>
                <c:pt idx="573">
                  <c:v>1.3753338000000001E-3</c:v>
                </c:pt>
                <c:pt idx="574">
                  <c:v>1.2541716799999998E-3</c:v>
                </c:pt>
                <c:pt idx="575">
                  <c:v>1.1093996799999999E-3</c:v>
                </c:pt>
                <c:pt idx="576">
                  <c:v>9.8979420000000007E-4</c:v>
                </c:pt>
                <c:pt idx="577">
                  <c:v>9.3790460000000003E-4</c:v>
                </c:pt>
                <c:pt idx="578">
                  <c:v>9.6903840000000011E-4</c:v>
                </c:pt>
                <c:pt idx="579">
                  <c:v>1.0606235200000002E-3</c:v>
                </c:pt>
                <c:pt idx="580">
                  <c:v>1.1636243199999998E-3</c:v>
                </c:pt>
                <c:pt idx="581">
                  <c:v>1.2297835999999999E-3</c:v>
                </c:pt>
                <c:pt idx="582">
                  <c:v>1.2321185999999999E-3</c:v>
                </c:pt>
                <c:pt idx="583">
                  <c:v>1.1688132800000001E-3</c:v>
                </c:pt>
                <c:pt idx="584">
                  <c:v>1.0746336800000001E-3</c:v>
                </c:pt>
                <c:pt idx="585">
                  <c:v>9.8590252000000018E-4</c:v>
                </c:pt>
                <c:pt idx="586">
                  <c:v>9.2181882000000001E-4</c:v>
                </c:pt>
                <c:pt idx="587">
                  <c:v>8.8393936000000001E-4</c:v>
                </c:pt>
                <c:pt idx="588">
                  <c:v>8.5929180000000015E-4</c:v>
                </c:pt>
                <c:pt idx="589">
                  <c:v>8.2504465999999989E-4</c:v>
                </c:pt>
                <c:pt idx="590">
                  <c:v>7.7886291999999997E-4</c:v>
                </c:pt>
                <c:pt idx="591">
                  <c:v>7.3190283999999999E-4</c:v>
                </c:pt>
                <c:pt idx="592">
                  <c:v>6.8364550000000004E-4</c:v>
                </c:pt>
                <c:pt idx="593">
                  <c:v>6.4161492E-4</c:v>
                </c:pt>
                <c:pt idx="594">
                  <c:v>6.1618902000000009E-4</c:v>
                </c:pt>
                <c:pt idx="595">
                  <c:v>6.0581109999999997E-4</c:v>
                </c:pt>
                <c:pt idx="596">
                  <c:v>6.0425440000000006E-4</c:v>
                </c:pt>
                <c:pt idx="597">
                  <c:v>6.2319409999999991E-4</c:v>
                </c:pt>
              </c:numCache>
            </c:numRef>
          </c:val>
          <c:smooth val="0"/>
        </c:ser>
        <c:ser>
          <c:idx val="8"/>
          <c:order val="8"/>
          <c:marker>
            <c:symbol val="none"/>
          </c:marker>
          <c:val>
            <c:numRef>
              <c:f>Sheet1!$DM$2:$DM$599</c:f>
              <c:numCache>
                <c:formatCode>0.00E+00</c:formatCode>
                <c:ptCount val="598"/>
                <c:pt idx="0">
                  <c:v>1.478854E-4</c:v>
                </c:pt>
                <c:pt idx="1">
                  <c:v>5.1889599999999999E-5</c:v>
                </c:pt>
                <c:pt idx="2">
                  <c:v>1.7045733999999999E-4</c:v>
                </c:pt>
                <c:pt idx="3">
                  <c:v>2.6904757999999997E-4</c:v>
                </c:pt>
                <c:pt idx="4">
                  <c:v>4.1304121999999994E-4</c:v>
                </c:pt>
                <c:pt idx="5">
                  <c:v>5.5911044000000001E-4</c:v>
                </c:pt>
                <c:pt idx="6">
                  <c:v>6.7664037999999994E-4</c:v>
                </c:pt>
                <c:pt idx="7">
                  <c:v>7.4305907999999991E-4</c:v>
                </c:pt>
                <c:pt idx="8">
                  <c:v>7.6718773999999998E-4</c:v>
                </c:pt>
                <c:pt idx="9">
                  <c:v>7.7523064000000006E-4</c:v>
                </c:pt>
                <c:pt idx="10">
                  <c:v>7.8560855999999996E-4</c:v>
                </c:pt>
                <c:pt idx="11">
                  <c:v>7.9702428000000009E-4</c:v>
                </c:pt>
                <c:pt idx="12">
                  <c:v>7.9157585999999991E-4</c:v>
                </c:pt>
                <c:pt idx="13">
                  <c:v>7.4928584000000004E-4</c:v>
                </c:pt>
                <c:pt idx="14">
                  <c:v>6.7793763999999992E-4</c:v>
                </c:pt>
                <c:pt idx="15">
                  <c:v>6.0347607999999993E-4</c:v>
                </c:pt>
                <c:pt idx="16">
                  <c:v>5.5366205999999999E-4</c:v>
                </c:pt>
                <c:pt idx="17">
                  <c:v>5.4691642E-4</c:v>
                </c:pt>
                <c:pt idx="18">
                  <c:v>5.7389899999999989E-4</c:v>
                </c:pt>
                <c:pt idx="19">
                  <c:v>6.0710834000000003E-4</c:v>
                </c:pt>
                <c:pt idx="20">
                  <c:v>6.2371299999999992E-4</c:v>
                </c:pt>
                <c:pt idx="21">
                  <c:v>6.2241576000000008E-4</c:v>
                </c:pt>
                <c:pt idx="22">
                  <c:v>6.2034017999999997E-4</c:v>
                </c:pt>
                <c:pt idx="23">
                  <c:v>6.3616652000000006E-4</c:v>
                </c:pt>
                <c:pt idx="24">
                  <c:v>6.6963530000000002E-4</c:v>
                </c:pt>
                <c:pt idx="25">
                  <c:v>7.1140644000000002E-4</c:v>
                </c:pt>
                <c:pt idx="26">
                  <c:v>7.4539414000000001E-4</c:v>
                </c:pt>
                <c:pt idx="27">
                  <c:v>7.5836653999999991E-4</c:v>
                </c:pt>
                <c:pt idx="28">
                  <c:v>7.6018267999999997E-4</c:v>
                </c:pt>
                <c:pt idx="29">
                  <c:v>7.7289563999999994E-4</c:v>
                </c:pt>
                <c:pt idx="30">
                  <c:v>7.9780264000000006E-4</c:v>
                </c:pt>
                <c:pt idx="31">
                  <c:v>8.1414786000000002E-4</c:v>
                </c:pt>
                <c:pt idx="32">
                  <c:v>7.856085800000001E-4</c:v>
                </c:pt>
                <c:pt idx="33">
                  <c:v>6.7456482000000009E-4</c:v>
                </c:pt>
                <c:pt idx="34">
                  <c:v>4.7971936E-4</c:v>
                </c:pt>
                <c:pt idx="35">
                  <c:v>2.4621616000000001E-4</c:v>
                </c:pt>
                <c:pt idx="36">
                  <c:v>2.8020380000000009E-5</c:v>
                </c:pt>
                <c:pt idx="37">
                  <c:v>-1.1571381999999998E-4</c:v>
                </c:pt>
                <c:pt idx="38">
                  <c:v>-1.3932358400000001E-4</c:v>
                </c:pt>
                <c:pt idx="39">
                  <c:v>-4.9295124000000007E-5</c:v>
                </c:pt>
                <c:pt idx="40">
                  <c:v>1.0948705599999998E-4</c:v>
                </c:pt>
                <c:pt idx="41">
                  <c:v>2.9603017599999997E-4</c:v>
                </c:pt>
                <c:pt idx="42">
                  <c:v>4.6493083599999998E-4</c:v>
                </c:pt>
                <c:pt idx="43">
                  <c:v>5.8297968000000006E-4</c:v>
                </c:pt>
                <c:pt idx="44">
                  <c:v>6.5588457999999998E-4</c:v>
                </c:pt>
                <c:pt idx="45">
                  <c:v>6.9687736000000001E-4</c:v>
                </c:pt>
                <c:pt idx="46">
                  <c:v>7.1374147999999998E-4</c:v>
                </c:pt>
                <c:pt idx="47">
                  <c:v>7.2437883999999992E-4</c:v>
                </c:pt>
                <c:pt idx="48">
                  <c:v>7.3864847999999999E-4</c:v>
                </c:pt>
                <c:pt idx="49">
                  <c:v>7.4176185999999999E-4</c:v>
                </c:pt>
                <c:pt idx="50">
                  <c:v>7.3060560000000004E-4</c:v>
                </c:pt>
                <c:pt idx="51">
                  <c:v>7.1140644000000002E-4</c:v>
                </c:pt>
                <c:pt idx="52">
                  <c:v>6.8753721999999999E-4</c:v>
                </c:pt>
                <c:pt idx="53">
                  <c:v>6.7145143999999997E-4</c:v>
                </c:pt>
                <c:pt idx="54">
                  <c:v>6.7871597999999997E-4</c:v>
                </c:pt>
                <c:pt idx="55">
                  <c:v>7.0647691999999995E-4</c:v>
                </c:pt>
                <c:pt idx="56">
                  <c:v>7.370918000000001E-4</c:v>
                </c:pt>
                <c:pt idx="57">
                  <c:v>7.4513469999999997E-4</c:v>
                </c:pt>
                <c:pt idx="58">
                  <c:v>7.0388248E-4</c:v>
                </c:pt>
                <c:pt idx="59">
                  <c:v>6.0347610000000007E-4</c:v>
                </c:pt>
                <c:pt idx="60">
                  <c:v>4.6077968799999999E-4</c:v>
                </c:pt>
                <c:pt idx="61">
                  <c:v>3.3313126800000003E-4</c:v>
                </c:pt>
                <c:pt idx="62">
                  <c:v>2.7916606800000002E-4</c:v>
                </c:pt>
                <c:pt idx="63">
                  <c:v>3.1419154799999999E-4</c:v>
                </c:pt>
                <c:pt idx="64">
                  <c:v>4.2238136799999999E-4</c:v>
                </c:pt>
                <c:pt idx="65">
                  <c:v>5.6611556E-4</c:v>
                </c:pt>
                <c:pt idx="66">
                  <c:v>6.7404591999999997E-4</c:v>
                </c:pt>
                <c:pt idx="67">
                  <c:v>6.9039115999999995E-4</c:v>
                </c:pt>
                <c:pt idx="68">
                  <c:v>6.0399495999999991E-4</c:v>
                </c:pt>
                <c:pt idx="69">
                  <c:v>4.4080216000000002E-4</c:v>
                </c:pt>
                <c:pt idx="70">
                  <c:v>2.5841021999999998E-4</c:v>
                </c:pt>
                <c:pt idx="71">
                  <c:v>1.3984248E-4</c:v>
                </c:pt>
                <c:pt idx="72">
                  <c:v>1.4658811999999999E-4</c:v>
                </c:pt>
                <c:pt idx="73">
                  <c:v>2.8020383999999998E-4</c:v>
                </c:pt>
                <c:pt idx="74">
                  <c:v>4.9087564000000004E-4</c:v>
                </c:pt>
                <c:pt idx="75">
                  <c:v>7.0414190000000002E-4</c:v>
                </c:pt>
                <c:pt idx="76">
                  <c:v>8.3879542000000009E-4</c:v>
                </c:pt>
                <c:pt idx="77">
                  <c:v>8.6188630000000007E-4</c:v>
                </c:pt>
                <c:pt idx="78">
                  <c:v>8.1829903999999993E-4</c:v>
                </c:pt>
                <c:pt idx="79">
                  <c:v>7.6692832000000008E-4</c:v>
                </c:pt>
                <c:pt idx="80">
                  <c:v>7.5213978E-4</c:v>
                </c:pt>
                <c:pt idx="81">
                  <c:v>7.9105697999999993E-4</c:v>
                </c:pt>
                <c:pt idx="82">
                  <c:v>8.6162692E-4</c:v>
                </c:pt>
                <c:pt idx="83">
                  <c:v>9.332346E-4</c:v>
                </c:pt>
                <c:pt idx="84">
                  <c:v>9.9342652000000004E-4</c:v>
                </c:pt>
                <c:pt idx="85">
                  <c:v>1.04324054E-3</c:v>
                </c:pt>
                <c:pt idx="86">
                  <c:v>1.0959084000000002E-3</c:v>
                </c:pt>
                <c:pt idx="87">
                  <c:v>1.1420900000000001E-3</c:v>
                </c:pt>
                <c:pt idx="88">
                  <c:v>1.1506518E-3</c:v>
                </c:pt>
                <c:pt idx="89">
                  <c:v>1.1034322800000001E-3</c:v>
                </c:pt>
                <c:pt idx="90">
                  <c:v>9.9472356000000024E-4</c:v>
                </c:pt>
                <c:pt idx="91">
                  <c:v>8.4398435999999996E-4</c:v>
                </c:pt>
                <c:pt idx="92">
                  <c:v>7.0699586000000001E-4</c:v>
                </c:pt>
                <c:pt idx="93">
                  <c:v>6.2267521999999993E-4</c:v>
                </c:pt>
                <c:pt idx="94">
                  <c:v>5.9828710000000001E-4</c:v>
                </c:pt>
                <c:pt idx="95">
                  <c:v>6.1333508000000001E-4</c:v>
                </c:pt>
                <c:pt idx="96">
                  <c:v>6.2838306000000002E-4</c:v>
                </c:pt>
                <c:pt idx="97">
                  <c:v>6.1956184000000003E-4</c:v>
                </c:pt>
                <c:pt idx="98">
                  <c:v>5.9543318000000007E-4</c:v>
                </c:pt>
                <c:pt idx="99">
                  <c:v>5.7467734000000005E-4</c:v>
                </c:pt>
                <c:pt idx="100">
                  <c:v>5.8142299999999997E-4</c:v>
                </c:pt>
                <c:pt idx="101">
                  <c:v>6.2267524000000007E-4</c:v>
                </c:pt>
                <c:pt idx="102">
                  <c:v>6.6548416000000005E-4</c:v>
                </c:pt>
                <c:pt idx="103">
                  <c:v>6.78716E-4</c:v>
                </c:pt>
                <c:pt idx="104">
                  <c:v>6.3694488000000003E-4</c:v>
                </c:pt>
                <c:pt idx="105">
                  <c:v>5.3446291999999988E-4</c:v>
                </c:pt>
                <c:pt idx="106">
                  <c:v>4.0447946000000002E-4</c:v>
                </c:pt>
                <c:pt idx="107">
                  <c:v>3.0329474000000004E-4</c:v>
                </c:pt>
                <c:pt idx="108">
                  <c:v>2.6567478000000006E-4</c:v>
                </c:pt>
                <c:pt idx="109">
                  <c:v>3.1081872000000003E-4</c:v>
                </c:pt>
                <c:pt idx="110">
                  <c:v>4.2549474000000003E-4</c:v>
                </c:pt>
                <c:pt idx="111">
                  <c:v>5.6118604000000003E-4</c:v>
                </c:pt>
                <c:pt idx="112">
                  <c:v>6.7430536000000001E-4</c:v>
                </c:pt>
                <c:pt idx="113">
                  <c:v>7.3527564000000001E-4</c:v>
                </c:pt>
                <c:pt idx="114">
                  <c:v>7.3709177999999997E-4</c:v>
                </c:pt>
                <c:pt idx="115">
                  <c:v>6.9272615999999996E-4</c:v>
                </c:pt>
                <c:pt idx="116">
                  <c:v>6.2890196000000003E-4</c:v>
                </c:pt>
                <c:pt idx="117">
                  <c:v>5.7701235999999998E-4</c:v>
                </c:pt>
                <c:pt idx="118">
                  <c:v>5.6481830000000002E-4</c:v>
                </c:pt>
                <c:pt idx="119">
                  <c:v>5.9906543999999995E-4</c:v>
                </c:pt>
                <c:pt idx="120">
                  <c:v>6.6626247999999996E-4</c:v>
                </c:pt>
                <c:pt idx="121">
                  <c:v>7.3890792000000003E-4</c:v>
                </c:pt>
                <c:pt idx="122">
                  <c:v>7.8145739999999997E-4</c:v>
                </c:pt>
                <c:pt idx="123">
                  <c:v>7.8742469999999991E-4</c:v>
                </c:pt>
                <c:pt idx="124">
                  <c:v>7.6614995999999989E-4</c:v>
                </c:pt>
                <c:pt idx="125">
                  <c:v>7.3657287999999996E-4</c:v>
                </c:pt>
                <c:pt idx="126">
                  <c:v>7.207465599999999E-4</c:v>
                </c:pt>
                <c:pt idx="127">
                  <c:v>7.2411937999999996E-4</c:v>
                </c:pt>
                <c:pt idx="128">
                  <c:v>7.2282214000000001E-4</c:v>
                </c:pt>
                <c:pt idx="129">
                  <c:v>7.1036864E-4</c:v>
                </c:pt>
                <c:pt idx="130">
                  <c:v>6.9843404E-4</c:v>
                </c:pt>
                <c:pt idx="131">
                  <c:v>6.9168838000000009E-4</c:v>
                </c:pt>
                <c:pt idx="132">
                  <c:v>6.9583953999999997E-4</c:v>
                </c:pt>
                <c:pt idx="133">
                  <c:v>7.1529813999999994E-4</c:v>
                </c:pt>
                <c:pt idx="134">
                  <c:v>7.3968625999999986E-4</c:v>
                </c:pt>
                <c:pt idx="135">
                  <c:v>7.5291810000000002E-4</c:v>
                </c:pt>
                <c:pt idx="136">
                  <c:v>7.4824804000000003E-4</c:v>
                </c:pt>
                <c:pt idx="137">
                  <c:v>7.2982723999999997E-4</c:v>
                </c:pt>
                <c:pt idx="138">
                  <c:v>7.0673638000000002E-4</c:v>
                </c:pt>
                <c:pt idx="139">
                  <c:v>6.8520217999999992E-4</c:v>
                </c:pt>
                <c:pt idx="140">
                  <c:v>6.6781915999999995E-4</c:v>
                </c:pt>
                <c:pt idx="141">
                  <c:v>6.6600302E-4</c:v>
                </c:pt>
                <c:pt idx="142">
                  <c:v>6.8390493999999997E-4</c:v>
                </c:pt>
                <c:pt idx="143">
                  <c:v>7.1867095999999999E-4</c:v>
                </c:pt>
                <c:pt idx="144">
                  <c:v>7.7341449999999989E-4</c:v>
                </c:pt>
                <c:pt idx="145">
                  <c:v>8.421682199999999E-4</c:v>
                </c:pt>
                <c:pt idx="146">
                  <c:v>9.0002512E-4</c:v>
                </c:pt>
                <c:pt idx="147">
                  <c:v>9.3556948000000017E-4</c:v>
                </c:pt>
                <c:pt idx="148">
                  <c:v>9.5217415999999998E-4</c:v>
                </c:pt>
                <c:pt idx="149">
                  <c:v>9.4465016000000001E-4</c:v>
                </c:pt>
                <c:pt idx="150">
                  <c:v>9.3505059999999997E-4</c:v>
                </c:pt>
                <c:pt idx="151">
                  <c:v>9.5009857999999998E-4</c:v>
                </c:pt>
                <c:pt idx="152">
                  <c:v>9.8564304000000008E-4</c:v>
                </c:pt>
                <c:pt idx="153">
                  <c:v>1.0315653400000001E-3</c:v>
                </c:pt>
                <c:pt idx="154">
                  <c:v>1.0808605000000001E-3</c:v>
                </c:pt>
                <c:pt idx="155">
                  <c:v>1.1086214000000001E-3</c:v>
                </c:pt>
                <c:pt idx="156">
                  <c:v>1.1104376000000003E-3</c:v>
                </c:pt>
                <c:pt idx="157">
                  <c:v>1.1005786E-3</c:v>
                </c:pt>
                <c:pt idx="158">
                  <c:v>1.0798228000000001E-3</c:v>
                </c:pt>
                <c:pt idx="159">
                  <c:v>1.0626991999999999E-3</c:v>
                </c:pt>
                <c:pt idx="160">
                  <c:v>1.0525808000000001E-3</c:v>
                </c:pt>
                <c:pt idx="161">
                  <c:v>1.0266359400000001E-3</c:v>
                </c:pt>
                <c:pt idx="162">
                  <c:v>9.8123243999999983E-4</c:v>
                </c:pt>
                <c:pt idx="163">
                  <c:v>9.2882390000000004E-4</c:v>
                </c:pt>
                <c:pt idx="164">
                  <c:v>8.5825403999999998E-4</c:v>
                </c:pt>
                <c:pt idx="165">
                  <c:v>7.7990069999999995E-4</c:v>
                </c:pt>
                <c:pt idx="166">
                  <c:v>7.1659540000000002E-4</c:v>
                </c:pt>
                <c:pt idx="167">
                  <c:v>6.5925739999999993E-4</c:v>
                </c:pt>
                <c:pt idx="168">
                  <c:v>5.9698987999999998E-4</c:v>
                </c:pt>
                <c:pt idx="169">
                  <c:v>5.3368456000000002E-4</c:v>
                </c:pt>
                <c:pt idx="170">
                  <c:v>4.6648752E-4</c:v>
                </c:pt>
                <c:pt idx="171">
                  <c:v>4.0603612000000004E-4</c:v>
                </c:pt>
                <c:pt idx="172">
                  <c:v>3.7853461999999999E-4</c:v>
                </c:pt>
                <c:pt idx="173">
                  <c:v>3.9254481999999996E-4</c:v>
                </c:pt>
                <c:pt idx="174">
                  <c:v>4.3379705999999996E-4</c:v>
                </c:pt>
                <c:pt idx="175">
                  <c:v>4.8335163999999996E-4</c:v>
                </c:pt>
                <c:pt idx="176">
                  <c:v>5.1759878E-4</c:v>
                </c:pt>
                <c:pt idx="177">
                  <c:v>5.2071216000000001E-4</c:v>
                </c:pt>
                <c:pt idx="178">
                  <c:v>5.0073466000000004E-4</c:v>
                </c:pt>
                <c:pt idx="179">
                  <c:v>4.8075716000000002E-4</c:v>
                </c:pt>
                <c:pt idx="180">
                  <c:v>4.7634654000000001E-4</c:v>
                </c:pt>
                <c:pt idx="181">
                  <c:v>4.9762128000000003E-4</c:v>
                </c:pt>
                <c:pt idx="182">
                  <c:v>5.5158645999999997E-4</c:v>
                </c:pt>
                <c:pt idx="183">
                  <c:v>6.1852404000000002E-4</c:v>
                </c:pt>
                <c:pt idx="184">
                  <c:v>6.7197033999999998E-4</c:v>
                </c:pt>
                <c:pt idx="185">
                  <c:v>6.9713679999999995E-4</c:v>
                </c:pt>
                <c:pt idx="186">
                  <c:v>6.8572109999999996E-4</c:v>
                </c:pt>
                <c:pt idx="187">
                  <c:v>6.3798268000000004E-4</c:v>
                </c:pt>
                <c:pt idx="188">
                  <c:v>5.7467735999999997E-4</c:v>
                </c:pt>
                <c:pt idx="189">
                  <c:v>5.2719835999999996E-4</c:v>
                </c:pt>
                <c:pt idx="190">
                  <c:v>5.2252829999999996E-4</c:v>
                </c:pt>
                <c:pt idx="191">
                  <c:v>5.6896948000000004E-4</c:v>
                </c:pt>
                <c:pt idx="192">
                  <c:v>6.5380895999999993E-4</c:v>
                </c:pt>
                <c:pt idx="193">
                  <c:v>7.5369644000000007E-4</c:v>
                </c:pt>
                <c:pt idx="194">
                  <c:v>8.3568202000000005E-4</c:v>
                </c:pt>
                <c:pt idx="195">
                  <c:v>8.7148583999999986E-4</c:v>
                </c:pt>
                <c:pt idx="196">
                  <c:v>8.6292406000000013E-4</c:v>
                </c:pt>
                <c:pt idx="197">
                  <c:v>8.2608245999999991E-4</c:v>
                </c:pt>
                <c:pt idx="198">
                  <c:v>7.7497121999999994E-4</c:v>
                </c:pt>
                <c:pt idx="199">
                  <c:v>7.2204381999999999E-4</c:v>
                </c:pt>
                <c:pt idx="200">
                  <c:v>6.6678139999999989E-4</c:v>
                </c:pt>
                <c:pt idx="201">
                  <c:v>5.9621154000000004E-4</c:v>
                </c:pt>
                <c:pt idx="202">
                  <c:v>5.1085314000000001E-4</c:v>
                </c:pt>
                <c:pt idx="203">
                  <c:v>4.2782975999999996E-4</c:v>
                </c:pt>
                <c:pt idx="204">
                  <c:v>3.7127010000000002E-4</c:v>
                </c:pt>
                <c:pt idx="205">
                  <c:v>3.6582168E-4</c:v>
                </c:pt>
                <c:pt idx="206">
                  <c:v>4.1771127999999994E-4</c:v>
                </c:pt>
                <c:pt idx="207">
                  <c:v>5.0773973999999997E-4</c:v>
                </c:pt>
                <c:pt idx="208">
                  <c:v>6.0062213999999997E-4</c:v>
                </c:pt>
                <c:pt idx="209">
                  <c:v>6.6496523999999991E-4</c:v>
                </c:pt>
                <c:pt idx="210">
                  <c:v>6.9298561999999993E-4</c:v>
                </c:pt>
                <c:pt idx="211">
                  <c:v>6.9350451999999993E-4</c:v>
                </c:pt>
                <c:pt idx="212">
                  <c:v>6.7689983999999991E-4</c:v>
                </c:pt>
                <c:pt idx="213">
                  <c:v>6.6211129999999994E-4</c:v>
                </c:pt>
                <c:pt idx="214">
                  <c:v>6.5847904000000007E-4</c:v>
                </c:pt>
                <c:pt idx="215">
                  <c:v>6.5484677999999986E-4</c:v>
                </c:pt>
                <c:pt idx="216">
                  <c:v>6.4446885999999996E-4</c:v>
                </c:pt>
                <c:pt idx="217">
                  <c:v>6.2760474E-4</c:v>
                </c:pt>
                <c:pt idx="218">
                  <c:v>5.9932490000000002E-4</c:v>
                </c:pt>
                <c:pt idx="219">
                  <c:v>5.7649346000000008E-4</c:v>
                </c:pt>
                <c:pt idx="220">
                  <c:v>5.8842805999999998E-4</c:v>
                </c:pt>
                <c:pt idx="221">
                  <c:v>6.3383146000000007E-4</c:v>
                </c:pt>
                <c:pt idx="222">
                  <c:v>6.9739622000000007E-4</c:v>
                </c:pt>
                <c:pt idx="223">
                  <c:v>7.6355546000000008E-4</c:v>
                </c:pt>
                <c:pt idx="224">
                  <c:v>7.9261364E-4</c:v>
                </c:pt>
                <c:pt idx="225">
                  <c:v>7.6459326000000009E-4</c:v>
                </c:pt>
                <c:pt idx="226">
                  <c:v>7.1036861999999997E-4</c:v>
                </c:pt>
                <c:pt idx="227">
                  <c:v>6.6392744E-4</c:v>
                </c:pt>
                <c:pt idx="228">
                  <c:v>6.4680387999999989E-4</c:v>
                </c:pt>
                <c:pt idx="229">
                  <c:v>6.8494273999999999E-4</c:v>
                </c:pt>
                <c:pt idx="230">
                  <c:v>7.6407438E-4</c:v>
                </c:pt>
                <c:pt idx="231">
                  <c:v>8.4164933999999992E-4</c:v>
                </c:pt>
                <c:pt idx="232">
                  <c:v>9.0002513999999992E-4</c:v>
                </c:pt>
                <c:pt idx="233">
                  <c:v>9.4490964000000011E-4</c:v>
                </c:pt>
                <c:pt idx="234">
                  <c:v>9.9057241999999995E-4</c:v>
                </c:pt>
                <c:pt idx="235">
                  <c:v>1.06866628E-3</c:v>
                </c:pt>
                <c:pt idx="236">
                  <c:v>1.1900880199999999E-3</c:v>
                </c:pt>
                <c:pt idx="237">
                  <c:v>1.3237037600000001E-3</c:v>
                </c:pt>
                <c:pt idx="238">
                  <c:v>1.4326720000000001E-3</c:v>
                </c:pt>
                <c:pt idx="239">
                  <c:v>1.4819672000000001E-3</c:v>
                </c:pt>
                <c:pt idx="240">
                  <c:v>1.4495361999999998E-3</c:v>
                </c:pt>
                <c:pt idx="241">
                  <c:v>1.3652156000000001E-3</c:v>
                </c:pt>
                <c:pt idx="242">
                  <c:v>1.2928296000000001E-3</c:v>
                </c:pt>
                <c:pt idx="243">
                  <c:v>1.2687008E-3</c:v>
                </c:pt>
                <c:pt idx="244">
                  <c:v>1.3081367999999999E-3</c:v>
                </c:pt>
                <c:pt idx="245">
                  <c:v>1.3997220000000002E-3</c:v>
                </c:pt>
                <c:pt idx="246">
                  <c:v>1.4923447999999999E-3</c:v>
                </c:pt>
                <c:pt idx="247">
                  <c:v>1.5421587999999999E-3</c:v>
                </c:pt>
                <c:pt idx="248">
                  <c:v>1.5548718E-3</c:v>
                </c:pt>
                <c:pt idx="249">
                  <c:v>1.5644714000000001E-3</c:v>
                </c:pt>
                <c:pt idx="250">
                  <c:v>1.6184365999999998E-3</c:v>
                </c:pt>
                <c:pt idx="251">
                  <c:v>1.7652841999999998E-3</c:v>
                </c:pt>
                <c:pt idx="252">
                  <c:v>2.0143542E-3</c:v>
                </c:pt>
                <c:pt idx="253">
                  <c:v>2.340221E-3</c:v>
                </c:pt>
                <c:pt idx="254">
                  <c:v>2.6974810000000003E-3</c:v>
                </c:pt>
                <c:pt idx="255">
                  <c:v>3.0381362000000004E-3</c:v>
                </c:pt>
                <c:pt idx="256">
                  <c:v>3.3367608000000001E-3</c:v>
                </c:pt>
                <c:pt idx="257">
                  <c:v>3.6068461999999996E-3</c:v>
                </c:pt>
                <c:pt idx="258">
                  <c:v>3.8823797999999999E-3</c:v>
                </c:pt>
                <c:pt idx="259">
                  <c:v>4.2139543999999999E-3</c:v>
                </c:pt>
                <c:pt idx="260">
                  <c:v>4.6550159999999997E-3</c:v>
                </c:pt>
                <c:pt idx="261">
                  <c:v>5.2255421999999998E-3</c:v>
                </c:pt>
                <c:pt idx="262">
                  <c:v>5.9174900000000001E-3</c:v>
                </c:pt>
                <c:pt idx="263">
                  <c:v>6.7030986000000004E-3</c:v>
                </c:pt>
                <c:pt idx="264">
                  <c:v>7.5382616000000003E-3</c:v>
                </c:pt>
                <c:pt idx="265">
                  <c:v>8.3884735999999998E-3</c:v>
                </c:pt>
                <c:pt idx="266">
                  <c:v>9.2602198000000004E-3</c:v>
                </c:pt>
                <c:pt idx="267">
                  <c:v>1.01706236E-2</c:v>
                </c:pt>
                <c:pt idx="268">
                  <c:v>1.11204632E-2</c:v>
                </c:pt>
                <c:pt idx="269">
                  <c:v>1.2102734E-2</c:v>
                </c:pt>
                <c:pt idx="270">
                  <c:v>1.3099014000000001E-2</c:v>
                </c:pt>
                <c:pt idx="271">
                  <c:v>1.4073760000000001E-2</c:v>
                </c:pt>
                <c:pt idx="272">
                  <c:v>1.5008550000000001E-2</c:v>
                </c:pt>
                <c:pt idx="273">
                  <c:v>1.5930887999999997E-2</c:v>
                </c:pt>
                <c:pt idx="274">
                  <c:v>1.6861267999999999E-2</c:v>
                </c:pt>
                <c:pt idx="275">
                  <c:v>1.7786977999999998E-2</c:v>
                </c:pt>
                <c:pt idx="276">
                  <c:v>1.8684147999999998E-2</c:v>
                </c:pt>
                <c:pt idx="277">
                  <c:v>1.9508933999999999E-2</c:v>
                </c:pt>
                <c:pt idx="278">
                  <c:v>2.0194914000000001E-2</c:v>
                </c:pt>
                <c:pt idx="279">
                  <c:v>2.0725486000000001E-2</c:v>
                </c:pt>
                <c:pt idx="280">
                  <c:v>2.1126592E-2</c:v>
                </c:pt>
                <c:pt idx="281">
                  <c:v>2.1421844000000002E-2</c:v>
                </c:pt>
                <c:pt idx="282">
                  <c:v>2.1649898000000001E-2</c:v>
                </c:pt>
                <c:pt idx="283">
                  <c:v>2.1840331999999997E-2</c:v>
                </c:pt>
                <c:pt idx="284">
                  <c:v>2.1971352E-2</c:v>
                </c:pt>
                <c:pt idx="285">
                  <c:v>2.2013124000000002E-2</c:v>
                </c:pt>
                <c:pt idx="286">
                  <c:v>2.1941257999999998E-2</c:v>
                </c:pt>
                <c:pt idx="287">
                  <c:v>2.1732402000000001E-2</c:v>
                </c:pt>
                <c:pt idx="288">
                  <c:v>2.1399272000000004E-2</c:v>
                </c:pt>
                <c:pt idx="289">
                  <c:v>2.0973258000000002E-2</c:v>
                </c:pt>
                <c:pt idx="290">
                  <c:v>2.0480565999999999E-2</c:v>
                </c:pt>
                <c:pt idx="291">
                  <c:v>1.9969194000000003E-2</c:v>
                </c:pt>
                <c:pt idx="292">
                  <c:v>1.9478578000000003E-2</c:v>
                </c:pt>
                <c:pt idx="293">
                  <c:v>1.9005084000000002E-2</c:v>
                </c:pt>
                <c:pt idx="294">
                  <c:v>1.8543008E-2</c:v>
                </c:pt>
                <c:pt idx="295">
                  <c:v>1.8069255999999999E-2</c:v>
                </c:pt>
                <c:pt idx="296">
                  <c:v>1.7534013999999997E-2</c:v>
                </c:pt>
                <c:pt idx="297">
                  <c:v>1.690148E-2</c:v>
                </c:pt>
                <c:pt idx="298">
                  <c:v>1.6179177999999999E-2</c:v>
                </c:pt>
                <c:pt idx="299">
                  <c:v>1.5395644E-2</c:v>
                </c:pt>
                <c:pt idx="300">
                  <c:v>1.4611073999999998E-2</c:v>
                </c:pt>
                <c:pt idx="301">
                  <c:v>1.3893440000000002E-2</c:v>
                </c:pt>
                <c:pt idx="302">
                  <c:v>1.3270245999999999E-2</c:v>
                </c:pt>
                <c:pt idx="303">
                  <c:v>1.2730073999999999E-2</c:v>
                </c:pt>
                <c:pt idx="304">
                  <c:v>1.224828E-2</c:v>
                </c:pt>
                <c:pt idx="305">
                  <c:v>1.1799951999999999E-2</c:v>
                </c:pt>
                <c:pt idx="306">
                  <c:v>1.135941E-2</c:v>
                </c:pt>
                <c:pt idx="307">
                  <c:v>1.0921982E-2</c:v>
                </c:pt>
                <c:pt idx="308">
                  <c:v>1.0494672E-2</c:v>
                </c:pt>
                <c:pt idx="309">
                  <c:v>1.00787768E-2</c:v>
                </c:pt>
                <c:pt idx="310">
                  <c:v>9.6608070000000004E-3</c:v>
                </c:pt>
                <c:pt idx="311">
                  <c:v>9.2288262000000017E-3</c:v>
                </c:pt>
                <c:pt idx="312">
                  <c:v>8.7919147999999999E-3</c:v>
                </c:pt>
                <c:pt idx="313">
                  <c:v>8.3783546000000004E-3</c:v>
                </c:pt>
                <c:pt idx="314">
                  <c:v>8.0260241999999989E-3</c:v>
                </c:pt>
                <c:pt idx="315">
                  <c:v>7.7738408000000009E-3</c:v>
                </c:pt>
                <c:pt idx="316">
                  <c:v>7.6251769999999995E-3</c:v>
                </c:pt>
                <c:pt idx="317">
                  <c:v>7.5395591999999996E-3</c:v>
                </c:pt>
                <c:pt idx="318">
                  <c:v>7.4713243999999998E-3</c:v>
                </c:pt>
                <c:pt idx="319">
                  <c:v>7.3789607999999989E-3</c:v>
                </c:pt>
                <c:pt idx="320">
                  <c:v>7.2165462E-3</c:v>
                </c:pt>
                <c:pt idx="321">
                  <c:v>6.9783730000000004E-3</c:v>
                </c:pt>
                <c:pt idx="322">
                  <c:v>6.6867534000000003E-3</c:v>
                </c:pt>
                <c:pt idx="323">
                  <c:v>6.3507681999999998E-3</c:v>
                </c:pt>
                <c:pt idx="324">
                  <c:v>5.9901355999999999E-3</c:v>
                </c:pt>
                <c:pt idx="325">
                  <c:v>5.6445509999999994E-3</c:v>
                </c:pt>
                <c:pt idx="326">
                  <c:v>5.3272459999999999E-3</c:v>
                </c:pt>
                <c:pt idx="327">
                  <c:v>5.0304373999999997E-3</c:v>
                </c:pt>
                <c:pt idx="328">
                  <c:v>4.7569791999999998E-3</c:v>
                </c:pt>
                <c:pt idx="329">
                  <c:v>4.4951962E-3</c:v>
                </c:pt>
                <c:pt idx="330">
                  <c:v>4.2253702000000001E-3</c:v>
                </c:pt>
                <c:pt idx="331">
                  <c:v>3.9534688000000002E-3</c:v>
                </c:pt>
                <c:pt idx="332">
                  <c:v>3.6797511999999998E-3</c:v>
                </c:pt>
                <c:pt idx="333">
                  <c:v>3.3852778000000002E-3</c:v>
                </c:pt>
                <c:pt idx="334">
                  <c:v>3.0705672000000002E-3</c:v>
                </c:pt>
                <c:pt idx="335">
                  <c:v>2.7496300000000003E-3</c:v>
                </c:pt>
                <c:pt idx="336">
                  <c:v>2.4372546E-3</c:v>
                </c:pt>
                <c:pt idx="337">
                  <c:v>2.1676882000000001E-3</c:v>
                </c:pt>
                <c:pt idx="338">
                  <c:v>1.9686914E-3</c:v>
                </c:pt>
                <c:pt idx="339">
                  <c:v>1.8400052000000001E-3</c:v>
                </c:pt>
                <c:pt idx="340">
                  <c:v>1.7593168E-3</c:v>
                </c:pt>
                <c:pt idx="341">
                  <c:v>1.6962709999999998E-3</c:v>
                </c:pt>
                <c:pt idx="342">
                  <c:v>1.6324468000000001E-3</c:v>
                </c:pt>
                <c:pt idx="343">
                  <c:v>1.5527964000000001E-3</c:v>
                </c:pt>
                <c:pt idx="344">
                  <c:v>1.4368232000000001E-3</c:v>
                </c:pt>
                <c:pt idx="345">
                  <c:v>1.2770033E-3</c:v>
                </c:pt>
                <c:pt idx="346">
                  <c:v>1.0756715600000002E-3</c:v>
                </c:pt>
                <c:pt idx="347">
                  <c:v>8.4580053999999997E-4</c:v>
                </c:pt>
                <c:pt idx="348">
                  <c:v>6.3590705999999999E-4</c:v>
                </c:pt>
                <c:pt idx="349">
                  <c:v>4.9035673999999992E-4</c:v>
                </c:pt>
                <c:pt idx="350">
                  <c:v>4.2705142000000007E-4</c:v>
                </c:pt>
                <c:pt idx="351">
                  <c:v>4.4028326000000002E-4</c:v>
                </c:pt>
                <c:pt idx="352">
                  <c:v>5.079991799999999E-4</c:v>
                </c:pt>
                <c:pt idx="353">
                  <c:v>6.0373550000000005E-4</c:v>
                </c:pt>
                <c:pt idx="354">
                  <c:v>7.0595802000000005E-4</c:v>
                </c:pt>
                <c:pt idx="355">
                  <c:v>7.8690580000000002E-4</c:v>
                </c:pt>
                <c:pt idx="356">
                  <c:v>8.1803955999999994E-4</c:v>
                </c:pt>
                <c:pt idx="357">
                  <c:v>7.8457078000000009E-4</c:v>
                </c:pt>
                <c:pt idx="358">
                  <c:v>6.7897543999999993E-4</c:v>
                </c:pt>
                <c:pt idx="359">
                  <c:v>5.3031171999999994E-4</c:v>
                </c:pt>
                <c:pt idx="360">
                  <c:v>3.9877158000000003E-4</c:v>
                </c:pt>
                <c:pt idx="361">
                  <c:v>3.3624461999999999E-4</c:v>
                </c:pt>
                <c:pt idx="362">
                  <c:v>3.572599E-4</c:v>
                </c:pt>
                <c:pt idx="363">
                  <c:v>4.4676945999999997E-4</c:v>
                </c:pt>
                <c:pt idx="364">
                  <c:v>5.4535971999999998E-4</c:v>
                </c:pt>
                <c:pt idx="365">
                  <c:v>5.7779072000000006E-4</c:v>
                </c:pt>
                <c:pt idx="366">
                  <c:v>5.2382551999999999E-4</c:v>
                </c:pt>
                <c:pt idx="367">
                  <c:v>3.9410151999999998E-4</c:v>
                </c:pt>
                <c:pt idx="368">
                  <c:v>2.1534184E-4</c:v>
                </c:pt>
                <c:pt idx="369">
                  <c:v>3.9176640000000003E-5</c:v>
                </c:pt>
                <c:pt idx="370">
                  <c:v>-9.1585139999999994E-5</c:v>
                </c:pt>
                <c:pt idx="371">
                  <c:v>-1.7668408000000001E-4</c:v>
                </c:pt>
                <c:pt idx="372">
                  <c:v>-2.2027133999999999E-4</c:v>
                </c:pt>
                <c:pt idx="373">
                  <c:v>-2.3557876000000001E-4</c:v>
                </c:pt>
                <c:pt idx="374">
                  <c:v>-2.438811E-4</c:v>
                </c:pt>
                <c:pt idx="375">
                  <c:v>-2.3765435999999998E-4</c:v>
                </c:pt>
                <c:pt idx="376">
                  <c:v>-2.1170956000000001E-4</c:v>
                </c:pt>
                <c:pt idx="377">
                  <c:v>-1.73570708E-4</c:v>
                </c:pt>
                <c:pt idx="378">
                  <c:v>-1.2505394000000001E-4</c:v>
                </c:pt>
                <c:pt idx="379">
                  <c:v>-7.7574956000000015E-5</c:v>
                </c:pt>
                <c:pt idx="380">
                  <c:v>-6.1229735999999993E-5</c:v>
                </c:pt>
                <c:pt idx="381">
                  <c:v>-7.8872196000000016E-5</c:v>
                </c:pt>
                <c:pt idx="382">
                  <c:v>-1.2297834800000001E-4</c:v>
                </c:pt>
                <c:pt idx="383">
                  <c:v>-2.0236943599999998E-4</c:v>
                </c:pt>
                <c:pt idx="384">
                  <c:v>-3.0018134E-4</c:v>
                </c:pt>
                <c:pt idx="385">
                  <c:v>-3.9228537999999997E-4</c:v>
                </c:pt>
                <c:pt idx="386">
                  <c:v>-4.7842212E-4</c:v>
                </c:pt>
                <c:pt idx="387">
                  <c:v>-5.5755378000000005E-4</c:v>
                </c:pt>
                <c:pt idx="388">
                  <c:v>-6.0399497999999994E-4</c:v>
                </c:pt>
                <c:pt idx="389">
                  <c:v>-6.0062215999999999E-4</c:v>
                </c:pt>
                <c:pt idx="390">
                  <c:v>-5.4691642E-4</c:v>
                </c:pt>
                <c:pt idx="391">
                  <c:v>-4.4261832000000001E-4</c:v>
                </c:pt>
                <c:pt idx="392">
                  <c:v>-3.1211596400000007E-4</c:v>
                </c:pt>
                <c:pt idx="393">
                  <c:v>-2.0755840400000001E-4</c:v>
                </c:pt>
                <c:pt idx="394">
                  <c:v>-1.6345222400000002E-4</c:v>
                </c:pt>
                <c:pt idx="395">
                  <c:v>-1.7850020400000003E-4</c:v>
                </c:pt>
                <c:pt idx="396">
                  <c:v>-2.44659444E-4</c:v>
                </c:pt>
                <c:pt idx="397">
                  <c:v>-3.2534778E-4</c:v>
                </c:pt>
                <c:pt idx="398">
                  <c:v>-3.691945E-4</c:v>
                </c:pt>
                <c:pt idx="399">
                  <c:v>-3.7101064E-4</c:v>
                </c:pt>
                <c:pt idx="400">
                  <c:v>-3.4558473999999999E-4</c:v>
                </c:pt>
                <c:pt idx="401">
                  <c:v>-3.0433252000000002E-4</c:v>
                </c:pt>
                <c:pt idx="402">
                  <c:v>-2.6178303999999997E-4</c:v>
                </c:pt>
                <c:pt idx="403">
                  <c:v>-2.1741744000000003E-4</c:v>
                </c:pt>
                <c:pt idx="404">
                  <c:v>-1.5852274800000002E-4</c:v>
                </c:pt>
                <c:pt idx="405">
                  <c:v>-8.250448800000001E-5</c:v>
                </c:pt>
                <c:pt idx="406">
                  <c:v>4.9294920000000082E-6</c:v>
                </c:pt>
                <c:pt idx="407">
                  <c:v>8.9250092000000013E-5</c:v>
                </c:pt>
                <c:pt idx="408">
                  <c:v>1.4710701200000001E-4</c:v>
                </c:pt>
                <c:pt idx="409">
                  <c:v>1.8083525999999998E-4</c:v>
                </c:pt>
                <c:pt idx="410">
                  <c:v>1.9276987999999998E-4</c:v>
                </c:pt>
                <c:pt idx="411">
                  <c:v>1.8317029999999999E-4</c:v>
                </c:pt>
                <c:pt idx="412">
                  <c:v>1.6215501999999998E-4</c:v>
                </c:pt>
                <c:pt idx="413">
                  <c:v>1.4606923600000001E-4</c:v>
                </c:pt>
                <c:pt idx="414">
                  <c:v>1.4503143599999999E-4</c:v>
                </c:pt>
                <c:pt idx="415">
                  <c:v>1.80056916E-4</c:v>
                </c:pt>
                <c:pt idx="416">
                  <c:v>2.5996691600000001E-4</c:v>
                </c:pt>
                <c:pt idx="417">
                  <c:v>3.6841617599999994E-4</c:v>
                </c:pt>
                <c:pt idx="418">
                  <c:v>4.8309219999999998E-4</c:v>
                </c:pt>
                <c:pt idx="419">
                  <c:v>5.7389899999999989E-4</c:v>
                </c:pt>
                <c:pt idx="420">
                  <c:v>6.172268200000001E-4</c:v>
                </c:pt>
                <c:pt idx="421">
                  <c:v>6.1826459999999998E-4</c:v>
                </c:pt>
                <c:pt idx="422">
                  <c:v>5.9724932000000002E-4</c:v>
                </c:pt>
                <c:pt idx="423">
                  <c:v>5.6637499999999993E-4</c:v>
                </c:pt>
                <c:pt idx="424">
                  <c:v>5.4484081999999997E-4</c:v>
                </c:pt>
                <c:pt idx="425">
                  <c:v>5.269389E-4</c:v>
                </c:pt>
                <c:pt idx="426">
                  <c:v>4.9736183999999999E-4</c:v>
                </c:pt>
                <c:pt idx="427">
                  <c:v>4.5273677999999994E-4</c:v>
                </c:pt>
                <c:pt idx="428">
                  <c:v>3.7360513999999993E-4</c:v>
                </c:pt>
                <c:pt idx="429">
                  <c:v>2.4517837999999998E-4</c:v>
                </c:pt>
                <c:pt idx="430">
                  <c:v>1.0559536000000001E-4</c:v>
                </c:pt>
                <c:pt idx="431">
                  <c:v>-1.0896799999999997E-5</c:v>
                </c:pt>
                <c:pt idx="432">
                  <c:v>-8.3023352000000011E-5</c:v>
                </c:pt>
                <c:pt idx="433">
                  <c:v>-7.4202112000000005E-5</c:v>
                </c:pt>
                <c:pt idx="434">
                  <c:v>2.0755880000000074E-6</c:v>
                </c:pt>
                <c:pt idx="435">
                  <c:v>1.0040636800000001E-4</c:v>
                </c:pt>
                <c:pt idx="436">
                  <c:v>2.0366666800000001E-4</c:v>
                </c:pt>
                <c:pt idx="437">
                  <c:v>2.7734990000000001E-4</c:v>
                </c:pt>
                <c:pt idx="438">
                  <c:v>2.8539278000000001E-4</c:v>
                </c:pt>
                <c:pt idx="439">
                  <c:v>2.3324374000000003E-4</c:v>
                </c:pt>
                <c:pt idx="440">
                  <c:v>1.1960552000000001E-4</c:v>
                </c:pt>
                <c:pt idx="441">
                  <c:v>-3.6063280000000003E-5</c:v>
                </c:pt>
                <c:pt idx="442">
                  <c:v>-1.6630618E-4</c:v>
                </c:pt>
                <c:pt idx="443">
                  <c:v>-2.3687603999999999E-4</c:v>
                </c:pt>
                <c:pt idx="444">
                  <c:v>-2.3972996799999998E-4</c:v>
                </c:pt>
                <c:pt idx="445">
                  <c:v>-1.7668409999999998E-4</c:v>
                </c:pt>
                <c:pt idx="446">
                  <c:v>-1.04298104E-4</c:v>
                </c:pt>
                <c:pt idx="447">
                  <c:v>-8.1207223999999996E-5</c:v>
                </c:pt>
                <c:pt idx="448">
                  <c:v>-1.06373684E-4</c:v>
                </c:pt>
                <c:pt idx="449">
                  <c:v>-1.4606923600000001E-4</c:v>
                </c:pt>
                <c:pt idx="450">
                  <c:v>-1.4892316399999999E-4</c:v>
                </c:pt>
                <c:pt idx="451">
                  <c:v>-6.0451400000000009E-5</c:v>
                </c:pt>
                <c:pt idx="452">
                  <c:v>1.2738895999999999E-4</c:v>
                </c:pt>
                <c:pt idx="453">
                  <c:v>3.6893506000000001E-4</c:v>
                </c:pt>
                <c:pt idx="454">
                  <c:v>5.9283870000000007E-4</c:v>
                </c:pt>
                <c:pt idx="455">
                  <c:v>7.4150240000000014E-4</c:v>
                </c:pt>
                <c:pt idx="456">
                  <c:v>7.7497120000000002E-4</c:v>
                </c:pt>
                <c:pt idx="457">
                  <c:v>6.9402341999999994E-4</c:v>
                </c:pt>
                <c:pt idx="458">
                  <c:v>5.5547817999999991E-4</c:v>
                </c:pt>
                <c:pt idx="459">
                  <c:v>4.1952742E-4</c:v>
                </c:pt>
                <c:pt idx="460">
                  <c:v>3.2508835999999999E-4</c:v>
                </c:pt>
                <c:pt idx="461">
                  <c:v>3.0277583999999998E-4</c:v>
                </c:pt>
                <c:pt idx="462">
                  <c:v>3.39358E-4</c:v>
                </c:pt>
                <c:pt idx="463">
                  <c:v>3.8009134000000004E-4</c:v>
                </c:pt>
                <c:pt idx="464">
                  <c:v>4.0473890000000001E-4</c:v>
                </c:pt>
                <c:pt idx="465">
                  <c:v>4.0422E-4</c:v>
                </c:pt>
                <c:pt idx="466">
                  <c:v>3.7983187999999997E-4</c:v>
                </c:pt>
                <c:pt idx="467">
                  <c:v>3.6997285999999997E-4</c:v>
                </c:pt>
                <c:pt idx="468">
                  <c:v>4.0214442000000001E-4</c:v>
                </c:pt>
                <c:pt idx="469">
                  <c:v>4.5922298E-4</c:v>
                </c:pt>
                <c:pt idx="470">
                  <c:v>5.124098200000001E-4</c:v>
                </c:pt>
                <c:pt idx="471">
                  <c:v>5.274578E-4</c:v>
                </c:pt>
                <c:pt idx="472">
                  <c:v>4.6960090000000001E-4</c:v>
                </c:pt>
                <c:pt idx="473">
                  <c:v>3.5155205199999999E-4</c:v>
                </c:pt>
                <c:pt idx="474">
                  <c:v>2.0729896399999999E-4</c:v>
                </c:pt>
                <c:pt idx="475">
                  <c:v>6.8234824000000012E-5</c:v>
                </c:pt>
                <c:pt idx="476">
                  <c:v>-4.8257336000000001E-5</c:v>
                </c:pt>
                <c:pt idx="477">
                  <c:v>-1.4866371600000001E-4</c:v>
                </c:pt>
                <c:pt idx="478">
                  <c:v>-2.5866966800000004E-4</c:v>
                </c:pt>
                <c:pt idx="479">
                  <c:v>-3.9306374E-4</c:v>
                </c:pt>
                <c:pt idx="480">
                  <c:v>-5.4354358000000002E-4</c:v>
                </c:pt>
                <c:pt idx="481">
                  <c:v>-6.7508371999999998E-4</c:v>
                </c:pt>
                <c:pt idx="482">
                  <c:v>-7.2723277999999999E-4</c:v>
                </c:pt>
                <c:pt idx="483">
                  <c:v>-6.6781917999999998E-4</c:v>
                </c:pt>
                <c:pt idx="484">
                  <c:v>-5.1137202800000006E-4</c:v>
                </c:pt>
                <c:pt idx="485">
                  <c:v>-3.1029982800000004E-4</c:v>
                </c:pt>
                <c:pt idx="486">
                  <c:v>-1.4321530400000001E-4</c:v>
                </c:pt>
                <c:pt idx="487">
                  <c:v>-7.9650543999999993E-5</c:v>
                </c:pt>
                <c:pt idx="488">
                  <c:v>-1.2998346399999998E-4</c:v>
                </c:pt>
                <c:pt idx="489">
                  <c:v>-2.57631876E-4</c:v>
                </c:pt>
                <c:pt idx="490">
                  <c:v>-4.0811171599999997E-4</c:v>
                </c:pt>
                <c:pt idx="491">
                  <c:v>-5.1240982E-4</c:v>
                </c:pt>
                <c:pt idx="492">
                  <c:v>-5.3057118000000001E-4</c:v>
                </c:pt>
                <c:pt idx="493">
                  <c:v>-4.6103912000000001E-4</c:v>
                </c:pt>
                <c:pt idx="494">
                  <c:v>-3.2145610000000005E-4</c:v>
                </c:pt>
                <c:pt idx="495">
                  <c:v>-1.5904163999999995E-4</c:v>
                </c:pt>
                <c:pt idx="496">
                  <c:v>-3.6582175999999998E-5</c:v>
                </c:pt>
                <c:pt idx="497">
                  <c:v>1.0637363999999999E-5</c:v>
                </c:pt>
                <c:pt idx="498">
                  <c:v>-2.2831416000000003E-5</c:v>
                </c:pt>
                <c:pt idx="499">
                  <c:v>-1.1493545600000002E-4</c:v>
                </c:pt>
                <c:pt idx="500">
                  <c:v>-2.1715797600000002E-4</c:v>
                </c:pt>
                <c:pt idx="501">
                  <c:v>-2.9317624000000004E-4</c:v>
                </c:pt>
                <c:pt idx="502">
                  <c:v>-3.2353166000000002E-4</c:v>
                </c:pt>
                <c:pt idx="503">
                  <c:v>-3.1081872000000003E-4</c:v>
                </c:pt>
                <c:pt idx="504">
                  <c:v>-2.7994440000000004E-4</c:v>
                </c:pt>
                <c:pt idx="505">
                  <c:v>-2.4751340000000001E-4</c:v>
                </c:pt>
                <c:pt idx="506">
                  <c:v>-2.1352572E-4</c:v>
                </c:pt>
                <c:pt idx="507">
                  <c:v>-1.8187305999999996E-4</c:v>
                </c:pt>
                <c:pt idx="508">
                  <c:v>-1.556688E-4</c:v>
                </c:pt>
                <c:pt idx="509">
                  <c:v>-1.3413461999999999E-4</c:v>
                </c:pt>
                <c:pt idx="510">
                  <c:v>-1.2505393999999998E-4</c:v>
                </c:pt>
                <c:pt idx="511">
                  <c:v>-1.3283738000000002E-4</c:v>
                </c:pt>
                <c:pt idx="512">
                  <c:v>-1.5047984E-4</c:v>
                </c:pt>
                <c:pt idx="513">
                  <c:v>-1.7746244000000001E-4</c:v>
                </c:pt>
                <c:pt idx="514">
                  <c:v>-2.2416307999999999E-4</c:v>
                </c:pt>
                <c:pt idx="515">
                  <c:v>-2.8227944E-4</c:v>
                </c:pt>
                <c:pt idx="516">
                  <c:v>-3.3546628E-4</c:v>
                </c:pt>
                <c:pt idx="517">
                  <c:v>-3.8242638E-4</c:v>
                </c:pt>
                <c:pt idx="518">
                  <c:v>-4.0785228000000007E-4</c:v>
                </c:pt>
                <c:pt idx="519">
                  <c:v>-4.0837118000000008E-4</c:v>
                </c:pt>
                <c:pt idx="520">
                  <c:v>-4.0733338000000007E-4</c:v>
                </c:pt>
                <c:pt idx="521">
                  <c:v>-4.1226288E-4</c:v>
                </c:pt>
                <c:pt idx="522">
                  <c:v>-4.1330065999999998E-4</c:v>
                </c:pt>
                <c:pt idx="523">
                  <c:v>-4.1122507999999999E-4</c:v>
                </c:pt>
                <c:pt idx="524">
                  <c:v>-3.8839366000000003E-4</c:v>
                </c:pt>
                <c:pt idx="525">
                  <c:v>-3.2612613599999999E-4</c:v>
                </c:pt>
                <c:pt idx="526">
                  <c:v>-2.3739492400000001E-4</c:v>
                </c:pt>
                <c:pt idx="527">
                  <c:v>-1.3698854800000003E-4</c:v>
                </c:pt>
                <c:pt idx="528">
                  <c:v>-3.2171548000000007E-5</c:v>
                </c:pt>
                <c:pt idx="529">
                  <c:v>7.4721031999999999E-5</c:v>
                </c:pt>
                <c:pt idx="530">
                  <c:v>1.8628366799999999E-4</c:v>
                </c:pt>
                <c:pt idx="531">
                  <c:v>3.0018133600000002E-4</c:v>
                </c:pt>
                <c:pt idx="532">
                  <c:v>4.0110661999999999E-4</c:v>
                </c:pt>
                <c:pt idx="533">
                  <c:v>4.6726586E-4</c:v>
                </c:pt>
                <c:pt idx="534">
                  <c:v>4.8880004000000001E-4</c:v>
                </c:pt>
                <c:pt idx="535">
                  <c:v>4.7401149999999994E-4</c:v>
                </c:pt>
                <c:pt idx="536">
                  <c:v>4.4391554000000003E-4</c:v>
                </c:pt>
                <c:pt idx="537">
                  <c:v>4.2108409999999999E-4</c:v>
                </c:pt>
                <c:pt idx="538">
                  <c:v>4.2990531999999998E-4</c:v>
                </c:pt>
                <c:pt idx="539">
                  <c:v>4.7842209999999997E-4</c:v>
                </c:pt>
                <c:pt idx="540">
                  <c:v>5.51327E-4</c:v>
                </c:pt>
                <c:pt idx="541">
                  <c:v>6.3071808000000006E-4</c:v>
                </c:pt>
                <c:pt idx="542">
                  <c:v>6.9999069999999997E-4</c:v>
                </c:pt>
                <c:pt idx="543">
                  <c:v>7.3994570000000001E-4</c:v>
                </c:pt>
                <c:pt idx="544">
                  <c:v>7.2956778E-4</c:v>
                </c:pt>
                <c:pt idx="545">
                  <c:v>6.6781915999999995E-4</c:v>
                </c:pt>
                <c:pt idx="546">
                  <c:v>5.6118604000000003E-4</c:v>
                </c:pt>
                <c:pt idx="547">
                  <c:v>4.2912699999999996E-4</c:v>
                </c:pt>
                <c:pt idx="548">
                  <c:v>3.0874312000000006E-4</c:v>
                </c:pt>
                <c:pt idx="549">
                  <c:v>2.4310278E-4</c:v>
                </c:pt>
                <c:pt idx="550">
                  <c:v>2.5010788000000002E-4</c:v>
                </c:pt>
                <c:pt idx="551">
                  <c:v>3.1626711999999997E-4</c:v>
                </c:pt>
                <c:pt idx="552">
                  <c:v>4.1433848000000002E-4</c:v>
                </c:pt>
                <c:pt idx="553">
                  <c:v>5.0799921999999996E-4</c:v>
                </c:pt>
                <c:pt idx="554">
                  <c:v>5.6092662000000013E-4</c:v>
                </c:pt>
                <c:pt idx="555">
                  <c:v>5.6429944000000007E-4</c:v>
                </c:pt>
                <c:pt idx="556">
                  <c:v>5.4484084E-4</c:v>
                </c:pt>
                <c:pt idx="557">
                  <c:v>5.1344762000000001E-4</c:v>
                </c:pt>
                <c:pt idx="558">
                  <c:v>4.7764379999999998E-4</c:v>
                </c:pt>
                <c:pt idx="559">
                  <c:v>4.5844464000000001E-4</c:v>
                </c:pt>
                <c:pt idx="560">
                  <c:v>4.6726586E-4</c:v>
                </c:pt>
                <c:pt idx="561">
                  <c:v>5.0151299999999998E-4</c:v>
                </c:pt>
                <c:pt idx="562">
                  <c:v>5.7234232000000001E-4</c:v>
                </c:pt>
                <c:pt idx="563">
                  <c:v>6.6704084000000004E-4</c:v>
                </c:pt>
                <c:pt idx="564">
                  <c:v>7.4721027999999996E-4</c:v>
                </c:pt>
                <c:pt idx="565">
                  <c:v>7.9676485999999997E-4</c:v>
                </c:pt>
                <c:pt idx="566">
                  <c:v>8.2115295999999997E-4</c:v>
                </c:pt>
                <c:pt idx="567">
                  <c:v>8.2296908000000001E-4</c:v>
                </c:pt>
                <c:pt idx="568">
                  <c:v>8.1440727999999992E-4</c:v>
                </c:pt>
                <c:pt idx="569">
                  <c:v>8.1051556000000008E-4</c:v>
                </c:pt>
                <c:pt idx="570">
                  <c:v>8.0532659999999997E-4</c:v>
                </c:pt>
                <c:pt idx="571">
                  <c:v>7.9235420000000006E-4</c:v>
                </c:pt>
                <c:pt idx="572">
                  <c:v>7.7912236000000001E-4</c:v>
                </c:pt>
                <c:pt idx="573">
                  <c:v>7.7834401999999996E-4</c:v>
                </c:pt>
                <c:pt idx="574">
                  <c:v>8.1103445999999998E-4</c:v>
                </c:pt>
                <c:pt idx="575">
                  <c:v>8.8471762000000005E-4</c:v>
                </c:pt>
                <c:pt idx="576">
                  <c:v>9.6955703999999985E-4</c:v>
                </c:pt>
                <c:pt idx="577">
                  <c:v>1.0204088999999999E-3</c:v>
                </c:pt>
                <c:pt idx="578">
                  <c:v>9.9861527999999997E-4</c:v>
                </c:pt>
                <c:pt idx="579">
                  <c:v>8.8523650000000014E-4</c:v>
                </c:pt>
                <c:pt idx="580">
                  <c:v>7.0673634000000007E-4</c:v>
                </c:pt>
                <c:pt idx="581">
                  <c:v>5.2979288000000002E-4</c:v>
                </c:pt>
                <c:pt idx="582">
                  <c:v>4.0863061999999996E-4</c:v>
                </c:pt>
                <c:pt idx="583">
                  <c:v>3.6945396000000001E-4</c:v>
                </c:pt>
                <c:pt idx="584">
                  <c:v>3.9384207999999999E-4</c:v>
                </c:pt>
                <c:pt idx="585">
                  <c:v>4.3120259999999998E-4</c:v>
                </c:pt>
                <c:pt idx="586">
                  <c:v>4.4106161999999999E-4</c:v>
                </c:pt>
                <c:pt idx="587">
                  <c:v>4.2264080000000001E-4</c:v>
                </c:pt>
                <c:pt idx="588">
                  <c:v>3.9565822E-4</c:v>
                </c:pt>
                <c:pt idx="589">
                  <c:v>3.8917202000000005E-4</c:v>
                </c:pt>
                <c:pt idx="590">
                  <c:v>4.3249983999999993E-4</c:v>
                </c:pt>
                <c:pt idx="591">
                  <c:v>5.1189094000000002E-4</c:v>
                </c:pt>
                <c:pt idx="592">
                  <c:v>5.9283871999999999E-4</c:v>
                </c:pt>
                <c:pt idx="593">
                  <c:v>6.5017671999999997E-4</c:v>
                </c:pt>
                <c:pt idx="594">
                  <c:v>6.5899794000000007E-4</c:v>
                </c:pt>
                <c:pt idx="595">
                  <c:v>6.0217881999999996E-4</c:v>
                </c:pt>
                <c:pt idx="596">
                  <c:v>5.1266925999999993E-4</c:v>
                </c:pt>
                <c:pt idx="597">
                  <c:v>4.2990534000000006E-4</c:v>
                </c:pt>
              </c:numCache>
            </c:numRef>
          </c:val>
          <c:smooth val="0"/>
        </c:ser>
        <c:ser>
          <c:idx val="9"/>
          <c:order val="9"/>
          <c:marker>
            <c:symbol val="none"/>
          </c:marker>
          <c:val>
            <c:numRef>
              <c:f>Sheet1!$DN$2:$DN$599</c:f>
              <c:numCache>
                <c:formatCode>0.00E+00</c:formatCode>
                <c:ptCount val="598"/>
                <c:pt idx="0">
                  <c:v>6.0321660000000005E-4</c:v>
                </c:pt>
                <c:pt idx="1">
                  <c:v>6.7067310000000003E-4</c:v>
                </c:pt>
                <c:pt idx="2">
                  <c:v>6.1255675999999999E-4</c:v>
                </c:pt>
                <c:pt idx="3">
                  <c:v>6.4576610000000002E-4</c:v>
                </c:pt>
                <c:pt idx="4">
                  <c:v>7.0725528000000002E-4</c:v>
                </c:pt>
                <c:pt idx="5">
                  <c:v>8.1933681999999991E-4</c:v>
                </c:pt>
                <c:pt idx="6">
                  <c:v>9.721517799999999E-4</c:v>
                </c:pt>
                <c:pt idx="7">
                  <c:v>1.12548546E-3</c:v>
                </c:pt>
                <c:pt idx="8">
                  <c:v>1.2432748E-3</c:v>
                </c:pt>
                <c:pt idx="9">
                  <c:v>1.3141041999999998E-3</c:v>
                </c:pt>
                <c:pt idx="10">
                  <c:v>1.3421246000000001E-3</c:v>
                </c:pt>
                <c:pt idx="11">
                  <c:v>1.3408271999999998E-3</c:v>
                </c:pt>
                <c:pt idx="12">
                  <c:v>1.3203308E-3</c:v>
                </c:pt>
                <c:pt idx="13">
                  <c:v>1.2705168E-3</c:v>
                </c:pt>
                <c:pt idx="14">
                  <c:v>1.17789376E-3</c:v>
                </c:pt>
                <c:pt idx="15">
                  <c:v>1.0419429800000001E-3</c:v>
                </c:pt>
                <c:pt idx="16">
                  <c:v>8.7900970000000017E-4</c:v>
                </c:pt>
                <c:pt idx="17">
                  <c:v>7.2593548000000007E-4</c:v>
                </c:pt>
                <c:pt idx="18">
                  <c:v>6.2345355999999998E-4</c:v>
                </c:pt>
                <c:pt idx="19">
                  <c:v>5.9491427999999996E-4</c:v>
                </c:pt>
                <c:pt idx="20">
                  <c:v>6.5173340000000007E-4</c:v>
                </c:pt>
                <c:pt idx="21">
                  <c:v>7.7938187999999995E-4</c:v>
                </c:pt>
                <c:pt idx="22">
                  <c:v>9.376450999999999E-4</c:v>
                </c:pt>
                <c:pt idx="23">
                  <c:v>1.08449262E-3</c:v>
                </c:pt>
                <c:pt idx="24">
                  <c:v>1.1830829400000002E-3</c:v>
                </c:pt>
                <c:pt idx="25">
                  <c:v>1.2092872000000001E-3</c:v>
                </c:pt>
                <c:pt idx="26">
                  <c:v>1.1711482800000001E-3</c:v>
                </c:pt>
                <c:pt idx="27">
                  <c:v>1.0946111800000003E-3</c:v>
                </c:pt>
                <c:pt idx="28">
                  <c:v>1.0082150400000001E-3</c:v>
                </c:pt>
                <c:pt idx="29">
                  <c:v>9.5217419999999993E-4</c:v>
                </c:pt>
                <c:pt idx="30">
                  <c:v>9.4542859999999988E-4</c:v>
                </c:pt>
                <c:pt idx="31">
                  <c:v>9.7552452000000006E-4</c:v>
                </c:pt>
                <c:pt idx="32">
                  <c:v>1.0279330199999999E-3</c:v>
                </c:pt>
                <c:pt idx="33">
                  <c:v>1.0899411600000001E-3</c:v>
                </c:pt>
                <c:pt idx="34">
                  <c:v>1.1324906000000001E-3</c:v>
                </c:pt>
                <c:pt idx="35">
                  <c:v>1.1332688E-3</c:v>
                </c:pt>
                <c:pt idx="36">
                  <c:v>1.09487054E-3</c:v>
                </c:pt>
                <c:pt idx="37">
                  <c:v>1.0268951599999999E-3</c:v>
                </c:pt>
                <c:pt idx="38">
                  <c:v>9.4049892000000013E-4</c:v>
                </c:pt>
                <c:pt idx="39">
                  <c:v>8.5825394000000005E-4</c:v>
                </c:pt>
                <c:pt idx="40">
                  <c:v>7.9520815999999995E-4</c:v>
                </c:pt>
                <c:pt idx="41">
                  <c:v>7.4435636000000003E-4</c:v>
                </c:pt>
                <c:pt idx="42">
                  <c:v>7.106281200000001E-4</c:v>
                </c:pt>
                <c:pt idx="43">
                  <c:v>7.1815210000000004E-4</c:v>
                </c:pt>
                <c:pt idx="44">
                  <c:v>7.7574948000000009E-4</c:v>
                </c:pt>
                <c:pt idx="45">
                  <c:v>8.7952866000000005E-4</c:v>
                </c:pt>
                <c:pt idx="46">
                  <c:v>1.0014693200000001E-3</c:v>
                </c:pt>
                <c:pt idx="47">
                  <c:v>1.09590834E-3</c:v>
                </c:pt>
                <c:pt idx="48">
                  <c:v>1.1226315E-3</c:v>
                </c:pt>
                <c:pt idx="49">
                  <c:v>1.0860493999999999E-3</c:v>
                </c:pt>
                <c:pt idx="50">
                  <c:v>1.0170362400000002E-3</c:v>
                </c:pt>
                <c:pt idx="51">
                  <c:v>9.5476862000000006E-4</c:v>
                </c:pt>
                <c:pt idx="52">
                  <c:v>9.1896483999999998E-4</c:v>
                </c:pt>
                <c:pt idx="53">
                  <c:v>9.0261959999999989E-4</c:v>
                </c:pt>
                <c:pt idx="54">
                  <c:v>8.8030707999999999E-4</c:v>
                </c:pt>
                <c:pt idx="55">
                  <c:v>8.2997417999999996E-4</c:v>
                </c:pt>
                <c:pt idx="56">
                  <c:v>7.5499370000000005E-4</c:v>
                </c:pt>
                <c:pt idx="57">
                  <c:v>6.8156992000000004E-4</c:v>
                </c:pt>
                <c:pt idx="58">
                  <c:v>6.4446885999999996E-4</c:v>
                </c:pt>
                <c:pt idx="59">
                  <c:v>6.4887945999999989E-4</c:v>
                </c:pt>
                <c:pt idx="60">
                  <c:v>6.7067308E-4</c:v>
                </c:pt>
                <c:pt idx="61">
                  <c:v>6.8831556000000004E-4</c:v>
                </c:pt>
                <c:pt idx="62">
                  <c:v>6.8675886000000002E-4</c:v>
                </c:pt>
                <c:pt idx="63">
                  <c:v>6.5718180000000001E-4</c:v>
                </c:pt>
                <c:pt idx="64">
                  <c:v>6.2008074000000015E-4</c:v>
                </c:pt>
                <c:pt idx="65">
                  <c:v>6.0918391999999991E-4</c:v>
                </c:pt>
                <c:pt idx="66">
                  <c:v>6.3486925999999997E-4</c:v>
                </c:pt>
                <c:pt idx="67">
                  <c:v>6.8779665999999992E-4</c:v>
                </c:pt>
                <c:pt idx="68">
                  <c:v>7.5914486000000004E-4</c:v>
                </c:pt>
                <c:pt idx="69">
                  <c:v>8.2815804000000001E-4</c:v>
                </c:pt>
                <c:pt idx="70">
                  <c:v>8.6966972000000005E-4</c:v>
                </c:pt>
                <c:pt idx="71">
                  <c:v>8.7356143999999989E-4</c:v>
                </c:pt>
                <c:pt idx="72">
                  <c:v>8.4709773999999997E-4</c:v>
                </c:pt>
                <c:pt idx="73">
                  <c:v>7.9702425999999995E-4</c:v>
                </c:pt>
                <c:pt idx="74">
                  <c:v>7.3761065999999994E-4</c:v>
                </c:pt>
                <c:pt idx="75">
                  <c:v>6.9999069999999997E-4</c:v>
                </c:pt>
                <c:pt idx="76">
                  <c:v>7.0414187999999999E-4</c:v>
                </c:pt>
                <c:pt idx="77">
                  <c:v>7.5966375999999994E-4</c:v>
                </c:pt>
                <c:pt idx="78">
                  <c:v>8.649997E-4</c:v>
                </c:pt>
                <c:pt idx="79">
                  <c:v>9.9705880000000016E-4</c:v>
                </c:pt>
                <c:pt idx="80">
                  <c:v>1.1093997399999999E-3</c:v>
                </c:pt>
                <c:pt idx="81">
                  <c:v>1.1708889200000001E-3</c:v>
                </c:pt>
                <c:pt idx="82">
                  <c:v>1.16077044E-3</c:v>
                </c:pt>
                <c:pt idx="83">
                  <c:v>1.0790442800000001E-3</c:v>
                </c:pt>
                <c:pt idx="84">
                  <c:v>9.6436820000000002E-4</c:v>
                </c:pt>
                <c:pt idx="85">
                  <c:v>8.647402199999999E-4</c:v>
                </c:pt>
                <c:pt idx="86">
                  <c:v>8.1518563999999989E-4</c:v>
                </c:pt>
                <c:pt idx="87">
                  <c:v>8.3282820000000015E-4</c:v>
                </c:pt>
                <c:pt idx="88">
                  <c:v>9.0962475999999994E-4</c:v>
                </c:pt>
                <c:pt idx="89">
                  <c:v>1.0175550400000001E-3</c:v>
                </c:pt>
                <c:pt idx="90">
                  <c:v>1.1314526200000001E-3</c:v>
                </c:pt>
                <c:pt idx="91">
                  <c:v>1.2245944000000002E-3</c:v>
                </c:pt>
                <c:pt idx="92">
                  <c:v>1.2814134E-3</c:v>
                </c:pt>
                <c:pt idx="93">
                  <c:v>1.3058016000000003E-3</c:v>
                </c:pt>
                <c:pt idx="94">
                  <c:v>1.2998344000000001E-3</c:v>
                </c:pt>
                <c:pt idx="95">
                  <c:v>1.2754464000000001E-3</c:v>
                </c:pt>
                <c:pt idx="96">
                  <c:v>1.2567661999999999E-3</c:v>
                </c:pt>
                <c:pt idx="97">
                  <c:v>1.2585824E-3</c:v>
                </c:pt>
                <c:pt idx="98">
                  <c:v>1.2754464000000001E-3</c:v>
                </c:pt>
                <c:pt idx="99">
                  <c:v>1.3065802E-3</c:v>
                </c:pt>
                <c:pt idx="100">
                  <c:v>1.3439405999999998E-3</c:v>
                </c:pt>
                <c:pt idx="101">
                  <c:v>1.3732582000000001E-3</c:v>
                </c:pt>
                <c:pt idx="102">
                  <c:v>1.3924574000000001E-3</c:v>
                </c:pt>
                <c:pt idx="103">
                  <c:v>1.4012788E-3</c:v>
                </c:pt>
                <c:pt idx="104">
                  <c:v>1.3885658000000001E-3</c:v>
                </c:pt>
                <c:pt idx="105">
                  <c:v>1.355616E-3</c:v>
                </c:pt>
                <c:pt idx="106">
                  <c:v>1.3037264000000002E-3</c:v>
                </c:pt>
                <c:pt idx="107">
                  <c:v>1.2354914000000002E-3</c:v>
                </c:pt>
                <c:pt idx="108">
                  <c:v>1.1672564000000001E-3</c:v>
                </c:pt>
                <c:pt idx="109">
                  <c:v>1.111994E-3</c:v>
                </c:pt>
                <c:pt idx="110">
                  <c:v>1.0699633999999999E-3</c:v>
                </c:pt>
                <c:pt idx="111">
                  <c:v>1.0455753999999999E-3</c:v>
                </c:pt>
                <c:pt idx="112">
                  <c:v>1.032603E-3</c:v>
                </c:pt>
                <c:pt idx="113">
                  <c:v>1.01989014E-3</c:v>
                </c:pt>
                <c:pt idx="114">
                  <c:v>1.0056204599999999E-3</c:v>
                </c:pt>
                <c:pt idx="115">
                  <c:v>9.840863E-4</c:v>
                </c:pt>
                <c:pt idx="116">
                  <c:v>9.573630599999999E-4</c:v>
                </c:pt>
                <c:pt idx="117">
                  <c:v>9.2856442000000005E-4</c:v>
                </c:pt>
                <c:pt idx="118">
                  <c:v>8.9250114000000006E-4</c:v>
                </c:pt>
                <c:pt idx="119">
                  <c:v>8.3931430000000007E-4</c:v>
                </c:pt>
                <c:pt idx="120">
                  <c:v>7.6563105999999999E-4</c:v>
                </c:pt>
                <c:pt idx="121">
                  <c:v>6.7534315999999992E-4</c:v>
                </c:pt>
                <c:pt idx="122">
                  <c:v>6.0165991999999995E-4</c:v>
                </c:pt>
                <c:pt idx="123">
                  <c:v>5.7649346000000008E-4</c:v>
                </c:pt>
                <c:pt idx="124">
                  <c:v>6.0684887999999995E-4</c:v>
                </c:pt>
                <c:pt idx="125">
                  <c:v>6.7845653999999993E-4</c:v>
                </c:pt>
                <c:pt idx="126">
                  <c:v>7.5888542000000011E-4</c:v>
                </c:pt>
                <c:pt idx="127">
                  <c:v>8.0169434000000009E-4</c:v>
                </c:pt>
                <c:pt idx="128">
                  <c:v>7.9079752000000007E-4</c:v>
                </c:pt>
                <c:pt idx="129">
                  <c:v>7.5188032000000004E-4</c:v>
                </c:pt>
                <c:pt idx="130">
                  <c:v>7.1970876E-4</c:v>
                </c:pt>
                <c:pt idx="131">
                  <c:v>7.2308158000000005E-4</c:v>
                </c:pt>
                <c:pt idx="132">
                  <c:v>7.677066400000001E-4</c:v>
                </c:pt>
                <c:pt idx="133">
                  <c:v>8.214123800000001E-4</c:v>
                </c:pt>
                <c:pt idx="134">
                  <c:v>8.5384337999999996E-4</c:v>
                </c:pt>
                <c:pt idx="135">
                  <c:v>8.6474019999999998E-4</c:v>
                </c:pt>
                <c:pt idx="136">
                  <c:v>8.6941025999999998E-4</c:v>
                </c:pt>
                <c:pt idx="137">
                  <c:v>8.9769016000000004E-4</c:v>
                </c:pt>
                <c:pt idx="138">
                  <c:v>9.674816399999999E-4</c:v>
                </c:pt>
                <c:pt idx="139">
                  <c:v>1.05491554E-3</c:v>
                </c:pt>
                <c:pt idx="140">
                  <c:v>1.1200370200000001E-3</c:v>
                </c:pt>
                <c:pt idx="141">
                  <c:v>1.1319716400000001E-3</c:v>
                </c:pt>
                <c:pt idx="142">
                  <c:v>1.0676284599999998E-3</c:v>
                </c:pt>
                <c:pt idx="143">
                  <c:v>9.5009856000000006E-4</c:v>
                </c:pt>
                <c:pt idx="144">
                  <c:v>8.3671986000000002E-4</c:v>
                </c:pt>
                <c:pt idx="145">
                  <c:v>7.7289562000000002E-4</c:v>
                </c:pt>
                <c:pt idx="146">
                  <c:v>7.7419285999999997E-4</c:v>
                </c:pt>
                <c:pt idx="147">
                  <c:v>8.3568203999999997E-4</c:v>
                </c:pt>
                <c:pt idx="148">
                  <c:v>9.3375333999999989E-4</c:v>
                </c:pt>
                <c:pt idx="149">
                  <c:v>1.0318246399999998E-3</c:v>
                </c:pt>
                <c:pt idx="150">
                  <c:v>1.1055078799999999E-3</c:v>
                </c:pt>
                <c:pt idx="151">
                  <c:v>1.1371605999999999E-3</c:v>
                </c:pt>
                <c:pt idx="152">
                  <c:v>1.1156264199999998E-3</c:v>
                </c:pt>
                <c:pt idx="153">
                  <c:v>1.0437593599999999E-3</c:v>
                </c:pt>
                <c:pt idx="154">
                  <c:v>9.4828254000000006E-4</c:v>
                </c:pt>
                <c:pt idx="155">
                  <c:v>8.5591903999999996E-4</c:v>
                </c:pt>
                <c:pt idx="156">
                  <c:v>7.9287310000000018E-4</c:v>
                </c:pt>
                <c:pt idx="157">
                  <c:v>7.7367393999999993E-4</c:v>
                </c:pt>
                <c:pt idx="158">
                  <c:v>7.8353295999999994E-4</c:v>
                </c:pt>
                <c:pt idx="159">
                  <c:v>7.9676479999999988E-4</c:v>
                </c:pt>
                <c:pt idx="160">
                  <c:v>8.0221320000000015E-4</c:v>
                </c:pt>
                <c:pt idx="161">
                  <c:v>8.0506714000000011E-4</c:v>
                </c:pt>
                <c:pt idx="162">
                  <c:v>8.1907734000000003E-4</c:v>
                </c:pt>
                <c:pt idx="163">
                  <c:v>8.6863198000000001E-4</c:v>
                </c:pt>
                <c:pt idx="164">
                  <c:v>9.5814156000000007E-4</c:v>
                </c:pt>
                <c:pt idx="165">
                  <c:v>1.0704824599999999E-3</c:v>
                </c:pt>
                <c:pt idx="166">
                  <c:v>1.17893166E-3</c:v>
                </c:pt>
                <c:pt idx="167">
                  <c:v>1.2528743999999999E-3</c:v>
                </c:pt>
                <c:pt idx="168">
                  <c:v>1.2570255999999999E-3</c:v>
                </c:pt>
                <c:pt idx="169">
                  <c:v>1.18593684E-3</c:v>
                </c:pt>
                <c:pt idx="170">
                  <c:v>1.0567318200000002E-3</c:v>
                </c:pt>
                <c:pt idx="171">
                  <c:v>9.0106308000000002E-4</c:v>
                </c:pt>
                <c:pt idx="172">
                  <c:v>7.6718786000000005E-4</c:v>
                </c:pt>
                <c:pt idx="173">
                  <c:v>7.0050962E-4</c:v>
                </c:pt>
                <c:pt idx="174">
                  <c:v>7.0647691999999995E-4</c:v>
                </c:pt>
                <c:pt idx="175">
                  <c:v>7.6225824000000005E-4</c:v>
                </c:pt>
                <c:pt idx="176">
                  <c:v>8.4631937999999989E-4</c:v>
                </c:pt>
                <c:pt idx="177">
                  <c:v>9.3764499999999975E-4</c:v>
                </c:pt>
                <c:pt idx="178">
                  <c:v>1.02845184E-3</c:v>
                </c:pt>
                <c:pt idx="179">
                  <c:v>1.1192587E-3</c:v>
                </c:pt>
                <c:pt idx="180">
                  <c:v>1.2100656000000002E-3</c:v>
                </c:pt>
                <c:pt idx="181">
                  <c:v>1.2705170000000001E-3</c:v>
                </c:pt>
                <c:pt idx="182">
                  <c:v>1.2715548000000001E-3</c:v>
                </c:pt>
                <c:pt idx="183">
                  <c:v>1.2012443599999998E-3</c:v>
                </c:pt>
                <c:pt idx="184">
                  <c:v>1.06736914E-3</c:v>
                </c:pt>
                <c:pt idx="185">
                  <c:v>8.9743059999999994E-4</c:v>
                </c:pt>
                <c:pt idx="186">
                  <c:v>7.4643185999999991E-4</c:v>
                </c:pt>
                <c:pt idx="187">
                  <c:v>6.5821960000000002E-4</c:v>
                </c:pt>
                <c:pt idx="188">
                  <c:v>6.4498773999999994E-4</c:v>
                </c:pt>
                <c:pt idx="189">
                  <c:v>7.0466077999999999E-4</c:v>
                </c:pt>
                <c:pt idx="190">
                  <c:v>8.0013771999999997E-4</c:v>
                </c:pt>
                <c:pt idx="191">
                  <c:v>8.8393941999999998E-4</c:v>
                </c:pt>
                <c:pt idx="192">
                  <c:v>9.2830502000000007E-4</c:v>
                </c:pt>
                <c:pt idx="193">
                  <c:v>9.2311605999999995E-4</c:v>
                </c:pt>
                <c:pt idx="194">
                  <c:v>8.7382094000000002E-4</c:v>
                </c:pt>
                <c:pt idx="195">
                  <c:v>8.141478400000001E-4</c:v>
                </c:pt>
                <c:pt idx="196">
                  <c:v>7.6718776000000001E-4</c:v>
                </c:pt>
                <c:pt idx="197">
                  <c:v>7.5188034000000007E-4</c:v>
                </c:pt>
                <c:pt idx="198">
                  <c:v>7.8690581999999994E-4</c:v>
                </c:pt>
                <c:pt idx="199">
                  <c:v>8.7200472000000006E-4</c:v>
                </c:pt>
                <c:pt idx="200">
                  <c:v>9.8927521999999995E-4</c:v>
                </c:pt>
                <c:pt idx="201">
                  <c:v>1.1101779399999999E-3</c:v>
                </c:pt>
                <c:pt idx="202">
                  <c:v>1.1802288199999999E-3</c:v>
                </c:pt>
                <c:pt idx="203">
                  <c:v>1.15713796E-3</c:v>
                </c:pt>
                <c:pt idx="204">
                  <c:v>1.0372730200000002E-3</c:v>
                </c:pt>
                <c:pt idx="205">
                  <c:v>8.4424369999999986E-4</c:v>
                </c:pt>
                <c:pt idx="206">
                  <c:v>6.3253418000000007E-4</c:v>
                </c:pt>
                <c:pt idx="207">
                  <c:v>4.5481237999999997E-4</c:v>
                </c:pt>
                <c:pt idx="208">
                  <c:v>3.3105568000000001E-4</c:v>
                </c:pt>
                <c:pt idx="209">
                  <c:v>2.5607519999999999E-4</c:v>
                </c:pt>
                <c:pt idx="210">
                  <c:v>2.1793634000000003E-4</c:v>
                </c:pt>
                <c:pt idx="211">
                  <c:v>1.9640213999999999E-4</c:v>
                </c:pt>
                <c:pt idx="212">
                  <c:v>1.9977496000000001E-4</c:v>
                </c:pt>
                <c:pt idx="213">
                  <c:v>2.5010788000000002E-4</c:v>
                </c:pt>
                <c:pt idx="214">
                  <c:v>3.4324972E-4</c:v>
                </c:pt>
                <c:pt idx="215">
                  <c:v>4.5014229999999999E-4</c:v>
                </c:pt>
                <c:pt idx="216">
                  <c:v>5.4510028000000004E-4</c:v>
                </c:pt>
                <c:pt idx="217">
                  <c:v>6.0321664E-4</c:v>
                </c:pt>
                <c:pt idx="218">
                  <c:v>6.1696738000000006E-4</c:v>
                </c:pt>
                <c:pt idx="219">
                  <c:v>6.1826462E-4</c:v>
                </c:pt>
                <c:pt idx="220">
                  <c:v>6.3538818000000012E-4</c:v>
                </c:pt>
                <c:pt idx="221">
                  <c:v>6.6989475999999998E-4</c:v>
                </c:pt>
                <c:pt idx="222">
                  <c:v>7.1270367999999996E-4</c:v>
                </c:pt>
                <c:pt idx="223">
                  <c:v>7.4202130000000004E-4</c:v>
                </c:pt>
                <c:pt idx="224">
                  <c:v>7.3294061999999997E-4</c:v>
                </c:pt>
                <c:pt idx="225">
                  <c:v>7.0025017999999996E-4</c:v>
                </c:pt>
                <c:pt idx="226">
                  <c:v>6.6833807999999999E-4</c:v>
                </c:pt>
                <c:pt idx="227">
                  <c:v>6.5095505999999991E-4</c:v>
                </c:pt>
                <c:pt idx="228">
                  <c:v>6.6340856000000003E-4</c:v>
                </c:pt>
                <c:pt idx="229">
                  <c:v>7.0206632000000002E-4</c:v>
                </c:pt>
                <c:pt idx="230">
                  <c:v>7.5058310000000001E-4</c:v>
                </c:pt>
                <c:pt idx="231">
                  <c:v>8.0818056000000007E-4</c:v>
                </c:pt>
                <c:pt idx="232">
                  <c:v>8.7615587999999994E-4</c:v>
                </c:pt>
                <c:pt idx="233">
                  <c:v>9.4568803999999992E-4</c:v>
                </c:pt>
                <c:pt idx="234">
                  <c:v>9.9757769999999995E-4</c:v>
                </c:pt>
                <c:pt idx="235">
                  <c:v>1.0118473400000001E-3</c:v>
                </c:pt>
                <c:pt idx="236">
                  <c:v>9.8356750000000003E-4</c:v>
                </c:pt>
                <c:pt idx="237">
                  <c:v>9.2830511999999999E-4</c:v>
                </c:pt>
                <c:pt idx="238">
                  <c:v>8.844583200000001E-4</c:v>
                </c:pt>
                <c:pt idx="239">
                  <c:v>9.0261951999999999E-4</c:v>
                </c:pt>
                <c:pt idx="240">
                  <c:v>9.9550197999999997E-4</c:v>
                </c:pt>
                <c:pt idx="241">
                  <c:v>1.1392362200000001E-3</c:v>
                </c:pt>
                <c:pt idx="242">
                  <c:v>1.2881594E-3</c:v>
                </c:pt>
                <c:pt idx="243">
                  <c:v>1.3771500000000002E-3</c:v>
                </c:pt>
                <c:pt idx="244">
                  <c:v>1.3698856000000001E-3</c:v>
                </c:pt>
                <c:pt idx="245">
                  <c:v>1.2889377400000001E-3</c:v>
                </c:pt>
                <c:pt idx="246">
                  <c:v>1.1791912000000001E-3</c:v>
                </c:pt>
                <c:pt idx="247">
                  <c:v>1.0860494000000001E-3</c:v>
                </c:pt>
                <c:pt idx="248">
                  <c:v>1.046354E-3</c:v>
                </c:pt>
                <c:pt idx="249">
                  <c:v>1.0598452000000001E-3</c:v>
                </c:pt>
                <c:pt idx="250">
                  <c:v>1.1073242600000001E-3</c:v>
                </c:pt>
                <c:pt idx="251">
                  <c:v>1.1657E-3</c:v>
                </c:pt>
                <c:pt idx="252">
                  <c:v>1.2201839999999998E-3</c:v>
                </c:pt>
                <c:pt idx="253">
                  <c:v>1.2806353999999999E-3</c:v>
                </c:pt>
                <c:pt idx="254">
                  <c:v>1.3797445999999998E-3</c:v>
                </c:pt>
                <c:pt idx="255">
                  <c:v>1.5372293999999999E-3</c:v>
                </c:pt>
                <c:pt idx="256">
                  <c:v>1.7779971999999998E-3</c:v>
                </c:pt>
                <c:pt idx="257">
                  <c:v>2.1220251999999997E-3</c:v>
                </c:pt>
                <c:pt idx="258">
                  <c:v>2.5641245999999999E-3</c:v>
                </c:pt>
                <c:pt idx="259">
                  <c:v>3.0918418E-3</c:v>
                </c:pt>
                <c:pt idx="260">
                  <c:v>3.7051769999999996E-3</c:v>
                </c:pt>
                <c:pt idx="261">
                  <c:v>4.3862279999999998E-3</c:v>
                </c:pt>
                <c:pt idx="262">
                  <c:v>5.1103473999999996E-3</c:v>
                </c:pt>
                <c:pt idx="263">
                  <c:v>5.8671572000000005E-3</c:v>
                </c:pt>
                <c:pt idx="264">
                  <c:v>6.6504308E-3</c:v>
                </c:pt>
                <c:pt idx="265">
                  <c:v>7.4479740000000004E-3</c:v>
                </c:pt>
                <c:pt idx="266">
                  <c:v>8.2647164000000002E-3</c:v>
                </c:pt>
                <c:pt idx="267">
                  <c:v>9.1079222000000001E-3</c:v>
                </c:pt>
                <c:pt idx="268">
                  <c:v>9.9643592E-3</c:v>
                </c:pt>
                <c:pt idx="269">
                  <c:v>1.0827282800000001E-2</c:v>
                </c:pt>
                <c:pt idx="270">
                  <c:v>1.1705774400000001E-2</c:v>
                </c:pt>
                <c:pt idx="271">
                  <c:v>1.2595682E-2</c:v>
                </c:pt>
                <c:pt idx="272">
                  <c:v>1.3516204E-2</c:v>
                </c:pt>
                <c:pt idx="273">
                  <c:v>1.4506517999999999E-2</c:v>
                </c:pt>
                <c:pt idx="274">
                  <c:v>1.5562471999999999E-2</c:v>
                </c:pt>
                <c:pt idx="275">
                  <c:v>1.6651374E-2</c:v>
                </c:pt>
                <c:pt idx="276">
                  <c:v>1.7741053999999999E-2</c:v>
                </c:pt>
                <c:pt idx="277">
                  <c:v>1.8786109999999998E-2</c:v>
                </c:pt>
                <c:pt idx="278">
                  <c:v>1.9742693999999998E-2</c:v>
                </c:pt>
                <c:pt idx="279">
                  <c:v>2.0605357999999997E-2</c:v>
                </c:pt>
                <c:pt idx="280">
                  <c:v>2.1381885999999999E-2</c:v>
                </c:pt>
                <c:pt idx="281">
                  <c:v>2.2077986000000001E-2</c:v>
                </c:pt>
                <c:pt idx="282">
                  <c:v>2.2697807999999996E-2</c:v>
                </c:pt>
                <c:pt idx="283">
                  <c:v>2.3249653999999998E-2</c:v>
                </c:pt>
                <c:pt idx="284">
                  <c:v>2.3719773999999999E-2</c:v>
                </c:pt>
                <c:pt idx="285">
                  <c:v>2.4079109999999997E-2</c:v>
                </c:pt>
                <c:pt idx="286">
                  <c:v>2.4319878E-2</c:v>
                </c:pt>
                <c:pt idx="287">
                  <c:v>2.4441558000000002E-2</c:v>
                </c:pt>
                <c:pt idx="288">
                  <c:v>2.4442336000000002E-2</c:v>
                </c:pt>
                <c:pt idx="289">
                  <c:v>2.4353085999999999E-2</c:v>
                </c:pt>
                <c:pt idx="290">
                  <c:v>2.4217136E-2</c:v>
                </c:pt>
                <c:pt idx="291">
                  <c:v>2.4047456000000002E-2</c:v>
                </c:pt>
                <c:pt idx="292">
                  <c:v>2.3838859999999996E-2</c:v>
                </c:pt>
                <c:pt idx="293">
                  <c:v>2.3575779999999998E-2</c:v>
                </c:pt>
                <c:pt idx="294">
                  <c:v>2.3210217999999998E-2</c:v>
                </c:pt>
                <c:pt idx="295">
                  <c:v>2.2713894000000002E-2</c:v>
                </c:pt>
                <c:pt idx="296">
                  <c:v>2.2112234000000001E-2</c:v>
                </c:pt>
                <c:pt idx="297">
                  <c:v>2.1444934000000002E-2</c:v>
                </c:pt>
                <c:pt idx="298">
                  <c:v>2.0747278000000001E-2</c:v>
                </c:pt>
                <c:pt idx="299">
                  <c:v>2.0062594E-2</c:v>
                </c:pt>
                <c:pt idx="300">
                  <c:v>1.9405929999999998E-2</c:v>
                </c:pt>
                <c:pt idx="301">
                  <c:v>1.8743820000000001E-2</c:v>
                </c:pt>
                <c:pt idx="302">
                  <c:v>1.8049796E-2</c:v>
                </c:pt>
                <c:pt idx="303">
                  <c:v>1.7306997999999997E-2</c:v>
                </c:pt>
                <c:pt idx="304">
                  <c:v>1.6494665999999998E-2</c:v>
                </c:pt>
                <c:pt idx="305">
                  <c:v>1.5613579999999998E-2</c:v>
                </c:pt>
                <c:pt idx="306">
                  <c:v>1.4708624E-2</c:v>
                </c:pt>
                <c:pt idx="307">
                  <c:v>1.3830911999999997E-2</c:v>
                </c:pt>
                <c:pt idx="308">
                  <c:v>1.3020914E-2</c:v>
                </c:pt>
                <c:pt idx="309">
                  <c:v>1.2320924E-2</c:v>
                </c:pt>
                <c:pt idx="310">
                  <c:v>1.1748324000000001E-2</c:v>
                </c:pt>
                <c:pt idx="311">
                  <c:v>1.1265492E-2</c:v>
                </c:pt>
                <c:pt idx="312">
                  <c:v>1.0827284600000001E-2</c:v>
                </c:pt>
                <c:pt idx="313">
                  <c:v>1.0412687399999999E-2</c:v>
                </c:pt>
                <c:pt idx="314">
                  <c:v>1.0000684200000002E-2</c:v>
                </c:pt>
                <c:pt idx="315">
                  <c:v>9.5879013999999995E-3</c:v>
                </c:pt>
                <c:pt idx="316">
                  <c:v>9.2052153999999994E-3</c:v>
                </c:pt>
                <c:pt idx="317">
                  <c:v>8.8604089999999996E-3</c:v>
                </c:pt>
                <c:pt idx="318">
                  <c:v>8.5412878000000001E-3</c:v>
                </c:pt>
                <c:pt idx="319">
                  <c:v>8.2530410000000009E-3</c:v>
                </c:pt>
                <c:pt idx="320">
                  <c:v>7.9902201999999985E-3</c:v>
                </c:pt>
                <c:pt idx="321">
                  <c:v>7.7369989999999996E-3</c:v>
                </c:pt>
                <c:pt idx="322">
                  <c:v>7.4915612000000008E-3</c:v>
                </c:pt>
                <c:pt idx="323">
                  <c:v>7.2596147999999996E-3</c:v>
                </c:pt>
                <c:pt idx="324">
                  <c:v>7.0364894000000001E-3</c:v>
                </c:pt>
                <c:pt idx="325">
                  <c:v>6.8351578E-3</c:v>
                </c:pt>
                <c:pt idx="326">
                  <c:v>6.6675542000000001E-3</c:v>
                </c:pt>
                <c:pt idx="327">
                  <c:v>6.5222634000000005E-3</c:v>
                </c:pt>
                <c:pt idx="328">
                  <c:v>6.3702268000000008E-3</c:v>
                </c:pt>
                <c:pt idx="329">
                  <c:v>6.19017E-3</c:v>
                </c:pt>
                <c:pt idx="330">
                  <c:v>5.9587423999999996E-3</c:v>
                </c:pt>
                <c:pt idx="331">
                  <c:v>5.6593393999999995E-3</c:v>
                </c:pt>
                <c:pt idx="332">
                  <c:v>5.3103817999999997E-3</c:v>
                </c:pt>
                <c:pt idx="333">
                  <c:v>4.9398899999999997E-3</c:v>
                </c:pt>
                <c:pt idx="334">
                  <c:v>4.5577229999999996E-3</c:v>
                </c:pt>
                <c:pt idx="335">
                  <c:v>4.1719237999999995E-3</c:v>
                </c:pt>
                <c:pt idx="336">
                  <c:v>3.7900163999999999E-3</c:v>
                </c:pt>
                <c:pt idx="337">
                  <c:v>3.4091466000000003E-3</c:v>
                </c:pt>
                <c:pt idx="338">
                  <c:v>3.0370982000000003E-3</c:v>
                </c:pt>
                <c:pt idx="339">
                  <c:v>2.6826922000000005E-3</c:v>
                </c:pt>
                <c:pt idx="340">
                  <c:v>2.351377E-3</c:v>
                </c:pt>
                <c:pt idx="341">
                  <c:v>2.0501577999999998E-3</c:v>
                </c:pt>
                <c:pt idx="342">
                  <c:v>1.7761808000000001E-3</c:v>
                </c:pt>
                <c:pt idx="343">
                  <c:v>1.5156949999999998E-3</c:v>
                </c:pt>
                <c:pt idx="344">
                  <c:v>1.27700292E-3</c:v>
                </c:pt>
                <c:pt idx="345">
                  <c:v>1.0629583999999998E-3</c:v>
                </c:pt>
                <c:pt idx="346">
                  <c:v>8.7537757999999984E-4</c:v>
                </c:pt>
                <c:pt idx="347">
                  <c:v>7.3527564000000001E-4</c:v>
                </c:pt>
                <c:pt idx="348">
                  <c:v>6.5744125999999997E-4</c:v>
                </c:pt>
                <c:pt idx="349">
                  <c:v>6.2682640000000006E-4</c:v>
                </c:pt>
                <c:pt idx="350">
                  <c:v>6.3071812000000001E-4</c:v>
                </c:pt>
                <c:pt idx="351">
                  <c:v>6.5899795999999999E-4</c:v>
                </c:pt>
                <c:pt idx="352">
                  <c:v>6.7638098000000007E-4</c:v>
                </c:pt>
                <c:pt idx="353">
                  <c:v>6.6418692000000011E-4</c:v>
                </c:pt>
                <c:pt idx="354">
                  <c:v>6.2942087999999995E-4</c:v>
                </c:pt>
                <c:pt idx="355">
                  <c:v>5.7260175999999995E-4</c:v>
                </c:pt>
                <c:pt idx="356">
                  <c:v>5.0021575999999993E-4</c:v>
                </c:pt>
                <c:pt idx="357">
                  <c:v>4.3613210000000003E-4</c:v>
                </c:pt>
                <c:pt idx="358">
                  <c:v>3.7749683999999996E-4</c:v>
                </c:pt>
                <c:pt idx="359">
                  <c:v>3.1938050000000003E-4</c:v>
                </c:pt>
                <c:pt idx="360">
                  <c:v>2.8565226E-4</c:v>
                </c:pt>
                <c:pt idx="361">
                  <c:v>2.809822E-4</c:v>
                </c:pt>
                <c:pt idx="362">
                  <c:v>3.0640810000000002E-4</c:v>
                </c:pt>
                <c:pt idx="363">
                  <c:v>3.6582170000000003E-4</c:v>
                </c:pt>
                <c:pt idx="364">
                  <c:v>4.3742933999999997E-4</c:v>
                </c:pt>
                <c:pt idx="365">
                  <c:v>4.9113507999999997E-4</c:v>
                </c:pt>
                <c:pt idx="366">
                  <c:v>5.1682041999999992E-4</c:v>
                </c:pt>
                <c:pt idx="367">
                  <c:v>5.0877753999999998E-4</c:v>
                </c:pt>
                <c:pt idx="368">
                  <c:v>4.7401149999999994E-4</c:v>
                </c:pt>
                <c:pt idx="369">
                  <c:v>4.2782975999999996E-4</c:v>
                </c:pt>
                <c:pt idx="370">
                  <c:v>3.6608114000000002E-4</c:v>
                </c:pt>
                <c:pt idx="371">
                  <c:v>2.7916606400000003E-4</c:v>
                </c:pt>
                <c:pt idx="372">
                  <c:v>1.6241446400000001E-4</c:v>
                </c:pt>
                <c:pt idx="373">
                  <c:v>3.1133783999999993E-5</c:v>
                </c:pt>
                <c:pt idx="374">
                  <c:v>-9.1325675999999993E-5</c:v>
                </c:pt>
                <c:pt idx="375">
                  <c:v>-1.9017537599999999E-4</c:v>
                </c:pt>
                <c:pt idx="376">
                  <c:v>-2.6411806000000001E-4</c:v>
                </c:pt>
                <c:pt idx="377">
                  <c:v>-3.1574821999999996E-4</c:v>
                </c:pt>
                <c:pt idx="378">
                  <c:v>-3.4947646000000005E-4</c:v>
                </c:pt>
                <c:pt idx="379">
                  <c:v>-3.6374609999999995E-4</c:v>
                </c:pt>
                <c:pt idx="380">
                  <c:v>-3.3702295999999999E-4</c:v>
                </c:pt>
                <c:pt idx="381">
                  <c:v>-2.5348070000000001E-4</c:v>
                </c:pt>
                <c:pt idx="382">
                  <c:v>-1.2297836000000004E-4</c:v>
                </c:pt>
                <c:pt idx="383">
                  <c:v>2.8020380000000002E-5</c:v>
                </c:pt>
                <c:pt idx="384">
                  <c:v>1.6552782000000001E-4</c:v>
                </c:pt>
                <c:pt idx="385">
                  <c:v>2.4310278E-4</c:v>
                </c:pt>
                <c:pt idx="386">
                  <c:v>2.4180553999999998E-4</c:v>
                </c:pt>
                <c:pt idx="387">
                  <c:v>1.7927857599999998E-4</c:v>
                </c:pt>
                <c:pt idx="388">
                  <c:v>8.4580056E-5</c:v>
                </c:pt>
                <c:pt idx="389">
                  <c:v>-3.3728160000000078E-6</c:v>
                </c:pt>
                <c:pt idx="390">
                  <c:v>-4.9295112000000001E-5</c:v>
                </c:pt>
                <c:pt idx="391">
                  <c:v>-4.2808912000000002E-5</c:v>
                </c:pt>
                <c:pt idx="392">
                  <c:v>3.8917319999999987E-6</c:v>
                </c:pt>
                <c:pt idx="393">
                  <c:v>5.8635251999999993E-5</c:v>
                </c:pt>
                <c:pt idx="394">
                  <c:v>8.3282812000000015E-5</c:v>
                </c:pt>
                <c:pt idx="395">
                  <c:v>4.9814028000000004E-5</c:v>
                </c:pt>
                <c:pt idx="396">
                  <c:v>-5.785689199999999E-5</c:v>
                </c:pt>
                <c:pt idx="397">
                  <c:v>-2.16898532E-4</c:v>
                </c:pt>
                <c:pt idx="398">
                  <c:v>-3.7775629200000001E-4</c:v>
                </c:pt>
                <c:pt idx="399">
                  <c:v>-5.0358857999999998E-4</c:v>
                </c:pt>
                <c:pt idx="400">
                  <c:v>-5.4769476000000004E-4</c:v>
                </c:pt>
                <c:pt idx="401">
                  <c:v>-4.7971938000000009E-4</c:v>
                </c:pt>
                <c:pt idx="402">
                  <c:v>-3.2898007999999999E-4</c:v>
                </c:pt>
                <c:pt idx="403">
                  <c:v>-1.4477199999999999E-4</c:v>
                </c:pt>
                <c:pt idx="404">
                  <c:v>2.6463680000000001E-5</c:v>
                </c:pt>
                <c:pt idx="405">
                  <c:v>1.3309682E-4</c:v>
                </c:pt>
                <c:pt idx="406">
                  <c:v>1.53593208E-4</c:v>
                </c:pt>
                <c:pt idx="407">
                  <c:v>1.0351974799999999E-4</c:v>
                </c:pt>
                <c:pt idx="408">
                  <c:v>-5.1889199999999472E-7</c:v>
                </c:pt>
                <c:pt idx="409">
                  <c:v>-1.35431852E-4</c:v>
                </c:pt>
                <c:pt idx="410">
                  <c:v>-2.9058175200000002E-4</c:v>
                </c:pt>
                <c:pt idx="411">
                  <c:v>-4.6052020000000003E-4</c:v>
                </c:pt>
                <c:pt idx="412">
                  <c:v>-6.1800514000000012E-4</c:v>
                </c:pt>
                <c:pt idx="413">
                  <c:v>-7.1633593999999995E-4</c:v>
                </c:pt>
                <c:pt idx="414">
                  <c:v>-7.2022766000000011E-4</c:v>
                </c:pt>
                <c:pt idx="415">
                  <c:v>-6.1904294000000003E-4</c:v>
                </c:pt>
                <c:pt idx="416">
                  <c:v>-4.3820767599999998E-4</c:v>
                </c:pt>
                <c:pt idx="417">
                  <c:v>-2.51924012E-4</c:v>
                </c:pt>
                <c:pt idx="418">
                  <c:v>-1.2505393199999999E-4</c:v>
                </c:pt>
                <c:pt idx="419">
                  <c:v>-7.9131632000000007E-5</c:v>
                </c:pt>
                <c:pt idx="420">
                  <c:v>-9.1066251999999994E-5</c:v>
                </c:pt>
                <c:pt idx="421">
                  <c:v>-1.07152028E-4</c:v>
                </c:pt>
                <c:pt idx="422">
                  <c:v>-7.1348212000000015E-5</c:v>
                </c:pt>
                <c:pt idx="423">
                  <c:v>1.5566868000000008E-5</c:v>
                </c:pt>
                <c:pt idx="424">
                  <c:v>1.09227608E-4</c:v>
                </c:pt>
                <c:pt idx="425">
                  <c:v>1.6864120800000001E-4</c:v>
                </c:pt>
                <c:pt idx="426">
                  <c:v>1.6734396800000001E-4</c:v>
                </c:pt>
                <c:pt idx="427">
                  <c:v>1.19086648E-4</c:v>
                </c:pt>
                <c:pt idx="428">
                  <c:v>6.3824216000000008E-5</c:v>
                </c:pt>
                <c:pt idx="429">
                  <c:v>2.4647560000000002E-5</c:v>
                </c:pt>
                <c:pt idx="430">
                  <c:v>-1.0637367999999997E-5</c:v>
                </c:pt>
                <c:pt idx="431">
                  <c:v>-6.4083655999999997E-5</c:v>
                </c:pt>
                <c:pt idx="432">
                  <c:v>-1.43474756E-4</c:v>
                </c:pt>
                <c:pt idx="433">
                  <c:v>-2.2053080399999999E-4</c:v>
                </c:pt>
                <c:pt idx="434">
                  <c:v>-2.5399958800000001E-4</c:v>
                </c:pt>
                <c:pt idx="435">
                  <c:v>-2.2027134800000001E-4</c:v>
                </c:pt>
                <c:pt idx="436">
                  <c:v>-1.36469648E-4</c:v>
                </c:pt>
                <c:pt idx="437">
                  <c:v>-6.6678123999999993E-5</c:v>
                </c:pt>
                <c:pt idx="438">
                  <c:v>-7.1348203999999993E-5</c:v>
                </c:pt>
                <c:pt idx="439">
                  <c:v>-1.5177710400000001E-4</c:v>
                </c:pt>
                <c:pt idx="440">
                  <c:v>-2.5996691600000001E-4</c:v>
                </c:pt>
                <c:pt idx="441">
                  <c:v>-3.2949897600000001E-4</c:v>
                </c:pt>
                <c:pt idx="442">
                  <c:v>-3.1989940000000004E-4</c:v>
                </c:pt>
                <c:pt idx="443">
                  <c:v>-2.5062677600000004E-4</c:v>
                </c:pt>
                <c:pt idx="444">
                  <c:v>-1.6526837199999997E-4</c:v>
                </c:pt>
                <c:pt idx="445">
                  <c:v>-1.01444172E-4</c:v>
                </c:pt>
                <c:pt idx="446">
                  <c:v>-6.7197036000000006E-5</c:v>
                </c:pt>
                <c:pt idx="447">
                  <c:v>-3.5025476000000006E-5</c:v>
                </c:pt>
                <c:pt idx="448">
                  <c:v>2.5166459999999994E-5</c:v>
                </c:pt>
                <c:pt idx="449">
                  <c:v>1.1000595599999999E-4</c:v>
                </c:pt>
                <c:pt idx="450">
                  <c:v>2.0159109599999998E-4</c:v>
                </c:pt>
                <c:pt idx="451">
                  <c:v>2.6904757999999997E-4</c:v>
                </c:pt>
                <c:pt idx="452">
                  <c:v>2.7864713999999996E-4</c:v>
                </c:pt>
                <c:pt idx="453">
                  <c:v>2.3480042799999996E-4</c:v>
                </c:pt>
                <c:pt idx="454">
                  <c:v>1.6111719599999999E-4</c:v>
                </c:pt>
                <c:pt idx="455">
                  <c:v>8.0169428000000009E-5</c:v>
                </c:pt>
                <c:pt idx="456">
                  <c:v>2.3090864000000001E-5</c:v>
                </c:pt>
                <c:pt idx="457">
                  <c:v>2.5685344E-5</c:v>
                </c:pt>
                <c:pt idx="458">
                  <c:v>9.4957956000000008E-5</c:v>
                </c:pt>
                <c:pt idx="459">
                  <c:v>2.2701698799999998E-4</c:v>
                </c:pt>
                <c:pt idx="460">
                  <c:v>4.0084715599999999E-4</c:v>
                </c:pt>
                <c:pt idx="461">
                  <c:v>5.5988877999999995E-4</c:v>
                </c:pt>
                <c:pt idx="462">
                  <c:v>6.5951681999999994E-4</c:v>
                </c:pt>
                <c:pt idx="463">
                  <c:v>6.9973125999999992E-4</c:v>
                </c:pt>
                <c:pt idx="464">
                  <c:v>6.9142892000000002E-4</c:v>
                </c:pt>
                <c:pt idx="465">
                  <c:v>6.6652189999999998E-4</c:v>
                </c:pt>
                <c:pt idx="466">
                  <c:v>6.5718177999999998E-4</c:v>
                </c:pt>
                <c:pt idx="467">
                  <c:v>6.4446883999999993E-4</c:v>
                </c:pt>
                <c:pt idx="468">
                  <c:v>5.8739027999999999E-4</c:v>
                </c:pt>
                <c:pt idx="469">
                  <c:v>4.7297371599999997E-4</c:v>
                </c:pt>
                <c:pt idx="470">
                  <c:v>3.0744589599999999E-4</c:v>
                </c:pt>
                <c:pt idx="471">
                  <c:v>1.2868621599999998E-4</c:v>
                </c:pt>
                <c:pt idx="472">
                  <c:v>-1.297244E-6</c:v>
                </c:pt>
                <c:pt idx="473">
                  <c:v>-5.2408495999999994E-5</c:v>
                </c:pt>
                <c:pt idx="474">
                  <c:v>-3.2949891999999999E-5</c:v>
                </c:pt>
                <c:pt idx="475">
                  <c:v>1.4529091999999999E-5</c:v>
                </c:pt>
                <c:pt idx="476">
                  <c:v>4.7478988000000005E-5</c:v>
                </c:pt>
                <c:pt idx="477">
                  <c:v>5.6819116000000003E-5</c:v>
                </c:pt>
                <c:pt idx="478">
                  <c:v>4.6960092000000003E-5</c:v>
                </c:pt>
                <c:pt idx="479">
                  <c:v>3.2171552000000004E-5</c:v>
                </c:pt>
                <c:pt idx="480">
                  <c:v>3.8398307999999996E-5</c:v>
                </c:pt>
                <c:pt idx="481">
                  <c:v>6.9791512000000011E-5</c:v>
                </c:pt>
                <c:pt idx="482">
                  <c:v>1.10524844E-4</c:v>
                </c:pt>
                <c:pt idx="483">
                  <c:v>1.6033886E-4</c:v>
                </c:pt>
                <c:pt idx="484">
                  <c:v>1.880998E-4</c:v>
                </c:pt>
                <c:pt idx="485">
                  <c:v>1.55928244E-4</c:v>
                </c:pt>
                <c:pt idx="486">
                  <c:v>6.6418684000000005E-5</c:v>
                </c:pt>
                <c:pt idx="487">
                  <c:v>-6.460255599999999E-5</c:v>
                </c:pt>
                <c:pt idx="488">
                  <c:v>-2.0600171600000002E-4</c:v>
                </c:pt>
                <c:pt idx="489">
                  <c:v>-2.9810575600000002E-4</c:v>
                </c:pt>
                <c:pt idx="490">
                  <c:v>-3.0692698799999996E-4</c:v>
                </c:pt>
                <c:pt idx="491">
                  <c:v>-2.5088621599999997E-4</c:v>
                </c:pt>
                <c:pt idx="492">
                  <c:v>-1.616361E-4</c:v>
                </c:pt>
                <c:pt idx="493">
                  <c:v>-7.7056051999999998E-5</c:v>
                </c:pt>
                <c:pt idx="494">
                  <c:v>-3.2949896000000004E-5</c:v>
                </c:pt>
                <c:pt idx="495">
                  <c:v>-4.2290028E-5</c:v>
                </c:pt>
                <c:pt idx="496">
                  <c:v>-8.4061160000000005E-5</c:v>
                </c:pt>
                <c:pt idx="497">
                  <c:v>-1.26351176E-4</c:v>
                </c:pt>
                <c:pt idx="498">
                  <c:v>-1.4918260400000001E-4</c:v>
                </c:pt>
                <c:pt idx="499">
                  <c:v>-1.3672910000000002E-4</c:v>
                </c:pt>
                <c:pt idx="500">
                  <c:v>-8.3023360000000006E-5</c:v>
                </c:pt>
                <c:pt idx="501">
                  <c:v>-1.9199139999999997E-5</c:v>
                </c:pt>
                <c:pt idx="502">
                  <c:v>1.7642467999999998E-5</c:v>
                </c:pt>
                <c:pt idx="503">
                  <c:v>1.1156267999999999E-5</c:v>
                </c:pt>
                <c:pt idx="504">
                  <c:v>-4.2290012000000003E-5</c:v>
                </c:pt>
                <c:pt idx="505">
                  <c:v>-1.2479447200000002E-4</c:v>
                </c:pt>
                <c:pt idx="506">
                  <c:v>-1.9276985199999998E-4</c:v>
                </c:pt>
                <c:pt idx="507">
                  <c:v>-2.2104968000000001E-4</c:v>
                </c:pt>
                <c:pt idx="508">
                  <c:v>-2.179363E-4</c:v>
                </c:pt>
                <c:pt idx="509">
                  <c:v>-2.0081274E-4</c:v>
                </c:pt>
                <c:pt idx="510">
                  <c:v>-1.9510487999999999E-4</c:v>
                </c:pt>
                <c:pt idx="511">
                  <c:v>-2.2416305999999999E-4</c:v>
                </c:pt>
                <c:pt idx="512">
                  <c:v>-2.7397707999999996E-4</c:v>
                </c:pt>
                <c:pt idx="513">
                  <c:v>-3.0277580000000003E-4</c:v>
                </c:pt>
                <c:pt idx="514">
                  <c:v>-2.9161953999999997E-4</c:v>
                </c:pt>
                <c:pt idx="515">
                  <c:v>-2.3791381200000003E-4</c:v>
                </c:pt>
                <c:pt idx="516">
                  <c:v>-1.55928244E-4</c:v>
                </c:pt>
                <c:pt idx="517">
                  <c:v>-9.2104036000000003E-5</c:v>
                </c:pt>
                <c:pt idx="518">
                  <c:v>-9.0806796000000002E-5</c:v>
                </c:pt>
                <c:pt idx="519">
                  <c:v>-1.4866369600000001E-4</c:v>
                </c:pt>
                <c:pt idx="520">
                  <c:v>-2.4336222399999998E-4</c:v>
                </c:pt>
                <c:pt idx="521">
                  <c:v>-3.3494737200000002E-4</c:v>
                </c:pt>
                <c:pt idx="522">
                  <c:v>-3.7282677999999996E-4</c:v>
                </c:pt>
                <c:pt idx="523">
                  <c:v>-3.4143358000000005E-4</c:v>
                </c:pt>
                <c:pt idx="524">
                  <c:v>-2.6800979600000001E-4</c:v>
                </c:pt>
                <c:pt idx="525">
                  <c:v>-1.9380766000000002E-4</c:v>
                </c:pt>
                <c:pt idx="526">
                  <c:v>-1.5514989999999997E-4</c:v>
                </c:pt>
                <c:pt idx="527">
                  <c:v>-1.7123567999999999E-4</c:v>
                </c:pt>
                <c:pt idx="528">
                  <c:v>-2.2623866000000002E-4</c:v>
                </c:pt>
                <c:pt idx="529">
                  <c:v>-2.7994440400000003E-4</c:v>
                </c:pt>
                <c:pt idx="530">
                  <c:v>-2.8591169999999999E-4</c:v>
                </c:pt>
                <c:pt idx="531">
                  <c:v>-2.2286584000000002E-4</c:v>
                </c:pt>
                <c:pt idx="532">
                  <c:v>-9.2104040000000001E-5</c:v>
                </c:pt>
                <c:pt idx="533">
                  <c:v>8.3542259999999999E-5</c:v>
                </c:pt>
                <c:pt idx="534">
                  <c:v>2.6282083999999999E-4</c:v>
                </c:pt>
                <c:pt idx="535">
                  <c:v>4.0992785999999996E-4</c:v>
                </c:pt>
                <c:pt idx="536">
                  <c:v>5.1422595999999995E-4</c:v>
                </c:pt>
                <c:pt idx="537">
                  <c:v>5.7753128000000002E-4</c:v>
                </c:pt>
                <c:pt idx="538">
                  <c:v>6.1074062000000004E-4</c:v>
                </c:pt>
                <c:pt idx="539">
                  <c:v>6.3383150000000002E-4</c:v>
                </c:pt>
                <c:pt idx="540">
                  <c:v>6.6055464000000009E-4</c:v>
                </c:pt>
                <c:pt idx="541">
                  <c:v>6.9402343999999997E-4</c:v>
                </c:pt>
                <c:pt idx="542">
                  <c:v>7.2489774000000003E-4</c:v>
                </c:pt>
                <c:pt idx="543">
                  <c:v>7.4072408000000001E-4</c:v>
                </c:pt>
                <c:pt idx="544">
                  <c:v>7.3475676000000004E-4</c:v>
                </c:pt>
                <c:pt idx="545">
                  <c:v>7.0725525999999999E-4</c:v>
                </c:pt>
                <c:pt idx="546">
                  <c:v>6.566629E-4</c:v>
                </c:pt>
                <c:pt idx="547">
                  <c:v>5.9517372E-4</c:v>
                </c:pt>
                <c:pt idx="548">
                  <c:v>5.4017074000000005E-4</c:v>
                </c:pt>
                <c:pt idx="549">
                  <c:v>5.0644250000000002E-4</c:v>
                </c:pt>
                <c:pt idx="550">
                  <c:v>5.1682042000000003E-4</c:v>
                </c:pt>
                <c:pt idx="551">
                  <c:v>5.7415842000000002E-4</c:v>
                </c:pt>
                <c:pt idx="552">
                  <c:v>6.4758222000000005E-4</c:v>
                </c:pt>
                <c:pt idx="553">
                  <c:v>7.1426036000000006E-4</c:v>
                </c:pt>
                <c:pt idx="554">
                  <c:v>7.6199880000000001E-4</c:v>
                </c:pt>
                <c:pt idx="555">
                  <c:v>7.7626843999999986E-4</c:v>
                </c:pt>
                <c:pt idx="556">
                  <c:v>7.817168399999999E-4</c:v>
                </c:pt>
                <c:pt idx="557">
                  <c:v>8.1025612000000004E-4</c:v>
                </c:pt>
                <c:pt idx="558">
                  <c:v>8.5358394000000003E-4</c:v>
                </c:pt>
                <c:pt idx="559">
                  <c:v>8.9198223999999995E-4</c:v>
                </c:pt>
                <c:pt idx="560">
                  <c:v>9.0754912000000007E-4</c:v>
                </c:pt>
                <c:pt idx="561">
                  <c:v>8.7304253999999999E-4</c:v>
                </c:pt>
                <c:pt idx="562">
                  <c:v>7.9183530000000017E-4</c:v>
                </c:pt>
                <c:pt idx="563">
                  <c:v>6.9973125999999992E-4</c:v>
                </c:pt>
                <c:pt idx="564">
                  <c:v>6.1826459999999998E-4</c:v>
                </c:pt>
                <c:pt idx="565">
                  <c:v>5.6274273999999994E-4</c:v>
                </c:pt>
                <c:pt idx="566">
                  <c:v>5.510675800000001E-4</c:v>
                </c:pt>
                <c:pt idx="567">
                  <c:v>5.8272024000000002E-4</c:v>
                </c:pt>
                <c:pt idx="568">
                  <c:v>6.4498775999999997E-4</c:v>
                </c:pt>
                <c:pt idx="569">
                  <c:v>7.365729000000001E-4</c:v>
                </c:pt>
                <c:pt idx="570">
                  <c:v>8.4320602000000013E-4</c:v>
                </c:pt>
                <c:pt idx="571">
                  <c:v>9.4179629999999995E-4</c:v>
                </c:pt>
                <c:pt idx="572">
                  <c:v>1.0230034999999999E-3</c:v>
                </c:pt>
                <c:pt idx="573">
                  <c:v>1.0795632399999999E-3</c:v>
                </c:pt>
                <c:pt idx="574">
                  <c:v>1.0979840000000002E-3</c:v>
                </c:pt>
                <c:pt idx="575">
                  <c:v>1.0842332000000001E-3</c:v>
                </c:pt>
                <c:pt idx="576">
                  <c:v>1.06425566E-3</c:v>
                </c:pt>
                <c:pt idx="577">
                  <c:v>1.0533588599999999E-3</c:v>
                </c:pt>
                <c:pt idx="578">
                  <c:v>1.0601044600000002E-3</c:v>
                </c:pt>
                <c:pt idx="579">
                  <c:v>1.08708706E-3</c:v>
                </c:pt>
                <c:pt idx="580">
                  <c:v>1.1200370600000001E-3</c:v>
                </c:pt>
                <c:pt idx="581">
                  <c:v>1.1324906000000001E-3</c:v>
                </c:pt>
                <c:pt idx="582">
                  <c:v>1.1036918799999999E-3</c:v>
                </c:pt>
                <c:pt idx="583">
                  <c:v>1.0240412999999999E-3</c:v>
                </c:pt>
                <c:pt idx="584">
                  <c:v>9.0365745999999999E-4</c:v>
                </c:pt>
                <c:pt idx="585">
                  <c:v>7.7626844000000007E-4</c:v>
                </c:pt>
                <c:pt idx="586">
                  <c:v>6.7638094000000001E-4</c:v>
                </c:pt>
                <c:pt idx="587">
                  <c:v>6.3149644000000003E-4</c:v>
                </c:pt>
                <c:pt idx="588">
                  <c:v>6.5718180000000001E-4</c:v>
                </c:pt>
                <c:pt idx="589">
                  <c:v>7.5343704000000009E-4</c:v>
                </c:pt>
                <c:pt idx="590">
                  <c:v>8.9509566000000001E-4</c:v>
                </c:pt>
                <c:pt idx="591">
                  <c:v>1.0313057599999999E-3</c:v>
                </c:pt>
                <c:pt idx="592">
                  <c:v>1.1091401800000001E-3</c:v>
                </c:pt>
                <c:pt idx="593">
                  <c:v>1.10135674E-3</c:v>
                </c:pt>
                <c:pt idx="594">
                  <c:v>1.01625776E-3</c:v>
                </c:pt>
                <c:pt idx="595">
                  <c:v>8.9717112000000016E-4</c:v>
                </c:pt>
                <c:pt idx="596">
                  <c:v>8.0065656E-4</c:v>
                </c:pt>
                <c:pt idx="597">
                  <c:v>7.6718774000000009E-4</c:v>
                </c:pt>
              </c:numCache>
            </c:numRef>
          </c:val>
          <c:smooth val="0"/>
        </c:ser>
        <c:ser>
          <c:idx val="10"/>
          <c:order val="10"/>
          <c:marker>
            <c:symbol val="none"/>
          </c:marker>
          <c:val>
            <c:numRef>
              <c:f>Sheet1!$DO$2:$DO$599</c:f>
              <c:numCache>
                <c:formatCode>0.00E+00</c:formatCode>
                <c:ptCount val="598"/>
                <c:pt idx="0">
                  <c:v>8.5358389999999997E-4</c:v>
                </c:pt>
                <c:pt idx="1">
                  <c:v>9.1844590000000003E-4</c:v>
                </c:pt>
                <c:pt idx="2">
                  <c:v>9.6358987999999989E-4</c:v>
                </c:pt>
                <c:pt idx="3">
                  <c:v>9.8123235999999993E-4</c:v>
                </c:pt>
                <c:pt idx="4">
                  <c:v>9.5476867999999982E-4</c:v>
                </c:pt>
                <c:pt idx="5">
                  <c:v>8.745992399999999E-4</c:v>
                </c:pt>
                <c:pt idx="6">
                  <c:v>7.6147981999999989E-4</c:v>
                </c:pt>
                <c:pt idx="7">
                  <c:v>6.4836057999999991E-4</c:v>
                </c:pt>
                <c:pt idx="8">
                  <c:v>5.7234229999999998E-4</c:v>
                </c:pt>
                <c:pt idx="9">
                  <c:v>5.4484080000000005E-4</c:v>
                </c:pt>
                <c:pt idx="10">
                  <c:v>5.5495928000000002E-4</c:v>
                </c:pt>
                <c:pt idx="11">
                  <c:v>5.8635250000000001E-4</c:v>
                </c:pt>
                <c:pt idx="12">
                  <c:v>6.3772320000000005E-4</c:v>
                </c:pt>
                <c:pt idx="13">
                  <c:v>7.1451982000000002E-4</c:v>
                </c:pt>
                <c:pt idx="14">
                  <c:v>8.2219082000000007E-4</c:v>
                </c:pt>
                <c:pt idx="15">
                  <c:v>9.4802306000000007E-4</c:v>
                </c:pt>
                <c:pt idx="16">
                  <c:v>1.0639962599999998E-3</c:v>
                </c:pt>
                <c:pt idx="17">
                  <c:v>1.1376794000000001E-3</c:v>
                </c:pt>
                <c:pt idx="18">
                  <c:v>1.1527274E-3</c:v>
                </c:pt>
                <c:pt idx="19">
                  <c:v>1.1262636000000002E-3</c:v>
                </c:pt>
                <c:pt idx="20">
                  <c:v>1.081898E-3</c:v>
                </c:pt>
                <c:pt idx="21">
                  <c:v>1.0289706600000001E-3</c:v>
                </c:pt>
                <c:pt idx="22">
                  <c:v>9.6955716000000013E-4</c:v>
                </c:pt>
                <c:pt idx="23">
                  <c:v>8.9691169999999982E-4</c:v>
                </c:pt>
                <c:pt idx="24">
                  <c:v>8.0792105999999994E-4</c:v>
                </c:pt>
                <c:pt idx="25">
                  <c:v>7.2904890000000003E-4</c:v>
                </c:pt>
                <c:pt idx="26">
                  <c:v>6.9246673999999995E-4</c:v>
                </c:pt>
                <c:pt idx="27">
                  <c:v>6.9142894000000005E-4</c:v>
                </c:pt>
                <c:pt idx="28">
                  <c:v>7.1218477999999996E-4</c:v>
                </c:pt>
                <c:pt idx="29">
                  <c:v>7.4098352000000005E-4</c:v>
                </c:pt>
                <c:pt idx="30">
                  <c:v>7.5680984E-4</c:v>
                </c:pt>
                <c:pt idx="31">
                  <c:v>7.4824804000000003E-4</c:v>
                </c:pt>
                <c:pt idx="32">
                  <c:v>7.2904890000000003E-4</c:v>
                </c:pt>
                <c:pt idx="33">
                  <c:v>7.0206629999999999E-4</c:v>
                </c:pt>
                <c:pt idx="34">
                  <c:v>6.6133296E-4</c:v>
                </c:pt>
                <c:pt idx="35">
                  <c:v>6.0555164000000001E-4</c:v>
                </c:pt>
                <c:pt idx="36">
                  <c:v>5.3861405999999995E-4</c:v>
                </c:pt>
                <c:pt idx="37">
                  <c:v>4.6493081999999999E-4</c:v>
                </c:pt>
                <c:pt idx="38">
                  <c:v>3.9358261999999998E-4</c:v>
                </c:pt>
                <c:pt idx="39">
                  <c:v>3.3390958000000003E-4</c:v>
                </c:pt>
                <c:pt idx="40">
                  <c:v>2.8928452000000004E-4</c:v>
                </c:pt>
                <c:pt idx="41">
                  <c:v>2.5581572E-4</c:v>
                </c:pt>
                <c:pt idx="42">
                  <c:v>2.3972994000000001E-4</c:v>
                </c:pt>
                <c:pt idx="43">
                  <c:v>2.5062675999999999E-4</c:v>
                </c:pt>
                <c:pt idx="44">
                  <c:v>2.8928449999999996E-4</c:v>
                </c:pt>
                <c:pt idx="45">
                  <c:v>3.5881657999999999E-4</c:v>
                </c:pt>
                <c:pt idx="46">
                  <c:v>4.4988283999999998E-4</c:v>
                </c:pt>
                <c:pt idx="47">
                  <c:v>5.1967436E-4</c:v>
                </c:pt>
                <c:pt idx="48">
                  <c:v>5.3731682000000001E-4</c:v>
                </c:pt>
                <c:pt idx="49">
                  <c:v>5.0151299999999998E-4</c:v>
                </c:pt>
                <c:pt idx="50">
                  <c:v>4.2731085999999995E-4</c:v>
                </c:pt>
                <c:pt idx="51">
                  <c:v>3.7204844000000007E-4</c:v>
                </c:pt>
                <c:pt idx="52">
                  <c:v>3.9332317999999999E-4</c:v>
                </c:pt>
                <c:pt idx="53">
                  <c:v>4.9502680000000003E-4</c:v>
                </c:pt>
                <c:pt idx="54">
                  <c:v>6.5069556E-4</c:v>
                </c:pt>
                <c:pt idx="55">
                  <c:v>8.190772400000001E-4</c:v>
                </c:pt>
                <c:pt idx="56">
                  <c:v>9.3453160000000015E-4</c:v>
                </c:pt>
                <c:pt idx="57">
                  <c:v>9.7811886000000008E-4</c:v>
                </c:pt>
                <c:pt idx="58">
                  <c:v>9.6800040000000003E-4</c:v>
                </c:pt>
                <c:pt idx="59">
                  <c:v>9.1844588E-4</c:v>
                </c:pt>
                <c:pt idx="60">
                  <c:v>8.5358396000000006E-4</c:v>
                </c:pt>
                <c:pt idx="61">
                  <c:v>8.1207227999999991E-4</c:v>
                </c:pt>
                <c:pt idx="62">
                  <c:v>7.9832154000000007E-4</c:v>
                </c:pt>
                <c:pt idx="63">
                  <c:v>7.9961878000000001E-4</c:v>
                </c:pt>
                <c:pt idx="64">
                  <c:v>8.110344799999999E-4</c:v>
                </c:pt>
                <c:pt idx="65">
                  <c:v>8.2608245999999991E-4</c:v>
                </c:pt>
                <c:pt idx="66">
                  <c:v>8.3049308000000008E-4</c:v>
                </c:pt>
                <c:pt idx="67">
                  <c:v>8.3438479999999992E-4</c:v>
                </c:pt>
                <c:pt idx="68">
                  <c:v>8.6733473999999996E-4</c:v>
                </c:pt>
                <c:pt idx="69">
                  <c:v>9.3582895999999994E-4</c:v>
                </c:pt>
                <c:pt idx="70">
                  <c:v>1.0193712999999999E-3</c:v>
                </c:pt>
                <c:pt idx="71">
                  <c:v>1.0977246400000001E-3</c:v>
                </c:pt>
                <c:pt idx="72">
                  <c:v>1.1392363999999998E-3</c:v>
                </c:pt>
                <c:pt idx="73">
                  <c:v>1.1130320999999999E-3</c:v>
                </c:pt>
                <c:pt idx="74">
                  <c:v>1.0310465999999999E-3</c:v>
                </c:pt>
                <c:pt idx="75">
                  <c:v>9.2363504000000007E-4</c:v>
                </c:pt>
                <c:pt idx="76">
                  <c:v>8.1077509999999994E-4</c:v>
                </c:pt>
                <c:pt idx="77">
                  <c:v>7.1036864E-4</c:v>
                </c:pt>
                <c:pt idx="78">
                  <c:v>6.3460982000000004E-4</c:v>
                </c:pt>
                <c:pt idx="79">
                  <c:v>5.8375799999999998E-4</c:v>
                </c:pt>
                <c:pt idx="80">
                  <c:v>5.6222382000000013E-4</c:v>
                </c:pt>
                <c:pt idx="81">
                  <c:v>5.7130450000000008E-4</c:v>
                </c:pt>
                <c:pt idx="82">
                  <c:v>6.0866502000000002E-4</c:v>
                </c:pt>
                <c:pt idx="83">
                  <c:v>6.7508371999999998E-4</c:v>
                </c:pt>
                <c:pt idx="84">
                  <c:v>7.6018265999999984E-4</c:v>
                </c:pt>
                <c:pt idx="85">
                  <c:v>8.465787999999998E-4</c:v>
                </c:pt>
                <c:pt idx="86">
                  <c:v>9.3012105999999988E-4</c:v>
                </c:pt>
                <c:pt idx="87">
                  <c:v>9.9705860000000009E-4</c:v>
                </c:pt>
                <c:pt idx="88">
                  <c:v>1.0339002200000001E-3</c:v>
                </c:pt>
                <c:pt idx="89">
                  <c:v>1.0458347999999999E-3</c:v>
                </c:pt>
                <c:pt idx="90">
                  <c:v>1.0305274199999999E-3</c:v>
                </c:pt>
                <c:pt idx="91">
                  <c:v>9.7163271999999978E-4</c:v>
                </c:pt>
                <c:pt idx="92">
                  <c:v>8.8419878000000013E-4</c:v>
                </c:pt>
                <c:pt idx="93">
                  <c:v>7.9105693999999998E-4</c:v>
                </c:pt>
                <c:pt idx="94">
                  <c:v>6.9869347999999994E-4</c:v>
                </c:pt>
                <c:pt idx="95">
                  <c:v>6.2475080000000004E-4</c:v>
                </c:pt>
                <c:pt idx="96">
                  <c:v>5.8764973999999995E-4</c:v>
                </c:pt>
                <c:pt idx="97">
                  <c:v>5.7519624000000017E-4</c:v>
                </c:pt>
                <c:pt idx="98">
                  <c:v>5.7545567999999999E-4</c:v>
                </c:pt>
                <c:pt idx="99">
                  <c:v>5.8090410000000007E-4</c:v>
                </c:pt>
                <c:pt idx="100">
                  <c:v>5.7753125999999999E-4</c:v>
                </c:pt>
                <c:pt idx="101">
                  <c:v>5.6196437999999997E-4</c:v>
                </c:pt>
                <c:pt idx="102">
                  <c:v>5.3757625999999994E-4</c:v>
                </c:pt>
                <c:pt idx="103">
                  <c:v>4.9113505999999994E-4</c:v>
                </c:pt>
                <c:pt idx="104">
                  <c:v>4.1926795999999998E-4</c:v>
                </c:pt>
                <c:pt idx="105">
                  <c:v>3.3754184000000002E-4</c:v>
                </c:pt>
                <c:pt idx="106">
                  <c:v>2.5218344800000001E-4</c:v>
                </c:pt>
                <c:pt idx="107">
                  <c:v>1.8446752799999999E-4</c:v>
                </c:pt>
                <c:pt idx="108">
                  <c:v>1.6993844799999998E-4</c:v>
                </c:pt>
                <c:pt idx="109">
                  <c:v>2.2079024800000002E-4</c:v>
                </c:pt>
                <c:pt idx="110">
                  <c:v>3.2612614800000005E-4</c:v>
                </c:pt>
                <c:pt idx="111">
                  <c:v>4.7504929999999995E-4</c:v>
                </c:pt>
                <c:pt idx="112">
                  <c:v>6.2708581999999997E-4</c:v>
                </c:pt>
                <c:pt idx="113">
                  <c:v>7.3735122000000001E-4</c:v>
                </c:pt>
                <c:pt idx="114">
                  <c:v>8.0039709999999982E-4</c:v>
                </c:pt>
                <c:pt idx="115">
                  <c:v>8.2530410000000005E-4</c:v>
                </c:pt>
                <c:pt idx="116">
                  <c:v>8.2167183999999995E-4</c:v>
                </c:pt>
                <c:pt idx="117">
                  <c:v>8.1311006E-4</c:v>
                </c:pt>
                <c:pt idx="118">
                  <c:v>8.1207228000000002E-4</c:v>
                </c:pt>
                <c:pt idx="119">
                  <c:v>8.0558607999999996E-4</c:v>
                </c:pt>
                <c:pt idx="120">
                  <c:v>7.9079753999999999E-4</c:v>
                </c:pt>
                <c:pt idx="121">
                  <c:v>7.7341452000000003E-4</c:v>
                </c:pt>
                <c:pt idx="122">
                  <c:v>7.6563108000000002E-4</c:v>
                </c:pt>
                <c:pt idx="123">
                  <c:v>7.8483022000000002E-4</c:v>
                </c:pt>
                <c:pt idx="124">
                  <c:v>8.4761668000000003E-4</c:v>
                </c:pt>
                <c:pt idx="125">
                  <c:v>9.5217414000000006E-4</c:v>
                </c:pt>
                <c:pt idx="126">
                  <c:v>1.0738553E-3</c:v>
                </c:pt>
                <c:pt idx="127">
                  <c:v>1.18178568E-3</c:v>
                </c:pt>
                <c:pt idx="128">
                  <c:v>1.2570255999999999E-3</c:v>
                </c:pt>
                <c:pt idx="129">
                  <c:v>1.2923104000000002E-3</c:v>
                </c:pt>
                <c:pt idx="130">
                  <c:v>1.2884188000000002E-3</c:v>
                </c:pt>
                <c:pt idx="131">
                  <c:v>1.2629927999999999E-3</c:v>
                </c:pt>
                <c:pt idx="132">
                  <c:v>1.2232972E-3</c:v>
                </c:pt>
                <c:pt idx="133">
                  <c:v>1.1802288E-3</c:v>
                </c:pt>
                <c:pt idx="134">
                  <c:v>1.1467600000000001E-3</c:v>
                </c:pt>
                <c:pt idx="135">
                  <c:v>1.1273014E-3</c:v>
                </c:pt>
                <c:pt idx="136">
                  <c:v>1.1260042E-3</c:v>
                </c:pt>
                <c:pt idx="137">
                  <c:v>1.1446846E-3</c:v>
                </c:pt>
                <c:pt idx="138">
                  <c:v>1.1688134E-3</c:v>
                </c:pt>
                <c:pt idx="139">
                  <c:v>1.1880126000000002E-3</c:v>
                </c:pt>
                <c:pt idx="140">
                  <c:v>1.2111034000000002E-3</c:v>
                </c:pt>
                <c:pt idx="141">
                  <c:v>1.240421E-3</c:v>
                </c:pt>
                <c:pt idx="142">
                  <c:v>1.2808948000000001E-3</c:v>
                </c:pt>
                <c:pt idx="143">
                  <c:v>1.3270764000000001E-3</c:v>
                </c:pt>
                <c:pt idx="144">
                  <c:v>1.3514645999999999E-3</c:v>
                </c:pt>
                <c:pt idx="145">
                  <c:v>1.3250009999999999E-3</c:v>
                </c:pt>
                <c:pt idx="146">
                  <c:v>1.23159974E-3</c:v>
                </c:pt>
                <c:pt idx="147">
                  <c:v>1.0813793400000001E-3</c:v>
                </c:pt>
                <c:pt idx="148">
                  <c:v>9.0780867999999996E-4</c:v>
                </c:pt>
                <c:pt idx="149">
                  <c:v>7.4954533999999995E-4</c:v>
                </c:pt>
                <c:pt idx="150">
                  <c:v>6.3149643999999992E-4</c:v>
                </c:pt>
                <c:pt idx="151">
                  <c:v>5.6170494000000004E-4</c:v>
                </c:pt>
                <c:pt idx="152">
                  <c:v>5.3316566000000001E-4</c:v>
                </c:pt>
                <c:pt idx="153">
                  <c:v>5.3913296000000007E-4</c:v>
                </c:pt>
                <c:pt idx="154">
                  <c:v>5.7597458E-4</c:v>
                </c:pt>
                <c:pt idx="155">
                  <c:v>6.2890197999999995E-4</c:v>
                </c:pt>
                <c:pt idx="156">
                  <c:v>6.9324508E-4</c:v>
                </c:pt>
                <c:pt idx="157">
                  <c:v>7.5862597999999996E-4</c:v>
                </c:pt>
                <c:pt idx="158">
                  <c:v>8.0299157999999993E-4</c:v>
                </c:pt>
                <c:pt idx="159">
                  <c:v>8.0869944000000005E-4</c:v>
                </c:pt>
                <c:pt idx="160">
                  <c:v>7.7082004000000003E-4</c:v>
                </c:pt>
                <c:pt idx="161">
                  <c:v>6.9272619999999991E-4</c:v>
                </c:pt>
                <c:pt idx="162">
                  <c:v>5.8868753999999997E-4</c:v>
                </c:pt>
                <c:pt idx="163">
                  <c:v>4.8438944000000009E-4</c:v>
                </c:pt>
                <c:pt idx="164">
                  <c:v>4.1122510000000001E-4</c:v>
                </c:pt>
                <c:pt idx="165">
                  <c:v>3.9306374E-4</c:v>
                </c:pt>
                <c:pt idx="166">
                  <c:v>4.2290026000000002E-4</c:v>
                </c:pt>
                <c:pt idx="167">
                  <c:v>4.7478985999999996E-4</c:v>
                </c:pt>
                <c:pt idx="168">
                  <c:v>5.0670198000000001E-4</c:v>
                </c:pt>
                <c:pt idx="169">
                  <c:v>4.8153551999999993E-4</c:v>
                </c:pt>
                <c:pt idx="170">
                  <c:v>3.9980938799999996E-4</c:v>
                </c:pt>
                <c:pt idx="171">
                  <c:v>3.0095968799999996E-4</c:v>
                </c:pt>
                <c:pt idx="172">
                  <c:v>2.3869216800000002E-4</c:v>
                </c:pt>
                <c:pt idx="173">
                  <c:v>2.5374014799999997E-4</c:v>
                </c:pt>
                <c:pt idx="174">
                  <c:v>3.3806074799999999E-4</c:v>
                </c:pt>
                <c:pt idx="175">
                  <c:v>4.4988283999999998E-4</c:v>
                </c:pt>
                <c:pt idx="176">
                  <c:v>5.4639749999999996E-4</c:v>
                </c:pt>
                <c:pt idx="177">
                  <c:v>5.9673042000000002E-4</c:v>
                </c:pt>
                <c:pt idx="178">
                  <c:v>6.1229729999999992E-4</c:v>
                </c:pt>
                <c:pt idx="179">
                  <c:v>6.3824209999999995E-4</c:v>
                </c:pt>
                <c:pt idx="180">
                  <c:v>7.0466077999999999E-4</c:v>
                </c:pt>
                <c:pt idx="181">
                  <c:v>8.1362899999999996E-4</c:v>
                </c:pt>
                <c:pt idx="182">
                  <c:v>9.4906083999999995E-4</c:v>
                </c:pt>
                <c:pt idx="183">
                  <c:v>1.0697041200000001E-3</c:v>
                </c:pt>
                <c:pt idx="184">
                  <c:v>1.13975518E-3</c:v>
                </c:pt>
                <c:pt idx="185">
                  <c:v>1.1516898000000001E-3</c:v>
                </c:pt>
                <c:pt idx="186">
                  <c:v>1.11406978E-3</c:v>
                </c:pt>
                <c:pt idx="187">
                  <c:v>1.0364948400000001E-3</c:v>
                </c:pt>
                <c:pt idx="188">
                  <c:v>9.3531015999999997E-4</c:v>
                </c:pt>
                <c:pt idx="189">
                  <c:v>8.3464423999999996E-4</c:v>
                </c:pt>
                <c:pt idx="190">
                  <c:v>7.6277713999999984E-4</c:v>
                </c:pt>
                <c:pt idx="191">
                  <c:v>7.3968625999999986E-4</c:v>
                </c:pt>
                <c:pt idx="192">
                  <c:v>7.7367400000000002E-4</c:v>
                </c:pt>
                <c:pt idx="193">
                  <c:v>8.5436227999999997E-4</c:v>
                </c:pt>
                <c:pt idx="194">
                  <c:v>9.3530999999999996E-4</c:v>
                </c:pt>
                <c:pt idx="195">
                  <c:v>9.6255204000000004E-4</c:v>
                </c:pt>
                <c:pt idx="196">
                  <c:v>9.142947199999999E-4</c:v>
                </c:pt>
                <c:pt idx="197">
                  <c:v>7.9728361999999999E-4</c:v>
                </c:pt>
                <c:pt idx="198">
                  <c:v>6.4083651999999997E-4</c:v>
                </c:pt>
                <c:pt idx="199">
                  <c:v>5.0332914000000004E-4</c:v>
                </c:pt>
                <c:pt idx="200">
                  <c:v>4.3172149999999999E-4</c:v>
                </c:pt>
                <c:pt idx="201">
                  <c:v>4.4261831999999995E-4</c:v>
                </c:pt>
                <c:pt idx="202">
                  <c:v>5.3913297999999999E-4</c:v>
                </c:pt>
                <c:pt idx="203">
                  <c:v>6.8935328000000015E-4</c:v>
                </c:pt>
                <c:pt idx="204">
                  <c:v>8.4346546000000006E-4</c:v>
                </c:pt>
                <c:pt idx="205">
                  <c:v>9.6929775999999993E-4</c:v>
                </c:pt>
                <c:pt idx="206">
                  <c:v>1.0372731399999999E-3</c:v>
                </c:pt>
                <c:pt idx="207">
                  <c:v>1.0377920400000001E-3</c:v>
                </c:pt>
                <c:pt idx="208">
                  <c:v>9.9264817999999999E-4</c:v>
                </c:pt>
                <c:pt idx="209">
                  <c:v>9.2311604000000003E-4</c:v>
                </c:pt>
                <c:pt idx="210">
                  <c:v>8.4424381999999992E-4</c:v>
                </c:pt>
                <c:pt idx="211">
                  <c:v>7.9079751999999986E-4</c:v>
                </c:pt>
                <c:pt idx="212">
                  <c:v>7.6874444E-4</c:v>
                </c:pt>
                <c:pt idx="213">
                  <c:v>7.6926334000000012E-4</c:v>
                </c:pt>
                <c:pt idx="214">
                  <c:v>7.8457078000000009E-4</c:v>
                </c:pt>
                <c:pt idx="215">
                  <c:v>7.8716525999999987E-4</c:v>
                </c:pt>
                <c:pt idx="216">
                  <c:v>7.6147992000000003E-4</c:v>
                </c:pt>
                <c:pt idx="217">
                  <c:v>7.2645444000000005E-4</c:v>
                </c:pt>
                <c:pt idx="218">
                  <c:v>6.9687736000000001E-4</c:v>
                </c:pt>
                <c:pt idx="219">
                  <c:v>6.9350453999999996E-4</c:v>
                </c:pt>
                <c:pt idx="220">
                  <c:v>7.5032365999999997E-4</c:v>
                </c:pt>
                <c:pt idx="221">
                  <c:v>8.5514071999999994E-4</c:v>
                </c:pt>
                <c:pt idx="222">
                  <c:v>9.7370841999999994E-4</c:v>
                </c:pt>
                <c:pt idx="223">
                  <c:v>1.0894222599999999E-3</c:v>
                </c:pt>
                <c:pt idx="224">
                  <c:v>1.1737427800000001E-3</c:v>
                </c:pt>
                <c:pt idx="225">
                  <c:v>1.2087682000000001E-3</c:v>
                </c:pt>
                <c:pt idx="226">
                  <c:v>1.2118816000000001E-3</c:v>
                </c:pt>
                <c:pt idx="227">
                  <c:v>1.2022820000000003E-3</c:v>
                </c:pt>
                <c:pt idx="228">
                  <c:v>1.1893096000000001E-3</c:v>
                </c:pt>
                <c:pt idx="229">
                  <c:v>1.1932014000000002E-3</c:v>
                </c:pt>
                <c:pt idx="230">
                  <c:v>1.2199246E-3</c:v>
                </c:pt>
                <c:pt idx="231">
                  <c:v>1.2505393999999999E-3</c:v>
                </c:pt>
                <c:pt idx="232">
                  <c:v>1.2681820000000001E-3</c:v>
                </c:pt>
                <c:pt idx="233">
                  <c:v>1.2718142000000001E-3</c:v>
                </c:pt>
                <c:pt idx="234">
                  <c:v>1.265328E-3</c:v>
                </c:pt>
                <c:pt idx="235">
                  <c:v>1.2632524E-3</c:v>
                </c:pt>
                <c:pt idx="236">
                  <c:v>1.2884188E-3</c:v>
                </c:pt>
                <c:pt idx="237">
                  <c:v>1.3356382E-3</c:v>
                </c:pt>
                <c:pt idx="238">
                  <c:v>1.3719610000000001E-3</c:v>
                </c:pt>
                <c:pt idx="239">
                  <c:v>1.3587292E-3</c:v>
                </c:pt>
                <c:pt idx="240">
                  <c:v>1.2648090399999998E-3</c:v>
                </c:pt>
                <c:pt idx="241">
                  <c:v>1.09175724E-3</c:v>
                </c:pt>
                <c:pt idx="242">
                  <c:v>8.8186385999999991E-4</c:v>
                </c:pt>
                <c:pt idx="243">
                  <c:v>6.9272624000000008E-4</c:v>
                </c:pt>
                <c:pt idx="244">
                  <c:v>5.7623403999999996E-4</c:v>
                </c:pt>
                <c:pt idx="245">
                  <c:v>5.4873253999999992E-4</c:v>
                </c:pt>
                <c:pt idx="246">
                  <c:v>5.8557415999999996E-4</c:v>
                </c:pt>
                <c:pt idx="247">
                  <c:v>6.4913892000000007E-4</c:v>
                </c:pt>
                <c:pt idx="248">
                  <c:v>6.9973128000000006E-4</c:v>
                </c:pt>
                <c:pt idx="249">
                  <c:v>7.1114697999999994E-4</c:v>
                </c:pt>
                <c:pt idx="250">
                  <c:v>6.8494273999999999E-4</c:v>
                </c:pt>
                <c:pt idx="251">
                  <c:v>6.2760473999999989E-4</c:v>
                </c:pt>
                <c:pt idx="252">
                  <c:v>5.5729434E-4</c:v>
                </c:pt>
                <c:pt idx="253">
                  <c:v>5.0177245999999994E-4</c:v>
                </c:pt>
                <c:pt idx="254">
                  <c:v>4.7894104000000004E-4</c:v>
                </c:pt>
                <c:pt idx="255">
                  <c:v>4.9736183999999999E-4</c:v>
                </c:pt>
                <c:pt idx="256">
                  <c:v>5.6845057999999993E-4</c:v>
                </c:pt>
                <c:pt idx="257">
                  <c:v>6.8779659999999995E-4</c:v>
                </c:pt>
                <c:pt idx="258">
                  <c:v>8.5150834E-4</c:v>
                </c:pt>
                <c:pt idx="259">
                  <c:v>1.0468726599999999E-3</c:v>
                </c:pt>
                <c:pt idx="260">
                  <c:v>1.25520936E-3</c:v>
                </c:pt>
                <c:pt idx="261">
                  <c:v>1.474443E-3</c:v>
                </c:pt>
                <c:pt idx="262">
                  <c:v>1.7110595999999998E-3</c:v>
                </c:pt>
                <c:pt idx="263">
                  <c:v>1.9640214000000004E-3</c:v>
                </c:pt>
                <c:pt idx="264">
                  <c:v>2.2442251999999999E-3</c:v>
                </c:pt>
                <c:pt idx="265">
                  <c:v>2.5545249999999998E-3</c:v>
                </c:pt>
                <c:pt idx="266">
                  <c:v>2.8658626E-3</c:v>
                </c:pt>
                <c:pt idx="267">
                  <c:v>3.1533310000000001E-3</c:v>
                </c:pt>
                <c:pt idx="268">
                  <c:v>3.4075899999999998E-3</c:v>
                </c:pt>
                <c:pt idx="269">
                  <c:v>3.6330503999999998E-3</c:v>
                </c:pt>
                <c:pt idx="270">
                  <c:v>3.8598080000000002E-3</c:v>
                </c:pt>
                <c:pt idx="271">
                  <c:v>4.1353418000000001E-3</c:v>
                </c:pt>
                <c:pt idx="272">
                  <c:v>4.4988284E-3</c:v>
                </c:pt>
                <c:pt idx="273">
                  <c:v>4.9775100000000001E-3</c:v>
                </c:pt>
                <c:pt idx="274">
                  <c:v>5.5765754000000004E-3</c:v>
                </c:pt>
                <c:pt idx="275">
                  <c:v>6.2731934E-3</c:v>
                </c:pt>
                <c:pt idx="276">
                  <c:v>7.028187E-3</c:v>
                </c:pt>
                <c:pt idx="277">
                  <c:v>7.7930398000000001E-3</c:v>
                </c:pt>
                <c:pt idx="278">
                  <c:v>8.5311694E-3</c:v>
                </c:pt>
                <c:pt idx="279">
                  <c:v>9.2298638000000016E-3</c:v>
                </c:pt>
                <c:pt idx="280">
                  <c:v>9.9098765999999991E-3</c:v>
                </c:pt>
                <c:pt idx="281">
                  <c:v>1.0597154200000002E-2</c:v>
                </c:pt>
                <c:pt idx="282">
                  <c:v>1.1299220200000001E-2</c:v>
                </c:pt>
                <c:pt idx="283">
                  <c:v>1.2008291999999999E-2</c:v>
                </c:pt>
                <c:pt idx="284">
                  <c:v>1.2713469999999999E-2</c:v>
                </c:pt>
                <c:pt idx="285">
                  <c:v>1.3390370000000002E-2</c:v>
                </c:pt>
                <c:pt idx="286">
                  <c:v>1.4044958E-2</c:v>
                </c:pt>
                <c:pt idx="287">
                  <c:v>1.4704475999999999E-2</c:v>
                </c:pt>
                <c:pt idx="288">
                  <c:v>1.5372036E-2</c:v>
                </c:pt>
                <c:pt idx="289">
                  <c:v>1.6040894E-2</c:v>
                </c:pt>
                <c:pt idx="290">
                  <c:v>1.6712864000000001E-2</c:v>
                </c:pt>
                <c:pt idx="291">
                  <c:v>1.7361484E-2</c:v>
                </c:pt>
                <c:pt idx="292">
                  <c:v>1.7967034E-2</c:v>
                </c:pt>
                <c:pt idx="293">
                  <c:v>1.8534446E-2</c:v>
                </c:pt>
                <c:pt idx="294">
                  <c:v>1.9047634000000001E-2</c:v>
                </c:pt>
                <c:pt idx="295">
                  <c:v>1.9475724E-2</c:v>
                </c:pt>
                <c:pt idx="296">
                  <c:v>1.9798217999999999E-2</c:v>
                </c:pt>
                <c:pt idx="297">
                  <c:v>1.9997216000000002E-2</c:v>
                </c:pt>
                <c:pt idx="298">
                  <c:v>2.0071157999999999E-2</c:v>
                </c:pt>
                <c:pt idx="299">
                  <c:v>2.0052738000000001E-2</c:v>
                </c:pt>
                <c:pt idx="300">
                  <c:v>1.9976977999999999E-2</c:v>
                </c:pt>
                <c:pt idx="301">
                  <c:v>1.9865934000000002E-2</c:v>
                </c:pt>
                <c:pt idx="302">
                  <c:v>1.9728686000000002E-2</c:v>
                </c:pt>
                <c:pt idx="303">
                  <c:v>1.9565233999999997E-2</c:v>
                </c:pt>
                <c:pt idx="304">
                  <c:v>1.9375317999999999E-2</c:v>
                </c:pt>
                <c:pt idx="305">
                  <c:v>1.9157901999999997E-2</c:v>
                </c:pt>
                <c:pt idx="306">
                  <c:v>1.8910908000000001E-2</c:v>
                </c:pt>
                <c:pt idx="307">
                  <c:v>1.8625774000000001E-2</c:v>
                </c:pt>
                <c:pt idx="308">
                  <c:v>1.8280190000000002E-2</c:v>
                </c:pt>
                <c:pt idx="309">
                  <c:v>1.7856509999999999E-2</c:v>
                </c:pt>
                <c:pt idx="310">
                  <c:v>1.7371602E-2</c:v>
                </c:pt>
                <c:pt idx="311">
                  <c:v>1.6863862E-2</c:v>
                </c:pt>
                <c:pt idx="312">
                  <c:v>1.637636E-2</c:v>
                </c:pt>
                <c:pt idx="313">
                  <c:v>1.5936596000000001E-2</c:v>
                </c:pt>
                <c:pt idx="314">
                  <c:v>1.5532635999999999E-2</c:v>
                </c:pt>
                <c:pt idx="315">
                  <c:v>1.5128155999999999E-2</c:v>
                </c:pt>
                <c:pt idx="316">
                  <c:v>1.4694097999999999E-2</c:v>
                </c:pt>
                <c:pt idx="317">
                  <c:v>1.4217232000000002E-2</c:v>
                </c:pt>
                <c:pt idx="318">
                  <c:v>1.3720130000000001E-2</c:v>
                </c:pt>
                <c:pt idx="319">
                  <c:v>1.3244301999999999E-2</c:v>
                </c:pt>
                <c:pt idx="320">
                  <c:v>1.2823478000000003E-2</c:v>
                </c:pt>
                <c:pt idx="321">
                  <c:v>1.2472706E-2</c:v>
                </c:pt>
                <c:pt idx="322">
                  <c:v>1.2176935999999999E-2</c:v>
                </c:pt>
                <c:pt idx="323">
                  <c:v>1.1908926000000002E-2</c:v>
                </c:pt>
                <c:pt idx="324">
                  <c:v>1.1651554000000001E-2</c:v>
                </c:pt>
                <c:pt idx="325">
                  <c:v>1.1387434E-2</c:v>
                </c:pt>
                <c:pt idx="326">
                  <c:v>1.1089846E-2</c:v>
                </c:pt>
                <c:pt idx="327">
                  <c:v>1.0765535999999999E-2</c:v>
                </c:pt>
                <c:pt idx="328">
                  <c:v>1.0427734000000001E-2</c:v>
                </c:pt>
                <c:pt idx="329">
                  <c:v>1.01000512E-2</c:v>
                </c:pt>
                <c:pt idx="330">
                  <c:v>9.8076541999999999E-3</c:v>
                </c:pt>
                <c:pt idx="331">
                  <c:v>9.5546927999999986E-3</c:v>
                </c:pt>
                <c:pt idx="332">
                  <c:v>9.3045839999999994E-3</c:v>
                </c:pt>
                <c:pt idx="333">
                  <c:v>9.0155587999999984E-3</c:v>
                </c:pt>
                <c:pt idx="334">
                  <c:v>8.6585581999999977E-3</c:v>
                </c:pt>
                <c:pt idx="335">
                  <c:v>8.232544599999999E-3</c:v>
                </c:pt>
                <c:pt idx="336">
                  <c:v>7.7795481999999999E-3</c:v>
                </c:pt>
                <c:pt idx="337">
                  <c:v>7.3615773999999995E-3</c:v>
                </c:pt>
                <c:pt idx="338">
                  <c:v>7.0152143999999998E-3</c:v>
                </c:pt>
                <c:pt idx="339">
                  <c:v>6.7243731999999997E-3</c:v>
                </c:pt>
                <c:pt idx="340">
                  <c:v>6.4644063999999999E-3</c:v>
                </c:pt>
                <c:pt idx="341">
                  <c:v>6.2057368000000002E-3</c:v>
                </c:pt>
                <c:pt idx="342">
                  <c:v>5.9177495999999993E-3</c:v>
                </c:pt>
                <c:pt idx="343">
                  <c:v>5.5877315999999996E-3</c:v>
                </c:pt>
                <c:pt idx="344">
                  <c:v>5.2335851999999999E-3</c:v>
                </c:pt>
                <c:pt idx="345">
                  <c:v>4.8643905999999999E-3</c:v>
                </c:pt>
                <c:pt idx="346">
                  <c:v>4.5092064000000001E-3</c:v>
                </c:pt>
                <c:pt idx="347">
                  <c:v>4.2131762E-3</c:v>
                </c:pt>
                <c:pt idx="348">
                  <c:v>4.0014668000000007E-3</c:v>
                </c:pt>
                <c:pt idx="349">
                  <c:v>3.8725210000000003E-3</c:v>
                </c:pt>
                <c:pt idx="350">
                  <c:v>3.8029890000000005E-3</c:v>
                </c:pt>
                <c:pt idx="351">
                  <c:v>3.7402023999999999E-3</c:v>
                </c:pt>
                <c:pt idx="352">
                  <c:v>3.6294182000000002E-3</c:v>
                </c:pt>
                <c:pt idx="353">
                  <c:v>3.4561067999999999E-3</c:v>
                </c:pt>
                <c:pt idx="354">
                  <c:v>3.2296088E-3</c:v>
                </c:pt>
                <c:pt idx="355">
                  <c:v>2.9769063999999998E-3</c:v>
                </c:pt>
                <c:pt idx="356">
                  <c:v>2.7338037999999993E-3</c:v>
                </c:pt>
                <c:pt idx="357">
                  <c:v>2.5340287999999996E-3</c:v>
                </c:pt>
                <c:pt idx="358">
                  <c:v>2.3814733999999995E-3</c:v>
                </c:pt>
                <c:pt idx="359">
                  <c:v>2.2577166000000001E-3</c:v>
                </c:pt>
                <c:pt idx="360">
                  <c:v>2.1409649999999999E-3</c:v>
                </c:pt>
                <c:pt idx="361">
                  <c:v>2.0115004000000004E-3</c:v>
                </c:pt>
                <c:pt idx="362">
                  <c:v>1.8605015999999999E-3</c:v>
                </c:pt>
                <c:pt idx="363">
                  <c:v>1.6993844000000001E-3</c:v>
                </c:pt>
                <c:pt idx="364">
                  <c:v>1.5569475999999999E-3</c:v>
                </c:pt>
                <c:pt idx="365">
                  <c:v>1.4497956E-3</c:v>
                </c:pt>
                <c:pt idx="366">
                  <c:v>1.3693666000000001E-3</c:v>
                </c:pt>
                <c:pt idx="367">
                  <c:v>1.2987968000000001E-3</c:v>
                </c:pt>
                <c:pt idx="368">
                  <c:v>1.2313404E-3</c:v>
                </c:pt>
                <c:pt idx="369">
                  <c:v>1.1558409399999999E-3</c:v>
                </c:pt>
                <c:pt idx="370">
                  <c:v>1.07100144E-3</c:v>
                </c:pt>
                <c:pt idx="371">
                  <c:v>9.9783718000000005E-4</c:v>
                </c:pt>
                <c:pt idx="372">
                  <c:v>9.4309359999999987E-4</c:v>
                </c:pt>
                <c:pt idx="373">
                  <c:v>8.9665231999999997E-4</c:v>
                </c:pt>
                <c:pt idx="374">
                  <c:v>8.5981070000000004E-4</c:v>
                </c:pt>
                <c:pt idx="375">
                  <c:v>8.2867694000000013E-4</c:v>
                </c:pt>
                <c:pt idx="376">
                  <c:v>7.9520814000000003E-4</c:v>
                </c:pt>
                <c:pt idx="377">
                  <c:v>7.6796609999999995E-4</c:v>
                </c:pt>
                <c:pt idx="378">
                  <c:v>7.4617247999999995E-4</c:v>
                </c:pt>
                <c:pt idx="379">
                  <c:v>7.178926600000001E-4</c:v>
                </c:pt>
                <c:pt idx="380">
                  <c:v>6.7845655999999996E-4</c:v>
                </c:pt>
                <c:pt idx="381">
                  <c:v>6.2501028000000003E-4</c:v>
                </c:pt>
                <c:pt idx="382">
                  <c:v>5.4432193999999999E-4</c:v>
                </c:pt>
                <c:pt idx="383">
                  <c:v>4.2575419999999994E-4</c:v>
                </c:pt>
                <c:pt idx="384">
                  <c:v>2.6930703999999994E-4</c:v>
                </c:pt>
                <c:pt idx="385">
                  <c:v>9.0028480000000006E-5</c:v>
                </c:pt>
                <c:pt idx="386">
                  <c:v>-8.5358379999999991E-5</c:v>
                </c:pt>
                <c:pt idx="387">
                  <c:v>-2.1222846000000002E-4</c:v>
                </c:pt>
                <c:pt idx="388">
                  <c:v>-2.6022634000000001E-4</c:v>
                </c:pt>
                <c:pt idx="389">
                  <c:v>-2.36876016E-4</c:v>
                </c:pt>
                <c:pt idx="390">
                  <c:v>-1.6786285600000001E-4</c:v>
                </c:pt>
                <c:pt idx="391">
                  <c:v>-8.8212319999999997E-5</c:v>
                </c:pt>
                <c:pt idx="392">
                  <c:v>-3.3728231999999994E-5</c:v>
                </c:pt>
                <c:pt idx="393">
                  <c:v>-4.4106160000000002E-6</c:v>
                </c:pt>
                <c:pt idx="394">
                  <c:v>2.5166459999999994E-5</c:v>
                </c:pt>
                <c:pt idx="395">
                  <c:v>6.6159239999999991E-5</c:v>
                </c:pt>
                <c:pt idx="396">
                  <c:v>1.18567744E-4</c:v>
                </c:pt>
                <c:pt idx="397">
                  <c:v>1.6526837600000001E-4</c:v>
                </c:pt>
                <c:pt idx="398">
                  <c:v>1.7927856000000001E-4</c:v>
                </c:pt>
                <c:pt idx="399">
                  <c:v>1.4165859599999997E-4</c:v>
                </c:pt>
                <c:pt idx="400">
                  <c:v>6.2008055999999973E-5</c:v>
                </c:pt>
                <c:pt idx="401">
                  <c:v>-3.7101083999999999E-5</c:v>
                </c:pt>
                <c:pt idx="402">
                  <c:v>-1.26870084E-4</c:v>
                </c:pt>
                <c:pt idx="403">
                  <c:v>-1.7486796399999999E-4</c:v>
                </c:pt>
                <c:pt idx="404">
                  <c:v>-1.5981998E-4</c:v>
                </c:pt>
                <c:pt idx="405">
                  <c:v>-8.1726119999999991E-5</c:v>
                </c:pt>
                <c:pt idx="406">
                  <c:v>4.5662840000000009E-5</c:v>
                </c:pt>
                <c:pt idx="407">
                  <c:v>1.8991594000000001E-4</c:v>
                </c:pt>
                <c:pt idx="408">
                  <c:v>2.9810576000000001E-4</c:v>
                </c:pt>
                <c:pt idx="409">
                  <c:v>3.3442848000000004E-4</c:v>
                </c:pt>
                <c:pt idx="410">
                  <c:v>2.8124163599999995E-4</c:v>
                </c:pt>
                <c:pt idx="411">
                  <c:v>1.4606923600000001E-4</c:v>
                </c:pt>
                <c:pt idx="412">
                  <c:v>-2.8798724000000008E-5</c:v>
                </c:pt>
                <c:pt idx="413">
                  <c:v>-1.8835924399999998E-4</c:v>
                </c:pt>
                <c:pt idx="414">
                  <c:v>-3.0329470400000002E-4</c:v>
                </c:pt>
                <c:pt idx="415">
                  <c:v>-3.6115159999999997E-4</c:v>
                </c:pt>
                <c:pt idx="416">
                  <c:v>-3.7645903999999994E-4</c:v>
                </c:pt>
                <c:pt idx="417">
                  <c:v>-3.8346414000000001E-4</c:v>
                </c:pt>
                <c:pt idx="418">
                  <c:v>-3.9254482000000007E-4</c:v>
                </c:pt>
                <c:pt idx="419">
                  <c:v>-3.9462040000000001E-4</c:v>
                </c:pt>
                <c:pt idx="420">
                  <c:v>-3.8476138000000001E-4</c:v>
                </c:pt>
                <c:pt idx="421">
                  <c:v>-3.4480638000000002E-4</c:v>
                </c:pt>
                <c:pt idx="422">
                  <c:v>-2.7553376399999999E-4</c:v>
                </c:pt>
                <c:pt idx="423">
                  <c:v>-2.1715796399999999E-4</c:v>
                </c:pt>
                <c:pt idx="424">
                  <c:v>-1.9328876399999999E-4</c:v>
                </c:pt>
                <c:pt idx="425">
                  <c:v>-2.0729896399999999E-4</c:v>
                </c:pt>
                <c:pt idx="426">
                  <c:v>-2.6463698400000003E-4</c:v>
                </c:pt>
                <c:pt idx="427">
                  <c:v>-3.2716396000000001E-4</c:v>
                </c:pt>
                <c:pt idx="428">
                  <c:v>-3.4766034000000001E-4</c:v>
                </c:pt>
                <c:pt idx="429">
                  <c:v>-3.1782381999999993E-4</c:v>
                </c:pt>
                <c:pt idx="430">
                  <c:v>-2.5659408799999994E-4</c:v>
                </c:pt>
                <c:pt idx="431">
                  <c:v>-1.91472628E-4</c:v>
                </c:pt>
                <c:pt idx="432">
                  <c:v>-1.6111720799999999E-4</c:v>
                </c:pt>
                <c:pt idx="433">
                  <c:v>-1.7175458799999999E-4</c:v>
                </c:pt>
                <c:pt idx="434">
                  <c:v>-1.9562378799999999E-4</c:v>
                </c:pt>
                <c:pt idx="435">
                  <c:v>-1.9147262E-4</c:v>
                </c:pt>
                <c:pt idx="436">
                  <c:v>-1.3179958E-4</c:v>
                </c:pt>
                <c:pt idx="437">
                  <c:v>-2.931762E-5</c:v>
                </c:pt>
                <c:pt idx="438">
                  <c:v>7.5758819999999992E-5</c:v>
                </c:pt>
                <c:pt idx="439">
                  <c:v>1.3283737199999999E-4</c:v>
                </c:pt>
                <c:pt idx="440">
                  <c:v>1.14676012E-4</c:v>
                </c:pt>
                <c:pt idx="441">
                  <c:v>3.3987671999999997E-5</c:v>
                </c:pt>
                <c:pt idx="442">
                  <c:v>-5.6300228000000003E-5</c:v>
                </c:pt>
                <c:pt idx="443">
                  <c:v>-1.0974651199999999E-4</c:v>
                </c:pt>
                <c:pt idx="444">
                  <c:v>-9.7552464000000006E-5</c:v>
                </c:pt>
                <c:pt idx="445">
                  <c:v>-2.2312544000000001E-5</c:v>
                </c:pt>
                <c:pt idx="446">
                  <c:v>7.835329600000001E-5</c:v>
                </c:pt>
                <c:pt idx="447">
                  <c:v>1.5852273600000001E-4</c:v>
                </c:pt>
                <c:pt idx="448">
                  <c:v>1.9588323999999998E-4</c:v>
                </c:pt>
                <c:pt idx="449">
                  <c:v>2.0496392000000002E-4</c:v>
                </c:pt>
                <c:pt idx="450">
                  <c:v>2.1378515999999998E-4</c:v>
                </c:pt>
                <c:pt idx="451">
                  <c:v>2.3817326000000004E-4</c:v>
                </c:pt>
                <c:pt idx="452">
                  <c:v>2.6956645999999995E-4</c:v>
                </c:pt>
                <c:pt idx="453">
                  <c:v>2.9239789999999999E-4</c:v>
                </c:pt>
                <c:pt idx="454">
                  <c:v>2.8435502E-4</c:v>
                </c:pt>
                <c:pt idx="455">
                  <c:v>2.3350320400000003E-4</c:v>
                </c:pt>
                <c:pt idx="456">
                  <c:v>1.6890065599999999E-4</c:v>
                </c:pt>
                <c:pt idx="457">
                  <c:v>1.3646965599999999E-4</c:v>
                </c:pt>
                <c:pt idx="458">
                  <c:v>1.6319279600000001E-4</c:v>
                </c:pt>
                <c:pt idx="459">
                  <c:v>2.5062677599999998E-4</c:v>
                </c:pt>
                <c:pt idx="460">
                  <c:v>3.72567332E-4</c:v>
                </c:pt>
                <c:pt idx="461">
                  <c:v>4.7453039999999995E-4</c:v>
                </c:pt>
                <c:pt idx="462">
                  <c:v>5.1707987999999999E-4</c:v>
                </c:pt>
                <c:pt idx="463">
                  <c:v>4.9191341999999991E-4</c:v>
                </c:pt>
                <c:pt idx="464">
                  <c:v>4.1252231999999999E-4</c:v>
                </c:pt>
                <c:pt idx="465">
                  <c:v>3.1730490000000001E-4</c:v>
                </c:pt>
                <c:pt idx="466">
                  <c:v>2.5374014E-4</c:v>
                </c:pt>
                <c:pt idx="467">
                  <c:v>2.3635712000000001E-4</c:v>
                </c:pt>
                <c:pt idx="468">
                  <c:v>2.5062675999999999E-4</c:v>
                </c:pt>
                <c:pt idx="469">
                  <c:v>2.6567476000000003E-4</c:v>
                </c:pt>
                <c:pt idx="470">
                  <c:v>2.3480045599999998E-4</c:v>
                </c:pt>
                <c:pt idx="471">
                  <c:v>1.3854523599999999E-4</c:v>
                </c:pt>
                <c:pt idx="472">
                  <c:v>1.7123575999999974E-5</c:v>
                </c:pt>
                <c:pt idx="473">
                  <c:v>-7.4202123999999998E-5</c:v>
                </c:pt>
                <c:pt idx="474">
                  <c:v>-9.0547363999999995E-5</c:v>
                </c:pt>
                <c:pt idx="475">
                  <c:v>-3.8917200000000145E-6</c:v>
                </c:pt>
                <c:pt idx="476">
                  <c:v>1.6449003999999999E-4</c:v>
                </c:pt>
                <c:pt idx="477">
                  <c:v>3.4714141999999998E-4</c:v>
                </c:pt>
                <c:pt idx="478">
                  <c:v>4.8750280000000001E-4</c:v>
                </c:pt>
                <c:pt idx="479">
                  <c:v>5.6352107999999999E-4</c:v>
                </c:pt>
                <c:pt idx="480">
                  <c:v>5.8168244000000001E-4</c:v>
                </c:pt>
                <c:pt idx="481">
                  <c:v>5.7130452E-4</c:v>
                </c:pt>
                <c:pt idx="482">
                  <c:v>5.6274274000000005E-4</c:v>
                </c:pt>
                <c:pt idx="483">
                  <c:v>5.6170494000000004E-4</c:v>
                </c:pt>
                <c:pt idx="484">
                  <c:v>5.5547818000000002E-4</c:v>
                </c:pt>
                <c:pt idx="485">
                  <c:v>5.4276521999999995E-4</c:v>
                </c:pt>
                <c:pt idx="486">
                  <c:v>5.3186839999999993E-4</c:v>
                </c:pt>
                <c:pt idx="487">
                  <c:v>5.2512276000000004E-4</c:v>
                </c:pt>
                <c:pt idx="488">
                  <c:v>5.2953338E-4</c:v>
                </c:pt>
                <c:pt idx="489">
                  <c:v>5.5495927999999991E-4</c:v>
                </c:pt>
                <c:pt idx="490">
                  <c:v>5.9335758000000005E-4</c:v>
                </c:pt>
                <c:pt idx="491">
                  <c:v>6.2526970000000004E-4</c:v>
                </c:pt>
                <c:pt idx="492">
                  <c:v>6.4213382E-4</c:v>
                </c:pt>
                <c:pt idx="493">
                  <c:v>6.3123699999999999E-4</c:v>
                </c:pt>
                <c:pt idx="494">
                  <c:v>5.7208286000000005E-4</c:v>
                </c:pt>
                <c:pt idx="495">
                  <c:v>4.6493083999999996E-4</c:v>
                </c:pt>
                <c:pt idx="496">
                  <c:v>3.2794228400000007E-4</c:v>
                </c:pt>
                <c:pt idx="497">
                  <c:v>1.86543116E-4</c:v>
                </c:pt>
                <c:pt idx="498">
                  <c:v>7.1607651999999977E-5</c:v>
                </c:pt>
                <c:pt idx="499">
                  <c:v>7.5239960000000019E-6</c:v>
                </c:pt>
                <c:pt idx="500">
                  <c:v>-1.5047984E-5</c:v>
                </c:pt>
                <c:pt idx="501">
                  <c:v>-1.7383016E-5</c:v>
                </c:pt>
                <c:pt idx="502">
                  <c:v>-1.3750744000000001E-5</c:v>
                </c:pt>
                <c:pt idx="503">
                  <c:v>-1.94586E-5</c:v>
                </c:pt>
                <c:pt idx="504">
                  <c:v>-3.7879408000000004E-5</c:v>
                </c:pt>
                <c:pt idx="505">
                  <c:v>-5.2408496E-5</c:v>
                </c:pt>
                <c:pt idx="506">
                  <c:v>-6.0710832000000002E-5</c:v>
                </c:pt>
                <c:pt idx="507">
                  <c:v>-7.2904896000000003E-5</c:v>
                </c:pt>
                <c:pt idx="508">
                  <c:v>-8.8471776000000003E-5</c:v>
                </c:pt>
                <c:pt idx="509">
                  <c:v>-1.1156265200000001E-4</c:v>
                </c:pt>
                <c:pt idx="510">
                  <c:v>-1.50739304E-4</c:v>
                </c:pt>
                <c:pt idx="511">
                  <c:v>-1.9536435999999998E-4</c:v>
                </c:pt>
                <c:pt idx="512">
                  <c:v>-2.3739491999999999E-4</c:v>
                </c:pt>
                <c:pt idx="513">
                  <c:v>-2.6152358000000001E-4</c:v>
                </c:pt>
                <c:pt idx="514">
                  <c:v>-2.3921104799999997E-4</c:v>
                </c:pt>
                <c:pt idx="515">
                  <c:v>-1.72792356E-4</c:v>
                </c:pt>
                <c:pt idx="516">
                  <c:v>-9.0028436000000005E-5</c:v>
                </c:pt>
                <c:pt idx="517">
                  <c:v>-1.3750731999999998E-5</c:v>
                </c:pt>
                <c:pt idx="518">
                  <c:v>3.0614872000000001E-5</c:v>
                </c:pt>
                <c:pt idx="519">
                  <c:v>2.2571980000000005E-5</c:v>
                </c:pt>
                <c:pt idx="520">
                  <c:v>-1.1156259999999999E-5</c:v>
                </c:pt>
                <c:pt idx="521">
                  <c:v>-4.3846715999999999E-5</c:v>
                </c:pt>
                <c:pt idx="522">
                  <c:v>-7.2904892000000005E-5</c:v>
                </c:pt>
                <c:pt idx="523">
                  <c:v>-9.4439076000000003E-5</c:v>
                </c:pt>
                <c:pt idx="524">
                  <c:v>-1.13638216E-4</c:v>
                </c:pt>
                <c:pt idx="525">
                  <c:v>-1.4996092800000001E-4</c:v>
                </c:pt>
                <c:pt idx="526">
                  <c:v>-1.9588323200000002E-4</c:v>
                </c:pt>
                <c:pt idx="527">
                  <c:v>-2.2961147999999999E-4</c:v>
                </c:pt>
                <c:pt idx="528">
                  <c:v>-2.5062676000000005E-4</c:v>
                </c:pt>
                <c:pt idx="529">
                  <c:v>-2.6256138000000002E-4</c:v>
                </c:pt>
                <c:pt idx="530">
                  <c:v>-2.7527434000000004E-4</c:v>
                </c:pt>
                <c:pt idx="531">
                  <c:v>-3.0381361999999996E-4</c:v>
                </c:pt>
                <c:pt idx="532">
                  <c:v>-3.5700046000000001E-4</c:v>
                </c:pt>
                <c:pt idx="533">
                  <c:v>-4.2393806000000004E-4</c:v>
                </c:pt>
                <c:pt idx="534">
                  <c:v>-4.9009729999999999E-4</c:v>
                </c:pt>
                <c:pt idx="535">
                  <c:v>-5.4302470000000005E-4</c:v>
                </c:pt>
                <c:pt idx="536">
                  <c:v>-5.6793169999999995E-4</c:v>
                </c:pt>
                <c:pt idx="537">
                  <c:v>-5.4017076000000008E-4</c:v>
                </c:pt>
                <c:pt idx="538">
                  <c:v>-4.6441193999999995E-4</c:v>
                </c:pt>
                <c:pt idx="539">
                  <c:v>-3.6167052800000003E-4</c:v>
                </c:pt>
                <c:pt idx="540">
                  <c:v>-2.4388112799999997E-4</c:v>
                </c:pt>
                <c:pt idx="541">
                  <c:v>-1.2738897599999998E-4</c:v>
                </c:pt>
                <c:pt idx="542">
                  <c:v>-2.5166456E-5</c:v>
                </c:pt>
                <c:pt idx="543">
                  <c:v>7.0310404000000008E-5</c:v>
                </c:pt>
                <c:pt idx="544">
                  <c:v>1.6163609200000001E-4</c:v>
                </c:pt>
                <c:pt idx="545">
                  <c:v>2.3350319199999997E-4</c:v>
                </c:pt>
                <c:pt idx="546">
                  <c:v>2.7501487999999997E-4</c:v>
                </c:pt>
                <c:pt idx="547">
                  <c:v>2.8279831999999998E-4</c:v>
                </c:pt>
                <c:pt idx="548">
                  <c:v>2.8176054E-4</c:v>
                </c:pt>
                <c:pt idx="549">
                  <c:v>3.1471044000000003E-4</c:v>
                </c:pt>
                <c:pt idx="550">
                  <c:v>4.1200344000000001E-4</c:v>
                </c:pt>
                <c:pt idx="551">
                  <c:v>5.6922892000000008E-4</c:v>
                </c:pt>
                <c:pt idx="552">
                  <c:v>7.4980474000000004E-4</c:v>
                </c:pt>
                <c:pt idx="553">
                  <c:v>9.0210080000000003E-4</c:v>
                </c:pt>
                <c:pt idx="554">
                  <c:v>9.9290760000000011E-4</c:v>
                </c:pt>
                <c:pt idx="555">
                  <c:v>1.01003116E-3</c:v>
                </c:pt>
                <c:pt idx="556">
                  <c:v>9.6592499999999997E-4</c:v>
                </c:pt>
                <c:pt idx="557">
                  <c:v>8.9042562000000004E-4</c:v>
                </c:pt>
                <c:pt idx="558">
                  <c:v>8.1129389999999991E-4</c:v>
                </c:pt>
                <c:pt idx="559">
                  <c:v>7.4954527999999997E-4</c:v>
                </c:pt>
                <c:pt idx="560">
                  <c:v>7.2956780000000003E-4</c:v>
                </c:pt>
                <c:pt idx="561">
                  <c:v>7.6563108000000002E-4</c:v>
                </c:pt>
                <c:pt idx="562">
                  <c:v>8.5981065999999988E-4</c:v>
                </c:pt>
                <c:pt idx="563">
                  <c:v>9.8901578000000013E-4</c:v>
                </c:pt>
                <c:pt idx="564">
                  <c:v>1.11303202E-3</c:v>
                </c:pt>
                <c:pt idx="565">
                  <c:v>1.2040983199999998E-3</c:v>
                </c:pt>
                <c:pt idx="566">
                  <c:v>1.2419777999999999E-3</c:v>
                </c:pt>
                <c:pt idx="567">
                  <c:v>1.2121413999999998E-3</c:v>
                </c:pt>
                <c:pt idx="568">
                  <c:v>1.1257451999999999E-3</c:v>
                </c:pt>
                <c:pt idx="569">
                  <c:v>9.9965338000000009E-4</c:v>
                </c:pt>
                <c:pt idx="570">
                  <c:v>8.3957389999999991E-4</c:v>
                </c:pt>
                <c:pt idx="571">
                  <c:v>6.7197042000000009E-4</c:v>
                </c:pt>
                <c:pt idx="572">
                  <c:v>5.2719836000000007E-4</c:v>
                </c:pt>
                <c:pt idx="573">
                  <c:v>4.1096564E-4</c:v>
                </c:pt>
                <c:pt idx="574">
                  <c:v>3.2171552000000001E-4</c:v>
                </c:pt>
                <c:pt idx="575">
                  <c:v>2.5737242000000002E-4</c:v>
                </c:pt>
                <c:pt idx="576">
                  <c:v>2.0366667600000003E-4</c:v>
                </c:pt>
                <c:pt idx="577">
                  <c:v>1.50479832E-4</c:v>
                </c:pt>
                <c:pt idx="578">
                  <c:v>1.19864972E-4</c:v>
                </c:pt>
                <c:pt idx="579">
                  <c:v>1.4036137199999998E-4</c:v>
                </c:pt>
                <c:pt idx="580">
                  <c:v>2.1586073200000004E-4</c:v>
                </c:pt>
                <c:pt idx="581">
                  <c:v>3.2794227599999999E-4</c:v>
                </c:pt>
                <c:pt idx="582">
                  <c:v>4.5844461999999998E-4</c:v>
                </c:pt>
                <c:pt idx="583">
                  <c:v>5.7052615999999992E-4</c:v>
                </c:pt>
                <c:pt idx="584">
                  <c:v>6.3512871999999994E-4</c:v>
                </c:pt>
                <c:pt idx="585">
                  <c:v>6.6496523999999991E-4</c:v>
                </c:pt>
                <c:pt idx="586">
                  <c:v>6.8623997999999993E-4</c:v>
                </c:pt>
                <c:pt idx="587">
                  <c:v>7.0699582000000006E-4</c:v>
                </c:pt>
                <c:pt idx="588">
                  <c:v>7.4305910000000005E-4</c:v>
                </c:pt>
                <c:pt idx="589">
                  <c:v>8.1025612000000004E-4</c:v>
                </c:pt>
                <c:pt idx="590">
                  <c:v>8.9068502000000003E-4</c:v>
                </c:pt>
                <c:pt idx="591">
                  <c:v>9.6696276000000014E-4</c:v>
                </c:pt>
                <c:pt idx="592">
                  <c:v>1.0255980800000001E-3</c:v>
                </c:pt>
                <c:pt idx="593">
                  <c:v>1.0447972199999999E-3</c:v>
                </c:pt>
                <c:pt idx="594">
                  <c:v>1.01314456E-3</c:v>
                </c:pt>
                <c:pt idx="595">
                  <c:v>9.5191481999999986E-4</c:v>
                </c:pt>
                <c:pt idx="596">
                  <c:v>8.8964725999999986E-4</c:v>
                </c:pt>
                <c:pt idx="597">
                  <c:v>8.6344293999999989E-4</c:v>
                </c:pt>
              </c:numCache>
            </c:numRef>
          </c:val>
          <c:smooth val="0"/>
        </c:ser>
        <c:ser>
          <c:idx val="11"/>
          <c:order val="11"/>
          <c:marker>
            <c:symbol val="none"/>
          </c:marker>
          <c:val>
            <c:numRef>
              <c:f>Sheet1!$DP$2:$DP$599</c:f>
              <c:numCache>
                <c:formatCode>0.00E+00</c:formatCode>
                <c:ptCount val="598"/>
                <c:pt idx="0">
                  <c:v>6.8494270000000004E-4</c:v>
                </c:pt>
                <c:pt idx="1">
                  <c:v>5.8116350000000005E-4</c:v>
                </c:pt>
                <c:pt idx="2">
                  <c:v>5.998437800000001E-4</c:v>
                </c:pt>
                <c:pt idx="3">
                  <c:v>6.0918391999999991E-4</c:v>
                </c:pt>
                <c:pt idx="4">
                  <c:v>6.5588455999999996E-4</c:v>
                </c:pt>
                <c:pt idx="5">
                  <c:v>7.1841152000000005E-4</c:v>
                </c:pt>
                <c:pt idx="6">
                  <c:v>7.6614994000000008E-4</c:v>
                </c:pt>
                <c:pt idx="7">
                  <c:v>7.7626841999999994E-4</c:v>
                </c:pt>
                <c:pt idx="8">
                  <c:v>7.5551257999999992E-4</c:v>
                </c:pt>
                <c:pt idx="9">
                  <c:v>7.300866799999999E-4</c:v>
                </c:pt>
                <c:pt idx="10">
                  <c:v>7.2204379999999996E-4</c:v>
                </c:pt>
                <c:pt idx="11">
                  <c:v>7.5136142000000003E-4</c:v>
                </c:pt>
                <c:pt idx="12">
                  <c:v>8.1648292000000011E-4</c:v>
                </c:pt>
                <c:pt idx="13">
                  <c:v>8.8212325999999989E-4</c:v>
                </c:pt>
                <c:pt idx="14">
                  <c:v>9.1507315999999998E-4</c:v>
                </c:pt>
                <c:pt idx="15">
                  <c:v>9.1144088000000008E-4</c:v>
                </c:pt>
                <c:pt idx="16">
                  <c:v>8.8290160000000005E-4</c:v>
                </c:pt>
                <c:pt idx="17">
                  <c:v>8.4346545999999995E-4</c:v>
                </c:pt>
                <c:pt idx="18">
                  <c:v>8.2089348000000009E-4</c:v>
                </c:pt>
                <c:pt idx="19">
                  <c:v>8.2530410000000005E-4</c:v>
                </c:pt>
                <c:pt idx="20">
                  <c:v>8.3957374E-4</c:v>
                </c:pt>
                <c:pt idx="21">
                  <c:v>8.5514062000000002E-4</c:v>
                </c:pt>
                <c:pt idx="22">
                  <c:v>8.7926927999999998E-4</c:v>
                </c:pt>
                <c:pt idx="23">
                  <c:v>9.0806801999999997E-4</c:v>
                </c:pt>
                <c:pt idx="24">
                  <c:v>9.4127746000000003E-4</c:v>
                </c:pt>
                <c:pt idx="25">
                  <c:v>9.8719980000000008E-4</c:v>
                </c:pt>
                <c:pt idx="26">
                  <c:v>1.02585766E-3</c:v>
                </c:pt>
                <c:pt idx="27">
                  <c:v>1.03545724E-3</c:v>
                </c:pt>
                <c:pt idx="28">
                  <c:v>1.02040924E-3</c:v>
                </c:pt>
                <c:pt idx="29">
                  <c:v>9.8252973999999986E-4</c:v>
                </c:pt>
                <c:pt idx="30">
                  <c:v>9.2571059999999993E-4</c:v>
                </c:pt>
                <c:pt idx="31">
                  <c:v>8.7382090000000007E-4</c:v>
                </c:pt>
                <c:pt idx="32">
                  <c:v>8.4372492000000002E-4</c:v>
                </c:pt>
                <c:pt idx="33">
                  <c:v>8.3853595999999991E-4</c:v>
                </c:pt>
                <c:pt idx="34">
                  <c:v>8.6811301999999992E-4</c:v>
                </c:pt>
                <c:pt idx="35">
                  <c:v>9.3141835999999991E-4</c:v>
                </c:pt>
                <c:pt idx="36">
                  <c:v>1.01418226E-3</c:v>
                </c:pt>
                <c:pt idx="37">
                  <c:v>1.0925355400000002E-3</c:v>
                </c:pt>
                <c:pt idx="38">
                  <c:v>1.1353445599999999E-3</c:v>
                </c:pt>
                <c:pt idx="39">
                  <c:v>1.1205560200000001E-3</c:v>
                </c:pt>
                <c:pt idx="40">
                  <c:v>1.04401882E-3</c:v>
                </c:pt>
                <c:pt idx="41">
                  <c:v>9.228566199999998E-4</c:v>
                </c:pt>
                <c:pt idx="42">
                  <c:v>7.9987827999999993E-4</c:v>
                </c:pt>
                <c:pt idx="43">
                  <c:v>7.0725525999999999E-4</c:v>
                </c:pt>
                <c:pt idx="44">
                  <c:v>6.5562512000000002E-4</c:v>
                </c:pt>
                <c:pt idx="45">
                  <c:v>6.4965782000000008E-4</c:v>
                </c:pt>
                <c:pt idx="46">
                  <c:v>6.8494273999999999E-4</c:v>
                </c:pt>
                <c:pt idx="47">
                  <c:v>7.5239922000000005E-4</c:v>
                </c:pt>
                <c:pt idx="48">
                  <c:v>8.4917324000000007E-4</c:v>
                </c:pt>
                <c:pt idx="49">
                  <c:v>9.6644375999999988E-4</c:v>
                </c:pt>
                <c:pt idx="50">
                  <c:v>1.0808602600000002E-3</c:v>
                </c:pt>
                <c:pt idx="51">
                  <c:v>1.1745209400000002E-3</c:v>
                </c:pt>
                <c:pt idx="52">
                  <c:v>1.2409395999999999E-3</c:v>
                </c:pt>
                <c:pt idx="53">
                  <c:v>1.2674034E-3</c:v>
                </c:pt>
                <c:pt idx="54">
                  <c:v>1.2378263999999999E-3</c:v>
                </c:pt>
                <c:pt idx="55">
                  <c:v>1.1623270999999999E-3</c:v>
                </c:pt>
                <c:pt idx="56">
                  <c:v>1.0590668399999999E-3</c:v>
                </c:pt>
                <c:pt idx="57">
                  <c:v>9.3842356000000001E-4</c:v>
                </c:pt>
                <c:pt idx="58">
                  <c:v>8.3334710000000005E-4</c:v>
                </c:pt>
                <c:pt idx="59">
                  <c:v>7.7263616000000006E-4</c:v>
                </c:pt>
                <c:pt idx="60">
                  <c:v>7.4928584000000004E-4</c:v>
                </c:pt>
                <c:pt idx="61">
                  <c:v>7.5525316000000001E-4</c:v>
                </c:pt>
                <c:pt idx="62">
                  <c:v>7.8690582000000005E-4</c:v>
                </c:pt>
                <c:pt idx="63">
                  <c:v>8.3775762000000008E-4</c:v>
                </c:pt>
                <c:pt idx="64">
                  <c:v>9.0858695999999992E-4</c:v>
                </c:pt>
                <c:pt idx="65">
                  <c:v>9.9290757999999997E-4</c:v>
                </c:pt>
                <c:pt idx="66">
                  <c:v>1.05491572E-3</c:v>
                </c:pt>
                <c:pt idx="67">
                  <c:v>1.051024E-3</c:v>
                </c:pt>
                <c:pt idx="68">
                  <c:v>9.5373099999999998E-4</c:v>
                </c:pt>
                <c:pt idx="69">
                  <c:v>7.8716536000000001E-4</c:v>
                </c:pt>
                <c:pt idx="70">
                  <c:v>6.1307571999999998E-4</c:v>
                </c:pt>
                <c:pt idx="71">
                  <c:v>5.0177246000000005E-4</c:v>
                </c:pt>
                <c:pt idx="72">
                  <c:v>5.0073465999999993E-4</c:v>
                </c:pt>
                <c:pt idx="73">
                  <c:v>6.1048112000000002E-4</c:v>
                </c:pt>
                <c:pt idx="74">
                  <c:v>7.8612735999999993E-4</c:v>
                </c:pt>
                <c:pt idx="75">
                  <c:v>9.7344879999999997E-4</c:v>
                </c:pt>
                <c:pt idx="76">
                  <c:v>1.1184802600000001E-3</c:v>
                </c:pt>
                <c:pt idx="77">
                  <c:v>1.1841206000000001E-3</c:v>
                </c:pt>
                <c:pt idx="78">
                  <c:v>1.1636242600000001E-3</c:v>
                </c:pt>
                <c:pt idx="79">
                  <c:v>1.08060096E-3</c:v>
                </c:pt>
                <c:pt idx="80">
                  <c:v>9.8616191999999995E-4</c:v>
                </c:pt>
                <c:pt idx="81">
                  <c:v>9.3349394000000001E-4</c:v>
                </c:pt>
                <c:pt idx="82">
                  <c:v>9.5347154000000013E-4</c:v>
                </c:pt>
                <c:pt idx="83">
                  <c:v>1.0489484800000001E-3</c:v>
                </c:pt>
                <c:pt idx="84">
                  <c:v>1.18230478E-3</c:v>
                </c:pt>
                <c:pt idx="85">
                  <c:v>1.29646182E-3</c:v>
                </c:pt>
                <c:pt idx="86">
                  <c:v>1.3535404E-3</c:v>
                </c:pt>
                <c:pt idx="87">
                  <c:v>1.350427E-3</c:v>
                </c:pt>
                <c:pt idx="88">
                  <c:v>1.3138448E-3</c:v>
                </c:pt>
                <c:pt idx="89">
                  <c:v>1.2855650000000002E-3</c:v>
                </c:pt>
                <c:pt idx="90">
                  <c:v>1.2910134000000001E-3</c:v>
                </c:pt>
                <c:pt idx="91">
                  <c:v>1.3333034E-3</c:v>
                </c:pt>
                <c:pt idx="92">
                  <c:v>1.3960897999999999E-3</c:v>
                </c:pt>
                <c:pt idx="93">
                  <c:v>1.4529088E-3</c:v>
                </c:pt>
                <c:pt idx="94">
                  <c:v>1.4793724000000002E-3</c:v>
                </c:pt>
                <c:pt idx="95">
                  <c:v>1.4666596000000001E-3</c:v>
                </c:pt>
                <c:pt idx="96">
                  <c:v>1.4209967999999999E-3</c:v>
                </c:pt>
                <c:pt idx="97">
                  <c:v>1.3369355999999998E-3</c:v>
                </c:pt>
                <c:pt idx="98">
                  <c:v>1.20980614E-3</c:v>
                </c:pt>
                <c:pt idx="99">
                  <c:v>1.0523212399999999E-3</c:v>
                </c:pt>
                <c:pt idx="100">
                  <c:v>8.7952880000000003E-4</c:v>
                </c:pt>
                <c:pt idx="101">
                  <c:v>7.2178438000000005E-4</c:v>
                </c:pt>
                <c:pt idx="102">
                  <c:v>6.3305316000000008E-4</c:v>
                </c:pt>
                <c:pt idx="103">
                  <c:v>6.3642598000000013E-4</c:v>
                </c:pt>
                <c:pt idx="104">
                  <c:v>7.1944928000000001E-4</c:v>
                </c:pt>
                <c:pt idx="105">
                  <c:v>8.5462172000000012E-4</c:v>
                </c:pt>
                <c:pt idx="106">
                  <c:v>9.7967574000000003E-4</c:v>
                </c:pt>
                <c:pt idx="107">
                  <c:v>1.0346787000000001E-3</c:v>
                </c:pt>
                <c:pt idx="108">
                  <c:v>1.01833348E-3</c:v>
                </c:pt>
                <c:pt idx="109">
                  <c:v>9.5943884000000007E-4</c:v>
                </c:pt>
                <c:pt idx="110">
                  <c:v>8.8108552000000008E-4</c:v>
                </c:pt>
                <c:pt idx="111">
                  <c:v>8.0662386000000005E-4</c:v>
                </c:pt>
                <c:pt idx="112">
                  <c:v>7.495453E-4</c:v>
                </c:pt>
                <c:pt idx="113">
                  <c:v>7.0025017999999996E-4</c:v>
                </c:pt>
                <c:pt idx="114">
                  <c:v>6.5147395999999992E-4</c:v>
                </c:pt>
                <c:pt idx="115">
                  <c:v>6.1592957999999994E-4</c:v>
                </c:pt>
                <c:pt idx="116">
                  <c:v>6.0191938000000002E-4</c:v>
                </c:pt>
                <c:pt idx="117">
                  <c:v>6.0866504000000004E-4</c:v>
                </c:pt>
                <c:pt idx="118">
                  <c:v>6.3720431999999996E-4</c:v>
                </c:pt>
                <c:pt idx="119">
                  <c:v>6.7222980000000005E-4</c:v>
                </c:pt>
                <c:pt idx="120">
                  <c:v>6.8520220000000006E-4</c:v>
                </c:pt>
                <c:pt idx="121">
                  <c:v>6.6574359999999999E-4</c:v>
                </c:pt>
                <c:pt idx="122">
                  <c:v>6.1904295999999995E-4</c:v>
                </c:pt>
                <c:pt idx="123">
                  <c:v>5.5729434E-4</c:v>
                </c:pt>
                <c:pt idx="124">
                  <c:v>5.1085314000000001E-4</c:v>
                </c:pt>
                <c:pt idx="125">
                  <c:v>5.0748032000000006E-4</c:v>
                </c:pt>
                <c:pt idx="126">
                  <c:v>5.4665696000000003E-4</c:v>
                </c:pt>
                <c:pt idx="127">
                  <c:v>6.1644846000000002E-4</c:v>
                </c:pt>
                <c:pt idx="128">
                  <c:v>7.0336354000000005E-4</c:v>
                </c:pt>
                <c:pt idx="129">
                  <c:v>7.8483022000000002E-4</c:v>
                </c:pt>
                <c:pt idx="130">
                  <c:v>8.4631940000000003E-4</c:v>
                </c:pt>
                <c:pt idx="131">
                  <c:v>8.9639282000000006E-4</c:v>
                </c:pt>
                <c:pt idx="132">
                  <c:v>9.4153672000000003E-4</c:v>
                </c:pt>
                <c:pt idx="133">
                  <c:v>9.7941616000000011E-4</c:v>
                </c:pt>
                <c:pt idx="134">
                  <c:v>1.0204088599999998E-3</c:v>
                </c:pt>
                <c:pt idx="135">
                  <c:v>1.0647744E-3</c:v>
                </c:pt>
                <c:pt idx="136">
                  <c:v>1.0907192E-3</c:v>
                </c:pt>
                <c:pt idx="137">
                  <c:v>1.06996342E-3</c:v>
                </c:pt>
                <c:pt idx="138">
                  <c:v>9.8979396000000016E-4</c:v>
                </c:pt>
                <c:pt idx="139">
                  <c:v>8.5565941999999999E-4</c:v>
                </c:pt>
                <c:pt idx="140">
                  <c:v>6.9843397999999992E-4</c:v>
                </c:pt>
                <c:pt idx="141">
                  <c:v>5.7286119999999999E-4</c:v>
                </c:pt>
                <c:pt idx="142">
                  <c:v>5.269389E-4</c:v>
                </c:pt>
                <c:pt idx="143">
                  <c:v>5.6741277999999991E-4</c:v>
                </c:pt>
                <c:pt idx="144">
                  <c:v>6.685974999999999E-4</c:v>
                </c:pt>
                <c:pt idx="145">
                  <c:v>7.9391094000000003E-4</c:v>
                </c:pt>
                <c:pt idx="146">
                  <c:v>8.9872792E-4</c:v>
                </c:pt>
                <c:pt idx="147">
                  <c:v>9.5009862000000004E-4</c:v>
                </c:pt>
                <c:pt idx="148">
                  <c:v>9.3816401999999993E-4</c:v>
                </c:pt>
                <c:pt idx="149">
                  <c:v>8.6915085999999977E-4</c:v>
                </c:pt>
                <c:pt idx="150">
                  <c:v>7.6147989999999989E-4</c:v>
                </c:pt>
                <c:pt idx="151">
                  <c:v>6.4394996000000006E-4</c:v>
                </c:pt>
                <c:pt idx="152">
                  <c:v>5.5418095999999989E-4</c:v>
                </c:pt>
                <c:pt idx="153">
                  <c:v>5.1682043999999995E-4</c:v>
                </c:pt>
                <c:pt idx="154">
                  <c:v>5.2693889999999989E-4</c:v>
                </c:pt>
                <c:pt idx="155">
                  <c:v>5.8375799999999998E-4</c:v>
                </c:pt>
                <c:pt idx="156">
                  <c:v>6.8520218000000003E-4</c:v>
                </c:pt>
                <c:pt idx="157">
                  <c:v>8.0999676000000011E-4</c:v>
                </c:pt>
                <c:pt idx="158">
                  <c:v>9.4465026000000005E-4</c:v>
                </c:pt>
                <c:pt idx="159">
                  <c:v>1.0730769800000001E-3</c:v>
                </c:pt>
                <c:pt idx="160">
                  <c:v>1.1496142400000001E-3</c:v>
                </c:pt>
                <c:pt idx="161">
                  <c:v>1.1529870599999998E-3</c:v>
                </c:pt>
                <c:pt idx="162">
                  <c:v>1.10161626E-3</c:v>
                </c:pt>
                <c:pt idx="163">
                  <c:v>1.01340396E-3</c:v>
                </c:pt>
                <c:pt idx="164">
                  <c:v>9.277861599999999E-4</c:v>
                </c:pt>
                <c:pt idx="165">
                  <c:v>8.9431727999999991E-4</c:v>
                </c:pt>
                <c:pt idx="166">
                  <c:v>9.1481362000000001E-4</c:v>
                </c:pt>
                <c:pt idx="167">
                  <c:v>9.7344882E-4</c:v>
                </c:pt>
                <c:pt idx="168">
                  <c:v>1.06736892E-3</c:v>
                </c:pt>
                <c:pt idx="169">
                  <c:v>1.1703697200000003E-3</c:v>
                </c:pt>
                <c:pt idx="170">
                  <c:v>1.2593604000000001E-3</c:v>
                </c:pt>
                <c:pt idx="171">
                  <c:v>1.3358976000000002E-3</c:v>
                </c:pt>
                <c:pt idx="172">
                  <c:v>1.3927168000000001E-3</c:v>
                </c:pt>
                <c:pt idx="173">
                  <c:v>1.4184022000000003E-3</c:v>
                </c:pt>
                <c:pt idx="174">
                  <c:v>1.4168455999999999E-3</c:v>
                </c:pt>
                <c:pt idx="175">
                  <c:v>1.3914196000000001E-3</c:v>
                </c:pt>
                <c:pt idx="176">
                  <c:v>1.3454974000000001E-3</c:v>
                </c:pt>
                <c:pt idx="177">
                  <c:v>1.2790786000000001E-3</c:v>
                </c:pt>
                <c:pt idx="178">
                  <c:v>1.1957958E-3</c:v>
                </c:pt>
                <c:pt idx="179">
                  <c:v>1.1101779399999999E-3</c:v>
                </c:pt>
                <c:pt idx="180">
                  <c:v>1.0294896800000001E-3</c:v>
                </c:pt>
                <c:pt idx="181">
                  <c:v>9.6903821999999996E-4</c:v>
                </c:pt>
                <c:pt idx="182">
                  <c:v>9.3868287999999999E-4</c:v>
                </c:pt>
                <c:pt idx="183">
                  <c:v>9.2207821999999999E-4</c:v>
                </c:pt>
                <c:pt idx="184">
                  <c:v>9.0080347999999997E-4</c:v>
                </c:pt>
                <c:pt idx="185">
                  <c:v>8.5591897999999999E-4</c:v>
                </c:pt>
                <c:pt idx="186">
                  <c:v>7.6329603999999995E-4</c:v>
                </c:pt>
                <c:pt idx="187">
                  <c:v>6.3486928E-4</c:v>
                </c:pt>
                <c:pt idx="188">
                  <c:v>5.1474485999999996E-4</c:v>
                </c:pt>
                <c:pt idx="189">
                  <c:v>4.3042425999999993E-4</c:v>
                </c:pt>
                <c:pt idx="190">
                  <c:v>4.0006883999999996E-4</c:v>
                </c:pt>
                <c:pt idx="191">
                  <c:v>4.2264082000000004E-4</c:v>
                </c:pt>
                <c:pt idx="192">
                  <c:v>4.7141704000000002E-4</c:v>
                </c:pt>
                <c:pt idx="193">
                  <c:v>5.186365799999999E-4</c:v>
                </c:pt>
                <c:pt idx="194">
                  <c:v>5.4458138000000004E-4</c:v>
                </c:pt>
                <c:pt idx="195">
                  <c:v>5.391329800000001E-4</c:v>
                </c:pt>
                <c:pt idx="196">
                  <c:v>5.0825866E-4</c:v>
                </c:pt>
                <c:pt idx="197">
                  <c:v>4.7349264000000004E-4</c:v>
                </c:pt>
                <c:pt idx="198">
                  <c:v>4.4702893999999996E-4</c:v>
                </c:pt>
                <c:pt idx="199">
                  <c:v>4.4365612000000002E-4</c:v>
                </c:pt>
                <c:pt idx="200">
                  <c:v>4.6752533999999999E-4</c:v>
                </c:pt>
                <c:pt idx="201">
                  <c:v>5.0229137999999998E-4</c:v>
                </c:pt>
                <c:pt idx="202">
                  <c:v>5.2875506000000009E-4</c:v>
                </c:pt>
                <c:pt idx="203">
                  <c:v>5.4043022000000004E-4</c:v>
                </c:pt>
                <c:pt idx="204">
                  <c:v>5.4328413999999998E-4</c:v>
                </c:pt>
                <c:pt idx="205">
                  <c:v>5.5444040000000004E-4</c:v>
                </c:pt>
                <c:pt idx="206">
                  <c:v>5.9647095999999995E-4</c:v>
                </c:pt>
                <c:pt idx="207">
                  <c:v>6.7664039999999997E-4</c:v>
                </c:pt>
                <c:pt idx="208">
                  <c:v>7.8846248000000001E-4</c:v>
                </c:pt>
                <c:pt idx="209">
                  <c:v>9.2129978000000013E-4</c:v>
                </c:pt>
                <c:pt idx="210">
                  <c:v>1.07333628E-3</c:v>
                </c:pt>
                <c:pt idx="211">
                  <c:v>1.23315622E-3</c:v>
                </c:pt>
                <c:pt idx="212">
                  <c:v>1.3794847999999999E-3</c:v>
                </c:pt>
                <c:pt idx="213">
                  <c:v>1.4939014000000001E-3</c:v>
                </c:pt>
                <c:pt idx="214">
                  <c:v>1.5525368E-3</c:v>
                </c:pt>
                <c:pt idx="215">
                  <c:v>1.5382671999999999E-3</c:v>
                </c:pt>
                <c:pt idx="216">
                  <c:v>1.4718486E-3</c:v>
                </c:pt>
                <c:pt idx="217">
                  <c:v>1.3748152E-3</c:v>
                </c:pt>
                <c:pt idx="218">
                  <c:v>1.2575446E-3</c:v>
                </c:pt>
                <c:pt idx="219">
                  <c:v>1.1407929200000001E-3</c:v>
                </c:pt>
                <c:pt idx="220">
                  <c:v>1.0427215600000001E-3</c:v>
                </c:pt>
                <c:pt idx="221">
                  <c:v>9.7474614000000006E-4</c:v>
                </c:pt>
                <c:pt idx="222">
                  <c:v>9.6903813999999996E-4</c:v>
                </c:pt>
                <c:pt idx="223">
                  <c:v>1.0455753399999999E-3</c:v>
                </c:pt>
                <c:pt idx="224">
                  <c:v>1.1714076200000001E-3</c:v>
                </c:pt>
                <c:pt idx="225">
                  <c:v>1.2876403800000001E-3</c:v>
                </c:pt>
                <c:pt idx="226">
                  <c:v>1.3299304000000001E-3</c:v>
                </c:pt>
                <c:pt idx="227">
                  <c:v>1.2502799400000001E-3</c:v>
                </c:pt>
                <c:pt idx="228">
                  <c:v>1.0681474799999998E-3</c:v>
                </c:pt>
                <c:pt idx="229">
                  <c:v>8.5488122000000003E-4</c:v>
                </c:pt>
                <c:pt idx="230">
                  <c:v>6.6989473999999995E-4</c:v>
                </c:pt>
                <c:pt idx="231">
                  <c:v>5.5262423999999995E-4</c:v>
                </c:pt>
                <c:pt idx="232">
                  <c:v>5.2200937999999993E-4</c:v>
                </c:pt>
                <c:pt idx="233">
                  <c:v>5.4691638000000005E-4</c:v>
                </c:pt>
                <c:pt idx="234">
                  <c:v>5.894658600000001E-4</c:v>
                </c:pt>
                <c:pt idx="235">
                  <c:v>6.4343104000000003E-4</c:v>
                </c:pt>
                <c:pt idx="236">
                  <c:v>7.1322256000000005E-4</c:v>
                </c:pt>
                <c:pt idx="237">
                  <c:v>8.1233168000000001E-4</c:v>
                </c:pt>
                <c:pt idx="238">
                  <c:v>9.5061754000000007E-4</c:v>
                </c:pt>
                <c:pt idx="239">
                  <c:v>1.10810252E-3</c:v>
                </c:pt>
                <c:pt idx="240">
                  <c:v>1.24612882E-3</c:v>
                </c:pt>
                <c:pt idx="241">
                  <c:v>1.3242225999999999E-3</c:v>
                </c:pt>
                <c:pt idx="242">
                  <c:v>1.3104718E-3</c:v>
                </c:pt>
                <c:pt idx="243">
                  <c:v>1.2168109999999999E-3</c:v>
                </c:pt>
                <c:pt idx="244">
                  <c:v>1.0948704000000001E-3</c:v>
                </c:pt>
                <c:pt idx="245">
                  <c:v>1.0022475999999999E-3</c:v>
                </c:pt>
                <c:pt idx="246">
                  <c:v>9.8901580000000005E-4</c:v>
                </c:pt>
                <c:pt idx="247">
                  <c:v>1.0655529999999999E-3</c:v>
                </c:pt>
                <c:pt idx="248">
                  <c:v>1.1960554E-3</c:v>
                </c:pt>
                <c:pt idx="249">
                  <c:v>1.3421245999999999E-3</c:v>
                </c:pt>
                <c:pt idx="250">
                  <c:v>1.4884531999999999E-3</c:v>
                </c:pt>
                <c:pt idx="251">
                  <c:v>1.6381548E-3</c:v>
                </c:pt>
                <c:pt idx="252">
                  <c:v>1.8106877999999999E-3</c:v>
                </c:pt>
                <c:pt idx="253">
                  <c:v>2.0226568000000001E-3</c:v>
                </c:pt>
                <c:pt idx="254">
                  <c:v>2.2727647999999999E-3</c:v>
                </c:pt>
                <c:pt idx="255">
                  <c:v>2.5503741999999999E-3</c:v>
                </c:pt>
                <c:pt idx="256">
                  <c:v>2.847961E-3</c:v>
                </c:pt>
                <c:pt idx="257">
                  <c:v>3.1644876000000003E-3</c:v>
                </c:pt>
                <c:pt idx="258">
                  <c:v>3.5051428000000004E-3</c:v>
                </c:pt>
                <c:pt idx="259">
                  <c:v>3.8797856000000004E-3</c:v>
                </c:pt>
                <c:pt idx="260">
                  <c:v>4.3073558E-3</c:v>
                </c:pt>
                <c:pt idx="261">
                  <c:v>4.8000476000000011E-3</c:v>
                </c:pt>
                <c:pt idx="262">
                  <c:v>5.355006800000001E-3</c:v>
                </c:pt>
                <c:pt idx="263">
                  <c:v>5.9678229999999997E-3</c:v>
                </c:pt>
                <c:pt idx="264">
                  <c:v>6.6213725999999997E-3</c:v>
                </c:pt>
                <c:pt idx="265">
                  <c:v>7.2725871999999997E-3</c:v>
                </c:pt>
                <c:pt idx="266">
                  <c:v>7.8926677999999993E-3</c:v>
                </c:pt>
                <c:pt idx="267">
                  <c:v>8.4805769999999996E-3</c:v>
                </c:pt>
                <c:pt idx="268">
                  <c:v>9.0453949999999995E-3</c:v>
                </c:pt>
                <c:pt idx="269">
                  <c:v>9.6071004000000005E-3</c:v>
                </c:pt>
                <c:pt idx="270">
                  <c:v>1.01817782E-2</c:v>
                </c:pt>
                <c:pt idx="271">
                  <c:v>1.0760087599999999E-2</c:v>
                </c:pt>
                <c:pt idx="272">
                  <c:v>1.1332689999999999E-2</c:v>
                </c:pt>
                <c:pt idx="273">
                  <c:v>1.1896729999999999E-2</c:v>
                </c:pt>
                <c:pt idx="274">
                  <c:v>1.2449614000000001E-2</c:v>
                </c:pt>
                <c:pt idx="275">
                  <c:v>1.3019880000000001E-2</c:v>
                </c:pt>
                <c:pt idx="276">
                  <c:v>1.3624913999999998E-2</c:v>
                </c:pt>
                <c:pt idx="277">
                  <c:v>1.4239285999999999E-2</c:v>
                </c:pt>
                <c:pt idx="278">
                  <c:v>1.4821748000000001E-2</c:v>
                </c:pt>
                <c:pt idx="279">
                  <c:v>1.5328968000000002E-2</c:v>
                </c:pt>
                <c:pt idx="280">
                  <c:v>1.5721513999999999E-2</c:v>
                </c:pt>
                <c:pt idx="281">
                  <c:v>1.6015728E-2</c:v>
                </c:pt>
                <c:pt idx="282">
                  <c:v>1.6257274000000002E-2</c:v>
                </c:pt>
                <c:pt idx="283">
                  <c:v>1.6478842E-2</c:v>
                </c:pt>
                <c:pt idx="284">
                  <c:v>1.6692367999999999E-2</c:v>
                </c:pt>
                <c:pt idx="285">
                  <c:v>1.6872684000000002E-2</c:v>
                </c:pt>
                <c:pt idx="286">
                  <c:v>1.6966861999999999E-2</c:v>
                </c:pt>
                <c:pt idx="287">
                  <c:v>1.6926648000000002E-2</c:v>
                </c:pt>
                <c:pt idx="288">
                  <c:v>1.6740881999999999E-2</c:v>
                </c:pt>
                <c:pt idx="289">
                  <c:v>1.6437067999999999E-2</c:v>
                </c:pt>
                <c:pt idx="290">
                  <c:v>1.6059051999999997E-2</c:v>
                </c:pt>
                <c:pt idx="291">
                  <c:v>1.5654313999999999E-2</c:v>
                </c:pt>
                <c:pt idx="292">
                  <c:v>1.5264363999999999E-2</c:v>
                </c:pt>
                <c:pt idx="293">
                  <c:v>1.4890759999999999E-2</c:v>
                </c:pt>
                <c:pt idx="294">
                  <c:v>1.4518191999999999E-2</c:v>
                </c:pt>
                <c:pt idx="295">
                  <c:v>1.4141732000000001E-2</c:v>
                </c:pt>
                <c:pt idx="296">
                  <c:v>1.3747369999999998E-2</c:v>
                </c:pt>
                <c:pt idx="297">
                  <c:v>1.3337442E-2</c:v>
                </c:pt>
                <c:pt idx="298">
                  <c:v>1.2935555999999997E-2</c:v>
                </c:pt>
                <c:pt idx="299">
                  <c:v>1.2549497999999997E-2</c:v>
                </c:pt>
                <c:pt idx="300">
                  <c:v>1.2171224E-2</c:v>
                </c:pt>
                <c:pt idx="301">
                  <c:v>1.1792172E-2</c:v>
                </c:pt>
                <c:pt idx="302">
                  <c:v>1.1392881999999998E-2</c:v>
                </c:pt>
                <c:pt idx="303">
                  <c:v>1.096635E-2</c:v>
                </c:pt>
                <c:pt idx="304">
                  <c:v>1.05341098E-2</c:v>
                </c:pt>
                <c:pt idx="305">
                  <c:v>1.01215868E-2</c:v>
                </c:pt>
                <c:pt idx="306">
                  <c:v>9.7456460000000002E-3</c:v>
                </c:pt>
                <c:pt idx="307">
                  <c:v>9.413032800000002E-3</c:v>
                </c:pt>
                <c:pt idx="308">
                  <c:v>9.1154462000000002E-3</c:v>
                </c:pt>
                <c:pt idx="309">
                  <c:v>8.8290156000000002E-3</c:v>
                </c:pt>
                <c:pt idx="310">
                  <c:v>8.5366178000000001E-3</c:v>
                </c:pt>
                <c:pt idx="311">
                  <c:v>8.2366958000000007E-3</c:v>
                </c:pt>
                <c:pt idx="312">
                  <c:v>7.9409252000000007E-3</c:v>
                </c:pt>
                <c:pt idx="313">
                  <c:v>7.6607213999999989E-3</c:v>
                </c:pt>
                <c:pt idx="314">
                  <c:v>7.3955656000000008E-3</c:v>
                </c:pt>
                <c:pt idx="315">
                  <c:v>7.1257396000000001E-3</c:v>
                </c:pt>
                <c:pt idx="316">
                  <c:v>6.8260771999999999E-3</c:v>
                </c:pt>
                <c:pt idx="317">
                  <c:v>6.4747846000000001E-3</c:v>
                </c:pt>
                <c:pt idx="318">
                  <c:v>6.088207E-3</c:v>
                </c:pt>
                <c:pt idx="319">
                  <c:v>5.7278336000000001E-3</c:v>
                </c:pt>
                <c:pt idx="320">
                  <c:v>5.4611212000000003E-3</c:v>
                </c:pt>
                <c:pt idx="321">
                  <c:v>5.3184248000000007E-3</c:v>
                </c:pt>
                <c:pt idx="322">
                  <c:v>5.2748374000000002E-3</c:v>
                </c:pt>
                <c:pt idx="323">
                  <c:v>5.2548600000000001E-3</c:v>
                </c:pt>
                <c:pt idx="324">
                  <c:v>5.1778039999999994E-3</c:v>
                </c:pt>
                <c:pt idx="325">
                  <c:v>5.0073465999999995E-3</c:v>
                </c:pt>
                <c:pt idx="326">
                  <c:v>4.7642437999999999E-3</c:v>
                </c:pt>
                <c:pt idx="327">
                  <c:v>4.5110225999999993E-3</c:v>
                </c:pt>
                <c:pt idx="328">
                  <c:v>4.3011289999999999E-3</c:v>
                </c:pt>
                <c:pt idx="329">
                  <c:v>4.1454602000000002E-3</c:v>
                </c:pt>
                <c:pt idx="330">
                  <c:v>4.0232601999999999E-3</c:v>
                </c:pt>
                <c:pt idx="331">
                  <c:v>3.8984658000000005E-3</c:v>
                </c:pt>
                <c:pt idx="332">
                  <c:v>3.742797E-3</c:v>
                </c:pt>
                <c:pt idx="333">
                  <c:v>3.5601455999999996E-3</c:v>
                </c:pt>
                <c:pt idx="334">
                  <c:v>3.3614083999999995E-3</c:v>
                </c:pt>
                <c:pt idx="335">
                  <c:v>3.1424342E-3</c:v>
                </c:pt>
                <c:pt idx="336">
                  <c:v>2.9050392E-3</c:v>
                </c:pt>
                <c:pt idx="337">
                  <c:v>2.6611579999999998E-3</c:v>
                </c:pt>
                <c:pt idx="338">
                  <c:v>2.4159797999999998E-3</c:v>
                </c:pt>
                <c:pt idx="339">
                  <c:v>2.2011568000000004E-3</c:v>
                </c:pt>
                <c:pt idx="340">
                  <c:v>2.0597575999999999E-3</c:v>
                </c:pt>
                <c:pt idx="341">
                  <c:v>1.9876310000000001E-3</c:v>
                </c:pt>
                <c:pt idx="342">
                  <c:v>1.9513084E-3</c:v>
                </c:pt>
                <c:pt idx="343">
                  <c:v>1.9160234000000001E-3</c:v>
                </c:pt>
                <c:pt idx="344">
                  <c:v>1.8413024000000001E-3</c:v>
                </c:pt>
                <c:pt idx="345">
                  <c:v>1.726886E-3</c:v>
                </c:pt>
                <c:pt idx="346">
                  <c:v>1.6233661999999999E-3</c:v>
                </c:pt>
                <c:pt idx="347">
                  <c:v>1.5732926000000002E-3</c:v>
                </c:pt>
                <c:pt idx="348">
                  <c:v>1.6054642000000001E-3</c:v>
                </c:pt>
                <c:pt idx="349">
                  <c:v>1.7222158000000001E-3</c:v>
                </c:pt>
                <c:pt idx="350">
                  <c:v>1.8672471999999999E-3</c:v>
                </c:pt>
                <c:pt idx="351">
                  <c:v>1.9816637999999997E-3</c:v>
                </c:pt>
                <c:pt idx="352">
                  <c:v>2.0387424000000002E-3</c:v>
                </c:pt>
                <c:pt idx="353">
                  <c:v>2.0281050000000001E-3</c:v>
                </c:pt>
                <c:pt idx="354">
                  <c:v>1.9679130000000004E-3</c:v>
                </c:pt>
                <c:pt idx="355">
                  <c:v>1.8952673999999999E-3</c:v>
                </c:pt>
                <c:pt idx="356">
                  <c:v>1.8309244E-3</c:v>
                </c:pt>
                <c:pt idx="357">
                  <c:v>1.7764403999999997E-3</c:v>
                </c:pt>
                <c:pt idx="358">
                  <c:v>1.7299991999999999E-3</c:v>
                </c:pt>
                <c:pt idx="359">
                  <c:v>1.6853742000000002E-3</c:v>
                </c:pt>
                <c:pt idx="360">
                  <c:v>1.6384141999999998E-3</c:v>
                </c:pt>
                <c:pt idx="361">
                  <c:v>1.5802977999999999E-3</c:v>
                </c:pt>
                <c:pt idx="362">
                  <c:v>1.5133601999999999E-3</c:v>
                </c:pt>
                <c:pt idx="363">
                  <c:v>1.4505738E-3</c:v>
                </c:pt>
                <c:pt idx="364">
                  <c:v>1.3960897999999999E-3</c:v>
                </c:pt>
                <c:pt idx="365">
                  <c:v>1.352762E-3</c:v>
                </c:pt>
                <c:pt idx="366">
                  <c:v>1.3275956E-3</c:v>
                </c:pt>
                <c:pt idx="367">
                  <c:v>1.3205904000000001E-3</c:v>
                </c:pt>
                <c:pt idx="368">
                  <c:v>1.3159204000000001E-3</c:v>
                </c:pt>
                <c:pt idx="369">
                  <c:v>1.3076180000000002E-3</c:v>
                </c:pt>
                <c:pt idx="370">
                  <c:v>1.2982778000000001E-3</c:v>
                </c:pt>
                <c:pt idx="371">
                  <c:v>1.2923104000000002E-3</c:v>
                </c:pt>
                <c:pt idx="372">
                  <c:v>1.2853054000000002E-3</c:v>
                </c:pt>
                <c:pt idx="373">
                  <c:v>1.2593605999999999E-3</c:v>
                </c:pt>
                <c:pt idx="374">
                  <c:v>1.1848990399999999E-3</c:v>
                </c:pt>
                <c:pt idx="375">
                  <c:v>1.04427828E-3</c:v>
                </c:pt>
                <c:pt idx="376">
                  <c:v>8.6110803999999981E-4</c:v>
                </c:pt>
                <c:pt idx="377">
                  <c:v>6.9065070000000003E-4</c:v>
                </c:pt>
                <c:pt idx="378">
                  <c:v>5.9335759999999997E-4</c:v>
                </c:pt>
                <c:pt idx="379">
                  <c:v>5.9517374000000003E-4</c:v>
                </c:pt>
                <c:pt idx="380">
                  <c:v>6.8649950000000009E-4</c:v>
                </c:pt>
                <c:pt idx="381">
                  <c:v>8.2971473999999992E-4</c:v>
                </c:pt>
                <c:pt idx="382">
                  <c:v>9.7033547999999994E-4</c:v>
                </c:pt>
                <c:pt idx="383">
                  <c:v>1.07515238E-3</c:v>
                </c:pt>
                <c:pt idx="384">
                  <c:v>1.1423493999999999E-3</c:v>
                </c:pt>
                <c:pt idx="385">
                  <c:v>1.1693319999999999E-3</c:v>
                </c:pt>
                <c:pt idx="386">
                  <c:v>1.1452033799999998E-3</c:v>
                </c:pt>
                <c:pt idx="387">
                  <c:v>1.0710013199999998E-3</c:v>
                </c:pt>
                <c:pt idx="388">
                  <c:v>9.5762264000000003E-4</c:v>
                </c:pt>
                <c:pt idx="389">
                  <c:v>8.3153091999999993E-4</c:v>
                </c:pt>
                <c:pt idx="390">
                  <c:v>7.280110999999999E-4</c:v>
                </c:pt>
                <c:pt idx="391">
                  <c:v>6.6989476000000009E-4</c:v>
                </c:pt>
                <c:pt idx="392">
                  <c:v>6.5821960000000002E-4</c:v>
                </c:pt>
                <c:pt idx="393">
                  <c:v>6.5951684000000008E-4</c:v>
                </c:pt>
                <c:pt idx="394">
                  <c:v>6.4369052000000002E-4</c:v>
                </c:pt>
                <c:pt idx="395">
                  <c:v>6.0710835999999995E-4</c:v>
                </c:pt>
                <c:pt idx="396">
                  <c:v>5.6896949999999996E-4</c:v>
                </c:pt>
                <c:pt idx="397">
                  <c:v>5.6014826000000005E-4</c:v>
                </c:pt>
                <c:pt idx="398">
                  <c:v>6.0892448000000009E-4</c:v>
                </c:pt>
                <c:pt idx="399">
                  <c:v>7.0050962E-4</c:v>
                </c:pt>
                <c:pt idx="400">
                  <c:v>7.9806205999999997E-4</c:v>
                </c:pt>
                <c:pt idx="401">
                  <c:v>8.6915081999999993E-4</c:v>
                </c:pt>
                <c:pt idx="402">
                  <c:v>8.917227999999999E-4</c:v>
                </c:pt>
                <c:pt idx="403">
                  <c:v>8.6577799999999999E-4</c:v>
                </c:pt>
                <c:pt idx="404">
                  <c:v>8.1570454000000001E-4</c:v>
                </c:pt>
                <c:pt idx="405">
                  <c:v>7.5914488000000007E-4</c:v>
                </c:pt>
                <c:pt idx="406">
                  <c:v>6.9039115999999995E-4</c:v>
                </c:pt>
                <c:pt idx="407">
                  <c:v>6.1515124E-4</c:v>
                </c:pt>
                <c:pt idx="408">
                  <c:v>5.5547820000000005E-4</c:v>
                </c:pt>
                <c:pt idx="409">
                  <c:v>5.2771725999999997E-4</c:v>
                </c:pt>
                <c:pt idx="410">
                  <c:v>5.3887351999999992E-4</c:v>
                </c:pt>
                <c:pt idx="411">
                  <c:v>5.9413593999999991E-4</c:v>
                </c:pt>
                <c:pt idx="412">
                  <c:v>6.6755971999999991E-4</c:v>
                </c:pt>
                <c:pt idx="413">
                  <c:v>7.2567607999999997E-4</c:v>
                </c:pt>
                <c:pt idx="414">
                  <c:v>7.4980474000000004E-4</c:v>
                </c:pt>
                <c:pt idx="415">
                  <c:v>7.3475676000000004E-4</c:v>
                </c:pt>
                <c:pt idx="416">
                  <c:v>6.9220727999999999E-4</c:v>
                </c:pt>
                <c:pt idx="417">
                  <c:v>6.4550663999999995E-4</c:v>
                </c:pt>
                <c:pt idx="418">
                  <c:v>6.1203783999999996E-4</c:v>
                </c:pt>
                <c:pt idx="419">
                  <c:v>6.0607054000000001E-4</c:v>
                </c:pt>
                <c:pt idx="420">
                  <c:v>6.3149644000000003E-4</c:v>
                </c:pt>
                <c:pt idx="421">
                  <c:v>6.7197033999999998E-4</c:v>
                </c:pt>
                <c:pt idx="422">
                  <c:v>7.1400092000000002E-4</c:v>
                </c:pt>
                <c:pt idx="423">
                  <c:v>7.5629094E-4</c:v>
                </c:pt>
                <c:pt idx="424">
                  <c:v>8.0039710000000003E-4</c:v>
                </c:pt>
                <c:pt idx="425">
                  <c:v>8.6084851999999998E-4</c:v>
                </c:pt>
                <c:pt idx="426">
                  <c:v>9.4828246000000006E-4</c:v>
                </c:pt>
                <c:pt idx="427">
                  <c:v>1.05361834E-3</c:v>
                </c:pt>
                <c:pt idx="428">
                  <c:v>1.16206762E-3</c:v>
                </c:pt>
                <c:pt idx="429">
                  <c:v>1.2674036000000001E-3</c:v>
                </c:pt>
                <c:pt idx="430">
                  <c:v>1.359767E-3</c:v>
                </c:pt>
                <c:pt idx="431">
                  <c:v>1.4355258000000001E-3</c:v>
                </c:pt>
                <c:pt idx="432">
                  <c:v>1.4962366E-3</c:v>
                </c:pt>
                <c:pt idx="433">
                  <c:v>1.5271109999999998E-3</c:v>
                </c:pt>
                <c:pt idx="434">
                  <c:v>1.5156952000000001E-3</c:v>
                </c:pt>
                <c:pt idx="435">
                  <c:v>1.4697730000000002E-3</c:v>
                </c:pt>
                <c:pt idx="436">
                  <c:v>1.4082838E-3</c:v>
                </c:pt>
                <c:pt idx="437">
                  <c:v>1.352762E-3</c:v>
                </c:pt>
                <c:pt idx="438">
                  <c:v>1.3216281999999999E-3</c:v>
                </c:pt>
                <c:pt idx="439">
                  <c:v>1.3107314E-3</c:v>
                </c:pt>
                <c:pt idx="440">
                  <c:v>1.2980184000000001E-3</c:v>
                </c:pt>
                <c:pt idx="441">
                  <c:v>1.2663658E-3</c:v>
                </c:pt>
                <c:pt idx="442">
                  <c:v>1.2085087999999999E-3</c:v>
                </c:pt>
                <c:pt idx="443">
                  <c:v>1.12859876E-3</c:v>
                </c:pt>
                <c:pt idx="444">
                  <c:v>1.0453159399999999E-3</c:v>
                </c:pt>
                <c:pt idx="445">
                  <c:v>9.7682168E-4</c:v>
                </c:pt>
                <c:pt idx="446">
                  <c:v>9.3089939999999993E-4</c:v>
                </c:pt>
                <c:pt idx="447">
                  <c:v>9.1403534000000005E-4</c:v>
                </c:pt>
                <c:pt idx="448">
                  <c:v>9.2493216000000007E-4</c:v>
                </c:pt>
                <c:pt idx="449">
                  <c:v>9.4802297999999996E-4</c:v>
                </c:pt>
                <c:pt idx="450">
                  <c:v>9.7760003999999997E-4</c:v>
                </c:pt>
                <c:pt idx="451">
                  <c:v>1.0118471200000001E-3</c:v>
                </c:pt>
                <c:pt idx="452">
                  <c:v>1.0401269800000001E-3</c:v>
                </c:pt>
                <c:pt idx="453">
                  <c:v>1.0595855999999998E-3</c:v>
                </c:pt>
                <c:pt idx="454">
                  <c:v>1.0691852000000001E-3</c:v>
                </c:pt>
                <c:pt idx="455">
                  <c:v>1.0624395999999999E-3</c:v>
                </c:pt>
                <c:pt idx="456">
                  <c:v>1.0427216000000001E-3</c:v>
                </c:pt>
                <c:pt idx="457">
                  <c:v>1.01573898E-3</c:v>
                </c:pt>
                <c:pt idx="458">
                  <c:v>9.8797801999999995E-4</c:v>
                </c:pt>
                <c:pt idx="459">
                  <c:v>9.7163282000000003E-4</c:v>
                </c:pt>
                <c:pt idx="460">
                  <c:v>9.6462768000000012E-4</c:v>
                </c:pt>
                <c:pt idx="461">
                  <c:v>9.5632534000000011E-4</c:v>
                </c:pt>
                <c:pt idx="462">
                  <c:v>9.4257460000000005E-4</c:v>
                </c:pt>
                <c:pt idx="463">
                  <c:v>9.2259709999999997E-4</c:v>
                </c:pt>
                <c:pt idx="464">
                  <c:v>9.1170028000000006E-4</c:v>
                </c:pt>
                <c:pt idx="465">
                  <c:v>9.2934281999999986E-4</c:v>
                </c:pt>
                <c:pt idx="466">
                  <c:v>9.7474615999999998E-4</c:v>
                </c:pt>
                <c:pt idx="467">
                  <c:v>1.0315653199999999E-3</c:v>
                </c:pt>
                <c:pt idx="468">
                  <c:v>1.0839737800000001E-3</c:v>
                </c:pt>
                <c:pt idx="469">
                  <c:v>1.122372E-3</c:v>
                </c:pt>
                <c:pt idx="470">
                  <c:v>1.1509111999999998E-3</c:v>
                </c:pt>
                <c:pt idx="471">
                  <c:v>1.1714075999999999E-3</c:v>
                </c:pt>
                <c:pt idx="472">
                  <c:v>1.1828232E-3</c:v>
                </c:pt>
                <c:pt idx="473">
                  <c:v>1.1859366000000001E-3</c:v>
                </c:pt>
                <c:pt idx="474">
                  <c:v>1.1752994E-3</c:v>
                </c:pt>
                <c:pt idx="475">
                  <c:v>1.1594729999999998E-3</c:v>
                </c:pt>
                <c:pt idx="476">
                  <c:v>1.1656997999999999E-3</c:v>
                </c:pt>
                <c:pt idx="477">
                  <c:v>1.2100654000000001E-3</c:v>
                </c:pt>
                <c:pt idx="478">
                  <c:v>1.2746680000000001E-3</c:v>
                </c:pt>
                <c:pt idx="479">
                  <c:v>1.323963E-3</c:v>
                </c:pt>
                <c:pt idx="480">
                  <c:v>1.3216279999999998E-3</c:v>
                </c:pt>
                <c:pt idx="481">
                  <c:v>1.2489825799999999E-3</c:v>
                </c:pt>
                <c:pt idx="482">
                  <c:v>1.1288582400000001E-3</c:v>
                </c:pt>
                <c:pt idx="483">
                  <c:v>1.0097715799999999E-3</c:v>
                </c:pt>
                <c:pt idx="484">
                  <c:v>9.3634784000000003E-4</c:v>
                </c:pt>
                <c:pt idx="485">
                  <c:v>9.2207824000000002E-4</c:v>
                </c:pt>
                <c:pt idx="486">
                  <c:v>9.4957966000000006E-4</c:v>
                </c:pt>
                <c:pt idx="487">
                  <c:v>9.8771860000000005E-4</c:v>
                </c:pt>
                <c:pt idx="488">
                  <c:v>1.0048421599999999E-3</c:v>
                </c:pt>
                <c:pt idx="489">
                  <c:v>9.7267060000000012E-4</c:v>
                </c:pt>
                <c:pt idx="490">
                  <c:v>8.9276062000000005E-4</c:v>
                </c:pt>
                <c:pt idx="491">
                  <c:v>8.0013774000000011E-4</c:v>
                </c:pt>
                <c:pt idx="492">
                  <c:v>7.1815208000000001E-4</c:v>
                </c:pt>
                <c:pt idx="493">
                  <c:v>6.6340856000000003E-4</c:v>
                </c:pt>
                <c:pt idx="494">
                  <c:v>6.4524720000000012E-4</c:v>
                </c:pt>
                <c:pt idx="495">
                  <c:v>6.5173340000000007E-4</c:v>
                </c:pt>
                <c:pt idx="496">
                  <c:v>6.6730028000000008E-4</c:v>
                </c:pt>
                <c:pt idx="497">
                  <c:v>6.8831556000000015E-4</c:v>
                </c:pt>
                <c:pt idx="498">
                  <c:v>7.1192531999999999E-4</c:v>
                </c:pt>
                <c:pt idx="499">
                  <c:v>7.4617246000000003E-4</c:v>
                </c:pt>
                <c:pt idx="500">
                  <c:v>8.0895887999999987E-4</c:v>
                </c:pt>
                <c:pt idx="501">
                  <c:v>8.8938768000000005E-4</c:v>
                </c:pt>
                <c:pt idx="502">
                  <c:v>9.5113626000000004E-4</c:v>
                </c:pt>
                <c:pt idx="503">
                  <c:v>9.5684411999999994E-4</c:v>
                </c:pt>
                <c:pt idx="504">
                  <c:v>8.8316087999999997E-4</c:v>
                </c:pt>
                <c:pt idx="505">
                  <c:v>7.308649E-4</c:v>
                </c:pt>
                <c:pt idx="506">
                  <c:v>5.4691633999999999E-4</c:v>
                </c:pt>
                <c:pt idx="507">
                  <c:v>4.0292273999999997E-4</c:v>
                </c:pt>
                <c:pt idx="508">
                  <c:v>3.3935798000000002E-4</c:v>
                </c:pt>
                <c:pt idx="509">
                  <c:v>3.5570319999999998E-4</c:v>
                </c:pt>
                <c:pt idx="510">
                  <c:v>4.1615458000000003E-4</c:v>
                </c:pt>
                <c:pt idx="511">
                  <c:v>4.6830363999999998E-4</c:v>
                </c:pt>
                <c:pt idx="512">
                  <c:v>4.8257328000000005E-4</c:v>
                </c:pt>
                <c:pt idx="513">
                  <c:v>4.8568666E-4</c:v>
                </c:pt>
                <c:pt idx="514">
                  <c:v>5.1993379999999993E-4</c:v>
                </c:pt>
                <c:pt idx="515">
                  <c:v>5.9647096000000005E-4</c:v>
                </c:pt>
                <c:pt idx="516">
                  <c:v>6.8753720000000007E-4</c:v>
                </c:pt>
                <c:pt idx="517">
                  <c:v>7.3916735999999996E-4</c:v>
                </c:pt>
                <c:pt idx="518">
                  <c:v>6.9402340000000002E-4</c:v>
                </c:pt>
                <c:pt idx="519">
                  <c:v>5.4017073599999996E-4</c:v>
                </c:pt>
                <c:pt idx="520">
                  <c:v>3.4039577600000005E-4</c:v>
                </c:pt>
                <c:pt idx="521">
                  <c:v>1.7642464400000001E-4</c:v>
                </c:pt>
                <c:pt idx="522">
                  <c:v>1.1078430399999999E-4</c:v>
                </c:pt>
                <c:pt idx="523">
                  <c:v>1.6708452399999998E-4</c:v>
                </c:pt>
                <c:pt idx="524">
                  <c:v>3.0744588799999997E-4</c:v>
                </c:pt>
                <c:pt idx="525">
                  <c:v>4.5533124799999999E-4</c:v>
                </c:pt>
                <c:pt idx="526">
                  <c:v>5.5392150000000003E-4</c:v>
                </c:pt>
                <c:pt idx="527">
                  <c:v>5.8479581999999991E-4</c:v>
                </c:pt>
                <c:pt idx="528">
                  <c:v>5.6922894E-4</c:v>
                </c:pt>
                <c:pt idx="529">
                  <c:v>5.4458138000000004E-4</c:v>
                </c:pt>
                <c:pt idx="530">
                  <c:v>5.391329800000001E-4</c:v>
                </c:pt>
                <c:pt idx="531">
                  <c:v>5.7493680000000001E-4</c:v>
                </c:pt>
                <c:pt idx="532">
                  <c:v>6.5796015999999998E-4</c:v>
                </c:pt>
                <c:pt idx="533">
                  <c:v>7.7211735999999998E-4</c:v>
                </c:pt>
                <c:pt idx="534">
                  <c:v>9.0625202E-4</c:v>
                </c:pt>
                <c:pt idx="535">
                  <c:v>1.0432406199999999E-3</c:v>
                </c:pt>
                <c:pt idx="536">
                  <c:v>1.1433875400000001E-3</c:v>
                </c:pt>
                <c:pt idx="537">
                  <c:v>1.1758186000000001E-3</c:v>
                </c:pt>
                <c:pt idx="538">
                  <c:v>1.1356040800000002E-3</c:v>
                </c:pt>
                <c:pt idx="539">
                  <c:v>1.0372732600000003E-3</c:v>
                </c:pt>
                <c:pt idx="540">
                  <c:v>9.2674835999999989E-4</c:v>
                </c:pt>
                <c:pt idx="541">
                  <c:v>8.5877297999999993E-4</c:v>
                </c:pt>
                <c:pt idx="542">
                  <c:v>8.5773518000000003E-4</c:v>
                </c:pt>
                <c:pt idx="543">
                  <c:v>9.1611090000000002E-4</c:v>
                </c:pt>
                <c:pt idx="544">
                  <c:v>1.0092527199999999E-3</c:v>
                </c:pt>
                <c:pt idx="545">
                  <c:v>1.09461102E-3</c:v>
                </c:pt>
                <c:pt idx="546">
                  <c:v>1.1537652E-3</c:v>
                </c:pt>
                <c:pt idx="547">
                  <c:v>1.2012442E-3</c:v>
                </c:pt>
                <c:pt idx="548">
                  <c:v>1.2489827999999999E-3</c:v>
                </c:pt>
                <c:pt idx="549">
                  <c:v>1.3060614E-3</c:v>
                </c:pt>
                <c:pt idx="550">
                  <c:v>1.3704046000000002E-3</c:v>
                </c:pt>
                <c:pt idx="551">
                  <c:v>1.4098405999999999E-3</c:v>
                </c:pt>
                <c:pt idx="552">
                  <c:v>1.3966085999999999E-3</c:v>
                </c:pt>
                <c:pt idx="553">
                  <c:v>1.3493889999999999E-3</c:v>
                </c:pt>
                <c:pt idx="554">
                  <c:v>1.2868619999999997E-3</c:v>
                </c:pt>
                <c:pt idx="555">
                  <c:v>1.2375668000000001E-3</c:v>
                </c:pt>
                <c:pt idx="556">
                  <c:v>1.2360101999999999E-3</c:v>
                </c:pt>
                <c:pt idx="557">
                  <c:v>1.2878998E-3</c:v>
                </c:pt>
                <c:pt idx="558">
                  <c:v>1.3693664E-3</c:v>
                </c:pt>
                <c:pt idx="559">
                  <c:v>1.4606920000000002E-3</c:v>
                </c:pt>
                <c:pt idx="560">
                  <c:v>1.531262E-3</c:v>
                </c:pt>
                <c:pt idx="561">
                  <c:v>1.5377482000000001E-3</c:v>
                </c:pt>
                <c:pt idx="562">
                  <c:v>1.4674378000000001E-3</c:v>
                </c:pt>
                <c:pt idx="563">
                  <c:v>1.33823274E-3</c:v>
                </c:pt>
                <c:pt idx="564">
                  <c:v>1.1903474800000001E-3</c:v>
                </c:pt>
                <c:pt idx="565">
                  <c:v>1.07177968E-3</c:v>
                </c:pt>
                <c:pt idx="566">
                  <c:v>1.02274408E-3</c:v>
                </c:pt>
                <c:pt idx="567">
                  <c:v>1.0372732800000002E-3</c:v>
                </c:pt>
                <c:pt idx="568">
                  <c:v>1.0741149400000001E-3</c:v>
                </c:pt>
                <c:pt idx="569">
                  <c:v>1.0899412599999999E-3</c:v>
                </c:pt>
                <c:pt idx="570">
                  <c:v>1.0614019600000001E-3</c:v>
                </c:pt>
                <c:pt idx="571">
                  <c:v>1.00588E-3</c:v>
                </c:pt>
                <c:pt idx="572">
                  <c:v>9.6021710000000011E-4</c:v>
                </c:pt>
                <c:pt idx="573">
                  <c:v>9.3946121999999993E-4</c:v>
                </c:pt>
                <c:pt idx="574">
                  <c:v>9.3634784000000003E-4</c:v>
                </c:pt>
                <c:pt idx="575">
                  <c:v>9.4205569999999993E-4</c:v>
                </c:pt>
                <c:pt idx="576">
                  <c:v>9.5217416000000009E-4</c:v>
                </c:pt>
                <c:pt idx="577">
                  <c:v>9.7708125999999992E-4</c:v>
                </c:pt>
                <c:pt idx="578">
                  <c:v>1.0349381399999999E-3</c:v>
                </c:pt>
                <c:pt idx="579">
                  <c:v>1.12704226E-3</c:v>
                </c:pt>
                <c:pt idx="580">
                  <c:v>1.2388643000000002E-3</c:v>
                </c:pt>
                <c:pt idx="581">
                  <c:v>1.3397895999999999E-3</c:v>
                </c:pt>
                <c:pt idx="582">
                  <c:v>1.3958302000000003E-3</c:v>
                </c:pt>
                <c:pt idx="583">
                  <c:v>1.3981651999999999E-3</c:v>
                </c:pt>
                <c:pt idx="584">
                  <c:v>1.3631396E-3</c:v>
                </c:pt>
                <c:pt idx="585">
                  <c:v>1.3083961999999999E-3</c:v>
                </c:pt>
                <c:pt idx="586">
                  <c:v>1.2505392E-3</c:v>
                </c:pt>
                <c:pt idx="587">
                  <c:v>1.2048764E-3</c:v>
                </c:pt>
                <c:pt idx="588">
                  <c:v>1.176856E-3</c:v>
                </c:pt>
                <c:pt idx="589">
                  <c:v>1.1664781999999999E-3</c:v>
                </c:pt>
                <c:pt idx="590">
                  <c:v>1.1817855999999999E-3</c:v>
                </c:pt>
                <c:pt idx="591">
                  <c:v>1.2235568000000003E-3</c:v>
                </c:pt>
                <c:pt idx="592">
                  <c:v>1.2795976000000001E-3</c:v>
                </c:pt>
                <c:pt idx="593">
                  <c:v>1.3377139999999998E-3</c:v>
                </c:pt>
                <c:pt idx="594">
                  <c:v>1.3854524E-3</c:v>
                </c:pt>
                <c:pt idx="595">
                  <c:v>1.411916E-3</c:v>
                </c:pt>
                <c:pt idx="596">
                  <c:v>1.4300773999999998E-3</c:v>
                </c:pt>
                <c:pt idx="597">
                  <c:v>1.4718486E-3</c:v>
                </c:pt>
              </c:numCache>
            </c:numRef>
          </c:val>
          <c:smooth val="0"/>
        </c:ser>
        <c:ser>
          <c:idx val="12"/>
          <c:order val="12"/>
          <c:marker>
            <c:symbol val="none"/>
          </c:marker>
          <c:val>
            <c:numRef>
              <c:f>Sheet1!$DQ$2:$DQ$599</c:f>
              <c:numCache>
                <c:formatCode>0.00E+00</c:formatCode>
                <c:ptCount val="598"/>
                <c:pt idx="0">
                  <c:v>4.0473890000000001E-4</c:v>
                </c:pt>
                <c:pt idx="1">
                  <c:v>2.8928450000000001E-4</c:v>
                </c:pt>
                <c:pt idx="2">
                  <c:v>3.7360512000000001E-4</c:v>
                </c:pt>
                <c:pt idx="3">
                  <c:v>4.3535373999999995E-4</c:v>
                </c:pt>
                <c:pt idx="4">
                  <c:v>5.4484080000000005E-4</c:v>
                </c:pt>
                <c:pt idx="5">
                  <c:v>6.6003571999999995E-4</c:v>
                </c:pt>
                <c:pt idx="6">
                  <c:v>7.3657287999999996E-4</c:v>
                </c:pt>
                <c:pt idx="7">
                  <c:v>7.6122044000000004E-4</c:v>
                </c:pt>
                <c:pt idx="8">
                  <c:v>7.4357798000000003E-4</c:v>
                </c:pt>
                <c:pt idx="9">
                  <c:v>6.9661790000000005E-4</c:v>
                </c:pt>
                <c:pt idx="10">
                  <c:v>6.5147394E-4</c:v>
                </c:pt>
                <c:pt idx="11">
                  <c:v>6.3305312000000002E-4</c:v>
                </c:pt>
                <c:pt idx="12">
                  <c:v>6.3486926000000008E-4</c:v>
                </c:pt>
                <c:pt idx="13">
                  <c:v>6.4343104000000003E-4</c:v>
                </c:pt>
                <c:pt idx="14">
                  <c:v>6.582195800000001E-4</c:v>
                </c:pt>
                <c:pt idx="15">
                  <c:v>6.6055462000000017E-4</c:v>
                </c:pt>
                <c:pt idx="16">
                  <c:v>6.4550664000000005E-4</c:v>
                </c:pt>
                <c:pt idx="17">
                  <c:v>6.3019922E-4</c:v>
                </c:pt>
                <c:pt idx="18">
                  <c:v>6.2942088000000006E-4</c:v>
                </c:pt>
                <c:pt idx="19">
                  <c:v>6.5925739999999993E-4</c:v>
                </c:pt>
                <c:pt idx="20">
                  <c:v>7.3216228000000003E-4</c:v>
                </c:pt>
                <c:pt idx="21">
                  <c:v>8.3516307999999988E-4</c:v>
                </c:pt>
                <c:pt idx="22">
                  <c:v>9.3972058000000008E-4</c:v>
                </c:pt>
                <c:pt idx="23">
                  <c:v>1.0263761999999999E-3</c:v>
                </c:pt>
                <c:pt idx="24">
                  <c:v>1.0808602599999999E-3</c:v>
                </c:pt>
                <c:pt idx="25">
                  <c:v>1.1039512E-3</c:v>
                </c:pt>
                <c:pt idx="26">
                  <c:v>1.0995406E-3</c:v>
                </c:pt>
                <c:pt idx="27">
                  <c:v>1.07333638E-3</c:v>
                </c:pt>
                <c:pt idx="28">
                  <c:v>1.0354569799999997E-3</c:v>
                </c:pt>
                <c:pt idx="29">
                  <c:v>9.8953470000000005E-4</c:v>
                </c:pt>
                <c:pt idx="30">
                  <c:v>9.3323442000000007E-4</c:v>
                </c:pt>
                <c:pt idx="31">
                  <c:v>8.6966970000000002E-4</c:v>
                </c:pt>
                <c:pt idx="32">
                  <c:v>7.9494867999999985E-4</c:v>
                </c:pt>
                <c:pt idx="33">
                  <c:v>6.9116948000000008E-4</c:v>
                </c:pt>
                <c:pt idx="34">
                  <c:v>5.6144547999999997E-4</c:v>
                </c:pt>
                <c:pt idx="35">
                  <c:v>4.2627308000000002E-4</c:v>
                </c:pt>
                <c:pt idx="36">
                  <c:v>3.0718644000000001E-4</c:v>
                </c:pt>
                <c:pt idx="37">
                  <c:v>2.280548E-4</c:v>
                </c:pt>
                <c:pt idx="38">
                  <c:v>2.0626115999999999E-4</c:v>
                </c:pt>
                <c:pt idx="39">
                  <c:v>2.1741742000000002E-4</c:v>
                </c:pt>
                <c:pt idx="40">
                  <c:v>2.2442249999999998E-4</c:v>
                </c:pt>
                <c:pt idx="41">
                  <c:v>2.2234691999999996E-4</c:v>
                </c:pt>
                <c:pt idx="42">
                  <c:v>2.2883311999999999E-4</c:v>
                </c:pt>
                <c:pt idx="43">
                  <c:v>2.5555628000000001E-4</c:v>
                </c:pt>
                <c:pt idx="44">
                  <c:v>3.1263484000000001E-4</c:v>
                </c:pt>
                <c:pt idx="45">
                  <c:v>3.9851213999999994E-4</c:v>
                </c:pt>
                <c:pt idx="46">
                  <c:v>4.7945992000000002E-4</c:v>
                </c:pt>
                <c:pt idx="47">
                  <c:v>5.2434442E-4</c:v>
                </c:pt>
                <c:pt idx="48">
                  <c:v>5.3420344E-4</c:v>
                </c:pt>
                <c:pt idx="49">
                  <c:v>5.2486332E-4</c:v>
                </c:pt>
                <c:pt idx="50">
                  <c:v>5.1059367999999993E-4</c:v>
                </c:pt>
                <c:pt idx="51">
                  <c:v>5.0540472000000004E-4</c:v>
                </c:pt>
                <c:pt idx="52">
                  <c:v>5.1707987999999999E-4</c:v>
                </c:pt>
                <c:pt idx="53">
                  <c:v>5.4146800000000003E-4</c:v>
                </c:pt>
                <c:pt idx="54">
                  <c:v>5.7389899999999989E-4</c:v>
                </c:pt>
                <c:pt idx="55">
                  <c:v>6.1748626000000004E-4</c:v>
                </c:pt>
                <c:pt idx="56">
                  <c:v>6.6989475999999998E-4</c:v>
                </c:pt>
                <c:pt idx="57">
                  <c:v>7.1062809999999997E-4</c:v>
                </c:pt>
                <c:pt idx="58">
                  <c:v>7.3190281999999996E-4</c:v>
                </c:pt>
                <c:pt idx="59">
                  <c:v>7.4902637999999997E-4</c:v>
                </c:pt>
                <c:pt idx="60">
                  <c:v>7.8353295999999994E-4</c:v>
                </c:pt>
                <c:pt idx="61">
                  <c:v>8.5591897999999988E-4</c:v>
                </c:pt>
                <c:pt idx="62">
                  <c:v>9.7526505999999988E-4</c:v>
                </c:pt>
                <c:pt idx="63">
                  <c:v>1.1034324799999999E-3</c:v>
                </c:pt>
                <c:pt idx="64">
                  <c:v>1.1965743E-3</c:v>
                </c:pt>
                <c:pt idx="65">
                  <c:v>1.2360103999999998E-3</c:v>
                </c:pt>
                <c:pt idx="66">
                  <c:v>1.2209623999999998E-3</c:v>
                </c:pt>
                <c:pt idx="67">
                  <c:v>1.1732240000000001E-3</c:v>
                </c:pt>
                <c:pt idx="68">
                  <c:v>1.1322312000000001E-3</c:v>
                </c:pt>
                <c:pt idx="69">
                  <c:v>1.1091404000000001E-3</c:v>
                </c:pt>
                <c:pt idx="70">
                  <c:v>1.0964274000000002E-3</c:v>
                </c:pt>
                <c:pt idx="71">
                  <c:v>1.0894222000000001E-3</c:v>
                </c:pt>
                <c:pt idx="72">
                  <c:v>1.0663313000000001E-3</c:v>
                </c:pt>
                <c:pt idx="73">
                  <c:v>1.00587984E-3</c:v>
                </c:pt>
                <c:pt idx="74">
                  <c:v>9.0728954000000015E-4</c:v>
                </c:pt>
                <c:pt idx="75">
                  <c:v>7.7860338E-4</c:v>
                </c:pt>
                <c:pt idx="76">
                  <c:v>6.3331257999999998E-4</c:v>
                </c:pt>
                <c:pt idx="77">
                  <c:v>5.0125353999999991E-4</c:v>
                </c:pt>
                <c:pt idx="78">
                  <c:v>4.1304120000000002E-4</c:v>
                </c:pt>
                <c:pt idx="79">
                  <c:v>3.8294524E-4</c:v>
                </c:pt>
                <c:pt idx="80">
                  <c:v>3.9980936000000007E-4</c:v>
                </c:pt>
                <c:pt idx="81">
                  <c:v>4.3535373999999995E-4</c:v>
                </c:pt>
                <c:pt idx="82">
                  <c:v>4.4754779999999996E-4</c:v>
                </c:pt>
                <c:pt idx="83">
                  <c:v>4.1070620000000001E-4</c:v>
                </c:pt>
                <c:pt idx="84">
                  <c:v>3.2872062000000003E-4</c:v>
                </c:pt>
                <c:pt idx="85">
                  <c:v>2.2727645200000001E-4</c:v>
                </c:pt>
                <c:pt idx="86">
                  <c:v>1.41658616E-4</c:v>
                </c:pt>
                <c:pt idx="87">
                  <c:v>1.11043756E-4</c:v>
                </c:pt>
                <c:pt idx="88">
                  <c:v>1.4606923600000001E-4</c:v>
                </c:pt>
                <c:pt idx="89">
                  <c:v>2.3038983599999997E-4</c:v>
                </c:pt>
                <c:pt idx="90">
                  <c:v>3.5310874400000004E-4</c:v>
                </c:pt>
                <c:pt idx="91">
                  <c:v>4.8776226000000003E-4</c:v>
                </c:pt>
                <c:pt idx="92">
                  <c:v>6.0114103999999997E-4</c:v>
                </c:pt>
                <c:pt idx="93">
                  <c:v>6.8909390000000009E-4</c:v>
                </c:pt>
                <c:pt idx="94">
                  <c:v>7.5317755999999999E-4</c:v>
                </c:pt>
                <c:pt idx="95">
                  <c:v>7.7886291999999997E-4</c:v>
                </c:pt>
                <c:pt idx="96">
                  <c:v>7.8872194000000008E-4</c:v>
                </c:pt>
                <c:pt idx="97">
                  <c:v>8.0792107999999997E-4</c:v>
                </c:pt>
                <c:pt idx="98">
                  <c:v>8.3723871999999996E-4</c:v>
                </c:pt>
                <c:pt idx="99">
                  <c:v>8.8082589999999988E-4</c:v>
                </c:pt>
                <c:pt idx="100">
                  <c:v>9.2700764000000003E-4</c:v>
                </c:pt>
                <c:pt idx="101">
                  <c:v>9.3998004000000004E-4</c:v>
                </c:pt>
                <c:pt idx="102">
                  <c:v>9.1481359999999999E-4</c:v>
                </c:pt>
                <c:pt idx="103">
                  <c:v>8.662968200000001E-4</c:v>
                </c:pt>
                <c:pt idx="104">
                  <c:v>8.0558607999999996E-4</c:v>
                </c:pt>
                <c:pt idx="105">
                  <c:v>7.6485274000000008E-4</c:v>
                </c:pt>
                <c:pt idx="106">
                  <c:v>7.7004169999999998E-4</c:v>
                </c:pt>
                <c:pt idx="107">
                  <c:v>8.2686076000000001E-4</c:v>
                </c:pt>
                <c:pt idx="108">
                  <c:v>9.2571036000000002E-4</c:v>
                </c:pt>
                <c:pt idx="109">
                  <c:v>1.0440187000000001E-3</c:v>
                </c:pt>
                <c:pt idx="110">
                  <c:v>1.14286844E-3</c:v>
                </c:pt>
                <c:pt idx="111">
                  <c:v>1.1856773999999999E-3</c:v>
                </c:pt>
                <c:pt idx="112">
                  <c:v>1.15506258E-3</c:v>
                </c:pt>
                <c:pt idx="113">
                  <c:v>1.0549157399999999E-3</c:v>
                </c:pt>
                <c:pt idx="114">
                  <c:v>9.1118147999999998E-4</c:v>
                </c:pt>
                <c:pt idx="115">
                  <c:v>7.6511219999999994E-4</c:v>
                </c:pt>
                <c:pt idx="116">
                  <c:v>6.5277118000000005E-4</c:v>
                </c:pt>
                <c:pt idx="117">
                  <c:v>5.7597458E-4</c:v>
                </c:pt>
                <c:pt idx="118">
                  <c:v>5.2486332E-4</c:v>
                </c:pt>
                <c:pt idx="119">
                  <c:v>4.9139453999999993E-4</c:v>
                </c:pt>
                <c:pt idx="120">
                  <c:v>4.6882256000000002E-4</c:v>
                </c:pt>
                <c:pt idx="121">
                  <c:v>4.5610960000000005E-4</c:v>
                </c:pt>
                <c:pt idx="122">
                  <c:v>4.6181743999999992E-4</c:v>
                </c:pt>
                <c:pt idx="123">
                  <c:v>4.8931891999999999E-4</c:v>
                </c:pt>
                <c:pt idx="124">
                  <c:v>5.2771722000000002E-4</c:v>
                </c:pt>
                <c:pt idx="125">
                  <c:v>5.5444038000000001E-4</c:v>
                </c:pt>
                <c:pt idx="126">
                  <c:v>5.5573762000000007E-4</c:v>
                </c:pt>
                <c:pt idx="127">
                  <c:v>5.3005228000000001E-4</c:v>
                </c:pt>
                <c:pt idx="128">
                  <c:v>4.8153550000000001E-4</c:v>
                </c:pt>
                <c:pt idx="129">
                  <c:v>4.2912699999999996E-4</c:v>
                </c:pt>
                <c:pt idx="130">
                  <c:v>3.9487986000000003E-4</c:v>
                </c:pt>
                <c:pt idx="131">
                  <c:v>3.8398305999999999E-4</c:v>
                </c:pt>
                <c:pt idx="132">
                  <c:v>3.9462041999999999E-4</c:v>
                </c:pt>
                <c:pt idx="133">
                  <c:v>4.2938645999999998E-4</c:v>
                </c:pt>
                <c:pt idx="134">
                  <c:v>4.7453041999999997E-4</c:v>
                </c:pt>
                <c:pt idx="135">
                  <c:v>5.1785824000000007E-4</c:v>
                </c:pt>
                <c:pt idx="136">
                  <c:v>5.4951088000000008E-4</c:v>
                </c:pt>
                <c:pt idx="137">
                  <c:v>5.4769473999999991E-4</c:v>
                </c:pt>
                <c:pt idx="138">
                  <c:v>5.0151300000000009E-4</c:v>
                </c:pt>
                <c:pt idx="139">
                  <c:v>4.3431596000000002E-4</c:v>
                </c:pt>
                <c:pt idx="140">
                  <c:v>3.7334566000000004E-4</c:v>
                </c:pt>
                <c:pt idx="141">
                  <c:v>3.4143355999999997E-4</c:v>
                </c:pt>
                <c:pt idx="142">
                  <c:v>3.5751933999999999E-4</c:v>
                </c:pt>
                <c:pt idx="143">
                  <c:v>4.0499832000000002E-4</c:v>
                </c:pt>
                <c:pt idx="144">
                  <c:v>4.340565E-4</c:v>
                </c:pt>
                <c:pt idx="145">
                  <c:v>4.1641404000000004E-4</c:v>
                </c:pt>
                <c:pt idx="146">
                  <c:v>3.6063272E-4</c:v>
                </c:pt>
                <c:pt idx="147">
                  <c:v>2.9499238E-4</c:v>
                </c:pt>
                <c:pt idx="148">
                  <c:v>2.6230193999999998E-4</c:v>
                </c:pt>
                <c:pt idx="149">
                  <c:v>3.0666753999999995E-4</c:v>
                </c:pt>
                <c:pt idx="150">
                  <c:v>4.3146204000000003E-4</c:v>
                </c:pt>
                <c:pt idx="151">
                  <c:v>6.0088158000000001E-4</c:v>
                </c:pt>
                <c:pt idx="152">
                  <c:v>7.8327343999999989E-4</c:v>
                </c:pt>
                <c:pt idx="153">
                  <c:v>9.4594739999999985E-4</c:v>
                </c:pt>
                <c:pt idx="154">
                  <c:v>1.0556939400000001E-3</c:v>
                </c:pt>
                <c:pt idx="155">
                  <c:v>1.1153670200000001E-3</c:v>
                </c:pt>
                <c:pt idx="156">
                  <c:v>1.1400145999999999E-3</c:v>
                </c:pt>
                <c:pt idx="157">
                  <c:v>1.1327501999999999E-3</c:v>
                </c:pt>
                <c:pt idx="158">
                  <c:v>1.1093997999999999E-3</c:v>
                </c:pt>
                <c:pt idx="159">
                  <c:v>1.07800656E-3</c:v>
                </c:pt>
                <c:pt idx="160">
                  <c:v>1.0185929199999998E-3</c:v>
                </c:pt>
                <c:pt idx="161">
                  <c:v>9.2752665999999988E-4</c:v>
                </c:pt>
                <c:pt idx="162">
                  <c:v>8.2037458000000008E-4</c:v>
                </c:pt>
                <c:pt idx="163">
                  <c:v>7.0959029999999995E-4</c:v>
                </c:pt>
                <c:pt idx="164">
                  <c:v>6.2189687999999999E-4</c:v>
                </c:pt>
                <c:pt idx="165">
                  <c:v>5.7934742000000008E-4</c:v>
                </c:pt>
                <c:pt idx="166">
                  <c:v>5.8635251999999993E-4</c:v>
                </c:pt>
                <c:pt idx="167">
                  <c:v>6.3357205999999998E-4</c:v>
                </c:pt>
                <c:pt idx="168">
                  <c:v>7.1218479999999999E-4</c:v>
                </c:pt>
                <c:pt idx="169">
                  <c:v>8.0039705999999998E-4</c:v>
                </c:pt>
                <c:pt idx="170">
                  <c:v>8.7719375999999996E-4</c:v>
                </c:pt>
                <c:pt idx="171">
                  <c:v>9.4127732000000004E-4</c:v>
                </c:pt>
                <c:pt idx="172">
                  <c:v>9.8823746E-4</c:v>
                </c:pt>
                <c:pt idx="173">
                  <c:v>1.0069177199999999E-3</c:v>
                </c:pt>
                <c:pt idx="174">
                  <c:v>1.0123661199999997E-3</c:v>
                </c:pt>
                <c:pt idx="175">
                  <c:v>1.0214467199999998E-3</c:v>
                </c:pt>
                <c:pt idx="176">
                  <c:v>1.01522006E-3</c:v>
                </c:pt>
                <c:pt idx="177">
                  <c:v>9.9057243999999987E-4</c:v>
                </c:pt>
                <c:pt idx="178">
                  <c:v>9.5139577999999998E-4</c:v>
                </c:pt>
                <c:pt idx="179">
                  <c:v>8.8316102000000007E-4</c:v>
                </c:pt>
                <c:pt idx="180">
                  <c:v>7.9417034000000002E-4</c:v>
                </c:pt>
                <c:pt idx="181">
                  <c:v>7.1296312000000001E-4</c:v>
                </c:pt>
                <c:pt idx="182">
                  <c:v>6.3486928E-4</c:v>
                </c:pt>
                <c:pt idx="183">
                  <c:v>5.4769475999999994E-4</c:v>
                </c:pt>
                <c:pt idx="184">
                  <c:v>4.6000134000000003E-4</c:v>
                </c:pt>
                <c:pt idx="185">
                  <c:v>3.7827521999999995E-4</c:v>
                </c:pt>
                <c:pt idx="186">
                  <c:v>3.0900259999999994E-4</c:v>
                </c:pt>
                <c:pt idx="187">
                  <c:v>2.7216098000000001E-4</c:v>
                </c:pt>
                <c:pt idx="188">
                  <c:v>2.685287E-4</c:v>
                </c:pt>
                <c:pt idx="189">
                  <c:v>2.6463697999999999E-4</c:v>
                </c:pt>
                <c:pt idx="190">
                  <c:v>2.4232444400000002E-4</c:v>
                </c:pt>
                <c:pt idx="191">
                  <c:v>2.12228472E-4</c:v>
                </c:pt>
                <c:pt idx="192">
                  <c:v>1.9536435200000001E-4</c:v>
                </c:pt>
                <c:pt idx="193">
                  <c:v>2.2571977199999996E-4</c:v>
                </c:pt>
                <c:pt idx="194">
                  <c:v>3.2820173199999997E-4</c:v>
                </c:pt>
                <c:pt idx="195">
                  <c:v>4.7842212799999997E-4</c:v>
                </c:pt>
                <c:pt idx="196">
                  <c:v>6.2371301999999994E-4</c:v>
                </c:pt>
                <c:pt idx="197">
                  <c:v>7.2152492000000009E-4</c:v>
                </c:pt>
                <c:pt idx="198">
                  <c:v>7.5136144000000006E-4</c:v>
                </c:pt>
                <c:pt idx="199">
                  <c:v>7.2904891999999995E-4</c:v>
                </c:pt>
                <c:pt idx="200">
                  <c:v>6.916883999999999E-4</c:v>
                </c:pt>
                <c:pt idx="201">
                  <c:v>6.6418690000000008E-4</c:v>
                </c:pt>
                <c:pt idx="202">
                  <c:v>6.5458732000000001E-4</c:v>
                </c:pt>
                <c:pt idx="203">
                  <c:v>6.5277118000000005E-4</c:v>
                </c:pt>
                <c:pt idx="204">
                  <c:v>6.4498773999999994E-4</c:v>
                </c:pt>
                <c:pt idx="205">
                  <c:v>6.2708583999999989E-4</c:v>
                </c:pt>
                <c:pt idx="206">
                  <c:v>6.0607055999999993E-4</c:v>
                </c:pt>
                <c:pt idx="207">
                  <c:v>5.9180091999999998E-4</c:v>
                </c:pt>
                <c:pt idx="208">
                  <c:v>5.9621153999999993E-4</c:v>
                </c:pt>
                <c:pt idx="209">
                  <c:v>6.1489178000000003E-4</c:v>
                </c:pt>
                <c:pt idx="210">
                  <c:v>6.3798263999999998E-4</c:v>
                </c:pt>
                <c:pt idx="211">
                  <c:v>6.5873848E-4</c:v>
                </c:pt>
                <c:pt idx="212">
                  <c:v>6.6963530000000002E-4</c:v>
                </c:pt>
                <c:pt idx="213">
                  <c:v>6.7456481999999998E-4</c:v>
                </c:pt>
                <c:pt idx="214">
                  <c:v>6.8494273999999988E-4</c:v>
                </c:pt>
                <c:pt idx="215">
                  <c:v>7.0206632000000002E-4</c:v>
                </c:pt>
                <c:pt idx="216">
                  <c:v>7.1581705999999997E-4</c:v>
                </c:pt>
                <c:pt idx="217">
                  <c:v>7.155575999999999E-4</c:v>
                </c:pt>
                <c:pt idx="218">
                  <c:v>6.9220727999999999E-4</c:v>
                </c:pt>
                <c:pt idx="219">
                  <c:v>6.5303064000000002E-4</c:v>
                </c:pt>
                <c:pt idx="220">
                  <c:v>6.1748625999999993E-4</c:v>
                </c:pt>
                <c:pt idx="221">
                  <c:v>6.0165993999999998E-4</c:v>
                </c:pt>
                <c:pt idx="222">
                  <c:v>6.0866503999999994E-4</c:v>
                </c:pt>
                <c:pt idx="223">
                  <c:v>6.2552916000000001E-4</c:v>
                </c:pt>
                <c:pt idx="224">
                  <c:v>6.4265272000000001E-4</c:v>
                </c:pt>
                <c:pt idx="225">
                  <c:v>6.5666292000000003E-4</c:v>
                </c:pt>
                <c:pt idx="226">
                  <c:v>6.6963531999999994E-4</c:v>
                </c:pt>
                <c:pt idx="227">
                  <c:v>6.8598054E-4</c:v>
                </c:pt>
                <c:pt idx="228">
                  <c:v>7.0673638000000002E-4</c:v>
                </c:pt>
                <c:pt idx="229">
                  <c:v>7.1244424000000003E-4</c:v>
                </c:pt>
                <c:pt idx="230">
                  <c:v>6.9298563999999996E-4</c:v>
                </c:pt>
                <c:pt idx="231">
                  <c:v>6.5692235999999997E-4</c:v>
                </c:pt>
                <c:pt idx="232">
                  <c:v>6.1541067999999993E-4</c:v>
                </c:pt>
                <c:pt idx="233">
                  <c:v>5.8038519999999995E-4</c:v>
                </c:pt>
                <c:pt idx="234">
                  <c:v>5.6222384000000005E-4</c:v>
                </c:pt>
                <c:pt idx="235">
                  <c:v>5.5936990000000008E-4</c:v>
                </c:pt>
                <c:pt idx="236">
                  <c:v>5.6170494000000004E-4</c:v>
                </c:pt>
                <c:pt idx="237">
                  <c:v>5.6378052000000004E-4</c:v>
                </c:pt>
                <c:pt idx="238">
                  <c:v>5.6481830000000013E-4</c:v>
                </c:pt>
                <c:pt idx="239">
                  <c:v>5.5936990000000008E-4</c:v>
                </c:pt>
                <c:pt idx="240">
                  <c:v>5.3861406000000006E-4</c:v>
                </c:pt>
                <c:pt idx="241">
                  <c:v>5.0903697999999992E-4</c:v>
                </c:pt>
                <c:pt idx="242">
                  <c:v>4.8905949999999998E-4</c:v>
                </c:pt>
                <c:pt idx="243">
                  <c:v>4.9684293999999998E-4</c:v>
                </c:pt>
                <c:pt idx="244">
                  <c:v>5.4380302000000007E-4</c:v>
                </c:pt>
                <c:pt idx="245">
                  <c:v>6.1852404000000002E-4</c:v>
                </c:pt>
                <c:pt idx="246">
                  <c:v>6.9194782000000002E-4</c:v>
                </c:pt>
                <c:pt idx="247">
                  <c:v>7.4513465999999991E-4</c:v>
                </c:pt>
                <c:pt idx="248">
                  <c:v>7.7082001999999989E-4</c:v>
                </c:pt>
                <c:pt idx="249">
                  <c:v>7.7704678000000001E-4</c:v>
                </c:pt>
                <c:pt idx="250">
                  <c:v>7.8898140000000004E-4</c:v>
                </c:pt>
                <c:pt idx="251">
                  <c:v>8.2997417999999996E-4</c:v>
                </c:pt>
                <c:pt idx="252">
                  <c:v>9.0261956000000005E-4</c:v>
                </c:pt>
                <c:pt idx="253">
                  <c:v>1.0058798200000001E-3</c:v>
                </c:pt>
                <c:pt idx="254">
                  <c:v>1.1340471E-3</c:v>
                </c:pt>
                <c:pt idx="255">
                  <c:v>1.2679223399999998E-3</c:v>
                </c:pt>
                <c:pt idx="256">
                  <c:v>1.3927168000000003E-3</c:v>
                </c:pt>
                <c:pt idx="257">
                  <c:v>1.5131008000000001E-3</c:v>
                </c:pt>
                <c:pt idx="258">
                  <c:v>1.641787E-3</c:v>
                </c:pt>
                <c:pt idx="259">
                  <c:v>1.8101688000000001E-3</c:v>
                </c:pt>
                <c:pt idx="260">
                  <c:v>2.0473041999999999E-3</c:v>
                </c:pt>
                <c:pt idx="261">
                  <c:v>2.3428156E-3</c:v>
                </c:pt>
                <c:pt idx="262">
                  <c:v>2.6676444E-3</c:v>
                </c:pt>
                <c:pt idx="263">
                  <c:v>3.0049268000000001E-3</c:v>
                </c:pt>
                <c:pt idx="264">
                  <c:v>3.3486953999999998E-3</c:v>
                </c:pt>
                <c:pt idx="265">
                  <c:v>3.7300840000000003E-3</c:v>
                </c:pt>
                <c:pt idx="266">
                  <c:v>4.2209596E-3</c:v>
                </c:pt>
                <c:pt idx="267">
                  <c:v>4.870358E-3</c:v>
                </c:pt>
                <c:pt idx="268">
                  <c:v>5.6730901999999996E-3</c:v>
                </c:pt>
                <c:pt idx="269">
                  <c:v>6.5977627999999995E-3</c:v>
                </c:pt>
                <c:pt idx="270">
                  <c:v>7.5909298E-3</c:v>
                </c:pt>
                <c:pt idx="271">
                  <c:v>8.6009599999999995E-3</c:v>
                </c:pt>
                <c:pt idx="272">
                  <c:v>9.6148825999999993E-3</c:v>
                </c:pt>
                <c:pt idx="273">
                  <c:v>1.0649560799999999E-2</c:v>
                </c:pt>
                <c:pt idx="274">
                  <c:v>1.17356102E-2</c:v>
                </c:pt>
                <c:pt idx="275">
                  <c:v>1.2929069999999997E-2</c:v>
                </c:pt>
                <c:pt idx="276">
                  <c:v>1.4265488000000002E-2</c:v>
                </c:pt>
                <c:pt idx="277">
                  <c:v>1.5732147999999998E-2</c:v>
                </c:pt>
                <c:pt idx="278">
                  <c:v>1.7275346E-2</c:v>
                </c:pt>
                <c:pt idx="279">
                  <c:v>1.8793895999999997E-2</c:v>
                </c:pt>
                <c:pt idx="280">
                  <c:v>2.0179867999999997E-2</c:v>
                </c:pt>
                <c:pt idx="281">
                  <c:v>2.1379814E-2</c:v>
                </c:pt>
                <c:pt idx="282">
                  <c:v>2.2405930000000001E-2</c:v>
                </c:pt>
                <c:pt idx="283">
                  <c:v>2.3316851999999999E-2</c:v>
                </c:pt>
                <c:pt idx="284">
                  <c:v>2.4193785999999998E-2</c:v>
                </c:pt>
                <c:pt idx="285">
                  <c:v>2.5095628000000002E-2</c:v>
                </c:pt>
                <c:pt idx="286">
                  <c:v>2.6030160000000004E-2</c:v>
                </c:pt>
                <c:pt idx="287">
                  <c:v>2.6936412E-2</c:v>
                </c:pt>
                <c:pt idx="288">
                  <c:v>2.7732916000000003E-2</c:v>
                </c:pt>
                <c:pt idx="289">
                  <c:v>2.8342878000000005E-2</c:v>
                </c:pt>
                <c:pt idx="290">
                  <c:v>2.8711811999999996E-2</c:v>
                </c:pt>
                <c:pt idx="291">
                  <c:v>2.8841276000000006E-2</c:v>
                </c:pt>
                <c:pt idx="292">
                  <c:v>2.8802359999999999E-2</c:v>
                </c:pt>
                <c:pt idx="293">
                  <c:v>2.8661220000000005E-2</c:v>
                </c:pt>
                <c:pt idx="294">
                  <c:v>2.8462224000000001E-2</c:v>
                </c:pt>
                <c:pt idx="295">
                  <c:v>2.8200182000000001E-2</c:v>
                </c:pt>
                <c:pt idx="296">
                  <c:v>2.7812567999999999E-2</c:v>
                </c:pt>
                <c:pt idx="297">
                  <c:v>2.7240483999999999E-2</c:v>
                </c:pt>
                <c:pt idx="298">
                  <c:v>2.6481340000000003E-2</c:v>
                </c:pt>
                <c:pt idx="299">
                  <c:v>2.5577682000000001E-2</c:v>
                </c:pt>
                <c:pt idx="300">
                  <c:v>2.4603196000000001E-2</c:v>
                </c:pt>
                <c:pt idx="301">
                  <c:v>2.3621184E-2</c:v>
                </c:pt>
                <c:pt idx="302">
                  <c:v>2.2637617999999998E-2</c:v>
                </c:pt>
                <c:pt idx="303">
                  <c:v>2.1626808000000004E-2</c:v>
                </c:pt>
                <c:pt idx="304">
                  <c:v>2.0553211999999998E-2</c:v>
                </c:pt>
                <c:pt idx="305">
                  <c:v>1.9403598000000001E-2</c:v>
                </c:pt>
                <c:pt idx="306">
                  <c:v>1.8205728000000001E-2</c:v>
                </c:pt>
                <c:pt idx="307">
                  <c:v>1.7000332E-2</c:v>
                </c:pt>
                <c:pt idx="308">
                  <c:v>1.5825812000000002E-2</c:v>
                </c:pt>
                <c:pt idx="309">
                  <c:v>1.4728865999999998E-2</c:v>
                </c:pt>
                <c:pt idx="310">
                  <c:v>1.3725060000000001E-2</c:v>
                </c:pt>
                <c:pt idx="311">
                  <c:v>1.2795715999999999E-2</c:v>
                </c:pt>
                <c:pt idx="312">
                  <c:v>1.1929417999999999E-2</c:v>
                </c:pt>
                <c:pt idx="313">
                  <c:v>1.1113712799999998E-2</c:v>
                </c:pt>
                <c:pt idx="314">
                  <c:v>1.03325146E-2</c:v>
                </c:pt>
                <c:pt idx="315">
                  <c:v>9.6032072E-3</c:v>
                </c:pt>
                <c:pt idx="316">
                  <c:v>8.9530310000000002E-3</c:v>
                </c:pt>
                <c:pt idx="317">
                  <c:v>8.3957374000000005E-3</c:v>
                </c:pt>
                <c:pt idx="318">
                  <c:v>7.9362549999999997E-3</c:v>
                </c:pt>
                <c:pt idx="319">
                  <c:v>7.5675794000000006E-3</c:v>
                </c:pt>
                <c:pt idx="320">
                  <c:v>7.2546849999999994E-3</c:v>
                </c:pt>
                <c:pt idx="321">
                  <c:v>6.9630656000000011E-3</c:v>
                </c:pt>
                <c:pt idx="322">
                  <c:v>6.6724837999999993E-3</c:v>
                </c:pt>
                <c:pt idx="323">
                  <c:v>6.3826804000000001E-3</c:v>
                </c:pt>
                <c:pt idx="324">
                  <c:v>6.1068872000000001E-3</c:v>
                </c:pt>
                <c:pt idx="325">
                  <c:v>5.8572981999999996E-3</c:v>
                </c:pt>
                <c:pt idx="326">
                  <c:v>5.6471451999999993E-3</c:v>
                </c:pt>
                <c:pt idx="327">
                  <c:v>5.4808389999999995E-3</c:v>
                </c:pt>
                <c:pt idx="328">
                  <c:v>5.346445E-3</c:v>
                </c:pt>
                <c:pt idx="329">
                  <c:v>5.2291743999999998E-3</c:v>
                </c:pt>
                <c:pt idx="330">
                  <c:v>5.1199467999999996E-3</c:v>
                </c:pt>
                <c:pt idx="331">
                  <c:v>5.0026764000000003E-3</c:v>
                </c:pt>
                <c:pt idx="332">
                  <c:v>4.8719148E-3</c:v>
                </c:pt>
                <c:pt idx="333">
                  <c:v>4.7294777999999996E-3</c:v>
                </c:pt>
                <c:pt idx="334">
                  <c:v>4.5730305999999998E-3</c:v>
                </c:pt>
                <c:pt idx="335">
                  <c:v>4.394789799999999E-3</c:v>
                </c:pt>
                <c:pt idx="336">
                  <c:v>4.1804856000000005E-3</c:v>
                </c:pt>
                <c:pt idx="337">
                  <c:v>3.9129946000000006E-3</c:v>
                </c:pt>
                <c:pt idx="338">
                  <c:v>3.5930951999999993E-3</c:v>
                </c:pt>
                <c:pt idx="339">
                  <c:v>3.2407647999999996E-3</c:v>
                </c:pt>
                <c:pt idx="340">
                  <c:v>2.8956989999999998E-3</c:v>
                </c:pt>
                <c:pt idx="341">
                  <c:v>2.5921449999999997E-3</c:v>
                </c:pt>
                <c:pt idx="342">
                  <c:v>2.3482638E-3</c:v>
                </c:pt>
                <c:pt idx="343">
                  <c:v>2.1570506E-3</c:v>
                </c:pt>
                <c:pt idx="344">
                  <c:v>1.9855556000000002E-3</c:v>
                </c:pt>
                <c:pt idx="345">
                  <c:v>1.802126E-3</c:v>
                </c:pt>
                <c:pt idx="346">
                  <c:v>1.6026103999999999E-3</c:v>
                </c:pt>
                <c:pt idx="347">
                  <c:v>1.3844146999999998E-3</c:v>
                </c:pt>
                <c:pt idx="348">
                  <c:v>1.1509115000000001E-3</c:v>
                </c:pt>
                <c:pt idx="349">
                  <c:v>9.1273815999999997E-4</c:v>
                </c:pt>
                <c:pt idx="350">
                  <c:v>6.6963527999999999E-4</c:v>
                </c:pt>
                <c:pt idx="351">
                  <c:v>4.4339662399999998E-4</c:v>
                </c:pt>
                <c:pt idx="352">
                  <c:v>2.6723143600000004E-4</c:v>
                </c:pt>
                <c:pt idx="353">
                  <c:v>1.47625908E-4</c:v>
                </c:pt>
                <c:pt idx="354">
                  <c:v>7.9909984000000009E-5</c:v>
                </c:pt>
                <c:pt idx="355">
                  <c:v>4.5143952000000002E-5</c:v>
                </c:pt>
                <c:pt idx="356">
                  <c:v>4.1511680000000094E-6</c:v>
                </c:pt>
                <c:pt idx="357">
                  <c:v>-4.6700643999999992E-5</c:v>
                </c:pt>
                <c:pt idx="358">
                  <c:v>-7.8353299999999994E-5</c:v>
                </c:pt>
                <c:pt idx="359">
                  <c:v>-6.8494276000000007E-5</c:v>
                </c:pt>
                <c:pt idx="360">
                  <c:v>-5.7078639999999948E-6</c:v>
                </c:pt>
                <c:pt idx="361">
                  <c:v>1.0040637599999999E-4</c:v>
                </c:pt>
                <c:pt idx="362">
                  <c:v>2.09893436E-4</c:v>
                </c:pt>
                <c:pt idx="363">
                  <c:v>2.9058175999999999E-4</c:v>
                </c:pt>
                <c:pt idx="364">
                  <c:v>3.4247135999999998E-4</c:v>
                </c:pt>
                <c:pt idx="365">
                  <c:v>3.7983188000000002E-4</c:v>
                </c:pt>
                <c:pt idx="366">
                  <c:v>4.0655502000000004E-4</c:v>
                </c:pt>
                <c:pt idx="367">
                  <c:v>4.2264080000000001E-4</c:v>
                </c:pt>
                <c:pt idx="368">
                  <c:v>4.2108412000000002E-4</c:v>
                </c:pt>
                <c:pt idx="369">
                  <c:v>3.8735587999999999E-4</c:v>
                </c:pt>
                <c:pt idx="370">
                  <c:v>3.3598518000000006E-4</c:v>
                </c:pt>
                <c:pt idx="371">
                  <c:v>3.0407308000000003E-4</c:v>
                </c:pt>
                <c:pt idx="372">
                  <c:v>3.0485141999999997E-4</c:v>
                </c:pt>
                <c:pt idx="373">
                  <c:v>3.2638559999999999E-4</c:v>
                </c:pt>
                <c:pt idx="374">
                  <c:v>3.5129260000000005E-4</c:v>
                </c:pt>
                <c:pt idx="375">
                  <c:v>3.6218940000000004E-4</c:v>
                </c:pt>
                <c:pt idx="376">
                  <c:v>3.4895754000000001E-4</c:v>
                </c:pt>
                <c:pt idx="377">
                  <c:v>3.2482887999999994E-4</c:v>
                </c:pt>
                <c:pt idx="378">
                  <c:v>3.1626709999999999E-4</c:v>
                </c:pt>
                <c:pt idx="379">
                  <c:v>3.2872062000000003E-4</c:v>
                </c:pt>
                <c:pt idx="380">
                  <c:v>3.39358E-4</c:v>
                </c:pt>
                <c:pt idx="381">
                  <c:v>3.3624461999999999E-4</c:v>
                </c:pt>
                <c:pt idx="382">
                  <c:v>3.1263484000000001E-4</c:v>
                </c:pt>
                <c:pt idx="383">
                  <c:v>2.5918854E-4</c:v>
                </c:pt>
                <c:pt idx="384">
                  <c:v>1.9406708399999999E-4</c:v>
                </c:pt>
                <c:pt idx="385">
                  <c:v>1.4295582399999999E-4</c:v>
                </c:pt>
                <c:pt idx="386">
                  <c:v>1.0507642399999999E-4</c:v>
                </c:pt>
                <c:pt idx="387">
                  <c:v>8.0947768000000004E-5</c:v>
                </c:pt>
                <c:pt idx="388">
                  <c:v>7.6277712000000003E-5</c:v>
                </c:pt>
                <c:pt idx="389">
                  <c:v>7.8612744000000021E-5</c:v>
                </c:pt>
                <c:pt idx="390">
                  <c:v>8.5098944E-5</c:v>
                </c:pt>
                <c:pt idx="391">
                  <c:v>1.0741146399999999E-4</c:v>
                </c:pt>
                <c:pt idx="392">
                  <c:v>1.5437156E-4</c:v>
                </c:pt>
                <c:pt idx="393">
                  <c:v>2.2546031600000001E-4</c:v>
                </c:pt>
                <c:pt idx="394">
                  <c:v>3.1522932000000001E-4</c:v>
                </c:pt>
                <c:pt idx="395">
                  <c:v>4.0396053999999999E-4</c:v>
                </c:pt>
                <c:pt idx="396">
                  <c:v>4.6570917999999995E-4</c:v>
                </c:pt>
                <c:pt idx="397">
                  <c:v>4.7997882000000002E-4</c:v>
                </c:pt>
                <c:pt idx="398">
                  <c:v>4.5688793999999999E-4</c:v>
                </c:pt>
                <c:pt idx="399">
                  <c:v>4.2860811999999998E-4</c:v>
                </c:pt>
                <c:pt idx="400">
                  <c:v>4.3301874000000005E-4</c:v>
                </c:pt>
                <c:pt idx="401">
                  <c:v>5.0203189999999999E-4</c:v>
                </c:pt>
                <c:pt idx="402">
                  <c:v>6.3357197999999997E-4</c:v>
                </c:pt>
                <c:pt idx="403">
                  <c:v>7.8664640000000003E-4</c:v>
                </c:pt>
                <c:pt idx="404">
                  <c:v>9.0703026000000001E-4</c:v>
                </c:pt>
                <c:pt idx="405">
                  <c:v>9.3842345999999997E-4</c:v>
                </c:pt>
                <c:pt idx="406">
                  <c:v>8.6214576000000003E-4</c:v>
                </c:pt>
                <c:pt idx="407">
                  <c:v>7.1944939999999996E-4</c:v>
                </c:pt>
                <c:pt idx="408">
                  <c:v>5.6559664000000007E-4</c:v>
                </c:pt>
                <c:pt idx="409">
                  <c:v>4.5533124000000003E-4</c:v>
                </c:pt>
                <c:pt idx="410">
                  <c:v>4.2912699999999996E-4</c:v>
                </c:pt>
                <c:pt idx="411">
                  <c:v>4.6804419999999999E-4</c:v>
                </c:pt>
                <c:pt idx="412">
                  <c:v>5.1863658000000001E-4</c:v>
                </c:pt>
                <c:pt idx="413">
                  <c:v>5.4847309999999999E-4</c:v>
                </c:pt>
                <c:pt idx="414">
                  <c:v>5.3835463999999994E-4</c:v>
                </c:pt>
                <c:pt idx="415">
                  <c:v>4.932106800000001E-4</c:v>
                </c:pt>
                <c:pt idx="416">
                  <c:v>4.5507181999999996E-4</c:v>
                </c:pt>
                <c:pt idx="417">
                  <c:v>4.6311470000000006E-4</c:v>
                </c:pt>
                <c:pt idx="418">
                  <c:v>5.2019326E-4</c:v>
                </c:pt>
                <c:pt idx="419">
                  <c:v>6.0451385999999992E-4</c:v>
                </c:pt>
                <c:pt idx="420">
                  <c:v>6.7741875999999994E-4</c:v>
                </c:pt>
                <c:pt idx="421">
                  <c:v>7.0154742000000001E-4</c:v>
                </c:pt>
                <c:pt idx="422">
                  <c:v>6.6885698E-4</c:v>
                </c:pt>
                <c:pt idx="423">
                  <c:v>5.9776823999999995E-4</c:v>
                </c:pt>
                <c:pt idx="424">
                  <c:v>5.0358860000000001E-4</c:v>
                </c:pt>
                <c:pt idx="425">
                  <c:v>4.1148454E-4</c:v>
                </c:pt>
                <c:pt idx="426">
                  <c:v>3.4143357999999994E-4</c:v>
                </c:pt>
                <c:pt idx="427">
                  <c:v>2.9862463999999998E-4</c:v>
                </c:pt>
                <c:pt idx="428">
                  <c:v>2.9577070000000002E-4</c:v>
                </c:pt>
                <c:pt idx="429">
                  <c:v>3.2534778E-4</c:v>
                </c:pt>
                <c:pt idx="430">
                  <c:v>3.4843866000000003E-4</c:v>
                </c:pt>
                <c:pt idx="431">
                  <c:v>3.2768282000000001E-4</c:v>
                </c:pt>
                <c:pt idx="432">
                  <c:v>2.3376266000000004E-4</c:v>
                </c:pt>
                <c:pt idx="433">
                  <c:v>5.5262439999999977E-5</c:v>
                </c:pt>
                <c:pt idx="434">
                  <c:v>-1.5592824000000002E-4</c:v>
                </c:pt>
                <c:pt idx="435">
                  <c:v>-3.3416901999999997E-4</c:v>
                </c:pt>
                <c:pt idx="436">
                  <c:v>-4.3327816000000001E-4</c:v>
                </c:pt>
                <c:pt idx="437">
                  <c:v>-4.2367860000000002E-4</c:v>
                </c:pt>
                <c:pt idx="438">
                  <c:v>-3.1756437199999997E-4</c:v>
                </c:pt>
                <c:pt idx="439">
                  <c:v>-1.6163611200000001E-4</c:v>
                </c:pt>
                <c:pt idx="440">
                  <c:v>1.5566880000000122E-6</c:v>
                </c:pt>
                <c:pt idx="441">
                  <c:v>1.44253088E-4</c:v>
                </c:pt>
                <c:pt idx="442">
                  <c:v>2.4595670799999996E-4</c:v>
                </c:pt>
                <c:pt idx="443">
                  <c:v>2.9732741999999996E-4</c:v>
                </c:pt>
                <c:pt idx="444">
                  <c:v>3.1159706000000002E-4</c:v>
                </c:pt>
                <c:pt idx="445">
                  <c:v>3.0640810000000002E-4</c:v>
                </c:pt>
                <c:pt idx="446">
                  <c:v>2.8980341999999999E-4</c:v>
                </c:pt>
                <c:pt idx="447">
                  <c:v>2.7709048E-4</c:v>
                </c:pt>
                <c:pt idx="448">
                  <c:v>2.8876564000000001E-4</c:v>
                </c:pt>
                <c:pt idx="449">
                  <c:v>3.1886160000000002E-4</c:v>
                </c:pt>
                <c:pt idx="450">
                  <c:v>3.637461E-4</c:v>
                </c:pt>
                <c:pt idx="451">
                  <c:v>4.2186246000000001E-4</c:v>
                </c:pt>
                <c:pt idx="452">
                  <c:v>4.6674695999999999E-4</c:v>
                </c:pt>
                <c:pt idx="453">
                  <c:v>4.7478984000000004E-4</c:v>
                </c:pt>
                <c:pt idx="454">
                  <c:v>4.5066118000000003E-4</c:v>
                </c:pt>
                <c:pt idx="455">
                  <c:v>4.0188495999999999E-4</c:v>
                </c:pt>
                <c:pt idx="456">
                  <c:v>3.3546628000000005E-4</c:v>
                </c:pt>
                <c:pt idx="457">
                  <c:v>2.7060427999999999E-4</c:v>
                </c:pt>
                <c:pt idx="458">
                  <c:v>2.2156860000000002E-4</c:v>
                </c:pt>
                <c:pt idx="459">
                  <c:v>1.9821828000000002E-4</c:v>
                </c:pt>
                <c:pt idx="460">
                  <c:v>2.2234694000000001E-4</c:v>
                </c:pt>
                <c:pt idx="461">
                  <c:v>3.0199748000000001E-4</c:v>
                </c:pt>
                <c:pt idx="462">
                  <c:v>4.2082466E-4</c:v>
                </c:pt>
                <c:pt idx="463">
                  <c:v>5.5444040000000004E-4</c:v>
                </c:pt>
                <c:pt idx="464">
                  <c:v>6.709325600000001E-4</c:v>
                </c:pt>
                <c:pt idx="465">
                  <c:v>7.3942683999999996E-4</c:v>
                </c:pt>
                <c:pt idx="466">
                  <c:v>7.6329603999999995E-4</c:v>
                </c:pt>
                <c:pt idx="467">
                  <c:v>7.6018265999999994E-4</c:v>
                </c:pt>
                <c:pt idx="468">
                  <c:v>7.3605397999999995E-4</c:v>
                </c:pt>
                <c:pt idx="469">
                  <c:v>7.0673635999999999E-4</c:v>
                </c:pt>
                <c:pt idx="470">
                  <c:v>6.8520218000000003E-4</c:v>
                </c:pt>
                <c:pt idx="471">
                  <c:v>6.7326758000000003E-4</c:v>
                </c:pt>
                <c:pt idx="472">
                  <c:v>6.7741876000000005E-4</c:v>
                </c:pt>
                <c:pt idx="473">
                  <c:v>7.106281200000001E-4</c:v>
                </c:pt>
                <c:pt idx="474">
                  <c:v>7.5655040000000007E-4</c:v>
                </c:pt>
                <c:pt idx="475">
                  <c:v>7.9468924000000002E-4</c:v>
                </c:pt>
                <c:pt idx="476">
                  <c:v>8.1233169999999993E-4</c:v>
                </c:pt>
                <c:pt idx="477">
                  <c:v>7.9780260000000011E-4</c:v>
                </c:pt>
                <c:pt idx="478">
                  <c:v>7.5136140000000001E-4</c:v>
                </c:pt>
                <c:pt idx="479">
                  <c:v>6.9350450000000012E-4</c:v>
                </c:pt>
                <c:pt idx="480">
                  <c:v>6.3720430000000004E-4</c:v>
                </c:pt>
                <c:pt idx="481">
                  <c:v>5.8375802000000011E-4</c:v>
                </c:pt>
                <c:pt idx="482">
                  <c:v>5.4172745999999999E-4</c:v>
                </c:pt>
                <c:pt idx="483">
                  <c:v>5.1500431999999992E-4</c:v>
                </c:pt>
                <c:pt idx="484">
                  <c:v>4.9865910000000007E-4</c:v>
                </c:pt>
                <c:pt idx="485">
                  <c:v>4.9891854000000001E-4</c:v>
                </c:pt>
                <c:pt idx="486">
                  <c:v>5.1474485999999996E-4</c:v>
                </c:pt>
                <c:pt idx="487">
                  <c:v>5.2512277999999996E-4</c:v>
                </c:pt>
                <c:pt idx="488">
                  <c:v>5.2408498000000006E-4</c:v>
                </c:pt>
                <c:pt idx="489">
                  <c:v>5.1189091999999999E-4</c:v>
                </c:pt>
                <c:pt idx="490">
                  <c:v>4.8438943999999998E-4</c:v>
                </c:pt>
                <c:pt idx="491">
                  <c:v>4.6129858000000003E-4</c:v>
                </c:pt>
                <c:pt idx="492">
                  <c:v>4.5636905999999996E-4</c:v>
                </c:pt>
                <c:pt idx="493">
                  <c:v>4.4676948000000005E-4</c:v>
                </c:pt>
                <c:pt idx="494">
                  <c:v>4.2860811999999998E-4</c:v>
                </c:pt>
                <c:pt idx="495">
                  <c:v>4.0940895999999995E-4</c:v>
                </c:pt>
                <c:pt idx="496">
                  <c:v>3.8631808000000003E-4</c:v>
                </c:pt>
                <c:pt idx="497">
                  <c:v>3.8891256000000003E-4</c:v>
                </c:pt>
                <c:pt idx="498">
                  <c:v>4.4573167999999999E-4</c:v>
                </c:pt>
                <c:pt idx="499">
                  <c:v>5.3861405999999995E-4</c:v>
                </c:pt>
                <c:pt idx="500">
                  <c:v>6.3383147999999999E-4</c:v>
                </c:pt>
                <c:pt idx="501">
                  <c:v>6.9272617999999989E-4</c:v>
                </c:pt>
                <c:pt idx="502">
                  <c:v>6.7378647999999993E-4</c:v>
                </c:pt>
                <c:pt idx="503">
                  <c:v>5.7571514000000006E-4</c:v>
                </c:pt>
                <c:pt idx="504">
                  <c:v>4.3924550000000001E-4</c:v>
                </c:pt>
                <c:pt idx="505">
                  <c:v>3.1081874E-4</c:v>
                </c:pt>
                <c:pt idx="506">
                  <c:v>2.2597924000000003E-4</c:v>
                </c:pt>
                <c:pt idx="507">
                  <c:v>1.9562382E-4</c:v>
                </c:pt>
                <c:pt idx="508">
                  <c:v>2.0236946000000002E-4</c:v>
                </c:pt>
                <c:pt idx="509">
                  <c:v>2.0989343999999998E-4</c:v>
                </c:pt>
                <c:pt idx="510">
                  <c:v>1.8939704000000001E-4</c:v>
                </c:pt>
                <c:pt idx="511">
                  <c:v>1.3569130000000001E-4</c:v>
                </c:pt>
                <c:pt idx="512">
                  <c:v>6.0710824000000007E-5</c:v>
                </c:pt>
                <c:pt idx="513">
                  <c:v>-1.9977495999999999E-5</c:v>
                </c:pt>
                <c:pt idx="514">
                  <c:v>-9.1066236000000004E-5</c:v>
                </c:pt>
                <c:pt idx="515">
                  <c:v>-1.4580975600000001E-4</c:v>
                </c:pt>
                <c:pt idx="516">
                  <c:v>-1.9899659599999998E-4</c:v>
                </c:pt>
                <c:pt idx="517">
                  <c:v>-2.6800975999999999E-4</c:v>
                </c:pt>
                <c:pt idx="518">
                  <c:v>-3.4428748000000001E-4</c:v>
                </c:pt>
                <c:pt idx="519">
                  <c:v>-4.0603612000000004E-4</c:v>
                </c:pt>
                <c:pt idx="520">
                  <c:v>-4.4832615999999999E-4</c:v>
                </c:pt>
                <c:pt idx="521">
                  <c:v>-4.6259580000000005E-4</c:v>
                </c:pt>
                <c:pt idx="522">
                  <c:v>-4.4936396E-4</c:v>
                </c:pt>
                <c:pt idx="523">
                  <c:v>-4.3768879999999999E-4</c:v>
                </c:pt>
                <c:pt idx="524">
                  <c:v>-4.4599111999999997E-4</c:v>
                </c:pt>
                <c:pt idx="525">
                  <c:v>-4.6519025999999997E-4</c:v>
                </c:pt>
                <c:pt idx="526">
                  <c:v>-4.8309218000000006E-4</c:v>
                </c:pt>
                <c:pt idx="527">
                  <c:v>-4.8594610000000005E-4</c:v>
                </c:pt>
                <c:pt idx="528">
                  <c:v>-4.6000130000000002E-4</c:v>
                </c:pt>
                <c:pt idx="529">
                  <c:v>-4.2471638E-4</c:v>
                </c:pt>
                <c:pt idx="530">
                  <c:v>-4.1044673999999999E-4</c:v>
                </c:pt>
                <c:pt idx="531">
                  <c:v>-4.2315967999999999E-4</c:v>
                </c:pt>
                <c:pt idx="532">
                  <c:v>-4.4495331999999996E-4</c:v>
                </c:pt>
                <c:pt idx="533">
                  <c:v>-4.4806669999999997E-4</c:v>
                </c:pt>
                <c:pt idx="534">
                  <c:v>-4.0162549999999997E-4</c:v>
                </c:pt>
                <c:pt idx="535">
                  <c:v>-3.0459195199999999E-4</c:v>
                </c:pt>
                <c:pt idx="536">
                  <c:v>-1.94067108E-4</c:v>
                </c:pt>
                <c:pt idx="537">
                  <c:v>-1.0793036799999998E-4</c:v>
                </c:pt>
                <c:pt idx="538">
                  <c:v>-4.8516771999999993E-5</c:v>
                </c:pt>
                <c:pt idx="539">
                  <c:v>-2.5945200000000049E-7</c:v>
                </c:pt>
                <c:pt idx="540">
                  <c:v>7.8093840000000004E-5</c:v>
                </c:pt>
                <c:pt idx="541">
                  <c:v>2.2156859599999998E-4</c:v>
                </c:pt>
                <c:pt idx="542">
                  <c:v>4.2315969600000003E-4</c:v>
                </c:pt>
                <c:pt idx="543">
                  <c:v>6.3227478000000008E-4</c:v>
                </c:pt>
                <c:pt idx="544">
                  <c:v>7.9728371999999992E-4</c:v>
                </c:pt>
                <c:pt idx="545">
                  <c:v>8.7978820000000001E-4</c:v>
                </c:pt>
                <c:pt idx="546">
                  <c:v>8.7304253999999999E-4</c:v>
                </c:pt>
                <c:pt idx="547">
                  <c:v>8.1129392000000005E-4</c:v>
                </c:pt>
                <c:pt idx="548">
                  <c:v>7.3838904000000005E-4</c:v>
                </c:pt>
                <c:pt idx="549">
                  <c:v>6.8909392000000001E-4</c:v>
                </c:pt>
                <c:pt idx="550">
                  <c:v>6.7508371999999998E-4</c:v>
                </c:pt>
                <c:pt idx="551">
                  <c:v>6.9220729999999991E-4</c:v>
                </c:pt>
                <c:pt idx="552">
                  <c:v>7.1970878000000003E-4</c:v>
                </c:pt>
                <c:pt idx="553">
                  <c:v>7.3112450000000005E-4</c:v>
                </c:pt>
                <c:pt idx="554">
                  <c:v>7.1867100000000005E-4</c:v>
                </c:pt>
                <c:pt idx="555">
                  <c:v>6.9869349999999997E-4</c:v>
                </c:pt>
                <c:pt idx="556">
                  <c:v>6.8675888000000005E-4</c:v>
                </c:pt>
                <c:pt idx="557">
                  <c:v>7.0466080000000002E-4</c:v>
                </c:pt>
                <c:pt idx="558">
                  <c:v>7.6718770000000003E-4</c:v>
                </c:pt>
                <c:pt idx="559">
                  <c:v>8.468382E-4</c:v>
                </c:pt>
                <c:pt idx="560">
                  <c:v>9.1014352000000007E-4</c:v>
                </c:pt>
                <c:pt idx="561">
                  <c:v>9.3842336000000016E-4</c:v>
                </c:pt>
                <c:pt idx="562">
                  <c:v>9.0858684000000019E-4</c:v>
                </c:pt>
                <c:pt idx="563">
                  <c:v>8.3230917999999997E-4</c:v>
                </c:pt>
                <c:pt idx="564">
                  <c:v>7.5395592000000006E-4</c:v>
                </c:pt>
                <c:pt idx="565">
                  <c:v>6.9168840000000001E-4</c:v>
                </c:pt>
                <c:pt idx="566">
                  <c:v>6.5458734000000004E-4</c:v>
                </c:pt>
                <c:pt idx="567">
                  <c:v>6.4991727999999993E-4</c:v>
                </c:pt>
                <c:pt idx="568">
                  <c:v>6.5977632000000018E-4</c:v>
                </c:pt>
                <c:pt idx="569">
                  <c:v>6.6496528000000007E-4</c:v>
                </c:pt>
                <c:pt idx="570">
                  <c:v>6.6211134E-4</c:v>
                </c:pt>
                <c:pt idx="571">
                  <c:v>6.4732280000000004E-4</c:v>
                </c:pt>
                <c:pt idx="572">
                  <c:v>6.1852406000000005E-4</c:v>
                </c:pt>
                <c:pt idx="573">
                  <c:v>5.837580199999999E-4</c:v>
                </c:pt>
                <c:pt idx="574">
                  <c:v>5.4717584000000001E-4</c:v>
                </c:pt>
                <c:pt idx="575">
                  <c:v>5.1189091999999999E-4</c:v>
                </c:pt>
                <c:pt idx="576">
                  <c:v>4.8361107999999995E-4</c:v>
                </c:pt>
                <c:pt idx="577">
                  <c:v>4.7712488000000006E-4</c:v>
                </c:pt>
                <c:pt idx="578">
                  <c:v>5.0332912000000001E-4</c:v>
                </c:pt>
                <c:pt idx="579">
                  <c:v>5.6300215999999996E-4</c:v>
                </c:pt>
                <c:pt idx="580">
                  <c:v>6.4732275999999987E-4</c:v>
                </c:pt>
                <c:pt idx="581">
                  <c:v>7.2801110000000001E-4</c:v>
                </c:pt>
                <c:pt idx="582">
                  <c:v>7.7574953999999996E-4</c:v>
                </c:pt>
                <c:pt idx="583">
                  <c:v>7.7964126000000002E-4</c:v>
                </c:pt>
                <c:pt idx="584">
                  <c:v>7.4850749999999999E-4</c:v>
                </c:pt>
                <c:pt idx="585">
                  <c:v>7.0050962E-4</c:v>
                </c:pt>
                <c:pt idx="586">
                  <c:v>6.6263020000000006E-4</c:v>
                </c:pt>
                <c:pt idx="587">
                  <c:v>6.4965779999999994E-4</c:v>
                </c:pt>
                <c:pt idx="588">
                  <c:v>6.6055462000000006E-4</c:v>
                </c:pt>
                <c:pt idx="589">
                  <c:v>6.8909389999999998E-4</c:v>
                </c:pt>
                <c:pt idx="590">
                  <c:v>7.2126546000000002E-4</c:v>
                </c:pt>
                <c:pt idx="591">
                  <c:v>7.4020515999999998E-4</c:v>
                </c:pt>
                <c:pt idx="592">
                  <c:v>7.3060558000000012E-4</c:v>
                </c:pt>
                <c:pt idx="593">
                  <c:v>6.8312660000000003E-4</c:v>
                </c:pt>
                <c:pt idx="594">
                  <c:v>6.0269771999999996E-4</c:v>
                </c:pt>
                <c:pt idx="595">
                  <c:v>5.1578261999999991E-4</c:v>
                </c:pt>
                <c:pt idx="596">
                  <c:v>4.4443441999999996E-4</c:v>
                </c:pt>
                <c:pt idx="597">
                  <c:v>3.9306371999999997E-4</c:v>
                </c:pt>
              </c:numCache>
            </c:numRef>
          </c:val>
          <c:smooth val="0"/>
        </c:ser>
        <c:ser>
          <c:idx val="13"/>
          <c:order val="13"/>
          <c:marker>
            <c:symbol val="none"/>
          </c:marker>
          <c:val>
            <c:numRef>
              <c:f>Sheet1!$DR$2:$DR$599</c:f>
              <c:numCache>
                <c:formatCode>0.00E+00</c:formatCode>
                <c:ptCount val="598"/>
                <c:pt idx="0">
                  <c:v>8.6915079999999996E-5</c:v>
                </c:pt>
                <c:pt idx="1">
                  <c:v>1.154544E-4</c:v>
                </c:pt>
                <c:pt idx="2">
                  <c:v>3.22493876E-4</c:v>
                </c:pt>
                <c:pt idx="3">
                  <c:v>4.5559069999999999E-4</c:v>
                </c:pt>
                <c:pt idx="4">
                  <c:v>5.8868751999999994E-4</c:v>
                </c:pt>
                <c:pt idx="5">
                  <c:v>6.8546163999999999E-4</c:v>
                </c:pt>
                <c:pt idx="6">
                  <c:v>7.3761067999999997E-4</c:v>
                </c:pt>
                <c:pt idx="7">
                  <c:v>7.5032364000000005E-4</c:v>
                </c:pt>
                <c:pt idx="8">
                  <c:v>7.3423786000000003E-4</c:v>
                </c:pt>
                <c:pt idx="9">
                  <c:v>7.0751472000000007E-4</c:v>
                </c:pt>
                <c:pt idx="10">
                  <c:v>6.8416440000000005E-4</c:v>
                </c:pt>
                <c:pt idx="11">
                  <c:v>6.7326758000000003E-4</c:v>
                </c:pt>
                <c:pt idx="12">
                  <c:v>6.7949431999999991E-4</c:v>
                </c:pt>
                <c:pt idx="13">
                  <c:v>6.9817458000000004E-4</c:v>
                </c:pt>
                <c:pt idx="14">
                  <c:v>7.212654400000001E-4</c:v>
                </c:pt>
                <c:pt idx="15">
                  <c:v>7.3709176000000005E-4</c:v>
                </c:pt>
                <c:pt idx="16">
                  <c:v>7.2775163999999994E-4</c:v>
                </c:pt>
                <c:pt idx="17">
                  <c:v>6.8753719999999996E-4</c:v>
                </c:pt>
                <c:pt idx="18">
                  <c:v>6.3019919999999998E-4</c:v>
                </c:pt>
                <c:pt idx="19">
                  <c:v>5.6948837999999994E-4</c:v>
                </c:pt>
                <c:pt idx="20">
                  <c:v>5.2616056000000006E-4</c:v>
                </c:pt>
                <c:pt idx="21">
                  <c:v>5.2408497999999995E-4</c:v>
                </c:pt>
                <c:pt idx="22">
                  <c:v>5.7078561999999999E-4</c:v>
                </c:pt>
                <c:pt idx="23">
                  <c:v>6.5951683999999997E-4</c:v>
                </c:pt>
                <c:pt idx="24">
                  <c:v>7.7263624000000006E-4</c:v>
                </c:pt>
                <c:pt idx="25">
                  <c:v>8.7978818000000009E-4</c:v>
                </c:pt>
                <c:pt idx="26">
                  <c:v>9.5035802000000003E-4</c:v>
                </c:pt>
                <c:pt idx="27">
                  <c:v>9.7422723999999984E-4</c:v>
                </c:pt>
                <c:pt idx="28">
                  <c:v>9.5321193999999985E-4</c:v>
                </c:pt>
                <c:pt idx="29">
                  <c:v>8.9431716000000006E-4</c:v>
                </c:pt>
                <c:pt idx="30">
                  <c:v>8.1259114000000019E-4</c:v>
                </c:pt>
                <c:pt idx="31">
                  <c:v>7.3060558000000002E-4</c:v>
                </c:pt>
                <c:pt idx="32">
                  <c:v>6.6730027999999998E-4</c:v>
                </c:pt>
                <c:pt idx="33">
                  <c:v>6.3331260000000001E-4</c:v>
                </c:pt>
                <c:pt idx="34">
                  <c:v>6.3668543999999998E-4</c:v>
                </c:pt>
                <c:pt idx="35">
                  <c:v>6.6937588E-4</c:v>
                </c:pt>
                <c:pt idx="36">
                  <c:v>7.0933087999999994E-4</c:v>
                </c:pt>
                <c:pt idx="37">
                  <c:v>7.4565360000000008E-4</c:v>
                </c:pt>
                <c:pt idx="38">
                  <c:v>7.9287314000000002E-4</c:v>
                </c:pt>
                <c:pt idx="39">
                  <c:v>8.6603747999999987E-4</c:v>
                </c:pt>
                <c:pt idx="40">
                  <c:v>9.690382599999998E-4</c:v>
                </c:pt>
                <c:pt idx="41">
                  <c:v>1.09538944E-3</c:v>
                </c:pt>
                <c:pt idx="42">
                  <c:v>1.2100654999999999E-3</c:v>
                </c:pt>
                <c:pt idx="43">
                  <c:v>1.2606577999999999E-3</c:v>
                </c:pt>
                <c:pt idx="44">
                  <c:v>1.22537286E-3</c:v>
                </c:pt>
                <c:pt idx="45">
                  <c:v>1.1192587000000002E-3</c:v>
                </c:pt>
                <c:pt idx="46">
                  <c:v>9.8097289999999997E-4</c:v>
                </c:pt>
                <c:pt idx="47">
                  <c:v>8.5721615999999996E-4</c:v>
                </c:pt>
                <c:pt idx="48">
                  <c:v>7.7107948000000007E-4</c:v>
                </c:pt>
                <c:pt idx="49">
                  <c:v>7.2437884000000003E-4</c:v>
                </c:pt>
                <c:pt idx="50">
                  <c:v>7.1996822000000007E-4</c:v>
                </c:pt>
                <c:pt idx="51">
                  <c:v>7.4176185999999999E-4</c:v>
                </c:pt>
                <c:pt idx="52">
                  <c:v>7.6822553999999999E-4</c:v>
                </c:pt>
                <c:pt idx="53">
                  <c:v>7.9884040000000012E-4</c:v>
                </c:pt>
                <c:pt idx="54">
                  <c:v>8.2011514000000004E-4</c:v>
                </c:pt>
                <c:pt idx="55">
                  <c:v>8.1077501999999994E-4</c:v>
                </c:pt>
                <c:pt idx="56">
                  <c:v>7.7782512000000006E-4</c:v>
                </c:pt>
                <c:pt idx="57">
                  <c:v>7.2956780000000003E-4</c:v>
                </c:pt>
                <c:pt idx="58">
                  <c:v>6.6626248000000007E-4</c:v>
                </c:pt>
                <c:pt idx="59">
                  <c:v>6.1022170000000001E-4</c:v>
                </c:pt>
                <c:pt idx="60">
                  <c:v>5.7182339999999998E-4</c:v>
                </c:pt>
                <c:pt idx="61">
                  <c:v>5.4068963999999995E-4</c:v>
                </c:pt>
                <c:pt idx="62">
                  <c:v>5.1863655999999998E-4</c:v>
                </c:pt>
                <c:pt idx="63">
                  <c:v>5.051452800000001E-4</c:v>
                </c:pt>
                <c:pt idx="64">
                  <c:v>4.8283275999999999E-4</c:v>
                </c:pt>
                <c:pt idx="65">
                  <c:v>4.5662850000000005E-4</c:v>
                </c:pt>
                <c:pt idx="66">
                  <c:v>4.3639155999999999E-4</c:v>
                </c:pt>
                <c:pt idx="67">
                  <c:v>4.2471640000000003E-4</c:v>
                </c:pt>
                <c:pt idx="68">
                  <c:v>4.3924547999999998E-4</c:v>
                </c:pt>
                <c:pt idx="69">
                  <c:v>4.9865908000000004E-4</c:v>
                </c:pt>
                <c:pt idx="70">
                  <c:v>6.0114103999999997E-4</c:v>
                </c:pt>
                <c:pt idx="71">
                  <c:v>7.2904900000000006E-4</c:v>
                </c:pt>
                <c:pt idx="72">
                  <c:v>8.4943281999999998E-4</c:v>
                </c:pt>
                <c:pt idx="73">
                  <c:v>9.2415384000000004E-4</c:v>
                </c:pt>
                <c:pt idx="74">
                  <c:v>9.3790457999999989E-4</c:v>
                </c:pt>
                <c:pt idx="75">
                  <c:v>8.9743070000000008E-4</c:v>
                </c:pt>
                <c:pt idx="76">
                  <c:v>8.362008799999999E-4</c:v>
                </c:pt>
                <c:pt idx="77">
                  <c:v>8.0169434000000009E-4</c:v>
                </c:pt>
                <c:pt idx="78">
                  <c:v>8.1674231999999988E-4</c:v>
                </c:pt>
                <c:pt idx="79">
                  <c:v>8.7148592000000009E-4</c:v>
                </c:pt>
                <c:pt idx="80">
                  <c:v>9.2804558000000002E-4</c:v>
                </c:pt>
                <c:pt idx="81">
                  <c:v>9.4075852000000007E-4</c:v>
                </c:pt>
                <c:pt idx="82">
                  <c:v>8.8809057999999998E-4</c:v>
                </c:pt>
                <c:pt idx="83">
                  <c:v>7.9339205999999995E-4</c:v>
                </c:pt>
                <c:pt idx="84">
                  <c:v>6.8727776000000003E-4</c:v>
                </c:pt>
                <c:pt idx="85">
                  <c:v>6.0347606000000001E-4</c:v>
                </c:pt>
                <c:pt idx="86">
                  <c:v>5.6378052000000004E-4</c:v>
                </c:pt>
                <c:pt idx="87">
                  <c:v>5.6352107999999999E-4</c:v>
                </c:pt>
                <c:pt idx="88">
                  <c:v>5.8090409999999996E-4</c:v>
                </c:pt>
                <c:pt idx="89">
                  <c:v>6.0399495999999991E-4</c:v>
                </c:pt>
                <c:pt idx="90">
                  <c:v>6.2552913999999998E-4</c:v>
                </c:pt>
                <c:pt idx="91">
                  <c:v>6.3642595999999999E-4</c:v>
                </c:pt>
                <c:pt idx="92">
                  <c:v>6.3045865999999994E-4</c:v>
                </c:pt>
                <c:pt idx="93">
                  <c:v>6.1151895999999998E-4</c:v>
                </c:pt>
                <c:pt idx="94">
                  <c:v>5.9958435999999998E-4</c:v>
                </c:pt>
                <c:pt idx="95">
                  <c:v>6.1333509999999993E-4</c:v>
                </c:pt>
                <c:pt idx="96">
                  <c:v>6.6833807999999999E-4</c:v>
                </c:pt>
                <c:pt idx="97">
                  <c:v>7.5629089999999994E-4</c:v>
                </c:pt>
                <c:pt idx="98">
                  <c:v>8.3853591999999996E-4</c:v>
                </c:pt>
                <c:pt idx="99">
                  <c:v>8.7771255999999993E-4</c:v>
                </c:pt>
                <c:pt idx="100">
                  <c:v>8.5072997999999993E-4</c:v>
                </c:pt>
                <c:pt idx="101">
                  <c:v>7.4798855999999993E-4</c:v>
                </c:pt>
                <c:pt idx="102">
                  <c:v>6.0607054000000001E-4</c:v>
                </c:pt>
                <c:pt idx="103">
                  <c:v>4.7141702000000005E-4</c:v>
                </c:pt>
                <c:pt idx="104">
                  <c:v>3.5985438E-4</c:v>
                </c:pt>
                <c:pt idx="105">
                  <c:v>3.0251636000000004E-4</c:v>
                </c:pt>
                <c:pt idx="106">
                  <c:v>3.1393208000000001E-4</c:v>
                </c:pt>
                <c:pt idx="107">
                  <c:v>3.6737838000000002E-4</c:v>
                </c:pt>
                <c:pt idx="108">
                  <c:v>4.4599111999999997E-4</c:v>
                </c:pt>
                <c:pt idx="109">
                  <c:v>5.3446289999999996E-4</c:v>
                </c:pt>
                <c:pt idx="110">
                  <c:v>5.8946588000000002E-4</c:v>
                </c:pt>
                <c:pt idx="111">
                  <c:v>6.0269772000000007E-4</c:v>
                </c:pt>
                <c:pt idx="112">
                  <c:v>5.8868751999999994E-4</c:v>
                </c:pt>
                <c:pt idx="113">
                  <c:v>5.5288370000000002E-4</c:v>
                </c:pt>
                <c:pt idx="114">
                  <c:v>5.2149047999999992E-4</c:v>
                </c:pt>
                <c:pt idx="115">
                  <c:v>5.2200937999999993E-4</c:v>
                </c:pt>
                <c:pt idx="116">
                  <c:v>5.6040767999999996E-4</c:v>
                </c:pt>
                <c:pt idx="117">
                  <c:v>6.3305311999999991E-4</c:v>
                </c:pt>
                <c:pt idx="118">
                  <c:v>7.4124303999999999E-4</c:v>
                </c:pt>
                <c:pt idx="119">
                  <c:v>8.7226432000000011E-4</c:v>
                </c:pt>
                <c:pt idx="120">
                  <c:v>9.9991274000000002E-4</c:v>
                </c:pt>
                <c:pt idx="121">
                  <c:v>1.0922763199999999E-3</c:v>
                </c:pt>
                <c:pt idx="122">
                  <c:v>1.1298961999999999E-3</c:v>
                </c:pt>
                <c:pt idx="123">
                  <c:v>1.10369186E-3</c:v>
                </c:pt>
                <c:pt idx="124">
                  <c:v>1.03026804E-3</c:v>
                </c:pt>
                <c:pt idx="125">
                  <c:v>9.5684425999999993E-4</c:v>
                </c:pt>
                <c:pt idx="126">
                  <c:v>9.215592599999999E-4</c:v>
                </c:pt>
                <c:pt idx="127">
                  <c:v>9.3453165999999991E-4</c:v>
                </c:pt>
                <c:pt idx="128">
                  <c:v>9.9212920000000008E-4</c:v>
                </c:pt>
                <c:pt idx="129">
                  <c:v>1.0722986200000001E-3</c:v>
                </c:pt>
                <c:pt idx="130">
                  <c:v>1.1444252E-3</c:v>
                </c:pt>
                <c:pt idx="131">
                  <c:v>1.1880124000000001E-3</c:v>
                </c:pt>
                <c:pt idx="132">
                  <c:v>1.1926826000000002E-3</c:v>
                </c:pt>
                <c:pt idx="133">
                  <c:v>1.1555814399999999E-3</c:v>
                </c:pt>
                <c:pt idx="134">
                  <c:v>1.0959084200000001E-3</c:v>
                </c:pt>
                <c:pt idx="135">
                  <c:v>1.0466132600000001E-3</c:v>
                </c:pt>
                <c:pt idx="136">
                  <c:v>1.0268952600000002E-3</c:v>
                </c:pt>
                <c:pt idx="137">
                  <c:v>1.0328624600000002E-3</c:v>
                </c:pt>
                <c:pt idx="138">
                  <c:v>1.0310463199999999E-3</c:v>
                </c:pt>
                <c:pt idx="139">
                  <c:v>9.742272E-4</c:v>
                </c:pt>
                <c:pt idx="140">
                  <c:v>8.3204968000000006E-4</c:v>
                </c:pt>
                <c:pt idx="141">
                  <c:v>6.2552908E-4</c:v>
                </c:pt>
                <c:pt idx="142">
                  <c:v>4.0992783999999998E-4</c:v>
                </c:pt>
                <c:pt idx="143">
                  <c:v>2.4024886000000001E-4</c:v>
                </c:pt>
                <c:pt idx="144">
                  <c:v>1.4684758000000001E-4</c:v>
                </c:pt>
                <c:pt idx="145">
                  <c:v>1.2323782E-4</c:v>
                </c:pt>
                <c:pt idx="146">
                  <c:v>1.3050236E-4</c:v>
                </c:pt>
                <c:pt idx="147">
                  <c:v>1.2687008799999998E-4</c:v>
                </c:pt>
                <c:pt idx="148">
                  <c:v>9.2104047999999982E-5</c:v>
                </c:pt>
                <c:pt idx="149">
                  <c:v>3.3468788000000008E-5</c:v>
                </c:pt>
                <c:pt idx="150">
                  <c:v>-1.7901911999999998E-5</c:v>
                </c:pt>
                <c:pt idx="151">
                  <c:v>-2.6204252000000001E-5</c:v>
                </c:pt>
                <c:pt idx="152">
                  <c:v>2.5166460000000011E-5</c:v>
                </c:pt>
                <c:pt idx="153">
                  <c:v>1.3102124000000001E-4</c:v>
                </c:pt>
                <c:pt idx="154">
                  <c:v>2.5892912000000004E-4</c:v>
                </c:pt>
                <c:pt idx="155">
                  <c:v>3.7230790000000003E-4</c:v>
                </c:pt>
                <c:pt idx="156">
                  <c:v>4.4573168000000004E-4</c:v>
                </c:pt>
                <c:pt idx="157">
                  <c:v>4.7686544000000001E-4</c:v>
                </c:pt>
                <c:pt idx="158">
                  <c:v>4.8905949999999998E-4</c:v>
                </c:pt>
                <c:pt idx="159">
                  <c:v>5.0203189999999999E-4</c:v>
                </c:pt>
                <c:pt idx="160">
                  <c:v>5.1889601999999995E-4</c:v>
                </c:pt>
                <c:pt idx="161">
                  <c:v>5.4328413999999987E-4</c:v>
                </c:pt>
                <c:pt idx="162">
                  <c:v>5.7727182000000005E-4</c:v>
                </c:pt>
                <c:pt idx="163">
                  <c:v>6.1696735999999992E-4</c:v>
                </c:pt>
                <c:pt idx="164">
                  <c:v>6.7119198000000001E-4</c:v>
                </c:pt>
                <c:pt idx="165">
                  <c:v>7.4591299999999996E-4</c:v>
                </c:pt>
                <c:pt idx="166">
                  <c:v>8.3801709999999985E-4</c:v>
                </c:pt>
                <c:pt idx="167">
                  <c:v>9.4179626E-4</c:v>
                </c:pt>
                <c:pt idx="168">
                  <c:v>1.0432403999999999E-3</c:v>
                </c:pt>
                <c:pt idx="169">
                  <c:v>1.12029638E-3</c:v>
                </c:pt>
                <c:pt idx="170">
                  <c:v>1.1480574E-3</c:v>
                </c:pt>
                <c:pt idx="171">
                  <c:v>1.11355076E-3</c:v>
                </c:pt>
                <c:pt idx="172">
                  <c:v>1.0289707599999999E-3</c:v>
                </c:pt>
                <c:pt idx="173">
                  <c:v>9.1896483999999998E-4</c:v>
                </c:pt>
                <c:pt idx="174">
                  <c:v>8.1285069999999997E-4</c:v>
                </c:pt>
                <c:pt idx="175">
                  <c:v>7.3761069999999989E-4</c:v>
                </c:pt>
                <c:pt idx="176">
                  <c:v>6.9558012000000007E-4</c:v>
                </c:pt>
                <c:pt idx="177">
                  <c:v>6.7508371999999998E-4</c:v>
                </c:pt>
                <c:pt idx="178">
                  <c:v>6.7248923999999998E-4</c:v>
                </c:pt>
                <c:pt idx="179">
                  <c:v>6.8390493999999997E-4</c:v>
                </c:pt>
                <c:pt idx="180">
                  <c:v>7.0595801999999994E-4</c:v>
                </c:pt>
                <c:pt idx="181">
                  <c:v>7.4435632000000008E-4</c:v>
                </c:pt>
                <c:pt idx="182">
                  <c:v>7.9754316000000007E-4</c:v>
                </c:pt>
                <c:pt idx="183">
                  <c:v>8.6110791999999996E-4</c:v>
                </c:pt>
                <c:pt idx="184">
                  <c:v>9.3375335999999992E-4</c:v>
                </c:pt>
                <c:pt idx="185">
                  <c:v>1.0089932799999999E-3</c:v>
                </c:pt>
                <c:pt idx="186">
                  <c:v>1.0769686E-3</c:v>
                </c:pt>
                <c:pt idx="187">
                  <c:v>1.1327499599999998E-3</c:v>
                </c:pt>
                <c:pt idx="188">
                  <c:v>1.1581757999999998E-3</c:v>
                </c:pt>
                <c:pt idx="189">
                  <c:v>1.1563595999999998E-3</c:v>
                </c:pt>
                <c:pt idx="190">
                  <c:v>1.1594729999999998E-3</c:v>
                </c:pt>
                <c:pt idx="191">
                  <c:v>1.1825640000000001E-3</c:v>
                </c:pt>
                <c:pt idx="192">
                  <c:v>1.2230378E-3</c:v>
                </c:pt>
                <c:pt idx="193">
                  <c:v>1.2806354000000002E-3</c:v>
                </c:pt>
                <c:pt idx="194">
                  <c:v>1.3361573999999998E-3</c:v>
                </c:pt>
                <c:pt idx="195">
                  <c:v>1.3608050000000001E-3</c:v>
                </c:pt>
                <c:pt idx="196">
                  <c:v>1.3535404E-3</c:v>
                </c:pt>
                <c:pt idx="197">
                  <c:v>1.3190337999999999E-3</c:v>
                </c:pt>
                <c:pt idx="198">
                  <c:v>1.2591012E-3</c:v>
                </c:pt>
                <c:pt idx="199">
                  <c:v>1.16258648E-3</c:v>
                </c:pt>
                <c:pt idx="200">
                  <c:v>1.0214466999999999E-3</c:v>
                </c:pt>
                <c:pt idx="201">
                  <c:v>8.4035198000000002E-4</c:v>
                </c:pt>
                <c:pt idx="202">
                  <c:v>6.4161488000000005E-4</c:v>
                </c:pt>
                <c:pt idx="203">
                  <c:v>4.6233633999999993E-4</c:v>
                </c:pt>
                <c:pt idx="204">
                  <c:v>3.4428749999999999E-4</c:v>
                </c:pt>
                <c:pt idx="205">
                  <c:v>3.0459195999999996E-4</c:v>
                </c:pt>
                <c:pt idx="206">
                  <c:v>3.3027731999999994E-4</c:v>
                </c:pt>
                <c:pt idx="207">
                  <c:v>3.9903103999999994E-4</c:v>
                </c:pt>
                <c:pt idx="208">
                  <c:v>4.7427095999999996E-4</c:v>
                </c:pt>
                <c:pt idx="209">
                  <c:v>5.2771725999999997E-4</c:v>
                </c:pt>
                <c:pt idx="210">
                  <c:v>5.4847309999999999E-4</c:v>
                </c:pt>
                <c:pt idx="211">
                  <c:v>5.4017075999999997E-4</c:v>
                </c:pt>
                <c:pt idx="212">
                  <c:v>5.0696141999999995E-4</c:v>
                </c:pt>
                <c:pt idx="213">
                  <c:v>4.597418799999999E-4</c:v>
                </c:pt>
                <c:pt idx="214">
                  <c:v>4.1407902000000001E-4</c:v>
                </c:pt>
                <c:pt idx="215">
                  <c:v>3.756807E-4</c:v>
                </c:pt>
                <c:pt idx="216">
                  <c:v>3.4817919999999991E-4</c:v>
                </c:pt>
                <c:pt idx="217">
                  <c:v>3.4324967999999995E-4</c:v>
                </c:pt>
                <c:pt idx="218">
                  <c:v>3.6711890000000003E-4</c:v>
                </c:pt>
                <c:pt idx="219">
                  <c:v>4.1226286000000008E-4</c:v>
                </c:pt>
                <c:pt idx="220">
                  <c:v>4.6908197999999998E-4</c:v>
                </c:pt>
                <c:pt idx="221">
                  <c:v>5.2071214000000009E-4</c:v>
                </c:pt>
                <c:pt idx="222">
                  <c:v>5.3991130000000001E-4</c:v>
                </c:pt>
                <c:pt idx="223">
                  <c:v>5.2019326E-4</c:v>
                </c:pt>
                <c:pt idx="224">
                  <c:v>4.7530874000000005E-4</c:v>
                </c:pt>
                <c:pt idx="225">
                  <c:v>4.3198092E-4</c:v>
                </c:pt>
                <c:pt idx="226">
                  <c:v>4.1823017999999994E-4</c:v>
                </c:pt>
                <c:pt idx="227">
                  <c:v>4.4495332000000002E-4</c:v>
                </c:pt>
                <c:pt idx="228">
                  <c:v>5.0151298000000006E-4</c:v>
                </c:pt>
                <c:pt idx="229">
                  <c:v>5.6663444000000008E-4</c:v>
                </c:pt>
                <c:pt idx="230">
                  <c:v>6.3383147999999999E-4</c:v>
                </c:pt>
                <c:pt idx="231">
                  <c:v>7.0025015999999993E-4</c:v>
                </c:pt>
                <c:pt idx="232">
                  <c:v>7.5317755999999999E-4</c:v>
                </c:pt>
                <c:pt idx="233">
                  <c:v>7.7756567999999991E-4</c:v>
                </c:pt>
                <c:pt idx="234">
                  <c:v>7.7367395999999996E-4</c:v>
                </c:pt>
                <c:pt idx="235">
                  <c:v>7.4305909999999994E-4</c:v>
                </c:pt>
                <c:pt idx="236">
                  <c:v>7.0310412000000003E-4</c:v>
                </c:pt>
                <c:pt idx="237">
                  <c:v>6.9402343999999997E-4</c:v>
                </c:pt>
                <c:pt idx="238">
                  <c:v>7.308650599999999E-4</c:v>
                </c:pt>
                <c:pt idx="239">
                  <c:v>7.9313257999999995E-4</c:v>
                </c:pt>
                <c:pt idx="240">
                  <c:v>8.4631941999999995E-4</c:v>
                </c:pt>
                <c:pt idx="241">
                  <c:v>8.6811304000000006E-4</c:v>
                </c:pt>
                <c:pt idx="242">
                  <c:v>8.5929179999999993E-4</c:v>
                </c:pt>
                <c:pt idx="243">
                  <c:v>8.4917332000000007E-4</c:v>
                </c:pt>
                <c:pt idx="244">
                  <c:v>8.7485873999999992E-4</c:v>
                </c:pt>
                <c:pt idx="245">
                  <c:v>9.5165541999999988E-4</c:v>
                </c:pt>
                <c:pt idx="246">
                  <c:v>1.0515428800000001E-3</c:v>
                </c:pt>
                <c:pt idx="247">
                  <c:v>1.14260914E-3</c:v>
                </c:pt>
                <c:pt idx="248">
                  <c:v>1.1999472000000001E-3</c:v>
                </c:pt>
                <c:pt idx="249">
                  <c:v>1.2082493999999999E-3</c:v>
                </c:pt>
                <c:pt idx="250">
                  <c:v>1.1890502000000002E-3</c:v>
                </c:pt>
                <c:pt idx="251">
                  <c:v>1.1802290000000001E-3</c:v>
                </c:pt>
                <c:pt idx="252">
                  <c:v>1.1937202E-3</c:v>
                </c:pt>
                <c:pt idx="253">
                  <c:v>1.2458691999999998E-3</c:v>
                </c:pt>
                <c:pt idx="254">
                  <c:v>1.3480917999999999E-3</c:v>
                </c:pt>
                <c:pt idx="255">
                  <c:v>1.4754808000000002E-3</c:v>
                </c:pt>
                <c:pt idx="256">
                  <c:v>1.6031291999999999E-3</c:v>
                </c:pt>
                <c:pt idx="257">
                  <c:v>1.7196214000000001E-3</c:v>
                </c:pt>
                <c:pt idx="258">
                  <c:v>1.8143200000000001E-3</c:v>
                </c:pt>
                <c:pt idx="259">
                  <c:v>1.8957866E-3</c:v>
                </c:pt>
                <c:pt idx="260">
                  <c:v>1.9891878000000002E-3</c:v>
                </c:pt>
                <c:pt idx="261">
                  <c:v>2.1253980000000001E-3</c:v>
                </c:pt>
                <c:pt idx="262">
                  <c:v>2.3288051999999998E-3</c:v>
                </c:pt>
                <c:pt idx="263">
                  <c:v>2.5926638000000001E-3</c:v>
                </c:pt>
                <c:pt idx="264">
                  <c:v>2.8879156000000002E-3</c:v>
                </c:pt>
                <c:pt idx="265">
                  <c:v>3.1810917999999999E-3</c:v>
                </c:pt>
                <c:pt idx="266">
                  <c:v>3.4301619999999996E-3</c:v>
                </c:pt>
                <c:pt idx="267">
                  <c:v>3.6192995999999996E-3</c:v>
                </c:pt>
                <c:pt idx="268">
                  <c:v>3.7723738000000001E-3</c:v>
                </c:pt>
                <c:pt idx="269">
                  <c:v>3.9111785999999997E-3</c:v>
                </c:pt>
                <c:pt idx="270">
                  <c:v>4.0585451999999994E-3</c:v>
                </c:pt>
                <c:pt idx="271">
                  <c:v>4.2383426000000002E-3</c:v>
                </c:pt>
                <c:pt idx="272">
                  <c:v>4.4285180000000002E-3</c:v>
                </c:pt>
                <c:pt idx="273">
                  <c:v>4.5943054000000001E-3</c:v>
                </c:pt>
                <c:pt idx="274">
                  <c:v>4.7395961999999996E-3</c:v>
                </c:pt>
                <c:pt idx="275">
                  <c:v>4.8768442E-3</c:v>
                </c:pt>
                <c:pt idx="276">
                  <c:v>5.0242106000000005E-3</c:v>
                </c:pt>
                <c:pt idx="277">
                  <c:v>5.2146455999999997E-3</c:v>
                </c:pt>
                <c:pt idx="278">
                  <c:v>5.4489270000000001E-3</c:v>
                </c:pt>
                <c:pt idx="279">
                  <c:v>5.6710146000000005E-3</c:v>
                </c:pt>
                <c:pt idx="280">
                  <c:v>5.8329099999999993E-3</c:v>
                </c:pt>
                <c:pt idx="281">
                  <c:v>5.9115228000000001E-3</c:v>
                </c:pt>
                <c:pt idx="282">
                  <c:v>5.909966E-3</c:v>
                </c:pt>
                <c:pt idx="283">
                  <c:v>5.8609304000000004E-3</c:v>
                </c:pt>
                <c:pt idx="284">
                  <c:v>5.8090408E-3</c:v>
                </c:pt>
                <c:pt idx="285">
                  <c:v>5.7597457999999995E-3</c:v>
                </c:pt>
                <c:pt idx="286">
                  <c:v>5.6907325999999998E-3</c:v>
                </c:pt>
                <c:pt idx="287">
                  <c:v>5.5835805999999997E-3</c:v>
                </c:pt>
                <c:pt idx="288">
                  <c:v>5.4442569999999992E-3</c:v>
                </c:pt>
                <c:pt idx="289">
                  <c:v>5.3057117999999997E-3</c:v>
                </c:pt>
                <c:pt idx="290">
                  <c:v>5.2050459999999996E-3</c:v>
                </c:pt>
                <c:pt idx="291">
                  <c:v>5.1487458E-3</c:v>
                </c:pt>
                <c:pt idx="292">
                  <c:v>5.1103474000000005E-3</c:v>
                </c:pt>
                <c:pt idx="293">
                  <c:v>5.0436694000000008E-3</c:v>
                </c:pt>
                <c:pt idx="294">
                  <c:v>4.9051240000000003E-3</c:v>
                </c:pt>
                <c:pt idx="295">
                  <c:v>4.6895226000000009E-3</c:v>
                </c:pt>
                <c:pt idx="296">
                  <c:v>4.4264424000000002E-3</c:v>
                </c:pt>
                <c:pt idx="297">
                  <c:v>4.1589516000000003E-3</c:v>
                </c:pt>
                <c:pt idx="298">
                  <c:v>3.9257077999999999E-3</c:v>
                </c:pt>
                <c:pt idx="299">
                  <c:v>3.7477266E-3</c:v>
                </c:pt>
                <c:pt idx="300">
                  <c:v>3.6177431999999997E-3</c:v>
                </c:pt>
                <c:pt idx="301">
                  <c:v>3.5240824000000006E-3</c:v>
                </c:pt>
                <c:pt idx="302">
                  <c:v>3.4576635999999999E-3</c:v>
                </c:pt>
                <c:pt idx="303">
                  <c:v>3.4068118000000003E-3</c:v>
                </c:pt>
                <c:pt idx="304">
                  <c:v>3.3538843999999998E-3</c:v>
                </c:pt>
                <c:pt idx="305">
                  <c:v>3.2874658000000001E-3</c:v>
                </c:pt>
                <c:pt idx="306">
                  <c:v>3.1945834000000005E-3</c:v>
                </c:pt>
                <c:pt idx="307">
                  <c:v>3.0656378000000002E-3</c:v>
                </c:pt>
                <c:pt idx="308">
                  <c:v>2.9081528000000001E-3</c:v>
                </c:pt>
                <c:pt idx="309">
                  <c:v>2.7504084000000003E-3</c:v>
                </c:pt>
                <c:pt idx="310">
                  <c:v>2.6201654E-3</c:v>
                </c:pt>
                <c:pt idx="311">
                  <c:v>2.5381798000000001E-3</c:v>
                </c:pt>
                <c:pt idx="312">
                  <c:v>2.5057488000000002E-3</c:v>
                </c:pt>
                <c:pt idx="313">
                  <c:v>2.5018569999999997E-3</c:v>
                </c:pt>
                <c:pt idx="314">
                  <c:v>2.5013380000000001E-3</c:v>
                </c:pt>
                <c:pt idx="315">
                  <c:v>2.4798038000000003E-3</c:v>
                </c:pt>
                <c:pt idx="316">
                  <c:v>2.4248008000000002E-3</c:v>
                </c:pt>
                <c:pt idx="317">
                  <c:v>2.3493014E-3</c:v>
                </c:pt>
                <c:pt idx="318">
                  <c:v>2.2680942000000001E-3</c:v>
                </c:pt>
                <c:pt idx="319">
                  <c:v>2.1736552000000001E-3</c:v>
                </c:pt>
                <c:pt idx="320">
                  <c:v>2.0504173999999998E-3</c:v>
                </c:pt>
                <c:pt idx="321">
                  <c:v>1.8825545999999998E-3</c:v>
                </c:pt>
                <c:pt idx="322">
                  <c:v>1.6765530000000001E-3</c:v>
                </c:pt>
                <c:pt idx="323">
                  <c:v>1.4702917999999999E-3</c:v>
                </c:pt>
                <c:pt idx="324">
                  <c:v>1.3125473999999998E-3</c:v>
                </c:pt>
                <c:pt idx="325">
                  <c:v>1.2323780000000001E-3</c:v>
                </c:pt>
                <c:pt idx="326">
                  <c:v>1.2204434E-3</c:v>
                </c:pt>
                <c:pt idx="327">
                  <c:v>1.2274484000000003E-3</c:v>
                </c:pt>
                <c:pt idx="328">
                  <c:v>1.1963147200000001E-3</c:v>
                </c:pt>
                <c:pt idx="329">
                  <c:v>1.1034323400000001E-3</c:v>
                </c:pt>
                <c:pt idx="330">
                  <c:v>9.7033550000000007E-4</c:v>
                </c:pt>
                <c:pt idx="331">
                  <c:v>8.4372485999999994E-4</c:v>
                </c:pt>
                <c:pt idx="332">
                  <c:v>7.5914486000000004E-4</c:v>
                </c:pt>
                <c:pt idx="333">
                  <c:v>7.3216228000000003E-4</c:v>
                </c:pt>
                <c:pt idx="334">
                  <c:v>7.5058307999999988E-4</c:v>
                </c:pt>
                <c:pt idx="335">
                  <c:v>7.8405187999999997E-4</c:v>
                </c:pt>
                <c:pt idx="336">
                  <c:v>8.110344799999999E-4</c:v>
                </c:pt>
                <c:pt idx="337">
                  <c:v>8.2789860000000008E-4</c:v>
                </c:pt>
                <c:pt idx="338">
                  <c:v>8.3386590000000002E-4</c:v>
                </c:pt>
                <c:pt idx="339">
                  <c:v>8.3412535999999988E-4</c:v>
                </c:pt>
                <c:pt idx="340">
                  <c:v>8.2737969999999996E-4</c:v>
                </c:pt>
                <c:pt idx="341">
                  <c:v>7.9987819999999992E-4</c:v>
                </c:pt>
                <c:pt idx="342">
                  <c:v>7.3890792000000003E-4</c:v>
                </c:pt>
                <c:pt idx="343">
                  <c:v>6.4187436000000004E-4</c:v>
                </c:pt>
                <c:pt idx="344">
                  <c:v>5.1682042000000014E-4</c:v>
                </c:pt>
                <c:pt idx="345">
                  <c:v>3.9591766000000004E-4</c:v>
                </c:pt>
                <c:pt idx="346">
                  <c:v>3.2431001999999999E-4</c:v>
                </c:pt>
                <c:pt idx="347">
                  <c:v>3.3053675999999998E-4</c:v>
                </c:pt>
                <c:pt idx="348">
                  <c:v>4.1096564E-4</c:v>
                </c:pt>
                <c:pt idx="349">
                  <c:v>5.2538219999999998E-4</c:v>
                </c:pt>
                <c:pt idx="350">
                  <c:v>6.2890196000000014E-4</c:v>
                </c:pt>
                <c:pt idx="351">
                  <c:v>6.9116948000000008E-4</c:v>
                </c:pt>
                <c:pt idx="352">
                  <c:v>7.0414187999999999E-4</c:v>
                </c:pt>
                <c:pt idx="353">
                  <c:v>6.8390493999999997E-4</c:v>
                </c:pt>
                <c:pt idx="354">
                  <c:v>6.6418689999999997E-4</c:v>
                </c:pt>
                <c:pt idx="355">
                  <c:v>6.4991726000000001E-4</c:v>
                </c:pt>
                <c:pt idx="356">
                  <c:v>6.3097755999999994E-4</c:v>
                </c:pt>
                <c:pt idx="357">
                  <c:v>6.0970284000000006E-4</c:v>
                </c:pt>
                <c:pt idx="358">
                  <c:v>5.8972533999999998E-4</c:v>
                </c:pt>
                <c:pt idx="359">
                  <c:v>5.6845060000000006E-4</c:v>
                </c:pt>
                <c:pt idx="360">
                  <c:v>5.5340260000000003E-4</c:v>
                </c:pt>
                <c:pt idx="361">
                  <c:v>5.4198688000000001E-4</c:v>
                </c:pt>
                <c:pt idx="362">
                  <c:v>5.0229132E-4</c:v>
                </c:pt>
                <c:pt idx="363">
                  <c:v>4.2679196000000005E-4</c:v>
                </c:pt>
                <c:pt idx="364">
                  <c:v>3.3183399199999996E-4</c:v>
                </c:pt>
                <c:pt idx="365">
                  <c:v>2.4647561200000001E-4</c:v>
                </c:pt>
                <c:pt idx="366">
                  <c:v>2.0833675199999997E-4</c:v>
                </c:pt>
                <c:pt idx="367">
                  <c:v>2.3895163199999999E-4</c:v>
                </c:pt>
                <c:pt idx="368">
                  <c:v>3.0848369200000002E-4</c:v>
                </c:pt>
                <c:pt idx="369">
                  <c:v>3.7438347999999998E-4</c:v>
                </c:pt>
                <c:pt idx="370">
                  <c:v>3.9410151999999998E-4</c:v>
                </c:pt>
                <c:pt idx="371">
                  <c:v>3.39098548E-4</c:v>
                </c:pt>
                <c:pt idx="372">
                  <c:v>2.2130914800000002E-4</c:v>
                </c:pt>
                <c:pt idx="373">
                  <c:v>7.316432800000001E-5</c:v>
                </c:pt>
                <c:pt idx="374">
                  <c:v>-6.5899792000000007E-5</c:v>
                </c:pt>
                <c:pt idx="375">
                  <c:v>-1.33356272E-4</c:v>
                </c:pt>
                <c:pt idx="376">
                  <c:v>-9.3401280000000002E-5</c:v>
                </c:pt>
                <c:pt idx="377">
                  <c:v>4.5662840000000016E-5</c:v>
                </c:pt>
                <c:pt idx="378">
                  <c:v>2.5425904000000001E-4</c:v>
                </c:pt>
                <c:pt idx="379">
                  <c:v>4.7453039999999995E-4</c:v>
                </c:pt>
                <c:pt idx="380">
                  <c:v>6.2890195999999992E-4</c:v>
                </c:pt>
                <c:pt idx="381">
                  <c:v>6.8442383999999998E-4</c:v>
                </c:pt>
                <c:pt idx="382">
                  <c:v>6.5873850000000003E-4</c:v>
                </c:pt>
                <c:pt idx="383">
                  <c:v>5.8816863999999996E-4</c:v>
                </c:pt>
                <c:pt idx="384">
                  <c:v>5.1863655999999998E-4</c:v>
                </c:pt>
                <c:pt idx="385">
                  <c:v>4.8983784000000002E-4</c:v>
                </c:pt>
                <c:pt idx="386">
                  <c:v>5.1474484000000004E-4</c:v>
                </c:pt>
                <c:pt idx="387">
                  <c:v>5.7156394000000001E-4</c:v>
                </c:pt>
                <c:pt idx="388">
                  <c:v>6.3642593999999986E-4</c:v>
                </c:pt>
                <c:pt idx="389">
                  <c:v>6.9713677999999992E-4</c:v>
                </c:pt>
                <c:pt idx="390">
                  <c:v>7.4124293999999996E-4</c:v>
                </c:pt>
                <c:pt idx="391">
                  <c:v>7.5758816000000002E-4</c:v>
                </c:pt>
                <c:pt idx="392">
                  <c:v>7.5732871999999998E-4</c:v>
                </c:pt>
                <c:pt idx="393">
                  <c:v>7.5188032000000004E-4</c:v>
                </c:pt>
                <c:pt idx="394">
                  <c:v>7.3320005999999991E-4</c:v>
                </c:pt>
                <c:pt idx="395">
                  <c:v>7.0310407999999997E-4</c:v>
                </c:pt>
                <c:pt idx="396">
                  <c:v>6.6937583999999994E-4</c:v>
                </c:pt>
                <c:pt idx="397">
                  <c:v>6.2604801999999995E-4</c:v>
                </c:pt>
                <c:pt idx="398">
                  <c:v>5.6767221999999996E-4</c:v>
                </c:pt>
                <c:pt idx="399">
                  <c:v>5.0410745999999995E-4</c:v>
                </c:pt>
                <c:pt idx="400">
                  <c:v>4.3483484000000005E-4</c:v>
                </c:pt>
                <c:pt idx="401">
                  <c:v>3.4921700000000003E-4</c:v>
                </c:pt>
                <c:pt idx="402">
                  <c:v>2.5866964800000001E-4</c:v>
                </c:pt>
                <c:pt idx="403">
                  <c:v>1.8913758800000001E-4</c:v>
                </c:pt>
                <c:pt idx="404">
                  <c:v>1.56187688E-4</c:v>
                </c:pt>
                <c:pt idx="405">
                  <c:v>1.68900648E-4</c:v>
                </c:pt>
                <c:pt idx="406">
                  <c:v>2.30389828E-4</c:v>
                </c:pt>
                <c:pt idx="407">
                  <c:v>3.0537030000000001E-4</c:v>
                </c:pt>
                <c:pt idx="408">
                  <c:v>3.5310872000000003E-4</c:v>
                </c:pt>
                <c:pt idx="409">
                  <c:v>3.7879408000000001E-4</c:v>
                </c:pt>
                <c:pt idx="410">
                  <c:v>3.9980938000000005E-4</c:v>
                </c:pt>
                <c:pt idx="411">
                  <c:v>4.2367860000000002E-4</c:v>
                </c:pt>
                <c:pt idx="412">
                  <c:v>4.6882256000000002E-4</c:v>
                </c:pt>
                <c:pt idx="413">
                  <c:v>5.3861408000000009E-4</c:v>
                </c:pt>
                <c:pt idx="414">
                  <c:v>6.0710836000000005E-4</c:v>
                </c:pt>
                <c:pt idx="415">
                  <c:v>6.5796015999999998E-4</c:v>
                </c:pt>
                <c:pt idx="416">
                  <c:v>6.8753723999999991E-4</c:v>
                </c:pt>
                <c:pt idx="417">
                  <c:v>6.9142895999999997E-4</c:v>
                </c:pt>
                <c:pt idx="418">
                  <c:v>6.7741876000000005E-4</c:v>
                </c:pt>
                <c:pt idx="419">
                  <c:v>6.5873850000000014E-4</c:v>
                </c:pt>
                <c:pt idx="420">
                  <c:v>6.3850156000000002E-4</c:v>
                </c:pt>
                <c:pt idx="421">
                  <c:v>6.2397245999999999E-4</c:v>
                </c:pt>
                <c:pt idx="422">
                  <c:v>6.2734528000000004E-4</c:v>
                </c:pt>
                <c:pt idx="423">
                  <c:v>6.5925740000000004E-4</c:v>
                </c:pt>
                <c:pt idx="424">
                  <c:v>7.1633595999999998E-4</c:v>
                </c:pt>
                <c:pt idx="425">
                  <c:v>7.8327353999999992E-4</c:v>
                </c:pt>
                <c:pt idx="426">
                  <c:v>8.4580051999999983E-4</c:v>
                </c:pt>
                <c:pt idx="427">
                  <c:v>8.8653385999999993E-4</c:v>
                </c:pt>
                <c:pt idx="428">
                  <c:v>8.8990668000000009E-4</c:v>
                </c:pt>
                <c:pt idx="429">
                  <c:v>8.6084850000000006E-4</c:v>
                </c:pt>
                <c:pt idx="430">
                  <c:v>8.1959626000000006E-4</c:v>
                </c:pt>
                <c:pt idx="431">
                  <c:v>7.7704678000000001E-4</c:v>
                </c:pt>
                <c:pt idx="432">
                  <c:v>7.5239922000000005E-4</c:v>
                </c:pt>
                <c:pt idx="433">
                  <c:v>7.5706927999999994E-4</c:v>
                </c:pt>
                <c:pt idx="434">
                  <c:v>7.692633399999999E-4</c:v>
                </c:pt>
                <c:pt idx="435">
                  <c:v>7.5706929999999997E-4</c:v>
                </c:pt>
                <c:pt idx="436">
                  <c:v>7.0050964000000003E-4</c:v>
                </c:pt>
                <c:pt idx="437">
                  <c:v>5.8868753999999997E-4</c:v>
                </c:pt>
                <c:pt idx="438">
                  <c:v>4.4313720000000004E-4</c:v>
                </c:pt>
                <c:pt idx="439">
                  <c:v>3.0718644000000001E-4</c:v>
                </c:pt>
                <c:pt idx="440">
                  <c:v>2.0133164E-4</c:v>
                </c:pt>
                <c:pt idx="441">
                  <c:v>1.3776688E-4</c:v>
                </c:pt>
                <c:pt idx="442">
                  <c:v>1.3050234E-4</c:v>
                </c:pt>
                <c:pt idx="443">
                  <c:v>1.6941954000000001E-4</c:v>
                </c:pt>
                <c:pt idx="444">
                  <c:v>2.2831424000000004E-4</c:v>
                </c:pt>
                <c:pt idx="445">
                  <c:v>2.9758686E-4</c:v>
                </c:pt>
                <c:pt idx="446">
                  <c:v>3.5751933999999999E-4</c:v>
                </c:pt>
                <c:pt idx="447">
                  <c:v>3.8969090000000003E-4</c:v>
                </c:pt>
                <c:pt idx="448">
                  <c:v>3.8813422000000004E-4</c:v>
                </c:pt>
                <c:pt idx="449">
                  <c:v>3.6192995999999994E-4</c:v>
                </c:pt>
                <c:pt idx="450">
                  <c:v>3.2638557999999996E-4</c:v>
                </c:pt>
                <c:pt idx="451">
                  <c:v>2.9317624000000004E-4</c:v>
                </c:pt>
                <c:pt idx="452">
                  <c:v>2.6826922000000006E-4</c:v>
                </c:pt>
                <c:pt idx="453">
                  <c:v>2.5244290000000006E-4</c:v>
                </c:pt>
                <c:pt idx="454">
                  <c:v>2.3972996000000001E-4</c:v>
                </c:pt>
                <c:pt idx="455">
                  <c:v>2.1741743999999997E-4</c:v>
                </c:pt>
                <c:pt idx="456">
                  <c:v>1.9795884000000001E-4</c:v>
                </c:pt>
                <c:pt idx="457">
                  <c:v>1.9536435999999998E-4</c:v>
                </c:pt>
                <c:pt idx="458">
                  <c:v>2.2156860000000002E-4</c:v>
                </c:pt>
                <c:pt idx="459">
                  <c:v>2.8643059999999999E-4</c:v>
                </c:pt>
                <c:pt idx="460">
                  <c:v>3.9150703999999998E-4</c:v>
                </c:pt>
                <c:pt idx="461">
                  <c:v>5.1474484000000004E-4</c:v>
                </c:pt>
                <c:pt idx="462">
                  <c:v>6.2345355999999998E-4</c:v>
                </c:pt>
                <c:pt idx="463">
                  <c:v>6.9869348000000005E-4</c:v>
                </c:pt>
                <c:pt idx="464">
                  <c:v>7.2982723999999997E-4</c:v>
                </c:pt>
                <c:pt idx="465">
                  <c:v>7.1944931999999996E-4</c:v>
                </c:pt>
                <c:pt idx="466">
                  <c:v>6.9869348000000005E-4</c:v>
                </c:pt>
                <c:pt idx="467">
                  <c:v>7.0258519999999989E-4</c:v>
                </c:pt>
                <c:pt idx="468">
                  <c:v>7.3060558000000002E-4</c:v>
                </c:pt>
                <c:pt idx="469">
                  <c:v>7.7159836000000005E-4</c:v>
                </c:pt>
                <c:pt idx="470">
                  <c:v>8.1259113999999997E-4</c:v>
                </c:pt>
                <c:pt idx="471">
                  <c:v>8.240068600000001E-4</c:v>
                </c:pt>
                <c:pt idx="472">
                  <c:v>7.9494868000000007E-4</c:v>
                </c:pt>
                <c:pt idx="473">
                  <c:v>7.6096099999999989E-4</c:v>
                </c:pt>
                <c:pt idx="474">
                  <c:v>7.7652788000000001E-4</c:v>
                </c:pt>
                <c:pt idx="475">
                  <c:v>8.6655640000000002E-4</c:v>
                </c:pt>
                <c:pt idx="476">
                  <c:v>1.02170622E-3</c:v>
                </c:pt>
                <c:pt idx="477">
                  <c:v>1.2082493399999999E-3</c:v>
                </c:pt>
                <c:pt idx="478">
                  <c:v>1.3618426E-3</c:v>
                </c:pt>
                <c:pt idx="479">
                  <c:v>1.4329313999999998E-3</c:v>
                </c:pt>
                <c:pt idx="480">
                  <c:v>1.4277423999999998E-3</c:v>
                </c:pt>
                <c:pt idx="481">
                  <c:v>1.3745555999999999E-3</c:v>
                </c:pt>
                <c:pt idx="482">
                  <c:v>1.2974995999999999E-3</c:v>
                </c:pt>
                <c:pt idx="483">
                  <c:v>1.2297835999999999E-3</c:v>
                </c:pt>
                <c:pt idx="484">
                  <c:v>1.1786723999999999E-3</c:v>
                </c:pt>
                <c:pt idx="485">
                  <c:v>1.1376795999999997E-3</c:v>
                </c:pt>
                <c:pt idx="486">
                  <c:v>1.1174425999999997E-3</c:v>
                </c:pt>
                <c:pt idx="487">
                  <c:v>1.1138101999999999E-3</c:v>
                </c:pt>
                <c:pt idx="488">
                  <c:v>1.1018756000000002E-3</c:v>
                </c:pt>
                <c:pt idx="489">
                  <c:v>1.056991E-3</c:v>
                </c:pt>
                <c:pt idx="490">
                  <c:v>9.5943854000000008E-4</c:v>
                </c:pt>
                <c:pt idx="491">
                  <c:v>8.1129382000000012E-4</c:v>
                </c:pt>
                <c:pt idx="492">
                  <c:v>6.4810110000000003E-4</c:v>
                </c:pt>
                <c:pt idx="493">
                  <c:v>5.0955588000000003E-4</c:v>
                </c:pt>
                <c:pt idx="494">
                  <c:v>4.2912699999999996E-4</c:v>
                </c:pt>
                <c:pt idx="495">
                  <c:v>4.1926797999999996E-4</c:v>
                </c:pt>
                <c:pt idx="496">
                  <c:v>4.6389304000000006E-4</c:v>
                </c:pt>
                <c:pt idx="497">
                  <c:v>5.3627901999999999E-4</c:v>
                </c:pt>
                <c:pt idx="498">
                  <c:v>6.0425440000000006E-4</c:v>
                </c:pt>
                <c:pt idx="499">
                  <c:v>6.4317159999999999E-4</c:v>
                </c:pt>
                <c:pt idx="500">
                  <c:v>6.4291216000000005E-4</c:v>
                </c:pt>
                <c:pt idx="501">
                  <c:v>6.0607054000000001E-4</c:v>
                </c:pt>
                <c:pt idx="502">
                  <c:v>5.4198688000000001E-4</c:v>
                </c:pt>
                <c:pt idx="503">
                  <c:v>4.6908200000000001E-4</c:v>
                </c:pt>
                <c:pt idx="504">
                  <c:v>4.0058771999999999E-4</c:v>
                </c:pt>
                <c:pt idx="505">
                  <c:v>3.4999536E-4</c:v>
                </c:pt>
                <c:pt idx="506">
                  <c:v>3.3105565999999999E-4</c:v>
                </c:pt>
                <c:pt idx="507">
                  <c:v>3.4299027999999996E-4</c:v>
                </c:pt>
                <c:pt idx="508">
                  <c:v>3.7879409999999993E-4</c:v>
                </c:pt>
                <c:pt idx="509">
                  <c:v>4.1848964000000007E-4</c:v>
                </c:pt>
                <c:pt idx="510">
                  <c:v>4.5014229999999999E-4</c:v>
                </c:pt>
                <c:pt idx="511">
                  <c:v>4.6726586E-4</c:v>
                </c:pt>
                <c:pt idx="512">
                  <c:v>4.6363357999999993E-4</c:v>
                </c:pt>
                <c:pt idx="513">
                  <c:v>4.4962338000000001E-4</c:v>
                </c:pt>
                <c:pt idx="514">
                  <c:v>4.5118008000000003E-4</c:v>
                </c:pt>
                <c:pt idx="515">
                  <c:v>4.6622805999999999E-4</c:v>
                </c:pt>
                <c:pt idx="516">
                  <c:v>4.7271426000000005E-4</c:v>
                </c:pt>
                <c:pt idx="517">
                  <c:v>4.7323315999999994E-4</c:v>
                </c:pt>
                <c:pt idx="518">
                  <c:v>4.6311469999999995E-4</c:v>
                </c:pt>
                <c:pt idx="519">
                  <c:v>4.4080216000000002E-4</c:v>
                </c:pt>
                <c:pt idx="520">
                  <c:v>4.2990534000000001E-4</c:v>
                </c:pt>
                <c:pt idx="521">
                  <c:v>4.5014229999999999E-4</c:v>
                </c:pt>
                <c:pt idx="522">
                  <c:v>4.8828116000000003E-4</c:v>
                </c:pt>
                <c:pt idx="523">
                  <c:v>5.2538222000000012E-4</c:v>
                </c:pt>
                <c:pt idx="524">
                  <c:v>5.3965185999999997E-4</c:v>
                </c:pt>
                <c:pt idx="525">
                  <c:v>5.1163148000000006E-4</c:v>
                </c:pt>
                <c:pt idx="526">
                  <c:v>4.5247731999999993E-4</c:v>
                </c:pt>
                <c:pt idx="527">
                  <c:v>3.9332317999999999E-4</c:v>
                </c:pt>
                <c:pt idx="528">
                  <c:v>3.6763782000000001E-4</c:v>
                </c:pt>
                <c:pt idx="529">
                  <c:v>3.9851214000000005E-4</c:v>
                </c:pt>
                <c:pt idx="530">
                  <c:v>4.7556820000000007E-4</c:v>
                </c:pt>
                <c:pt idx="531">
                  <c:v>5.6507775999999998E-4</c:v>
                </c:pt>
                <c:pt idx="532">
                  <c:v>6.3123699999999999E-4</c:v>
                </c:pt>
                <c:pt idx="533">
                  <c:v>6.4887947999999992E-4</c:v>
                </c:pt>
                <c:pt idx="534">
                  <c:v>6.203402E-4</c:v>
                </c:pt>
                <c:pt idx="535">
                  <c:v>5.6637500000000004E-4</c:v>
                </c:pt>
                <c:pt idx="536">
                  <c:v>5.0488583999999995E-4</c:v>
                </c:pt>
                <c:pt idx="537">
                  <c:v>4.6000134000000003E-4</c:v>
                </c:pt>
                <c:pt idx="538">
                  <c:v>4.4651004000000006E-4</c:v>
                </c:pt>
                <c:pt idx="539">
                  <c:v>4.5922300000000009E-4</c:v>
                </c:pt>
                <c:pt idx="540">
                  <c:v>5.0073468000000007E-4</c:v>
                </c:pt>
                <c:pt idx="541">
                  <c:v>5.6767226000000001E-4</c:v>
                </c:pt>
                <c:pt idx="542">
                  <c:v>6.4965781999999997E-4</c:v>
                </c:pt>
                <c:pt idx="543">
                  <c:v>7.3812957999999998E-4</c:v>
                </c:pt>
                <c:pt idx="544">
                  <c:v>8.1440727999999992E-4</c:v>
                </c:pt>
                <c:pt idx="545">
                  <c:v>8.6136737999999993E-4</c:v>
                </c:pt>
                <c:pt idx="546">
                  <c:v>8.8964719999999988E-4</c:v>
                </c:pt>
                <c:pt idx="547">
                  <c:v>9.0806800000000005E-4</c:v>
                </c:pt>
                <c:pt idx="548">
                  <c:v>9.2726712000000002E-4</c:v>
                </c:pt>
                <c:pt idx="549">
                  <c:v>9.5736304000000019E-4</c:v>
                </c:pt>
                <c:pt idx="550">
                  <c:v>9.7811888E-4</c:v>
                </c:pt>
                <c:pt idx="551">
                  <c:v>9.6125476000000014E-4</c:v>
                </c:pt>
                <c:pt idx="552">
                  <c:v>8.9794946E-4</c:v>
                </c:pt>
                <c:pt idx="553">
                  <c:v>7.9572697999999995E-4</c:v>
                </c:pt>
                <c:pt idx="554">
                  <c:v>6.906506E-4</c:v>
                </c:pt>
                <c:pt idx="555">
                  <c:v>6.2942086000000003E-4</c:v>
                </c:pt>
                <c:pt idx="556">
                  <c:v>6.2397245999999999E-4</c:v>
                </c:pt>
                <c:pt idx="557">
                  <c:v>6.5899794000000007E-4</c:v>
                </c:pt>
                <c:pt idx="558">
                  <c:v>7.1166587999999995E-4</c:v>
                </c:pt>
                <c:pt idx="559">
                  <c:v>7.5084251999999992E-4</c:v>
                </c:pt>
                <c:pt idx="560">
                  <c:v>7.5525313999999998E-4</c:v>
                </c:pt>
                <c:pt idx="561">
                  <c:v>7.3397840000000007E-4</c:v>
                </c:pt>
                <c:pt idx="562">
                  <c:v>7.0803360000000004E-4</c:v>
                </c:pt>
                <c:pt idx="563">
                  <c:v>6.906506E-4</c:v>
                </c:pt>
                <c:pt idx="564">
                  <c:v>6.756026200000001E-4</c:v>
                </c:pt>
                <c:pt idx="565">
                  <c:v>6.5588457999999998E-4</c:v>
                </c:pt>
                <c:pt idx="566">
                  <c:v>6.1774572E-4</c:v>
                </c:pt>
                <c:pt idx="567">
                  <c:v>5.4484081999999997E-4</c:v>
                </c:pt>
                <c:pt idx="568">
                  <c:v>4.4910450000000009E-4</c:v>
                </c:pt>
                <c:pt idx="569">
                  <c:v>3.6504334E-4</c:v>
                </c:pt>
                <c:pt idx="570">
                  <c:v>3.0926202000000001E-4</c:v>
                </c:pt>
                <c:pt idx="571">
                  <c:v>2.9654908000000002E-4</c:v>
                </c:pt>
                <c:pt idx="572">
                  <c:v>3.3961745999999996E-4</c:v>
                </c:pt>
                <c:pt idx="573">
                  <c:v>4.0889007999999998E-4</c:v>
                </c:pt>
                <c:pt idx="574">
                  <c:v>4.8075717999999994E-4</c:v>
                </c:pt>
                <c:pt idx="575">
                  <c:v>5.6300219999999991E-4</c:v>
                </c:pt>
                <c:pt idx="576">
                  <c:v>6.5095505999999991E-4</c:v>
                </c:pt>
                <c:pt idx="577">
                  <c:v>7.4202130000000004E-4</c:v>
                </c:pt>
                <c:pt idx="578">
                  <c:v>8.3905494000000003E-4</c:v>
                </c:pt>
                <c:pt idx="579">
                  <c:v>9.1922431999999997E-4</c:v>
                </c:pt>
                <c:pt idx="580">
                  <c:v>9.5840096000000005E-4</c:v>
                </c:pt>
                <c:pt idx="581">
                  <c:v>9.5917932000000002E-4</c:v>
                </c:pt>
                <c:pt idx="582">
                  <c:v>9.233755E-4</c:v>
                </c:pt>
                <c:pt idx="583">
                  <c:v>8.585133999999999E-4</c:v>
                </c:pt>
                <c:pt idx="584">
                  <c:v>7.8872193999999997E-4</c:v>
                </c:pt>
                <c:pt idx="585">
                  <c:v>7.2878946000000009E-4</c:v>
                </c:pt>
                <c:pt idx="586">
                  <c:v>6.9168837999999998E-4</c:v>
                </c:pt>
                <c:pt idx="587">
                  <c:v>6.8234825999999998E-4</c:v>
                </c:pt>
                <c:pt idx="588">
                  <c:v>6.9506121999999995E-4</c:v>
                </c:pt>
                <c:pt idx="589">
                  <c:v>7.1633596000000009E-4</c:v>
                </c:pt>
                <c:pt idx="590">
                  <c:v>7.4046462000000005E-4</c:v>
                </c:pt>
                <c:pt idx="591">
                  <c:v>7.5395592000000006E-4</c:v>
                </c:pt>
                <c:pt idx="592">
                  <c:v>7.4824805999999995E-4</c:v>
                </c:pt>
                <c:pt idx="593">
                  <c:v>7.2878946000000009E-4</c:v>
                </c:pt>
                <c:pt idx="594">
                  <c:v>7.0076908000000007E-4</c:v>
                </c:pt>
                <c:pt idx="595">
                  <c:v>6.6626249999999999E-4</c:v>
                </c:pt>
                <c:pt idx="596">
                  <c:v>6.2993978000000007E-4</c:v>
                </c:pt>
                <c:pt idx="597">
                  <c:v>6.0140049999999994E-4</c:v>
                </c:pt>
              </c:numCache>
            </c:numRef>
          </c:val>
          <c:smooth val="0"/>
        </c:ser>
        <c:ser>
          <c:idx val="14"/>
          <c:order val="14"/>
          <c:marker>
            <c:symbol val="none"/>
          </c:marker>
          <c:val>
            <c:numRef>
              <c:f>Sheet1!$DS$2:$DS$599</c:f>
              <c:numCache>
                <c:formatCode>0.00E+00</c:formatCode>
                <c:ptCount val="598"/>
                <c:pt idx="0">
                  <c:v>6.8753719999999996E-4</c:v>
                </c:pt>
                <c:pt idx="1">
                  <c:v>7.2775170000000003E-4</c:v>
                </c:pt>
                <c:pt idx="2">
                  <c:v>6.9298563999999996E-4</c:v>
                </c:pt>
                <c:pt idx="3">
                  <c:v>6.6340857999999995E-4</c:v>
                </c:pt>
                <c:pt idx="4">
                  <c:v>6.1930242000000013E-4</c:v>
                </c:pt>
                <c:pt idx="5">
                  <c:v>5.8427694000000004E-4</c:v>
                </c:pt>
                <c:pt idx="6">
                  <c:v>5.7260177999999998E-4</c:v>
                </c:pt>
                <c:pt idx="7">
                  <c:v>5.9361705999999993E-4</c:v>
                </c:pt>
                <c:pt idx="8">
                  <c:v>6.4394995999999996E-4</c:v>
                </c:pt>
                <c:pt idx="9">
                  <c:v>6.9687733999999999E-4</c:v>
                </c:pt>
                <c:pt idx="10">
                  <c:v>7.4331852000000006E-4</c:v>
                </c:pt>
                <c:pt idx="11">
                  <c:v>7.9858094000000005E-4</c:v>
                </c:pt>
                <c:pt idx="12">
                  <c:v>8.8523667999999985E-4</c:v>
                </c:pt>
                <c:pt idx="13">
                  <c:v>1.0152201999999999E-3</c:v>
                </c:pt>
                <c:pt idx="14">
                  <c:v>1.1719268399999999E-3</c:v>
                </c:pt>
                <c:pt idx="15">
                  <c:v>1.30087244E-3</c:v>
                </c:pt>
                <c:pt idx="16">
                  <c:v>1.3452379999999999E-3</c:v>
                </c:pt>
                <c:pt idx="17">
                  <c:v>1.2860837600000001E-3</c:v>
                </c:pt>
                <c:pt idx="18">
                  <c:v>1.1415711599999999E-3</c:v>
                </c:pt>
                <c:pt idx="19">
                  <c:v>9.7215158000000005E-4</c:v>
                </c:pt>
                <c:pt idx="20">
                  <c:v>8.5176776000000002E-4</c:v>
                </c:pt>
                <c:pt idx="21">
                  <c:v>8.2037460000000011E-4</c:v>
                </c:pt>
                <c:pt idx="22">
                  <c:v>8.7122643999999988E-4</c:v>
                </c:pt>
                <c:pt idx="23">
                  <c:v>9.7007603999999989E-4</c:v>
                </c:pt>
                <c:pt idx="24">
                  <c:v>1.0697040199999998E-3</c:v>
                </c:pt>
                <c:pt idx="25">
                  <c:v>1.1335282400000001E-3</c:v>
                </c:pt>
                <c:pt idx="26">
                  <c:v>1.1535057999999998E-3</c:v>
                </c:pt>
                <c:pt idx="27">
                  <c:v>1.1433871999999999E-3</c:v>
                </c:pt>
                <c:pt idx="28">
                  <c:v>1.1210748E-3</c:v>
                </c:pt>
                <c:pt idx="29">
                  <c:v>1.1068052000000001E-3</c:v>
                </c:pt>
                <c:pt idx="30">
                  <c:v>1.1057674E-3</c:v>
                </c:pt>
                <c:pt idx="31">
                  <c:v>1.1044702E-3</c:v>
                </c:pt>
                <c:pt idx="32">
                  <c:v>1.0922761999999999E-3</c:v>
                </c:pt>
                <c:pt idx="33">
                  <c:v>1.080601E-3</c:v>
                </c:pt>
                <c:pt idx="34">
                  <c:v>1.0795632E-3</c:v>
                </c:pt>
                <c:pt idx="35">
                  <c:v>1.093314E-3</c:v>
                </c:pt>
                <c:pt idx="36">
                  <c:v>1.1177019999999999E-3</c:v>
                </c:pt>
                <c:pt idx="37">
                  <c:v>1.1249666E-3</c:v>
                </c:pt>
                <c:pt idx="38">
                  <c:v>1.09279504E-3</c:v>
                </c:pt>
                <c:pt idx="39">
                  <c:v>1.0271547E-3</c:v>
                </c:pt>
                <c:pt idx="40">
                  <c:v>9.6021705999999995E-4</c:v>
                </c:pt>
                <c:pt idx="41">
                  <c:v>9.1792703999999997E-4</c:v>
                </c:pt>
                <c:pt idx="42">
                  <c:v>9.1118143999999993E-4</c:v>
                </c:pt>
                <c:pt idx="43">
                  <c:v>9.2908336000000011E-4</c:v>
                </c:pt>
                <c:pt idx="44">
                  <c:v>9.4205576000000002E-4</c:v>
                </c:pt>
                <c:pt idx="45">
                  <c:v>9.2882391999999996E-4</c:v>
                </c:pt>
                <c:pt idx="46">
                  <c:v>8.9276066E-4</c:v>
                </c:pt>
                <c:pt idx="47">
                  <c:v>8.4268712000000001E-4</c:v>
                </c:pt>
                <c:pt idx="48">
                  <c:v>7.85868E-4</c:v>
                </c:pt>
                <c:pt idx="49">
                  <c:v>7.4098349999999992E-4</c:v>
                </c:pt>
                <c:pt idx="50">
                  <c:v>7.1374145999999995E-4</c:v>
                </c:pt>
                <c:pt idx="51">
                  <c:v>7.0206629999999999E-4</c:v>
                </c:pt>
                <c:pt idx="52">
                  <c:v>7.1036864E-4</c:v>
                </c:pt>
                <c:pt idx="53">
                  <c:v>7.3397841999999999E-4</c:v>
                </c:pt>
                <c:pt idx="54">
                  <c:v>7.5706930000000007E-4</c:v>
                </c:pt>
                <c:pt idx="55">
                  <c:v>7.6874446000000014E-4</c:v>
                </c:pt>
                <c:pt idx="56">
                  <c:v>7.6978223999999991E-4</c:v>
                </c:pt>
                <c:pt idx="57">
                  <c:v>7.6044212000000002E-4</c:v>
                </c:pt>
                <c:pt idx="58">
                  <c:v>7.3735123999999993E-4</c:v>
                </c:pt>
                <c:pt idx="59">
                  <c:v>6.9609899999999994E-4</c:v>
                </c:pt>
                <c:pt idx="60">
                  <c:v>6.4369049999999999E-4</c:v>
                </c:pt>
                <c:pt idx="61">
                  <c:v>5.9413593999999991E-4</c:v>
                </c:pt>
                <c:pt idx="62">
                  <c:v>5.6663444000000008E-4</c:v>
                </c:pt>
                <c:pt idx="63">
                  <c:v>5.6429940000000001E-4</c:v>
                </c:pt>
                <c:pt idx="64">
                  <c:v>5.7649346000000008E-4</c:v>
                </c:pt>
                <c:pt idx="65">
                  <c:v>5.8012573999999999E-4</c:v>
                </c:pt>
                <c:pt idx="66">
                  <c:v>5.5469983999999997E-4</c:v>
                </c:pt>
                <c:pt idx="67">
                  <c:v>5.1266927999999996E-4</c:v>
                </c:pt>
                <c:pt idx="68">
                  <c:v>4.9139456000000007E-4</c:v>
                </c:pt>
                <c:pt idx="69">
                  <c:v>5.0799923999999999E-4</c:v>
                </c:pt>
                <c:pt idx="70">
                  <c:v>5.5262428000000001E-4</c:v>
                </c:pt>
                <c:pt idx="71">
                  <c:v>5.9206038000000005E-4</c:v>
                </c:pt>
                <c:pt idx="72">
                  <c:v>5.7363956000000007E-4</c:v>
                </c:pt>
                <c:pt idx="73">
                  <c:v>4.7971938000000003E-4</c:v>
                </c:pt>
                <c:pt idx="74">
                  <c:v>3.3702296800000006E-4</c:v>
                </c:pt>
                <c:pt idx="75">
                  <c:v>1.9147264400000004E-4</c:v>
                </c:pt>
                <c:pt idx="76">
                  <c:v>9.0028463999999988E-5</c:v>
                </c:pt>
                <c:pt idx="77">
                  <c:v>6.6678143999999995E-5</c:v>
                </c:pt>
                <c:pt idx="78">
                  <c:v>1.1467602400000001E-4</c:v>
                </c:pt>
                <c:pt idx="79">
                  <c:v>2.03926136E-4</c:v>
                </c:pt>
                <c:pt idx="80">
                  <c:v>3.0537030000000006E-4</c:v>
                </c:pt>
                <c:pt idx="81">
                  <c:v>4.0032828000000005E-4</c:v>
                </c:pt>
                <c:pt idx="82">
                  <c:v>4.6363359999999996E-4</c:v>
                </c:pt>
                <c:pt idx="83">
                  <c:v>4.8542721999999996E-4</c:v>
                </c:pt>
                <c:pt idx="84">
                  <c:v>4.8568667999999998E-4</c:v>
                </c:pt>
                <c:pt idx="85">
                  <c:v>4.8023827999999993E-4</c:v>
                </c:pt>
                <c:pt idx="86">
                  <c:v>4.8127606000000002E-4</c:v>
                </c:pt>
                <c:pt idx="87">
                  <c:v>5.0981533999999999E-4</c:v>
                </c:pt>
                <c:pt idx="88">
                  <c:v>5.5781321999999998E-4</c:v>
                </c:pt>
                <c:pt idx="89">
                  <c:v>5.9569262E-4</c:v>
                </c:pt>
                <c:pt idx="90">
                  <c:v>6.0658944000000002E-4</c:v>
                </c:pt>
                <c:pt idx="91">
                  <c:v>5.7934739999999994E-4</c:v>
                </c:pt>
                <c:pt idx="92">
                  <c:v>5.1889599999999992E-4</c:v>
                </c:pt>
                <c:pt idx="93">
                  <c:v>4.5896351999999999E-4</c:v>
                </c:pt>
                <c:pt idx="94">
                  <c:v>4.2860809999999995E-4</c:v>
                </c:pt>
                <c:pt idx="95">
                  <c:v>4.4054270000000001E-4</c:v>
                </c:pt>
                <c:pt idx="96">
                  <c:v>4.945078800000001E-4</c:v>
                </c:pt>
                <c:pt idx="97">
                  <c:v>5.7208283999999991E-4</c:v>
                </c:pt>
                <c:pt idx="98">
                  <c:v>6.5121447999999993E-4</c:v>
                </c:pt>
                <c:pt idx="99">
                  <c:v>7.0517965999999997E-4</c:v>
                </c:pt>
                <c:pt idx="100">
                  <c:v>7.1426034000000003E-4</c:v>
                </c:pt>
                <c:pt idx="101">
                  <c:v>6.7715928000000006E-4</c:v>
                </c:pt>
                <c:pt idx="102">
                  <c:v>6.2630748000000003E-4</c:v>
                </c:pt>
                <c:pt idx="103">
                  <c:v>6.0555164000000001E-4</c:v>
                </c:pt>
                <c:pt idx="104">
                  <c:v>6.5510622000000001E-4</c:v>
                </c:pt>
                <c:pt idx="105">
                  <c:v>7.8820302000000004E-4</c:v>
                </c:pt>
                <c:pt idx="106">
                  <c:v>9.750055800000001E-4</c:v>
                </c:pt>
                <c:pt idx="107">
                  <c:v>1.1571381400000001E-3</c:v>
                </c:pt>
                <c:pt idx="108">
                  <c:v>1.2770030399999999E-3</c:v>
                </c:pt>
                <c:pt idx="109">
                  <c:v>1.3008721999999999E-3</c:v>
                </c:pt>
                <c:pt idx="110">
                  <c:v>1.22641066E-3</c:v>
                </c:pt>
                <c:pt idx="111">
                  <c:v>1.09383274E-3</c:v>
                </c:pt>
                <c:pt idx="112">
                  <c:v>9.5632524000000018E-4</c:v>
                </c:pt>
                <c:pt idx="113">
                  <c:v>8.5462169999999998E-4</c:v>
                </c:pt>
                <c:pt idx="114">
                  <c:v>8.0869945999999997E-4</c:v>
                </c:pt>
                <c:pt idx="115">
                  <c:v>8.0792109999999989E-4</c:v>
                </c:pt>
                <c:pt idx="116">
                  <c:v>8.1855846000000005E-4</c:v>
                </c:pt>
                <c:pt idx="117">
                  <c:v>8.1103445999999998E-4</c:v>
                </c:pt>
                <c:pt idx="118">
                  <c:v>7.7315505999999996E-4</c:v>
                </c:pt>
                <c:pt idx="119">
                  <c:v>7.0647691999999995E-4</c:v>
                </c:pt>
                <c:pt idx="120">
                  <c:v>6.4213382000000011E-4</c:v>
                </c:pt>
                <c:pt idx="121">
                  <c:v>6.1074062000000004E-4</c:v>
                </c:pt>
                <c:pt idx="122">
                  <c:v>6.1125952000000005E-4</c:v>
                </c:pt>
                <c:pt idx="123">
                  <c:v>6.3642595999999999E-4</c:v>
                </c:pt>
                <c:pt idx="124">
                  <c:v>6.7638096000000004E-4</c:v>
                </c:pt>
                <c:pt idx="125">
                  <c:v>7.0984976000000003E-4</c:v>
                </c:pt>
                <c:pt idx="126">
                  <c:v>7.3475675999999993E-4</c:v>
                </c:pt>
                <c:pt idx="127">
                  <c:v>7.5655037999999993E-4</c:v>
                </c:pt>
                <c:pt idx="128">
                  <c:v>7.6796609999999995E-4</c:v>
                </c:pt>
                <c:pt idx="129">
                  <c:v>7.7393340000000001E-4</c:v>
                </c:pt>
                <c:pt idx="130">
                  <c:v>7.7990070000000006E-4</c:v>
                </c:pt>
                <c:pt idx="131">
                  <c:v>7.8664635999999997E-4</c:v>
                </c:pt>
                <c:pt idx="132">
                  <c:v>8.0610496000000005E-4</c:v>
                </c:pt>
                <c:pt idx="133">
                  <c:v>8.3516313999999997E-4</c:v>
                </c:pt>
                <c:pt idx="134">
                  <c:v>8.4813553999999998E-4</c:v>
                </c:pt>
                <c:pt idx="135">
                  <c:v>8.3256865999999997E-4</c:v>
                </c:pt>
                <c:pt idx="136">
                  <c:v>7.7600898E-4</c:v>
                </c:pt>
                <c:pt idx="137">
                  <c:v>6.8001321999999992E-4</c:v>
                </c:pt>
                <c:pt idx="138">
                  <c:v>5.7908793999999998E-4</c:v>
                </c:pt>
                <c:pt idx="139">
                  <c:v>5.0981532000000007E-4</c:v>
                </c:pt>
                <c:pt idx="140">
                  <c:v>4.9580511999999994E-4</c:v>
                </c:pt>
                <c:pt idx="141">
                  <c:v>5.4613804E-4</c:v>
                </c:pt>
                <c:pt idx="142">
                  <c:v>6.4576607999999988E-4</c:v>
                </c:pt>
                <c:pt idx="143">
                  <c:v>7.5914486000000004E-4</c:v>
                </c:pt>
                <c:pt idx="144">
                  <c:v>8.5695676000000008E-4</c:v>
                </c:pt>
                <c:pt idx="145">
                  <c:v>9.3115894E-4</c:v>
                </c:pt>
                <c:pt idx="146">
                  <c:v>9.7785959999999996E-4</c:v>
                </c:pt>
                <c:pt idx="147">
                  <c:v>9.8201076000000017E-4</c:v>
                </c:pt>
                <c:pt idx="148">
                  <c:v>9.4465024000000013E-4</c:v>
                </c:pt>
                <c:pt idx="149">
                  <c:v>8.7900989999999991E-4</c:v>
                </c:pt>
                <c:pt idx="150">
                  <c:v>7.8586801999999992E-4</c:v>
                </c:pt>
                <c:pt idx="151">
                  <c:v>6.9791511999999997E-4</c:v>
                </c:pt>
                <c:pt idx="152">
                  <c:v>6.6107352000000007E-4</c:v>
                </c:pt>
                <c:pt idx="153">
                  <c:v>6.7378648000000004E-4</c:v>
                </c:pt>
                <c:pt idx="154">
                  <c:v>7.2697331999999992E-4</c:v>
                </c:pt>
                <c:pt idx="155">
                  <c:v>8.0740219999999999E-4</c:v>
                </c:pt>
                <c:pt idx="156">
                  <c:v>8.6811304000000006E-4</c:v>
                </c:pt>
                <c:pt idx="157">
                  <c:v>8.8471769999999995E-4</c:v>
                </c:pt>
                <c:pt idx="158">
                  <c:v>8.7330198000000003E-4</c:v>
                </c:pt>
                <c:pt idx="159">
                  <c:v>8.395737399999999E-4</c:v>
                </c:pt>
                <c:pt idx="160">
                  <c:v>7.8975972000000006E-4</c:v>
                </c:pt>
                <c:pt idx="161">
                  <c:v>7.347567399999999E-4</c:v>
                </c:pt>
                <c:pt idx="162">
                  <c:v>6.6548411999999999E-4</c:v>
                </c:pt>
                <c:pt idx="163">
                  <c:v>5.7727179999999992E-4</c:v>
                </c:pt>
                <c:pt idx="164">
                  <c:v>4.9113506000000005E-4</c:v>
                </c:pt>
                <c:pt idx="165">
                  <c:v>4.4884504000000007E-4</c:v>
                </c:pt>
                <c:pt idx="166">
                  <c:v>4.7427093999999998E-4</c:v>
                </c:pt>
                <c:pt idx="167">
                  <c:v>5.5859154E-4</c:v>
                </c:pt>
                <c:pt idx="168">
                  <c:v>6.7378646000000001E-4</c:v>
                </c:pt>
                <c:pt idx="169">
                  <c:v>7.6718773999999998E-4</c:v>
                </c:pt>
                <c:pt idx="170">
                  <c:v>7.8768413999999996E-4</c:v>
                </c:pt>
                <c:pt idx="171">
                  <c:v>7.4072405999999998E-4</c:v>
                </c:pt>
                <c:pt idx="172">
                  <c:v>6.6652194000000004E-4</c:v>
                </c:pt>
                <c:pt idx="173">
                  <c:v>5.9517373999999992E-4</c:v>
                </c:pt>
                <c:pt idx="174">
                  <c:v>5.5495930000000005E-4</c:v>
                </c:pt>
                <c:pt idx="175">
                  <c:v>5.3316566000000001E-4</c:v>
                </c:pt>
                <c:pt idx="176">
                  <c:v>4.8802169999999991E-4</c:v>
                </c:pt>
                <c:pt idx="177">
                  <c:v>4.0811171999999995E-4</c:v>
                </c:pt>
                <c:pt idx="178">
                  <c:v>3.1237540399999995E-4</c:v>
                </c:pt>
                <c:pt idx="179">
                  <c:v>2.3194652399999996E-4</c:v>
                </c:pt>
                <c:pt idx="180">
                  <c:v>2.0522338399999997E-4</c:v>
                </c:pt>
                <c:pt idx="181">
                  <c:v>2.4725396399999996E-4</c:v>
                </c:pt>
                <c:pt idx="182">
                  <c:v>3.4065524400000004E-4</c:v>
                </c:pt>
                <c:pt idx="183">
                  <c:v>4.6233636000000001E-4</c:v>
                </c:pt>
                <c:pt idx="184">
                  <c:v>5.7934740000000005E-4</c:v>
                </c:pt>
                <c:pt idx="185">
                  <c:v>6.6807862000000003E-4</c:v>
                </c:pt>
                <c:pt idx="186">
                  <c:v>7.1296312000000001E-4</c:v>
                </c:pt>
                <c:pt idx="187">
                  <c:v>7.0569858E-4</c:v>
                </c:pt>
                <c:pt idx="188">
                  <c:v>6.6314909999999996E-4</c:v>
                </c:pt>
                <c:pt idx="189">
                  <c:v>6.1904293999999992E-4</c:v>
                </c:pt>
                <c:pt idx="190">
                  <c:v>6.0165992000000006E-4</c:v>
                </c:pt>
                <c:pt idx="191">
                  <c:v>6.4031768000000005E-4</c:v>
                </c:pt>
                <c:pt idx="192">
                  <c:v>7.3631333999999999E-4</c:v>
                </c:pt>
                <c:pt idx="193">
                  <c:v>8.4502200000000018E-4</c:v>
                </c:pt>
                <c:pt idx="194">
                  <c:v>9.205213800000001E-4</c:v>
                </c:pt>
                <c:pt idx="195">
                  <c:v>9.3323433999999996E-4</c:v>
                </c:pt>
                <c:pt idx="196">
                  <c:v>8.8419866000000007E-4</c:v>
                </c:pt>
                <c:pt idx="197">
                  <c:v>8.0947772000000001E-4</c:v>
                </c:pt>
                <c:pt idx="198">
                  <c:v>7.5655037999999993E-4</c:v>
                </c:pt>
                <c:pt idx="199">
                  <c:v>7.4591300000000017E-4</c:v>
                </c:pt>
                <c:pt idx="200">
                  <c:v>7.7030109999999996E-4</c:v>
                </c:pt>
                <c:pt idx="201">
                  <c:v>7.9961873999999985E-4</c:v>
                </c:pt>
                <c:pt idx="202">
                  <c:v>8.0584549999999987E-4</c:v>
                </c:pt>
                <c:pt idx="203">
                  <c:v>7.734145E-4</c:v>
                </c:pt>
                <c:pt idx="204">
                  <c:v>7.0907139999999995E-4</c:v>
                </c:pt>
                <c:pt idx="205">
                  <c:v>6.4524720000000001E-4</c:v>
                </c:pt>
                <c:pt idx="206">
                  <c:v>6.0555164000000001E-4</c:v>
                </c:pt>
                <c:pt idx="207">
                  <c:v>6.0036268E-4</c:v>
                </c:pt>
                <c:pt idx="208">
                  <c:v>6.3019919999999998E-4</c:v>
                </c:pt>
                <c:pt idx="209">
                  <c:v>6.7819708000000007E-4</c:v>
                </c:pt>
                <c:pt idx="210">
                  <c:v>7.0803360000000004E-4</c:v>
                </c:pt>
                <c:pt idx="211">
                  <c:v>6.9558010000000015E-4</c:v>
                </c:pt>
                <c:pt idx="212">
                  <c:v>6.3357201999999992E-4</c:v>
                </c:pt>
                <c:pt idx="213">
                  <c:v>5.2641999999999999E-4</c:v>
                </c:pt>
                <c:pt idx="214">
                  <c:v>3.9539876000000004E-4</c:v>
                </c:pt>
                <c:pt idx="215">
                  <c:v>2.7760936000000003E-4</c:v>
                </c:pt>
                <c:pt idx="216">
                  <c:v>2.0496391999999999E-4</c:v>
                </c:pt>
                <c:pt idx="217">
                  <c:v>1.7901912E-4</c:v>
                </c:pt>
                <c:pt idx="218">
                  <c:v>1.9069427999999998E-4</c:v>
                </c:pt>
                <c:pt idx="219">
                  <c:v>2.2442251999999998E-4</c:v>
                </c:pt>
                <c:pt idx="220">
                  <c:v>2.5711296E-4</c:v>
                </c:pt>
                <c:pt idx="221">
                  <c:v>2.7890659999999998E-4</c:v>
                </c:pt>
                <c:pt idx="222">
                  <c:v>3.0095967999999994E-4</c:v>
                </c:pt>
                <c:pt idx="223">
                  <c:v>3.2716393999999998E-4</c:v>
                </c:pt>
                <c:pt idx="224">
                  <c:v>3.5907603999999995E-4</c:v>
                </c:pt>
                <c:pt idx="225">
                  <c:v>3.9851214000000005E-4</c:v>
                </c:pt>
                <c:pt idx="226">
                  <c:v>4.1978688000000007E-4</c:v>
                </c:pt>
                <c:pt idx="227">
                  <c:v>3.9643656000000005E-4</c:v>
                </c:pt>
                <c:pt idx="228">
                  <c:v>3.2846117200000002E-4</c:v>
                </c:pt>
                <c:pt idx="229">
                  <c:v>2.3557878800000001E-4</c:v>
                </c:pt>
                <c:pt idx="230">
                  <c:v>1.4788536799999999E-4</c:v>
                </c:pt>
                <c:pt idx="231">
                  <c:v>9.7811888000000005E-5</c:v>
                </c:pt>
                <c:pt idx="232">
                  <c:v>9.7811888000000005E-5</c:v>
                </c:pt>
                <c:pt idx="233">
                  <c:v>1.3932357599999998E-4</c:v>
                </c:pt>
                <c:pt idx="234">
                  <c:v>1.9328876000000001E-4</c:v>
                </c:pt>
                <c:pt idx="235">
                  <c:v>2.4310278E-4</c:v>
                </c:pt>
                <c:pt idx="236">
                  <c:v>3.0666753999999995E-4</c:v>
                </c:pt>
                <c:pt idx="237">
                  <c:v>4.0629558000000005E-4</c:v>
                </c:pt>
                <c:pt idx="238">
                  <c:v>5.6845049999999992E-4</c:v>
                </c:pt>
                <c:pt idx="239">
                  <c:v>8.1803946000000001E-4</c:v>
                </c:pt>
                <c:pt idx="240">
                  <c:v>1.1426089600000001E-3</c:v>
                </c:pt>
                <c:pt idx="241">
                  <c:v>1.5047983799999997E-3</c:v>
                </c:pt>
                <c:pt idx="242">
                  <c:v>1.8742524E-3</c:v>
                </c:pt>
                <c:pt idx="243">
                  <c:v>2.2120538000000001E-3</c:v>
                </c:pt>
                <c:pt idx="244">
                  <c:v>2.5047111999999998E-3</c:v>
                </c:pt>
                <c:pt idx="245">
                  <c:v>2.7805044000000002E-3</c:v>
                </c:pt>
                <c:pt idx="246">
                  <c:v>3.0741995999999999E-3</c:v>
                </c:pt>
                <c:pt idx="247">
                  <c:v>3.4187464E-3</c:v>
                </c:pt>
                <c:pt idx="248">
                  <c:v>3.8478734000000001E-3</c:v>
                </c:pt>
                <c:pt idx="249">
                  <c:v>4.3646938000000005E-3</c:v>
                </c:pt>
                <c:pt idx="250">
                  <c:v>4.9531217999999998E-3</c:v>
                </c:pt>
                <c:pt idx="251">
                  <c:v>5.6118602000000007E-3</c:v>
                </c:pt>
                <c:pt idx="252">
                  <c:v>6.3468763999999997E-3</c:v>
                </c:pt>
                <c:pt idx="253">
                  <c:v>7.1586892000000003E-3</c:v>
                </c:pt>
                <c:pt idx="254">
                  <c:v>8.0441851999999998E-3</c:v>
                </c:pt>
                <c:pt idx="255">
                  <c:v>8.9854618000000004E-3</c:v>
                </c:pt>
                <c:pt idx="256">
                  <c:v>9.9594304000000002E-3</c:v>
                </c:pt>
                <c:pt idx="257">
                  <c:v>1.09577856E-2</c:v>
                </c:pt>
                <c:pt idx="258">
                  <c:v>1.19955776E-2</c:v>
                </c:pt>
                <c:pt idx="259">
                  <c:v>1.3093301999999998E-2</c:v>
                </c:pt>
                <c:pt idx="260">
                  <c:v>1.4279240000000002E-2</c:v>
                </c:pt>
                <c:pt idx="261">
                  <c:v>1.5557800000000002E-2</c:v>
                </c:pt>
                <c:pt idx="262">
                  <c:v>1.6893180000000001E-2</c:v>
                </c:pt>
                <c:pt idx="263">
                  <c:v>1.8235564000000003E-2</c:v>
                </c:pt>
                <c:pt idx="264">
                  <c:v>1.9542922000000001E-2</c:v>
                </c:pt>
                <c:pt idx="265">
                  <c:v>2.0788790000000001E-2</c:v>
                </c:pt>
                <c:pt idx="266">
                  <c:v>2.1978617999999998E-2</c:v>
                </c:pt>
                <c:pt idx="267">
                  <c:v>2.3126156000000002E-2</c:v>
                </c:pt>
                <c:pt idx="268">
                  <c:v>2.421947E-2</c:v>
                </c:pt>
                <c:pt idx="269">
                  <c:v>2.5249738000000001E-2</c:v>
                </c:pt>
                <c:pt idx="270">
                  <c:v>2.6201914E-2</c:v>
                </c:pt>
                <c:pt idx="271">
                  <c:v>2.7056015999999999E-2</c:v>
                </c:pt>
                <c:pt idx="272">
                  <c:v>2.7816977999999999E-2</c:v>
                </c:pt>
                <c:pt idx="273">
                  <c:v>2.8499325999999998E-2</c:v>
                </c:pt>
                <c:pt idx="274">
                  <c:v>2.9102283999999999E-2</c:v>
                </c:pt>
                <c:pt idx="275">
                  <c:v>2.9626887999999997E-2</c:v>
                </c:pt>
                <c:pt idx="276">
                  <c:v>3.0060685999999996E-2</c:v>
                </c:pt>
                <c:pt idx="277">
                  <c:v>3.0379546E-2</c:v>
                </c:pt>
                <c:pt idx="278">
                  <c:v>3.0578801999999999E-2</c:v>
                </c:pt>
                <c:pt idx="279">
                  <c:v>3.0653004000000001E-2</c:v>
                </c:pt>
                <c:pt idx="280">
                  <c:v>3.0592812000000004E-2</c:v>
                </c:pt>
                <c:pt idx="281">
                  <c:v>3.0396410000000002E-2</c:v>
                </c:pt>
                <c:pt idx="282">
                  <c:v>3.0055755999999999E-2</c:v>
                </c:pt>
                <c:pt idx="283">
                  <c:v>2.9563324000000002E-2</c:v>
                </c:pt>
                <c:pt idx="284">
                  <c:v>2.8941946000000003E-2</c:v>
                </c:pt>
                <c:pt idx="285">
                  <c:v>2.8218085999999996E-2</c:v>
                </c:pt>
                <c:pt idx="286">
                  <c:v>2.7416392000000001E-2</c:v>
                </c:pt>
                <c:pt idx="287">
                  <c:v>2.6583303999999995E-2</c:v>
                </c:pt>
                <c:pt idx="288">
                  <c:v>2.5755664000000001E-2</c:v>
                </c:pt>
                <c:pt idx="289">
                  <c:v>2.4931658000000002E-2</c:v>
                </c:pt>
                <c:pt idx="290">
                  <c:v>2.4094938E-2</c:v>
                </c:pt>
                <c:pt idx="291">
                  <c:v>2.3229678E-2</c:v>
                </c:pt>
                <c:pt idx="292">
                  <c:v>2.2313047999999995E-2</c:v>
                </c:pt>
                <c:pt idx="293">
                  <c:v>2.1354647999999997E-2</c:v>
                </c:pt>
                <c:pt idx="294">
                  <c:v>2.0416483999999995E-2</c:v>
                </c:pt>
                <c:pt idx="295">
                  <c:v>1.9571462000000001E-2</c:v>
                </c:pt>
                <c:pt idx="296">
                  <c:v>1.886239E-2</c:v>
                </c:pt>
                <c:pt idx="297">
                  <c:v>1.8286676000000002E-2</c:v>
                </c:pt>
                <c:pt idx="298">
                  <c:v>1.7785942000000002E-2</c:v>
                </c:pt>
                <c:pt idx="299">
                  <c:v>1.7272493999999999E-2</c:v>
                </c:pt>
                <c:pt idx="300">
                  <c:v>1.6691329999999997E-2</c:v>
                </c:pt>
                <c:pt idx="301">
                  <c:v>1.6045046E-2</c:v>
                </c:pt>
                <c:pt idx="302">
                  <c:v>1.5380080000000001E-2</c:v>
                </c:pt>
                <c:pt idx="303">
                  <c:v>1.4762074E-2</c:v>
                </c:pt>
                <c:pt idx="304">
                  <c:v>1.4239804E-2</c:v>
                </c:pt>
                <c:pt idx="305">
                  <c:v>1.3807822000000001E-2</c:v>
                </c:pt>
                <c:pt idx="306">
                  <c:v>1.3424875999999999E-2</c:v>
                </c:pt>
                <c:pt idx="307">
                  <c:v>1.3061648E-2</c:v>
                </c:pt>
                <c:pt idx="308">
                  <c:v>1.2705944E-2</c:v>
                </c:pt>
                <c:pt idx="309">
                  <c:v>1.2347647999999999E-2</c:v>
                </c:pt>
                <c:pt idx="310">
                  <c:v>1.1997911999999999E-2</c:v>
                </c:pt>
                <c:pt idx="311">
                  <c:v>1.1674121999999999E-2</c:v>
                </c:pt>
                <c:pt idx="312">
                  <c:v>1.1377834E-2</c:v>
                </c:pt>
                <c:pt idx="313">
                  <c:v>1.1118906000000001E-2</c:v>
                </c:pt>
                <c:pt idx="314">
                  <c:v>1.0906157999999999E-2</c:v>
                </c:pt>
                <c:pt idx="315">
                  <c:v>1.0705345999999999E-2</c:v>
                </c:pt>
                <c:pt idx="316">
                  <c:v>1.0466653000000001E-2</c:v>
                </c:pt>
                <c:pt idx="317">
                  <c:v>1.0152201000000001E-2</c:v>
                </c:pt>
                <c:pt idx="318">
                  <c:v>9.7295600000000017E-3</c:v>
                </c:pt>
                <c:pt idx="319">
                  <c:v>9.2078097999999994E-3</c:v>
                </c:pt>
                <c:pt idx="320">
                  <c:v>8.6455860000000002E-3</c:v>
                </c:pt>
                <c:pt idx="321">
                  <c:v>8.1015236000000004E-3</c:v>
                </c:pt>
                <c:pt idx="322">
                  <c:v>7.5987134000000001E-3</c:v>
                </c:pt>
                <c:pt idx="323">
                  <c:v>7.1407876000000011E-3</c:v>
                </c:pt>
                <c:pt idx="324">
                  <c:v>6.7062122000000005E-3</c:v>
                </c:pt>
                <c:pt idx="325">
                  <c:v>6.2693017999999991E-3</c:v>
                </c:pt>
                <c:pt idx="326">
                  <c:v>5.8209756000000001E-3</c:v>
                </c:pt>
                <c:pt idx="327">
                  <c:v>5.3747250000000012E-3</c:v>
                </c:pt>
                <c:pt idx="328">
                  <c:v>4.9474141999999999E-3</c:v>
                </c:pt>
                <c:pt idx="329">
                  <c:v>4.5561665999999997E-3</c:v>
                </c:pt>
                <c:pt idx="330">
                  <c:v>4.2188842000000001E-3</c:v>
                </c:pt>
                <c:pt idx="331">
                  <c:v>3.9475015999999993E-3</c:v>
                </c:pt>
                <c:pt idx="332">
                  <c:v>3.7404622E-3</c:v>
                </c:pt>
                <c:pt idx="333">
                  <c:v>3.5850527999999999E-3</c:v>
                </c:pt>
                <c:pt idx="334">
                  <c:v>3.4594798000000004E-3</c:v>
                </c:pt>
                <c:pt idx="335">
                  <c:v>3.3320907999999996E-3</c:v>
                </c:pt>
                <c:pt idx="336">
                  <c:v>3.1826485999999999E-3</c:v>
                </c:pt>
                <c:pt idx="337">
                  <c:v>3.0093372E-3</c:v>
                </c:pt>
                <c:pt idx="338">
                  <c:v>2.8155293999999999E-3</c:v>
                </c:pt>
                <c:pt idx="339">
                  <c:v>2.6087493999999998E-3</c:v>
                </c:pt>
                <c:pt idx="340">
                  <c:v>2.3970398000000004E-3</c:v>
                </c:pt>
                <c:pt idx="341">
                  <c:v>2.1887031999999998E-3</c:v>
                </c:pt>
                <c:pt idx="342">
                  <c:v>1.9907444000000002E-3</c:v>
                </c:pt>
                <c:pt idx="343">
                  <c:v>1.8166547999999999E-3</c:v>
                </c:pt>
                <c:pt idx="344">
                  <c:v>1.6892658000000002E-3</c:v>
                </c:pt>
                <c:pt idx="345">
                  <c:v>1.6251821999999998E-3</c:v>
                </c:pt>
                <c:pt idx="346">
                  <c:v>1.6153232E-3</c:v>
                </c:pt>
                <c:pt idx="347">
                  <c:v>1.6381545999999999E-3</c:v>
                </c:pt>
                <c:pt idx="348">
                  <c:v>1.6635806000000002E-3</c:v>
                </c:pt>
                <c:pt idx="349">
                  <c:v>1.6609862E-3</c:v>
                </c:pt>
                <c:pt idx="350">
                  <c:v>1.62155E-3</c:v>
                </c:pt>
                <c:pt idx="351">
                  <c:v>1.5553906E-3</c:v>
                </c:pt>
                <c:pt idx="352">
                  <c:v>1.483783E-3</c:v>
                </c:pt>
                <c:pt idx="353">
                  <c:v>1.4311149999999999E-3</c:v>
                </c:pt>
                <c:pt idx="354">
                  <c:v>1.4056889999999999E-3</c:v>
                </c:pt>
                <c:pt idx="355">
                  <c:v>1.3898628E-3</c:v>
                </c:pt>
                <c:pt idx="356">
                  <c:v>1.3623614E-3</c:v>
                </c:pt>
                <c:pt idx="357">
                  <c:v>1.3045045999999999E-3</c:v>
                </c:pt>
                <c:pt idx="358">
                  <c:v>1.2124006E-3</c:v>
                </c:pt>
                <c:pt idx="359">
                  <c:v>1.10135692E-3</c:v>
                </c:pt>
                <c:pt idx="360">
                  <c:v>9.9783712000000007E-4</c:v>
                </c:pt>
                <c:pt idx="361">
                  <c:v>9.1040314000000004E-4</c:v>
                </c:pt>
                <c:pt idx="362">
                  <c:v>8.2841749999999997E-4</c:v>
                </c:pt>
                <c:pt idx="363">
                  <c:v>7.3216227999999993E-4</c:v>
                </c:pt>
                <c:pt idx="364">
                  <c:v>6.0451386000000002E-4</c:v>
                </c:pt>
                <c:pt idx="365">
                  <c:v>4.5014229199999997E-4</c:v>
                </c:pt>
                <c:pt idx="366">
                  <c:v>2.9966244E-4</c:v>
                </c:pt>
                <c:pt idx="367">
                  <c:v>1.8291084E-4</c:v>
                </c:pt>
                <c:pt idx="368">
                  <c:v>1.1778939999999998E-4</c:v>
                </c:pt>
                <c:pt idx="369">
                  <c:v>1.0585478000000001E-4</c:v>
                </c:pt>
                <c:pt idx="370">
                  <c:v>1.2738896799999999E-4</c:v>
                </c:pt>
                <c:pt idx="371">
                  <c:v>1.5592824000000002E-4</c:v>
                </c:pt>
                <c:pt idx="372">
                  <c:v>1.8005690000000001E-4</c:v>
                </c:pt>
                <c:pt idx="373">
                  <c:v>1.8524586000000001E-4</c:v>
                </c:pt>
                <c:pt idx="374">
                  <c:v>1.5359321200000001E-4</c:v>
                </c:pt>
                <c:pt idx="375">
                  <c:v>7.4980472000000015E-5</c:v>
                </c:pt>
                <c:pt idx="376">
                  <c:v>-5.1889587999999986E-5</c:v>
                </c:pt>
                <c:pt idx="377">
                  <c:v>-2.0574224799999995E-4</c:v>
                </c:pt>
                <c:pt idx="378">
                  <c:v>-3.4558472799999998E-4</c:v>
                </c:pt>
                <c:pt idx="379">
                  <c:v>-4.4209938E-4</c:v>
                </c:pt>
                <c:pt idx="380">
                  <c:v>-4.9035671999999989E-4</c:v>
                </c:pt>
                <c:pt idx="381">
                  <c:v>-5.0851808000000002E-4</c:v>
                </c:pt>
                <c:pt idx="382">
                  <c:v>-5.3757626000000005E-4</c:v>
                </c:pt>
                <c:pt idx="383">
                  <c:v>-6.0217882000000006E-4</c:v>
                </c:pt>
                <c:pt idx="384">
                  <c:v>-6.8779666000000003E-4</c:v>
                </c:pt>
                <c:pt idx="385">
                  <c:v>-7.6614996000000011E-4</c:v>
                </c:pt>
                <c:pt idx="386">
                  <c:v>-7.9961876000000009E-4</c:v>
                </c:pt>
                <c:pt idx="387">
                  <c:v>-7.6563108000000002E-4</c:v>
                </c:pt>
                <c:pt idx="388">
                  <c:v>-6.8572108000000004E-4</c:v>
                </c:pt>
                <c:pt idx="389">
                  <c:v>-5.9673042000000002E-4</c:v>
                </c:pt>
                <c:pt idx="390">
                  <c:v>-5.2382551999999999E-4</c:v>
                </c:pt>
                <c:pt idx="391">
                  <c:v>-4.8153550000000001E-4</c:v>
                </c:pt>
                <c:pt idx="392">
                  <c:v>-4.5922295999999997E-4</c:v>
                </c:pt>
                <c:pt idx="393">
                  <c:v>-4.2757030000000005E-4</c:v>
                </c:pt>
                <c:pt idx="394">
                  <c:v>-3.8009132000000001E-4</c:v>
                </c:pt>
                <c:pt idx="395">
                  <c:v>-3.3157453999999996E-4</c:v>
                </c:pt>
                <c:pt idx="396">
                  <c:v>-3.0718641999999998E-4</c:v>
                </c:pt>
                <c:pt idx="397">
                  <c:v>-3.2742336E-4</c:v>
                </c:pt>
                <c:pt idx="398">
                  <c:v>-3.9825267999999997E-4</c:v>
                </c:pt>
                <c:pt idx="399">
                  <c:v>-4.9736181999999996E-4</c:v>
                </c:pt>
                <c:pt idx="400">
                  <c:v>-5.8479579999999999E-4</c:v>
                </c:pt>
                <c:pt idx="401">
                  <c:v>-6.2475080000000004E-4</c:v>
                </c:pt>
                <c:pt idx="402">
                  <c:v>-6.1048115999999997E-4</c:v>
                </c:pt>
                <c:pt idx="403">
                  <c:v>-5.5184590000000001E-4</c:v>
                </c:pt>
                <c:pt idx="404">
                  <c:v>-4.7063866000000008E-4</c:v>
                </c:pt>
                <c:pt idx="405">
                  <c:v>-3.9643654000000002E-4</c:v>
                </c:pt>
                <c:pt idx="406">
                  <c:v>-3.5362761999999998E-4</c:v>
                </c:pt>
                <c:pt idx="407">
                  <c:v>-3.5648156E-4</c:v>
                </c:pt>
                <c:pt idx="408">
                  <c:v>-4.0655503999999996E-4</c:v>
                </c:pt>
                <c:pt idx="409">
                  <c:v>-4.911351E-4</c:v>
                </c:pt>
                <c:pt idx="410">
                  <c:v>-5.8246079999999998E-4</c:v>
                </c:pt>
                <c:pt idx="411">
                  <c:v>-6.4446885999999996E-4</c:v>
                </c:pt>
                <c:pt idx="412">
                  <c:v>-6.4213382E-4</c:v>
                </c:pt>
                <c:pt idx="413">
                  <c:v>-5.6767223999999999E-4</c:v>
                </c:pt>
                <c:pt idx="414">
                  <c:v>-4.4365610000000004E-4</c:v>
                </c:pt>
                <c:pt idx="415">
                  <c:v>-3.1704546000000002E-4</c:v>
                </c:pt>
                <c:pt idx="416">
                  <c:v>-2.3376266000000004E-4</c:v>
                </c:pt>
                <c:pt idx="417">
                  <c:v>-2.2312529999999998E-4</c:v>
                </c:pt>
                <c:pt idx="418">
                  <c:v>-2.8643059999999994E-4</c:v>
                </c:pt>
                <c:pt idx="419">
                  <c:v>-4.0162549999999997E-4</c:v>
                </c:pt>
                <c:pt idx="420">
                  <c:v>-5.2901447999999999E-4</c:v>
                </c:pt>
                <c:pt idx="421">
                  <c:v>-6.3824208000000002E-4</c:v>
                </c:pt>
                <c:pt idx="422">
                  <c:v>-7.0595800000000002E-4</c:v>
                </c:pt>
                <c:pt idx="423">
                  <c:v>-7.1893039999999992E-4</c:v>
                </c:pt>
                <c:pt idx="424">
                  <c:v>-6.8027265999999996E-4</c:v>
                </c:pt>
                <c:pt idx="425">
                  <c:v>-6.1100004000000005E-4</c:v>
                </c:pt>
                <c:pt idx="426">
                  <c:v>-5.3705736000000004E-4</c:v>
                </c:pt>
                <c:pt idx="427">
                  <c:v>-4.8257327999999994E-4</c:v>
                </c:pt>
                <c:pt idx="428">
                  <c:v>-4.6233634000000004E-4</c:v>
                </c:pt>
                <c:pt idx="429">
                  <c:v>-4.7349259999999993E-4</c:v>
                </c:pt>
                <c:pt idx="430">
                  <c:v>-4.9995629999999996E-4</c:v>
                </c:pt>
                <c:pt idx="431">
                  <c:v>-5.2019326E-4</c:v>
                </c:pt>
                <c:pt idx="432">
                  <c:v>-5.2019326E-4</c:v>
                </c:pt>
                <c:pt idx="433">
                  <c:v>-4.8828115999999993E-4</c:v>
                </c:pt>
                <c:pt idx="434">
                  <c:v>-4.2264082000000004E-4</c:v>
                </c:pt>
                <c:pt idx="435">
                  <c:v>-3.3520684000000001E-4</c:v>
                </c:pt>
                <c:pt idx="436">
                  <c:v>-2.36097692E-4</c:v>
                </c:pt>
                <c:pt idx="437">
                  <c:v>-1.32059044E-4</c:v>
                </c:pt>
                <c:pt idx="438">
                  <c:v>-3.1133764000000012E-5</c:v>
                </c:pt>
                <c:pt idx="439">
                  <c:v>6.6159235999999993E-5</c:v>
                </c:pt>
                <c:pt idx="440">
                  <c:v>1.6656561600000001E-4</c:v>
                </c:pt>
                <c:pt idx="441">
                  <c:v>2.6152358799999998E-4</c:v>
                </c:pt>
                <c:pt idx="442">
                  <c:v>3.3494738000000004E-4</c:v>
                </c:pt>
                <c:pt idx="443">
                  <c:v>3.8164802000000003E-4</c:v>
                </c:pt>
                <c:pt idx="444">
                  <c:v>4.0344166000000001E-4</c:v>
                </c:pt>
                <c:pt idx="445">
                  <c:v>3.9929048000000004E-4</c:v>
                </c:pt>
                <c:pt idx="446">
                  <c:v>3.8009132000000001E-4</c:v>
                </c:pt>
                <c:pt idx="447">
                  <c:v>3.6400553999999999E-4</c:v>
                </c:pt>
                <c:pt idx="448">
                  <c:v>3.5129257999999997E-4</c:v>
                </c:pt>
                <c:pt idx="449">
                  <c:v>3.390985199999999E-4</c:v>
                </c:pt>
                <c:pt idx="450">
                  <c:v>3.2716392000000001E-4</c:v>
                </c:pt>
                <c:pt idx="451">
                  <c:v>2.9914353999999999E-4</c:v>
                </c:pt>
                <c:pt idx="452">
                  <c:v>2.4907007199999998E-4</c:v>
                </c:pt>
                <c:pt idx="453">
                  <c:v>1.9225096400000001E-4</c:v>
                </c:pt>
                <c:pt idx="454">
                  <c:v>1.43474744E-4</c:v>
                </c:pt>
                <c:pt idx="455">
                  <c:v>1.2194056399999998E-4</c:v>
                </c:pt>
                <c:pt idx="456">
                  <c:v>1.47366464E-4</c:v>
                </c:pt>
                <c:pt idx="457">
                  <c:v>2.1300681200000002E-4</c:v>
                </c:pt>
                <c:pt idx="458">
                  <c:v>2.9525184000000001E-4</c:v>
                </c:pt>
                <c:pt idx="459">
                  <c:v>3.6192998000000002E-4</c:v>
                </c:pt>
                <c:pt idx="460">
                  <c:v>3.8294526000000003E-4</c:v>
                </c:pt>
                <c:pt idx="461">
                  <c:v>3.518115E-4</c:v>
                </c:pt>
                <c:pt idx="462">
                  <c:v>2.72679856E-4</c:v>
                </c:pt>
                <c:pt idx="463">
                  <c:v>1.56706596E-4</c:v>
                </c:pt>
                <c:pt idx="464">
                  <c:v>2.698259599999999E-5</c:v>
                </c:pt>
                <c:pt idx="465">
                  <c:v>-9.7033544000000012E-5</c:v>
                </c:pt>
                <c:pt idx="466">
                  <c:v>-2.0185052400000002E-4</c:v>
                </c:pt>
                <c:pt idx="467">
                  <c:v>-2.8020382E-4</c:v>
                </c:pt>
                <c:pt idx="468">
                  <c:v>-3.4117411999999998E-4</c:v>
                </c:pt>
                <c:pt idx="469">
                  <c:v>-3.9851214000000005E-4</c:v>
                </c:pt>
                <c:pt idx="470">
                  <c:v>-4.5325568000000006E-4</c:v>
                </c:pt>
                <c:pt idx="471">
                  <c:v>-5.087775599999999E-4</c:v>
                </c:pt>
                <c:pt idx="472">
                  <c:v>-5.5573766000000001E-4</c:v>
                </c:pt>
                <c:pt idx="473">
                  <c:v>-5.7597459999999992E-4</c:v>
                </c:pt>
                <c:pt idx="474">
                  <c:v>-5.7363956000000007E-4</c:v>
                </c:pt>
                <c:pt idx="475">
                  <c:v>-5.7260175999999995E-4</c:v>
                </c:pt>
                <c:pt idx="476">
                  <c:v>-5.8635250000000001E-4</c:v>
                </c:pt>
                <c:pt idx="477">
                  <c:v>-6.2293465999999997E-4</c:v>
                </c:pt>
                <c:pt idx="478">
                  <c:v>-6.8701831999999998E-4</c:v>
                </c:pt>
                <c:pt idx="479">
                  <c:v>-7.5758817999999994E-4</c:v>
                </c:pt>
                <c:pt idx="480">
                  <c:v>-7.9780262000000003E-4</c:v>
                </c:pt>
                <c:pt idx="481">
                  <c:v>-7.856085800000001E-4</c:v>
                </c:pt>
                <c:pt idx="482">
                  <c:v>-7.1918989999999994E-4</c:v>
                </c:pt>
                <c:pt idx="483">
                  <c:v>-6.073678000000001E-4</c:v>
                </c:pt>
                <c:pt idx="484">
                  <c:v>-4.7608709999999991E-4</c:v>
                </c:pt>
                <c:pt idx="485">
                  <c:v>-3.6141108000000002E-4</c:v>
                </c:pt>
                <c:pt idx="486">
                  <c:v>-2.8383612000000005E-4</c:v>
                </c:pt>
                <c:pt idx="487">
                  <c:v>-2.4284331999999999E-4</c:v>
                </c:pt>
                <c:pt idx="488">
                  <c:v>-2.3480043999999999E-4</c:v>
                </c:pt>
                <c:pt idx="489">
                  <c:v>-2.4310278E-4</c:v>
                </c:pt>
                <c:pt idx="490">
                  <c:v>-2.5010788000000002E-4</c:v>
                </c:pt>
                <c:pt idx="491">
                  <c:v>-2.5218346000000001E-4</c:v>
                </c:pt>
                <c:pt idx="492">
                  <c:v>-2.4595672000000002E-4</c:v>
                </c:pt>
                <c:pt idx="493">
                  <c:v>-2.1741743999999997E-4</c:v>
                </c:pt>
                <c:pt idx="494">
                  <c:v>-1.7383017999999999E-4</c:v>
                </c:pt>
                <c:pt idx="495">
                  <c:v>-1.2946456800000001E-4</c:v>
                </c:pt>
                <c:pt idx="496">
                  <c:v>-1.0300086800000001E-4</c:v>
                </c:pt>
                <c:pt idx="497">
                  <c:v>-1.23756708E-4</c:v>
                </c:pt>
                <c:pt idx="498">
                  <c:v>-1.9718048800000001E-4</c:v>
                </c:pt>
                <c:pt idx="499">
                  <c:v>-2.9058176800000001E-4</c:v>
                </c:pt>
                <c:pt idx="500">
                  <c:v>-3.7178900000000003E-4</c:v>
                </c:pt>
                <c:pt idx="501">
                  <c:v>-4.0889006000000006E-4</c:v>
                </c:pt>
                <c:pt idx="502">
                  <c:v>-3.8398304000000002E-4</c:v>
                </c:pt>
                <c:pt idx="503">
                  <c:v>-3.3883908000000002E-4</c:v>
                </c:pt>
                <c:pt idx="504">
                  <c:v>-3.1989938000000001E-4</c:v>
                </c:pt>
                <c:pt idx="505">
                  <c:v>-3.4921700000000003E-4</c:v>
                </c:pt>
                <c:pt idx="506">
                  <c:v>-4.3976436000000001E-4</c:v>
                </c:pt>
                <c:pt idx="507">
                  <c:v>-5.8505523999999992E-4</c:v>
                </c:pt>
                <c:pt idx="508">
                  <c:v>-7.4772909999999996E-4</c:v>
                </c:pt>
                <c:pt idx="509">
                  <c:v>-9.088462799999999E-4</c:v>
                </c:pt>
                <c:pt idx="510">
                  <c:v>-1.0523210599999999E-3</c:v>
                </c:pt>
                <c:pt idx="511">
                  <c:v>-1.1532464199999998E-3</c:v>
                </c:pt>
                <c:pt idx="512">
                  <c:v>-1.1994281999999998E-3</c:v>
                </c:pt>
                <c:pt idx="513">
                  <c:v>-1.1976121999999999E-3</c:v>
                </c:pt>
                <c:pt idx="514">
                  <c:v>-1.1548034E-3</c:v>
                </c:pt>
                <c:pt idx="515">
                  <c:v>-1.0821579199999998E-3</c:v>
                </c:pt>
                <c:pt idx="516">
                  <c:v>-1.00121006E-3</c:v>
                </c:pt>
                <c:pt idx="517">
                  <c:v>-9.1844612000000002E-4</c:v>
                </c:pt>
                <c:pt idx="518">
                  <c:v>-8.3490378000000004E-4</c:v>
                </c:pt>
                <c:pt idx="519">
                  <c:v>-7.6589051999999996E-4</c:v>
                </c:pt>
                <c:pt idx="520">
                  <c:v>-7.1426037999999998E-4</c:v>
                </c:pt>
                <c:pt idx="521">
                  <c:v>-6.5614402000000003E-4</c:v>
                </c:pt>
                <c:pt idx="522">
                  <c:v>-5.7882851999999996E-4</c:v>
                </c:pt>
                <c:pt idx="523">
                  <c:v>-4.6389304400000004E-4</c:v>
                </c:pt>
                <c:pt idx="524">
                  <c:v>-2.9110066400000003E-4</c:v>
                </c:pt>
                <c:pt idx="525">
                  <c:v>-9.1585144000000005E-5</c:v>
                </c:pt>
                <c:pt idx="526">
                  <c:v>7.8872195999999989E-5</c:v>
                </c:pt>
                <c:pt idx="527">
                  <c:v>1.8887815599999999E-4</c:v>
                </c:pt>
                <c:pt idx="528">
                  <c:v>2.2312529199999999E-4</c:v>
                </c:pt>
                <c:pt idx="529">
                  <c:v>1.9692103599999999E-4</c:v>
                </c:pt>
                <c:pt idx="530">
                  <c:v>1.68641216E-4</c:v>
                </c:pt>
                <c:pt idx="531">
                  <c:v>1.86543116E-4</c:v>
                </c:pt>
                <c:pt idx="532">
                  <c:v>2.62820836E-4</c:v>
                </c:pt>
                <c:pt idx="533">
                  <c:v>3.9176650399999998E-4</c:v>
                </c:pt>
                <c:pt idx="534">
                  <c:v>5.3809518000000008E-4</c:v>
                </c:pt>
                <c:pt idx="535">
                  <c:v>6.5796015999999998E-4</c:v>
                </c:pt>
                <c:pt idx="536">
                  <c:v>7.370918000000001E-4</c:v>
                </c:pt>
                <c:pt idx="537">
                  <c:v>7.7574953999999996E-4</c:v>
                </c:pt>
                <c:pt idx="538">
                  <c:v>7.8016013999999989E-4</c:v>
                </c:pt>
                <c:pt idx="539">
                  <c:v>7.6952278000000005E-4</c:v>
                </c:pt>
                <c:pt idx="540">
                  <c:v>7.5473424000000009E-4</c:v>
                </c:pt>
                <c:pt idx="541">
                  <c:v>7.3787012000000002E-4</c:v>
                </c:pt>
                <c:pt idx="542">
                  <c:v>7.2904890000000003E-4</c:v>
                </c:pt>
                <c:pt idx="543">
                  <c:v>7.2152491999999987E-4</c:v>
                </c:pt>
                <c:pt idx="544">
                  <c:v>7.0180685999999995E-4</c:v>
                </c:pt>
                <c:pt idx="545">
                  <c:v>6.7197034000000008E-4</c:v>
                </c:pt>
                <c:pt idx="546">
                  <c:v>6.2371301999999994E-4</c:v>
                </c:pt>
                <c:pt idx="547">
                  <c:v>5.5495930000000005E-4</c:v>
                </c:pt>
                <c:pt idx="548">
                  <c:v>4.9191343999999994E-4</c:v>
                </c:pt>
                <c:pt idx="549">
                  <c:v>4.4988286000000011E-4</c:v>
                </c:pt>
                <c:pt idx="550">
                  <c:v>4.2731087999999998E-4</c:v>
                </c:pt>
                <c:pt idx="551">
                  <c:v>4.2860811999999998E-4</c:v>
                </c:pt>
                <c:pt idx="552">
                  <c:v>4.4106161999999999E-4</c:v>
                </c:pt>
                <c:pt idx="553">
                  <c:v>4.6000132E-4</c:v>
                </c:pt>
                <c:pt idx="554">
                  <c:v>5.0281023999999993E-4</c:v>
                </c:pt>
                <c:pt idx="555">
                  <c:v>5.6767224000000009E-4</c:v>
                </c:pt>
                <c:pt idx="556">
                  <c:v>6.4083657999999995E-4</c:v>
                </c:pt>
                <c:pt idx="557">
                  <c:v>7.2334104000000001E-4</c:v>
                </c:pt>
                <c:pt idx="558">
                  <c:v>7.9598648000000008E-4</c:v>
                </c:pt>
                <c:pt idx="559">
                  <c:v>8.4190877999999985E-4</c:v>
                </c:pt>
                <c:pt idx="560">
                  <c:v>8.7278310000000006E-4</c:v>
                </c:pt>
                <c:pt idx="561">
                  <c:v>8.891283199999999E-4</c:v>
                </c:pt>
                <c:pt idx="562">
                  <c:v>8.8160434000000008E-4</c:v>
                </c:pt>
                <c:pt idx="563">
                  <c:v>8.5540008000000009E-4</c:v>
                </c:pt>
                <c:pt idx="564">
                  <c:v>8.1959625999999985E-4</c:v>
                </c:pt>
                <c:pt idx="565">
                  <c:v>7.8431132000000001E-4</c:v>
                </c:pt>
                <c:pt idx="566">
                  <c:v>7.6770663999999999E-4</c:v>
                </c:pt>
                <c:pt idx="567">
                  <c:v>7.7626841999999994E-4</c:v>
                </c:pt>
                <c:pt idx="568">
                  <c:v>7.9935930000000002E-4</c:v>
                </c:pt>
                <c:pt idx="569">
                  <c:v>8.1207225999999999E-4</c:v>
                </c:pt>
                <c:pt idx="570">
                  <c:v>7.9728371999999992E-4</c:v>
                </c:pt>
                <c:pt idx="571">
                  <c:v>7.5914487999999996E-4</c:v>
                </c:pt>
                <c:pt idx="572">
                  <c:v>7.1815210000000004E-4</c:v>
                </c:pt>
                <c:pt idx="573">
                  <c:v>6.9713681999999998E-4</c:v>
                </c:pt>
                <c:pt idx="574">
                  <c:v>7.1867099999999994E-4</c:v>
                </c:pt>
                <c:pt idx="575">
                  <c:v>7.7782516000000001E-4</c:v>
                </c:pt>
                <c:pt idx="576">
                  <c:v>8.4891389999999995E-4</c:v>
                </c:pt>
                <c:pt idx="577">
                  <c:v>9.1351643999999994E-4</c:v>
                </c:pt>
                <c:pt idx="578">
                  <c:v>9.5502811999999997E-4</c:v>
                </c:pt>
                <c:pt idx="579">
                  <c:v>9.5658479999999985E-4</c:v>
                </c:pt>
                <c:pt idx="580">
                  <c:v>9.207809599999998E-4</c:v>
                </c:pt>
                <c:pt idx="581">
                  <c:v>8.6655633999999993E-4</c:v>
                </c:pt>
                <c:pt idx="582">
                  <c:v>7.9935932000000016E-4</c:v>
                </c:pt>
                <c:pt idx="583">
                  <c:v>7.2749221999999993E-4</c:v>
                </c:pt>
                <c:pt idx="584">
                  <c:v>6.7119199999999993E-4</c:v>
                </c:pt>
                <c:pt idx="585">
                  <c:v>6.4083659999999998E-4</c:v>
                </c:pt>
                <c:pt idx="586">
                  <c:v>6.3798266000000001E-4</c:v>
                </c:pt>
                <c:pt idx="587">
                  <c:v>6.7015419999999991E-4</c:v>
                </c:pt>
                <c:pt idx="588">
                  <c:v>7.3890792000000003E-4</c:v>
                </c:pt>
                <c:pt idx="589">
                  <c:v>8.224502599999999E-4</c:v>
                </c:pt>
                <c:pt idx="590">
                  <c:v>9.031386400000001E-4</c:v>
                </c:pt>
                <c:pt idx="591">
                  <c:v>9.615144400000001E-4</c:v>
                </c:pt>
                <c:pt idx="592">
                  <c:v>9.7682188000000007E-4</c:v>
                </c:pt>
                <c:pt idx="593">
                  <c:v>9.5061762000000008E-4</c:v>
                </c:pt>
                <c:pt idx="594">
                  <c:v>9.0002517999999998E-4</c:v>
                </c:pt>
                <c:pt idx="595">
                  <c:v>8.3905484000000011E-4</c:v>
                </c:pt>
                <c:pt idx="596">
                  <c:v>7.8716523999999995E-4</c:v>
                </c:pt>
                <c:pt idx="597">
                  <c:v>7.5966373999999991E-4</c:v>
                </c:pt>
              </c:numCache>
            </c:numRef>
          </c:val>
          <c:smooth val="0"/>
        </c:ser>
        <c:ser>
          <c:idx val="15"/>
          <c:order val="15"/>
          <c:marker>
            <c:symbol val="none"/>
          </c:marker>
          <c:val>
            <c:numRef>
              <c:f>Sheet1!$DT$2:$DT$599</c:f>
              <c:numCache>
                <c:formatCode>0.00E+00</c:formatCode>
                <c:ptCount val="598"/>
                <c:pt idx="0">
                  <c:v>5.5262430000000003E-4</c:v>
                </c:pt>
                <c:pt idx="1">
                  <c:v>6.5770070000000002E-4</c:v>
                </c:pt>
                <c:pt idx="2">
                  <c:v>7.0984974000000011E-4</c:v>
                </c:pt>
                <c:pt idx="3">
                  <c:v>7.8197627999999995E-4</c:v>
                </c:pt>
                <c:pt idx="4">
                  <c:v>8.598107400000001E-4</c:v>
                </c:pt>
                <c:pt idx="5">
                  <c:v>9.3946132000000007E-4</c:v>
                </c:pt>
                <c:pt idx="6">
                  <c:v>1.02274408E-3</c:v>
                </c:pt>
                <c:pt idx="7">
                  <c:v>1.1093998000000001E-3</c:v>
                </c:pt>
                <c:pt idx="8">
                  <c:v>1.1727052000000001E-3</c:v>
                </c:pt>
                <c:pt idx="9">
                  <c:v>1.1973527999999999E-3</c:v>
                </c:pt>
                <c:pt idx="10">
                  <c:v>1.1929422000000001E-3</c:v>
                </c:pt>
                <c:pt idx="11">
                  <c:v>1.1426093399999999E-3</c:v>
                </c:pt>
                <c:pt idx="12">
                  <c:v>1.0463540399999998E-3</c:v>
                </c:pt>
                <c:pt idx="13">
                  <c:v>9.4075862E-4</c:v>
                </c:pt>
                <c:pt idx="14">
                  <c:v>8.5202729999999999E-4</c:v>
                </c:pt>
                <c:pt idx="15">
                  <c:v>7.9624592000000012E-4</c:v>
                </c:pt>
                <c:pt idx="16">
                  <c:v>7.9287309999999996E-4</c:v>
                </c:pt>
                <c:pt idx="17">
                  <c:v>8.3594147999999991E-4</c:v>
                </c:pt>
                <c:pt idx="18">
                  <c:v>8.9120390000000001E-4</c:v>
                </c:pt>
                <c:pt idx="19">
                  <c:v>9.3323447999999994E-4</c:v>
                </c:pt>
                <c:pt idx="20">
                  <c:v>9.475041199999999E-4</c:v>
                </c:pt>
                <c:pt idx="21">
                  <c:v>9.2830496000000009E-4</c:v>
                </c:pt>
                <c:pt idx="22">
                  <c:v>8.8290155999999999E-4</c:v>
                </c:pt>
                <c:pt idx="23">
                  <c:v>8.3282810000000001E-4</c:v>
                </c:pt>
                <c:pt idx="24">
                  <c:v>7.8353298000000007E-4</c:v>
                </c:pt>
                <c:pt idx="25">
                  <c:v>7.3553510000000009E-4</c:v>
                </c:pt>
                <c:pt idx="26">
                  <c:v>7.0206632000000002E-4</c:v>
                </c:pt>
                <c:pt idx="27">
                  <c:v>6.7612152E-4</c:v>
                </c:pt>
                <c:pt idx="28">
                  <c:v>6.4031767999999994E-4</c:v>
                </c:pt>
                <c:pt idx="29">
                  <c:v>6.0191937999999991E-4</c:v>
                </c:pt>
                <c:pt idx="30">
                  <c:v>5.6559665999999999E-4</c:v>
                </c:pt>
                <c:pt idx="31">
                  <c:v>5.2590109999999999E-4</c:v>
                </c:pt>
                <c:pt idx="32">
                  <c:v>5.0358855999999995E-4</c:v>
                </c:pt>
                <c:pt idx="33">
                  <c:v>5.1111256000000002E-4</c:v>
                </c:pt>
                <c:pt idx="34">
                  <c:v>5.2641997999999996E-4</c:v>
                </c:pt>
                <c:pt idx="35">
                  <c:v>5.3031169999999991E-4</c:v>
                </c:pt>
                <c:pt idx="36">
                  <c:v>5.1422592000000011E-4</c:v>
                </c:pt>
                <c:pt idx="37">
                  <c:v>4.5870405999999997E-4</c:v>
                </c:pt>
                <c:pt idx="38">
                  <c:v>3.6556222000000004E-4</c:v>
                </c:pt>
                <c:pt idx="39">
                  <c:v>2.6126412800000001E-4</c:v>
                </c:pt>
                <c:pt idx="40">
                  <c:v>1.6397113200000002E-4</c:v>
                </c:pt>
                <c:pt idx="41">
                  <c:v>9.5476868000000007E-5</c:v>
                </c:pt>
                <c:pt idx="42">
                  <c:v>8.5358388E-5</c:v>
                </c:pt>
                <c:pt idx="43">
                  <c:v>1.3361572799999998E-4</c:v>
                </c:pt>
                <c:pt idx="44">
                  <c:v>2.3116818000000001E-4</c:v>
                </c:pt>
                <c:pt idx="45">
                  <c:v>3.7308623599999999E-4</c:v>
                </c:pt>
                <c:pt idx="46">
                  <c:v>5.2304717999999994E-4</c:v>
                </c:pt>
                <c:pt idx="47">
                  <c:v>6.4135548000000006E-4</c:v>
                </c:pt>
                <c:pt idx="48">
                  <c:v>7.2230326000000003E-4</c:v>
                </c:pt>
                <c:pt idx="49">
                  <c:v>7.6666886E-4</c:v>
                </c:pt>
                <c:pt idx="50">
                  <c:v>7.8171684000000012E-4</c:v>
                </c:pt>
                <c:pt idx="51">
                  <c:v>7.8560855999999996E-4</c:v>
                </c:pt>
                <c:pt idx="52">
                  <c:v>7.8016013999999999E-4</c:v>
                </c:pt>
                <c:pt idx="53">
                  <c:v>7.4902638000000007E-4</c:v>
                </c:pt>
                <c:pt idx="54">
                  <c:v>6.9246672000000003E-4</c:v>
                </c:pt>
                <c:pt idx="55">
                  <c:v>6.2656693999999999E-4</c:v>
                </c:pt>
                <c:pt idx="56">
                  <c:v>5.7597458E-4</c:v>
                </c:pt>
                <c:pt idx="57">
                  <c:v>5.6274274000000005E-4</c:v>
                </c:pt>
                <c:pt idx="58">
                  <c:v>6.0321662000000008E-4</c:v>
                </c:pt>
                <c:pt idx="59">
                  <c:v>6.8623998000000004E-4</c:v>
                </c:pt>
                <c:pt idx="60">
                  <c:v>7.8353298000000007E-4</c:v>
                </c:pt>
                <c:pt idx="61">
                  <c:v>8.7615590000000008E-4</c:v>
                </c:pt>
                <c:pt idx="62">
                  <c:v>9.5606586000000012E-4</c:v>
                </c:pt>
                <c:pt idx="63">
                  <c:v>1.01573896E-3</c:v>
                </c:pt>
                <c:pt idx="64">
                  <c:v>1.04920784E-3</c:v>
                </c:pt>
                <c:pt idx="65">
                  <c:v>1.05309956E-3</c:v>
                </c:pt>
                <c:pt idx="66">
                  <c:v>1.0333815400000001E-3</c:v>
                </c:pt>
                <c:pt idx="67">
                  <c:v>1.0105501400000001E-3</c:v>
                </c:pt>
                <c:pt idx="68">
                  <c:v>1.0053611399999998E-3</c:v>
                </c:pt>
                <c:pt idx="69">
                  <c:v>1.0351975399999999E-3</c:v>
                </c:pt>
                <c:pt idx="70">
                  <c:v>1.0985027800000003E-3</c:v>
                </c:pt>
                <c:pt idx="71">
                  <c:v>1.1633647999999999E-3</c:v>
                </c:pt>
                <c:pt idx="72">
                  <c:v>1.2035792E-3</c:v>
                </c:pt>
                <c:pt idx="73">
                  <c:v>1.2082492000000001E-3</c:v>
                </c:pt>
                <c:pt idx="74">
                  <c:v>1.1734832E-3</c:v>
                </c:pt>
                <c:pt idx="75">
                  <c:v>1.1127724400000001E-3</c:v>
                </c:pt>
                <c:pt idx="76">
                  <c:v>1.0515426800000002E-3</c:v>
                </c:pt>
                <c:pt idx="77">
                  <c:v>1.00354484E-3</c:v>
                </c:pt>
                <c:pt idx="78">
                  <c:v>9.7526506000000009E-4</c:v>
                </c:pt>
                <c:pt idx="79">
                  <c:v>9.6851946000000005E-4</c:v>
                </c:pt>
                <c:pt idx="80">
                  <c:v>9.7370841999999994E-4</c:v>
                </c:pt>
                <c:pt idx="81">
                  <c:v>9.8642137999999991E-4</c:v>
                </c:pt>
                <c:pt idx="82">
                  <c:v>9.9135087999999995E-4</c:v>
                </c:pt>
                <c:pt idx="83">
                  <c:v>9.6955723999999992E-4</c:v>
                </c:pt>
                <c:pt idx="84">
                  <c:v>9.2078098000000015E-4</c:v>
                </c:pt>
                <c:pt idx="85">
                  <c:v>8.5358394000000003E-4</c:v>
                </c:pt>
                <c:pt idx="86">
                  <c:v>7.7782512000000006E-4</c:v>
                </c:pt>
                <c:pt idx="87">
                  <c:v>7.1918988000000002E-4</c:v>
                </c:pt>
                <c:pt idx="88">
                  <c:v>6.9532066E-4</c:v>
                </c:pt>
                <c:pt idx="89">
                  <c:v>7.0206629999999999E-4</c:v>
                </c:pt>
                <c:pt idx="90">
                  <c:v>7.4565355999999991E-4</c:v>
                </c:pt>
                <c:pt idx="91">
                  <c:v>8.1881789999999999E-4</c:v>
                </c:pt>
                <c:pt idx="92">
                  <c:v>8.9120387999999987E-4</c:v>
                </c:pt>
                <c:pt idx="93">
                  <c:v>9.3712617999999986E-4</c:v>
                </c:pt>
                <c:pt idx="94">
                  <c:v>9.4490961999999998E-4</c:v>
                </c:pt>
                <c:pt idx="95">
                  <c:v>9.0832745999999979E-4</c:v>
                </c:pt>
                <c:pt idx="96">
                  <c:v>8.520272399999999E-4</c:v>
                </c:pt>
                <c:pt idx="97">
                  <c:v>8.1518564000000011E-4</c:v>
                </c:pt>
                <c:pt idx="98">
                  <c:v>8.1466673999999999E-4</c:v>
                </c:pt>
                <c:pt idx="99">
                  <c:v>8.4657884000000007E-4</c:v>
                </c:pt>
                <c:pt idx="100">
                  <c:v>8.9405782000000005E-4</c:v>
                </c:pt>
                <c:pt idx="101">
                  <c:v>9.2960220000000014E-4</c:v>
                </c:pt>
                <c:pt idx="102">
                  <c:v>9.3505059999999997E-4</c:v>
                </c:pt>
                <c:pt idx="103">
                  <c:v>9.2467268000000007E-4</c:v>
                </c:pt>
                <c:pt idx="104">
                  <c:v>9.0677078000000002E-4</c:v>
                </c:pt>
                <c:pt idx="105">
                  <c:v>8.7382087999999993E-4</c:v>
                </c:pt>
                <c:pt idx="106">
                  <c:v>8.2919581999999999E-4</c:v>
                </c:pt>
                <c:pt idx="107">
                  <c:v>7.8405187999999997E-4</c:v>
                </c:pt>
                <c:pt idx="108">
                  <c:v>7.3942682000000003E-4</c:v>
                </c:pt>
                <c:pt idx="109">
                  <c:v>7.1477925999999996E-4</c:v>
                </c:pt>
                <c:pt idx="110">
                  <c:v>7.3060560000000004E-4</c:v>
                </c:pt>
                <c:pt idx="111">
                  <c:v>7.645932799999999E-4</c:v>
                </c:pt>
                <c:pt idx="112">
                  <c:v>7.8093849999999996E-4</c:v>
                </c:pt>
                <c:pt idx="113">
                  <c:v>7.6770666000000002E-4</c:v>
                </c:pt>
                <c:pt idx="114">
                  <c:v>7.2385994000000002E-4</c:v>
                </c:pt>
                <c:pt idx="115">
                  <c:v>6.5951684000000008E-4</c:v>
                </c:pt>
                <c:pt idx="116">
                  <c:v>5.9854655999999997E-4</c:v>
                </c:pt>
                <c:pt idx="117">
                  <c:v>5.5573763999999999E-4</c:v>
                </c:pt>
                <c:pt idx="118">
                  <c:v>5.2382554000000002E-4</c:v>
                </c:pt>
                <c:pt idx="119">
                  <c:v>4.9995631999999999E-4</c:v>
                </c:pt>
                <c:pt idx="120">
                  <c:v>5.0021575999999993E-4</c:v>
                </c:pt>
                <c:pt idx="121">
                  <c:v>5.4068965999999998E-4</c:v>
                </c:pt>
                <c:pt idx="122">
                  <c:v>6.2475079999999993E-4</c:v>
                </c:pt>
                <c:pt idx="123">
                  <c:v>7.3709175999999994E-4</c:v>
                </c:pt>
                <c:pt idx="124">
                  <c:v>8.3594145999999999E-4</c:v>
                </c:pt>
                <c:pt idx="125">
                  <c:v>8.6966970000000002E-4</c:v>
                </c:pt>
                <c:pt idx="126">
                  <c:v>8.1466672000000007E-4</c:v>
                </c:pt>
                <c:pt idx="127">
                  <c:v>6.7326756E-4</c:v>
                </c:pt>
                <c:pt idx="128">
                  <c:v>4.7634654399999999E-4</c:v>
                </c:pt>
                <c:pt idx="129">
                  <c:v>2.7527433200000002E-4</c:v>
                </c:pt>
                <c:pt idx="130">
                  <c:v>1.14416568E-4</c:v>
                </c:pt>
                <c:pt idx="131">
                  <c:v>1.2453499999999997E-5</c:v>
                </c:pt>
                <c:pt idx="132">
                  <c:v>-1.5047983999999997E-5</c:v>
                </c:pt>
                <c:pt idx="133">
                  <c:v>3.4766032000000006E-5</c:v>
                </c:pt>
                <c:pt idx="134">
                  <c:v>1.43993644E-4</c:v>
                </c:pt>
                <c:pt idx="135">
                  <c:v>2.9161956799999997E-4</c:v>
                </c:pt>
                <c:pt idx="136">
                  <c:v>4.5974187600000002E-4</c:v>
                </c:pt>
                <c:pt idx="137">
                  <c:v>6.1982129999999999E-4</c:v>
                </c:pt>
                <c:pt idx="138">
                  <c:v>7.5551259999999995E-4</c:v>
                </c:pt>
                <c:pt idx="139">
                  <c:v>8.5955123999999997E-4</c:v>
                </c:pt>
                <c:pt idx="140">
                  <c:v>9.0832746000000001E-4</c:v>
                </c:pt>
                <c:pt idx="141">
                  <c:v>8.9509562000000006E-4</c:v>
                </c:pt>
                <c:pt idx="142">
                  <c:v>8.3204975999999985E-4</c:v>
                </c:pt>
                <c:pt idx="143">
                  <c:v>7.3008669999999993E-4</c:v>
                </c:pt>
                <c:pt idx="144">
                  <c:v>6.0658945999999994E-4</c:v>
                </c:pt>
                <c:pt idx="145">
                  <c:v>5.030697E-4</c:v>
                </c:pt>
                <c:pt idx="146">
                  <c:v>4.3976437999999999E-4</c:v>
                </c:pt>
                <c:pt idx="147">
                  <c:v>4.2056522000000001E-4</c:v>
                </c:pt>
                <c:pt idx="148">
                  <c:v>4.4443443999999993E-4</c:v>
                </c:pt>
                <c:pt idx="149">
                  <c:v>4.9217287999999998E-4</c:v>
                </c:pt>
                <c:pt idx="150">
                  <c:v>5.1941491999999995E-4</c:v>
                </c:pt>
                <c:pt idx="151">
                  <c:v>4.9450790000000002E-4</c:v>
                </c:pt>
                <c:pt idx="152">
                  <c:v>4.1252232799999996E-4</c:v>
                </c:pt>
                <c:pt idx="153">
                  <c:v>2.8902507600000001E-4</c:v>
                </c:pt>
                <c:pt idx="154">
                  <c:v>1.75905736E-4</c:v>
                </c:pt>
                <c:pt idx="155">
                  <c:v>1.3076177600000001E-4</c:v>
                </c:pt>
                <c:pt idx="156">
                  <c:v>1.8083525599999999E-4</c:v>
                </c:pt>
                <c:pt idx="157">
                  <c:v>3.0952146799999997E-4</c:v>
                </c:pt>
                <c:pt idx="158">
                  <c:v>4.6752529999999999E-4</c:v>
                </c:pt>
                <c:pt idx="159">
                  <c:v>5.9673039999999999E-4</c:v>
                </c:pt>
                <c:pt idx="160">
                  <c:v>6.6496524000000002E-4</c:v>
                </c:pt>
                <c:pt idx="161">
                  <c:v>6.7508370000000006E-4</c:v>
                </c:pt>
                <c:pt idx="162">
                  <c:v>6.6237074000000009E-4</c:v>
                </c:pt>
                <c:pt idx="163">
                  <c:v>6.6548411999999989E-4</c:v>
                </c:pt>
                <c:pt idx="164">
                  <c:v>7.0673635999999999E-4</c:v>
                </c:pt>
                <c:pt idx="165">
                  <c:v>7.9754315999999996E-4</c:v>
                </c:pt>
                <c:pt idx="166">
                  <c:v>9.1792701999999994E-4</c:v>
                </c:pt>
                <c:pt idx="167">
                  <c:v>1.02507908E-3</c:v>
                </c:pt>
                <c:pt idx="168">
                  <c:v>1.08553046E-3</c:v>
                </c:pt>
                <c:pt idx="169">
                  <c:v>1.0717797200000001E-3</c:v>
                </c:pt>
                <c:pt idx="170">
                  <c:v>9.7137333999999993E-4</c:v>
                </c:pt>
                <c:pt idx="171">
                  <c:v>8.1362898000000004E-4</c:v>
                </c:pt>
                <c:pt idx="172">
                  <c:v>6.3979877999999994E-4</c:v>
                </c:pt>
                <c:pt idx="173">
                  <c:v>4.9139452000000001E-4</c:v>
                </c:pt>
                <c:pt idx="174">
                  <c:v>4.0785225999999993E-4</c:v>
                </c:pt>
                <c:pt idx="175">
                  <c:v>3.9980937999999999E-4</c:v>
                </c:pt>
                <c:pt idx="176">
                  <c:v>4.5195842000000003E-4</c:v>
                </c:pt>
                <c:pt idx="177">
                  <c:v>5.4043020000000002E-4</c:v>
                </c:pt>
                <c:pt idx="178">
                  <c:v>6.3253423999999993E-4</c:v>
                </c:pt>
                <c:pt idx="179">
                  <c:v>7.0855249999999994E-4</c:v>
                </c:pt>
                <c:pt idx="180">
                  <c:v>7.7107946000000004E-4</c:v>
                </c:pt>
                <c:pt idx="181">
                  <c:v>8.2893636000000003E-4</c:v>
                </c:pt>
                <c:pt idx="182">
                  <c:v>9.0236017999999999E-4</c:v>
                </c:pt>
                <c:pt idx="183">
                  <c:v>1.0063988E-3</c:v>
                </c:pt>
                <c:pt idx="184">
                  <c:v>1.1356038800000002E-3</c:v>
                </c:pt>
                <c:pt idx="185">
                  <c:v>1.2694789800000001E-3</c:v>
                </c:pt>
                <c:pt idx="186">
                  <c:v>1.3797444000000002E-3</c:v>
                </c:pt>
                <c:pt idx="187">
                  <c:v>1.4373418E-3</c:v>
                </c:pt>
                <c:pt idx="188">
                  <c:v>1.4300771999999999E-3</c:v>
                </c:pt>
                <c:pt idx="189">
                  <c:v>1.3571723999999999E-3</c:v>
                </c:pt>
                <c:pt idx="190">
                  <c:v>1.2401614200000001E-3</c:v>
                </c:pt>
                <c:pt idx="191">
                  <c:v>1.11432912E-3</c:v>
                </c:pt>
                <c:pt idx="192">
                  <c:v>1.00510154E-3</c:v>
                </c:pt>
                <c:pt idx="193">
                  <c:v>9.3531012000000002E-4</c:v>
                </c:pt>
                <c:pt idx="194">
                  <c:v>9.1974311999999995E-4</c:v>
                </c:pt>
                <c:pt idx="195">
                  <c:v>9.4568789999999994E-4</c:v>
                </c:pt>
                <c:pt idx="196">
                  <c:v>9.8149179999999997E-4</c:v>
                </c:pt>
                <c:pt idx="197">
                  <c:v>1.0113283800000001E-3</c:v>
                </c:pt>
                <c:pt idx="198">
                  <c:v>1.0245602200000001E-3</c:v>
                </c:pt>
                <c:pt idx="199">
                  <c:v>1.0154795999999999E-3</c:v>
                </c:pt>
                <c:pt idx="200">
                  <c:v>9.8538366000000001E-4</c:v>
                </c:pt>
                <c:pt idx="201">
                  <c:v>9.4932031999999994E-4</c:v>
                </c:pt>
                <c:pt idx="202">
                  <c:v>9.1870537999999991E-4</c:v>
                </c:pt>
                <c:pt idx="203">
                  <c:v>8.9120389999999979E-4</c:v>
                </c:pt>
                <c:pt idx="204">
                  <c:v>8.6318351999999999E-4</c:v>
                </c:pt>
                <c:pt idx="205">
                  <c:v>8.3360643999999995E-4</c:v>
                </c:pt>
                <c:pt idx="206">
                  <c:v>7.9339200000000008E-4</c:v>
                </c:pt>
                <c:pt idx="207">
                  <c:v>7.3527566000000004E-4</c:v>
                </c:pt>
                <c:pt idx="208">
                  <c:v>6.7949434000000005E-4</c:v>
                </c:pt>
                <c:pt idx="209">
                  <c:v>6.4810112000000006E-4</c:v>
                </c:pt>
                <c:pt idx="210">
                  <c:v>6.493983599999999E-4</c:v>
                </c:pt>
                <c:pt idx="211">
                  <c:v>6.8805612E-4</c:v>
                </c:pt>
                <c:pt idx="212">
                  <c:v>7.4954529999999989E-4</c:v>
                </c:pt>
                <c:pt idx="213">
                  <c:v>7.9157588000000004E-4</c:v>
                </c:pt>
                <c:pt idx="214">
                  <c:v>7.9546759999999989E-4</c:v>
                </c:pt>
                <c:pt idx="215">
                  <c:v>7.6122045999999996E-4</c:v>
                </c:pt>
                <c:pt idx="216">
                  <c:v>6.8805612E-4</c:v>
                </c:pt>
                <c:pt idx="217">
                  <c:v>5.9387647999999994E-4</c:v>
                </c:pt>
                <c:pt idx="218">
                  <c:v>5.1448537999999996E-4</c:v>
                </c:pt>
                <c:pt idx="219">
                  <c:v>4.6181744000000003E-4</c:v>
                </c:pt>
                <c:pt idx="220">
                  <c:v>4.4832613999999996E-4</c:v>
                </c:pt>
                <c:pt idx="221">
                  <c:v>4.8828111999999998E-4</c:v>
                </c:pt>
                <c:pt idx="222">
                  <c:v>5.6378050000000001E-4</c:v>
                </c:pt>
                <c:pt idx="223">
                  <c:v>6.4602552000000003E-4</c:v>
                </c:pt>
                <c:pt idx="224">
                  <c:v>7.1633593999999995E-4</c:v>
                </c:pt>
                <c:pt idx="225">
                  <c:v>7.5655037999999993E-4</c:v>
                </c:pt>
                <c:pt idx="226">
                  <c:v>7.619987999999999E-4</c:v>
                </c:pt>
                <c:pt idx="227">
                  <c:v>7.5369645999999999E-4</c:v>
                </c:pt>
                <c:pt idx="228">
                  <c:v>7.4487524E-4</c:v>
                </c:pt>
                <c:pt idx="229">
                  <c:v>7.4020515999999998E-4</c:v>
                </c:pt>
                <c:pt idx="230">
                  <c:v>7.4850749999999988E-4</c:v>
                </c:pt>
                <c:pt idx="231">
                  <c:v>7.786034599999999E-4</c:v>
                </c:pt>
                <c:pt idx="232">
                  <c:v>8.3153076000000003E-4</c:v>
                </c:pt>
                <c:pt idx="233">
                  <c:v>9.0832746000000001E-4</c:v>
                </c:pt>
                <c:pt idx="234">
                  <c:v>9.9498316000000008E-4</c:v>
                </c:pt>
                <c:pt idx="235">
                  <c:v>1.0608829999999999E-3</c:v>
                </c:pt>
                <c:pt idx="236">
                  <c:v>1.08475222E-3</c:v>
                </c:pt>
                <c:pt idx="237">
                  <c:v>1.07774722E-3</c:v>
                </c:pt>
                <c:pt idx="238">
                  <c:v>1.0626992200000001E-3</c:v>
                </c:pt>
                <c:pt idx="239">
                  <c:v>1.0614020199999998E-3</c:v>
                </c:pt>
                <c:pt idx="240">
                  <c:v>1.07826602E-3</c:v>
                </c:pt>
                <c:pt idx="241">
                  <c:v>1.0865684000000001E-3</c:v>
                </c:pt>
                <c:pt idx="242">
                  <c:v>1.0543968399999999E-3</c:v>
                </c:pt>
                <c:pt idx="243">
                  <c:v>9.6670334000000001E-4</c:v>
                </c:pt>
                <c:pt idx="244">
                  <c:v>8.4372487999999997E-4</c:v>
                </c:pt>
                <c:pt idx="245">
                  <c:v>7.3008673999999999E-4</c:v>
                </c:pt>
                <c:pt idx="246">
                  <c:v>6.7715929999999998E-4</c:v>
                </c:pt>
                <c:pt idx="247">
                  <c:v>7.0466079999999991E-4</c:v>
                </c:pt>
                <c:pt idx="248">
                  <c:v>7.8742470000000013E-4</c:v>
                </c:pt>
                <c:pt idx="249">
                  <c:v>8.7044805999999999E-4</c:v>
                </c:pt>
                <c:pt idx="250">
                  <c:v>9.0651131999999984E-4</c:v>
                </c:pt>
                <c:pt idx="251">
                  <c:v>8.7044805999999999E-4</c:v>
                </c:pt>
                <c:pt idx="252">
                  <c:v>7.5992319999999987E-4</c:v>
                </c:pt>
                <c:pt idx="253">
                  <c:v>6.2345355999999987E-4</c:v>
                </c:pt>
                <c:pt idx="254">
                  <c:v>5.1189091999999999E-4</c:v>
                </c:pt>
                <c:pt idx="255">
                  <c:v>4.4806672E-4</c:v>
                </c:pt>
                <c:pt idx="256">
                  <c:v>4.4573167999999999E-4</c:v>
                </c:pt>
                <c:pt idx="257">
                  <c:v>5.0462637999999999E-4</c:v>
                </c:pt>
                <c:pt idx="258">
                  <c:v>5.9283870000000007E-4</c:v>
                </c:pt>
                <c:pt idx="259">
                  <c:v>6.8572109999999996E-4</c:v>
                </c:pt>
                <c:pt idx="260">
                  <c:v>7.8275463999999992E-4</c:v>
                </c:pt>
                <c:pt idx="261">
                  <c:v>8.7408038000000006E-4</c:v>
                </c:pt>
                <c:pt idx="262">
                  <c:v>9.5736319999999999E-4</c:v>
                </c:pt>
                <c:pt idx="263">
                  <c:v>1.0331219199999999E-3</c:v>
                </c:pt>
                <c:pt idx="264">
                  <c:v>1.10187566E-3</c:v>
                </c:pt>
                <c:pt idx="265">
                  <c:v>1.1636242000000001E-3</c:v>
                </c:pt>
                <c:pt idx="266">
                  <c:v>1.2207028000000002E-3</c:v>
                </c:pt>
                <c:pt idx="267">
                  <c:v>1.2728518E-3</c:v>
                </c:pt>
                <c:pt idx="268">
                  <c:v>1.3273359999999997E-3</c:v>
                </c:pt>
                <c:pt idx="269">
                  <c:v>1.3934951999999997E-3</c:v>
                </c:pt>
                <c:pt idx="270">
                  <c:v>1.4798913999999998E-3</c:v>
                </c:pt>
                <c:pt idx="271">
                  <c:v>1.6020914000000001E-3</c:v>
                </c:pt>
                <c:pt idx="272">
                  <c:v>1.7593169999999998E-3</c:v>
                </c:pt>
                <c:pt idx="273">
                  <c:v>1.9385956000000002E-3</c:v>
                </c:pt>
                <c:pt idx="274">
                  <c:v>2.1295493999999998E-3</c:v>
                </c:pt>
                <c:pt idx="275">
                  <c:v>2.3272487999999999E-3</c:v>
                </c:pt>
                <c:pt idx="276">
                  <c:v>2.5171645999999999E-3</c:v>
                </c:pt>
                <c:pt idx="277">
                  <c:v>2.7005941999999998E-3</c:v>
                </c:pt>
                <c:pt idx="278">
                  <c:v>2.8894721999999998E-3</c:v>
                </c:pt>
                <c:pt idx="279">
                  <c:v>3.0799069999999998E-3</c:v>
                </c:pt>
                <c:pt idx="280">
                  <c:v>3.2591856000000002E-3</c:v>
                </c:pt>
                <c:pt idx="281">
                  <c:v>3.4291242E-3</c:v>
                </c:pt>
                <c:pt idx="282">
                  <c:v>3.5866092000000002E-3</c:v>
                </c:pt>
                <c:pt idx="283">
                  <c:v>3.7197062000000002E-3</c:v>
                </c:pt>
                <c:pt idx="284">
                  <c:v>3.8470952000000001E-3</c:v>
                </c:pt>
                <c:pt idx="285">
                  <c:v>3.9913483999999997E-3</c:v>
                </c:pt>
                <c:pt idx="286">
                  <c:v>4.1654379999999996E-3</c:v>
                </c:pt>
                <c:pt idx="287">
                  <c:v>4.3797420000000007E-3</c:v>
                </c:pt>
                <c:pt idx="288">
                  <c:v>4.6192124000000003E-3</c:v>
                </c:pt>
                <c:pt idx="289">
                  <c:v>4.8288464000000005E-3</c:v>
                </c:pt>
                <c:pt idx="290">
                  <c:v>4.9616838E-3</c:v>
                </c:pt>
                <c:pt idx="291">
                  <c:v>4.9961904000000003E-3</c:v>
                </c:pt>
                <c:pt idx="292">
                  <c:v>4.9349608000000007E-3</c:v>
                </c:pt>
                <c:pt idx="293">
                  <c:v>4.8239169999999996E-3</c:v>
                </c:pt>
                <c:pt idx="294">
                  <c:v>4.7198781999999995E-3</c:v>
                </c:pt>
                <c:pt idx="295">
                  <c:v>4.6622806000000006E-3</c:v>
                </c:pt>
                <c:pt idx="296">
                  <c:v>4.6656533999999998E-3</c:v>
                </c:pt>
                <c:pt idx="297">
                  <c:v>4.7123540000000002E-3</c:v>
                </c:pt>
                <c:pt idx="298">
                  <c:v>4.7624275999999998E-3</c:v>
                </c:pt>
                <c:pt idx="299">
                  <c:v>4.7808486000000001E-3</c:v>
                </c:pt>
                <c:pt idx="300">
                  <c:v>4.7390775999999997E-3</c:v>
                </c:pt>
                <c:pt idx="301">
                  <c:v>4.6303687999999996E-3</c:v>
                </c:pt>
                <c:pt idx="302">
                  <c:v>4.4894885999999991E-3</c:v>
                </c:pt>
                <c:pt idx="303">
                  <c:v>4.3493865999999996E-3</c:v>
                </c:pt>
                <c:pt idx="304">
                  <c:v>4.2417156000000003E-3</c:v>
                </c:pt>
                <c:pt idx="305">
                  <c:v>4.1981281999999998E-3</c:v>
                </c:pt>
                <c:pt idx="306">
                  <c:v>4.2136952E-3</c:v>
                </c:pt>
                <c:pt idx="307">
                  <c:v>4.2557256000000003E-3</c:v>
                </c:pt>
                <c:pt idx="308">
                  <c:v>4.2969777999999998E-3</c:v>
                </c:pt>
                <c:pt idx="309">
                  <c:v>4.3057990000000008E-3</c:v>
                </c:pt>
                <c:pt idx="310">
                  <c:v>4.2619524000000004E-3</c:v>
                </c:pt>
                <c:pt idx="311">
                  <c:v>4.1729616000000004E-3</c:v>
                </c:pt>
                <c:pt idx="312">
                  <c:v>4.0489456000000002E-3</c:v>
                </c:pt>
                <c:pt idx="313">
                  <c:v>3.9132543999999998E-3</c:v>
                </c:pt>
                <c:pt idx="314">
                  <c:v>3.7858653999999999E-3</c:v>
                </c:pt>
                <c:pt idx="315">
                  <c:v>3.6628870000000001E-3</c:v>
                </c:pt>
                <c:pt idx="316">
                  <c:v>3.5482109999999999E-3</c:v>
                </c:pt>
                <c:pt idx="317">
                  <c:v>3.4574041999999999E-3</c:v>
                </c:pt>
                <c:pt idx="318">
                  <c:v>3.3925421999999998E-3</c:v>
                </c:pt>
                <c:pt idx="319">
                  <c:v>3.3655596000000004E-3</c:v>
                </c:pt>
                <c:pt idx="320">
                  <c:v>3.3787914E-3</c:v>
                </c:pt>
                <c:pt idx="321">
                  <c:v>3.4005849999999998E-3</c:v>
                </c:pt>
                <c:pt idx="322">
                  <c:v>3.4044765999999998E-3</c:v>
                </c:pt>
                <c:pt idx="323">
                  <c:v>3.3917636000000001E-3</c:v>
                </c:pt>
                <c:pt idx="324">
                  <c:v>3.3717861999999999E-3</c:v>
                </c:pt>
                <c:pt idx="325">
                  <c:v>3.3637433999999999E-3</c:v>
                </c:pt>
                <c:pt idx="326">
                  <c:v>3.3917638000000002E-3</c:v>
                </c:pt>
                <c:pt idx="327">
                  <c:v>3.4605176E-3</c:v>
                </c:pt>
                <c:pt idx="328">
                  <c:v>3.5559943999999995E-3</c:v>
                </c:pt>
                <c:pt idx="329">
                  <c:v>3.6639248000000001E-3</c:v>
                </c:pt>
                <c:pt idx="330">
                  <c:v>3.7798980000000003E-3</c:v>
                </c:pt>
                <c:pt idx="331">
                  <c:v>3.8792666000000003E-3</c:v>
                </c:pt>
                <c:pt idx="332">
                  <c:v>3.9290806000000008E-3</c:v>
                </c:pt>
                <c:pt idx="333">
                  <c:v>3.9254484000000008E-3</c:v>
                </c:pt>
                <c:pt idx="334">
                  <c:v>3.8743369999999994E-3</c:v>
                </c:pt>
                <c:pt idx="335">
                  <c:v>3.7941676E-3</c:v>
                </c:pt>
                <c:pt idx="336">
                  <c:v>3.7259328000000002E-3</c:v>
                </c:pt>
                <c:pt idx="337">
                  <c:v>3.6870156000000003E-3</c:v>
                </c:pt>
                <c:pt idx="338">
                  <c:v>3.6556224E-3</c:v>
                </c:pt>
                <c:pt idx="339">
                  <c:v>3.6187808000000001E-3</c:v>
                </c:pt>
                <c:pt idx="340">
                  <c:v>3.5598859999999995E-3</c:v>
                </c:pt>
                <c:pt idx="341">
                  <c:v>3.4729710000000005E-3</c:v>
                </c:pt>
                <c:pt idx="342">
                  <c:v>3.378013E-3</c:v>
                </c:pt>
                <c:pt idx="343">
                  <c:v>3.2918761999999996E-3</c:v>
                </c:pt>
                <c:pt idx="344">
                  <c:v>3.2148202000000002E-3</c:v>
                </c:pt>
                <c:pt idx="345">
                  <c:v>3.1421748E-3</c:v>
                </c:pt>
                <c:pt idx="346">
                  <c:v>3.0666754000000002E-3</c:v>
                </c:pt>
                <c:pt idx="347">
                  <c:v>2.9841709999999999E-3</c:v>
                </c:pt>
                <c:pt idx="348">
                  <c:v>2.8915481999999999E-3</c:v>
                </c:pt>
                <c:pt idx="349">
                  <c:v>2.7960713999999999E-3</c:v>
                </c:pt>
                <c:pt idx="350">
                  <c:v>2.7190154000000001E-3</c:v>
                </c:pt>
                <c:pt idx="351">
                  <c:v>2.6712770000000001E-3</c:v>
                </c:pt>
                <c:pt idx="352">
                  <c:v>2.6611583999999995E-3</c:v>
                </c:pt>
                <c:pt idx="353">
                  <c:v>2.6935893999999998E-3</c:v>
                </c:pt>
                <c:pt idx="354">
                  <c:v>2.7410684000000003E-3</c:v>
                </c:pt>
                <c:pt idx="355">
                  <c:v>2.7766128000000002E-3</c:v>
                </c:pt>
                <c:pt idx="356">
                  <c:v>2.7895851999999999E-3</c:v>
                </c:pt>
                <c:pt idx="357">
                  <c:v>2.7644188000000001E-3</c:v>
                </c:pt>
                <c:pt idx="358">
                  <c:v>2.710713E-3</c:v>
                </c:pt>
                <c:pt idx="359">
                  <c:v>2.6536343999999999E-3</c:v>
                </c:pt>
                <c:pt idx="360">
                  <c:v>2.5794322000000001E-3</c:v>
                </c:pt>
                <c:pt idx="361">
                  <c:v>2.4715018000000004E-3</c:v>
                </c:pt>
                <c:pt idx="362">
                  <c:v>2.34074E-3</c:v>
                </c:pt>
                <c:pt idx="363">
                  <c:v>2.1902602000000004E-3</c:v>
                </c:pt>
                <c:pt idx="364">
                  <c:v>2.0397803999999999E-3</c:v>
                </c:pt>
                <c:pt idx="365">
                  <c:v>1.937558E-3</c:v>
                </c:pt>
                <c:pt idx="366">
                  <c:v>1.8989002000000001E-3</c:v>
                </c:pt>
                <c:pt idx="367">
                  <c:v>1.9136888E-3</c:v>
                </c:pt>
                <c:pt idx="368">
                  <c:v>1.9715456000000001E-3</c:v>
                </c:pt>
                <c:pt idx="369">
                  <c:v>2.0506772E-3</c:v>
                </c:pt>
                <c:pt idx="370">
                  <c:v>2.1331815999999998E-3</c:v>
                </c:pt>
                <c:pt idx="371">
                  <c:v>2.2182805999999998E-3</c:v>
                </c:pt>
                <c:pt idx="372">
                  <c:v>2.2906666000000004E-3</c:v>
                </c:pt>
                <c:pt idx="373">
                  <c:v>2.3332162E-3</c:v>
                </c:pt>
                <c:pt idx="374">
                  <c:v>2.3339944E-3</c:v>
                </c:pt>
                <c:pt idx="375">
                  <c:v>2.2743213999999999E-3</c:v>
                </c:pt>
                <c:pt idx="376">
                  <c:v>2.1593858E-3</c:v>
                </c:pt>
                <c:pt idx="377">
                  <c:v>2.0172082E-3</c:v>
                </c:pt>
                <c:pt idx="378">
                  <c:v>1.8721766000000001E-3</c:v>
                </c:pt>
                <c:pt idx="379">
                  <c:v>1.7512739999999999E-3</c:v>
                </c:pt>
                <c:pt idx="380">
                  <c:v>1.6744774000000001E-3</c:v>
                </c:pt>
                <c:pt idx="381">
                  <c:v>1.6474948000000001E-3</c:v>
                </c:pt>
                <c:pt idx="382">
                  <c:v>1.6801853999999998E-3</c:v>
                </c:pt>
                <c:pt idx="383">
                  <c:v>1.7619116000000001E-3</c:v>
                </c:pt>
                <c:pt idx="384">
                  <c:v>1.8550534000000001E-3</c:v>
                </c:pt>
                <c:pt idx="385">
                  <c:v>1.9375578000000002E-3</c:v>
                </c:pt>
                <c:pt idx="386">
                  <c:v>1.9876313999999998E-3</c:v>
                </c:pt>
                <c:pt idx="387">
                  <c:v>1.9902257999999998E-3</c:v>
                </c:pt>
                <c:pt idx="388">
                  <c:v>1.9686916E-3</c:v>
                </c:pt>
                <c:pt idx="389">
                  <c:v>1.9539029999999999E-3</c:v>
                </c:pt>
                <c:pt idx="390">
                  <c:v>1.9557191999999999E-3</c:v>
                </c:pt>
                <c:pt idx="391">
                  <c:v>1.9702482E-3</c:v>
                </c:pt>
                <c:pt idx="392">
                  <c:v>1.9720644000000001E-3</c:v>
                </c:pt>
                <c:pt idx="393">
                  <c:v>1.9261422000000001E-3</c:v>
                </c:pt>
                <c:pt idx="394">
                  <c:v>1.8327410000000001E-3</c:v>
                </c:pt>
                <c:pt idx="395">
                  <c:v>1.7219566000000002E-3</c:v>
                </c:pt>
                <c:pt idx="396">
                  <c:v>1.6381549999999999E-3</c:v>
                </c:pt>
                <c:pt idx="397">
                  <c:v>1.6142857999999999E-3</c:v>
                </c:pt>
                <c:pt idx="398">
                  <c:v>1.6485328000000001E-3</c:v>
                </c:pt>
                <c:pt idx="399">
                  <c:v>1.7043139999999997E-3</c:v>
                </c:pt>
                <c:pt idx="400">
                  <c:v>1.7349287999999998E-3</c:v>
                </c:pt>
                <c:pt idx="401">
                  <c:v>1.7312963999999999E-3</c:v>
                </c:pt>
                <c:pt idx="402">
                  <c:v>1.7126160000000001E-3</c:v>
                </c:pt>
                <c:pt idx="403">
                  <c:v>1.7014597999999998E-3</c:v>
                </c:pt>
                <c:pt idx="404">
                  <c:v>1.7087244000000001E-3</c:v>
                </c:pt>
                <c:pt idx="405">
                  <c:v>1.7201401999999998E-3</c:v>
                </c:pt>
                <c:pt idx="406">
                  <c:v>1.6965304E-3</c:v>
                </c:pt>
                <c:pt idx="407">
                  <c:v>1.6277768000000001E-3</c:v>
                </c:pt>
                <c:pt idx="408">
                  <c:v>1.5325593999999999E-3</c:v>
                </c:pt>
                <c:pt idx="409">
                  <c:v>1.4254074E-3</c:v>
                </c:pt>
                <c:pt idx="410">
                  <c:v>1.3273359999999999E-3</c:v>
                </c:pt>
                <c:pt idx="411">
                  <c:v>1.2463883999999999E-3</c:v>
                </c:pt>
                <c:pt idx="412">
                  <c:v>1.1675161399999998E-3</c:v>
                </c:pt>
                <c:pt idx="413">
                  <c:v>1.0953895599999999E-3</c:v>
                </c:pt>
                <c:pt idx="414">
                  <c:v>1.05906676E-3</c:v>
                </c:pt>
                <c:pt idx="415">
                  <c:v>1.07489316E-3</c:v>
                </c:pt>
                <c:pt idx="416">
                  <c:v>1.1301555599999998E-3</c:v>
                </c:pt>
                <c:pt idx="417">
                  <c:v>1.2020226200000002E-3</c:v>
                </c:pt>
                <c:pt idx="418">
                  <c:v>1.2583227999999999E-3</c:v>
                </c:pt>
                <c:pt idx="419">
                  <c:v>1.2785598000000001E-3</c:v>
                </c:pt>
                <c:pt idx="420">
                  <c:v>1.282711E-3</c:v>
                </c:pt>
                <c:pt idx="421">
                  <c:v>1.3174770000000001E-3</c:v>
                </c:pt>
                <c:pt idx="422">
                  <c:v>1.404911E-3</c:v>
                </c:pt>
                <c:pt idx="423">
                  <c:v>1.5325593999999999E-3</c:v>
                </c:pt>
                <c:pt idx="424">
                  <c:v>1.6625428000000002E-3</c:v>
                </c:pt>
                <c:pt idx="425">
                  <c:v>1.7328532E-3</c:v>
                </c:pt>
                <c:pt idx="426">
                  <c:v>1.7043137999999999E-3</c:v>
                </c:pt>
                <c:pt idx="427">
                  <c:v>1.5935295999999998E-3</c:v>
                </c:pt>
                <c:pt idx="428">
                  <c:v>1.4414931999999999E-3</c:v>
                </c:pt>
                <c:pt idx="429">
                  <c:v>1.2910134000000001E-3</c:v>
                </c:pt>
                <c:pt idx="430">
                  <c:v>1.1843802000000001E-3</c:v>
                </c:pt>
                <c:pt idx="431">
                  <c:v>1.1394958E-3</c:v>
                </c:pt>
                <c:pt idx="432">
                  <c:v>1.1322312000000001E-3</c:v>
                </c:pt>
                <c:pt idx="433">
                  <c:v>1.1358633999999999E-3</c:v>
                </c:pt>
                <c:pt idx="434">
                  <c:v>1.1317121999999998E-3</c:v>
                </c:pt>
                <c:pt idx="435">
                  <c:v>1.0946111599999999E-3</c:v>
                </c:pt>
                <c:pt idx="436">
                  <c:v>1.0204090000000001E-3</c:v>
                </c:pt>
                <c:pt idx="437">
                  <c:v>9.3012105999999998E-4</c:v>
                </c:pt>
                <c:pt idx="438">
                  <c:v>8.3697922000000005E-4</c:v>
                </c:pt>
                <c:pt idx="439">
                  <c:v>7.4643189999999986E-4</c:v>
                </c:pt>
                <c:pt idx="440">
                  <c:v>6.7819707999999986E-4</c:v>
                </c:pt>
                <c:pt idx="441">
                  <c:v>6.2890195999999992E-4</c:v>
                </c:pt>
                <c:pt idx="442">
                  <c:v>5.8401745999999994E-4</c:v>
                </c:pt>
                <c:pt idx="443">
                  <c:v>5.5028922000000002E-4</c:v>
                </c:pt>
                <c:pt idx="444">
                  <c:v>5.3757628000000008E-4</c:v>
                </c:pt>
                <c:pt idx="445">
                  <c:v>5.378357199999999E-4</c:v>
                </c:pt>
                <c:pt idx="446">
                  <c:v>5.4484081999999997E-4</c:v>
                </c:pt>
                <c:pt idx="447">
                  <c:v>5.4691640000000008E-4</c:v>
                </c:pt>
                <c:pt idx="448">
                  <c:v>5.2616055999999995E-4</c:v>
                </c:pt>
                <c:pt idx="449">
                  <c:v>4.8724333999999999E-4</c:v>
                </c:pt>
                <c:pt idx="450">
                  <c:v>4.5221786000000002E-4</c:v>
                </c:pt>
                <c:pt idx="451">
                  <c:v>4.4132104E-4</c:v>
                </c:pt>
                <c:pt idx="452">
                  <c:v>4.6752527999999996E-4</c:v>
                </c:pt>
                <c:pt idx="453">
                  <c:v>5.2434439999999997E-4</c:v>
                </c:pt>
                <c:pt idx="454">
                  <c:v>5.8998475999999999E-4</c:v>
                </c:pt>
                <c:pt idx="455">
                  <c:v>6.3668540000000003E-4</c:v>
                </c:pt>
                <c:pt idx="456">
                  <c:v>6.4446883999999993E-4</c:v>
                </c:pt>
                <c:pt idx="457">
                  <c:v>6.0918391999999991E-4</c:v>
                </c:pt>
                <c:pt idx="458">
                  <c:v>5.4432191999999996E-4</c:v>
                </c:pt>
                <c:pt idx="459">
                  <c:v>4.7193592000000005E-4</c:v>
                </c:pt>
                <c:pt idx="460">
                  <c:v>4.2705142000000007E-4</c:v>
                </c:pt>
                <c:pt idx="461">
                  <c:v>4.4365609999999993E-4</c:v>
                </c:pt>
                <c:pt idx="462">
                  <c:v>5.3368456000000002E-4</c:v>
                </c:pt>
                <c:pt idx="463">
                  <c:v>6.8079156000000007E-4</c:v>
                </c:pt>
                <c:pt idx="464">
                  <c:v>8.3905487999999995E-4</c:v>
                </c:pt>
                <c:pt idx="465">
                  <c:v>9.5736324000000005E-4</c:v>
                </c:pt>
                <c:pt idx="466">
                  <c:v>9.9835602000000008E-4</c:v>
                </c:pt>
                <c:pt idx="467">
                  <c:v>9.6203330000000004E-4</c:v>
                </c:pt>
                <c:pt idx="468">
                  <c:v>8.784910600000001E-4</c:v>
                </c:pt>
                <c:pt idx="469">
                  <c:v>8.0740228E-4</c:v>
                </c:pt>
                <c:pt idx="470">
                  <c:v>7.9442982000000001E-4</c:v>
                </c:pt>
                <c:pt idx="471">
                  <c:v>8.4709771999999983E-4</c:v>
                </c:pt>
                <c:pt idx="472">
                  <c:v>9.275265199999999E-4</c:v>
                </c:pt>
                <c:pt idx="473">
                  <c:v>9.9005347999999989E-4</c:v>
                </c:pt>
                <c:pt idx="474">
                  <c:v>9.9628021999999998E-4</c:v>
                </c:pt>
                <c:pt idx="475">
                  <c:v>9.3608827999999992E-4</c:v>
                </c:pt>
                <c:pt idx="476">
                  <c:v>8.4216814E-4</c:v>
                </c:pt>
                <c:pt idx="477">
                  <c:v>7.6537160000000003E-4</c:v>
                </c:pt>
                <c:pt idx="478">
                  <c:v>7.3397839999999996E-4</c:v>
                </c:pt>
                <c:pt idx="479">
                  <c:v>7.4228073999999997E-4</c:v>
                </c:pt>
                <c:pt idx="480">
                  <c:v>7.6485271999999994E-4</c:v>
                </c:pt>
                <c:pt idx="481">
                  <c:v>7.5706927999999994E-4</c:v>
                </c:pt>
                <c:pt idx="482">
                  <c:v>6.9765570000000006E-4</c:v>
                </c:pt>
                <c:pt idx="483">
                  <c:v>6.099622800000001E-4</c:v>
                </c:pt>
                <c:pt idx="484">
                  <c:v>5.2927396000000009E-4</c:v>
                </c:pt>
                <c:pt idx="485">
                  <c:v>4.8023828000000004E-4</c:v>
                </c:pt>
                <c:pt idx="486">
                  <c:v>4.8490836000000001E-4</c:v>
                </c:pt>
                <c:pt idx="487">
                  <c:v>5.4691642E-4</c:v>
                </c:pt>
                <c:pt idx="488">
                  <c:v>6.4394995999999996E-4</c:v>
                </c:pt>
                <c:pt idx="489">
                  <c:v>7.6225817999999996E-4</c:v>
                </c:pt>
                <c:pt idx="490">
                  <c:v>8.9561447999999991E-4</c:v>
                </c:pt>
                <c:pt idx="491">
                  <c:v>1.0198899799999999E-3</c:v>
                </c:pt>
                <c:pt idx="492">
                  <c:v>1.1065456400000001E-3</c:v>
                </c:pt>
                <c:pt idx="493">
                  <c:v>1.1426089999999999E-3</c:v>
                </c:pt>
                <c:pt idx="494">
                  <c:v>1.1257449399999999E-3</c:v>
                </c:pt>
                <c:pt idx="495">
                  <c:v>1.0626990399999999E-3</c:v>
                </c:pt>
                <c:pt idx="496">
                  <c:v>9.8849700000000007E-4</c:v>
                </c:pt>
                <c:pt idx="497">
                  <c:v>9.3349399999999999E-4</c:v>
                </c:pt>
                <c:pt idx="498">
                  <c:v>9.0028457999999996E-4</c:v>
                </c:pt>
                <c:pt idx="499">
                  <c:v>8.8134488E-4</c:v>
                </c:pt>
                <c:pt idx="500">
                  <c:v>8.7044808000000013E-4</c:v>
                </c:pt>
                <c:pt idx="501">
                  <c:v>8.5176781999999999E-4</c:v>
                </c:pt>
                <c:pt idx="502">
                  <c:v>8.1492619999999996E-4</c:v>
                </c:pt>
                <c:pt idx="503">
                  <c:v>7.526586799999999E-4</c:v>
                </c:pt>
                <c:pt idx="504">
                  <c:v>6.5588455999999996E-4</c:v>
                </c:pt>
                <c:pt idx="505">
                  <c:v>5.388735E-4</c:v>
                </c:pt>
                <c:pt idx="506">
                  <c:v>4.2964587999999999E-4</c:v>
                </c:pt>
                <c:pt idx="507">
                  <c:v>3.5103313999999998E-4</c:v>
                </c:pt>
                <c:pt idx="508">
                  <c:v>3.2586667999999995E-4</c:v>
                </c:pt>
                <c:pt idx="509">
                  <c:v>3.5907604000000001E-4</c:v>
                </c:pt>
                <c:pt idx="510">
                  <c:v>4.3431596000000002E-4</c:v>
                </c:pt>
                <c:pt idx="511">
                  <c:v>5.4172743999999996E-4</c:v>
                </c:pt>
                <c:pt idx="512">
                  <c:v>6.7326758000000003E-4</c:v>
                </c:pt>
                <c:pt idx="513">
                  <c:v>8.0532658000000005E-4</c:v>
                </c:pt>
                <c:pt idx="514">
                  <c:v>9.1195969999999997E-4</c:v>
                </c:pt>
                <c:pt idx="515">
                  <c:v>9.6955715999999992E-4</c:v>
                </c:pt>
                <c:pt idx="516">
                  <c:v>9.690382599999998E-4</c:v>
                </c:pt>
                <c:pt idx="517">
                  <c:v>9.3323443999999999E-4</c:v>
                </c:pt>
                <c:pt idx="518">
                  <c:v>9.0391684000000006E-4</c:v>
                </c:pt>
                <c:pt idx="519">
                  <c:v>9.1066243999999988E-4</c:v>
                </c:pt>
                <c:pt idx="520">
                  <c:v>9.3660721999999988E-4</c:v>
                </c:pt>
                <c:pt idx="521">
                  <c:v>9.4413121999999995E-4</c:v>
                </c:pt>
                <c:pt idx="522">
                  <c:v>9.0728960000000002E-4</c:v>
                </c:pt>
                <c:pt idx="523">
                  <c:v>8.2660128000000002E-4</c:v>
                </c:pt>
                <c:pt idx="524">
                  <c:v>7.2930834000000007E-4</c:v>
                </c:pt>
                <c:pt idx="525">
                  <c:v>6.6496526000000005E-4</c:v>
                </c:pt>
                <c:pt idx="526">
                  <c:v>6.6237077999999994E-4</c:v>
                </c:pt>
                <c:pt idx="527">
                  <c:v>7.1711429999999992E-4</c:v>
                </c:pt>
                <c:pt idx="528">
                  <c:v>8.0714282000000014E-4</c:v>
                </c:pt>
                <c:pt idx="529">
                  <c:v>9.005441600000001E-4</c:v>
                </c:pt>
                <c:pt idx="530">
                  <c:v>9.7137343999999996E-4</c:v>
                </c:pt>
                <c:pt idx="531">
                  <c:v>1.0012099600000002E-3</c:v>
                </c:pt>
                <c:pt idx="532">
                  <c:v>9.7967578000000008E-4</c:v>
                </c:pt>
                <c:pt idx="533">
                  <c:v>9.1662983999999997E-4</c:v>
                </c:pt>
                <c:pt idx="534">
                  <c:v>8.4683825999999998E-4</c:v>
                </c:pt>
                <c:pt idx="535">
                  <c:v>7.9987819999999992E-4</c:v>
                </c:pt>
                <c:pt idx="536">
                  <c:v>8.0169433999999987E-4</c:v>
                </c:pt>
                <c:pt idx="537">
                  <c:v>8.5669726000000006E-4</c:v>
                </c:pt>
                <c:pt idx="538">
                  <c:v>9.2596980000000007E-4</c:v>
                </c:pt>
                <c:pt idx="539">
                  <c:v>9.6514644000000004E-4</c:v>
                </c:pt>
                <c:pt idx="540">
                  <c:v>9.5866023999999998E-4</c:v>
                </c:pt>
                <c:pt idx="541">
                  <c:v>9.0391670000000007E-4</c:v>
                </c:pt>
                <c:pt idx="542">
                  <c:v>8.1440720000000002E-4</c:v>
                </c:pt>
                <c:pt idx="543">
                  <c:v>7.3190282000000007E-4</c:v>
                </c:pt>
                <c:pt idx="544">
                  <c:v>6.7923488000000008E-4</c:v>
                </c:pt>
                <c:pt idx="545">
                  <c:v>6.5458732000000001E-4</c:v>
                </c:pt>
                <c:pt idx="546">
                  <c:v>6.4654444000000007E-4</c:v>
                </c:pt>
                <c:pt idx="547">
                  <c:v>6.4213382E-4</c:v>
                </c:pt>
                <c:pt idx="548">
                  <c:v>6.3279370000000001E-4</c:v>
                </c:pt>
                <c:pt idx="549">
                  <c:v>6.2526971999999985E-4</c:v>
                </c:pt>
                <c:pt idx="550">
                  <c:v>6.3123701999999991E-4</c:v>
                </c:pt>
                <c:pt idx="551">
                  <c:v>6.5614402000000003E-4</c:v>
                </c:pt>
                <c:pt idx="552">
                  <c:v>6.8649944000000001E-4</c:v>
                </c:pt>
                <c:pt idx="553">
                  <c:v>7.0466079999999991E-4</c:v>
                </c:pt>
                <c:pt idx="554">
                  <c:v>7.0128796000000005E-4</c:v>
                </c:pt>
                <c:pt idx="555">
                  <c:v>6.7508369999999995E-4</c:v>
                </c:pt>
                <c:pt idx="556">
                  <c:v>6.4472830000000011E-4</c:v>
                </c:pt>
                <c:pt idx="557">
                  <c:v>6.4862002000000006E-4</c:v>
                </c:pt>
                <c:pt idx="558">
                  <c:v>7.1296316000000006E-4</c:v>
                </c:pt>
                <c:pt idx="559">
                  <c:v>8.4164946000000009E-4</c:v>
                </c:pt>
                <c:pt idx="560">
                  <c:v>1.00250724E-3</c:v>
                </c:pt>
                <c:pt idx="561">
                  <c:v>1.12963682E-3</c:v>
                </c:pt>
                <c:pt idx="562">
                  <c:v>1.1732240800000002E-3</c:v>
                </c:pt>
                <c:pt idx="563">
                  <c:v>1.1166643800000001E-3</c:v>
                </c:pt>
                <c:pt idx="564">
                  <c:v>9.7967575999999995E-4</c:v>
                </c:pt>
                <c:pt idx="565">
                  <c:v>8.2686088000000007E-4</c:v>
                </c:pt>
                <c:pt idx="566">
                  <c:v>7.2411939999999998E-4</c:v>
                </c:pt>
                <c:pt idx="567">
                  <c:v>6.9039115999999995E-4</c:v>
                </c:pt>
                <c:pt idx="568">
                  <c:v>6.9921237999999995E-4</c:v>
                </c:pt>
                <c:pt idx="569">
                  <c:v>7.1322256000000005E-4</c:v>
                </c:pt>
                <c:pt idx="570">
                  <c:v>6.9272615999999996E-4</c:v>
                </c:pt>
                <c:pt idx="571">
                  <c:v>6.3097753999999992E-4</c:v>
                </c:pt>
                <c:pt idx="572">
                  <c:v>5.6767223999999999E-4</c:v>
                </c:pt>
                <c:pt idx="573">
                  <c:v>5.5106757999999999E-4</c:v>
                </c:pt>
                <c:pt idx="574">
                  <c:v>5.8842810000000003E-4</c:v>
                </c:pt>
                <c:pt idx="575">
                  <c:v>6.7586208000000006E-4</c:v>
                </c:pt>
                <c:pt idx="576">
                  <c:v>7.9520817999999998E-4</c:v>
                </c:pt>
                <c:pt idx="577">
                  <c:v>9.0236024000000007E-4</c:v>
                </c:pt>
                <c:pt idx="578">
                  <c:v>9.8719977999999994E-4</c:v>
                </c:pt>
                <c:pt idx="579">
                  <c:v>1.0572506999999998E-3</c:v>
                </c:pt>
                <c:pt idx="580">
                  <c:v>1.0982434000000002E-3</c:v>
                </c:pt>
                <c:pt idx="581">
                  <c:v>1.1202964000000001E-3</c:v>
                </c:pt>
                <c:pt idx="582">
                  <c:v>1.1467599999999999E-3</c:v>
                </c:pt>
                <c:pt idx="583">
                  <c:v>1.1693319999999999E-3</c:v>
                </c:pt>
                <c:pt idx="584">
                  <c:v>1.1976118000000002E-3</c:v>
                </c:pt>
                <c:pt idx="585">
                  <c:v>1.2466476E-3</c:v>
                </c:pt>
                <c:pt idx="586">
                  <c:v>1.2847866E-3</c:v>
                </c:pt>
                <c:pt idx="587">
                  <c:v>1.2837488000000002E-3</c:v>
                </c:pt>
                <c:pt idx="588">
                  <c:v>1.2388642200000001E-3</c:v>
                </c:pt>
                <c:pt idx="589">
                  <c:v>1.1477980400000001E-3</c:v>
                </c:pt>
                <c:pt idx="590">
                  <c:v>1.0442782400000002E-3</c:v>
                </c:pt>
                <c:pt idx="591">
                  <c:v>9.804540399999998E-4</c:v>
                </c:pt>
                <c:pt idx="592">
                  <c:v>9.7189223999999993E-4</c:v>
                </c:pt>
                <c:pt idx="593">
                  <c:v>1.0056204200000001E-3</c:v>
                </c:pt>
                <c:pt idx="594">
                  <c:v>1.054656E-3</c:v>
                </c:pt>
                <c:pt idx="595">
                  <c:v>1.0811198E-3</c:v>
                </c:pt>
                <c:pt idx="596">
                  <c:v>1.0582882799999999E-3</c:v>
                </c:pt>
                <c:pt idx="597">
                  <c:v>1.0032853800000002E-3</c:v>
                </c:pt>
              </c:numCache>
            </c:numRef>
          </c:val>
          <c:smooth val="0"/>
        </c:ser>
        <c:ser>
          <c:idx val="16"/>
          <c:order val="16"/>
          <c:marker>
            <c:symbol val="none"/>
          </c:marker>
          <c:val>
            <c:numRef>
              <c:f>Sheet1!$DU$2:$DU$599</c:f>
              <c:numCache>
                <c:formatCode>0.00E+00</c:formatCode>
                <c:ptCount val="598"/>
                <c:pt idx="0">
                  <c:v>5.7597460000000003E-4</c:v>
                </c:pt>
                <c:pt idx="1">
                  <c:v>5.4613809999999997E-4</c:v>
                </c:pt>
                <c:pt idx="2">
                  <c:v>5.2071218000000004E-4</c:v>
                </c:pt>
                <c:pt idx="3">
                  <c:v>4.6882257999999999E-4</c:v>
                </c:pt>
                <c:pt idx="4">
                  <c:v>4.0863064000000004E-4</c:v>
                </c:pt>
                <c:pt idx="5">
                  <c:v>3.5751938000000004E-4</c:v>
                </c:pt>
                <c:pt idx="6">
                  <c:v>3.3572574000000001E-4</c:v>
                </c:pt>
                <c:pt idx="7">
                  <c:v>3.7775632E-4</c:v>
                </c:pt>
                <c:pt idx="8">
                  <c:v>4.9788073999999999E-4</c:v>
                </c:pt>
                <c:pt idx="9">
                  <c:v>6.7197026000000008E-4</c:v>
                </c:pt>
                <c:pt idx="10">
                  <c:v>8.6370231999999996E-4</c:v>
                </c:pt>
                <c:pt idx="11">
                  <c:v>1.02222514E-3</c:v>
                </c:pt>
                <c:pt idx="12">
                  <c:v>1.1052485399999999E-3</c:v>
                </c:pt>
                <c:pt idx="13">
                  <c:v>1.1057674399999999E-3</c:v>
                </c:pt>
                <c:pt idx="14">
                  <c:v>1.03908938E-3</c:v>
                </c:pt>
                <c:pt idx="15">
                  <c:v>9.2908344000000001E-4</c:v>
                </c:pt>
                <c:pt idx="16">
                  <c:v>8.1077505999999999E-4</c:v>
                </c:pt>
                <c:pt idx="17">
                  <c:v>7.1607649999999991E-4</c:v>
                </c:pt>
                <c:pt idx="18">
                  <c:v>6.5899793999999996E-4</c:v>
                </c:pt>
                <c:pt idx="19">
                  <c:v>6.307181199999999E-4</c:v>
                </c:pt>
                <c:pt idx="20">
                  <c:v>6.1696737999999995E-4</c:v>
                </c:pt>
                <c:pt idx="21">
                  <c:v>6.0633002000000001E-4</c:v>
                </c:pt>
                <c:pt idx="22">
                  <c:v>5.9050368000000003E-4</c:v>
                </c:pt>
                <c:pt idx="23">
                  <c:v>5.7545569999999991E-4</c:v>
                </c:pt>
                <c:pt idx="24">
                  <c:v>5.8401748000000008E-4</c:v>
                </c:pt>
                <c:pt idx="25">
                  <c:v>6.3305313999999994E-4</c:v>
                </c:pt>
                <c:pt idx="26">
                  <c:v>7.2308167999999998E-4</c:v>
                </c:pt>
                <c:pt idx="27">
                  <c:v>8.4372497999999989E-4</c:v>
                </c:pt>
                <c:pt idx="28">
                  <c:v>9.6826007999999998E-4</c:v>
                </c:pt>
                <c:pt idx="29">
                  <c:v>1.05958578E-3</c:v>
                </c:pt>
                <c:pt idx="30">
                  <c:v>1.0829360999999999E-3</c:v>
                </c:pt>
                <c:pt idx="31">
                  <c:v>1.03649482E-3</c:v>
                </c:pt>
                <c:pt idx="32">
                  <c:v>9.3064006000000003E-4</c:v>
                </c:pt>
                <c:pt idx="33">
                  <c:v>7.9572704000000004E-4</c:v>
                </c:pt>
                <c:pt idx="34">
                  <c:v>6.807915800000001E-4</c:v>
                </c:pt>
                <c:pt idx="35">
                  <c:v>6.1774572E-4</c:v>
                </c:pt>
                <c:pt idx="36">
                  <c:v>6.0269773999999999E-4</c:v>
                </c:pt>
                <c:pt idx="37">
                  <c:v>6.2319413999999997E-4</c:v>
                </c:pt>
                <c:pt idx="38">
                  <c:v>6.5588457999999998E-4</c:v>
                </c:pt>
                <c:pt idx="39">
                  <c:v>6.7300813999999999E-4</c:v>
                </c:pt>
                <c:pt idx="40">
                  <c:v>6.7326759999999995E-4</c:v>
                </c:pt>
                <c:pt idx="41">
                  <c:v>6.6185188000000004E-4</c:v>
                </c:pt>
                <c:pt idx="42">
                  <c:v>6.3642598000000002E-4</c:v>
                </c:pt>
                <c:pt idx="43">
                  <c:v>5.9569263999999992E-4</c:v>
                </c:pt>
                <c:pt idx="44">
                  <c:v>5.5028924000000005E-4</c:v>
                </c:pt>
                <c:pt idx="45">
                  <c:v>5.1344762000000001E-4</c:v>
                </c:pt>
                <c:pt idx="46">
                  <c:v>5.0384803999999994E-4</c:v>
                </c:pt>
                <c:pt idx="47">
                  <c:v>5.3498180000000008E-4</c:v>
                </c:pt>
                <c:pt idx="48">
                  <c:v>6.0503276000000003E-4</c:v>
                </c:pt>
                <c:pt idx="49">
                  <c:v>6.8961280000000009E-4</c:v>
                </c:pt>
                <c:pt idx="50">
                  <c:v>7.6537162000000006E-4</c:v>
                </c:pt>
                <c:pt idx="51">
                  <c:v>8.1570454000000001E-4</c:v>
                </c:pt>
                <c:pt idx="52">
                  <c:v>8.1933679999999999E-4</c:v>
                </c:pt>
                <c:pt idx="53">
                  <c:v>7.7730621999999995E-4</c:v>
                </c:pt>
                <c:pt idx="54">
                  <c:v>7.1529816000000007E-4</c:v>
                </c:pt>
                <c:pt idx="55">
                  <c:v>6.5277117999999984E-4</c:v>
                </c:pt>
                <c:pt idx="56">
                  <c:v>6.0217881999999996E-4</c:v>
                </c:pt>
                <c:pt idx="57">
                  <c:v>5.7753125999999999E-4</c:v>
                </c:pt>
                <c:pt idx="58">
                  <c:v>5.6300217999999988E-4</c:v>
                </c:pt>
                <c:pt idx="59">
                  <c:v>5.3238729999999994E-4</c:v>
                </c:pt>
                <c:pt idx="60">
                  <c:v>4.7167645999999993E-4</c:v>
                </c:pt>
                <c:pt idx="61">
                  <c:v>3.8086965999999995E-4</c:v>
                </c:pt>
                <c:pt idx="62">
                  <c:v>2.8279832000000003E-4</c:v>
                </c:pt>
                <c:pt idx="63">
                  <c:v>2.0496391999999999E-4</c:v>
                </c:pt>
                <c:pt idx="64">
                  <c:v>1.6007941999999996E-4</c:v>
                </c:pt>
                <c:pt idx="65">
                  <c:v>1.6111722000000002E-4</c:v>
                </c:pt>
                <c:pt idx="66">
                  <c:v>2.0288834000000002E-4</c:v>
                </c:pt>
                <c:pt idx="67">
                  <c:v>2.6749089999999998E-4</c:v>
                </c:pt>
                <c:pt idx="68">
                  <c:v>3.5544378000000002E-4</c:v>
                </c:pt>
                <c:pt idx="69">
                  <c:v>4.6103912000000001E-4</c:v>
                </c:pt>
                <c:pt idx="70">
                  <c:v>5.5314315999999998E-4</c:v>
                </c:pt>
                <c:pt idx="71">
                  <c:v>6.2137797999999998E-4</c:v>
                </c:pt>
                <c:pt idx="72">
                  <c:v>6.6522468000000006E-4</c:v>
                </c:pt>
                <c:pt idx="73">
                  <c:v>6.6574355999999993E-4</c:v>
                </c:pt>
                <c:pt idx="74">
                  <c:v>6.3071808000000006E-4</c:v>
                </c:pt>
                <c:pt idx="75">
                  <c:v>5.8609302000000002E-4</c:v>
                </c:pt>
                <c:pt idx="76">
                  <c:v>5.4821361999999999E-4</c:v>
                </c:pt>
                <c:pt idx="77">
                  <c:v>5.3083060000000003E-4</c:v>
                </c:pt>
                <c:pt idx="78">
                  <c:v>5.4977032000000001E-4</c:v>
                </c:pt>
                <c:pt idx="79">
                  <c:v>5.8323912E-4</c:v>
                </c:pt>
                <c:pt idx="80">
                  <c:v>6.0451385999999992E-4</c:v>
                </c:pt>
                <c:pt idx="81">
                  <c:v>6.0918392000000002E-4</c:v>
                </c:pt>
                <c:pt idx="82">
                  <c:v>5.9776822000000003E-4</c:v>
                </c:pt>
                <c:pt idx="83">
                  <c:v>5.8064464E-4</c:v>
                </c:pt>
                <c:pt idx="84">
                  <c:v>5.7363953999999993E-4</c:v>
                </c:pt>
                <c:pt idx="85">
                  <c:v>5.7156396000000004E-4</c:v>
                </c:pt>
                <c:pt idx="86">
                  <c:v>5.4977033999999993E-4</c:v>
                </c:pt>
                <c:pt idx="87">
                  <c:v>5.0358857999999998E-4</c:v>
                </c:pt>
                <c:pt idx="88">
                  <c:v>4.4858559999999998E-4</c:v>
                </c:pt>
                <c:pt idx="89">
                  <c:v>4.1900852000000005E-4</c:v>
                </c:pt>
                <c:pt idx="90">
                  <c:v>4.4676945999999997E-4</c:v>
                </c:pt>
                <c:pt idx="91">
                  <c:v>5.3498178000000005E-4</c:v>
                </c:pt>
                <c:pt idx="92">
                  <c:v>6.5821960000000002E-4</c:v>
                </c:pt>
                <c:pt idx="93">
                  <c:v>7.7704680000000004E-4</c:v>
                </c:pt>
                <c:pt idx="94">
                  <c:v>8.6733471999999993E-4</c:v>
                </c:pt>
                <c:pt idx="95">
                  <c:v>9.290833599999999E-4</c:v>
                </c:pt>
                <c:pt idx="96">
                  <c:v>9.6903826000000002E-4</c:v>
                </c:pt>
                <c:pt idx="97">
                  <c:v>9.9913420000000011E-4</c:v>
                </c:pt>
                <c:pt idx="98">
                  <c:v>1.0310463E-3</c:v>
                </c:pt>
                <c:pt idx="99">
                  <c:v>1.0518022E-3</c:v>
                </c:pt>
                <c:pt idx="100">
                  <c:v>1.0538778E-3</c:v>
                </c:pt>
                <c:pt idx="101">
                  <c:v>1.0497268E-3</c:v>
                </c:pt>
                <c:pt idx="102">
                  <c:v>1.0398677999999999E-3</c:v>
                </c:pt>
                <c:pt idx="103">
                  <c:v>1.0219658800000001E-3</c:v>
                </c:pt>
                <c:pt idx="104">
                  <c:v>1.0043233400000001E-3</c:v>
                </c:pt>
                <c:pt idx="105">
                  <c:v>9.8771863999999989E-4</c:v>
                </c:pt>
                <c:pt idx="106">
                  <c:v>9.6955719999999997E-4</c:v>
                </c:pt>
                <c:pt idx="107">
                  <c:v>9.4776355999999994E-4</c:v>
                </c:pt>
                <c:pt idx="108">
                  <c:v>9.1844594000000009E-4</c:v>
                </c:pt>
                <c:pt idx="109">
                  <c:v>8.8238268000000002E-4</c:v>
                </c:pt>
                <c:pt idx="110">
                  <c:v>8.3905486000000003E-4</c:v>
                </c:pt>
                <c:pt idx="111">
                  <c:v>7.9053808000000003E-4</c:v>
                </c:pt>
                <c:pt idx="112">
                  <c:v>7.4461577999999993E-4</c:v>
                </c:pt>
                <c:pt idx="113">
                  <c:v>7.0621748000000001E-4</c:v>
                </c:pt>
                <c:pt idx="114">
                  <c:v>6.906506E-4</c:v>
                </c:pt>
                <c:pt idx="115">
                  <c:v>7.1036864E-4</c:v>
                </c:pt>
                <c:pt idx="116">
                  <c:v>7.6407438E-4</c:v>
                </c:pt>
                <c:pt idx="117">
                  <c:v>8.3671991999999999E-4</c:v>
                </c:pt>
                <c:pt idx="118">
                  <c:v>9.0988415999999992E-4</c:v>
                </c:pt>
                <c:pt idx="119">
                  <c:v>9.5580645999999991E-4</c:v>
                </c:pt>
                <c:pt idx="120">
                  <c:v>9.5476868000000015E-4</c:v>
                </c:pt>
                <c:pt idx="121">
                  <c:v>9.0443575999999987E-4</c:v>
                </c:pt>
                <c:pt idx="122">
                  <c:v>8.2582291999999994E-4</c:v>
                </c:pt>
                <c:pt idx="123">
                  <c:v>7.4876695999999995E-4</c:v>
                </c:pt>
                <c:pt idx="124">
                  <c:v>6.8961279999999999E-4</c:v>
                </c:pt>
                <c:pt idx="125">
                  <c:v>6.6418688000000005E-4</c:v>
                </c:pt>
                <c:pt idx="126">
                  <c:v>6.6678136000000005E-4</c:v>
                </c:pt>
                <c:pt idx="127">
                  <c:v>6.8286713999999996E-4</c:v>
                </c:pt>
                <c:pt idx="128">
                  <c:v>7.0310408000000008E-4</c:v>
                </c:pt>
                <c:pt idx="129">
                  <c:v>7.2515716000000005E-4</c:v>
                </c:pt>
                <c:pt idx="130">
                  <c:v>7.3553508000000006E-4</c:v>
                </c:pt>
                <c:pt idx="131">
                  <c:v>7.3605397999999995E-4</c:v>
                </c:pt>
                <c:pt idx="132">
                  <c:v>7.2749220000000012E-4</c:v>
                </c:pt>
                <c:pt idx="133">
                  <c:v>6.9921236000000002E-4</c:v>
                </c:pt>
                <c:pt idx="134">
                  <c:v>6.4472827999999998E-4</c:v>
                </c:pt>
                <c:pt idx="135">
                  <c:v>5.6170492000000012E-4</c:v>
                </c:pt>
                <c:pt idx="136">
                  <c:v>4.6233634000000004E-4</c:v>
                </c:pt>
                <c:pt idx="137">
                  <c:v>3.7101064000000006E-4</c:v>
                </c:pt>
                <c:pt idx="138">
                  <c:v>3.1756435999999997E-4</c:v>
                </c:pt>
                <c:pt idx="139">
                  <c:v>3.1159706000000002E-4</c:v>
                </c:pt>
                <c:pt idx="140">
                  <c:v>3.5155206000000002E-4</c:v>
                </c:pt>
                <c:pt idx="141">
                  <c:v>4.1926797999999996E-4</c:v>
                </c:pt>
                <c:pt idx="142">
                  <c:v>4.9035673999999992E-4</c:v>
                </c:pt>
                <c:pt idx="143">
                  <c:v>5.4873253999999992E-4</c:v>
                </c:pt>
                <c:pt idx="144">
                  <c:v>5.9050368000000003E-4</c:v>
                </c:pt>
                <c:pt idx="145">
                  <c:v>6.1385399999999994E-4</c:v>
                </c:pt>
                <c:pt idx="146">
                  <c:v>6.2059965999999996E-4</c:v>
                </c:pt>
                <c:pt idx="147">
                  <c:v>6.2449138000000002E-4</c:v>
                </c:pt>
                <c:pt idx="148">
                  <c:v>6.3850157999999994E-4</c:v>
                </c:pt>
                <c:pt idx="149">
                  <c:v>6.7949436000000008E-4</c:v>
                </c:pt>
                <c:pt idx="150">
                  <c:v>7.6589045999999998E-4</c:v>
                </c:pt>
                <c:pt idx="151">
                  <c:v>8.8886887999999986E-4</c:v>
                </c:pt>
                <c:pt idx="152">
                  <c:v>1.0157389399999999E-3</c:v>
                </c:pt>
                <c:pt idx="153">
                  <c:v>1.11043748E-3</c:v>
                </c:pt>
                <c:pt idx="154">
                  <c:v>1.1423496E-3</c:v>
                </c:pt>
                <c:pt idx="155">
                  <c:v>1.1003190999999998E-3</c:v>
                </c:pt>
                <c:pt idx="156">
                  <c:v>1.0089933199999997E-3</c:v>
                </c:pt>
                <c:pt idx="157">
                  <c:v>9.0469521999999994E-4</c:v>
                </c:pt>
                <c:pt idx="158">
                  <c:v>8.2245017999999989E-4</c:v>
                </c:pt>
                <c:pt idx="159">
                  <c:v>7.8171681999999998E-4</c:v>
                </c:pt>
                <c:pt idx="160">
                  <c:v>7.7263613999999981E-4</c:v>
                </c:pt>
                <c:pt idx="161">
                  <c:v>7.7107945999999993E-4</c:v>
                </c:pt>
                <c:pt idx="162">
                  <c:v>7.5110197999999999E-4</c:v>
                </c:pt>
                <c:pt idx="163">
                  <c:v>6.9843404E-4</c:v>
                </c:pt>
                <c:pt idx="164">
                  <c:v>6.2786418000000004E-4</c:v>
                </c:pt>
                <c:pt idx="165">
                  <c:v>5.6896949999999996E-4</c:v>
                </c:pt>
                <c:pt idx="166">
                  <c:v>5.4354360000000005E-4</c:v>
                </c:pt>
                <c:pt idx="167">
                  <c:v>5.5936992E-4</c:v>
                </c:pt>
                <c:pt idx="168">
                  <c:v>6.0191937999999991E-4</c:v>
                </c:pt>
                <c:pt idx="169">
                  <c:v>6.5354953999999992E-4</c:v>
                </c:pt>
                <c:pt idx="170">
                  <c:v>7.0673638000000002E-4</c:v>
                </c:pt>
                <c:pt idx="171">
                  <c:v>7.5188032000000004E-4</c:v>
                </c:pt>
                <c:pt idx="172">
                  <c:v>7.8560855999999996E-4</c:v>
                </c:pt>
                <c:pt idx="173">
                  <c:v>8.1025612000000004E-4</c:v>
                </c:pt>
                <c:pt idx="174">
                  <c:v>8.2011514000000004E-4</c:v>
                </c:pt>
                <c:pt idx="175">
                  <c:v>8.1752066000000004E-4</c:v>
                </c:pt>
                <c:pt idx="176">
                  <c:v>8.182990199999999E-4</c:v>
                </c:pt>
                <c:pt idx="177">
                  <c:v>8.4061154000000002E-4</c:v>
                </c:pt>
                <c:pt idx="178">
                  <c:v>8.9924670000000005E-4</c:v>
                </c:pt>
                <c:pt idx="179">
                  <c:v>9.9550194000000013E-4</c:v>
                </c:pt>
                <c:pt idx="180">
                  <c:v>1.1083618399999999E-3</c:v>
                </c:pt>
                <c:pt idx="181">
                  <c:v>1.2072115000000001E-3</c:v>
                </c:pt>
                <c:pt idx="182">
                  <c:v>1.269479E-3</c:v>
                </c:pt>
                <c:pt idx="183">
                  <c:v>1.2816732000000002E-3</c:v>
                </c:pt>
                <c:pt idx="184">
                  <c:v>1.2336752000000001E-3</c:v>
                </c:pt>
                <c:pt idx="185">
                  <c:v>1.13093376E-3</c:v>
                </c:pt>
                <c:pt idx="186">
                  <c:v>9.9394523999999989E-4</c:v>
                </c:pt>
                <c:pt idx="187">
                  <c:v>8.4554102000000014E-4</c:v>
                </c:pt>
                <c:pt idx="188">
                  <c:v>7.1451971999999999E-4</c:v>
                </c:pt>
                <c:pt idx="189">
                  <c:v>6.2942086000000003E-4</c:v>
                </c:pt>
                <c:pt idx="190">
                  <c:v>5.9465484000000002E-4</c:v>
                </c:pt>
                <c:pt idx="191">
                  <c:v>6.0088158000000001E-4</c:v>
                </c:pt>
                <c:pt idx="192">
                  <c:v>6.2993974000000001E-4</c:v>
                </c:pt>
                <c:pt idx="193">
                  <c:v>6.5899792000000004E-4</c:v>
                </c:pt>
                <c:pt idx="194">
                  <c:v>6.7715928000000006E-4</c:v>
                </c:pt>
                <c:pt idx="195">
                  <c:v>6.9558008000000012E-4</c:v>
                </c:pt>
                <c:pt idx="196">
                  <c:v>7.2827054000000006E-4</c:v>
                </c:pt>
                <c:pt idx="197">
                  <c:v>7.8405186000000005E-4</c:v>
                </c:pt>
                <c:pt idx="198">
                  <c:v>8.5643777999999996E-4</c:v>
                </c:pt>
                <c:pt idx="199">
                  <c:v>9.2622928000000006E-4</c:v>
                </c:pt>
                <c:pt idx="200">
                  <c:v>9.7604333999999995E-4</c:v>
                </c:pt>
                <c:pt idx="201">
                  <c:v>9.9576138000000017E-4</c:v>
                </c:pt>
                <c:pt idx="202">
                  <c:v>9.8564291999999991E-4</c:v>
                </c:pt>
                <c:pt idx="203">
                  <c:v>9.6021710000000001E-4</c:v>
                </c:pt>
                <c:pt idx="204">
                  <c:v>9.4075852000000007E-4</c:v>
                </c:pt>
                <c:pt idx="205">
                  <c:v>9.4153691999999988E-4</c:v>
                </c:pt>
                <c:pt idx="206">
                  <c:v>9.6125499999999994E-4</c:v>
                </c:pt>
                <c:pt idx="207">
                  <c:v>9.822702E-4</c:v>
                </c:pt>
                <c:pt idx="208">
                  <c:v>9.8408631999999992E-4</c:v>
                </c:pt>
                <c:pt idx="209">
                  <c:v>9.5943876000000006E-4</c:v>
                </c:pt>
                <c:pt idx="210">
                  <c:v>9.1844588E-4</c:v>
                </c:pt>
                <c:pt idx="211">
                  <c:v>8.8264202000000003E-4</c:v>
                </c:pt>
                <c:pt idx="212">
                  <c:v>8.6707521999999991E-4</c:v>
                </c:pt>
                <c:pt idx="213">
                  <c:v>8.6941025999999998E-4</c:v>
                </c:pt>
                <c:pt idx="214">
                  <c:v>8.7875037999999986E-4</c:v>
                </c:pt>
                <c:pt idx="215">
                  <c:v>8.7875038000000008E-4</c:v>
                </c:pt>
                <c:pt idx="216">
                  <c:v>8.5799454000000006E-4</c:v>
                </c:pt>
                <c:pt idx="217">
                  <c:v>8.2063404000000016E-4</c:v>
                </c:pt>
                <c:pt idx="218">
                  <c:v>7.7419284000000005E-4</c:v>
                </c:pt>
                <c:pt idx="219">
                  <c:v>7.2334103999999991E-4</c:v>
                </c:pt>
                <c:pt idx="220">
                  <c:v>6.7119198000000001E-4</c:v>
                </c:pt>
                <c:pt idx="221">
                  <c:v>6.1982128000000007E-4</c:v>
                </c:pt>
                <c:pt idx="222">
                  <c:v>5.7519622000000014E-4</c:v>
                </c:pt>
                <c:pt idx="223">
                  <c:v>5.5755376000000002E-4</c:v>
                </c:pt>
                <c:pt idx="224">
                  <c:v>5.6896947999999993E-4</c:v>
                </c:pt>
                <c:pt idx="225">
                  <c:v>6.0814614000000004E-4</c:v>
                </c:pt>
                <c:pt idx="226">
                  <c:v>6.7638096000000004E-4</c:v>
                </c:pt>
                <c:pt idx="227">
                  <c:v>7.6303657999999999E-4</c:v>
                </c:pt>
                <c:pt idx="228">
                  <c:v>8.5825409999999995E-4</c:v>
                </c:pt>
                <c:pt idx="229">
                  <c:v>9.6203320000000001E-4</c:v>
                </c:pt>
                <c:pt idx="230">
                  <c:v>1.04998608E-3</c:v>
                </c:pt>
                <c:pt idx="231">
                  <c:v>1.0948706599999999E-3</c:v>
                </c:pt>
                <c:pt idx="232">
                  <c:v>1.08916282E-3</c:v>
                </c:pt>
                <c:pt idx="233">
                  <c:v>1.0414242800000002E-3</c:v>
                </c:pt>
                <c:pt idx="234">
                  <c:v>9.8512416000000021E-4</c:v>
                </c:pt>
                <c:pt idx="235">
                  <c:v>9.6307116000000014E-4</c:v>
                </c:pt>
                <c:pt idx="236">
                  <c:v>9.9731816000000009E-4</c:v>
                </c:pt>
                <c:pt idx="237">
                  <c:v>1.0865683399999999E-3</c:v>
                </c:pt>
                <c:pt idx="238">
                  <c:v>1.1976120799999999E-3</c:v>
                </c:pt>
                <c:pt idx="239">
                  <c:v>1.2801166E-3</c:v>
                </c:pt>
                <c:pt idx="240">
                  <c:v>1.3156608E-3</c:v>
                </c:pt>
                <c:pt idx="241">
                  <c:v>1.3130664E-3</c:v>
                </c:pt>
                <c:pt idx="242">
                  <c:v>1.2998344000000001E-3</c:v>
                </c:pt>
                <c:pt idx="243">
                  <c:v>1.3159202E-3</c:v>
                </c:pt>
                <c:pt idx="244">
                  <c:v>1.3862306E-3</c:v>
                </c:pt>
                <c:pt idx="245">
                  <c:v>1.4863775999999999E-3</c:v>
                </c:pt>
                <c:pt idx="246">
                  <c:v>1.5771844000000001E-3</c:v>
                </c:pt>
                <c:pt idx="247">
                  <c:v>1.634782E-3</c:v>
                </c:pt>
                <c:pt idx="248">
                  <c:v>1.6534622000000001E-3</c:v>
                </c:pt>
                <c:pt idx="249">
                  <c:v>1.6565756000000002E-3</c:v>
                </c:pt>
                <c:pt idx="250">
                  <c:v>1.7108002E-3</c:v>
                </c:pt>
                <c:pt idx="251">
                  <c:v>1.8625771999999999E-3</c:v>
                </c:pt>
                <c:pt idx="252">
                  <c:v>2.1072366000000004E-3</c:v>
                </c:pt>
                <c:pt idx="253">
                  <c:v>2.4201309999999998E-3</c:v>
                </c:pt>
                <c:pt idx="254">
                  <c:v>2.7555971999999999E-3</c:v>
                </c:pt>
                <c:pt idx="255">
                  <c:v>3.0588919999999997E-3</c:v>
                </c:pt>
                <c:pt idx="256">
                  <c:v>3.323529E-3</c:v>
                </c:pt>
                <c:pt idx="257">
                  <c:v>3.5796042000000002E-3</c:v>
                </c:pt>
                <c:pt idx="258">
                  <c:v>3.8626620000000002E-3</c:v>
                </c:pt>
                <c:pt idx="259">
                  <c:v>4.2217380000000001E-3</c:v>
                </c:pt>
                <c:pt idx="260">
                  <c:v>4.6913388E-3</c:v>
                </c:pt>
                <c:pt idx="261">
                  <c:v>5.2616055999999993E-3</c:v>
                </c:pt>
                <c:pt idx="262">
                  <c:v>5.9045178E-3</c:v>
                </c:pt>
                <c:pt idx="263">
                  <c:v>6.5837525999999993E-3</c:v>
                </c:pt>
                <c:pt idx="264">
                  <c:v>7.2684360000000005E-3</c:v>
                </c:pt>
                <c:pt idx="265">
                  <c:v>7.9476709999999999E-3</c:v>
                </c:pt>
                <c:pt idx="266">
                  <c:v>8.6344301999999994E-3</c:v>
                </c:pt>
                <c:pt idx="267">
                  <c:v>9.3357175999999997E-3</c:v>
                </c:pt>
                <c:pt idx="268">
                  <c:v>1.00442698E-2</c:v>
                </c:pt>
                <c:pt idx="269">
                  <c:v>1.0749708199999999E-2</c:v>
                </c:pt>
                <c:pt idx="270">
                  <c:v>1.1443992E-2</c:v>
                </c:pt>
                <c:pt idx="271">
                  <c:v>1.2113367999999999E-2</c:v>
                </c:pt>
                <c:pt idx="272">
                  <c:v>1.2759393999999999E-2</c:v>
                </c:pt>
                <c:pt idx="273">
                  <c:v>1.3392447999999998E-2</c:v>
                </c:pt>
                <c:pt idx="274">
                  <c:v>1.4004227999999999E-2</c:v>
                </c:pt>
                <c:pt idx="275">
                  <c:v>1.4585909999999999E-2</c:v>
                </c:pt>
                <c:pt idx="276">
                  <c:v>1.5117260000000002E-2</c:v>
                </c:pt>
                <c:pt idx="277">
                  <c:v>1.5571034000000001E-2</c:v>
                </c:pt>
                <c:pt idx="278">
                  <c:v>1.5945675999999999E-2</c:v>
                </c:pt>
                <c:pt idx="279">
                  <c:v>1.6246894000000001E-2</c:v>
                </c:pt>
                <c:pt idx="280">
                  <c:v>1.6468202000000001E-2</c:v>
                </c:pt>
                <c:pt idx="281">
                  <c:v>1.6634766000000002E-2</c:v>
                </c:pt>
                <c:pt idx="282">
                  <c:v>1.6772013999999998E-2</c:v>
                </c:pt>
                <c:pt idx="283">
                  <c:v>1.6875533999999998E-2</c:v>
                </c:pt>
                <c:pt idx="284">
                  <c:v>1.6940916E-2</c:v>
                </c:pt>
                <c:pt idx="285">
                  <c:v>1.6955705999999997E-2</c:v>
                </c:pt>
                <c:pt idx="286">
                  <c:v>1.6889028E-2</c:v>
                </c:pt>
                <c:pt idx="287">
                  <c:v>1.6736213999999999E-2</c:v>
                </c:pt>
                <c:pt idx="288">
                  <c:v>1.6525801999999999E-2</c:v>
                </c:pt>
                <c:pt idx="289">
                  <c:v>1.6284514E-2</c:v>
                </c:pt>
                <c:pt idx="290">
                  <c:v>1.6025844000000001E-2</c:v>
                </c:pt>
                <c:pt idx="291">
                  <c:v>1.5756018E-2</c:v>
                </c:pt>
                <c:pt idx="292">
                  <c:v>1.5458690000000002E-2</c:v>
                </c:pt>
                <c:pt idx="293">
                  <c:v>1.5105840000000001E-2</c:v>
                </c:pt>
                <c:pt idx="294">
                  <c:v>1.4691502E-2</c:v>
                </c:pt>
                <c:pt idx="295">
                  <c:v>1.4232278000000001E-2</c:v>
                </c:pt>
                <c:pt idx="296">
                  <c:v>1.375256E-2</c:v>
                </c:pt>
                <c:pt idx="297">
                  <c:v>1.3281144E-2</c:v>
                </c:pt>
                <c:pt idx="298">
                  <c:v>1.2824256000000001E-2</c:v>
                </c:pt>
                <c:pt idx="299">
                  <c:v>1.2363736E-2</c:v>
                </c:pt>
                <c:pt idx="300">
                  <c:v>1.1889206000000001E-2</c:v>
                </c:pt>
                <c:pt idx="301">
                  <c:v>1.1390806E-2</c:v>
                </c:pt>
                <c:pt idx="302">
                  <c:v>1.0871649799999999E-2</c:v>
                </c:pt>
                <c:pt idx="303">
                  <c:v>1.0360278400000001E-2</c:v>
                </c:pt>
                <c:pt idx="304">
                  <c:v>9.8818559999999996E-3</c:v>
                </c:pt>
                <c:pt idx="305">
                  <c:v>9.4490968000000009E-3</c:v>
                </c:pt>
                <c:pt idx="306">
                  <c:v>9.0744533999999981E-3</c:v>
                </c:pt>
                <c:pt idx="307">
                  <c:v>8.7449544000000011E-3</c:v>
                </c:pt>
                <c:pt idx="308">
                  <c:v>8.4341355999999999E-3</c:v>
                </c:pt>
                <c:pt idx="309">
                  <c:v>8.1259114000000014E-3</c:v>
                </c:pt>
                <c:pt idx="310">
                  <c:v>7.8083470000000002E-3</c:v>
                </c:pt>
                <c:pt idx="311">
                  <c:v>7.4767726000000007E-3</c:v>
                </c:pt>
                <c:pt idx="312">
                  <c:v>7.1332633999999992E-3</c:v>
                </c:pt>
                <c:pt idx="313">
                  <c:v>6.7876785999999995E-3</c:v>
                </c:pt>
                <c:pt idx="314">
                  <c:v>6.4592173999999999E-3</c:v>
                </c:pt>
                <c:pt idx="315">
                  <c:v>6.1738245999999998E-3</c:v>
                </c:pt>
                <c:pt idx="316">
                  <c:v>5.9494019999999995E-3</c:v>
                </c:pt>
                <c:pt idx="317">
                  <c:v>5.7913982000000006E-3</c:v>
                </c:pt>
                <c:pt idx="318">
                  <c:v>5.6806139999999996E-3</c:v>
                </c:pt>
                <c:pt idx="319">
                  <c:v>5.5851371999999996E-3</c:v>
                </c:pt>
                <c:pt idx="320">
                  <c:v>5.4689045999999995E-3</c:v>
                </c:pt>
                <c:pt idx="321">
                  <c:v>5.3051927999999996E-3</c:v>
                </c:pt>
                <c:pt idx="322">
                  <c:v>5.1017856000000004E-3</c:v>
                </c:pt>
                <c:pt idx="323">
                  <c:v>4.8737307999999991E-3</c:v>
                </c:pt>
                <c:pt idx="324">
                  <c:v>4.6295902000000003E-3</c:v>
                </c:pt>
                <c:pt idx="325">
                  <c:v>4.3724771999999997E-3</c:v>
                </c:pt>
                <c:pt idx="326">
                  <c:v>4.0894195999999997E-3</c:v>
                </c:pt>
                <c:pt idx="327">
                  <c:v>3.7632934000000006E-3</c:v>
                </c:pt>
                <c:pt idx="328">
                  <c:v>3.4239354E-3</c:v>
                </c:pt>
                <c:pt idx="329">
                  <c:v>3.1120787999999997E-3</c:v>
                </c:pt>
                <c:pt idx="330">
                  <c:v>2.8624898000000005E-3</c:v>
                </c:pt>
                <c:pt idx="331">
                  <c:v>2.7073397999999999E-3</c:v>
                </c:pt>
                <c:pt idx="332">
                  <c:v>2.6289866E-3</c:v>
                </c:pt>
                <c:pt idx="333">
                  <c:v>2.5669785999999999E-3</c:v>
                </c:pt>
                <c:pt idx="334">
                  <c:v>2.478507E-3</c:v>
                </c:pt>
                <c:pt idx="335">
                  <c:v>2.3355512E-3</c:v>
                </c:pt>
                <c:pt idx="336">
                  <c:v>2.1217659999999998E-3</c:v>
                </c:pt>
                <c:pt idx="337">
                  <c:v>1.8760687999999997E-3</c:v>
                </c:pt>
                <c:pt idx="338">
                  <c:v>1.6519056000000002E-3</c:v>
                </c:pt>
                <c:pt idx="339">
                  <c:v>1.4785942E-3</c:v>
                </c:pt>
                <c:pt idx="340">
                  <c:v>1.3662532000000001E-3</c:v>
                </c:pt>
                <c:pt idx="341">
                  <c:v>1.3050236E-3</c:v>
                </c:pt>
                <c:pt idx="342">
                  <c:v>1.2655874E-3</c:v>
                </c:pt>
                <c:pt idx="343">
                  <c:v>1.2129193999999999E-3</c:v>
                </c:pt>
                <c:pt idx="344">
                  <c:v>1.1187398199999999E-3</c:v>
                </c:pt>
                <c:pt idx="345">
                  <c:v>9.737083199999998E-4</c:v>
                </c:pt>
                <c:pt idx="346">
                  <c:v>7.9053793999999994E-4</c:v>
                </c:pt>
                <c:pt idx="347">
                  <c:v>5.8453623999999999E-4</c:v>
                </c:pt>
                <c:pt idx="348">
                  <c:v>3.8190743999999999E-4</c:v>
                </c:pt>
                <c:pt idx="349">
                  <c:v>2.1300679600000003E-4</c:v>
                </c:pt>
                <c:pt idx="350">
                  <c:v>8.8471759999999986E-5</c:v>
                </c:pt>
                <c:pt idx="351">
                  <c:v>1.2194052000000001E-5</c:v>
                </c:pt>
                <c:pt idx="352">
                  <c:v>-4.6700640000000011E-6</c:v>
                </c:pt>
                <c:pt idx="353">
                  <c:v>3.7101056000000003E-5</c:v>
                </c:pt>
                <c:pt idx="354">
                  <c:v>1.2401614E-4</c:v>
                </c:pt>
                <c:pt idx="355">
                  <c:v>2.4984841599999996E-4</c:v>
                </c:pt>
                <c:pt idx="356">
                  <c:v>4.0136604400000005E-4</c:v>
                </c:pt>
                <c:pt idx="357">
                  <c:v>5.3991127999999998E-4</c:v>
                </c:pt>
                <c:pt idx="358">
                  <c:v>6.2812361999999987E-4</c:v>
                </c:pt>
                <c:pt idx="359">
                  <c:v>6.4291215999999994E-4</c:v>
                </c:pt>
                <c:pt idx="360">
                  <c:v>5.7934739999999994E-4</c:v>
                </c:pt>
                <c:pt idx="361">
                  <c:v>4.6363359999999996E-4</c:v>
                </c:pt>
                <c:pt idx="362">
                  <c:v>3.5414653999999996E-4</c:v>
                </c:pt>
                <c:pt idx="363">
                  <c:v>2.9940300000000001E-4</c:v>
                </c:pt>
                <c:pt idx="364">
                  <c:v>3.0952146E-4</c:v>
                </c:pt>
                <c:pt idx="365">
                  <c:v>3.7282678000000001E-4</c:v>
                </c:pt>
                <c:pt idx="366">
                  <c:v>4.6026075999999999E-4</c:v>
                </c:pt>
                <c:pt idx="367">
                  <c:v>5.2408498000000006E-4</c:v>
                </c:pt>
                <c:pt idx="368">
                  <c:v>5.2953340000000003E-4</c:v>
                </c:pt>
                <c:pt idx="369">
                  <c:v>4.8387056E-4</c:v>
                </c:pt>
                <c:pt idx="370">
                  <c:v>4.0940897999999998E-4</c:v>
                </c:pt>
                <c:pt idx="371">
                  <c:v>3.3416906000000002E-4</c:v>
                </c:pt>
                <c:pt idx="372">
                  <c:v>2.8331724000000001E-4</c:v>
                </c:pt>
                <c:pt idx="373">
                  <c:v>2.5555630000000004E-4</c:v>
                </c:pt>
                <c:pt idx="374">
                  <c:v>2.3246542000000003E-4</c:v>
                </c:pt>
                <c:pt idx="375">
                  <c:v>1.9276987600000002E-4</c:v>
                </c:pt>
                <c:pt idx="376">
                  <c:v>1.18827196E-4</c:v>
                </c:pt>
                <c:pt idx="377">
                  <c:v>1.5566896000000011E-5</c:v>
                </c:pt>
                <c:pt idx="378">
                  <c:v>-9.1585144000000005E-5</c:v>
                </c:pt>
                <c:pt idx="379">
                  <c:v>-1.9199152399999999E-4</c:v>
                </c:pt>
                <c:pt idx="380">
                  <c:v>-2.7942549999999998E-4</c:v>
                </c:pt>
                <c:pt idx="381">
                  <c:v>-3.5751936000000002E-4</c:v>
                </c:pt>
                <c:pt idx="382">
                  <c:v>-4.389860400000001E-4</c:v>
                </c:pt>
                <c:pt idx="383">
                  <c:v>-5.1915545999999999E-4</c:v>
                </c:pt>
                <c:pt idx="384">
                  <c:v>-5.7026671999999999E-4</c:v>
                </c:pt>
                <c:pt idx="385">
                  <c:v>-5.7986629999999995E-4</c:v>
                </c:pt>
                <c:pt idx="386">
                  <c:v>-5.4743529999999997E-4</c:v>
                </c:pt>
                <c:pt idx="387">
                  <c:v>-4.7375205999999995E-4</c:v>
                </c:pt>
                <c:pt idx="388">
                  <c:v>-3.7879409999999993E-4</c:v>
                </c:pt>
                <c:pt idx="389">
                  <c:v>-2.9213845999999995E-4</c:v>
                </c:pt>
                <c:pt idx="390">
                  <c:v>-2.2649812000000001E-4</c:v>
                </c:pt>
                <c:pt idx="391">
                  <c:v>-1.836892E-4</c:v>
                </c:pt>
                <c:pt idx="392">
                  <c:v>-1.6916011999999999E-4</c:v>
                </c:pt>
                <c:pt idx="393">
                  <c:v>-1.7901914E-4</c:v>
                </c:pt>
                <c:pt idx="394">
                  <c:v>-2.0029388E-4</c:v>
                </c:pt>
                <c:pt idx="395">
                  <c:v>-2.2468198E-4</c:v>
                </c:pt>
                <c:pt idx="396">
                  <c:v>-2.4543782000000002E-4</c:v>
                </c:pt>
                <c:pt idx="397">
                  <c:v>-2.5425904000000001E-4</c:v>
                </c:pt>
                <c:pt idx="398">
                  <c:v>-2.5348070000000001E-4</c:v>
                </c:pt>
                <c:pt idx="399">
                  <c:v>-2.4517836E-4</c:v>
                </c:pt>
                <c:pt idx="400">
                  <c:v>-2.2286583999999999E-4</c:v>
                </c:pt>
                <c:pt idx="401">
                  <c:v>-1.8732146000000001E-4</c:v>
                </c:pt>
                <c:pt idx="402">
                  <c:v>-1.55409364E-4</c:v>
                </c:pt>
                <c:pt idx="403">
                  <c:v>-1.44771984E-4</c:v>
                </c:pt>
                <c:pt idx="404">
                  <c:v>-1.5826328399999999E-4</c:v>
                </c:pt>
                <c:pt idx="405">
                  <c:v>-1.8732146399999999E-4</c:v>
                </c:pt>
                <c:pt idx="406">
                  <c:v>-2.0989344400000002E-4</c:v>
                </c:pt>
                <c:pt idx="407">
                  <c:v>-1.8965650000000002E-4</c:v>
                </c:pt>
                <c:pt idx="408">
                  <c:v>-1.0118474000000004E-4</c:v>
                </c:pt>
                <c:pt idx="409">
                  <c:v>3.7360500000000003E-5</c:v>
                </c:pt>
                <c:pt idx="410">
                  <c:v>1.9588323999999998E-4</c:v>
                </c:pt>
                <c:pt idx="411">
                  <c:v>3.4221191999999999E-4</c:v>
                </c:pt>
                <c:pt idx="412">
                  <c:v>4.2990534000000001E-4</c:v>
                </c:pt>
                <c:pt idx="413">
                  <c:v>4.4858560000000008E-4</c:v>
                </c:pt>
                <c:pt idx="414">
                  <c:v>4.3353761999999991E-4</c:v>
                </c:pt>
                <c:pt idx="415">
                  <c:v>4.0811172000000006E-4</c:v>
                </c:pt>
                <c:pt idx="416">
                  <c:v>3.8865311999999999E-4</c:v>
                </c:pt>
                <c:pt idx="417">
                  <c:v>3.9513931999999999E-4</c:v>
                </c:pt>
                <c:pt idx="418">
                  <c:v>4.0707391999999994E-4</c:v>
                </c:pt>
                <c:pt idx="419">
                  <c:v>3.9487986000000003E-4</c:v>
                </c:pt>
                <c:pt idx="420">
                  <c:v>3.6037326000000003E-4</c:v>
                </c:pt>
                <c:pt idx="421">
                  <c:v>3.16786E-4</c:v>
                </c:pt>
                <c:pt idx="422">
                  <c:v>2.9213844000000003E-4</c:v>
                </c:pt>
                <c:pt idx="423">
                  <c:v>3.1445098000000007E-4</c:v>
                </c:pt>
                <c:pt idx="424">
                  <c:v>3.6789727999999997E-4</c:v>
                </c:pt>
                <c:pt idx="425">
                  <c:v>4.0940897999999998E-4</c:v>
                </c:pt>
                <c:pt idx="426">
                  <c:v>3.9929050000000007E-4</c:v>
                </c:pt>
                <c:pt idx="427">
                  <c:v>3.1393211199999999E-4</c:v>
                </c:pt>
                <c:pt idx="428">
                  <c:v>1.7668411199999999E-4</c:v>
                </c:pt>
                <c:pt idx="429">
                  <c:v>5.0851819999999995E-5</c:v>
                </c:pt>
                <c:pt idx="430">
                  <c:v>-9.3401200000000003E-6</c:v>
                </c:pt>
                <c:pt idx="431">
                  <c:v>2.3350320000000011E-5</c:v>
                </c:pt>
                <c:pt idx="432">
                  <c:v>1.4191806799999999E-4</c:v>
                </c:pt>
                <c:pt idx="433">
                  <c:v>3.0692700799999999E-4</c:v>
                </c:pt>
                <c:pt idx="434">
                  <c:v>4.6700642000000001E-4</c:v>
                </c:pt>
                <c:pt idx="435">
                  <c:v>5.8038520000000006E-4</c:v>
                </c:pt>
                <c:pt idx="436">
                  <c:v>6.2189689999999991E-4</c:v>
                </c:pt>
                <c:pt idx="437">
                  <c:v>5.9154148000000004E-4</c:v>
                </c:pt>
                <c:pt idx="438">
                  <c:v>5.0592362000000004E-4</c:v>
                </c:pt>
                <c:pt idx="439">
                  <c:v>3.9280430000000001E-4</c:v>
                </c:pt>
                <c:pt idx="440">
                  <c:v>2.7657158399999998E-4</c:v>
                </c:pt>
                <c:pt idx="441">
                  <c:v>1.8187305199999999E-4</c:v>
                </c:pt>
                <c:pt idx="442">
                  <c:v>1.3102123199999999E-4</c:v>
                </c:pt>
                <c:pt idx="443">
                  <c:v>1.3646965200000001E-4</c:v>
                </c:pt>
                <c:pt idx="444">
                  <c:v>1.89656492E-4</c:v>
                </c:pt>
                <c:pt idx="445">
                  <c:v>2.7060426799999999E-4</c:v>
                </c:pt>
                <c:pt idx="446">
                  <c:v>3.4869812E-4</c:v>
                </c:pt>
                <c:pt idx="447">
                  <c:v>3.8320469999999997E-4</c:v>
                </c:pt>
                <c:pt idx="448">
                  <c:v>3.5622209999999999E-4</c:v>
                </c:pt>
                <c:pt idx="449">
                  <c:v>2.7942548799999998E-4</c:v>
                </c:pt>
                <c:pt idx="450">
                  <c:v>1.8654310400000002E-4</c:v>
                </c:pt>
                <c:pt idx="451">
                  <c:v>1.0844925199999999E-4</c:v>
                </c:pt>
                <c:pt idx="452">
                  <c:v>6.2526964000000001E-5</c:v>
                </c:pt>
                <c:pt idx="453">
                  <c:v>4.9814015999999998E-5</c:v>
                </c:pt>
                <c:pt idx="454">
                  <c:v>6.2008072000000004E-5</c:v>
                </c:pt>
                <c:pt idx="455">
                  <c:v>9.0806795999999988E-5</c:v>
                </c:pt>
                <c:pt idx="456">
                  <c:v>1.3932356799999999E-4</c:v>
                </c:pt>
                <c:pt idx="457">
                  <c:v>2.0652059600000003E-4</c:v>
                </c:pt>
                <c:pt idx="458">
                  <c:v>2.73977084E-4</c:v>
                </c:pt>
                <c:pt idx="459">
                  <c:v>3.2612613999999997E-4</c:v>
                </c:pt>
                <c:pt idx="460">
                  <c:v>3.5959493999999996E-4</c:v>
                </c:pt>
                <c:pt idx="461">
                  <c:v>3.8242638E-4</c:v>
                </c:pt>
                <c:pt idx="462">
                  <c:v>4.2653254000000004E-4</c:v>
                </c:pt>
                <c:pt idx="463">
                  <c:v>5.0981533999999999E-4</c:v>
                </c:pt>
                <c:pt idx="464">
                  <c:v>6.1411343999999998E-4</c:v>
                </c:pt>
                <c:pt idx="465">
                  <c:v>7.0829306000000001E-4</c:v>
                </c:pt>
                <c:pt idx="466">
                  <c:v>7.5862596000000003E-4</c:v>
                </c:pt>
                <c:pt idx="467">
                  <c:v>7.464319200000001E-4</c:v>
                </c:pt>
                <c:pt idx="468">
                  <c:v>6.963584599999999E-4</c:v>
                </c:pt>
                <c:pt idx="469">
                  <c:v>6.5536565999999995E-4</c:v>
                </c:pt>
                <c:pt idx="470">
                  <c:v>6.4317159999999999E-4</c:v>
                </c:pt>
                <c:pt idx="471">
                  <c:v>6.5484675999999994E-4</c:v>
                </c:pt>
                <c:pt idx="472">
                  <c:v>6.5354952E-4</c:v>
                </c:pt>
                <c:pt idx="473">
                  <c:v>5.9698985999999995E-4</c:v>
                </c:pt>
                <c:pt idx="474">
                  <c:v>4.7738433600000003E-4</c:v>
                </c:pt>
                <c:pt idx="475">
                  <c:v>3.3287180399999998E-4</c:v>
                </c:pt>
                <c:pt idx="476">
                  <c:v>2.1196904399999999E-4</c:v>
                </c:pt>
                <c:pt idx="477">
                  <c:v>1.46069244E-4</c:v>
                </c:pt>
                <c:pt idx="478">
                  <c:v>1.3698856399999999E-4</c:v>
                </c:pt>
                <c:pt idx="479">
                  <c:v>1.56966068E-4</c:v>
                </c:pt>
                <c:pt idx="480">
                  <c:v>1.7253293999999996E-4</c:v>
                </c:pt>
                <c:pt idx="481">
                  <c:v>1.6760342E-4</c:v>
                </c:pt>
                <c:pt idx="482">
                  <c:v>1.4840426E-4</c:v>
                </c:pt>
                <c:pt idx="483">
                  <c:v>1.14676012E-4</c:v>
                </c:pt>
                <c:pt idx="484">
                  <c:v>6.0710812000000001E-5</c:v>
                </c:pt>
                <c:pt idx="485">
                  <c:v>-1.5047987999999998E-5</c:v>
                </c:pt>
                <c:pt idx="486">
                  <c:v>-1.0326030800000001E-4</c:v>
                </c:pt>
                <c:pt idx="487">
                  <c:v>-1.81354148E-4</c:v>
                </c:pt>
                <c:pt idx="488">
                  <c:v>-2.3324374000000003E-4</c:v>
                </c:pt>
                <c:pt idx="489">
                  <c:v>-2.6204245999999999E-4</c:v>
                </c:pt>
                <c:pt idx="490">
                  <c:v>-2.7709046000000002E-4</c:v>
                </c:pt>
                <c:pt idx="491">
                  <c:v>-2.8928451999999999E-4</c:v>
                </c:pt>
                <c:pt idx="492">
                  <c:v>-3.1263484000000001E-4</c:v>
                </c:pt>
                <c:pt idx="493">
                  <c:v>-3.2794227999999998E-4</c:v>
                </c:pt>
                <c:pt idx="494">
                  <c:v>-3.1419153999999997E-4</c:v>
                </c:pt>
                <c:pt idx="495">
                  <c:v>-2.7838770000000002E-4</c:v>
                </c:pt>
                <c:pt idx="496">
                  <c:v>-2.3480043999999999E-4</c:v>
                </c:pt>
                <c:pt idx="497">
                  <c:v>-1.9743994E-4</c:v>
                </c:pt>
                <c:pt idx="498">
                  <c:v>-1.7927858000000001E-4</c:v>
                </c:pt>
                <c:pt idx="499">
                  <c:v>-1.6682508000000004E-4</c:v>
                </c:pt>
                <c:pt idx="500">
                  <c:v>-1.4113973600000002E-4</c:v>
                </c:pt>
                <c:pt idx="501">
                  <c:v>-9.8330808000000013E-5</c:v>
                </c:pt>
                <c:pt idx="502">
                  <c:v>-4.5922303999999997E-5</c:v>
                </c:pt>
                <c:pt idx="503">
                  <c:v>-2.5944880000000017E-6</c:v>
                </c:pt>
                <c:pt idx="504">
                  <c:v>3.2171551999999997E-5</c:v>
                </c:pt>
                <c:pt idx="505">
                  <c:v>6.5380888000000003E-5</c:v>
                </c:pt>
                <c:pt idx="506">
                  <c:v>9.8590240000000006E-5</c:v>
                </c:pt>
                <c:pt idx="507">
                  <c:v>1.3854523599999999E-4</c:v>
                </c:pt>
                <c:pt idx="508">
                  <c:v>1.7798134000000001E-4</c:v>
                </c:pt>
                <c:pt idx="509">
                  <c:v>1.8991594000000001E-4</c:v>
                </c:pt>
                <c:pt idx="510">
                  <c:v>1.6864121200000002E-4</c:v>
                </c:pt>
                <c:pt idx="511">
                  <c:v>1.16492156E-4</c:v>
                </c:pt>
                <c:pt idx="512">
                  <c:v>3.5803816000000001E-5</c:v>
                </c:pt>
                <c:pt idx="513">
                  <c:v>-4.9295144000000002E-5</c:v>
                </c:pt>
                <c:pt idx="514">
                  <c:v>-1.2920512400000001E-4</c:v>
                </c:pt>
                <c:pt idx="515">
                  <c:v>-2.03926156E-4</c:v>
                </c:pt>
                <c:pt idx="516">
                  <c:v>-2.5944802000000004E-4</c:v>
                </c:pt>
                <c:pt idx="517">
                  <c:v>-2.8305778E-4</c:v>
                </c:pt>
                <c:pt idx="518">
                  <c:v>-2.7138261999999999E-4</c:v>
                </c:pt>
                <c:pt idx="519">
                  <c:v>-2.1300681600000003E-4</c:v>
                </c:pt>
                <c:pt idx="520">
                  <c:v>-1.1649215600000001E-4</c:v>
                </c:pt>
                <c:pt idx="521">
                  <c:v>-5.9673159999999848E-6</c:v>
                </c:pt>
                <c:pt idx="522">
                  <c:v>1.0403864400000001E-4</c:v>
                </c:pt>
                <c:pt idx="523">
                  <c:v>2.02369444E-4</c:v>
                </c:pt>
                <c:pt idx="524">
                  <c:v>2.6671254000000001E-4</c:v>
                </c:pt>
                <c:pt idx="525">
                  <c:v>2.8409555999999998E-4</c:v>
                </c:pt>
                <c:pt idx="526">
                  <c:v>2.4725394400000004E-4</c:v>
                </c:pt>
                <c:pt idx="527">
                  <c:v>1.46588104E-4</c:v>
                </c:pt>
                <c:pt idx="528">
                  <c:v>1.0377840000000004E-6</c:v>
                </c:pt>
                <c:pt idx="529">
                  <c:v>-1.4088025600000003E-4</c:v>
                </c:pt>
                <c:pt idx="530">
                  <c:v>-2.2727643600000004E-4</c:v>
                </c:pt>
                <c:pt idx="531">
                  <c:v>-2.2779533200000001E-4</c:v>
                </c:pt>
                <c:pt idx="532">
                  <c:v>-1.2998343200000003E-4</c:v>
                </c:pt>
                <c:pt idx="533">
                  <c:v>3.6582188000000004E-5</c:v>
                </c:pt>
                <c:pt idx="534">
                  <c:v>2.1975246800000001E-4</c:v>
                </c:pt>
                <c:pt idx="535">
                  <c:v>3.8190746799999993E-4</c:v>
                </c:pt>
                <c:pt idx="536">
                  <c:v>5.1785822000000004E-4</c:v>
                </c:pt>
                <c:pt idx="537">
                  <c:v>6.2526969999999993E-4</c:v>
                </c:pt>
                <c:pt idx="538">
                  <c:v>7.0699582000000006E-4</c:v>
                </c:pt>
                <c:pt idx="539">
                  <c:v>7.6952279999999997E-4</c:v>
                </c:pt>
                <c:pt idx="540">
                  <c:v>7.9858098E-4</c:v>
                </c:pt>
                <c:pt idx="541">
                  <c:v>7.8794361999999995E-4</c:v>
                </c:pt>
                <c:pt idx="542">
                  <c:v>7.6589054000000009E-4</c:v>
                </c:pt>
                <c:pt idx="543">
                  <c:v>7.6666888000000003E-4</c:v>
                </c:pt>
                <c:pt idx="544">
                  <c:v>7.9935941999999987E-4</c:v>
                </c:pt>
                <c:pt idx="545">
                  <c:v>8.6474030000000001E-4</c:v>
                </c:pt>
                <c:pt idx="546">
                  <c:v>9.4023966000000001E-4</c:v>
                </c:pt>
                <c:pt idx="547">
                  <c:v>9.840863799999999E-4</c:v>
                </c:pt>
                <c:pt idx="548">
                  <c:v>9.6410888000000015E-4</c:v>
                </c:pt>
                <c:pt idx="549">
                  <c:v>8.8108542000000004E-4</c:v>
                </c:pt>
                <c:pt idx="550">
                  <c:v>7.495453E-4</c:v>
                </c:pt>
                <c:pt idx="551">
                  <c:v>6.0451385999999992E-4</c:v>
                </c:pt>
                <c:pt idx="552">
                  <c:v>4.9139451999999991E-4</c:v>
                </c:pt>
                <c:pt idx="553">
                  <c:v>4.3716987999999995E-4</c:v>
                </c:pt>
                <c:pt idx="554">
                  <c:v>4.4547222000000002E-4</c:v>
                </c:pt>
                <c:pt idx="555">
                  <c:v>5.1889600000000003E-4</c:v>
                </c:pt>
                <c:pt idx="556">
                  <c:v>6.3668540000000003E-4</c:v>
                </c:pt>
                <c:pt idx="557">
                  <c:v>7.5084252000000003E-4</c:v>
                </c:pt>
                <c:pt idx="558">
                  <c:v>8.2712024E-4</c:v>
                </c:pt>
                <c:pt idx="559">
                  <c:v>8.3230920000000011E-4</c:v>
                </c:pt>
                <c:pt idx="560">
                  <c:v>7.3683234000000003E-4</c:v>
                </c:pt>
                <c:pt idx="561">
                  <c:v>5.5988880400000007E-4</c:v>
                </c:pt>
                <c:pt idx="562">
                  <c:v>3.5803826000000002E-4</c:v>
                </c:pt>
                <c:pt idx="563">
                  <c:v>1.6967900799999997E-4</c:v>
                </c:pt>
                <c:pt idx="564">
                  <c:v>4.2030584E-5</c:v>
                </c:pt>
                <c:pt idx="565">
                  <c:v>9.3401240000000029E-6</c:v>
                </c:pt>
                <c:pt idx="566">
                  <c:v>4.6960079999999996E-5</c:v>
                </c:pt>
                <c:pt idx="567">
                  <c:v>1.23497244E-4</c:v>
                </c:pt>
                <c:pt idx="568">
                  <c:v>2.2520085600000002E-4</c:v>
                </c:pt>
                <c:pt idx="569">
                  <c:v>3.3209343999999997E-4</c:v>
                </c:pt>
                <c:pt idx="570">
                  <c:v>4.3224038000000002E-4</c:v>
                </c:pt>
                <c:pt idx="571">
                  <c:v>5.279766999999999E-4</c:v>
                </c:pt>
                <c:pt idx="572">
                  <c:v>6.0710834000000003E-4</c:v>
                </c:pt>
                <c:pt idx="573">
                  <c:v>6.6989476000000009E-4</c:v>
                </c:pt>
                <c:pt idx="574">
                  <c:v>7.3553510000000009E-4</c:v>
                </c:pt>
                <c:pt idx="575">
                  <c:v>8.1855841999999999E-4</c:v>
                </c:pt>
                <c:pt idx="576">
                  <c:v>9.2441311999999997E-4</c:v>
                </c:pt>
                <c:pt idx="577">
                  <c:v>1.0484292600000001E-3</c:v>
                </c:pt>
                <c:pt idx="578">
                  <c:v>1.1680347399999999E-3</c:v>
                </c:pt>
                <c:pt idx="579">
                  <c:v>1.2497608E-3</c:v>
                </c:pt>
                <c:pt idx="580">
                  <c:v>1.2834890000000001E-3</c:v>
                </c:pt>
                <c:pt idx="581">
                  <c:v>1.2741489999999998E-3</c:v>
                </c:pt>
                <c:pt idx="582">
                  <c:v>1.2318589999999999E-3</c:v>
                </c:pt>
                <c:pt idx="583">
                  <c:v>1.1815262000000001E-3</c:v>
                </c:pt>
                <c:pt idx="584">
                  <c:v>1.1413117999999999E-3</c:v>
                </c:pt>
                <c:pt idx="585">
                  <c:v>1.09461124E-3</c:v>
                </c:pt>
                <c:pt idx="586">
                  <c:v>1.0359759399999999E-3</c:v>
                </c:pt>
                <c:pt idx="587">
                  <c:v>9.8175128000000007E-4</c:v>
                </c:pt>
                <c:pt idx="588">
                  <c:v>9.3038051999999995E-4</c:v>
                </c:pt>
                <c:pt idx="589">
                  <c:v>8.9276058E-4</c:v>
                </c:pt>
                <c:pt idx="590">
                  <c:v>8.7875038000000008E-4</c:v>
                </c:pt>
                <c:pt idx="591">
                  <c:v>8.6629688000000008E-4</c:v>
                </c:pt>
                <c:pt idx="592">
                  <c:v>8.3594148000000013E-4</c:v>
                </c:pt>
                <c:pt idx="593">
                  <c:v>7.9961875999999999E-4</c:v>
                </c:pt>
                <c:pt idx="594">
                  <c:v>7.6822555999999992E-4</c:v>
                </c:pt>
                <c:pt idx="595">
                  <c:v>7.5291813999999997E-4</c:v>
                </c:pt>
                <c:pt idx="596">
                  <c:v>7.6096104000000005E-4</c:v>
                </c:pt>
                <c:pt idx="597">
                  <c:v>7.6589054000000009E-4</c:v>
                </c:pt>
              </c:numCache>
            </c:numRef>
          </c:val>
          <c:smooth val="0"/>
        </c:ser>
        <c:ser>
          <c:idx val="17"/>
          <c:order val="17"/>
          <c:marker>
            <c:symbol val="none"/>
          </c:marker>
          <c:val>
            <c:numRef>
              <c:f>Sheet1!$DV$2:$DV$599</c:f>
              <c:numCache>
                <c:formatCode>0.00E+00</c:formatCode>
                <c:ptCount val="598"/>
                <c:pt idx="0">
                  <c:v>4.1771130000000002E-4</c:v>
                </c:pt>
                <c:pt idx="1">
                  <c:v>4.7349259999999999E-4</c:v>
                </c:pt>
                <c:pt idx="2">
                  <c:v>5.4639751999999999E-4</c:v>
                </c:pt>
                <c:pt idx="3">
                  <c:v>6.1048118E-4</c:v>
                </c:pt>
                <c:pt idx="4">
                  <c:v>6.6314911999999998E-4</c:v>
                </c:pt>
                <c:pt idx="5">
                  <c:v>7.0232575999999995E-4</c:v>
                </c:pt>
                <c:pt idx="6">
                  <c:v>7.3345951999999998E-4</c:v>
                </c:pt>
                <c:pt idx="7">
                  <c:v>7.6303657999999999E-4</c:v>
                </c:pt>
                <c:pt idx="8">
                  <c:v>8.0039708000000011E-4</c:v>
                </c:pt>
                <c:pt idx="9">
                  <c:v>8.4813552000000006E-4</c:v>
                </c:pt>
                <c:pt idx="10">
                  <c:v>9.0287909999999991E-4</c:v>
                </c:pt>
                <c:pt idx="11">
                  <c:v>9.5113651999999998E-4</c:v>
                </c:pt>
                <c:pt idx="12">
                  <c:v>9.7578408000000005E-4</c:v>
                </c:pt>
                <c:pt idx="13">
                  <c:v>9.7604354000000002E-4</c:v>
                </c:pt>
                <c:pt idx="14">
                  <c:v>9.6592506000000005E-4</c:v>
                </c:pt>
                <c:pt idx="15">
                  <c:v>9.6281164000000009E-4</c:v>
                </c:pt>
                <c:pt idx="16">
                  <c:v>9.8149184000000003E-4</c:v>
                </c:pt>
                <c:pt idx="17">
                  <c:v>1.0266358800000001E-3</c:v>
                </c:pt>
                <c:pt idx="18">
                  <c:v>1.0777472000000001E-3</c:v>
                </c:pt>
                <c:pt idx="19">
                  <c:v>1.10784318E-3</c:v>
                </c:pt>
                <c:pt idx="20">
                  <c:v>1.1010975399999999E-3</c:v>
                </c:pt>
                <c:pt idx="21">
                  <c:v>1.0567318799999999E-3</c:v>
                </c:pt>
                <c:pt idx="22">
                  <c:v>9.8668083999999988E-4</c:v>
                </c:pt>
                <c:pt idx="23">
                  <c:v>9.2804551999999994E-4</c:v>
                </c:pt>
                <c:pt idx="24">
                  <c:v>9.1170029999999998E-4</c:v>
                </c:pt>
                <c:pt idx="25">
                  <c:v>9.3842335999999994E-4</c:v>
                </c:pt>
                <c:pt idx="26">
                  <c:v>9.9290741999999996E-4</c:v>
                </c:pt>
                <c:pt idx="27">
                  <c:v>1.0562126600000001E-3</c:v>
                </c:pt>
                <c:pt idx="28">
                  <c:v>1.09876218E-3</c:v>
                </c:pt>
                <c:pt idx="29">
                  <c:v>1.1057672E-3</c:v>
                </c:pt>
                <c:pt idx="30">
                  <c:v>1.08189806E-3</c:v>
                </c:pt>
                <c:pt idx="31">
                  <c:v>1.0268951199999998E-3</c:v>
                </c:pt>
                <c:pt idx="32">
                  <c:v>9.5191472000000015E-4</c:v>
                </c:pt>
                <c:pt idx="33">
                  <c:v>8.7719366000000003E-4</c:v>
                </c:pt>
                <c:pt idx="34">
                  <c:v>8.1570456000000014E-4</c:v>
                </c:pt>
                <c:pt idx="35">
                  <c:v>7.6952281999999989E-4</c:v>
                </c:pt>
                <c:pt idx="36">
                  <c:v>7.3838905999999997E-4</c:v>
                </c:pt>
                <c:pt idx="37">
                  <c:v>7.0829307999999993E-4</c:v>
                </c:pt>
                <c:pt idx="38">
                  <c:v>6.5977630000000015E-4</c:v>
                </c:pt>
                <c:pt idx="39">
                  <c:v>5.7363956000000007E-4</c:v>
                </c:pt>
                <c:pt idx="40">
                  <c:v>4.6052021999999995E-4</c:v>
                </c:pt>
                <c:pt idx="41">
                  <c:v>3.5596266000000005E-4</c:v>
                </c:pt>
                <c:pt idx="42">
                  <c:v>2.8954398E-4</c:v>
                </c:pt>
                <c:pt idx="43">
                  <c:v>2.7086371999999998E-4</c:v>
                </c:pt>
                <c:pt idx="44">
                  <c:v>2.9161956E-4</c:v>
                </c:pt>
                <c:pt idx="45">
                  <c:v>3.1159706000000002E-4</c:v>
                </c:pt>
                <c:pt idx="46">
                  <c:v>2.9525184000000001E-4</c:v>
                </c:pt>
                <c:pt idx="47">
                  <c:v>2.43621684E-4</c:v>
                </c:pt>
                <c:pt idx="48">
                  <c:v>1.7175458399999998E-4</c:v>
                </c:pt>
                <c:pt idx="49">
                  <c:v>1.06114232E-4</c:v>
                </c:pt>
                <c:pt idx="50">
                  <c:v>7.1348199999999982E-5</c:v>
                </c:pt>
                <c:pt idx="51">
                  <c:v>7.88722E-5</c:v>
                </c:pt>
                <c:pt idx="52">
                  <c:v>1.25572836E-4</c:v>
                </c:pt>
                <c:pt idx="53">
                  <c:v>2.1300681600000001E-4</c:v>
                </c:pt>
                <c:pt idx="54">
                  <c:v>3.3572572800000001E-4</c:v>
                </c:pt>
                <c:pt idx="55">
                  <c:v>4.6519027999999995E-4</c:v>
                </c:pt>
                <c:pt idx="56">
                  <c:v>5.5547818000000002E-4</c:v>
                </c:pt>
                <c:pt idx="57">
                  <c:v>5.7467733999999994E-4</c:v>
                </c:pt>
                <c:pt idx="58">
                  <c:v>5.212310400000001E-4</c:v>
                </c:pt>
                <c:pt idx="59">
                  <c:v>4.2056519999999998E-4</c:v>
                </c:pt>
                <c:pt idx="60">
                  <c:v>3.3261232E-4</c:v>
                </c:pt>
                <c:pt idx="61">
                  <c:v>3.0562972000000002E-4</c:v>
                </c:pt>
                <c:pt idx="62">
                  <c:v>3.3546623999999999E-4</c:v>
                </c:pt>
                <c:pt idx="63">
                  <c:v>3.8891254E-4</c:v>
                </c:pt>
                <c:pt idx="64">
                  <c:v>4.3483483999999994E-4</c:v>
                </c:pt>
                <c:pt idx="65">
                  <c:v>4.5092062000000002E-4</c:v>
                </c:pt>
                <c:pt idx="66">
                  <c:v>4.3016478E-4</c:v>
                </c:pt>
                <c:pt idx="67">
                  <c:v>3.9072867999999996E-4</c:v>
                </c:pt>
                <c:pt idx="68">
                  <c:v>3.4869809999999997E-4</c:v>
                </c:pt>
                <c:pt idx="69">
                  <c:v>3.0459193999999998E-4</c:v>
                </c:pt>
                <c:pt idx="70">
                  <c:v>2.6282082000000001E-4</c:v>
                </c:pt>
                <c:pt idx="71">
                  <c:v>2.3972996000000001E-4</c:v>
                </c:pt>
                <c:pt idx="72">
                  <c:v>2.4621616000000001E-4</c:v>
                </c:pt>
                <c:pt idx="73">
                  <c:v>2.8591170000000004E-4</c:v>
                </c:pt>
                <c:pt idx="74">
                  <c:v>3.5985437999999995E-4</c:v>
                </c:pt>
                <c:pt idx="75">
                  <c:v>4.4547221999999997E-4</c:v>
                </c:pt>
                <c:pt idx="76">
                  <c:v>5.2693887999999997E-4</c:v>
                </c:pt>
                <c:pt idx="77">
                  <c:v>6.0088155999999998E-4</c:v>
                </c:pt>
                <c:pt idx="78">
                  <c:v>6.6444631999999987E-4</c:v>
                </c:pt>
                <c:pt idx="79">
                  <c:v>7.0777414000000008E-4</c:v>
                </c:pt>
                <c:pt idx="80">
                  <c:v>7.2645439999999999E-4</c:v>
                </c:pt>
                <c:pt idx="81">
                  <c:v>7.1867095999999999E-4</c:v>
                </c:pt>
                <c:pt idx="82">
                  <c:v>6.9583953999999997E-4</c:v>
                </c:pt>
                <c:pt idx="83">
                  <c:v>6.7015419999999991E-4</c:v>
                </c:pt>
                <c:pt idx="84">
                  <c:v>6.4991726000000001E-4</c:v>
                </c:pt>
                <c:pt idx="85">
                  <c:v>6.4758222000000005E-4</c:v>
                </c:pt>
                <c:pt idx="86">
                  <c:v>6.5173339999999996E-4</c:v>
                </c:pt>
                <c:pt idx="87">
                  <c:v>6.4602553999999995E-4</c:v>
                </c:pt>
                <c:pt idx="88">
                  <c:v>6.2890196000000003E-4</c:v>
                </c:pt>
                <c:pt idx="89">
                  <c:v>6.0736777999999996E-4</c:v>
                </c:pt>
                <c:pt idx="90">
                  <c:v>5.8998475999999999E-4</c:v>
                </c:pt>
                <c:pt idx="91">
                  <c:v>5.9958433999999995E-4</c:v>
                </c:pt>
                <c:pt idx="92">
                  <c:v>6.3927987999999993E-4</c:v>
                </c:pt>
                <c:pt idx="93">
                  <c:v>7.010285199999999E-4</c:v>
                </c:pt>
                <c:pt idx="94">
                  <c:v>7.8145740000000008E-4</c:v>
                </c:pt>
                <c:pt idx="95">
                  <c:v>8.7096698000000002E-4</c:v>
                </c:pt>
                <c:pt idx="96">
                  <c:v>9.5113648000000003E-4</c:v>
                </c:pt>
                <c:pt idx="97">
                  <c:v>1.00328554E-3</c:v>
                </c:pt>
                <c:pt idx="98">
                  <c:v>1.0147012400000001E-3</c:v>
                </c:pt>
                <c:pt idx="99">
                  <c:v>9.7811905999999993E-4</c:v>
                </c:pt>
                <c:pt idx="100">
                  <c:v>9.0184133999999996E-4</c:v>
                </c:pt>
                <c:pt idx="101">
                  <c:v>8.2089347999999998E-4</c:v>
                </c:pt>
                <c:pt idx="102">
                  <c:v>7.7004165999999992E-4</c:v>
                </c:pt>
                <c:pt idx="103">
                  <c:v>7.5032361999999991E-4</c:v>
                </c:pt>
                <c:pt idx="104">
                  <c:v>7.5343699999999992E-4</c:v>
                </c:pt>
                <c:pt idx="105">
                  <c:v>7.6537159999999992E-4</c:v>
                </c:pt>
                <c:pt idx="106">
                  <c:v>7.5162085999999997E-4</c:v>
                </c:pt>
                <c:pt idx="107">
                  <c:v>7.0440134000000006E-4</c:v>
                </c:pt>
                <c:pt idx="108">
                  <c:v>6.5043615999999991E-4</c:v>
                </c:pt>
                <c:pt idx="109">
                  <c:v>6.0451385999999992E-4</c:v>
                </c:pt>
                <c:pt idx="110">
                  <c:v>5.8142299999999997E-4</c:v>
                </c:pt>
                <c:pt idx="111">
                  <c:v>5.9154148000000004E-4</c:v>
                </c:pt>
                <c:pt idx="112">
                  <c:v>6.1151895999999998E-4</c:v>
                </c:pt>
                <c:pt idx="113">
                  <c:v>6.1489178000000003E-4</c:v>
                </c:pt>
                <c:pt idx="114">
                  <c:v>6.0191938000000002E-4</c:v>
                </c:pt>
                <c:pt idx="115">
                  <c:v>5.7182339999999998E-4</c:v>
                </c:pt>
                <c:pt idx="116">
                  <c:v>5.3083061999999995E-4</c:v>
                </c:pt>
                <c:pt idx="117">
                  <c:v>5.0021575999999993E-4</c:v>
                </c:pt>
                <c:pt idx="118">
                  <c:v>4.8880004000000001E-4</c:v>
                </c:pt>
                <c:pt idx="119">
                  <c:v>4.8854059999999997E-4</c:v>
                </c:pt>
                <c:pt idx="120">
                  <c:v>4.9476736000000009E-4</c:v>
                </c:pt>
                <c:pt idx="121">
                  <c:v>5.0151299999999998E-4</c:v>
                </c:pt>
                <c:pt idx="122">
                  <c:v>4.9580513999999997E-4</c:v>
                </c:pt>
                <c:pt idx="123">
                  <c:v>4.7790324000000008E-4</c:v>
                </c:pt>
                <c:pt idx="124">
                  <c:v>4.5740684000000005E-4</c:v>
                </c:pt>
                <c:pt idx="125">
                  <c:v>4.3275928000000003E-4</c:v>
                </c:pt>
                <c:pt idx="126">
                  <c:v>4.0110661999999999E-4</c:v>
                </c:pt>
                <c:pt idx="127">
                  <c:v>3.7178899999999997E-4</c:v>
                </c:pt>
                <c:pt idx="128">
                  <c:v>3.5518431999999995E-4</c:v>
                </c:pt>
                <c:pt idx="129">
                  <c:v>3.6478390000000002E-4</c:v>
                </c:pt>
                <c:pt idx="130">
                  <c:v>4.1226288E-4</c:v>
                </c:pt>
                <c:pt idx="131">
                  <c:v>4.9139451999999991E-4</c:v>
                </c:pt>
                <c:pt idx="132">
                  <c:v>5.837580199999999E-4</c:v>
                </c:pt>
                <c:pt idx="133">
                  <c:v>6.7041365999999999E-4</c:v>
                </c:pt>
                <c:pt idx="134">
                  <c:v>7.3034615999999989E-4</c:v>
                </c:pt>
                <c:pt idx="135">
                  <c:v>7.6122047999999999E-4</c:v>
                </c:pt>
                <c:pt idx="136">
                  <c:v>7.8690583999999997E-4</c:v>
                </c:pt>
                <c:pt idx="137">
                  <c:v>8.3775774000000003E-4</c:v>
                </c:pt>
                <c:pt idx="138">
                  <c:v>9.311590800000002E-4</c:v>
                </c:pt>
                <c:pt idx="139">
                  <c:v>1.05751022E-3</c:v>
                </c:pt>
                <c:pt idx="140">
                  <c:v>1.1791912799999998E-3</c:v>
                </c:pt>
                <c:pt idx="141">
                  <c:v>1.2520961999999999E-3</c:v>
                </c:pt>
                <c:pt idx="142">
                  <c:v>1.2487232E-3</c:v>
                </c:pt>
                <c:pt idx="143">
                  <c:v>1.1625863999999999E-3</c:v>
                </c:pt>
                <c:pt idx="144">
                  <c:v>1.0149605199999997E-3</c:v>
                </c:pt>
                <c:pt idx="145">
                  <c:v>8.3879537999999982E-4</c:v>
                </c:pt>
                <c:pt idx="146">
                  <c:v>6.6029512000000004E-4</c:v>
                </c:pt>
                <c:pt idx="147">
                  <c:v>4.9476735999999999E-4</c:v>
                </c:pt>
                <c:pt idx="148">
                  <c:v>3.6141108000000007E-4</c:v>
                </c:pt>
                <c:pt idx="149">
                  <c:v>2.7657158000000005E-4</c:v>
                </c:pt>
                <c:pt idx="150">
                  <c:v>2.5529684000000002E-4</c:v>
                </c:pt>
                <c:pt idx="151">
                  <c:v>3.0433252000000002E-4</c:v>
                </c:pt>
                <c:pt idx="152">
                  <c:v>4.0603614000000001E-4</c:v>
                </c:pt>
                <c:pt idx="153">
                  <c:v>5.2071216000000001E-4</c:v>
                </c:pt>
                <c:pt idx="154">
                  <c:v>6.1100005999999998E-4</c:v>
                </c:pt>
                <c:pt idx="155">
                  <c:v>6.4654443999999996E-4</c:v>
                </c:pt>
                <c:pt idx="156">
                  <c:v>6.1229729999999992E-4</c:v>
                </c:pt>
                <c:pt idx="157">
                  <c:v>5.3498179999999997E-4</c:v>
                </c:pt>
                <c:pt idx="158">
                  <c:v>4.5481235999999994E-4</c:v>
                </c:pt>
                <c:pt idx="159">
                  <c:v>3.9539876000000004E-4</c:v>
                </c:pt>
                <c:pt idx="160">
                  <c:v>3.7438346E-4</c:v>
                </c:pt>
                <c:pt idx="161">
                  <c:v>4.0396052000000001E-4</c:v>
                </c:pt>
                <c:pt idx="162">
                  <c:v>4.5507178000000006E-4</c:v>
                </c:pt>
                <c:pt idx="163">
                  <c:v>4.9035672E-4</c:v>
                </c:pt>
                <c:pt idx="164">
                  <c:v>4.9554570000000004E-4</c:v>
                </c:pt>
                <c:pt idx="165">
                  <c:v>4.5610960000000005E-4</c:v>
                </c:pt>
                <c:pt idx="166">
                  <c:v>3.6737837999999996E-4</c:v>
                </c:pt>
                <c:pt idx="167">
                  <c:v>2.6697199999999998E-4</c:v>
                </c:pt>
                <c:pt idx="168">
                  <c:v>1.9614268E-4</c:v>
                </c:pt>
                <c:pt idx="169">
                  <c:v>1.7434904E-4</c:v>
                </c:pt>
                <c:pt idx="170">
                  <c:v>2.1482294E-4</c:v>
                </c:pt>
                <c:pt idx="171">
                  <c:v>3.0952148000000003E-4</c:v>
                </c:pt>
                <c:pt idx="172">
                  <c:v>4.2419750000000003E-4</c:v>
                </c:pt>
                <c:pt idx="173">
                  <c:v>5.3031173999999997E-4</c:v>
                </c:pt>
                <c:pt idx="174">
                  <c:v>6.0918394000000005E-4</c:v>
                </c:pt>
                <c:pt idx="175">
                  <c:v>6.4654443999999996E-4</c:v>
                </c:pt>
                <c:pt idx="176">
                  <c:v>6.3616651999999995E-4</c:v>
                </c:pt>
                <c:pt idx="177">
                  <c:v>5.8557415999999996E-4</c:v>
                </c:pt>
                <c:pt idx="178">
                  <c:v>5.1033424E-4</c:v>
                </c:pt>
                <c:pt idx="179">
                  <c:v>4.1771129999999997E-4</c:v>
                </c:pt>
                <c:pt idx="180">
                  <c:v>3.2768283999999999E-4</c:v>
                </c:pt>
                <c:pt idx="181">
                  <c:v>2.6541530000000001E-4</c:v>
                </c:pt>
                <c:pt idx="182">
                  <c:v>2.3661656000000002E-4</c:v>
                </c:pt>
                <c:pt idx="183">
                  <c:v>2.3791380000000003E-4</c:v>
                </c:pt>
                <c:pt idx="184">
                  <c:v>2.7475542000000001E-4</c:v>
                </c:pt>
                <c:pt idx="185">
                  <c:v>3.3676349999999997E-4</c:v>
                </c:pt>
                <c:pt idx="186">
                  <c:v>4.1407902000000001E-4</c:v>
                </c:pt>
                <c:pt idx="187">
                  <c:v>5.030697E-4</c:v>
                </c:pt>
                <c:pt idx="188">
                  <c:v>5.8194189999999997E-4</c:v>
                </c:pt>
                <c:pt idx="189">
                  <c:v>6.2630749999999995E-4</c:v>
                </c:pt>
                <c:pt idx="190">
                  <c:v>6.2241578E-4</c:v>
                </c:pt>
                <c:pt idx="191">
                  <c:v>5.7701238000000001E-4</c:v>
                </c:pt>
                <c:pt idx="192">
                  <c:v>5.1656097999999999E-4</c:v>
                </c:pt>
                <c:pt idx="193">
                  <c:v>4.7401150000000005E-4</c:v>
                </c:pt>
                <c:pt idx="194">
                  <c:v>4.7349259999999993E-4</c:v>
                </c:pt>
                <c:pt idx="195">
                  <c:v>5.2304717999999994E-4</c:v>
                </c:pt>
                <c:pt idx="196">
                  <c:v>6.0165992000000006E-4</c:v>
                </c:pt>
                <c:pt idx="197">
                  <c:v>6.7715929999999998E-4</c:v>
                </c:pt>
                <c:pt idx="198">
                  <c:v>7.3112447999999991E-4</c:v>
                </c:pt>
                <c:pt idx="199">
                  <c:v>7.5525313999999998E-4</c:v>
                </c:pt>
                <c:pt idx="200">
                  <c:v>7.4902637999999997E-4</c:v>
                </c:pt>
                <c:pt idx="201">
                  <c:v>7.2878943999999995E-4</c:v>
                </c:pt>
                <c:pt idx="202">
                  <c:v>7.1244422E-4</c:v>
                </c:pt>
                <c:pt idx="203">
                  <c:v>7.0440133999999995E-4</c:v>
                </c:pt>
                <c:pt idx="204">
                  <c:v>7.1062810000000007E-4</c:v>
                </c:pt>
                <c:pt idx="205">
                  <c:v>7.438374400000001E-4</c:v>
                </c:pt>
                <c:pt idx="206">
                  <c:v>8.0065654000000008E-4</c:v>
                </c:pt>
                <c:pt idx="207">
                  <c:v>8.7511814000000002E-4</c:v>
                </c:pt>
                <c:pt idx="208">
                  <c:v>9.7604343999999998E-4</c:v>
                </c:pt>
                <c:pt idx="209">
                  <c:v>1.0972055800000003E-3</c:v>
                </c:pt>
                <c:pt idx="210">
                  <c:v>1.2157734199999999E-3</c:v>
                </c:pt>
                <c:pt idx="211">
                  <c:v>1.3117692000000002E-3</c:v>
                </c:pt>
                <c:pt idx="212">
                  <c:v>1.359767E-3</c:v>
                </c:pt>
                <c:pt idx="213">
                  <c:v>1.3234442000000001E-3</c:v>
                </c:pt>
                <c:pt idx="214">
                  <c:v>1.19475806E-3</c:v>
                </c:pt>
                <c:pt idx="215">
                  <c:v>1.0014692000000001E-3</c:v>
                </c:pt>
                <c:pt idx="216">
                  <c:v>7.8742458000000007E-4</c:v>
                </c:pt>
                <c:pt idx="217">
                  <c:v>6.0477323999999998E-4</c:v>
                </c:pt>
                <c:pt idx="218">
                  <c:v>4.9269176000000007E-4</c:v>
                </c:pt>
                <c:pt idx="219">
                  <c:v>4.4599111999999997E-4</c:v>
                </c:pt>
                <c:pt idx="220">
                  <c:v>4.4183996000000004E-4</c:v>
                </c:pt>
                <c:pt idx="221">
                  <c:v>4.6986036000000003E-4</c:v>
                </c:pt>
                <c:pt idx="222">
                  <c:v>5.1656100000000002E-4</c:v>
                </c:pt>
                <c:pt idx="223">
                  <c:v>5.6767226000000001E-4</c:v>
                </c:pt>
                <c:pt idx="224">
                  <c:v>6.2241580000000003E-4</c:v>
                </c:pt>
                <c:pt idx="225">
                  <c:v>6.6652195999999996E-4</c:v>
                </c:pt>
                <c:pt idx="226">
                  <c:v>6.7586207999999995E-4</c:v>
                </c:pt>
                <c:pt idx="227">
                  <c:v>6.3720431999999996E-4</c:v>
                </c:pt>
                <c:pt idx="228">
                  <c:v>5.5988880000000009E-4</c:v>
                </c:pt>
                <c:pt idx="229">
                  <c:v>4.6259580000000005E-4</c:v>
                </c:pt>
                <c:pt idx="230">
                  <c:v>3.6608113999999996E-4</c:v>
                </c:pt>
                <c:pt idx="231">
                  <c:v>2.9680851999999995E-4</c:v>
                </c:pt>
                <c:pt idx="232">
                  <c:v>2.8383612000000005E-4</c:v>
                </c:pt>
                <c:pt idx="233">
                  <c:v>3.3676352E-4</c:v>
                </c:pt>
                <c:pt idx="234">
                  <c:v>4.4547222000000002E-4</c:v>
                </c:pt>
                <c:pt idx="235">
                  <c:v>5.8790915999999997E-4</c:v>
                </c:pt>
                <c:pt idx="236">
                  <c:v>7.1192529999999996E-4</c:v>
                </c:pt>
                <c:pt idx="237">
                  <c:v>7.7574951999999993E-4</c:v>
                </c:pt>
                <c:pt idx="238">
                  <c:v>7.754900800000001E-4</c:v>
                </c:pt>
                <c:pt idx="239">
                  <c:v>7.2697331999999992E-4</c:v>
                </c:pt>
                <c:pt idx="240">
                  <c:v>6.5873849999999992E-4</c:v>
                </c:pt>
                <c:pt idx="241">
                  <c:v>6.0036270000000014E-4</c:v>
                </c:pt>
                <c:pt idx="242">
                  <c:v>5.4146800000000003E-4</c:v>
                </c:pt>
                <c:pt idx="243">
                  <c:v>4.5403401999999994E-4</c:v>
                </c:pt>
                <c:pt idx="244">
                  <c:v>3.3883909600000001E-4</c:v>
                </c:pt>
                <c:pt idx="245">
                  <c:v>2.1586074399999999E-4</c:v>
                </c:pt>
                <c:pt idx="246">
                  <c:v>1.18567748E-4</c:v>
                </c:pt>
                <c:pt idx="247">
                  <c:v>8.4839508000000008E-5</c:v>
                </c:pt>
                <c:pt idx="248">
                  <c:v>1.31799588E-4</c:v>
                </c:pt>
                <c:pt idx="249">
                  <c:v>2.46735052E-4</c:v>
                </c:pt>
                <c:pt idx="250">
                  <c:v>4.0811170400000002E-4</c:v>
                </c:pt>
                <c:pt idx="251">
                  <c:v>6.0633008000000009E-4</c:v>
                </c:pt>
                <c:pt idx="252">
                  <c:v>8.4865446000000001E-4</c:v>
                </c:pt>
                <c:pt idx="253">
                  <c:v>1.14105234E-3</c:v>
                </c:pt>
                <c:pt idx="254">
                  <c:v>1.4855993000000001E-3</c:v>
                </c:pt>
                <c:pt idx="255">
                  <c:v>1.8685446000000002E-3</c:v>
                </c:pt>
                <c:pt idx="256">
                  <c:v>2.2626460000000001E-3</c:v>
                </c:pt>
                <c:pt idx="257">
                  <c:v>2.6611582000000003E-3</c:v>
                </c:pt>
                <c:pt idx="258">
                  <c:v>3.0928798E-3</c:v>
                </c:pt>
                <c:pt idx="259">
                  <c:v>3.5980249999999999E-3</c:v>
                </c:pt>
                <c:pt idx="260">
                  <c:v>4.2282242000000001E-3</c:v>
                </c:pt>
                <c:pt idx="261">
                  <c:v>5.0262861999999997E-3</c:v>
                </c:pt>
                <c:pt idx="262">
                  <c:v>5.9870221999999999E-3</c:v>
                </c:pt>
                <c:pt idx="263">
                  <c:v>7.0743687999999996E-3</c:v>
                </c:pt>
                <c:pt idx="264">
                  <c:v>8.2395497999999991E-3</c:v>
                </c:pt>
                <c:pt idx="265">
                  <c:v>9.4392373999999998E-3</c:v>
                </c:pt>
                <c:pt idx="266">
                  <c:v>1.0671096600000001E-2</c:v>
                </c:pt>
                <c:pt idx="267">
                  <c:v>1.19634062E-2</c:v>
                </c:pt>
                <c:pt idx="268">
                  <c:v>1.3350934E-2</c:v>
                </c:pt>
                <c:pt idx="269">
                  <c:v>1.4859623999999998E-2</c:v>
                </c:pt>
                <c:pt idx="270">
                  <c:v>1.6485843999999999E-2</c:v>
                </c:pt>
                <c:pt idx="271">
                  <c:v>1.8190418000000003E-2</c:v>
                </c:pt>
                <c:pt idx="272">
                  <c:v>1.9945584000000002E-2</c:v>
                </c:pt>
                <c:pt idx="273">
                  <c:v>2.1748228000000001E-2</c:v>
                </c:pt>
                <c:pt idx="274">
                  <c:v>2.3609248000000003E-2</c:v>
                </c:pt>
                <c:pt idx="275">
                  <c:v>2.5540059999999996E-2</c:v>
                </c:pt>
                <c:pt idx="276">
                  <c:v>2.752769E-2</c:v>
                </c:pt>
                <c:pt idx="277">
                  <c:v>2.9518954000000003E-2</c:v>
                </c:pt>
                <c:pt idx="278">
                  <c:v>3.1436536000000001E-2</c:v>
                </c:pt>
                <c:pt idx="279">
                  <c:v>3.3232175999999995E-2</c:v>
                </c:pt>
                <c:pt idx="280">
                  <c:v>3.4898091999999999E-2</c:v>
                </c:pt>
                <c:pt idx="281">
                  <c:v>3.6438436000000005E-2</c:v>
                </c:pt>
                <c:pt idx="282">
                  <c:v>3.7859431999999998E-2</c:v>
                </c:pt>
                <c:pt idx="283">
                  <c:v>3.9139548000000003E-2</c:v>
                </c:pt>
                <c:pt idx="284">
                  <c:v>4.0276450000000005E-2</c:v>
                </c:pt>
                <c:pt idx="285">
                  <c:v>4.1120693999999999E-2</c:v>
                </c:pt>
                <c:pt idx="286">
                  <c:v>4.1691220000000001E-2</c:v>
                </c:pt>
                <c:pt idx="287">
                  <c:v>4.2021758000000006E-2</c:v>
                </c:pt>
                <c:pt idx="288">
                  <c:v>4.2175869999999997E-2</c:v>
                </c:pt>
                <c:pt idx="289">
                  <c:v>4.2175869999999997E-2</c:v>
                </c:pt>
                <c:pt idx="290">
                  <c:v>4.2175869999999997E-2</c:v>
                </c:pt>
                <c:pt idx="291">
                  <c:v>4.2175869999999997E-2</c:v>
                </c:pt>
                <c:pt idx="292">
                  <c:v>4.2099591999999998E-2</c:v>
                </c:pt>
                <c:pt idx="293">
                  <c:v>4.1921609999999998E-2</c:v>
                </c:pt>
                <c:pt idx="294">
                  <c:v>4.1588477999999998E-2</c:v>
                </c:pt>
                <c:pt idx="295">
                  <c:v>4.1036631999999997E-2</c:v>
                </c:pt>
                <c:pt idx="296">
                  <c:v>4.0207435999999999E-2</c:v>
                </c:pt>
                <c:pt idx="297">
                  <c:v>3.9118014E-2</c:v>
                </c:pt>
                <c:pt idx="298">
                  <c:v>3.7755393999999998E-2</c:v>
                </c:pt>
                <c:pt idx="299">
                  <c:v>3.6180803999999997E-2</c:v>
                </c:pt>
                <c:pt idx="300">
                  <c:v>3.4495430000000001E-2</c:v>
                </c:pt>
                <c:pt idx="301">
                  <c:v>3.278437E-2</c:v>
                </c:pt>
                <c:pt idx="302">
                  <c:v>3.1114821999999997E-2</c:v>
                </c:pt>
                <c:pt idx="303">
                  <c:v>2.9526739999999996E-2</c:v>
                </c:pt>
                <c:pt idx="304">
                  <c:v>2.8010265999999999E-2</c:v>
                </c:pt>
                <c:pt idx="305">
                  <c:v>2.6531929999999999E-2</c:v>
                </c:pt>
                <c:pt idx="306">
                  <c:v>2.5076945999999999E-2</c:v>
                </c:pt>
                <c:pt idx="307">
                  <c:v>2.3658024E-2</c:v>
                </c:pt>
                <c:pt idx="308">
                  <c:v>2.2296699999999999E-2</c:v>
                </c:pt>
                <c:pt idx="309">
                  <c:v>2.1016583999999998E-2</c:v>
                </c:pt>
                <c:pt idx="310">
                  <c:v>1.9827276000000001E-2</c:v>
                </c:pt>
                <c:pt idx="311">
                  <c:v>1.8726697999999996E-2</c:v>
                </c:pt>
                <c:pt idx="312">
                  <c:v>1.7708365999999996E-2</c:v>
                </c:pt>
                <c:pt idx="313">
                  <c:v>1.6765531999999996E-2</c:v>
                </c:pt>
                <c:pt idx="314">
                  <c:v>1.5896121999999999E-2</c:v>
                </c:pt>
                <c:pt idx="315">
                  <c:v>1.5104286E-2</c:v>
                </c:pt>
                <c:pt idx="316">
                  <c:v>1.4390544E-2</c:v>
                </c:pt>
                <c:pt idx="317">
                  <c:v>1.3747631999999999E-2</c:v>
                </c:pt>
                <c:pt idx="318">
                  <c:v>1.3165431999999999E-2</c:v>
                </c:pt>
                <c:pt idx="319">
                  <c:v>1.2637974E-2</c:v>
                </c:pt>
                <c:pt idx="320">
                  <c:v>1.2162924E-2</c:v>
                </c:pt>
                <c:pt idx="321">
                  <c:v>1.1741062E-2</c:v>
                </c:pt>
                <c:pt idx="322">
                  <c:v>1.1364602000000001E-2</c:v>
                </c:pt>
                <c:pt idx="323">
                  <c:v>1.1023426000000001E-2</c:v>
                </c:pt>
                <c:pt idx="324">
                  <c:v>1.0704564000000001E-2</c:v>
                </c:pt>
                <c:pt idx="325">
                  <c:v>1.04017886E-2</c:v>
                </c:pt>
                <c:pt idx="326">
                  <c:v>1.01125034E-2</c:v>
                </c:pt>
                <c:pt idx="327">
                  <c:v>9.8320400000000002E-3</c:v>
                </c:pt>
                <c:pt idx="328">
                  <c:v>9.5536531999999997E-3</c:v>
                </c:pt>
                <c:pt idx="329">
                  <c:v>9.2739689999999982E-3</c:v>
                </c:pt>
                <c:pt idx="330">
                  <c:v>8.9859816000000016E-3</c:v>
                </c:pt>
                <c:pt idx="331">
                  <c:v>8.6889135999999988E-3</c:v>
                </c:pt>
                <c:pt idx="332">
                  <c:v>8.3817271999999995E-3</c:v>
                </c:pt>
                <c:pt idx="333">
                  <c:v>8.044185399999999E-3</c:v>
                </c:pt>
                <c:pt idx="334">
                  <c:v>7.6472297999999996E-3</c:v>
                </c:pt>
                <c:pt idx="335">
                  <c:v>7.1680294000000004E-3</c:v>
                </c:pt>
                <c:pt idx="336">
                  <c:v>6.5943900000000003E-3</c:v>
                </c:pt>
                <c:pt idx="337">
                  <c:v>5.9538130000000005E-3</c:v>
                </c:pt>
                <c:pt idx="338">
                  <c:v>5.3013012000000005E-3</c:v>
                </c:pt>
                <c:pt idx="339">
                  <c:v>4.6799232E-3</c:v>
                </c:pt>
                <c:pt idx="340">
                  <c:v>4.1138075999999999E-3</c:v>
                </c:pt>
                <c:pt idx="341">
                  <c:v>3.5995815999999999E-3</c:v>
                </c:pt>
                <c:pt idx="342">
                  <c:v>3.1094841999999997E-3</c:v>
                </c:pt>
                <c:pt idx="343">
                  <c:v>2.6308026E-3</c:v>
                </c:pt>
                <c:pt idx="344">
                  <c:v>2.1793632000000002E-3</c:v>
                </c:pt>
                <c:pt idx="345">
                  <c:v>1.7821483999999998E-3</c:v>
                </c:pt>
                <c:pt idx="346">
                  <c:v>1.4651030000000002E-3</c:v>
                </c:pt>
                <c:pt idx="347">
                  <c:v>1.2222597000000001E-3</c:v>
                </c:pt>
                <c:pt idx="348">
                  <c:v>1.0196308000000002E-3</c:v>
                </c:pt>
                <c:pt idx="349">
                  <c:v>8.1726131999999992E-4</c:v>
                </c:pt>
                <c:pt idx="350">
                  <c:v>5.8349864799999991E-4</c:v>
                </c:pt>
                <c:pt idx="351">
                  <c:v>3.1289428800000002E-4</c:v>
                </c:pt>
                <c:pt idx="352">
                  <c:v>3.6063268000000003E-5</c:v>
                </c:pt>
                <c:pt idx="353">
                  <c:v>-1.9614269199999998E-4</c:v>
                </c:pt>
                <c:pt idx="354">
                  <c:v>-3.42730832E-4</c:v>
                </c:pt>
                <c:pt idx="355">
                  <c:v>-3.8683700000000001E-4</c:v>
                </c:pt>
                <c:pt idx="356">
                  <c:v>-3.4688200000000002E-4</c:v>
                </c:pt>
                <c:pt idx="357">
                  <c:v>-2.6878815199999999E-4</c:v>
                </c:pt>
                <c:pt idx="358">
                  <c:v>-2.0781787199999996E-4</c:v>
                </c:pt>
                <c:pt idx="359">
                  <c:v>-1.9510491200000002E-4</c:v>
                </c:pt>
                <c:pt idx="360">
                  <c:v>-2.2701701200000002E-4</c:v>
                </c:pt>
                <c:pt idx="361">
                  <c:v>-2.7709047199999998E-4</c:v>
                </c:pt>
                <c:pt idx="362">
                  <c:v>-3.0978092000000002E-4</c:v>
                </c:pt>
                <c:pt idx="363">
                  <c:v>-3.1522932000000006E-4</c:v>
                </c:pt>
                <c:pt idx="364">
                  <c:v>-3.1055926000000001E-4</c:v>
                </c:pt>
                <c:pt idx="365">
                  <c:v>-3.0822422E-4</c:v>
                </c:pt>
                <c:pt idx="366">
                  <c:v>-3.1107816000000002E-4</c:v>
                </c:pt>
                <c:pt idx="367">
                  <c:v>-3.1211595999999997E-4</c:v>
                </c:pt>
                <c:pt idx="368">
                  <c:v>-2.9369515999999997E-4</c:v>
                </c:pt>
                <c:pt idx="369">
                  <c:v>-2.5451849999999997E-4</c:v>
                </c:pt>
                <c:pt idx="370">
                  <c:v>-2.2520088000000001E-4</c:v>
                </c:pt>
                <c:pt idx="371">
                  <c:v>-2.2935204E-4</c:v>
                </c:pt>
                <c:pt idx="372">
                  <c:v>-2.6852868000000002E-4</c:v>
                </c:pt>
                <c:pt idx="373">
                  <c:v>-3.3546625999999997E-4</c:v>
                </c:pt>
                <c:pt idx="374">
                  <c:v>-4.1952742E-4</c:v>
                </c:pt>
                <c:pt idx="375">
                  <c:v>-5.0618305999999987E-4</c:v>
                </c:pt>
                <c:pt idx="376">
                  <c:v>-5.8453636000000005E-4</c:v>
                </c:pt>
                <c:pt idx="377">
                  <c:v>-6.4913891999999996E-4</c:v>
                </c:pt>
                <c:pt idx="378">
                  <c:v>-6.8234826000000009E-4</c:v>
                </c:pt>
                <c:pt idx="379">
                  <c:v>-6.7067310000000003E-4</c:v>
                </c:pt>
                <c:pt idx="380">
                  <c:v>-6.2708584E-4</c:v>
                </c:pt>
                <c:pt idx="381">
                  <c:v>-5.8323912E-4</c:v>
                </c:pt>
                <c:pt idx="382">
                  <c:v>-5.7960683999999998E-4</c:v>
                </c:pt>
                <c:pt idx="383">
                  <c:v>-6.4239325999999994E-4</c:v>
                </c:pt>
                <c:pt idx="384">
                  <c:v>-7.5603151999999998E-4</c:v>
                </c:pt>
                <c:pt idx="385">
                  <c:v>-8.8134485999999987E-4</c:v>
                </c:pt>
                <c:pt idx="386">
                  <c:v>-9.7708115999999988E-4</c:v>
                </c:pt>
                <c:pt idx="387">
                  <c:v>-1.0128849799999999E-3</c:v>
                </c:pt>
                <c:pt idx="388">
                  <c:v>-9.9653976000000006E-4</c:v>
                </c:pt>
                <c:pt idx="389">
                  <c:v>-9.5606583999999998E-4</c:v>
                </c:pt>
                <c:pt idx="390">
                  <c:v>-9.0547351999999983E-4</c:v>
                </c:pt>
                <c:pt idx="391">
                  <c:v>-8.5358394000000003E-4</c:v>
                </c:pt>
                <c:pt idx="392">
                  <c:v>-8.0480771999999999E-4</c:v>
                </c:pt>
                <c:pt idx="393">
                  <c:v>-7.5966375999999994E-4</c:v>
                </c:pt>
                <c:pt idx="394">
                  <c:v>-7.2723275999999996E-4</c:v>
                </c:pt>
                <c:pt idx="395">
                  <c:v>-7.2360048000000006E-4</c:v>
                </c:pt>
                <c:pt idx="396">
                  <c:v>-7.5447479999999993E-4</c:v>
                </c:pt>
                <c:pt idx="397">
                  <c:v>-8.0947777999999999E-4</c:v>
                </c:pt>
                <c:pt idx="398">
                  <c:v>-8.668158E-4</c:v>
                </c:pt>
                <c:pt idx="399">
                  <c:v>-8.9898733999999991E-4</c:v>
                </c:pt>
                <c:pt idx="400">
                  <c:v>-8.709669600000001E-4</c:v>
                </c:pt>
                <c:pt idx="401">
                  <c:v>-7.7990070000000006E-4</c:v>
                </c:pt>
                <c:pt idx="402">
                  <c:v>-6.5770067999999999E-4</c:v>
                </c:pt>
                <c:pt idx="403">
                  <c:v>-5.4328410000000003E-4</c:v>
                </c:pt>
                <c:pt idx="404">
                  <c:v>-4.8101658000000003E-4</c:v>
                </c:pt>
                <c:pt idx="405">
                  <c:v>-4.9762126E-4</c:v>
                </c:pt>
                <c:pt idx="406">
                  <c:v>-5.7078559999999997E-4</c:v>
                </c:pt>
                <c:pt idx="407">
                  <c:v>-6.6055462000000006E-4</c:v>
                </c:pt>
                <c:pt idx="408">
                  <c:v>-7.254166199999999E-4</c:v>
                </c:pt>
                <c:pt idx="409">
                  <c:v>-7.3579453999999991E-4</c:v>
                </c:pt>
                <c:pt idx="410">
                  <c:v>-7.1088751999999998E-4</c:v>
                </c:pt>
                <c:pt idx="411">
                  <c:v>-6.9428283999999995E-4</c:v>
                </c:pt>
                <c:pt idx="412">
                  <c:v>-7.2022763999999998E-4</c:v>
                </c:pt>
                <c:pt idx="413">
                  <c:v>-8.0065645999999996E-4</c:v>
                </c:pt>
                <c:pt idx="414">
                  <c:v>-9.106624400000001E-4</c:v>
                </c:pt>
                <c:pt idx="415">
                  <c:v>-1.01392276E-3</c:v>
                </c:pt>
                <c:pt idx="416">
                  <c:v>-1.08916262E-3</c:v>
                </c:pt>
                <c:pt idx="417">
                  <c:v>-1.1249663999999999E-3</c:v>
                </c:pt>
                <c:pt idx="418">
                  <c:v>-1.1280798E-3</c:v>
                </c:pt>
                <c:pt idx="419">
                  <c:v>-1.1081022E-3</c:v>
                </c:pt>
                <c:pt idx="420">
                  <c:v>-1.0538775599999999E-3</c:v>
                </c:pt>
                <c:pt idx="421">
                  <c:v>-9.5736298E-4</c:v>
                </c:pt>
                <c:pt idx="422">
                  <c:v>-8.3386577999999996E-4</c:v>
                </c:pt>
                <c:pt idx="423">
                  <c:v>-7.1789256000000007E-4</c:v>
                </c:pt>
                <c:pt idx="424">
                  <c:v>-6.6288966000000002E-4</c:v>
                </c:pt>
                <c:pt idx="425">
                  <c:v>-7.1374150000000011E-4</c:v>
                </c:pt>
                <c:pt idx="426">
                  <c:v>-8.6422128000000005E-4</c:v>
                </c:pt>
                <c:pt idx="427">
                  <c:v>-1.05154268E-3</c:v>
                </c:pt>
                <c:pt idx="428">
                  <c:v>-1.2033196999999998E-3</c:v>
                </c:pt>
                <c:pt idx="429">
                  <c:v>-1.2598794000000001E-3</c:v>
                </c:pt>
                <c:pt idx="430">
                  <c:v>-1.20254136E-3</c:v>
                </c:pt>
                <c:pt idx="431">
                  <c:v>-1.0748929999999999E-3</c:v>
                </c:pt>
                <c:pt idx="432">
                  <c:v>-9.4568794E-4</c:v>
                </c:pt>
                <c:pt idx="433">
                  <c:v>-8.6292409999999997E-4</c:v>
                </c:pt>
                <c:pt idx="434">
                  <c:v>-8.4943277999999993E-4</c:v>
                </c:pt>
                <c:pt idx="435">
                  <c:v>-8.8549601999999997E-4</c:v>
                </c:pt>
                <c:pt idx="436">
                  <c:v>-9.2000260000000005E-4</c:v>
                </c:pt>
                <c:pt idx="437">
                  <c:v>-9.129975199999999E-4</c:v>
                </c:pt>
                <c:pt idx="438">
                  <c:v>-8.5254614000000002E-4</c:v>
                </c:pt>
                <c:pt idx="439">
                  <c:v>-7.4902638000000007E-4</c:v>
                </c:pt>
                <c:pt idx="440">
                  <c:v>-6.322748E-4</c:v>
                </c:pt>
                <c:pt idx="441">
                  <c:v>-5.2823616000000008E-4</c:v>
                </c:pt>
                <c:pt idx="442">
                  <c:v>-4.4936396E-4</c:v>
                </c:pt>
                <c:pt idx="443">
                  <c:v>-3.9410151999999998E-4</c:v>
                </c:pt>
                <c:pt idx="444">
                  <c:v>-3.6115162E-4</c:v>
                </c:pt>
                <c:pt idx="445">
                  <c:v>-3.5077370000000005E-4</c:v>
                </c:pt>
                <c:pt idx="446">
                  <c:v>-3.6711891999999995E-4</c:v>
                </c:pt>
                <c:pt idx="447">
                  <c:v>-4.0940894000000003E-4</c:v>
                </c:pt>
                <c:pt idx="448">
                  <c:v>-4.6596862E-4</c:v>
                </c:pt>
                <c:pt idx="449">
                  <c:v>-5.2356607999999995E-4</c:v>
                </c:pt>
                <c:pt idx="450">
                  <c:v>-5.7649348E-4</c:v>
                </c:pt>
                <c:pt idx="451">
                  <c:v>-6.1826459999999998E-4</c:v>
                </c:pt>
                <c:pt idx="452">
                  <c:v>-6.5614402000000003E-4</c:v>
                </c:pt>
                <c:pt idx="453">
                  <c:v>-7.1140644000000002E-4</c:v>
                </c:pt>
                <c:pt idx="454">
                  <c:v>-7.9520816000000006E-4</c:v>
                </c:pt>
                <c:pt idx="455">
                  <c:v>-9.1792706000000011E-4</c:v>
                </c:pt>
                <c:pt idx="456">
                  <c:v>-1.0795631400000003E-3</c:v>
                </c:pt>
                <c:pt idx="457">
                  <c:v>-1.2526150399999997E-3</c:v>
                </c:pt>
                <c:pt idx="458">
                  <c:v>-1.3919385999999999E-3</c:v>
                </c:pt>
                <c:pt idx="459">
                  <c:v>-1.4588761999999999E-3</c:v>
                </c:pt>
                <c:pt idx="460">
                  <c:v>-1.4191806000000001E-3</c:v>
                </c:pt>
                <c:pt idx="461">
                  <c:v>-1.2715547200000002E-3</c:v>
                </c:pt>
                <c:pt idx="462">
                  <c:v>-1.0632178800000002E-3</c:v>
                </c:pt>
                <c:pt idx="463">
                  <c:v>-8.4761660000000003E-4</c:v>
                </c:pt>
                <c:pt idx="464">
                  <c:v>-6.6885689999999999E-4</c:v>
                </c:pt>
                <c:pt idx="465">
                  <c:v>-5.5807265999999992E-4</c:v>
                </c:pt>
                <c:pt idx="466">
                  <c:v>-5.1967436E-4</c:v>
                </c:pt>
                <c:pt idx="467">
                  <c:v>-5.2460387999999996E-4</c:v>
                </c:pt>
                <c:pt idx="468">
                  <c:v>-5.5028923999999994E-4</c:v>
                </c:pt>
                <c:pt idx="469">
                  <c:v>-5.7623403999999996E-4</c:v>
                </c:pt>
                <c:pt idx="470">
                  <c:v>-5.8713086000000009E-4</c:v>
                </c:pt>
                <c:pt idx="471">
                  <c:v>-5.9128201999999997E-4</c:v>
                </c:pt>
                <c:pt idx="472">
                  <c:v>-6.0762724000000003E-4</c:v>
                </c:pt>
                <c:pt idx="473">
                  <c:v>-6.4343105999999995E-4</c:v>
                </c:pt>
                <c:pt idx="474">
                  <c:v>-7.0102852000000001E-4</c:v>
                </c:pt>
                <c:pt idx="475">
                  <c:v>-7.7523063999999995E-4</c:v>
                </c:pt>
                <c:pt idx="476">
                  <c:v>-8.4450325999999997E-4</c:v>
                </c:pt>
                <c:pt idx="477">
                  <c:v>-8.9224170000000002E-4</c:v>
                </c:pt>
                <c:pt idx="478">
                  <c:v>-9.1714869999999992E-4</c:v>
                </c:pt>
                <c:pt idx="479">
                  <c:v>-9.2285656000000004E-4</c:v>
                </c:pt>
                <c:pt idx="480">
                  <c:v>-9.1818650000000004E-4</c:v>
                </c:pt>
                <c:pt idx="481">
                  <c:v>-9.0677078000000013E-4</c:v>
                </c:pt>
                <c:pt idx="482">
                  <c:v>-8.8445823999999998E-4</c:v>
                </c:pt>
                <c:pt idx="483">
                  <c:v>-8.5228669999999997E-4</c:v>
                </c:pt>
                <c:pt idx="484">
                  <c:v>-8.2037458000000008E-4</c:v>
                </c:pt>
                <c:pt idx="485">
                  <c:v>-8.0091598000000001E-4</c:v>
                </c:pt>
                <c:pt idx="486">
                  <c:v>-8.1700175999999992E-4</c:v>
                </c:pt>
                <c:pt idx="487">
                  <c:v>-8.8108535999999996E-4</c:v>
                </c:pt>
                <c:pt idx="488">
                  <c:v>-9.7967559999999993E-4</c:v>
                </c:pt>
                <c:pt idx="489">
                  <c:v>-1.0850115E-3</c:v>
                </c:pt>
                <c:pt idx="490">
                  <c:v>-1.17581826E-3</c:v>
                </c:pt>
                <c:pt idx="491">
                  <c:v>-1.2437936E-3</c:v>
                </c:pt>
                <c:pt idx="492">
                  <c:v>-1.2928293999999998E-3</c:v>
                </c:pt>
                <c:pt idx="493">
                  <c:v>-1.3369355999999998E-3</c:v>
                </c:pt>
                <c:pt idx="494">
                  <c:v>-1.387009E-3</c:v>
                </c:pt>
                <c:pt idx="495">
                  <c:v>-1.426964E-3</c:v>
                </c:pt>
                <c:pt idx="496">
                  <c:v>-1.4243695999999998E-3</c:v>
                </c:pt>
                <c:pt idx="497">
                  <c:v>-1.3794850000000002E-3</c:v>
                </c:pt>
                <c:pt idx="498">
                  <c:v>-1.3070989999999999E-3</c:v>
                </c:pt>
                <c:pt idx="499">
                  <c:v>-1.2251133999999998E-3</c:v>
                </c:pt>
                <c:pt idx="500">
                  <c:v>-1.1644025999999999E-3</c:v>
                </c:pt>
                <c:pt idx="501">
                  <c:v>-1.1387172000000001E-3</c:v>
                </c:pt>
                <c:pt idx="502">
                  <c:v>-1.1161451999999999E-3</c:v>
                </c:pt>
                <c:pt idx="503">
                  <c:v>-1.07930354E-3</c:v>
                </c:pt>
                <c:pt idx="504">
                  <c:v>-1.04220256E-3</c:v>
                </c:pt>
                <c:pt idx="505">
                  <c:v>-1.01625776E-3</c:v>
                </c:pt>
                <c:pt idx="506">
                  <c:v>-1.01651716E-3</c:v>
                </c:pt>
                <c:pt idx="507">
                  <c:v>-1.06243956E-3</c:v>
                </c:pt>
                <c:pt idx="508">
                  <c:v>-1.1241882199999999E-3</c:v>
                </c:pt>
                <c:pt idx="509">
                  <c:v>-1.1532463999999998E-3</c:v>
                </c:pt>
                <c:pt idx="510">
                  <c:v>-1.1446846200000001E-3</c:v>
                </c:pt>
                <c:pt idx="511">
                  <c:v>-1.1099186400000001E-3</c:v>
                </c:pt>
                <c:pt idx="512">
                  <c:v>-1.0598450400000001E-3</c:v>
                </c:pt>
                <c:pt idx="513">
                  <c:v>-1.0359758400000001E-3</c:v>
                </c:pt>
                <c:pt idx="514">
                  <c:v>-1.0580288399999998E-3</c:v>
                </c:pt>
                <c:pt idx="515">
                  <c:v>-1.09590822E-3</c:v>
                </c:pt>
                <c:pt idx="516">
                  <c:v>-1.1210745999999999E-3</c:v>
                </c:pt>
                <c:pt idx="517">
                  <c:v>-1.11692352E-3</c:v>
                </c:pt>
                <c:pt idx="518">
                  <c:v>-1.0725578599999998E-3</c:v>
                </c:pt>
                <c:pt idx="519">
                  <c:v>-1.00717704E-3</c:v>
                </c:pt>
                <c:pt idx="520">
                  <c:v>-9.6436813999999994E-4</c:v>
                </c:pt>
                <c:pt idx="521">
                  <c:v>-9.7837833999999996E-4</c:v>
                </c:pt>
                <c:pt idx="522">
                  <c:v>-1.06295842E-3</c:v>
                </c:pt>
                <c:pt idx="523">
                  <c:v>-1.20876828E-3</c:v>
                </c:pt>
                <c:pt idx="524">
                  <c:v>-1.3870090999999998E-3</c:v>
                </c:pt>
                <c:pt idx="525">
                  <c:v>-1.5486452E-3</c:v>
                </c:pt>
                <c:pt idx="526">
                  <c:v>-1.6583918E-3</c:v>
                </c:pt>
                <c:pt idx="527">
                  <c:v>-1.7110598000000001E-3</c:v>
                </c:pt>
                <c:pt idx="528">
                  <c:v>-1.7045735999999998E-3</c:v>
                </c:pt>
                <c:pt idx="529">
                  <c:v>-1.6529434E-3</c:v>
                </c:pt>
                <c:pt idx="530">
                  <c:v>-1.5950866000000001E-3</c:v>
                </c:pt>
                <c:pt idx="531">
                  <c:v>-1.5566882000000002E-3</c:v>
                </c:pt>
                <c:pt idx="532">
                  <c:v>-1.5369699999999999E-3</c:v>
                </c:pt>
                <c:pt idx="533">
                  <c:v>-1.5382671999999999E-3</c:v>
                </c:pt>
                <c:pt idx="534">
                  <c:v>-1.5356727999999999E-3</c:v>
                </c:pt>
                <c:pt idx="535">
                  <c:v>-1.4871559999999999E-3</c:v>
                </c:pt>
                <c:pt idx="536">
                  <c:v>-1.3727394999999999E-3</c:v>
                </c:pt>
                <c:pt idx="537">
                  <c:v>-1.1908665199999999E-3</c:v>
                </c:pt>
                <c:pt idx="538">
                  <c:v>-9.537310199999999E-4</c:v>
                </c:pt>
                <c:pt idx="539">
                  <c:v>-6.9168845999999999E-4</c:v>
                </c:pt>
                <c:pt idx="540">
                  <c:v>-4.4495334000000015E-4</c:v>
                </c:pt>
                <c:pt idx="541">
                  <c:v>-2.4024886399999994E-4</c:v>
                </c:pt>
                <c:pt idx="542">
                  <c:v>-8.6655635999999996E-5</c:v>
                </c:pt>
                <c:pt idx="543">
                  <c:v>3.3728244E-5</c:v>
                </c:pt>
                <c:pt idx="544">
                  <c:v>1.4036136399999999E-4</c:v>
                </c:pt>
                <c:pt idx="545">
                  <c:v>2.63339724E-4</c:v>
                </c:pt>
                <c:pt idx="546">
                  <c:v>4.2367858799999996E-4</c:v>
                </c:pt>
                <c:pt idx="547">
                  <c:v>5.9932487999999999E-4</c:v>
                </c:pt>
                <c:pt idx="548">
                  <c:v>7.5343700000000003E-4</c:v>
                </c:pt>
                <c:pt idx="549">
                  <c:v>8.6759411999999991E-4</c:v>
                </c:pt>
                <c:pt idx="550">
                  <c:v>9.2052149999999994E-4</c:v>
                </c:pt>
                <c:pt idx="551">
                  <c:v>9.1844591999999984E-4</c:v>
                </c:pt>
                <c:pt idx="552">
                  <c:v>9.1221917999999985E-4</c:v>
                </c:pt>
                <c:pt idx="553">
                  <c:v>9.3582887999999994E-4</c:v>
                </c:pt>
                <c:pt idx="554">
                  <c:v>9.9212907999999991E-4</c:v>
                </c:pt>
                <c:pt idx="555">
                  <c:v>1.06659062E-3</c:v>
                </c:pt>
                <c:pt idx="556">
                  <c:v>1.1171829599999998E-3</c:v>
                </c:pt>
                <c:pt idx="557">
                  <c:v>1.0995404999999999E-3</c:v>
                </c:pt>
                <c:pt idx="558">
                  <c:v>1.0136632799999999E-3</c:v>
                </c:pt>
                <c:pt idx="559">
                  <c:v>8.8731212000000008E-4</c:v>
                </c:pt>
                <c:pt idx="560">
                  <c:v>7.6303657999999999E-4</c:v>
                </c:pt>
                <c:pt idx="561">
                  <c:v>6.7715932000000001E-4</c:v>
                </c:pt>
                <c:pt idx="562">
                  <c:v>6.4343108000000009E-4</c:v>
                </c:pt>
                <c:pt idx="563">
                  <c:v>6.5744127999999989E-4</c:v>
                </c:pt>
                <c:pt idx="564">
                  <c:v>7.0466081999999994E-4</c:v>
                </c:pt>
                <c:pt idx="565">
                  <c:v>7.7082005999999995E-4</c:v>
                </c:pt>
                <c:pt idx="566">
                  <c:v>8.5643791999999994E-4</c:v>
                </c:pt>
                <c:pt idx="567">
                  <c:v>9.5061746000000007E-4</c:v>
                </c:pt>
                <c:pt idx="568">
                  <c:v>1.02300348E-3</c:v>
                </c:pt>
                <c:pt idx="569">
                  <c:v>1.0668500999999999E-3</c:v>
                </c:pt>
                <c:pt idx="570">
                  <c:v>1.0852710000000001E-3</c:v>
                </c:pt>
                <c:pt idx="571">
                  <c:v>1.0767092E-3</c:v>
                </c:pt>
                <c:pt idx="572">
                  <c:v>1.0689257999999999E-3</c:v>
                </c:pt>
                <c:pt idx="573">
                  <c:v>1.0803414E-3</c:v>
                </c:pt>
                <c:pt idx="574">
                  <c:v>1.0930544000000001E-3</c:v>
                </c:pt>
                <c:pt idx="575">
                  <c:v>1.0987621999999999E-3</c:v>
                </c:pt>
                <c:pt idx="576">
                  <c:v>1.0972056000000002E-3</c:v>
                </c:pt>
                <c:pt idx="577">
                  <c:v>1.0686663600000001E-3</c:v>
                </c:pt>
                <c:pt idx="578">
                  <c:v>1.0095123000000001E-3</c:v>
                </c:pt>
                <c:pt idx="579">
                  <c:v>9.2597007999999992E-4</c:v>
                </c:pt>
                <c:pt idx="580">
                  <c:v>8.175207800000001E-4</c:v>
                </c:pt>
                <c:pt idx="581">
                  <c:v>6.9324508E-4</c:v>
                </c:pt>
                <c:pt idx="582">
                  <c:v>5.6948837999999994E-4</c:v>
                </c:pt>
                <c:pt idx="583">
                  <c:v>4.6207690000000005E-4</c:v>
                </c:pt>
                <c:pt idx="584">
                  <c:v>3.7568072000000003E-4</c:v>
                </c:pt>
                <c:pt idx="585">
                  <c:v>3.0147857999999995E-4</c:v>
                </c:pt>
                <c:pt idx="586">
                  <c:v>2.3090872799999998E-4</c:v>
                </c:pt>
                <c:pt idx="587">
                  <c:v>1.68122308E-4</c:v>
                </c:pt>
                <c:pt idx="588">
                  <c:v>1.2609172800000001E-4</c:v>
                </c:pt>
                <c:pt idx="589">
                  <c:v>1.3205902800000001E-4</c:v>
                </c:pt>
                <c:pt idx="590">
                  <c:v>1.8835924800000002E-4</c:v>
                </c:pt>
                <c:pt idx="591">
                  <c:v>2.7060426000000002E-4</c:v>
                </c:pt>
                <c:pt idx="592">
                  <c:v>3.5440595999999998E-4</c:v>
                </c:pt>
                <c:pt idx="593">
                  <c:v>4.1433845999999999E-4</c:v>
                </c:pt>
                <c:pt idx="594">
                  <c:v>4.3353762000000002E-4</c:v>
                </c:pt>
                <c:pt idx="595">
                  <c:v>4.3924547999999998E-4</c:v>
                </c:pt>
                <c:pt idx="596">
                  <c:v>4.5092063999999999E-4</c:v>
                </c:pt>
                <c:pt idx="597">
                  <c:v>4.5636905999999996E-4</c:v>
                </c:pt>
              </c:numCache>
            </c:numRef>
          </c:val>
          <c:smooth val="0"/>
        </c:ser>
        <c:ser>
          <c:idx val="18"/>
          <c:order val="18"/>
          <c:marker>
            <c:symbol val="none"/>
          </c:marker>
          <c:val>
            <c:numRef>
              <c:f>Sheet1!$DW$2:$DW$599</c:f>
              <c:numCache>
                <c:formatCode>0.00E+00</c:formatCode>
                <c:ptCount val="598"/>
                <c:pt idx="0">
                  <c:v>8.0688329999999999E-4</c:v>
                </c:pt>
                <c:pt idx="1">
                  <c:v>7.3034610000000002E-4</c:v>
                </c:pt>
                <c:pt idx="2">
                  <c:v>6.9843401999999998E-4</c:v>
                </c:pt>
                <c:pt idx="3">
                  <c:v>6.7871597999999997E-4</c:v>
                </c:pt>
                <c:pt idx="4">
                  <c:v>7.0128796000000005E-4</c:v>
                </c:pt>
                <c:pt idx="5">
                  <c:v>7.6511218000000001E-4</c:v>
                </c:pt>
                <c:pt idx="6">
                  <c:v>8.6759405999999994E-4</c:v>
                </c:pt>
                <c:pt idx="7">
                  <c:v>1.0009504000000002E-3</c:v>
                </c:pt>
                <c:pt idx="8">
                  <c:v>1.13897678E-3</c:v>
                </c:pt>
                <c:pt idx="9">
                  <c:v>1.25780398E-3</c:v>
                </c:pt>
                <c:pt idx="10">
                  <c:v>1.3465352000000001E-3</c:v>
                </c:pt>
                <c:pt idx="11">
                  <c:v>1.3992032000000002E-3</c:v>
                </c:pt>
                <c:pt idx="12">
                  <c:v>1.4132134000000001E-3</c:v>
                </c:pt>
                <c:pt idx="13">
                  <c:v>1.3945329999999999E-3</c:v>
                </c:pt>
                <c:pt idx="14">
                  <c:v>1.3444595999999999E-3</c:v>
                </c:pt>
                <c:pt idx="15">
                  <c:v>1.2616955999999999E-3</c:v>
                </c:pt>
                <c:pt idx="16">
                  <c:v>1.14468458E-3</c:v>
                </c:pt>
                <c:pt idx="17">
                  <c:v>9.9913418000000019E-4</c:v>
                </c:pt>
                <c:pt idx="18">
                  <c:v>8.4087099999999998E-4</c:v>
                </c:pt>
                <c:pt idx="19">
                  <c:v>6.9506113999999995E-4</c:v>
                </c:pt>
                <c:pt idx="20">
                  <c:v>5.8246078000000006E-4</c:v>
                </c:pt>
                <c:pt idx="21">
                  <c:v>5.1344759999999998E-4</c:v>
                </c:pt>
                <c:pt idx="22">
                  <c:v>4.8568666E-4</c:v>
                </c:pt>
                <c:pt idx="23">
                  <c:v>4.8594609999999999E-4</c:v>
                </c:pt>
                <c:pt idx="24">
                  <c:v>4.9917796000000002E-4</c:v>
                </c:pt>
                <c:pt idx="25">
                  <c:v>5.1811765999999998E-4</c:v>
                </c:pt>
                <c:pt idx="26">
                  <c:v>5.4484080000000005E-4</c:v>
                </c:pt>
                <c:pt idx="27">
                  <c:v>5.8323912E-4</c:v>
                </c:pt>
                <c:pt idx="28">
                  <c:v>6.3720430000000004E-4</c:v>
                </c:pt>
                <c:pt idx="29">
                  <c:v>7.0543911999999993E-4</c:v>
                </c:pt>
                <c:pt idx="30">
                  <c:v>7.8067904E-4</c:v>
                </c:pt>
                <c:pt idx="31">
                  <c:v>8.4061154000000002E-4</c:v>
                </c:pt>
                <c:pt idx="32">
                  <c:v>8.7122639999999993E-4</c:v>
                </c:pt>
                <c:pt idx="33">
                  <c:v>8.7537758000000006E-4</c:v>
                </c:pt>
                <c:pt idx="34">
                  <c:v>8.6318351999999999E-4</c:v>
                </c:pt>
                <c:pt idx="35">
                  <c:v>8.4190879999999999E-4</c:v>
                </c:pt>
                <c:pt idx="36">
                  <c:v>8.1466675999999991E-4</c:v>
                </c:pt>
                <c:pt idx="37">
                  <c:v>7.7730623999999998E-4</c:v>
                </c:pt>
                <c:pt idx="38">
                  <c:v>7.2930835999999999E-4</c:v>
                </c:pt>
                <c:pt idx="39">
                  <c:v>6.6859753999999995E-4</c:v>
                </c:pt>
                <c:pt idx="40">
                  <c:v>5.9906545999999998E-4</c:v>
                </c:pt>
                <c:pt idx="41">
                  <c:v>5.4665696000000003E-4</c:v>
                </c:pt>
                <c:pt idx="42">
                  <c:v>5.2200939999999996E-4</c:v>
                </c:pt>
                <c:pt idx="43">
                  <c:v>5.1318816000000005E-4</c:v>
                </c:pt>
                <c:pt idx="44">
                  <c:v>5.1344759999999998E-4</c:v>
                </c:pt>
                <c:pt idx="45">
                  <c:v>5.0981533999999999E-4</c:v>
                </c:pt>
                <c:pt idx="46">
                  <c:v>4.9269177999999999E-4</c:v>
                </c:pt>
                <c:pt idx="47">
                  <c:v>4.8880005999999993E-4</c:v>
                </c:pt>
                <c:pt idx="48">
                  <c:v>5.1863658000000001E-4</c:v>
                </c:pt>
                <c:pt idx="49">
                  <c:v>5.8894698000000001E-4</c:v>
                </c:pt>
                <c:pt idx="50">
                  <c:v>7.1166597999999998E-4</c:v>
                </c:pt>
                <c:pt idx="51">
                  <c:v>8.7823163999999987E-4</c:v>
                </c:pt>
                <c:pt idx="52">
                  <c:v>1.0634775999999999E-3</c:v>
                </c:pt>
                <c:pt idx="53">
                  <c:v>1.24898298E-3</c:v>
                </c:pt>
                <c:pt idx="54">
                  <c:v>1.4072462000000001E-3</c:v>
                </c:pt>
                <c:pt idx="55">
                  <c:v>1.5107657999999997E-3</c:v>
                </c:pt>
                <c:pt idx="56">
                  <c:v>1.5470884E-3</c:v>
                </c:pt>
                <c:pt idx="57">
                  <c:v>1.5073928E-3</c:v>
                </c:pt>
                <c:pt idx="58">
                  <c:v>1.4080242000000002E-3</c:v>
                </c:pt>
                <c:pt idx="59">
                  <c:v>1.2736302000000001E-3</c:v>
                </c:pt>
                <c:pt idx="60">
                  <c:v>1.1332688800000002E-3</c:v>
                </c:pt>
                <c:pt idx="61">
                  <c:v>1.0297492E-3</c:v>
                </c:pt>
                <c:pt idx="62">
                  <c:v>9.8668080000000003E-4</c:v>
                </c:pt>
                <c:pt idx="63">
                  <c:v>9.8745920000000006E-4</c:v>
                </c:pt>
                <c:pt idx="64">
                  <c:v>1.0191118000000001E-3</c:v>
                </c:pt>
                <c:pt idx="65">
                  <c:v>1.06166132E-3</c:v>
                </c:pt>
                <c:pt idx="66">
                  <c:v>1.0800822000000001E-3</c:v>
                </c:pt>
                <c:pt idx="67">
                  <c:v>1.0769688E-3</c:v>
                </c:pt>
                <c:pt idx="68">
                  <c:v>1.0621801999999999E-3</c:v>
                </c:pt>
                <c:pt idx="69">
                  <c:v>1.0258575399999998E-3</c:v>
                </c:pt>
                <c:pt idx="70">
                  <c:v>9.80973E-4</c:v>
                </c:pt>
                <c:pt idx="71">
                  <c:v>9.5087695999999998E-4</c:v>
                </c:pt>
                <c:pt idx="72">
                  <c:v>9.2934279999999994E-4</c:v>
                </c:pt>
                <c:pt idx="73">
                  <c:v>9.1922429999999995E-4</c:v>
                </c:pt>
                <c:pt idx="74">
                  <c:v>9.3193715999999988E-4</c:v>
                </c:pt>
                <c:pt idx="75">
                  <c:v>9.4179617999999988E-4</c:v>
                </c:pt>
                <c:pt idx="76">
                  <c:v>9.1974309999999992E-4</c:v>
                </c:pt>
                <c:pt idx="77">
                  <c:v>8.5929171999999992E-4</c:v>
                </c:pt>
                <c:pt idx="78">
                  <c:v>7.7056050000000006E-4</c:v>
                </c:pt>
                <c:pt idx="79">
                  <c:v>6.8156991999999994E-4</c:v>
                </c:pt>
                <c:pt idx="80">
                  <c:v>6.2319412000000005E-4</c:v>
                </c:pt>
                <c:pt idx="81">
                  <c:v>6.0866502000000002E-4</c:v>
                </c:pt>
                <c:pt idx="82">
                  <c:v>6.2682638000000003E-4</c:v>
                </c:pt>
                <c:pt idx="83">
                  <c:v>6.4265270000000009E-4</c:v>
                </c:pt>
                <c:pt idx="84">
                  <c:v>6.3045866000000005E-4</c:v>
                </c:pt>
                <c:pt idx="85">
                  <c:v>5.8972531999999995E-4</c:v>
                </c:pt>
                <c:pt idx="86">
                  <c:v>5.2512277999999996E-4</c:v>
                </c:pt>
                <c:pt idx="87">
                  <c:v>4.4780728000000001E-4</c:v>
                </c:pt>
                <c:pt idx="88">
                  <c:v>3.8761533999999995E-4</c:v>
                </c:pt>
                <c:pt idx="89">
                  <c:v>3.6141107999999996E-4</c:v>
                </c:pt>
                <c:pt idx="90">
                  <c:v>3.7490237999999998E-4</c:v>
                </c:pt>
                <c:pt idx="91">
                  <c:v>4.3405652000000003E-4</c:v>
                </c:pt>
                <c:pt idx="92">
                  <c:v>5.2486332E-4</c:v>
                </c:pt>
                <c:pt idx="93">
                  <c:v>6.2163744000000006E-4</c:v>
                </c:pt>
                <c:pt idx="94">
                  <c:v>7.0595804000000008E-4</c:v>
                </c:pt>
                <c:pt idx="95">
                  <c:v>7.7393341999999993E-4</c:v>
                </c:pt>
                <c:pt idx="96">
                  <c:v>8.3075253999999993E-4</c:v>
                </c:pt>
                <c:pt idx="97">
                  <c:v>9.0339801999999995E-4</c:v>
                </c:pt>
                <c:pt idx="98">
                  <c:v>1.0058800400000001E-3</c:v>
                </c:pt>
                <c:pt idx="99">
                  <c:v>1.1234099199999999E-3</c:v>
                </c:pt>
                <c:pt idx="100">
                  <c:v>1.2253729000000001E-3</c:v>
                </c:pt>
                <c:pt idx="101">
                  <c:v>1.2785598000000001E-3</c:v>
                </c:pt>
                <c:pt idx="102">
                  <c:v>1.2557283999999999E-3</c:v>
                </c:pt>
                <c:pt idx="103">
                  <c:v>1.1516896800000001E-3</c:v>
                </c:pt>
                <c:pt idx="104">
                  <c:v>9.8330800000000001E-4</c:v>
                </c:pt>
                <c:pt idx="105">
                  <c:v>7.8275475999999998E-4</c:v>
                </c:pt>
                <c:pt idx="106">
                  <c:v>5.9102261999999998E-4</c:v>
                </c:pt>
                <c:pt idx="107">
                  <c:v>4.5844461999999998E-4</c:v>
                </c:pt>
                <c:pt idx="108">
                  <c:v>4.3561320000000002E-4</c:v>
                </c:pt>
                <c:pt idx="109">
                  <c:v>5.3368448000000001E-4</c:v>
                </c:pt>
                <c:pt idx="110">
                  <c:v>7.1244411999999997E-4</c:v>
                </c:pt>
                <c:pt idx="111">
                  <c:v>8.976900599999999E-4</c:v>
                </c:pt>
                <c:pt idx="112">
                  <c:v>1.0121066400000001E-3</c:v>
                </c:pt>
                <c:pt idx="113">
                  <c:v>1.00899326E-3</c:v>
                </c:pt>
                <c:pt idx="114">
                  <c:v>9.0988417999999984E-4</c:v>
                </c:pt>
                <c:pt idx="115">
                  <c:v>7.6718781999999999E-4</c:v>
                </c:pt>
                <c:pt idx="116">
                  <c:v>6.4446884000000004E-4</c:v>
                </c:pt>
                <c:pt idx="117">
                  <c:v>5.8375799999999998E-4</c:v>
                </c:pt>
                <c:pt idx="118">
                  <c:v>5.8375799999999998E-4</c:v>
                </c:pt>
                <c:pt idx="119">
                  <c:v>6.1800514000000012E-4</c:v>
                </c:pt>
                <c:pt idx="120">
                  <c:v>6.5718180000000001E-4</c:v>
                </c:pt>
                <c:pt idx="121">
                  <c:v>6.8208882000000005E-4</c:v>
                </c:pt>
                <c:pt idx="122">
                  <c:v>6.8805612E-4</c:v>
                </c:pt>
                <c:pt idx="123">
                  <c:v>6.8572109999999996E-4</c:v>
                </c:pt>
                <c:pt idx="124">
                  <c:v>6.8624000000000007E-4</c:v>
                </c:pt>
                <c:pt idx="125">
                  <c:v>7.0310412000000003E-4</c:v>
                </c:pt>
                <c:pt idx="126">
                  <c:v>7.3216230000000006E-4</c:v>
                </c:pt>
                <c:pt idx="127">
                  <c:v>7.6147992000000003E-4</c:v>
                </c:pt>
                <c:pt idx="128">
                  <c:v>7.6978224000000001E-4</c:v>
                </c:pt>
                <c:pt idx="129">
                  <c:v>7.2930833999999996E-4</c:v>
                </c:pt>
                <c:pt idx="130">
                  <c:v>6.4031765999999991E-4</c:v>
                </c:pt>
                <c:pt idx="131">
                  <c:v>5.2616051999999989E-4</c:v>
                </c:pt>
                <c:pt idx="132">
                  <c:v>4.0733334000000001E-4</c:v>
                </c:pt>
                <c:pt idx="133">
                  <c:v>3.2353164000000005E-4</c:v>
                </c:pt>
                <c:pt idx="134">
                  <c:v>3.1211594E-4</c:v>
                </c:pt>
                <c:pt idx="135">
                  <c:v>3.5336817999999999E-4</c:v>
                </c:pt>
                <c:pt idx="136">
                  <c:v>4.0992785999999996E-4</c:v>
                </c:pt>
                <c:pt idx="137">
                  <c:v>4.5507182000000006E-4</c:v>
                </c:pt>
                <c:pt idx="138">
                  <c:v>4.5585016000000006E-4</c:v>
                </c:pt>
                <c:pt idx="139">
                  <c:v>4.0889005999999995E-4</c:v>
                </c:pt>
                <c:pt idx="140">
                  <c:v>3.5700046000000001E-4</c:v>
                </c:pt>
                <c:pt idx="141">
                  <c:v>3.2975842000000004E-4</c:v>
                </c:pt>
                <c:pt idx="142">
                  <c:v>3.39358E-4</c:v>
                </c:pt>
                <c:pt idx="143">
                  <c:v>3.9358264E-4</c:v>
                </c:pt>
                <c:pt idx="144">
                  <c:v>4.7868159999999994E-4</c:v>
                </c:pt>
                <c:pt idx="145">
                  <c:v>5.7441791999999993E-4</c:v>
                </c:pt>
                <c:pt idx="146">
                  <c:v>6.7767821999999991E-4</c:v>
                </c:pt>
                <c:pt idx="147">
                  <c:v>7.8379239999999998E-4</c:v>
                </c:pt>
                <c:pt idx="148">
                  <c:v>8.7278306E-4</c:v>
                </c:pt>
                <c:pt idx="149">
                  <c:v>9.3038050000000003E-4</c:v>
                </c:pt>
                <c:pt idx="150">
                  <c:v>9.5684418000000003E-4</c:v>
                </c:pt>
                <c:pt idx="151">
                  <c:v>9.5943866000000014E-4</c:v>
                </c:pt>
                <c:pt idx="152">
                  <c:v>9.3816395999999995E-4</c:v>
                </c:pt>
                <c:pt idx="153">
                  <c:v>8.9302002000000004E-4</c:v>
                </c:pt>
                <c:pt idx="154">
                  <c:v>8.1674231999999988E-4</c:v>
                </c:pt>
                <c:pt idx="155">
                  <c:v>6.9480175999999999E-4</c:v>
                </c:pt>
                <c:pt idx="156">
                  <c:v>5.3109005999999988E-4</c:v>
                </c:pt>
                <c:pt idx="157">
                  <c:v>3.5725990400000004E-4</c:v>
                </c:pt>
                <c:pt idx="158">
                  <c:v>2.1093121999999999E-4</c:v>
                </c:pt>
                <c:pt idx="159">
                  <c:v>1.2557281999999999E-4</c:v>
                </c:pt>
                <c:pt idx="160">
                  <c:v>1.2687005999999999E-4</c:v>
                </c:pt>
                <c:pt idx="161">
                  <c:v>2.1430403999999999E-4</c:v>
                </c:pt>
                <c:pt idx="162">
                  <c:v>3.57000436E-4</c:v>
                </c:pt>
                <c:pt idx="163">
                  <c:v>5.2019323999999997E-4</c:v>
                </c:pt>
                <c:pt idx="164">
                  <c:v>6.6314909999999996E-4</c:v>
                </c:pt>
                <c:pt idx="165">
                  <c:v>7.5369645999999999E-4</c:v>
                </c:pt>
                <c:pt idx="166">
                  <c:v>7.8612746000000008E-4</c:v>
                </c:pt>
                <c:pt idx="167">
                  <c:v>7.7497120000000002E-4</c:v>
                </c:pt>
                <c:pt idx="168">
                  <c:v>7.4279963999999998E-4</c:v>
                </c:pt>
                <c:pt idx="169">
                  <c:v>7.3164335999999989E-4</c:v>
                </c:pt>
                <c:pt idx="170">
                  <c:v>7.6822551999999997E-4</c:v>
                </c:pt>
                <c:pt idx="171">
                  <c:v>8.5280554E-4</c:v>
                </c:pt>
                <c:pt idx="172">
                  <c:v>9.7837845999999991E-4</c:v>
                </c:pt>
                <c:pt idx="173">
                  <c:v>1.1192587199999999E-3</c:v>
                </c:pt>
                <c:pt idx="174">
                  <c:v>1.23652918E-3</c:v>
                </c:pt>
                <c:pt idx="175">
                  <c:v>1.3006128000000003E-3</c:v>
                </c:pt>
                <c:pt idx="176">
                  <c:v>1.2936078000000003E-3</c:v>
                </c:pt>
                <c:pt idx="177">
                  <c:v>1.2196650400000003E-3</c:v>
                </c:pt>
                <c:pt idx="178">
                  <c:v>1.1132913600000001E-3</c:v>
                </c:pt>
                <c:pt idx="179">
                  <c:v>1.01625786E-3</c:v>
                </c:pt>
                <c:pt idx="180">
                  <c:v>9.6800066000000008E-4</c:v>
                </c:pt>
                <c:pt idx="181">
                  <c:v>9.7448685999999992E-4</c:v>
                </c:pt>
                <c:pt idx="182">
                  <c:v>1.0027666200000001E-3</c:v>
                </c:pt>
                <c:pt idx="183">
                  <c:v>1.0230035599999999E-3</c:v>
                </c:pt>
                <c:pt idx="184">
                  <c:v>1.0201496200000001E-3</c:v>
                </c:pt>
                <c:pt idx="185">
                  <c:v>9.8823743999999986E-4</c:v>
                </c:pt>
                <c:pt idx="186">
                  <c:v>9.5762251999999997E-4</c:v>
                </c:pt>
                <c:pt idx="187">
                  <c:v>9.6748151999999994E-4</c:v>
                </c:pt>
                <c:pt idx="188">
                  <c:v>1.01418226E-3</c:v>
                </c:pt>
                <c:pt idx="189">
                  <c:v>1.0790443E-3</c:v>
                </c:pt>
                <c:pt idx="190">
                  <c:v>1.1462412800000001E-3</c:v>
                </c:pt>
                <c:pt idx="191">
                  <c:v>1.1815262000000001E-3</c:v>
                </c:pt>
                <c:pt idx="192">
                  <c:v>1.1623272E-3</c:v>
                </c:pt>
                <c:pt idx="193">
                  <c:v>1.1023946200000002E-3</c:v>
                </c:pt>
                <c:pt idx="194">
                  <c:v>1.0110688800000001E-3</c:v>
                </c:pt>
                <c:pt idx="195">
                  <c:v>8.9353897999999992E-4</c:v>
                </c:pt>
                <c:pt idx="196">
                  <c:v>7.8249523999999993E-4</c:v>
                </c:pt>
                <c:pt idx="197">
                  <c:v>7.0388244000000005E-4</c:v>
                </c:pt>
                <c:pt idx="198">
                  <c:v>6.5225227999999994E-4</c:v>
                </c:pt>
                <c:pt idx="199">
                  <c:v>6.2604804000000009E-4</c:v>
                </c:pt>
                <c:pt idx="200">
                  <c:v>6.1670792000000009E-4</c:v>
                </c:pt>
                <c:pt idx="201">
                  <c:v>6.1100005999999998E-4</c:v>
                </c:pt>
                <c:pt idx="202">
                  <c:v>6.1800516000000004E-4</c:v>
                </c:pt>
                <c:pt idx="203">
                  <c:v>6.6029520000000005E-4</c:v>
                </c:pt>
                <c:pt idx="204">
                  <c:v>7.5291817999999992E-4</c:v>
                </c:pt>
                <c:pt idx="205">
                  <c:v>9.0547360000000005E-4</c:v>
                </c:pt>
                <c:pt idx="206">
                  <c:v>1.1068052000000001E-3</c:v>
                </c:pt>
                <c:pt idx="207">
                  <c:v>1.3213687000000001E-3</c:v>
                </c:pt>
                <c:pt idx="208">
                  <c:v>1.5045389999999998E-3</c:v>
                </c:pt>
                <c:pt idx="209">
                  <c:v>1.601313E-3</c:v>
                </c:pt>
                <c:pt idx="210">
                  <c:v>1.5870433999999999E-3</c:v>
                </c:pt>
                <c:pt idx="211">
                  <c:v>1.4817075999999998E-3</c:v>
                </c:pt>
                <c:pt idx="212">
                  <c:v>1.3273360200000001E-3</c:v>
                </c:pt>
                <c:pt idx="213">
                  <c:v>1.17945062E-3</c:v>
                </c:pt>
                <c:pt idx="214">
                  <c:v>1.0933140200000001E-3</c:v>
                </c:pt>
                <c:pt idx="215">
                  <c:v>1.0704826199999999E-3</c:v>
                </c:pt>
                <c:pt idx="216">
                  <c:v>1.07567162E-3</c:v>
                </c:pt>
                <c:pt idx="217">
                  <c:v>1.0787850000000001E-3</c:v>
                </c:pt>
                <c:pt idx="218">
                  <c:v>1.05413746E-3</c:v>
                </c:pt>
                <c:pt idx="219">
                  <c:v>1.0001722E-3</c:v>
                </c:pt>
                <c:pt idx="220">
                  <c:v>9.4983922000000005E-4</c:v>
                </c:pt>
                <c:pt idx="221">
                  <c:v>9.2181876000000003E-4</c:v>
                </c:pt>
                <c:pt idx="222">
                  <c:v>9.1611090000000002E-4</c:v>
                </c:pt>
                <c:pt idx="223">
                  <c:v>9.3686683999999985E-4</c:v>
                </c:pt>
                <c:pt idx="224">
                  <c:v>9.6748169999999988E-4</c:v>
                </c:pt>
                <c:pt idx="225">
                  <c:v>9.9057247999999993E-4</c:v>
                </c:pt>
                <c:pt idx="226">
                  <c:v>1.0095121399999998E-3</c:v>
                </c:pt>
                <c:pt idx="227">
                  <c:v>1.0144416E-3</c:v>
                </c:pt>
                <c:pt idx="228">
                  <c:v>9.8590221999999986E-4</c:v>
                </c:pt>
                <c:pt idx="229">
                  <c:v>9.2830476000000002E-4</c:v>
                </c:pt>
                <c:pt idx="230">
                  <c:v>8.4917322000000015E-4</c:v>
                </c:pt>
                <c:pt idx="231">
                  <c:v>7.6225817999999996E-4</c:v>
                </c:pt>
                <c:pt idx="232">
                  <c:v>6.9220727999999999E-4</c:v>
                </c:pt>
                <c:pt idx="233">
                  <c:v>6.5510622000000012E-4</c:v>
                </c:pt>
                <c:pt idx="234">
                  <c:v>6.3616652000000006E-4</c:v>
                </c:pt>
                <c:pt idx="235">
                  <c:v>6.1774569999999997E-4</c:v>
                </c:pt>
                <c:pt idx="236">
                  <c:v>5.8816863999999996E-4</c:v>
                </c:pt>
                <c:pt idx="237">
                  <c:v>5.4951087999999997E-4</c:v>
                </c:pt>
                <c:pt idx="238">
                  <c:v>5.2149050000000006E-4</c:v>
                </c:pt>
                <c:pt idx="239">
                  <c:v>5.2875503999999995E-4</c:v>
                </c:pt>
                <c:pt idx="240">
                  <c:v>5.6481832000000005E-4</c:v>
                </c:pt>
                <c:pt idx="241">
                  <c:v>6.1100005999999998E-4</c:v>
                </c:pt>
                <c:pt idx="242">
                  <c:v>6.5354954000000002E-4</c:v>
                </c:pt>
                <c:pt idx="243">
                  <c:v>6.7482426000000002E-4</c:v>
                </c:pt>
                <c:pt idx="244">
                  <c:v>6.8416440000000005E-4</c:v>
                </c:pt>
                <c:pt idx="245">
                  <c:v>7.0959029999999995E-4</c:v>
                </c:pt>
                <c:pt idx="246">
                  <c:v>7.6796609999999995E-4</c:v>
                </c:pt>
                <c:pt idx="247">
                  <c:v>8.657780800000001E-4</c:v>
                </c:pt>
                <c:pt idx="248">
                  <c:v>1.0102905799999999E-3</c:v>
                </c:pt>
                <c:pt idx="249">
                  <c:v>1.17529946E-3</c:v>
                </c:pt>
                <c:pt idx="250">
                  <c:v>1.33408164E-3</c:v>
                </c:pt>
                <c:pt idx="251">
                  <c:v>1.4759996000000002E-3</c:v>
                </c:pt>
                <c:pt idx="252">
                  <c:v>1.5958644000000001E-3</c:v>
                </c:pt>
                <c:pt idx="253">
                  <c:v>1.7061297999999999E-3</c:v>
                </c:pt>
                <c:pt idx="254">
                  <c:v>1.8485668000000001E-3</c:v>
                </c:pt>
                <c:pt idx="255">
                  <c:v>2.0522333999999998E-3</c:v>
                </c:pt>
                <c:pt idx="256">
                  <c:v>2.3075303999999996E-3</c:v>
                </c:pt>
                <c:pt idx="257">
                  <c:v>2.6087495999999998E-3</c:v>
                </c:pt>
                <c:pt idx="258">
                  <c:v>2.9540749999999996E-3</c:v>
                </c:pt>
                <c:pt idx="259">
                  <c:v>3.3445441999999997E-3</c:v>
                </c:pt>
                <c:pt idx="260">
                  <c:v>3.8001349999999996E-3</c:v>
                </c:pt>
                <c:pt idx="261">
                  <c:v>4.3675477999999997E-3</c:v>
                </c:pt>
                <c:pt idx="262">
                  <c:v>5.0646845999999992E-3</c:v>
                </c:pt>
                <c:pt idx="263">
                  <c:v>5.8656005999999997E-3</c:v>
                </c:pt>
                <c:pt idx="264">
                  <c:v>6.7389025999999991E-3</c:v>
                </c:pt>
                <c:pt idx="265">
                  <c:v>7.6534567999999997E-3</c:v>
                </c:pt>
                <c:pt idx="266">
                  <c:v>8.5755339999999992E-3</c:v>
                </c:pt>
                <c:pt idx="267">
                  <c:v>9.5035785999999997E-3</c:v>
                </c:pt>
                <c:pt idx="268">
                  <c:v>1.04640542E-2</c:v>
                </c:pt>
                <c:pt idx="269">
                  <c:v>1.1472529400000001E-2</c:v>
                </c:pt>
                <c:pt idx="270">
                  <c:v>1.2555466000000001E-2</c:v>
                </c:pt>
                <c:pt idx="271">
                  <c:v>1.3741144000000002E-2</c:v>
                </c:pt>
                <c:pt idx="272">
                  <c:v>1.5018148E-2</c:v>
                </c:pt>
                <c:pt idx="273">
                  <c:v>1.6358197999999997E-2</c:v>
                </c:pt>
                <c:pt idx="274">
                  <c:v>1.7732234000000003E-2</c:v>
                </c:pt>
                <c:pt idx="275">
                  <c:v>1.9089666000000002E-2</c:v>
                </c:pt>
                <c:pt idx="276">
                  <c:v>2.0393134E-2</c:v>
                </c:pt>
                <c:pt idx="277">
                  <c:v>2.1641338000000003E-2</c:v>
                </c:pt>
                <c:pt idx="278">
                  <c:v>2.284336E-2</c:v>
                </c:pt>
                <c:pt idx="279">
                  <c:v>2.4027222000000001E-2</c:v>
                </c:pt>
                <c:pt idx="280">
                  <c:v>2.5226389999999998E-2</c:v>
                </c:pt>
                <c:pt idx="281">
                  <c:v>2.6440605999999998E-2</c:v>
                </c:pt>
                <c:pt idx="282">
                  <c:v>2.7627581999999994E-2</c:v>
                </c:pt>
                <c:pt idx="283">
                  <c:v>2.8713892000000001E-2</c:v>
                </c:pt>
                <c:pt idx="284">
                  <c:v>2.9609506000000001E-2</c:v>
                </c:pt>
                <c:pt idx="285">
                  <c:v>3.0253973999999999E-2</c:v>
                </c:pt>
                <c:pt idx="286">
                  <c:v>3.0625503999999998E-2</c:v>
                </c:pt>
                <c:pt idx="287">
                  <c:v>3.0749520000000002E-2</c:v>
                </c:pt>
                <c:pt idx="288">
                  <c:v>3.0701262E-2</c:v>
                </c:pt>
                <c:pt idx="289">
                  <c:v>3.0555191999999998E-2</c:v>
                </c:pt>
                <c:pt idx="290">
                  <c:v>3.0361904000000002E-2</c:v>
                </c:pt>
                <c:pt idx="291">
                  <c:v>3.0151232E-2</c:v>
                </c:pt>
                <c:pt idx="292">
                  <c:v>2.9916171999999998E-2</c:v>
                </c:pt>
                <c:pt idx="293">
                  <c:v>2.9604574000000002E-2</c:v>
                </c:pt>
                <c:pt idx="294">
                  <c:v>2.9153914000000003E-2</c:v>
                </c:pt>
                <c:pt idx="295">
                  <c:v>2.8518266000000004E-2</c:v>
                </c:pt>
                <c:pt idx="296">
                  <c:v>2.7699187999999996E-2</c:v>
                </c:pt>
                <c:pt idx="297">
                  <c:v>2.6732484000000001E-2</c:v>
                </c:pt>
                <c:pt idx="298">
                  <c:v>2.5670824000000002E-2</c:v>
                </c:pt>
                <c:pt idx="299">
                  <c:v>2.4572320000000002E-2</c:v>
                </c:pt>
                <c:pt idx="300">
                  <c:v>2.3482120000000002E-2</c:v>
                </c:pt>
                <c:pt idx="301">
                  <c:v>2.2416826000000001E-2</c:v>
                </c:pt>
                <c:pt idx="302">
                  <c:v>2.1390968E-2</c:v>
                </c:pt>
                <c:pt idx="303">
                  <c:v>2.0410514000000001E-2</c:v>
                </c:pt>
                <c:pt idx="304">
                  <c:v>1.9468717999999999E-2</c:v>
                </c:pt>
                <c:pt idx="305">
                  <c:v>1.8558313999999999E-2</c:v>
                </c:pt>
                <c:pt idx="306">
                  <c:v>1.7673078000000002E-2</c:v>
                </c:pt>
                <c:pt idx="307">
                  <c:v>1.6810674000000001E-2</c:v>
                </c:pt>
                <c:pt idx="308">
                  <c:v>1.5988742E-2</c:v>
                </c:pt>
                <c:pt idx="309">
                  <c:v>1.5222591999999998E-2</c:v>
                </c:pt>
                <c:pt idx="310">
                  <c:v>1.4509890000000001E-2</c:v>
                </c:pt>
                <c:pt idx="311">
                  <c:v>1.3846999999999998E-2</c:v>
                </c:pt>
                <c:pt idx="312">
                  <c:v>1.3216800000000001E-2</c:v>
                </c:pt>
                <c:pt idx="313">
                  <c:v>1.2593346E-2</c:v>
                </c:pt>
                <c:pt idx="314">
                  <c:v>1.1978453999999999E-2</c:v>
                </c:pt>
                <c:pt idx="315">
                  <c:v>1.1388988000000001E-2</c:v>
                </c:pt>
                <c:pt idx="316">
                  <c:v>1.08431098E-2</c:v>
                </c:pt>
                <c:pt idx="317">
                  <c:v>1.03703958E-2</c:v>
                </c:pt>
                <c:pt idx="318">
                  <c:v>1.0004315400000002E-2</c:v>
                </c:pt>
                <c:pt idx="319">
                  <c:v>9.7401977999999993E-3</c:v>
                </c:pt>
                <c:pt idx="320">
                  <c:v>9.5406815999999998E-3</c:v>
                </c:pt>
                <c:pt idx="321">
                  <c:v>9.356732999999999E-3</c:v>
                </c:pt>
                <c:pt idx="322">
                  <c:v>9.1377587999999996E-3</c:v>
                </c:pt>
                <c:pt idx="323">
                  <c:v>8.8609277999999996E-3</c:v>
                </c:pt>
                <c:pt idx="324">
                  <c:v>8.5594491999999994E-3</c:v>
                </c:pt>
                <c:pt idx="325">
                  <c:v>8.2756132000000003E-3</c:v>
                </c:pt>
                <c:pt idx="326">
                  <c:v>8.0265430000000006E-3</c:v>
                </c:pt>
                <c:pt idx="327">
                  <c:v>7.8239142000000005E-3</c:v>
                </c:pt>
                <c:pt idx="328">
                  <c:v>7.6521595999999997E-3</c:v>
                </c:pt>
                <c:pt idx="329">
                  <c:v>7.4689892000000006E-3</c:v>
                </c:pt>
                <c:pt idx="330">
                  <c:v>7.2520905999999994E-3</c:v>
                </c:pt>
                <c:pt idx="331">
                  <c:v>6.9830431999999996E-3</c:v>
                </c:pt>
                <c:pt idx="332">
                  <c:v>6.6325288000000007E-3</c:v>
                </c:pt>
                <c:pt idx="333">
                  <c:v>6.1976940000000001E-3</c:v>
                </c:pt>
                <c:pt idx="334">
                  <c:v>5.6995538000000007E-3</c:v>
                </c:pt>
                <c:pt idx="335">
                  <c:v>5.1726150000000002E-3</c:v>
                </c:pt>
                <c:pt idx="336">
                  <c:v>4.6609834000000006E-3</c:v>
                </c:pt>
                <c:pt idx="337">
                  <c:v>4.1983876000000007E-3</c:v>
                </c:pt>
                <c:pt idx="338">
                  <c:v>3.7944270000000004E-3</c:v>
                </c:pt>
                <c:pt idx="339">
                  <c:v>3.4374266000000001E-3</c:v>
                </c:pt>
                <c:pt idx="340">
                  <c:v>3.1107814000000001E-3</c:v>
                </c:pt>
                <c:pt idx="341">
                  <c:v>2.8230536000000001E-3</c:v>
                </c:pt>
                <c:pt idx="342">
                  <c:v>2.5859182000000001E-3</c:v>
                </c:pt>
                <c:pt idx="343">
                  <c:v>2.3874404000000004E-3</c:v>
                </c:pt>
                <c:pt idx="344">
                  <c:v>2.2086808000000005E-3</c:v>
                </c:pt>
                <c:pt idx="345">
                  <c:v>2.0223972000000001E-3</c:v>
                </c:pt>
                <c:pt idx="346">
                  <c:v>1.8026448E-3</c:v>
                </c:pt>
                <c:pt idx="347">
                  <c:v>1.5522774600000002E-3</c:v>
                </c:pt>
                <c:pt idx="348">
                  <c:v>1.2824516000000002E-3</c:v>
                </c:pt>
                <c:pt idx="349">
                  <c:v>1.0058799600000002E-3</c:v>
                </c:pt>
                <c:pt idx="350">
                  <c:v>7.6096104000000016E-4</c:v>
                </c:pt>
                <c:pt idx="351">
                  <c:v>5.7260172000000011E-4</c:v>
                </c:pt>
                <c:pt idx="352">
                  <c:v>4.4261828E-4</c:v>
                </c:pt>
                <c:pt idx="353">
                  <c:v>3.8450193999999997E-4</c:v>
                </c:pt>
                <c:pt idx="354">
                  <c:v>3.9358261999999998E-4</c:v>
                </c:pt>
                <c:pt idx="355">
                  <c:v>4.2731087999999998E-4</c:v>
                </c:pt>
                <c:pt idx="356">
                  <c:v>4.5351514000000002E-4</c:v>
                </c:pt>
                <c:pt idx="357">
                  <c:v>4.6908202000000003E-4</c:v>
                </c:pt>
                <c:pt idx="358">
                  <c:v>4.6363360000000007E-4</c:v>
                </c:pt>
                <c:pt idx="359">
                  <c:v>4.3846713999999998E-4</c:v>
                </c:pt>
                <c:pt idx="360">
                  <c:v>4.0473888000000003E-4</c:v>
                </c:pt>
                <c:pt idx="361">
                  <c:v>3.5596266E-4</c:v>
                </c:pt>
                <c:pt idx="362">
                  <c:v>2.8227942400000001E-4</c:v>
                </c:pt>
                <c:pt idx="363">
                  <c:v>2.0185054800000001E-4</c:v>
                </c:pt>
                <c:pt idx="364">
                  <c:v>1.3309682399999999E-4</c:v>
                </c:pt>
                <c:pt idx="365">
                  <c:v>8.3282815999999999E-5</c:v>
                </c:pt>
                <c:pt idx="366">
                  <c:v>6.0451383999999998E-5</c:v>
                </c:pt>
                <c:pt idx="367">
                  <c:v>4.9035671999999999E-5</c:v>
                </c:pt>
                <c:pt idx="368">
                  <c:v>1.9458608000000006E-5</c:v>
                </c:pt>
                <c:pt idx="369">
                  <c:v>-3.7360507999999998E-5</c:v>
                </c:pt>
                <c:pt idx="370">
                  <c:v>-1.087087E-4</c:v>
                </c:pt>
                <c:pt idx="371">
                  <c:v>-1.7253290800000001E-4</c:v>
                </c:pt>
                <c:pt idx="372">
                  <c:v>-2.1586072000000001E-4</c:v>
                </c:pt>
                <c:pt idx="373">
                  <c:v>-2.2987092E-4</c:v>
                </c:pt>
                <c:pt idx="374">
                  <c:v>-2.1170956000000001E-4</c:v>
                </c:pt>
                <c:pt idx="375">
                  <c:v>-1.7979745999999999E-4</c:v>
                </c:pt>
                <c:pt idx="376">
                  <c:v>-1.6526837999999999E-4</c:v>
                </c:pt>
                <c:pt idx="377">
                  <c:v>-1.7850024000000002E-4</c:v>
                </c:pt>
                <c:pt idx="378">
                  <c:v>-2.2338474E-4</c:v>
                </c:pt>
                <c:pt idx="379">
                  <c:v>-2.9447350000000002E-4</c:v>
                </c:pt>
                <c:pt idx="380">
                  <c:v>-3.4558476000000002E-4</c:v>
                </c:pt>
                <c:pt idx="381">
                  <c:v>-3.3313123999999998E-4</c:v>
                </c:pt>
                <c:pt idx="382">
                  <c:v>-2.5348070000000001E-4</c:v>
                </c:pt>
                <c:pt idx="383">
                  <c:v>-1.2712952E-4</c:v>
                </c:pt>
                <c:pt idx="384">
                  <c:v>-1.8161199999999951E-6</c:v>
                </c:pt>
                <c:pt idx="385">
                  <c:v>4.177114E-5</c:v>
                </c:pt>
                <c:pt idx="386">
                  <c:v>-4.0473879999999991E-5</c:v>
                </c:pt>
                <c:pt idx="387">
                  <c:v>-2.2234691999999996E-4</c:v>
                </c:pt>
                <c:pt idx="388">
                  <c:v>-4.4676945999999997E-4</c:v>
                </c:pt>
                <c:pt idx="389">
                  <c:v>-6.4369049999999999E-4</c:v>
                </c:pt>
                <c:pt idx="390">
                  <c:v>-7.5447480000000004E-4</c:v>
                </c:pt>
                <c:pt idx="391">
                  <c:v>-7.7471176000000008E-4</c:v>
                </c:pt>
                <c:pt idx="392">
                  <c:v>-7.3994574000000007E-4</c:v>
                </c:pt>
                <c:pt idx="393">
                  <c:v>-6.8520220000000006E-4</c:v>
                </c:pt>
                <c:pt idx="394">
                  <c:v>-6.3668541999999996E-4</c:v>
                </c:pt>
                <c:pt idx="395">
                  <c:v>-6.1644847999999994E-4</c:v>
                </c:pt>
                <c:pt idx="396">
                  <c:v>-6.1930239999999999E-4</c:v>
                </c:pt>
                <c:pt idx="397">
                  <c:v>-6.2942086000000014E-4</c:v>
                </c:pt>
                <c:pt idx="398">
                  <c:v>-6.3538815999999998E-4</c:v>
                </c:pt>
                <c:pt idx="399">
                  <c:v>-6.1930237999999996E-4</c:v>
                </c:pt>
                <c:pt idx="400">
                  <c:v>-5.6222379999999999E-4</c:v>
                </c:pt>
                <c:pt idx="401">
                  <c:v>-4.6129852E-4</c:v>
                </c:pt>
                <c:pt idx="402">
                  <c:v>-3.2820169999999999E-4</c:v>
                </c:pt>
                <c:pt idx="403">
                  <c:v>-1.9873715200000001E-4</c:v>
                </c:pt>
                <c:pt idx="404">
                  <c:v>-1.2323779200000001E-4</c:v>
                </c:pt>
                <c:pt idx="405">
                  <c:v>-1.1701105199999999E-4</c:v>
                </c:pt>
                <c:pt idx="406">
                  <c:v>-1.7123569200000002E-4</c:v>
                </c:pt>
                <c:pt idx="407">
                  <c:v>-2.5607519199999997E-4</c:v>
                </c:pt>
                <c:pt idx="408">
                  <c:v>-3.2664503999999998E-4</c:v>
                </c:pt>
                <c:pt idx="409">
                  <c:v>-3.6556224000000001E-4</c:v>
                </c:pt>
                <c:pt idx="410">
                  <c:v>-3.8969089999999997E-4</c:v>
                </c:pt>
                <c:pt idx="411">
                  <c:v>-4.1719237999999993E-4</c:v>
                </c:pt>
                <c:pt idx="412">
                  <c:v>-4.6570915999999998E-4</c:v>
                </c:pt>
                <c:pt idx="413">
                  <c:v>-5.3861406000000006E-4</c:v>
                </c:pt>
                <c:pt idx="414">
                  <c:v>-6.1100005999999998E-4</c:v>
                </c:pt>
                <c:pt idx="415">
                  <c:v>-6.5588455999999996E-4</c:v>
                </c:pt>
                <c:pt idx="416">
                  <c:v>-6.5588455999999996E-4</c:v>
                </c:pt>
                <c:pt idx="417">
                  <c:v>-6.0762722E-4</c:v>
                </c:pt>
                <c:pt idx="418">
                  <c:v>-5.1785820000000002E-4</c:v>
                </c:pt>
                <c:pt idx="419">
                  <c:v>-3.9410149200000004E-4</c:v>
                </c:pt>
                <c:pt idx="420">
                  <c:v>-2.5399957599999995E-4</c:v>
                </c:pt>
                <c:pt idx="421">
                  <c:v>-1.2557281999999996E-4</c:v>
                </c:pt>
                <c:pt idx="422">
                  <c:v>-2.8020376000000001E-5</c:v>
                </c:pt>
                <c:pt idx="423">
                  <c:v>2.6982591999999996E-5</c:v>
                </c:pt>
                <c:pt idx="424">
                  <c:v>3.1133759999999994E-5</c:v>
                </c:pt>
                <c:pt idx="425">
                  <c:v>4.9295119999999986E-6</c:v>
                </c:pt>
                <c:pt idx="426">
                  <c:v>-1.7642464000000001E-5</c:v>
                </c:pt>
                <c:pt idx="427">
                  <c:v>-3.1652656000000009E-5</c:v>
                </c:pt>
                <c:pt idx="428">
                  <c:v>-4.7738432000000004E-5</c:v>
                </c:pt>
                <c:pt idx="429">
                  <c:v>-7.7574947999999993E-5</c:v>
                </c:pt>
                <c:pt idx="430">
                  <c:v>-1.50220396E-4</c:v>
                </c:pt>
                <c:pt idx="431">
                  <c:v>-2.7423653599999999E-4</c:v>
                </c:pt>
                <c:pt idx="432">
                  <c:v>-4.1693294800000002E-4</c:v>
                </c:pt>
                <c:pt idx="433">
                  <c:v>-5.4017075999999997E-4</c:v>
                </c:pt>
                <c:pt idx="434">
                  <c:v>-6.0918394000000005E-4</c:v>
                </c:pt>
                <c:pt idx="435">
                  <c:v>-5.9206036000000002E-4</c:v>
                </c:pt>
                <c:pt idx="436">
                  <c:v>-5.0099412E-4</c:v>
                </c:pt>
                <c:pt idx="437">
                  <c:v>-3.72826796E-4</c:v>
                </c:pt>
                <c:pt idx="438">
                  <c:v>-2.3687603200000002E-4</c:v>
                </c:pt>
                <c:pt idx="439">
                  <c:v>-1.2349724800000001E-4</c:v>
                </c:pt>
                <c:pt idx="440">
                  <c:v>-4.7478987999999998E-5</c:v>
                </c:pt>
                <c:pt idx="441">
                  <c:v>-2.0755839999999979E-6</c:v>
                </c:pt>
                <c:pt idx="442">
                  <c:v>2.1274736000000003E-5</c:v>
                </c:pt>
                <c:pt idx="443">
                  <c:v>1.9199151999999999E-5</c:v>
                </c:pt>
                <c:pt idx="444">
                  <c:v>-4.929512000000002E-6</c:v>
                </c:pt>
                <c:pt idx="445">
                  <c:v>-4.8516771999999999E-5</c:v>
                </c:pt>
                <c:pt idx="446">
                  <c:v>-1.0300085600000002E-4</c:v>
                </c:pt>
                <c:pt idx="447">
                  <c:v>-1.6526838000000002E-4</c:v>
                </c:pt>
                <c:pt idx="448">
                  <c:v>-2.2520086E-4</c:v>
                </c:pt>
                <c:pt idx="449">
                  <c:v>-2.6749088000000001E-4</c:v>
                </c:pt>
                <c:pt idx="450">
                  <c:v>-2.8253886000000002E-4</c:v>
                </c:pt>
                <c:pt idx="451">
                  <c:v>-2.6515584E-4</c:v>
                </c:pt>
                <c:pt idx="452">
                  <c:v>-2.1897409199999997E-4</c:v>
                </c:pt>
                <c:pt idx="453">
                  <c:v>-1.7175456400000001E-4</c:v>
                </c:pt>
                <c:pt idx="454">
                  <c:v>-1.4970148399999999E-4</c:v>
                </c:pt>
                <c:pt idx="455">
                  <c:v>-1.6241444400000001E-4</c:v>
                </c:pt>
                <c:pt idx="456">
                  <c:v>-2.0781784399999999E-4</c:v>
                </c:pt>
                <c:pt idx="457">
                  <c:v>-2.59188552E-4</c:v>
                </c:pt>
                <c:pt idx="458">
                  <c:v>-2.8954395999999997E-4</c:v>
                </c:pt>
                <c:pt idx="459">
                  <c:v>-2.8902506000000002E-4</c:v>
                </c:pt>
                <c:pt idx="460">
                  <c:v>-2.6100468E-4</c:v>
                </c:pt>
                <c:pt idx="461">
                  <c:v>-2.259792E-4</c:v>
                </c:pt>
                <c:pt idx="462">
                  <c:v>-2.0678004E-4</c:v>
                </c:pt>
                <c:pt idx="463">
                  <c:v>-1.9251039999999999E-4</c:v>
                </c:pt>
                <c:pt idx="464">
                  <c:v>-1.7279236000000001E-4</c:v>
                </c:pt>
                <c:pt idx="465">
                  <c:v>-1.32318468E-4</c:v>
                </c:pt>
                <c:pt idx="466">
                  <c:v>-4.0992768000000004E-5</c:v>
                </c:pt>
                <c:pt idx="467">
                  <c:v>9.6774112000000005E-5</c:v>
                </c:pt>
                <c:pt idx="468">
                  <c:v>2.4569725199999998E-4</c:v>
                </c:pt>
                <c:pt idx="469">
                  <c:v>3.6711891199999998E-4</c:v>
                </c:pt>
                <c:pt idx="470">
                  <c:v>4.3068368E-4</c:v>
                </c:pt>
                <c:pt idx="471">
                  <c:v>4.2497582000000005E-4</c:v>
                </c:pt>
                <c:pt idx="472">
                  <c:v>3.7334568000000002E-4</c:v>
                </c:pt>
                <c:pt idx="473">
                  <c:v>3.1548878000000003E-4</c:v>
                </c:pt>
                <c:pt idx="474">
                  <c:v>2.7968496E-4</c:v>
                </c:pt>
                <c:pt idx="475">
                  <c:v>2.4699450000000001E-4</c:v>
                </c:pt>
                <c:pt idx="476">
                  <c:v>1.7901912399999998E-4</c:v>
                </c:pt>
                <c:pt idx="477">
                  <c:v>6.4343103999999995E-5</c:v>
                </c:pt>
                <c:pt idx="478">
                  <c:v>-1.0196307600000001E-4</c:v>
                </c:pt>
                <c:pt idx="479">
                  <c:v>-2.8902509599999999E-4</c:v>
                </c:pt>
                <c:pt idx="480">
                  <c:v>-4.3509431599999995E-4</c:v>
                </c:pt>
                <c:pt idx="481">
                  <c:v>-5.0644252000000005E-4</c:v>
                </c:pt>
                <c:pt idx="482">
                  <c:v>-5.0462637999999999E-4</c:v>
                </c:pt>
                <c:pt idx="483">
                  <c:v>-4.4728835999999998E-4</c:v>
                </c:pt>
                <c:pt idx="484">
                  <c:v>-3.7957242000000001E-4</c:v>
                </c:pt>
                <c:pt idx="485">
                  <c:v>-3.3390958000000003E-4</c:v>
                </c:pt>
                <c:pt idx="486">
                  <c:v>-3.1159703999999999E-4</c:v>
                </c:pt>
                <c:pt idx="487">
                  <c:v>-2.9732739999999998E-4</c:v>
                </c:pt>
                <c:pt idx="488">
                  <c:v>-2.6385860800000002E-4</c:v>
                </c:pt>
                <c:pt idx="489">
                  <c:v>-1.9354820000000003E-4</c:v>
                </c:pt>
                <c:pt idx="490">
                  <c:v>-9.4698500000000029E-5</c:v>
                </c:pt>
                <c:pt idx="491">
                  <c:v>9.8590399999999994E-6</c:v>
                </c:pt>
                <c:pt idx="492">
                  <c:v>8.0428887999999999E-5</c:v>
                </c:pt>
                <c:pt idx="493">
                  <c:v>8.7952879999999995E-5</c:v>
                </c:pt>
                <c:pt idx="494">
                  <c:v>2.7242052000000003E-5</c:v>
                </c:pt>
                <c:pt idx="495">
                  <c:v>-9.1844588000000005E-5</c:v>
                </c:pt>
                <c:pt idx="496">
                  <c:v>-2.28573688E-4</c:v>
                </c:pt>
                <c:pt idx="497">
                  <c:v>-3.3520681600000005E-4</c:v>
                </c:pt>
                <c:pt idx="498">
                  <c:v>-3.9980935999999996E-4</c:v>
                </c:pt>
                <c:pt idx="499">
                  <c:v>-4.2549472000000005E-4</c:v>
                </c:pt>
                <c:pt idx="500">
                  <c:v>-4.2757030000000005E-4</c:v>
                </c:pt>
                <c:pt idx="501">
                  <c:v>-4.4573165999999996E-4</c:v>
                </c:pt>
                <c:pt idx="502">
                  <c:v>-5.0281022000000001E-4</c:v>
                </c:pt>
                <c:pt idx="503">
                  <c:v>-5.8194187999999994E-4</c:v>
                </c:pt>
                <c:pt idx="504">
                  <c:v>-6.7197033999999998E-4</c:v>
                </c:pt>
                <c:pt idx="505">
                  <c:v>-7.5551260000000005E-4</c:v>
                </c:pt>
                <c:pt idx="506">
                  <c:v>-8.1025613999999996E-4</c:v>
                </c:pt>
                <c:pt idx="507">
                  <c:v>-8.3957375999999992E-4</c:v>
                </c:pt>
                <c:pt idx="508">
                  <c:v>-8.6525909999999998E-4</c:v>
                </c:pt>
                <c:pt idx="509">
                  <c:v>-8.9769010000000007E-4</c:v>
                </c:pt>
                <c:pt idx="510">
                  <c:v>-9.5424976000000011E-4</c:v>
                </c:pt>
                <c:pt idx="511">
                  <c:v>-1.05102394E-3</c:v>
                </c:pt>
                <c:pt idx="512">
                  <c:v>-1.1698511600000002E-3</c:v>
                </c:pt>
                <c:pt idx="513">
                  <c:v>-1.2798571599999999E-3</c:v>
                </c:pt>
                <c:pt idx="514">
                  <c:v>-1.3460163999999999E-3</c:v>
                </c:pt>
                <c:pt idx="515">
                  <c:v>-1.3475729999999999E-3</c:v>
                </c:pt>
                <c:pt idx="516">
                  <c:v>-1.3006127999999999E-3</c:v>
                </c:pt>
                <c:pt idx="517">
                  <c:v>-1.2437935999999998E-3</c:v>
                </c:pt>
                <c:pt idx="518">
                  <c:v>-1.2116219999999999E-3</c:v>
                </c:pt>
                <c:pt idx="519">
                  <c:v>-1.2183675999999999E-3</c:v>
                </c:pt>
                <c:pt idx="520">
                  <c:v>-1.2256322E-3</c:v>
                </c:pt>
                <c:pt idx="521">
                  <c:v>-1.1695914599999999E-3</c:v>
                </c:pt>
                <c:pt idx="522">
                  <c:v>-1.0178144400000001E-3</c:v>
                </c:pt>
                <c:pt idx="523">
                  <c:v>-7.7237663199999993E-4</c:v>
                </c:pt>
                <c:pt idx="524">
                  <c:v>-4.8776221599999999E-4</c:v>
                </c:pt>
                <c:pt idx="525">
                  <c:v>-2.57372424E-4</c:v>
                </c:pt>
                <c:pt idx="526">
                  <c:v>-1.4425308400000002E-4</c:v>
                </c:pt>
                <c:pt idx="527">
                  <c:v>-1.6630616400000001E-4</c:v>
                </c:pt>
                <c:pt idx="528">
                  <c:v>-3.0459195199999999E-4</c:v>
                </c:pt>
                <c:pt idx="529">
                  <c:v>-4.8776224799999997E-4</c:v>
                </c:pt>
                <c:pt idx="530">
                  <c:v>-6.2993975999999993E-4</c:v>
                </c:pt>
                <c:pt idx="531">
                  <c:v>-6.6911641999999993E-4</c:v>
                </c:pt>
                <c:pt idx="532">
                  <c:v>-5.6663445600000002E-4</c:v>
                </c:pt>
                <c:pt idx="533">
                  <c:v>-3.2898007600000001E-4</c:v>
                </c:pt>
                <c:pt idx="534">
                  <c:v>-2.3609775999999956E-5</c:v>
                </c:pt>
                <c:pt idx="535">
                  <c:v>2.53999604E-4</c:v>
                </c:pt>
                <c:pt idx="536">
                  <c:v>4.20565224E-4</c:v>
                </c:pt>
                <c:pt idx="537">
                  <c:v>4.4235885599999995E-4</c:v>
                </c:pt>
                <c:pt idx="538">
                  <c:v>3.5492487199999994E-4</c:v>
                </c:pt>
                <c:pt idx="539">
                  <c:v>2.4829175199999996E-4</c:v>
                </c:pt>
                <c:pt idx="540">
                  <c:v>1.9873717200000001E-4</c:v>
                </c:pt>
                <c:pt idx="541">
                  <c:v>2.2857369199999998E-4</c:v>
                </c:pt>
                <c:pt idx="542">
                  <c:v>3.1704545599999998E-4</c:v>
                </c:pt>
                <c:pt idx="543">
                  <c:v>4.1200341999999998E-4</c:v>
                </c:pt>
                <c:pt idx="544">
                  <c:v>4.6493081999999999E-4</c:v>
                </c:pt>
                <c:pt idx="545">
                  <c:v>4.7764378000000001E-4</c:v>
                </c:pt>
                <c:pt idx="546">
                  <c:v>4.7167648000000001E-4</c:v>
                </c:pt>
                <c:pt idx="547">
                  <c:v>4.5662850000000005E-4</c:v>
                </c:pt>
                <c:pt idx="548">
                  <c:v>4.4599113999999995E-4</c:v>
                </c:pt>
                <c:pt idx="549">
                  <c:v>4.3327818000000003E-4</c:v>
                </c:pt>
                <c:pt idx="550">
                  <c:v>4.0551724E-4</c:v>
                </c:pt>
                <c:pt idx="551">
                  <c:v>3.7412402000000001E-4</c:v>
                </c:pt>
                <c:pt idx="552">
                  <c:v>3.5077369999999999E-4</c:v>
                </c:pt>
                <c:pt idx="553">
                  <c:v>3.3806073999999997E-4</c:v>
                </c:pt>
                <c:pt idx="554">
                  <c:v>3.4584417999999998E-4</c:v>
                </c:pt>
                <c:pt idx="555">
                  <c:v>3.7360512000000001E-4</c:v>
                </c:pt>
                <c:pt idx="556">
                  <c:v>4.1407902000000001E-4</c:v>
                </c:pt>
                <c:pt idx="557">
                  <c:v>4.7167648000000001E-4</c:v>
                </c:pt>
                <c:pt idx="558">
                  <c:v>5.4224633999999997E-4</c:v>
                </c:pt>
                <c:pt idx="559">
                  <c:v>6.146323400000001E-4</c:v>
                </c:pt>
                <c:pt idx="560">
                  <c:v>6.833860600000001E-4</c:v>
                </c:pt>
                <c:pt idx="561">
                  <c:v>7.485075000000001E-4</c:v>
                </c:pt>
                <c:pt idx="562">
                  <c:v>8.0740219999999999E-4</c:v>
                </c:pt>
                <c:pt idx="563">
                  <c:v>8.5981070000000004E-4</c:v>
                </c:pt>
                <c:pt idx="564">
                  <c:v>9.0210072000000002E-4</c:v>
                </c:pt>
                <c:pt idx="565">
                  <c:v>9.3375338000000006E-4</c:v>
                </c:pt>
                <c:pt idx="566">
                  <c:v>9.5710369999999997E-4</c:v>
                </c:pt>
                <c:pt idx="567">
                  <c:v>9.8097294000000002E-4</c:v>
                </c:pt>
                <c:pt idx="568">
                  <c:v>1.0087339199999997E-3</c:v>
                </c:pt>
                <c:pt idx="569">
                  <c:v>1.0471323199999999E-3</c:v>
                </c:pt>
                <c:pt idx="570">
                  <c:v>1.0979840999999998E-3</c:v>
                </c:pt>
                <c:pt idx="571">
                  <c:v>1.1553221999999999E-3</c:v>
                </c:pt>
                <c:pt idx="572">
                  <c:v>1.1957960000000001E-3</c:v>
                </c:pt>
                <c:pt idx="573">
                  <c:v>1.1989093999999999E-3</c:v>
                </c:pt>
                <c:pt idx="574">
                  <c:v>1.1667378E-3</c:v>
                </c:pt>
                <c:pt idx="575">
                  <c:v>1.1062864400000001E-3</c:v>
                </c:pt>
                <c:pt idx="576">
                  <c:v>1.0362353999999999E-3</c:v>
                </c:pt>
                <c:pt idx="577">
                  <c:v>9.8823757999999995E-4</c:v>
                </c:pt>
                <c:pt idx="578">
                  <c:v>9.8252958000000007E-4</c:v>
                </c:pt>
                <c:pt idx="579">
                  <c:v>1.0100309800000001E-3</c:v>
                </c:pt>
                <c:pt idx="580">
                  <c:v>1.0606233400000001E-3</c:v>
                </c:pt>
                <c:pt idx="581">
                  <c:v>1.1140695799999999E-3</c:v>
                </c:pt>
                <c:pt idx="582">
                  <c:v>1.1548029999999998E-3</c:v>
                </c:pt>
                <c:pt idx="583">
                  <c:v>1.1846395999999999E-3</c:v>
                </c:pt>
                <c:pt idx="584">
                  <c:v>1.2066928000000002E-3</c:v>
                </c:pt>
                <c:pt idx="585">
                  <c:v>1.2178489999999998E-3</c:v>
                </c:pt>
                <c:pt idx="586">
                  <c:v>1.2090277999999999E-3</c:v>
                </c:pt>
                <c:pt idx="587">
                  <c:v>1.1656998999999999E-3</c:v>
                </c:pt>
                <c:pt idx="588">
                  <c:v>1.0806009600000002E-3</c:v>
                </c:pt>
                <c:pt idx="589">
                  <c:v>9.7241106000000004E-4</c:v>
                </c:pt>
                <c:pt idx="590">
                  <c:v>8.6629688000000008E-4</c:v>
                </c:pt>
                <c:pt idx="591">
                  <c:v>7.8041960000000007E-4</c:v>
                </c:pt>
                <c:pt idx="592">
                  <c:v>7.2723276000000007E-4</c:v>
                </c:pt>
                <c:pt idx="593">
                  <c:v>7.1218476000000004E-4</c:v>
                </c:pt>
                <c:pt idx="594">
                  <c:v>7.1893039999999992E-4</c:v>
                </c:pt>
                <c:pt idx="595">
                  <c:v>7.2956778E-4</c:v>
                </c:pt>
                <c:pt idx="596">
                  <c:v>7.4124293999999996E-4</c:v>
                </c:pt>
                <c:pt idx="597">
                  <c:v>7.4850747999999996E-4</c:v>
                </c:pt>
              </c:numCache>
            </c:numRef>
          </c:val>
          <c:smooth val="0"/>
        </c:ser>
        <c:ser>
          <c:idx val="19"/>
          <c:order val="19"/>
          <c:marker>
            <c:symbol val="none"/>
          </c:marker>
          <c:val>
            <c:numRef>
              <c:f>Sheet1!$DX$2:$DX$599</c:f>
              <c:numCache>
                <c:formatCode>0.00E+00</c:formatCode>
                <c:ptCount val="598"/>
                <c:pt idx="0">
                  <c:v>2.8409559999999998E-4</c:v>
                </c:pt>
                <c:pt idx="1">
                  <c:v>4.9295120000000003E-5</c:v>
                </c:pt>
                <c:pt idx="2">
                  <c:v>1.06373696E-4</c:v>
                </c:pt>
                <c:pt idx="3">
                  <c:v>1.6630617599999999E-4</c:v>
                </c:pt>
                <c:pt idx="4">
                  <c:v>3.2275333199999998E-4</c:v>
                </c:pt>
                <c:pt idx="5">
                  <c:v>5.0384804399999992E-4</c:v>
                </c:pt>
                <c:pt idx="6">
                  <c:v>6.2942087999999995E-4</c:v>
                </c:pt>
                <c:pt idx="7">
                  <c:v>6.5510622000000001E-4</c:v>
                </c:pt>
                <c:pt idx="8">
                  <c:v>5.8557416000000007E-4</c:v>
                </c:pt>
                <c:pt idx="9">
                  <c:v>4.7997882000000002E-4</c:v>
                </c:pt>
                <c:pt idx="10">
                  <c:v>4.1615460000000006E-4</c:v>
                </c:pt>
                <c:pt idx="11">
                  <c:v>4.3976436000000001E-4</c:v>
                </c:pt>
                <c:pt idx="12">
                  <c:v>5.4068963999999995E-4</c:v>
                </c:pt>
                <c:pt idx="13">
                  <c:v>6.7456479999999995E-4</c:v>
                </c:pt>
                <c:pt idx="14">
                  <c:v>7.7834400000000004E-4</c:v>
                </c:pt>
                <c:pt idx="15">
                  <c:v>8.1752066000000004E-4</c:v>
                </c:pt>
                <c:pt idx="16">
                  <c:v>7.9909985999999998E-4</c:v>
                </c:pt>
                <c:pt idx="17">
                  <c:v>7.5473426000000001E-4</c:v>
                </c:pt>
                <c:pt idx="18">
                  <c:v>7.1503872000000003E-4</c:v>
                </c:pt>
                <c:pt idx="19">
                  <c:v>6.9895294000000001E-4</c:v>
                </c:pt>
                <c:pt idx="20">
                  <c:v>7.0388243999999994E-4</c:v>
                </c:pt>
                <c:pt idx="21">
                  <c:v>7.1322256000000005E-4</c:v>
                </c:pt>
                <c:pt idx="22">
                  <c:v>7.1244419999999997E-4</c:v>
                </c:pt>
                <c:pt idx="23">
                  <c:v>6.9116945999999995E-4</c:v>
                </c:pt>
                <c:pt idx="24">
                  <c:v>6.5329005999999992E-4</c:v>
                </c:pt>
                <c:pt idx="25">
                  <c:v>6.1826457999999995E-4</c:v>
                </c:pt>
                <c:pt idx="26">
                  <c:v>6.0114102000000005E-4</c:v>
                </c:pt>
                <c:pt idx="27">
                  <c:v>6.1385398000000002E-4</c:v>
                </c:pt>
                <c:pt idx="28">
                  <c:v>6.5121450000000007E-4</c:v>
                </c:pt>
                <c:pt idx="29">
                  <c:v>6.9609900000000004E-4</c:v>
                </c:pt>
                <c:pt idx="30">
                  <c:v>7.2878945999999987E-4</c:v>
                </c:pt>
                <c:pt idx="31">
                  <c:v>7.4721026000000004E-4</c:v>
                </c:pt>
                <c:pt idx="32">
                  <c:v>7.6848499999999996E-4</c:v>
                </c:pt>
                <c:pt idx="33">
                  <c:v>8.1362885999999998E-4</c:v>
                </c:pt>
                <c:pt idx="34">
                  <c:v>8.8342029999999988E-4</c:v>
                </c:pt>
                <c:pt idx="35">
                  <c:v>9.6307085999999993E-4</c:v>
                </c:pt>
                <c:pt idx="36">
                  <c:v>1.0193710799999999E-3</c:v>
                </c:pt>
                <c:pt idx="37">
                  <c:v>1.0289706599999999E-3</c:v>
                </c:pt>
                <c:pt idx="38">
                  <c:v>1.0097716E-3</c:v>
                </c:pt>
                <c:pt idx="39">
                  <c:v>9.9161040000000011E-4</c:v>
                </c:pt>
                <c:pt idx="40">
                  <c:v>9.9628040000000013E-4</c:v>
                </c:pt>
                <c:pt idx="41">
                  <c:v>1.02507904E-3</c:v>
                </c:pt>
                <c:pt idx="42">
                  <c:v>1.0481698999999999E-3</c:v>
                </c:pt>
                <c:pt idx="43">
                  <c:v>1.02378178E-3</c:v>
                </c:pt>
                <c:pt idx="44">
                  <c:v>9.4802288000000003E-4</c:v>
                </c:pt>
                <c:pt idx="45">
                  <c:v>8.4554095999999994E-4</c:v>
                </c:pt>
                <c:pt idx="46">
                  <c:v>7.5758817999999994E-4</c:v>
                </c:pt>
                <c:pt idx="47">
                  <c:v>7.1763320000000003E-4</c:v>
                </c:pt>
                <c:pt idx="48">
                  <c:v>7.2801112000000004E-4</c:v>
                </c:pt>
                <c:pt idx="49">
                  <c:v>7.7341451999999992E-4</c:v>
                </c:pt>
                <c:pt idx="50">
                  <c:v>8.2789860000000008E-4</c:v>
                </c:pt>
                <c:pt idx="51">
                  <c:v>8.7252366000000001E-4</c:v>
                </c:pt>
                <c:pt idx="52">
                  <c:v>9.0339796000000008E-4</c:v>
                </c:pt>
                <c:pt idx="53">
                  <c:v>9.2596993999999994E-4</c:v>
                </c:pt>
                <c:pt idx="54">
                  <c:v>9.3063999999999994E-4</c:v>
                </c:pt>
                <c:pt idx="55">
                  <c:v>9.0132238000000008E-4</c:v>
                </c:pt>
                <c:pt idx="56">
                  <c:v>8.2452576E-4</c:v>
                </c:pt>
                <c:pt idx="57">
                  <c:v>6.9480175999999999E-4</c:v>
                </c:pt>
                <c:pt idx="58">
                  <c:v>5.3394399999999996E-4</c:v>
                </c:pt>
                <c:pt idx="59">
                  <c:v>3.8138855999999996E-4</c:v>
                </c:pt>
                <c:pt idx="60">
                  <c:v>2.7008535999999996E-4</c:v>
                </c:pt>
                <c:pt idx="61">
                  <c:v>2.1274736000000003E-4</c:v>
                </c:pt>
                <c:pt idx="62">
                  <c:v>2.200119E-4</c:v>
                </c:pt>
                <c:pt idx="63">
                  <c:v>2.7709046000000002E-4</c:v>
                </c:pt>
                <c:pt idx="64">
                  <c:v>3.4221191999999999E-4</c:v>
                </c:pt>
                <c:pt idx="65">
                  <c:v>3.9903104000000005E-4</c:v>
                </c:pt>
                <c:pt idx="66">
                  <c:v>4.4936396E-4</c:v>
                </c:pt>
                <c:pt idx="67">
                  <c:v>4.7945994000000004E-4</c:v>
                </c:pt>
                <c:pt idx="68">
                  <c:v>4.932106800000001E-4</c:v>
                </c:pt>
                <c:pt idx="69">
                  <c:v>5.1552320000000011E-4</c:v>
                </c:pt>
                <c:pt idx="70">
                  <c:v>5.3861406000000006E-4</c:v>
                </c:pt>
                <c:pt idx="71">
                  <c:v>5.4951086000000005E-4</c:v>
                </c:pt>
                <c:pt idx="72">
                  <c:v>5.5340258E-4</c:v>
                </c:pt>
                <c:pt idx="73">
                  <c:v>5.4639750000000007E-4</c:v>
                </c:pt>
                <c:pt idx="74">
                  <c:v>5.3653848000000007E-4</c:v>
                </c:pt>
                <c:pt idx="75">
                  <c:v>5.5366205999999999E-4</c:v>
                </c:pt>
                <c:pt idx="76">
                  <c:v>6.1618904000000001E-4</c:v>
                </c:pt>
                <c:pt idx="77">
                  <c:v>7.1451991999999995E-4</c:v>
                </c:pt>
                <c:pt idx="78">
                  <c:v>8.1155346000000002E-4</c:v>
                </c:pt>
                <c:pt idx="79">
                  <c:v>8.5591908000000013E-4</c:v>
                </c:pt>
                <c:pt idx="80">
                  <c:v>8.2374751999999987E-4</c:v>
                </c:pt>
                <c:pt idx="81">
                  <c:v>7.3320016000000005E-4</c:v>
                </c:pt>
                <c:pt idx="82">
                  <c:v>6.2189687999999999E-4</c:v>
                </c:pt>
                <c:pt idx="83">
                  <c:v>5.4198690000000003E-4</c:v>
                </c:pt>
                <c:pt idx="84">
                  <c:v>5.2330664000000001E-4</c:v>
                </c:pt>
                <c:pt idx="85">
                  <c:v>5.4873253999999992E-4</c:v>
                </c:pt>
                <c:pt idx="86">
                  <c:v>5.8609306000000007E-4</c:v>
                </c:pt>
                <c:pt idx="87">
                  <c:v>6.1644847999999994E-4</c:v>
                </c:pt>
                <c:pt idx="88">
                  <c:v>6.2526971999999996E-4</c:v>
                </c:pt>
                <c:pt idx="89">
                  <c:v>6.1203785999999999E-4</c:v>
                </c:pt>
                <c:pt idx="90">
                  <c:v>5.9309815999999992E-4</c:v>
                </c:pt>
                <c:pt idx="91">
                  <c:v>5.624832999999999E-4</c:v>
                </c:pt>
                <c:pt idx="92">
                  <c:v>5.082586599999999E-4</c:v>
                </c:pt>
                <c:pt idx="93">
                  <c:v>4.3742933999999997E-4</c:v>
                </c:pt>
                <c:pt idx="94">
                  <c:v>3.6997285999999997E-4</c:v>
                </c:pt>
                <c:pt idx="95">
                  <c:v>3.2949896000000002E-4</c:v>
                </c:pt>
                <c:pt idx="96">
                  <c:v>3.3650404000000001E-4</c:v>
                </c:pt>
                <c:pt idx="97">
                  <c:v>3.8657749999999999E-4</c:v>
                </c:pt>
                <c:pt idx="98">
                  <c:v>4.5325564E-4</c:v>
                </c:pt>
                <c:pt idx="99">
                  <c:v>4.9736180000000004E-4</c:v>
                </c:pt>
                <c:pt idx="100">
                  <c:v>4.924323E-4</c:v>
                </c:pt>
                <c:pt idx="101">
                  <c:v>4.4391552E-4</c:v>
                </c:pt>
                <c:pt idx="102">
                  <c:v>3.7775628E-4</c:v>
                </c:pt>
                <c:pt idx="103">
                  <c:v>3.2586667999999995E-4</c:v>
                </c:pt>
                <c:pt idx="104">
                  <c:v>3.1445098000000001E-4</c:v>
                </c:pt>
                <c:pt idx="105">
                  <c:v>3.4869812E-4</c:v>
                </c:pt>
                <c:pt idx="106">
                  <c:v>4.2056522000000001E-4</c:v>
                </c:pt>
                <c:pt idx="107">
                  <c:v>5.2408497999999995E-4</c:v>
                </c:pt>
                <c:pt idx="108">
                  <c:v>6.5173339999999996E-4</c:v>
                </c:pt>
                <c:pt idx="109">
                  <c:v>8.0299164000000001E-4</c:v>
                </c:pt>
                <c:pt idx="110">
                  <c:v>9.6151435999999987E-4</c:v>
                </c:pt>
                <c:pt idx="111">
                  <c:v>1.1023946999999998E-3</c:v>
                </c:pt>
                <c:pt idx="112">
                  <c:v>1.1965744200000002E-3</c:v>
                </c:pt>
                <c:pt idx="113">
                  <c:v>1.23627E-3</c:v>
                </c:pt>
                <c:pt idx="114">
                  <c:v>1.2323782000000002E-3</c:v>
                </c:pt>
                <c:pt idx="115">
                  <c:v>1.203839E-3</c:v>
                </c:pt>
                <c:pt idx="116">
                  <c:v>1.1599921999999999E-3</c:v>
                </c:pt>
                <c:pt idx="117">
                  <c:v>1.1042107799999999E-3</c:v>
                </c:pt>
                <c:pt idx="118">
                  <c:v>1.0240413199999999E-3</c:v>
                </c:pt>
                <c:pt idx="119">
                  <c:v>9.0884641999999989E-4</c:v>
                </c:pt>
                <c:pt idx="120">
                  <c:v>7.8975972000000017E-4</c:v>
                </c:pt>
                <c:pt idx="121">
                  <c:v>7.0569858E-4</c:v>
                </c:pt>
                <c:pt idx="122">
                  <c:v>6.8182935999999998E-4</c:v>
                </c:pt>
                <c:pt idx="123">
                  <c:v>7.2878944000000006E-4</c:v>
                </c:pt>
                <c:pt idx="124">
                  <c:v>8.1959634000000007E-4</c:v>
                </c:pt>
                <c:pt idx="125">
                  <c:v>8.7667490000000012E-4</c:v>
                </c:pt>
                <c:pt idx="126">
                  <c:v>8.460600400000001E-4</c:v>
                </c:pt>
                <c:pt idx="127">
                  <c:v>7.3553520000000012E-4</c:v>
                </c:pt>
                <c:pt idx="128">
                  <c:v>5.8375812000000004E-4</c:v>
                </c:pt>
                <c:pt idx="129">
                  <c:v>4.4702891999999999E-4</c:v>
                </c:pt>
                <c:pt idx="130">
                  <c:v>3.8761532000000003E-4</c:v>
                </c:pt>
                <c:pt idx="131">
                  <c:v>4.1511681999999996E-4</c:v>
                </c:pt>
                <c:pt idx="132">
                  <c:v>4.8412998000000007E-4</c:v>
                </c:pt>
                <c:pt idx="133">
                  <c:v>5.5729432000000008E-4</c:v>
                </c:pt>
                <c:pt idx="134">
                  <c:v>6.1982129999999999E-4</c:v>
                </c:pt>
                <c:pt idx="135">
                  <c:v>6.6444636000000004E-4</c:v>
                </c:pt>
                <c:pt idx="136">
                  <c:v>7.0232575999999995E-4</c:v>
                </c:pt>
                <c:pt idx="137">
                  <c:v>7.4409690000000006E-4</c:v>
                </c:pt>
                <c:pt idx="138">
                  <c:v>7.7990071999999998E-4</c:v>
                </c:pt>
                <c:pt idx="139">
                  <c:v>7.980620800000001E-4</c:v>
                </c:pt>
                <c:pt idx="140">
                  <c:v>8.0039710000000003E-4</c:v>
                </c:pt>
                <c:pt idx="141">
                  <c:v>8.0843997999999998E-4</c:v>
                </c:pt>
                <c:pt idx="142">
                  <c:v>8.4113035999999991E-4</c:v>
                </c:pt>
                <c:pt idx="143">
                  <c:v>8.9405765999999993E-4</c:v>
                </c:pt>
                <c:pt idx="144">
                  <c:v>9.5243352000000012E-4</c:v>
                </c:pt>
                <c:pt idx="145">
                  <c:v>1.0097715800000001E-3</c:v>
                </c:pt>
                <c:pt idx="146">
                  <c:v>1.0489481999999997E-3</c:v>
                </c:pt>
                <c:pt idx="147">
                  <c:v>1.0606234E-3</c:v>
                </c:pt>
                <c:pt idx="148">
                  <c:v>1.0440188199999998E-3</c:v>
                </c:pt>
                <c:pt idx="149">
                  <c:v>9.9628032000000002E-4</c:v>
                </c:pt>
                <c:pt idx="150">
                  <c:v>9.1818641999999993E-4</c:v>
                </c:pt>
                <c:pt idx="151">
                  <c:v>8.2089346000000006E-4</c:v>
                </c:pt>
                <c:pt idx="152">
                  <c:v>7.2567605999999984E-4</c:v>
                </c:pt>
                <c:pt idx="153">
                  <c:v>6.5977625999999998E-4</c:v>
                </c:pt>
                <c:pt idx="154">
                  <c:v>6.4420937999999997E-4</c:v>
                </c:pt>
                <c:pt idx="155">
                  <c:v>6.7352701999999997E-4</c:v>
                </c:pt>
                <c:pt idx="156">
                  <c:v>7.3475674000000001E-4</c:v>
                </c:pt>
                <c:pt idx="157">
                  <c:v>8.0299156000000001E-4</c:v>
                </c:pt>
                <c:pt idx="158">
                  <c:v>8.6240516000000002E-4</c:v>
                </c:pt>
                <c:pt idx="159">
                  <c:v>9.0495464000000007E-4</c:v>
                </c:pt>
                <c:pt idx="160">
                  <c:v>9.3556950000000009E-4</c:v>
                </c:pt>
                <c:pt idx="161">
                  <c:v>9.6203314000000014E-4</c:v>
                </c:pt>
                <c:pt idx="162">
                  <c:v>9.9991252000000003E-4</c:v>
                </c:pt>
                <c:pt idx="163">
                  <c:v>1.0427215000000001E-3</c:v>
                </c:pt>
                <c:pt idx="164">
                  <c:v>1.0660718000000001E-3</c:v>
                </c:pt>
                <c:pt idx="165">
                  <c:v>1.05880726E-3</c:v>
                </c:pt>
                <c:pt idx="166">
                  <c:v>1.01340392E-3</c:v>
                </c:pt>
                <c:pt idx="167">
                  <c:v>9.3946128000000002E-4</c:v>
                </c:pt>
                <c:pt idx="168">
                  <c:v>8.7745314000000003E-4</c:v>
                </c:pt>
                <c:pt idx="169">
                  <c:v>8.6084848000000003E-4</c:v>
                </c:pt>
                <c:pt idx="170">
                  <c:v>8.8575541999999995E-4</c:v>
                </c:pt>
                <c:pt idx="171">
                  <c:v>9.4776355999999994E-4</c:v>
                </c:pt>
                <c:pt idx="172">
                  <c:v>1.0206683999999999E-3</c:v>
                </c:pt>
                <c:pt idx="173">
                  <c:v>1.07307694E-3</c:v>
                </c:pt>
                <c:pt idx="174">
                  <c:v>1.1112158000000001E-3</c:v>
                </c:pt>
                <c:pt idx="175">
                  <c:v>1.1472791999999998E-3</c:v>
                </c:pt>
                <c:pt idx="176">
                  <c:v>1.1794506000000001E-3</c:v>
                </c:pt>
                <c:pt idx="177">
                  <c:v>1.2059144000000001E-3</c:v>
                </c:pt>
                <c:pt idx="178">
                  <c:v>1.2157734E-3</c:v>
                </c:pt>
                <c:pt idx="179">
                  <c:v>1.1952770000000002E-3</c:v>
                </c:pt>
                <c:pt idx="180">
                  <c:v>1.1550624E-3</c:v>
                </c:pt>
                <c:pt idx="181">
                  <c:v>1.1060268E-3</c:v>
                </c:pt>
                <c:pt idx="182">
                  <c:v>1.05517494E-3</c:v>
                </c:pt>
                <c:pt idx="183">
                  <c:v>9.9550187999999993E-4</c:v>
                </c:pt>
                <c:pt idx="184">
                  <c:v>9.015817200000002E-4</c:v>
                </c:pt>
                <c:pt idx="185">
                  <c:v>7.5058307999999998E-4</c:v>
                </c:pt>
                <c:pt idx="186">
                  <c:v>5.4743530400000007E-4</c:v>
                </c:pt>
                <c:pt idx="187">
                  <c:v>3.26904484E-4</c:v>
                </c:pt>
                <c:pt idx="188">
                  <c:v>1.4321530399999998E-4</c:v>
                </c:pt>
                <c:pt idx="189">
                  <c:v>4.5922304000000003E-5</c:v>
                </c:pt>
                <c:pt idx="190">
                  <c:v>5.3705744000000004E-5</c:v>
                </c:pt>
                <c:pt idx="191">
                  <c:v>1.3439407999999998E-4</c:v>
                </c:pt>
                <c:pt idx="192">
                  <c:v>2.1508242000000001E-4</c:v>
                </c:pt>
                <c:pt idx="193">
                  <c:v>2.4362170000000001E-4</c:v>
                </c:pt>
                <c:pt idx="194">
                  <c:v>2.0340725200000001E-4</c:v>
                </c:pt>
                <c:pt idx="195">
                  <c:v>1.1208155200000002E-4</c:v>
                </c:pt>
                <c:pt idx="196">
                  <c:v>2.4128672000000008E-5</c:v>
                </c:pt>
                <c:pt idx="197">
                  <c:v>-1.9977491999999994E-5</c:v>
                </c:pt>
                <c:pt idx="198">
                  <c:v>-1.6864115999999997E-5</c:v>
                </c:pt>
                <c:pt idx="199">
                  <c:v>1.8161364000000004E-5</c:v>
                </c:pt>
                <c:pt idx="200">
                  <c:v>6.4862004000000015E-5</c:v>
                </c:pt>
                <c:pt idx="201">
                  <c:v>1.14157124E-4</c:v>
                </c:pt>
                <c:pt idx="202">
                  <c:v>1.80056928E-4</c:v>
                </c:pt>
                <c:pt idx="203">
                  <c:v>2.6411809199999999E-4</c:v>
                </c:pt>
                <c:pt idx="204">
                  <c:v>3.5544380000000005E-4</c:v>
                </c:pt>
                <c:pt idx="205">
                  <c:v>4.387266E-4</c:v>
                </c:pt>
                <c:pt idx="206">
                  <c:v>4.9528625999999999E-4</c:v>
                </c:pt>
                <c:pt idx="207">
                  <c:v>5.3290621999999997E-4</c:v>
                </c:pt>
                <c:pt idx="208">
                  <c:v>5.7104506000000004E-4</c:v>
                </c:pt>
                <c:pt idx="209">
                  <c:v>6.1618900000000006E-4</c:v>
                </c:pt>
                <c:pt idx="210">
                  <c:v>6.6263020000000006E-4</c:v>
                </c:pt>
                <c:pt idx="211">
                  <c:v>6.9402342000000005E-4</c:v>
                </c:pt>
                <c:pt idx="212">
                  <c:v>6.9168838000000009E-4</c:v>
                </c:pt>
                <c:pt idx="213">
                  <c:v>6.5847904000000007E-4</c:v>
                </c:pt>
                <c:pt idx="214">
                  <c:v>6.2163742000000014E-4</c:v>
                </c:pt>
                <c:pt idx="215">
                  <c:v>6.0866502000000002E-4</c:v>
                </c:pt>
                <c:pt idx="216">
                  <c:v>6.2293465999999997E-4</c:v>
                </c:pt>
                <c:pt idx="217">
                  <c:v>6.4420940000000011E-4</c:v>
                </c:pt>
                <c:pt idx="218">
                  <c:v>6.5744125999999997E-4</c:v>
                </c:pt>
                <c:pt idx="219">
                  <c:v>6.5069561999999998E-4</c:v>
                </c:pt>
                <c:pt idx="220">
                  <c:v>6.2604806000000001E-4</c:v>
                </c:pt>
                <c:pt idx="221">
                  <c:v>6.1359456000000001E-4</c:v>
                </c:pt>
                <c:pt idx="222">
                  <c:v>6.3772321999999997E-4</c:v>
                </c:pt>
                <c:pt idx="223">
                  <c:v>6.844238599999999E-4</c:v>
                </c:pt>
                <c:pt idx="224">
                  <c:v>7.2749222000000004E-4</c:v>
                </c:pt>
                <c:pt idx="225">
                  <c:v>7.3683234000000003E-4</c:v>
                </c:pt>
                <c:pt idx="226">
                  <c:v>6.9843402000000008E-4</c:v>
                </c:pt>
                <c:pt idx="227">
                  <c:v>6.3616650000000003E-4</c:v>
                </c:pt>
                <c:pt idx="228">
                  <c:v>5.9595206000000005E-4</c:v>
                </c:pt>
                <c:pt idx="229">
                  <c:v>6.0892445999999995E-4</c:v>
                </c:pt>
                <c:pt idx="230">
                  <c:v>6.7300811999999996E-4</c:v>
                </c:pt>
                <c:pt idx="231">
                  <c:v>7.4746969999999998E-4</c:v>
                </c:pt>
                <c:pt idx="232">
                  <c:v>7.8223574000000002E-4</c:v>
                </c:pt>
                <c:pt idx="233">
                  <c:v>7.5784761999999999E-4</c:v>
                </c:pt>
                <c:pt idx="234">
                  <c:v>6.7897544000000004E-4</c:v>
                </c:pt>
                <c:pt idx="235">
                  <c:v>5.7623404000000007E-4</c:v>
                </c:pt>
                <c:pt idx="236">
                  <c:v>4.9762130000000006E-4</c:v>
                </c:pt>
                <c:pt idx="237">
                  <c:v>4.6856312000000003E-4</c:v>
                </c:pt>
                <c:pt idx="238">
                  <c:v>4.8075718000000004E-4</c:v>
                </c:pt>
                <c:pt idx="239">
                  <c:v>5.2642002000000002E-4</c:v>
                </c:pt>
                <c:pt idx="240">
                  <c:v>5.9231980000000006E-4</c:v>
                </c:pt>
                <c:pt idx="241">
                  <c:v>6.5484675999999994E-4</c:v>
                </c:pt>
                <c:pt idx="242">
                  <c:v>7.093308400000001E-4</c:v>
                </c:pt>
                <c:pt idx="243">
                  <c:v>7.6692830000000005E-4</c:v>
                </c:pt>
                <c:pt idx="244">
                  <c:v>8.2063403999999994E-4</c:v>
                </c:pt>
                <c:pt idx="245">
                  <c:v>8.6966971999999994E-4</c:v>
                </c:pt>
                <c:pt idx="246">
                  <c:v>9.2726722000000005E-4</c:v>
                </c:pt>
                <c:pt idx="247">
                  <c:v>9.978369800000002E-4</c:v>
                </c:pt>
                <c:pt idx="248">
                  <c:v>1.0824170399999999E-3</c:v>
                </c:pt>
                <c:pt idx="249">
                  <c:v>1.20176322E-3</c:v>
                </c:pt>
                <c:pt idx="250">
                  <c:v>1.360286E-3</c:v>
                </c:pt>
                <c:pt idx="251">
                  <c:v>1.5369699999999999E-3</c:v>
                </c:pt>
                <c:pt idx="252">
                  <c:v>1.7027574E-3</c:v>
                </c:pt>
                <c:pt idx="253">
                  <c:v>1.8285896E-3</c:v>
                </c:pt>
                <c:pt idx="254">
                  <c:v>1.8929325999999999E-3</c:v>
                </c:pt>
                <c:pt idx="255">
                  <c:v>1.9072022000000001E-3</c:v>
                </c:pt>
                <c:pt idx="256">
                  <c:v>1.9082399999999998E-3</c:v>
                </c:pt>
                <c:pt idx="257">
                  <c:v>1.9422275999999999E-3</c:v>
                </c:pt>
                <c:pt idx="258">
                  <c:v>2.0543091999999999E-3</c:v>
                </c:pt>
                <c:pt idx="259">
                  <c:v>2.2621270000000001E-3</c:v>
                </c:pt>
                <c:pt idx="260">
                  <c:v>2.5662000000000003E-3</c:v>
                </c:pt>
                <c:pt idx="261">
                  <c:v>2.9551126E-3</c:v>
                </c:pt>
                <c:pt idx="262">
                  <c:v>3.4078494000000003E-3</c:v>
                </c:pt>
                <c:pt idx="263">
                  <c:v>3.9057302000000001E-3</c:v>
                </c:pt>
                <c:pt idx="264">
                  <c:v>4.4479765999999995E-3</c:v>
                </c:pt>
                <c:pt idx="265">
                  <c:v>5.0296589999999997E-3</c:v>
                </c:pt>
                <c:pt idx="266">
                  <c:v>5.6354702000000001E-3</c:v>
                </c:pt>
                <c:pt idx="267">
                  <c:v>6.2477675999999998E-3</c:v>
                </c:pt>
                <c:pt idx="268">
                  <c:v>6.8395683999999983E-3</c:v>
                </c:pt>
                <c:pt idx="269">
                  <c:v>7.4046462000000009E-3</c:v>
                </c:pt>
                <c:pt idx="270">
                  <c:v>7.9694646000000001E-3</c:v>
                </c:pt>
                <c:pt idx="271">
                  <c:v>8.5729405999999987E-3</c:v>
                </c:pt>
                <c:pt idx="272">
                  <c:v>9.2296037999999997E-3</c:v>
                </c:pt>
                <c:pt idx="273">
                  <c:v>9.9197351999999982E-3</c:v>
                </c:pt>
                <c:pt idx="274">
                  <c:v>1.05867758E-2</c:v>
                </c:pt>
                <c:pt idx="275">
                  <c:v>1.1165344999999998E-2</c:v>
                </c:pt>
                <c:pt idx="276">
                  <c:v>1.1629238E-2</c:v>
                </c:pt>
                <c:pt idx="277">
                  <c:v>1.2006476E-2</c:v>
                </c:pt>
                <c:pt idx="278">
                  <c:v>1.2348428E-2</c:v>
                </c:pt>
                <c:pt idx="279">
                  <c:v>1.2701018E-2</c:v>
                </c:pt>
                <c:pt idx="280">
                  <c:v>1.3086037999999999E-2</c:v>
                </c:pt>
                <c:pt idx="281">
                  <c:v>1.3492852E-2</c:v>
                </c:pt>
                <c:pt idx="282">
                  <c:v>1.3890843999999999E-2</c:v>
                </c:pt>
                <c:pt idx="283">
                  <c:v>1.4262374E-2</c:v>
                </c:pt>
                <c:pt idx="284">
                  <c:v>1.4590316000000001E-2</c:v>
                </c:pt>
                <c:pt idx="285">
                  <c:v>1.4849505999999998E-2</c:v>
                </c:pt>
                <c:pt idx="286">
                  <c:v>1.5022297999999998E-2</c:v>
                </c:pt>
                <c:pt idx="287">
                  <c:v>1.5083528000000002E-2</c:v>
                </c:pt>
                <c:pt idx="288">
                  <c:v>1.5006212E-2</c:v>
                </c:pt>
                <c:pt idx="289">
                  <c:v>1.481007E-2</c:v>
                </c:pt>
                <c:pt idx="290">
                  <c:v>1.4560220000000002E-2</c:v>
                </c:pt>
                <c:pt idx="291">
                  <c:v>1.4313745999999999E-2</c:v>
                </c:pt>
                <c:pt idx="292">
                  <c:v>1.4119678E-2</c:v>
                </c:pt>
                <c:pt idx="293">
                  <c:v>1.3997737999999999E-2</c:v>
                </c:pt>
                <c:pt idx="294">
                  <c:v>1.3899148E-2</c:v>
                </c:pt>
                <c:pt idx="295">
                  <c:v>1.3758528000000001E-2</c:v>
                </c:pt>
                <c:pt idx="296">
                  <c:v>1.3543443999999998E-2</c:v>
                </c:pt>
                <c:pt idx="297">
                  <c:v>1.3260645999999997E-2</c:v>
                </c:pt>
                <c:pt idx="298">
                  <c:v>1.2939968000000001E-2</c:v>
                </c:pt>
                <c:pt idx="299">
                  <c:v>1.2630706E-2</c:v>
                </c:pt>
                <c:pt idx="300">
                  <c:v>1.2358546000000002E-2</c:v>
                </c:pt>
                <c:pt idx="301">
                  <c:v>1.2113110000000002E-2</c:v>
                </c:pt>
                <c:pt idx="302">
                  <c:v>1.1874418000000001E-2</c:v>
                </c:pt>
                <c:pt idx="303">
                  <c:v>1.1640396000000001E-2</c:v>
                </c:pt>
                <c:pt idx="304">
                  <c:v>1.141286E-2</c:v>
                </c:pt>
                <c:pt idx="305">
                  <c:v>1.1173908E-2</c:v>
                </c:pt>
                <c:pt idx="306">
                  <c:v>1.091368E-2</c:v>
                </c:pt>
                <c:pt idx="307">
                  <c:v>1.0616093599999999E-2</c:v>
                </c:pt>
                <c:pt idx="308">
                  <c:v>1.0266876999999999E-2</c:v>
                </c:pt>
                <c:pt idx="309">
                  <c:v>9.8896390000000004E-3</c:v>
                </c:pt>
                <c:pt idx="310">
                  <c:v>9.5528749999999989E-3</c:v>
                </c:pt>
                <c:pt idx="311">
                  <c:v>9.3079567999999994E-3</c:v>
                </c:pt>
                <c:pt idx="312">
                  <c:v>9.1694115999999999E-3</c:v>
                </c:pt>
                <c:pt idx="313">
                  <c:v>9.1180410000000003E-3</c:v>
                </c:pt>
                <c:pt idx="314">
                  <c:v>9.0952095999999993E-3</c:v>
                </c:pt>
                <c:pt idx="315">
                  <c:v>9.0342391999999987E-3</c:v>
                </c:pt>
                <c:pt idx="316">
                  <c:v>8.9094446000000001E-3</c:v>
                </c:pt>
                <c:pt idx="317">
                  <c:v>8.7327603999999993E-3</c:v>
                </c:pt>
                <c:pt idx="318">
                  <c:v>8.5324663999999991E-3</c:v>
                </c:pt>
                <c:pt idx="319">
                  <c:v>8.3409938000000017E-3</c:v>
                </c:pt>
                <c:pt idx="320">
                  <c:v>8.1767631999999993E-3</c:v>
                </c:pt>
                <c:pt idx="321">
                  <c:v>8.0376992000000015E-3</c:v>
                </c:pt>
                <c:pt idx="322">
                  <c:v>7.9248393999999996E-3</c:v>
                </c:pt>
                <c:pt idx="323">
                  <c:v>7.8345515999999997E-3</c:v>
                </c:pt>
                <c:pt idx="324">
                  <c:v>7.7561981999999998E-3</c:v>
                </c:pt>
                <c:pt idx="325">
                  <c:v>7.6747315999999999E-3</c:v>
                </c:pt>
                <c:pt idx="326">
                  <c:v>7.5600555999999998E-3</c:v>
                </c:pt>
                <c:pt idx="327">
                  <c:v>7.3888197999999999E-3</c:v>
                </c:pt>
                <c:pt idx="328">
                  <c:v>7.1579110000000003E-3</c:v>
                </c:pt>
                <c:pt idx="329">
                  <c:v>6.8886039999999996E-3</c:v>
                </c:pt>
                <c:pt idx="330">
                  <c:v>6.6203347999999997E-3</c:v>
                </c:pt>
                <c:pt idx="331">
                  <c:v>6.3813832000000001E-3</c:v>
                </c:pt>
                <c:pt idx="332">
                  <c:v>6.1626685999999998E-3</c:v>
                </c:pt>
                <c:pt idx="333">
                  <c:v>5.9475862000000004E-3</c:v>
                </c:pt>
                <c:pt idx="334">
                  <c:v>5.7060402E-3</c:v>
                </c:pt>
                <c:pt idx="335">
                  <c:v>5.4011887999999997E-3</c:v>
                </c:pt>
                <c:pt idx="336">
                  <c:v>5.0447071999999999E-3</c:v>
                </c:pt>
                <c:pt idx="337">
                  <c:v>4.6801828E-3</c:v>
                </c:pt>
                <c:pt idx="338">
                  <c:v>4.3470516000000004E-3</c:v>
                </c:pt>
                <c:pt idx="339">
                  <c:v>4.0870846000000006E-3</c:v>
                </c:pt>
                <c:pt idx="340">
                  <c:v>3.9257077999999999E-3</c:v>
                </c:pt>
                <c:pt idx="341">
                  <c:v>3.8390521999999996E-3</c:v>
                </c:pt>
                <c:pt idx="342">
                  <c:v>3.7876814000000003E-3</c:v>
                </c:pt>
                <c:pt idx="343">
                  <c:v>3.7290461999999998E-3</c:v>
                </c:pt>
                <c:pt idx="344">
                  <c:v>3.6340881999999998E-3</c:v>
                </c:pt>
                <c:pt idx="345">
                  <c:v>3.5015104000000003E-3</c:v>
                </c:pt>
                <c:pt idx="346">
                  <c:v>3.3502521999999998E-3</c:v>
                </c:pt>
                <c:pt idx="347">
                  <c:v>3.2062586000000002E-3</c:v>
                </c:pt>
                <c:pt idx="348">
                  <c:v>3.0884692E-3</c:v>
                </c:pt>
                <c:pt idx="349">
                  <c:v>2.9976623999999996E-3</c:v>
                </c:pt>
                <c:pt idx="350">
                  <c:v>2.9167145999999997E-3</c:v>
                </c:pt>
                <c:pt idx="351">
                  <c:v>2.8305777999999998E-3</c:v>
                </c:pt>
                <c:pt idx="352">
                  <c:v>2.7234257999999996E-3</c:v>
                </c:pt>
                <c:pt idx="353">
                  <c:v>2.6064146000000002E-3</c:v>
                </c:pt>
                <c:pt idx="354">
                  <c:v>2.5140511999999999E-3</c:v>
                </c:pt>
                <c:pt idx="355">
                  <c:v>2.4759124E-3</c:v>
                </c:pt>
                <c:pt idx="356">
                  <c:v>2.4984844000000002E-3</c:v>
                </c:pt>
                <c:pt idx="357">
                  <c:v>2.5682758000000003E-3</c:v>
                </c:pt>
                <c:pt idx="358">
                  <c:v>2.6492236000000002E-3</c:v>
                </c:pt>
                <c:pt idx="359">
                  <c:v>2.6964432000000003E-3</c:v>
                </c:pt>
                <c:pt idx="360">
                  <c:v>2.6935892000000002E-3</c:v>
                </c:pt>
                <c:pt idx="361">
                  <c:v>2.6424780000000002E-3</c:v>
                </c:pt>
                <c:pt idx="362">
                  <c:v>2.5719082E-3</c:v>
                </c:pt>
                <c:pt idx="363">
                  <c:v>2.5194998E-3</c:v>
                </c:pt>
                <c:pt idx="364">
                  <c:v>2.4964087999999997E-3</c:v>
                </c:pt>
                <c:pt idx="365">
                  <c:v>2.4901819999999996E-3</c:v>
                </c:pt>
                <c:pt idx="366">
                  <c:v>2.4883658E-3</c:v>
                </c:pt>
                <c:pt idx="367">
                  <c:v>2.4468542000000001E-3</c:v>
                </c:pt>
                <c:pt idx="368">
                  <c:v>2.3350319999999999E-3</c:v>
                </c:pt>
                <c:pt idx="369">
                  <c:v>2.1809200000000003E-3</c:v>
                </c:pt>
                <c:pt idx="370">
                  <c:v>2.0153922E-3</c:v>
                </c:pt>
                <c:pt idx="371">
                  <c:v>1.8656906000000001E-3</c:v>
                </c:pt>
                <c:pt idx="372">
                  <c:v>1.7663220000000001E-3</c:v>
                </c:pt>
                <c:pt idx="373">
                  <c:v>1.7076867999999998E-3</c:v>
                </c:pt>
                <c:pt idx="374">
                  <c:v>1.6490513999999998E-3</c:v>
                </c:pt>
                <c:pt idx="375">
                  <c:v>1.5844488000000001E-3</c:v>
                </c:pt>
                <c:pt idx="376">
                  <c:v>1.5143979999999999E-3</c:v>
                </c:pt>
                <c:pt idx="377">
                  <c:v>1.4448657999999999E-3</c:v>
                </c:pt>
                <c:pt idx="378">
                  <c:v>1.4017973999999999E-3</c:v>
                </c:pt>
                <c:pt idx="379">
                  <c:v>1.3898628E-3</c:v>
                </c:pt>
                <c:pt idx="380">
                  <c:v>1.3838956E-3</c:v>
                </c:pt>
                <c:pt idx="381">
                  <c:v>1.3670313999999998E-3</c:v>
                </c:pt>
                <c:pt idx="382">
                  <c:v>1.337195E-3</c:v>
                </c:pt>
                <c:pt idx="383">
                  <c:v>1.2974996000000001E-3</c:v>
                </c:pt>
                <c:pt idx="384">
                  <c:v>1.2635120000000001E-3</c:v>
                </c:pt>
                <c:pt idx="385">
                  <c:v>1.2489828000000001E-3</c:v>
                </c:pt>
                <c:pt idx="386">
                  <c:v>1.2585824E-3</c:v>
                </c:pt>
                <c:pt idx="387">
                  <c:v>1.287381E-3</c:v>
                </c:pt>
                <c:pt idx="388">
                  <c:v>1.314104E-3</c:v>
                </c:pt>
                <c:pt idx="389">
                  <c:v>1.3133255999999999E-3</c:v>
                </c:pt>
                <c:pt idx="390">
                  <c:v>1.2648087999999999E-3</c:v>
                </c:pt>
                <c:pt idx="391">
                  <c:v>1.1592134199999999E-3</c:v>
                </c:pt>
                <c:pt idx="392">
                  <c:v>1.00120966E-3</c:v>
                </c:pt>
                <c:pt idx="393">
                  <c:v>8.2037446000000002E-4</c:v>
                </c:pt>
                <c:pt idx="394">
                  <c:v>6.4654433999999992E-4</c:v>
                </c:pt>
                <c:pt idx="395">
                  <c:v>5.0255075999999994E-4</c:v>
                </c:pt>
                <c:pt idx="396">
                  <c:v>3.9851212000000002E-4</c:v>
                </c:pt>
                <c:pt idx="397">
                  <c:v>3.2975840000000001E-4</c:v>
                </c:pt>
                <c:pt idx="398">
                  <c:v>2.8720891999999996E-4</c:v>
                </c:pt>
                <c:pt idx="399">
                  <c:v>2.6282082000000001E-4</c:v>
                </c:pt>
                <c:pt idx="400">
                  <c:v>2.4932952000000005E-4</c:v>
                </c:pt>
                <c:pt idx="401">
                  <c:v>2.5607516000000004E-4</c:v>
                </c:pt>
                <c:pt idx="402">
                  <c:v>2.8565223999999997E-4</c:v>
                </c:pt>
                <c:pt idx="403">
                  <c:v>3.2534779999999998E-4</c:v>
                </c:pt>
                <c:pt idx="404">
                  <c:v>3.7178900000000003E-4</c:v>
                </c:pt>
                <c:pt idx="405">
                  <c:v>4.2393806000000004E-4</c:v>
                </c:pt>
                <c:pt idx="406">
                  <c:v>4.6674697999999997E-4</c:v>
                </c:pt>
                <c:pt idx="407">
                  <c:v>5.0229136000000006E-4</c:v>
                </c:pt>
                <c:pt idx="408">
                  <c:v>5.3653849999999999E-4</c:v>
                </c:pt>
                <c:pt idx="409">
                  <c:v>5.5521873999999998E-4</c:v>
                </c:pt>
                <c:pt idx="410">
                  <c:v>5.4535971999999998E-4</c:v>
                </c:pt>
                <c:pt idx="411">
                  <c:v>5.0281025999999996E-4</c:v>
                </c:pt>
                <c:pt idx="412">
                  <c:v>4.1952744000000008E-4</c:v>
                </c:pt>
                <c:pt idx="413">
                  <c:v>3.0173803600000004E-4</c:v>
                </c:pt>
                <c:pt idx="414">
                  <c:v>1.8031637599999999E-4</c:v>
                </c:pt>
                <c:pt idx="415">
                  <c:v>8.8990671999999998E-5</c:v>
                </c:pt>
                <c:pt idx="416">
                  <c:v>4.3846711999999994E-5</c:v>
                </c:pt>
                <c:pt idx="417">
                  <c:v>5.8375791999999996E-5</c:v>
                </c:pt>
                <c:pt idx="418">
                  <c:v>1.3543185600000001E-4</c:v>
                </c:pt>
                <c:pt idx="419">
                  <c:v>2.5996689599999998E-4</c:v>
                </c:pt>
                <c:pt idx="420">
                  <c:v>4.1122507999999999E-4</c:v>
                </c:pt>
                <c:pt idx="421">
                  <c:v>5.7260174000000003E-4</c:v>
                </c:pt>
                <c:pt idx="422">
                  <c:v>7.1166587999999995E-4</c:v>
                </c:pt>
                <c:pt idx="423">
                  <c:v>8.1311004000000008E-4</c:v>
                </c:pt>
                <c:pt idx="424">
                  <c:v>8.8160432000000005E-4</c:v>
                </c:pt>
                <c:pt idx="425">
                  <c:v>9.1844594000000009E-4</c:v>
                </c:pt>
                <c:pt idx="426">
                  <c:v>9.2726718E-4</c:v>
                </c:pt>
                <c:pt idx="427">
                  <c:v>9.1299754000000004E-4</c:v>
                </c:pt>
                <c:pt idx="428">
                  <c:v>8.5773511999999994E-4</c:v>
                </c:pt>
                <c:pt idx="429">
                  <c:v>7.5680984E-4</c:v>
                </c:pt>
                <c:pt idx="430">
                  <c:v>6.4472830000000011E-4</c:v>
                </c:pt>
                <c:pt idx="431">
                  <c:v>5.5521873999999998E-4</c:v>
                </c:pt>
                <c:pt idx="432">
                  <c:v>5.1318815999999994E-4</c:v>
                </c:pt>
                <c:pt idx="433">
                  <c:v>5.3290619999999994E-4</c:v>
                </c:pt>
                <c:pt idx="434">
                  <c:v>5.9413594000000001E-4</c:v>
                </c:pt>
                <c:pt idx="435">
                  <c:v>6.3486928E-4</c:v>
                </c:pt>
                <c:pt idx="436">
                  <c:v>6.1592956000000002E-4</c:v>
                </c:pt>
                <c:pt idx="437">
                  <c:v>5.4510026000000012E-4</c:v>
                </c:pt>
                <c:pt idx="438">
                  <c:v>4.4080215999999992E-4</c:v>
                </c:pt>
                <c:pt idx="439">
                  <c:v>3.3287178000000002E-4</c:v>
                </c:pt>
                <c:pt idx="440">
                  <c:v>2.6204248000000002E-4</c:v>
                </c:pt>
                <c:pt idx="441">
                  <c:v>2.2909257999999998E-4</c:v>
                </c:pt>
                <c:pt idx="442">
                  <c:v>2.0729894E-4</c:v>
                </c:pt>
                <c:pt idx="443">
                  <c:v>1.9173205999999999E-4</c:v>
                </c:pt>
                <c:pt idx="444">
                  <c:v>1.7071677199999999E-4</c:v>
                </c:pt>
                <c:pt idx="445">
                  <c:v>1.35950732E-4</c:v>
                </c:pt>
                <c:pt idx="446">
                  <c:v>1.0481697999999999E-4</c:v>
                </c:pt>
                <c:pt idx="447">
                  <c:v>8.1207216000000001E-5</c:v>
                </c:pt>
                <c:pt idx="448">
                  <c:v>5.1889600000000005E-5</c:v>
                </c:pt>
                <c:pt idx="449">
                  <c:v>1.2712947999999999E-5</c:v>
                </c:pt>
                <c:pt idx="450">
                  <c:v>-3.5025491999999997E-5</c:v>
                </c:pt>
                <c:pt idx="451">
                  <c:v>-7.9391100000000006E-5</c:v>
                </c:pt>
                <c:pt idx="452">
                  <c:v>-9.4957980000000007E-5</c:v>
                </c:pt>
                <c:pt idx="453">
                  <c:v>-6.0970283999999984E-5</c:v>
                </c:pt>
                <c:pt idx="454">
                  <c:v>3.0095975999999999E-5</c:v>
                </c:pt>
                <c:pt idx="455">
                  <c:v>1.6423059599999999E-4</c:v>
                </c:pt>
                <c:pt idx="456">
                  <c:v>3.0640809599999998E-4</c:v>
                </c:pt>
                <c:pt idx="457">
                  <c:v>4.2523528000000001E-4</c:v>
                </c:pt>
                <c:pt idx="458">
                  <c:v>4.9580513999999997E-4</c:v>
                </c:pt>
                <c:pt idx="459">
                  <c:v>4.9943740000000006E-4</c:v>
                </c:pt>
                <c:pt idx="460">
                  <c:v>4.3820767999999997E-4</c:v>
                </c:pt>
                <c:pt idx="461">
                  <c:v>3.2975842000000004E-4</c:v>
                </c:pt>
                <c:pt idx="462">
                  <c:v>1.9276987999999998E-4</c:v>
                </c:pt>
                <c:pt idx="463">
                  <c:v>5.2667939999999987E-5</c:v>
                </c:pt>
                <c:pt idx="464">
                  <c:v>-5.4224640000000005E-5</c:v>
                </c:pt>
                <c:pt idx="465">
                  <c:v>-1.0066583599999999E-4</c:v>
                </c:pt>
                <c:pt idx="466">
                  <c:v>-8.4061156000000021E-5</c:v>
                </c:pt>
                <c:pt idx="467">
                  <c:v>-1.9458616000000001E-5</c:v>
                </c:pt>
                <c:pt idx="468">
                  <c:v>5.8116343999999998E-5</c:v>
                </c:pt>
                <c:pt idx="469">
                  <c:v>1.03519752E-4</c:v>
                </c:pt>
                <c:pt idx="470">
                  <c:v>9.5736312000000006E-5</c:v>
                </c:pt>
                <c:pt idx="471">
                  <c:v>5.1111251999999988E-5</c:v>
                </c:pt>
                <c:pt idx="472">
                  <c:v>8.821236000000003E-6</c:v>
                </c:pt>
                <c:pt idx="473">
                  <c:v>1.6604675999999998E-5</c:v>
                </c:pt>
                <c:pt idx="474">
                  <c:v>9.5736327999999997E-5</c:v>
                </c:pt>
                <c:pt idx="475">
                  <c:v>2.1741744400000001E-4</c:v>
                </c:pt>
                <c:pt idx="476">
                  <c:v>3.2327222400000002E-4</c:v>
                </c:pt>
                <c:pt idx="477">
                  <c:v>3.6374611999999992E-4</c:v>
                </c:pt>
                <c:pt idx="478">
                  <c:v>3.2379112800000001E-4</c:v>
                </c:pt>
                <c:pt idx="479">
                  <c:v>2.3557879599999998E-4</c:v>
                </c:pt>
                <c:pt idx="480">
                  <c:v>1.5333377599999998E-4</c:v>
                </c:pt>
                <c:pt idx="481">
                  <c:v>1.23756696E-4</c:v>
                </c:pt>
                <c:pt idx="482">
                  <c:v>1.5852271600000001E-4</c:v>
                </c:pt>
                <c:pt idx="483">
                  <c:v>2.2364416799999998E-4</c:v>
                </c:pt>
                <c:pt idx="484">
                  <c:v>2.6126411999999999E-4</c:v>
                </c:pt>
                <c:pt idx="485">
                  <c:v>2.3013035999999999E-4</c:v>
                </c:pt>
                <c:pt idx="486">
                  <c:v>1.3387516E-4</c:v>
                </c:pt>
                <c:pt idx="487">
                  <c:v>1.297239999999999E-5</c:v>
                </c:pt>
                <c:pt idx="488">
                  <c:v>-8.1985579999999995E-5</c:v>
                </c:pt>
                <c:pt idx="489">
                  <c:v>-1.1078430000000001E-4</c:v>
                </c:pt>
                <c:pt idx="490">
                  <c:v>-7.8612739999999996E-5</c:v>
                </c:pt>
                <c:pt idx="491">
                  <c:v>-3.4766028000000002E-5</c:v>
                </c:pt>
                <c:pt idx="492">
                  <c:v>-2.0236948000000001E-5</c:v>
                </c:pt>
                <c:pt idx="493">
                  <c:v>-4.3846708000000003E-5</c:v>
                </c:pt>
                <c:pt idx="494">
                  <c:v>-9.3141828000000007E-5</c:v>
                </c:pt>
                <c:pt idx="495">
                  <c:v>-1.24275596E-4</c:v>
                </c:pt>
                <c:pt idx="496">
                  <c:v>-9.2622948000000029E-5</c:v>
                </c:pt>
                <c:pt idx="497">
                  <c:v>-8.0000000005596425E-12</c:v>
                </c:pt>
                <c:pt idx="498">
                  <c:v>1.33356272E-4</c:v>
                </c:pt>
                <c:pt idx="499">
                  <c:v>2.7112317200000003E-4</c:v>
                </c:pt>
                <c:pt idx="500">
                  <c:v>3.6789727999999997E-4</c:v>
                </c:pt>
                <c:pt idx="501">
                  <c:v>3.9903103999999994E-4</c:v>
                </c:pt>
                <c:pt idx="502">
                  <c:v>3.7075120000000002E-4</c:v>
                </c:pt>
                <c:pt idx="503">
                  <c:v>2.9914354400000003E-4</c:v>
                </c:pt>
                <c:pt idx="504">
                  <c:v>2.2649808399999999E-4</c:v>
                </c:pt>
                <c:pt idx="505">
                  <c:v>1.96402104E-4</c:v>
                </c:pt>
                <c:pt idx="506">
                  <c:v>2.18195744E-4</c:v>
                </c:pt>
                <c:pt idx="507">
                  <c:v>2.76571564E-4</c:v>
                </c:pt>
                <c:pt idx="508">
                  <c:v>3.3287177999999996E-4</c:v>
                </c:pt>
                <c:pt idx="509">
                  <c:v>3.3702295999999999E-4</c:v>
                </c:pt>
                <c:pt idx="510">
                  <c:v>2.6930703999999999E-4</c:v>
                </c:pt>
                <c:pt idx="511">
                  <c:v>1.5073929999999999E-4</c:v>
                </c:pt>
                <c:pt idx="512">
                  <c:v>1.6604679999999999E-5</c:v>
                </c:pt>
                <c:pt idx="513">
                  <c:v>-9.6774099999999999E-5</c:v>
                </c:pt>
                <c:pt idx="514">
                  <c:v>-1.5333376000000002E-4</c:v>
                </c:pt>
                <c:pt idx="515">
                  <c:v>-1.5151762399999999E-4</c:v>
                </c:pt>
                <c:pt idx="516">
                  <c:v>-1.20902756E-4</c:v>
                </c:pt>
                <c:pt idx="517">
                  <c:v>-9.3920171999999999E-5</c:v>
                </c:pt>
                <c:pt idx="518">
                  <c:v>-9.3920171999999986E-5</c:v>
                </c:pt>
                <c:pt idx="519">
                  <c:v>-1.4088027199999999E-4</c:v>
                </c:pt>
                <c:pt idx="520">
                  <c:v>-2.2649810799999997E-4</c:v>
                </c:pt>
                <c:pt idx="521">
                  <c:v>-3.0537029599999997E-4</c:v>
                </c:pt>
                <c:pt idx="522">
                  <c:v>-3.4195245999999997E-4</c:v>
                </c:pt>
                <c:pt idx="523">
                  <c:v>-3.2171551999999996E-4</c:v>
                </c:pt>
                <c:pt idx="524">
                  <c:v>-2.5425903600000003E-4</c:v>
                </c:pt>
                <c:pt idx="525">
                  <c:v>-1.67603408E-4</c:v>
                </c:pt>
                <c:pt idx="526">
                  <c:v>-1.01444172E-4</c:v>
                </c:pt>
                <c:pt idx="527">
                  <c:v>-7.5499371999999994E-5</c:v>
                </c:pt>
                <c:pt idx="528">
                  <c:v>-8.8212312000000002E-5</c:v>
                </c:pt>
                <c:pt idx="529">
                  <c:v>-1.25053936E-4</c:v>
                </c:pt>
                <c:pt idx="530">
                  <c:v>-1.5644714400000001E-4</c:v>
                </c:pt>
                <c:pt idx="531">
                  <c:v>-1.53593216E-4</c:v>
                </c:pt>
                <c:pt idx="532">
                  <c:v>-9.5736316000000031E-5</c:v>
                </c:pt>
                <c:pt idx="533">
                  <c:v>1.3750744000000013E-5</c:v>
                </c:pt>
                <c:pt idx="534">
                  <c:v>1.5696604400000002E-4</c:v>
                </c:pt>
                <c:pt idx="535">
                  <c:v>2.8746838399999996E-4</c:v>
                </c:pt>
                <c:pt idx="536">
                  <c:v>3.5388708E-4</c:v>
                </c:pt>
                <c:pt idx="537">
                  <c:v>3.3650406399999996E-4</c:v>
                </c:pt>
                <c:pt idx="538">
                  <c:v>2.5503738399999999E-4</c:v>
                </c:pt>
                <c:pt idx="539">
                  <c:v>1.4555033199999996E-4</c:v>
                </c:pt>
                <c:pt idx="540">
                  <c:v>5.5521880000000007E-5</c:v>
                </c:pt>
                <c:pt idx="541">
                  <c:v>2.5166460000000001E-5</c:v>
                </c:pt>
                <c:pt idx="542">
                  <c:v>5.085181599999999E-5</c:v>
                </c:pt>
                <c:pt idx="543">
                  <c:v>1.20902776E-4</c:v>
                </c:pt>
                <c:pt idx="544">
                  <c:v>2.20011908E-4</c:v>
                </c:pt>
                <c:pt idx="545">
                  <c:v>3.2353166000000002E-4</c:v>
                </c:pt>
                <c:pt idx="546">
                  <c:v>4.1978685999999999E-4</c:v>
                </c:pt>
                <c:pt idx="547">
                  <c:v>5.1111255999999991E-4</c:v>
                </c:pt>
                <c:pt idx="548">
                  <c:v>5.8816861999999993E-4</c:v>
                </c:pt>
                <c:pt idx="549">
                  <c:v>6.4810112000000006E-4</c:v>
                </c:pt>
                <c:pt idx="550">
                  <c:v>6.9350452000000004E-4</c:v>
                </c:pt>
                <c:pt idx="551">
                  <c:v>7.0699582000000006E-4</c:v>
                </c:pt>
                <c:pt idx="552">
                  <c:v>6.7274868000000002E-4</c:v>
                </c:pt>
                <c:pt idx="553">
                  <c:v>5.8038518000000003E-4</c:v>
                </c:pt>
                <c:pt idx="554">
                  <c:v>4.2290023600000001E-4</c:v>
                </c:pt>
                <c:pt idx="555">
                  <c:v>2.2260637599999999E-4</c:v>
                </c:pt>
                <c:pt idx="556">
                  <c:v>3.4247135999999998E-5</c:v>
                </c:pt>
                <c:pt idx="557">
                  <c:v>-8.016943599999999E-5</c:v>
                </c:pt>
                <c:pt idx="558">
                  <c:v>-8.6136735999999976E-5</c:v>
                </c:pt>
                <c:pt idx="559">
                  <c:v>1.0118468000000024E-5</c:v>
                </c:pt>
                <c:pt idx="560">
                  <c:v>1.50998748E-4</c:v>
                </c:pt>
                <c:pt idx="561">
                  <c:v>2.6541530799999998E-4</c:v>
                </c:pt>
                <c:pt idx="562">
                  <c:v>3.0303526000000005E-4</c:v>
                </c:pt>
                <c:pt idx="563">
                  <c:v>2.6308027200000001E-4</c:v>
                </c:pt>
                <c:pt idx="564">
                  <c:v>1.9069428399999999E-4</c:v>
                </c:pt>
                <c:pt idx="565">
                  <c:v>1.4918258399999998E-4</c:v>
                </c:pt>
                <c:pt idx="566">
                  <c:v>1.7071676399999999E-4</c:v>
                </c:pt>
                <c:pt idx="567">
                  <c:v>2.4284332399999997E-4</c:v>
                </c:pt>
                <c:pt idx="568">
                  <c:v>3.2508835200000002E-4</c:v>
                </c:pt>
                <c:pt idx="569">
                  <c:v>3.7101064E-4</c:v>
                </c:pt>
                <c:pt idx="570">
                  <c:v>3.6737837999999996E-4</c:v>
                </c:pt>
                <c:pt idx="571">
                  <c:v>3.3468794E-4</c:v>
                </c:pt>
                <c:pt idx="572">
                  <c:v>3.0562975999999997E-4</c:v>
                </c:pt>
                <c:pt idx="573">
                  <c:v>3.1574821999999996E-4</c:v>
                </c:pt>
                <c:pt idx="574">
                  <c:v>3.8035078000000003E-4</c:v>
                </c:pt>
                <c:pt idx="575">
                  <c:v>4.7063868E-4</c:v>
                </c:pt>
                <c:pt idx="576">
                  <c:v>5.4458136000000001E-4</c:v>
                </c:pt>
                <c:pt idx="577">
                  <c:v>5.7675292000000005E-4</c:v>
                </c:pt>
                <c:pt idx="578">
                  <c:v>5.5132702000000003E-4</c:v>
                </c:pt>
                <c:pt idx="579">
                  <c:v>4.8101662000000003E-4</c:v>
                </c:pt>
                <c:pt idx="580">
                  <c:v>4.1018731999999998E-4</c:v>
                </c:pt>
                <c:pt idx="581">
                  <c:v>3.8035079999999995E-4</c:v>
                </c:pt>
                <c:pt idx="582">
                  <c:v>4.1044675999999997E-4</c:v>
                </c:pt>
                <c:pt idx="583">
                  <c:v>5.0670195999999999E-4</c:v>
                </c:pt>
                <c:pt idx="584">
                  <c:v>6.4784165999999998E-4</c:v>
                </c:pt>
                <c:pt idx="585">
                  <c:v>7.8612735999999993E-4</c:v>
                </c:pt>
                <c:pt idx="586">
                  <c:v>8.8108532000000012E-4</c:v>
                </c:pt>
                <c:pt idx="587">
                  <c:v>9.1533246000000004E-4</c:v>
                </c:pt>
                <c:pt idx="588">
                  <c:v>8.9743055999999999E-4</c:v>
                </c:pt>
                <c:pt idx="589">
                  <c:v>8.5773502000000001E-4</c:v>
                </c:pt>
                <c:pt idx="590">
                  <c:v>8.3308753999999994E-4</c:v>
                </c:pt>
                <c:pt idx="591">
                  <c:v>8.447626999999999E-4</c:v>
                </c:pt>
                <c:pt idx="592">
                  <c:v>8.8938777999999997E-4</c:v>
                </c:pt>
                <c:pt idx="593">
                  <c:v>9.4257461999999997E-4</c:v>
                </c:pt>
                <c:pt idx="594">
                  <c:v>9.8278905999999995E-4</c:v>
                </c:pt>
                <c:pt idx="595">
                  <c:v>9.9264808000000017E-4</c:v>
                </c:pt>
                <c:pt idx="596">
                  <c:v>9.5450923999999999E-4</c:v>
                </c:pt>
                <c:pt idx="597">
                  <c:v>8.6318351999999999E-4</c:v>
                </c:pt>
              </c:numCache>
            </c:numRef>
          </c:val>
          <c:smooth val="0"/>
        </c:ser>
        <c:ser>
          <c:idx val="20"/>
          <c:order val="20"/>
          <c:marker>
            <c:symbol val="none"/>
          </c:marker>
          <c:val>
            <c:numRef>
              <c:f>Sheet1!$DY$2:$DY$599</c:f>
              <c:numCache>
                <c:formatCode>0.00E+00</c:formatCode>
                <c:ptCount val="598"/>
                <c:pt idx="0">
                  <c:v>7.614799E-4</c:v>
                </c:pt>
                <c:pt idx="1">
                  <c:v>7.9391089999999997E-4</c:v>
                </c:pt>
                <c:pt idx="2">
                  <c:v>8.7952883999999998E-4</c:v>
                </c:pt>
                <c:pt idx="3">
                  <c:v>9.6281166000000001E-4</c:v>
                </c:pt>
                <c:pt idx="4">
                  <c:v>1.0510240800000001E-3</c:v>
                </c:pt>
                <c:pt idx="5">
                  <c:v>1.1394957800000001E-3</c:v>
                </c:pt>
                <c:pt idx="6">
                  <c:v>1.2209624000000001E-3</c:v>
                </c:pt>
                <c:pt idx="7">
                  <c:v>1.2757058000000001E-3</c:v>
                </c:pt>
                <c:pt idx="8">
                  <c:v>1.296721E-3</c:v>
                </c:pt>
                <c:pt idx="9">
                  <c:v>1.2772624000000001E-3</c:v>
                </c:pt>
                <c:pt idx="10">
                  <c:v>1.21110322E-3</c:v>
                </c:pt>
                <c:pt idx="11">
                  <c:v>1.102654E-3</c:v>
                </c:pt>
                <c:pt idx="12">
                  <c:v>9.7630285999999989E-4</c:v>
                </c:pt>
                <c:pt idx="13">
                  <c:v>8.7226427999999995E-4</c:v>
                </c:pt>
                <c:pt idx="14">
                  <c:v>8.1959623999999993E-4</c:v>
                </c:pt>
                <c:pt idx="15">
                  <c:v>8.2789857999999994E-4</c:v>
                </c:pt>
                <c:pt idx="16">
                  <c:v>8.9561459999999997E-4</c:v>
                </c:pt>
                <c:pt idx="17">
                  <c:v>9.9472373999999995E-4</c:v>
                </c:pt>
                <c:pt idx="18">
                  <c:v>1.0746337200000001E-3</c:v>
                </c:pt>
                <c:pt idx="19">
                  <c:v>1.10965916E-3</c:v>
                </c:pt>
                <c:pt idx="20">
                  <c:v>1.0769687199999999E-3</c:v>
                </c:pt>
                <c:pt idx="21">
                  <c:v>9.6177372000000002E-4</c:v>
                </c:pt>
                <c:pt idx="22">
                  <c:v>7.876840999999999E-4</c:v>
                </c:pt>
                <c:pt idx="23">
                  <c:v>5.9906542000000003E-4</c:v>
                </c:pt>
                <c:pt idx="24">
                  <c:v>4.4080218E-4</c:v>
                </c:pt>
                <c:pt idx="25">
                  <c:v>3.5310876000000003E-4</c:v>
                </c:pt>
                <c:pt idx="26">
                  <c:v>3.4714146000000003E-4</c:v>
                </c:pt>
                <c:pt idx="27">
                  <c:v>4.0396058000000004E-4</c:v>
                </c:pt>
                <c:pt idx="28">
                  <c:v>4.8931896000000005E-4</c:v>
                </c:pt>
                <c:pt idx="29">
                  <c:v>5.4873253999999992E-4</c:v>
                </c:pt>
                <c:pt idx="30">
                  <c:v>5.5106755999999996E-4</c:v>
                </c:pt>
                <c:pt idx="31">
                  <c:v>4.8490829999999998E-4</c:v>
                </c:pt>
                <c:pt idx="32">
                  <c:v>3.5233036800000003E-4</c:v>
                </c:pt>
                <c:pt idx="33">
                  <c:v>1.8965646800000002E-4</c:v>
                </c:pt>
                <c:pt idx="34">
                  <c:v>5.4224607999999984E-5</c:v>
                </c:pt>
                <c:pt idx="35">
                  <c:v>-1.1415735999999993E-5</c:v>
                </c:pt>
                <c:pt idx="36">
                  <c:v>3.009596400000001E-5</c:v>
                </c:pt>
                <c:pt idx="37">
                  <c:v>1.78759676E-4</c:v>
                </c:pt>
                <c:pt idx="38">
                  <c:v>3.8579919600000001E-4</c:v>
                </c:pt>
                <c:pt idx="39">
                  <c:v>5.9128201599999998E-4</c:v>
                </c:pt>
                <c:pt idx="40">
                  <c:v>7.4020518E-4</c:v>
                </c:pt>
                <c:pt idx="41">
                  <c:v>8.1933681999999991E-4</c:v>
                </c:pt>
                <c:pt idx="42">
                  <c:v>8.621457399999999E-4</c:v>
                </c:pt>
                <c:pt idx="43">
                  <c:v>8.9976562000000009E-4</c:v>
                </c:pt>
                <c:pt idx="44">
                  <c:v>9.5165531999999995E-4</c:v>
                </c:pt>
                <c:pt idx="45">
                  <c:v>1.0287113800000001E-3</c:v>
                </c:pt>
                <c:pt idx="46">
                  <c:v>1.1044702E-3</c:v>
                </c:pt>
                <c:pt idx="47">
                  <c:v>1.167516E-3</c:v>
                </c:pt>
                <c:pt idx="48">
                  <c:v>1.2466477999999999E-3</c:v>
                </c:pt>
                <c:pt idx="49">
                  <c:v>1.352762E-3</c:v>
                </c:pt>
                <c:pt idx="50">
                  <c:v>1.4817076000000001E-3</c:v>
                </c:pt>
                <c:pt idx="51">
                  <c:v>1.6155828E-3</c:v>
                </c:pt>
                <c:pt idx="52">
                  <c:v>1.6962711999999997E-3</c:v>
                </c:pt>
                <c:pt idx="53">
                  <c:v>1.6801853999999998E-3</c:v>
                </c:pt>
                <c:pt idx="54">
                  <c:v>1.5797789999999999E-3</c:v>
                </c:pt>
                <c:pt idx="55">
                  <c:v>1.4246291999999998E-3</c:v>
                </c:pt>
                <c:pt idx="56">
                  <c:v>1.2520962399999998E-3</c:v>
                </c:pt>
                <c:pt idx="57">
                  <c:v>1.0933140599999999E-3</c:v>
                </c:pt>
                <c:pt idx="58">
                  <c:v>9.4672587999999999E-4</c:v>
                </c:pt>
                <c:pt idx="59">
                  <c:v>8.1181287999999993E-4</c:v>
                </c:pt>
                <c:pt idx="60">
                  <c:v>7.0959030000000006E-4</c:v>
                </c:pt>
                <c:pt idx="61">
                  <c:v>6.5821960000000002E-4</c:v>
                </c:pt>
                <c:pt idx="62">
                  <c:v>6.6548414000000002E-4</c:v>
                </c:pt>
                <c:pt idx="63">
                  <c:v>7.1270367999999996E-4</c:v>
                </c:pt>
                <c:pt idx="64">
                  <c:v>7.5499369999999994E-4</c:v>
                </c:pt>
                <c:pt idx="65">
                  <c:v>7.5655040000000007E-4</c:v>
                </c:pt>
                <c:pt idx="66">
                  <c:v>7.1400092000000002E-4</c:v>
                </c:pt>
                <c:pt idx="67">
                  <c:v>6.4083658000000006E-4</c:v>
                </c:pt>
                <c:pt idx="68">
                  <c:v>5.6222384000000005E-4</c:v>
                </c:pt>
                <c:pt idx="69">
                  <c:v>4.9295122000000003E-4</c:v>
                </c:pt>
                <c:pt idx="70">
                  <c:v>4.2315970000000001E-4</c:v>
                </c:pt>
                <c:pt idx="71">
                  <c:v>3.4299025999999999E-4</c:v>
                </c:pt>
                <c:pt idx="72">
                  <c:v>2.6826923999999998E-4</c:v>
                </c:pt>
                <c:pt idx="73">
                  <c:v>2.2130913999999997E-4</c:v>
                </c:pt>
                <c:pt idx="74">
                  <c:v>2.2623866000000002E-4</c:v>
                </c:pt>
                <c:pt idx="75">
                  <c:v>2.9628962E-4</c:v>
                </c:pt>
                <c:pt idx="76">
                  <c:v>4.1122510000000001E-4</c:v>
                </c:pt>
                <c:pt idx="77">
                  <c:v>5.3420344E-4</c:v>
                </c:pt>
                <c:pt idx="78">
                  <c:v>6.3253423999999993E-4</c:v>
                </c:pt>
                <c:pt idx="79">
                  <c:v>6.8131045999999997E-4</c:v>
                </c:pt>
                <c:pt idx="80">
                  <c:v>6.8572107999999993E-4</c:v>
                </c:pt>
                <c:pt idx="81">
                  <c:v>6.7248921999999995E-4</c:v>
                </c:pt>
                <c:pt idx="82">
                  <c:v>6.4732278000000001E-4</c:v>
                </c:pt>
                <c:pt idx="83">
                  <c:v>6.2137797999999998E-4</c:v>
                </c:pt>
                <c:pt idx="84">
                  <c:v>6.0918394000000005E-4</c:v>
                </c:pt>
                <c:pt idx="85">
                  <c:v>5.959521000000001E-4</c:v>
                </c:pt>
                <c:pt idx="86">
                  <c:v>5.6871006000000003E-4</c:v>
                </c:pt>
                <c:pt idx="87">
                  <c:v>5.4224636E-4</c:v>
                </c:pt>
                <c:pt idx="88">
                  <c:v>5.2434444000000002E-4</c:v>
                </c:pt>
                <c:pt idx="89">
                  <c:v>5.2226884000000011E-4</c:v>
                </c:pt>
                <c:pt idx="90">
                  <c:v>5.5495928000000002E-4</c:v>
                </c:pt>
                <c:pt idx="91">
                  <c:v>6.2423189999999992E-4</c:v>
                </c:pt>
                <c:pt idx="92">
                  <c:v>7.1633594000000006E-4</c:v>
                </c:pt>
                <c:pt idx="93">
                  <c:v>8.2296914000000009E-4</c:v>
                </c:pt>
                <c:pt idx="94">
                  <c:v>9.2908344000000001E-4</c:v>
                </c:pt>
                <c:pt idx="95">
                  <c:v>1.00121006E-3</c:v>
                </c:pt>
                <c:pt idx="96">
                  <c:v>1.0061395799999999E-3</c:v>
                </c:pt>
                <c:pt idx="97">
                  <c:v>9.4828268000000005E-4</c:v>
                </c:pt>
                <c:pt idx="98">
                  <c:v>8.4787624000000014E-4</c:v>
                </c:pt>
                <c:pt idx="99">
                  <c:v>7.3060568000000005E-4</c:v>
                </c:pt>
                <c:pt idx="100">
                  <c:v>6.3175592000000002E-4</c:v>
                </c:pt>
                <c:pt idx="101">
                  <c:v>5.8090409999999996E-4</c:v>
                </c:pt>
                <c:pt idx="102">
                  <c:v>5.7156396000000004E-4</c:v>
                </c:pt>
                <c:pt idx="103">
                  <c:v>5.9647095999999995E-4</c:v>
                </c:pt>
                <c:pt idx="104">
                  <c:v>6.5225228000000005E-4</c:v>
                </c:pt>
                <c:pt idx="105">
                  <c:v>7.2230323999999989E-4</c:v>
                </c:pt>
                <c:pt idx="106">
                  <c:v>7.9987819999999992E-4</c:v>
                </c:pt>
                <c:pt idx="107">
                  <c:v>8.8653380000000006E-4</c:v>
                </c:pt>
                <c:pt idx="108">
                  <c:v>9.6800044000000009E-4</c:v>
                </c:pt>
                <c:pt idx="109">
                  <c:v>1.01859288E-3</c:v>
                </c:pt>
                <c:pt idx="110">
                  <c:v>1.0351975399999999E-3</c:v>
                </c:pt>
                <c:pt idx="111">
                  <c:v>1.0152200400000001E-3</c:v>
                </c:pt>
                <c:pt idx="112">
                  <c:v>9.5943876000000006E-4</c:v>
                </c:pt>
                <c:pt idx="113">
                  <c:v>8.8523665999999993E-4</c:v>
                </c:pt>
                <c:pt idx="114">
                  <c:v>8.1778009999999997E-4</c:v>
                </c:pt>
                <c:pt idx="115">
                  <c:v>7.7237669999999999E-4</c:v>
                </c:pt>
                <c:pt idx="116">
                  <c:v>7.6381491999999993E-4</c:v>
                </c:pt>
                <c:pt idx="117">
                  <c:v>7.9987818E-4</c:v>
                </c:pt>
                <c:pt idx="118">
                  <c:v>8.6136728E-4</c:v>
                </c:pt>
                <c:pt idx="119">
                  <c:v>9.2415363999999998E-4</c:v>
                </c:pt>
                <c:pt idx="120">
                  <c:v>9.7215158000000005E-4</c:v>
                </c:pt>
                <c:pt idx="121">
                  <c:v>9.9446410000000006E-4</c:v>
                </c:pt>
                <c:pt idx="122">
                  <c:v>9.8771845999999996E-4</c:v>
                </c:pt>
                <c:pt idx="123">
                  <c:v>9.5217416000000009E-4</c:v>
                </c:pt>
                <c:pt idx="124">
                  <c:v>8.9120394000000006E-4</c:v>
                </c:pt>
                <c:pt idx="125">
                  <c:v>8.1778009999999997E-4</c:v>
                </c:pt>
                <c:pt idx="126">
                  <c:v>7.5058307999999998E-4</c:v>
                </c:pt>
                <c:pt idx="127">
                  <c:v>6.9480175999999999E-4</c:v>
                </c:pt>
                <c:pt idx="128">
                  <c:v>6.6626248000000007E-4</c:v>
                </c:pt>
                <c:pt idx="129">
                  <c:v>6.7119200000000003E-4</c:v>
                </c:pt>
                <c:pt idx="130">
                  <c:v>6.9506122000000006E-4</c:v>
                </c:pt>
                <c:pt idx="131">
                  <c:v>7.2204380000000007E-4</c:v>
                </c:pt>
                <c:pt idx="132">
                  <c:v>7.5110197999999999E-4</c:v>
                </c:pt>
                <c:pt idx="133">
                  <c:v>7.7315506000000006E-4</c:v>
                </c:pt>
                <c:pt idx="134">
                  <c:v>7.8431132000000001E-4</c:v>
                </c:pt>
                <c:pt idx="135">
                  <c:v>7.8898138000000012E-4</c:v>
                </c:pt>
                <c:pt idx="136">
                  <c:v>7.6874444E-4</c:v>
                </c:pt>
                <c:pt idx="137">
                  <c:v>7.0699582000000006E-4</c:v>
                </c:pt>
                <c:pt idx="138">
                  <c:v>6.1904296000000005E-4</c:v>
                </c:pt>
                <c:pt idx="139">
                  <c:v>5.3524124000000001E-4</c:v>
                </c:pt>
                <c:pt idx="140">
                  <c:v>4.7945992000000002E-4</c:v>
                </c:pt>
                <c:pt idx="141">
                  <c:v>4.8568667999999998E-4</c:v>
                </c:pt>
                <c:pt idx="142">
                  <c:v>5.6948837999999994E-4</c:v>
                </c:pt>
                <c:pt idx="143">
                  <c:v>7.0492014000000003E-4</c:v>
                </c:pt>
                <c:pt idx="144">
                  <c:v>8.5617829999999997E-4</c:v>
                </c:pt>
                <c:pt idx="145">
                  <c:v>9.9965297999999995E-4</c:v>
                </c:pt>
                <c:pt idx="146">
                  <c:v>1.1164044799999999E-3</c:v>
                </c:pt>
                <c:pt idx="147">
                  <c:v>1.1841204E-3</c:v>
                </c:pt>
                <c:pt idx="148">
                  <c:v>1.1986496E-3</c:v>
                </c:pt>
                <c:pt idx="149">
                  <c:v>1.1651808399999997E-3</c:v>
                </c:pt>
                <c:pt idx="150">
                  <c:v>1.0834547799999999E-3</c:v>
                </c:pt>
                <c:pt idx="151">
                  <c:v>9.7085443999999992E-4</c:v>
                </c:pt>
                <c:pt idx="152">
                  <c:v>8.745992399999999E-4</c:v>
                </c:pt>
                <c:pt idx="153">
                  <c:v>8.3049305999999994E-4</c:v>
                </c:pt>
                <c:pt idx="154">
                  <c:v>8.4969221999999997E-4</c:v>
                </c:pt>
                <c:pt idx="155">
                  <c:v>9.3297507999999996E-4</c:v>
                </c:pt>
                <c:pt idx="156">
                  <c:v>1.0445378199999999E-3</c:v>
                </c:pt>
                <c:pt idx="157">
                  <c:v>1.1361230199999999E-3</c:v>
                </c:pt>
                <c:pt idx="158">
                  <c:v>1.188272E-3</c:v>
                </c:pt>
                <c:pt idx="159">
                  <c:v>1.1942394000000001E-3</c:v>
                </c:pt>
                <c:pt idx="160">
                  <c:v>1.1566193999999999E-3</c:v>
                </c:pt>
                <c:pt idx="161">
                  <c:v>1.09798406E-3</c:v>
                </c:pt>
                <c:pt idx="162">
                  <c:v>1.02092794E-3</c:v>
                </c:pt>
                <c:pt idx="163">
                  <c:v>9.2181887999999987E-4</c:v>
                </c:pt>
                <c:pt idx="164">
                  <c:v>8.2011515999999996E-4</c:v>
                </c:pt>
                <c:pt idx="165">
                  <c:v>7.3501622E-4</c:v>
                </c:pt>
                <c:pt idx="166">
                  <c:v>6.8338606E-4</c:v>
                </c:pt>
                <c:pt idx="167">
                  <c:v>6.8520220000000006E-4</c:v>
                </c:pt>
                <c:pt idx="168">
                  <c:v>7.2178436000000002E-4</c:v>
                </c:pt>
                <c:pt idx="169">
                  <c:v>7.6070156000000006E-4</c:v>
                </c:pt>
                <c:pt idx="170">
                  <c:v>7.7471173999999995E-4</c:v>
                </c:pt>
                <c:pt idx="171">
                  <c:v>7.2827053999999995E-4</c:v>
                </c:pt>
                <c:pt idx="172">
                  <c:v>6.1982127999999997E-4</c:v>
                </c:pt>
                <c:pt idx="173">
                  <c:v>4.8438941999999995E-4</c:v>
                </c:pt>
                <c:pt idx="174">
                  <c:v>3.4766031999999998E-4</c:v>
                </c:pt>
                <c:pt idx="175">
                  <c:v>2.4569725999999995E-4</c:v>
                </c:pt>
                <c:pt idx="176">
                  <c:v>2.2416307999999999E-4</c:v>
                </c:pt>
                <c:pt idx="177">
                  <c:v>2.8150107999999998E-4</c:v>
                </c:pt>
                <c:pt idx="178">
                  <c:v>3.8891256000000003E-4</c:v>
                </c:pt>
                <c:pt idx="179">
                  <c:v>5.155232E-4</c:v>
                </c:pt>
                <c:pt idx="180">
                  <c:v>6.0736779999999999E-4</c:v>
                </c:pt>
                <c:pt idx="181">
                  <c:v>6.2189689999999991E-4</c:v>
                </c:pt>
                <c:pt idx="182">
                  <c:v>5.6689391999999996E-4</c:v>
                </c:pt>
                <c:pt idx="183">
                  <c:v>4.7297374000000004E-4</c:v>
                </c:pt>
                <c:pt idx="184">
                  <c:v>3.7464293999999994E-4</c:v>
                </c:pt>
                <c:pt idx="185">
                  <c:v>3.0874313999999998E-4</c:v>
                </c:pt>
                <c:pt idx="186">
                  <c:v>2.8980341999999999E-4</c:v>
                </c:pt>
                <c:pt idx="187">
                  <c:v>3.1081872000000003E-4</c:v>
                </c:pt>
                <c:pt idx="188">
                  <c:v>3.7075120000000002E-4</c:v>
                </c:pt>
                <c:pt idx="189">
                  <c:v>4.6415247999999994E-4</c:v>
                </c:pt>
                <c:pt idx="190">
                  <c:v>5.7415844000000005E-4</c:v>
                </c:pt>
                <c:pt idx="191">
                  <c:v>6.8546163999999988E-4</c:v>
                </c:pt>
                <c:pt idx="192">
                  <c:v>7.7133892E-4</c:v>
                </c:pt>
                <c:pt idx="193">
                  <c:v>8.0662385999999994E-4</c:v>
                </c:pt>
                <c:pt idx="194">
                  <c:v>7.9624594000000004E-4</c:v>
                </c:pt>
                <c:pt idx="195">
                  <c:v>7.6459328000000001E-4</c:v>
                </c:pt>
                <c:pt idx="196">
                  <c:v>7.3112448000000002E-4</c:v>
                </c:pt>
                <c:pt idx="197">
                  <c:v>7.228221399999999E-4</c:v>
                </c:pt>
                <c:pt idx="198">
                  <c:v>7.4798859999999998E-4</c:v>
                </c:pt>
                <c:pt idx="199">
                  <c:v>7.8846248000000001E-4</c:v>
                </c:pt>
                <c:pt idx="200">
                  <c:v>8.4035207999999994E-4</c:v>
                </c:pt>
                <c:pt idx="201">
                  <c:v>9.179269800000001E-4</c:v>
                </c:pt>
                <c:pt idx="202">
                  <c:v>1.0224845600000001E-3</c:v>
                </c:pt>
                <c:pt idx="203">
                  <c:v>1.14546294E-3</c:v>
                </c:pt>
                <c:pt idx="204">
                  <c:v>1.2689602799999999E-3</c:v>
                </c:pt>
                <c:pt idx="205">
                  <c:v>1.3532807999999999E-3</c:v>
                </c:pt>
                <c:pt idx="206">
                  <c:v>1.3724799999999999E-3</c:v>
                </c:pt>
                <c:pt idx="207">
                  <c:v>1.3338222E-3</c:v>
                </c:pt>
                <c:pt idx="208">
                  <c:v>1.2593605999999999E-3</c:v>
                </c:pt>
                <c:pt idx="209">
                  <c:v>1.1755588E-3</c:v>
                </c:pt>
                <c:pt idx="210">
                  <c:v>1.1099186000000001E-3</c:v>
                </c:pt>
                <c:pt idx="211">
                  <c:v>1.068407E-3</c:v>
                </c:pt>
                <c:pt idx="212">
                  <c:v>1.0331221000000001E-3</c:v>
                </c:pt>
                <c:pt idx="213">
                  <c:v>9.8719980000000008E-4</c:v>
                </c:pt>
                <c:pt idx="214">
                  <c:v>9.2026222000000013E-4</c:v>
                </c:pt>
                <c:pt idx="215">
                  <c:v>8.2063412000000016E-4</c:v>
                </c:pt>
                <c:pt idx="216">
                  <c:v>6.906506E-4</c:v>
                </c:pt>
                <c:pt idx="217">
                  <c:v>5.5625651999999996E-4</c:v>
                </c:pt>
                <c:pt idx="218">
                  <c:v>4.4832613999999996E-4</c:v>
                </c:pt>
                <c:pt idx="219">
                  <c:v>3.7879408000000001E-4</c:v>
                </c:pt>
                <c:pt idx="220">
                  <c:v>3.5674099999999999E-4</c:v>
                </c:pt>
                <c:pt idx="221">
                  <c:v>3.7360512000000001E-4</c:v>
                </c:pt>
                <c:pt idx="222">
                  <c:v>4.0266329999999998E-4</c:v>
                </c:pt>
                <c:pt idx="223">
                  <c:v>4.2523528000000001E-4</c:v>
                </c:pt>
                <c:pt idx="224">
                  <c:v>4.4962339999999999E-4</c:v>
                </c:pt>
                <c:pt idx="225">
                  <c:v>4.7790324000000008E-4</c:v>
                </c:pt>
                <c:pt idx="226">
                  <c:v>5.0410750000000001E-4</c:v>
                </c:pt>
                <c:pt idx="227">
                  <c:v>5.2616057999999998E-4</c:v>
                </c:pt>
                <c:pt idx="228">
                  <c:v>5.4276526E-4</c:v>
                </c:pt>
                <c:pt idx="229">
                  <c:v>5.6559668000000002E-4</c:v>
                </c:pt>
                <c:pt idx="230">
                  <c:v>6.2449135999999999E-4</c:v>
                </c:pt>
                <c:pt idx="231">
                  <c:v>7.4202130000000004E-4</c:v>
                </c:pt>
                <c:pt idx="232">
                  <c:v>9.0236021999999993E-4</c:v>
                </c:pt>
                <c:pt idx="233">
                  <c:v>1.0632180399999999E-3</c:v>
                </c:pt>
                <c:pt idx="234">
                  <c:v>1.1682945400000001E-3</c:v>
                </c:pt>
                <c:pt idx="235">
                  <c:v>1.17659688E-3</c:v>
                </c:pt>
                <c:pt idx="236">
                  <c:v>1.0808605600000003E-3</c:v>
                </c:pt>
                <c:pt idx="237">
                  <c:v>9.1870550000000008E-4</c:v>
                </c:pt>
                <c:pt idx="238">
                  <c:v>7.3787017999999999E-4</c:v>
                </c:pt>
                <c:pt idx="239">
                  <c:v>5.7753125999999999E-4</c:v>
                </c:pt>
                <c:pt idx="240">
                  <c:v>4.6804419999999999E-4</c:v>
                </c:pt>
                <c:pt idx="241">
                  <c:v>4.2186246000000001E-4</c:v>
                </c:pt>
                <c:pt idx="242">
                  <c:v>4.3275928000000003E-4</c:v>
                </c:pt>
                <c:pt idx="243">
                  <c:v>4.9606458000000001E-4</c:v>
                </c:pt>
                <c:pt idx="244">
                  <c:v>5.9776820000000011E-4</c:v>
                </c:pt>
                <c:pt idx="245">
                  <c:v>7.1062807999999994E-4</c:v>
                </c:pt>
                <c:pt idx="246">
                  <c:v>8.2374734000000005E-4</c:v>
                </c:pt>
                <c:pt idx="247">
                  <c:v>9.3271558000000004E-4</c:v>
                </c:pt>
                <c:pt idx="248">
                  <c:v>1.0333814E-3</c:v>
                </c:pt>
                <c:pt idx="249">
                  <c:v>1.1304149E-3</c:v>
                </c:pt>
                <c:pt idx="250">
                  <c:v>1.2284862000000001E-3</c:v>
                </c:pt>
                <c:pt idx="251">
                  <c:v>1.3317466E-3</c:v>
                </c:pt>
                <c:pt idx="252">
                  <c:v>1.4505738E-3</c:v>
                </c:pt>
                <c:pt idx="253">
                  <c:v>1.5904161999999999E-3</c:v>
                </c:pt>
                <c:pt idx="254">
                  <c:v>1.7606141999999998E-3</c:v>
                </c:pt>
                <c:pt idx="255">
                  <c:v>1.9694700000000001E-3</c:v>
                </c:pt>
                <c:pt idx="256">
                  <c:v>2.2190589999999998E-3</c:v>
                </c:pt>
                <c:pt idx="257">
                  <c:v>2.5109379999999999E-3</c:v>
                </c:pt>
                <c:pt idx="258">
                  <c:v>2.8438097999999999E-3</c:v>
                </c:pt>
                <c:pt idx="259">
                  <c:v>3.2153392000000003E-3</c:v>
                </c:pt>
                <c:pt idx="260">
                  <c:v>3.6403149999999994E-3</c:v>
                </c:pt>
                <c:pt idx="261">
                  <c:v>4.1335256000000001E-3</c:v>
                </c:pt>
                <c:pt idx="262">
                  <c:v>4.6962682000000009E-3</c:v>
                </c:pt>
                <c:pt idx="263">
                  <c:v>5.3238729999999998E-3</c:v>
                </c:pt>
                <c:pt idx="264">
                  <c:v>6.0002540000000009E-3</c:v>
                </c:pt>
                <c:pt idx="265">
                  <c:v>6.6950555999999994E-3</c:v>
                </c:pt>
                <c:pt idx="266">
                  <c:v>7.3916735999999999E-3</c:v>
                </c:pt>
                <c:pt idx="267">
                  <c:v>8.1043774000000013E-3</c:v>
                </c:pt>
                <c:pt idx="268">
                  <c:v>8.8645606000000016E-3</c:v>
                </c:pt>
                <c:pt idx="269">
                  <c:v>9.6986868E-3</c:v>
                </c:pt>
                <c:pt idx="270">
                  <c:v>1.0609867399999999E-2</c:v>
                </c:pt>
                <c:pt idx="271">
                  <c:v>1.1568527199999998E-2</c:v>
                </c:pt>
                <c:pt idx="272">
                  <c:v>1.2518106000000001E-2</c:v>
                </c:pt>
                <c:pt idx="273">
                  <c:v>1.3415276E-2</c:v>
                </c:pt>
                <c:pt idx="274">
                  <c:v>1.4236947999999999E-2</c:v>
                </c:pt>
                <c:pt idx="275">
                  <c:v>1.4974300000000001E-2</c:v>
                </c:pt>
                <c:pt idx="276">
                  <c:v>1.5639006E-2</c:v>
                </c:pt>
                <c:pt idx="277">
                  <c:v>1.6252860000000001E-2</c:v>
                </c:pt>
                <c:pt idx="278">
                  <c:v>1.6821311999999998E-2</c:v>
                </c:pt>
                <c:pt idx="279">
                  <c:v>1.7349547999999999E-2</c:v>
                </c:pt>
                <c:pt idx="280">
                  <c:v>1.7846910000000001E-2</c:v>
                </c:pt>
                <c:pt idx="281">
                  <c:v>1.8301203999999998E-2</c:v>
                </c:pt>
                <c:pt idx="282">
                  <c:v>1.8687781999999997E-2</c:v>
                </c:pt>
                <c:pt idx="283">
                  <c:v>1.8983551999999997E-2</c:v>
                </c:pt>
                <c:pt idx="284">
                  <c:v>1.9172430000000001E-2</c:v>
                </c:pt>
                <c:pt idx="285">
                  <c:v>1.9262718000000002E-2</c:v>
                </c:pt>
                <c:pt idx="286">
                  <c:v>1.9279322000000002E-2</c:v>
                </c:pt>
                <c:pt idx="287">
                  <c:v>1.9243778E-2</c:v>
                </c:pt>
                <c:pt idx="288">
                  <c:v>1.9172169999999999E-2</c:v>
                </c:pt>
                <c:pt idx="289">
                  <c:v>1.9070205999999999E-2</c:v>
                </c:pt>
                <c:pt idx="290">
                  <c:v>1.8924396E-2</c:v>
                </c:pt>
                <c:pt idx="291">
                  <c:v>1.8731367999999998E-2</c:v>
                </c:pt>
                <c:pt idx="292">
                  <c:v>1.8496825999999997E-2</c:v>
                </c:pt>
                <c:pt idx="293">
                  <c:v>1.8218437999999997E-2</c:v>
                </c:pt>
                <c:pt idx="294">
                  <c:v>1.7889458000000004E-2</c:v>
                </c:pt>
                <c:pt idx="295">
                  <c:v>1.7508848E-2</c:v>
                </c:pt>
                <c:pt idx="296">
                  <c:v>1.705663E-2</c:v>
                </c:pt>
                <c:pt idx="297">
                  <c:v>1.6518016E-2</c:v>
                </c:pt>
                <c:pt idx="298">
                  <c:v>1.5918172000000001E-2</c:v>
                </c:pt>
                <c:pt idx="299">
                  <c:v>1.5297053999999999E-2</c:v>
                </c:pt>
                <c:pt idx="300">
                  <c:v>1.4685276000000001E-2</c:v>
                </c:pt>
                <c:pt idx="301">
                  <c:v>1.4116566000000001E-2</c:v>
                </c:pt>
                <c:pt idx="302">
                  <c:v>1.360312E-2</c:v>
                </c:pt>
                <c:pt idx="303">
                  <c:v>1.3117434000000001E-2</c:v>
                </c:pt>
                <c:pt idx="304">
                  <c:v>1.2639012E-2</c:v>
                </c:pt>
                <c:pt idx="305">
                  <c:v>1.2166555999999999E-2</c:v>
                </c:pt>
                <c:pt idx="306">
                  <c:v>1.1703959999999999E-2</c:v>
                </c:pt>
                <c:pt idx="307">
                  <c:v>1.1270161999999999E-2</c:v>
                </c:pt>
                <c:pt idx="308">
                  <c:v>1.087606E-2</c:v>
                </c:pt>
                <c:pt idx="309">
                  <c:v>1.05053084E-2</c:v>
                </c:pt>
                <c:pt idx="310">
                  <c:v>1.0141303400000001E-2</c:v>
                </c:pt>
                <c:pt idx="311">
                  <c:v>9.7728865999999991E-3</c:v>
                </c:pt>
                <c:pt idx="312">
                  <c:v>9.4034328E-3</c:v>
                </c:pt>
                <c:pt idx="313">
                  <c:v>9.0500652000000004E-3</c:v>
                </c:pt>
                <c:pt idx="314">
                  <c:v>8.7252362E-3</c:v>
                </c:pt>
                <c:pt idx="315">
                  <c:v>8.4222010000000007E-3</c:v>
                </c:pt>
                <c:pt idx="316">
                  <c:v>8.1295436000000006E-3</c:v>
                </c:pt>
                <c:pt idx="317">
                  <c:v>7.8350701999999987E-3</c:v>
                </c:pt>
                <c:pt idx="318">
                  <c:v>7.5538286000000014E-3</c:v>
                </c:pt>
                <c:pt idx="319">
                  <c:v>7.3068342000000008E-3</c:v>
                </c:pt>
                <c:pt idx="320">
                  <c:v>7.1039457999999998E-3</c:v>
                </c:pt>
                <c:pt idx="321">
                  <c:v>6.9493148000000001E-3</c:v>
                </c:pt>
                <c:pt idx="322">
                  <c:v>6.8164773999999997E-3</c:v>
                </c:pt>
                <c:pt idx="323">
                  <c:v>6.664700400000001E-3</c:v>
                </c:pt>
                <c:pt idx="324">
                  <c:v>6.4727088E-3</c:v>
                </c:pt>
                <c:pt idx="325">
                  <c:v>6.2337572000000004E-3</c:v>
                </c:pt>
                <c:pt idx="326">
                  <c:v>5.9590018000000005E-3</c:v>
                </c:pt>
                <c:pt idx="327">
                  <c:v>5.6782789999999996E-3</c:v>
                </c:pt>
                <c:pt idx="328">
                  <c:v>5.3934049999999996E-3</c:v>
                </c:pt>
                <c:pt idx="329">
                  <c:v>5.0937426000000003E-3</c:v>
                </c:pt>
                <c:pt idx="330">
                  <c:v>4.7813672E-3</c:v>
                </c:pt>
                <c:pt idx="331">
                  <c:v>4.4632839999999997E-3</c:v>
                </c:pt>
                <c:pt idx="332">
                  <c:v>4.1729618000000005E-3</c:v>
                </c:pt>
                <c:pt idx="333">
                  <c:v>3.9677383999999994E-3</c:v>
                </c:pt>
                <c:pt idx="334">
                  <c:v>3.8758937999999999E-3</c:v>
                </c:pt>
                <c:pt idx="335">
                  <c:v>3.8722616000000003E-3</c:v>
                </c:pt>
                <c:pt idx="336">
                  <c:v>3.8963901999999996E-3</c:v>
                </c:pt>
                <c:pt idx="337">
                  <c:v>3.8800449999999999E-3</c:v>
                </c:pt>
                <c:pt idx="338">
                  <c:v>3.7661474000000002E-3</c:v>
                </c:pt>
                <c:pt idx="339">
                  <c:v>3.5453570000000003E-3</c:v>
                </c:pt>
                <c:pt idx="340">
                  <c:v>3.2687854000000003E-3</c:v>
                </c:pt>
                <c:pt idx="341">
                  <c:v>2.9958462E-3</c:v>
                </c:pt>
                <c:pt idx="342">
                  <c:v>2.7483327999999999E-3</c:v>
                </c:pt>
                <c:pt idx="343">
                  <c:v>2.537142E-3</c:v>
                </c:pt>
                <c:pt idx="344">
                  <c:v>2.3607173999999997E-3</c:v>
                </c:pt>
                <c:pt idx="345">
                  <c:v>2.1977839999999999E-3</c:v>
                </c:pt>
                <c:pt idx="346">
                  <c:v>2.0428933999999998E-3</c:v>
                </c:pt>
                <c:pt idx="347">
                  <c:v>1.9046075999999998E-3</c:v>
                </c:pt>
                <c:pt idx="348">
                  <c:v>1.7676192000000001E-3</c:v>
                </c:pt>
                <c:pt idx="349">
                  <c:v>1.6093559999999999E-3</c:v>
                </c:pt>
                <c:pt idx="350">
                  <c:v>1.4261857799999999E-3</c:v>
                </c:pt>
                <c:pt idx="351">
                  <c:v>1.22303808E-3</c:v>
                </c:pt>
                <c:pt idx="352">
                  <c:v>1.00873396E-3</c:v>
                </c:pt>
                <c:pt idx="353">
                  <c:v>8.0818060000000002E-4</c:v>
                </c:pt>
                <c:pt idx="354">
                  <c:v>6.4602555999999998E-4</c:v>
                </c:pt>
                <c:pt idx="355">
                  <c:v>5.1240982E-4</c:v>
                </c:pt>
                <c:pt idx="356">
                  <c:v>3.8320470000000002E-4</c:v>
                </c:pt>
                <c:pt idx="357">
                  <c:v>2.7086370799999997E-4</c:v>
                </c:pt>
                <c:pt idx="358">
                  <c:v>1.8939703599999999E-4</c:v>
                </c:pt>
                <c:pt idx="359">
                  <c:v>1.34134596E-4</c:v>
                </c:pt>
                <c:pt idx="360">
                  <c:v>1.2194055599999999E-4</c:v>
                </c:pt>
                <c:pt idx="361">
                  <c:v>1.4632867599999999E-4</c:v>
                </c:pt>
                <c:pt idx="362">
                  <c:v>1.5514990799999999E-4</c:v>
                </c:pt>
                <c:pt idx="363">
                  <c:v>1.3854523599999999E-4</c:v>
                </c:pt>
                <c:pt idx="364">
                  <c:v>1.21421676E-4</c:v>
                </c:pt>
                <c:pt idx="365">
                  <c:v>1.0689257600000001E-4</c:v>
                </c:pt>
                <c:pt idx="366">
                  <c:v>1.20643316E-4</c:v>
                </c:pt>
                <c:pt idx="367">
                  <c:v>1.86543116E-4</c:v>
                </c:pt>
                <c:pt idx="368">
                  <c:v>2.6800979999999999E-4</c:v>
                </c:pt>
                <c:pt idx="369">
                  <c:v>3.2275332000000003E-4</c:v>
                </c:pt>
                <c:pt idx="370">
                  <c:v>3.3624461999999999E-4</c:v>
                </c:pt>
                <c:pt idx="371">
                  <c:v>2.9369514800000002E-4</c:v>
                </c:pt>
                <c:pt idx="372">
                  <c:v>2.1196902E-4</c:v>
                </c:pt>
                <c:pt idx="373">
                  <c:v>1.4062080800000002E-4</c:v>
                </c:pt>
                <c:pt idx="374">
                  <c:v>1.0351974800000002E-4</c:v>
                </c:pt>
                <c:pt idx="375">
                  <c:v>9.8071348000000009E-5</c:v>
                </c:pt>
                <c:pt idx="376">
                  <c:v>1.1104373999999998E-4</c:v>
                </c:pt>
                <c:pt idx="377">
                  <c:v>1.05595332E-4</c:v>
                </c:pt>
                <c:pt idx="378">
                  <c:v>5.7338003999999983E-5</c:v>
                </c:pt>
                <c:pt idx="379">
                  <c:v>-2.5425896000000013E-5</c:v>
                </c:pt>
                <c:pt idx="380">
                  <c:v>-1.20902776E-4</c:v>
                </c:pt>
                <c:pt idx="381">
                  <c:v>-2.02628896E-4</c:v>
                </c:pt>
                <c:pt idx="382">
                  <c:v>-2.5711298000000003E-4</c:v>
                </c:pt>
                <c:pt idx="383">
                  <c:v>-2.9110066000000005E-4</c:v>
                </c:pt>
                <c:pt idx="384">
                  <c:v>-3.0692699999999997E-4</c:v>
                </c:pt>
                <c:pt idx="385">
                  <c:v>-3.0199747999999995E-4</c:v>
                </c:pt>
                <c:pt idx="386">
                  <c:v>-2.7216095999999998E-4</c:v>
                </c:pt>
                <c:pt idx="387">
                  <c:v>-2.0729895599999999E-4</c:v>
                </c:pt>
                <c:pt idx="388">
                  <c:v>-1.1830830000000001E-4</c:v>
                </c:pt>
                <c:pt idx="389">
                  <c:v>-3.0614872000000001E-5</c:v>
                </c:pt>
                <c:pt idx="390">
                  <c:v>4.4884487999999994E-5</c:v>
                </c:pt>
                <c:pt idx="391">
                  <c:v>9.7033547999999996E-5</c:v>
                </c:pt>
                <c:pt idx="392">
                  <c:v>1.15194904E-4</c:v>
                </c:pt>
                <c:pt idx="393">
                  <c:v>1.0611422400000001E-4</c:v>
                </c:pt>
                <c:pt idx="394">
                  <c:v>7.1607639999999984E-5</c:v>
                </c:pt>
                <c:pt idx="395">
                  <c:v>1.0637359999999998E-5</c:v>
                </c:pt>
                <c:pt idx="396">
                  <c:v>-5.6819119999999994E-5</c:v>
                </c:pt>
                <c:pt idx="397">
                  <c:v>-1.0922761999999999E-4</c:v>
                </c:pt>
                <c:pt idx="398">
                  <c:v>-1.3906413599999999E-4</c:v>
                </c:pt>
                <c:pt idx="399">
                  <c:v>-1.3880468800000001E-4</c:v>
                </c:pt>
                <c:pt idx="400">
                  <c:v>-1.167516E-4</c:v>
                </c:pt>
                <c:pt idx="401">
                  <c:v>-9.1066251999999994E-5</c:v>
                </c:pt>
                <c:pt idx="402">
                  <c:v>-6.4602547999999995E-5</c:v>
                </c:pt>
                <c:pt idx="403">
                  <c:v>-3.9954992000000004E-5</c:v>
                </c:pt>
                <c:pt idx="404">
                  <c:v>-1.6345224000000003E-5</c:v>
                </c:pt>
                <c:pt idx="405">
                  <c:v>1.2712952E-5</c:v>
                </c:pt>
                <c:pt idx="406">
                  <c:v>4.7997884E-5</c:v>
                </c:pt>
                <c:pt idx="407">
                  <c:v>8.8471780000000014E-5</c:v>
                </c:pt>
                <c:pt idx="408">
                  <c:v>1.38026344E-4</c:v>
                </c:pt>
                <c:pt idx="409">
                  <c:v>1.8498642400000001E-4</c:v>
                </c:pt>
                <c:pt idx="410">
                  <c:v>2.0626115999999999E-4</c:v>
                </c:pt>
                <c:pt idx="411">
                  <c:v>1.84467524E-4</c:v>
                </c:pt>
                <c:pt idx="412">
                  <c:v>1.0870870399999998E-4</c:v>
                </c:pt>
                <c:pt idx="413">
                  <c:v>2.5944839999999973E-6</c:v>
                </c:pt>
                <c:pt idx="414">
                  <c:v>-8.8731195999999991E-5</c:v>
                </c:pt>
                <c:pt idx="415">
                  <c:v>-1.2972398000000001E-4</c:v>
                </c:pt>
                <c:pt idx="416">
                  <c:v>-1.1986495599999999E-4</c:v>
                </c:pt>
                <c:pt idx="417">
                  <c:v>-8.224500000000001E-5</c:v>
                </c:pt>
                <c:pt idx="418">
                  <c:v>-6.0451379999999994E-5</c:v>
                </c:pt>
                <c:pt idx="419">
                  <c:v>-8.8731220000000003E-5</c:v>
                </c:pt>
                <c:pt idx="420">
                  <c:v>-1.55409356E-4</c:v>
                </c:pt>
                <c:pt idx="421">
                  <c:v>-2.2182804400000005E-4</c:v>
                </c:pt>
                <c:pt idx="422">
                  <c:v>-2.5036731999999995E-4</c:v>
                </c:pt>
                <c:pt idx="423">
                  <c:v>-2.2260638000000003E-4</c:v>
                </c:pt>
                <c:pt idx="424">
                  <c:v>-1.4451253199999998E-4</c:v>
                </c:pt>
                <c:pt idx="425">
                  <c:v>-5.3446284E-5</c:v>
                </c:pt>
                <c:pt idx="426">
                  <c:v>2.1015292000000007E-5</c:v>
                </c:pt>
                <c:pt idx="427">
                  <c:v>6.7715928000000003E-5</c:v>
                </c:pt>
                <c:pt idx="428">
                  <c:v>8.1726119999999991E-5</c:v>
                </c:pt>
                <c:pt idx="429">
                  <c:v>6.8753719999999993E-5</c:v>
                </c:pt>
                <c:pt idx="430">
                  <c:v>5.1630152000000001E-5</c:v>
                </c:pt>
                <c:pt idx="431">
                  <c:v>4.3068368000000002E-5</c:v>
                </c:pt>
                <c:pt idx="432">
                  <c:v>4.2549472E-5</c:v>
                </c:pt>
                <c:pt idx="433">
                  <c:v>5.3705739999999999E-5</c:v>
                </c:pt>
                <c:pt idx="434">
                  <c:v>6.7197036000000006E-5</c:v>
                </c:pt>
                <c:pt idx="435">
                  <c:v>7.0829307999999998E-5</c:v>
                </c:pt>
                <c:pt idx="436">
                  <c:v>6.8234827999999996E-5</c:v>
                </c:pt>
                <c:pt idx="437">
                  <c:v>6.6159244000000002E-5</c:v>
                </c:pt>
                <c:pt idx="438">
                  <c:v>7.0050964000000006E-5</c:v>
                </c:pt>
                <c:pt idx="439">
                  <c:v>8.9769020000000002E-5</c:v>
                </c:pt>
                <c:pt idx="440">
                  <c:v>1.1856774799999998E-4</c:v>
                </c:pt>
                <c:pt idx="441">
                  <c:v>1.50220396E-4</c:v>
                </c:pt>
                <c:pt idx="442">
                  <c:v>1.8265140000000001E-4</c:v>
                </c:pt>
                <c:pt idx="443">
                  <c:v>2.0833673999999996E-4</c:v>
                </c:pt>
                <c:pt idx="444">
                  <c:v>2.3168706000000001E-4</c:v>
                </c:pt>
                <c:pt idx="445">
                  <c:v>2.6230192E-4</c:v>
                </c:pt>
                <c:pt idx="446">
                  <c:v>2.9628962E-4</c:v>
                </c:pt>
                <c:pt idx="447">
                  <c:v>3.3546625999999997E-4</c:v>
                </c:pt>
                <c:pt idx="448">
                  <c:v>3.7983188000000002E-4</c:v>
                </c:pt>
                <c:pt idx="449">
                  <c:v>4.1407902000000001E-4</c:v>
                </c:pt>
                <c:pt idx="450">
                  <c:v>4.3224038000000002E-4</c:v>
                </c:pt>
                <c:pt idx="451">
                  <c:v>4.3068368E-4</c:v>
                </c:pt>
                <c:pt idx="452">
                  <c:v>4.1978685999999999E-4</c:v>
                </c:pt>
                <c:pt idx="453">
                  <c:v>4.2315968000000009E-4</c:v>
                </c:pt>
                <c:pt idx="454">
                  <c:v>4.3846710000000004E-4</c:v>
                </c:pt>
                <c:pt idx="455">
                  <c:v>4.5066116E-4</c:v>
                </c:pt>
                <c:pt idx="456">
                  <c:v>4.5714737999999998E-4</c:v>
                </c:pt>
                <c:pt idx="457">
                  <c:v>4.3587265999999998E-4</c:v>
                </c:pt>
                <c:pt idx="458">
                  <c:v>3.8450196E-4</c:v>
                </c:pt>
                <c:pt idx="459">
                  <c:v>3.4402807999999997E-4</c:v>
                </c:pt>
                <c:pt idx="460">
                  <c:v>3.2456948000000001E-4</c:v>
                </c:pt>
                <c:pt idx="461">
                  <c:v>3.1445099999999999E-4</c:v>
                </c:pt>
                <c:pt idx="462">
                  <c:v>3.1548878000000003E-4</c:v>
                </c:pt>
                <c:pt idx="463">
                  <c:v>3.0147858E-4</c:v>
                </c:pt>
                <c:pt idx="464">
                  <c:v>2.5399958800000001E-4</c:v>
                </c:pt>
                <c:pt idx="465">
                  <c:v>1.9510489199999999E-4</c:v>
                </c:pt>
                <c:pt idx="466">
                  <c:v>1.3984246399999998E-4</c:v>
                </c:pt>
                <c:pt idx="467">
                  <c:v>8.5098940000000002E-5</c:v>
                </c:pt>
                <c:pt idx="468">
                  <c:v>4.3587264000000003E-5</c:v>
                </c:pt>
                <c:pt idx="469">
                  <c:v>1.2453503999999994E-5</c:v>
                </c:pt>
                <c:pt idx="470">
                  <c:v>-1.2712952000000004E-5</c:v>
                </c:pt>
                <c:pt idx="471">
                  <c:v>-2.4907007999999999E-5</c:v>
                </c:pt>
                <c:pt idx="472">
                  <c:v>-1.6864120000000001E-5</c:v>
                </c:pt>
                <c:pt idx="473">
                  <c:v>8.0428879999999994E-6</c:v>
                </c:pt>
                <c:pt idx="474">
                  <c:v>3.3728240000000003E-5</c:v>
                </c:pt>
                <c:pt idx="475">
                  <c:v>4.6960088000000005E-5</c:v>
                </c:pt>
                <c:pt idx="476">
                  <c:v>3.2431000000000002E-5</c:v>
                </c:pt>
                <c:pt idx="477">
                  <c:v>-2.750148399999999E-5</c:v>
                </c:pt>
                <c:pt idx="478">
                  <c:v>-1.3283737599999998E-4</c:v>
                </c:pt>
                <c:pt idx="479">
                  <c:v>-2.67490896E-4</c:v>
                </c:pt>
                <c:pt idx="480">
                  <c:v>-4.2134357200000001E-4</c:v>
                </c:pt>
                <c:pt idx="481">
                  <c:v>-5.5521873999999998E-4</c:v>
                </c:pt>
                <c:pt idx="482">
                  <c:v>-6.2993978000000007E-4</c:v>
                </c:pt>
                <c:pt idx="483">
                  <c:v>-6.4680390000000003E-4</c:v>
                </c:pt>
                <c:pt idx="484">
                  <c:v>-6.2008076000000007E-4</c:v>
                </c:pt>
                <c:pt idx="485">
                  <c:v>-5.6948840000000008E-4</c:v>
                </c:pt>
                <c:pt idx="486">
                  <c:v>-5.3057120000000004E-4</c:v>
                </c:pt>
                <c:pt idx="487">
                  <c:v>-5.0799922000000007E-4</c:v>
                </c:pt>
                <c:pt idx="488">
                  <c:v>-4.7868159999999999E-4</c:v>
                </c:pt>
                <c:pt idx="489">
                  <c:v>-4.1693296000000003E-4</c:v>
                </c:pt>
                <c:pt idx="490">
                  <c:v>-3.0874313200000001E-4</c:v>
                </c:pt>
                <c:pt idx="491">
                  <c:v>-1.63971152E-4</c:v>
                </c:pt>
                <c:pt idx="492">
                  <c:v>-1.2453512000000022E-5</c:v>
                </c:pt>
                <c:pt idx="493">
                  <c:v>1.1104374799999999E-4</c:v>
                </c:pt>
                <c:pt idx="494">
                  <c:v>1.74089608E-4</c:v>
                </c:pt>
                <c:pt idx="495">
                  <c:v>1.7434905600000001E-4</c:v>
                </c:pt>
                <c:pt idx="496">
                  <c:v>1.3984247600000002E-4</c:v>
                </c:pt>
                <c:pt idx="497">
                  <c:v>1.0066582800000001E-4</c:v>
                </c:pt>
                <c:pt idx="498">
                  <c:v>9.4179628000000005E-5</c:v>
                </c:pt>
                <c:pt idx="499">
                  <c:v>1.40361368E-4</c:v>
                </c:pt>
                <c:pt idx="500">
                  <c:v>2.1767687200000002E-4</c:v>
                </c:pt>
                <c:pt idx="501">
                  <c:v>2.9343569199999998E-4</c:v>
                </c:pt>
                <c:pt idx="502">
                  <c:v>3.4921702E-4</c:v>
                </c:pt>
                <c:pt idx="503">
                  <c:v>3.6893506000000001E-4</c:v>
                </c:pt>
                <c:pt idx="504">
                  <c:v>3.5388708E-4</c:v>
                </c:pt>
                <c:pt idx="505">
                  <c:v>3.2690447999999997E-4</c:v>
                </c:pt>
                <c:pt idx="506">
                  <c:v>3.0433249999999999E-4</c:v>
                </c:pt>
                <c:pt idx="507">
                  <c:v>2.9161954000000003E-4</c:v>
                </c:pt>
                <c:pt idx="508">
                  <c:v>2.8435500000000002E-4</c:v>
                </c:pt>
                <c:pt idx="509">
                  <c:v>2.8279832000000003E-4</c:v>
                </c:pt>
                <c:pt idx="510">
                  <c:v>2.8798728000000004E-4</c:v>
                </c:pt>
                <c:pt idx="511">
                  <c:v>2.8928452000000004E-4</c:v>
                </c:pt>
                <c:pt idx="512">
                  <c:v>2.8020384000000003E-4</c:v>
                </c:pt>
                <c:pt idx="513">
                  <c:v>2.6385862000000002E-4</c:v>
                </c:pt>
                <c:pt idx="514">
                  <c:v>2.3116816E-4</c:v>
                </c:pt>
                <c:pt idx="515">
                  <c:v>1.8628366E-4</c:v>
                </c:pt>
                <c:pt idx="516">
                  <c:v>1.4684756399999999E-4</c:v>
                </c:pt>
                <c:pt idx="517">
                  <c:v>1.0170361199999999E-4</c:v>
                </c:pt>
                <c:pt idx="518">
                  <c:v>4.0992772000000002E-5</c:v>
                </c:pt>
                <c:pt idx="519">
                  <c:v>-2.7760948000000005E-5</c:v>
                </c:pt>
                <c:pt idx="520">
                  <c:v>-9.9887488000000003E-5</c:v>
                </c:pt>
                <c:pt idx="521">
                  <c:v>-1.5956053199999999E-4</c:v>
                </c:pt>
                <c:pt idx="522">
                  <c:v>-1.9484545999999997E-4</c:v>
                </c:pt>
                <c:pt idx="523">
                  <c:v>-2.2468198E-4</c:v>
                </c:pt>
                <c:pt idx="524">
                  <c:v>-2.6645309999999997E-4</c:v>
                </c:pt>
                <c:pt idx="525">
                  <c:v>-3.2379111999999999E-4</c:v>
                </c:pt>
                <c:pt idx="526">
                  <c:v>-3.8372359999999997E-4</c:v>
                </c:pt>
                <c:pt idx="527">
                  <c:v>-4.1226288E-4</c:v>
                </c:pt>
                <c:pt idx="528">
                  <c:v>-3.7594015600000004E-4</c:v>
                </c:pt>
                <c:pt idx="529">
                  <c:v>-2.7579323200000003E-4</c:v>
                </c:pt>
                <c:pt idx="530">
                  <c:v>-1.3776689200000004E-4</c:v>
                </c:pt>
                <c:pt idx="531">
                  <c:v>7.7832800000000504E-7</c:v>
                </c:pt>
                <c:pt idx="532">
                  <c:v>9.7552428000000001E-5</c:v>
                </c:pt>
                <c:pt idx="533">
                  <c:v>1.38026324E-4</c:v>
                </c:pt>
                <c:pt idx="534">
                  <c:v>1.4347474000000001E-4</c:v>
                </c:pt>
                <c:pt idx="535">
                  <c:v>1.3465352000000002E-4</c:v>
                </c:pt>
                <c:pt idx="536">
                  <c:v>1.193461E-4</c:v>
                </c:pt>
                <c:pt idx="537">
                  <c:v>1.2427562000000001E-4</c:v>
                </c:pt>
                <c:pt idx="538">
                  <c:v>1.6397116000000002E-4</c:v>
                </c:pt>
                <c:pt idx="539">
                  <c:v>2.3921108E-4</c:v>
                </c:pt>
                <c:pt idx="540">
                  <c:v>3.7464293999999999E-4</c:v>
                </c:pt>
                <c:pt idx="541">
                  <c:v>5.7727179999999992E-4</c:v>
                </c:pt>
                <c:pt idx="542">
                  <c:v>8.1025618000000002E-4</c:v>
                </c:pt>
                <c:pt idx="543">
                  <c:v>1.02689536E-3</c:v>
                </c:pt>
                <c:pt idx="544">
                  <c:v>1.1823048E-3</c:v>
                </c:pt>
                <c:pt idx="545">
                  <c:v>1.22459482E-3</c:v>
                </c:pt>
                <c:pt idx="546">
                  <c:v>1.1467604400000001E-3</c:v>
                </c:pt>
                <c:pt idx="547">
                  <c:v>1.0004317E-3</c:v>
                </c:pt>
                <c:pt idx="548">
                  <c:v>8.5773519999999995E-4</c:v>
                </c:pt>
                <c:pt idx="549">
                  <c:v>7.7808458000000003E-4</c:v>
                </c:pt>
                <c:pt idx="550">
                  <c:v>7.8457075999999995E-4</c:v>
                </c:pt>
                <c:pt idx="551">
                  <c:v>8.4891394000000001E-4</c:v>
                </c:pt>
                <c:pt idx="552">
                  <c:v>9.114409E-4</c:v>
                </c:pt>
                <c:pt idx="553">
                  <c:v>9.3193730000000008E-4</c:v>
                </c:pt>
                <c:pt idx="554">
                  <c:v>8.9976574000000015E-4</c:v>
                </c:pt>
                <c:pt idx="555">
                  <c:v>8.3360652000000006E-4</c:v>
                </c:pt>
                <c:pt idx="556">
                  <c:v>7.7574954000000007E-4</c:v>
                </c:pt>
                <c:pt idx="557">
                  <c:v>7.6692829999999994E-4</c:v>
                </c:pt>
                <c:pt idx="558">
                  <c:v>8.2115300000000003E-4</c:v>
                </c:pt>
                <c:pt idx="559">
                  <c:v>9.2960218000000001E-4</c:v>
                </c:pt>
                <c:pt idx="560">
                  <c:v>1.0637368000000001E-3</c:v>
                </c:pt>
                <c:pt idx="561">
                  <c:v>1.1786721800000001E-3</c:v>
                </c:pt>
                <c:pt idx="562">
                  <c:v>1.2339346000000001E-3</c:v>
                </c:pt>
                <c:pt idx="563">
                  <c:v>1.2072113800000001E-3</c:v>
                </c:pt>
                <c:pt idx="564">
                  <c:v>1.0992811000000002E-3</c:v>
                </c:pt>
                <c:pt idx="565">
                  <c:v>9.5295241999999981E-4</c:v>
                </c:pt>
                <c:pt idx="566">
                  <c:v>8.2815801999999998E-4</c:v>
                </c:pt>
                <c:pt idx="567">
                  <c:v>7.594043199999999E-4</c:v>
                </c:pt>
                <c:pt idx="568">
                  <c:v>7.5447480000000004E-4</c:v>
                </c:pt>
                <c:pt idx="569">
                  <c:v>7.9131641999999997E-4</c:v>
                </c:pt>
                <c:pt idx="570">
                  <c:v>8.1700178000000006E-4</c:v>
                </c:pt>
                <c:pt idx="571">
                  <c:v>7.9624594000000004E-4</c:v>
                </c:pt>
                <c:pt idx="572">
                  <c:v>7.4072405999999998E-4</c:v>
                </c:pt>
                <c:pt idx="573">
                  <c:v>6.7300813999999999E-4</c:v>
                </c:pt>
                <c:pt idx="574">
                  <c:v>6.2319412000000005E-4</c:v>
                </c:pt>
                <c:pt idx="575">
                  <c:v>6.1515122000000008E-4</c:v>
                </c:pt>
                <c:pt idx="576">
                  <c:v>6.4602553999999995E-4</c:v>
                </c:pt>
                <c:pt idx="577">
                  <c:v>6.9168837999999987E-4</c:v>
                </c:pt>
                <c:pt idx="578">
                  <c:v>7.3008668000000001E-4</c:v>
                </c:pt>
                <c:pt idx="579">
                  <c:v>7.4513466000000002E-4</c:v>
                </c:pt>
                <c:pt idx="580">
                  <c:v>7.3345950000000006E-4</c:v>
                </c:pt>
                <c:pt idx="581">
                  <c:v>7.0984971999999997E-4</c:v>
                </c:pt>
                <c:pt idx="582">
                  <c:v>6.9843402000000008E-4</c:v>
                </c:pt>
                <c:pt idx="583">
                  <c:v>7.0751470000000004E-4</c:v>
                </c:pt>
                <c:pt idx="584">
                  <c:v>7.3138391999999996E-4</c:v>
                </c:pt>
                <c:pt idx="585">
                  <c:v>7.5914486000000004E-4</c:v>
                </c:pt>
                <c:pt idx="586">
                  <c:v>7.6770666000000002E-4</c:v>
                </c:pt>
                <c:pt idx="587">
                  <c:v>7.3864847999999999E-4</c:v>
                </c:pt>
                <c:pt idx="588">
                  <c:v>6.9091005999999996E-4</c:v>
                </c:pt>
                <c:pt idx="589">
                  <c:v>6.4991727999999993E-4</c:v>
                </c:pt>
                <c:pt idx="590">
                  <c:v>6.2319414000000007E-4</c:v>
                </c:pt>
                <c:pt idx="591">
                  <c:v>6.2942088000000006E-4</c:v>
                </c:pt>
                <c:pt idx="592">
                  <c:v>6.7819709999999999E-4</c:v>
                </c:pt>
                <c:pt idx="593">
                  <c:v>7.5525314000000009E-4</c:v>
                </c:pt>
                <c:pt idx="594">
                  <c:v>8.5176780000000007E-4</c:v>
                </c:pt>
                <c:pt idx="595">
                  <c:v>9.6774098000000002E-4</c:v>
                </c:pt>
                <c:pt idx="596">
                  <c:v>1.07644974E-3</c:v>
                </c:pt>
                <c:pt idx="597">
                  <c:v>1.1542841400000001E-3</c:v>
                </c:pt>
              </c:numCache>
            </c:numRef>
          </c:val>
          <c:smooth val="0"/>
        </c:ser>
        <c:ser>
          <c:idx val="21"/>
          <c:order val="21"/>
          <c:marker>
            <c:symbol val="none"/>
          </c:marker>
          <c:val>
            <c:numRef>
              <c:f>Sheet1!$DZ$2:$DZ$599</c:f>
              <c:numCache>
                <c:formatCode>0.00E+00</c:formatCode>
                <c:ptCount val="598"/>
                <c:pt idx="0">
                  <c:v>6.7715929999999998E-4</c:v>
                </c:pt>
                <c:pt idx="1">
                  <c:v>6.8753719999999996E-4</c:v>
                </c:pt>
                <c:pt idx="2">
                  <c:v>7.6044209999999999E-4</c:v>
                </c:pt>
                <c:pt idx="3">
                  <c:v>7.967648199999998E-4</c:v>
                </c:pt>
                <c:pt idx="4">
                  <c:v>8.2452576E-4</c:v>
                </c:pt>
                <c:pt idx="5">
                  <c:v>8.4242767999999997E-4</c:v>
                </c:pt>
                <c:pt idx="6">
                  <c:v>8.6240517999999994E-4</c:v>
                </c:pt>
                <c:pt idx="7">
                  <c:v>8.9613335999999999E-4</c:v>
                </c:pt>
                <c:pt idx="8">
                  <c:v>9.4387177999999991E-4</c:v>
                </c:pt>
                <c:pt idx="9">
                  <c:v>9.9576140000000009E-4</c:v>
                </c:pt>
                <c:pt idx="10">
                  <c:v>1.0341597800000001E-3</c:v>
                </c:pt>
                <c:pt idx="11">
                  <c:v>1.04479714E-3</c:v>
                </c:pt>
                <c:pt idx="12">
                  <c:v>1.0245602600000001E-3</c:v>
                </c:pt>
                <c:pt idx="13">
                  <c:v>9.8745920000000006E-4</c:v>
                </c:pt>
                <c:pt idx="14">
                  <c:v>9.4750417999999999E-4</c:v>
                </c:pt>
                <c:pt idx="15">
                  <c:v>9.0884633999999999E-4</c:v>
                </c:pt>
                <c:pt idx="16">
                  <c:v>8.7978818000000009E-4</c:v>
                </c:pt>
                <c:pt idx="17">
                  <c:v>8.7122640000000004E-4</c:v>
                </c:pt>
                <c:pt idx="18">
                  <c:v>8.751181200000001E-4</c:v>
                </c:pt>
                <c:pt idx="19">
                  <c:v>8.6811304000000006E-4</c:v>
                </c:pt>
                <c:pt idx="20">
                  <c:v>8.3127142000000002E-4</c:v>
                </c:pt>
                <c:pt idx="21">
                  <c:v>7.5291812000000005E-4</c:v>
                </c:pt>
                <c:pt idx="22">
                  <c:v>6.4317160000000009E-4</c:v>
                </c:pt>
                <c:pt idx="23">
                  <c:v>5.3757627999999997E-4</c:v>
                </c:pt>
                <c:pt idx="24">
                  <c:v>4.7712488E-4</c:v>
                </c:pt>
                <c:pt idx="25">
                  <c:v>4.7504929999999995E-4</c:v>
                </c:pt>
                <c:pt idx="26">
                  <c:v>5.0851807999999991E-4</c:v>
                </c:pt>
                <c:pt idx="27">
                  <c:v>5.3238729999999994E-4</c:v>
                </c:pt>
                <c:pt idx="28">
                  <c:v>5.1474482000000001E-4</c:v>
                </c:pt>
                <c:pt idx="29">
                  <c:v>4.6441191999999998E-4</c:v>
                </c:pt>
                <c:pt idx="30">
                  <c:v>4.1485735999999995E-4</c:v>
                </c:pt>
                <c:pt idx="31">
                  <c:v>4.0447943999999999E-4</c:v>
                </c:pt>
                <c:pt idx="32">
                  <c:v>4.566285E-4</c:v>
                </c:pt>
                <c:pt idx="33">
                  <c:v>5.5340262000000006E-4</c:v>
                </c:pt>
                <c:pt idx="34">
                  <c:v>6.5199285999999993E-4</c:v>
                </c:pt>
                <c:pt idx="35">
                  <c:v>7.2489774000000003E-4</c:v>
                </c:pt>
                <c:pt idx="36">
                  <c:v>7.5421537999999992E-4</c:v>
                </c:pt>
                <c:pt idx="37">
                  <c:v>7.4176185999999999E-4</c:v>
                </c:pt>
                <c:pt idx="38">
                  <c:v>7.1192534000000002E-4</c:v>
                </c:pt>
                <c:pt idx="39">
                  <c:v>6.8416440000000005E-4</c:v>
                </c:pt>
                <c:pt idx="40">
                  <c:v>6.7456481999999998E-4</c:v>
                </c:pt>
                <c:pt idx="41">
                  <c:v>7.0180685999999995E-4</c:v>
                </c:pt>
                <c:pt idx="42">
                  <c:v>7.6900389999999996E-4</c:v>
                </c:pt>
                <c:pt idx="43">
                  <c:v>8.6474024000000003E-4</c:v>
                </c:pt>
                <c:pt idx="44">
                  <c:v>9.7526513999999999E-4</c:v>
                </c:pt>
                <c:pt idx="45">
                  <c:v>1.0730770399999998E-3</c:v>
                </c:pt>
                <c:pt idx="46">
                  <c:v>1.1400146199999999E-3</c:v>
                </c:pt>
                <c:pt idx="47">
                  <c:v>1.1768562000000001E-3</c:v>
                </c:pt>
                <c:pt idx="48">
                  <c:v>1.2004660000000001E-3</c:v>
                </c:pt>
                <c:pt idx="49">
                  <c:v>1.2261514000000001E-3</c:v>
                </c:pt>
                <c:pt idx="50">
                  <c:v>1.2487233999999999E-3</c:v>
                </c:pt>
                <c:pt idx="51">
                  <c:v>1.2399022E-3</c:v>
                </c:pt>
                <c:pt idx="52">
                  <c:v>1.17659692E-3</c:v>
                </c:pt>
                <c:pt idx="53">
                  <c:v>1.0575102199999998E-3</c:v>
                </c:pt>
                <c:pt idx="54">
                  <c:v>9.0677084000000011E-4</c:v>
                </c:pt>
                <c:pt idx="55">
                  <c:v>7.6770670000000007E-4</c:v>
                </c:pt>
                <c:pt idx="56">
                  <c:v>6.7041365999999999E-4</c:v>
                </c:pt>
                <c:pt idx="57">
                  <c:v>6.0970283999999995E-4</c:v>
                </c:pt>
                <c:pt idx="58">
                  <c:v>5.6715336000000001E-4</c:v>
                </c:pt>
                <c:pt idx="59">
                  <c:v>5.2979284000000007E-4</c:v>
                </c:pt>
                <c:pt idx="60">
                  <c:v>4.9839961999999997E-4</c:v>
                </c:pt>
                <c:pt idx="61">
                  <c:v>4.9580513999999997E-4</c:v>
                </c:pt>
                <c:pt idx="62">
                  <c:v>5.4017073999999994E-4</c:v>
                </c:pt>
                <c:pt idx="63">
                  <c:v>6.1541066000000001E-4</c:v>
                </c:pt>
                <c:pt idx="64">
                  <c:v>6.9142892000000002E-4</c:v>
                </c:pt>
                <c:pt idx="65">
                  <c:v>7.4721024000000001E-4</c:v>
                </c:pt>
                <c:pt idx="66">
                  <c:v>7.6692830000000005E-4</c:v>
                </c:pt>
                <c:pt idx="67">
                  <c:v>7.5784761999999988E-4</c:v>
                </c:pt>
                <c:pt idx="68">
                  <c:v>7.4487522000000008E-4</c:v>
                </c:pt>
                <c:pt idx="69">
                  <c:v>7.4643191999999999E-4</c:v>
                </c:pt>
                <c:pt idx="70">
                  <c:v>7.6822556000000002E-4</c:v>
                </c:pt>
                <c:pt idx="71">
                  <c:v>8.110344799999999E-4</c:v>
                </c:pt>
                <c:pt idx="72">
                  <c:v>8.6629685999999994E-4</c:v>
                </c:pt>
                <c:pt idx="73">
                  <c:v>9.2389432E-4</c:v>
                </c:pt>
                <c:pt idx="74">
                  <c:v>9.6540600000000003E-4</c:v>
                </c:pt>
                <c:pt idx="75">
                  <c:v>9.6825991999999997E-4</c:v>
                </c:pt>
                <c:pt idx="76">
                  <c:v>9.2259705999999991E-4</c:v>
                </c:pt>
                <c:pt idx="77">
                  <c:v>8.2815804000000001E-4</c:v>
                </c:pt>
                <c:pt idx="78">
                  <c:v>7.0025017999999996E-4</c:v>
                </c:pt>
                <c:pt idx="79">
                  <c:v>5.7805015999999999E-4</c:v>
                </c:pt>
                <c:pt idx="80">
                  <c:v>5.1189091999999999E-4</c:v>
                </c:pt>
                <c:pt idx="81">
                  <c:v>5.3005228000000001E-4</c:v>
                </c:pt>
                <c:pt idx="82">
                  <c:v>6.3668549999999996E-4</c:v>
                </c:pt>
                <c:pt idx="83">
                  <c:v>7.9987836000000004E-4</c:v>
                </c:pt>
                <c:pt idx="84">
                  <c:v>9.6307123999999993E-4</c:v>
                </c:pt>
                <c:pt idx="85">
                  <c:v>1.07203936E-3</c:v>
                </c:pt>
                <c:pt idx="86">
                  <c:v>1.1008380999999999E-3</c:v>
                </c:pt>
                <c:pt idx="87">
                  <c:v>1.0567318399999999E-3</c:v>
                </c:pt>
                <c:pt idx="88">
                  <c:v>9.7370841999999994E-4</c:v>
                </c:pt>
                <c:pt idx="89">
                  <c:v>9.0651129999999992E-4</c:v>
                </c:pt>
                <c:pt idx="90">
                  <c:v>8.8990668000000009E-4</c:v>
                </c:pt>
                <c:pt idx="91">
                  <c:v>9.3219678000000007E-4</c:v>
                </c:pt>
                <c:pt idx="92">
                  <c:v>1.02222524E-3</c:v>
                </c:pt>
                <c:pt idx="93">
                  <c:v>1.1376796600000001E-3</c:v>
                </c:pt>
                <c:pt idx="94">
                  <c:v>1.24535058E-3</c:v>
                </c:pt>
                <c:pt idx="95">
                  <c:v>1.3221471999999999E-3</c:v>
                </c:pt>
                <c:pt idx="96">
                  <c:v>1.3525026E-3</c:v>
                </c:pt>
                <c:pt idx="97">
                  <c:v>1.3413463999999999E-3</c:v>
                </c:pt>
                <c:pt idx="98">
                  <c:v>1.3112503999999998E-3</c:v>
                </c:pt>
                <c:pt idx="99">
                  <c:v>1.2764844E-3</c:v>
                </c:pt>
                <c:pt idx="100">
                  <c:v>1.2432749999999998E-3</c:v>
                </c:pt>
                <c:pt idx="101">
                  <c:v>1.2077305999999999E-3</c:v>
                </c:pt>
                <c:pt idx="102">
                  <c:v>1.1501330800000001E-3</c:v>
                </c:pt>
                <c:pt idx="103">
                  <c:v>1.0606234800000002E-3</c:v>
                </c:pt>
                <c:pt idx="104">
                  <c:v>9.5295254000000008E-4</c:v>
                </c:pt>
                <c:pt idx="105">
                  <c:v>8.4320607999999989E-4</c:v>
                </c:pt>
                <c:pt idx="106">
                  <c:v>7.5655040000000007E-4</c:v>
                </c:pt>
                <c:pt idx="107">
                  <c:v>7.0699582000000006E-4</c:v>
                </c:pt>
                <c:pt idx="108">
                  <c:v>6.8883445999999994E-4</c:v>
                </c:pt>
                <c:pt idx="109">
                  <c:v>6.8987223999999992E-4</c:v>
                </c:pt>
                <c:pt idx="110">
                  <c:v>6.9739621999999996E-4</c:v>
                </c:pt>
                <c:pt idx="111">
                  <c:v>6.9324505999999986E-4</c:v>
                </c:pt>
                <c:pt idx="112">
                  <c:v>6.7793764000000003E-4</c:v>
                </c:pt>
                <c:pt idx="113">
                  <c:v>6.5277117999999995E-4</c:v>
                </c:pt>
                <c:pt idx="114">
                  <c:v>6.1774569999999997E-4</c:v>
                </c:pt>
                <c:pt idx="115">
                  <c:v>5.8998475999999999E-4</c:v>
                </c:pt>
                <c:pt idx="116">
                  <c:v>5.8920641999999994E-4</c:v>
                </c:pt>
                <c:pt idx="117">
                  <c:v>6.2163742000000003E-4</c:v>
                </c:pt>
                <c:pt idx="118">
                  <c:v>6.7741874000000002E-4</c:v>
                </c:pt>
                <c:pt idx="119">
                  <c:v>7.3397839999999996E-4</c:v>
                </c:pt>
                <c:pt idx="120">
                  <c:v>7.7471173999999995E-4</c:v>
                </c:pt>
                <c:pt idx="121">
                  <c:v>7.9806205999999997E-4</c:v>
                </c:pt>
                <c:pt idx="122">
                  <c:v>8.0428879999999996E-4</c:v>
                </c:pt>
                <c:pt idx="123">
                  <c:v>8.003970799999999E-4</c:v>
                </c:pt>
                <c:pt idx="124">
                  <c:v>7.9079752000000007E-4</c:v>
                </c:pt>
                <c:pt idx="125">
                  <c:v>7.7964125999999991E-4</c:v>
                </c:pt>
                <c:pt idx="126">
                  <c:v>7.7860346E-4</c:v>
                </c:pt>
                <c:pt idx="127">
                  <c:v>8.1103445999999998E-4</c:v>
                </c:pt>
                <c:pt idx="128">
                  <c:v>8.9302007999999991E-4</c:v>
                </c:pt>
                <c:pt idx="129">
                  <c:v>1.0224846200000001E-3</c:v>
                </c:pt>
                <c:pt idx="130">
                  <c:v>1.1680349600000002E-3</c:v>
                </c:pt>
                <c:pt idx="131">
                  <c:v>1.2847866200000001E-3</c:v>
                </c:pt>
                <c:pt idx="132">
                  <c:v>1.3288928E-3</c:v>
                </c:pt>
                <c:pt idx="133">
                  <c:v>1.2897162000000001E-3</c:v>
                </c:pt>
                <c:pt idx="134">
                  <c:v>1.1950176799999999E-3</c:v>
                </c:pt>
                <c:pt idx="135">
                  <c:v>1.0808605399999999E-3</c:v>
                </c:pt>
                <c:pt idx="136">
                  <c:v>9.8304858000000011E-4</c:v>
                </c:pt>
                <c:pt idx="137">
                  <c:v>9.1922436000000003E-4</c:v>
                </c:pt>
                <c:pt idx="138">
                  <c:v>8.7148584000000008E-4</c:v>
                </c:pt>
                <c:pt idx="139">
                  <c:v>8.240068600000001E-4</c:v>
                </c:pt>
                <c:pt idx="140">
                  <c:v>7.7419285999999997E-4</c:v>
                </c:pt>
                <c:pt idx="141">
                  <c:v>7.1529816000000007E-4</c:v>
                </c:pt>
                <c:pt idx="142">
                  <c:v>6.6055464000000009E-4</c:v>
                </c:pt>
                <c:pt idx="143">
                  <c:v>6.281236399999999E-4</c:v>
                </c:pt>
                <c:pt idx="144">
                  <c:v>6.0658945999999994E-4</c:v>
                </c:pt>
                <c:pt idx="145">
                  <c:v>5.8272023999999991E-4</c:v>
                </c:pt>
                <c:pt idx="146">
                  <c:v>5.4899199999999999E-4</c:v>
                </c:pt>
                <c:pt idx="147">
                  <c:v>4.9165397999999998E-4</c:v>
                </c:pt>
                <c:pt idx="148">
                  <c:v>4.2860809999999995E-4</c:v>
                </c:pt>
                <c:pt idx="149">
                  <c:v>3.9513930000000002E-4</c:v>
                </c:pt>
                <c:pt idx="150">
                  <c:v>4.1174395999999996E-4</c:v>
                </c:pt>
                <c:pt idx="151">
                  <c:v>4.8438939999999997E-4</c:v>
                </c:pt>
                <c:pt idx="152">
                  <c:v>5.9621149999999998E-4</c:v>
                </c:pt>
                <c:pt idx="153">
                  <c:v>7.1088751999999998E-4</c:v>
                </c:pt>
                <c:pt idx="154">
                  <c:v>8.0558604000000001E-4</c:v>
                </c:pt>
                <c:pt idx="155">
                  <c:v>8.5851343999999996E-4</c:v>
                </c:pt>
                <c:pt idx="156">
                  <c:v>8.6759412000000002E-4</c:v>
                </c:pt>
                <c:pt idx="157">
                  <c:v>8.6266459999999995E-4</c:v>
                </c:pt>
                <c:pt idx="158">
                  <c:v>8.5851343999999996E-4</c:v>
                </c:pt>
                <c:pt idx="159">
                  <c:v>8.5565951999999992E-4</c:v>
                </c:pt>
                <c:pt idx="160">
                  <c:v>8.7278308000000014E-4</c:v>
                </c:pt>
                <c:pt idx="161">
                  <c:v>9.0651131999999984E-4</c:v>
                </c:pt>
                <c:pt idx="162">
                  <c:v>9.3556950000000009E-4</c:v>
                </c:pt>
                <c:pt idx="163">
                  <c:v>9.7059504000000015E-4</c:v>
                </c:pt>
                <c:pt idx="164">
                  <c:v>1.01158792E-3</c:v>
                </c:pt>
                <c:pt idx="165">
                  <c:v>1.0406460600000001E-3</c:v>
                </c:pt>
                <c:pt idx="166">
                  <c:v>1.0650341999999999E-3</c:v>
                </c:pt>
                <c:pt idx="167">
                  <c:v>1.0948707999999998E-3</c:v>
                </c:pt>
                <c:pt idx="168">
                  <c:v>1.1189994000000002E-3</c:v>
                </c:pt>
                <c:pt idx="169">
                  <c:v>1.1446845999999998E-3</c:v>
                </c:pt>
                <c:pt idx="170">
                  <c:v>1.1786723999999999E-3</c:v>
                </c:pt>
                <c:pt idx="171">
                  <c:v>1.2061738000000001E-3</c:v>
                </c:pt>
                <c:pt idx="172">
                  <c:v>1.2194056E-3</c:v>
                </c:pt>
                <c:pt idx="173">
                  <c:v>1.2059144000000001E-3</c:v>
                </c:pt>
                <c:pt idx="174">
                  <c:v>1.1413119E-3</c:v>
                </c:pt>
                <c:pt idx="175">
                  <c:v>1.0214468600000001E-3</c:v>
                </c:pt>
                <c:pt idx="176">
                  <c:v>8.6837259999999995E-4</c:v>
                </c:pt>
                <c:pt idx="177">
                  <c:v>7.1088761999999991E-4</c:v>
                </c:pt>
                <c:pt idx="178">
                  <c:v>5.7856904000000008E-4</c:v>
                </c:pt>
                <c:pt idx="179">
                  <c:v>4.8309217999999995E-4</c:v>
                </c:pt>
                <c:pt idx="180">
                  <c:v>4.2264077999999998E-4</c:v>
                </c:pt>
                <c:pt idx="181">
                  <c:v>3.870964E-4</c:v>
                </c:pt>
                <c:pt idx="182">
                  <c:v>3.5466539999999997E-4</c:v>
                </c:pt>
                <c:pt idx="183">
                  <c:v>3.1782377999999998E-4</c:v>
                </c:pt>
                <c:pt idx="184">
                  <c:v>2.8694945999999994E-4</c:v>
                </c:pt>
                <c:pt idx="185">
                  <c:v>2.6515584E-4</c:v>
                </c:pt>
                <c:pt idx="186">
                  <c:v>2.6126411999999999E-4</c:v>
                </c:pt>
                <c:pt idx="187">
                  <c:v>2.9058175999999999E-4</c:v>
                </c:pt>
                <c:pt idx="188">
                  <c:v>3.5570322000000001E-4</c:v>
                </c:pt>
                <c:pt idx="189">
                  <c:v>4.4936396E-4</c:v>
                </c:pt>
                <c:pt idx="190">
                  <c:v>5.5521873999999998E-4</c:v>
                </c:pt>
                <c:pt idx="191">
                  <c:v>6.3409093999999995E-4</c:v>
                </c:pt>
                <c:pt idx="192">
                  <c:v>6.5562512000000002E-4</c:v>
                </c:pt>
                <c:pt idx="193">
                  <c:v>6.1826460000000008E-4</c:v>
                </c:pt>
                <c:pt idx="194">
                  <c:v>5.5028922000000002E-4</c:v>
                </c:pt>
                <c:pt idx="195">
                  <c:v>4.9943741999999998E-4</c:v>
                </c:pt>
                <c:pt idx="196">
                  <c:v>4.9943741999999998E-4</c:v>
                </c:pt>
                <c:pt idx="197">
                  <c:v>5.4743529999999997E-4</c:v>
                </c:pt>
                <c:pt idx="198">
                  <c:v>6.1748626000000004E-4</c:v>
                </c:pt>
                <c:pt idx="199">
                  <c:v>6.7612149999999997E-4</c:v>
                </c:pt>
                <c:pt idx="200">
                  <c:v>6.9843402000000008E-4</c:v>
                </c:pt>
                <c:pt idx="201">
                  <c:v>6.9324506000000008E-4</c:v>
                </c:pt>
                <c:pt idx="202">
                  <c:v>6.8779664E-4</c:v>
                </c:pt>
                <c:pt idx="203">
                  <c:v>6.9428283999999995E-4</c:v>
                </c:pt>
                <c:pt idx="204">
                  <c:v>7.1867095999999999E-4</c:v>
                </c:pt>
                <c:pt idx="205">
                  <c:v>7.6407436000000008E-4</c:v>
                </c:pt>
                <c:pt idx="206">
                  <c:v>8.1907734000000003E-4</c:v>
                </c:pt>
                <c:pt idx="207">
                  <c:v>8.7122644000000009E-4</c:v>
                </c:pt>
                <c:pt idx="208">
                  <c:v>9.1740813999999986E-4</c:v>
                </c:pt>
                <c:pt idx="209">
                  <c:v>9.5424976E-4</c:v>
                </c:pt>
                <c:pt idx="210">
                  <c:v>9.7033554000000002E-4</c:v>
                </c:pt>
                <c:pt idx="211">
                  <c:v>9.7059497999999985E-4</c:v>
                </c:pt>
                <c:pt idx="212">
                  <c:v>9.763027800000001E-4</c:v>
                </c:pt>
                <c:pt idx="213">
                  <c:v>9.9991258E-4</c:v>
                </c:pt>
                <c:pt idx="214">
                  <c:v>1.04298092E-3</c:v>
                </c:pt>
                <c:pt idx="215">
                  <c:v>1.1010973E-3</c:v>
                </c:pt>
                <c:pt idx="216">
                  <c:v>1.147279E-3</c:v>
                </c:pt>
                <c:pt idx="217">
                  <c:v>1.1509112E-3</c:v>
                </c:pt>
                <c:pt idx="218">
                  <c:v>1.11744242E-3</c:v>
                </c:pt>
                <c:pt idx="219">
                  <c:v>1.0567316E-3</c:v>
                </c:pt>
                <c:pt idx="220">
                  <c:v>9.8694005999999993E-4</c:v>
                </c:pt>
                <c:pt idx="221">
                  <c:v>9.332343799999998E-4</c:v>
                </c:pt>
                <c:pt idx="222">
                  <c:v>9.0236016000000007E-4</c:v>
                </c:pt>
                <c:pt idx="223">
                  <c:v>8.8757164000000002E-4</c:v>
                </c:pt>
                <c:pt idx="224">
                  <c:v>8.8705276000000004E-4</c:v>
                </c:pt>
                <c:pt idx="225">
                  <c:v>8.9898736000000004E-4</c:v>
                </c:pt>
                <c:pt idx="226">
                  <c:v>9.2882383999999996E-4</c:v>
                </c:pt>
                <c:pt idx="227">
                  <c:v>9.8278905999999995E-4</c:v>
                </c:pt>
                <c:pt idx="228">
                  <c:v>1.0525805599999999E-3</c:v>
                </c:pt>
                <c:pt idx="229">
                  <c:v>1.13430666E-3</c:v>
                </c:pt>
                <c:pt idx="230">
                  <c:v>1.2157734E-3</c:v>
                </c:pt>
                <c:pt idx="231">
                  <c:v>1.2793381999999999E-3</c:v>
                </c:pt>
                <c:pt idx="232">
                  <c:v>1.3221469999999999E-3</c:v>
                </c:pt>
                <c:pt idx="233">
                  <c:v>1.3483511999999999E-3</c:v>
                </c:pt>
                <c:pt idx="234">
                  <c:v>1.3488701999999999E-3</c:v>
                </c:pt>
                <c:pt idx="235">
                  <c:v>1.3182552E-3</c:v>
                </c:pt>
                <c:pt idx="236">
                  <c:v>1.2601388000000001E-3</c:v>
                </c:pt>
                <c:pt idx="237">
                  <c:v>1.1797099999999998E-3</c:v>
                </c:pt>
                <c:pt idx="238">
                  <c:v>1.0881248999999999E-3</c:v>
                </c:pt>
                <c:pt idx="239">
                  <c:v>1.0045825599999999E-3</c:v>
                </c:pt>
                <c:pt idx="240">
                  <c:v>9.4672574000000001E-4</c:v>
                </c:pt>
                <c:pt idx="241">
                  <c:v>9.1870540000000005E-4</c:v>
                </c:pt>
                <c:pt idx="242">
                  <c:v>9.2778600000000011E-4</c:v>
                </c:pt>
                <c:pt idx="243">
                  <c:v>9.7033550000000007E-4</c:v>
                </c:pt>
                <c:pt idx="244">
                  <c:v>1.03026804E-3</c:v>
                </c:pt>
                <c:pt idx="245">
                  <c:v>1.0909788599999999E-3</c:v>
                </c:pt>
                <c:pt idx="246">
                  <c:v>1.1285987999999998E-3</c:v>
                </c:pt>
                <c:pt idx="247">
                  <c:v>1.1148481399999998E-3</c:v>
                </c:pt>
                <c:pt idx="248">
                  <c:v>1.0422026800000002E-3</c:v>
                </c:pt>
                <c:pt idx="249">
                  <c:v>9.3193721999999986E-4</c:v>
                </c:pt>
                <c:pt idx="250">
                  <c:v>8.0999665999999997E-4</c:v>
                </c:pt>
                <c:pt idx="251">
                  <c:v>7.1659539999999991E-4</c:v>
                </c:pt>
                <c:pt idx="252">
                  <c:v>6.8131045999999997E-4</c:v>
                </c:pt>
                <c:pt idx="253">
                  <c:v>7.0751470000000004E-4</c:v>
                </c:pt>
                <c:pt idx="254">
                  <c:v>7.6900388000000004E-4</c:v>
                </c:pt>
                <c:pt idx="255">
                  <c:v>8.4476270000000012E-4</c:v>
                </c:pt>
                <c:pt idx="256">
                  <c:v>9.1766755999999998E-4</c:v>
                </c:pt>
                <c:pt idx="257">
                  <c:v>9.7656235999999991E-4</c:v>
                </c:pt>
                <c:pt idx="258">
                  <c:v>1.0300085799999999E-3</c:v>
                </c:pt>
                <c:pt idx="259">
                  <c:v>1.0920166600000001E-3</c:v>
                </c:pt>
                <c:pt idx="260">
                  <c:v>1.1594731999999999E-3</c:v>
                </c:pt>
                <c:pt idx="261">
                  <c:v>1.2220002000000001E-3</c:v>
                </c:pt>
                <c:pt idx="262">
                  <c:v>1.2767436000000001E-3</c:v>
                </c:pt>
                <c:pt idx="263">
                  <c:v>1.3179960000000001E-3</c:v>
                </c:pt>
                <c:pt idx="264">
                  <c:v>1.3582104E-3</c:v>
                </c:pt>
                <c:pt idx="265">
                  <c:v>1.4186618000000002E-3</c:v>
                </c:pt>
                <c:pt idx="266">
                  <c:v>1.5312622000000001E-3</c:v>
                </c:pt>
                <c:pt idx="267">
                  <c:v>1.7224754000000001E-3</c:v>
                </c:pt>
                <c:pt idx="268">
                  <c:v>2.0019008000000003E-3</c:v>
                </c:pt>
                <c:pt idx="269">
                  <c:v>2.3596796000000001E-3</c:v>
                </c:pt>
                <c:pt idx="270">
                  <c:v>2.7792070000000001E-3</c:v>
                </c:pt>
                <c:pt idx="271">
                  <c:v>3.2363544E-3</c:v>
                </c:pt>
                <c:pt idx="272">
                  <c:v>3.7316405999999998E-3</c:v>
                </c:pt>
                <c:pt idx="273">
                  <c:v>4.2899727999999998E-3</c:v>
                </c:pt>
                <c:pt idx="274">
                  <c:v>4.9344416000000006E-3</c:v>
                </c:pt>
                <c:pt idx="275">
                  <c:v>5.6883973999999997E-3</c:v>
                </c:pt>
                <c:pt idx="276">
                  <c:v>6.5531375999999999E-3</c:v>
                </c:pt>
                <c:pt idx="277">
                  <c:v>7.5029768E-3</c:v>
                </c:pt>
                <c:pt idx="278">
                  <c:v>8.5028895999999989E-3</c:v>
                </c:pt>
                <c:pt idx="279">
                  <c:v>9.5113643999999997E-3</c:v>
                </c:pt>
                <c:pt idx="280">
                  <c:v>1.04957096E-2</c:v>
                </c:pt>
                <c:pt idx="281">
                  <c:v>1.14631916E-2</c:v>
                </c:pt>
                <c:pt idx="282">
                  <c:v>1.2429376000000001E-2</c:v>
                </c:pt>
                <c:pt idx="283">
                  <c:v>1.3413461999999998E-2</c:v>
                </c:pt>
                <c:pt idx="284">
                  <c:v>1.4453588E-2</c:v>
                </c:pt>
                <c:pt idx="285">
                  <c:v>1.5561432E-2</c:v>
                </c:pt>
                <c:pt idx="286">
                  <c:v>1.671883E-2</c:v>
                </c:pt>
                <c:pt idx="287">
                  <c:v>1.7894907999999998E-2</c:v>
                </c:pt>
                <c:pt idx="288">
                  <c:v>1.9038296E-2</c:v>
                </c:pt>
                <c:pt idx="289">
                  <c:v>2.0091915999999998E-2</c:v>
                </c:pt>
                <c:pt idx="290">
                  <c:v>2.1032414000000003E-2</c:v>
                </c:pt>
                <c:pt idx="291">
                  <c:v>2.1852788000000001E-2</c:v>
                </c:pt>
                <c:pt idx="292">
                  <c:v>2.2564713999999996E-2</c:v>
                </c:pt>
                <c:pt idx="293">
                  <c:v>2.3208663999999997E-2</c:v>
                </c:pt>
                <c:pt idx="294">
                  <c:v>2.3819403999999999E-2</c:v>
                </c:pt>
                <c:pt idx="295">
                  <c:v>2.4404978000000001E-2</c:v>
                </c:pt>
                <c:pt idx="296">
                  <c:v>2.495812E-2</c:v>
                </c:pt>
                <c:pt idx="297">
                  <c:v>2.5449774000000001E-2</c:v>
                </c:pt>
                <c:pt idx="298">
                  <c:v>2.5832977999999999E-2</c:v>
                </c:pt>
                <c:pt idx="299">
                  <c:v>2.6080749999999996E-2</c:v>
                </c:pt>
                <c:pt idx="300">
                  <c:v>2.6180637999999999E-2</c:v>
                </c:pt>
                <c:pt idx="301">
                  <c:v>2.6116036000000002E-2</c:v>
                </c:pt>
                <c:pt idx="302">
                  <c:v>2.5880716000000005E-2</c:v>
                </c:pt>
                <c:pt idx="303">
                  <c:v>2.5493100000000001E-2</c:v>
                </c:pt>
                <c:pt idx="304">
                  <c:v>2.4978356E-2</c:v>
                </c:pt>
                <c:pt idx="305">
                  <c:v>2.4366318000000001E-2</c:v>
                </c:pt>
                <c:pt idx="306">
                  <c:v>2.3693570000000001E-2</c:v>
                </c:pt>
                <c:pt idx="307">
                  <c:v>2.2982163999999999E-2</c:v>
                </c:pt>
                <c:pt idx="308">
                  <c:v>2.2223020000000003E-2</c:v>
                </c:pt>
                <c:pt idx="309">
                  <c:v>2.1393564E-2</c:v>
                </c:pt>
                <c:pt idx="310">
                  <c:v>2.0491981999999999E-2</c:v>
                </c:pt>
                <c:pt idx="311">
                  <c:v>1.9539030000000002E-2</c:v>
                </c:pt>
                <c:pt idx="312">
                  <c:v>1.8561688E-2</c:v>
                </c:pt>
                <c:pt idx="313">
                  <c:v>1.7591872000000001E-2</c:v>
                </c:pt>
                <c:pt idx="314">
                  <c:v>1.6666940000000002E-2</c:v>
                </c:pt>
                <c:pt idx="315">
                  <c:v>1.5806092000000001E-2</c:v>
                </c:pt>
                <c:pt idx="316">
                  <c:v>1.5012957999999998E-2</c:v>
                </c:pt>
                <c:pt idx="317">
                  <c:v>1.4302330000000002E-2</c:v>
                </c:pt>
                <c:pt idx="318">
                  <c:v>1.3667199999999999E-2</c:v>
                </c:pt>
                <c:pt idx="319">
                  <c:v>1.3068914000000001E-2</c:v>
                </c:pt>
                <c:pt idx="320">
                  <c:v>1.2481523999999999E-2</c:v>
                </c:pt>
                <c:pt idx="321">
                  <c:v>1.1886869999999999E-2</c:v>
                </c:pt>
                <c:pt idx="322">
                  <c:v>1.1265233199999999E-2</c:v>
                </c:pt>
                <c:pt idx="323">
                  <c:v>1.0636850600000001E-2</c:v>
                </c:pt>
                <c:pt idx="324">
                  <c:v>1.00447894E-2</c:v>
                </c:pt>
                <c:pt idx="325">
                  <c:v>9.5090289999999987E-3</c:v>
                </c:pt>
                <c:pt idx="326">
                  <c:v>9.0466924000000004E-3</c:v>
                </c:pt>
                <c:pt idx="327">
                  <c:v>8.6598553999999994E-3</c:v>
                </c:pt>
                <c:pt idx="328">
                  <c:v>8.3251673999999998E-3</c:v>
                </c:pt>
                <c:pt idx="329">
                  <c:v>8.0146081999999987E-3</c:v>
                </c:pt>
                <c:pt idx="330">
                  <c:v>7.7107946000000011E-3</c:v>
                </c:pt>
                <c:pt idx="331">
                  <c:v>7.4100944E-3</c:v>
                </c:pt>
                <c:pt idx="332">
                  <c:v>7.1249610000000008E-3</c:v>
                </c:pt>
                <c:pt idx="333">
                  <c:v>6.8714804000000003E-3</c:v>
                </c:pt>
                <c:pt idx="334">
                  <c:v>6.6553602E-3</c:v>
                </c:pt>
                <c:pt idx="335">
                  <c:v>6.4628497999999991E-3</c:v>
                </c:pt>
                <c:pt idx="336">
                  <c:v>6.2633341999999998E-3</c:v>
                </c:pt>
                <c:pt idx="337">
                  <c:v>6.0487708000000005E-3</c:v>
                </c:pt>
                <c:pt idx="338">
                  <c:v>5.8118947999999991E-3</c:v>
                </c:pt>
                <c:pt idx="339">
                  <c:v>5.5519277999999993E-3</c:v>
                </c:pt>
                <c:pt idx="340">
                  <c:v>5.2937769999999995E-3</c:v>
                </c:pt>
                <c:pt idx="341">
                  <c:v>5.0480797999999999E-3</c:v>
                </c:pt>
                <c:pt idx="342">
                  <c:v>4.8023823999999993E-3</c:v>
                </c:pt>
                <c:pt idx="343">
                  <c:v>4.5623929999999997E-3</c:v>
                </c:pt>
                <c:pt idx="344">
                  <c:v>4.3317438000000002E-3</c:v>
                </c:pt>
                <c:pt idx="345">
                  <c:v>4.0938299999999997E-3</c:v>
                </c:pt>
                <c:pt idx="346">
                  <c:v>3.8421654E-3</c:v>
                </c:pt>
                <c:pt idx="347">
                  <c:v>3.5627400000000004E-3</c:v>
                </c:pt>
                <c:pt idx="348">
                  <c:v>3.2418028000000001E-3</c:v>
                </c:pt>
                <c:pt idx="349">
                  <c:v>2.8835050000000002E-3</c:v>
                </c:pt>
                <c:pt idx="350">
                  <c:v>2.5210561999999999E-3</c:v>
                </c:pt>
                <c:pt idx="351">
                  <c:v>2.2027136E-3</c:v>
                </c:pt>
                <c:pt idx="352">
                  <c:v>1.9598702000000003E-3</c:v>
                </c:pt>
                <c:pt idx="353">
                  <c:v>1.7925262000000001E-3</c:v>
                </c:pt>
                <c:pt idx="354">
                  <c:v>1.6801853999999998E-3</c:v>
                </c:pt>
                <c:pt idx="355">
                  <c:v>1.5769250000000003E-3</c:v>
                </c:pt>
                <c:pt idx="356">
                  <c:v>1.4417526000000001E-3</c:v>
                </c:pt>
                <c:pt idx="357">
                  <c:v>1.2837488000000002E-3</c:v>
                </c:pt>
                <c:pt idx="358">
                  <c:v>1.1202965599999999E-3</c:v>
                </c:pt>
                <c:pt idx="359">
                  <c:v>9.6021705999999995E-4</c:v>
                </c:pt>
                <c:pt idx="360">
                  <c:v>8.2919588000000008E-4</c:v>
                </c:pt>
                <c:pt idx="361">
                  <c:v>7.4202130000000004E-4</c:v>
                </c:pt>
                <c:pt idx="362">
                  <c:v>6.8572108000000014E-4</c:v>
                </c:pt>
                <c:pt idx="363">
                  <c:v>6.6314909999999996E-4</c:v>
                </c:pt>
                <c:pt idx="364">
                  <c:v>6.7482425999999991E-4</c:v>
                </c:pt>
                <c:pt idx="365">
                  <c:v>6.8831555999999993E-4</c:v>
                </c:pt>
                <c:pt idx="366">
                  <c:v>6.7897543999999993E-4</c:v>
                </c:pt>
                <c:pt idx="367">
                  <c:v>6.3564761999999994E-4</c:v>
                </c:pt>
                <c:pt idx="368">
                  <c:v>5.5002977999999998E-4</c:v>
                </c:pt>
                <c:pt idx="369">
                  <c:v>4.5066118000000003E-4</c:v>
                </c:pt>
                <c:pt idx="370">
                  <c:v>3.7438346E-4</c:v>
                </c:pt>
                <c:pt idx="371">
                  <c:v>3.232722E-4</c:v>
                </c:pt>
                <c:pt idx="372">
                  <c:v>2.8928451999999999E-4</c:v>
                </c:pt>
                <c:pt idx="373">
                  <c:v>2.6463696000000002E-4</c:v>
                </c:pt>
                <c:pt idx="374">
                  <c:v>2.3947049999999999E-4</c:v>
                </c:pt>
                <c:pt idx="375">
                  <c:v>2.280548E-4</c:v>
                </c:pt>
                <c:pt idx="376">
                  <c:v>2.5399960000000002E-4</c:v>
                </c:pt>
                <c:pt idx="377">
                  <c:v>3.1548877999999997E-4</c:v>
                </c:pt>
                <c:pt idx="378">
                  <c:v>3.8761534E-4</c:v>
                </c:pt>
                <c:pt idx="379">
                  <c:v>4.2782977999999999E-4</c:v>
                </c:pt>
                <c:pt idx="380">
                  <c:v>4.0422E-4</c:v>
                </c:pt>
                <c:pt idx="381">
                  <c:v>3.1496988000000007E-4</c:v>
                </c:pt>
                <c:pt idx="382">
                  <c:v>1.8628366000000002E-4</c:v>
                </c:pt>
                <c:pt idx="383">
                  <c:v>6.9532047999999996E-5</c:v>
                </c:pt>
                <c:pt idx="384">
                  <c:v>8.8212239999999968E-6</c:v>
                </c:pt>
                <c:pt idx="385">
                  <c:v>3.113383999999998E-6</c:v>
                </c:pt>
                <c:pt idx="386">
                  <c:v>2.9317623999999998E-5</c:v>
                </c:pt>
                <c:pt idx="387">
                  <c:v>5.7078559999999997E-5</c:v>
                </c:pt>
                <c:pt idx="388">
                  <c:v>4.1511671999999994E-5</c:v>
                </c:pt>
                <c:pt idx="389">
                  <c:v>-3.4506584000000009E-5</c:v>
                </c:pt>
                <c:pt idx="390">
                  <c:v>-1.5281488400000002E-4</c:v>
                </c:pt>
                <c:pt idx="391">
                  <c:v>-2.8772784399999998E-4</c:v>
                </c:pt>
                <c:pt idx="392">
                  <c:v>-4.0655503999999996E-4</c:v>
                </c:pt>
                <c:pt idx="393">
                  <c:v>-4.8075715999999996E-4</c:v>
                </c:pt>
                <c:pt idx="394">
                  <c:v>-5.1111257999999994E-4</c:v>
                </c:pt>
                <c:pt idx="395">
                  <c:v>-5.1292872E-4</c:v>
                </c:pt>
                <c:pt idx="396">
                  <c:v>-4.9658350000000005E-4</c:v>
                </c:pt>
                <c:pt idx="397">
                  <c:v>-4.7427095999999996E-4</c:v>
                </c:pt>
                <c:pt idx="398">
                  <c:v>-4.4806672E-4</c:v>
                </c:pt>
                <c:pt idx="399">
                  <c:v>-4.1226290000000003E-4</c:v>
                </c:pt>
                <c:pt idx="400">
                  <c:v>-3.6945397999999993E-4</c:v>
                </c:pt>
                <c:pt idx="401">
                  <c:v>-3.2690450000000005E-4</c:v>
                </c:pt>
                <c:pt idx="402">
                  <c:v>-2.9680854000000003E-4</c:v>
                </c:pt>
                <c:pt idx="403">
                  <c:v>-2.9966246000000002E-4</c:v>
                </c:pt>
                <c:pt idx="404">
                  <c:v>-3.3235292000000002E-4</c:v>
                </c:pt>
                <c:pt idx="405">
                  <c:v>-3.6997287999999994E-4</c:v>
                </c:pt>
                <c:pt idx="406">
                  <c:v>-4.0577670000000002E-4</c:v>
                </c:pt>
                <c:pt idx="407">
                  <c:v>-4.2627307999999997E-4</c:v>
                </c:pt>
                <c:pt idx="408">
                  <c:v>-4.0655504000000002E-4</c:v>
                </c:pt>
                <c:pt idx="409">
                  <c:v>-3.5648156E-4</c:v>
                </c:pt>
                <c:pt idx="410">
                  <c:v>-2.9732740000000004E-4</c:v>
                </c:pt>
                <c:pt idx="411">
                  <c:v>-2.2935202E-4</c:v>
                </c:pt>
                <c:pt idx="412">
                  <c:v>-1.6760339999999997E-4</c:v>
                </c:pt>
                <c:pt idx="413">
                  <c:v>-1.2661060799999999E-4</c:v>
                </c:pt>
                <c:pt idx="414">
                  <c:v>-8.2763900000000002E-5</c:v>
                </c:pt>
                <c:pt idx="415">
                  <c:v>-1.7901899999999992E-5</c:v>
                </c:pt>
                <c:pt idx="416">
                  <c:v>6.3045879999999998E-5</c:v>
                </c:pt>
                <c:pt idx="417">
                  <c:v>1.6059833999999999E-4</c:v>
                </c:pt>
                <c:pt idx="418">
                  <c:v>2.56334648E-4</c:v>
                </c:pt>
                <c:pt idx="419">
                  <c:v>3.0718646000000004E-4</c:v>
                </c:pt>
                <c:pt idx="420">
                  <c:v>3.0433252000000002E-4</c:v>
                </c:pt>
                <c:pt idx="421">
                  <c:v>2.6074524799999998E-4</c:v>
                </c:pt>
                <c:pt idx="422">
                  <c:v>1.9017538000000003E-4</c:v>
                </c:pt>
                <c:pt idx="423">
                  <c:v>1.2531338399999998E-4</c:v>
                </c:pt>
                <c:pt idx="424">
                  <c:v>8.5877284000000008E-5</c:v>
                </c:pt>
                <c:pt idx="425">
                  <c:v>5.8116352E-5</c:v>
                </c:pt>
                <c:pt idx="426">
                  <c:v>3.7879408000000004E-5</c:v>
                </c:pt>
                <c:pt idx="427">
                  <c:v>2.9836520000000006E-5</c:v>
                </c:pt>
                <c:pt idx="428">
                  <c:v>3.2431000000000002E-5</c:v>
                </c:pt>
                <c:pt idx="429">
                  <c:v>5.3705739999999999E-5</c:v>
                </c:pt>
                <c:pt idx="430">
                  <c:v>9.9628031999999996E-5</c:v>
                </c:pt>
                <c:pt idx="431">
                  <c:v>1.4918260799999999E-4</c:v>
                </c:pt>
                <c:pt idx="432">
                  <c:v>1.7149514399999999E-4</c:v>
                </c:pt>
                <c:pt idx="433">
                  <c:v>1.5748495199999999E-4</c:v>
                </c:pt>
                <c:pt idx="434">
                  <c:v>1.0922762000000002E-4</c:v>
                </c:pt>
                <c:pt idx="435">
                  <c:v>2.6463720000000004E-5</c:v>
                </c:pt>
                <c:pt idx="436">
                  <c:v>-6.4083640000000007E-5</c:v>
                </c:pt>
                <c:pt idx="437">
                  <c:v>-1.2946453999999999E-4</c:v>
                </c:pt>
                <c:pt idx="438">
                  <c:v>-1.63711672E-4</c:v>
                </c:pt>
                <c:pt idx="439">
                  <c:v>-1.5151761599999997E-4</c:v>
                </c:pt>
                <c:pt idx="440">
                  <c:v>-7.7056056000000009E-5</c:v>
                </c:pt>
                <c:pt idx="441">
                  <c:v>3.2431003999999999E-5</c:v>
                </c:pt>
                <c:pt idx="442">
                  <c:v>1.4762590399999999E-4</c:v>
                </c:pt>
                <c:pt idx="443">
                  <c:v>2.5918854399999998E-4</c:v>
                </c:pt>
                <c:pt idx="444">
                  <c:v>3.4065522000000003E-4</c:v>
                </c:pt>
                <c:pt idx="445">
                  <c:v>3.8294525999999998E-4</c:v>
                </c:pt>
                <c:pt idx="446">
                  <c:v>4.0318219999999999E-4</c:v>
                </c:pt>
                <c:pt idx="447">
                  <c:v>4.1330068000000001E-4</c:v>
                </c:pt>
                <c:pt idx="448">
                  <c:v>4.0940895999999995E-4</c:v>
                </c:pt>
                <c:pt idx="449">
                  <c:v>3.9254483999999999E-4</c:v>
                </c:pt>
                <c:pt idx="450">
                  <c:v>3.4428750000000004E-4</c:v>
                </c:pt>
                <c:pt idx="451">
                  <c:v>2.4310278E-4</c:v>
                </c:pt>
                <c:pt idx="452">
                  <c:v>9.0028460000000004E-5</c:v>
                </c:pt>
                <c:pt idx="453">
                  <c:v>-8.328282000000001E-5</c:v>
                </c:pt>
                <c:pt idx="454">
                  <c:v>-2.4076776000000002E-4</c:v>
                </c:pt>
                <c:pt idx="455">
                  <c:v>-3.4869812E-4</c:v>
                </c:pt>
                <c:pt idx="456">
                  <c:v>-3.8528028000000002E-4</c:v>
                </c:pt>
                <c:pt idx="457">
                  <c:v>-3.6141105999999999E-4</c:v>
                </c:pt>
                <c:pt idx="458">
                  <c:v>-3.1133758000000003E-4</c:v>
                </c:pt>
                <c:pt idx="459">
                  <c:v>-2.4881061999999999E-4</c:v>
                </c:pt>
                <c:pt idx="460">
                  <c:v>-1.70716776E-4</c:v>
                </c:pt>
                <c:pt idx="461">
                  <c:v>-8.8990656000000008E-5</c:v>
                </c:pt>
                <c:pt idx="462">
                  <c:v>-1.0118475999999999E-5</c:v>
                </c:pt>
                <c:pt idx="463">
                  <c:v>4.5662839999999995E-5</c:v>
                </c:pt>
                <c:pt idx="464">
                  <c:v>3.0095959999999995E-5</c:v>
                </c:pt>
                <c:pt idx="465">
                  <c:v>-7.2386004000000019E-5</c:v>
                </c:pt>
                <c:pt idx="466">
                  <c:v>-2.2338474400000001E-4</c:v>
                </c:pt>
                <c:pt idx="467">
                  <c:v>-3.8631808400000001E-4</c:v>
                </c:pt>
                <c:pt idx="468">
                  <c:v>-5.1266925999999993E-4</c:v>
                </c:pt>
                <c:pt idx="469">
                  <c:v>-5.5288370000000013E-4</c:v>
                </c:pt>
                <c:pt idx="470">
                  <c:v>-5.0773973999999997E-4</c:v>
                </c:pt>
                <c:pt idx="471">
                  <c:v>-3.98252688E-4</c:v>
                </c:pt>
                <c:pt idx="472">
                  <c:v>-2.4336222799999996E-4</c:v>
                </c:pt>
                <c:pt idx="473">
                  <c:v>-7.4202128000000009E-5</c:v>
                </c:pt>
                <c:pt idx="474">
                  <c:v>7.8093851999999996E-5</c:v>
                </c:pt>
                <c:pt idx="475">
                  <c:v>1.9536435200000001E-4</c:v>
                </c:pt>
                <c:pt idx="476">
                  <c:v>2.6619366000000004E-4</c:v>
                </c:pt>
                <c:pt idx="477">
                  <c:v>3.0095970000000002E-4</c:v>
                </c:pt>
                <c:pt idx="478">
                  <c:v>3.1496988000000002E-4</c:v>
                </c:pt>
                <c:pt idx="479">
                  <c:v>3.1782381999999999E-4</c:v>
                </c:pt>
                <c:pt idx="480">
                  <c:v>3.2275332000000003E-4</c:v>
                </c:pt>
                <c:pt idx="481">
                  <c:v>3.2431000000000002E-4</c:v>
                </c:pt>
                <c:pt idx="482">
                  <c:v>3.1912104000000001E-4</c:v>
                </c:pt>
                <c:pt idx="483">
                  <c:v>3.1912104000000001E-4</c:v>
                </c:pt>
                <c:pt idx="484">
                  <c:v>3.3131510000000003E-4</c:v>
                </c:pt>
                <c:pt idx="485">
                  <c:v>3.5648156E-4</c:v>
                </c:pt>
                <c:pt idx="486">
                  <c:v>4.0006883999999996E-4</c:v>
                </c:pt>
                <c:pt idx="487">
                  <c:v>4.4702891999999999E-4</c:v>
                </c:pt>
                <c:pt idx="488">
                  <c:v>4.8568667999999998E-4</c:v>
                </c:pt>
                <c:pt idx="489">
                  <c:v>5.2097160000000005E-4</c:v>
                </c:pt>
                <c:pt idx="490">
                  <c:v>5.4068966000000009E-4</c:v>
                </c:pt>
                <c:pt idx="491">
                  <c:v>5.2356608000000005E-4</c:v>
                </c:pt>
                <c:pt idx="492">
                  <c:v>4.7089813999999996E-4</c:v>
                </c:pt>
                <c:pt idx="493">
                  <c:v>3.8268582000000004E-4</c:v>
                </c:pt>
                <c:pt idx="494">
                  <c:v>2.65674768E-4</c:v>
                </c:pt>
                <c:pt idx="495">
                  <c:v>1.5177708400000001E-4</c:v>
                </c:pt>
                <c:pt idx="496">
                  <c:v>6.6937587999999995E-5</c:v>
                </c:pt>
                <c:pt idx="497">
                  <c:v>7.7834399999999968E-6</c:v>
                </c:pt>
                <c:pt idx="498">
                  <c:v>-3.3728239999999996E-5</c:v>
                </c:pt>
                <c:pt idx="499">
                  <c:v>-6.5640347999999994E-5</c:v>
                </c:pt>
                <c:pt idx="500">
                  <c:v>-1.05595344E-4</c:v>
                </c:pt>
                <c:pt idx="501">
                  <c:v>-1.4918260799999999E-4</c:v>
                </c:pt>
                <c:pt idx="502">
                  <c:v>-1.7512740000000002E-4</c:v>
                </c:pt>
                <c:pt idx="503">
                  <c:v>-1.7357072E-4</c:v>
                </c:pt>
                <c:pt idx="504">
                  <c:v>-1.4736646800000001E-4</c:v>
                </c:pt>
                <c:pt idx="505">
                  <c:v>-9.8330791999999995E-5</c:v>
                </c:pt>
                <c:pt idx="506">
                  <c:v>-4.7478984000000007E-5</c:v>
                </c:pt>
                <c:pt idx="507">
                  <c:v>-2.0755847999999997E-5</c:v>
                </c:pt>
                <c:pt idx="508">
                  <c:v>-1.1934607999999998E-5</c:v>
                </c:pt>
                <c:pt idx="509">
                  <c:v>-1.2712952E-5</c:v>
                </c:pt>
                <c:pt idx="510">
                  <c:v>-1.6604671999999997E-5</c:v>
                </c:pt>
                <c:pt idx="511">
                  <c:v>-1.1675159999999997E-5</c:v>
                </c:pt>
                <c:pt idx="512">
                  <c:v>-1.1415712000000001E-5</c:v>
                </c:pt>
                <c:pt idx="513">
                  <c:v>-4.6441191999999997E-5</c:v>
                </c:pt>
                <c:pt idx="514">
                  <c:v>-1.1441656000000001E-4</c:v>
                </c:pt>
                <c:pt idx="515">
                  <c:v>-1.9536433599999999E-4</c:v>
                </c:pt>
                <c:pt idx="516">
                  <c:v>-2.5763185600000002E-4</c:v>
                </c:pt>
                <c:pt idx="517">
                  <c:v>-2.6359916000000001E-4</c:v>
                </c:pt>
                <c:pt idx="518">
                  <c:v>-2.2027134399999997E-4</c:v>
                </c:pt>
                <c:pt idx="519">
                  <c:v>-1.7746242400000002E-4</c:v>
                </c:pt>
                <c:pt idx="520">
                  <c:v>-1.8368918399999998E-4</c:v>
                </c:pt>
                <c:pt idx="521">
                  <c:v>-2.64118064E-4</c:v>
                </c:pt>
                <c:pt idx="522">
                  <c:v>-3.9436096400000001E-4</c:v>
                </c:pt>
                <c:pt idx="523">
                  <c:v>-5.1500428000000008E-4</c:v>
                </c:pt>
                <c:pt idx="524">
                  <c:v>-5.7701235999999998E-4</c:v>
                </c:pt>
                <c:pt idx="525">
                  <c:v>-5.5988878000000006E-4</c:v>
                </c:pt>
                <c:pt idx="526">
                  <c:v>-4.9321063999999994E-4</c:v>
                </c:pt>
                <c:pt idx="527">
                  <c:v>-4.4313718000000001E-4</c:v>
                </c:pt>
                <c:pt idx="528">
                  <c:v>-4.4988283999999998E-4</c:v>
                </c:pt>
                <c:pt idx="529">
                  <c:v>-5.2434442E-4</c:v>
                </c:pt>
                <c:pt idx="530">
                  <c:v>-6.6418687999999994E-4</c:v>
                </c:pt>
                <c:pt idx="531">
                  <c:v>-8.2582305999999992E-4</c:v>
                </c:pt>
                <c:pt idx="532">
                  <c:v>-9.6073601999999993E-4</c:v>
                </c:pt>
                <c:pt idx="533">
                  <c:v>-1.06710974E-3</c:v>
                </c:pt>
                <c:pt idx="534">
                  <c:v>-1.1413117999999999E-3</c:v>
                </c:pt>
                <c:pt idx="535">
                  <c:v>-1.1625865999999999E-3</c:v>
                </c:pt>
                <c:pt idx="536">
                  <c:v>-1.1265232600000002E-3</c:v>
                </c:pt>
                <c:pt idx="537">
                  <c:v>-1.03078694E-3</c:v>
                </c:pt>
                <c:pt idx="538">
                  <c:v>-8.8004760000000011E-4</c:v>
                </c:pt>
                <c:pt idx="539">
                  <c:v>-7.0777419999999995E-4</c:v>
                </c:pt>
                <c:pt idx="540">
                  <c:v>-5.5106755999999985E-4</c:v>
                </c:pt>
                <c:pt idx="541">
                  <c:v>-4.3353762000000002E-4</c:v>
                </c:pt>
                <c:pt idx="542">
                  <c:v>-3.6426500000000001E-4</c:v>
                </c:pt>
                <c:pt idx="543">
                  <c:v>-3.2482889999999997E-4</c:v>
                </c:pt>
                <c:pt idx="544">
                  <c:v>-2.9136009999999998E-4</c:v>
                </c:pt>
                <c:pt idx="545">
                  <c:v>-2.4491889999999998E-4</c:v>
                </c:pt>
                <c:pt idx="546">
                  <c:v>-1.5981994800000002E-4</c:v>
                </c:pt>
                <c:pt idx="547">
                  <c:v>-2.9058167999999981E-5</c:v>
                </c:pt>
                <c:pt idx="548">
                  <c:v>1.2816731199999999E-4</c:v>
                </c:pt>
                <c:pt idx="549">
                  <c:v>2.8643059199999997E-4</c:v>
                </c:pt>
                <c:pt idx="550">
                  <c:v>4.1433845200000003E-4</c:v>
                </c:pt>
                <c:pt idx="551">
                  <c:v>4.8153548000000004E-4</c:v>
                </c:pt>
                <c:pt idx="552">
                  <c:v>4.9113506000000005E-4</c:v>
                </c:pt>
                <c:pt idx="553">
                  <c:v>4.8023824000000004E-4</c:v>
                </c:pt>
                <c:pt idx="554">
                  <c:v>4.8464886000000005E-4</c:v>
                </c:pt>
                <c:pt idx="555">
                  <c:v>5.1993378000000001E-4</c:v>
                </c:pt>
                <c:pt idx="556">
                  <c:v>5.7338007999999997E-4</c:v>
                </c:pt>
                <c:pt idx="557">
                  <c:v>6.1748624000000001E-4</c:v>
                </c:pt>
                <c:pt idx="558">
                  <c:v>6.2526968000000001E-4</c:v>
                </c:pt>
                <c:pt idx="559">
                  <c:v>5.972493000000001E-4</c:v>
                </c:pt>
                <c:pt idx="560">
                  <c:v>5.6403995999999997E-4</c:v>
                </c:pt>
                <c:pt idx="561">
                  <c:v>5.5521872000000006E-4</c:v>
                </c:pt>
                <c:pt idx="562">
                  <c:v>5.7908793999999987E-4</c:v>
                </c:pt>
                <c:pt idx="563">
                  <c:v>6.2371300000000002E-4</c:v>
                </c:pt>
                <c:pt idx="564">
                  <c:v>6.5225228000000005E-4</c:v>
                </c:pt>
                <c:pt idx="565">
                  <c:v>6.3331258000000009E-4</c:v>
                </c:pt>
                <c:pt idx="566">
                  <c:v>5.7493677999999999E-4</c:v>
                </c:pt>
                <c:pt idx="567">
                  <c:v>5.0540472000000004E-4</c:v>
                </c:pt>
                <c:pt idx="568">
                  <c:v>4.6155802000000002E-4</c:v>
                </c:pt>
                <c:pt idx="569">
                  <c:v>4.7478985999999996E-4</c:v>
                </c:pt>
                <c:pt idx="570">
                  <c:v>5.3368455999999991E-4</c:v>
                </c:pt>
                <c:pt idx="571">
                  <c:v>6.0425441999999998E-4</c:v>
                </c:pt>
                <c:pt idx="572">
                  <c:v>6.5432787999999997E-4</c:v>
                </c:pt>
                <c:pt idx="573">
                  <c:v>6.6263019999999995E-4</c:v>
                </c:pt>
                <c:pt idx="574">
                  <c:v>6.4784165999999998E-4</c:v>
                </c:pt>
                <c:pt idx="575">
                  <c:v>6.5484675999999994E-4</c:v>
                </c:pt>
                <c:pt idx="576">
                  <c:v>7.0336354000000005E-4</c:v>
                </c:pt>
                <c:pt idx="577">
                  <c:v>7.9442985999999996E-4</c:v>
                </c:pt>
                <c:pt idx="578">
                  <c:v>9.0858703999999993E-4</c:v>
                </c:pt>
                <c:pt idx="579">
                  <c:v>1.00017214E-3</c:v>
                </c:pt>
                <c:pt idx="580">
                  <c:v>1.05180236E-3</c:v>
                </c:pt>
                <c:pt idx="581">
                  <c:v>1.0787850000000001E-3</c:v>
                </c:pt>
                <c:pt idx="582">
                  <c:v>1.0904600000000001E-3</c:v>
                </c:pt>
                <c:pt idx="583">
                  <c:v>1.1049890000000002E-3</c:v>
                </c:pt>
                <c:pt idx="584">
                  <c:v>1.1379390000000001E-3</c:v>
                </c:pt>
                <c:pt idx="585">
                  <c:v>1.1672566000000002E-3</c:v>
                </c:pt>
                <c:pt idx="586">
                  <c:v>1.1737428E-3</c:v>
                </c:pt>
                <c:pt idx="587">
                  <c:v>1.1682944E-3</c:v>
                </c:pt>
                <c:pt idx="588">
                  <c:v>1.1607703999999999E-3</c:v>
                </c:pt>
                <c:pt idx="589">
                  <c:v>1.1576570000000001E-3</c:v>
                </c:pt>
                <c:pt idx="590">
                  <c:v>1.1612891999999999E-3</c:v>
                </c:pt>
                <c:pt idx="591">
                  <c:v>1.1522084E-3</c:v>
                </c:pt>
                <c:pt idx="592">
                  <c:v>1.1174424600000001E-3</c:v>
                </c:pt>
                <c:pt idx="593">
                  <c:v>1.0642556599999998E-3</c:v>
                </c:pt>
                <c:pt idx="594">
                  <c:v>1.00380424E-3</c:v>
                </c:pt>
                <c:pt idx="595">
                  <c:v>9.5762251999999997E-4</c:v>
                </c:pt>
                <c:pt idx="596">
                  <c:v>9.5606591999999998E-4</c:v>
                </c:pt>
                <c:pt idx="597">
                  <c:v>9.9835586000000007E-4</c:v>
                </c:pt>
              </c:numCache>
            </c:numRef>
          </c:val>
          <c:smooth val="0"/>
        </c:ser>
        <c:ser>
          <c:idx val="22"/>
          <c:order val="22"/>
          <c:marker>
            <c:symbol val="none"/>
          </c:marker>
          <c:val>
            <c:numRef>
              <c:f>Sheet1!$EA$2:$EA$599</c:f>
              <c:numCache>
                <c:formatCode>0.00E+00</c:formatCode>
                <c:ptCount val="598"/>
                <c:pt idx="0">
                  <c:v>6.9272620000000002E-4</c:v>
                </c:pt>
                <c:pt idx="1">
                  <c:v>7.5239920000000002E-4</c:v>
                </c:pt>
                <c:pt idx="2">
                  <c:v>8.0402938000000005E-4</c:v>
                </c:pt>
                <c:pt idx="3">
                  <c:v>8.5280559999999987E-4</c:v>
                </c:pt>
                <c:pt idx="4">
                  <c:v>8.9457674000000009E-4</c:v>
                </c:pt>
                <c:pt idx="5">
                  <c:v>9.2467271999999991E-4</c:v>
                </c:pt>
                <c:pt idx="6">
                  <c:v>9.3323450000000008E-4</c:v>
                </c:pt>
                <c:pt idx="7">
                  <c:v>9.2441325999999995E-4</c:v>
                </c:pt>
                <c:pt idx="8">
                  <c:v>9.080680400000001E-4</c:v>
                </c:pt>
                <c:pt idx="9">
                  <c:v>8.8134488E-4</c:v>
                </c:pt>
                <c:pt idx="10">
                  <c:v>8.5021111999999987E-4</c:v>
                </c:pt>
                <c:pt idx="11">
                  <c:v>8.0766164000000004E-4</c:v>
                </c:pt>
                <c:pt idx="12">
                  <c:v>7.2463828000000007E-4</c:v>
                </c:pt>
                <c:pt idx="13">
                  <c:v>5.9984378E-4</c:v>
                </c:pt>
                <c:pt idx="14">
                  <c:v>4.5585014000000003E-4</c:v>
                </c:pt>
                <c:pt idx="15">
                  <c:v>3.2586668000000001E-4</c:v>
                </c:pt>
                <c:pt idx="16">
                  <c:v>2.5218346000000001E-4</c:v>
                </c:pt>
                <c:pt idx="17">
                  <c:v>2.5633462000000001E-4</c:v>
                </c:pt>
                <c:pt idx="18">
                  <c:v>3.1574821999999996E-4</c:v>
                </c:pt>
                <c:pt idx="19">
                  <c:v>3.8450194000000002E-4</c:v>
                </c:pt>
                <c:pt idx="20">
                  <c:v>4.1433845999999999E-4</c:v>
                </c:pt>
                <c:pt idx="21">
                  <c:v>3.8631806E-4</c:v>
                </c:pt>
                <c:pt idx="22">
                  <c:v>3.2223439999999999E-4</c:v>
                </c:pt>
                <c:pt idx="23">
                  <c:v>2.643775E-4</c:v>
                </c:pt>
                <c:pt idx="24">
                  <c:v>2.4569724000000003E-4</c:v>
                </c:pt>
                <c:pt idx="25">
                  <c:v>2.7968494000000003E-4</c:v>
                </c:pt>
                <c:pt idx="26">
                  <c:v>3.458442E-4</c:v>
                </c:pt>
                <c:pt idx="27">
                  <c:v>4.0188498000000002E-4</c:v>
                </c:pt>
                <c:pt idx="28">
                  <c:v>4.1459792000000001E-4</c:v>
                </c:pt>
                <c:pt idx="29">
                  <c:v>3.7542127999999999E-4</c:v>
                </c:pt>
                <c:pt idx="30">
                  <c:v>3.0562976000000002E-4</c:v>
                </c:pt>
                <c:pt idx="31">
                  <c:v>2.3350319999999999E-4</c:v>
                </c:pt>
                <c:pt idx="32">
                  <c:v>1.8835923999999999E-4</c:v>
                </c:pt>
                <c:pt idx="33">
                  <c:v>1.9017538000000003E-4</c:v>
                </c:pt>
                <c:pt idx="34">
                  <c:v>2.3635711999999998E-4</c:v>
                </c:pt>
                <c:pt idx="35">
                  <c:v>2.9914353999999999E-4</c:v>
                </c:pt>
                <c:pt idx="36">
                  <c:v>3.6115161999999995E-4</c:v>
                </c:pt>
                <c:pt idx="37">
                  <c:v>4.0940895999999995E-4</c:v>
                </c:pt>
                <c:pt idx="38">
                  <c:v>4.2886756000000008E-4</c:v>
                </c:pt>
                <c:pt idx="39">
                  <c:v>4.2004633999999998E-4</c:v>
                </c:pt>
                <c:pt idx="40">
                  <c:v>3.8553974000000003E-4</c:v>
                </c:pt>
                <c:pt idx="41">
                  <c:v>3.3728239999999997E-4</c:v>
                </c:pt>
                <c:pt idx="42">
                  <c:v>2.9680849999999998E-4</c:v>
                </c:pt>
                <c:pt idx="43">
                  <c:v>2.8746837999999998E-4</c:v>
                </c:pt>
                <c:pt idx="44">
                  <c:v>3.2353164000000005E-4</c:v>
                </c:pt>
                <c:pt idx="45">
                  <c:v>4.0240383999999997E-4</c:v>
                </c:pt>
                <c:pt idx="46">
                  <c:v>4.9372954000000005E-4</c:v>
                </c:pt>
                <c:pt idx="47">
                  <c:v>5.6896946000000001E-4</c:v>
                </c:pt>
                <c:pt idx="48">
                  <c:v>6.164484400000001E-4</c:v>
                </c:pt>
                <c:pt idx="49">
                  <c:v>6.3460980000000001E-4</c:v>
                </c:pt>
                <c:pt idx="50">
                  <c:v>6.3512870000000002E-4</c:v>
                </c:pt>
                <c:pt idx="51">
                  <c:v>6.3876098000000003E-4</c:v>
                </c:pt>
                <c:pt idx="52">
                  <c:v>6.4991726000000001E-4</c:v>
                </c:pt>
                <c:pt idx="53">
                  <c:v>6.6574357999999996E-4</c:v>
                </c:pt>
                <c:pt idx="54">
                  <c:v>6.9739623999999999E-4</c:v>
                </c:pt>
                <c:pt idx="55">
                  <c:v>7.5888542000000021E-4</c:v>
                </c:pt>
                <c:pt idx="56">
                  <c:v>8.4735728000000005E-4</c:v>
                </c:pt>
                <c:pt idx="57">
                  <c:v>9.4854202000000006E-4</c:v>
                </c:pt>
                <c:pt idx="58">
                  <c:v>1.03701372E-3</c:v>
                </c:pt>
                <c:pt idx="59">
                  <c:v>1.0712608599999999E-3</c:v>
                </c:pt>
                <c:pt idx="60">
                  <c:v>1.0266358E-3</c:v>
                </c:pt>
                <c:pt idx="61">
                  <c:v>9.2363486000000014E-4</c:v>
                </c:pt>
                <c:pt idx="62">
                  <c:v>8.0714267999999994E-4</c:v>
                </c:pt>
                <c:pt idx="63">
                  <c:v>7.1088754000000012E-4</c:v>
                </c:pt>
                <c:pt idx="64">
                  <c:v>6.5562512000000002E-4</c:v>
                </c:pt>
                <c:pt idx="65">
                  <c:v>6.3902043999999999E-4</c:v>
                </c:pt>
                <c:pt idx="66">
                  <c:v>6.2993976000000004E-4</c:v>
                </c:pt>
                <c:pt idx="67">
                  <c:v>6.0633000000000009E-4</c:v>
                </c:pt>
                <c:pt idx="68">
                  <c:v>5.7078564000000002E-4</c:v>
                </c:pt>
                <c:pt idx="69">
                  <c:v>5.3627906000000005E-4</c:v>
                </c:pt>
                <c:pt idx="70">
                  <c:v>5.1785825999999999E-4</c:v>
                </c:pt>
                <c:pt idx="71">
                  <c:v>5.2616057999999998E-4</c:v>
                </c:pt>
                <c:pt idx="72">
                  <c:v>5.5495930000000005E-4</c:v>
                </c:pt>
                <c:pt idx="73">
                  <c:v>5.8687140000000001E-4</c:v>
                </c:pt>
                <c:pt idx="74">
                  <c:v>6.1203784000000007E-4</c:v>
                </c:pt>
                <c:pt idx="75">
                  <c:v>6.2864251999999999E-4</c:v>
                </c:pt>
                <c:pt idx="76">
                  <c:v>6.3435038E-4</c:v>
                </c:pt>
                <c:pt idx="77">
                  <c:v>6.3279370000000001E-4</c:v>
                </c:pt>
                <c:pt idx="78">
                  <c:v>6.3149646000000006E-4</c:v>
                </c:pt>
                <c:pt idx="79">
                  <c:v>6.2501026E-4</c:v>
                </c:pt>
                <c:pt idx="80">
                  <c:v>6.1489177999999992E-4</c:v>
                </c:pt>
                <c:pt idx="81">
                  <c:v>6.0996227999999999E-4</c:v>
                </c:pt>
                <c:pt idx="82">
                  <c:v>6.0555165999999993E-4</c:v>
                </c:pt>
                <c:pt idx="83">
                  <c:v>5.936170399999999E-4</c:v>
                </c:pt>
                <c:pt idx="84">
                  <c:v>5.7052617999999995E-4</c:v>
                </c:pt>
                <c:pt idx="85">
                  <c:v>5.3576014000000002E-4</c:v>
                </c:pt>
                <c:pt idx="86">
                  <c:v>5.0332913999999993E-4</c:v>
                </c:pt>
                <c:pt idx="87">
                  <c:v>4.8231383999999995E-4</c:v>
                </c:pt>
                <c:pt idx="88">
                  <c:v>4.6259580000000005E-4</c:v>
                </c:pt>
                <c:pt idx="89">
                  <c:v>4.4209940000000002E-4</c:v>
                </c:pt>
                <c:pt idx="90">
                  <c:v>4.221219E-4</c:v>
                </c:pt>
                <c:pt idx="91">
                  <c:v>4.0759280000000003E-4</c:v>
                </c:pt>
                <c:pt idx="92">
                  <c:v>4.2186244000000009E-4</c:v>
                </c:pt>
                <c:pt idx="93">
                  <c:v>4.8257328000000005E-4</c:v>
                </c:pt>
                <c:pt idx="94">
                  <c:v>5.7908794000000009E-4</c:v>
                </c:pt>
                <c:pt idx="95">
                  <c:v>6.8079156000000007E-4</c:v>
                </c:pt>
                <c:pt idx="96">
                  <c:v>7.5395590000000004E-4</c:v>
                </c:pt>
                <c:pt idx="97">
                  <c:v>7.7030114000000002E-4</c:v>
                </c:pt>
                <c:pt idx="98">
                  <c:v>7.3683233999999992E-4</c:v>
                </c:pt>
                <c:pt idx="99">
                  <c:v>6.8442383999999987E-4</c:v>
                </c:pt>
                <c:pt idx="100">
                  <c:v>6.4550663999999995E-4</c:v>
                </c:pt>
                <c:pt idx="101">
                  <c:v>6.3123699999999999E-4</c:v>
                </c:pt>
                <c:pt idx="102">
                  <c:v>6.3668540000000003E-4</c:v>
                </c:pt>
                <c:pt idx="103">
                  <c:v>6.5251172000000009E-4</c:v>
                </c:pt>
                <c:pt idx="104">
                  <c:v>6.7119198000000001E-4</c:v>
                </c:pt>
                <c:pt idx="105">
                  <c:v>6.9376395999999998E-4</c:v>
                </c:pt>
                <c:pt idx="106">
                  <c:v>7.2385991999999988E-4</c:v>
                </c:pt>
                <c:pt idx="107">
                  <c:v>7.6718773999999998E-4</c:v>
                </c:pt>
                <c:pt idx="108">
                  <c:v>8.1752066000000004E-4</c:v>
                </c:pt>
                <c:pt idx="109">
                  <c:v>8.6474019999999998E-4</c:v>
                </c:pt>
                <c:pt idx="110">
                  <c:v>9.0910581999999998E-4</c:v>
                </c:pt>
                <c:pt idx="111">
                  <c:v>9.4906079999999989E-4</c:v>
                </c:pt>
                <c:pt idx="112">
                  <c:v>9.7137332000000001E-4</c:v>
                </c:pt>
                <c:pt idx="113">
                  <c:v>9.6903827999999994E-4</c:v>
                </c:pt>
                <c:pt idx="114">
                  <c:v>9.3790452000000002E-4</c:v>
                </c:pt>
                <c:pt idx="115">
                  <c:v>8.7615587999999994E-4</c:v>
                </c:pt>
                <c:pt idx="116">
                  <c:v>8.0532659999999997E-4</c:v>
                </c:pt>
                <c:pt idx="117">
                  <c:v>7.5188032000000004E-4</c:v>
                </c:pt>
                <c:pt idx="118">
                  <c:v>7.2308159999999997E-4</c:v>
                </c:pt>
                <c:pt idx="119">
                  <c:v>7.1789263999999986E-4</c:v>
                </c:pt>
                <c:pt idx="120">
                  <c:v>7.2022767999999993E-4</c:v>
                </c:pt>
                <c:pt idx="121">
                  <c:v>7.1270367999999996E-4</c:v>
                </c:pt>
                <c:pt idx="122">
                  <c:v>6.9376398000000001E-4</c:v>
                </c:pt>
                <c:pt idx="123">
                  <c:v>6.7222979999999994E-4</c:v>
                </c:pt>
                <c:pt idx="124">
                  <c:v>6.5821960000000002E-4</c:v>
                </c:pt>
                <c:pt idx="125">
                  <c:v>6.5121450000000007E-4</c:v>
                </c:pt>
                <c:pt idx="126">
                  <c:v>6.3668541999999996E-4</c:v>
                </c:pt>
                <c:pt idx="127">
                  <c:v>6.0736777999999996E-4</c:v>
                </c:pt>
                <c:pt idx="128">
                  <c:v>5.6948836000000002E-4</c:v>
                </c:pt>
                <c:pt idx="129">
                  <c:v>5.2304718000000005E-4</c:v>
                </c:pt>
                <c:pt idx="130">
                  <c:v>4.6908200000000001E-4</c:v>
                </c:pt>
                <c:pt idx="131">
                  <c:v>4.0655502000000004E-4</c:v>
                </c:pt>
                <c:pt idx="132">
                  <c:v>3.2223442399999995E-4</c:v>
                </c:pt>
                <c:pt idx="133">
                  <c:v>2.2571977199999996E-4</c:v>
                </c:pt>
                <c:pt idx="134">
                  <c:v>1.5774439199999998E-4</c:v>
                </c:pt>
                <c:pt idx="135">
                  <c:v>1.4684757200000002E-4</c:v>
                </c:pt>
                <c:pt idx="136">
                  <c:v>2.0133165199999998E-4</c:v>
                </c:pt>
                <c:pt idx="137">
                  <c:v>3.2145608799999999E-4</c:v>
                </c:pt>
                <c:pt idx="138">
                  <c:v>4.6155801999999996E-4</c:v>
                </c:pt>
                <c:pt idx="139">
                  <c:v>5.5729432000000008E-4</c:v>
                </c:pt>
                <c:pt idx="140">
                  <c:v>5.9880600000000001E-4</c:v>
                </c:pt>
                <c:pt idx="141">
                  <c:v>5.9984380000000013E-4</c:v>
                </c:pt>
                <c:pt idx="142">
                  <c:v>5.8220131999999999E-4</c:v>
                </c:pt>
                <c:pt idx="143">
                  <c:v>5.8401744000000002E-4</c:v>
                </c:pt>
                <c:pt idx="144">
                  <c:v>6.1177838E-4</c:v>
                </c:pt>
                <c:pt idx="145">
                  <c:v>6.3357202000000003E-4</c:v>
                </c:pt>
                <c:pt idx="146">
                  <c:v>6.4031766000000002E-4</c:v>
                </c:pt>
                <c:pt idx="147">
                  <c:v>6.3175588000000007E-4</c:v>
                </c:pt>
                <c:pt idx="148">
                  <c:v>6.1463231999999996E-4</c:v>
                </c:pt>
                <c:pt idx="149">
                  <c:v>6.1774569999999997E-4</c:v>
                </c:pt>
                <c:pt idx="150">
                  <c:v>6.436905000000001E-4</c:v>
                </c:pt>
                <c:pt idx="151">
                  <c:v>6.6185186000000001E-4</c:v>
                </c:pt>
                <c:pt idx="152">
                  <c:v>6.5095503999999999E-4</c:v>
                </c:pt>
                <c:pt idx="153">
                  <c:v>5.9543315999999993E-4</c:v>
                </c:pt>
                <c:pt idx="154">
                  <c:v>5.0825862000000006E-4</c:v>
                </c:pt>
                <c:pt idx="155">
                  <c:v>4.3483484000000005E-4</c:v>
                </c:pt>
                <c:pt idx="156">
                  <c:v>4.0551722000000003E-4</c:v>
                </c:pt>
                <c:pt idx="157">
                  <c:v>4.21603E-4</c:v>
                </c:pt>
                <c:pt idx="158">
                  <c:v>4.6960087999999998E-4</c:v>
                </c:pt>
                <c:pt idx="159">
                  <c:v>5.1474484000000004E-4</c:v>
                </c:pt>
                <c:pt idx="160">
                  <c:v>5.1396648000000007E-4</c:v>
                </c:pt>
                <c:pt idx="161">
                  <c:v>4.6155798000000001E-4</c:v>
                </c:pt>
                <c:pt idx="162">
                  <c:v>3.7152951999999998E-4</c:v>
                </c:pt>
                <c:pt idx="163">
                  <c:v>2.70604252E-4</c:v>
                </c:pt>
                <c:pt idx="164">
                  <c:v>2.0133163199999998E-4</c:v>
                </c:pt>
                <c:pt idx="165">
                  <c:v>2.0729895200000001E-4</c:v>
                </c:pt>
                <c:pt idx="166">
                  <c:v>2.93176252E-4</c:v>
                </c:pt>
                <c:pt idx="167">
                  <c:v>4.4806671200000003E-4</c:v>
                </c:pt>
                <c:pt idx="168">
                  <c:v>6.4991731999999999E-4</c:v>
                </c:pt>
                <c:pt idx="169">
                  <c:v>8.4528169999999983E-4</c:v>
                </c:pt>
                <c:pt idx="170">
                  <c:v>1.00250724E-3</c:v>
                </c:pt>
                <c:pt idx="171">
                  <c:v>1.12626392E-3</c:v>
                </c:pt>
                <c:pt idx="172">
                  <c:v>1.2139574E-3</c:v>
                </c:pt>
                <c:pt idx="173">
                  <c:v>1.2611768E-3</c:v>
                </c:pt>
                <c:pt idx="174">
                  <c:v>1.2793381999999999E-3</c:v>
                </c:pt>
                <c:pt idx="175">
                  <c:v>1.2712952E-3</c:v>
                </c:pt>
                <c:pt idx="176">
                  <c:v>1.2370479999999999E-3</c:v>
                </c:pt>
                <c:pt idx="177">
                  <c:v>1.1848989999999999E-3</c:v>
                </c:pt>
                <c:pt idx="178">
                  <c:v>1.1215937599999997E-3</c:v>
                </c:pt>
                <c:pt idx="179">
                  <c:v>1.0442781799999998E-3</c:v>
                </c:pt>
                <c:pt idx="180">
                  <c:v>9.5061749999999991E-4</c:v>
                </c:pt>
                <c:pt idx="181">
                  <c:v>8.5384348E-4</c:v>
                </c:pt>
                <c:pt idx="182">
                  <c:v>7.718578199999999E-4</c:v>
                </c:pt>
                <c:pt idx="183">
                  <c:v>7.0829306000000001E-4</c:v>
                </c:pt>
                <c:pt idx="184">
                  <c:v>6.7197033999999987E-4</c:v>
                </c:pt>
                <c:pt idx="185">
                  <c:v>6.7119199999999993E-4</c:v>
                </c:pt>
                <c:pt idx="186">
                  <c:v>6.9272617999999989E-4</c:v>
                </c:pt>
                <c:pt idx="187">
                  <c:v>7.2567605999999995E-4</c:v>
                </c:pt>
                <c:pt idx="188">
                  <c:v>7.6874444E-4</c:v>
                </c:pt>
                <c:pt idx="189">
                  <c:v>8.1207225999999999E-4</c:v>
                </c:pt>
                <c:pt idx="190">
                  <c:v>8.4891388000000003E-4</c:v>
                </c:pt>
                <c:pt idx="191">
                  <c:v>8.7823149999999989E-4</c:v>
                </c:pt>
                <c:pt idx="192">
                  <c:v>8.9613342000000008E-4</c:v>
                </c:pt>
                <c:pt idx="193">
                  <c:v>8.9976567999999995E-4</c:v>
                </c:pt>
                <c:pt idx="194">
                  <c:v>8.937983799999999E-4</c:v>
                </c:pt>
                <c:pt idx="195">
                  <c:v>8.7330198000000003E-4</c:v>
                </c:pt>
                <c:pt idx="196">
                  <c:v>8.317903E-4</c:v>
                </c:pt>
                <c:pt idx="197">
                  <c:v>7.7574953999999985E-4</c:v>
                </c:pt>
                <c:pt idx="198">
                  <c:v>7.2567607999999997E-4</c:v>
                </c:pt>
                <c:pt idx="199">
                  <c:v>7.0025017999999996E-4</c:v>
                </c:pt>
                <c:pt idx="200">
                  <c:v>6.9843404E-4</c:v>
                </c:pt>
                <c:pt idx="201">
                  <c:v>7.1503871999999981E-4</c:v>
                </c:pt>
                <c:pt idx="202">
                  <c:v>7.3294061999999997E-4</c:v>
                </c:pt>
                <c:pt idx="203">
                  <c:v>7.2801110000000001E-4</c:v>
                </c:pt>
                <c:pt idx="204">
                  <c:v>6.8857500000000008E-4</c:v>
                </c:pt>
                <c:pt idx="205">
                  <c:v>6.3045866000000005E-4</c:v>
                </c:pt>
                <c:pt idx="206">
                  <c:v>5.7519622000000003E-4</c:v>
                </c:pt>
                <c:pt idx="207">
                  <c:v>5.4639750000000007E-4</c:v>
                </c:pt>
                <c:pt idx="208">
                  <c:v>5.5314315999999988E-4</c:v>
                </c:pt>
                <c:pt idx="209">
                  <c:v>5.8609306000000007E-4</c:v>
                </c:pt>
                <c:pt idx="210">
                  <c:v>6.2864251999999988E-4</c:v>
                </c:pt>
                <c:pt idx="211">
                  <c:v>6.6211131999999997E-4</c:v>
                </c:pt>
                <c:pt idx="212">
                  <c:v>6.7482426000000002E-4</c:v>
                </c:pt>
                <c:pt idx="213">
                  <c:v>6.7767817999999996E-4</c:v>
                </c:pt>
                <c:pt idx="214">
                  <c:v>6.8442381999999995E-4</c:v>
                </c:pt>
                <c:pt idx="215">
                  <c:v>6.9895291999999998E-4</c:v>
                </c:pt>
                <c:pt idx="216">
                  <c:v>7.2048710000000005E-4</c:v>
                </c:pt>
                <c:pt idx="217">
                  <c:v>7.3631344000000003E-4</c:v>
                </c:pt>
                <c:pt idx="218">
                  <c:v>7.3190281999999996E-4</c:v>
                </c:pt>
                <c:pt idx="219">
                  <c:v>7.1296312000000001E-4</c:v>
                </c:pt>
                <c:pt idx="220">
                  <c:v>6.9661789999999994E-4</c:v>
                </c:pt>
                <c:pt idx="221">
                  <c:v>6.8364549999999993E-4</c:v>
                </c:pt>
                <c:pt idx="222">
                  <c:v>6.6678137999999997E-4</c:v>
                </c:pt>
                <c:pt idx="223">
                  <c:v>6.3512873999999997E-4</c:v>
                </c:pt>
                <c:pt idx="224">
                  <c:v>5.7234232000000001E-4</c:v>
                </c:pt>
                <c:pt idx="225">
                  <c:v>4.7634654000000001E-4</c:v>
                </c:pt>
                <c:pt idx="226">
                  <c:v>3.7931298000000002E-4</c:v>
                </c:pt>
                <c:pt idx="227">
                  <c:v>3.1808324000000005E-4</c:v>
                </c:pt>
                <c:pt idx="228">
                  <c:v>3.0718642000000004E-4</c:v>
                </c:pt>
                <c:pt idx="229">
                  <c:v>3.4766031999999998E-4</c:v>
                </c:pt>
                <c:pt idx="230">
                  <c:v>4.1641405999999996E-4</c:v>
                </c:pt>
                <c:pt idx="231">
                  <c:v>4.6389305999999998E-4</c:v>
                </c:pt>
                <c:pt idx="232">
                  <c:v>4.6026079999999994E-4</c:v>
                </c:pt>
                <c:pt idx="233">
                  <c:v>4.0759284000000003E-4</c:v>
                </c:pt>
                <c:pt idx="234">
                  <c:v>3.2041830000000004E-4</c:v>
                </c:pt>
                <c:pt idx="235">
                  <c:v>2.27535904E-4</c:v>
                </c:pt>
                <c:pt idx="236">
                  <c:v>1.6890064400000001E-4</c:v>
                </c:pt>
                <c:pt idx="237">
                  <c:v>1.6552780399999999E-4</c:v>
                </c:pt>
                <c:pt idx="238">
                  <c:v>2.2312526399999999E-4</c:v>
                </c:pt>
                <c:pt idx="239">
                  <c:v>3.38839084E-4</c:v>
                </c:pt>
                <c:pt idx="240">
                  <c:v>4.9139452000000001E-4</c:v>
                </c:pt>
                <c:pt idx="241">
                  <c:v>6.4784168000000001E-4</c:v>
                </c:pt>
                <c:pt idx="242">
                  <c:v>7.8093851999999999E-4</c:v>
                </c:pt>
                <c:pt idx="243">
                  <c:v>8.7330201999999998E-4</c:v>
                </c:pt>
                <c:pt idx="244">
                  <c:v>9.1844596000000001E-4</c:v>
                </c:pt>
                <c:pt idx="245">
                  <c:v>9.3193723999999999E-4</c:v>
                </c:pt>
                <c:pt idx="246">
                  <c:v>9.4932017999999996E-4</c:v>
                </c:pt>
                <c:pt idx="247">
                  <c:v>9.9809645999999986E-4</c:v>
                </c:pt>
                <c:pt idx="248">
                  <c:v>1.1018756999999998E-3</c:v>
                </c:pt>
                <c:pt idx="249">
                  <c:v>1.2951645399999999E-3</c:v>
                </c:pt>
                <c:pt idx="250">
                  <c:v>1.5958647999999998E-3</c:v>
                </c:pt>
                <c:pt idx="251">
                  <c:v>1.9943769999999999E-3</c:v>
                </c:pt>
                <c:pt idx="252">
                  <c:v>2.4556753999999997E-3</c:v>
                </c:pt>
                <c:pt idx="253">
                  <c:v>2.9226818000000002E-3</c:v>
                </c:pt>
                <c:pt idx="254">
                  <c:v>3.3388364000000005E-3</c:v>
                </c:pt>
                <c:pt idx="255">
                  <c:v>3.6901290000000003E-3</c:v>
                </c:pt>
                <c:pt idx="256">
                  <c:v>3.9954993999999997E-3</c:v>
                </c:pt>
                <c:pt idx="257">
                  <c:v>4.3016481999999991E-3</c:v>
                </c:pt>
                <c:pt idx="258">
                  <c:v>4.6544973999999998E-3</c:v>
                </c:pt>
                <c:pt idx="259">
                  <c:v>5.0670196000000001E-3</c:v>
                </c:pt>
                <c:pt idx="260">
                  <c:v>5.5309126E-3</c:v>
                </c:pt>
                <c:pt idx="261">
                  <c:v>6.0197125999999993E-3</c:v>
                </c:pt>
                <c:pt idx="262">
                  <c:v>6.5046207999999994E-3</c:v>
                </c:pt>
                <c:pt idx="263">
                  <c:v>6.960730400000001E-3</c:v>
                </c:pt>
                <c:pt idx="264">
                  <c:v>7.3680637999999996E-3</c:v>
                </c:pt>
                <c:pt idx="265">
                  <c:v>7.7149458000000002E-3</c:v>
                </c:pt>
                <c:pt idx="266">
                  <c:v>8.0044898000000003E-3</c:v>
                </c:pt>
                <c:pt idx="267">
                  <c:v>8.2335823999999998E-3</c:v>
                </c:pt>
                <c:pt idx="268">
                  <c:v>8.4110447999999997E-3</c:v>
                </c:pt>
                <c:pt idx="269">
                  <c:v>8.5597086000000003E-3</c:v>
                </c:pt>
                <c:pt idx="270">
                  <c:v>8.6749036000000005E-3</c:v>
                </c:pt>
                <c:pt idx="271">
                  <c:v>8.7540351999999995E-3</c:v>
                </c:pt>
                <c:pt idx="272">
                  <c:v>8.8074816000000018E-3</c:v>
                </c:pt>
                <c:pt idx="273">
                  <c:v>8.8305725999999994E-3</c:v>
                </c:pt>
                <c:pt idx="274">
                  <c:v>8.8230485999999993E-3</c:v>
                </c:pt>
                <c:pt idx="275">
                  <c:v>8.7971038000000008E-3</c:v>
                </c:pt>
                <c:pt idx="276">
                  <c:v>8.7405442000000003E-3</c:v>
                </c:pt>
                <c:pt idx="277">
                  <c:v>8.6445483999999986E-3</c:v>
                </c:pt>
                <c:pt idx="278">
                  <c:v>8.5202727999999991E-3</c:v>
                </c:pt>
                <c:pt idx="279">
                  <c:v>8.3552638000000019E-3</c:v>
                </c:pt>
                <c:pt idx="280">
                  <c:v>8.1471864000000008E-3</c:v>
                </c:pt>
                <c:pt idx="281">
                  <c:v>7.921207000000003E-3</c:v>
                </c:pt>
                <c:pt idx="282">
                  <c:v>7.6838119999999999E-3</c:v>
                </c:pt>
                <c:pt idx="283">
                  <c:v>7.4285152000000011E-3</c:v>
                </c:pt>
                <c:pt idx="284">
                  <c:v>7.1532408000000002E-3</c:v>
                </c:pt>
                <c:pt idx="285">
                  <c:v>6.8325629999999998E-3</c:v>
                </c:pt>
                <c:pt idx="286">
                  <c:v>6.4418344000000006E-3</c:v>
                </c:pt>
                <c:pt idx="287">
                  <c:v>6.0015511999999991E-3</c:v>
                </c:pt>
                <c:pt idx="288">
                  <c:v>5.5444038000000001E-3</c:v>
                </c:pt>
                <c:pt idx="289">
                  <c:v>5.1126824000000005E-3</c:v>
                </c:pt>
                <c:pt idx="290">
                  <c:v>4.7533469999999998E-3</c:v>
                </c:pt>
                <c:pt idx="291">
                  <c:v>4.4785915999999999E-3</c:v>
                </c:pt>
                <c:pt idx="292">
                  <c:v>4.2712925999999997E-3</c:v>
                </c:pt>
                <c:pt idx="293">
                  <c:v>4.1213316E-3</c:v>
                </c:pt>
                <c:pt idx="294">
                  <c:v>4.0152173999999999E-3</c:v>
                </c:pt>
                <c:pt idx="295">
                  <c:v>3.9316752E-3</c:v>
                </c:pt>
                <c:pt idx="296">
                  <c:v>3.8569541999999997E-3</c:v>
                </c:pt>
                <c:pt idx="297">
                  <c:v>3.7752281999999999E-3</c:v>
                </c:pt>
                <c:pt idx="298">
                  <c:v>3.6724867999999994E-3</c:v>
                </c:pt>
                <c:pt idx="299">
                  <c:v>3.5469140000000004E-3</c:v>
                </c:pt>
                <c:pt idx="300">
                  <c:v>3.4086281999999996E-3</c:v>
                </c:pt>
                <c:pt idx="301">
                  <c:v>3.2737152E-3</c:v>
                </c:pt>
                <c:pt idx="302">
                  <c:v>3.1463261999999997E-3</c:v>
                </c:pt>
                <c:pt idx="303">
                  <c:v>3.0269801999999999E-3</c:v>
                </c:pt>
                <c:pt idx="304">
                  <c:v>2.9172336000000002E-3</c:v>
                </c:pt>
                <c:pt idx="305">
                  <c:v>2.8144922000000001E-3</c:v>
                </c:pt>
                <c:pt idx="306">
                  <c:v>2.7229070000000001E-3</c:v>
                </c:pt>
                <c:pt idx="307">
                  <c:v>2.6554504000000003E-3</c:v>
                </c:pt>
                <c:pt idx="308">
                  <c:v>2.5991500000000006E-3</c:v>
                </c:pt>
                <c:pt idx="309">
                  <c:v>2.5340286000000004E-3</c:v>
                </c:pt>
                <c:pt idx="310">
                  <c:v>2.4585292000000002E-3</c:v>
                </c:pt>
                <c:pt idx="311">
                  <c:v>2.3672036000000002E-3</c:v>
                </c:pt>
                <c:pt idx="312">
                  <c:v>2.2595327999999997E-3</c:v>
                </c:pt>
                <c:pt idx="313">
                  <c:v>2.1539376000000001E-3</c:v>
                </c:pt>
                <c:pt idx="314">
                  <c:v>2.0626118000000001E-3</c:v>
                </c:pt>
                <c:pt idx="315">
                  <c:v>1.9673944000000001E-3</c:v>
                </c:pt>
                <c:pt idx="316">
                  <c:v>1.8581668000000003E-3</c:v>
                </c:pt>
                <c:pt idx="317">
                  <c:v>1.7338911999999998E-3</c:v>
                </c:pt>
                <c:pt idx="318">
                  <c:v>1.6046859999999999E-3</c:v>
                </c:pt>
                <c:pt idx="319">
                  <c:v>1.4832643999999999E-3</c:v>
                </c:pt>
                <c:pt idx="320">
                  <c:v>1.3862308000000001E-3</c:v>
                </c:pt>
                <c:pt idx="321">
                  <c:v>1.3257793999999999E-3</c:v>
                </c:pt>
                <c:pt idx="322">
                  <c:v>1.3016505999999999E-3</c:v>
                </c:pt>
                <c:pt idx="323">
                  <c:v>1.3008722000000001E-3</c:v>
                </c:pt>
                <c:pt idx="324">
                  <c:v>1.2977588000000003E-3</c:v>
                </c:pt>
                <c:pt idx="325">
                  <c:v>1.266625E-3</c:v>
                </c:pt>
                <c:pt idx="326">
                  <c:v>1.1768559199999999E-3</c:v>
                </c:pt>
                <c:pt idx="327">
                  <c:v>1.0255978200000002E-3</c:v>
                </c:pt>
                <c:pt idx="328">
                  <c:v>8.4683824000000006E-4</c:v>
                </c:pt>
                <c:pt idx="329">
                  <c:v>6.9324506000000008E-4</c:v>
                </c:pt>
                <c:pt idx="330">
                  <c:v>6.0036271999999995E-4</c:v>
                </c:pt>
                <c:pt idx="331">
                  <c:v>5.7234234000000004E-4</c:v>
                </c:pt>
                <c:pt idx="332">
                  <c:v>5.7805018000000002E-4</c:v>
                </c:pt>
                <c:pt idx="333">
                  <c:v>5.6896949999999996E-4</c:v>
                </c:pt>
                <c:pt idx="334">
                  <c:v>5.1993381999999996E-4</c:v>
                </c:pt>
                <c:pt idx="335">
                  <c:v>4.3742934000000008E-4</c:v>
                </c:pt>
                <c:pt idx="336">
                  <c:v>3.5933547999999999E-4</c:v>
                </c:pt>
                <c:pt idx="337">
                  <c:v>3.2067773999999998E-4</c:v>
                </c:pt>
                <c:pt idx="338">
                  <c:v>3.2431001999999999E-4</c:v>
                </c:pt>
                <c:pt idx="339">
                  <c:v>3.4506586000000001E-4</c:v>
                </c:pt>
                <c:pt idx="340">
                  <c:v>3.5310875999999998E-4</c:v>
                </c:pt>
                <c:pt idx="341">
                  <c:v>3.2327223999999995E-4</c:v>
                </c:pt>
                <c:pt idx="342">
                  <c:v>2.7242041999999995E-4</c:v>
                </c:pt>
                <c:pt idx="343">
                  <c:v>2.4414058000000002E-4</c:v>
                </c:pt>
                <c:pt idx="344">
                  <c:v>2.5581574000000003E-4</c:v>
                </c:pt>
                <c:pt idx="345">
                  <c:v>3.0225692E-4</c:v>
                </c:pt>
                <c:pt idx="346">
                  <c:v>3.6997286000000002E-4</c:v>
                </c:pt>
                <c:pt idx="347">
                  <c:v>4.2679198000000003E-4</c:v>
                </c:pt>
                <c:pt idx="348">
                  <c:v>4.4676948E-4</c:v>
                </c:pt>
                <c:pt idx="349">
                  <c:v>4.4313720000000004E-4</c:v>
                </c:pt>
                <c:pt idx="350">
                  <c:v>4.4002384000000011E-4</c:v>
                </c:pt>
                <c:pt idx="351">
                  <c:v>4.4106161999999999E-4</c:v>
                </c:pt>
                <c:pt idx="352">
                  <c:v>4.4495334000000004E-4</c:v>
                </c:pt>
                <c:pt idx="353">
                  <c:v>4.5636903999999998E-4</c:v>
                </c:pt>
                <c:pt idx="354">
                  <c:v>4.6519027999999995E-4</c:v>
                </c:pt>
                <c:pt idx="355">
                  <c:v>4.7167648000000001E-4</c:v>
                </c:pt>
                <c:pt idx="356">
                  <c:v>4.9632403999999998E-4</c:v>
                </c:pt>
                <c:pt idx="357">
                  <c:v>5.4328411999999995E-4</c:v>
                </c:pt>
                <c:pt idx="358">
                  <c:v>6.0503275999999992E-4</c:v>
                </c:pt>
                <c:pt idx="359">
                  <c:v>6.8364550000000004E-4</c:v>
                </c:pt>
                <c:pt idx="360">
                  <c:v>7.7004168000000006E-4</c:v>
                </c:pt>
                <c:pt idx="361">
                  <c:v>8.4865444000000009E-4</c:v>
                </c:pt>
                <c:pt idx="362">
                  <c:v>9.1429473999999982E-4</c:v>
                </c:pt>
                <c:pt idx="363">
                  <c:v>9.488013199999999E-4</c:v>
                </c:pt>
                <c:pt idx="364">
                  <c:v>9.4231511999999984E-4</c:v>
                </c:pt>
                <c:pt idx="365">
                  <c:v>9.0728964000000008E-4</c:v>
                </c:pt>
                <c:pt idx="366">
                  <c:v>8.6448070000000007E-4</c:v>
                </c:pt>
                <c:pt idx="367">
                  <c:v>8.307525199999999E-4</c:v>
                </c:pt>
                <c:pt idx="368">
                  <c:v>8.1778012000000011E-4</c:v>
                </c:pt>
                <c:pt idx="369">
                  <c:v>8.2115294000000005E-4</c:v>
                </c:pt>
                <c:pt idx="370">
                  <c:v>8.3049305999999994E-4</c:v>
                </c:pt>
                <c:pt idx="371">
                  <c:v>8.2530409999999994E-4</c:v>
                </c:pt>
                <c:pt idx="372">
                  <c:v>7.7289559999999999E-4</c:v>
                </c:pt>
                <c:pt idx="373">
                  <c:v>6.5692234000000005E-4</c:v>
                </c:pt>
                <c:pt idx="374">
                  <c:v>4.84648872E-4</c:v>
                </c:pt>
                <c:pt idx="375">
                  <c:v>2.7631213199999993E-4</c:v>
                </c:pt>
                <c:pt idx="376">
                  <c:v>7.7056072000000013E-5</c:v>
                </c:pt>
                <c:pt idx="377">
                  <c:v>-5.7078551999999995E-5</c:v>
                </c:pt>
                <c:pt idx="378">
                  <c:v>-9.5736307999999995E-5</c:v>
                </c:pt>
                <c:pt idx="379">
                  <c:v>-4.1252219999999999E-5</c:v>
                </c:pt>
                <c:pt idx="380">
                  <c:v>8.0428900000000005E-5</c:v>
                </c:pt>
                <c:pt idx="381">
                  <c:v>2.2234695999999999E-4</c:v>
                </c:pt>
                <c:pt idx="382">
                  <c:v>3.3546628400000003E-4</c:v>
                </c:pt>
                <c:pt idx="383">
                  <c:v>3.9124759999999999E-4</c:v>
                </c:pt>
                <c:pt idx="384">
                  <c:v>3.7775629999999997E-4</c:v>
                </c:pt>
                <c:pt idx="385">
                  <c:v>3.0251636800000001E-4</c:v>
                </c:pt>
                <c:pt idx="386">
                  <c:v>1.9354820399999998E-4</c:v>
                </c:pt>
                <c:pt idx="387">
                  <c:v>9.7552448000000016E-5</c:v>
                </c:pt>
                <c:pt idx="388">
                  <c:v>4.5143956E-5</c:v>
                </c:pt>
                <c:pt idx="389">
                  <c:v>4.5403395999999995E-5</c:v>
                </c:pt>
                <c:pt idx="390">
                  <c:v>8.8990668000000001E-5</c:v>
                </c:pt>
                <c:pt idx="391">
                  <c:v>1.4632867200000001E-4</c:v>
                </c:pt>
                <c:pt idx="392">
                  <c:v>1.90694288E-4</c:v>
                </c:pt>
                <c:pt idx="393">
                  <c:v>2.2156859999999996E-4</c:v>
                </c:pt>
                <c:pt idx="394">
                  <c:v>2.4932954000000002E-4</c:v>
                </c:pt>
                <c:pt idx="395">
                  <c:v>2.8409556000000004E-4</c:v>
                </c:pt>
                <c:pt idx="396">
                  <c:v>3.3832019999999999E-4</c:v>
                </c:pt>
                <c:pt idx="397">
                  <c:v>4.0240386E-4</c:v>
                </c:pt>
                <c:pt idx="398">
                  <c:v>4.5688793999999999E-4</c:v>
                </c:pt>
                <c:pt idx="399">
                  <c:v>4.8880004000000001E-4</c:v>
                </c:pt>
                <c:pt idx="400">
                  <c:v>4.8335164000000007E-4</c:v>
                </c:pt>
                <c:pt idx="401">
                  <c:v>4.4651001999999998E-4</c:v>
                </c:pt>
                <c:pt idx="402">
                  <c:v>4.0084716000000009E-4</c:v>
                </c:pt>
                <c:pt idx="403">
                  <c:v>3.5959492000000004E-4</c:v>
                </c:pt>
                <c:pt idx="404">
                  <c:v>3.3027730000000002E-4</c:v>
                </c:pt>
                <c:pt idx="405">
                  <c:v>3.2197496E-4</c:v>
                </c:pt>
                <c:pt idx="406">
                  <c:v>3.2560723999999996E-4</c:v>
                </c:pt>
                <c:pt idx="407">
                  <c:v>3.3598516000000003E-4</c:v>
                </c:pt>
                <c:pt idx="408">
                  <c:v>3.5907604000000001E-4</c:v>
                </c:pt>
                <c:pt idx="409">
                  <c:v>3.9280427999999998E-4</c:v>
                </c:pt>
                <c:pt idx="410">
                  <c:v>4.3016479999999997E-4</c:v>
                </c:pt>
                <c:pt idx="411">
                  <c:v>4.5610959999999999E-4</c:v>
                </c:pt>
                <c:pt idx="412">
                  <c:v>4.506612E-4</c:v>
                </c:pt>
                <c:pt idx="413">
                  <c:v>4.0837117999999997E-4</c:v>
                </c:pt>
                <c:pt idx="414">
                  <c:v>3.4091470000000002E-4</c:v>
                </c:pt>
                <c:pt idx="415">
                  <c:v>2.7060427999999999E-4</c:v>
                </c:pt>
                <c:pt idx="416">
                  <c:v>2.3038984000000001E-4</c:v>
                </c:pt>
                <c:pt idx="417">
                  <c:v>2.3713548000000003E-4</c:v>
                </c:pt>
                <c:pt idx="418">
                  <c:v>2.7864715999999999E-4</c:v>
                </c:pt>
                <c:pt idx="419">
                  <c:v>3.4350915999999999E-4</c:v>
                </c:pt>
                <c:pt idx="420">
                  <c:v>4.096684E-4</c:v>
                </c:pt>
                <c:pt idx="421">
                  <c:v>4.5118008000000003E-4</c:v>
                </c:pt>
                <c:pt idx="422">
                  <c:v>4.6415248000000004E-4</c:v>
                </c:pt>
                <c:pt idx="423">
                  <c:v>4.5014228000000002E-4</c:v>
                </c:pt>
                <c:pt idx="424">
                  <c:v>3.9773378000000002E-4</c:v>
                </c:pt>
                <c:pt idx="425">
                  <c:v>3.1652655999999996E-4</c:v>
                </c:pt>
                <c:pt idx="426">
                  <c:v>2.3869215200000008E-4</c:v>
                </c:pt>
                <c:pt idx="427">
                  <c:v>1.8239193199999997E-4</c:v>
                </c:pt>
                <c:pt idx="428">
                  <c:v>1.6552781200000001E-4</c:v>
                </c:pt>
                <c:pt idx="429">
                  <c:v>1.98218272E-4</c:v>
                </c:pt>
                <c:pt idx="430">
                  <c:v>2.6282083200000002E-4</c:v>
                </c:pt>
                <c:pt idx="431">
                  <c:v>3.2223442000000002E-4</c:v>
                </c:pt>
                <c:pt idx="432">
                  <c:v>3.3987688000000003E-4</c:v>
                </c:pt>
                <c:pt idx="433">
                  <c:v>2.988841E-4</c:v>
                </c:pt>
                <c:pt idx="434">
                  <c:v>2.1196901200000001E-4</c:v>
                </c:pt>
                <c:pt idx="435">
                  <c:v>1.1493545199999999E-4</c:v>
                </c:pt>
                <c:pt idx="436">
                  <c:v>3.8138847999999999E-5</c:v>
                </c:pt>
                <c:pt idx="437">
                  <c:v>1.4010188000000001E-5</c:v>
                </c:pt>
                <c:pt idx="438">
                  <c:v>4.5922288E-5</c:v>
                </c:pt>
                <c:pt idx="439">
                  <c:v>1.1493545599999999E-4</c:v>
                </c:pt>
                <c:pt idx="440">
                  <c:v>1.95883236E-4</c:v>
                </c:pt>
                <c:pt idx="441">
                  <c:v>2.6359916000000001E-4</c:v>
                </c:pt>
                <c:pt idx="442">
                  <c:v>2.9006285999999998E-4</c:v>
                </c:pt>
                <c:pt idx="443">
                  <c:v>2.5944800000000001E-4</c:v>
                </c:pt>
                <c:pt idx="444">
                  <c:v>1.8239194399999998E-4</c:v>
                </c:pt>
                <c:pt idx="445">
                  <c:v>8.2504463999999984E-5</c:v>
                </c:pt>
                <c:pt idx="446">
                  <c:v>-1.1156255999999998E-5</c:v>
                </c:pt>
                <c:pt idx="447">
                  <c:v>-6.6937576000000002E-5</c:v>
                </c:pt>
                <c:pt idx="448">
                  <c:v>-5.1889596000000008E-5</c:v>
                </c:pt>
                <c:pt idx="449">
                  <c:v>2.4907019999999995E-5</c:v>
                </c:pt>
                <c:pt idx="450">
                  <c:v>1.2920511999999997E-4</c:v>
                </c:pt>
                <c:pt idx="451">
                  <c:v>2.2779536000000004E-4</c:v>
                </c:pt>
                <c:pt idx="452">
                  <c:v>2.9006288000000001E-4</c:v>
                </c:pt>
                <c:pt idx="453">
                  <c:v>3.0225693999999997E-4</c:v>
                </c:pt>
                <c:pt idx="454">
                  <c:v>2.9032232E-4</c:v>
                </c:pt>
                <c:pt idx="455">
                  <c:v>2.9136009999999998E-4</c:v>
                </c:pt>
                <c:pt idx="456">
                  <c:v>3.2612613999999997E-4</c:v>
                </c:pt>
                <c:pt idx="457">
                  <c:v>4.0006881999999998E-4</c:v>
                </c:pt>
                <c:pt idx="458">
                  <c:v>5.0047520000000008E-4</c:v>
                </c:pt>
                <c:pt idx="459">
                  <c:v>5.8816864000000007E-4</c:v>
                </c:pt>
                <c:pt idx="460">
                  <c:v>6.0918394000000005E-4</c:v>
                </c:pt>
                <c:pt idx="461">
                  <c:v>5.4561915999999991E-4</c:v>
                </c:pt>
                <c:pt idx="462">
                  <c:v>4.1589515999999996E-4</c:v>
                </c:pt>
                <c:pt idx="463">
                  <c:v>2.5062677999999997E-4</c:v>
                </c:pt>
                <c:pt idx="464">
                  <c:v>8.7952880000000008E-5</c:v>
                </c:pt>
                <c:pt idx="465">
                  <c:v>-3.1133760000000001E-5</c:v>
                </c:pt>
                <c:pt idx="466">
                  <c:v>-1.0715201999999999E-4</c:v>
                </c:pt>
                <c:pt idx="467">
                  <c:v>-1.5670657999999999E-4</c:v>
                </c:pt>
                <c:pt idx="468">
                  <c:v>-1.8342972E-4</c:v>
                </c:pt>
                <c:pt idx="469">
                  <c:v>-1.9095372E-4</c:v>
                </c:pt>
                <c:pt idx="470">
                  <c:v>-1.85245864E-4</c:v>
                </c:pt>
                <c:pt idx="471">
                  <c:v>-1.5981995599999998E-4</c:v>
                </c:pt>
                <c:pt idx="472">
                  <c:v>-1.0870870799999999E-4</c:v>
                </c:pt>
                <c:pt idx="473">
                  <c:v>-4.8776223999999988E-5</c:v>
                </c:pt>
                <c:pt idx="474">
                  <c:v>9.8590160000000004E-6</c:v>
                </c:pt>
                <c:pt idx="475">
                  <c:v>6.9791500000000004E-5</c:v>
                </c:pt>
                <c:pt idx="476">
                  <c:v>1.3128067199999997E-4</c:v>
                </c:pt>
                <c:pt idx="477">
                  <c:v>1.9406708399999999E-4</c:v>
                </c:pt>
                <c:pt idx="478">
                  <c:v>2.6930699999999999E-4</c:v>
                </c:pt>
                <c:pt idx="479">
                  <c:v>3.4921700000000003E-4</c:v>
                </c:pt>
                <c:pt idx="480">
                  <c:v>4.1978685999999999E-4</c:v>
                </c:pt>
                <c:pt idx="481">
                  <c:v>4.8387051999999994E-4</c:v>
                </c:pt>
                <c:pt idx="482">
                  <c:v>5.4328411999999995E-4</c:v>
                </c:pt>
                <c:pt idx="483">
                  <c:v>5.936170399999999E-4</c:v>
                </c:pt>
                <c:pt idx="484">
                  <c:v>6.338314800000001E-4</c:v>
                </c:pt>
                <c:pt idx="485">
                  <c:v>6.6730027999999998E-4</c:v>
                </c:pt>
                <c:pt idx="486">
                  <c:v>7.0881196000000001E-4</c:v>
                </c:pt>
                <c:pt idx="487">
                  <c:v>7.6822556000000002E-4</c:v>
                </c:pt>
                <c:pt idx="488">
                  <c:v>8.400927000000001E-4</c:v>
                </c:pt>
                <c:pt idx="489">
                  <c:v>9.150730999999999E-4</c:v>
                </c:pt>
                <c:pt idx="490">
                  <c:v>9.7448662000000001E-4</c:v>
                </c:pt>
                <c:pt idx="491">
                  <c:v>1.00380424E-3</c:v>
                </c:pt>
                <c:pt idx="492">
                  <c:v>1.0139226999999998E-3</c:v>
                </c:pt>
                <c:pt idx="493">
                  <c:v>1.0157387E-3</c:v>
                </c:pt>
                <c:pt idx="494">
                  <c:v>1.0139227E-3</c:v>
                </c:pt>
                <c:pt idx="495">
                  <c:v>1.0079554599999999E-3</c:v>
                </c:pt>
                <c:pt idx="496">
                  <c:v>9.7734059999999992E-4</c:v>
                </c:pt>
                <c:pt idx="497">
                  <c:v>9.0313847999999998E-4</c:v>
                </c:pt>
                <c:pt idx="498">
                  <c:v>7.9131647999999984E-4</c:v>
                </c:pt>
                <c:pt idx="499">
                  <c:v>6.5536565999999995E-4</c:v>
                </c:pt>
                <c:pt idx="500">
                  <c:v>5.2356607999999995E-4</c:v>
                </c:pt>
                <c:pt idx="501">
                  <c:v>4.2108412000000002E-4</c:v>
                </c:pt>
                <c:pt idx="502">
                  <c:v>3.4376860000000003E-4</c:v>
                </c:pt>
                <c:pt idx="503">
                  <c:v>2.7786879999999996E-4</c:v>
                </c:pt>
                <c:pt idx="504">
                  <c:v>2.1560127600000001E-4</c:v>
                </c:pt>
                <c:pt idx="505">
                  <c:v>1.4944203199999999E-4</c:v>
                </c:pt>
                <c:pt idx="506">
                  <c:v>8.6655615999999995E-5</c:v>
                </c:pt>
                <c:pt idx="507">
                  <c:v>4.0214432E-5</c:v>
                </c:pt>
                <c:pt idx="508">
                  <c:v>1.8680256000000001E-5</c:v>
                </c:pt>
                <c:pt idx="509">
                  <c:v>3.5803819999999999E-5</c:v>
                </c:pt>
                <c:pt idx="510">
                  <c:v>8.8471764000000011E-5</c:v>
                </c:pt>
                <c:pt idx="511">
                  <c:v>1.6007942000000001E-4</c:v>
                </c:pt>
                <c:pt idx="512">
                  <c:v>2.3428154399999997E-4</c:v>
                </c:pt>
                <c:pt idx="513">
                  <c:v>2.9706795999999999E-4</c:v>
                </c:pt>
                <c:pt idx="514">
                  <c:v>3.4636307999999998E-4</c:v>
                </c:pt>
                <c:pt idx="515">
                  <c:v>3.9358261999999998E-4</c:v>
                </c:pt>
                <c:pt idx="516">
                  <c:v>4.2912699999999996E-4</c:v>
                </c:pt>
                <c:pt idx="517">
                  <c:v>4.3639154000000007E-4</c:v>
                </c:pt>
                <c:pt idx="518">
                  <c:v>4.1537626000000001E-4</c:v>
                </c:pt>
                <c:pt idx="519">
                  <c:v>3.7412404000000004E-4</c:v>
                </c:pt>
                <c:pt idx="520">
                  <c:v>3.3780132000000001E-4</c:v>
                </c:pt>
                <c:pt idx="521">
                  <c:v>3.4480640000000005E-4</c:v>
                </c:pt>
                <c:pt idx="522">
                  <c:v>4.1589515999999996E-4</c:v>
                </c:pt>
                <c:pt idx="523">
                  <c:v>5.3420344E-4</c:v>
                </c:pt>
                <c:pt idx="524">
                  <c:v>6.5770067999999999E-4</c:v>
                </c:pt>
                <c:pt idx="525">
                  <c:v>7.4124293999999996E-4</c:v>
                </c:pt>
                <c:pt idx="526">
                  <c:v>7.5992319999999987E-4</c:v>
                </c:pt>
                <c:pt idx="527">
                  <c:v>7.1737373999999996E-4</c:v>
                </c:pt>
                <c:pt idx="528">
                  <c:v>6.4576610000000002E-4</c:v>
                </c:pt>
                <c:pt idx="529">
                  <c:v>5.9128201999999997E-4</c:v>
                </c:pt>
                <c:pt idx="530">
                  <c:v>5.8661196000000008E-4</c:v>
                </c:pt>
                <c:pt idx="531">
                  <c:v>6.2968033999999992E-4</c:v>
                </c:pt>
                <c:pt idx="532">
                  <c:v>6.9661792000000008E-4</c:v>
                </c:pt>
                <c:pt idx="533">
                  <c:v>7.5680986000000003E-4</c:v>
                </c:pt>
                <c:pt idx="534">
                  <c:v>7.8405190000000011E-4</c:v>
                </c:pt>
                <c:pt idx="535">
                  <c:v>7.7315507999999999E-4</c:v>
                </c:pt>
                <c:pt idx="536">
                  <c:v>7.4487524E-4</c:v>
                </c:pt>
                <c:pt idx="537">
                  <c:v>7.1893043999999998E-4</c:v>
                </c:pt>
                <c:pt idx="538">
                  <c:v>6.9480175999999999E-4</c:v>
                </c:pt>
                <c:pt idx="539">
                  <c:v>6.6237076000000002E-4</c:v>
                </c:pt>
                <c:pt idx="540">
                  <c:v>6.0996225999999996E-4</c:v>
                </c:pt>
                <c:pt idx="541">
                  <c:v>5.3316563999999999E-4</c:v>
                </c:pt>
                <c:pt idx="542">
                  <c:v>4.4806668E-4</c:v>
                </c:pt>
                <c:pt idx="543">
                  <c:v>3.8346414000000001E-4</c:v>
                </c:pt>
                <c:pt idx="544">
                  <c:v>3.6841616E-4</c:v>
                </c:pt>
                <c:pt idx="545">
                  <c:v>4.1823017999999994E-4</c:v>
                </c:pt>
                <c:pt idx="546">
                  <c:v>5.3394399999999996E-4</c:v>
                </c:pt>
                <c:pt idx="547">
                  <c:v>6.9013167999999996E-4</c:v>
                </c:pt>
                <c:pt idx="548">
                  <c:v>8.4502215999999997E-4</c:v>
                </c:pt>
                <c:pt idx="549">
                  <c:v>9.6307101999999994E-4</c:v>
                </c:pt>
                <c:pt idx="550">
                  <c:v>1.0222251599999999E-3</c:v>
                </c:pt>
                <c:pt idx="551">
                  <c:v>1.0144417199999998E-3</c:v>
                </c:pt>
                <c:pt idx="552">
                  <c:v>9.5891988000000009E-4</c:v>
                </c:pt>
                <c:pt idx="553">
                  <c:v>8.9042557999999999E-4</c:v>
                </c:pt>
                <c:pt idx="554">
                  <c:v>8.2867693999999991E-4</c:v>
                </c:pt>
                <c:pt idx="555">
                  <c:v>7.8534912000000003E-4</c:v>
                </c:pt>
                <c:pt idx="556">
                  <c:v>7.6796609999999995E-4</c:v>
                </c:pt>
                <c:pt idx="557">
                  <c:v>7.7367395999999996E-4</c:v>
                </c:pt>
                <c:pt idx="558">
                  <c:v>8.0065656E-4</c:v>
                </c:pt>
                <c:pt idx="559">
                  <c:v>8.4839497999999991E-4</c:v>
                </c:pt>
                <c:pt idx="560">
                  <c:v>8.9769009999999985E-4</c:v>
                </c:pt>
                <c:pt idx="561">
                  <c:v>9.2415379999999988E-4</c:v>
                </c:pt>
                <c:pt idx="562">
                  <c:v>9.2285656000000004E-4</c:v>
                </c:pt>
                <c:pt idx="563">
                  <c:v>8.9561451999999996E-4</c:v>
                </c:pt>
                <c:pt idx="564">
                  <c:v>8.3983319999999997E-4</c:v>
                </c:pt>
                <c:pt idx="565">
                  <c:v>7.6381493999999996E-4</c:v>
                </c:pt>
                <c:pt idx="566">
                  <c:v>6.7352703999999999E-4</c:v>
                </c:pt>
                <c:pt idx="567">
                  <c:v>5.5885101999999989E-4</c:v>
                </c:pt>
                <c:pt idx="568">
                  <c:v>4.2134356799999997E-4</c:v>
                </c:pt>
                <c:pt idx="569">
                  <c:v>2.8539282000000001E-4</c:v>
                </c:pt>
                <c:pt idx="570">
                  <c:v>1.8524588800000001E-4</c:v>
                </c:pt>
                <c:pt idx="571">
                  <c:v>1.50220408E-4</c:v>
                </c:pt>
                <c:pt idx="572">
                  <c:v>1.9173208799999999E-4</c:v>
                </c:pt>
                <c:pt idx="573">
                  <c:v>2.8487392E-4</c:v>
                </c:pt>
                <c:pt idx="574">
                  <c:v>3.7516182799999999E-4</c:v>
                </c:pt>
                <c:pt idx="575">
                  <c:v>4.1589516000000001E-4</c:v>
                </c:pt>
                <c:pt idx="576">
                  <c:v>3.8476139999999999E-4</c:v>
                </c:pt>
                <c:pt idx="577">
                  <c:v>2.9966244800000002E-4</c:v>
                </c:pt>
                <c:pt idx="578">
                  <c:v>1.9536435200000001E-4</c:v>
                </c:pt>
                <c:pt idx="579">
                  <c:v>9.9368588000000024E-5</c:v>
                </c:pt>
                <c:pt idx="580">
                  <c:v>2.0755848000000003E-5</c:v>
                </c:pt>
                <c:pt idx="581">
                  <c:v>-3.0095972000000001E-5</c:v>
                </c:pt>
                <c:pt idx="582">
                  <c:v>-5.5781324E-5</c:v>
                </c:pt>
                <c:pt idx="583">
                  <c:v>-5.6040772000000011E-5</c:v>
                </c:pt>
                <c:pt idx="584">
                  <c:v>-1.3491308000000003E-5</c:v>
                </c:pt>
                <c:pt idx="585">
                  <c:v>6.8753711999999998E-5</c:v>
                </c:pt>
                <c:pt idx="586">
                  <c:v>1.73830152E-4</c:v>
                </c:pt>
                <c:pt idx="587">
                  <c:v>2.78647156E-4</c:v>
                </c:pt>
                <c:pt idx="588">
                  <c:v>3.5207093999999999E-4</c:v>
                </c:pt>
                <c:pt idx="589">
                  <c:v>3.8553974000000003E-4</c:v>
                </c:pt>
                <c:pt idx="590">
                  <c:v>3.9851213999999994E-4</c:v>
                </c:pt>
                <c:pt idx="591">
                  <c:v>4.0084718000000001E-4</c:v>
                </c:pt>
                <c:pt idx="592">
                  <c:v>4.0396053999999999E-4</c:v>
                </c:pt>
                <c:pt idx="593">
                  <c:v>4.1848963999999996E-4</c:v>
                </c:pt>
                <c:pt idx="594">
                  <c:v>4.3146204000000003E-4</c:v>
                </c:pt>
                <c:pt idx="595">
                  <c:v>4.3639155999999999E-4</c:v>
                </c:pt>
                <c:pt idx="596">
                  <c:v>4.3094314000000002E-4</c:v>
                </c:pt>
                <c:pt idx="597">
                  <c:v>4.0681448000000006E-4</c:v>
                </c:pt>
              </c:numCache>
            </c:numRef>
          </c:val>
          <c:smooth val="0"/>
        </c:ser>
        <c:ser>
          <c:idx val="24"/>
          <c:order val="23"/>
          <c:marker>
            <c:symbol val="none"/>
          </c:marker>
          <c:val>
            <c:numRef>
              <c:f>Sheet1!$EC$2:$EC$599</c:f>
              <c:numCache>
                <c:formatCode>0.00E+00</c:formatCode>
                <c:ptCount val="598"/>
                <c:pt idx="0">
                  <c:v>4.0214439999999998E-4</c:v>
                </c:pt>
                <c:pt idx="1">
                  <c:v>3.9046920000000002E-4</c:v>
                </c:pt>
                <c:pt idx="2">
                  <c:v>3.6997283999999999E-4</c:v>
                </c:pt>
                <c:pt idx="3">
                  <c:v>3.4558472000000001E-4</c:v>
                </c:pt>
                <c:pt idx="4">
                  <c:v>3.287206E-4</c:v>
                </c:pt>
                <c:pt idx="5">
                  <c:v>3.1004033999999998E-4</c:v>
                </c:pt>
                <c:pt idx="6">
                  <c:v>3.0121911999999999E-4</c:v>
                </c:pt>
                <c:pt idx="7">
                  <c:v>3.1912104000000001E-4</c:v>
                </c:pt>
                <c:pt idx="8">
                  <c:v>3.5336817999999999E-4</c:v>
                </c:pt>
                <c:pt idx="9">
                  <c:v>4.037011E-4</c:v>
                </c:pt>
                <c:pt idx="10">
                  <c:v>4.9165397999999998E-4</c:v>
                </c:pt>
                <c:pt idx="11">
                  <c:v>6.0062213999999997E-4</c:v>
                </c:pt>
                <c:pt idx="12">
                  <c:v>7.119253200000001E-4</c:v>
                </c:pt>
                <c:pt idx="13">
                  <c:v>8.214123800000001E-4</c:v>
                </c:pt>
                <c:pt idx="14">
                  <c:v>9.1455414000000002E-4</c:v>
                </c:pt>
                <c:pt idx="15">
                  <c:v>9.9057245999999979E-4</c:v>
                </c:pt>
                <c:pt idx="16">
                  <c:v>1.07619034E-3</c:v>
                </c:pt>
                <c:pt idx="17">
                  <c:v>1.1755589599999998E-3</c:v>
                </c:pt>
                <c:pt idx="18">
                  <c:v>1.2598796E-3</c:v>
                </c:pt>
                <c:pt idx="19">
                  <c:v>1.3045048E-3</c:v>
                </c:pt>
                <c:pt idx="20">
                  <c:v>1.2910133999999998E-3</c:v>
                </c:pt>
                <c:pt idx="21">
                  <c:v>1.2103250200000001E-3</c:v>
                </c:pt>
                <c:pt idx="22">
                  <c:v>1.0914977999999999E-3</c:v>
                </c:pt>
                <c:pt idx="23">
                  <c:v>9.8538354000000006E-4</c:v>
                </c:pt>
                <c:pt idx="24">
                  <c:v>9.0988409999999994E-4</c:v>
                </c:pt>
                <c:pt idx="25">
                  <c:v>8.5799454000000006E-4</c:v>
                </c:pt>
                <c:pt idx="26">
                  <c:v>8.1726122E-4</c:v>
                </c:pt>
                <c:pt idx="27">
                  <c:v>7.7341452000000003E-4</c:v>
                </c:pt>
                <c:pt idx="28">
                  <c:v>7.3968628000000011E-4</c:v>
                </c:pt>
                <c:pt idx="29">
                  <c:v>7.5265868000000001E-4</c:v>
                </c:pt>
                <c:pt idx="30">
                  <c:v>8.1570463999999993E-4</c:v>
                </c:pt>
                <c:pt idx="31">
                  <c:v>9.1040314000000004E-4</c:v>
                </c:pt>
                <c:pt idx="32">
                  <c:v>1.0006910599999999E-3</c:v>
                </c:pt>
                <c:pt idx="33">
                  <c:v>1.0357165399999999E-3</c:v>
                </c:pt>
                <c:pt idx="34">
                  <c:v>1.0022477599999999E-3</c:v>
                </c:pt>
                <c:pt idx="35">
                  <c:v>9.4257461999999997E-4</c:v>
                </c:pt>
                <c:pt idx="36">
                  <c:v>8.9302005999999999E-4</c:v>
                </c:pt>
                <c:pt idx="37">
                  <c:v>8.7875045999999987E-4</c:v>
                </c:pt>
                <c:pt idx="38">
                  <c:v>9.0858688000000003E-4</c:v>
                </c:pt>
                <c:pt idx="39">
                  <c:v>9.488013199999999E-4</c:v>
                </c:pt>
                <c:pt idx="40">
                  <c:v>9.5321193999999985E-4</c:v>
                </c:pt>
                <c:pt idx="41">
                  <c:v>9.0132233999999992E-4</c:v>
                </c:pt>
                <c:pt idx="42">
                  <c:v>8.0299147999999989E-4</c:v>
                </c:pt>
                <c:pt idx="43">
                  <c:v>6.8520218000000003E-4</c:v>
                </c:pt>
                <c:pt idx="44">
                  <c:v>5.7208283999999991E-4</c:v>
                </c:pt>
                <c:pt idx="45">
                  <c:v>4.7634651999999998E-4</c:v>
                </c:pt>
                <c:pt idx="46">
                  <c:v>4.1926795999999998E-4</c:v>
                </c:pt>
                <c:pt idx="47">
                  <c:v>4.0992783999999998E-4</c:v>
                </c:pt>
                <c:pt idx="48">
                  <c:v>4.4625055999999996E-4</c:v>
                </c:pt>
                <c:pt idx="49">
                  <c:v>5.3316563999999999E-4</c:v>
                </c:pt>
                <c:pt idx="50">
                  <c:v>6.5588455999999996E-4</c:v>
                </c:pt>
                <c:pt idx="51">
                  <c:v>7.8586808000000001E-4</c:v>
                </c:pt>
                <c:pt idx="52">
                  <c:v>9.0651146000000004E-4</c:v>
                </c:pt>
                <c:pt idx="53">
                  <c:v>9.9446423999999993E-4</c:v>
                </c:pt>
                <c:pt idx="54">
                  <c:v>1.0183334600000001E-3</c:v>
                </c:pt>
                <c:pt idx="55">
                  <c:v>9.8408631999999992E-4</c:v>
                </c:pt>
                <c:pt idx="56">
                  <c:v>9.1948369999999993E-4</c:v>
                </c:pt>
                <c:pt idx="57">
                  <c:v>8.5462164000000011E-4</c:v>
                </c:pt>
                <c:pt idx="58">
                  <c:v>8.2841748000000005E-4</c:v>
                </c:pt>
                <c:pt idx="59">
                  <c:v>8.6058910000000007E-4</c:v>
                </c:pt>
                <c:pt idx="60">
                  <c:v>9.2052156000000003E-4</c:v>
                </c:pt>
                <c:pt idx="61">
                  <c:v>9.4983918E-4</c:v>
                </c:pt>
                <c:pt idx="62">
                  <c:v>9.0625191999999986E-4</c:v>
                </c:pt>
                <c:pt idx="63">
                  <c:v>7.8586803999999995E-4</c:v>
                </c:pt>
                <c:pt idx="64">
                  <c:v>6.356475800000001E-4</c:v>
                </c:pt>
                <c:pt idx="65">
                  <c:v>5.3368453999999999E-4</c:v>
                </c:pt>
                <c:pt idx="66">
                  <c:v>5.3627901999999999E-4</c:v>
                </c:pt>
                <c:pt idx="67">
                  <c:v>6.405771399999999E-4</c:v>
                </c:pt>
                <c:pt idx="68">
                  <c:v>7.8586798000000008E-4</c:v>
                </c:pt>
                <c:pt idx="69">
                  <c:v>8.8238263999999996E-4</c:v>
                </c:pt>
                <c:pt idx="70">
                  <c:v>8.758964399999999E-4</c:v>
                </c:pt>
                <c:pt idx="71">
                  <c:v>7.6018264000000013E-4</c:v>
                </c:pt>
                <c:pt idx="72">
                  <c:v>5.7467727999999997E-4</c:v>
                </c:pt>
                <c:pt idx="73">
                  <c:v>3.8112912000000008E-4</c:v>
                </c:pt>
                <c:pt idx="74">
                  <c:v>2.4180553999999998E-4</c:v>
                </c:pt>
                <c:pt idx="75">
                  <c:v>1.7305182E-4</c:v>
                </c:pt>
                <c:pt idx="76">
                  <c:v>1.6007942000000001E-4</c:v>
                </c:pt>
                <c:pt idx="77">
                  <c:v>1.9095374E-4</c:v>
                </c:pt>
                <c:pt idx="78">
                  <c:v>2.5711298000000003E-4</c:v>
                </c:pt>
                <c:pt idx="79">
                  <c:v>3.4843868000000001E-4</c:v>
                </c:pt>
                <c:pt idx="80">
                  <c:v>4.6259579999999995E-4</c:v>
                </c:pt>
                <c:pt idx="81">
                  <c:v>5.9050366E-4</c:v>
                </c:pt>
                <c:pt idx="82">
                  <c:v>6.8883446000000004E-4</c:v>
                </c:pt>
                <c:pt idx="83">
                  <c:v>7.3527565999999993E-4</c:v>
                </c:pt>
                <c:pt idx="84">
                  <c:v>7.3345951999999998E-4</c:v>
                </c:pt>
                <c:pt idx="85">
                  <c:v>6.8468330000000005E-4</c:v>
                </c:pt>
                <c:pt idx="86">
                  <c:v>6.1203785999999999E-4</c:v>
                </c:pt>
                <c:pt idx="87">
                  <c:v>5.5262425999999998E-4</c:v>
                </c:pt>
                <c:pt idx="88">
                  <c:v>5.2097159999999994E-4</c:v>
                </c:pt>
                <c:pt idx="89">
                  <c:v>5.3679791999999989E-4</c:v>
                </c:pt>
                <c:pt idx="90">
                  <c:v>6.1385398000000002E-4</c:v>
                </c:pt>
                <c:pt idx="91">
                  <c:v>7.3994567999999998E-4</c:v>
                </c:pt>
                <c:pt idx="92">
                  <c:v>8.9483612000000015E-4</c:v>
                </c:pt>
                <c:pt idx="93">
                  <c:v>1.0416837000000001E-3</c:v>
                </c:pt>
                <c:pt idx="94">
                  <c:v>1.1241882E-3</c:v>
                </c:pt>
                <c:pt idx="95">
                  <c:v>1.1314527399999999E-3</c:v>
                </c:pt>
                <c:pt idx="96">
                  <c:v>1.07619034E-3</c:v>
                </c:pt>
                <c:pt idx="97">
                  <c:v>9.8278908000000009E-4</c:v>
                </c:pt>
                <c:pt idx="98">
                  <c:v>8.9509563999999998E-4</c:v>
                </c:pt>
                <c:pt idx="99">
                  <c:v>8.374981599999999E-4</c:v>
                </c:pt>
                <c:pt idx="100">
                  <c:v>8.0636439999999998E-4</c:v>
                </c:pt>
                <c:pt idx="101">
                  <c:v>8.0506716000000003E-4</c:v>
                </c:pt>
                <c:pt idx="102">
                  <c:v>8.3308753999999994E-4</c:v>
                </c:pt>
                <c:pt idx="103">
                  <c:v>8.8419877999999991E-4</c:v>
                </c:pt>
                <c:pt idx="104">
                  <c:v>9.5373086000000011E-4</c:v>
                </c:pt>
                <c:pt idx="105">
                  <c:v>1.02430068E-3</c:v>
                </c:pt>
                <c:pt idx="106">
                  <c:v>1.0811197200000001E-3</c:v>
                </c:pt>
                <c:pt idx="107">
                  <c:v>1.1156263999999999E-3</c:v>
                </c:pt>
                <c:pt idx="108">
                  <c:v>1.1192586000000001E-3</c:v>
                </c:pt>
                <c:pt idx="109">
                  <c:v>1.1062862E-3</c:v>
                </c:pt>
                <c:pt idx="110">
                  <c:v>1.0873466000000001E-3</c:v>
                </c:pt>
                <c:pt idx="111">
                  <c:v>1.05595346E-3</c:v>
                </c:pt>
                <c:pt idx="112">
                  <c:v>1.0240412600000001E-3</c:v>
                </c:pt>
                <c:pt idx="113">
                  <c:v>9.9498318E-4</c:v>
                </c:pt>
                <c:pt idx="114">
                  <c:v>9.5969824000000006E-4</c:v>
                </c:pt>
                <c:pt idx="115">
                  <c:v>9.3634785999999995E-4</c:v>
                </c:pt>
                <c:pt idx="116">
                  <c:v>9.4750419999999991E-4</c:v>
                </c:pt>
                <c:pt idx="117">
                  <c:v>9.9083200000000008E-4</c:v>
                </c:pt>
                <c:pt idx="118">
                  <c:v>1.07281748E-3</c:v>
                </c:pt>
                <c:pt idx="119">
                  <c:v>1.1911258200000001E-3</c:v>
                </c:pt>
                <c:pt idx="120">
                  <c:v>1.3086558000000002E-3</c:v>
                </c:pt>
                <c:pt idx="121">
                  <c:v>1.3857118E-3</c:v>
                </c:pt>
                <c:pt idx="122">
                  <c:v>1.3981654E-3</c:v>
                </c:pt>
                <c:pt idx="123">
                  <c:v>1.3460163999999999E-3</c:v>
                </c:pt>
                <c:pt idx="124">
                  <c:v>1.2518368000000002E-3</c:v>
                </c:pt>
                <c:pt idx="125">
                  <c:v>1.1563597999999999E-3</c:v>
                </c:pt>
                <c:pt idx="126">
                  <c:v>1.0909788000000001E-3</c:v>
                </c:pt>
                <c:pt idx="127">
                  <c:v>1.0595856E-3</c:v>
                </c:pt>
                <c:pt idx="128">
                  <c:v>1.0525806000000002E-3</c:v>
                </c:pt>
                <c:pt idx="129">
                  <c:v>1.0564722E-3</c:v>
                </c:pt>
                <c:pt idx="130">
                  <c:v>1.0665907999999999E-3</c:v>
                </c:pt>
                <c:pt idx="131">
                  <c:v>1.093833E-3</c:v>
                </c:pt>
                <c:pt idx="132">
                  <c:v>1.1485764E-3</c:v>
                </c:pt>
                <c:pt idx="133">
                  <c:v>1.2134384E-3</c:v>
                </c:pt>
                <c:pt idx="134">
                  <c:v>1.2754465999999999E-3</c:v>
                </c:pt>
                <c:pt idx="135">
                  <c:v>1.3229256E-3</c:v>
                </c:pt>
                <c:pt idx="136">
                  <c:v>1.3416057999999999E-3</c:v>
                </c:pt>
                <c:pt idx="137">
                  <c:v>1.3431625999999999E-3</c:v>
                </c:pt>
                <c:pt idx="138">
                  <c:v>1.3496488E-3</c:v>
                </c:pt>
                <c:pt idx="139">
                  <c:v>1.3646966000000001E-3</c:v>
                </c:pt>
                <c:pt idx="140">
                  <c:v>1.3846740000000002E-3</c:v>
                </c:pt>
                <c:pt idx="141">
                  <c:v>1.3896036000000001E-3</c:v>
                </c:pt>
                <c:pt idx="142">
                  <c:v>1.3480918000000001E-3</c:v>
                </c:pt>
                <c:pt idx="143">
                  <c:v>1.2505393E-3</c:v>
                </c:pt>
                <c:pt idx="144">
                  <c:v>1.10161624E-3</c:v>
                </c:pt>
                <c:pt idx="145">
                  <c:v>9.223377199999999E-4</c:v>
                </c:pt>
                <c:pt idx="146">
                  <c:v>7.5784757999999993E-4</c:v>
                </c:pt>
                <c:pt idx="147">
                  <c:v>6.3435038E-4</c:v>
                </c:pt>
                <c:pt idx="148">
                  <c:v>5.7130449999999997E-4</c:v>
                </c:pt>
                <c:pt idx="149">
                  <c:v>5.8323909999999997E-4</c:v>
                </c:pt>
                <c:pt idx="150">
                  <c:v>6.4654440000000001E-4</c:v>
                </c:pt>
                <c:pt idx="151">
                  <c:v>7.2619494000000003E-4</c:v>
                </c:pt>
                <c:pt idx="152">
                  <c:v>7.9987818E-4</c:v>
                </c:pt>
                <c:pt idx="153">
                  <c:v>8.2971470000000008E-4</c:v>
                </c:pt>
                <c:pt idx="154">
                  <c:v>8.0065653999999986E-4</c:v>
                </c:pt>
                <c:pt idx="155">
                  <c:v>7.3449730000000007E-4</c:v>
                </c:pt>
                <c:pt idx="156">
                  <c:v>6.4057711999999998E-4</c:v>
                </c:pt>
                <c:pt idx="157">
                  <c:v>5.3705736000000004E-4</c:v>
                </c:pt>
                <c:pt idx="158">
                  <c:v>4.5247732000000003E-4</c:v>
                </c:pt>
                <c:pt idx="159">
                  <c:v>3.9202591999999996E-4</c:v>
                </c:pt>
                <c:pt idx="160">
                  <c:v>3.5570319999999998E-4</c:v>
                </c:pt>
                <c:pt idx="161">
                  <c:v>3.6530277999999994E-4</c:v>
                </c:pt>
                <c:pt idx="162">
                  <c:v>4.3249982000000001E-4</c:v>
                </c:pt>
                <c:pt idx="163">
                  <c:v>5.5781320000000006E-4</c:v>
                </c:pt>
                <c:pt idx="164">
                  <c:v>7.2827061999999995E-4</c:v>
                </c:pt>
                <c:pt idx="165">
                  <c:v>9.0210080000000003E-4</c:v>
                </c:pt>
                <c:pt idx="166">
                  <c:v>1.0328626E-3</c:v>
                </c:pt>
                <c:pt idx="167">
                  <c:v>1.0943516799999998E-3</c:v>
                </c:pt>
                <c:pt idx="168">
                  <c:v>1.0839737599999998E-3</c:v>
                </c:pt>
                <c:pt idx="169">
                  <c:v>1.0191116799999999E-3</c:v>
                </c:pt>
                <c:pt idx="170">
                  <c:v>9.3556942000000008E-4</c:v>
                </c:pt>
                <c:pt idx="171">
                  <c:v>8.5695667999999997E-4</c:v>
                </c:pt>
                <c:pt idx="172">
                  <c:v>7.8924083999999998E-4</c:v>
                </c:pt>
                <c:pt idx="173">
                  <c:v>7.2723277999999988E-4</c:v>
                </c:pt>
                <c:pt idx="174">
                  <c:v>6.6470581999999989E-4</c:v>
                </c:pt>
                <c:pt idx="175">
                  <c:v>6.0347608000000004E-4</c:v>
                </c:pt>
                <c:pt idx="176">
                  <c:v>5.5495930000000005E-4</c:v>
                </c:pt>
                <c:pt idx="177">
                  <c:v>5.3316568000000004E-4</c:v>
                </c:pt>
                <c:pt idx="178">
                  <c:v>5.3446291999999999E-4</c:v>
                </c:pt>
                <c:pt idx="179">
                  <c:v>5.4561918000000005E-4</c:v>
                </c:pt>
                <c:pt idx="180">
                  <c:v>5.5236483999999996E-4</c:v>
                </c:pt>
                <c:pt idx="181">
                  <c:v>5.4587864000000001E-4</c:v>
                </c:pt>
                <c:pt idx="182">
                  <c:v>5.3290624E-4</c:v>
                </c:pt>
                <c:pt idx="183">
                  <c:v>5.3160899999999994E-4</c:v>
                </c:pt>
                <c:pt idx="184">
                  <c:v>5.4639753999999991E-4</c:v>
                </c:pt>
                <c:pt idx="185">
                  <c:v>5.6871006000000003E-4</c:v>
                </c:pt>
                <c:pt idx="186">
                  <c:v>5.9206038000000005E-4</c:v>
                </c:pt>
                <c:pt idx="187">
                  <c:v>6.0347608000000004E-4</c:v>
                </c:pt>
                <c:pt idx="188">
                  <c:v>6.0217883999999998E-4</c:v>
                </c:pt>
                <c:pt idx="189">
                  <c:v>6.0944337999999999E-4</c:v>
                </c:pt>
                <c:pt idx="190">
                  <c:v>6.3512873999999997E-4</c:v>
                </c:pt>
                <c:pt idx="191">
                  <c:v>6.730081400000001E-4</c:v>
                </c:pt>
                <c:pt idx="192">
                  <c:v>7.0933086000000002E-4</c:v>
                </c:pt>
                <c:pt idx="193">
                  <c:v>7.2152489999999995E-4</c:v>
                </c:pt>
                <c:pt idx="194">
                  <c:v>6.9765567999999993E-4</c:v>
                </c:pt>
                <c:pt idx="195">
                  <c:v>6.6055460000000003E-4</c:v>
                </c:pt>
                <c:pt idx="196">
                  <c:v>6.3071807999999995E-4</c:v>
                </c:pt>
                <c:pt idx="197">
                  <c:v>6.1333505999999999E-4</c:v>
                </c:pt>
                <c:pt idx="198">
                  <c:v>6.0970279999999989E-4</c:v>
                </c:pt>
                <c:pt idx="199">
                  <c:v>6.0658941999999988E-4</c:v>
                </c:pt>
                <c:pt idx="200">
                  <c:v>5.8713081999999992E-4</c:v>
                </c:pt>
                <c:pt idx="201">
                  <c:v>5.6066712E-4</c:v>
                </c:pt>
                <c:pt idx="202">
                  <c:v>5.4250576000000009E-4</c:v>
                </c:pt>
                <c:pt idx="203">
                  <c:v>5.3601956000000003E-4</c:v>
                </c:pt>
                <c:pt idx="204">
                  <c:v>5.5262424000000006E-4</c:v>
                </c:pt>
                <c:pt idx="205">
                  <c:v>5.9024420000000004E-4</c:v>
                </c:pt>
                <c:pt idx="206">
                  <c:v>6.2423189999999992E-4</c:v>
                </c:pt>
                <c:pt idx="207">
                  <c:v>6.4550664000000005E-4</c:v>
                </c:pt>
                <c:pt idx="208">
                  <c:v>6.6159241999999997E-4</c:v>
                </c:pt>
                <c:pt idx="209">
                  <c:v>6.7352701999999986E-4</c:v>
                </c:pt>
                <c:pt idx="210">
                  <c:v>6.7975377999999998E-4</c:v>
                </c:pt>
                <c:pt idx="211">
                  <c:v>6.7845653999999993E-4</c:v>
                </c:pt>
                <c:pt idx="212">
                  <c:v>6.6496524000000002E-4</c:v>
                </c:pt>
                <c:pt idx="213">
                  <c:v>6.4135545999999993E-4</c:v>
                </c:pt>
                <c:pt idx="214">
                  <c:v>6.1774569999999997E-4</c:v>
                </c:pt>
                <c:pt idx="215">
                  <c:v>6.1255674000000007E-4</c:v>
                </c:pt>
                <c:pt idx="216">
                  <c:v>6.3357202000000003E-4</c:v>
                </c:pt>
                <c:pt idx="217">
                  <c:v>6.7638094000000012E-4</c:v>
                </c:pt>
                <c:pt idx="218">
                  <c:v>7.3709177999999997E-4</c:v>
                </c:pt>
                <c:pt idx="219">
                  <c:v>8.1025612000000004E-4</c:v>
                </c:pt>
                <c:pt idx="220">
                  <c:v>8.8238269999999994E-4</c:v>
                </c:pt>
                <c:pt idx="221">
                  <c:v>9.4413137999999996E-4</c:v>
                </c:pt>
                <c:pt idx="222">
                  <c:v>9.8382684000000004E-4</c:v>
                </c:pt>
                <c:pt idx="223">
                  <c:v>9.8434574000000005E-4</c:v>
                </c:pt>
                <c:pt idx="224">
                  <c:v>9.3790454000000005E-4</c:v>
                </c:pt>
                <c:pt idx="225">
                  <c:v>8.6007010000000003E-4</c:v>
                </c:pt>
                <c:pt idx="226">
                  <c:v>7.8690572000000001E-4</c:v>
                </c:pt>
                <c:pt idx="227">
                  <c:v>7.5369645999999999E-4</c:v>
                </c:pt>
                <c:pt idx="228">
                  <c:v>7.7159836000000005E-4</c:v>
                </c:pt>
                <c:pt idx="229">
                  <c:v>8.1259113999999997E-4</c:v>
                </c:pt>
                <c:pt idx="230">
                  <c:v>8.2971472E-4</c:v>
                </c:pt>
                <c:pt idx="231">
                  <c:v>8.0065654000000008E-4</c:v>
                </c:pt>
                <c:pt idx="232">
                  <c:v>7.2619497999999998E-4</c:v>
                </c:pt>
                <c:pt idx="233">
                  <c:v>6.2760474E-4</c:v>
                </c:pt>
                <c:pt idx="234">
                  <c:v>5.4821366000000005E-4</c:v>
                </c:pt>
                <c:pt idx="235">
                  <c:v>5.1292872E-4</c:v>
                </c:pt>
                <c:pt idx="236">
                  <c:v>5.1759878E-4</c:v>
                </c:pt>
                <c:pt idx="237">
                  <c:v>5.6196437999999987E-4</c:v>
                </c:pt>
                <c:pt idx="238">
                  <c:v>6.3331258000000009E-4</c:v>
                </c:pt>
                <c:pt idx="239">
                  <c:v>7.1581704000000005E-4</c:v>
                </c:pt>
                <c:pt idx="240">
                  <c:v>8.1492624000000012E-4</c:v>
                </c:pt>
                <c:pt idx="241">
                  <c:v>9.2856454000000001E-4</c:v>
                </c:pt>
                <c:pt idx="242">
                  <c:v>1.05776956E-3</c:v>
                </c:pt>
                <c:pt idx="243">
                  <c:v>1.23082132E-3</c:v>
                </c:pt>
                <c:pt idx="244">
                  <c:v>1.4578384000000001E-3</c:v>
                </c:pt>
                <c:pt idx="245">
                  <c:v>1.7331126E-3</c:v>
                </c:pt>
                <c:pt idx="246">
                  <c:v>2.0496390000000002E-3</c:v>
                </c:pt>
                <c:pt idx="247">
                  <c:v>2.3773220000000003E-3</c:v>
                </c:pt>
                <c:pt idx="248">
                  <c:v>2.6756871999999996E-3</c:v>
                </c:pt>
                <c:pt idx="249">
                  <c:v>2.9299462000000002E-3</c:v>
                </c:pt>
                <c:pt idx="250">
                  <c:v>3.1468448000000005E-3</c:v>
                </c:pt>
                <c:pt idx="251">
                  <c:v>3.3653002E-3</c:v>
                </c:pt>
                <c:pt idx="252">
                  <c:v>3.6403150000000003E-3</c:v>
                </c:pt>
                <c:pt idx="253">
                  <c:v>4.0053584000000007E-3</c:v>
                </c:pt>
                <c:pt idx="254">
                  <c:v>4.4798887999999999E-3</c:v>
                </c:pt>
                <c:pt idx="255">
                  <c:v>5.0478203999999999E-3</c:v>
                </c:pt>
                <c:pt idx="256">
                  <c:v>5.6494801999999993E-3</c:v>
                </c:pt>
                <c:pt idx="257">
                  <c:v>6.2405028000000005E-3</c:v>
                </c:pt>
                <c:pt idx="258">
                  <c:v>6.8159583999999997E-3</c:v>
                </c:pt>
                <c:pt idx="259">
                  <c:v>7.3753282000000005E-3</c:v>
                </c:pt>
                <c:pt idx="260">
                  <c:v>7.9557133999999998E-3</c:v>
                </c:pt>
                <c:pt idx="261">
                  <c:v>8.5970689999999989E-3</c:v>
                </c:pt>
                <c:pt idx="262">
                  <c:v>9.280196000000001E-3</c:v>
                </c:pt>
                <c:pt idx="263">
                  <c:v>9.9734417999999998E-3</c:v>
                </c:pt>
                <c:pt idx="264">
                  <c:v>1.0653454200000001E-2</c:v>
                </c:pt>
                <c:pt idx="265">
                  <c:v>1.1282096E-2</c:v>
                </c:pt>
                <c:pt idx="266">
                  <c:v>1.1854437999999998E-2</c:v>
                </c:pt>
                <c:pt idx="267">
                  <c:v>1.2387604E-2</c:v>
                </c:pt>
                <c:pt idx="268">
                  <c:v>1.2871214000000001E-2</c:v>
                </c:pt>
                <c:pt idx="269">
                  <c:v>1.3299304000000001E-2</c:v>
                </c:pt>
                <c:pt idx="270">
                  <c:v>1.3670834000000001E-2</c:v>
                </c:pt>
                <c:pt idx="271">
                  <c:v>1.3959340000000001E-2</c:v>
                </c:pt>
                <c:pt idx="272">
                  <c:v>1.416067E-2</c:v>
                </c:pt>
                <c:pt idx="273">
                  <c:v>1.4294286E-2</c:v>
                </c:pt>
                <c:pt idx="274">
                  <c:v>1.4366672E-2</c:v>
                </c:pt>
                <c:pt idx="275">
                  <c:v>1.4392098000000001E-2</c:v>
                </c:pt>
                <c:pt idx="276">
                  <c:v>1.4394434000000001E-2</c:v>
                </c:pt>
                <c:pt idx="277">
                  <c:v>1.436875E-2</c:v>
                </c:pt>
                <c:pt idx="278">
                  <c:v>1.4306223999999998E-2</c:v>
                </c:pt>
                <c:pt idx="279">
                  <c:v>1.4215676E-2</c:v>
                </c:pt>
                <c:pt idx="280">
                  <c:v>1.4091142000000001E-2</c:v>
                </c:pt>
                <c:pt idx="281">
                  <c:v>1.3914457999999999E-2</c:v>
                </c:pt>
                <c:pt idx="282">
                  <c:v>1.3681991999999999E-2</c:v>
                </c:pt>
                <c:pt idx="283">
                  <c:v>1.3379733999999999E-2</c:v>
                </c:pt>
                <c:pt idx="284">
                  <c:v>1.2997048000000001E-2</c:v>
                </c:pt>
                <c:pt idx="285">
                  <c:v>1.2554688E-2</c:v>
                </c:pt>
                <c:pt idx="286">
                  <c:v>1.2083529999999999E-2</c:v>
                </c:pt>
                <c:pt idx="287">
                  <c:v>1.1597323999999999E-2</c:v>
                </c:pt>
                <c:pt idx="288">
                  <c:v>1.110593E-2</c:v>
                </c:pt>
                <c:pt idx="289">
                  <c:v>1.06127202E-2</c:v>
                </c:pt>
                <c:pt idx="290">
                  <c:v>1.01070564E-2</c:v>
                </c:pt>
                <c:pt idx="291">
                  <c:v>9.5840089999999992E-3</c:v>
                </c:pt>
                <c:pt idx="292">
                  <c:v>9.058367799999998E-3</c:v>
                </c:pt>
                <c:pt idx="293">
                  <c:v>8.5384338000000001E-3</c:v>
                </c:pt>
                <c:pt idx="294">
                  <c:v>8.0047494000000004E-3</c:v>
                </c:pt>
                <c:pt idx="295">
                  <c:v>7.4381149999999995E-3</c:v>
                </c:pt>
                <c:pt idx="296">
                  <c:v>6.8297093999999999E-3</c:v>
                </c:pt>
                <c:pt idx="297">
                  <c:v>6.1914674000000001E-3</c:v>
                </c:pt>
                <c:pt idx="298">
                  <c:v>5.5693109999999995E-3</c:v>
                </c:pt>
                <c:pt idx="299">
                  <c:v>5.0335507999999998E-3</c:v>
                </c:pt>
                <c:pt idx="300">
                  <c:v>4.6244012000000003E-3</c:v>
                </c:pt>
                <c:pt idx="301">
                  <c:v>4.3441974000000003E-3</c:v>
                </c:pt>
                <c:pt idx="302">
                  <c:v>4.1711455999999996E-3</c:v>
                </c:pt>
                <c:pt idx="303">
                  <c:v>4.0699610000000004E-3</c:v>
                </c:pt>
                <c:pt idx="304">
                  <c:v>3.9980939999999998E-3</c:v>
                </c:pt>
                <c:pt idx="305">
                  <c:v>3.9272648E-3</c:v>
                </c:pt>
                <c:pt idx="306">
                  <c:v>3.8486519999999997E-3</c:v>
                </c:pt>
                <c:pt idx="307">
                  <c:v>3.7575858000000002E-3</c:v>
                </c:pt>
                <c:pt idx="308">
                  <c:v>3.6618494000000001E-3</c:v>
                </c:pt>
                <c:pt idx="309">
                  <c:v>3.5767503999999998E-3</c:v>
                </c:pt>
                <c:pt idx="310">
                  <c:v>3.5144828000000005E-3</c:v>
                </c:pt>
                <c:pt idx="311">
                  <c:v>3.4807545999999993E-3</c:v>
                </c:pt>
                <c:pt idx="312">
                  <c:v>3.4579229999999995E-3</c:v>
                </c:pt>
                <c:pt idx="313">
                  <c:v>3.4120006000000003E-3</c:v>
                </c:pt>
                <c:pt idx="314">
                  <c:v>3.3160047999999998E-3</c:v>
                </c:pt>
                <c:pt idx="315">
                  <c:v>3.1600766000000001E-3</c:v>
                </c:pt>
                <c:pt idx="316">
                  <c:v>2.9574476000000004E-3</c:v>
                </c:pt>
                <c:pt idx="317">
                  <c:v>2.7571537999999999E-3</c:v>
                </c:pt>
                <c:pt idx="318">
                  <c:v>2.5939612000000002E-3</c:v>
                </c:pt>
                <c:pt idx="319">
                  <c:v>2.4847335999999996E-3</c:v>
                </c:pt>
                <c:pt idx="320">
                  <c:v>2.4315467999999995E-3</c:v>
                </c:pt>
                <c:pt idx="321">
                  <c:v>2.4050832000000002E-3</c:v>
                </c:pt>
                <c:pt idx="322">
                  <c:v>2.3713549999999999E-3</c:v>
                </c:pt>
                <c:pt idx="323">
                  <c:v>2.3158330000000002E-3</c:v>
                </c:pt>
                <c:pt idx="324">
                  <c:v>2.2167237999999997E-3</c:v>
                </c:pt>
                <c:pt idx="325">
                  <c:v>2.0592388E-3</c:v>
                </c:pt>
                <c:pt idx="326">
                  <c:v>1.8662094000000001E-3</c:v>
                </c:pt>
                <c:pt idx="327">
                  <c:v>1.666175E-3</c:v>
                </c:pt>
                <c:pt idx="328">
                  <c:v>1.4959771999999997E-3</c:v>
                </c:pt>
                <c:pt idx="329">
                  <c:v>1.3888251999999999E-3</c:v>
                </c:pt>
                <c:pt idx="330">
                  <c:v>1.3460161999999999E-3</c:v>
                </c:pt>
                <c:pt idx="331">
                  <c:v>1.3333034E-3</c:v>
                </c:pt>
                <c:pt idx="332">
                  <c:v>1.3026886E-3</c:v>
                </c:pt>
                <c:pt idx="333">
                  <c:v>1.2186273799999999E-3</c:v>
                </c:pt>
                <c:pt idx="334">
                  <c:v>1.0790443800000001E-3</c:v>
                </c:pt>
                <c:pt idx="335">
                  <c:v>9.1948392000000003E-4</c:v>
                </c:pt>
                <c:pt idx="336">
                  <c:v>7.7990079999999999E-4</c:v>
                </c:pt>
                <c:pt idx="337">
                  <c:v>6.7430538000000004E-4</c:v>
                </c:pt>
                <c:pt idx="338">
                  <c:v>5.8868753999999997E-4</c:v>
                </c:pt>
                <c:pt idx="339">
                  <c:v>5.0306970000000011E-4</c:v>
                </c:pt>
                <c:pt idx="340">
                  <c:v>3.9825269999999995E-4</c:v>
                </c:pt>
                <c:pt idx="341">
                  <c:v>2.8150110000000001E-4</c:v>
                </c:pt>
                <c:pt idx="342">
                  <c:v>1.9536435999999998E-4</c:v>
                </c:pt>
                <c:pt idx="343">
                  <c:v>1.6993845999999999E-4</c:v>
                </c:pt>
                <c:pt idx="344">
                  <c:v>2.1560129999999999E-4</c:v>
                </c:pt>
                <c:pt idx="345">
                  <c:v>3.3650408000000001E-4</c:v>
                </c:pt>
                <c:pt idx="346">
                  <c:v>5.0929645999999991E-4</c:v>
                </c:pt>
                <c:pt idx="347">
                  <c:v>6.9480182000000008E-4</c:v>
                </c:pt>
                <c:pt idx="348">
                  <c:v>8.6785357999999999E-4</c:v>
                </c:pt>
                <c:pt idx="349">
                  <c:v>1.0095121800000001E-3</c:v>
                </c:pt>
                <c:pt idx="350">
                  <c:v>1.1034322599999999E-3</c:v>
                </c:pt>
                <c:pt idx="351">
                  <c:v>1.1535058E-3</c:v>
                </c:pt>
                <c:pt idx="352">
                  <c:v>1.1662188000000002E-3</c:v>
                </c:pt>
                <c:pt idx="353">
                  <c:v>1.1444252E-3</c:v>
                </c:pt>
                <c:pt idx="354">
                  <c:v>1.0987623600000002E-3</c:v>
                </c:pt>
                <c:pt idx="355">
                  <c:v>1.03208432E-3</c:v>
                </c:pt>
                <c:pt idx="356">
                  <c:v>9.3608847999999999E-4</c:v>
                </c:pt>
                <c:pt idx="357">
                  <c:v>8.1648286000000003E-4</c:v>
                </c:pt>
                <c:pt idx="358">
                  <c:v>6.8935335999999994E-4</c:v>
                </c:pt>
                <c:pt idx="359">
                  <c:v>5.6533722000000005E-4</c:v>
                </c:pt>
                <c:pt idx="360">
                  <c:v>4.6052022E-4</c:v>
                </c:pt>
                <c:pt idx="361">
                  <c:v>3.8839365999999997E-4</c:v>
                </c:pt>
                <c:pt idx="362">
                  <c:v>3.5181147999999998E-4</c:v>
                </c:pt>
                <c:pt idx="363">
                  <c:v>3.5336815999999997E-4</c:v>
                </c:pt>
                <c:pt idx="364">
                  <c:v>3.8061020000000004E-4</c:v>
                </c:pt>
                <c:pt idx="365">
                  <c:v>3.9877155999999995E-4</c:v>
                </c:pt>
                <c:pt idx="366">
                  <c:v>3.7905352E-4</c:v>
                </c:pt>
                <c:pt idx="367">
                  <c:v>3.0848367200000005E-4</c:v>
                </c:pt>
                <c:pt idx="368">
                  <c:v>1.99515512E-4</c:v>
                </c:pt>
                <c:pt idx="369">
                  <c:v>9.703354800000001E-5</c:v>
                </c:pt>
                <c:pt idx="370">
                  <c:v>5.2927387999999998E-5</c:v>
                </c:pt>
                <c:pt idx="371">
                  <c:v>9.3401287999999997E-5</c:v>
                </c:pt>
                <c:pt idx="372">
                  <c:v>2.0755841599999998E-4</c:v>
                </c:pt>
                <c:pt idx="373">
                  <c:v>3.4480641599999998E-4</c:v>
                </c:pt>
                <c:pt idx="374">
                  <c:v>4.4728838000000006E-4</c:v>
                </c:pt>
                <c:pt idx="375">
                  <c:v>4.9165400000000001E-4</c:v>
                </c:pt>
                <c:pt idx="376">
                  <c:v>4.8361109999999998E-4</c:v>
                </c:pt>
                <c:pt idx="377">
                  <c:v>4.3665100000000003E-4</c:v>
                </c:pt>
                <c:pt idx="378">
                  <c:v>3.7049176000000003E-4</c:v>
                </c:pt>
                <c:pt idx="379">
                  <c:v>3.0692700000000002E-4</c:v>
                </c:pt>
                <c:pt idx="380">
                  <c:v>2.5555628000000001E-4</c:v>
                </c:pt>
                <c:pt idx="381">
                  <c:v>2.2416307999999999E-4</c:v>
                </c:pt>
                <c:pt idx="382">
                  <c:v>2.3064927999999997E-4</c:v>
                </c:pt>
                <c:pt idx="383">
                  <c:v>2.7293930000000003E-4</c:v>
                </c:pt>
                <c:pt idx="384">
                  <c:v>3.2534780000000003E-4</c:v>
                </c:pt>
                <c:pt idx="385">
                  <c:v>3.7723740000000002E-4</c:v>
                </c:pt>
                <c:pt idx="386">
                  <c:v>4.2757030000000005E-4</c:v>
                </c:pt>
                <c:pt idx="387">
                  <c:v>4.675253000000001E-4</c:v>
                </c:pt>
                <c:pt idx="388">
                  <c:v>5.0099410000000008E-4</c:v>
                </c:pt>
                <c:pt idx="389">
                  <c:v>5.3005228000000001E-4</c:v>
                </c:pt>
                <c:pt idx="390">
                  <c:v>5.2979284000000007E-4</c:v>
                </c:pt>
                <c:pt idx="391">
                  <c:v>4.8672447999999999E-4</c:v>
                </c:pt>
                <c:pt idx="392">
                  <c:v>4.1563572000000002E-4</c:v>
                </c:pt>
                <c:pt idx="393">
                  <c:v>3.2768283999999999E-4</c:v>
                </c:pt>
                <c:pt idx="394">
                  <c:v>2.3583823999999998E-4</c:v>
                </c:pt>
                <c:pt idx="395">
                  <c:v>1.53333772E-4</c:v>
                </c:pt>
                <c:pt idx="396">
                  <c:v>7.4721032000000013E-5</c:v>
                </c:pt>
                <c:pt idx="397">
                  <c:v>-9.5995679999999978E-6</c:v>
                </c:pt>
                <c:pt idx="398">
                  <c:v>-8.2504448000000007E-5</c:v>
                </c:pt>
                <c:pt idx="399">
                  <c:v>-1.2479447600000001E-4</c:v>
                </c:pt>
                <c:pt idx="400">
                  <c:v>-1.3439405200000001E-4</c:v>
                </c:pt>
                <c:pt idx="401">
                  <c:v>-1.1960552400000002E-4</c:v>
                </c:pt>
                <c:pt idx="402">
                  <c:v>-1.0455754399999999E-4</c:v>
                </c:pt>
                <c:pt idx="403">
                  <c:v>-1.08968164E-4</c:v>
                </c:pt>
                <c:pt idx="404">
                  <c:v>-1.38285796E-4</c:v>
                </c:pt>
                <c:pt idx="405">
                  <c:v>-1.7927857199999999E-4</c:v>
                </c:pt>
                <c:pt idx="406">
                  <c:v>-2.0885563999999997E-4</c:v>
                </c:pt>
                <c:pt idx="407">
                  <c:v>-2.0833673999999996E-4</c:v>
                </c:pt>
                <c:pt idx="408">
                  <c:v>-1.7512740000000002E-4</c:v>
                </c:pt>
                <c:pt idx="409">
                  <c:v>-1.0248196000000001E-4</c:v>
                </c:pt>
                <c:pt idx="410">
                  <c:v>7.2645400000000118E-6</c:v>
                </c:pt>
                <c:pt idx="411">
                  <c:v>1.351724E-4</c:v>
                </c:pt>
                <c:pt idx="412">
                  <c:v>2.5737242000000002E-4</c:v>
                </c:pt>
                <c:pt idx="413">
                  <c:v>3.4039578000000004E-4</c:v>
                </c:pt>
                <c:pt idx="414">
                  <c:v>3.6478390000000002E-4</c:v>
                </c:pt>
                <c:pt idx="415">
                  <c:v>3.3909854000000004E-4</c:v>
                </c:pt>
                <c:pt idx="416">
                  <c:v>2.7890659999999998E-4</c:v>
                </c:pt>
                <c:pt idx="417">
                  <c:v>2.1456348000000003E-4</c:v>
                </c:pt>
                <c:pt idx="418">
                  <c:v>1.7486794E-4</c:v>
                </c:pt>
                <c:pt idx="419">
                  <c:v>1.5385266000000002E-4</c:v>
                </c:pt>
                <c:pt idx="420">
                  <c:v>1.3439406399999999E-4</c:v>
                </c:pt>
                <c:pt idx="421">
                  <c:v>1.02741412E-4</c:v>
                </c:pt>
                <c:pt idx="422">
                  <c:v>4.4106171999999991E-5</c:v>
                </c:pt>
                <c:pt idx="423">
                  <c:v>-2.5685348000000008E-5</c:v>
                </c:pt>
                <c:pt idx="424">
                  <c:v>-6.5899796000000005E-5</c:v>
                </c:pt>
                <c:pt idx="425">
                  <c:v>-5.5781319999999995E-5</c:v>
                </c:pt>
                <c:pt idx="426">
                  <c:v>9.080671999999996E-6</c:v>
                </c:pt>
                <c:pt idx="427">
                  <c:v>1.2712951199999998E-4</c:v>
                </c:pt>
                <c:pt idx="428">
                  <c:v>2.6749089200000002E-4</c:v>
                </c:pt>
                <c:pt idx="429">
                  <c:v>3.9280427999999998E-4</c:v>
                </c:pt>
                <c:pt idx="430">
                  <c:v>4.9009728000000007E-4</c:v>
                </c:pt>
                <c:pt idx="431">
                  <c:v>5.6326162000000003E-4</c:v>
                </c:pt>
                <c:pt idx="432">
                  <c:v>6.0918392000000013E-4</c:v>
                </c:pt>
                <c:pt idx="433">
                  <c:v>6.2760471999999997E-4</c:v>
                </c:pt>
                <c:pt idx="434">
                  <c:v>6.1541066000000001E-4</c:v>
                </c:pt>
                <c:pt idx="435">
                  <c:v>5.7130449999999997E-4</c:v>
                </c:pt>
                <c:pt idx="436">
                  <c:v>5.1007477999999993E-4</c:v>
                </c:pt>
                <c:pt idx="437">
                  <c:v>4.6285524000000004E-4</c:v>
                </c:pt>
                <c:pt idx="438">
                  <c:v>4.5143954E-4</c:v>
                </c:pt>
                <c:pt idx="439">
                  <c:v>4.6570917999999995E-4</c:v>
                </c:pt>
                <c:pt idx="440">
                  <c:v>4.8438944000000009E-4</c:v>
                </c:pt>
                <c:pt idx="441">
                  <c:v>4.8542721999999996E-4</c:v>
                </c:pt>
                <c:pt idx="442">
                  <c:v>4.5922298E-4</c:v>
                </c:pt>
                <c:pt idx="443">
                  <c:v>4.2938645999999998E-4</c:v>
                </c:pt>
                <c:pt idx="444">
                  <c:v>4.3042425999999999E-4</c:v>
                </c:pt>
                <c:pt idx="445">
                  <c:v>4.5766630000000001E-4</c:v>
                </c:pt>
                <c:pt idx="446">
                  <c:v>4.9009732000000002E-4</c:v>
                </c:pt>
                <c:pt idx="447">
                  <c:v>4.9295124000000006E-4</c:v>
                </c:pt>
                <c:pt idx="448">
                  <c:v>4.3924550000000001E-4</c:v>
                </c:pt>
                <c:pt idx="449">
                  <c:v>3.4584421999999998E-4</c:v>
                </c:pt>
                <c:pt idx="450">
                  <c:v>2.6619368000000001E-4</c:v>
                </c:pt>
                <c:pt idx="451">
                  <c:v>2.4984844000000003E-4</c:v>
                </c:pt>
                <c:pt idx="452">
                  <c:v>3.2456946000000003E-4</c:v>
                </c:pt>
                <c:pt idx="453">
                  <c:v>4.6726586E-4</c:v>
                </c:pt>
                <c:pt idx="454">
                  <c:v>6.2345356000000009E-4</c:v>
                </c:pt>
                <c:pt idx="455">
                  <c:v>7.4798859999999998E-4</c:v>
                </c:pt>
                <c:pt idx="456">
                  <c:v>8.0221323999999999E-4</c:v>
                </c:pt>
                <c:pt idx="457">
                  <c:v>7.8327353999999992E-4</c:v>
                </c:pt>
                <c:pt idx="458">
                  <c:v>7.2827055999999998E-4</c:v>
                </c:pt>
                <c:pt idx="459">
                  <c:v>6.7352701999999997E-4</c:v>
                </c:pt>
                <c:pt idx="460">
                  <c:v>6.4472830000000001E-4</c:v>
                </c:pt>
                <c:pt idx="461">
                  <c:v>6.5380897999999996E-4</c:v>
                </c:pt>
                <c:pt idx="462">
                  <c:v>6.8234825999999998E-4</c:v>
                </c:pt>
                <c:pt idx="463">
                  <c:v>7.0336354000000005E-4</c:v>
                </c:pt>
                <c:pt idx="464">
                  <c:v>7.0362300000000001E-4</c:v>
                </c:pt>
                <c:pt idx="465">
                  <c:v>6.6081408000000003E-4</c:v>
                </c:pt>
                <c:pt idx="466">
                  <c:v>5.7156396000000004E-4</c:v>
                </c:pt>
                <c:pt idx="467">
                  <c:v>4.5714740000000001E-4</c:v>
                </c:pt>
                <c:pt idx="468">
                  <c:v>3.4766034000000001E-4</c:v>
                </c:pt>
                <c:pt idx="469">
                  <c:v>2.7968496E-4</c:v>
                </c:pt>
                <c:pt idx="470">
                  <c:v>2.7994439999999999E-4</c:v>
                </c:pt>
                <c:pt idx="471">
                  <c:v>3.2638559999999999E-4</c:v>
                </c:pt>
                <c:pt idx="472">
                  <c:v>3.7152954000000001E-4</c:v>
                </c:pt>
                <c:pt idx="473">
                  <c:v>3.7775630000000003E-4</c:v>
                </c:pt>
                <c:pt idx="474">
                  <c:v>3.2223442000000002E-4</c:v>
                </c:pt>
                <c:pt idx="475">
                  <c:v>2.2831423999999999E-4</c:v>
                </c:pt>
                <c:pt idx="476">
                  <c:v>1.5644714E-4</c:v>
                </c:pt>
                <c:pt idx="477">
                  <c:v>1.5229598000000001E-4</c:v>
                </c:pt>
                <c:pt idx="478">
                  <c:v>2.1196902E-4</c:v>
                </c:pt>
                <c:pt idx="479">
                  <c:v>3.0511086000000002E-4</c:v>
                </c:pt>
                <c:pt idx="480">
                  <c:v>3.8839367999999995E-4</c:v>
                </c:pt>
                <c:pt idx="481">
                  <c:v>4.2990535999999998E-4</c:v>
                </c:pt>
                <c:pt idx="482">
                  <c:v>4.3146204000000003E-4</c:v>
                </c:pt>
                <c:pt idx="483">
                  <c:v>4.2549474000000003E-4</c:v>
                </c:pt>
                <c:pt idx="484">
                  <c:v>4.3172148000000002E-4</c:v>
                </c:pt>
                <c:pt idx="485">
                  <c:v>4.4884503999999997E-4</c:v>
                </c:pt>
                <c:pt idx="486">
                  <c:v>4.6648749999999998E-4</c:v>
                </c:pt>
                <c:pt idx="487">
                  <c:v>4.6882253999999999E-4</c:v>
                </c:pt>
                <c:pt idx="488">
                  <c:v>4.3820767999999997E-4</c:v>
                </c:pt>
                <c:pt idx="489">
                  <c:v>3.8320470000000002E-4</c:v>
                </c:pt>
                <c:pt idx="490">
                  <c:v>3.3365012000000007E-4</c:v>
                </c:pt>
                <c:pt idx="491">
                  <c:v>3.1756435999999997E-4</c:v>
                </c:pt>
                <c:pt idx="492">
                  <c:v>3.5258984E-4</c:v>
                </c:pt>
                <c:pt idx="493">
                  <c:v>4.3457540000000001E-4</c:v>
                </c:pt>
                <c:pt idx="494">
                  <c:v>5.2927393999999996E-4</c:v>
                </c:pt>
                <c:pt idx="495">
                  <c:v>5.9828712000000004E-4</c:v>
                </c:pt>
                <c:pt idx="496">
                  <c:v>6.2942088000000006E-4</c:v>
                </c:pt>
                <c:pt idx="497">
                  <c:v>6.2838308000000005E-4</c:v>
                </c:pt>
                <c:pt idx="498">
                  <c:v>6.1567014E-4</c:v>
                </c:pt>
                <c:pt idx="499">
                  <c:v>6.1022172000000003E-4</c:v>
                </c:pt>
                <c:pt idx="500">
                  <c:v>6.0217883999999998E-4</c:v>
                </c:pt>
                <c:pt idx="501">
                  <c:v>5.6014826000000005E-4</c:v>
                </c:pt>
                <c:pt idx="502">
                  <c:v>4.5740685599999999E-4</c:v>
                </c:pt>
                <c:pt idx="503">
                  <c:v>2.8513337599999998E-4</c:v>
                </c:pt>
                <c:pt idx="504">
                  <c:v>6.0970296000000011E-5</c:v>
                </c:pt>
                <c:pt idx="505">
                  <c:v>-1.6682506400000002E-4</c:v>
                </c:pt>
                <c:pt idx="506">
                  <c:v>-3.3261234400000001E-4</c:v>
                </c:pt>
                <c:pt idx="507">
                  <c:v>-3.8242635999999997E-4</c:v>
                </c:pt>
                <c:pt idx="508">
                  <c:v>-3.0147858E-4</c:v>
                </c:pt>
                <c:pt idx="509">
                  <c:v>-1.2609172000000005E-4</c:v>
                </c:pt>
                <c:pt idx="510">
                  <c:v>8.0688340000000007E-5</c:v>
                </c:pt>
                <c:pt idx="511">
                  <c:v>2.4647561999999998E-4</c:v>
                </c:pt>
                <c:pt idx="512">
                  <c:v>3.2923953999999995E-4</c:v>
                </c:pt>
                <c:pt idx="513">
                  <c:v>3.3650408000000001E-4</c:v>
                </c:pt>
                <c:pt idx="514">
                  <c:v>3.0537031999999998E-4</c:v>
                </c:pt>
                <c:pt idx="515">
                  <c:v>2.690476E-4</c:v>
                </c:pt>
                <c:pt idx="516">
                  <c:v>2.5296181999999998E-4</c:v>
                </c:pt>
                <c:pt idx="517">
                  <c:v>2.5711298000000003E-4</c:v>
                </c:pt>
                <c:pt idx="518">
                  <c:v>2.5892911999999998E-4</c:v>
                </c:pt>
                <c:pt idx="519">
                  <c:v>2.4803230000000002E-4</c:v>
                </c:pt>
                <c:pt idx="520">
                  <c:v>2.340221E-4</c:v>
                </c:pt>
                <c:pt idx="521">
                  <c:v>2.3013037999999999E-4</c:v>
                </c:pt>
                <c:pt idx="522">
                  <c:v>2.5477793999999996E-4</c:v>
                </c:pt>
                <c:pt idx="523">
                  <c:v>3.2067772E-4</c:v>
                </c:pt>
                <c:pt idx="524">
                  <c:v>4.1797071999999998E-4</c:v>
                </c:pt>
                <c:pt idx="525">
                  <c:v>5.2200937999999993E-4</c:v>
                </c:pt>
                <c:pt idx="526">
                  <c:v>6.1151894000000006E-4</c:v>
                </c:pt>
                <c:pt idx="527">
                  <c:v>6.571817999999999E-4</c:v>
                </c:pt>
                <c:pt idx="528">
                  <c:v>6.400582399999999E-4</c:v>
                </c:pt>
                <c:pt idx="529">
                  <c:v>5.7234232000000001E-4</c:v>
                </c:pt>
                <c:pt idx="530">
                  <c:v>4.8023828000000004E-4</c:v>
                </c:pt>
                <c:pt idx="531">
                  <c:v>3.9046926E-4</c:v>
                </c:pt>
                <c:pt idx="532">
                  <c:v>3.2975842000000004E-4</c:v>
                </c:pt>
                <c:pt idx="533">
                  <c:v>3.1029982000000002E-4</c:v>
                </c:pt>
                <c:pt idx="534">
                  <c:v>3.2794228000000003E-4</c:v>
                </c:pt>
                <c:pt idx="535">
                  <c:v>3.7542126000000001E-4</c:v>
                </c:pt>
                <c:pt idx="536">
                  <c:v>4.3094314000000002E-4</c:v>
                </c:pt>
                <c:pt idx="537">
                  <c:v>4.7453039999999995E-4</c:v>
                </c:pt>
                <c:pt idx="538">
                  <c:v>4.9243231999999992E-4</c:v>
                </c:pt>
                <c:pt idx="539">
                  <c:v>4.9035674000000003E-4</c:v>
                </c:pt>
                <c:pt idx="540">
                  <c:v>4.9269177999999999E-4</c:v>
                </c:pt>
                <c:pt idx="541">
                  <c:v>5.2693891999999992E-4</c:v>
                </c:pt>
                <c:pt idx="542">
                  <c:v>6.0451388000000005E-4</c:v>
                </c:pt>
                <c:pt idx="543">
                  <c:v>7.2801118000000013E-4</c:v>
                </c:pt>
                <c:pt idx="544">
                  <c:v>8.6292409999999997E-4</c:v>
                </c:pt>
                <c:pt idx="545">
                  <c:v>9.5632538000000006E-4</c:v>
                </c:pt>
                <c:pt idx="546">
                  <c:v>9.853835600000002E-4</c:v>
                </c:pt>
                <c:pt idx="547">
                  <c:v>9.4724469999999999E-4</c:v>
                </c:pt>
                <c:pt idx="548">
                  <c:v>8.5851342000000004E-4</c:v>
                </c:pt>
                <c:pt idx="549">
                  <c:v>7.6199880000000011E-4</c:v>
                </c:pt>
                <c:pt idx="550">
                  <c:v>6.8935335999999994E-4</c:v>
                </c:pt>
                <c:pt idx="551">
                  <c:v>6.442094E-4</c:v>
                </c:pt>
                <c:pt idx="552">
                  <c:v>6.3746376E-4</c:v>
                </c:pt>
                <c:pt idx="553">
                  <c:v>6.7015422000000005E-4</c:v>
                </c:pt>
                <c:pt idx="554">
                  <c:v>7.2463829999999999E-4</c:v>
                </c:pt>
                <c:pt idx="555">
                  <c:v>7.9313256000000003E-4</c:v>
                </c:pt>
                <c:pt idx="556">
                  <c:v>8.5617842000000003E-4</c:v>
                </c:pt>
                <c:pt idx="557">
                  <c:v>8.7797203999999992E-4</c:v>
                </c:pt>
                <c:pt idx="558">
                  <c:v>8.4190875999999993E-4</c:v>
                </c:pt>
                <c:pt idx="559">
                  <c:v>7.6329602000000003E-4</c:v>
                </c:pt>
                <c:pt idx="560">
                  <c:v>6.6185186000000001E-4</c:v>
                </c:pt>
                <c:pt idx="561">
                  <c:v>5.6222384000000005E-4</c:v>
                </c:pt>
                <c:pt idx="562">
                  <c:v>4.9580516E-4</c:v>
                </c:pt>
                <c:pt idx="563">
                  <c:v>4.6856312000000003E-4</c:v>
                </c:pt>
                <c:pt idx="564">
                  <c:v>4.6700642000000001E-4</c:v>
                </c:pt>
                <c:pt idx="565">
                  <c:v>4.8101662000000003E-4</c:v>
                </c:pt>
                <c:pt idx="566">
                  <c:v>5.0955589999999995E-4</c:v>
                </c:pt>
                <c:pt idx="567">
                  <c:v>5.4276523999999997E-4</c:v>
                </c:pt>
                <c:pt idx="568">
                  <c:v>5.8427692000000001E-4</c:v>
                </c:pt>
                <c:pt idx="569">
                  <c:v>6.400582399999999E-4</c:v>
                </c:pt>
                <c:pt idx="570">
                  <c:v>7.0128795999999994E-4</c:v>
                </c:pt>
                <c:pt idx="571">
                  <c:v>7.6433381999999994E-4</c:v>
                </c:pt>
                <c:pt idx="572">
                  <c:v>8.2426630000000003E-4</c:v>
                </c:pt>
                <c:pt idx="573">
                  <c:v>8.6966970000000002E-4</c:v>
                </c:pt>
                <c:pt idx="574">
                  <c:v>9.0158181999999991E-4</c:v>
                </c:pt>
                <c:pt idx="575">
                  <c:v>9.3738555999999993E-4</c:v>
                </c:pt>
                <c:pt idx="576">
                  <c:v>9.8071338000000003E-4</c:v>
                </c:pt>
                <c:pt idx="577">
                  <c:v>1.0315651999999998E-3</c:v>
                </c:pt>
                <c:pt idx="578">
                  <c:v>1.0831952600000002E-3</c:v>
                </c:pt>
                <c:pt idx="579">
                  <c:v>1.1112156000000002E-3</c:v>
                </c:pt>
                <c:pt idx="580">
                  <c:v>1.0930543200000002E-3</c:v>
                </c:pt>
                <c:pt idx="581">
                  <c:v>1.0393485800000001E-3</c:v>
                </c:pt>
                <c:pt idx="582">
                  <c:v>9.7396767999999995E-4</c:v>
                </c:pt>
                <c:pt idx="583">
                  <c:v>9.1377583999999992E-4</c:v>
                </c:pt>
                <c:pt idx="584">
                  <c:v>8.6474019999999998E-4</c:v>
                </c:pt>
                <c:pt idx="585">
                  <c:v>8.1181281999999995E-4</c:v>
                </c:pt>
                <c:pt idx="586">
                  <c:v>7.1944931999999996E-4</c:v>
                </c:pt>
                <c:pt idx="587">
                  <c:v>5.6896947599999995E-4</c:v>
                </c:pt>
                <c:pt idx="588">
                  <c:v>3.8216690800000003E-4</c:v>
                </c:pt>
                <c:pt idx="589">
                  <c:v>1.9640214000000004E-4</c:v>
                </c:pt>
                <c:pt idx="590">
                  <c:v>5.8116343999999998E-5</c:v>
                </c:pt>
                <c:pt idx="591">
                  <c:v>3.891724000000001E-6</c:v>
                </c:pt>
                <c:pt idx="592">
                  <c:v>2.7242048000000002E-5</c:v>
                </c:pt>
                <c:pt idx="593">
                  <c:v>9.0547355999999999E-5</c:v>
                </c:pt>
                <c:pt idx="594">
                  <c:v>1.6163610400000001E-4</c:v>
                </c:pt>
                <c:pt idx="595">
                  <c:v>2.0859619999999998E-4</c:v>
                </c:pt>
                <c:pt idx="596">
                  <c:v>2.0574226800000001E-4</c:v>
                </c:pt>
                <c:pt idx="597">
                  <c:v>1.67603408E-4</c:v>
                </c:pt>
              </c:numCache>
            </c:numRef>
          </c:val>
          <c:smooth val="0"/>
        </c:ser>
        <c:ser>
          <c:idx val="25"/>
          <c:order val="24"/>
          <c:marker>
            <c:symbol val="none"/>
          </c:marker>
          <c:val>
            <c:numRef>
              <c:f>Sheet1!$ED$2:$ED$599</c:f>
              <c:numCache>
                <c:formatCode>0.00E+00</c:formatCode>
                <c:ptCount val="598"/>
                <c:pt idx="0">
                  <c:v>1.136382E-3</c:v>
                </c:pt>
                <c:pt idx="1">
                  <c:v>1.0974649999999999E-3</c:v>
                </c:pt>
                <c:pt idx="2">
                  <c:v>9.5580637999999991E-4</c:v>
                </c:pt>
                <c:pt idx="3">
                  <c:v>8.6188626000000012E-4</c:v>
                </c:pt>
                <c:pt idx="4">
                  <c:v>7.7938180000000005E-4</c:v>
                </c:pt>
                <c:pt idx="5">
                  <c:v>7.2152489999999995E-4</c:v>
                </c:pt>
                <c:pt idx="6">
                  <c:v>6.8598054E-4</c:v>
                </c:pt>
                <c:pt idx="7">
                  <c:v>6.5017671999999997E-4</c:v>
                </c:pt>
                <c:pt idx="8">
                  <c:v>5.9465484000000013E-4</c:v>
                </c:pt>
                <c:pt idx="9">
                  <c:v>5.1422595999999995E-4</c:v>
                </c:pt>
                <c:pt idx="10">
                  <c:v>4.3665099999999998E-4</c:v>
                </c:pt>
                <c:pt idx="11">
                  <c:v>3.8683697999999998E-4</c:v>
                </c:pt>
                <c:pt idx="12">
                  <c:v>3.6997285999999997E-4</c:v>
                </c:pt>
                <c:pt idx="13">
                  <c:v>3.7905354000000003E-4</c:v>
                </c:pt>
                <c:pt idx="14">
                  <c:v>4.0214442000000001E-4</c:v>
                </c:pt>
                <c:pt idx="15">
                  <c:v>4.2393806000000004E-4</c:v>
                </c:pt>
                <c:pt idx="16">
                  <c:v>4.4702891999999999E-4</c:v>
                </c:pt>
                <c:pt idx="17">
                  <c:v>4.7868158000000002E-4</c:v>
                </c:pt>
                <c:pt idx="18">
                  <c:v>4.9580516E-4</c:v>
                </c:pt>
                <c:pt idx="19">
                  <c:v>4.8257330000000002E-4</c:v>
                </c:pt>
                <c:pt idx="20">
                  <c:v>4.3976436000000001E-4</c:v>
                </c:pt>
                <c:pt idx="21">
                  <c:v>3.7749683999999996E-4</c:v>
                </c:pt>
                <c:pt idx="22">
                  <c:v>3.3157454000000002E-4</c:v>
                </c:pt>
                <c:pt idx="23">
                  <c:v>3.4221190000000002E-4</c:v>
                </c:pt>
                <c:pt idx="24">
                  <c:v>4.1018727999999997E-4</c:v>
                </c:pt>
                <c:pt idx="25">
                  <c:v>5.0851808000000002E-4</c:v>
                </c:pt>
                <c:pt idx="26">
                  <c:v>6.0062212000000005E-4</c:v>
                </c:pt>
                <c:pt idx="27">
                  <c:v>6.5069558000000003E-4</c:v>
                </c:pt>
                <c:pt idx="28">
                  <c:v>6.4265269999999998E-4</c:v>
                </c:pt>
                <c:pt idx="29">
                  <c:v>5.9154146000000001E-4</c:v>
                </c:pt>
                <c:pt idx="30">
                  <c:v>5.2590112000000001E-4</c:v>
                </c:pt>
                <c:pt idx="31">
                  <c:v>4.7193593999999997E-4</c:v>
                </c:pt>
                <c:pt idx="32">
                  <c:v>4.4676948E-4</c:v>
                </c:pt>
                <c:pt idx="33">
                  <c:v>4.5507180000000004E-4</c:v>
                </c:pt>
                <c:pt idx="34">
                  <c:v>4.8231384000000006E-4</c:v>
                </c:pt>
                <c:pt idx="35">
                  <c:v>5.0410747999999998E-4</c:v>
                </c:pt>
                <c:pt idx="36">
                  <c:v>5.0332913999999993E-4</c:v>
                </c:pt>
                <c:pt idx="37">
                  <c:v>4.7608709999999996E-4</c:v>
                </c:pt>
                <c:pt idx="38">
                  <c:v>4.4080218E-4</c:v>
                </c:pt>
                <c:pt idx="39">
                  <c:v>4.2030577999999997E-4</c:v>
                </c:pt>
                <c:pt idx="40">
                  <c:v>4.3016479999999997E-4</c:v>
                </c:pt>
                <c:pt idx="41">
                  <c:v>4.7167648000000001E-4</c:v>
                </c:pt>
                <c:pt idx="42">
                  <c:v>5.3342512000000009E-4</c:v>
                </c:pt>
                <c:pt idx="43">
                  <c:v>5.9465483999999991E-4</c:v>
                </c:pt>
                <c:pt idx="44">
                  <c:v>6.2319412000000005E-4</c:v>
                </c:pt>
                <c:pt idx="45">
                  <c:v>6.0114103999999997E-4</c:v>
                </c:pt>
                <c:pt idx="46">
                  <c:v>5.3653848000000007E-4</c:v>
                </c:pt>
                <c:pt idx="47">
                  <c:v>4.5325565999999992E-4</c:v>
                </c:pt>
                <c:pt idx="48">
                  <c:v>3.8320470000000002E-4</c:v>
                </c:pt>
                <c:pt idx="49">
                  <c:v>3.6244886E-4</c:v>
                </c:pt>
                <c:pt idx="50">
                  <c:v>3.8502084000000003E-4</c:v>
                </c:pt>
                <c:pt idx="51">
                  <c:v>4.2030577999999997E-4</c:v>
                </c:pt>
                <c:pt idx="52">
                  <c:v>4.4754781999999999E-4</c:v>
                </c:pt>
                <c:pt idx="53">
                  <c:v>4.5143953999999994E-4</c:v>
                </c:pt>
                <c:pt idx="54">
                  <c:v>4.4391554000000003E-4</c:v>
                </c:pt>
                <c:pt idx="55">
                  <c:v>4.5221786000000002E-4</c:v>
                </c:pt>
                <c:pt idx="56">
                  <c:v>4.8905948000000006E-4</c:v>
                </c:pt>
                <c:pt idx="57">
                  <c:v>5.565159599999999E-4</c:v>
                </c:pt>
                <c:pt idx="58">
                  <c:v>6.4810112000000006E-4</c:v>
                </c:pt>
                <c:pt idx="59">
                  <c:v>7.2956780000000003E-4</c:v>
                </c:pt>
                <c:pt idx="60">
                  <c:v>7.8145739999999997E-4</c:v>
                </c:pt>
                <c:pt idx="61">
                  <c:v>7.9961875999999999E-4</c:v>
                </c:pt>
                <c:pt idx="62">
                  <c:v>7.8041961999999999E-4</c:v>
                </c:pt>
                <c:pt idx="63">
                  <c:v>7.3838903999999994E-4</c:v>
                </c:pt>
                <c:pt idx="64">
                  <c:v>7.0154742000000001E-4</c:v>
                </c:pt>
                <c:pt idx="65">
                  <c:v>6.8390495999999989E-4</c:v>
                </c:pt>
                <c:pt idx="66">
                  <c:v>6.9091003999999993E-4</c:v>
                </c:pt>
                <c:pt idx="67">
                  <c:v>7.1062807999999994E-4</c:v>
                </c:pt>
                <c:pt idx="68">
                  <c:v>7.1685481999999993E-4</c:v>
                </c:pt>
                <c:pt idx="69">
                  <c:v>6.8987223999999992E-4</c:v>
                </c:pt>
                <c:pt idx="70">
                  <c:v>6.3097754000000002E-4</c:v>
                </c:pt>
                <c:pt idx="71">
                  <c:v>5.4873252E-4</c:v>
                </c:pt>
                <c:pt idx="72">
                  <c:v>4.5247729999999995E-4</c:v>
                </c:pt>
                <c:pt idx="73">
                  <c:v>3.4947643999999996E-4</c:v>
                </c:pt>
                <c:pt idx="74">
                  <c:v>2.4673501999999996E-4</c:v>
                </c:pt>
                <c:pt idx="75">
                  <c:v>1.5696601600000002E-4</c:v>
                </c:pt>
                <c:pt idx="76">
                  <c:v>9.6774088000000006E-5</c:v>
                </c:pt>
                <c:pt idx="77">
                  <c:v>8.2504448000000007E-5</c:v>
                </c:pt>
                <c:pt idx="78">
                  <c:v>1.1597324799999999E-4</c:v>
                </c:pt>
                <c:pt idx="79">
                  <c:v>1.8368916799999999E-4</c:v>
                </c:pt>
                <c:pt idx="80">
                  <c:v>2.6256135200000003E-4</c:v>
                </c:pt>
                <c:pt idx="81">
                  <c:v>3.4273077999999999E-4</c:v>
                </c:pt>
                <c:pt idx="82">
                  <c:v>4.2212187999999997E-4</c:v>
                </c:pt>
                <c:pt idx="83">
                  <c:v>5.0384799999999999E-4</c:v>
                </c:pt>
                <c:pt idx="84">
                  <c:v>5.9491426000000003E-4</c:v>
                </c:pt>
                <c:pt idx="85">
                  <c:v>6.8909390000000009E-4</c:v>
                </c:pt>
                <c:pt idx="86">
                  <c:v>7.6563105999999999E-4</c:v>
                </c:pt>
                <c:pt idx="87">
                  <c:v>8.0999665999999997E-4</c:v>
                </c:pt>
                <c:pt idx="88">
                  <c:v>8.0818052000000001E-4</c:v>
                </c:pt>
                <c:pt idx="89">
                  <c:v>7.4331851999999996E-4</c:v>
                </c:pt>
                <c:pt idx="90">
                  <c:v>6.2345354000000006E-4</c:v>
                </c:pt>
                <c:pt idx="91">
                  <c:v>4.7608707999999999E-4</c:v>
                </c:pt>
                <c:pt idx="92">
                  <c:v>3.3027730799999998E-4</c:v>
                </c:pt>
                <c:pt idx="93">
                  <c:v>2.2571976800000001E-4</c:v>
                </c:pt>
                <c:pt idx="94">
                  <c:v>2.0262888800000003E-4</c:v>
                </c:pt>
                <c:pt idx="95">
                  <c:v>2.7475542799999998E-4</c:v>
                </c:pt>
                <c:pt idx="96">
                  <c:v>4.2497582800000001E-4</c:v>
                </c:pt>
                <c:pt idx="97">
                  <c:v>6.1048109999999999E-4</c:v>
                </c:pt>
                <c:pt idx="98">
                  <c:v>7.7756557999999999E-4</c:v>
                </c:pt>
                <c:pt idx="99">
                  <c:v>8.7926919999999976E-4</c:v>
                </c:pt>
                <c:pt idx="100">
                  <c:v>8.9146325999999994E-4</c:v>
                </c:pt>
                <c:pt idx="101">
                  <c:v>8.3127131999999988E-4</c:v>
                </c:pt>
                <c:pt idx="102">
                  <c:v>7.4772911999999999E-4</c:v>
                </c:pt>
                <c:pt idx="103">
                  <c:v>6.7430538000000004E-4</c:v>
                </c:pt>
                <c:pt idx="104">
                  <c:v>6.3383150000000002E-4</c:v>
                </c:pt>
                <c:pt idx="105">
                  <c:v>6.3668541999999996E-4</c:v>
                </c:pt>
                <c:pt idx="106">
                  <c:v>6.5199285999999993E-4</c:v>
                </c:pt>
                <c:pt idx="107">
                  <c:v>6.4965781999999997E-4</c:v>
                </c:pt>
                <c:pt idx="108">
                  <c:v>6.3279370000000001E-4</c:v>
                </c:pt>
                <c:pt idx="109">
                  <c:v>6.0892447999999998E-4</c:v>
                </c:pt>
                <c:pt idx="110">
                  <c:v>5.7856908000000003E-4</c:v>
                </c:pt>
                <c:pt idx="111">
                  <c:v>5.5625653999999999E-4</c:v>
                </c:pt>
                <c:pt idx="112">
                  <c:v>5.3342511999999998E-4</c:v>
                </c:pt>
                <c:pt idx="113">
                  <c:v>4.8957839999999998E-4</c:v>
                </c:pt>
                <c:pt idx="114">
                  <c:v>4.2575417999999996E-4</c:v>
                </c:pt>
                <c:pt idx="115">
                  <c:v>3.5310871999999998E-4</c:v>
                </c:pt>
                <c:pt idx="116">
                  <c:v>2.8201996000000001E-4</c:v>
                </c:pt>
                <c:pt idx="117">
                  <c:v>2.4258386000000002E-4</c:v>
                </c:pt>
                <c:pt idx="118">
                  <c:v>2.6593417999999999E-4</c:v>
                </c:pt>
                <c:pt idx="119">
                  <c:v>3.4350914000000002E-4</c:v>
                </c:pt>
                <c:pt idx="120">
                  <c:v>4.5714737999999998E-4</c:v>
                </c:pt>
                <c:pt idx="121">
                  <c:v>5.8142298000000005E-4</c:v>
                </c:pt>
                <c:pt idx="122">
                  <c:v>6.8156992000000004E-4</c:v>
                </c:pt>
                <c:pt idx="123">
                  <c:v>7.3138393999999999E-4</c:v>
                </c:pt>
                <c:pt idx="124">
                  <c:v>7.3812960000000012E-4</c:v>
                </c:pt>
                <c:pt idx="125">
                  <c:v>7.1607652000000004E-4</c:v>
                </c:pt>
                <c:pt idx="126">
                  <c:v>6.8623999999999996E-4</c:v>
                </c:pt>
                <c:pt idx="127">
                  <c:v>6.7664042E-4</c:v>
                </c:pt>
                <c:pt idx="128">
                  <c:v>7.0310412000000003E-4</c:v>
                </c:pt>
                <c:pt idx="129">
                  <c:v>7.6173935999999996E-4</c:v>
                </c:pt>
                <c:pt idx="130">
                  <c:v>8.3931423999999998E-4</c:v>
                </c:pt>
                <c:pt idx="131">
                  <c:v>9.0832741999999995E-4</c:v>
                </c:pt>
                <c:pt idx="132">
                  <c:v>9.2648877999999997E-4</c:v>
                </c:pt>
                <c:pt idx="133">
                  <c:v>8.7459918000000003E-4</c:v>
                </c:pt>
                <c:pt idx="134">
                  <c:v>7.6589046000000009E-4</c:v>
                </c:pt>
                <c:pt idx="135">
                  <c:v>6.3642598000000013E-4</c:v>
                </c:pt>
                <c:pt idx="136">
                  <c:v>5.2719836000000007E-4</c:v>
                </c:pt>
                <c:pt idx="137">
                  <c:v>4.7297372000000006E-4</c:v>
                </c:pt>
                <c:pt idx="138">
                  <c:v>4.8335163999999996E-4</c:v>
                </c:pt>
                <c:pt idx="139">
                  <c:v>5.3731683999999993E-4</c:v>
                </c:pt>
                <c:pt idx="140">
                  <c:v>5.8609305999999996E-4</c:v>
                </c:pt>
                <c:pt idx="141">
                  <c:v>5.9880602000000004E-4</c:v>
                </c:pt>
                <c:pt idx="142">
                  <c:v>5.6533721999999995E-4</c:v>
                </c:pt>
                <c:pt idx="143">
                  <c:v>4.8880004000000001E-4</c:v>
                </c:pt>
                <c:pt idx="144">
                  <c:v>3.9903101999999997E-4</c:v>
                </c:pt>
                <c:pt idx="145">
                  <c:v>3.3442846000000001E-4</c:v>
                </c:pt>
                <c:pt idx="146">
                  <c:v>2.9706793999999996E-4</c:v>
                </c:pt>
                <c:pt idx="147">
                  <c:v>2.7916603999999997E-4</c:v>
                </c:pt>
                <c:pt idx="148">
                  <c:v>2.7216096000000004E-4</c:v>
                </c:pt>
                <c:pt idx="149">
                  <c:v>2.5529684000000002E-4</c:v>
                </c:pt>
                <c:pt idx="150">
                  <c:v>2.2649812000000001E-4</c:v>
                </c:pt>
                <c:pt idx="151">
                  <c:v>2.0859619999999998E-4</c:v>
                </c:pt>
                <c:pt idx="152">
                  <c:v>2.1767688000000002E-4</c:v>
                </c:pt>
                <c:pt idx="153">
                  <c:v>2.5062675999999999E-4</c:v>
                </c:pt>
                <c:pt idx="154">
                  <c:v>2.8409555999999998E-4</c:v>
                </c:pt>
                <c:pt idx="155">
                  <c:v>2.9343567999999998E-4</c:v>
                </c:pt>
                <c:pt idx="156">
                  <c:v>2.7319874000000002E-4</c:v>
                </c:pt>
                <c:pt idx="157">
                  <c:v>2.2831424000000004E-4</c:v>
                </c:pt>
                <c:pt idx="158">
                  <c:v>1.8628368E-4</c:v>
                </c:pt>
                <c:pt idx="159">
                  <c:v>1.8109471999999999E-4</c:v>
                </c:pt>
                <c:pt idx="160">
                  <c:v>2.0937456E-4</c:v>
                </c:pt>
                <c:pt idx="161">
                  <c:v>2.5996691999999999E-4</c:v>
                </c:pt>
                <c:pt idx="162">
                  <c:v>3.3546628E-4</c:v>
                </c:pt>
                <c:pt idx="163">
                  <c:v>4.0889006000000006E-4</c:v>
                </c:pt>
                <c:pt idx="164">
                  <c:v>4.5688793999999999E-4</c:v>
                </c:pt>
                <c:pt idx="165">
                  <c:v>4.9658348000000002E-4</c:v>
                </c:pt>
                <c:pt idx="166">
                  <c:v>5.3368456000000002E-4</c:v>
                </c:pt>
                <c:pt idx="167">
                  <c:v>5.6326164000000006E-4</c:v>
                </c:pt>
                <c:pt idx="168">
                  <c:v>6.0191939999999994E-4</c:v>
                </c:pt>
                <c:pt idx="169">
                  <c:v>6.4213383999999992E-4</c:v>
                </c:pt>
                <c:pt idx="170">
                  <c:v>6.5510624000000004E-4</c:v>
                </c:pt>
                <c:pt idx="171">
                  <c:v>6.2189687999999999E-4</c:v>
                </c:pt>
                <c:pt idx="172">
                  <c:v>5.3446289999999996E-4</c:v>
                </c:pt>
                <c:pt idx="173">
                  <c:v>4.1719239999999996E-4</c:v>
                </c:pt>
                <c:pt idx="174">
                  <c:v>3.2586670000000004E-4</c:v>
                </c:pt>
                <c:pt idx="175">
                  <c:v>2.9992190000000001E-4</c:v>
                </c:pt>
                <c:pt idx="176">
                  <c:v>3.5129262000000003E-4</c:v>
                </c:pt>
                <c:pt idx="177">
                  <c:v>4.4235886000000004E-4</c:v>
                </c:pt>
                <c:pt idx="178">
                  <c:v>4.9917796000000002E-4</c:v>
                </c:pt>
                <c:pt idx="179">
                  <c:v>4.8361108000000006E-4</c:v>
                </c:pt>
                <c:pt idx="180">
                  <c:v>4.0370109600000001E-4</c:v>
                </c:pt>
                <c:pt idx="181">
                  <c:v>2.9914353599999995E-4</c:v>
                </c:pt>
                <c:pt idx="182">
                  <c:v>2.41546076E-4</c:v>
                </c:pt>
                <c:pt idx="183">
                  <c:v>2.6878811600000003E-4</c:v>
                </c:pt>
                <c:pt idx="184">
                  <c:v>3.5725987600000004E-4</c:v>
                </c:pt>
                <c:pt idx="185">
                  <c:v>4.7478982000000007E-4</c:v>
                </c:pt>
                <c:pt idx="186">
                  <c:v>5.7986626000000011E-4</c:v>
                </c:pt>
                <c:pt idx="187">
                  <c:v>6.3305312000000002E-4</c:v>
                </c:pt>
                <c:pt idx="188">
                  <c:v>6.436905000000001E-4</c:v>
                </c:pt>
                <c:pt idx="189">
                  <c:v>6.3824210000000005E-4</c:v>
                </c:pt>
                <c:pt idx="190">
                  <c:v>6.2267522000000015E-4</c:v>
                </c:pt>
                <c:pt idx="191">
                  <c:v>6.0555166000000004E-4</c:v>
                </c:pt>
                <c:pt idx="192">
                  <c:v>5.9128201999999997E-4</c:v>
                </c:pt>
                <c:pt idx="193">
                  <c:v>5.614455E-4</c:v>
                </c:pt>
                <c:pt idx="194">
                  <c:v>5.1422595999999995E-4</c:v>
                </c:pt>
                <c:pt idx="195">
                  <c:v>4.6052022E-4</c:v>
                </c:pt>
                <c:pt idx="196">
                  <c:v>4.0499834E-4</c:v>
                </c:pt>
                <c:pt idx="197">
                  <c:v>3.6192996000000005E-4</c:v>
                </c:pt>
                <c:pt idx="198">
                  <c:v>3.4350914000000007E-4</c:v>
                </c:pt>
                <c:pt idx="199">
                  <c:v>3.4791976000000003E-4</c:v>
                </c:pt>
                <c:pt idx="200">
                  <c:v>3.6504334E-4</c:v>
                </c:pt>
                <c:pt idx="201">
                  <c:v>3.8787477999999994E-4</c:v>
                </c:pt>
                <c:pt idx="202">
                  <c:v>4.0889007999999998E-4</c:v>
                </c:pt>
                <c:pt idx="203">
                  <c:v>4.322404E-4</c:v>
                </c:pt>
                <c:pt idx="204">
                  <c:v>4.5377457999999996E-4</c:v>
                </c:pt>
                <c:pt idx="205">
                  <c:v>4.7945991999999991E-4</c:v>
                </c:pt>
                <c:pt idx="206">
                  <c:v>5.1266925999999993E-4</c:v>
                </c:pt>
                <c:pt idx="207">
                  <c:v>5.3731682000000001E-4</c:v>
                </c:pt>
                <c:pt idx="208">
                  <c:v>5.4198690000000003E-4</c:v>
                </c:pt>
                <c:pt idx="209">
                  <c:v>5.2538224000000004E-4</c:v>
                </c:pt>
                <c:pt idx="210">
                  <c:v>4.8516780000000005E-4</c:v>
                </c:pt>
                <c:pt idx="211">
                  <c:v>4.3976440000000007E-4</c:v>
                </c:pt>
                <c:pt idx="212">
                  <c:v>4.1589517999999993E-4</c:v>
                </c:pt>
                <c:pt idx="213">
                  <c:v>4.2731087999999998E-4</c:v>
                </c:pt>
                <c:pt idx="214">
                  <c:v>4.7997882000000002E-4</c:v>
                </c:pt>
                <c:pt idx="215">
                  <c:v>5.4639751999999999E-4</c:v>
                </c:pt>
                <c:pt idx="216">
                  <c:v>5.7234232000000001E-4</c:v>
                </c:pt>
                <c:pt idx="217">
                  <c:v>5.3653848000000007E-4</c:v>
                </c:pt>
                <c:pt idx="218">
                  <c:v>4.3872658399999996E-4</c:v>
                </c:pt>
                <c:pt idx="219">
                  <c:v>2.9628962400000004E-4</c:v>
                </c:pt>
                <c:pt idx="220">
                  <c:v>1.6241444799999999E-4</c:v>
                </c:pt>
                <c:pt idx="221">
                  <c:v>7.7834392000000006E-5</c:v>
                </c:pt>
                <c:pt idx="222">
                  <c:v>4.9554571999999998E-5</c:v>
                </c:pt>
                <c:pt idx="223">
                  <c:v>7.8353308000000003E-5</c:v>
                </c:pt>
                <c:pt idx="224">
                  <c:v>1.54371568E-4</c:v>
                </c:pt>
                <c:pt idx="225">
                  <c:v>2.5425904399999999E-4</c:v>
                </c:pt>
                <c:pt idx="226">
                  <c:v>3.632272E-4</c:v>
                </c:pt>
                <c:pt idx="227">
                  <c:v>4.5922295999999997E-4</c:v>
                </c:pt>
                <c:pt idx="228">
                  <c:v>5.1941490000000003E-4</c:v>
                </c:pt>
                <c:pt idx="229">
                  <c:v>5.3653847999999996E-4</c:v>
                </c:pt>
                <c:pt idx="230">
                  <c:v>5.155232E-4</c:v>
                </c:pt>
                <c:pt idx="231">
                  <c:v>4.7842214000000003E-4</c:v>
                </c:pt>
                <c:pt idx="232">
                  <c:v>4.5377457999999996E-4</c:v>
                </c:pt>
                <c:pt idx="233">
                  <c:v>4.5559069999999999E-4</c:v>
                </c:pt>
                <c:pt idx="234">
                  <c:v>4.8412998000000007E-4</c:v>
                </c:pt>
                <c:pt idx="235">
                  <c:v>5.274578E-4</c:v>
                </c:pt>
                <c:pt idx="236">
                  <c:v>5.6767223999999999E-4</c:v>
                </c:pt>
                <c:pt idx="237">
                  <c:v>6.0036268E-4</c:v>
                </c:pt>
                <c:pt idx="238">
                  <c:v>6.3201533999999993E-4</c:v>
                </c:pt>
                <c:pt idx="239">
                  <c:v>6.6470577999999995E-4</c:v>
                </c:pt>
                <c:pt idx="240">
                  <c:v>6.9116947999999997E-4</c:v>
                </c:pt>
                <c:pt idx="241">
                  <c:v>6.9869347999999994E-4</c:v>
                </c:pt>
                <c:pt idx="242">
                  <c:v>6.8494273999999999E-4</c:v>
                </c:pt>
                <c:pt idx="243">
                  <c:v>6.5873850000000003E-4</c:v>
                </c:pt>
                <c:pt idx="244">
                  <c:v>6.4343108000000009E-4</c:v>
                </c:pt>
                <c:pt idx="245">
                  <c:v>6.7638096000000004E-4</c:v>
                </c:pt>
                <c:pt idx="246">
                  <c:v>7.7808456E-4</c:v>
                </c:pt>
                <c:pt idx="247">
                  <c:v>9.2467260000000007E-4</c:v>
                </c:pt>
                <c:pt idx="248">
                  <c:v>1.0759307200000001E-3</c:v>
                </c:pt>
                <c:pt idx="249">
                  <c:v>1.1895689000000001E-3</c:v>
                </c:pt>
                <c:pt idx="250">
                  <c:v>1.2383451999999999E-3</c:v>
                </c:pt>
                <c:pt idx="251">
                  <c:v>1.2341940000000001E-3</c:v>
                </c:pt>
                <c:pt idx="252">
                  <c:v>1.2253727999999998E-3</c:v>
                </c:pt>
                <c:pt idx="253">
                  <c:v>1.2567659999999999E-3</c:v>
                </c:pt>
                <c:pt idx="254">
                  <c:v>1.3595074E-3</c:v>
                </c:pt>
                <c:pt idx="255">
                  <c:v>1.5442343999999999E-3</c:v>
                </c:pt>
                <c:pt idx="256">
                  <c:v>1.7961583999999999E-3</c:v>
                </c:pt>
                <c:pt idx="257">
                  <c:v>2.0841458000000002E-3</c:v>
                </c:pt>
                <c:pt idx="258">
                  <c:v>2.3770625999999999E-3</c:v>
                </c:pt>
                <c:pt idx="259">
                  <c:v>2.6494829999999998E-3</c:v>
                </c:pt>
                <c:pt idx="260">
                  <c:v>2.8788350000000006E-3</c:v>
                </c:pt>
                <c:pt idx="261">
                  <c:v>3.0661566000000002E-3</c:v>
                </c:pt>
                <c:pt idx="262">
                  <c:v>3.2418028000000001E-3</c:v>
                </c:pt>
                <c:pt idx="263">
                  <c:v>3.4449506000000006E-3</c:v>
                </c:pt>
                <c:pt idx="264">
                  <c:v>3.6906479999999999E-3</c:v>
                </c:pt>
                <c:pt idx="265">
                  <c:v>3.9812298000000005E-3</c:v>
                </c:pt>
                <c:pt idx="266">
                  <c:v>4.2959401999999999E-3</c:v>
                </c:pt>
                <c:pt idx="267">
                  <c:v>4.601570000000001E-3</c:v>
                </c:pt>
                <c:pt idx="268">
                  <c:v>4.8739904000000009E-3</c:v>
                </c:pt>
                <c:pt idx="269">
                  <c:v>5.1119041999999996E-3</c:v>
                </c:pt>
                <c:pt idx="270">
                  <c:v>5.3176463999999998E-3</c:v>
                </c:pt>
                <c:pt idx="271">
                  <c:v>5.4821363999999996E-3</c:v>
                </c:pt>
                <c:pt idx="272">
                  <c:v>5.5975908000000007E-3</c:v>
                </c:pt>
                <c:pt idx="273">
                  <c:v>5.6658255999999995E-3</c:v>
                </c:pt>
                <c:pt idx="274">
                  <c:v>5.6855436000000006E-3</c:v>
                </c:pt>
                <c:pt idx="275">
                  <c:v>5.6681606000000004E-3</c:v>
                </c:pt>
                <c:pt idx="276">
                  <c:v>5.6523342000000002E-3</c:v>
                </c:pt>
                <c:pt idx="277">
                  <c:v>5.6461074000000002E-3</c:v>
                </c:pt>
                <c:pt idx="278">
                  <c:v>5.6274272E-3</c:v>
                </c:pt>
                <c:pt idx="279">
                  <c:v>5.5822832000000005E-3</c:v>
                </c:pt>
                <c:pt idx="280">
                  <c:v>5.4894008000000005E-3</c:v>
                </c:pt>
                <c:pt idx="281">
                  <c:v>5.34411E-3</c:v>
                </c:pt>
                <c:pt idx="282">
                  <c:v>5.1783228000000002E-3</c:v>
                </c:pt>
                <c:pt idx="283">
                  <c:v>5.0174650000000005E-3</c:v>
                </c:pt>
                <c:pt idx="284">
                  <c:v>4.875028E-3</c:v>
                </c:pt>
                <c:pt idx="285">
                  <c:v>4.7639841999999998E-3</c:v>
                </c:pt>
                <c:pt idx="286">
                  <c:v>4.6679884000000007E-3</c:v>
                </c:pt>
                <c:pt idx="287">
                  <c:v>4.5636902000000005E-3</c:v>
                </c:pt>
                <c:pt idx="288">
                  <c:v>4.4422686000000003E-3</c:v>
                </c:pt>
                <c:pt idx="289">
                  <c:v>4.3060583999999999E-3</c:v>
                </c:pt>
                <c:pt idx="290">
                  <c:v>4.1711453999999995E-3</c:v>
                </c:pt>
                <c:pt idx="291">
                  <c:v>4.0450536E-3</c:v>
                </c:pt>
                <c:pt idx="292">
                  <c:v>3.9187023999999997E-3</c:v>
                </c:pt>
                <c:pt idx="293">
                  <c:v>3.7822327999999994E-3</c:v>
                </c:pt>
                <c:pt idx="294">
                  <c:v>3.6343475999999998E-3</c:v>
                </c:pt>
                <c:pt idx="295">
                  <c:v>3.4786788000000001E-3</c:v>
                </c:pt>
                <c:pt idx="296">
                  <c:v>3.3307935999999996E-3</c:v>
                </c:pt>
                <c:pt idx="297">
                  <c:v>3.1956211999999997E-3</c:v>
                </c:pt>
                <c:pt idx="298">
                  <c:v>3.0684915999999998E-3</c:v>
                </c:pt>
                <c:pt idx="299">
                  <c:v>2.9351352000000002E-3</c:v>
                </c:pt>
                <c:pt idx="300">
                  <c:v>2.7771313999999997E-3</c:v>
                </c:pt>
                <c:pt idx="301">
                  <c:v>2.5882532000000001E-3</c:v>
                </c:pt>
                <c:pt idx="302">
                  <c:v>2.3812137999999999E-3</c:v>
                </c:pt>
                <c:pt idx="303">
                  <c:v>2.1762500000000002E-3</c:v>
                </c:pt>
                <c:pt idx="304">
                  <c:v>1.9969713999999999E-3</c:v>
                </c:pt>
                <c:pt idx="305">
                  <c:v>1.8643936E-3</c:v>
                </c:pt>
                <c:pt idx="306">
                  <c:v>1.7868186000000001E-3</c:v>
                </c:pt>
                <c:pt idx="307">
                  <c:v>1.7686572000000002E-3</c:v>
                </c:pt>
                <c:pt idx="308">
                  <c:v>1.8161360000000001E-3</c:v>
                </c:pt>
                <c:pt idx="309">
                  <c:v>1.9212126E-3</c:v>
                </c:pt>
                <c:pt idx="310">
                  <c:v>2.0615738E-3</c:v>
                </c:pt>
                <c:pt idx="311">
                  <c:v>2.2050485999999996E-3</c:v>
                </c:pt>
                <c:pt idx="312">
                  <c:v>2.3145355999999997E-3</c:v>
                </c:pt>
                <c:pt idx="313">
                  <c:v>2.3651280000000002E-3</c:v>
                </c:pt>
                <c:pt idx="314">
                  <c:v>2.3500800000000001E-3</c:v>
                </c:pt>
                <c:pt idx="315">
                  <c:v>2.2839207999999999E-3</c:v>
                </c:pt>
                <c:pt idx="316">
                  <c:v>2.1964867999999999E-3</c:v>
                </c:pt>
                <c:pt idx="317">
                  <c:v>2.1215063999999997E-3</c:v>
                </c:pt>
                <c:pt idx="318">
                  <c:v>2.0693574000000001E-3</c:v>
                </c:pt>
                <c:pt idx="319">
                  <c:v>2.0312184000000001E-3</c:v>
                </c:pt>
                <c:pt idx="320">
                  <c:v>1.9832205999999997E-3</c:v>
                </c:pt>
                <c:pt idx="321">
                  <c:v>1.9061646000000001E-3</c:v>
                </c:pt>
                <c:pt idx="322">
                  <c:v>1.8049797999999998E-3</c:v>
                </c:pt>
                <c:pt idx="323">
                  <c:v>1.7014599999999997E-3</c:v>
                </c:pt>
                <c:pt idx="324">
                  <c:v>1.6124693999999998E-3</c:v>
                </c:pt>
                <c:pt idx="325">
                  <c:v>1.5502018E-3</c:v>
                </c:pt>
                <c:pt idx="326">
                  <c:v>1.5224408E-3</c:v>
                </c:pt>
                <c:pt idx="327">
                  <c:v>1.5066145999999999E-3</c:v>
                </c:pt>
                <c:pt idx="328">
                  <c:v>1.4708108000000002E-3</c:v>
                </c:pt>
                <c:pt idx="329">
                  <c:v>1.4051704E-3</c:v>
                </c:pt>
                <c:pt idx="330">
                  <c:v>1.3058017999999999E-3</c:v>
                </c:pt>
                <c:pt idx="331">
                  <c:v>1.1672565599999999E-3</c:v>
                </c:pt>
                <c:pt idx="332">
                  <c:v>1.0147010400000001E-3</c:v>
                </c:pt>
                <c:pt idx="333">
                  <c:v>8.8860934E-4</c:v>
                </c:pt>
                <c:pt idx="334">
                  <c:v>8.0792106000000005E-4</c:v>
                </c:pt>
                <c:pt idx="335">
                  <c:v>7.7678734000000008E-4</c:v>
                </c:pt>
                <c:pt idx="336">
                  <c:v>7.8327354000000003E-4</c:v>
                </c:pt>
                <c:pt idx="337">
                  <c:v>7.8586801999999992E-4</c:v>
                </c:pt>
                <c:pt idx="338">
                  <c:v>7.5110197999999999E-4</c:v>
                </c:pt>
                <c:pt idx="339">
                  <c:v>6.8260771999999995E-4</c:v>
                </c:pt>
                <c:pt idx="340">
                  <c:v>5.9439539999999998E-4</c:v>
                </c:pt>
                <c:pt idx="341">
                  <c:v>5.1292872E-4</c:v>
                </c:pt>
                <c:pt idx="342">
                  <c:v>4.6778476E-4</c:v>
                </c:pt>
                <c:pt idx="343">
                  <c:v>4.6181746000000001E-4</c:v>
                </c:pt>
                <c:pt idx="344">
                  <c:v>4.7764378000000001E-4</c:v>
                </c:pt>
                <c:pt idx="345">
                  <c:v>5.0358858000000009E-4</c:v>
                </c:pt>
                <c:pt idx="346">
                  <c:v>5.2641999999999988E-4</c:v>
                </c:pt>
                <c:pt idx="347">
                  <c:v>5.4224633999999997E-4</c:v>
                </c:pt>
                <c:pt idx="348">
                  <c:v>5.6170494000000004E-4</c:v>
                </c:pt>
                <c:pt idx="349">
                  <c:v>5.858336E-4</c:v>
                </c:pt>
                <c:pt idx="350">
                  <c:v>6.0918392000000002E-4</c:v>
                </c:pt>
                <c:pt idx="351">
                  <c:v>6.1644847999999994E-4</c:v>
                </c:pt>
                <c:pt idx="352">
                  <c:v>5.8505526000000006E-4</c:v>
                </c:pt>
                <c:pt idx="353">
                  <c:v>5.1085312000000009E-4</c:v>
                </c:pt>
                <c:pt idx="354">
                  <c:v>4.1485736E-4</c:v>
                </c:pt>
                <c:pt idx="355">
                  <c:v>3.2794227999999998E-4</c:v>
                </c:pt>
                <c:pt idx="356">
                  <c:v>2.8461445999999999E-4</c:v>
                </c:pt>
                <c:pt idx="357">
                  <c:v>3.1185650000000001E-4</c:v>
                </c:pt>
                <c:pt idx="358">
                  <c:v>3.9487986000000003E-4</c:v>
                </c:pt>
                <c:pt idx="359">
                  <c:v>4.9943740000000006E-4</c:v>
                </c:pt>
                <c:pt idx="360">
                  <c:v>5.9309814E-4</c:v>
                </c:pt>
                <c:pt idx="361">
                  <c:v>6.5277118000000005E-4</c:v>
                </c:pt>
                <c:pt idx="362">
                  <c:v>6.6833806000000007E-4</c:v>
                </c:pt>
                <c:pt idx="363">
                  <c:v>6.4784168000000001E-4</c:v>
                </c:pt>
                <c:pt idx="364">
                  <c:v>6.0762724000000003E-4</c:v>
                </c:pt>
                <c:pt idx="365">
                  <c:v>5.6274272000000002E-4</c:v>
                </c:pt>
                <c:pt idx="366">
                  <c:v>5.2927391999999993E-4</c:v>
                </c:pt>
                <c:pt idx="367">
                  <c:v>5.1811765999999998E-4</c:v>
                </c:pt>
                <c:pt idx="368">
                  <c:v>5.3498178000000005E-4</c:v>
                </c:pt>
                <c:pt idx="369">
                  <c:v>5.6974781999999998E-4</c:v>
                </c:pt>
                <c:pt idx="370">
                  <c:v>6.1151895999999998E-4</c:v>
                </c:pt>
                <c:pt idx="371">
                  <c:v>6.5199286000000003E-4</c:v>
                </c:pt>
                <c:pt idx="372">
                  <c:v>6.8027270000000002E-4</c:v>
                </c:pt>
                <c:pt idx="373">
                  <c:v>6.8260771999999995E-4</c:v>
                </c:pt>
                <c:pt idx="374">
                  <c:v>6.6081407999999992E-4</c:v>
                </c:pt>
                <c:pt idx="375">
                  <c:v>6.2345356000000009E-4</c:v>
                </c:pt>
                <c:pt idx="376">
                  <c:v>5.7415844000000005E-4</c:v>
                </c:pt>
                <c:pt idx="377">
                  <c:v>5.2667944000000003E-4</c:v>
                </c:pt>
                <c:pt idx="378">
                  <c:v>4.9165396000000006E-4</c:v>
                </c:pt>
                <c:pt idx="379">
                  <c:v>4.6233634000000004E-4</c:v>
                </c:pt>
                <c:pt idx="380">
                  <c:v>4.3042424000000001E-4</c:v>
                </c:pt>
                <c:pt idx="381">
                  <c:v>4.0370108000000002E-4</c:v>
                </c:pt>
                <c:pt idx="382">
                  <c:v>3.8995034000000002E-4</c:v>
                </c:pt>
                <c:pt idx="383">
                  <c:v>3.9487986000000003E-4</c:v>
                </c:pt>
                <c:pt idx="384">
                  <c:v>4.2134356000000001E-4</c:v>
                </c:pt>
                <c:pt idx="385">
                  <c:v>4.5377456000000004E-4</c:v>
                </c:pt>
                <c:pt idx="386">
                  <c:v>4.6752529999999999E-4</c:v>
                </c:pt>
                <c:pt idx="387">
                  <c:v>4.5636904000000004E-4</c:v>
                </c:pt>
                <c:pt idx="388">
                  <c:v>4.2912700000000007E-4</c:v>
                </c:pt>
                <c:pt idx="389">
                  <c:v>3.9462041999999999E-4</c:v>
                </c:pt>
                <c:pt idx="390">
                  <c:v>3.7438347999999998E-4</c:v>
                </c:pt>
                <c:pt idx="391">
                  <c:v>3.738646E-4</c:v>
                </c:pt>
                <c:pt idx="392">
                  <c:v>3.7178902E-4</c:v>
                </c:pt>
                <c:pt idx="393">
                  <c:v>3.6063276E-4</c:v>
                </c:pt>
                <c:pt idx="394">
                  <c:v>3.5181152000000003E-4</c:v>
                </c:pt>
                <c:pt idx="395">
                  <c:v>3.3857966E-4</c:v>
                </c:pt>
                <c:pt idx="396">
                  <c:v>3.2690449999999999E-4</c:v>
                </c:pt>
                <c:pt idx="397">
                  <c:v>3.3261234000000003E-4</c:v>
                </c:pt>
                <c:pt idx="398">
                  <c:v>3.5181147999999998E-4</c:v>
                </c:pt>
                <c:pt idx="399">
                  <c:v>3.7101064E-4</c:v>
                </c:pt>
                <c:pt idx="400">
                  <c:v>3.8605864000000004E-4</c:v>
                </c:pt>
                <c:pt idx="401">
                  <c:v>3.9046924000000002E-4</c:v>
                </c:pt>
                <c:pt idx="402">
                  <c:v>3.7360512000000001E-4</c:v>
                </c:pt>
                <c:pt idx="403">
                  <c:v>3.4013634000000005E-4</c:v>
                </c:pt>
                <c:pt idx="404">
                  <c:v>2.9992190000000001E-4</c:v>
                </c:pt>
                <c:pt idx="405">
                  <c:v>2.6749088000000001E-4</c:v>
                </c:pt>
                <c:pt idx="406">
                  <c:v>2.5866966000000002E-4</c:v>
                </c:pt>
                <c:pt idx="407">
                  <c:v>2.8227944E-4</c:v>
                </c:pt>
                <c:pt idx="408">
                  <c:v>3.2353166000000002E-4</c:v>
                </c:pt>
                <c:pt idx="409">
                  <c:v>3.6141105999999994E-4</c:v>
                </c:pt>
                <c:pt idx="410">
                  <c:v>3.8398304000000002E-4</c:v>
                </c:pt>
                <c:pt idx="411">
                  <c:v>3.8839365999999997E-4</c:v>
                </c:pt>
                <c:pt idx="412">
                  <c:v>4.0006881999999998E-4</c:v>
                </c:pt>
                <c:pt idx="413">
                  <c:v>4.4365610000000004E-4</c:v>
                </c:pt>
                <c:pt idx="414">
                  <c:v>5.2252830000000007E-4</c:v>
                </c:pt>
                <c:pt idx="415">
                  <c:v>6.1748627999999996E-4</c:v>
                </c:pt>
                <c:pt idx="416">
                  <c:v>6.9506122000000006E-4</c:v>
                </c:pt>
                <c:pt idx="417">
                  <c:v>7.2489774000000003E-4</c:v>
                </c:pt>
                <c:pt idx="418">
                  <c:v>7.1166587999999995E-4</c:v>
                </c:pt>
                <c:pt idx="419">
                  <c:v>6.7923487999999998E-4</c:v>
                </c:pt>
                <c:pt idx="420">
                  <c:v>6.4862002000000006E-4</c:v>
                </c:pt>
                <c:pt idx="421">
                  <c:v>6.3772321999999997E-4</c:v>
                </c:pt>
                <c:pt idx="422">
                  <c:v>6.3097758000000008E-4</c:v>
                </c:pt>
                <c:pt idx="423">
                  <c:v>5.9724934000000005E-4</c:v>
                </c:pt>
                <c:pt idx="424">
                  <c:v>5.2616057999999998E-4</c:v>
                </c:pt>
                <c:pt idx="425">
                  <c:v>4.2705143999999999E-4</c:v>
                </c:pt>
                <c:pt idx="426">
                  <c:v>3.2067773999999992E-4</c:v>
                </c:pt>
                <c:pt idx="427">
                  <c:v>2.3947049999999999E-4</c:v>
                </c:pt>
                <c:pt idx="428">
                  <c:v>2.0055329999999998E-4</c:v>
                </c:pt>
                <c:pt idx="429">
                  <c:v>1.9640213999999999E-4</c:v>
                </c:pt>
                <c:pt idx="430">
                  <c:v>2.0911508000000001E-4</c:v>
                </c:pt>
                <c:pt idx="431">
                  <c:v>2.200119E-4</c:v>
                </c:pt>
                <c:pt idx="432">
                  <c:v>2.1975245999999998E-4</c:v>
                </c:pt>
                <c:pt idx="433">
                  <c:v>2.2597922E-4</c:v>
                </c:pt>
                <c:pt idx="434">
                  <c:v>2.6308028000000003E-4</c:v>
                </c:pt>
                <c:pt idx="435">
                  <c:v>3.4299027999999996E-4</c:v>
                </c:pt>
                <c:pt idx="436">
                  <c:v>4.5195844E-4</c:v>
                </c:pt>
                <c:pt idx="437">
                  <c:v>5.5651597999999993E-4</c:v>
                </c:pt>
                <c:pt idx="438">
                  <c:v>6.1826459999999998E-4</c:v>
                </c:pt>
                <c:pt idx="439">
                  <c:v>6.1618902000000009E-4</c:v>
                </c:pt>
                <c:pt idx="440">
                  <c:v>5.51327E-4</c:v>
                </c:pt>
                <c:pt idx="441">
                  <c:v>4.5273676000000002E-4</c:v>
                </c:pt>
                <c:pt idx="442">
                  <c:v>3.6296775999999995E-4</c:v>
                </c:pt>
                <c:pt idx="443">
                  <c:v>3.0692698E-4</c:v>
                </c:pt>
                <c:pt idx="444">
                  <c:v>3.0381360000000004E-4</c:v>
                </c:pt>
                <c:pt idx="445">
                  <c:v>3.5596265999999994E-4</c:v>
                </c:pt>
                <c:pt idx="446">
                  <c:v>4.3094314000000002E-4</c:v>
                </c:pt>
                <c:pt idx="447">
                  <c:v>4.8750280000000001E-4</c:v>
                </c:pt>
                <c:pt idx="448">
                  <c:v>5.0229133999999992E-4</c:v>
                </c:pt>
                <c:pt idx="449">
                  <c:v>4.4806669999999997E-4</c:v>
                </c:pt>
                <c:pt idx="450">
                  <c:v>3.39098536E-4</c:v>
                </c:pt>
                <c:pt idx="451">
                  <c:v>2.2753589199999997E-4</c:v>
                </c:pt>
                <c:pt idx="452">
                  <c:v>1.5385265200000003E-4</c:v>
                </c:pt>
                <c:pt idx="453">
                  <c:v>1.49182592E-4</c:v>
                </c:pt>
                <c:pt idx="454">
                  <c:v>2.2649811199999996E-4</c:v>
                </c:pt>
                <c:pt idx="455">
                  <c:v>3.4247137599999997E-4</c:v>
                </c:pt>
                <c:pt idx="456">
                  <c:v>4.3950494E-4</c:v>
                </c:pt>
                <c:pt idx="457">
                  <c:v>4.8361109999999998E-4</c:v>
                </c:pt>
                <c:pt idx="458">
                  <c:v>4.4728838E-4</c:v>
                </c:pt>
                <c:pt idx="459">
                  <c:v>3.4999536799999997E-4</c:v>
                </c:pt>
                <c:pt idx="460">
                  <c:v>2.4543781599999998E-4</c:v>
                </c:pt>
                <c:pt idx="461">
                  <c:v>1.7383015599999998E-4</c:v>
                </c:pt>
                <c:pt idx="462">
                  <c:v>1.56706596E-4</c:v>
                </c:pt>
                <c:pt idx="463">
                  <c:v>2.0340723599999999E-4</c:v>
                </c:pt>
                <c:pt idx="464">
                  <c:v>2.83576668E-4</c:v>
                </c:pt>
                <c:pt idx="465">
                  <c:v>3.6634058000000001E-4</c:v>
                </c:pt>
                <c:pt idx="466">
                  <c:v>4.3509430000000001E-4</c:v>
                </c:pt>
                <c:pt idx="467">
                  <c:v>4.7453040000000005E-4</c:v>
                </c:pt>
                <c:pt idx="468">
                  <c:v>4.7997882000000002E-4</c:v>
                </c:pt>
                <c:pt idx="469">
                  <c:v>4.5948241999999999E-4</c:v>
                </c:pt>
                <c:pt idx="470">
                  <c:v>4.2393804000000001E-4</c:v>
                </c:pt>
                <c:pt idx="471">
                  <c:v>3.8216691999999998E-4</c:v>
                </c:pt>
                <c:pt idx="472">
                  <c:v>3.3832019999999999E-4</c:v>
                </c:pt>
                <c:pt idx="473">
                  <c:v>2.9161954000000003E-4</c:v>
                </c:pt>
                <c:pt idx="474">
                  <c:v>2.4284331999999999E-4</c:v>
                </c:pt>
                <c:pt idx="475">
                  <c:v>1.8394862800000001E-4</c:v>
                </c:pt>
                <c:pt idx="476">
                  <c:v>1.2764840400000002E-4</c:v>
                </c:pt>
                <c:pt idx="477">
                  <c:v>1.10265384E-4</c:v>
                </c:pt>
                <c:pt idx="478">
                  <c:v>1.48663704E-4</c:v>
                </c:pt>
                <c:pt idx="479">
                  <c:v>2.4388112400000004E-4</c:v>
                </c:pt>
                <c:pt idx="480">
                  <c:v>3.8268581600000001E-4</c:v>
                </c:pt>
                <c:pt idx="481">
                  <c:v>5.1578264000000005E-4</c:v>
                </c:pt>
                <c:pt idx="482">
                  <c:v>5.9569263999999992E-4</c:v>
                </c:pt>
                <c:pt idx="483">
                  <c:v>6.1074061999999993E-4</c:v>
                </c:pt>
                <c:pt idx="484">
                  <c:v>5.6793169999999995E-4</c:v>
                </c:pt>
                <c:pt idx="485">
                  <c:v>4.8983784000000002E-4</c:v>
                </c:pt>
                <c:pt idx="486">
                  <c:v>4.1719240000000007E-4</c:v>
                </c:pt>
                <c:pt idx="487">
                  <c:v>3.7360512000000001E-4</c:v>
                </c:pt>
                <c:pt idx="488">
                  <c:v>3.5544375999999999E-4</c:v>
                </c:pt>
                <c:pt idx="489">
                  <c:v>3.6218941999999996E-4</c:v>
                </c:pt>
                <c:pt idx="490">
                  <c:v>3.9124759999999999E-4</c:v>
                </c:pt>
                <c:pt idx="491">
                  <c:v>4.2315970000000001E-4</c:v>
                </c:pt>
                <c:pt idx="492">
                  <c:v>4.3405652000000003E-4</c:v>
                </c:pt>
                <c:pt idx="493">
                  <c:v>4.1200344000000001E-4</c:v>
                </c:pt>
                <c:pt idx="494">
                  <c:v>3.4065522799999999E-4</c:v>
                </c:pt>
                <c:pt idx="495">
                  <c:v>2.3635712800000003E-4</c:v>
                </c:pt>
                <c:pt idx="496">
                  <c:v>1.4892315599999997E-4</c:v>
                </c:pt>
                <c:pt idx="497">
                  <c:v>1.20643316E-4</c:v>
                </c:pt>
                <c:pt idx="498">
                  <c:v>1.7253291600000001E-4</c:v>
                </c:pt>
                <c:pt idx="499">
                  <c:v>2.8591168799999998E-4</c:v>
                </c:pt>
                <c:pt idx="500">
                  <c:v>4.1485734799999999E-4</c:v>
                </c:pt>
                <c:pt idx="501">
                  <c:v>5.2278771999999998E-4</c:v>
                </c:pt>
                <c:pt idx="502">
                  <c:v>5.9439538000000006E-4</c:v>
                </c:pt>
                <c:pt idx="503">
                  <c:v>6.2449134000000007E-4</c:v>
                </c:pt>
                <c:pt idx="504">
                  <c:v>6.3953933999999989E-4</c:v>
                </c:pt>
                <c:pt idx="505">
                  <c:v>6.4758222000000005E-4</c:v>
                </c:pt>
                <c:pt idx="506">
                  <c:v>6.3798263999999987E-4</c:v>
                </c:pt>
                <c:pt idx="507">
                  <c:v>6.2137795999999996E-4</c:v>
                </c:pt>
                <c:pt idx="508">
                  <c:v>6.0451384E-4</c:v>
                </c:pt>
                <c:pt idx="509">
                  <c:v>5.8427688000000006E-4</c:v>
                </c:pt>
                <c:pt idx="510">
                  <c:v>5.757150999999999E-4</c:v>
                </c:pt>
                <c:pt idx="511">
                  <c:v>5.7934738000000002E-4</c:v>
                </c:pt>
                <c:pt idx="512">
                  <c:v>5.6144547999999997E-4</c:v>
                </c:pt>
                <c:pt idx="513">
                  <c:v>5.2486332E-4</c:v>
                </c:pt>
                <c:pt idx="514">
                  <c:v>4.8438944000000009E-4</c:v>
                </c:pt>
                <c:pt idx="515">
                  <c:v>4.4287776000000005E-4</c:v>
                </c:pt>
                <c:pt idx="516">
                  <c:v>4.2264082000000004E-4</c:v>
                </c:pt>
                <c:pt idx="517">
                  <c:v>4.4417499999999994E-4</c:v>
                </c:pt>
                <c:pt idx="518">
                  <c:v>4.9347011999999993E-4</c:v>
                </c:pt>
                <c:pt idx="519">
                  <c:v>5.5184592000000004E-4</c:v>
                </c:pt>
                <c:pt idx="520">
                  <c:v>6.0451386000000002E-4</c:v>
                </c:pt>
                <c:pt idx="521">
                  <c:v>6.2916141999999999E-4</c:v>
                </c:pt>
                <c:pt idx="522">
                  <c:v>6.2812361999999998E-4</c:v>
                </c:pt>
                <c:pt idx="523">
                  <c:v>6.1100005999999998E-4</c:v>
                </c:pt>
                <c:pt idx="524">
                  <c:v>5.9387649999999997E-4</c:v>
                </c:pt>
                <c:pt idx="525">
                  <c:v>5.9958435999999987E-4</c:v>
                </c:pt>
                <c:pt idx="526">
                  <c:v>6.3305313999999994E-4</c:v>
                </c:pt>
                <c:pt idx="527">
                  <c:v>6.7638096000000004E-4</c:v>
                </c:pt>
                <c:pt idx="528">
                  <c:v>7.1218477999999996E-4</c:v>
                </c:pt>
                <c:pt idx="529">
                  <c:v>7.2178433999999989E-4</c:v>
                </c:pt>
                <c:pt idx="530">
                  <c:v>6.9739623999999999E-4</c:v>
                </c:pt>
                <c:pt idx="531">
                  <c:v>6.4862002000000006E-4</c:v>
                </c:pt>
                <c:pt idx="532">
                  <c:v>5.9076311999999996E-4</c:v>
                </c:pt>
                <c:pt idx="533">
                  <c:v>5.4561915999999991E-4</c:v>
                </c:pt>
                <c:pt idx="534">
                  <c:v>5.2979283999999996E-4</c:v>
                </c:pt>
                <c:pt idx="535">
                  <c:v>5.4665695999999992E-4</c:v>
                </c:pt>
                <c:pt idx="536">
                  <c:v>5.9206036000000002E-4</c:v>
                </c:pt>
                <c:pt idx="537">
                  <c:v>6.5173339999999996E-4</c:v>
                </c:pt>
                <c:pt idx="538">
                  <c:v>7.0336355999999997E-4</c:v>
                </c:pt>
                <c:pt idx="539">
                  <c:v>7.3423788000000006E-4</c:v>
                </c:pt>
                <c:pt idx="540">
                  <c:v>7.4176185999999989E-4</c:v>
                </c:pt>
                <c:pt idx="541">
                  <c:v>7.4046462000000005E-4</c:v>
                </c:pt>
                <c:pt idx="542">
                  <c:v>7.5862597999999996E-4</c:v>
                </c:pt>
                <c:pt idx="543">
                  <c:v>8.1077505999999999E-4</c:v>
                </c:pt>
                <c:pt idx="544">
                  <c:v>8.8679336000000006E-4</c:v>
                </c:pt>
                <c:pt idx="545">
                  <c:v>9.5087711999999999E-4</c:v>
                </c:pt>
                <c:pt idx="546">
                  <c:v>9.5762275999999988E-4</c:v>
                </c:pt>
                <c:pt idx="547">
                  <c:v>8.8134503999999991E-4</c:v>
                </c:pt>
                <c:pt idx="548">
                  <c:v>7.4228087999999985E-4</c:v>
                </c:pt>
                <c:pt idx="549">
                  <c:v>5.9335767999999997E-4</c:v>
                </c:pt>
                <c:pt idx="550">
                  <c:v>4.8983781999999989E-4</c:v>
                </c:pt>
                <c:pt idx="551">
                  <c:v>4.6363358000000004E-4</c:v>
                </c:pt>
                <c:pt idx="552">
                  <c:v>4.9554570000000004E-4</c:v>
                </c:pt>
                <c:pt idx="553">
                  <c:v>5.2901447999999999E-4</c:v>
                </c:pt>
                <c:pt idx="554">
                  <c:v>5.1215035999999992E-4</c:v>
                </c:pt>
                <c:pt idx="555">
                  <c:v>4.4261830000000003E-4</c:v>
                </c:pt>
                <c:pt idx="556">
                  <c:v>3.6115161999999995E-4</c:v>
                </c:pt>
                <c:pt idx="557">
                  <c:v>3.3442845999999995E-4</c:v>
                </c:pt>
                <c:pt idx="558">
                  <c:v>4.0318218000000002E-4</c:v>
                </c:pt>
                <c:pt idx="559">
                  <c:v>5.5288370000000002E-4</c:v>
                </c:pt>
                <c:pt idx="560">
                  <c:v>7.2645442000000002E-4</c:v>
                </c:pt>
                <c:pt idx="561">
                  <c:v>8.5981070000000004E-4</c:v>
                </c:pt>
                <c:pt idx="562">
                  <c:v>9.168892600000001E-4</c:v>
                </c:pt>
                <c:pt idx="563">
                  <c:v>8.9950625999999994E-4</c:v>
                </c:pt>
                <c:pt idx="564">
                  <c:v>8.4372492000000002E-4</c:v>
                </c:pt>
                <c:pt idx="565">
                  <c:v>7.8846249999999993E-4</c:v>
                </c:pt>
                <c:pt idx="566">
                  <c:v>7.5706929999999997E-4</c:v>
                </c:pt>
                <c:pt idx="567">
                  <c:v>7.5032365999999997E-4</c:v>
                </c:pt>
                <c:pt idx="568">
                  <c:v>7.6848501999999999E-4</c:v>
                </c:pt>
                <c:pt idx="569">
                  <c:v>8.0921836000000008E-4</c:v>
                </c:pt>
                <c:pt idx="570">
                  <c:v>8.6448078000000007E-4</c:v>
                </c:pt>
                <c:pt idx="571">
                  <c:v>9.1792716000000003E-4</c:v>
                </c:pt>
                <c:pt idx="572">
                  <c:v>9.5217429999999996E-4</c:v>
                </c:pt>
                <c:pt idx="573">
                  <c:v>9.5424988000000007E-4</c:v>
                </c:pt>
                <c:pt idx="574">
                  <c:v>9.2726727999999992E-4</c:v>
                </c:pt>
                <c:pt idx="575">
                  <c:v>8.810855400000001E-4</c:v>
                </c:pt>
                <c:pt idx="576">
                  <c:v>8.2478521999999996E-4</c:v>
                </c:pt>
                <c:pt idx="577">
                  <c:v>7.6770665999999991E-4</c:v>
                </c:pt>
                <c:pt idx="578">
                  <c:v>7.2853000000000002E-4</c:v>
                </c:pt>
                <c:pt idx="579">
                  <c:v>7.1529816000000007E-4</c:v>
                </c:pt>
                <c:pt idx="580">
                  <c:v>7.254166199999999E-4</c:v>
                </c:pt>
                <c:pt idx="581">
                  <c:v>7.5473424000000009E-4</c:v>
                </c:pt>
                <c:pt idx="582">
                  <c:v>7.895002600000001E-4</c:v>
                </c:pt>
                <c:pt idx="583">
                  <c:v>8.0221321999999985E-4</c:v>
                </c:pt>
                <c:pt idx="584">
                  <c:v>7.7056056000000003E-4</c:v>
                </c:pt>
                <c:pt idx="585">
                  <c:v>6.9558010000000004E-4</c:v>
                </c:pt>
                <c:pt idx="586">
                  <c:v>5.9673042000000002E-4</c:v>
                </c:pt>
                <c:pt idx="587">
                  <c:v>5.1007479999999996E-4</c:v>
                </c:pt>
                <c:pt idx="588">
                  <c:v>4.6389306000000003E-4</c:v>
                </c:pt>
                <c:pt idx="589">
                  <c:v>4.5974190000000004E-4</c:v>
                </c:pt>
                <c:pt idx="590">
                  <c:v>4.7504931999999998E-4</c:v>
                </c:pt>
                <c:pt idx="591">
                  <c:v>4.8153551999999993E-4</c:v>
                </c:pt>
                <c:pt idx="592">
                  <c:v>4.5636905999999996E-4</c:v>
                </c:pt>
                <c:pt idx="593">
                  <c:v>3.9695546000000006E-4</c:v>
                </c:pt>
                <c:pt idx="594">
                  <c:v>3.2690447999999997E-4</c:v>
                </c:pt>
                <c:pt idx="595">
                  <c:v>2.7527432000000002E-4</c:v>
                </c:pt>
                <c:pt idx="596">
                  <c:v>2.5815073999999998E-4</c:v>
                </c:pt>
                <c:pt idx="597">
                  <c:v>2.7994436000000004E-4</c:v>
                </c:pt>
              </c:numCache>
            </c:numRef>
          </c:val>
          <c:smooth val="0"/>
        </c:ser>
        <c:ser>
          <c:idx val="26"/>
          <c:order val="25"/>
          <c:marker>
            <c:symbol val="none"/>
          </c:marker>
          <c:val>
            <c:numRef>
              <c:f>Sheet1!$EE$2:$EE$599</c:f>
              <c:numCache>
                <c:formatCode>0.00E+00</c:formatCode>
                <c:ptCount val="598"/>
                <c:pt idx="0">
                  <c:v>7.031041E-4</c:v>
                </c:pt>
                <c:pt idx="1">
                  <c:v>7.9650540000000001E-4</c:v>
                </c:pt>
                <c:pt idx="2">
                  <c:v>7.7185782000000001E-4</c:v>
                </c:pt>
                <c:pt idx="3">
                  <c:v>7.5032364000000005E-4</c:v>
                </c:pt>
                <c:pt idx="4">
                  <c:v>7.025852E-4</c:v>
                </c:pt>
                <c:pt idx="5">
                  <c:v>6.405771399999999E-4</c:v>
                </c:pt>
                <c:pt idx="6">
                  <c:v>5.9439538000000006E-4</c:v>
                </c:pt>
                <c:pt idx="7">
                  <c:v>5.7519623999999995E-4</c:v>
                </c:pt>
                <c:pt idx="8">
                  <c:v>5.6819113999999999E-4</c:v>
                </c:pt>
                <c:pt idx="9">
                  <c:v>5.5314315999999998E-4</c:v>
                </c:pt>
                <c:pt idx="10">
                  <c:v>5.1318816000000005E-4</c:v>
                </c:pt>
                <c:pt idx="11">
                  <c:v>4.4495333999999994E-4</c:v>
                </c:pt>
                <c:pt idx="12">
                  <c:v>3.6556224000000007E-4</c:v>
                </c:pt>
                <c:pt idx="13">
                  <c:v>3.0199748000000001E-4</c:v>
                </c:pt>
                <c:pt idx="14">
                  <c:v>2.8020384000000003E-4</c:v>
                </c:pt>
                <c:pt idx="15">
                  <c:v>3.1704545999999996E-4</c:v>
                </c:pt>
                <c:pt idx="16">
                  <c:v>3.9954991999999998E-4</c:v>
                </c:pt>
                <c:pt idx="17">
                  <c:v>5.0644249999999991E-4</c:v>
                </c:pt>
                <c:pt idx="18">
                  <c:v>6.1100004000000005E-4</c:v>
                </c:pt>
                <c:pt idx="19">
                  <c:v>6.8805610000000007E-4</c:v>
                </c:pt>
                <c:pt idx="20">
                  <c:v>7.3138391999999996E-4</c:v>
                </c:pt>
                <c:pt idx="21">
                  <c:v>7.5551260000000005E-4</c:v>
                </c:pt>
                <c:pt idx="22">
                  <c:v>7.7704678000000001E-4</c:v>
                </c:pt>
                <c:pt idx="23">
                  <c:v>8.1778011999999989E-4</c:v>
                </c:pt>
                <c:pt idx="24">
                  <c:v>8.8393944000000001E-4</c:v>
                </c:pt>
                <c:pt idx="25">
                  <c:v>9.5476884000000005E-4</c:v>
                </c:pt>
                <c:pt idx="26">
                  <c:v>1.0025072199999999E-3</c:v>
                </c:pt>
                <c:pt idx="27">
                  <c:v>1.01132846E-3</c:v>
                </c:pt>
                <c:pt idx="28">
                  <c:v>9.7552464000000001E-4</c:v>
                </c:pt>
                <c:pt idx="29">
                  <c:v>9.1403537999999989E-4</c:v>
                </c:pt>
                <c:pt idx="30">
                  <c:v>8.5643782000000002E-4</c:v>
                </c:pt>
                <c:pt idx="31">
                  <c:v>8.1700175999999992E-4</c:v>
                </c:pt>
                <c:pt idx="32">
                  <c:v>8.0143487999999991E-4</c:v>
                </c:pt>
                <c:pt idx="33">
                  <c:v>7.9858094000000005E-4</c:v>
                </c:pt>
                <c:pt idx="34">
                  <c:v>7.9183529999999995E-4</c:v>
                </c:pt>
                <c:pt idx="35">
                  <c:v>7.7626841999999994E-4</c:v>
                </c:pt>
                <c:pt idx="36">
                  <c:v>7.6329601999999992E-4</c:v>
                </c:pt>
                <c:pt idx="37">
                  <c:v>7.5032362000000002E-4</c:v>
                </c:pt>
                <c:pt idx="38">
                  <c:v>7.3864845999999996E-4</c:v>
                </c:pt>
                <c:pt idx="39">
                  <c:v>7.2619495999999995E-4</c:v>
                </c:pt>
                <c:pt idx="40">
                  <c:v>6.9687733999999999E-4</c:v>
                </c:pt>
                <c:pt idx="41">
                  <c:v>6.4758221999999994E-4</c:v>
                </c:pt>
                <c:pt idx="42">
                  <c:v>5.9257923999999989E-4</c:v>
                </c:pt>
                <c:pt idx="43">
                  <c:v>5.378357199999999E-4</c:v>
                </c:pt>
                <c:pt idx="44">
                  <c:v>4.7842212E-4</c:v>
                </c:pt>
                <c:pt idx="45">
                  <c:v>4.2912700000000007E-4</c:v>
                </c:pt>
                <c:pt idx="46">
                  <c:v>3.9046926E-4</c:v>
                </c:pt>
                <c:pt idx="47">
                  <c:v>3.5725992000000003E-4</c:v>
                </c:pt>
                <c:pt idx="48">
                  <c:v>3.4532530000000005E-4</c:v>
                </c:pt>
                <c:pt idx="49">
                  <c:v>3.7697796000000003E-4</c:v>
                </c:pt>
                <c:pt idx="50">
                  <c:v>4.5325568000000006E-4</c:v>
                </c:pt>
                <c:pt idx="51">
                  <c:v>5.6896947999999993E-4</c:v>
                </c:pt>
                <c:pt idx="52">
                  <c:v>7.0621745999999998E-4</c:v>
                </c:pt>
                <c:pt idx="53">
                  <c:v>8.1648287999999995E-4</c:v>
                </c:pt>
                <c:pt idx="54">
                  <c:v>8.5773511999999994E-4</c:v>
                </c:pt>
                <c:pt idx="55">
                  <c:v>8.2400688000000002E-4</c:v>
                </c:pt>
                <c:pt idx="56">
                  <c:v>7.2878945999999998E-4</c:v>
                </c:pt>
                <c:pt idx="57">
                  <c:v>5.9128201999999997E-4</c:v>
                </c:pt>
                <c:pt idx="58">
                  <c:v>4.5585016000000006E-4</c:v>
                </c:pt>
                <c:pt idx="59">
                  <c:v>3.7049176000000003E-4</c:v>
                </c:pt>
                <c:pt idx="60">
                  <c:v>3.4402806E-4</c:v>
                </c:pt>
                <c:pt idx="61">
                  <c:v>3.8009133999999999E-4</c:v>
                </c:pt>
                <c:pt idx="62">
                  <c:v>4.9009729999999999E-4</c:v>
                </c:pt>
                <c:pt idx="63">
                  <c:v>6.4369053999999994E-4</c:v>
                </c:pt>
                <c:pt idx="64">
                  <c:v>8.0013763999999996E-4</c:v>
                </c:pt>
                <c:pt idx="65">
                  <c:v>9.3375344000000003E-4</c:v>
                </c:pt>
                <c:pt idx="66">
                  <c:v>1.0071772200000001E-3</c:v>
                </c:pt>
                <c:pt idx="67">
                  <c:v>1.0071772199999999E-3</c:v>
                </c:pt>
                <c:pt idx="68">
                  <c:v>9.6670329999999985E-4</c:v>
                </c:pt>
                <c:pt idx="69">
                  <c:v>9.0936534000000003E-4</c:v>
                </c:pt>
                <c:pt idx="70">
                  <c:v>8.4995166000000001E-4</c:v>
                </c:pt>
                <c:pt idx="71">
                  <c:v>8.0195378000000002E-4</c:v>
                </c:pt>
                <c:pt idx="72">
                  <c:v>7.3968625999999997E-4</c:v>
                </c:pt>
                <c:pt idx="73">
                  <c:v>6.3564762000000005E-4</c:v>
                </c:pt>
                <c:pt idx="74">
                  <c:v>4.9814018000000015E-4</c:v>
                </c:pt>
                <c:pt idx="75">
                  <c:v>3.4921702799999997E-4</c:v>
                </c:pt>
                <c:pt idx="76">
                  <c:v>2.2104971599999998E-4</c:v>
                </c:pt>
                <c:pt idx="77">
                  <c:v>1.48923176E-4</c:v>
                </c:pt>
                <c:pt idx="78">
                  <c:v>1.4113973599999999E-4</c:v>
                </c:pt>
                <c:pt idx="79">
                  <c:v>1.76684096E-4</c:v>
                </c:pt>
                <c:pt idx="80">
                  <c:v>2.3428154800000006E-4</c:v>
                </c:pt>
                <c:pt idx="81">
                  <c:v>2.8798728000000004E-4</c:v>
                </c:pt>
                <c:pt idx="82">
                  <c:v>3.1989938000000001E-4</c:v>
                </c:pt>
                <c:pt idx="83">
                  <c:v>3.2742336E-4</c:v>
                </c:pt>
                <c:pt idx="84">
                  <c:v>3.108187E-4</c:v>
                </c:pt>
                <c:pt idx="85">
                  <c:v>2.7449597999999997E-4</c:v>
                </c:pt>
                <c:pt idx="86">
                  <c:v>2.3220595999999999E-4</c:v>
                </c:pt>
                <c:pt idx="87">
                  <c:v>2.0522336000000004E-4</c:v>
                </c:pt>
                <c:pt idx="88">
                  <c:v>2.0574225999999999E-4</c:v>
                </c:pt>
                <c:pt idx="89">
                  <c:v>2.4154607999999999E-4</c:v>
                </c:pt>
                <c:pt idx="90">
                  <c:v>2.9810576000000001E-4</c:v>
                </c:pt>
                <c:pt idx="91">
                  <c:v>3.4636307999999998E-4</c:v>
                </c:pt>
                <c:pt idx="92">
                  <c:v>3.6115161999999995E-4</c:v>
                </c:pt>
                <c:pt idx="93">
                  <c:v>3.4402806E-4</c:v>
                </c:pt>
                <c:pt idx="94">
                  <c:v>3.0355418000000003E-4</c:v>
                </c:pt>
                <c:pt idx="95">
                  <c:v>2.6074523999999996E-4</c:v>
                </c:pt>
                <c:pt idx="96">
                  <c:v>2.4543782000000002E-4</c:v>
                </c:pt>
                <c:pt idx="97">
                  <c:v>2.5244291999999998E-4</c:v>
                </c:pt>
                <c:pt idx="98">
                  <c:v>2.5607518000000002E-4</c:v>
                </c:pt>
                <c:pt idx="99">
                  <c:v>2.5581572E-4</c:v>
                </c:pt>
                <c:pt idx="100">
                  <c:v>2.5348070000000001E-4</c:v>
                </c:pt>
                <c:pt idx="101">
                  <c:v>2.3298430000000004E-4</c:v>
                </c:pt>
                <c:pt idx="102">
                  <c:v>2.0859618000000001E-4</c:v>
                </c:pt>
                <c:pt idx="103">
                  <c:v>1.9666158000000001E-4</c:v>
                </c:pt>
                <c:pt idx="104">
                  <c:v>1.8498642000000002E-4</c:v>
                </c:pt>
                <c:pt idx="105">
                  <c:v>1.8239193999999999E-4</c:v>
                </c:pt>
                <c:pt idx="106">
                  <c:v>2.1093121999999996E-4</c:v>
                </c:pt>
                <c:pt idx="107">
                  <c:v>2.5685352000000001E-4</c:v>
                </c:pt>
                <c:pt idx="108">
                  <c:v>2.9966244E-4</c:v>
                </c:pt>
                <c:pt idx="109">
                  <c:v>3.2223441999999997E-4</c:v>
                </c:pt>
                <c:pt idx="110">
                  <c:v>3.0070023199999999E-4</c:v>
                </c:pt>
                <c:pt idx="111">
                  <c:v>2.3376265199999999E-4</c:v>
                </c:pt>
                <c:pt idx="112">
                  <c:v>1.5125818799999999E-4</c:v>
                </c:pt>
                <c:pt idx="113">
                  <c:v>9.0806799999999999E-5</c:v>
                </c:pt>
                <c:pt idx="114">
                  <c:v>8.8212319999999997E-5</c:v>
                </c:pt>
                <c:pt idx="115">
                  <c:v>1.5255542799999999E-4</c:v>
                </c:pt>
                <c:pt idx="116">
                  <c:v>2.7371764800000005E-4</c:v>
                </c:pt>
                <c:pt idx="117">
                  <c:v>4.2938645200000001E-4</c:v>
                </c:pt>
                <c:pt idx="118">
                  <c:v>5.6922891999999998E-4</c:v>
                </c:pt>
                <c:pt idx="119">
                  <c:v>6.5095503999999999E-4</c:v>
                </c:pt>
                <c:pt idx="120">
                  <c:v>6.4732275999999987E-4</c:v>
                </c:pt>
                <c:pt idx="121">
                  <c:v>5.4743527999999994E-4</c:v>
                </c:pt>
                <c:pt idx="122">
                  <c:v>3.8086965999999995E-4</c:v>
                </c:pt>
                <c:pt idx="123">
                  <c:v>2.2053080000000001E-4</c:v>
                </c:pt>
                <c:pt idx="124">
                  <c:v>1.2894565999999998E-4</c:v>
                </c:pt>
                <c:pt idx="125">
                  <c:v>1.4529089999999999E-4</c:v>
                </c:pt>
                <c:pt idx="126">
                  <c:v>2.5841022000000003E-4</c:v>
                </c:pt>
                <c:pt idx="127">
                  <c:v>4.1848963999999996E-4</c:v>
                </c:pt>
                <c:pt idx="128">
                  <c:v>5.6429942000000004E-4</c:v>
                </c:pt>
                <c:pt idx="129">
                  <c:v>6.4939836E-4</c:v>
                </c:pt>
                <c:pt idx="130">
                  <c:v>6.6574357999999996E-4</c:v>
                </c:pt>
                <c:pt idx="131">
                  <c:v>6.4135548000000006E-4</c:v>
                </c:pt>
                <c:pt idx="132">
                  <c:v>6.0555165999999993E-4</c:v>
                </c:pt>
                <c:pt idx="133">
                  <c:v>5.8349858000000007E-4</c:v>
                </c:pt>
                <c:pt idx="134">
                  <c:v>5.9647097999999997E-4</c:v>
                </c:pt>
                <c:pt idx="135">
                  <c:v>6.405771399999999E-4</c:v>
                </c:pt>
                <c:pt idx="136">
                  <c:v>6.9869347999999994E-4</c:v>
                </c:pt>
                <c:pt idx="137">
                  <c:v>7.5836651999999988E-4</c:v>
                </c:pt>
                <c:pt idx="138">
                  <c:v>8.0039710000000003E-4</c:v>
                </c:pt>
                <c:pt idx="139">
                  <c:v>8.0195379999999994E-4</c:v>
                </c:pt>
                <c:pt idx="140">
                  <c:v>7.6122046000000007E-4</c:v>
                </c:pt>
                <c:pt idx="141">
                  <c:v>6.9298563999999996E-4</c:v>
                </c:pt>
                <c:pt idx="142">
                  <c:v>6.1930239999999999E-4</c:v>
                </c:pt>
                <c:pt idx="143">
                  <c:v>5.6040769999999998E-4</c:v>
                </c:pt>
                <c:pt idx="144">
                  <c:v>5.2849557999999999E-4</c:v>
                </c:pt>
                <c:pt idx="145">
                  <c:v>5.0773973999999997E-4</c:v>
                </c:pt>
                <c:pt idx="146">
                  <c:v>4.7816265999999993E-4</c:v>
                </c:pt>
                <c:pt idx="147">
                  <c:v>4.3353759999999999E-4</c:v>
                </c:pt>
                <c:pt idx="148">
                  <c:v>3.7801572000000004E-4</c:v>
                </c:pt>
                <c:pt idx="149">
                  <c:v>3.1834268000000004E-4</c:v>
                </c:pt>
                <c:pt idx="150">
                  <c:v>2.8331719999999996E-4</c:v>
                </c:pt>
                <c:pt idx="151">
                  <c:v>2.9187899999999999E-4</c:v>
                </c:pt>
                <c:pt idx="152">
                  <c:v>3.3027732000000005E-4</c:v>
                </c:pt>
                <c:pt idx="153">
                  <c:v>3.8917201999999999E-4</c:v>
                </c:pt>
                <c:pt idx="154">
                  <c:v>4.6207692000000002E-4</c:v>
                </c:pt>
                <c:pt idx="155">
                  <c:v>5.3264678000000004E-4</c:v>
                </c:pt>
                <c:pt idx="156">
                  <c:v>5.9283871999999999E-4</c:v>
                </c:pt>
                <c:pt idx="157">
                  <c:v>6.4680390000000003E-4</c:v>
                </c:pt>
                <c:pt idx="158">
                  <c:v>6.8208883999999997E-4</c:v>
                </c:pt>
                <c:pt idx="159">
                  <c:v>6.9298565999999999E-4</c:v>
                </c:pt>
                <c:pt idx="160">
                  <c:v>6.8286718000000002E-4</c:v>
                </c:pt>
                <c:pt idx="161">
                  <c:v>6.5536567999999998E-4</c:v>
                </c:pt>
                <c:pt idx="162">
                  <c:v>6.2215634000000006E-4</c:v>
                </c:pt>
                <c:pt idx="163">
                  <c:v>6.0347608000000004E-4</c:v>
                </c:pt>
                <c:pt idx="164">
                  <c:v>6.0788668000000008E-4</c:v>
                </c:pt>
                <c:pt idx="165">
                  <c:v>6.3538818000000001E-4</c:v>
                </c:pt>
                <c:pt idx="166">
                  <c:v>6.8182938000000001E-4</c:v>
                </c:pt>
                <c:pt idx="167">
                  <c:v>7.2463829999999999E-4</c:v>
                </c:pt>
                <c:pt idx="168">
                  <c:v>7.4513467999999994E-4</c:v>
                </c:pt>
                <c:pt idx="169">
                  <c:v>7.3268118000000004E-4</c:v>
                </c:pt>
                <c:pt idx="170">
                  <c:v>6.7689985999999994E-4</c:v>
                </c:pt>
                <c:pt idx="171">
                  <c:v>5.9309814E-4</c:v>
                </c:pt>
                <c:pt idx="172">
                  <c:v>5.100747599999999E-4</c:v>
                </c:pt>
                <c:pt idx="173">
                  <c:v>4.4417498000000002E-4</c:v>
                </c:pt>
                <c:pt idx="174">
                  <c:v>4.0084715999999998E-4</c:v>
                </c:pt>
                <c:pt idx="175">
                  <c:v>3.7542123999999999E-4</c:v>
                </c:pt>
                <c:pt idx="176">
                  <c:v>3.4947644000000002E-4</c:v>
                </c:pt>
                <c:pt idx="177">
                  <c:v>3.2275330000000005E-4</c:v>
                </c:pt>
                <c:pt idx="178">
                  <c:v>3.0796475999999998E-4</c:v>
                </c:pt>
                <c:pt idx="179">
                  <c:v>3.16786E-4</c:v>
                </c:pt>
                <c:pt idx="180">
                  <c:v>3.5622209999999999E-4</c:v>
                </c:pt>
                <c:pt idx="181">
                  <c:v>4.2134356000000001E-4</c:v>
                </c:pt>
                <c:pt idx="182">
                  <c:v>4.8983784000000002E-4</c:v>
                </c:pt>
                <c:pt idx="183">
                  <c:v>5.3627904000000002E-4</c:v>
                </c:pt>
                <c:pt idx="184">
                  <c:v>5.5080812000000002E-4</c:v>
                </c:pt>
                <c:pt idx="185">
                  <c:v>5.425057799999999E-4</c:v>
                </c:pt>
                <c:pt idx="186">
                  <c:v>5.2252827999999993E-4</c:v>
                </c:pt>
                <c:pt idx="187">
                  <c:v>5.0877753999999998E-4</c:v>
                </c:pt>
                <c:pt idx="188">
                  <c:v>5.1915545999999999E-4</c:v>
                </c:pt>
                <c:pt idx="189">
                  <c:v>5.5625653999999999E-4</c:v>
                </c:pt>
                <c:pt idx="190">
                  <c:v>6.2760474E-4</c:v>
                </c:pt>
                <c:pt idx="191">
                  <c:v>7.3735122000000001E-4</c:v>
                </c:pt>
                <c:pt idx="192">
                  <c:v>8.6084850000000006E-4</c:v>
                </c:pt>
                <c:pt idx="193">
                  <c:v>9.6203312E-4</c:v>
                </c:pt>
                <c:pt idx="194">
                  <c:v>1.0172955399999999E-3</c:v>
                </c:pt>
                <c:pt idx="195">
                  <c:v>1.0063987399999998E-3</c:v>
                </c:pt>
                <c:pt idx="196">
                  <c:v>9.3453167999999983E-4</c:v>
                </c:pt>
                <c:pt idx="197">
                  <c:v>8.2737962000000006E-4</c:v>
                </c:pt>
                <c:pt idx="198">
                  <c:v>7.1166589999999998E-4</c:v>
                </c:pt>
                <c:pt idx="199">
                  <c:v>6.2137800000000001E-4</c:v>
                </c:pt>
                <c:pt idx="200">
                  <c:v>5.7882851999999996E-4</c:v>
                </c:pt>
                <c:pt idx="201">
                  <c:v>5.7597458E-4</c:v>
                </c:pt>
                <c:pt idx="202">
                  <c:v>5.9673042000000002E-4</c:v>
                </c:pt>
                <c:pt idx="203">
                  <c:v>6.2475079999999993E-4</c:v>
                </c:pt>
                <c:pt idx="204">
                  <c:v>6.2734528000000004E-4</c:v>
                </c:pt>
                <c:pt idx="205">
                  <c:v>5.9309813999999989E-4</c:v>
                </c:pt>
                <c:pt idx="206">
                  <c:v>5.2953338E-4</c:v>
                </c:pt>
                <c:pt idx="207">
                  <c:v>4.4573167999999999E-4</c:v>
                </c:pt>
                <c:pt idx="208">
                  <c:v>3.7152956000000004E-4</c:v>
                </c:pt>
                <c:pt idx="209">
                  <c:v>3.4013633999999999E-4</c:v>
                </c:pt>
                <c:pt idx="210">
                  <c:v>3.4973592000000001E-4</c:v>
                </c:pt>
                <c:pt idx="211">
                  <c:v>3.857992E-4</c:v>
                </c:pt>
                <c:pt idx="212">
                  <c:v>4.3742933999999997E-4</c:v>
                </c:pt>
                <c:pt idx="213">
                  <c:v>4.8309217999999995E-4</c:v>
                </c:pt>
                <c:pt idx="214">
                  <c:v>5.2901447999999999E-4</c:v>
                </c:pt>
                <c:pt idx="215">
                  <c:v>5.9517372E-4</c:v>
                </c:pt>
                <c:pt idx="216">
                  <c:v>6.7975375999999995E-4</c:v>
                </c:pt>
                <c:pt idx="217">
                  <c:v>7.7056056000000003E-4</c:v>
                </c:pt>
                <c:pt idx="218">
                  <c:v>8.447626999999999E-4</c:v>
                </c:pt>
                <c:pt idx="219">
                  <c:v>8.5747566000000009E-4</c:v>
                </c:pt>
                <c:pt idx="220">
                  <c:v>7.8431132000000012E-4</c:v>
                </c:pt>
                <c:pt idx="221">
                  <c:v>6.4602554000000006E-4</c:v>
                </c:pt>
                <c:pt idx="222">
                  <c:v>4.8257329999999997E-4</c:v>
                </c:pt>
                <c:pt idx="223">
                  <c:v>3.5362764000000001E-4</c:v>
                </c:pt>
                <c:pt idx="224">
                  <c:v>3.0355416E-4</c:v>
                </c:pt>
                <c:pt idx="225">
                  <c:v>3.2612613999999997E-4</c:v>
                </c:pt>
                <c:pt idx="226">
                  <c:v>3.9332317999999993E-4</c:v>
                </c:pt>
                <c:pt idx="227">
                  <c:v>4.8931893999999991E-4</c:v>
                </c:pt>
                <c:pt idx="228">
                  <c:v>5.9958433999999995E-4</c:v>
                </c:pt>
                <c:pt idx="229">
                  <c:v>7.1581699999999999E-4</c:v>
                </c:pt>
                <c:pt idx="230">
                  <c:v>8.4476261999999989E-4</c:v>
                </c:pt>
                <c:pt idx="231">
                  <c:v>9.6955719999999997E-4</c:v>
                </c:pt>
                <c:pt idx="232">
                  <c:v>1.05258066E-3</c:v>
                </c:pt>
                <c:pt idx="233">
                  <c:v>1.0738554E-3</c:v>
                </c:pt>
                <c:pt idx="234">
                  <c:v>1.0370138399999999E-3</c:v>
                </c:pt>
                <c:pt idx="235">
                  <c:v>9.5476885999999997E-4</c:v>
                </c:pt>
                <c:pt idx="236">
                  <c:v>8.6266472000000002E-4</c:v>
                </c:pt>
                <c:pt idx="237">
                  <c:v>7.9261365999999992E-4</c:v>
                </c:pt>
                <c:pt idx="238">
                  <c:v>7.3787012000000002E-4</c:v>
                </c:pt>
                <c:pt idx="239">
                  <c:v>6.8182934000000017E-4</c:v>
                </c:pt>
                <c:pt idx="240">
                  <c:v>6.1463230000000004E-4</c:v>
                </c:pt>
                <c:pt idx="241">
                  <c:v>5.3109003999999996E-4</c:v>
                </c:pt>
                <c:pt idx="242">
                  <c:v>4.3820766000000005E-4</c:v>
                </c:pt>
                <c:pt idx="243">
                  <c:v>3.5751933999999999E-4</c:v>
                </c:pt>
                <c:pt idx="244">
                  <c:v>2.9654905999999999E-4</c:v>
                </c:pt>
                <c:pt idx="245">
                  <c:v>2.4258388E-4</c:v>
                </c:pt>
                <c:pt idx="246">
                  <c:v>1.7901912E-4</c:v>
                </c:pt>
                <c:pt idx="247">
                  <c:v>1.0637367999999999E-4</c:v>
                </c:pt>
                <c:pt idx="248">
                  <c:v>4.1252228000000001E-5</c:v>
                </c:pt>
                <c:pt idx="249">
                  <c:v>1.4010188000000001E-5</c:v>
                </c:pt>
                <c:pt idx="250">
                  <c:v>6.0451387999999996E-5</c:v>
                </c:pt>
                <c:pt idx="251">
                  <c:v>1.7434906799999999E-4</c:v>
                </c:pt>
                <c:pt idx="252">
                  <c:v>3.0926202800000003E-4</c:v>
                </c:pt>
                <c:pt idx="253">
                  <c:v>4.3016479999999997E-4</c:v>
                </c:pt>
                <c:pt idx="254">
                  <c:v>5.181176799999999E-4</c:v>
                </c:pt>
                <c:pt idx="255">
                  <c:v>5.7649348E-4</c:v>
                </c:pt>
                <c:pt idx="256">
                  <c:v>6.3590706000000009E-4</c:v>
                </c:pt>
                <c:pt idx="257">
                  <c:v>7.1348202000000012E-4</c:v>
                </c:pt>
                <c:pt idx="258">
                  <c:v>7.8924084000000019E-4</c:v>
                </c:pt>
                <c:pt idx="259">
                  <c:v>8.4502215999999997E-4</c:v>
                </c:pt>
                <c:pt idx="260">
                  <c:v>8.6655633999999993E-4</c:v>
                </c:pt>
                <c:pt idx="261">
                  <c:v>8.585134600000001E-4</c:v>
                </c:pt>
                <c:pt idx="262">
                  <c:v>8.5981069999999994E-4</c:v>
                </c:pt>
                <c:pt idx="263">
                  <c:v>9.0236021999999993E-4</c:v>
                </c:pt>
                <c:pt idx="264">
                  <c:v>1.0001720799999998E-3</c:v>
                </c:pt>
                <c:pt idx="265">
                  <c:v>1.1514303E-3</c:v>
                </c:pt>
                <c:pt idx="266">
                  <c:v>1.3384922799999999E-3</c:v>
                </c:pt>
                <c:pt idx="267">
                  <c:v>1.5343755999999999E-3</c:v>
                </c:pt>
                <c:pt idx="268">
                  <c:v>1.7211782000000001E-3</c:v>
                </c:pt>
                <c:pt idx="269">
                  <c:v>1.8659502000000002E-3</c:v>
                </c:pt>
                <c:pt idx="270">
                  <c:v>1.9552001999999999E-3</c:v>
                </c:pt>
                <c:pt idx="271">
                  <c:v>2.0086466E-3</c:v>
                </c:pt>
                <c:pt idx="272">
                  <c:v>2.0602766E-3</c:v>
                </c:pt>
                <c:pt idx="273">
                  <c:v>2.1637962E-3</c:v>
                </c:pt>
                <c:pt idx="274">
                  <c:v>2.3677224000000002E-3</c:v>
                </c:pt>
                <c:pt idx="275">
                  <c:v>2.6733522000000004E-3</c:v>
                </c:pt>
                <c:pt idx="276">
                  <c:v>3.0326876000000003E-3</c:v>
                </c:pt>
                <c:pt idx="277">
                  <c:v>3.3863154000000006E-3</c:v>
                </c:pt>
                <c:pt idx="278">
                  <c:v>3.6813077999999998E-3</c:v>
                </c:pt>
                <c:pt idx="279">
                  <c:v>3.9098814000000006E-3</c:v>
                </c:pt>
                <c:pt idx="280">
                  <c:v>4.1166613999999999E-3</c:v>
                </c:pt>
                <c:pt idx="281">
                  <c:v>4.3587264000000004E-3</c:v>
                </c:pt>
                <c:pt idx="282">
                  <c:v>4.6568319999999996E-3</c:v>
                </c:pt>
                <c:pt idx="283">
                  <c:v>4.9985250000000002E-3</c:v>
                </c:pt>
                <c:pt idx="284">
                  <c:v>5.3459259999999991E-3</c:v>
                </c:pt>
                <c:pt idx="285">
                  <c:v>5.6531125999999994E-3</c:v>
                </c:pt>
                <c:pt idx="286">
                  <c:v>5.9112634000000001E-3</c:v>
                </c:pt>
                <c:pt idx="287">
                  <c:v>6.1530689999999989E-3</c:v>
                </c:pt>
                <c:pt idx="288">
                  <c:v>6.4013608000000003E-3</c:v>
                </c:pt>
                <c:pt idx="289">
                  <c:v>6.6701488000000001E-3</c:v>
                </c:pt>
                <c:pt idx="290">
                  <c:v>6.9604710000000002E-3</c:v>
                </c:pt>
                <c:pt idx="291">
                  <c:v>7.2378208000000001E-3</c:v>
                </c:pt>
                <c:pt idx="292">
                  <c:v>7.4570544000000004E-3</c:v>
                </c:pt>
                <c:pt idx="293">
                  <c:v>7.6000102E-3</c:v>
                </c:pt>
                <c:pt idx="294">
                  <c:v>7.6635750000000006E-3</c:v>
                </c:pt>
                <c:pt idx="295">
                  <c:v>7.6594237999999997E-3</c:v>
                </c:pt>
                <c:pt idx="296">
                  <c:v>7.6256956000000002E-3</c:v>
                </c:pt>
                <c:pt idx="297">
                  <c:v>7.598194E-3</c:v>
                </c:pt>
                <c:pt idx="298">
                  <c:v>7.5844433999999999E-3</c:v>
                </c:pt>
                <c:pt idx="299">
                  <c:v>7.5784762000000007E-3</c:v>
                </c:pt>
                <c:pt idx="300">
                  <c:v>7.5582393999999997E-3</c:v>
                </c:pt>
                <c:pt idx="301">
                  <c:v>7.5003825999999992E-3</c:v>
                </c:pt>
                <c:pt idx="302">
                  <c:v>7.4165810000000002E-3</c:v>
                </c:pt>
                <c:pt idx="303">
                  <c:v>7.3356331999999995E-3</c:v>
                </c:pt>
                <c:pt idx="304">
                  <c:v>7.2603932000000013E-3</c:v>
                </c:pt>
                <c:pt idx="305">
                  <c:v>7.1737376000000005E-3</c:v>
                </c:pt>
                <c:pt idx="306">
                  <c:v>7.0390839999999993E-3</c:v>
                </c:pt>
                <c:pt idx="307">
                  <c:v>6.8162181999999998E-3</c:v>
                </c:pt>
                <c:pt idx="308">
                  <c:v>6.4981347999999994E-3</c:v>
                </c:pt>
                <c:pt idx="309">
                  <c:v>6.1081844000000001E-3</c:v>
                </c:pt>
                <c:pt idx="310">
                  <c:v>5.6860623999999997E-3</c:v>
                </c:pt>
                <c:pt idx="311">
                  <c:v>5.2737996000000002E-3</c:v>
                </c:pt>
                <c:pt idx="312">
                  <c:v>4.8913732000000001E-3</c:v>
                </c:pt>
                <c:pt idx="313">
                  <c:v>4.5483830000000005E-3</c:v>
                </c:pt>
                <c:pt idx="314">
                  <c:v>4.2655847999999996E-3</c:v>
                </c:pt>
                <c:pt idx="315">
                  <c:v>4.0562101999999994E-3</c:v>
                </c:pt>
                <c:pt idx="316">
                  <c:v>3.9301183999999999E-3</c:v>
                </c:pt>
                <c:pt idx="317">
                  <c:v>3.8821203999999999E-3</c:v>
                </c:pt>
                <c:pt idx="318">
                  <c:v>3.8712236000000002E-3</c:v>
                </c:pt>
                <c:pt idx="319">
                  <c:v>3.8346414000000003E-3</c:v>
                </c:pt>
                <c:pt idx="320">
                  <c:v>3.7461695999999995E-3</c:v>
                </c:pt>
                <c:pt idx="321">
                  <c:v>3.6034731999999999E-3</c:v>
                </c:pt>
                <c:pt idx="322">
                  <c:v>3.4327565999999997E-3</c:v>
                </c:pt>
                <c:pt idx="323">
                  <c:v>3.2848712E-3</c:v>
                </c:pt>
                <c:pt idx="324">
                  <c:v>3.1925076000000004E-3</c:v>
                </c:pt>
                <c:pt idx="325">
                  <c:v>3.1349101999999995E-3</c:v>
                </c:pt>
                <c:pt idx="326">
                  <c:v>3.0804261999999999E-3</c:v>
                </c:pt>
                <c:pt idx="327">
                  <c:v>3.0054456E-3</c:v>
                </c:pt>
                <c:pt idx="328">
                  <c:v>2.8964773999999999E-3</c:v>
                </c:pt>
                <c:pt idx="329">
                  <c:v>2.7779097999999997E-3</c:v>
                </c:pt>
                <c:pt idx="330">
                  <c:v>2.6967025999999998E-3</c:v>
                </c:pt>
                <c:pt idx="331">
                  <c:v>2.6852867999999997E-3</c:v>
                </c:pt>
                <c:pt idx="332">
                  <c:v>2.7402897999999998E-3</c:v>
                </c:pt>
                <c:pt idx="333">
                  <c:v>2.8181242E-3</c:v>
                </c:pt>
                <c:pt idx="334">
                  <c:v>2.8489983999999994E-3</c:v>
                </c:pt>
                <c:pt idx="335">
                  <c:v>2.7773908000000001E-3</c:v>
                </c:pt>
                <c:pt idx="336">
                  <c:v>2.5856587999999996E-3</c:v>
                </c:pt>
                <c:pt idx="337">
                  <c:v>2.3026010000000005E-3</c:v>
                </c:pt>
                <c:pt idx="338">
                  <c:v>1.9998252000000003E-3</c:v>
                </c:pt>
                <c:pt idx="339">
                  <c:v>1.7486795999999999E-3</c:v>
                </c:pt>
                <c:pt idx="340">
                  <c:v>1.5771844000000001E-3</c:v>
                </c:pt>
                <c:pt idx="341">
                  <c:v>1.4804102E-3</c:v>
                </c:pt>
                <c:pt idx="342">
                  <c:v>1.4334502E-3</c:v>
                </c:pt>
                <c:pt idx="343">
                  <c:v>1.3937548000000001E-3</c:v>
                </c:pt>
                <c:pt idx="344">
                  <c:v>1.3429030000000001E-3</c:v>
                </c:pt>
                <c:pt idx="345">
                  <c:v>1.2938674000000003E-3</c:v>
                </c:pt>
                <c:pt idx="346">
                  <c:v>1.2492423999999999E-3</c:v>
                </c:pt>
                <c:pt idx="347">
                  <c:v>1.203839E-3</c:v>
                </c:pt>
                <c:pt idx="348">
                  <c:v>1.1475387000000001E-3</c:v>
                </c:pt>
                <c:pt idx="349">
                  <c:v>1.0512834400000001E-3</c:v>
                </c:pt>
                <c:pt idx="350">
                  <c:v>8.9820905999999994E-4</c:v>
                </c:pt>
                <c:pt idx="351">
                  <c:v>7.1296315999999995E-4</c:v>
                </c:pt>
                <c:pt idx="352">
                  <c:v>5.2304716000000002E-4</c:v>
                </c:pt>
                <c:pt idx="353">
                  <c:v>3.751618E-4</c:v>
                </c:pt>
                <c:pt idx="354">
                  <c:v>3.2041828000000001E-4</c:v>
                </c:pt>
                <c:pt idx="355">
                  <c:v>3.637461E-4</c:v>
                </c:pt>
                <c:pt idx="356">
                  <c:v>4.6804419999999999E-4</c:v>
                </c:pt>
                <c:pt idx="357">
                  <c:v>5.8972531999999995E-4</c:v>
                </c:pt>
                <c:pt idx="358">
                  <c:v>6.8649941999999998E-4</c:v>
                </c:pt>
                <c:pt idx="359">
                  <c:v>7.3060558000000002E-4</c:v>
                </c:pt>
                <c:pt idx="360">
                  <c:v>7.3449730000000007E-4</c:v>
                </c:pt>
                <c:pt idx="361">
                  <c:v>7.1685484000000006E-4</c:v>
                </c:pt>
                <c:pt idx="362">
                  <c:v>6.8546163999999999E-4</c:v>
                </c:pt>
                <c:pt idx="363">
                  <c:v>6.307181199999999E-4</c:v>
                </c:pt>
                <c:pt idx="364">
                  <c:v>5.5418095999999989E-4</c:v>
                </c:pt>
                <c:pt idx="365">
                  <c:v>4.6259582000000003E-4</c:v>
                </c:pt>
                <c:pt idx="366">
                  <c:v>3.6789728000000002E-4</c:v>
                </c:pt>
                <c:pt idx="367">
                  <c:v>2.929168E-4</c:v>
                </c:pt>
                <c:pt idx="368">
                  <c:v>2.4440001999999995E-4</c:v>
                </c:pt>
                <c:pt idx="369">
                  <c:v>1.9795882399999999E-4</c:v>
                </c:pt>
                <c:pt idx="370">
                  <c:v>1.3828578000000001E-4</c:v>
                </c:pt>
                <c:pt idx="371">
                  <c:v>7.6277715999999987E-5</c:v>
                </c:pt>
                <c:pt idx="372">
                  <c:v>2.9317628000000005E-5</c:v>
                </c:pt>
                <c:pt idx="373">
                  <c:v>1.7383007999999998E-5</c:v>
                </c:pt>
                <c:pt idx="374">
                  <c:v>4.5922283999999995E-5</c:v>
                </c:pt>
                <c:pt idx="375">
                  <c:v>9.3401267999999995E-5</c:v>
                </c:pt>
                <c:pt idx="376">
                  <c:v>1.3128067199999997E-4</c:v>
                </c:pt>
                <c:pt idx="377">
                  <c:v>1.5125816799999999E-4</c:v>
                </c:pt>
                <c:pt idx="378">
                  <c:v>1.6604670799999998E-4</c:v>
                </c:pt>
                <c:pt idx="379">
                  <c:v>1.9640212800000001E-4</c:v>
                </c:pt>
                <c:pt idx="380">
                  <c:v>2.5218344800000001E-4</c:v>
                </c:pt>
                <c:pt idx="381">
                  <c:v>3.1963992800000001E-4</c:v>
                </c:pt>
                <c:pt idx="382">
                  <c:v>3.6374607999999998E-4</c:v>
                </c:pt>
                <c:pt idx="383">
                  <c:v>3.6608111999999999E-4</c:v>
                </c:pt>
                <c:pt idx="384">
                  <c:v>3.3209343999999997E-4</c:v>
                </c:pt>
                <c:pt idx="385">
                  <c:v>2.8357666000000003E-4</c:v>
                </c:pt>
                <c:pt idx="386">
                  <c:v>2.524429E-4</c:v>
                </c:pt>
                <c:pt idx="387">
                  <c:v>2.5036732000000001E-4</c:v>
                </c:pt>
                <c:pt idx="388">
                  <c:v>2.6074523999999996E-4</c:v>
                </c:pt>
                <c:pt idx="389">
                  <c:v>2.6852867999999997E-4</c:v>
                </c:pt>
                <c:pt idx="390">
                  <c:v>2.6489641999999998E-4</c:v>
                </c:pt>
                <c:pt idx="391">
                  <c:v>2.4673506000000002E-4</c:v>
                </c:pt>
                <c:pt idx="392">
                  <c:v>2.2390364E-4</c:v>
                </c:pt>
                <c:pt idx="393">
                  <c:v>2.0418557999999997E-4</c:v>
                </c:pt>
                <c:pt idx="394">
                  <c:v>1.9302929999999999E-4</c:v>
                </c:pt>
                <c:pt idx="395">
                  <c:v>1.9769935999999999E-4</c:v>
                </c:pt>
                <c:pt idx="396">
                  <c:v>2.1586072000000001E-4</c:v>
                </c:pt>
                <c:pt idx="397">
                  <c:v>2.4958895999999998E-4</c:v>
                </c:pt>
                <c:pt idx="398">
                  <c:v>2.9836519999999999E-4</c:v>
                </c:pt>
                <c:pt idx="399">
                  <c:v>3.5388708E-4</c:v>
                </c:pt>
                <c:pt idx="400">
                  <c:v>4.1330068000000001E-4</c:v>
                </c:pt>
                <c:pt idx="401">
                  <c:v>4.7245484000000003E-4</c:v>
                </c:pt>
                <c:pt idx="402">
                  <c:v>5.3083064000000008E-4</c:v>
                </c:pt>
                <c:pt idx="403">
                  <c:v>6.0451385999999992E-4</c:v>
                </c:pt>
                <c:pt idx="404">
                  <c:v>7.0128795999999994E-4</c:v>
                </c:pt>
                <c:pt idx="405">
                  <c:v>8.2063406000000008E-4</c:v>
                </c:pt>
                <c:pt idx="406">
                  <c:v>9.4776363999999995E-4</c:v>
                </c:pt>
                <c:pt idx="407">
                  <c:v>1.0398675999999999E-3</c:v>
                </c:pt>
                <c:pt idx="408">
                  <c:v>1.0403865000000001E-3</c:v>
                </c:pt>
                <c:pt idx="409">
                  <c:v>9.2233765999999993E-4</c:v>
                </c:pt>
                <c:pt idx="410">
                  <c:v>6.927261479999999E-4</c:v>
                </c:pt>
                <c:pt idx="411">
                  <c:v>4.12003348E-4</c:v>
                </c:pt>
                <c:pt idx="412">
                  <c:v>1.6604672800000003E-4</c:v>
                </c:pt>
                <c:pt idx="413">
                  <c:v>2.7501487999999998E-5</c:v>
                </c:pt>
                <c:pt idx="414">
                  <c:v>1.9718047999999994E-5</c:v>
                </c:pt>
                <c:pt idx="415">
                  <c:v>1.1052485999999998E-4</c:v>
                </c:pt>
                <c:pt idx="416">
                  <c:v>2.4569725999999995E-4</c:v>
                </c:pt>
                <c:pt idx="417">
                  <c:v>3.6426500000000001E-4</c:v>
                </c:pt>
                <c:pt idx="418">
                  <c:v>4.2938645999999998E-4</c:v>
                </c:pt>
                <c:pt idx="419">
                  <c:v>4.4625057999999999E-4</c:v>
                </c:pt>
                <c:pt idx="420">
                  <c:v>4.4625057999999999E-4</c:v>
                </c:pt>
                <c:pt idx="421">
                  <c:v>4.4858562E-4</c:v>
                </c:pt>
                <c:pt idx="422">
                  <c:v>4.7063869999999992E-4</c:v>
                </c:pt>
                <c:pt idx="423">
                  <c:v>5.0929645999999991E-4</c:v>
                </c:pt>
                <c:pt idx="424">
                  <c:v>5.3835463999999994E-4</c:v>
                </c:pt>
                <c:pt idx="425">
                  <c:v>5.3446291999999999E-4</c:v>
                </c:pt>
                <c:pt idx="426">
                  <c:v>4.7790323999999992E-4</c:v>
                </c:pt>
                <c:pt idx="427">
                  <c:v>3.6244887200000001E-4</c:v>
                </c:pt>
                <c:pt idx="428">
                  <c:v>2.0652061200000004E-4</c:v>
                </c:pt>
                <c:pt idx="429">
                  <c:v>4.6441191999999997E-5</c:v>
                </c:pt>
                <c:pt idx="430">
                  <c:v>-8.6655647999999989E-5</c:v>
                </c:pt>
                <c:pt idx="431">
                  <c:v>-1.7486796799999997E-4</c:v>
                </c:pt>
                <c:pt idx="432">
                  <c:v>-2.2001192E-4</c:v>
                </c:pt>
                <c:pt idx="433">
                  <c:v>-2.3739494E-4</c:v>
                </c:pt>
                <c:pt idx="434">
                  <c:v>-2.4517837999999998E-4</c:v>
                </c:pt>
                <c:pt idx="435">
                  <c:v>-2.5036733999999998E-4</c:v>
                </c:pt>
                <c:pt idx="436">
                  <c:v>-2.3583824E-4</c:v>
                </c:pt>
                <c:pt idx="437">
                  <c:v>-1.7123567999999999E-4</c:v>
                </c:pt>
                <c:pt idx="438">
                  <c:v>-3.2431000000000008E-5</c:v>
                </c:pt>
                <c:pt idx="439">
                  <c:v>1.7097624E-4</c:v>
                </c:pt>
                <c:pt idx="440">
                  <c:v>3.8683698000000004E-4</c:v>
                </c:pt>
                <c:pt idx="441">
                  <c:v>5.4043020000000002E-4</c:v>
                </c:pt>
                <c:pt idx="442">
                  <c:v>5.8635248000000009E-4</c:v>
                </c:pt>
                <c:pt idx="443">
                  <c:v>5.2071213999999998E-4</c:v>
                </c:pt>
                <c:pt idx="444">
                  <c:v>3.8502083200000006E-4</c:v>
                </c:pt>
                <c:pt idx="445">
                  <c:v>2.4102719200000001E-4</c:v>
                </c:pt>
                <c:pt idx="446">
                  <c:v>1.4892315200000001E-4</c:v>
                </c:pt>
                <c:pt idx="447">
                  <c:v>1.3102125199999999E-4</c:v>
                </c:pt>
                <c:pt idx="448">
                  <c:v>1.7590575199999997E-4</c:v>
                </c:pt>
                <c:pt idx="449">
                  <c:v>2.4725395999999997E-4</c:v>
                </c:pt>
                <c:pt idx="450">
                  <c:v>3.1522933999999998E-4</c:v>
                </c:pt>
                <c:pt idx="451">
                  <c:v>3.6634060000000003E-4</c:v>
                </c:pt>
                <c:pt idx="452">
                  <c:v>3.9721491999999996E-4</c:v>
                </c:pt>
                <c:pt idx="453">
                  <c:v>4.1511684000000005E-4</c:v>
                </c:pt>
                <c:pt idx="454">
                  <c:v>4.2264082000000004E-4</c:v>
                </c:pt>
                <c:pt idx="455">
                  <c:v>4.0292276E-4</c:v>
                </c:pt>
                <c:pt idx="456">
                  <c:v>3.4376860000000003E-4</c:v>
                </c:pt>
                <c:pt idx="457">
                  <c:v>2.5140509999999999E-4</c:v>
                </c:pt>
                <c:pt idx="458">
                  <c:v>1.3361569999999998E-4</c:v>
                </c:pt>
                <c:pt idx="459">
                  <c:v>1.6604660000000008E-5</c:v>
                </c:pt>
                <c:pt idx="460">
                  <c:v>-6.4083659999999981E-5</c:v>
                </c:pt>
                <c:pt idx="461">
                  <c:v>-9.8590240000000006E-5</c:v>
                </c:pt>
                <c:pt idx="462">
                  <c:v>-1.00925272E-4</c:v>
                </c:pt>
                <c:pt idx="463">
                  <c:v>-8.8212316000000013E-5</c:v>
                </c:pt>
                <c:pt idx="464">
                  <c:v>-7.2126543999999988E-5</c:v>
                </c:pt>
                <c:pt idx="465">
                  <c:v>-5.7856903999999996E-5</c:v>
                </c:pt>
                <c:pt idx="466">
                  <c:v>-4.9035671999999999E-5</c:v>
                </c:pt>
                <c:pt idx="467">
                  <c:v>-4.54034E-5</c:v>
                </c:pt>
                <c:pt idx="468">
                  <c:v>-4.54034E-5</c:v>
                </c:pt>
                <c:pt idx="469">
                  <c:v>-5.5002971999999998E-5</c:v>
                </c:pt>
                <c:pt idx="470">
                  <c:v>-6.6678132000000002E-5</c:v>
                </c:pt>
                <c:pt idx="471">
                  <c:v>-7.0829299999999989E-5</c:v>
                </c:pt>
                <c:pt idx="472">
                  <c:v>-6.4083652E-5</c:v>
                </c:pt>
                <c:pt idx="473">
                  <c:v>-3.7619955999999995E-5</c:v>
                </c:pt>
                <c:pt idx="474">
                  <c:v>1.7642464000000001E-5</c:v>
                </c:pt>
                <c:pt idx="475">
                  <c:v>1.0222250399999999E-4</c:v>
                </c:pt>
                <c:pt idx="476">
                  <c:v>2.1300679999999996E-4</c:v>
                </c:pt>
                <c:pt idx="477">
                  <c:v>3.31574532E-4</c:v>
                </c:pt>
                <c:pt idx="478">
                  <c:v>4.2938644E-4</c:v>
                </c:pt>
                <c:pt idx="479">
                  <c:v>4.8931894000000002E-4</c:v>
                </c:pt>
                <c:pt idx="480">
                  <c:v>4.9917797999999994E-4</c:v>
                </c:pt>
                <c:pt idx="481">
                  <c:v>4.7219537999999996E-4</c:v>
                </c:pt>
                <c:pt idx="482">
                  <c:v>4.4339666000000005E-4</c:v>
                </c:pt>
                <c:pt idx="483">
                  <c:v>4.4521278000000003E-4</c:v>
                </c:pt>
                <c:pt idx="484">
                  <c:v>4.9580513999999997E-4</c:v>
                </c:pt>
                <c:pt idx="485">
                  <c:v>5.9335757999999994E-4</c:v>
                </c:pt>
                <c:pt idx="486">
                  <c:v>7.0440134000000006E-4</c:v>
                </c:pt>
                <c:pt idx="487">
                  <c:v>7.7990070000000006E-4</c:v>
                </c:pt>
                <c:pt idx="488">
                  <c:v>7.8353297999999986E-4</c:v>
                </c:pt>
                <c:pt idx="489">
                  <c:v>7.0595802000000005E-4</c:v>
                </c:pt>
                <c:pt idx="490">
                  <c:v>5.702667200000001E-4</c:v>
                </c:pt>
                <c:pt idx="491">
                  <c:v>4.2264080000000001E-4</c:v>
                </c:pt>
                <c:pt idx="492">
                  <c:v>3.0433252000000002E-4</c:v>
                </c:pt>
                <c:pt idx="493">
                  <c:v>2.2494141999999999E-4</c:v>
                </c:pt>
                <c:pt idx="494">
                  <c:v>1.7434905599999999E-4</c:v>
                </c:pt>
                <c:pt idx="495">
                  <c:v>1.4243694799999997E-4</c:v>
                </c:pt>
                <c:pt idx="496">
                  <c:v>1.2583226800000002E-4</c:v>
                </c:pt>
                <c:pt idx="497">
                  <c:v>1.37766868E-4</c:v>
                </c:pt>
                <c:pt idx="498">
                  <c:v>1.96142688E-4</c:v>
                </c:pt>
                <c:pt idx="499">
                  <c:v>2.9732741199999999E-4</c:v>
                </c:pt>
                <c:pt idx="500">
                  <c:v>4.0811171999999995E-4</c:v>
                </c:pt>
                <c:pt idx="501">
                  <c:v>4.7997882000000002E-4</c:v>
                </c:pt>
                <c:pt idx="502">
                  <c:v>4.8542723999999999E-4</c:v>
                </c:pt>
                <c:pt idx="503">
                  <c:v>4.4132106000000003E-4</c:v>
                </c:pt>
                <c:pt idx="504">
                  <c:v>3.7516182000000003E-4</c:v>
                </c:pt>
                <c:pt idx="505">
                  <c:v>3.2898006000000002E-4</c:v>
                </c:pt>
                <c:pt idx="506">
                  <c:v>3.4610363999999999E-4</c:v>
                </c:pt>
                <c:pt idx="507">
                  <c:v>4.3639153999999996E-4</c:v>
                </c:pt>
                <c:pt idx="508">
                  <c:v>5.7234229999999998E-4</c:v>
                </c:pt>
                <c:pt idx="509">
                  <c:v>7.3345943999999998E-4</c:v>
                </c:pt>
                <c:pt idx="510">
                  <c:v>8.901660200000001E-4</c:v>
                </c:pt>
                <c:pt idx="511">
                  <c:v>1.0087337799999999E-3</c:v>
                </c:pt>
                <c:pt idx="512">
                  <c:v>1.07437404E-3</c:v>
                </c:pt>
                <c:pt idx="513">
                  <c:v>1.0917569999999998E-3</c:v>
                </c:pt>
                <c:pt idx="514">
                  <c:v>1.0652933799999999E-3</c:v>
                </c:pt>
                <c:pt idx="515">
                  <c:v>1.0074365E-3</c:v>
                </c:pt>
                <c:pt idx="516">
                  <c:v>9.4309335999999996E-4</c:v>
                </c:pt>
                <c:pt idx="517">
                  <c:v>8.7304248000000012E-4</c:v>
                </c:pt>
                <c:pt idx="518">
                  <c:v>7.8093850000000007E-4</c:v>
                </c:pt>
                <c:pt idx="519">
                  <c:v>6.6833805999999996E-4</c:v>
                </c:pt>
                <c:pt idx="520">
                  <c:v>5.4458136000000001E-4</c:v>
                </c:pt>
                <c:pt idx="521">
                  <c:v>4.1641405999999996E-4</c:v>
                </c:pt>
                <c:pt idx="522">
                  <c:v>3.1989939999999998E-4</c:v>
                </c:pt>
                <c:pt idx="523">
                  <c:v>2.7812825999999998E-4</c:v>
                </c:pt>
                <c:pt idx="524">
                  <c:v>2.7657156000000002E-4</c:v>
                </c:pt>
                <c:pt idx="525">
                  <c:v>2.9706794000000002E-4</c:v>
                </c:pt>
                <c:pt idx="526">
                  <c:v>3.1419149999999997E-4</c:v>
                </c:pt>
                <c:pt idx="527">
                  <c:v>3.0018131999999997E-4</c:v>
                </c:pt>
                <c:pt idx="528">
                  <c:v>2.5892910000000001E-4</c:v>
                </c:pt>
                <c:pt idx="529">
                  <c:v>2.1923355999999998E-4</c:v>
                </c:pt>
                <c:pt idx="530">
                  <c:v>2.1093123999999999E-4</c:v>
                </c:pt>
                <c:pt idx="531">
                  <c:v>2.5918858E-4</c:v>
                </c:pt>
                <c:pt idx="532">
                  <c:v>3.5155205999999996E-4</c:v>
                </c:pt>
                <c:pt idx="533">
                  <c:v>4.5610959999999999E-4</c:v>
                </c:pt>
                <c:pt idx="534">
                  <c:v>5.3913295999999996E-4</c:v>
                </c:pt>
                <c:pt idx="535">
                  <c:v>5.7389897999999997E-4</c:v>
                </c:pt>
                <c:pt idx="536">
                  <c:v>5.7260174000000003E-4</c:v>
                </c:pt>
                <c:pt idx="537">
                  <c:v>5.7441787999999998E-4</c:v>
                </c:pt>
                <c:pt idx="538">
                  <c:v>6.029571599999999E-4</c:v>
                </c:pt>
                <c:pt idx="539">
                  <c:v>6.6288966000000002E-4</c:v>
                </c:pt>
                <c:pt idx="540">
                  <c:v>7.427996599999999E-4</c:v>
                </c:pt>
                <c:pt idx="541">
                  <c:v>8.1285061999999996E-4</c:v>
                </c:pt>
                <c:pt idx="542">
                  <c:v>8.6448077999999996E-4</c:v>
                </c:pt>
                <c:pt idx="543">
                  <c:v>9.0287907999999999E-4</c:v>
                </c:pt>
                <c:pt idx="544">
                  <c:v>9.2778607999999989E-4</c:v>
                </c:pt>
                <c:pt idx="545">
                  <c:v>9.4179626E-4</c:v>
                </c:pt>
                <c:pt idx="546">
                  <c:v>9.5476866000000012E-4</c:v>
                </c:pt>
                <c:pt idx="547">
                  <c:v>9.7396780000000001E-4</c:v>
                </c:pt>
                <c:pt idx="548">
                  <c:v>1.0048422200000001E-3</c:v>
                </c:pt>
                <c:pt idx="549">
                  <c:v>1.0499862600000002E-3</c:v>
                </c:pt>
                <c:pt idx="550">
                  <c:v>1.0961679800000003E-3</c:v>
                </c:pt>
                <c:pt idx="551">
                  <c:v>1.1179616000000002E-3</c:v>
                </c:pt>
                <c:pt idx="552">
                  <c:v>1.0969463199999999E-3</c:v>
                </c:pt>
                <c:pt idx="553">
                  <c:v>1.0292303E-3</c:v>
                </c:pt>
                <c:pt idx="554">
                  <c:v>9.2571045999999995E-4</c:v>
                </c:pt>
                <c:pt idx="555">
                  <c:v>8.1803956000000015E-4</c:v>
                </c:pt>
                <c:pt idx="556">
                  <c:v>7.3320006000000002E-4</c:v>
                </c:pt>
                <c:pt idx="557">
                  <c:v>6.680786E-4</c:v>
                </c:pt>
                <c:pt idx="558">
                  <c:v>6.1567010000000005E-4</c:v>
                </c:pt>
                <c:pt idx="559">
                  <c:v>5.762339999999999E-4</c:v>
                </c:pt>
                <c:pt idx="560">
                  <c:v>5.4925142000000001E-4</c:v>
                </c:pt>
                <c:pt idx="561">
                  <c:v>5.3757625999999994E-4</c:v>
                </c:pt>
                <c:pt idx="562">
                  <c:v>5.4094910000000002E-4</c:v>
                </c:pt>
                <c:pt idx="563">
                  <c:v>5.4873253999999992E-4</c:v>
                </c:pt>
                <c:pt idx="564">
                  <c:v>5.4587861999999998E-4</c:v>
                </c:pt>
                <c:pt idx="565">
                  <c:v>5.2460387999999996E-4</c:v>
                </c:pt>
                <c:pt idx="566">
                  <c:v>4.8776226000000003E-4</c:v>
                </c:pt>
                <c:pt idx="567">
                  <c:v>4.4754779999999996E-4</c:v>
                </c:pt>
                <c:pt idx="568">
                  <c:v>4.221219E-4</c:v>
                </c:pt>
                <c:pt idx="569">
                  <c:v>4.2315970000000001E-4</c:v>
                </c:pt>
                <c:pt idx="570">
                  <c:v>4.4547222000000002E-4</c:v>
                </c:pt>
                <c:pt idx="571">
                  <c:v>4.7323315999999994E-4</c:v>
                </c:pt>
                <c:pt idx="572">
                  <c:v>4.8464887999999997E-4</c:v>
                </c:pt>
                <c:pt idx="573">
                  <c:v>4.6519025999999987E-4</c:v>
                </c:pt>
                <c:pt idx="574">
                  <c:v>4.1745181999999997E-4</c:v>
                </c:pt>
                <c:pt idx="575">
                  <c:v>3.5388706000000003E-4</c:v>
                </c:pt>
                <c:pt idx="576">
                  <c:v>2.9447348000000004E-4</c:v>
                </c:pt>
                <c:pt idx="577">
                  <c:v>2.6308028000000003E-4</c:v>
                </c:pt>
                <c:pt idx="578">
                  <c:v>2.6723145999999999E-4</c:v>
                </c:pt>
                <c:pt idx="579">
                  <c:v>3.0692699999999997E-4</c:v>
                </c:pt>
                <c:pt idx="580">
                  <c:v>3.7308623999999997E-4</c:v>
                </c:pt>
                <c:pt idx="581">
                  <c:v>4.3976437999999999E-4</c:v>
                </c:pt>
                <c:pt idx="582">
                  <c:v>4.9528623999999996E-4</c:v>
                </c:pt>
                <c:pt idx="583">
                  <c:v>5.4043020000000002E-4</c:v>
                </c:pt>
                <c:pt idx="584">
                  <c:v>5.6611556E-4</c:v>
                </c:pt>
                <c:pt idx="585">
                  <c:v>5.6974784000000001E-4</c:v>
                </c:pt>
                <c:pt idx="586">
                  <c:v>5.7286119999999999E-4</c:v>
                </c:pt>
                <c:pt idx="587">
                  <c:v>6.0114103999999997E-4</c:v>
                </c:pt>
                <c:pt idx="588">
                  <c:v>6.5899794000000007E-4</c:v>
                </c:pt>
                <c:pt idx="589">
                  <c:v>7.3812957999999998E-4</c:v>
                </c:pt>
                <c:pt idx="590">
                  <c:v>8.2063403999999994E-4</c:v>
                </c:pt>
                <c:pt idx="591">
                  <c:v>8.6214571999999998E-4</c:v>
                </c:pt>
                <c:pt idx="592">
                  <c:v>8.3282810000000001E-4</c:v>
                </c:pt>
                <c:pt idx="593">
                  <c:v>7.5551259999999995E-4</c:v>
                </c:pt>
                <c:pt idx="594">
                  <c:v>6.6496524000000002E-4</c:v>
                </c:pt>
                <c:pt idx="595">
                  <c:v>5.9309814E-4</c:v>
                </c:pt>
                <c:pt idx="596">
                  <c:v>5.7597458E-4</c:v>
                </c:pt>
                <c:pt idx="597">
                  <c:v>6.0840557999999997E-4</c:v>
                </c:pt>
              </c:numCache>
            </c:numRef>
          </c:val>
          <c:smooth val="0"/>
        </c:ser>
        <c:ser>
          <c:idx val="27"/>
          <c:order val="26"/>
          <c:marker>
            <c:symbol val="none"/>
          </c:marker>
          <c:val>
            <c:numRef>
              <c:f>Sheet1!$EF$2:$EF$599</c:f>
              <c:numCache>
                <c:formatCode>0.00E+00</c:formatCode>
                <c:ptCount val="598"/>
                <c:pt idx="0">
                  <c:v>9.962803000000001E-4</c:v>
                </c:pt>
                <c:pt idx="1">
                  <c:v>8.0947780000000002E-4</c:v>
                </c:pt>
                <c:pt idx="2">
                  <c:v>5.7519624000000017E-4</c:v>
                </c:pt>
                <c:pt idx="3">
                  <c:v>4.5533128000000008E-4</c:v>
                </c:pt>
                <c:pt idx="4">
                  <c:v>4.3768881999999996E-4</c:v>
                </c:pt>
                <c:pt idx="5">
                  <c:v>5.4146791999999991E-4</c:v>
                </c:pt>
                <c:pt idx="6">
                  <c:v>7.2619498000000009E-4</c:v>
                </c:pt>
                <c:pt idx="7">
                  <c:v>9.2700780000000015E-4</c:v>
                </c:pt>
                <c:pt idx="8">
                  <c:v>1.0759309E-3</c:v>
                </c:pt>
                <c:pt idx="9">
                  <c:v>1.1241882200000001E-3</c:v>
                </c:pt>
                <c:pt idx="10">
                  <c:v>1.08293608E-3</c:v>
                </c:pt>
                <c:pt idx="11">
                  <c:v>9.9161029999999986E-4</c:v>
                </c:pt>
                <c:pt idx="12">
                  <c:v>8.8653380000000006E-4</c:v>
                </c:pt>
                <c:pt idx="13">
                  <c:v>8.0325104E-4</c:v>
                </c:pt>
                <c:pt idx="14">
                  <c:v>7.5914487999999996E-4</c:v>
                </c:pt>
                <c:pt idx="15">
                  <c:v>7.4098351999999995E-4</c:v>
                </c:pt>
                <c:pt idx="16">
                  <c:v>7.4383743999999999E-4</c:v>
                </c:pt>
                <c:pt idx="17">
                  <c:v>7.6822553999999999E-4</c:v>
                </c:pt>
                <c:pt idx="18">
                  <c:v>8.1103445999999998E-4</c:v>
                </c:pt>
                <c:pt idx="19">
                  <c:v>8.7797199999999998E-4</c:v>
                </c:pt>
                <c:pt idx="20">
                  <c:v>9.5840089999999997E-4</c:v>
                </c:pt>
                <c:pt idx="21">
                  <c:v>1.0172955599999998E-3</c:v>
                </c:pt>
                <c:pt idx="22">
                  <c:v>1.02715458E-3</c:v>
                </c:pt>
                <c:pt idx="23">
                  <c:v>9.7422717999999986E-4</c:v>
                </c:pt>
                <c:pt idx="24">
                  <c:v>8.6785353999999993E-4</c:v>
                </c:pt>
                <c:pt idx="25">
                  <c:v>7.5655031999999984E-4</c:v>
                </c:pt>
                <c:pt idx="26">
                  <c:v>6.924667E-4</c:v>
                </c:pt>
                <c:pt idx="27">
                  <c:v>6.9376393999999995E-4</c:v>
                </c:pt>
                <c:pt idx="28">
                  <c:v>7.5162084000000005E-4</c:v>
                </c:pt>
                <c:pt idx="29">
                  <c:v>8.3671978000000001E-4</c:v>
                </c:pt>
                <c:pt idx="30">
                  <c:v>9.1481363999999993E-4</c:v>
                </c:pt>
                <c:pt idx="31">
                  <c:v>9.703354599999998E-4</c:v>
                </c:pt>
                <c:pt idx="32">
                  <c:v>9.9965300000000009E-4</c:v>
                </c:pt>
                <c:pt idx="33">
                  <c:v>1.0063986599999999E-3</c:v>
                </c:pt>
                <c:pt idx="34">
                  <c:v>9.9212901999999993E-4</c:v>
                </c:pt>
                <c:pt idx="35">
                  <c:v>9.4776339999999982E-4</c:v>
                </c:pt>
                <c:pt idx="36">
                  <c:v>8.6318342000000006E-4</c:v>
                </c:pt>
                <c:pt idx="37">
                  <c:v>7.5603147999999992E-4</c:v>
                </c:pt>
                <c:pt idx="38">
                  <c:v>6.5718177999999987E-4</c:v>
                </c:pt>
                <c:pt idx="39">
                  <c:v>5.8557413999999993E-4</c:v>
                </c:pt>
                <c:pt idx="40">
                  <c:v>5.5028922000000002E-4</c:v>
                </c:pt>
                <c:pt idx="41">
                  <c:v>5.4873252E-4</c:v>
                </c:pt>
                <c:pt idx="42">
                  <c:v>5.6689388000000002E-4</c:v>
                </c:pt>
                <c:pt idx="43">
                  <c:v>5.8713083999999995E-4</c:v>
                </c:pt>
                <c:pt idx="44">
                  <c:v>6.0632999999999998E-4</c:v>
                </c:pt>
                <c:pt idx="45">
                  <c:v>6.2397245999999999E-4</c:v>
                </c:pt>
                <c:pt idx="46">
                  <c:v>6.405771399999999E-4</c:v>
                </c:pt>
                <c:pt idx="47">
                  <c:v>6.5510624000000004E-4</c:v>
                </c:pt>
                <c:pt idx="48">
                  <c:v>6.7041366000000009E-4</c:v>
                </c:pt>
                <c:pt idx="49">
                  <c:v>6.9324508E-4</c:v>
                </c:pt>
                <c:pt idx="50">
                  <c:v>7.2463829999999999E-4</c:v>
                </c:pt>
                <c:pt idx="51">
                  <c:v>7.6614998000000003E-4</c:v>
                </c:pt>
                <c:pt idx="52">
                  <c:v>8.2193130000000002E-4</c:v>
                </c:pt>
                <c:pt idx="53">
                  <c:v>8.8990670000000001E-4</c:v>
                </c:pt>
                <c:pt idx="54">
                  <c:v>9.5606589999999996E-4</c:v>
                </c:pt>
                <c:pt idx="55">
                  <c:v>1.0128849199999999E-3</c:v>
                </c:pt>
                <c:pt idx="56">
                  <c:v>1.05413724E-3</c:v>
                </c:pt>
                <c:pt idx="57">
                  <c:v>1.0785254E-3</c:v>
                </c:pt>
                <c:pt idx="58">
                  <c:v>1.0881249999999999E-3</c:v>
                </c:pt>
                <c:pt idx="59">
                  <c:v>1.0704825800000001E-3</c:v>
                </c:pt>
                <c:pt idx="60">
                  <c:v>1.01029072E-3</c:v>
                </c:pt>
                <c:pt idx="61">
                  <c:v>9.0780866000000004E-4</c:v>
                </c:pt>
                <c:pt idx="62">
                  <c:v>7.7549012000000005E-4</c:v>
                </c:pt>
                <c:pt idx="63">
                  <c:v>6.3564760000000002E-4</c:v>
                </c:pt>
                <c:pt idx="64">
                  <c:v>5.3134949999999992E-4</c:v>
                </c:pt>
                <c:pt idx="65">
                  <c:v>4.9710238000000003E-4</c:v>
                </c:pt>
                <c:pt idx="66">
                  <c:v>5.4510026000000001E-4</c:v>
                </c:pt>
                <c:pt idx="67">
                  <c:v>6.5329007999999995E-4</c:v>
                </c:pt>
                <c:pt idx="68">
                  <c:v>7.7419285999999997E-4</c:v>
                </c:pt>
                <c:pt idx="69">
                  <c:v>8.6162684E-4</c:v>
                </c:pt>
                <c:pt idx="70">
                  <c:v>8.937983799999999E-4</c:v>
                </c:pt>
                <c:pt idx="71">
                  <c:v>8.7330200000000006E-4</c:v>
                </c:pt>
                <c:pt idx="72">
                  <c:v>8.2426634000000009E-4</c:v>
                </c:pt>
                <c:pt idx="73">
                  <c:v>7.6848501999999988E-4</c:v>
                </c:pt>
                <c:pt idx="74">
                  <c:v>7.2878945999999998E-4</c:v>
                </c:pt>
                <c:pt idx="75">
                  <c:v>7.2749221999999993E-4</c:v>
                </c:pt>
                <c:pt idx="76">
                  <c:v>7.6070156000000006E-4</c:v>
                </c:pt>
                <c:pt idx="77">
                  <c:v>8.0766164000000004E-4</c:v>
                </c:pt>
                <c:pt idx="78">
                  <c:v>8.4346546000000006E-4</c:v>
                </c:pt>
                <c:pt idx="79">
                  <c:v>8.3334699999999991E-4</c:v>
                </c:pt>
                <c:pt idx="80">
                  <c:v>7.6433383999999997E-4</c:v>
                </c:pt>
                <c:pt idx="81">
                  <c:v>6.7767819999999999E-4</c:v>
                </c:pt>
                <c:pt idx="82">
                  <c:v>6.1774571999999989E-4</c:v>
                </c:pt>
                <c:pt idx="83">
                  <c:v>6.1281620000000004E-4</c:v>
                </c:pt>
                <c:pt idx="84">
                  <c:v>6.7274868000000002E-4</c:v>
                </c:pt>
                <c:pt idx="85">
                  <c:v>7.6770663999999999E-4</c:v>
                </c:pt>
                <c:pt idx="86">
                  <c:v>8.4502215999999986E-4</c:v>
                </c:pt>
                <c:pt idx="87">
                  <c:v>8.7018860000000003E-4</c:v>
                </c:pt>
                <c:pt idx="88">
                  <c:v>8.3671982000000007E-4</c:v>
                </c:pt>
                <c:pt idx="89">
                  <c:v>7.614799E-4</c:v>
                </c:pt>
                <c:pt idx="90">
                  <c:v>6.8442384000000009E-4</c:v>
                </c:pt>
                <c:pt idx="91">
                  <c:v>6.3123699999999999E-4</c:v>
                </c:pt>
                <c:pt idx="92">
                  <c:v>6.0555165999999993E-4</c:v>
                </c:pt>
                <c:pt idx="93">
                  <c:v>6.0814614000000004E-4</c:v>
                </c:pt>
                <c:pt idx="94">
                  <c:v>6.3512873999999997E-4</c:v>
                </c:pt>
                <c:pt idx="95">
                  <c:v>6.7352706000000002E-4</c:v>
                </c:pt>
                <c:pt idx="96">
                  <c:v>7.1893046000000001E-4</c:v>
                </c:pt>
                <c:pt idx="97">
                  <c:v>7.7600901999999995E-4</c:v>
                </c:pt>
                <c:pt idx="98">
                  <c:v>8.4164927999999994E-4</c:v>
                </c:pt>
                <c:pt idx="99">
                  <c:v>9.0677067999999999E-4</c:v>
                </c:pt>
                <c:pt idx="100">
                  <c:v>9.539901999999999E-4</c:v>
                </c:pt>
                <c:pt idx="101">
                  <c:v>9.4516895999999999E-4</c:v>
                </c:pt>
                <c:pt idx="102">
                  <c:v>8.5669717999999995E-4</c:v>
                </c:pt>
                <c:pt idx="103">
                  <c:v>7.0388237999999997E-4</c:v>
                </c:pt>
                <c:pt idx="104">
                  <c:v>5.2019323999999997E-4</c:v>
                </c:pt>
                <c:pt idx="105">
                  <c:v>3.6452444000000005E-4</c:v>
                </c:pt>
                <c:pt idx="106">
                  <c:v>3.0095968E-4</c:v>
                </c:pt>
                <c:pt idx="107">
                  <c:v>3.5233039999999996E-4</c:v>
                </c:pt>
                <c:pt idx="108">
                  <c:v>4.9943741999999998E-4</c:v>
                </c:pt>
                <c:pt idx="109">
                  <c:v>7.0310416000000009E-4</c:v>
                </c:pt>
                <c:pt idx="110">
                  <c:v>8.9457686000000004E-4</c:v>
                </c:pt>
                <c:pt idx="111">
                  <c:v>1.02507924E-3</c:v>
                </c:pt>
                <c:pt idx="112">
                  <c:v>1.0912384200000001E-3</c:v>
                </c:pt>
                <c:pt idx="113">
                  <c:v>1.1029136000000001E-3</c:v>
                </c:pt>
                <c:pt idx="114">
                  <c:v>1.0816388000000001E-3</c:v>
                </c:pt>
                <c:pt idx="115">
                  <c:v>1.0562128E-3</c:v>
                </c:pt>
                <c:pt idx="116">
                  <c:v>1.0346785800000001E-3</c:v>
                </c:pt>
                <c:pt idx="117">
                  <c:v>1.0152200400000001E-3</c:v>
                </c:pt>
                <c:pt idx="118">
                  <c:v>1.0136632400000001E-3</c:v>
                </c:pt>
                <c:pt idx="119">
                  <c:v>1.03519744E-3</c:v>
                </c:pt>
                <c:pt idx="120">
                  <c:v>1.0642556399999999E-3</c:v>
                </c:pt>
                <c:pt idx="121">
                  <c:v>1.0969460599999999E-3</c:v>
                </c:pt>
                <c:pt idx="122">
                  <c:v>1.1260042E-3</c:v>
                </c:pt>
                <c:pt idx="123">
                  <c:v>1.1314527999999999E-3</c:v>
                </c:pt>
                <c:pt idx="124">
                  <c:v>1.1140697999999999E-3</c:v>
                </c:pt>
                <c:pt idx="125">
                  <c:v>1.0907194000000001E-3</c:v>
                </c:pt>
                <c:pt idx="126">
                  <c:v>1.0673691999999999E-3</c:v>
                </c:pt>
                <c:pt idx="127">
                  <c:v>1.0595857999999999E-3</c:v>
                </c:pt>
                <c:pt idx="128">
                  <c:v>1.0751526E-3</c:v>
                </c:pt>
                <c:pt idx="129">
                  <c:v>1.100319E-3</c:v>
                </c:pt>
                <c:pt idx="130">
                  <c:v>1.1285990000000001E-3</c:v>
                </c:pt>
                <c:pt idx="131">
                  <c:v>1.1553220000000001E-3</c:v>
                </c:pt>
                <c:pt idx="132">
                  <c:v>1.1742616E-3</c:v>
                </c:pt>
                <c:pt idx="133">
                  <c:v>1.1893096000000001E-3</c:v>
                </c:pt>
                <c:pt idx="134">
                  <c:v>1.1934608000000002E-3</c:v>
                </c:pt>
                <c:pt idx="135">
                  <c:v>1.1742616E-3</c:v>
                </c:pt>
                <c:pt idx="136">
                  <c:v>1.13845782E-3</c:v>
                </c:pt>
                <c:pt idx="137">
                  <c:v>1.0909789199999998E-3</c:v>
                </c:pt>
                <c:pt idx="138">
                  <c:v>1.0359759000000001E-3</c:v>
                </c:pt>
                <c:pt idx="139">
                  <c:v>9.9602089999999989E-4</c:v>
                </c:pt>
                <c:pt idx="140">
                  <c:v>9.8642130000000001E-4</c:v>
                </c:pt>
                <c:pt idx="141">
                  <c:v>1.0131444799999999E-3</c:v>
                </c:pt>
                <c:pt idx="142">
                  <c:v>1.0876059799999999E-3</c:v>
                </c:pt>
                <c:pt idx="143">
                  <c:v>1.2033198000000001E-3</c:v>
                </c:pt>
                <c:pt idx="144">
                  <c:v>1.3322653999999999E-3</c:v>
                </c:pt>
                <c:pt idx="145">
                  <c:v>1.4464225999999999E-3</c:v>
                </c:pt>
                <c:pt idx="146">
                  <c:v>1.5203651999999999E-3</c:v>
                </c:pt>
                <c:pt idx="147">
                  <c:v>1.5348943999999999E-3</c:v>
                </c:pt>
                <c:pt idx="148">
                  <c:v>1.5006472E-3</c:v>
                </c:pt>
                <c:pt idx="149">
                  <c:v>1.4479794E-3</c:v>
                </c:pt>
                <c:pt idx="150">
                  <c:v>1.4085432E-3</c:v>
                </c:pt>
                <c:pt idx="151">
                  <c:v>1.3968680000000001E-3</c:v>
                </c:pt>
                <c:pt idx="152">
                  <c:v>1.3981652000000001E-3</c:v>
                </c:pt>
                <c:pt idx="153">
                  <c:v>1.3813012E-3</c:v>
                </c:pt>
                <c:pt idx="154">
                  <c:v>1.3260385999999999E-3</c:v>
                </c:pt>
                <c:pt idx="155">
                  <c:v>1.2315995399999999E-3</c:v>
                </c:pt>
                <c:pt idx="156">
                  <c:v>1.11562638E-3</c:v>
                </c:pt>
                <c:pt idx="157">
                  <c:v>1.0141822200000002E-3</c:v>
                </c:pt>
                <c:pt idx="158">
                  <c:v>9.5995761999999991E-4</c:v>
                </c:pt>
                <c:pt idx="159">
                  <c:v>9.6462782E-4</c:v>
                </c:pt>
                <c:pt idx="160">
                  <c:v>1.01366348E-3</c:v>
                </c:pt>
                <c:pt idx="161">
                  <c:v>1.0818982399999999E-3</c:v>
                </c:pt>
                <c:pt idx="162">
                  <c:v>1.1402739999999997E-3</c:v>
                </c:pt>
                <c:pt idx="163">
                  <c:v>1.1649213999999999E-3</c:v>
                </c:pt>
                <c:pt idx="164">
                  <c:v>1.1483165999999999E-3</c:v>
                </c:pt>
                <c:pt idx="165">
                  <c:v>1.1081021800000001E-3</c:v>
                </c:pt>
                <c:pt idx="166">
                  <c:v>1.0575098800000003E-3</c:v>
                </c:pt>
                <c:pt idx="167">
                  <c:v>9.9731798000000016E-4</c:v>
                </c:pt>
                <c:pt idx="168">
                  <c:v>9.319371600000001E-4</c:v>
                </c:pt>
                <c:pt idx="169">
                  <c:v>8.7641538000000007E-4</c:v>
                </c:pt>
                <c:pt idx="170">
                  <c:v>8.3412533999999996E-4</c:v>
                </c:pt>
                <c:pt idx="171">
                  <c:v>8.1051558E-4</c:v>
                </c:pt>
                <c:pt idx="172">
                  <c:v>8.0714276000000006E-4</c:v>
                </c:pt>
                <c:pt idx="173">
                  <c:v>8.0013765999999999E-4</c:v>
                </c:pt>
                <c:pt idx="174">
                  <c:v>7.614799E-4</c:v>
                </c:pt>
                <c:pt idx="175">
                  <c:v>6.9661790000000005E-4</c:v>
                </c:pt>
                <c:pt idx="176">
                  <c:v>6.2397245999999999E-4</c:v>
                </c:pt>
                <c:pt idx="177">
                  <c:v>5.6352107999999988E-4</c:v>
                </c:pt>
                <c:pt idx="178">
                  <c:v>5.5210535999999997E-4</c:v>
                </c:pt>
                <c:pt idx="179">
                  <c:v>6.0165992000000006E-4</c:v>
                </c:pt>
                <c:pt idx="180">
                  <c:v>6.8753721999999999E-4</c:v>
                </c:pt>
                <c:pt idx="181">
                  <c:v>7.7860346E-4</c:v>
                </c:pt>
                <c:pt idx="182">
                  <c:v>8.546217199999999E-4</c:v>
                </c:pt>
                <c:pt idx="183">
                  <c:v>8.9327947999999989E-4</c:v>
                </c:pt>
                <c:pt idx="184">
                  <c:v>8.9016611999999991E-4</c:v>
                </c:pt>
                <c:pt idx="185">
                  <c:v>8.5929179999999993E-4</c:v>
                </c:pt>
                <c:pt idx="186">
                  <c:v>8.1881791999999991E-4</c:v>
                </c:pt>
                <c:pt idx="187">
                  <c:v>7.7782513999999998E-4</c:v>
                </c:pt>
                <c:pt idx="188">
                  <c:v>7.412429600000001E-4</c:v>
                </c:pt>
                <c:pt idx="189">
                  <c:v>7.1685484000000006E-4</c:v>
                </c:pt>
                <c:pt idx="190">
                  <c:v>7.0699582000000006E-4</c:v>
                </c:pt>
                <c:pt idx="191">
                  <c:v>7.0673635999999999E-4</c:v>
                </c:pt>
                <c:pt idx="192">
                  <c:v>7.1685483999999995E-4</c:v>
                </c:pt>
                <c:pt idx="193">
                  <c:v>7.4202130000000004E-4</c:v>
                </c:pt>
                <c:pt idx="194">
                  <c:v>7.6952277999999994E-4</c:v>
                </c:pt>
                <c:pt idx="195">
                  <c:v>7.85868E-4</c:v>
                </c:pt>
                <c:pt idx="196">
                  <c:v>7.9520814000000003E-4</c:v>
                </c:pt>
                <c:pt idx="197">
                  <c:v>8.0273211999999997E-4</c:v>
                </c:pt>
                <c:pt idx="198">
                  <c:v>8.198557E-4</c:v>
                </c:pt>
                <c:pt idx="199">
                  <c:v>8.7174528000000012E-4</c:v>
                </c:pt>
                <c:pt idx="200">
                  <c:v>9.5632536000000003E-4</c:v>
                </c:pt>
                <c:pt idx="201">
                  <c:v>1.0390892200000002E-3</c:v>
                </c:pt>
                <c:pt idx="202">
                  <c:v>1.0930543800000002E-3</c:v>
                </c:pt>
                <c:pt idx="203">
                  <c:v>1.0956488599999999E-3</c:v>
                </c:pt>
                <c:pt idx="204">
                  <c:v>1.03338136E-3</c:v>
                </c:pt>
                <c:pt idx="205">
                  <c:v>9.3479110000000006E-4</c:v>
                </c:pt>
                <c:pt idx="206">
                  <c:v>8.4138986000000004E-4</c:v>
                </c:pt>
                <c:pt idx="207">
                  <c:v>7.6563108000000002E-4</c:v>
                </c:pt>
                <c:pt idx="208">
                  <c:v>7.0933086000000002E-4</c:v>
                </c:pt>
                <c:pt idx="209">
                  <c:v>6.667814E-4</c:v>
                </c:pt>
                <c:pt idx="210">
                  <c:v>6.2345358000000001E-4</c:v>
                </c:pt>
                <c:pt idx="211">
                  <c:v>5.8427694000000004E-4</c:v>
                </c:pt>
                <c:pt idx="212">
                  <c:v>5.7208287999999997E-4</c:v>
                </c:pt>
                <c:pt idx="213">
                  <c:v>5.9932492000000005E-4</c:v>
                </c:pt>
                <c:pt idx="214">
                  <c:v>6.6314911999999998E-4</c:v>
                </c:pt>
                <c:pt idx="215">
                  <c:v>7.4383743999999999E-4</c:v>
                </c:pt>
                <c:pt idx="216">
                  <c:v>8.0169434000000009E-4</c:v>
                </c:pt>
                <c:pt idx="217">
                  <c:v>8.203746E-4</c:v>
                </c:pt>
                <c:pt idx="218">
                  <c:v>8.1155335999999988E-4</c:v>
                </c:pt>
                <c:pt idx="219">
                  <c:v>7.8924083999999998E-4</c:v>
                </c:pt>
                <c:pt idx="220">
                  <c:v>7.7237671999999991E-4</c:v>
                </c:pt>
                <c:pt idx="221">
                  <c:v>7.8457077999999987E-4</c:v>
                </c:pt>
                <c:pt idx="222">
                  <c:v>8.1907735999999995E-4</c:v>
                </c:pt>
                <c:pt idx="223">
                  <c:v>8.5384339999999988E-4</c:v>
                </c:pt>
                <c:pt idx="224">
                  <c:v>8.8108543999999996E-4</c:v>
                </c:pt>
                <c:pt idx="225">
                  <c:v>8.8030709999999991E-4</c:v>
                </c:pt>
                <c:pt idx="226">
                  <c:v>8.3386590000000002E-4</c:v>
                </c:pt>
                <c:pt idx="227">
                  <c:v>7.583665200000001E-4</c:v>
                </c:pt>
                <c:pt idx="228">
                  <c:v>6.901317000000001E-4</c:v>
                </c:pt>
                <c:pt idx="229">
                  <c:v>6.6600303999999992E-4</c:v>
                </c:pt>
                <c:pt idx="230">
                  <c:v>7.1867106000000002E-4</c:v>
                </c:pt>
                <c:pt idx="231">
                  <c:v>8.4554117999999993E-4</c:v>
                </c:pt>
                <c:pt idx="232">
                  <c:v>1.00484236E-3</c:v>
                </c:pt>
                <c:pt idx="233">
                  <c:v>1.1407931E-3</c:v>
                </c:pt>
                <c:pt idx="234">
                  <c:v>1.2048768E-3</c:v>
                </c:pt>
                <c:pt idx="235">
                  <c:v>1.1846397800000001E-3</c:v>
                </c:pt>
                <c:pt idx="236">
                  <c:v>1.1005785799999999E-3</c:v>
                </c:pt>
                <c:pt idx="237">
                  <c:v>9.7993516000000015E-4</c:v>
                </c:pt>
                <c:pt idx="238">
                  <c:v>8.5825406000000011E-4</c:v>
                </c:pt>
                <c:pt idx="239">
                  <c:v>7.7056058000000006E-4</c:v>
                </c:pt>
                <c:pt idx="240">
                  <c:v>7.2152489999999995E-4</c:v>
                </c:pt>
                <c:pt idx="241">
                  <c:v>7.0881196000000001E-4</c:v>
                </c:pt>
                <c:pt idx="242">
                  <c:v>7.3371896000000002E-4</c:v>
                </c:pt>
                <c:pt idx="243">
                  <c:v>7.6952278000000005E-4</c:v>
                </c:pt>
                <c:pt idx="244">
                  <c:v>7.8249518000000006E-4</c:v>
                </c:pt>
                <c:pt idx="245">
                  <c:v>7.7159837999999997E-4</c:v>
                </c:pt>
                <c:pt idx="246">
                  <c:v>7.4072405999999998E-4</c:v>
                </c:pt>
                <c:pt idx="247">
                  <c:v>6.9661790000000016E-4</c:v>
                </c:pt>
                <c:pt idx="248">
                  <c:v>6.7404591999999997E-4</c:v>
                </c:pt>
                <c:pt idx="249">
                  <c:v>6.9687733999999999E-4</c:v>
                </c:pt>
                <c:pt idx="250">
                  <c:v>7.6277711999999992E-4</c:v>
                </c:pt>
                <c:pt idx="251">
                  <c:v>8.6889138E-4</c:v>
                </c:pt>
                <c:pt idx="252">
                  <c:v>1.00925276E-3</c:v>
                </c:pt>
                <c:pt idx="253">
                  <c:v>1.1519492199999998E-3</c:v>
                </c:pt>
                <c:pt idx="254">
                  <c:v>1.2806354800000001E-3</c:v>
                </c:pt>
                <c:pt idx="255">
                  <c:v>1.3846742000000001E-3</c:v>
                </c:pt>
                <c:pt idx="256">
                  <c:v>1.4645842E-3</c:v>
                </c:pt>
                <c:pt idx="257">
                  <c:v>1.5504613999999999E-3</c:v>
                </c:pt>
                <c:pt idx="258">
                  <c:v>1.6814825999999998E-3</c:v>
                </c:pt>
                <c:pt idx="259">
                  <c:v>1.8701011999999999E-3</c:v>
                </c:pt>
                <c:pt idx="260">
                  <c:v>2.1098309999999999E-3</c:v>
                </c:pt>
                <c:pt idx="261">
                  <c:v>2.3744679999999998E-3</c:v>
                </c:pt>
                <c:pt idx="262">
                  <c:v>2.6250947999999995E-3</c:v>
                </c:pt>
                <c:pt idx="263">
                  <c:v>2.8505551999999995E-3</c:v>
                </c:pt>
                <c:pt idx="264">
                  <c:v>3.0456602E-3</c:v>
                </c:pt>
                <c:pt idx="265">
                  <c:v>3.2140420000000003E-3</c:v>
                </c:pt>
                <c:pt idx="266">
                  <c:v>3.3787913999999996E-3</c:v>
                </c:pt>
                <c:pt idx="267">
                  <c:v>3.5614428000000004E-3</c:v>
                </c:pt>
                <c:pt idx="268">
                  <c:v>3.7679633999999997E-3</c:v>
                </c:pt>
                <c:pt idx="269">
                  <c:v>4.0180711999999999E-3</c:v>
                </c:pt>
                <c:pt idx="270">
                  <c:v>4.3304466000000002E-3</c:v>
                </c:pt>
                <c:pt idx="271">
                  <c:v>4.6910794E-3</c:v>
                </c:pt>
                <c:pt idx="272">
                  <c:v>5.0677980000000001E-3</c:v>
                </c:pt>
                <c:pt idx="273">
                  <c:v>5.4354358E-3</c:v>
                </c:pt>
                <c:pt idx="274">
                  <c:v>5.7670103999999996E-3</c:v>
                </c:pt>
                <c:pt idx="275">
                  <c:v>6.0562950000000006E-3</c:v>
                </c:pt>
                <c:pt idx="276">
                  <c:v>6.3323476000000005E-3</c:v>
                </c:pt>
                <c:pt idx="277">
                  <c:v>6.6242266000000006E-3</c:v>
                </c:pt>
                <c:pt idx="278">
                  <c:v>6.9306346000000008E-3</c:v>
                </c:pt>
                <c:pt idx="279">
                  <c:v>7.2494961999999994E-3</c:v>
                </c:pt>
                <c:pt idx="280">
                  <c:v>7.5535692000000005E-3</c:v>
                </c:pt>
                <c:pt idx="281">
                  <c:v>7.7969314000000001E-3</c:v>
                </c:pt>
                <c:pt idx="282">
                  <c:v>7.9640157999999999E-3</c:v>
                </c:pt>
                <c:pt idx="283">
                  <c:v>8.0605303999999999E-3</c:v>
                </c:pt>
                <c:pt idx="284">
                  <c:v>8.0963341999999994E-3</c:v>
                </c:pt>
                <c:pt idx="285">
                  <c:v>8.1028203999999986E-3</c:v>
                </c:pt>
                <c:pt idx="286">
                  <c:v>8.1116416000000004E-3</c:v>
                </c:pt>
                <c:pt idx="287">
                  <c:v>8.1202034000000013E-3</c:v>
                </c:pt>
                <c:pt idx="288">
                  <c:v>8.1178684000000004E-3</c:v>
                </c:pt>
                <c:pt idx="289">
                  <c:v>8.0875129999999993E-3</c:v>
                </c:pt>
                <c:pt idx="290">
                  <c:v>8.0094191999999995E-3</c:v>
                </c:pt>
                <c:pt idx="291">
                  <c:v>7.8659446000000008E-3</c:v>
                </c:pt>
                <c:pt idx="292">
                  <c:v>7.6394465999999996E-3</c:v>
                </c:pt>
                <c:pt idx="293">
                  <c:v>7.3200662000000001E-3</c:v>
                </c:pt>
                <c:pt idx="294">
                  <c:v>6.9168839999999999E-3</c:v>
                </c:pt>
                <c:pt idx="295">
                  <c:v>6.4511748000000008E-3</c:v>
                </c:pt>
                <c:pt idx="296">
                  <c:v>5.9602991999999997E-3</c:v>
                </c:pt>
                <c:pt idx="297">
                  <c:v>5.5028923999999998E-3</c:v>
                </c:pt>
                <c:pt idx="298">
                  <c:v>5.1243577999999998E-3</c:v>
                </c:pt>
                <c:pt idx="299">
                  <c:v>4.8363706000000006E-3</c:v>
                </c:pt>
                <c:pt idx="300">
                  <c:v>4.6311471999999996E-3</c:v>
                </c:pt>
                <c:pt idx="301">
                  <c:v>4.4837805999999999E-3</c:v>
                </c:pt>
                <c:pt idx="302">
                  <c:v>4.3475703999999995E-3</c:v>
                </c:pt>
                <c:pt idx="303">
                  <c:v>4.1885285999999997E-3</c:v>
                </c:pt>
                <c:pt idx="304">
                  <c:v>4.0053582000000006E-3</c:v>
                </c:pt>
                <c:pt idx="305">
                  <c:v>3.8162205999999997E-3</c:v>
                </c:pt>
                <c:pt idx="306">
                  <c:v>3.6543249999999999E-3</c:v>
                </c:pt>
                <c:pt idx="307">
                  <c:v>3.5570320000000003E-3</c:v>
                </c:pt>
                <c:pt idx="308">
                  <c:v>3.5378329999999998E-3</c:v>
                </c:pt>
                <c:pt idx="309">
                  <c:v>3.5746745999999997E-3</c:v>
                </c:pt>
                <c:pt idx="310">
                  <c:v>3.6208563999999997E-3</c:v>
                </c:pt>
                <c:pt idx="311">
                  <c:v>3.6307155999999998E-3</c:v>
                </c:pt>
                <c:pt idx="312">
                  <c:v>3.5780475999999998E-3</c:v>
                </c:pt>
                <c:pt idx="313">
                  <c:v>3.4740088000000001E-3</c:v>
                </c:pt>
                <c:pt idx="314">
                  <c:v>3.366338E-3</c:v>
                </c:pt>
                <c:pt idx="315">
                  <c:v>3.2965464000000002E-3</c:v>
                </c:pt>
                <c:pt idx="316">
                  <c:v>3.2698231999999999E-3</c:v>
                </c:pt>
                <c:pt idx="317">
                  <c:v>3.2750122E-3</c:v>
                </c:pt>
                <c:pt idx="318">
                  <c:v>3.2781256E-3</c:v>
                </c:pt>
                <c:pt idx="319">
                  <c:v>3.2316843999999996E-3</c:v>
                </c:pt>
                <c:pt idx="320">
                  <c:v>3.1268674000000003E-3</c:v>
                </c:pt>
                <c:pt idx="321">
                  <c:v>2.9922137999999999E-3</c:v>
                </c:pt>
                <c:pt idx="322">
                  <c:v>2.8663814E-3</c:v>
                </c:pt>
                <c:pt idx="323">
                  <c:v>2.7841363999999997E-3</c:v>
                </c:pt>
                <c:pt idx="324">
                  <c:v>2.7626021999999999E-3</c:v>
                </c:pt>
                <c:pt idx="325">
                  <c:v>2.7680506E-3</c:v>
                </c:pt>
                <c:pt idx="326">
                  <c:v>2.7527431999999998E-3</c:v>
                </c:pt>
                <c:pt idx="327">
                  <c:v>2.6998157999999998E-3</c:v>
                </c:pt>
                <c:pt idx="328">
                  <c:v>2.6144573999999999E-3</c:v>
                </c:pt>
                <c:pt idx="329">
                  <c:v>2.5073054000000002E-3</c:v>
                </c:pt>
                <c:pt idx="330">
                  <c:v>2.4089745999999997E-3</c:v>
                </c:pt>
                <c:pt idx="331">
                  <c:v>2.3345129999999999E-3</c:v>
                </c:pt>
                <c:pt idx="332">
                  <c:v>2.2450033999999999E-3</c:v>
                </c:pt>
                <c:pt idx="333">
                  <c:v>2.1191711999999996E-3</c:v>
                </c:pt>
                <c:pt idx="334">
                  <c:v>1.9684318000000004E-3</c:v>
                </c:pt>
                <c:pt idx="335">
                  <c:v>1.7987530000000002E-3</c:v>
                </c:pt>
                <c:pt idx="336">
                  <c:v>1.6319279999999999E-3</c:v>
                </c:pt>
                <c:pt idx="337">
                  <c:v>1.4993502000000001E-3</c:v>
                </c:pt>
                <c:pt idx="338">
                  <c:v>1.3927170000000001E-3</c:v>
                </c:pt>
                <c:pt idx="339">
                  <c:v>1.2917917999999999E-3</c:v>
                </c:pt>
                <c:pt idx="340">
                  <c:v>1.19320146E-3</c:v>
                </c:pt>
                <c:pt idx="341">
                  <c:v>1.0943517399999998E-3</c:v>
                </c:pt>
                <c:pt idx="342">
                  <c:v>1.0061393800000001E-3</c:v>
                </c:pt>
                <c:pt idx="343">
                  <c:v>9.3453177999999987E-4</c:v>
                </c:pt>
                <c:pt idx="344">
                  <c:v>8.7797205999999984E-4</c:v>
                </c:pt>
                <c:pt idx="345">
                  <c:v>8.4865444000000009E-4</c:v>
                </c:pt>
                <c:pt idx="346">
                  <c:v>8.4787609999999994E-4</c:v>
                </c:pt>
                <c:pt idx="347">
                  <c:v>8.6396188000000007E-4</c:v>
                </c:pt>
                <c:pt idx="348">
                  <c:v>8.9276060000000013E-4</c:v>
                </c:pt>
                <c:pt idx="349">
                  <c:v>9.0651133999999998E-4</c:v>
                </c:pt>
                <c:pt idx="350">
                  <c:v>8.745992399999999E-4</c:v>
                </c:pt>
                <c:pt idx="351">
                  <c:v>7.9209476000000002E-4</c:v>
                </c:pt>
                <c:pt idx="352">
                  <c:v>6.5380897999999996E-4</c:v>
                </c:pt>
                <c:pt idx="353">
                  <c:v>4.8828116000000003E-4</c:v>
                </c:pt>
                <c:pt idx="354">
                  <c:v>3.5803826000000002E-4</c:v>
                </c:pt>
                <c:pt idx="355">
                  <c:v>2.9084122E-4</c:v>
                </c:pt>
                <c:pt idx="356">
                  <c:v>2.9784631999999996E-4</c:v>
                </c:pt>
                <c:pt idx="357">
                  <c:v>3.8216691999999998E-4</c:v>
                </c:pt>
                <c:pt idx="358">
                  <c:v>4.8516778000000008E-4</c:v>
                </c:pt>
                <c:pt idx="359">
                  <c:v>5.4795420000000009E-4</c:v>
                </c:pt>
                <c:pt idx="360">
                  <c:v>5.5677541999999997E-4</c:v>
                </c:pt>
                <c:pt idx="361">
                  <c:v>5.1370706000000005E-4</c:v>
                </c:pt>
                <c:pt idx="362">
                  <c:v>4.5455291999999995E-4</c:v>
                </c:pt>
                <c:pt idx="363">
                  <c:v>4.3301874000000005E-4</c:v>
                </c:pt>
                <c:pt idx="364">
                  <c:v>4.5792574E-4</c:v>
                </c:pt>
                <c:pt idx="365">
                  <c:v>5.0384803999999994E-4</c:v>
                </c:pt>
                <c:pt idx="366">
                  <c:v>5.3576013999999991E-4</c:v>
                </c:pt>
                <c:pt idx="367">
                  <c:v>5.2512276000000004E-4</c:v>
                </c:pt>
                <c:pt idx="368">
                  <c:v>4.7868155999999999E-4</c:v>
                </c:pt>
                <c:pt idx="369">
                  <c:v>4.3198092E-4</c:v>
                </c:pt>
                <c:pt idx="370">
                  <c:v>4.2341914E-4</c:v>
                </c:pt>
                <c:pt idx="371">
                  <c:v>4.6934143999999999E-4</c:v>
                </c:pt>
                <c:pt idx="372">
                  <c:v>5.4899197999999996E-4</c:v>
                </c:pt>
                <c:pt idx="373">
                  <c:v>6.3279367999999998E-4</c:v>
                </c:pt>
                <c:pt idx="374">
                  <c:v>7.0180685999999995E-4</c:v>
                </c:pt>
                <c:pt idx="375">
                  <c:v>7.3942682000000003E-4</c:v>
                </c:pt>
                <c:pt idx="376">
                  <c:v>7.4513468000000005E-4</c:v>
                </c:pt>
                <c:pt idx="377">
                  <c:v>7.3164338000000014E-4</c:v>
                </c:pt>
                <c:pt idx="378">
                  <c:v>7.0310410000000011E-4</c:v>
                </c:pt>
                <c:pt idx="379">
                  <c:v>6.6626248000000007E-4</c:v>
                </c:pt>
                <c:pt idx="380">
                  <c:v>6.3512871999999994E-4</c:v>
                </c:pt>
                <c:pt idx="381">
                  <c:v>6.2008072000000001E-4</c:v>
                </c:pt>
                <c:pt idx="382">
                  <c:v>6.2604801999999995E-4</c:v>
                </c:pt>
                <c:pt idx="383">
                  <c:v>6.5484676000000005E-4</c:v>
                </c:pt>
                <c:pt idx="384">
                  <c:v>6.9402340000000002E-4</c:v>
                </c:pt>
                <c:pt idx="385">
                  <c:v>7.2671385999999996E-4</c:v>
                </c:pt>
                <c:pt idx="386">
                  <c:v>7.417618600000001E-4</c:v>
                </c:pt>
                <c:pt idx="387">
                  <c:v>7.3034616E-4</c:v>
                </c:pt>
                <c:pt idx="388">
                  <c:v>6.8753723999999991E-4</c:v>
                </c:pt>
                <c:pt idx="389">
                  <c:v>6.1592959999999997E-4</c:v>
                </c:pt>
                <c:pt idx="390">
                  <c:v>5.3524126000000004E-4</c:v>
                </c:pt>
                <c:pt idx="391">
                  <c:v>4.7037924000000001E-4</c:v>
                </c:pt>
                <c:pt idx="392">
                  <c:v>4.3535376000000003E-4</c:v>
                </c:pt>
                <c:pt idx="393">
                  <c:v>4.3068368E-4</c:v>
                </c:pt>
                <c:pt idx="394">
                  <c:v>4.4365608000000001E-4</c:v>
                </c:pt>
                <c:pt idx="395">
                  <c:v>4.4728835999999998E-4</c:v>
                </c:pt>
                <c:pt idx="396">
                  <c:v>4.3068369999999992E-4</c:v>
                </c:pt>
                <c:pt idx="397">
                  <c:v>4.1848963999999996E-4</c:v>
                </c:pt>
                <c:pt idx="398">
                  <c:v>4.3742936000000005E-4</c:v>
                </c:pt>
                <c:pt idx="399">
                  <c:v>4.9943744000000001E-4</c:v>
                </c:pt>
                <c:pt idx="400">
                  <c:v>5.9257925999999992E-4</c:v>
                </c:pt>
                <c:pt idx="401">
                  <c:v>6.7586205999999992E-4</c:v>
                </c:pt>
                <c:pt idx="402">
                  <c:v>7.010285199999999E-4</c:v>
                </c:pt>
                <c:pt idx="403">
                  <c:v>6.4913889999999982E-4</c:v>
                </c:pt>
                <c:pt idx="404">
                  <c:v>5.3290618000000002E-4</c:v>
                </c:pt>
                <c:pt idx="405">
                  <c:v>3.9851212000000002E-4</c:v>
                </c:pt>
                <c:pt idx="406">
                  <c:v>3.0562973999999999E-4</c:v>
                </c:pt>
                <c:pt idx="407">
                  <c:v>2.7631210000000005E-4</c:v>
                </c:pt>
                <c:pt idx="408">
                  <c:v>2.9032229999999997E-4</c:v>
                </c:pt>
                <c:pt idx="409">
                  <c:v>3.3365012000000001E-4</c:v>
                </c:pt>
                <c:pt idx="410">
                  <c:v>3.8086966000000001E-4</c:v>
                </c:pt>
                <c:pt idx="411">
                  <c:v>4.1070617999999998E-4</c:v>
                </c:pt>
                <c:pt idx="412">
                  <c:v>4.5118007999999992E-4</c:v>
                </c:pt>
                <c:pt idx="413">
                  <c:v>5.2823614000000005E-4</c:v>
                </c:pt>
                <c:pt idx="414">
                  <c:v>6.2916141999999999E-4</c:v>
                </c:pt>
                <c:pt idx="415">
                  <c:v>7.5421527999999999E-4</c:v>
                </c:pt>
                <c:pt idx="416">
                  <c:v>8.9639275999999998E-4</c:v>
                </c:pt>
                <c:pt idx="417">
                  <c:v>1.02092782E-3</c:v>
                </c:pt>
                <c:pt idx="418">
                  <c:v>1.1249665199999999E-3</c:v>
                </c:pt>
                <c:pt idx="419">
                  <c:v>1.2061737999999999E-3</c:v>
                </c:pt>
                <c:pt idx="420">
                  <c:v>1.2279676000000002E-3</c:v>
                </c:pt>
                <c:pt idx="421">
                  <c:v>1.1693323800000001E-3</c:v>
                </c:pt>
                <c:pt idx="422">
                  <c:v>1.04116504E-3</c:v>
                </c:pt>
                <c:pt idx="423">
                  <c:v>8.7563715999999998E-4</c:v>
                </c:pt>
                <c:pt idx="424">
                  <c:v>7.3605407999999999E-4</c:v>
                </c:pt>
                <c:pt idx="425">
                  <c:v>6.8546161999999996E-4</c:v>
                </c:pt>
                <c:pt idx="426">
                  <c:v>7.3605403999999993E-4</c:v>
                </c:pt>
                <c:pt idx="427">
                  <c:v>8.4657897999999994E-4</c:v>
                </c:pt>
                <c:pt idx="428">
                  <c:v>9.5710385999999998E-4</c:v>
                </c:pt>
                <c:pt idx="429">
                  <c:v>1.01885248E-3</c:v>
                </c:pt>
                <c:pt idx="430">
                  <c:v>1.01444188E-3</c:v>
                </c:pt>
                <c:pt idx="431">
                  <c:v>9.5995773999999997E-4</c:v>
                </c:pt>
                <c:pt idx="432">
                  <c:v>8.8471774E-4</c:v>
                </c:pt>
                <c:pt idx="433">
                  <c:v>8.1414786000000002E-4</c:v>
                </c:pt>
                <c:pt idx="434">
                  <c:v>7.7107949999999999E-4</c:v>
                </c:pt>
                <c:pt idx="435">
                  <c:v>7.6744721999999997E-4</c:v>
                </c:pt>
                <c:pt idx="436">
                  <c:v>7.965053999999999E-4</c:v>
                </c:pt>
                <c:pt idx="437">
                  <c:v>8.4709780000000005E-4</c:v>
                </c:pt>
                <c:pt idx="438">
                  <c:v>8.8809057999999998E-4</c:v>
                </c:pt>
                <c:pt idx="439">
                  <c:v>8.8860946000000017E-4</c:v>
                </c:pt>
                <c:pt idx="440">
                  <c:v>8.3905490000000008E-4</c:v>
                </c:pt>
                <c:pt idx="441">
                  <c:v>7.5421539999999995E-4</c:v>
                </c:pt>
                <c:pt idx="442">
                  <c:v>6.6652194000000004E-4</c:v>
                </c:pt>
                <c:pt idx="443">
                  <c:v>6.0399497999999994E-4</c:v>
                </c:pt>
                <c:pt idx="444">
                  <c:v>5.7882853999999999E-4</c:v>
                </c:pt>
                <c:pt idx="445">
                  <c:v>5.8038521999999998E-4</c:v>
                </c:pt>
                <c:pt idx="446">
                  <c:v>5.9880602000000004E-4</c:v>
                </c:pt>
                <c:pt idx="447">
                  <c:v>6.3824210000000005E-4</c:v>
                </c:pt>
                <c:pt idx="448">
                  <c:v>7.0569858E-4</c:v>
                </c:pt>
                <c:pt idx="449">
                  <c:v>7.8768415999999999E-4</c:v>
                </c:pt>
                <c:pt idx="450">
                  <c:v>8.6992918000000001E-4</c:v>
                </c:pt>
                <c:pt idx="451">
                  <c:v>9.1948376000000002E-4</c:v>
                </c:pt>
                <c:pt idx="452">
                  <c:v>8.9924682000000011E-4</c:v>
                </c:pt>
                <c:pt idx="453">
                  <c:v>8.2452577999999992E-4</c:v>
                </c:pt>
                <c:pt idx="454">
                  <c:v>7.2334104000000001E-4</c:v>
                </c:pt>
                <c:pt idx="455">
                  <c:v>6.128161799999999E-4</c:v>
                </c:pt>
                <c:pt idx="456">
                  <c:v>5.1889599999999992E-4</c:v>
                </c:pt>
                <c:pt idx="457">
                  <c:v>4.4521275999999995E-4</c:v>
                </c:pt>
                <c:pt idx="458">
                  <c:v>3.8242634000000005E-4</c:v>
                </c:pt>
                <c:pt idx="459">
                  <c:v>3.4843863999999995E-4</c:v>
                </c:pt>
                <c:pt idx="460">
                  <c:v>3.5725988000000002E-4</c:v>
                </c:pt>
                <c:pt idx="461">
                  <c:v>4.1174395999999996E-4</c:v>
                </c:pt>
                <c:pt idx="462">
                  <c:v>5.1682042000000003E-4</c:v>
                </c:pt>
                <c:pt idx="463">
                  <c:v>6.483605600000001E-4</c:v>
                </c:pt>
                <c:pt idx="464">
                  <c:v>7.6485271999999994E-4</c:v>
                </c:pt>
                <c:pt idx="465">
                  <c:v>8.4528160000000001E-4</c:v>
                </c:pt>
                <c:pt idx="466">
                  <c:v>8.7589646000000004E-4</c:v>
                </c:pt>
                <c:pt idx="467">
                  <c:v>8.5410282000000001E-4</c:v>
                </c:pt>
                <c:pt idx="468">
                  <c:v>8.0013763999999996E-4</c:v>
                </c:pt>
                <c:pt idx="469">
                  <c:v>7.4487521999999997E-4</c:v>
                </c:pt>
                <c:pt idx="470">
                  <c:v>7.0881193999999988E-4</c:v>
                </c:pt>
                <c:pt idx="471">
                  <c:v>6.9791511999999986E-4</c:v>
                </c:pt>
                <c:pt idx="472">
                  <c:v>7.0543912000000004E-4</c:v>
                </c:pt>
                <c:pt idx="473">
                  <c:v>7.2100599999999995E-4</c:v>
                </c:pt>
                <c:pt idx="474">
                  <c:v>7.3190281999999996E-4</c:v>
                </c:pt>
                <c:pt idx="475">
                  <c:v>7.3968625999999997E-4</c:v>
                </c:pt>
                <c:pt idx="476">
                  <c:v>7.5732874000000012E-4</c:v>
                </c:pt>
                <c:pt idx="477">
                  <c:v>7.949487000000002E-4</c:v>
                </c:pt>
                <c:pt idx="478">
                  <c:v>8.465788600000001E-4</c:v>
                </c:pt>
                <c:pt idx="479">
                  <c:v>8.9379839999999993E-4</c:v>
                </c:pt>
                <c:pt idx="480">
                  <c:v>9.1533260000000003E-4</c:v>
                </c:pt>
                <c:pt idx="481">
                  <c:v>8.9302005999999999E-4</c:v>
                </c:pt>
                <c:pt idx="482">
                  <c:v>8.3153087999999987E-4</c:v>
                </c:pt>
                <c:pt idx="483">
                  <c:v>7.5239924000000007E-4</c:v>
                </c:pt>
                <c:pt idx="484">
                  <c:v>6.8079157999999999E-4</c:v>
                </c:pt>
                <c:pt idx="485">
                  <c:v>6.2993976000000004E-4</c:v>
                </c:pt>
                <c:pt idx="486">
                  <c:v>6.1852405999999994E-4</c:v>
                </c:pt>
                <c:pt idx="487">
                  <c:v>6.5017671999999997E-4</c:v>
                </c:pt>
                <c:pt idx="488">
                  <c:v>7.0751471999999996E-4</c:v>
                </c:pt>
                <c:pt idx="489">
                  <c:v>7.7730623999999987E-4</c:v>
                </c:pt>
                <c:pt idx="490">
                  <c:v>8.4398437999999988E-4</c:v>
                </c:pt>
                <c:pt idx="491">
                  <c:v>8.8523660000000006E-4</c:v>
                </c:pt>
                <c:pt idx="492">
                  <c:v>9.0106292000000001E-4</c:v>
                </c:pt>
                <c:pt idx="493">
                  <c:v>9.0365740000000001E-4</c:v>
                </c:pt>
                <c:pt idx="494">
                  <c:v>8.9276058E-4</c:v>
                </c:pt>
                <c:pt idx="495">
                  <c:v>8.7433978000000005E-4</c:v>
                </c:pt>
                <c:pt idx="496">
                  <c:v>8.5591897999999999E-4</c:v>
                </c:pt>
                <c:pt idx="497">
                  <c:v>8.3023362000000001E-4</c:v>
                </c:pt>
                <c:pt idx="498">
                  <c:v>8.0947777999999999E-4</c:v>
                </c:pt>
                <c:pt idx="499">
                  <c:v>8.1492618000000004E-4</c:v>
                </c:pt>
                <c:pt idx="500">
                  <c:v>8.5176784000000013E-4</c:v>
                </c:pt>
                <c:pt idx="501">
                  <c:v>9.2129992E-4</c:v>
                </c:pt>
                <c:pt idx="502">
                  <c:v>1.00925286E-3</c:v>
                </c:pt>
                <c:pt idx="503">
                  <c:v>1.0728176999999998E-3</c:v>
                </c:pt>
                <c:pt idx="504">
                  <c:v>1.0738555E-3</c:v>
                </c:pt>
                <c:pt idx="505">
                  <c:v>9.9186987999999999E-4</c:v>
                </c:pt>
                <c:pt idx="506">
                  <c:v>8.2193141999999998E-4</c:v>
                </c:pt>
                <c:pt idx="507">
                  <c:v>6.0451393200000006E-4</c:v>
                </c:pt>
                <c:pt idx="508">
                  <c:v>4.1278177199999993E-4</c:v>
                </c:pt>
                <c:pt idx="509">
                  <c:v>3.2379111200000002E-4</c:v>
                </c:pt>
                <c:pt idx="510">
                  <c:v>3.9332317199999996E-4</c:v>
                </c:pt>
                <c:pt idx="511">
                  <c:v>6.1463223199999999E-4</c:v>
                </c:pt>
                <c:pt idx="512">
                  <c:v>9.1066232000000004E-4</c:v>
                </c:pt>
                <c:pt idx="513">
                  <c:v>1.1830826800000001E-3</c:v>
                </c:pt>
                <c:pt idx="514">
                  <c:v>1.3532806399999999E-3</c:v>
                </c:pt>
                <c:pt idx="515">
                  <c:v>1.3898628E-3</c:v>
                </c:pt>
                <c:pt idx="516">
                  <c:v>1.3309681999999999E-3</c:v>
                </c:pt>
                <c:pt idx="517">
                  <c:v>1.2375669999999997E-3</c:v>
                </c:pt>
                <c:pt idx="518">
                  <c:v>1.1457223999999998E-3</c:v>
                </c:pt>
                <c:pt idx="519">
                  <c:v>1.0694446199999998E-3</c:v>
                </c:pt>
                <c:pt idx="520">
                  <c:v>1.01288496E-3</c:v>
                </c:pt>
                <c:pt idx="521">
                  <c:v>9.7007601999999997E-4</c:v>
                </c:pt>
                <c:pt idx="522">
                  <c:v>9.4387177999999991E-4</c:v>
                </c:pt>
                <c:pt idx="523">
                  <c:v>9.3868297999999992E-4</c:v>
                </c:pt>
                <c:pt idx="524">
                  <c:v>9.3167787999999996E-4</c:v>
                </c:pt>
                <c:pt idx="525">
                  <c:v>8.9639296000000005E-4</c:v>
                </c:pt>
                <c:pt idx="526">
                  <c:v>8.2063416E-4</c:v>
                </c:pt>
                <c:pt idx="527">
                  <c:v>7.0154752000000005E-4</c:v>
                </c:pt>
                <c:pt idx="528">
                  <c:v>5.5495930000000005E-4</c:v>
                </c:pt>
                <c:pt idx="529">
                  <c:v>4.1952743999999997E-4</c:v>
                </c:pt>
                <c:pt idx="530">
                  <c:v>3.2249387999999998E-4</c:v>
                </c:pt>
                <c:pt idx="531">
                  <c:v>2.7631211999999997E-4</c:v>
                </c:pt>
                <c:pt idx="532">
                  <c:v>2.9136010000000004E-4</c:v>
                </c:pt>
                <c:pt idx="533">
                  <c:v>3.6141106000000004E-4</c:v>
                </c:pt>
                <c:pt idx="534">
                  <c:v>4.7141701999999994E-4</c:v>
                </c:pt>
                <c:pt idx="535">
                  <c:v>6.0062213999999997E-4</c:v>
                </c:pt>
                <c:pt idx="536">
                  <c:v>7.1166589999999998E-4</c:v>
                </c:pt>
                <c:pt idx="537">
                  <c:v>7.7549011999999994E-4</c:v>
                </c:pt>
                <c:pt idx="538">
                  <c:v>7.8457080000000001E-4</c:v>
                </c:pt>
                <c:pt idx="539">
                  <c:v>7.4513470000000007E-4</c:v>
                </c:pt>
                <c:pt idx="540">
                  <c:v>6.7975380000000001E-4</c:v>
                </c:pt>
                <c:pt idx="541">
                  <c:v>6.2319411999999994E-4</c:v>
                </c:pt>
                <c:pt idx="542">
                  <c:v>5.9024421999999996E-4</c:v>
                </c:pt>
                <c:pt idx="543">
                  <c:v>5.8323912E-4</c:v>
                </c:pt>
                <c:pt idx="544">
                  <c:v>5.9180090000000006E-4</c:v>
                </c:pt>
                <c:pt idx="545">
                  <c:v>6.0010323999999996E-4</c:v>
                </c:pt>
                <c:pt idx="546">
                  <c:v>6.0036269999999992E-4</c:v>
                </c:pt>
                <c:pt idx="547">
                  <c:v>5.9802765999999986E-4</c:v>
                </c:pt>
                <c:pt idx="548">
                  <c:v>6.0788667999999986E-4</c:v>
                </c:pt>
                <c:pt idx="549">
                  <c:v>6.3590706000000009E-4</c:v>
                </c:pt>
                <c:pt idx="550">
                  <c:v>6.6989473999999995E-4</c:v>
                </c:pt>
                <c:pt idx="551">
                  <c:v>6.8598051999999997E-4</c:v>
                </c:pt>
                <c:pt idx="552">
                  <c:v>6.6314909999999996E-4</c:v>
                </c:pt>
                <c:pt idx="553">
                  <c:v>5.8687140000000001E-4</c:v>
                </c:pt>
                <c:pt idx="554">
                  <c:v>4.8231386000000003E-4</c:v>
                </c:pt>
                <c:pt idx="555">
                  <c:v>3.9825269999999995E-4</c:v>
                </c:pt>
                <c:pt idx="556">
                  <c:v>3.7542126000000001E-4</c:v>
                </c:pt>
                <c:pt idx="557">
                  <c:v>4.3405652000000003E-4</c:v>
                </c:pt>
                <c:pt idx="558">
                  <c:v>5.6533720000000003E-4</c:v>
                </c:pt>
                <c:pt idx="559">
                  <c:v>7.1918985999999999E-4</c:v>
                </c:pt>
                <c:pt idx="560">
                  <c:v>8.3723870000000004E-4</c:v>
                </c:pt>
                <c:pt idx="561">
                  <c:v>8.9587396000000001E-4</c:v>
                </c:pt>
                <c:pt idx="562">
                  <c:v>9.0858689999999995E-4</c:v>
                </c:pt>
                <c:pt idx="563">
                  <c:v>9.2830498000000001E-4</c:v>
                </c:pt>
                <c:pt idx="564">
                  <c:v>1.0063987800000001E-3</c:v>
                </c:pt>
                <c:pt idx="565">
                  <c:v>1.1631053999999999E-3</c:v>
                </c:pt>
                <c:pt idx="566">
                  <c:v>1.3688477600000001E-3</c:v>
                </c:pt>
                <c:pt idx="567">
                  <c:v>1.5574664000000001E-3</c:v>
                </c:pt>
                <c:pt idx="568">
                  <c:v>1.6620240000000002E-3</c:v>
                </c:pt>
                <c:pt idx="569">
                  <c:v>1.6656563999999999E-3</c:v>
                </c:pt>
                <c:pt idx="570">
                  <c:v>1.5956054000000001E-3</c:v>
                </c:pt>
                <c:pt idx="571">
                  <c:v>1.4936422000000002E-3</c:v>
                </c:pt>
                <c:pt idx="572">
                  <c:v>1.4010194000000002E-3</c:v>
                </c:pt>
                <c:pt idx="573">
                  <c:v>1.3309684E-3</c:v>
                </c:pt>
                <c:pt idx="574">
                  <c:v>1.2728520000000001E-3</c:v>
                </c:pt>
                <c:pt idx="575">
                  <c:v>1.2194057999999999E-3</c:v>
                </c:pt>
                <c:pt idx="576">
                  <c:v>1.1742618000000001E-3</c:v>
                </c:pt>
                <c:pt idx="577">
                  <c:v>1.1369011999999999E-3</c:v>
                </c:pt>
                <c:pt idx="578">
                  <c:v>1.1081023999999998E-3</c:v>
                </c:pt>
                <c:pt idx="579">
                  <c:v>1.0873466000000001E-3</c:v>
                </c:pt>
                <c:pt idx="580">
                  <c:v>1.0624395200000002E-3</c:v>
                </c:pt>
                <c:pt idx="581">
                  <c:v>1.0305275E-3</c:v>
                </c:pt>
                <c:pt idx="582">
                  <c:v>1.0038043599999999E-3</c:v>
                </c:pt>
                <c:pt idx="583">
                  <c:v>9.7811904000000001E-4</c:v>
                </c:pt>
                <c:pt idx="584">
                  <c:v>9.4594741999999999E-4</c:v>
                </c:pt>
                <c:pt idx="585">
                  <c:v>9.1818648000000001E-4</c:v>
                </c:pt>
                <c:pt idx="586">
                  <c:v>9.0573298000000001E-4</c:v>
                </c:pt>
                <c:pt idx="587">
                  <c:v>9.0988412000000008E-4</c:v>
                </c:pt>
                <c:pt idx="588">
                  <c:v>9.3531004000000013E-4</c:v>
                </c:pt>
                <c:pt idx="589">
                  <c:v>9.6436826E-4</c:v>
                </c:pt>
                <c:pt idx="590">
                  <c:v>9.6540606000000001E-4</c:v>
                </c:pt>
                <c:pt idx="591">
                  <c:v>9.1585148000000011E-4</c:v>
                </c:pt>
                <c:pt idx="592">
                  <c:v>8.1959630000000001E-4</c:v>
                </c:pt>
                <c:pt idx="593">
                  <c:v>7.0725529999999994E-4</c:v>
                </c:pt>
                <c:pt idx="594">
                  <c:v>6.2034017999999997E-4</c:v>
                </c:pt>
                <c:pt idx="595">
                  <c:v>5.728612000000001E-4</c:v>
                </c:pt>
                <c:pt idx="596">
                  <c:v>5.5729432000000008E-4</c:v>
                </c:pt>
                <c:pt idx="597">
                  <c:v>5.5833211999999999E-4</c:v>
                </c:pt>
              </c:numCache>
            </c:numRef>
          </c:val>
          <c:smooth val="0"/>
        </c:ser>
        <c:ser>
          <c:idx val="28"/>
          <c:order val="27"/>
          <c:marker>
            <c:symbol val="none"/>
          </c:marker>
          <c:val>
            <c:numRef>
              <c:f>Sheet1!$EG$2:$EG$599</c:f>
              <c:numCache>
                <c:formatCode>0.00E+00</c:formatCode>
                <c:ptCount val="598"/>
                <c:pt idx="0">
                  <c:v>9.7682169999999992E-4</c:v>
                </c:pt>
                <c:pt idx="1">
                  <c:v>8.9509560000000004E-4</c:v>
                </c:pt>
                <c:pt idx="2">
                  <c:v>7.9027860000000004E-4</c:v>
                </c:pt>
                <c:pt idx="3">
                  <c:v>6.8260768000000011E-4</c:v>
                </c:pt>
                <c:pt idx="4">
                  <c:v>5.6144545999999994E-4</c:v>
                </c:pt>
                <c:pt idx="5">
                  <c:v>4.4287771999999999E-4</c:v>
                </c:pt>
                <c:pt idx="6">
                  <c:v>3.3780128000000001E-4</c:v>
                </c:pt>
                <c:pt idx="7">
                  <c:v>2.5296177999999998E-4</c:v>
                </c:pt>
                <c:pt idx="8">
                  <c:v>1.935482E-4</c:v>
                </c:pt>
                <c:pt idx="9">
                  <c:v>1.5437155599999999E-4</c:v>
                </c:pt>
                <c:pt idx="10">
                  <c:v>1.30761792E-4</c:v>
                </c:pt>
                <c:pt idx="11">
                  <c:v>1.29464552E-4</c:v>
                </c:pt>
                <c:pt idx="12">
                  <c:v>1.52555432E-4</c:v>
                </c:pt>
                <c:pt idx="13">
                  <c:v>2.0781785200000002E-4</c:v>
                </c:pt>
                <c:pt idx="14">
                  <c:v>2.8565225599999996E-4</c:v>
                </c:pt>
                <c:pt idx="15">
                  <c:v>3.6218941999999996E-4</c:v>
                </c:pt>
                <c:pt idx="16">
                  <c:v>4.2134356000000001E-4</c:v>
                </c:pt>
                <c:pt idx="17">
                  <c:v>4.5299622000000004E-4</c:v>
                </c:pt>
                <c:pt idx="18">
                  <c:v>4.5766627999999998E-4</c:v>
                </c:pt>
                <c:pt idx="19">
                  <c:v>4.6467138000000005E-4</c:v>
                </c:pt>
                <c:pt idx="20">
                  <c:v>4.8309218000000006E-4</c:v>
                </c:pt>
                <c:pt idx="21">
                  <c:v>4.9684293999999998E-4</c:v>
                </c:pt>
                <c:pt idx="22">
                  <c:v>5.0384803999999994E-4</c:v>
                </c:pt>
                <c:pt idx="23">
                  <c:v>4.9969688000000006E-4</c:v>
                </c:pt>
                <c:pt idx="24">
                  <c:v>4.7790324000000003E-4</c:v>
                </c:pt>
                <c:pt idx="25">
                  <c:v>4.5818520000000002E-4</c:v>
                </c:pt>
                <c:pt idx="26">
                  <c:v>4.6155802000000002E-4</c:v>
                </c:pt>
                <c:pt idx="27">
                  <c:v>4.9191344000000005E-4</c:v>
                </c:pt>
                <c:pt idx="28">
                  <c:v>5.4302470000000005E-4</c:v>
                </c:pt>
                <c:pt idx="29">
                  <c:v>6.0944340000000001E-4</c:v>
                </c:pt>
                <c:pt idx="30">
                  <c:v>6.8649946000000003E-4</c:v>
                </c:pt>
                <c:pt idx="31">
                  <c:v>7.6459329999999993E-4</c:v>
                </c:pt>
                <c:pt idx="32">
                  <c:v>8.2945529999999999E-4</c:v>
                </c:pt>
                <c:pt idx="33">
                  <c:v>8.7070752000000006E-4</c:v>
                </c:pt>
                <c:pt idx="34">
                  <c:v>8.7615592E-4</c:v>
                </c:pt>
                <c:pt idx="35">
                  <c:v>8.3983319999999997E-4</c:v>
                </c:pt>
                <c:pt idx="36">
                  <c:v>7.8067906000000003E-4</c:v>
                </c:pt>
                <c:pt idx="37">
                  <c:v>7.3086504000000009E-4</c:v>
                </c:pt>
                <c:pt idx="38">
                  <c:v>7.1477926000000007E-4</c:v>
                </c:pt>
                <c:pt idx="39">
                  <c:v>7.3942682000000003E-4</c:v>
                </c:pt>
                <c:pt idx="40">
                  <c:v>8.0532659999999997E-4</c:v>
                </c:pt>
                <c:pt idx="41">
                  <c:v>8.9405778E-4</c:v>
                </c:pt>
                <c:pt idx="42">
                  <c:v>9.866807E-4</c:v>
                </c:pt>
                <c:pt idx="43">
                  <c:v>1.0813792399999998E-3</c:v>
                </c:pt>
                <c:pt idx="44">
                  <c:v>1.1693320599999999E-3</c:v>
                </c:pt>
                <c:pt idx="45">
                  <c:v>1.2287455999999998E-3</c:v>
                </c:pt>
                <c:pt idx="46">
                  <c:v>1.2450908E-3</c:v>
                </c:pt>
                <c:pt idx="47">
                  <c:v>1.1981307199999999E-3</c:v>
                </c:pt>
                <c:pt idx="48">
                  <c:v>1.0813791E-3</c:v>
                </c:pt>
                <c:pt idx="49">
                  <c:v>9.267481399999999E-4</c:v>
                </c:pt>
                <c:pt idx="50">
                  <c:v>7.7678725999999997E-4</c:v>
                </c:pt>
                <c:pt idx="51">
                  <c:v>6.7430535999999991E-4</c:v>
                </c:pt>
                <c:pt idx="52">
                  <c:v>6.4265269999999998E-4</c:v>
                </c:pt>
                <c:pt idx="53">
                  <c:v>6.5718180000000001E-4</c:v>
                </c:pt>
                <c:pt idx="54">
                  <c:v>6.8546163999999999E-4</c:v>
                </c:pt>
                <c:pt idx="55">
                  <c:v>7.056985799999999E-4</c:v>
                </c:pt>
                <c:pt idx="56">
                  <c:v>7.0673637999999991E-4</c:v>
                </c:pt>
                <c:pt idx="57">
                  <c:v>7.0803362000000007E-4</c:v>
                </c:pt>
                <c:pt idx="58">
                  <c:v>7.4357800000000006E-4</c:v>
                </c:pt>
                <c:pt idx="59">
                  <c:v>8.1726131999999992E-4</c:v>
                </c:pt>
                <c:pt idx="60">
                  <c:v>9.1299765999999988E-4</c:v>
                </c:pt>
                <c:pt idx="61">
                  <c:v>1.00432336E-3</c:v>
                </c:pt>
                <c:pt idx="62">
                  <c:v>1.05802906E-3</c:v>
                </c:pt>
                <c:pt idx="63">
                  <c:v>1.0746338E-3</c:v>
                </c:pt>
                <c:pt idx="64">
                  <c:v>1.075931E-3</c:v>
                </c:pt>
                <c:pt idx="65">
                  <c:v>1.0798226E-3</c:v>
                </c:pt>
                <c:pt idx="66">
                  <c:v>1.1003190000000002E-3</c:v>
                </c:pt>
                <c:pt idx="67">
                  <c:v>1.1457224000000002E-3</c:v>
                </c:pt>
                <c:pt idx="68">
                  <c:v>1.1942392E-3</c:v>
                </c:pt>
                <c:pt idx="69">
                  <c:v>1.2222596000000001E-3</c:v>
                </c:pt>
                <c:pt idx="70">
                  <c:v>1.2287458000000001E-3</c:v>
                </c:pt>
                <c:pt idx="71">
                  <c:v>1.2028010000000003E-3</c:v>
                </c:pt>
                <c:pt idx="72">
                  <c:v>1.1423496600000002E-3</c:v>
                </c:pt>
                <c:pt idx="73">
                  <c:v>1.0722986000000002E-3</c:v>
                </c:pt>
                <c:pt idx="74">
                  <c:v>1.0240412000000001E-3</c:v>
                </c:pt>
                <c:pt idx="75">
                  <c:v>1.0115878E-3</c:v>
                </c:pt>
                <c:pt idx="76">
                  <c:v>1.0520616E-3</c:v>
                </c:pt>
                <c:pt idx="77">
                  <c:v>1.1301555399999999E-3</c:v>
                </c:pt>
                <c:pt idx="78">
                  <c:v>1.2033197999999998E-3</c:v>
                </c:pt>
                <c:pt idx="79">
                  <c:v>1.2373074000000001E-3</c:v>
                </c:pt>
                <c:pt idx="80">
                  <c:v>1.2121409400000002E-3</c:v>
                </c:pt>
                <c:pt idx="81">
                  <c:v>1.1306743400000001E-3</c:v>
                </c:pt>
                <c:pt idx="82">
                  <c:v>1.0266356000000001E-3</c:v>
                </c:pt>
                <c:pt idx="83">
                  <c:v>9.3479107999999993E-4</c:v>
                </c:pt>
                <c:pt idx="84">
                  <c:v>8.6992918000000001E-4</c:v>
                </c:pt>
                <c:pt idx="85">
                  <c:v>8.3931430000000007E-4</c:v>
                </c:pt>
                <c:pt idx="86">
                  <c:v>8.2400685999999988E-4</c:v>
                </c:pt>
                <c:pt idx="87">
                  <c:v>7.9676482000000002E-4</c:v>
                </c:pt>
                <c:pt idx="88">
                  <c:v>7.3916736000000007E-4</c:v>
                </c:pt>
                <c:pt idx="89">
                  <c:v>6.4862000000000003E-4</c:v>
                </c:pt>
                <c:pt idx="90">
                  <c:v>5.4146798E-4</c:v>
                </c:pt>
                <c:pt idx="91">
                  <c:v>4.5455289999999998E-4</c:v>
                </c:pt>
                <c:pt idx="92">
                  <c:v>4.2367857999999994E-4</c:v>
                </c:pt>
                <c:pt idx="93">
                  <c:v>4.6648749999999998E-4</c:v>
                </c:pt>
                <c:pt idx="94">
                  <c:v>5.6741277999999991E-4</c:v>
                </c:pt>
                <c:pt idx="95">
                  <c:v>6.9168837999999998E-4</c:v>
                </c:pt>
                <c:pt idx="96">
                  <c:v>8.0325101999999986E-4</c:v>
                </c:pt>
                <c:pt idx="97">
                  <c:v>8.6577799999999999E-4</c:v>
                </c:pt>
                <c:pt idx="98">
                  <c:v>8.7408034E-4</c:v>
                </c:pt>
                <c:pt idx="99">
                  <c:v>8.5202726000000004E-4</c:v>
                </c:pt>
                <c:pt idx="100">
                  <c:v>8.167423200000001E-4</c:v>
                </c:pt>
                <c:pt idx="101">
                  <c:v>7.7782511999999995E-4</c:v>
                </c:pt>
                <c:pt idx="102">
                  <c:v>7.4461577999999993E-4</c:v>
                </c:pt>
                <c:pt idx="103">
                  <c:v>7.0751471999999996E-4</c:v>
                </c:pt>
                <c:pt idx="104">
                  <c:v>6.6574357999999996E-4</c:v>
                </c:pt>
                <c:pt idx="105">
                  <c:v>6.2734527999999993E-4</c:v>
                </c:pt>
                <c:pt idx="106">
                  <c:v>5.9439537999999995E-4</c:v>
                </c:pt>
                <c:pt idx="107">
                  <c:v>5.6871001999999997E-4</c:v>
                </c:pt>
                <c:pt idx="108">
                  <c:v>5.4094907999999999E-4</c:v>
                </c:pt>
                <c:pt idx="109">
                  <c:v>4.9891850000000006E-4</c:v>
                </c:pt>
                <c:pt idx="110">
                  <c:v>4.4469386000000005E-4</c:v>
                </c:pt>
                <c:pt idx="111">
                  <c:v>3.8839364000000005E-4</c:v>
                </c:pt>
                <c:pt idx="112">
                  <c:v>3.4558472000000001E-4</c:v>
                </c:pt>
                <c:pt idx="113">
                  <c:v>3.3780128000000001E-4</c:v>
                </c:pt>
                <c:pt idx="114">
                  <c:v>3.632272E-4</c:v>
                </c:pt>
                <c:pt idx="115">
                  <c:v>4.0577668000000005E-4</c:v>
                </c:pt>
                <c:pt idx="116">
                  <c:v>4.5766630000000001E-4</c:v>
                </c:pt>
                <c:pt idx="117">
                  <c:v>5.0281026000000006E-4</c:v>
                </c:pt>
                <c:pt idx="118">
                  <c:v>5.3005229999999993E-4</c:v>
                </c:pt>
                <c:pt idx="119">
                  <c:v>5.4094910000000002E-4</c:v>
                </c:pt>
                <c:pt idx="120">
                  <c:v>5.3446289999999996E-4</c:v>
                </c:pt>
                <c:pt idx="121">
                  <c:v>5.0099409999999997E-4</c:v>
                </c:pt>
                <c:pt idx="122">
                  <c:v>4.4832613999999996E-4</c:v>
                </c:pt>
                <c:pt idx="123">
                  <c:v>3.8605861999999996E-4</c:v>
                </c:pt>
                <c:pt idx="124">
                  <c:v>3.1756435999999997E-4</c:v>
                </c:pt>
                <c:pt idx="125">
                  <c:v>2.4621615999999996E-4</c:v>
                </c:pt>
                <c:pt idx="126">
                  <c:v>1.78759676E-4</c:v>
                </c:pt>
                <c:pt idx="127">
                  <c:v>1.3050235200000001E-4</c:v>
                </c:pt>
                <c:pt idx="128">
                  <c:v>1.1830829200000001E-4</c:v>
                </c:pt>
                <c:pt idx="129">
                  <c:v>1.4918259199999997E-4</c:v>
                </c:pt>
                <c:pt idx="130">
                  <c:v>2.21568592E-4</c:v>
                </c:pt>
                <c:pt idx="131">
                  <c:v>3.1756435599999998E-4</c:v>
                </c:pt>
                <c:pt idx="132">
                  <c:v>3.9410151999999998E-4</c:v>
                </c:pt>
                <c:pt idx="133">
                  <c:v>4.2497584000000002E-4</c:v>
                </c:pt>
                <c:pt idx="134">
                  <c:v>4.0837117999999997E-4</c:v>
                </c:pt>
                <c:pt idx="135">
                  <c:v>3.6063273999999997E-4</c:v>
                </c:pt>
                <c:pt idx="136">
                  <c:v>3.1393209999999998E-4</c:v>
                </c:pt>
                <c:pt idx="137">
                  <c:v>3.0277584000000003E-4</c:v>
                </c:pt>
                <c:pt idx="138">
                  <c:v>3.3520684000000001E-4</c:v>
                </c:pt>
                <c:pt idx="139">
                  <c:v>3.9358264E-4</c:v>
                </c:pt>
                <c:pt idx="140">
                  <c:v>4.5143954E-4</c:v>
                </c:pt>
                <c:pt idx="141">
                  <c:v>4.9347011999999993E-4</c:v>
                </c:pt>
                <c:pt idx="142">
                  <c:v>5.150043E-4</c:v>
                </c:pt>
                <c:pt idx="143">
                  <c:v>5.2979284000000007E-4</c:v>
                </c:pt>
                <c:pt idx="144">
                  <c:v>5.718234199999999E-4</c:v>
                </c:pt>
                <c:pt idx="145">
                  <c:v>6.6288967999999994E-4</c:v>
                </c:pt>
                <c:pt idx="146">
                  <c:v>7.9365144000000001E-4</c:v>
                </c:pt>
                <c:pt idx="147">
                  <c:v>9.3245622000000012E-4</c:v>
                </c:pt>
                <c:pt idx="148">
                  <c:v>1.0289708600000002E-3</c:v>
                </c:pt>
                <c:pt idx="149">
                  <c:v>1.0320842199999999E-3</c:v>
                </c:pt>
                <c:pt idx="150">
                  <c:v>9.2700778000000001E-4</c:v>
                </c:pt>
                <c:pt idx="151">
                  <c:v>7.4721034000000005E-4</c:v>
                </c:pt>
                <c:pt idx="152">
                  <c:v>5.5184590000000001E-4</c:v>
                </c:pt>
                <c:pt idx="153">
                  <c:v>4.0940895999999995E-4</c:v>
                </c:pt>
                <c:pt idx="154">
                  <c:v>3.6582170000000003E-4</c:v>
                </c:pt>
                <c:pt idx="155">
                  <c:v>4.1719240000000007E-4</c:v>
                </c:pt>
                <c:pt idx="156">
                  <c:v>5.1889602000000006E-4</c:v>
                </c:pt>
                <c:pt idx="157">
                  <c:v>6.2189687999999999E-4</c:v>
                </c:pt>
                <c:pt idx="158">
                  <c:v>6.8753721999999999E-4</c:v>
                </c:pt>
                <c:pt idx="159">
                  <c:v>7.0492024000000006E-4</c:v>
                </c:pt>
                <c:pt idx="160">
                  <c:v>6.9350452000000004E-4</c:v>
                </c:pt>
                <c:pt idx="161">
                  <c:v>6.7248923999999998E-4</c:v>
                </c:pt>
                <c:pt idx="162">
                  <c:v>6.5796014000000006E-4</c:v>
                </c:pt>
                <c:pt idx="163">
                  <c:v>6.6211132000000008E-4</c:v>
                </c:pt>
                <c:pt idx="164">
                  <c:v>6.8675888000000005E-4</c:v>
                </c:pt>
                <c:pt idx="165">
                  <c:v>7.2282216000000004E-4</c:v>
                </c:pt>
                <c:pt idx="166">
                  <c:v>7.6978224000000001E-4</c:v>
                </c:pt>
                <c:pt idx="167">
                  <c:v>8.1570454000000001E-4</c:v>
                </c:pt>
                <c:pt idx="168">
                  <c:v>8.4061154000000002E-4</c:v>
                </c:pt>
                <c:pt idx="169">
                  <c:v>8.3775762000000008E-4</c:v>
                </c:pt>
                <c:pt idx="170">
                  <c:v>8.1051558E-4</c:v>
                </c:pt>
                <c:pt idx="171">
                  <c:v>7.6173935999999996E-4</c:v>
                </c:pt>
                <c:pt idx="172">
                  <c:v>7.1114699999999986E-4</c:v>
                </c:pt>
                <c:pt idx="173">
                  <c:v>6.78716E-4</c:v>
                </c:pt>
                <c:pt idx="174">
                  <c:v>6.6159242000000007E-4</c:v>
                </c:pt>
                <c:pt idx="175">
                  <c:v>6.566629E-4</c:v>
                </c:pt>
                <c:pt idx="176">
                  <c:v>6.6652192000000001E-4</c:v>
                </c:pt>
                <c:pt idx="177">
                  <c:v>6.8987224000000003E-4</c:v>
                </c:pt>
                <c:pt idx="178">
                  <c:v>7.2256268000000005E-4</c:v>
                </c:pt>
                <c:pt idx="179">
                  <c:v>7.6199877999999998E-4</c:v>
                </c:pt>
                <c:pt idx="180">
                  <c:v>7.9391089999999997E-4</c:v>
                </c:pt>
                <c:pt idx="181">
                  <c:v>8.1207225999999999E-4</c:v>
                </c:pt>
                <c:pt idx="182">
                  <c:v>8.2193127999999999E-4</c:v>
                </c:pt>
                <c:pt idx="183">
                  <c:v>8.4035210000000008E-4</c:v>
                </c:pt>
                <c:pt idx="184">
                  <c:v>8.8316111999999988E-4</c:v>
                </c:pt>
                <c:pt idx="185">
                  <c:v>9.4983918E-4</c:v>
                </c:pt>
                <c:pt idx="186">
                  <c:v>1.0149606400000001E-3</c:v>
                </c:pt>
                <c:pt idx="187">
                  <c:v>1.0520617E-3</c:v>
                </c:pt>
                <c:pt idx="188">
                  <c:v>1.03597592E-3</c:v>
                </c:pt>
                <c:pt idx="189">
                  <c:v>9.4646626000000002E-4</c:v>
                </c:pt>
                <c:pt idx="190">
                  <c:v>8.0584552E-4</c:v>
                </c:pt>
                <c:pt idx="191">
                  <c:v>6.5147394E-4</c:v>
                </c:pt>
                <c:pt idx="192">
                  <c:v>4.9684293999999998E-4</c:v>
                </c:pt>
                <c:pt idx="193">
                  <c:v>3.5985439999999997E-4</c:v>
                </c:pt>
                <c:pt idx="194">
                  <c:v>2.6437754E-4</c:v>
                </c:pt>
                <c:pt idx="195">
                  <c:v>1.961427E-4</c:v>
                </c:pt>
                <c:pt idx="196">
                  <c:v>1.5022040000000001E-4</c:v>
                </c:pt>
                <c:pt idx="197">
                  <c:v>1.4762592000000001E-4</c:v>
                </c:pt>
                <c:pt idx="198">
                  <c:v>1.7901912E-4</c:v>
                </c:pt>
                <c:pt idx="199">
                  <c:v>2.3324373999999997E-4</c:v>
                </c:pt>
                <c:pt idx="200">
                  <c:v>3.1963994000000002E-4</c:v>
                </c:pt>
                <c:pt idx="201">
                  <c:v>4.1952743999999997E-4</c:v>
                </c:pt>
                <c:pt idx="202">
                  <c:v>5.0384803999999994E-4</c:v>
                </c:pt>
                <c:pt idx="203">
                  <c:v>5.7597458E-4</c:v>
                </c:pt>
                <c:pt idx="204">
                  <c:v>6.2864254000000001E-4</c:v>
                </c:pt>
                <c:pt idx="205">
                  <c:v>6.405771399999999E-4</c:v>
                </c:pt>
                <c:pt idx="206">
                  <c:v>6.0632999999999998E-4</c:v>
                </c:pt>
                <c:pt idx="207">
                  <c:v>5.1967436E-4</c:v>
                </c:pt>
                <c:pt idx="208">
                  <c:v>3.84242508E-4</c:v>
                </c:pt>
                <c:pt idx="209">
                  <c:v>2.4258388799999999E-4</c:v>
                </c:pt>
                <c:pt idx="210">
                  <c:v>1.55668808E-4</c:v>
                </c:pt>
                <c:pt idx="211">
                  <c:v>1.54890468E-4</c:v>
                </c:pt>
                <c:pt idx="212">
                  <c:v>2.4414058799999999E-4</c:v>
                </c:pt>
                <c:pt idx="213">
                  <c:v>4.0214442000000001E-4</c:v>
                </c:pt>
                <c:pt idx="214">
                  <c:v>5.8272023999999991E-4</c:v>
                </c:pt>
                <c:pt idx="215">
                  <c:v>7.5110189999999988E-4</c:v>
                </c:pt>
                <c:pt idx="216">
                  <c:v>8.9665216000000007E-4</c:v>
                </c:pt>
                <c:pt idx="217">
                  <c:v>1.0071771E-3</c:v>
                </c:pt>
                <c:pt idx="218">
                  <c:v>1.0704824599999999E-3</c:v>
                </c:pt>
                <c:pt idx="219">
                  <c:v>1.0842332000000001E-3</c:v>
                </c:pt>
                <c:pt idx="220">
                  <c:v>1.03571652E-3</c:v>
                </c:pt>
                <c:pt idx="221">
                  <c:v>9.3505075999999999E-4</c:v>
                </c:pt>
                <c:pt idx="222">
                  <c:v>8.2867697999999997E-4</c:v>
                </c:pt>
                <c:pt idx="223">
                  <c:v>7.5058307999999998E-4</c:v>
                </c:pt>
                <c:pt idx="224">
                  <c:v>7.1296312000000001E-4</c:v>
                </c:pt>
                <c:pt idx="225">
                  <c:v>7.1348202000000012E-4</c:v>
                </c:pt>
                <c:pt idx="226">
                  <c:v>7.2878943999999985E-4</c:v>
                </c:pt>
                <c:pt idx="227">
                  <c:v>7.2930833999999996E-4</c:v>
                </c:pt>
                <c:pt idx="228">
                  <c:v>7.0284465999999996E-4</c:v>
                </c:pt>
                <c:pt idx="229">
                  <c:v>6.5225229999999997E-4</c:v>
                </c:pt>
                <c:pt idx="230">
                  <c:v>5.8972531999999995E-4</c:v>
                </c:pt>
                <c:pt idx="231">
                  <c:v>5.4795419999999998E-4</c:v>
                </c:pt>
                <c:pt idx="232">
                  <c:v>5.6352107999999999E-4</c:v>
                </c:pt>
                <c:pt idx="233">
                  <c:v>6.5147385999999999E-4</c:v>
                </c:pt>
                <c:pt idx="234">
                  <c:v>7.8483017999999986E-4</c:v>
                </c:pt>
                <c:pt idx="235">
                  <c:v>9.1611093999999986E-4</c:v>
                </c:pt>
                <c:pt idx="236">
                  <c:v>9.8642134000000007E-4</c:v>
                </c:pt>
                <c:pt idx="237">
                  <c:v>9.5840096000000005E-4</c:v>
                </c:pt>
                <c:pt idx="238">
                  <c:v>8.4554116000000001E-4</c:v>
                </c:pt>
                <c:pt idx="239">
                  <c:v>6.9843409999999998E-4</c:v>
                </c:pt>
                <c:pt idx="240">
                  <c:v>5.7519623999999995E-4</c:v>
                </c:pt>
                <c:pt idx="241">
                  <c:v>5.1604210000000001E-4</c:v>
                </c:pt>
                <c:pt idx="242">
                  <c:v>5.2304719999999997E-4</c:v>
                </c:pt>
                <c:pt idx="243">
                  <c:v>5.6663446E-4</c:v>
                </c:pt>
                <c:pt idx="244">
                  <c:v>6.1567011999999997E-4</c:v>
                </c:pt>
                <c:pt idx="245">
                  <c:v>6.4913890000000004E-4</c:v>
                </c:pt>
                <c:pt idx="246">
                  <c:v>6.6496524000000002E-4</c:v>
                </c:pt>
                <c:pt idx="247">
                  <c:v>6.6885696000000007E-4</c:v>
                </c:pt>
                <c:pt idx="248">
                  <c:v>6.6678137999999997E-4</c:v>
                </c:pt>
                <c:pt idx="249">
                  <c:v>6.6366799999999996E-4</c:v>
                </c:pt>
                <c:pt idx="250">
                  <c:v>6.5718180000000001E-4</c:v>
                </c:pt>
                <c:pt idx="251">
                  <c:v>6.4343104000000003E-4</c:v>
                </c:pt>
                <c:pt idx="252">
                  <c:v>6.2423188E-4</c:v>
                </c:pt>
                <c:pt idx="253">
                  <c:v>6.0399493999999999E-4</c:v>
                </c:pt>
                <c:pt idx="254">
                  <c:v>5.9698986000000006E-4</c:v>
                </c:pt>
                <c:pt idx="255">
                  <c:v>6.2111851999999991E-4</c:v>
                </c:pt>
                <c:pt idx="256">
                  <c:v>6.7819708000000007E-4</c:v>
                </c:pt>
                <c:pt idx="257">
                  <c:v>7.6666879999999992E-4</c:v>
                </c:pt>
                <c:pt idx="258">
                  <c:v>8.7408026E-4</c:v>
                </c:pt>
                <c:pt idx="259">
                  <c:v>9.6488711999999995E-4</c:v>
                </c:pt>
                <c:pt idx="260">
                  <c:v>1.0191117399999999E-3</c:v>
                </c:pt>
                <c:pt idx="261">
                  <c:v>1.0341597399999999E-3</c:v>
                </c:pt>
                <c:pt idx="262">
                  <c:v>1.01573898E-3</c:v>
                </c:pt>
                <c:pt idx="263">
                  <c:v>9.9628037999999978E-4</c:v>
                </c:pt>
                <c:pt idx="264">
                  <c:v>1.0258573799999998E-3</c:v>
                </c:pt>
                <c:pt idx="265">
                  <c:v>1.13352838E-3</c:v>
                </c:pt>
                <c:pt idx="266">
                  <c:v>1.3229254399999999E-3</c:v>
                </c:pt>
                <c:pt idx="267">
                  <c:v>1.56992E-3</c:v>
                </c:pt>
                <c:pt idx="268">
                  <c:v>1.8298870000000001E-3</c:v>
                </c:pt>
                <c:pt idx="269">
                  <c:v>2.0659846000000001E-3</c:v>
                </c:pt>
                <c:pt idx="270">
                  <c:v>2.2714674000000002E-3</c:v>
                </c:pt>
                <c:pt idx="271">
                  <c:v>2.4746152E-3</c:v>
                </c:pt>
                <c:pt idx="272">
                  <c:v>2.7013727999999999E-3</c:v>
                </c:pt>
                <c:pt idx="273">
                  <c:v>2.9558912000000001E-3</c:v>
                </c:pt>
                <c:pt idx="274">
                  <c:v>3.2293494E-3</c:v>
                </c:pt>
                <c:pt idx="275">
                  <c:v>3.5085153999999999E-3</c:v>
                </c:pt>
                <c:pt idx="276">
                  <c:v>3.7713362000000002E-3</c:v>
                </c:pt>
                <c:pt idx="277">
                  <c:v>4.0113255999999998E-3</c:v>
                </c:pt>
                <c:pt idx="278">
                  <c:v>4.2458665999999994E-3</c:v>
                </c:pt>
                <c:pt idx="279">
                  <c:v>4.4933799999999999E-3</c:v>
                </c:pt>
                <c:pt idx="280">
                  <c:v>4.7556819999999998E-3</c:v>
                </c:pt>
                <c:pt idx="281">
                  <c:v>5.0343292000000006E-3</c:v>
                </c:pt>
                <c:pt idx="282">
                  <c:v>5.3225757999999998E-3</c:v>
                </c:pt>
                <c:pt idx="283">
                  <c:v>5.5921421999999997E-3</c:v>
                </c:pt>
                <c:pt idx="284">
                  <c:v>5.8204566000000001E-3</c:v>
                </c:pt>
                <c:pt idx="285">
                  <c:v>5.9992161999999991E-3</c:v>
                </c:pt>
                <c:pt idx="286">
                  <c:v>6.1279024000000003E-3</c:v>
                </c:pt>
                <c:pt idx="287">
                  <c:v>6.2233793999999995E-3</c:v>
                </c:pt>
                <c:pt idx="288">
                  <c:v>6.3071812000000003E-3</c:v>
                </c:pt>
                <c:pt idx="289">
                  <c:v>6.382421000000001E-3</c:v>
                </c:pt>
                <c:pt idx="290">
                  <c:v>6.4374239999999998E-3</c:v>
                </c:pt>
                <c:pt idx="291">
                  <c:v>6.4509151999999998E-3</c:v>
                </c:pt>
                <c:pt idx="292">
                  <c:v>6.4039550000000002E-3</c:v>
                </c:pt>
                <c:pt idx="293">
                  <c:v>6.2931706E-3</c:v>
                </c:pt>
                <c:pt idx="294">
                  <c:v>6.1260862000000003E-3</c:v>
                </c:pt>
                <c:pt idx="295">
                  <c:v>5.9252734000000001E-3</c:v>
                </c:pt>
                <c:pt idx="296">
                  <c:v>5.7153800000000008E-3</c:v>
                </c:pt>
                <c:pt idx="297">
                  <c:v>5.5013353999999997E-3</c:v>
                </c:pt>
                <c:pt idx="298">
                  <c:v>5.2857342000000003E-3</c:v>
                </c:pt>
                <c:pt idx="299">
                  <c:v>5.0833646000000001E-3</c:v>
                </c:pt>
                <c:pt idx="300">
                  <c:v>4.8900758000000001E-3</c:v>
                </c:pt>
                <c:pt idx="301">
                  <c:v>4.7071650000000001E-3</c:v>
                </c:pt>
                <c:pt idx="302">
                  <c:v>4.5463072000000004E-3</c:v>
                </c:pt>
                <c:pt idx="303">
                  <c:v>4.4017945999999999E-3</c:v>
                </c:pt>
                <c:pt idx="304">
                  <c:v>4.2463854000000002E-3</c:v>
                </c:pt>
                <c:pt idx="305">
                  <c:v>4.0624368000000003E-3</c:v>
                </c:pt>
                <c:pt idx="306">
                  <c:v>3.8286741999999999E-3</c:v>
                </c:pt>
                <c:pt idx="307">
                  <c:v>3.5419841999999998E-3</c:v>
                </c:pt>
                <c:pt idx="308">
                  <c:v>3.2399867999999997E-3</c:v>
                </c:pt>
                <c:pt idx="309">
                  <c:v>2.9665285999999997E-3</c:v>
                </c:pt>
                <c:pt idx="310">
                  <c:v>2.7457383999999999E-3</c:v>
                </c:pt>
                <c:pt idx="311">
                  <c:v>2.577616E-3</c:v>
                </c:pt>
                <c:pt idx="312">
                  <c:v>2.4452975999999997E-3</c:v>
                </c:pt>
                <c:pt idx="313">
                  <c:v>2.3142763999999998E-3</c:v>
                </c:pt>
                <c:pt idx="314">
                  <c:v>2.1767688000000002E-3</c:v>
                </c:pt>
                <c:pt idx="315">
                  <c:v>2.0514553999999999E-3</c:v>
                </c:pt>
                <c:pt idx="316">
                  <c:v>1.9518274000000003E-3</c:v>
                </c:pt>
                <c:pt idx="317">
                  <c:v>1.8708796E-3</c:v>
                </c:pt>
                <c:pt idx="318">
                  <c:v>1.7992718000000001E-3</c:v>
                </c:pt>
                <c:pt idx="319">
                  <c:v>1.7185835999999999E-3</c:v>
                </c:pt>
                <c:pt idx="320">
                  <c:v>1.6179178000000002E-3</c:v>
                </c:pt>
                <c:pt idx="321">
                  <c:v>1.514917E-3</c:v>
                </c:pt>
                <c:pt idx="322">
                  <c:v>1.4433092000000001E-3</c:v>
                </c:pt>
                <c:pt idx="323">
                  <c:v>1.4173643999999999E-3</c:v>
                </c:pt>
                <c:pt idx="324">
                  <c:v>1.4199587999999999E-3</c:v>
                </c:pt>
                <c:pt idx="325">
                  <c:v>1.4248882000000001E-3</c:v>
                </c:pt>
                <c:pt idx="326">
                  <c:v>1.4088023999999999E-3</c:v>
                </c:pt>
                <c:pt idx="327">
                  <c:v>1.3633989999999999E-3</c:v>
                </c:pt>
                <c:pt idx="328">
                  <c:v>1.3156605999999997E-3</c:v>
                </c:pt>
                <c:pt idx="329">
                  <c:v>1.3115094000000001E-3</c:v>
                </c:pt>
                <c:pt idx="330">
                  <c:v>1.3605452E-3</c:v>
                </c:pt>
                <c:pt idx="331">
                  <c:v>1.4609516E-3</c:v>
                </c:pt>
                <c:pt idx="332">
                  <c:v>1.5992374E-3</c:v>
                </c:pt>
                <c:pt idx="333">
                  <c:v>1.7346694E-3</c:v>
                </c:pt>
                <c:pt idx="334">
                  <c:v>1.8272924E-3</c:v>
                </c:pt>
                <c:pt idx="335">
                  <c:v>1.8586855999999999E-3</c:v>
                </c:pt>
                <c:pt idx="336">
                  <c:v>1.7958992E-3</c:v>
                </c:pt>
                <c:pt idx="337">
                  <c:v>1.6233663999999999E-3</c:v>
                </c:pt>
                <c:pt idx="338">
                  <c:v>1.3667722399999999E-3</c:v>
                </c:pt>
                <c:pt idx="339">
                  <c:v>1.0730771199999999E-3</c:v>
                </c:pt>
                <c:pt idx="340">
                  <c:v>8.0999681999999998E-4</c:v>
                </c:pt>
                <c:pt idx="341">
                  <c:v>6.3902049999999997E-4</c:v>
                </c:pt>
                <c:pt idx="342">
                  <c:v>5.7441790000000001E-4</c:v>
                </c:pt>
                <c:pt idx="343">
                  <c:v>5.8272024000000002E-4</c:v>
                </c:pt>
                <c:pt idx="344">
                  <c:v>6.0114103999999997E-4</c:v>
                </c:pt>
                <c:pt idx="345">
                  <c:v>5.6403998E-4</c:v>
                </c:pt>
                <c:pt idx="346">
                  <c:v>4.6544974000000007E-4</c:v>
                </c:pt>
                <c:pt idx="347">
                  <c:v>3.3857966799999997E-4</c:v>
                </c:pt>
                <c:pt idx="348">
                  <c:v>2.28573708E-4</c:v>
                </c:pt>
                <c:pt idx="349">
                  <c:v>1.8498644800000002E-4</c:v>
                </c:pt>
                <c:pt idx="350">
                  <c:v>2.1819578799999999E-4</c:v>
                </c:pt>
                <c:pt idx="351">
                  <c:v>2.8305778799999997E-4</c:v>
                </c:pt>
                <c:pt idx="352">
                  <c:v>3.4791979999999998E-4</c:v>
                </c:pt>
                <c:pt idx="353">
                  <c:v>3.9539878000000001E-4</c:v>
                </c:pt>
                <c:pt idx="354">
                  <c:v>4.0992786000000007E-4</c:v>
                </c:pt>
                <c:pt idx="355">
                  <c:v>4.1667350000000006E-4</c:v>
                </c:pt>
                <c:pt idx="356">
                  <c:v>4.4002381999999997E-4</c:v>
                </c:pt>
                <c:pt idx="357">
                  <c:v>4.6804419999999999E-4</c:v>
                </c:pt>
                <c:pt idx="358">
                  <c:v>4.9710238000000003E-4</c:v>
                </c:pt>
                <c:pt idx="359">
                  <c:v>5.2693889999999989E-4</c:v>
                </c:pt>
                <c:pt idx="360">
                  <c:v>5.3965186000000007E-4</c:v>
                </c:pt>
                <c:pt idx="361">
                  <c:v>5.3679791999999989E-4</c:v>
                </c:pt>
                <c:pt idx="362">
                  <c:v>5.2745777999999998E-4</c:v>
                </c:pt>
                <c:pt idx="363">
                  <c:v>5.0410745999999995E-4</c:v>
                </c:pt>
                <c:pt idx="364">
                  <c:v>4.6882253999999999E-4</c:v>
                </c:pt>
                <c:pt idx="365">
                  <c:v>4.3146202E-4</c:v>
                </c:pt>
                <c:pt idx="366">
                  <c:v>4.0603612000000004E-4</c:v>
                </c:pt>
                <c:pt idx="367">
                  <c:v>4.1096564E-4</c:v>
                </c:pt>
                <c:pt idx="368">
                  <c:v>4.5325565999999992E-4</c:v>
                </c:pt>
                <c:pt idx="369">
                  <c:v>5.316089600000001E-4</c:v>
                </c:pt>
                <c:pt idx="370">
                  <c:v>6.2890196000000003E-4</c:v>
                </c:pt>
                <c:pt idx="371">
                  <c:v>7.2593551999999991E-4</c:v>
                </c:pt>
                <c:pt idx="372">
                  <c:v>8.1933679999999999E-4</c:v>
                </c:pt>
                <c:pt idx="373">
                  <c:v>9.0261951999999999E-4</c:v>
                </c:pt>
                <c:pt idx="374">
                  <c:v>9.5917911999999995E-4</c:v>
                </c:pt>
                <c:pt idx="375">
                  <c:v>9.8434558000000004E-4</c:v>
                </c:pt>
                <c:pt idx="376">
                  <c:v>9.6618421999999991E-4</c:v>
                </c:pt>
                <c:pt idx="377">
                  <c:v>8.839392E-4</c:v>
                </c:pt>
                <c:pt idx="378">
                  <c:v>7.4798854000000001E-4</c:v>
                </c:pt>
                <c:pt idx="379">
                  <c:v>5.8012573999999999E-4</c:v>
                </c:pt>
                <c:pt idx="380">
                  <c:v>4.0421999600000002E-4</c:v>
                </c:pt>
                <c:pt idx="381">
                  <c:v>2.5711297200000001E-4</c:v>
                </c:pt>
                <c:pt idx="382">
                  <c:v>1.7201403199999999E-4</c:v>
                </c:pt>
                <c:pt idx="383">
                  <c:v>1.62414452E-4</c:v>
                </c:pt>
                <c:pt idx="384">
                  <c:v>2.0470447200000001E-4</c:v>
                </c:pt>
                <c:pt idx="385">
                  <c:v>2.6256137600000004E-4</c:v>
                </c:pt>
                <c:pt idx="386">
                  <c:v>3.048514E-4</c:v>
                </c:pt>
                <c:pt idx="387">
                  <c:v>3.1237537999999999E-4</c:v>
                </c:pt>
                <c:pt idx="388">
                  <c:v>2.7475542000000001E-4</c:v>
                </c:pt>
                <c:pt idx="389">
                  <c:v>2.1637962000000001E-4</c:v>
                </c:pt>
                <c:pt idx="390">
                  <c:v>1.6267387999999999E-4</c:v>
                </c:pt>
                <c:pt idx="391">
                  <c:v>1.15454344E-4</c:v>
                </c:pt>
                <c:pt idx="392">
                  <c:v>8.2504456000000002E-5</c:v>
                </c:pt>
                <c:pt idx="393">
                  <c:v>7.2126536000000007E-5</c:v>
                </c:pt>
                <c:pt idx="394">
                  <c:v>9.1585135999999997E-5</c:v>
                </c:pt>
                <c:pt idx="395">
                  <c:v>1.4866369600000001E-4</c:v>
                </c:pt>
                <c:pt idx="396">
                  <c:v>2.5166455200000004E-4</c:v>
                </c:pt>
                <c:pt idx="397">
                  <c:v>3.9124757999999996E-4</c:v>
                </c:pt>
                <c:pt idx="398">
                  <c:v>5.4899195999999993E-4</c:v>
                </c:pt>
                <c:pt idx="399">
                  <c:v>7.0232573999999992E-4</c:v>
                </c:pt>
                <c:pt idx="400">
                  <c:v>8.3101203999999995E-4</c:v>
                </c:pt>
                <c:pt idx="401">
                  <c:v>9.2104059999999991E-4</c:v>
                </c:pt>
                <c:pt idx="402">
                  <c:v>9.6203338000000005E-4</c:v>
                </c:pt>
                <c:pt idx="403">
                  <c:v>9.5866055999999989E-4</c:v>
                </c:pt>
                <c:pt idx="404">
                  <c:v>9.2648899999999996E-4</c:v>
                </c:pt>
                <c:pt idx="405">
                  <c:v>8.8860950000000001E-4</c:v>
                </c:pt>
                <c:pt idx="406">
                  <c:v>8.649996399999998E-4</c:v>
                </c:pt>
                <c:pt idx="407">
                  <c:v>8.7044805999999999E-4</c:v>
                </c:pt>
                <c:pt idx="408">
                  <c:v>9.1403541999999995E-4</c:v>
                </c:pt>
                <c:pt idx="409">
                  <c:v>9.7734078000000007E-4</c:v>
                </c:pt>
                <c:pt idx="410">
                  <c:v>1.0346788800000002E-3</c:v>
                </c:pt>
                <c:pt idx="411">
                  <c:v>1.0767095400000001E-3</c:v>
                </c:pt>
                <c:pt idx="412">
                  <c:v>1.08319574E-3</c:v>
                </c:pt>
                <c:pt idx="413">
                  <c:v>1.0320844000000001E-3</c:v>
                </c:pt>
                <c:pt idx="414">
                  <c:v>9.363480400000001E-4</c:v>
                </c:pt>
                <c:pt idx="415">
                  <c:v>8.1596407999999997E-4</c:v>
                </c:pt>
                <c:pt idx="416">
                  <c:v>6.8468330000000005E-4</c:v>
                </c:pt>
                <c:pt idx="417">
                  <c:v>5.7986629999999995E-4</c:v>
                </c:pt>
                <c:pt idx="418">
                  <c:v>5.2200938000000004E-4</c:v>
                </c:pt>
                <c:pt idx="419">
                  <c:v>5.0644250000000002E-4</c:v>
                </c:pt>
                <c:pt idx="420">
                  <c:v>5.2849557999999999E-4</c:v>
                </c:pt>
                <c:pt idx="421">
                  <c:v>5.7415842000000012E-4</c:v>
                </c:pt>
                <c:pt idx="422">
                  <c:v>6.1722678000000004E-4</c:v>
                </c:pt>
                <c:pt idx="423">
                  <c:v>6.4057710000000006E-4</c:v>
                </c:pt>
                <c:pt idx="424">
                  <c:v>6.4472828000000008E-4</c:v>
                </c:pt>
                <c:pt idx="425">
                  <c:v>6.3019919999999998E-4</c:v>
                </c:pt>
                <c:pt idx="426">
                  <c:v>6.0165992000000006E-4</c:v>
                </c:pt>
                <c:pt idx="427">
                  <c:v>5.6689390000000004E-4</c:v>
                </c:pt>
                <c:pt idx="428">
                  <c:v>5.3316566000000001E-4</c:v>
                </c:pt>
                <c:pt idx="429">
                  <c:v>4.9113508000000008E-4</c:v>
                </c:pt>
                <c:pt idx="430">
                  <c:v>4.3016479999999997E-4</c:v>
                </c:pt>
                <c:pt idx="431">
                  <c:v>3.5751936000000002E-4</c:v>
                </c:pt>
                <c:pt idx="432">
                  <c:v>2.804633E-4</c:v>
                </c:pt>
                <c:pt idx="433">
                  <c:v>2.1741744000000003E-4</c:v>
                </c:pt>
                <c:pt idx="434">
                  <c:v>1.9769938000000002E-4</c:v>
                </c:pt>
                <c:pt idx="435">
                  <c:v>2.3765436000000004E-4</c:v>
                </c:pt>
                <c:pt idx="436">
                  <c:v>3.1211594E-4</c:v>
                </c:pt>
                <c:pt idx="437">
                  <c:v>3.9124757999999996E-4</c:v>
                </c:pt>
                <c:pt idx="438">
                  <c:v>4.5507179999999998E-4</c:v>
                </c:pt>
                <c:pt idx="439">
                  <c:v>4.8828116000000003E-4</c:v>
                </c:pt>
                <c:pt idx="440">
                  <c:v>4.9736183999999999E-4</c:v>
                </c:pt>
                <c:pt idx="441">
                  <c:v>5.1111257999999994E-4</c:v>
                </c:pt>
                <c:pt idx="442">
                  <c:v>5.4043020000000002E-4</c:v>
                </c:pt>
                <c:pt idx="443">
                  <c:v>5.6507775999999998E-4</c:v>
                </c:pt>
                <c:pt idx="444">
                  <c:v>5.7052616000000003E-4</c:v>
                </c:pt>
                <c:pt idx="445">
                  <c:v>5.4328411999999995E-4</c:v>
                </c:pt>
                <c:pt idx="446">
                  <c:v>4.8023826000000001E-4</c:v>
                </c:pt>
                <c:pt idx="447">
                  <c:v>4.0084718000000001E-4</c:v>
                </c:pt>
                <c:pt idx="448">
                  <c:v>3.3313124000000004E-4</c:v>
                </c:pt>
                <c:pt idx="449">
                  <c:v>2.9161956E-4</c:v>
                </c:pt>
                <c:pt idx="450">
                  <c:v>2.74496E-4</c:v>
                </c:pt>
                <c:pt idx="451">
                  <c:v>2.7034484E-4</c:v>
                </c:pt>
                <c:pt idx="452">
                  <c:v>2.6385864E-4</c:v>
                </c:pt>
                <c:pt idx="453">
                  <c:v>2.3505991999999998E-4</c:v>
                </c:pt>
                <c:pt idx="454">
                  <c:v>1.722735E-4</c:v>
                </c:pt>
                <c:pt idx="455">
                  <c:v>9.2882399999999997E-5</c:v>
                </c:pt>
                <c:pt idx="456">
                  <c:v>1.8420820000000003E-5</c:v>
                </c:pt>
                <c:pt idx="457">
                  <c:v>-3.0095963999999999E-5</c:v>
                </c:pt>
                <c:pt idx="458">
                  <c:v>-1.6345224E-5</c:v>
                </c:pt>
                <c:pt idx="459">
                  <c:v>6.7197035999999992E-5</c:v>
                </c:pt>
                <c:pt idx="460">
                  <c:v>1.78759696E-4</c:v>
                </c:pt>
                <c:pt idx="461">
                  <c:v>2.6723145599999996E-4</c:v>
                </c:pt>
                <c:pt idx="462">
                  <c:v>2.9758687999999997E-4</c:v>
                </c:pt>
                <c:pt idx="463">
                  <c:v>2.5166457999999998E-4</c:v>
                </c:pt>
                <c:pt idx="464">
                  <c:v>1.6267391199999999E-4</c:v>
                </c:pt>
                <c:pt idx="465">
                  <c:v>1.0429809199999999E-4</c:v>
                </c:pt>
                <c:pt idx="466">
                  <c:v>1.15454372E-4</c:v>
                </c:pt>
                <c:pt idx="467">
                  <c:v>1.8550533200000001E-4</c:v>
                </c:pt>
                <c:pt idx="468">
                  <c:v>2.7449599199999997E-4</c:v>
                </c:pt>
                <c:pt idx="469">
                  <c:v>3.2223442000000002E-4</c:v>
                </c:pt>
                <c:pt idx="470">
                  <c:v>2.8928453200000005E-4</c:v>
                </c:pt>
                <c:pt idx="471">
                  <c:v>2.1015288000000002E-4</c:v>
                </c:pt>
                <c:pt idx="472">
                  <c:v>1.4866369999999999E-4</c:v>
                </c:pt>
                <c:pt idx="473">
                  <c:v>1.5437156E-4</c:v>
                </c:pt>
                <c:pt idx="474">
                  <c:v>2.5062677999999997E-4</c:v>
                </c:pt>
                <c:pt idx="475">
                  <c:v>4.0785226800000001E-4</c:v>
                </c:pt>
                <c:pt idx="476">
                  <c:v>5.5988880000000009E-4</c:v>
                </c:pt>
                <c:pt idx="477">
                  <c:v>6.5744124000000005E-4</c:v>
                </c:pt>
                <c:pt idx="478">
                  <c:v>6.8598051999999997E-4</c:v>
                </c:pt>
                <c:pt idx="479">
                  <c:v>6.6211129999999994E-4</c:v>
                </c:pt>
                <c:pt idx="480">
                  <c:v>6.1852403999999991E-4</c:v>
                </c:pt>
                <c:pt idx="481">
                  <c:v>5.8349856000000004E-4</c:v>
                </c:pt>
                <c:pt idx="482">
                  <c:v>5.6274271999999992E-4</c:v>
                </c:pt>
                <c:pt idx="483">
                  <c:v>5.4587860000000006E-4</c:v>
                </c:pt>
                <c:pt idx="484">
                  <c:v>5.264200000000001E-4</c:v>
                </c:pt>
                <c:pt idx="485">
                  <c:v>5.0540472000000004E-4</c:v>
                </c:pt>
                <c:pt idx="486">
                  <c:v>4.9087564000000004E-4</c:v>
                </c:pt>
                <c:pt idx="487">
                  <c:v>5.0618308000000001E-4</c:v>
                </c:pt>
                <c:pt idx="488">
                  <c:v>5.614455E-4</c:v>
                </c:pt>
                <c:pt idx="489">
                  <c:v>6.322748E-4</c:v>
                </c:pt>
                <c:pt idx="490">
                  <c:v>6.8623998000000004E-4</c:v>
                </c:pt>
                <c:pt idx="491">
                  <c:v>6.9454230000000003E-4</c:v>
                </c:pt>
                <c:pt idx="492">
                  <c:v>6.3772318000000002E-4</c:v>
                </c:pt>
                <c:pt idx="493">
                  <c:v>5.3913293999999993E-4</c:v>
                </c:pt>
                <c:pt idx="494">
                  <c:v>4.4728834000000006E-4</c:v>
                </c:pt>
                <c:pt idx="495">
                  <c:v>3.9643651999999999E-4</c:v>
                </c:pt>
                <c:pt idx="496">
                  <c:v>3.9513927999999999E-4</c:v>
                </c:pt>
                <c:pt idx="497">
                  <c:v>4.2160297999999997E-4</c:v>
                </c:pt>
                <c:pt idx="498">
                  <c:v>4.3587261999999993E-4</c:v>
                </c:pt>
                <c:pt idx="499">
                  <c:v>4.0473886000000001E-4</c:v>
                </c:pt>
                <c:pt idx="500">
                  <c:v>3.3442846000000001E-4</c:v>
                </c:pt>
                <c:pt idx="501">
                  <c:v>2.6100468E-4</c:v>
                </c:pt>
                <c:pt idx="502">
                  <c:v>2.2260637999999998E-4</c:v>
                </c:pt>
                <c:pt idx="503">
                  <c:v>2.3480043999999999E-4</c:v>
                </c:pt>
                <c:pt idx="504">
                  <c:v>2.9499238000000005E-4</c:v>
                </c:pt>
                <c:pt idx="505">
                  <c:v>3.7464292000000002E-4</c:v>
                </c:pt>
                <c:pt idx="506">
                  <c:v>4.4443444000000004E-4</c:v>
                </c:pt>
                <c:pt idx="507">
                  <c:v>5.1111257999999994E-4</c:v>
                </c:pt>
                <c:pt idx="508">
                  <c:v>5.8479582000000013E-4</c:v>
                </c:pt>
                <c:pt idx="509">
                  <c:v>6.6029520000000005E-4</c:v>
                </c:pt>
                <c:pt idx="510">
                  <c:v>7.3501622E-4</c:v>
                </c:pt>
                <c:pt idx="511">
                  <c:v>7.8379243999999993E-4</c:v>
                </c:pt>
                <c:pt idx="512">
                  <c:v>7.614799E-4</c:v>
                </c:pt>
                <c:pt idx="513">
                  <c:v>6.5718180000000001E-4</c:v>
                </c:pt>
                <c:pt idx="514">
                  <c:v>4.8776224799999997E-4</c:v>
                </c:pt>
                <c:pt idx="515">
                  <c:v>2.8279832799999995E-4</c:v>
                </c:pt>
                <c:pt idx="516">
                  <c:v>1.0274140800000001E-4</c:v>
                </c:pt>
                <c:pt idx="517">
                  <c:v>-2.8539240000000014E-6</c:v>
                </c:pt>
                <c:pt idx="518">
                  <c:v>-2.2312523999999992E-5</c:v>
                </c:pt>
                <c:pt idx="519">
                  <c:v>3.243100800000001E-5</c:v>
                </c:pt>
                <c:pt idx="520">
                  <c:v>1.1727050800000001E-4</c:v>
                </c:pt>
                <c:pt idx="521">
                  <c:v>1.70976248E-4</c:v>
                </c:pt>
                <c:pt idx="522">
                  <c:v>1.6734397599999998E-4</c:v>
                </c:pt>
                <c:pt idx="523">
                  <c:v>1.1026541600000001E-4</c:v>
                </c:pt>
                <c:pt idx="524">
                  <c:v>1.8680275999999979E-5</c:v>
                </c:pt>
                <c:pt idx="525">
                  <c:v>-6.6159224000000001E-5</c:v>
                </c:pt>
                <c:pt idx="526">
                  <c:v>-1.1208152E-4</c:v>
                </c:pt>
                <c:pt idx="527">
                  <c:v>-1.211622E-4</c:v>
                </c:pt>
                <c:pt idx="528">
                  <c:v>-1.03779188E-4</c:v>
                </c:pt>
                <c:pt idx="529">
                  <c:v>-6.4083651999999986E-5</c:v>
                </c:pt>
                <c:pt idx="530">
                  <c:v>-2.0755839999999995E-5</c:v>
                </c:pt>
                <c:pt idx="531">
                  <c:v>2.9317616000000002E-5</c:v>
                </c:pt>
                <c:pt idx="532">
                  <c:v>9.8330779999999989E-5</c:v>
                </c:pt>
                <c:pt idx="533">
                  <c:v>1.7720296799999998E-4</c:v>
                </c:pt>
                <c:pt idx="534">
                  <c:v>2.5166455199999998E-4</c:v>
                </c:pt>
                <c:pt idx="535">
                  <c:v>3.2171552000000001E-4</c:v>
                </c:pt>
                <c:pt idx="536">
                  <c:v>3.7334567999999996E-4</c:v>
                </c:pt>
                <c:pt idx="537">
                  <c:v>4.1200344000000001E-4</c:v>
                </c:pt>
                <c:pt idx="538">
                  <c:v>4.5974188000000001E-4</c:v>
                </c:pt>
                <c:pt idx="539">
                  <c:v>5.1578264000000005E-4</c:v>
                </c:pt>
                <c:pt idx="540">
                  <c:v>5.8323912E-4</c:v>
                </c:pt>
                <c:pt idx="541">
                  <c:v>6.6678137999999997E-4</c:v>
                </c:pt>
                <c:pt idx="542">
                  <c:v>7.4850749999999999E-4</c:v>
                </c:pt>
                <c:pt idx="543">
                  <c:v>8.1362893999999998E-4</c:v>
                </c:pt>
                <c:pt idx="544">
                  <c:v>8.6655633999999993E-4</c:v>
                </c:pt>
                <c:pt idx="545">
                  <c:v>8.9224167999999988E-4</c:v>
                </c:pt>
                <c:pt idx="546">
                  <c:v>8.9146334000000005E-4</c:v>
                </c:pt>
                <c:pt idx="547">
                  <c:v>8.7771259999999999E-4</c:v>
                </c:pt>
                <c:pt idx="548">
                  <c:v>8.6344296000000003E-4</c:v>
                </c:pt>
                <c:pt idx="549">
                  <c:v>8.6058902000000007E-4</c:v>
                </c:pt>
                <c:pt idx="550">
                  <c:v>8.8393940000000006E-4</c:v>
                </c:pt>
                <c:pt idx="551">
                  <c:v>9.1870548000000005E-4</c:v>
                </c:pt>
                <c:pt idx="552">
                  <c:v>9.298617399999999E-4</c:v>
                </c:pt>
                <c:pt idx="553">
                  <c:v>8.8082608000000003E-4</c:v>
                </c:pt>
                <c:pt idx="554">
                  <c:v>7.5940442000000004E-4</c:v>
                </c:pt>
                <c:pt idx="555">
                  <c:v>5.9698992000000004E-4</c:v>
                </c:pt>
                <c:pt idx="556">
                  <c:v>4.4651002000000003E-4</c:v>
                </c:pt>
                <c:pt idx="557">
                  <c:v>3.5777879999999995E-4</c:v>
                </c:pt>
                <c:pt idx="558">
                  <c:v>3.5414651999999999E-4</c:v>
                </c:pt>
                <c:pt idx="559">
                  <c:v>4.1148454E-4</c:v>
                </c:pt>
                <c:pt idx="560">
                  <c:v>4.7401149999999994E-4</c:v>
                </c:pt>
                <c:pt idx="561">
                  <c:v>5.1682042000000003E-4</c:v>
                </c:pt>
                <c:pt idx="562">
                  <c:v>5.3550068000000005E-4</c:v>
                </c:pt>
                <c:pt idx="563">
                  <c:v>5.3446289999999996E-4</c:v>
                </c:pt>
                <c:pt idx="564">
                  <c:v>5.3679792E-4</c:v>
                </c:pt>
                <c:pt idx="565">
                  <c:v>5.5262425999999998E-4</c:v>
                </c:pt>
                <c:pt idx="566">
                  <c:v>5.5184592000000004E-4</c:v>
                </c:pt>
                <c:pt idx="567">
                  <c:v>5.3238731999999997E-4</c:v>
                </c:pt>
                <c:pt idx="568">
                  <c:v>5.2097159999999994E-4</c:v>
                </c:pt>
                <c:pt idx="569">
                  <c:v>5.3005228000000001E-4</c:v>
                </c:pt>
                <c:pt idx="570">
                  <c:v>5.7363954000000004E-4</c:v>
                </c:pt>
                <c:pt idx="571">
                  <c:v>6.5796014000000006E-4</c:v>
                </c:pt>
                <c:pt idx="572">
                  <c:v>7.4383742000000007E-4</c:v>
                </c:pt>
                <c:pt idx="573">
                  <c:v>7.9105696000000001E-4</c:v>
                </c:pt>
                <c:pt idx="574">
                  <c:v>8.0169434000000009E-4</c:v>
                </c:pt>
                <c:pt idx="575">
                  <c:v>7.9572704000000004E-4</c:v>
                </c:pt>
                <c:pt idx="576">
                  <c:v>7.9365145999999993E-4</c:v>
                </c:pt>
                <c:pt idx="577">
                  <c:v>8.2686071999999995E-4</c:v>
                </c:pt>
                <c:pt idx="578">
                  <c:v>9.0158171999999998E-4</c:v>
                </c:pt>
                <c:pt idx="579">
                  <c:v>9.9083185999999999E-4</c:v>
                </c:pt>
                <c:pt idx="580">
                  <c:v>1.0658123000000001E-3</c:v>
                </c:pt>
                <c:pt idx="581">
                  <c:v>1.1096589999999998E-3</c:v>
                </c:pt>
                <c:pt idx="582">
                  <c:v>1.1034323399999998E-3</c:v>
                </c:pt>
                <c:pt idx="583">
                  <c:v>1.0502455199999999E-3</c:v>
                </c:pt>
                <c:pt idx="584">
                  <c:v>9.8019451999999986E-4</c:v>
                </c:pt>
                <c:pt idx="585">
                  <c:v>9.1377586000000006E-4</c:v>
                </c:pt>
                <c:pt idx="586">
                  <c:v>8.7070750000000014E-4</c:v>
                </c:pt>
                <c:pt idx="587">
                  <c:v>8.6318350000000007E-4</c:v>
                </c:pt>
                <c:pt idx="588">
                  <c:v>8.7537755999999992E-4</c:v>
                </c:pt>
                <c:pt idx="589">
                  <c:v>8.6551853999999992E-4</c:v>
                </c:pt>
                <c:pt idx="590">
                  <c:v>8.1336949999999994E-4</c:v>
                </c:pt>
                <c:pt idx="591">
                  <c:v>7.2567607999999997E-4</c:v>
                </c:pt>
                <c:pt idx="592">
                  <c:v>6.2137800000000001E-4</c:v>
                </c:pt>
                <c:pt idx="593">
                  <c:v>5.3601959999999998E-4</c:v>
                </c:pt>
                <c:pt idx="594">
                  <c:v>5.1915547999999991E-4</c:v>
                </c:pt>
                <c:pt idx="595">
                  <c:v>5.7934740000000005E-4</c:v>
                </c:pt>
                <c:pt idx="596">
                  <c:v>6.9324498000000007E-4</c:v>
                </c:pt>
                <c:pt idx="597">
                  <c:v>8.4320592000000009E-4</c:v>
                </c:pt>
              </c:numCache>
            </c:numRef>
          </c:val>
          <c:smooth val="0"/>
        </c:ser>
        <c:ser>
          <c:idx val="29"/>
          <c:order val="28"/>
          <c:marker>
            <c:symbol val="none"/>
          </c:marker>
          <c:val>
            <c:numRef>
              <c:f>Sheet1!$EH$2:$EH$599</c:f>
              <c:numCache>
                <c:formatCode>0.00E+00</c:formatCode>
                <c:ptCount val="598"/>
                <c:pt idx="0">
                  <c:v>-4.6700640000000001E-5</c:v>
                </c:pt>
                <c:pt idx="1">
                  <c:v>-1.02482E-4</c:v>
                </c:pt>
                <c:pt idx="2">
                  <c:v>-1.0896832E-5</c:v>
                </c:pt>
                <c:pt idx="3">
                  <c:v>6.5121435999999995E-5</c:v>
                </c:pt>
                <c:pt idx="4">
                  <c:v>1.9458599600000003E-4</c:v>
                </c:pt>
                <c:pt idx="5">
                  <c:v>3.38320184E-4</c:v>
                </c:pt>
                <c:pt idx="6">
                  <c:v>4.5585013999999998E-4</c:v>
                </c:pt>
                <c:pt idx="7">
                  <c:v>5.3264676000000012E-4</c:v>
                </c:pt>
                <c:pt idx="8">
                  <c:v>5.630021800000001E-4</c:v>
                </c:pt>
                <c:pt idx="9">
                  <c:v>5.6429942000000004E-4</c:v>
                </c:pt>
                <c:pt idx="10">
                  <c:v>5.7934742000000008E-4</c:v>
                </c:pt>
                <c:pt idx="11">
                  <c:v>6.3409094000000006E-4</c:v>
                </c:pt>
                <c:pt idx="12">
                  <c:v>7.1529816000000007E-4</c:v>
                </c:pt>
                <c:pt idx="13">
                  <c:v>7.9572704000000004E-4</c:v>
                </c:pt>
                <c:pt idx="14">
                  <c:v>8.3957375999999992E-4</c:v>
                </c:pt>
                <c:pt idx="15">
                  <c:v>8.2115293999999984E-4</c:v>
                </c:pt>
                <c:pt idx="16">
                  <c:v>7.5706927999999994E-4</c:v>
                </c:pt>
                <c:pt idx="17">
                  <c:v>6.9220727999999999E-4</c:v>
                </c:pt>
                <c:pt idx="18">
                  <c:v>6.6548414000000002E-4</c:v>
                </c:pt>
                <c:pt idx="19">
                  <c:v>6.9220727999999999E-4</c:v>
                </c:pt>
                <c:pt idx="20">
                  <c:v>7.4539412000000009E-4</c:v>
                </c:pt>
                <c:pt idx="21">
                  <c:v>7.7082002E-4</c:v>
                </c:pt>
                <c:pt idx="22">
                  <c:v>7.3008668000000001E-4</c:v>
                </c:pt>
                <c:pt idx="23">
                  <c:v>6.0944334000000004E-4</c:v>
                </c:pt>
                <c:pt idx="24">
                  <c:v>4.45731648E-4</c:v>
                </c:pt>
                <c:pt idx="25">
                  <c:v>3.10040348E-4</c:v>
                </c:pt>
                <c:pt idx="26">
                  <c:v>2.4543780799999996E-4</c:v>
                </c:pt>
                <c:pt idx="27">
                  <c:v>2.5555628799999998E-4</c:v>
                </c:pt>
                <c:pt idx="28">
                  <c:v>3.2508836799999995E-4</c:v>
                </c:pt>
                <c:pt idx="29">
                  <c:v>4.0733338000000007E-4</c:v>
                </c:pt>
                <c:pt idx="30">
                  <c:v>4.6207690000000005E-4</c:v>
                </c:pt>
                <c:pt idx="31">
                  <c:v>4.9321065999999997E-4</c:v>
                </c:pt>
                <c:pt idx="32">
                  <c:v>5.279766999999999E-4</c:v>
                </c:pt>
                <c:pt idx="33">
                  <c:v>5.8661194000000005E-4</c:v>
                </c:pt>
                <c:pt idx="34">
                  <c:v>6.8494273999999999E-4</c:v>
                </c:pt>
                <c:pt idx="35">
                  <c:v>8.1285060000000004E-4</c:v>
                </c:pt>
                <c:pt idx="36">
                  <c:v>9.2726720000000013E-4</c:v>
                </c:pt>
                <c:pt idx="37">
                  <c:v>9.7656232000000007E-4</c:v>
                </c:pt>
                <c:pt idx="38">
                  <c:v>9.3349395999999993E-4</c:v>
                </c:pt>
                <c:pt idx="39">
                  <c:v>8.0117547999999992E-4</c:v>
                </c:pt>
                <c:pt idx="40">
                  <c:v>6.154107200000001E-4</c:v>
                </c:pt>
                <c:pt idx="41">
                  <c:v>4.2990535999999998E-4</c:v>
                </c:pt>
                <c:pt idx="42">
                  <c:v>2.8850618000000005E-4</c:v>
                </c:pt>
                <c:pt idx="43">
                  <c:v>2.0133164E-4</c:v>
                </c:pt>
                <c:pt idx="44">
                  <c:v>1.5904162E-4</c:v>
                </c:pt>
                <c:pt idx="45">
                  <c:v>1.5047984E-4</c:v>
                </c:pt>
                <c:pt idx="46">
                  <c:v>1.6449003999999999E-4</c:v>
                </c:pt>
                <c:pt idx="47">
                  <c:v>1.9199154000000001E-4</c:v>
                </c:pt>
                <c:pt idx="48">
                  <c:v>2.3402212E-4</c:v>
                </c:pt>
                <c:pt idx="49">
                  <c:v>2.8020386000000001E-4</c:v>
                </c:pt>
                <c:pt idx="50">
                  <c:v>3.0952148000000003E-4</c:v>
                </c:pt>
                <c:pt idx="51">
                  <c:v>3.2015884000000002E-4</c:v>
                </c:pt>
                <c:pt idx="52">
                  <c:v>3.1211594E-4</c:v>
                </c:pt>
                <c:pt idx="53">
                  <c:v>2.9810573999999998E-4</c:v>
                </c:pt>
                <c:pt idx="54">
                  <c:v>3.0485137999999997E-4</c:v>
                </c:pt>
                <c:pt idx="55">
                  <c:v>3.3624459999999996E-4</c:v>
                </c:pt>
                <c:pt idx="56">
                  <c:v>3.6452444E-4</c:v>
                </c:pt>
                <c:pt idx="57">
                  <c:v>3.7983188000000002E-4</c:v>
                </c:pt>
                <c:pt idx="58">
                  <c:v>3.6218942000000001E-4</c:v>
                </c:pt>
                <c:pt idx="59">
                  <c:v>2.8954398400000004E-4</c:v>
                </c:pt>
                <c:pt idx="60">
                  <c:v>1.8161360400000004E-4</c:v>
                </c:pt>
                <c:pt idx="61">
                  <c:v>7.4461563999999987E-5</c:v>
                </c:pt>
                <c:pt idx="62">
                  <c:v>-1.5826336000000003E-5</c:v>
                </c:pt>
                <c:pt idx="63">
                  <c:v>-7.2126547999999999E-5</c:v>
                </c:pt>
                <c:pt idx="64">
                  <c:v>-9.0547355999999999E-5</c:v>
                </c:pt>
                <c:pt idx="65">
                  <c:v>-9.5476876000000002E-5</c:v>
                </c:pt>
                <c:pt idx="66">
                  <c:v>-1.0559533599999999E-4</c:v>
                </c:pt>
                <c:pt idx="67">
                  <c:v>-1.20383876E-4</c:v>
                </c:pt>
                <c:pt idx="68">
                  <c:v>-1.3361572399999999E-4</c:v>
                </c:pt>
                <c:pt idx="69">
                  <c:v>-1.4529087999999999E-4</c:v>
                </c:pt>
                <c:pt idx="70">
                  <c:v>-1.5722547999999999E-4</c:v>
                </c:pt>
                <c:pt idx="71">
                  <c:v>-1.6656561999999999E-4</c:v>
                </c:pt>
                <c:pt idx="72">
                  <c:v>-1.6059832000000002E-4</c:v>
                </c:pt>
                <c:pt idx="73">
                  <c:v>-1.1623271200000001E-4</c:v>
                </c:pt>
                <c:pt idx="74">
                  <c:v>-8.561791999999998E-6</c:v>
                </c:pt>
                <c:pt idx="75">
                  <c:v>1.5540934800000001E-4</c:v>
                </c:pt>
                <c:pt idx="76">
                  <c:v>3.41952468E-4</c:v>
                </c:pt>
                <c:pt idx="77">
                  <c:v>5.1240980800000004E-4</c:v>
                </c:pt>
                <c:pt idx="78">
                  <c:v>6.3486926000000008E-4</c:v>
                </c:pt>
                <c:pt idx="79">
                  <c:v>7.1218475999999993E-4</c:v>
                </c:pt>
                <c:pt idx="80">
                  <c:v>7.8067901999999997E-4</c:v>
                </c:pt>
                <c:pt idx="81">
                  <c:v>8.6655630000000009E-4</c:v>
                </c:pt>
                <c:pt idx="82">
                  <c:v>9.6540598E-4</c:v>
                </c:pt>
                <c:pt idx="83">
                  <c:v>1.04635368E-3</c:v>
                </c:pt>
                <c:pt idx="84">
                  <c:v>1.0663311799999999E-3</c:v>
                </c:pt>
                <c:pt idx="85">
                  <c:v>1.0154793800000001E-3</c:v>
                </c:pt>
                <c:pt idx="86">
                  <c:v>9.1688915999999995E-4</c:v>
                </c:pt>
                <c:pt idx="87">
                  <c:v>8.0039702000000003E-4</c:v>
                </c:pt>
                <c:pt idx="88">
                  <c:v>6.8857502E-4</c:v>
                </c:pt>
                <c:pt idx="89">
                  <c:v>5.9984380000000003E-4</c:v>
                </c:pt>
                <c:pt idx="90">
                  <c:v>5.4328413999999998E-4</c:v>
                </c:pt>
                <c:pt idx="91">
                  <c:v>5.3679794000000003E-4</c:v>
                </c:pt>
                <c:pt idx="92">
                  <c:v>5.9569264000000003E-4</c:v>
                </c:pt>
                <c:pt idx="93">
                  <c:v>7.1036864E-4</c:v>
                </c:pt>
                <c:pt idx="94">
                  <c:v>8.4346547999999998E-4</c:v>
                </c:pt>
                <c:pt idx="95">
                  <c:v>9.4698523999999992E-4</c:v>
                </c:pt>
                <c:pt idx="96">
                  <c:v>9.7915677999999983E-4</c:v>
                </c:pt>
                <c:pt idx="97">
                  <c:v>9.3349391999999977E-4</c:v>
                </c:pt>
                <c:pt idx="98">
                  <c:v>8.5228669999999997E-4</c:v>
                </c:pt>
                <c:pt idx="99">
                  <c:v>7.7704675999999999E-4</c:v>
                </c:pt>
                <c:pt idx="100">
                  <c:v>7.3864843999999993E-4</c:v>
                </c:pt>
                <c:pt idx="101">
                  <c:v>7.5162084000000005E-4</c:v>
                </c:pt>
                <c:pt idx="102">
                  <c:v>8.1051554000000016E-4</c:v>
                </c:pt>
                <c:pt idx="103">
                  <c:v>8.8757156000000002E-4</c:v>
                </c:pt>
                <c:pt idx="104">
                  <c:v>9.6670330000000007E-4</c:v>
                </c:pt>
                <c:pt idx="105">
                  <c:v>1.0318247199999999E-3</c:v>
                </c:pt>
                <c:pt idx="106">
                  <c:v>1.0634773999999999E-3</c:v>
                </c:pt>
                <c:pt idx="107">
                  <c:v>1.0528400399999998E-3</c:v>
                </c:pt>
                <c:pt idx="108">
                  <c:v>1.0076961399999999E-3</c:v>
                </c:pt>
                <c:pt idx="109">
                  <c:v>9.3816397999999987E-4</c:v>
                </c:pt>
                <c:pt idx="110">
                  <c:v>8.5617843999999995E-4</c:v>
                </c:pt>
                <c:pt idx="111">
                  <c:v>7.7964126000000002E-4</c:v>
                </c:pt>
                <c:pt idx="112">
                  <c:v>7.0466077999999999E-4</c:v>
                </c:pt>
                <c:pt idx="113">
                  <c:v>6.1696733999999989E-4</c:v>
                </c:pt>
                <c:pt idx="114">
                  <c:v>5.1967434000000008E-4</c:v>
                </c:pt>
                <c:pt idx="115">
                  <c:v>4.2341914E-4</c:v>
                </c:pt>
                <c:pt idx="116">
                  <c:v>3.3079620000000002E-4</c:v>
                </c:pt>
                <c:pt idx="117">
                  <c:v>2.6333972000000002E-4</c:v>
                </c:pt>
                <c:pt idx="118">
                  <c:v>2.4673506000000002E-4</c:v>
                </c:pt>
                <c:pt idx="119">
                  <c:v>2.8539282000000001E-4</c:v>
                </c:pt>
                <c:pt idx="120">
                  <c:v>3.7178899999999997E-4</c:v>
                </c:pt>
                <c:pt idx="121">
                  <c:v>4.9321065999999997E-4</c:v>
                </c:pt>
                <c:pt idx="122">
                  <c:v>6.1281620000000004E-4</c:v>
                </c:pt>
                <c:pt idx="123">
                  <c:v>6.9065060000000011E-4</c:v>
                </c:pt>
                <c:pt idx="124">
                  <c:v>7.0673638000000002E-4</c:v>
                </c:pt>
                <c:pt idx="125">
                  <c:v>6.6081408000000003E-4</c:v>
                </c:pt>
                <c:pt idx="126">
                  <c:v>5.7856906E-4</c:v>
                </c:pt>
                <c:pt idx="127">
                  <c:v>4.9943741999999998E-4</c:v>
                </c:pt>
                <c:pt idx="128">
                  <c:v>4.5169898000000004E-4</c:v>
                </c:pt>
                <c:pt idx="129">
                  <c:v>4.4158050000000002E-4</c:v>
                </c:pt>
                <c:pt idx="130">
                  <c:v>4.6726586E-4</c:v>
                </c:pt>
                <c:pt idx="131">
                  <c:v>5.0825866E-4</c:v>
                </c:pt>
                <c:pt idx="132">
                  <c:v>5.4873254000000003E-4</c:v>
                </c:pt>
                <c:pt idx="133">
                  <c:v>5.9024421999999996E-4</c:v>
                </c:pt>
                <c:pt idx="134">
                  <c:v>6.2604803999999998E-4</c:v>
                </c:pt>
                <c:pt idx="135">
                  <c:v>6.3668540000000003E-4</c:v>
                </c:pt>
                <c:pt idx="136">
                  <c:v>6.1541066000000001E-4</c:v>
                </c:pt>
                <c:pt idx="137">
                  <c:v>5.6170492000000001E-4</c:v>
                </c:pt>
                <c:pt idx="138">
                  <c:v>4.9217286000000006E-4</c:v>
                </c:pt>
                <c:pt idx="139">
                  <c:v>4.5325565999999992E-4</c:v>
                </c:pt>
                <c:pt idx="140">
                  <c:v>4.7115757999999995E-4</c:v>
                </c:pt>
                <c:pt idx="141">
                  <c:v>5.4354358000000002E-4</c:v>
                </c:pt>
                <c:pt idx="142">
                  <c:v>6.5303064000000002E-4</c:v>
                </c:pt>
                <c:pt idx="143">
                  <c:v>7.4617248000000006E-4</c:v>
                </c:pt>
                <c:pt idx="144">
                  <c:v>7.7471176000000008E-4</c:v>
                </c:pt>
                <c:pt idx="145">
                  <c:v>7.4565357999999994E-4</c:v>
                </c:pt>
                <c:pt idx="146">
                  <c:v>6.8494273999999999E-4</c:v>
                </c:pt>
                <c:pt idx="147">
                  <c:v>6.1644846000000002E-4</c:v>
                </c:pt>
                <c:pt idx="148">
                  <c:v>5.7415841999999991E-4</c:v>
                </c:pt>
                <c:pt idx="149">
                  <c:v>5.6559663999999996E-4</c:v>
                </c:pt>
                <c:pt idx="150">
                  <c:v>5.7182339999999987E-4</c:v>
                </c:pt>
                <c:pt idx="151">
                  <c:v>5.8038518000000003E-4</c:v>
                </c:pt>
                <c:pt idx="152">
                  <c:v>5.8687137999999999E-4</c:v>
                </c:pt>
                <c:pt idx="153">
                  <c:v>5.8479579999999999E-4</c:v>
                </c:pt>
                <c:pt idx="154">
                  <c:v>5.7389897999999997E-4</c:v>
                </c:pt>
                <c:pt idx="155">
                  <c:v>5.5418092000000005E-4</c:v>
                </c:pt>
                <c:pt idx="156">
                  <c:v>5.1785820000000002E-4</c:v>
                </c:pt>
                <c:pt idx="157">
                  <c:v>4.5195842000000008E-4</c:v>
                </c:pt>
                <c:pt idx="158">
                  <c:v>3.5959494000000001E-4</c:v>
                </c:pt>
                <c:pt idx="159">
                  <c:v>2.7138261999999999E-4</c:v>
                </c:pt>
                <c:pt idx="160">
                  <c:v>2.0522338000000004E-4</c:v>
                </c:pt>
                <c:pt idx="161">
                  <c:v>1.7071680000000001E-4</c:v>
                </c:pt>
                <c:pt idx="162">
                  <c:v>1.7979747999999997E-4</c:v>
                </c:pt>
                <c:pt idx="163">
                  <c:v>2.1404459999999997E-4</c:v>
                </c:pt>
                <c:pt idx="164">
                  <c:v>2.3739491999999999E-4</c:v>
                </c:pt>
                <c:pt idx="165">
                  <c:v>2.4491892000000001E-4</c:v>
                </c:pt>
                <c:pt idx="166">
                  <c:v>2.3505990000000001E-4</c:v>
                </c:pt>
                <c:pt idx="167">
                  <c:v>2.0340724000000003E-4</c:v>
                </c:pt>
                <c:pt idx="168">
                  <c:v>1.7746244000000001E-4</c:v>
                </c:pt>
                <c:pt idx="169">
                  <c:v>1.7694354E-4</c:v>
                </c:pt>
                <c:pt idx="170">
                  <c:v>2.0496391999999999E-4</c:v>
                </c:pt>
                <c:pt idx="171">
                  <c:v>2.7527432000000002E-4</c:v>
                </c:pt>
                <c:pt idx="172">
                  <c:v>3.9410150000000001E-4</c:v>
                </c:pt>
                <c:pt idx="173">
                  <c:v>5.3705735999999994E-4</c:v>
                </c:pt>
                <c:pt idx="174">
                  <c:v>6.7197031999999995E-4</c:v>
                </c:pt>
                <c:pt idx="175">
                  <c:v>7.6770663999999999E-4</c:v>
                </c:pt>
                <c:pt idx="176">
                  <c:v>7.9909985999999998E-4</c:v>
                </c:pt>
                <c:pt idx="177">
                  <c:v>7.6718776000000012E-4</c:v>
                </c:pt>
                <c:pt idx="178">
                  <c:v>7.0777416E-4</c:v>
                </c:pt>
                <c:pt idx="179">
                  <c:v>6.6003574000000008E-4</c:v>
                </c:pt>
                <c:pt idx="180">
                  <c:v>6.4862002000000006E-4</c:v>
                </c:pt>
                <c:pt idx="181">
                  <c:v>6.8156990000000001E-4</c:v>
                </c:pt>
                <c:pt idx="182">
                  <c:v>7.4383742000000007E-4</c:v>
                </c:pt>
                <c:pt idx="183">
                  <c:v>8.0195378000000002E-4</c:v>
                </c:pt>
                <c:pt idx="184">
                  <c:v>8.3723870000000004E-4</c:v>
                </c:pt>
                <c:pt idx="185">
                  <c:v>8.4528160000000001E-4</c:v>
                </c:pt>
                <c:pt idx="186">
                  <c:v>8.1933679999999999E-4</c:v>
                </c:pt>
                <c:pt idx="187">
                  <c:v>7.6874444E-4</c:v>
                </c:pt>
                <c:pt idx="188">
                  <c:v>7.0388244000000005E-4</c:v>
                </c:pt>
                <c:pt idx="189">
                  <c:v>6.3071809999999998E-4</c:v>
                </c:pt>
                <c:pt idx="190">
                  <c:v>5.6455885999999998E-4</c:v>
                </c:pt>
                <c:pt idx="191">
                  <c:v>5.2642002000000002E-4</c:v>
                </c:pt>
                <c:pt idx="192">
                  <c:v>5.0929645999999991E-4</c:v>
                </c:pt>
                <c:pt idx="193">
                  <c:v>5.0047522E-4</c:v>
                </c:pt>
                <c:pt idx="194">
                  <c:v>4.9269177999999999E-4</c:v>
                </c:pt>
                <c:pt idx="195">
                  <c:v>4.7842212E-4</c:v>
                </c:pt>
                <c:pt idx="196">
                  <c:v>4.5585013999999998E-4</c:v>
                </c:pt>
                <c:pt idx="197">
                  <c:v>4.4158050000000002E-4</c:v>
                </c:pt>
                <c:pt idx="198">
                  <c:v>4.4625058000000005E-4</c:v>
                </c:pt>
                <c:pt idx="199">
                  <c:v>4.6519030000000009E-4</c:v>
                </c:pt>
                <c:pt idx="200">
                  <c:v>4.9295124000000006E-4</c:v>
                </c:pt>
                <c:pt idx="201">
                  <c:v>5.2278776000000003E-4</c:v>
                </c:pt>
                <c:pt idx="202">
                  <c:v>5.4613807999999995E-4</c:v>
                </c:pt>
                <c:pt idx="203">
                  <c:v>5.4977033999999993E-4</c:v>
                </c:pt>
                <c:pt idx="204">
                  <c:v>5.1707987999999989E-4</c:v>
                </c:pt>
                <c:pt idx="205">
                  <c:v>4.4443443999999993E-4</c:v>
                </c:pt>
                <c:pt idx="206">
                  <c:v>3.4947646400000003E-4</c:v>
                </c:pt>
                <c:pt idx="207">
                  <c:v>2.56853524E-4</c:v>
                </c:pt>
                <c:pt idx="208">
                  <c:v>1.9951552400000001E-4</c:v>
                </c:pt>
                <c:pt idx="209">
                  <c:v>2.0133166400000002E-4</c:v>
                </c:pt>
                <c:pt idx="210">
                  <c:v>2.4984844400000001E-4</c:v>
                </c:pt>
                <c:pt idx="211">
                  <c:v>3.1704547999999999E-4</c:v>
                </c:pt>
                <c:pt idx="212">
                  <c:v>3.8164802000000003E-4</c:v>
                </c:pt>
                <c:pt idx="213">
                  <c:v>4.1615460000000006E-4</c:v>
                </c:pt>
                <c:pt idx="214">
                  <c:v>4.0577668000000005E-4</c:v>
                </c:pt>
                <c:pt idx="215">
                  <c:v>3.4843867999999995E-4</c:v>
                </c:pt>
                <c:pt idx="216">
                  <c:v>2.4102719999999998E-4</c:v>
                </c:pt>
                <c:pt idx="217">
                  <c:v>9.1585160000000009E-5</c:v>
                </c:pt>
                <c:pt idx="218">
                  <c:v>-6.6678120000000009E-5</c:v>
                </c:pt>
                <c:pt idx="219">
                  <c:v>-1.9588321999999998E-4</c:v>
                </c:pt>
                <c:pt idx="220">
                  <c:v>-2.6308026E-4</c:v>
                </c:pt>
                <c:pt idx="221">
                  <c:v>-2.4439999999999998E-4</c:v>
                </c:pt>
                <c:pt idx="222">
                  <c:v>-1.5229596E-4</c:v>
                </c:pt>
                <c:pt idx="223">
                  <c:v>-1.6345219999999999E-5</c:v>
                </c:pt>
                <c:pt idx="224">
                  <c:v>1.2635118000000001E-4</c:v>
                </c:pt>
                <c:pt idx="225">
                  <c:v>2.4310278E-4</c:v>
                </c:pt>
                <c:pt idx="226">
                  <c:v>3.1548877999999997E-4</c:v>
                </c:pt>
                <c:pt idx="227">
                  <c:v>3.4610363999999999E-4</c:v>
                </c:pt>
                <c:pt idx="228">
                  <c:v>3.4065524000000005E-4</c:v>
                </c:pt>
                <c:pt idx="229">
                  <c:v>3.0978092000000002E-4</c:v>
                </c:pt>
                <c:pt idx="230">
                  <c:v>2.5789132000000002E-4</c:v>
                </c:pt>
                <c:pt idx="231">
                  <c:v>1.8991593600000003E-4</c:v>
                </c:pt>
                <c:pt idx="232">
                  <c:v>1.2609172800000001E-4</c:v>
                </c:pt>
                <c:pt idx="233">
                  <c:v>9.3920168000000002E-5</c:v>
                </c:pt>
                <c:pt idx="234">
                  <c:v>1.22459448E-4</c:v>
                </c:pt>
                <c:pt idx="235">
                  <c:v>2.2649810799999997E-4</c:v>
                </c:pt>
                <c:pt idx="236">
                  <c:v>3.8865311199999997E-4</c:v>
                </c:pt>
                <c:pt idx="237">
                  <c:v>5.6274272000000002E-4</c:v>
                </c:pt>
                <c:pt idx="238">
                  <c:v>7.1244421999999989E-4</c:v>
                </c:pt>
                <c:pt idx="239">
                  <c:v>8.0454825999999992E-4</c:v>
                </c:pt>
                <c:pt idx="240">
                  <c:v>8.3568202000000005E-4</c:v>
                </c:pt>
                <c:pt idx="241">
                  <c:v>8.2945525999999993E-4</c:v>
                </c:pt>
                <c:pt idx="242">
                  <c:v>8.1051556000000008E-4</c:v>
                </c:pt>
                <c:pt idx="243">
                  <c:v>7.8119794000000001E-4</c:v>
                </c:pt>
                <c:pt idx="244">
                  <c:v>7.4279963999999998E-4</c:v>
                </c:pt>
                <c:pt idx="245">
                  <c:v>7.0050959999999997E-4</c:v>
                </c:pt>
                <c:pt idx="246">
                  <c:v>6.5899792000000004E-4</c:v>
                </c:pt>
                <c:pt idx="247">
                  <c:v>6.4005821999999998E-4</c:v>
                </c:pt>
                <c:pt idx="248">
                  <c:v>6.6366799999999996E-4</c:v>
                </c:pt>
                <c:pt idx="249">
                  <c:v>7.3838893999999991E-4</c:v>
                </c:pt>
                <c:pt idx="250">
                  <c:v>8.5150828000000003E-4</c:v>
                </c:pt>
                <c:pt idx="251">
                  <c:v>9.8252945999999989E-4</c:v>
                </c:pt>
                <c:pt idx="252">
                  <c:v>1.1047294999999998E-3</c:v>
                </c:pt>
                <c:pt idx="253">
                  <c:v>1.2079897999999999E-3</c:v>
                </c:pt>
                <c:pt idx="254">
                  <c:v>1.2866026E-3</c:v>
                </c:pt>
                <c:pt idx="255">
                  <c:v>1.3556158E-3</c:v>
                </c:pt>
                <c:pt idx="256">
                  <c:v>1.4461631999999999E-3</c:v>
                </c:pt>
                <c:pt idx="257">
                  <c:v>1.5862649999999999E-3</c:v>
                </c:pt>
                <c:pt idx="258">
                  <c:v>1.7984934000000001E-3</c:v>
                </c:pt>
                <c:pt idx="259">
                  <c:v>2.1030853999999999E-3</c:v>
                </c:pt>
                <c:pt idx="260">
                  <c:v>2.4912195999999996E-3</c:v>
                </c:pt>
                <c:pt idx="261">
                  <c:v>2.9343567999999998E-3</c:v>
                </c:pt>
                <c:pt idx="262">
                  <c:v>3.4192651999999995E-3</c:v>
                </c:pt>
                <c:pt idx="263">
                  <c:v>3.9436096E-3</c:v>
                </c:pt>
                <c:pt idx="264">
                  <c:v>4.5151736000000001E-3</c:v>
                </c:pt>
                <c:pt idx="265">
                  <c:v>5.1464105999999999E-3</c:v>
                </c:pt>
                <c:pt idx="266">
                  <c:v>5.8417311999999994E-3</c:v>
                </c:pt>
                <c:pt idx="267">
                  <c:v>6.5834930000000002E-3</c:v>
                </c:pt>
                <c:pt idx="268">
                  <c:v>7.3428973999999994E-3</c:v>
                </c:pt>
                <c:pt idx="269">
                  <c:v>8.1054150000000012E-3</c:v>
                </c:pt>
                <c:pt idx="270">
                  <c:v>8.8754558000000011E-3</c:v>
                </c:pt>
                <c:pt idx="271">
                  <c:v>9.6644372000000006E-3</c:v>
                </c:pt>
                <c:pt idx="272">
                  <c:v>1.0478844400000001E-2</c:v>
                </c:pt>
                <c:pt idx="273">
                  <c:v>1.1333985000000001E-2</c:v>
                </c:pt>
                <c:pt idx="274">
                  <c:v>1.2231156000000002E-2</c:v>
                </c:pt>
                <c:pt idx="275">
                  <c:v>1.3147007999999998E-2</c:v>
                </c:pt>
                <c:pt idx="276">
                  <c:v>1.4047291999999999E-2</c:v>
                </c:pt>
                <c:pt idx="277">
                  <c:v>1.4904767999999999E-2</c:v>
                </c:pt>
                <c:pt idx="278">
                  <c:v>1.5692971999999999E-2</c:v>
                </c:pt>
                <c:pt idx="279">
                  <c:v>1.6404898000000001E-2</c:v>
                </c:pt>
                <c:pt idx="280">
                  <c:v>1.7061041999999998E-2</c:v>
                </c:pt>
                <c:pt idx="281">
                  <c:v>1.7675416000000003E-2</c:v>
                </c:pt>
                <c:pt idx="282">
                  <c:v>1.8248796000000001E-2</c:v>
                </c:pt>
                <c:pt idx="283">
                  <c:v>1.8777032000000003E-2</c:v>
                </c:pt>
                <c:pt idx="284">
                  <c:v>1.9231584000000003E-2</c:v>
                </c:pt>
                <c:pt idx="285">
                  <c:v>1.9580541999999999E-2</c:v>
                </c:pt>
                <c:pt idx="286">
                  <c:v>1.9821310000000002E-2</c:v>
                </c:pt>
                <c:pt idx="287">
                  <c:v>1.9972049999999998E-2</c:v>
                </c:pt>
                <c:pt idx="288">
                  <c:v>2.0048586E-2</c:v>
                </c:pt>
                <c:pt idx="289">
                  <c:v>2.0078682E-2</c:v>
                </c:pt>
                <c:pt idx="290">
                  <c:v>2.0056109999999999E-2</c:v>
                </c:pt>
                <c:pt idx="291">
                  <c:v>1.9946103999999999E-2</c:v>
                </c:pt>
                <c:pt idx="292">
                  <c:v>1.9738025999999999E-2</c:v>
                </c:pt>
                <c:pt idx="293">
                  <c:v>1.9442516E-2</c:v>
                </c:pt>
                <c:pt idx="294">
                  <c:v>1.9070986000000002E-2</c:v>
                </c:pt>
                <c:pt idx="295">
                  <c:v>1.8642895999999999E-2</c:v>
                </c:pt>
                <c:pt idx="296">
                  <c:v>1.8174071999999999E-2</c:v>
                </c:pt>
                <c:pt idx="297">
                  <c:v>1.7636756E-2</c:v>
                </c:pt>
                <c:pt idx="298">
                  <c:v>1.7001366E-2</c:v>
                </c:pt>
                <c:pt idx="299">
                  <c:v>1.6268426000000002E-2</c:v>
                </c:pt>
                <c:pt idx="300">
                  <c:v>1.5480742E-2</c:v>
                </c:pt>
                <c:pt idx="301">
                  <c:v>1.4694615999999999E-2</c:v>
                </c:pt>
                <c:pt idx="302">
                  <c:v>1.3957264E-2</c:v>
                </c:pt>
                <c:pt idx="303">
                  <c:v>1.3293078E-2</c:v>
                </c:pt>
                <c:pt idx="304">
                  <c:v>1.2689084E-2</c:v>
                </c:pt>
                <c:pt idx="305">
                  <c:v>1.2107662E-2</c:v>
                </c:pt>
                <c:pt idx="306">
                  <c:v>1.1523123999999999E-2</c:v>
                </c:pt>
                <c:pt idx="307">
                  <c:v>1.0930285199999999E-2</c:v>
                </c:pt>
                <c:pt idx="308">
                  <c:v>1.0326809199999998E-2</c:v>
                </c:pt>
                <c:pt idx="309">
                  <c:v>9.7324131999999997E-3</c:v>
                </c:pt>
                <c:pt idx="310">
                  <c:v>9.1849773999999988E-3</c:v>
                </c:pt>
                <c:pt idx="311">
                  <c:v>8.7026646000000017E-3</c:v>
                </c:pt>
                <c:pt idx="312">
                  <c:v>8.2769104000000003E-3</c:v>
                </c:pt>
                <c:pt idx="313">
                  <c:v>7.886700600000001E-3</c:v>
                </c:pt>
                <c:pt idx="314">
                  <c:v>7.5032364000000001E-3</c:v>
                </c:pt>
                <c:pt idx="315">
                  <c:v>7.1140643999999999E-3</c:v>
                </c:pt>
                <c:pt idx="316">
                  <c:v>6.7368270000000008E-3</c:v>
                </c:pt>
                <c:pt idx="317">
                  <c:v>6.4055117999999994E-3</c:v>
                </c:pt>
                <c:pt idx="318">
                  <c:v>6.1377613999999995E-3</c:v>
                </c:pt>
                <c:pt idx="319">
                  <c:v>5.9237168000000002E-3</c:v>
                </c:pt>
                <c:pt idx="320">
                  <c:v>5.7301686000000001E-3</c:v>
                </c:pt>
                <c:pt idx="321">
                  <c:v>5.522869599999999E-3</c:v>
                </c:pt>
                <c:pt idx="322">
                  <c:v>5.2904041999999995E-3</c:v>
                </c:pt>
                <c:pt idx="323">
                  <c:v>5.0581981999999999E-3</c:v>
                </c:pt>
                <c:pt idx="324">
                  <c:v>4.8646499999999999E-3</c:v>
                </c:pt>
                <c:pt idx="325">
                  <c:v>4.7190997999999994E-3</c:v>
                </c:pt>
                <c:pt idx="326">
                  <c:v>4.6080560000000001E-3</c:v>
                </c:pt>
                <c:pt idx="327">
                  <c:v>4.5076496000000001E-3</c:v>
                </c:pt>
                <c:pt idx="328">
                  <c:v>4.3921953999999999E-3</c:v>
                </c:pt>
                <c:pt idx="329">
                  <c:v>4.2520934000000003E-3</c:v>
                </c:pt>
                <c:pt idx="330">
                  <c:v>4.1044673999999998E-3</c:v>
                </c:pt>
                <c:pt idx="331">
                  <c:v>3.9568414000000001E-3</c:v>
                </c:pt>
                <c:pt idx="332">
                  <c:v>3.8086966000000001E-3</c:v>
                </c:pt>
                <c:pt idx="333">
                  <c:v>3.6556221999999999E-3</c:v>
                </c:pt>
                <c:pt idx="334">
                  <c:v>3.4820515999999997E-3</c:v>
                </c:pt>
                <c:pt idx="335">
                  <c:v>3.2770878000000004E-3</c:v>
                </c:pt>
                <c:pt idx="336">
                  <c:v>3.0539626000000001E-3</c:v>
                </c:pt>
                <c:pt idx="337">
                  <c:v>2.8279834000000002E-3</c:v>
                </c:pt>
                <c:pt idx="338">
                  <c:v>2.6074525999999999E-3</c:v>
                </c:pt>
                <c:pt idx="339">
                  <c:v>2.3947052000000001E-3</c:v>
                </c:pt>
                <c:pt idx="340">
                  <c:v>2.1837737999999998E-3</c:v>
                </c:pt>
                <c:pt idx="341">
                  <c:v>1.9673942E-3</c:v>
                </c:pt>
                <c:pt idx="342">
                  <c:v>1.7440095999999999E-3</c:v>
                </c:pt>
                <c:pt idx="343">
                  <c:v>1.519587E-3</c:v>
                </c:pt>
                <c:pt idx="344">
                  <c:v>1.29749948E-3</c:v>
                </c:pt>
                <c:pt idx="345">
                  <c:v>1.0850116399999999E-3</c:v>
                </c:pt>
                <c:pt idx="346">
                  <c:v>9.0832751999999988E-4</c:v>
                </c:pt>
                <c:pt idx="347">
                  <c:v>7.8872189999999991E-4</c:v>
                </c:pt>
                <c:pt idx="348">
                  <c:v>7.2334104000000001E-4</c:v>
                </c:pt>
                <c:pt idx="349">
                  <c:v>7.0180685999999995E-4</c:v>
                </c:pt>
                <c:pt idx="350">
                  <c:v>7.0154740000000009E-4</c:v>
                </c:pt>
                <c:pt idx="351">
                  <c:v>6.8883443999999991E-4</c:v>
                </c:pt>
                <c:pt idx="352">
                  <c:v>6.4498773999999994E-4</c:v>
                </c:pt>
                <c:pt idx="353">
                  <c:v>5.7856906E-4</c:v>
                </c:pt>
                <c:pt idx="354">
                  <c:v>5.0670195999999999E-4</c:v>
                </c:pt>
                <c:pt idx="355">
                  <c:v>4.4417499999999994E-4</c:v>
                </c:pt>
                <c:pt idx="356">
                  <c:v>4.0292276E-4</c:v>
                </c:pt>
                <c:pt idx="357">
                  <c:v>3.8891255999999998E-4</c:v>
                </c:pt>
                <c:pt idx="358">
                  <c:v>3.7827518000000001E-4</c:v>
                </c:pt>
                <c:pt idx="359">
                  <c:v>3.5440595999999998E-4</c:v>
                </c:pt>
                <c:pt idx="360">
                  <c:v>3.2716392000000001E-4</c:v>
                </c:pt>
                <c:pt idx="361">
                  <c:v>3.0277582E-4</c:v>
                </c:pt>
                <c:pt idx="362">
                  <c:v>2.9213846000000001E-4</c:v>
                </c:pt>
                <c:pt idx="363">
                  <c:v>3.2508835999999999E-4</c:v>
                </c:pt>
                <c:pt idx="364">
                  <c:v>4.0785227999999996E-4</c:v>
                </c:pt>
                <c:pt idx="365">
                  <c:v>5.1656099999999991E-4</c:v>
                </c:pt>
                <c:pt idx="366">
                  <c:v>6.322748E-4</c:v>
                </c:pt>
                <c:pt idx="367">
                  <c:v>7.3008670000000004E-4</c:v>
                </c:pt>
                <c:pt idx="368">
                  <c:v>7.9235421999999998E-4</c:v>
                </c:pt>
                <c:pt idx="369">
                  <c:v>8.1570454000000001E-4</c:v>
                </c:pt>
                <c:pt idx="370">
                  <c:v>8.0843998000000008E-4</c:v>
                </c:pt>
                <c:pt idx="371">
                  <c:v>7.5966376000000005E-4</c:v>
                </c:pt>
                <c:pt idx="372">
                  <c:v>6.5899792000000004E-4</c:v>
                </c:pt>
                <c:pt idx="373">
                  <c:v>5.0722084399999995E-4</c:v>
                </c:pt>
                <c:pt idx="374">
                  <c:v>3.2145606399999998E-4</c:v>
                </c:pt>
                <c:pt idx="375">
                  <c:v>1.28167304E-4</c:v>
                </c:pt>
                <c:pt idx="376">
                  <c:v>-3.1393215999999993E-5</c:v>
                </c:pt>
                <c:pt idx="377">
                  <c:v>-1.2738897599999998E-4</c:v>
                </c:pt>
                <c:pt idx="378">
                  <c:v>-1.6033887199999998E-4</c:v>
                </c:pt>
                <c:pt idx="379">
                  <c:v>-1.3517241599999999E-4</c:v>
                </c:pt>
                <c:pt idx="380">
                  <c:v>-6.7715936000000012E-5</c:v>
                </c:pt>
                <c:pt idx="381">
                  <c:v>2.4388103999999995E-5</c:v>
                </c:pt>
                <c:pt idx="382">
                  <c:v>1.2194056399999998E-4</c:v>
                </c:pt>
                <c:pt idx="383">
                  <c:v>2.1067177600000002E-4</c:v>
                </c:pt>
                <c:pt idx="384">
                  <c:v>2.5685352000000001E-4</c:v>
                </c:pt>
                <c:pt idx="385">
                  <c:v>2.36097684E-4</c:v>
                </c:pt>
                <c:pt idx="386">
                  <c:v>1.4918260399999998E-4</c:v>
                </c:pt>
                <c:pt idx="387">
                  <c:v>2.3090863999999998E-5</c:v>
                </c:pt>
                <c:pt idx="388">
                  <c:v>-9.5217416000000011E-5</c:v>
                </c:pt>
                <c:pt idx="389">
                  <c:v>-1.5930107200000002E-4</c:v>
                </c:pt>
                <c:pt idx="390">
                  <c:v>-1.47366464E-4</c:v>
                </c:pt>
                <c:pt idx="391">
                  <c:v>-8.3801704000000012E-5</c:v>
                </c:pt>
                <c:pt idx="392">
                  <c:v>-5.9673039999999972E-6</c:v>
                </c:pt>
                <c:pt idx="393">
                  <c:v>4.4365603999999998E-5</c:v>
                </c:pt>
                <c:pt idx="394">
                  <c:v>4.3846708000000003E-5</c:v>
                </c:pt>
                <c:pt idx="395">
                  <c:v>3.3728160000000078E-6</c:v>
                </c:pt>
                <c:pt idx="396">
                  <c:v>-4.6700643999999998E-5</c:v>
                </c:pt>
                <c:pt idx="397">
                  <c:v>-9.0806803999999997E-5</c:v>
                </c:pt>
                <c:pt idx="398">
                  <c:v>-1.24016152E-4</c:v>
                </c:pt>
                <c:pt idx="399">
                  <c:v>-1.3750743999999999E-4</c:v>
                </c:pt>
                <c:pt idx="400">
                  <c:v>-1.3984246E-4</c:v>
                </c:pt>
                <c:pt idx="401">
                  <c:v>-1.3257792E-4</c:v>
                </c:pt>
                <c:pt idx="402">
                  <c:v>-1.0222249999999999E-4</c:v>
                </c:pt>
                <c:pt idx="403">
                  <c:v>-4.4884479999999999E-5</c:v>
                </c:pt>
                <c:pt idx="404">
                  <c:v>3.009598E-5</c:v>
                </c:pt>
                <c:pt idx="405">
                  <c:v>1.1804884000000001E-4</c:v>
                </c:pt>
                <c:pt idx="406">
                  <c:v>2.1067178E-4</c:v>
                </c:pt>
                <c:pt idx="407">
                  <c:v>2.8980341999999999E-4</c:v>
                </c:pt>
                <c:pt idx="408">
                  <c:v>3.4376859999999998E-4</c:v>
                </c:pt>
                <c:pt idx="409">
                  <c:v>3.7723740000000002E-4</c:v>
                </c:pt>
                <c:pt idx="410">
                  <c:v>4.0240386E-4</c:v>
                </c:pt>
                <c:pt idx="411">
                  <c:v>4.2238136000000002E-4</c:v>
                </c:pt>
                <c:pt idx="412">
                  <c:v>4.4106161999999999E-4</c:v>
                </c:pt>
                <c:pt idx="413">
                  <c:v>4.5403402000000005E-4</c:v>
                </c:pt>
                <c:pt idx="414">
                  <c:v>4.3301872000000002E-4</c:v>
                </c:pt>
                <c:pt idx="415">
                  <c:v>3.6634058399999999E-4</c:v>
                </c:pt>
                <c:pt idx="416">
                  <c:v>2.6567475199999995E-4</c:v>
                </c:pt>
                <c:pt idx="417">
                  <c:v>1.39323572E-4</c:v>
                </c:pt>
                <c:pt idx="418">
                  <c:v>1.8420791999999993E-5</c:v>
                </c:pt>
                <c:pt idx="419">
                  <c:v>-6.3045868000000005E-5</c:v>
                </c:pt>
                <c:pt idx="420">
                  <c:v>-1.1234099200000002E-4</c:v>
                </c:pt>
                <c:pt idx="421">
                  <c:v>-1.3621020000000001E-4</c:v>
                </c:pt>
                <c:pt idx="422">
                  <c:v>-1.3698853999999998E-4</c:v>
                </c:pt>
                <c:pt idx="423">
                  <c:v>-1.5073927999999999E-4</c:v>
                </c:pt>
                <c:pt idx="424">
                  <c:v>-1.9251041999999999E-4</c:v>
                </c:pt>
                <c:pt idx="425">
                  <c:v>-2.524429E-4</c:v>
                </c:pt>
                <c:pt idx="426">
                  <c:v>-3.3754185999999999E-4</c:v>
                </c:pt>
                <c:pt idx="427">
                  <c:v>-4.3198093999999992E-4</c:v>
                </c:pt>
                <c:pt idx="428">
                  <c:v>-4.9788073999999999E-4</c:v>
                </c:pt>
                <c:pt idx="429">
                  <c:v>-5.2252829999999996E-4</c:v>
                </c:pt>
                <c:pt idx="430">
                  <c:v>-4.9969687999999995E-4</c:v>
                </c:pt>
                <c:pt idx="431">
                  <c:v>-4.2782977999999999E-4</c:v>
                </c:pt>
                <c:pt idx="432">
                  <c:v>-3.333907E-4</c:v>
                </c:pt>
                <c:pt idx="433">
                  <c:v>-2.3350320800000001E-4</c:v>
                </c:pt>
                <c:pt idx="434">
                  <c:v>-1.3102124000000001E-4</c:v>
                </c:pt>
                <c:pt idx="435">
                  <c:v>-3.2171560000000013E-5</c:v>
                </c:pt>
                <c:pt idx="436">
                  <c:v>7.1088739999999992E-5</c:v>
                </c:pt>
                <c:pt idx="437">
                  <c:v>1.9302929999999999E-4</c:v>
                </c:pt>
                <c:pt idx="438">
                  <c:v>3.1704544799999996E-4</c:v>
                </c:pt>
                <c:pt idx="439">
                  <c:v>4.0499831999999991E-4</c:v>
                </c:pt>
                <c:pt idx="440">
                  <c:v>4.1952742E-4</c:v>
                </c:pt>
                <c:pt idx="441">
                  <c:v>3.3546628000000005E-4</c:v>
                </c:pt>
                <c:pt idx="442">
                  <c:v>1.6838176000000003E-4</c:v>
                </c:pt>
                <c:pt idx="443">
                  <c:v>-1.7383019999999987E-5</c:v>
                </c:pt>
                <c:pt idx="444">
                  <c:v>-1.4710702E-4</c:v>
                </c:pt>
                <c:pt idx="445">
                  <c:v>-1.7616520000000001E-4</c:v>
                </c:pt>
                <c:pt idx="446">
                  <c:v>-1.0170361999999999E-4</c:v>
                </c:pt>
                <c:pt idx="447">
                  <c:v>3.4247140000000002E-5</c:v>
                </c:pt>
                <c:pt idx="448">
                  <c:v>1.6786285999999999E-4</c:v>
                </c:pt>
                <c:pt idx="449">
                  <c:v>2.6074524000000001E-4</c:v>
                </c:pt>
                <c:pt idx="450">
                  <c:v>3.0095968E-4</c:v>
                </c:pt>
                <c:pt idx="451">
                  <c:v>2.9603015999999998E-4</c:v>
                </c:pt>
                <c:pt idx="452">
                  <c:v>2.6256136000000005E-4</c:v>
                </c:pt>
                <c:pt idx="453">
                  <c:v>2.0288832799999996E-4</c:v>
                </c:pt>
                <c:pt idx="454">
                  <c:v>1.0689256800000001E-4</c:v>
                </c:pt>
                <c:pt idx="455">
                  <c:v>-7.7834519999999912E-6</c:v>
                </c:pt>
                <c:pt idx="456">
                  <c:v>-1.0507645200000002E-4</c:v>
                </c:pt>
                <c:pt idx="457">
                  <c:v>-1.5281488000000001E-4</c:v>
                </c:pt>
                <c:pt idx="458">
                  <c:v>-1.19086648E-4</c:v>
                </c:pt>
                <c:pt idx="459">
                  <c:v>-8.3023479999999913E-6</c:v>
                </c:pt>
                <c:pt idx="460">
                  <c:v>1.3231847199999999E-4</c:v>
                </c:pt>
                <c:pt idx="461">
                  <c:v>2.4310277200000004E-4</c:v>
                </c:pt>
                <c:pt idx="462">
                  <c:v>2.9084120000000003E-4</c:v>
                </c:pt>
                <c:pt idx="463">
                  <c:v>2.6904757600000004E-4</c:v>
                </c:pt>
                <c:pt idx="464">
                  <c:v>2.0366667999999996E-4</c:v>
                </c:pt>
                <c:pt idx="465">
                  <c:v>1.4477197999999999E-4</c:v>
                </c:pt>
                <c:pt idx="466">
                  <c:v>1.3724798E-4</c:v>
                </c:pt>
                <c:pt idx="467">
                  <c:v>1.8628366E-4</c:v>
                </c:pt>
                <c:pt idx="468">
                  <c:v>2.6645310400000001E-4</c:v>
                </c:pt>
                <c:pt idx="469">
                  <c:v>3.4714144000000001E-4</c:v>
                </c:pt>
                <c:pt idx="470">
                  <c:v>3.9124759999999999E-4</c:v>
                </c:pt>
                <c:pt idx="471">
                  <c:v>3.6789727999999997E-4</c:v>
                </c:pt>
                <c:pt idx="472">
                  <c:v>2.7475544399999997E-4</c:v>
                </c:pt>
                <c:pt idx="473">
                  <c:v>1.3724798399999998E-4</c:v>
                </c:pt>
                <c:pt idx="474">
                  <c:v>-1.4269656000000003E-5</c:v>
                </c:pt>
                <c:pt idx="475">
                  <c:v>-1.5904163600000002E-4</c:v>
                </c:pt>
                <c:pt idx="476">
                  <c:v>-2.8487391600000002E-4</c:v>
                </c:pt>
                <c:pt idx="477">
                  <c:v>-3.9072869999999998E-4</c:v>
                </c:pt>
                <c:pt idx="478">
                  <c:v>-4.8127604000000005E-4</c:v>
                </c:pt>
                <c:pt idx="479">
                  <c:v>-5.5807266000000003E-4</c:v>
                </c:pt>
                <c:pt idx="480">
                  <c:v>-6.1644846000000002E-4</c:v>
                </c:pt>
                <c:pt idx="481">
                  <c:v>-6.4524717999999998E-4</c:v>
                </c:pt>
                <c:pt idx="482">
                  <c:v>-6.3590705999999999E-4</c:v>
                </c:pt>
                <c:pt idx="483">
                  <c:v>-5.9154146000000012E-4</c:v>
                </c:pt>
                <c:pt idx="484">
                  <c:v>-5.2823614000000005E-4</c:v>
                </c:pt>
                <c:pt idx="485">
                  <c:v>-4.7063868E-4</c:v>
                </c:pt>
                <c:pt idx="486">
                  <c:v>-4.5195844E-4</c:v>
                </c:pt>
                <c:pt idx="487">
                  <c:v>-4.8153550000000001E-4</c:v>
                </c:pt>
                <c:pt idx="488">
                  <c:v>-5.3498178000000005E-4</c:v>
                </c:pt>
                <c:pt idx="489">
                  <c:v>-5.8142298000000005E-4</c:v>
                </c:pt>
                <c:pt idx="490">
                  <c:v>-5.9543317999999996E-4</c:v>
                </c:pt>
                <c:pt idx="491">
                  <c:v>-5.6248327999999998E-4</c:v>
                </c:pt>
                <c:pt idx="492">
                  <c:v>-5.051452800000001E-4</c:v>
                </c:pt>
                <c:pt idx="493">
                  <c:v>-4.6207691999999997E-4</c:v>
                </c:pt>
                <c:pt idx="494">
                  <c:v>-4.4884505999999999E-4</c:v>
                </c:pt>
                <c:pt idx="495">
                  <c:v>-4.5014229999999999E-4</c:v>
                </c:pt>
                <c:pt idx="496">
                  <c:v>-4.3146204000000003E-4</c:v>
                </c:pt>
                <c:pt idx="497">
                  <c:v>-3.5258984400000004E-4</c:v>
                </c:pt>
                <c:pt idx="498">
                  <c:v>-2.0314778400000005E-4</c:v>
                </c:pt>
                <c:pt idx="499">
                  <c:v>3.8917159999999873E-6</c:v>
                </c:pt>
                <c:pt idx="500">
                  <c:v>2.1871467600000002E-4</c:v>
                </c:pt>
                <c:pt idx="501">
                  <c:v>3.7775631600000002E-4</c:v>
                </c:pt>
                <c:pt idx="502">
                  <c:v>4.4521280000000006E-4</c:v>
                </c:pt>
                <c:pt idx="503">
                  <c:v>4.1641405999999996E-4</c:v>
                </c:pt>
                <c:pt idx="504">
                  <c:v>3.0770535200000003E-4</c:v>
                </c:pt>
                <c:pt idx="505">
                  <c:v>1.7357072400000001E-4</c:v>
                </c:pt>
                <c:pt idx="506">
                  <c:v>5.4484079999999994E-5</c:v>
                </c:pt>
                <c:pt idx="507">
                  <c:v>-5.2149060000000009E-5</c:v>
                </c:pt>
                <c:pt idx="508">
                  <c:v>-1.4580978E-4</c:v>
                </c:pt>
                <c:pt idx="509">
                  <c:v>-2.34800452E-4</c:v>
                </c:pt>
                <c:pt idx="510">
                  <c:v>-3.2119664400000002E-4</c:v>
                </c:pt>
                <c:pt idx="511">
                  <c:v>-3.6634059999999998E-4</c:v>
                </c:pt>
                <c:pt idx="512">
                  <c:v>-3.3339069600000002E-4</c:v>
                </c:pt>
                <c:pt idx="513">
                  <c:v>-2.3038983599999997E-4</c:v>
                </c:pt>
                <c:pt idx="514">
                  <c:v>-8.1726115999999994E-5</c:v>
                </c:pt>
                <c:pt idx="515">
                  <c:v>5.8894704000000008E-5</c:v>
                </c:pt>
                <c:pt idx="516">
                  <c:v>1.2583229199999998E-4</c:v>
                </c:pt>
                <c:pt idx="517">
                  <c:v>9.9887487999999975E-5</c:v>
                </c:pt>
                <c:pt idx="518">
                  <c:v>4.1511680000000035E-6</c:v>
                </c:pt>
                <c:pt idx="519">
                  <c:v>-1.3024291199999999E-4</c:v>
                </c:pt>
                <c:pt idx="520">
                  <c:v>-2.6100471200000004E-4</c:v>
                </c:pt>
                <c:pt idx="521">
                  <c:v>-3.4221194000000002E-4</c:v>
                </c:pt>
                <c:pt idx="522">
                  <c:v>-3.5310876000000003E-4</c:v>
                </c:pt>
                <c:pt idx="523">
                  <c:v>-3.0095971200000003E-4</c:v>
                </c:pt>
                <c:pt idx="524">
                  <c:v>-1.9536437199999999E-4</c:v>
                </c:pt>
                <c:pt idx="525">
                  <c:v>-6.9272632000000006E-5</c:v>
                </c:pt>
                <c:pt idx="526">
                  <c:v>2.8020368000000003E-5</c:v>
                </c:pt>
                <c:pt idx="527">
                  <c:v>7.2126536000000007E-5</c:v>
                </c:pt>
                <c:pt idx="528">
                  <c:v>6.8234816000000003E-5</c:v>
                </c:pt>
                <c:pt idx="529">
                  <c:v>2.9058171999999999E-5</c:v>
                </c:pt>
                <c:pt idx="530">
                  <c:v>-1.2453508000000004E-5</c:v>
                </c:pt>
                <c:pt idx="531">
                  <c:v>-2.5166456E-5</c:v>
                </c:pt>
                <c:pt idx="532">
                  <c:v>-9.5995760000000031E-6</c:v>
                </c:pt>
                <c:pt idx="533">
                  <c:v>3.6063275999999998E-5</c:v>
                </c:pt>
                <c:pt idx="534">
                  <c:v>1.04817E-4</c:v>
                </c:pt>
                <c:pt idx="535">
                  <c:v>1.8109471999999999E-4</c:v>
                </c:pt>
                <c:pt idx="536">
                  <c:v>2.5866966800000004E-4</c:v>
                </c:pt>
                <c:pt idx="537">
                  <c:v>3.2431001999999999E-4</c:v>
                </c:pt>
                <c:pt idx="538">
                  <c:v>3.4714144000000001E-4</c:v>
                </c:pt>
                <c:pt idx="539">
                  <c:v>3.1912105999999999E-4</c:v>
                </c:pt>
                <c:pt idx="540">
                  <c:v>2.5192401999999997E-4</c:v>
                </c:pt>
                <c:pt idx="541">
                  <c:v>1.66565632E-4</c:v>
                </c:pt>
                <c:pt idx="542">
                  <c:v>1.05854792E-4</c:v>
                </c:pt>
                <c:pt idx="543">
                  <c:v>9.0547352000000002E-5</c:v>
                </c:pt>
                <c:pt idx="544">
                  <c:v>1.1311931199999999E-4</c:v>
                </c:pt>
                <c:pt idx="545">
                  <c:v>1.6085775200000001E-4</c:v>
                </c:pt>
                <c:pt idx="546">
                  <c:v>2.2104968000000001E-4</c:v>
                </c:pt>
                <c:pt idx="547">
                  <c:v>2.8902506000000002E-4</c:v>
                </c:pt>
                <c:pt idx="548">
                  <c:v>3.6089215999999998E-4</c:v>
                </c:pt>
                <c:pt idx="549">
                  <c:v>4.21603E-4</c:v>
                </c:pt>
                <c:pt idx="550">
                  <c:v>4.6285522000000001E-4</c:v>
                </c:pt>
                <c:pt idx="551">
                  <c:v>4.7816265999999999E-4</c:v>
                </c:pt>
                <c:pt idx="552">
                  <c:v>4.6544970000000007E-4</c:v>
                </c:pt>
                <c:pt idx="553">
                  <c:v>4.5948240000000007E-4</c:v>
                </c:pt>
                <c:pt idx="554">
                  <c:v>4.8698390000000006E-4</c:v>
                </c:pt>
                <c:pt idx="555">
                  <c:v>5.3913296000000007E-4</c:v>
                </c:pt>
                <c:pt idx="556">
                  <c:v>6.0788668000000008E-4</c:v>
                </c:pt>
                <c:pt idx="557">
                  <c:v>6.7819709999999999E-4</c:v>
                </c:pt>
                <c:pt idx="558">
                  <c:v>7.2489774000000003E-4</c:v>
                </c:pt>
                <c:pt idx="559">
                  <c:v>7.5369645999999999E-4</c:v>
                </c:pt>
                <c:pt idx="560">
                  <c:v>7.8223574000000002E-4</c:v>
                </c:pt>
                <c:pt idx="561">
                  <c:v>8.1181282000000016E-4</c:v>
                </c:pt>
                <c:pt idx="562">
                  <c:v>8.3204975999999985E-4</c:v>
                </c:pt>
                <c:pt idx="563">
                  <c:v>8.3490370000000003E-4</c:v>
                </c:pt>
                <c:pt idx="564">
                  <c:v>8.1778014000000003E-4</c:v>
                </c:pt>
                <c:pt idx="565">
                  <c:v>7.8353299999999999E-4</c:v>
                </c:pt>
                <c:pt idx="566">
                  <c:v>7.3942683999999996E-4</c:v>
                </c:pt>
                <c:pt idx="567">
                  <c:v>7.0440135999999998E-4</c:v>
                </c:pt>
                <c:pt idx="568">
                  <c:v>6.7534318000000006E-4</c:v>
                </c:pt>
                <c:pt idx="569">
                  <c:v>6.3902046000000002E-4</c:v>
                </c:pt>
                <c:pt idx="570">
                  <c:v>6.0658946000000005E-4</c:v>
                </c:pt>
                <c:pt idx="571">
                  <c:v>5.7908796000000001E-4</c:v>
                </c:pt>
                <c:pt idx="572">
                  <c:v>5.4561916000000002E-4</c:v>
                </c:pt>
                <c:pt idx="573">
                  <c:v>5.238255200000001E-4</c:v>
                </c:pt>
                <c:pt idx="574">
                  <c:v>5.2823612000000002E-4</c:v>
                </c:pt>
                <c:pt idx="575">
                  <c:v>5.4535968000000003E-4</c:v>
                </c:pt>
                <c:pt idx="576">
                  <c:v>5.7493676000000007E-4</c:v>
                </c:pt>
                <c:pt idx="577">
                  <c:v>6.1385395999999999E-4</c:v>
                </c:pt>
                <c:pt idx="578">
                  <c:v>6.4369048000000007E-4</c:v>
                </c:pt>
                <c:pt idx="579">
                  <c:v>6.6159239999999994E-4</c:v>
                </c:pt>
                <c:pt idx="580">
                  <c:v>6.7041363999999996E-4</c:v>
                </c:pt>
                <c:pt idx="581">
                  <c:v>6.6340854E-4</c:v>
                </c:pt>
                <c:pt idx="582">
                  <c:v>6.4446883999999993E-4</c:v>
                </c:pt>
                <c:pt idx="583">
                  <c:v>6.2319410000000002E-4</c:v>
                </c:pt>
                <c:pt idx="584">
                  <c:v>6.0321660000000005E-4</c:v>
                </c:pt>
                <c:pt idx="585">
                  <c:v>5.9828707999999998E-4</c:v>
                </c:pt>
                <c:pt idx="586">
                  <c:v>6.1307562000000005E-4</c:v>
                </c:pt>
                <c:pt idx="587">
                  <c:v>6.3071807999999995E-4</c:v>
                </c:pt>
                <c:pt idx="588">
                  <c:v>6.2838306000000002E-4</c:v>
                </c:pt>
                <c:pt idx="589">
                  <c:v>5.8842805999999998E-4</c:v>
                </c:pt>
                <c:pt idx="590">
                  <c:v>4.9684291999999995E-4</c:v>
                </c:pt>
                <c:pt idx="591">
                  <c:v>3.7619959599999997E-4</c:v>
                </c:pt>
                <c:pt idx="592">
                  <c:v>2.6333971599999998E-4</c:v>
                </c:pt>
                <c:pt idx="593">
                  <c:v>1.9017537600000002E-4</c:v>
                </c:pt>
                <c:pt idx="594">
                  <c:v>1.7357071599999999E-4</c:v>
                </c:pt>
                <c:pt idx="595">
                  <c:v>2.07817856E-4</c:v>
                </c:pt>
                <c:pt idx="596">
                  <c:v>2.6619365999999998E-4</c:v>
                </c:pt>
                <c:pt idx="597">
                  <c:v>3.2638559999999999E-4</c:v>
                </c:pt>
              </c:numCache>
            </c:numRef>
          </c:val>
          <c:smooth val="0"/>
        </c:ser>
        <c:ser>
          <c:idx val="30"/>
          <c:order val="29"/>
          <c:marker>
            <c:symbol val="none"/>
          </c:marker>
          <c:val>
            <c:numRef>
              <c:f>Sheet1!$EI$2:$EI$599</c:f>
              <c:numCache>
                <c:formatCode>0.00E+00</c:formatCode>
                <c:ptCount val="598"/>
                <c:pt idx="0">
                  <c:v>5.5911049999999999E-4</c:v>
                </c:pt>
                <c:pt idx="1">
                  <c:v>5.9154149999999996E-4</c:v>
                </c:pt>
                <c:pt idx="2">
                  <c:v>6.9298565999999999E-4</c:v>
                </c:pt>
                <c:pt idx="3">
                  <c:v>7.5473428000000003E-4</c:v>
                </c:pt>
                <c:pt idx="4">
                  <c:v>8.0506718000000006E-4</c:v>
                </c:pt>
                <c:pt idx="5">
                  <c:v>8.2841750000000008E-4</c:v>
                </c:pt>
                <c:pt idx="6">
                  <c:v>8.203746E-4</c:v>
                </c:pt>
                <c:pt idx="7">
                  <c:v>8.0117543999999998E-4</c:v>
                </c:pt>
                <c:pt idx="8">
                  <c:v>7.9365144000000001E-4</c:v>
                </c:pt>
                <c:pt idx="9">
                  <c:v>8.1207225999999999E-4</c:v>
                </c:pt>
                <c:pt idx="10">
                  <c:v>8.6499961999999988E-4</c:v>
                </c:pt>
                <c:pt idx="11">
                  <c:v>9.3842341999999992E-4</c:v>
                </c:pt>
                <c:pt idx="12">
                  <c:v>1.00146934E-3</c:v>
                </c:pt>
                <c:pt idx="13">
                  <c:v>1.0383110199999998E-3</c:v>
                </c:pt>
                <c:pt idx="14">
                  <c:v>1.04713224E-3</c:v>
                </c:pt>
                <c:pt idx="15">
                  <c:v>1.0300087E-3</c:v>
                </c:pt>
                <c:pt idx="16">
                  <c:v>1.003545E-3</c:v>
                </c:pt>
                <c:pt idx="17">
                  <c:v>9.8486470000000003E-4</c:v>
                </c:pt>
                <c:pt idx="18">
                  <c:v>9.6903832E-4</c:v>
                </c:pt>
                <c:pt idx="19">
                  <c:v>9.4620689999999998E-4</c:v>
                </c:pt>
                <c:pt idx="20">
                  <c:v>9.2830498000000001E-4</c:v>
                </c:pt>
                <c:pt idx="21">
                  <c:v>9.2778607999999989E-4</c:v>
                </c:pt>
                <c:pt idx="22">
                  <c:v>9.4361237999999992E-4</c:v>
                </c:pt>
                <c:pt idx="23">
                  <c:v>9.6851936000000012E-4</c:v>
                </c:pt>
                <c:pt idx="24">
                  <c:v>9.8797795999999998E-4</c:v>
                </c:pt>
                <c:pt idx="25">
                  <c:v>9.6670323999999987E-4</c:v>
                </c:pt>
                <c:pt idx="26">
                  <c:v>8.9717118000000003E-4</c:v>
                </c:pt>
                <c:pt idx="27">
                  <c:v>8.0636439999999998E-4</c:v>
                </c:pt>
                <c:pt idx="28">
                  <c:v>7.1918989999999994E-4</c:v>
                </c:pt>
                <c:pt idx="29">
                  <c:v>6.6522472000000001E-4</c:v>
                </c:pt>
                <c:pt idx="30">
                  <c:v>6.6963531999999994E-4</c:v>
                </c:pt>
                <c:pt idx="31">
                  <c:v>7.1218477999999996E-4</c:v>
                </c:pt>
                <c:pt idx="32">
                  <c:v>7.6044209999999999E-4</c:v>
                </c:pt>
                <c:pt idx="33">
                  <c:v>8.0013763999999996E-4</c:v>
                </c:pt>
                <c:pt idx="34">
                  <c:v>8.0921832000000003E-4</c:v>
                </c:pt>
                <c:pt idx="35">
                  <c:v>7.6848499999999996E-4</c:v>
                </c:pt>
                <c:pt idx="36">
                  <c:v>6.8546163999999999E-4</c:v>
                </c:pt>
                <c:pt idx="37">
                  <c:v>5.7286122000000002E-4</c:v>
                </c:pt>
                <c:pt idx="38">
                  <c:v>4.3794826000000001E-4</c:v>
                </c:pt>
                <c:pt idx="39">
                  <c:v>2.9551130000000003E-4</c:v>
                </c:pt>
                <c:pt idx="40">
                  <c:v>1.70976248E-4</c:v>
                </c:pt>
                <c:pt idx="41">
                  <c:v>9.0806816000000003E-5</c:v>
                </c:pt>
                <c:pt idx="42">
                  <c:v>7.0310416000000001E-5</c:v>
                </c:pt>
                <c:pt idx="43">
                  <c:v>1.2609173599999998E-4</c:v>
                </c:pt>
                <c:pt idx="44">
                  <c:v>2.50367336E-4</c:v>
                </c:pt>
                <c:pt idx="45">
                  <c:v>3.9954994800000003E-4</c:v>
                </c:pt>
                <c:pt idx="46">
                  <c:v>5.2486334000000003E-4</c:v>
                </c:pt>
                <c:pt idx="47">
                  <c:v>6.0295720000000006E-4</c:v>
                </c:pt>
                <c:pt idx="48">
                  <c:v>6.2423193999999998E-4</c:v>
                </c:pt>
                <c:pt idx="49">
                  <c:v>6.1151898000000001E-4</c:v>
                </c:pt>
                <c:pt idx="50">
                  <c:v>6.0191940000000005E-4</c:v>
                </c:pt>
                <c:pt idx="51">
                  <c:v>6.0425441999999998E-4</c:v>
                </c:pt>
                <c:pt idx="52">
                  <c:v>6.1203785999999999E-4</c:v>
                </c:pt>
                <c:pt idx="53">
                  <c:v>6.1385398000000002E-4</c:v>
                </c:pt>
                <c:pt idx="54">
                  <c:v>5.8194188000000005E-4</c:v>
                </c:pt>
                <c:pt idx="55">
                  <c:v>5.1370704000000002E-4</c:v>
                </c:pt>
                <c:pt idx="56">
                  <c:v>4.4521278000000003E-4</c:v>
                </c:pt>
                <c:pt idx="57">
                  <c:v>4.0240386E-4</c:v>
                </c:pt>
                <c:pt idx="58">
                  <c:v>4.0396056000000001E-4</c:v>
                </c:pt>
                <c:pt idx="59">
                  <c:v>4.6311470000000006E-4</c:v>
                </c:pt>
                <c:pt idx="60">
                  <c:v>5.515864800000001E-4</c:v>
                </c:pt>
                <c:pt idx="61">
                  <c:v>6.3019922E-4</c:v>
                </c:pt>
                <c:pt idx="62">
                  <c:v>6.833860600000001E-4</c:v>
                </c:pt>
                <c:pt idx="63">
                  <c:v>7.0025017999999996E-4</c:v>
                </c:pt>
                <c:pt idx="64">
                  <c:v>6.8883448000000007E-4</c:v>
                </c:pt>
                <c:pt idx="65">
                  <c:v>6.8338608000000003E-4</c:v>
                </c:pt>
                <c:pt idx="66">
                  <c:v>7.01288E-4</c:v>
                </c:pt>
                <c:pt idx="67">
                  <c:v>7.3501623999999992E-4</c:v>
                </c:pt>
                <c:pt idx="68">
                  <c:v>7.8249522000000001E-4</c:v>
                </c:pt>
                <c:pt idx="69">
                  <c:v>8.3697930000000006E-4</c:v>
                </c:pt>
                <c:pt idx="70">
                  <c:v>8.9457668000000011E-4</c:v>
                </c:pt>
                <c:pt idx="71">
                  <c:v>9.576224600000001E-4</c:v>
                </c:pt>
                <c:pt idx="72">
                  <c:v>1.02819228E-3</c:v>
                </c:pt>
                <c:pt idx="73">
                  <c:v>1.0876058200000001E-3</c:v>
                </c:pt>
                <c:pt idx="74">
                  <c:v>1.1101778000000002E-3</c:v>
                </c:pt>
                <c:pt idx="75">
                  <c:v>1.07619018E-3</c:v>
                </c:pt>
                <c:pt idx="76">
                  <c:v>9.8953461999999994E-4</c:v>
                </c:pt>
                <c:pt idx="77">
                  <c:v>8.7382083999999987E-4</c:v>
                </c:pt>
                <c:pt idx="78">
                  <c:v>7.5680983999999989E-4</c:v>
                </c:pt>
                <c:pt idx="79">
                  <c:v>6.5847904000000007E-4</c:v>
                </c:pt>
                <c:pt idx="80">
                  <c:v>5.8998475999999989E-4</c:v>
                </c:pt>
                <c:pt idx="81">
                  <c:v>5.4873254000000003E-4</c:v>
                </c:pt>
                <c:pt idx="82">
                  <c:v>5.2719835999999996E-4</c:v>
                </c:pt>
                <c:pt idx="83">
                  <c:v>5.2849560000000002E-4</c:v>
                </c:pt>
                <c:pt idx="84">
                  <c:v>5.5314316000000009E-4</c:v>
                </c:pt>
                <c:pt idx="85">
                  <c:v>5.8998478000000002E-4</c:v>
                </c:pt>
                <c:pt idx="86">
                  <c:v>6.2501026000000011E-4</c:v>
                </c:pt>
                <c:pt idx="87">
                  <c:v>6.4369052000000002E-4</c:v>
                </c:pt>
                <c:pt idx="88">
                  <c:v>6.3019922E-4</c:v>
                </c:pt>
                <c:pt idx="89">
                  <c:v>5.9231979999999995E-4</c:v>
                </c:pt>
                <c:pt idx="90">
                  <c:v>5.4821364000000002E-4</c:v>
                </c:pt>
                <c:pt idx="91">
                  <c:v>5.0306967999999997E-4</c:v>
                </c:pt>
                <c:pt idx="92">
                  <c:v>4.5559068000000007E-4</c:v>
                </c:pt>
                <c:pt idx="93">
                  <c:v>4.1823017999999994E-4</c:v>
                </c:pt>
                <c:pt idx="94">
                  <c:v>4.0577668000000005E-4</c:v>
                </c:pt>
                <c:pt idx="95">
                  <c:v>4.3846713999999998E-4</c:v>
                </c:pt>
                <c:pt idx="96">
                  <c:v>5.2382554000000002E-4</c:v>
                </c:pt>
                <c:pt idx="97">
                  <c:v>6.1618904000000001E-4</c:v>
                </c:pt>
                <c:pt idx="98">
                  <c:v>6.4680390000000003E-4</c:v>
                </c:pt>
                <c:pt idx="99">
                  <c:v>5.7493680399999989E-4</c:v>
                </c:pt>
                <c:pt idx="100">
                  <c:v>3.9877160400000005E-4</c:v>
                </c:pt>
                <c:pt idx="101">
                  <c:v>1.7019790399999996E-4</c:v>
                </c:pt>
                <c:pt idx="102">
                  <c:v>-1.1156256000000003E-5</c:v>
                </c:pt>
                <c:pt idx="103">
                  <c:v>-7.7574956000000001E-5</c:v>
                </c:pt>
                <c:pt idx="104">
                  <c:v>-1.8939699999999977E-5</c:v>
                </c:pt>
                <c:pt idx="105">
                  <c:v>1.3361572000000001E-4</c:v>
                </c:pt>
                <c:pt idx="106">
                  <c:v>3.1393207999999995E-4</c:v>
                </c:pt>
                <c:pt idx="107">
                  <c:v>4.5714738000000009E-4</c:v>
                </c:pt>
                <c:pt idx="108">
                  <c:v>5.393924E-4</c:v>
                </c:pt>
                <c:pt idx="109">
                  <c:v>5.6741277999999991E-4</c:v>
                </c:pt>
                <c:pt idx="110">
                  <c:v>5.6040767999999996E-4</c:v>
                </c:pt>
                <c:pt idx="111">
                  <c:v>5.5210534000000005E-4</c:v>
                </c:pt>
                <c:pt idx="112">
                  <c:v>5.7104504000000001E-4</c:v>
                </c:pt>
                <c:pt idx="113">
                  <c:v>6.2604802000000006E-4</c:v>
                </c:pt>
                <c:pt idx="114">
                  <c:v>7.0933082000000007E-4</c:v>
                </c:pt>
                <c:pt idx="115">
                  <c:v>8.0325100000000016E-4</c:v>
                </c:pt>
                <c:pt idx="116">
                  <c:v>8.8679325999999991E-4</c:v>
                </c:pt>
                <c:pt idx="117">
                  <c:v>9.4957962E-4</c:v>
                </c:pt>
                <c:pt idx="118">
                  <c:v>9.9212901999999993E-4</c:v>
                </c:pt>
                <c:pt idx="119">
                  <c:v>1.00899324E-3</c:v>
                </c:pt>
                <c:pt idx="120">
                  <c:v>9.9420470000000007E-4</c:v>
                </c:pt>
                <c:pt idx="121">
                  <c:v>9.5269302000000004E-4</c:v>
                </c:pt>
                <c:pt idx="122">
                  <c:v>8.9587396000000001E-4</c:v>
                </c:pt>
                <c:pt idx="123">
                  <c:v>8.3542266000000002E-4</c:v>
                </c:pt>
                <c:pt idx="124">
                  <c:v>7.817168399999999E-4</c:v>
                </c:pt>
                <c:pt idx="125">
                  <c:v>7.3657289999999999E-4</c:v>
                </c:pt>
                <c:pt idx="126">
                  <c:v>6.9013172000000002E-4</c:v>
                </c:pt>
                <c:pt idx="127">
                  <c:v>6.3279371999999993E-4</c:v>
                </c:pt>
                <c:pt idx="128">
                  <c:v>5.7805018000000002E-4</c:v>
                </c:pt>
                <c:pt idx="129">
                  <c:v>5.4847309999999999E-4</c:v>
                </c:pt>
                <c:pt idx="130">
                  <c:v>5.5755377999999994E-4</c:v>
                </c:pt>
                <c:pt idx="131">
                  <c:v>6.0710834000000003E-4</c:v>
                </c:pt>
                <c:pt idx="132">
                  <c:v>6.8520218000000003E-4</c:v>
                </c:pt>
                <c:pt idx="133">
                  <c:v>7.7237672000000002E-4</c:v>
                </c:pt>
                <c:pt idx="134">
                  <c:v>8.5669742000000007E-4</c:v>
                </c:pt>
                <c:pt idx="135">
                  <c:v>9.3323449999999986E-4</c:v>
                </c:pt>
                <c:pt idx="136">
                  <c:v>9.9679927999999978E-4</c:v>
                </c:pt>
                <c:pt idx="137">
                  <c:v>1.0370137000000001E-3</c:v>
                </c:pt>
                <c:pt idx="138">
                  <c:v>1.0297491399999998E-3</c:v>
                </c:pt>
                <c:pt idx="139">
                  <c:v>9.7267047999999995E-4</c:v>
                </c:pt>
                <c:pt idx="140">
                  <c:v>8.7926927999999998E-4</c:v>
                </c:pt>
                <c:pt idx="141">
                  <c:v>7.6900386000000012E-4</c:v>
                </c:pt>
                <c:pt idx="142">
                  <c:v>6.6366800000000007E-4</c:v>
                </c:pt>
                <c:pt idx="143">
                  <c:v>5.8323912E-4</c:v>
                </c:pt>
                <c:pt idx="144">
                  <c:v>5.2564166000000005E-4</c:v>
                </c:pt>
                <c:pt idx="145">
                  <c:v>4.8750280000000007E-4</c:v>
                </c:pt>
                <c:pt idx="146">
                  <c:v>4.6493081999999999E-4</c:v>
                </c:pt>
                <c:pt idx="147">
                  <c:v>4.6181743999999992E-4</c:v>
                </c:pt>
                <c:pt idx="148">
                  <c:v>4.8828114000000001E-4</c:v>
                </c:pt>
                <c:pt idx="149">
                  <c:v>5.4172743999999996E-4</c:v>
                </c:pt>
                <c:pt idx="150">
                  <c:v>6.0996225999999996E-4</c:v>
                </c:pt>
                <c:pt idx="151">
                  <c:v>6.7612149999999997E-4</c:v>
                </c:pt>
                <c:pt idx="152">
                  <c:v>7.2463827999999996E-4</c:v>
                </c:pt>
                <c:pt idx="153">
                  <c:v>7.5032364000000005E-4</c:v>
                </c:pt>
                <c:pt idx="154">
                  <c:v>7.5836651999999999E-4</c:v>
                </c:pt>
                <c:pt idx="155">
                  <c:v>7.5291811999999994E-4</c:v>
                </c:pt>
                <c:pt idx="156">
                  <c:v>7.3371897999999994E-4</c:v>
                </c:pt>
                <c:pt idx="157">
                  <c:v>7.0492025999999998E-4</c:v>
                </c:pt>
                <c:pt idx="158">
                  <c:v>6.6807863999999995E-4</c:v>
                </c:pt>
                <c:pt idx="159">
                  <c:v>6.2241579999999992E-4</c:v>
                </c:pt>
                <c:pt idx="160">
                  <c:v>5.8349859999999999E-4</c:v>
                </c:pt>
                <c:pt idx="161">
                  <c:v>5.7441791999999993E-4</c:v>
                </c:pt>
                <c:pt idx="162">
                  <c:v>5.9024423999999988E-4</c:v>
                </c:pt>
                <c:pt idx="163">
                  <c:v>6.1696737999999995E-4</c:v>
                </c:pt>
                <c:pt idx="164">
                  <c:v>6.5095506000000002E-4</c:v>
                </c:pt>
                <c:pt idx="165">
                  <c:v>6.6081408000000003E-4</c:v>
                </c:pt>
                <c:pt idx="166">
                  <c:v>6.2786418000000004E-4</c:v>
                </c:pt>
                <c:pt idx="167">
                  <c:v>5.5781322000000009E-4</c:v>
                </c:pt>
                <c:pt idx="168">
                  <c:v>4.6648752000000006E-4</c:v>
                </c:pt>
                <c:pt idx="169">
                  <c:v>3.7853464000000002E-4</c:v>
                </c:pt>
                <c:pt idx="170">
                  <c:v>3.3728239999999997E-4</c:v>
                </c:pt>
                <c:pt idx="171">
                  <c:v>3.5700043999999998E-4</c:v>
                </c:pt>
                <c:pt idx="172">
                  <c:v>4.2393802000000003E-4</c:v>
                </c:pt>
                <c:pt idx="173">
                  <c:v>5.0929641999999996E-4</c:v>
                </c:pt>
                <c:pt idx="174">
                  <c:v>5.8323909999999997E-4</c:v>
                </c:pt>
                <c:pt idx="175">
                  <c:v>6.4005821999999998E-4</c:v>
                </c:pt>
                <c:pt idx="176">
                  <c:v>6.9454230000000003E-4</c:v>
                </c:pt>
                <c:pt idx="177">
                  <c:v>7.6900394000000013E-4</c:v>
                </c:pt>
                <c:pt idx="178">
                  <c:v>8.6214579999999998E-4</c:v>
                </c:pt>
                <c:pt idx="179">
                  <c:v>9.4698530000000001E-4</c:v>
                </c:pt>
                <c:pt idx="180">
                  <c:v>9.8849698000000015E-4</c:v>
                </c:pt>
                <c:pt idx="181">
                  <c:v>9.7630292000000008E-4</c:v>
                </c:pt>
                <c:pt idx="182">
                  <c:v>9.2778607999999989E-4</c:v>
                </c:pt>
                <c:pt idx="183">
                  <c:v>8.8030706000000007E-4</c:v>
                </c:pt>
                <c:pt idx="184">
                  <c:v>8.6084846000000011E-4</c:v>
                </c:pt>
                <c:pt idx="185">
                  <c:v>8.6733465999999995E-4</c:v>
                </c:pt>
                <c:pt idx="186">
                  <c:v>8.8056652000000003E-4</c:v>
                </c:pt>
                <c:pt idx="187">
                  <c:v>8.8004762000000003E-4</c:v>
                </c:pt>
                <c:pt idx="188">
                  <c:v>8.6266462000000009E-4</c:v>
                </c:pt>
                <c:pt idx="189">
                  <c:v>8.3983319999999997E-4</c:v>
                </c:pt>
                <c:pt idx="190">
                  <c:v>8.2478521999999996E-4</c:v>
                </c:pt>
                <c:pt idx="191">
                  <c:v>8.1518563999999989E-4</c:v>
                </c:pt>
                <c:pt idx="192">
                  <c:v>8.1207228000000002E-4</c:v>
                </c:pt>
                <c:pt idx="193">
                  <c:v>8.1233172000000006E-4</c:v>
                </c:pt>
                <c:pt idx="194">
                  <c:v>8.0714276000000006E-4</c:v>
                </c:pt>
                <c:pt idx="195">
                  <c:v>7.9884042000000004E-4</c:v>
                </c:pt>
                <c:pt idx="196">
                  <c:v>7.9001917999999992E-4</c:v>
                </c:pt>
                <c:pt idx="197">
                  <c:v>7.6485272000000005E-4</c:v>
                </c:pt>
                <c:pt idx="198">
                  <c:v>7.1270367999999996E-4</c:v>
                </c:pt>
                <c:pt idx="199">
                  <c:v>6.3019922E-4</c:v>
                </c:pt>
                <c:pt idx="200">
                  <c:v>5.1785824000000007E-4</c:v>
                </c:pt>
                <c:pt idx="201">
                  <c:v>4.0889007999999998E-4</c:v>
                </c:pt>
                <c:pt idx="202">
                  <c:v>3.3909856000000001E-4</c:v>
                </c:pt>
                <c:pt idx="203">
                  <c:v>3.2379111999999999E-4</c:v>
                </c:pt>
                <c:pt idx="204">
                  <c:v>3.6815671999999996E-4</c:v>
                </c:pt>
                <c:pt idx="205">
                  <c:v>4.5040173999999998E-4</c:v>
                </c:pt>
                <c:pt idx="206">
                  <c:v>5.279766999999999E-4</c:v>
                </c:pt>
                <c:pt idx="207">
                  <c:v>5.858336E-4</c:v>
                </c:pt>
                <c:pt idx="208">
                  <c:v>6.2526969999999993E-4</c:v>
                </c:pt>
                <c:pt idx="209">
                  <c:v>6.5121449999999996E-4</c:v>
                </c:pt>
                <c:pt idx="210">
                  <c:v>6.7248921999999995E-4</c:v>
                </c:pt>
                <c:pt idx="211">
                  <c:v>6.8701830000000006E-4</c:v>
                </c:pt>
                <c:pt idx="212">
                  <c:v>6.8234824000000006E-4</c:v>
                </c:pt>
                <c:pt idx="213">
                  <c:v>6.5718178000000009E-4</c:v>
                </c:pt>
                <c:pt idx="214">
                  <c:v>6.2526967999999991E-4</c:v>
                </c:pt>
                <c:pt idx="215">
                  <c:v>5.9958433999999995E-4</c:v>
                </c:pt>
                <c:pt idx="216">
                  <c:v>5.8323911999999989E-4</c:v>
                </c:pt>
                <c:pt idx="217">
                  <c:v>5.6585609999999992E-4</c:v>
                </c:pt>
                <c:pt idx="218">
                  <c:v>5.3861405999999985E-4</c:v>
                </c:pt>
                <c:pt idx="219">
                  <c:v>4.9502680000000003E-4</c:v>
                </c:pt>
                <c:pt idx="220">
                  <c:v>4.5377456000000004E-4</c:v>
                </c:pt>
                <c:pt idx="221">
                  <c:v>4.3924547999999998E-4</c:v>
                </c:pt>
                <c:pt idx="222">
                  <c:v>4.5481236000000005E-4</c:v>
                </c:pt>
                <c:pt idx="223">
                  <c:v>4.8983784000000002E-4</c:v>
                </c:pt>
                <c:pt idx="224">
                  <c:v>5.3238730000000005E-4</c:v>
                </c:pt>
                <c:pt idx="225">
                  <c:v>5.6274272000000013E-4</c:v>
                </c:pt>
                <c:pt idx="226">
                  <c:v>5.7882850000000004E-4</c:v>
                </c:pt>
                <c:pt idx="227">
                  <c:v>5.9828710000000001E-4</c:v>
                </c:pt>
                <c:pt idx="228">
                  <c:v>6.1411341999999996E-4</c:v>
                </c:pt>
                <c:pt idx="229">
                  <c:v>6.1359454000000009E-4</c:v>
                </c:pt>
                <c:pt idx="230">
                  <c:v>5.9958433999999995E-4</c:v>
                </c:pt>
                <c:pt idx="231">
                  <c:v>5.7623402000000004E-4</c:v>
                </c:pt>
                <c:pt idx="232">
                  <c:v>5.5599707999999992E-4</c:v>
                </c:pt>
                <c:pt idx="233">
                  <c:v>5.7078561999999999E-4</c:v>
                </c:pt>
                <c:pt idx="234">
                  <c:v>6.2137797999999998E-4</c:v>
                </c:pt>
                <c:pt idx="235">
                  <c:v>6.7845653999999993E-4</c:v>
                </c:pt>
                <c:pt idx="236">
                  <c:v>7.1893041999999995E-4</c:v>
                </c:pt>
                <c:pt idx="237">
                  <c:v>7.2567607999999997E-4</c:v>
                </c:pt>
                <c:pt idx="238">
                  <c:v>6.9532066E-4</c:v>
                </c:pt>
                <c:pt idx="239">
                  <c:v>6.6185186000000001E-4</c:v>
                </c:pt>
                <c:pt idx="240">
                  <c:v>6.5458732000000001E-4</c:v>
                </c:pt>
                <c:pt idx="241">
                  <c:v>6.7274868000000002E-4</c:v>
                </c:pt>
                <c:pt idx="242">
                  <c:v>7.0751470000000004E-4</c:v>
                </c:pt>
                <c:pt idx="243">
                  <c:v>7.3579453999999991E-4</c:v>
                </c:pt>
                <c:pt idx="244">
                  <c:v>7.4617246000000003E-4</c:v>
                </c:pt>
                <c:pt idx="245">
                  <c:v>7.677066400000001E-4</c:v>
                </c:pt>
                <c:pt idx="246">
                  <c:v>8.4450333999999997E-4</c:v>
                </c:pt>
                <c:pt idx="247">
                  <c:v>1.0105499800000001E-3</c:v>
                </c:pt>
                <c:pt idx="248">
                  <c:v>1.28167308E-3</c:v>
                </c:pt>
                <c:pt idx="249">
                  <c:v>1.6264794200000002E-3</c:v>
                </c:pt>
                <c:pt idx="250">
                  <c:v>1.9964522000000002E-3</c:v>
                </c:pt>
                <c:pt idx="251">
                  <c:v>2.3604576E-3</c:v>
                </c:pt>
                <c:pt idx="252">
                  <c:v>2.6961834000000006E-3</c:v>
                </c:pt>
                <c:pt idx="253">
                  <c:v>3.0127100000000005E-3</c:v>
                </c:pt>
                <c:pt idx="254">
                  <c:v>3.3403928E-3</c:v>
                </c:pt>
                <c:pt idx="255">
                  <c:v>3.6958365999999999E-3</c:v>
                </c:pt>
                <c:pt idx="256">
                  <c:v>4.0800792000000004E-3</c:v>
                </c:pt>
                <c:pt idx="257">
                  <c:v>4.500385E-3</c:v>
                </c:pt>
                <c:pt idx="258">
                  <c:v>4.9627213999999999E-3</c:v>
                </c:pt>
                <c:pt idx="259">
                  <c:v>5.4798013999999996E-3</c:v>
                </c:pt>
                <c:pt idx="260">
                  <c:v>6.0744561999999998E-3</c:v>
                </c:pt>
                <c:pt idx="261">
                  <c:v>6.7630312000000001E-3</c:v>
                </c:pt>
                <c:pt idx="262">
                  <c:v>7.5302190000000003E-3</c:v>
                </c:pt>
                <c:pt idx="263">
                  <c:v>8.3308755999999991E-3</c:v>
                </c:pt>
                <c:pt idx="264">
                  <c:v>9.1315323999999996E-3</c:v>
                </c:pt>
                <c:pt idx="265">
                  <c:v>9.9244050000000007E-3</c:v>
                </c:pt>
                <c:pt idx="266">
                  <c:v>1.0717537599999999E-2</c:v>
                </c:pt>
                <c:pt idx="267">
                  <c:v>1.1538950000000001E-2</c:v>
                </c:pt>
                <c:pt idx="268">
                  <c:v>1.2418219999999999E-2</c:v>
                </c:pt>
                <c:pt idx="269">
                  <c:v>1.3348599999999999E-2</c:v>
                </c:pt>
                <c:pt idx="270">
                  <c:v>1.4284948E-2</c:v>
                </c:pt>
                <c:pt idx="271">
                  <c:v>1.5183156E-2</c:v>
                </c:pt>
                <c:pt idx="272">
                  <c:v>1.6015465999999999E-2</c:v>
                </c:pt>
                <c:pt idx="273">
                  <c:v>1.6787582000000002E-2</c:v>
                </c:pt>
                <c:pt idx="274">
                  <c:v>1.7542316000000002E-2</c:v>
                </c:pt>
                <c:pt idx="275">
                  <c:v>1.8312877999999998E-2</c:v>
                </c:pt>
                <c:pt idx="276">
                  <c:v>1.9107567999999998E-2</c:v>
                </c:pt>
                <c:pt idx="277">
                  <c:v>1.9898624E-2</c:v>
                </c:pt>
                <c:pt idx="278">
                  <c:v>2.0617035999999998E-2</c:v>
                </c:pt>
                <c:pt idx="279">
                  <c:v>2.1191194E-2</c:v>
                </c:pt>
                <c:pt idx="280">
                  <c:v>2.1593856000000002E-2</c:v>
                </c:pt>
                <c:pt idx="281">
                  <c:v>2.1829694E-2</c:v>
                </c:pt>
                <c:pt idx="282">
                  <c:v>2.1944890000000002E-2</c:v>
                </c:pt>
                <c:pt idx="283">
                  <c:v>2.2020907999999999E-2</c:v>
                </c:pt>
                <c:pt idx="284">
                  <c:v>2.2117423999999997E-2</c:v>
                </c:pt>
                <c:pt idx="285">
                  <c:v>2.2263754E-2</c:v>
                </c:pt>
                <c:pt idx="286">
                  <c:v>2.2448222E-2</c:v>
                </c:pt>
                <c:pt idx="287">
                  <c:v>2.2623088E-2</c:v>
                </c:pt>
                <c:pt idx="288">
                  <c:v>2.2733354000000001E-2</c:v>
                </c:pt>
                <c:pt idx="289">
                  <c:v>2.2740099999999999E-2</c:v>
                </c:pt>
                <c:pt idx="290">
                  <c:v>2.2638136E-2</c:v>
                </c:pt>
                <c:pt idx="291">
                  <c:v>2.2460154E-2</c:v>
                </c:pt>
                <c:pt idx="292">
                  <c:v>2.2236509999999998E-2</c:v>
                </c:pt>
                <c:pt idx="293">
                  <c:v>2.1981212E-2</c:v>
                </c:pt>
                <c:pt idx="294">
                  <c:v>2.1695299999999997E-2</c:v>
                </c:pt>
                <c:pt idx="295">
                  <c:v>2.1352569999999998E-2</c:v>
                </c:pt>
                <c:pt idx="296">
                  <c:v>2.0923703999999998E-2</c:v>
                </c:pt>
                <c:pt idx="297">
                  <c:v>2.0407143999999999E-2</c:v>
                </c:pt>
                <c:pt idx="298">
                  <c:v>1.9836618E-2</c:v>
                </c:pt>
                <c:pt idx="299">
                  <c:v>1.9284771999999999E-2</c:v>
                </c:pt>
                <c:pt idx="300">
                  <c:v>1.8829439999999996E-2</c:v>
                </c:pt>
                <c:pt idx="301">
                  <c:v>1.8516803999999998E-2</c:v>
                </c:pt>
                <c:pt idx="302">
                  <c:v>1.8338304E-2</c:v>
                </c:pt>
                <c:pt idx="303">
                  <c:v>1.8228557999999999E-2</c:v>
                </c:pt>
                <c:pt idx="304">
                  <c:v>1.8106876000000001E-2</c:v>
                </c:pt>
                <c:pt idx="305">
                  <c:v>1.7917478000000001E-2</c:v>
                </c:pt>
                <c:pt idx="306">
                  <c:v>1.7638051999999998E-2</c:v>
                </c:pt>
                <c:pt idx="307">
                  <c:v>1.7299989999999998E-2</c:v>
                </c:pt>
                <c:pt idx="308">
                  <c:v>1.6955702E-2</c:v>
                </c:pt>
                <c:pt idx="309">
                  <c:v>1.6629836000000002E-2</c:v>
                </c:pt>
                <c:pt idx="310">
                  <c:v>1.6326281999999998E-2</c:v>
                </c:pt>
                <c:pt idx="311">
                  <c:v>1.6035442E-2</c:v>
                </c:pt>
                <c:pt idx="312">
                  <c:v>1.5735780000000001E-2</c:v>
                </c:pt>
                <c:pt idx="313">
                  <c:v>1.5423405999999997E-2</c:v>
                </c:pt>
                <c:pt idx="314">
                  <c:v>1.5099873999999999E-2</c:v>
                </c:pt>
                <c:pt idx="315">
                  <c:v>1.4748064E-2</c:v>
                </c:pt>
                <c:pt idx="316">
                  <c:v>1.4362264E-2</c:v>
                </c:pt>
                <c:pt idx="317">
                  <c:v>1.3945072000000003E-2</c:v>
                </c:pt>
                <c:pt idx="318">
                  <c:v>1.3505306E-2</c:v>
                </c:pt>
                <c:pt idx="319">
                  <c:v>1.3077736000000001E-2</c:v>
                </c:pt>
                <c:pt idx="320">
                  <c:v>1.2702832000000001E-2</c:v>
                </c:pt>
                <c:pt idx="321">
                  <c:v>1.2380858E-2</c:v>
                </c:pt>
                <c:pt idx="322">
                  <c:v>1.2079638E-2</c:v>
                </c:pt>
                <c:pt idx="323">
                  <c:v>1.1752215999999999E-2</c:v>
                </c:pt>
                <c:pt idx="324">
                  <c:v>1.1359671999999999E-2</c:v>
                </c:pt>
                <c:pt idx="325">
                  <c:v>1.0897336400000001E-2</c:v>
                </c:pt>
                <c:pt idx="326">
                  <c:v>1.0399195599999999E-2</c:v>
                </c:pt>
                <c:pt idx="327">
                  <c:v>9.9041696000000002E-3</c:v>
                </c:pt>
                <c:pt idx="328">
                  <c:v>9.4291198E-3</c:v>
                </c:pt>
                <c:pt idx="329">
                  <c:v>8.9711930000000006E-3</c:v>
                </c:pt>
                <c:pt idx="330">
                  <c:v>8.5244236000000008E-3</c:v>
                </c:pt>
                <c:pt idx="331">
                  <c:v>8.0760973999999992E-3</c:v>
                </c:pt>
                <c:pt idx="332">
                  <c:v>7.6249174000000003E-3</c:v>
                </c:pt>
                <c:pt idx="333">
                  <c:v>7.1833370000000006E-3</c:v>
                </c:pt>
                <c:pt idx="334">
                  <c:v>6.7409782E-3</c:v>
                </c:pt>
                <c:pt idx="335">
                  <c:v>6.2755283999999991E-3</c:v>
                </c:pt>
                <c:pt idx="336">
                  <c:v>5.791138999999999E-3</c:v>
                </c:pt>
                <c:pt idx="337">
                  <c:v>5.323873199999999E-3</c:v>
                </c:pt>
                <c:pt idx="338">
                  <c:v>4.9134263999999995E-3</c:v>
                </c:pt>
                <c:pt idx="339">
                  <c:v>4.5987160000000001E-3</c:v>
                </c:pt>
                <c:pt idx="340">
                  <c:v>4.3864876000000007E-3</c:v>
                </c:pt>
                <c:pt idx="341">
                  <c:v>4.2492396000000003E-3</c:v>
                </c:pt>
                <c:pt idx="342">
                  <c:v>4.1389742000000011E-3</c:v>
                </c:pt>
                <c:pt idx="343">
                  <c:v>4.0242982E-3</c:v>
                </c:pt>
                <c:pt idx="344">
                  <c:v>3.8943148000000006E-3</c:v>
                </c:pt>
                <c:pt idx="345">
                  <c:v>3.7492834000000001E-3</c:v>
                </c:pt>
                <c:pt idx="346">
                  <c:v>3.5907606000000003E-3</c:v>
                </c:pt>
                <c:pt idx="347">
                  <c:v>3.4192654000000005E-3</c:v>
                </c:pt>
                <c:pt idx="348">
                  <c:v>3.2290899999999996E-3</c:v>
                </c:pt>
                <c:pt idx="349">
                  <c:v>3.0189370000000002E-3</c:v>
                </c:pt>
                <c:pt idx="350">
                  <c:v>2.8165676000000001E-3</c:v>
                </c:pt>
                <c:pt idx="351">
                  <c:v>2.6494831999999999E-3</c:v>
                </c:pt>
                <c:pt idx="352">
                  <c:v>2.5290993999999996E-3</c:v>
                </c:pt>
                <c:pt idx="353">
                  <c:v>2.4481516000000002E-3</c:v>
                </c:pt>
                <c:pt idx="354">
                  <c:v>2.3653877999999999E-3</c:v>
                </c:pt>
                <c:pt idx="355">
                  <c:v>2.2250263999999999E-3</c:v>
                </c:pt>
                <c:pt idx="356">
                  <c:v>2.0125384000000001E-3</c:v>
                </c:pt>
                <c:pt idx="357">
                  <c:v>1.7585388000000001E-3</c:v>
                </c:pt>
                <c:pt idx="358">
                  <c:v>1.5167331999999998E-3</c:v>
                </c:pt>
                <c:pt idx="359">
                  <c:v>1.3535404E-3</c:v>
                </c:pt>
                <c:pt idx="360">
                  <c:v>1.2894566E-3</c:v>
                </c:pt>
                <c:pt idx="361">
                  <c:v>1.2899756000000001E-3</c:v>
                </c:pt>
                <c:pt idx="362">
                  <c:v>1.3045045999999999E-3</c:v>
                </c:pt>
                <c:pt idx="363">
                  <c:v>1.290235E-3</c:v>
                </c:pt>
                <c:pt idx="364">
                  <c:v>1.2313401999999999E-3</c:v>
                </c:pt>
                <c:pt idx="365">
                  <c:v>1.1576569999999999E-3</c:v>
                </c:pt>
                <c:pt idx="366">
                  <c:v>1.1008378E-3</c:v>
                </c:pt>
                <c:pt idx="367">
                  <c:v>1.0588072E-3</c:v>
                </c:pt>
                <c:pt idx="368">
                  <c:v>1.02144668E-3</c:v>
                </c:pt>
                <c:pt idx="369">
                  <c:v>9.6825990000000005E-4</c:v>
                </c:pt>
                <c:pt idx="370">
                  <c:v>8.7563699999999996E-4</c:v>
                </c:pt>
                <c:pt idx="371">
                  <c:v>7.3968623999999994E-4</c:v>
                </c:pt>
                <c:pt idx="372">
                  <c:v>5.8220131999999999E-4</c:v>
                </c:pt>
                <c:pt idx="373">
                  <c:v>4.2471638E-4</c:v>
                </c:pt>
                <c:pt idx="374">
                  <c:v>2.9369514E-4</c:v>
                </c:pt>
                <c:pt idx="375">
                  <c:v>2.2234693999999999E-4</c:v>
                </c:pt>
                <c:pt idx="376">
                  <c:v>2.2442251999999998E-4</c:v>
                </c:pt>
                <c:pt idx="377">
                  <c:v>2.9110065999999999E-4</c:v>
                </c:pt>
                <c:pt idx="378">
                  <c:v>3.9851214000000005E-4</c:v>
                </c:pt>
                <c:pt idx="379">
                  <c:v>5.1111258000000005E-4</c:v>
                </c:pt>
                <c:pt idx="380">
                  <c:v>5.8687140000000001E-4</c:v>
                </c:pt>
                <c:pt idx="381">
                  <c:v>6.0632999999999998E-4</c:v>
                </c:pt>
                <c:pt idx="382">
                  <c:v>5.7000728000000005E-4</c:v>
                </c:pt>
                <c:pt idx="383">
                  <c:v>4.8464887999999997E-4</c:v>
                </c:pt>
                <c:pt idx="384">
                  <c:v>3.7386458000000002E-4</c:v>
                </c:pt>
                <c:pt idx="385">
                  <c:v>2.6800979600000001E-4</c:v>
                </c:pt>
                <c:pt idx="386">
                  <c:v>1.8913759599999998E-4</c:v>
                </c:pt>
                <c:pt idx="387">
                  <c:v>1.5489045599999997E-4</c:v>
                </c:pt>
                <c:pt idx="388">
                  <c:v>1.7305181600000001E-4</c:v>
                </c:pt>
                <c:pt idx="389">
                  <c:v>2.15082396E-4</c:v>
                </c:pt>
                <c:pt idx="390">
                  <c:v>2.3869216E-4</c:v>
                </c:pt>
                <c:pt idx="391">
                  <c:v>2.1793632400000002E-4</c:v>
                </c:pt>
                <c:pt idx="392">
                  <c:v>1.4788536400000001E-4</c:v>
                </c:pt>
                <c:pt idx="393">
                  <c:v>5.604078400000001E-5</c:v>
                </c:pt>
                <c:pt idx="394">
                  <c:v>-1.5566867999999997E-5</c:v>
                </c:pt>
                <c:pt idx="395">
                  <c:v>-4.8516760000000007E-5</c:v>
                </c:pt>
                <c:pt idx="396">
                  <c:v>-4.8776207999999997E-5</c:v>
                </c:pt>
                <c:pt idx="397">
                  <c:v>-4.0214432E-5</c:v>
                </c:pt>
                <c:pt idx="398">
                  <c:v>-6.2786411999999999E-5</c:v>
                </c:pt>
                <c:pt idx="399">
                  <c:v>-1.3724800000000002E-4</c:v>
                </c:pt>
                <c:pt idx="400">
                  <c:v>-2.5296180799999998E-4</c:v>
                </c:pt>
                <c:pt idx="401">
                  <c:v>-3.9799324400000002E-4</c:v>
                </c:pt>
                <c:pt idx="402">
                  <c:v>-5.4977032000000001E-4</c:v>
                </c:pt>
                <c:pt idx="403">
                  <c:v>-6.7352701999999997E-4</c:v>
                </c:pt>
                <c:pt idx="404">
                  <c:v>-7.4098350000000002E-4</c:v>
                </c:pt>
                <c:pt idx="405">
                  <c:v>-7.2878943999999995E-4</c:v>
                </c:pt>
                <c:pt idx="406">
                  <c:v>-6.1463231999999996E-4</c:v>
                </c:pt>
                <c:pt idx="407">
                  <c:v>-4.1381958000000002E-4</c:v>
                </c:pt>
                <c:pt idx="408">
                  <c:v>-1.7305184000000005E-4</c:v>
                </c:pt>
                <c:pt idx="409">
                  <c:v>5.8375799999999998E-5</c:v>
                </c:pt>
                <c:pt idx="410">
                  <c:v>2.2701700000000001E-4</c:v>
                </c:pt>
                <c:pt idx="411">
                  <c:v>2.8435502000000005E-4</c:v>
                </c:pt>
                <c:pt idx="412">
                  <c:v>2.2623867999999996E-4</c:v>
                </c:pt>
                <c:pt idx="413">
                  <c:v>8.9509580000000013E-5</c:v>
                </c:pt>
                <c:pt idx="414">
                  <c:v>-8.8471759999999986E-5</c:v>
                </c:pt>
                <c:pt idx="415">
                  <c:v>-2.6515586000000002E-4</c:v>
                </c:pt>
                <c:pt idx="416">
                  <c:v>-4.0214442000000001E-4</c:v>
                </c:pt>
                <c:pt idx="417">
                  <c:v>-5.0851809999999994E-4</c:v>
                </c:pt>
                <c:pt idx="418">
                  <c:v>-6.0918392000000002E-4</c:v>
                </c:pt>
                <c:pt idx="419">
                  <c:v>-6.9843404E-4</c:v>
                </c:pt>
                <c:pt idx="420">
                  <c:v>-7.7471173999999995E-4</c:v>
                </c:pt>
                <c:pt idx="421">
                  <c:v>-8.2582300000000005E-4</c:v>
                </c:pt>
                <c:pt idx="422">
                  <c:v>-8.1233171999999985E-4</c:v>
                </c:pt>
                <c:pt idx="423">
                  <c:v>-7.3657289999999999E-4</c:v>
                </c:pt>
                <c:pt idx="424">
                  <c:v>-6.3668541999999996E-4</c:v>
                </c:pt>
                <c:pt idx="425">
                  <c:v>-5.1630155999999997E-4</c:v>
                </c:pt>
                <c:pt idx="426">
                  <c:v>-3.8917201999999999E-4</c:v>
                </c:pt>
                <c:pt idx="427">
                  <c:v>-2.7216095999999998E-4</c:v>
                </c:pt>
                <c:pt idx="428">
                  <c:v>-1.4477199999999999E-4</c:v>
                </c:pt>
                <c:pt idx="429">
                  <c:v>-7.7834400000000069E-6</c:v>
                </c:pt>
                <c:pt idx="430">
                  <c:v>1.0507644000000001E-4</c:v>
                </c:pt>
                <c:pt idx="431">
                  <c:v>1.8083524000000003E-4</c:v>
                </c:pt>
                <c:pt idx="432">
                  <c:v>2.060017E-4</c:v>
                </c:pt>
                <c:pt idx="433">
                  <c:v>1.6474947600000003E-4</c:v>
                </c:pt>
                <c:pt idx="434">
                  <c:v>7.2645435999999999E-5</c:v>
                </c:pt>
                <c:pt idx="435">
                  <c:v>-4.6700644000000005E-5</c:v>
                </c:pt>
                <c:pt idx="436">
                  <c:v>-1.6474948399999999E-4</c:v>
                </c:pt>
                <c:pt idx="437">
                  <c:v>-2.4258388399999998E-4</c:v>
                </c:pt>
                <c:pt idx="438">
                  <c:v>-2.5763186000000006E-4</c:v>
                </c:pt>
                <c:pt idx="439">
                  <c:v>-2.1767687600000003E-4</c:v>
                </c:pt>
                <c:pt idx="440">
                  <c:v>-1.55928244E-4</c:v>
                </c:pt>
                <c:pt idx="441">
                  <c:v>-1.1519490399999999E-4</c:v>
                </c:pt>
                <c:pt idx="442">
                  <c:v>-1.1623270400000001E-4</c:v>
                </c:pt>
                <c:pt idx="443">
                  <c:v>-1.51258184E-4</c:v>
                </c:pt>
                <c:pt idx="444">
                  <c:v>-1.8732144799999998E-4</c:v>
                </c:pt>
                <c:pt idx="445">
                  <c:v>-1.8758089599999999E-4</c:v>
                </c:pt>
                <c:pt idx="446">
                  <c:v>-1.4555031599999997E-4</c:v>
                </c:pt>
                <c:pt idx="447">
                  <c:v>-8.7693407999999985E-5</c:v>
                </c:pt>
                <c:pt idx="448">
                  <c:v>-4.9295111999999988E-5</c:v>
                </c:pt>
                <c:pt idx="449">
                  <c:v>-6.0970271999999998E-5</c:v>
                </c:pt>
                <c:pt idx="450">
                  <c:v>-1.2920509599999999E-4</c:v>
                </c:pt>
                <c:pt idx="451">
                  <c:v>-2.2805479600000001E-4</c:v>
                </c:pt>
                <c:pt idx="452">
                  <c:v>-3.2794228399999996E-4</c:v>
                </c:pt>
                <c:pt idx="453">
                  <c:v>-4.0992785999999996E-4</c:v>
                </c:pt>
                <c:pt idx="454">
                  <c:v>-4.6804422000000002E-4</c:v>
                </c:pt>
                <c:pt idx="455">
                  <c:v>-5.1266927999999996E-4</c:v>
                </c:pt>
                <c:pt idx="456">
                  <c:v>-5.5651598000000004E-4</c:v>
                </c:pt>
                <c:pt idx="457">
                  <c:v>-5.9283870000000007E-4</c:v>
                </c:pt>
                <c:pt idx="458">
                  <c:v>-6.1022171999999993E-4</c:v>
                </c:pt>
                <c:pt idx="459">
                  <c:v>-5.9309816000000003E-4</c:v>
                </c:pt>
                <c:pt idx="460">
                  <c:v>-5.3109008000000002E-4</c:v>
                </c:pt>
                <c:pt idx="461">
                  <c:v>-4.3742936E-4</c:v>
                </c:pt>
                <c:pt idx="462">
                  <c:v>-3.2768283999999999E-4</c:v>
                </c:pt>
                <c:pt idx="463">
                  <c:v>-2.0418557999999997E-4</c:v>
                </c:pt>
                <c:pt idx="464">
                  <c:v>-7.1088740000000019E-5</c:v>
                </c:pt>
                <c:pt idx="465">
                  <c:v>6.6159260000000006E-5</c:v>
                </c:pt>
                <c:pt idx="466">
                  <c:v>1.9432658E-4</c:v>
                </c:pt>
                <c:pt idx="467">
                  <c:v>2.7657158000000005E-4</c:v>
                </c:pt>
                <c:pt idx="468">
                  <c:v>2.8772784399999998E-4</c:v>
                </c:pt>
                <c:pt idx="469">
                  <c:v>2.29092588E-4</c:v>
                </c:pt>
                <c:pt idx="470">
                  <c:v>1.1026538800000001E-4</c:v>
                </c:pt>
                <c:pt idx="471">
                  <c:v>-3.9955012000000013E-5</c:v>
                </c:pt>
                <c:pt idx="472">
                  <c:v>-1.8265141199999999E-4</c:v>
                </c:pt>
                <c:pt idx="473">
                  <c:v>-2.98624676E-4</c:v>
                </c:pt>
                <c:pt idx="474">
                  <c:v>-3.8943147999999996E-4</c:v>
                </c:pt>
                <c:pt idx="475">
                  <c:v>-4.5247734000000001E-4</c:v>
                </c:pt>
                <c:pt idx="476">
                  <c:v>-4.8179495999999997E-4</c:v>
                </c:pt>
                <c:pt idx="477">
                  <c:v>-4.7141703999999997E-4</c:v>
                </c:pt>
                <c:pt idx="478">
                  <c:v>-4.1874907999999995E-4</c:v>
                </c:pt>
                <c:pt idx="479">
                  <c:v>-3.3961743999999999E-4</c:v>
                </c:pt>
                <c:pt idx="480">
                  <c:v>-2.7034482000000003E-4</c:v>
                </c:pt>
                <c:pt idx="481">
                  <c:v>-2.4621615999999996E-4</c:v>
                </c:pt>
                <c:pt idx="482">
                  <c:v>-2.8772784E-4</c:v>
                </c:pt>
                <c:pt idx="483">
                  <c:v>-3.857992E-4</c:v>
                </c:pt>
                <c:pt idx="484">
                  <c:v>-4.9788073999999999E-4</c:v>
                </c:pt>
                <c:pt idx="485">
                  <c:v>-5.6974784000000001E-4</c:v>
                </c:pt>
                <c:pt idx="486">
                  <c:v>-5.6611556E-4</c:v>
                </c:pt>
                <c:pt idx="487">
                  <c:v>-4.8490831999999995E-4</c:v>
                </c:pt>
                <c:pt idx="488">
                  <c:v>-3.6426500000000001E-4</c:v>
                </c:pt>
                <c:pt idx="489">
                  <c:v>-2.4310277600000002E-4</c:v>
                </c:pt>
                <c:pt idx="490">
                  <c:v>-1.3621020000000001E-4</c:v>
                </c:pt>
                <c:pt idx="491">
                  <c:v>-5.3186840000000013E-5</c:v>
                </c:pt>
                <c:pt idx="492">
                  <c:v>4.1511599999999974E-6</c:v>
                </c:pt>
                <c:pt idx="493">
                  <c:v>3.8917199999999994E-5</c:v>
                </c:pt>
                <c:pt idx="494">
                  <c:v>4.4106159999999999E-5</c:v>
                </c:pt>
                <c:pt idx="495">
                  <c:v>1.0896823999999994E-5</c:v>
                </c:pt>
                <c:pt idx="496">
                  <c:v>-5.7078555999999999E-5</c:v>
                </c:pt>
                <c:pt idx="497">
                  <c:v>-1.5203651599999998E-4</c:v>
                </c:pt>
                <c:pt idx="498">
                  <c:v>-2.6100467600000002E-4</c:v>
                </c:pt>
                <c:pt idx="499">
                  <c:v>-3.6997283999999994E-4</c:v>
                </c:pt>
                <c:pt idx="500">
                  <c:v>-4.6052020000000003E-4</c:v>
                </c:pt>
                <c:pt idx="501">
                  <c:v>-5.0618303999999995E-4</c:v>
                </c:pt>
                <c:pt idx="502">
                  <c:v>-4.9632401999999995E-4</c:v>
                </c:pt>
                <c:pt idx="503">
                  <c:v>-4.3275925999999995E-4</c:v>
                </c:pt>
                <c:pt idx="504">
                  <c:v>-3.3546626000000002E-4</c:v>
                </c:pt>
                <c:pt idx="505">
                  <c:v>-2.459567E-4</c:v>
                </c:pt>
                <c:pt idx="506">
                  <c:v>-2.0392611999999998E-4</c:v>
                </c:pt>
                <c:pt idx="507">
                  <c:v>-2.1637962000000001E-4</c:v>
                </c:pt>
                <c:pt idx="508">
                  <c:v>-2.7657156000000002E-4</c:v>
                </c:pt>
                <c:pt idx="509">
                  <c:v>-3.6400553999999999E-4</c:v>
                </c:pt>
                <c:pt idx="510">
                  <c:v>-4.4962338000000007E-4</c:v>
                </c:pt>
                <c:pt idx="511">
                  <c:v>-5.2771723999999994E-4</c:v>
                </c:pt>
                <c:pt idx="512">
                  <c:v>-6.0607054000000001E-4</c:v>
                </c:pt>
                <c:pt idx="513">
                  <c:v>-6.8649941999999998E-4</c:v>
                </c:pt>
                <c:pt idx="514">
                  <c:v>-7.6381492000000004E-4</c:v>
                </c:pt>
                <c:pt idx="515">
                  <c:v>-8.3153085999999995E-4</c:v>
                </c:pt>
                <c:pt idx="516">
                  <c:v>-8.6551853999999992E-4</c:v>
                </c:pt>
                <c:pt idx="517">
                  <c:v>-8.5332449999999998E-4</c:v>
                </c:pt>
                <c:pt idx="518">
                  <c:v>-8.0558605999999993E-4</c:v>
                </c:pt>
                <c:pt idx="519">
                  <c:v>-7.4331853999999998E-4</c:v>
                </c:pt>
                <c:pt idx="520">
                  <c:v>-6.8831555999999993E-4</c:v>
                </c:pt>
                <c:pt idx="521">
                  <c:v>-6.5796015999999998E-4</c:v>
                </c:pt>
                <c:pt idx="522">
                  <c:v>-6.4706333999999996E-4</c:v>
                </c:pt>
                <c:pt idx="523">
                  <c:v>-6.281236399999999E-4</c:v>
                </c:pt>
                <c:pt idx="524">
                  <c:v>-5.8816864000000007E-4</c:v>
                </c:pt>
                <c:pt idx="525">
                  <c:v>-5.2538222000000012E-4</c:v>
                </c:pt>
                <c:pt idx="526">
                  <c:v>-4.4521278000000003E-4</c:v>
                </c:pt>
                <c:pt idx="527">
                  <c:v>-3.5855714E-4</c:v>
                </c:pt>
                <c:pt idx="528">
                  <c:v>-2.6826923600000005E-4</c:v>
                </c:pt>
                <c:pt idx="529">
                  <c:v>-1.6293335600000002E-4</c:v>
                </c:pt>
                <c:pt idx="530">
                  <c:v>-5.0332915999999998E-5</c:v>
                </c:pt>
                <c:pt idx="531">
                  <c:v>4.4625064000000002E-5</c:v>
                </c:pt>
                <c:pt idx="532">
                  <c:v>9.9368592000000008E-5</c:v>
                </c:pt>
                <c:pt idx="533">
                  <c:v>9.8071352000000006E-5</c:v>
                </c:pt>
                <c:pt idx="534">
                  <c:v>5.3186851999999999E-5</c:v>
                </c:pt>
                <c:pt idx="535">
                  <c:v>9.080687999999993E-6</c:v>
                </c:pt>
                <c:pt idx="536">
                  <c:v>6.4862080000000009E-6</c:v>
                </c:pt>
                <c:pt idx="537">
                  <c:v>6.2526979999999991E-5</c:v>
                </c:pt>
                <c:pt idx="538">
                  <c:v>1.4736647600000001E-4</c:v>
                </c:pt>
                <c:pt idx="539">
                  <c:v>2.0548283600000002E-4</c:v>
                </c:pt>
                <c:pt idx="540">
                  <c:v>1.9769939599999998E-4</c:v>
                </c:pt>
                <c:pt idx="541">
                  <c:v>1.14157136E-4</c:v>
                </c:pt>
                <c:pt idx="542">
                  <c:v>-3.2171543999999982E-5</c:v>
                </c:pt>
                <c:pt idx="543">
                  <c:v>-1.9588324399999997E-4</c:v>
                </c:pt>
                <c:pt idx="544">
                  <c:v>-3.4013634400000003E-4</c:v>
                </c:pt>
                <c:pt idx="545">
                  <c:v>-4.4832615999999999E-4</c:v>
                </c:pt>
                <c:pt idx="546">
                  <c:v>-5.0255079999999999E-4</c:v>
                </c:pt>
                <c:pt idx="547">
                  <c:v>-4.9606460000000004E-4</c:v>
                </c:pt>
                <c:pt idx="548">
                  <c:v>-4.3042424000000001E-4</c:v>
                </c:pt>
                <c:pt idx="549">
                  <c:v>-3.10299812E-4</c:v>
                </c:pt>
                <c:pt idx="550">
                  <c:v>-1.5904163199999998E-4</c:v>
                </c:pt>
                <c:pt idx="551">
                  <c:v>-1.5566892000000013E-5</c:v>
                </c:pt>
                <c:pt idx="552">
                  <c:v>9.4957968E-5</c:v>
                </c:pt>
                <c:pt idx="553">
                  <c:v>1.6371168799999999E-4</c:v>
                </c:pt>
                <c:pt idx="554">
                  <c:v>2.0470447999999998E-4</c:v>
                </c:pt>
                <c:pt idx="555">
                  <c:v>2.3428156000000001E-4</c:v>
                </c:pt>
                <c:pt idx="556">
                  <c:v>2.6385864E-4</c:v>
                </c:pt>
                <c:pt idx="557">
                  <c:v>3.0303528000000002E-4</c:v>
                </c:pt>
                <c:pt idx="558">
                  <c:v>3.4714144000000001E-4</c:v>
                </c:pt>
                <c:pt idx="559">
                  <c:v>3.7957243999999998E-4</c:v>
                </c:pt>
                <c:pt idx="560">
                  <c:v>3.9384207999999999E-4</c:v>
                </c:pt>
                <c:pt idx="561">
                  <c:v>3.8086967999999998E-4</c:v>
                </c:pt>
                <c:pt idx="562">
                  <c:v>3.3183399999999998E-4</c:v>
                </c:pt>
                <c:pt idx="563">
                  <c:v>2.59448004E-4</c:v>
                </c:pt>
                <c:pt idx="564">
                  <c:v>1.8161359599999999E-4</c:v>
                </c:pt>
                <c:pt idx="565">
                  <c:v>1.1934607199999999E-4</c:v>
                </c:pt>
                <c:pt idx="566">
                  <c:v>1.05076432E-4</c:v>
                </c:pt>
                <c:pt idx="567">
                  <c:v>1.4970149200000001E-4</c:v>
                </c:pt>
                <c:pt idx="568">
                  <c:v>2.3583822800000002E-4</c:v>
                </c:pt>
                <c:pt idx="569">
                  <c:v>3.4350915600000001E-4</c:v>
                </c:pt>
                <c:pt idx="570">
                  <c:v>4.4702891999999999E-4</c:v>
                </c:pt>
                <c:pt idx="571">
                  <c:v>5.2071216000000001E-4</c:v>
                </c:pt>
                <c:pt idx="572">
                  <c:v>5.7052617999999995E-4</c:v>
                </c:pt>
                <c:pt idx="573">
                  <c:v>6.0140049999999994E-4</c:v>
                </c:pt>
                <c:pt idx="574">
                  <c:v>6.0321664E-4</c:v>
                </c:pt>
                <c:pt idx="575">
                  <c:v>5.6689391999999996E-4</c:v>
                </c:pt>
                <c:pt idx="576">
                  <c:v>4.9606460000000004E-4</c:v>
                </c:pt>
                <c:pt idx="577">
                  <c:v>3.8761533599999997E-4</c:v>
                </c:pt>
                <c:pt idx="578">
                  <c:v>2.6022635999999998E-4</c:v>
                </c:pt>
                <c:pt idx="579">
                  <c:v>1.5800383600000001E-4</c:v>
                </c:pt>
                <c:pt idx="580">
                  <c:v>1.1389765600000001E-4</c:v>
                </c:pt>
                <c:pt idx="581">
                  <c:v>1.3543185599999998E-4</c:v>
                </c:pt>
                <c:pt idx="582">
                  <c:v>2.2027135999999996E-4</c:v>
                </c:pt>
                <c:pt idx="583">
                  <c:v>3.3883909600000001E-4</c:v>
                </c:pt>
                <c:pt idx="584">
                  <c:v>4.3691043999999997E-4</c:v>
                </c:pt>
                <c:pt idx="585">
                  <c:v>4.9191341999999991E-4</c:v>
                </c:pt>
                <c:pt idx="586">
                  <c:v>4.9865906000000002E-4</c:v>
                </c:pt>
                <c:pt idx="587">
                  <c:v>4.6467136000000002E-4</c:v>
                </c:pt>
                <c:pt idx="588">
                  <c:v>4.2757030000000005E-4</c:v>
                </c:pt>
                <c:pt idx="589">
                  <c:v>4.2108409999999999E-4</c:v>
                </c:pt>
                <c:pt idx="590">
                  <c:v>4.4599112000000003E-4</c:v>
                </c:pt>
                <c:pt idx="591">
                  <c:v>4.9658348000000013E-4</c:v>
                </c:pt>
                <c:pt idx="592">
                  <c:v>5.5184592000000004E-4</c:v>
                </c:pt>
                <c:pt idx="593">
                  <c:v>5.7338009999999989E-4</c:v>
                </c:pt>
                <c:pt idx="594">
                  <c:v>5.4847309999999999E-4</c:v>
                </c:pt>
                <c:pt idx="595">
                  <c:v>4.9139454000000004E-4</c:v>
                </c:pt>
                <c:pt idx="596">
                  <c:v>4.2134357999999998E-4</c:v>
                </c:pt>
                <c:pt idx="597">
                  <c:v>3.7127010000000002E-4</c:v>
                </c:pt>
              </c:numCache>
            </c:numRef>
          </c:val>
          <c:smooth val="0"/>
        </c:ser>
        <c:ser>
          <c:idx val="31"/>
          <c:order val="30"/>
          <c:marker>
            <c:symbol val="none"/>
          </c:marker>
          <c:val>
            <c:numRef>
              <c:f>Sheet1!$EJ$2:$EJ$599</c:f>
              <c:numCache>
                <c:formatCode>0.00E+00</c:formatCode>
                <c:ptCount val="598"/>
                <c:pt idx="0">
                  <c:v>1.0637369999999999E-3</c:v>
                </c:pt>
                <c:pt idx="1">
                  <c:v>1.0066579999999999E-3</c:v>
                </c:pt>
                <c:pt idx="2">
                  <c:v>1.0198899999999999E-3</c:v>
                </c:pt>
                <c:pt idx="3">
                  <c:v>1.00484198E-3</c:v>
                </c:pt>
                <c:pt idx="4">
                  <c:v>1.00458258E-3</c:v>
                </c:pt>
                <c:pt idx="5">
                  <c:v>1.02248458E-3</c:v>
                </c:pt>
                <c:pt idx="6">
                  <c:v>1.0546561799999999E-3</c:v>
                </c:pt>
                <c:pt idx="7">
                  <c:v>1.0964273800000001E-3</c:v>
                </c:pt>
                <c:pt idx="8">
                  <c:v>1.1439064E-3</c:v>
                </c:pt>
                <c:pt idx="9">
                  <c:v>1.1807480000000001E-3</c:v>
                </c:pt>
                <c:pt idx="10">
                  <c:v>1.1867151999999999E-3</c:v>
                </c:pt>
                <c:pt idx="11">
                  <c:v>1.1615487999999999E-3</c:v>
                </c:pt>
                <c:pt idx="12">
                  <c:v>1.1083619399999999E-3</c:v>
                </c:pt>
                <c:pt idx="13">
                  <c:v>1.0434998999999999E-3</c:v>
                </c:pt>
                <c:pt idx="14">
                  <c:v>9.7656233999999999E-4</c:v>
                </c:pt>
                <c:pt idx="15">
                  <c:v>9.1144091999999992E-4</c:v>
                </c:pt>
                <c:pt idx="16">
                  <c:v>8.5202726000000004E-4</c:v>
                </c:pt>
                <c:pt idx="17">
                  <c:v>7.9520814000000003E-4</c:v>
                </c:pt>
                <c:pt idx="18">
                  <c:v>7.3086503999999998E-4</c:v>
                </c:pt>
                <c:pt idx="19">
                  <c:v>6.6885695999999997E-4</c:v>
                </c:pt>
                <c:pt idx="20">
                  <c:v>6.3253423999999993E-4</c:v>
                </c:pt>
                <c:pt idx="21">
                  <c:v>6.3642595999999999E-4</c:v>
                </c:pt>
                <c:pt idx="22">
                  <c:v>6.9350452000000004E-4</c:v>
                </c:pt>
                <c:pt idx="23">
                  <c:v>7.8975965999999987E-4</c:v>
                </c:pt>
                <c:pt idx="24">
                  <c:v>8.8653369999999992E-4</c:v>
                </c:pt>
                <c:pt idx="25">
                  <c:v>9.3842329999999986E-4</c:v>
                </c:pt>
                <c:pt idx="26">
                  <c:v>9.2519145999999991E-4</c:v>
                </c:pt>
                <c:pt idx="27">
                  <c:v>8.5721607999999995E-4</c:v>
                </c:pt>
                <c:pt idx="28">
                  <c:v>7.7289554000000012E-4</c:v>
                </c:pt>
                <c:pt idx="29">
                  <c:v>7.0984974E-4</c:v>
                </c:pt>
                <c:pt idx="30">
                  <c:v>6.9116947999999997E-4</c:v>
                </c:pt>
                <c:pt idx="31">
                  <c:v>7.0829303999999998E-4</c:v>
                </c:pt>
                <c:pt idx="32">
                  <c:v>7.1815205999999998E-4</c:v>
                </c:pt>
                <c:pt idx="33">
                  <c:v>6.9350450000000001E-4</c:v>
                </c:pt>
                <c:pt idx="34">
                  <c:v>6.4083655999999992E-4</c:v>
                </c:pt>
                <c:pt idx="35">
                  <c:v>5.7415841999999991E-4</c:v>
                </c:pt>
                <c:pt idx="36">
                  <c:v>5.1163146000000003E-4</c:v>
                </c:pt>
                <c:pt idx="37">
                  <c:v>4.8335164000000007E-4</c:v>
                </c:pt>
                <c:pt idx="38">
                  <c:v>4.7842214000000003E-4</c:v>
                </c:pt>
                <c:pt idx="39">
                  <c:v>4.6700642000000001E-4</c:v>
                </c:pt>
                <c:pt idx="40">
                  <c:v>4.4728835999999998E-4</c:v>
                </c:pt>
                <c:pt idx="41">
                  <c:v>4.2056522000000001E-4</c:v>
                </c:pt>
                <c:pt idx="42">
                  <c:v>3.7645905999999997E-4</c:v>
                </c:pt>
                <c:pt idx="43">
                  <c:v>3.2560723999999996E-4</c:v>
                </c:pt>
                <c:pt idx="44">
                  <c:v>2.8124163999999999E-4</c:v>
                </c:pt>
                <c:pt idx="45">
                  <c:v>2.4102720000000001E-4</c:v>
                </c:pt>
                <c:pt idx="46">
                  <c:v>2.1923355999999998E-4</c:v>
                </c:pt>
                <c:pt idx="47">
                  <c:v>2.3272483999999997E-4</c:v>
                </c:pt>
                <c:pt idx="48">
                  <c:v>2.7501487999999997E-4</c:v>
                </c:pt>
                <c:pt idx="49">
                  <c:v>3.3079620000000002E-4</c:v>
                </c:pt>
                <c:pt idx="50">
                  <c:v>3.9124759999999999E-4</c:v>
                </c:pt>
                <c:pt idx="51">
                  <c:v>4.506612E-4</c:v>
                </c:pt>
                <c:pt idx="52">
                  <c:v>5.1552322000000003E-4</c:v>
                </c:pt>
                <c:pt idx="53">
                  <c:v>6.1229732000000006E-4</c:v>
                </c:pt>
                <c:pt idx="54">
                  <c:v>7.5084245999999994E-4</c:v>
                </c:pt>
                <c:pt idx="55">
                  <c:v>9.021007000000001E-4</c:v>
                </c:pt>
                <c:pt idx="56">
                  <c:v>1.0263762600000001E-3</c:v>
                </c:pt>
                <c:pt idx="57">
                  <c:v>1.09045992E-3</c:v>
                </c:pt>
                <c:pt idx="58">
                  <c:v>1.0772280599999999E-3</c:v>
                </c:pt>
                <c:pt idx="59">
                  <c:v>1.0061394E-3</c:v>
                </c:pt>
                <c:pt idx="60">
                  <c:v>9.1092191999999988E-4</c:v>
                </c:pt>
                <c:pt idx="61">
                  <c:v>8.203746E-4</c:v>
                </c:pt>
                <c:pt idx="62">
                  <c:v>7.7211725999999994E-4</c:v>
                </c:pt>
                <c:pt idx="63">
                  <c:v>7.817168399999999E-4</c:v>
                </c:pt>
                <c:pt idx="64">
                  <c:v>8.2660129999999994E-4</c:v>
                </c:pt>
                <c:pt idx="65">
                  <c:v>8.9198217999999997E-4</c:v>
                </c:pt>
                <c:pt idx="66">
                  <c:v>9.5840090000000008E-4</c:v>
                </c:pt>
                <c:pt idx="67">
                  <c:v>1.00406384E-3</c:v>
                </c:pt>
                <c:pt idx="68">
                  <c:v>1.0406459999999999E-3</c:v>
                </c:pt>
                <c:pt idx="69">
                  <c:v>1.090979E-3</c:v>
                </c:pt>
                <c:pt idx="70">
                  <c:v>1.1529869999999998E-3</c:v>
                </c:pt>
                <c:pt idx="71">
                  <c:v>1.2238161999999998E-3</c:v>
                </c:pt>
                <c:pt idx="72">
                  <c:v>1.2878998000000002E-3</c:v>
                </c:pt>
                <c:pt idx="73">
                  <c:v>1.3174768E-3</c:v>
                </c:pt>
                <c:pt idx="74">
                  <c:v>1.3008720000000002E-3</c:v>
                </c:pt>
                <c:pt idx="75">
                  <c:v>1.2466473999999997E-3</c:v>
                </c:pt>
                <c:pt idx="76">
                  <c:v>1.1716669999999999E-3</c:v>
                </c:pt>
                <c:pt idx="77">
                  <c:v>1.0881247E-3</c:v>
                </c:pt>
                <c:pt idx="78">
                  <c:v>9.9628020000000006E-4</c:v>
                </c:pt>
                <c:pt idx="79">
                  <c:v>9.0443570000000011E-4</c:v>
                </c:pt>
                <c:pt idx="80">
                  <c:v>8.3490370000000003E-4</c:v>
                </c:pt>
                <c:pt idx="81">
                  <c:v>7.9235422000000009E-4</c:v>
                </c:pt>
                <c:pt idx="82">
                  <c:v>7.8016018000000005E-4</c:v>
                </c:pt>
                <c:pt idx="83">
                  <c:v>7.9079753999999999E-4</c:v>
                </c:pt>
                <c:pt idx="84">
                  <c:v>7.9572704000000004E-4</c:v>
                </c:pt>
                <c:pt idx="85">
                  <c:v>7.6900389999999996E-4</c:v>
                </c:pt>
                <c:pt idx="86">
                  <c:v>7.1400092000000002E-4</c:v>
                </c:pt>
                <c:pt idx="87">
                  <c:v>6.343503800000001E-4</c:v>
                </c:pt>
                <c:pt idx="88">
                  <c:v>5.4120853999999996E-4</c:v>
                </c:pt>
                <c:pt idx="89">
                  <c:v>4.6129856E-4</c:v>
                </c:pt>
                <c:pt idx="90">
                  <c:v>4.1200341999999998E-4</c:v>
                </c:pt>
                <c:pt idx="91">
                  <c:v>4.0240386E-4</c:v>
                </c:pt>
                <c:pt idx="92">
                  <c:v>4.3431596000000002E-4</c:v>
                </c:pt>
                <c:pt idx="93">
                  <c:v>4.9917796000000002E-4</c:v>
                </c:pt>
                <c:pt idx="94">
                  <c:v>5.7727179999999992E-4</c:v>
                </c:pt>
                <c:pt idx="95">
                  <c:v>6.4343105999999995E-4</c:v>
                </c:pt>
                <c:pt idx="96">
                  <c:v>6.5951681999999994E-4</c:v>
                </c:pt>
                <c:pt idx="97">
                  <c:v>6.0814612000000012E-4</c:v>
                </c:pt>
                <c:pt idx="98">
                  <c:v>5.0592361999999994E-4</c:v>
                </c:pt>
                <c:pt idx="99">
                  <c:v>3.8476139999999999E-4</c:v>
                </c:pt>
                <c:pt idx="100">
                  <c:v>2.8150107999999998E-4</c:v>
                </c:pt>
                <c:pt idx="101">
                  <c:v>2.2234693999999999E-4</c:v>
                </c:pt>
                <c:pt idx="102">
                  <c:v>2.0418557999999997E-4</c:v>
                </c:pt>
                <c:pt idx="103">
                  <c:v>2.0678006E-4</c:v>
                </c:pt>
                <c:pt idx="104">
                  <c:v>2.0859620000000003E-4</c:v>
                </c:pt>
                <c:pt idx="105">
                  <c:v>2.0366670000000002E-4</c:v>
                </c:pt>
                <c:pt idx="106">
                  <c:v>2.0314779999999999E-4</c:v>
                </c:pt>
                <c:pt idx="107">
                  <c:v>2.2104970000000001E-4</c:v>
                </c:pt>
                <c:pt idx="108">
                  <c:v>2.5503737999999995E-4</c:v>
                </c:pt>
                <c:pt idx="109">
                  <c:v>2.9110065999999994E-4</c:v>
                </c:pt>
                <c:pt idx="110">
                  <c:v>3.1029979999999994E-4</c:v>
                </c:pt>
                <c:pt idx="111">
                  <c:v>3.1419152E-4</c:v>
                </c:pt>
                <c:pt idx="112">
                  <c:v>3.2275330000000005E-4</c:v>
                </c:pt>
                <c:pt idx="113">
                  <c:v>3.6192995999999994E-4</c:v>
                </c:pt>
                <c:pt idx="114">
                  <c:v>4.4936393999999997E-4</c:v>
                </c:pt>
                <c:pt idx="115">
                  <c:v>5.6611554000000008E-4</c:v>
                </c:pt>
                <c:pt idx="116">
                  <c:v>6.7845654000000004E-4</c:v>
                </c:pt>
                <c:pt idx="117">
                  <c:v>7.7185784000000004E-4</c:v>
                </c:pt>
                <c:pt idx="118">
                  <c:v>8.3127142000000002E-4</c:v>
                </c:pt>
                <c:pt idx="119">
                  <c:v>8.4787607999999991E-4</c:v>
                </c:pt>
                <c:pt idx="120">
                  <c:v>8.4787608000000002E-4</c:v>
                </c:pt>
                <c:pt idx="121">
                  <c:v>8.4580047999999999E-4</c:v>
                </c:pt>
                <c:pt idx="122">
                  <c:v>8.4138986000000004E-4</c:v>
                </c:pt>
                <c:pt idx="123">
                  <c:v>8.5488115999999995E-4</c:v>
                </c:pt>
                <c:pt idx="124">
                  <c:v>8.9483625999999992E-4</c:v>
                </c:pt>
                <c:pt idx="125">
                  <c:v>9.4023976000000005E-4</c:v>
                </c:pt>
                <c:pt idx="126">
                  <c:v>9.7760034000000007E-4</c:v>
                </c:pt>
                <c:pt idx="127">
                  <c:v>9.9135108000000002E-4</c:v>
                </c:pt>
                <c:pt idx="128">
                  <c:v>9.6099566000000004E-4</c:v>
                </c:pt>
                <c:pt idx="129">
                  <c:v>8.8783122000000005E-4</c:v>
                </c:pt>
                <c:pt idx="130">
                  <c:v>7.9728378E-4</c:v>
                </c:pt>
                <c:pt idx="131">
                  <c:v>7.0984974E-4</c:v>
                </c:pt>
                <c:pt idx="132">
                  <c:v>6.3460982000000004E-4</c:v>
                </c:pt>
                <c:pt idx="133">
                  <c:v>5.8323912E-4</c:v>
                </c:pt>
                <c:pt idx="134">
                  <c:v>5.6481832000000005E-4</c:v>
                </c:pt>
                <c:pt idx="135">
                  <c:v>5.7389899999999989E-4</c:v>
                </c:pt>
                <c:pt idx="136">
                  <c:v>6.0762724000000003E-4</c:v>
                </c:pt>
                <c:pt idx="137">
                  <c:v>6.6781917999999998E-4</c:v>
                </c:pt>
                <c:pt idx="138">
                  <c:v>7.4202130000000004E-4</c:v>
                </c:pt>
                <c:pt idx="139">
                  <c:v>8.1518563999999989E-4</c:v>
                </c:pt>
                <c:pt idx="140">
                  <c:v>8.782315000000001E-4</c:v>
                </c:pt>
                <c:pt idx="141">
                  <c:v>9.2363489999999998E-4</c:v>
                </c:pt>
                <c:pt idx="142">
                  <c:v>9.4854189999999999E-4</c:v>
                </c:pt>
                <c:pt idx="143">
                  <c:v>9.4983914000000005E-4</c:v>
                </c:pt>
                <c:pt idx="144">
                  <c:v>9.2545102000000001E-4</c:v>
                </c:pt>
                <c:pt idx="145">
                  <c:v>8.8523657999999992E-4</c:v>
                </c:pt>
                <c:pt idx="146">
                  <c:v>8.4346546000000006E-4</c:v>
                </c:pt>
                <c:pt idx="147">
                  <c:v>8.240068600000001E-4</c:v>
                </c:pt>
                <c:pt idx="148">
                  <c:v>8.4580060000000006E-4</c:v>
                </c:pt>
                <c:pt idx="149">
                  <c:v>9.0806822000000004E-4</c:v>
                </c:pt>
                <c:pt idx="150">
                  <c:v>1.0012099600000002E-3</c:v>
                </c:pt>
                <c:pt idx="151">
                  <c:v>1.0982434800000001E-3</c:v>
                </c:pt>
                <c:pt idx="152">
                  <c:v>1.1589543999999999E-3</c:v>
                </c:pt>
                <c:pt idx="153">
                  <c:v>1.1675160000000002E-3</c:v>
                </c:pt>
                <c:pt idx="154">
                  <c:v>1.12392864E-3</c:v>
                </c:pt>
                <c:pt idx="155">
                  <c:v>1.0320841399999998E-3</c:v>
                </c:pt>
                <c:pt idx="156">
                  <c:v>9.241538000000001E-4</c:v>
                </c:pt>
                <c:pt idx="157">
                  <c:v>8.3412525999999995E-4</c:v>
                </c:pt>
                <c:pt idx="158">
                  <c:v>7.7574953999999996E-4</c:v>
                </c:pt>
                <c:pt idx="159">
                  <c:v>7.5706927999999994E-4</c:v>
                </c:pt>
                <c:pt idx="160">
                  <c:v>7.7263615999999995E-4</c:v>
                </c:pt>
                <c:pt idx="161">
                  <c:v>8.0532659999999997E-4</c:v>
                </c:pt>
                <c:pt idx="162">
                  <c:v>8.4943276000000001E-4</c:v>
                </c:pt>
                <c:pt idx="163">
                  <c:v>9.0703027999999993E-4</c:v>
                </c:pt>
                <c:pt idx="164">
                  <c:v>9.7422729999999992E-4</c:v>
                </c:pt>
                <c:pt idx="165">
                  <c:v>1.0406459200000002E-3</c:v>
                </c:pt>
                <c:pt idx="166">
                  <c:v>1.0803414200000001E-3</c:v>
                </c:pt>
                <c:pt idx="167">
                  <c:v>1.0673690199999998E-3</c:v>
                </c:pt>
                <c:pt idx="168">
                  <c:v>9.9913413999999992E-4</c:v>
                </c:pt>
                <c:pt idx="169">
                  <c:v>9.054734199999999E-4</c:v>
                </c:pt>
                <c:pt idx="170">
                  <c:v>8.2296902000000003E-4</c:v>
                </c:pt>
                <c:pt idx="171">
                  <c:v>7.8664635999999997E-4</c:v>
                </c:pt>
                <c:pt idx="172">
                  <c:v>8.094777800000001E-4</c:v>
                </c:pt>
                <c:pt idx="173">
                  <c:v>8.5903234000000008E-4</c:v>
                </c:pt>
                <c:pt idx="174">
                  <c:v>8.8809052000000011E-4</c:v>
                </c:pt>
                <c:pt idx="175">
                  <c:v>8.7044805999999999E-4</c:v>
                </c:pt>
                <c:pt idx="176">
                  <c:v>7.9287309999999996E-4</c:v>
                </c:pt>
                <c:pt idx="177">
                  <c:v>6.6989473999999995E-4</c:v>
                </c:pt>
                <c:pt idx="178">
                  <c:v>5.5028921999999991E-4</c:v>
                </c:pt>
                <c:pt idx="179">
                  <c:v>4.6103910000000004E-4</c:v>
                </c:pt>
                <c:pt idx="180">
                  <c:v>4.0681446000000003E-4</c:v>
                </c:pt>
                <c:pt idx="181">
                  <c:v>3.9903101999999997E-4</c:v>
                </c:pt>
                <c:pt idx="182">
                  <c:v>4.3042424000000001E-4</c:v>
                </c:pt>
                <c:pt idx="183">
                  <c:v>4.7997879999999999E-4</c:v>
                </c:pt>
                <c:pt idx="184">
                  <c:v>5.3653847999999996E-4</c:v>
                </c:pt>
                <c:pt idx="185">
                  <c:v>5.9335759999999997E-4</c:v>
                </c:pt>
                <c:pt idx="186">
                  <c:v>6.3720431999999996E-4</c:v>
                </c:pt>
                <c:pt idx="187">
                  <c:v>6.6496526000000005E-4</c:v>
                </c:pt>
                <c:pt idx="188">
                  <c:v>6.7482428000000005E-4</c:v>
                </c:pt>
                <c:pt idx="189">
                  <c:v>6.5951683999999997E-4</c:v>
                </c:pt>
                <c:pt idx="190">
                  <c:v>6.1878349999999998E-4</c:v>
                </c:pt>
                <c:pt idx="191">
                  <c:v>5.6326161999999992E-4</c:v>
                </c:pt>
                <c:pt idx="192">
                  <c:v>5.0410745999999985E-4</c:v>
                </c:pt>
                <c:pt idx="193">
                  <c:v>4.5533123999999997E-4</c:v>
                </c:pt>
                <c:pt idx="194">
                  <c:v>4.3457540000000001E-4</c:v>
                </c:pt>
                <c:pt idx="195">
                  <c:v>4.3613210000000003E-4</c:v>
                </c:pt>
                <c:pt idx="196">
                  <c:v>4.3820767999999997E-4</c:v>
                </c:pt>
                <c:pt idx="197">
                  <c:v>4.3172148000000002E-4</c:v>
                </c:pt>
                <c:pt idx="198">
                  <c:v>4.1381955999999999E-4</c:v>
                </c:pt>
                <c:pt idx="199">
                  <c:v>3.8242634000000005E-4</c:v>
                </c:pt>
                <c:pt idx="200">
                  <c:v>3.5881656000000001E-4</c:v>
                </c:pt>
                <c:pt idx="201">
                  <c:v>3.6660000000000002E-4</c:v>
                </c:pt>
                <c:pt idx="202">
                  <c:v>3.9903102000000002E-4</c:v>
                </c:pt>
                <c:pt idx="203">
                  <c:v>4.4209940000000002E-4</c:v>
                </c:pt>
                <c:pt idx="204">
                  <c:v>4.9295121999999992E-4</c:v>
                </c:pt>
                <c:pt idx="205">
                  <c:v>5.3576014000000002E-4</c:v>
                </c:pt>
                <c:pt idx="206">
                  <c:v>5.6092659999999999E-4</c:v>
                </c:pt>
                <c:pt idx="207">
                  <c:v>5.8453636000000005E-4</c:v>
                </c:pt>
                <c:pt idx="208">
                  <c:v>6.1333507999999991E-4</c:v>
                </c:pt>
                <c:pt idx="209">
                  <c:v>6.3746373999999998E-4</c:v>
                </c:pt>
                <c:pt idx="210">
                  <c:v>6.5821957999999999E-4</c:v>
                </c:pt>
                <c:pt idx="211">
                  <c:v>6.7145141999999994E-4</c:v>
                </c:pt>
                <c:pt idx="212">
                  <c:v>6.6392741999999998E-4</c:v>
                </c:pt>
                <c:pt idx="213">
                  <c:v>6.4758220000000002E-4</c:v>
                </c:pt>
                <c:pt idx="214">
                  <c:v>6.5199281999999998E-4</c:v>
                </c:pt>
                <c:pt idx="215">
                  <c:v>6.9246672000000003E-4</c:v>
                </c:pt>
                <c:pt idx="216">
                  <c:v>7.6329601999999982E-4</c:v>
                </c:pt>
                <c:pt idx="217">
                  <c:v>8.4061153999999991E-4</c:v>
                </c:pt>
                <c:pt idx="218">
                  <c:v>8.8575549999999996E-4</c:v>
                </c:pt>
                <c:pt idx="219">
                  <c:v>8.7693425999999983E-4</c:v>
                </c:pt>
                <c:pt idx="220">
                  <c:v>8.1855846000000005E-4</c:v>
                </c:pt>
                <c:pt idx="221">
                  <c:v>7.3735123999999993E-4</c:v>
                </c:pt>
                <c:pt idx="222">
                  <c:v>6.6263020000000006E-4</c:v>
                </c:pt>
                <c:pt idx="223">
                  <c:v>6.1930237999999996E-4</c:v>
                </c:pt>
                <c:pt idx="224">
                  <c:v>6.2137797999999998E-4</c:v>
                </c:pt>
                <c:pt idx="225">
                  <c:v>6.7197034000000008E-4</c:v>
                </c:pt>
                <c:pt idx="226">
                  <c:v>7.5732876000000004E-4</c:v>
                </c:pt>
                <c:pt idx="227">
                  <c:v>8.4917342E-4</c:v>
                </c:pt>
                <c:pt idx="228">
                  <c:v>9.0962479999999999E-4</c:v>
                </c:pt>
                <c:pt idx="229">
                  <c:v>9.0677086000000003E-4</c:v>
                </c:pt>
                <c:pt idx="230">
                  <c:v>8.3853602000000011E-4</c:v>
                </c:pt>
                <c:pt idx="231">
                  <c:v>7.3501623999999992E-4</c:v>
                </c:pt>
                <c:pt idx="232">
                  <c:v>6.4680385999999997E-4</c:v>
                </c:pt>
                <c:pt idx="233">
                  <c:v>6.1800514000000001E-4</c:v>
                </c:pt>
                <c:pt idx="234">
                  <c:v>6.5588455999999996E-4</c:v>
                </c:pt>
                <c:pt idx="235">
                  <c:v>7.2204379999999996E-4</c:v>
                </c:pt>
                <c:pt idx="236">
                  <c:v>7.6018266000000005E-4</c:v>
                </c:pt>
                <c:pt idx="237">
                  <c:v>7.3397841999999999E-4</c:v>
                </c:pt>
                <c:pt idx="238">
                  <c:v>6.4991726000000001E-4</c:v>
                </c:pt>
                <c:pt idx="239">
                  <c:v>5.4769474000000002E-4</c:v>
                </c:pt>
                <c:pt idx="240">
                  <c:v>4.8464887999999997E-4</c:v>
                </c:pt>
                <c:pt idx="241">
                  <c:v>5.0644252000000005E-4</c:v>
                </c:pt>
                <c:pt idx="242">
                  <c:v>6.1774574000000003E-4</c:v>
                </c:pt>
                <c:pt idx="243">
                  <c:v>7.8820301999999994E-4</c:v>
                </c:pt>
                <c:pt idx="244">
                  <c:v>9.7189227999999999E-4</c:v>
                </c:pt>
                <c:pt idx="245">
                  <c:v>1.1267827199999999E-3</c:v>
                </c:pt>
                <c:pt idx="246">
                  <c:v>1.2326376E-3</c:v>
                </c:pt>
                <c:pt idx="247">
                  <c:v>1.2816732000000002E-3</c:v>
                </c:pt>
                <c:pt idx="248">
                  <c:v>1.2738897999999999E-3</c:v>
                </c:pt>
                <c:pt idx="249">
                  <c:v>1.2300430000000001E-3</c:v>
                </c:pt>
                <c:pt idx="250">
                  <c:v>1.1721862E-3</c:v>
                </c:pt>
                <c:pt idx="251">
                  <c:v>1.1262638E-3</c:v>
                </c:pt>
                <c:pt idx="252">
                  <c:v>1.1171832E-3</c:v>
                </c:pt>
                <c:pt idx="253">
                  <c:v>1.1337878000000001E-3</c:v>
                </c:pt>
                <c:pt idx="254">
                  <c:v>1.1428683999999999E-3</c:v>
                </c:pt>
                <c:pt idx="255">
                  <c:v>1.1288581199999999E-3</c:v>
                </c:pt>
                <c:pt idx="256">
                  <c:v>1.0855303E-3</c:v>
                </c:pt>
                <c:pt idx="257">
                  <c:v>1.0230032799999999E-3</c:v>
                </c:pt>
                <c:pt idx="258">
                  <c:v>9.8201068000000006E-4</c:v>
                </c:pt>
                <c:pt idx="259">
                  <c:v>9.8642148000000016E-4</c:v>
                </c:pt>
                <c:pt idx="260">
                  <c:v>1.03000876E-3</c:v>
                </c:pt>
                <c:pt idx="261">
                  <c:v>1.1003191799999999E-3</c:v>
                </c:pt>
                <c:pt idx="262">
                  <c:v>1.1846398000000002E-3</c:v>
                </c:pt>
                <c:pt idx="263">
                  <c:v>1.2736304000000001E-3</c:v>
                </c:pt>
                <c:pt idx="264">
                  <c:v>1.3813012E-3</c:v>
                </c:pt>
                <c:pt idx="265">
                  <c:v>1.5260732E-3</c:v>
                </c:pt>
                <c:pt idx="266">
                  <c:v>1.6918604E-3</c:v>
                </c:pt>
                <c:pt idx="267">
                  <c:v>1.8449348000000002E-3</c:v>
                </c:pt>
                <c:pt idx="268">
                  <c:v>1.9653186E-3</c:v>
                </c:pt>
                <c:pt idx="269">
                  <c:v>2.0449692000000003E-3</c:v>
                </c:pt>
                <c:pt idx="270">
                  <c:v>2.0984154000000003E-3</c:v>
                </c:pt>
                <c:pt idx="271">
                  <c:v>2.1749525999999997E-3</c:v>
                </c:pt>
                <c:pt idx="272">
                  <c:v>2.3184271999999997E-3</c:v>
                </c:pt>
                <c:pt idx="273">
                  <c:v>2.5433686000000005E-3</c:v>
                </c:pt>
                <c:pt idx="274">
                  <c:v>2.8451066000000002E-3</c:v>
                </c:pt>
                <c:pt idx="275">
                  <c:v>3.1860214E-3</c:v>
                </c:pt>
                <c:pt idx="276">
                  <c:v>3.5108504E-3</c:v>
                </c:pt>
                <c:pt idx="277">
                  <c:v>3.7952054E-3</c:v>
                </c:pt>
                <c:pt idx="278">
                  <c:v>4.0344166000000001E-3</c:v>
                </c:pt>
                <c:pt idx="279">
                  <c:v>4.2362672000000002E-3</c:v>
                </c:pt>
                <c:pt idx="280">
                  <c:v>4.4233292000000002E-3</c:v>
                </c:pt>
                <c:pt idx="281">
                  <c:v>4.6083156000000002E-3</c:v>
                </c:pt>
                <c:pt idx="282">
                  <c:v>4.7862970000000001E-3</c:v>
                </c:pt>
                <c:pt idx="283">
                  <c:v>4.9510464000000007E-3</c:v>
                </c:pt>
                <c:pt idx="284">
                  <c:v>5.0836242000000002E-3</c:v>
                </c:pt>
                <c:pt idx="285">
                  <c:v>5.1759876000000002E-3</c:v>
                </c:pt>
                <c:pt idx="286">
                  <c:v>5.2478545999999999E-3</c:v>
                </c:pt>
                <c:pt idx="287">
                  <c:v>5.3197217999999998E-3</c:v>
                </c:pt>
                <c:pt idx="288">
                  <c:v>5.4040424000000005E-3</c:v>
                </c:pt>
                <c:pt idx="289">
                  <c:v>5.5054866000000006E-3</c:v>
                </c:pt>
                <c:pt idx="290">
                  <c:v>5.6025202000000007E-3</c:v>
                </c:pt>
                <c:pt idx="291">
                  <c:v>5.6614150000000004E-3</c:v>
                </c:pt>
                <c:pt idx="292">
                  <c:v>5.6627122000000004E-3</c:v>
                </c:pt>
                <c:pt idx="293">
                  <c:v>5.6020013999999998E-3</c:v>
                </c:pt>
                <c:pt idx="294">
                  <c:v>5.4984816000000006E-3</c:v>
                </c:pt>
                <c:pt idx="295">
                  <c:v>5.3827677999999995E-3</c:v>
                </c:pt>
                <c:pt idx="296">
                  <c:v>5.2686105999999993E-3</c:v>
                </c:pt>
                <c:pt idx="297">
                  <c:v>5.1554912E-3</c:v>
                </c:pt>
                <c:pt idx="298">
                  <c:v>5.0299184000000005E-3</c:v>
                </c:pt>
                <c:pt idx="299">
                  <c:v>4.8737308E-3</c:v>
                </c:pt>
                <c:pt idx="300">
                  <c:v>4.6877066E-3</c:v>
                </c:pt>
                <c:pt idx="301">
                  <c:v>4.4918234E-3</c:v>
                </c:pt>
                <c:pt idx="302">
                  <c:v>4.3057992E-3</c:v>
                </c:pt>
                <c:pt idx="303">
                  <c:v>4.1446820000000002E-3</c:v>
                </c:pt>
                <c:pt idx="304">
                  <c:v>4.0014666000000006E-3</c:v>
                </c:pt>
                <c:pt idx="305">
                  <c:v>3.8478734000000001E-3</c:v>
                </c:pt>
                <c:pt idx="306">
                  <c:v>3.6789728000000002E-3</c:v>
                </c:pt>
                <c:pt idx="307">
                  <c:v>3.5038453999999995E-3</c:v>
                </c:pt>
                <c:pt idx="308">
                  <c:v>3.3365013999999997E-3</c:v>
                </c:pt>
                <c:pt idx="309">
                  <c:v>3.2015886000000002E-3</c:v>
                </c:pt>
                <c:pt idx="310">
                  <c:v>3.0975499999999997E-3</c:v>
                </c:pt>
                <c:pt idx="311">
                  <c:v>2.9862467999999995E-3</c:v>
                </c:pt>
                <c:pt idx="312">
                  <c:v>2.8430313999999999E-3</c:v>
                </c:pt>
                <c:pt idx="313">
                  <c:v>2.665569E-3</c:v>
                </c:pt>
                <c:pt idx="314">
                  <c:v>2.4668318000000003E-3</c:v>
                </c:pt>
                <c:pt idx="315">
                  <c:v>2.2966338E-3</c:v>
                </c:pt>
                <c:pt idx="316">
                  <c:v>2.1897412000000003E-3</c:v>
                </c:pt>
                <c:pt idx="317">
                  <c:v>2.1300681999999998E-3</c:v>
                </c:pt>
                <c:pt idx="318">
                  <c:v>2.0929670000000003E-3</c:v>
                </c:pt>
                <c:pt idx="319">
                  <c:v>2.0527525999999999E-3</c:v>
                </c:pt>
                <c:pt idx="320">
                  <c:v>1.9821828000000001E-3</c:v>
                </c:pt>
                <c:pt idx="321">
                  <c:v>1.8828141999999999E-3</c:v>
                </c:pt>
                <c:pt idx="322">
                  <c:v>1.7909695999999999E-3</c:v>
                </c:pt>
                <c:pt idx="323">
                  <c:v>1.7266266E-3</c:v>
                </c:pt>
                <c:pt idx="324">
                  <c:v>1.6835582000000002E-3</c:v>
                </c:pt>
                <c:pt idx="325">
                  <c:v>1.6555378E-3</c:v>
                </c:pt>
                <c:pt idx="326">
                  <c:v>1.6316686E-3</c:v>
                </c:pt>
                <c:pt idx="327">
                  <c:v>1.5862652000000002E-3</c:v>
                </c:pt>
                <c:pt idx="328">
                  <c:v>1.5180304000000002E-3</c:v>
                </c:pt>
                <c:pt idx="329">
                  <c:v>1.45239E-3</c:v>
                </c:pt>
                <c:pt idx="330">
                  <c:v>1.3958303999999997E-3</c:v>
                </c:pt>
                <c:pt idx="331">
                  <c:v>1.350427E-3</c:v>
                </c:pt>
                <c:pt idx="332">
                  <c:v>1.326039E-3</c:v>
                </c:pt>
                <c:pt idx="333">
                  <c:v>1.3154015999999999E-3</c:v>
                </c:pt>
                <c:pt idx="334">
                  <c:v>1.3089153999999998E-3</c:v>
                </c:pt>
                <c:pt idx="335">
                  <c:v>1.2969806000000001E-3</c:v>
                </c:pt>
                <c:pt idx="336">
                  <c:v>1.2725923999999998E-3</c:v>
                </c:pt>
                <c:pt idx="337">
                  <c:v>1.2295239999999999E-3</c:v>
                </c:pt>
                <c:pt idx="338">
                  <c:v>1.1576568799999999E-3</c:v>
                </c:pt>
                <c:pt idx="339">
                  <c:v>1.0590666399999998E-3</c:v>
                </c:pt>
                <c:pt idx="340">
                  <c:v>9.6099537999999997E-4</c:v>
                </c:pt>
                <c:pt idx="341">
                  <c:v>8.7978820000000001E-4</c:v>
                </c:pt>
                <c:pt idx="342">
                  <c:v>8.3905484E-4</c:v>
                </c:pt>
                <c:pt idx="343">
                  <c:v>8.5384335999999993E-4</c:v>
                </c:pt>
                <c:pt idx="344">
                  <c:v>8.8886884000000002E-4</c:v>
                </c:pt>
                <c:pt idx="345">
                  <c:v>9.0236014000000015E-4</c:v>
                </c:pt>
                <c:pt idx="346">
                  <c:v>8.7408031999999997E-4</c:v>
                </c:pt>
                <c:pt idx="347">
                  <c:v>7.9105696000000001E-4</c:v>
                </c:pt>
                <c:pt idx="348">
                  <c:v>6.7897544000000004E-4</c:v>
                </c:pt>
                <c:pt idx="349">
                  <c:v>5.9439540000000009E-4</c:v>
                </c:pt>
                <c:pt idx="350">
                  <c:v>5.5833214000000002E-4</c:v>
                </c:pt>
                <c:pt idx="351">
                  <c:v>5.7260177999999998E-4</c:v>
                </c:pt>
                <c:pt idx="352">
                  <c:v>6.1904296000000005E-4</c:v>
                </c:pt>
                <c:pt idx="353">
                  <c:v>6.6133298000000003E-4</c:v>
                </c:pt>
                <c:pt idx="354">
                  <c:v>6.7715929999999998E-4</c:v>
                </c:pt>
                <c:pt idx="355">
                  <c:v>6.7612149999999997E-4</c:v>
                </c:pt>
                <c:pt idx="356">
                  <c:v>6.7145144000000008E-4</c:v>
                </c:pt>
                <c:pt idx="357">
                  <c:v>6.7145143999999997E-4</c:v>
                </c:pt>
                <c:pt idx="358">
                  <c:v>6.8001321999999992E-4</c:v>
                </c:pt>
                <c:pt idx="359">
                  <c:v>6.8156991999999994E-4</c:v>
                </c:pt>
                <c:pt idx="360">
                  <c:v>6.4784167999999991E-4</c:v>
                </c:pt>
                <c:pt idx="361">
                  <c:v>5.7415843999999994E-4</c:v>
                </c:pt>
                <c:pt idx="362">
                  <c:v>4.8802170000000002E-4</c:v>
                </c:pt>
                <c:pt idx="363">
                  <c:v>4.1200344000000001E-4</c:v>
                </c:pt>
                <c:pt idx="364">
                  <c:v>3.6634058000000001E-4</c:v>
                </c:pt>
                <c:pt idx="365">
                  <c:v>3.7256733999999997E-4</c:v>
                </c:pt>
                <c:pt idx="366">
                  <c:v>4.1641405999999996E-4</c:v>
                </c:pt>
                <c:pt idx="367">
                  <c:v>4.5325567999999995E-4</c:v>
                </c:pt>
                <c:pt idx="368">
                  <c:v>4.4806672E-4</c:v>
                </c:pt>
                <c:pt idx="369">
                  <c:v>3.9436098E-4</c:v>
                </c:pt>
                <c:pt idx="370">
                  <c:v>3.0848368000000001E-4</c:v>
                </c:pt>
                <c:pt idx="371">
                  <c:v>2.2779534000000003E-4</c:v>
                </c:pt>
                <c:pt idx="372">
                  <c:v>1.956238E-4</c:v>
                </c:pt>
                <c:pt idx="373">
                  <c:v>2.2494141999999999E-4</c:v>
                </c:pt>
                <c:pt idx="374">
                  <c:v>2.9525183999999996E-4</c:v>
                </c:pt>
                <c:pt idx="375">
                  <c:v>3.7334569999999999E-4</c:v>
                </c:pt>
                <c:pt idx="376">
                  <c:v>4.322404E-4</c:v>
                </c:pt>
                <c:pt idx="377">
                  <c:v>4.5143954E-4</c:v>
                </c:pt>
                <c:pt idx="378">
                  <c:v>4.4261830000000003E-4</c:v>
                </c:pt>
                <c:pt idx="379">
                  <c:v>4.3561319999999996E-4</c:v>
                </c:pt>
                <c:pt idx="380">
                  <c:v>4.5636903999999998E-4</c:v>
                </c:pt>
                <c:pt idx="381">
                  <c:v>5.1033422000000008E-4</c:v>
                </c:pt>
                <c:pt idx="382">
                  <c:v>5.8790918E-4</c:v>
                </c:pt>
                <c:pt idx="383">
                  <c:v>6.7456481999999987E-4</c:v>
                </c:pt>
                <c:pt idx="384">
                  <c:v>7.4150240000000003E-4</c:v>
                </c:pt>
                <c:pt idx="385">
                  <c:v>7.6900388000000004E-4</c:v>
                </c:pt>
                <c:pt idx="386">
                  <c:v>7.5473424000000009E-4</c:v>
                </c:pt>
                <c:pt idx="387">
                  <c:v>7.0128795999999994E-4</c:v>
                </c:pt>
                <c:pt idx="388">
                  <c:v>6.0970282000000003E-4</c:v>
                </c:pt>
                <c:pt idx="389">
                  <c:v>5.0877753999999998E-4</c:v>
                </c:pt>
                <c:pt idx="390">
                  <c:v>4.2705141999999996E-4</c:v>
                </c:pt>
                <c:pt idx="391">
                  <c:v>3.7490237999999998E-4</c:v>
                </c:pt>
                <c:pt idx="392">
                  <c:v>3.7152954000000001E-4</c:v>
                </c:pt>
                <c:pt idx="393">
                  <c:v>4.2782976000000007E-4</c:v>
                </c:pt>
                <c:pt idx="394">
                  <c:v>5.2045270000000005E-4</c:v>
                </c:pt>
                <c:pt idx="395">
                  <c:v>6.2630748000000003E-4</c:v>
                </c:pt>
                <c:pt idx="396">
                  <c:v>7.3605398000000006E-4</c:v>
                </c:pt>
                <c:pt idx="397">
                  <c:v>8.3101196000000006E-4</c:v>
                </c:pt>
                <c:pt idx="398">
                  <c:v>8.9898734000000012E-4</c:v>
                </c:pt>
                <c:pt idx="399">
                  <c:v>9.5139575999999995E-4</c:v>
                </c:pt>
                <c:pt idx="400">
                  <c:v>9.8304851999999991E-4</c:v>
                </c:pt>
                <c:pt idx="401">
                  <c:v>9.8382685999999996E-4</c:v>
                </c:pt>
                <c:pt idx="402">
                  <c:v>9.5943873999999993E-4</c:v>
                </c:pt>
                <c:pt idx="403">
                  <c:v>9.1662981999999994E-4</c:v>
                </c:pt>
                <c:pt idx="404">
                  <c:v>8.5254623999999994E-4</c:v>
                </c:pt>
                <c:pt idx="405">
                  <c:v>7.8041959999999996E-4</c:v>
                </c:pt>
                <c:pt idx="406">
                  <c:v>7.2334104000000001E-4</c:v>
                </c:pt>
                <c:pt idx="407">
                  <c:v>6.8416440000000005E-4</c:v>
                </c:pt>
                <c:pt idx="408">
                  <c:v>6.6107352000000007E-4</c:v>
                </c:pt>
                <c:pt idx="409">
                  <c:v>6.5614402000000013E-4</c:v>
                </c:pt>
                <c:pt idx="410">
                  <c:v>6.6600303999999992E-4</c:v>
                </c:pt>
                <c:pt idx="411">
                  <c:v>6.8182938000000001E-4</c:v>
                </c:pt>
                <c:pt idx="412">
                  <c:v>7.0829307999999993E-4</c:v>
                </c:pt>
                <c:pt idx="413">
                  <c:v>7.4980475999999996E-4</c:v>
                </c:pt>
                <c:pt idx="414">
                  <c:v>7.9987822000000006E-4</c:v>
                </c:pt>
                <c:pt idx="415">
                  <c:v>8.4761666E-4</c:v>
                </c:pt>
                <c:pt idx="416">
                  <c:v>8.8264213999999998E-4</c:v>
                </c:pt>
                <c:pt idx="417">
                  <c:v>8.8886888000000008E-4</c:v>
                </c:pt>
                <c:pt idx="418">
                  <c:v>8.5591897999999988E-4</c:v>
                </c:pt>
                <c:pt idx="419">
                  <c:v>7.9313256000000003E-4</c:v>
                </c:pt>
                <c:pt idx="420">
                  <c:v>7.2411938000000006E-4</c:v>
                </c:pt>
                <c:pt idx="421">
                  <c:v>6.6755969999999999E-4</c:v>
                </c:pt>
                <c:pt idx="422">
                  <c:v>6.3694483999999997E-4</c:v>
                </c:pt>
                <c:pt idx="423">
                  <c:v>6.4576607999999999E-4</c:v>
                </c:pt>
                <c:pt idx="424">
                  <c:v>6.8831555999999993E-4</c:v>
                </c:pt>
                <c:pt idx="425">
                  <c:v>7.4643191999999988E-4</c:v>
                </c:pt>
                <c:pt idx="426">
                  <c:v>8.1259116000000011E-4</c:v>
                </c:pt>
                <c:pt idx="427">
                  <c:v>8.7615592000000011E-4</c:v>
                </c:pt>
                <c:pt idx="428">
                  <c:v>9.1637035999999998E-4</c:v>
                </c:pt>
                <c:pt idx="429">
                  <c:v>9.3972068E-4</c:v>
                </c:pt>
                <c:pt idx="430">
                  <c:v>9.5061750000000002E-4</c:v>
                </c:pt>
                <c:pt idx="431">
                  <c:v>9.5113639999999991E-4</c:v>
                </c:pt>
                <c:pt idx="432">
                  <c:v>9.5866045999999996E-4</c:v>
                </c:pt>
                <c:pt idx="433">
                  <c:v>9.7318946000000007E-4</c:v>
                </c:pt>
                <c:pt idx="434">
                  <c:v>9.8149179999999997E-4</c:v>
                </c:pt>
                <c:pt idx="435">
                  <c:v>9.9602098000000001E-4</c:v>
                </c:pt>
                <c:pt idx="436">
                  <c:v>1.0159984999999999E-3</c:v>
                </c:pt>
                <c:pt idx="437">
                  <c:v>1.0390893000000001E-3</c:v>
                </c:pt>
                <c:pt idx="438">
                  <c:v>1.0917572999999999E-3</c:v>
                </c:pt>
                <c:pt idx="439">
                  <c:v>1.1625866000000002E-3</c:v>
                </c:pt>
                <c:pt idx="440">
                  <c:v>1.2188868E-3</c:v>
                </c:pt>
                <c:pt idx="441">
                  <c:v>1.2531339999999999E-3</c:v>
                </c:pt>
                <c:pt idx="442">
                  <c:v>1.2510583999999999E-3</c:v>
                </c:pt>
                <c:pt idx="443">
                  <c:v>1.1994282000000001E-3</c:v>
                </c:pt>
                <c:pt idx="444">
                  <c:v>1.1231504800000001E-3</c:v>
                </c:pt>
                <c:pt idx="445">
                  <c:v>1.0396081399999999E-3</c:v>
                </c:pt>
                <c:pt idx="446">
                  <c:v>9.5710359999999993E-4</c:v>
                </c:pt>
                <c:pt idx="447">
                  <c:v>8.9276051999999991E-4</c:v>
                </c:pt>
                <c:pt idx="448">
                  <c:v>8.5202726000000004E-4</c:v>
                </c:pt>
                <c:pt idx="449">
                  <c:v>8.2763916000000003E-4</c:v>
                </c:pt>
                <c:pt idx="450">
                  <c:v>8.1570455999999993E-4</c:v>
                </c:pt>
                <c:pt idx="451">
                  <c:v>8.0610497999999997E-4</c:v>
                </c:pt>
                <c:pt idx="452">
                  <c:v>7.856085800000001E-4</c:v>
                </c:pt>
                <c:pt idx="453">
                  <c:v>7.5317758000000002E-4</c:v>
                </c:pt>
                <c:pt idx="454">
                  <c:v>7.1503871999999992E-4</c:v>
                </c:pt>
                <c:pt idx="455">
                  <c:v>6.7793764000000003E-4</c:v>
                </c:pt>
                <c:pt idx="456">
                  <c:v>6.5017670000000005E-4</c:v>
                </c:pt>
                <c:pt idx="457">
                  <c:v>6.3876100000000006E-4</c:v>
                </c:pt>
                <c:pt idx="458">
                  <c:v>6.343503800000001E-4</c:v>
                </c:pt>
                <c:pt idx="459">
                  <c:v>6.2682638000000003E-4</c:v>
                </c:pt>
                <c:pt idx="460">
                  <c:v>6.0607054000000001E-4</c:v>
                </c:pt>
                <c:pt idx="461">
                  <c:v>5.5911044000000001E-4</c:v>
                </c:pt>
                <c:pt idx="462">
                  <c:v>4.9606456000000009E-4</c:v>
                </c:pt>
                <c:pt idx="463">
                  <c:v>4.4728834000000006E-4</c:v>
                </c:pt>
                <c:pt idx="464">
                  <c:v>4.2238133999999999E-4</c:v>
                </c:pt>
                <c:pt idx="465">
                  <c:v>4.2523527999999996E-4</c:v>
                </c:pt>
                <c:pt idx="466">
                  <c:v>4.4365609999999993E-4</c:v>
                </c:pt>
                <c:pt idx="467">
                  <c:v>4.3820770000000005E-4</c:v>
                </c:pt>
                <c:pt idx="468">
                  <c:v>3.9332320000000002E-4</c:v>
                </c:pt>
                <c:pt idx="469">
                  <c:v>3.3027731999999999E-4</c:v>
                </c:pt>
                <c:pt idx="470">
                  <c:v>2.7786881999999999E-4</c:v>
                </c:pt>
                <c:pt idx="471">
                  <c:v>2.6956647999999998E-4</c:v>
                </c:pt>
                <c:pt idx="472">
                  <c:v>3.2015884000000002E-4</c:v>
                </c:pt>
                <c:pt idx="473">
                  <c:v>3.9643654000000002E-4</c:v>
                </c:pt>
                <c:pt idx="474">
                  <c:v>4.6026075999999999E-4</c:v>
                </c:pt>
                <c:pt idx="475">
                  <c:v>4.8283274000000007E-4</c:v>
                </c:pt>
                <c:pt idx="476">
                  <c:v>4.5688793999999999E-4</c:v>
                </c:pt>
                <c:pt idx="477">
                  <c:v>3.9851214000000005E-4</c:v>
                </c:pt>
                <c:pt idx="478">
                  <c:v>3.4247138000000006E-4</c:v>
                </c:pt>
                <c:pt idx="479">
                  <c:v>3.2482892E-4</c:v>
                </c:pt>
                <c:pt idx="480">
                  <c:v>3.6919451999999997E-4</c:v>
                </c:pt>
                <c:pt idx="481">
                  <c:v>4.7920047999999992E-4</c:v>
                </c:pt>
                <c:pt idx="482">
                  <c:v>6.4239318000000015E-4</c:v>
                </c:pt>
                <c:pt idx="483">
                  <c:v>8.1622344000000012E-4</c:v>
                </c:pt>
                <c:pt idx="484">
                  <c:v>9.4335304000000013E-4</c:v>
                </c:pt>
                <c:pt idx="485">
                  <c:v>9.9238872000000002E-4</c:v>
                </c:pt>
                <c:pt idx="486">
                  <c:v>9.5269317999999994E-4</c:v>
                </c:pt>
                <c:pt idx="487">
                  <c:v>8.3905504000000007E-4</c:v>
                </c:pt>
                <c:pt idx="488">
                  <c:v>6.9013178E-4</c:v>
                </c:pt>
                <c:pt idx="489">
                  <c:v>5.4743530000000008E-4</c:v>
                </c:pt>
                <c:pt idx="490">
                  <c:v>4.4183996000000004E-4</c:v>
                </c:pt>
                <c:pt idx="491">
                  <c:v>3.8631808000000003E-4</c:v>
                </c:pt>
                <c:pt idx="492">
                  <c:v>3.6426500000000001E-4</c:v>
                </c:pt>
                <c:pt idx="493">
                  <c:v>3.6115162E-4</c:v>
                </c:pt>
                <c:pt idx="494">
                  <c:v>3.5233037999999998E-4</c:v>
                </c:pt>
                <c:pt idx="495">
                  <c:v>3.1912103999999996E-4</c:v>
                </c:pt>
                <c:pt idx="496">
                  <c:v>2.7786880000000002E-4</c:v>
                </c:pt>
                <c:pt idx="497">
                  <c:v>2.4855118E-4</c:v>
                </c:pt>
                <c:pt idx="498">
                  <c:v>2.2961147999999999E-4</c:v>
                </c:pt>
                <c:pt idx="499">
                  <c:v>2.3194652000000003E-4</c:v>
                </c:pt>
                <c:pt idx="500">
                  <c:v>2.5114566E-4</c:v>
                </c:pt>
                <c:pt idx="501">
                  <c:v>2.7008535999999996E-4</c:v>
                </c:pt>
                <c:pt idx="502">
                  <c:v>3.0588918000000004E-4</c:v>
                </c:pt>
                <c:pt idx="503">
                  <c:v>3.7438346E-4</c:v>
                </c:pt>
                <c:pt idx="504">
                  <c:v>4.6726583999999997E-4</c:v>
                </c:pt>
                <c:pt idx="505">
                  <c:v>5.7493676000000007E-4</c:v>
                </c:pt>
                <c:pt idx="506">
                  <c:v>6.6937583999999994E-4</c:v>
                </c:pt>
                <c:pt idx="507">
                  <c:v>7.1192531999999999E-4</c:v>
                </c:pt>
                <c:pt idx="508">
                  <c:v>7.0102849999999998E-4</c:v>
                </c:pt>
                <c:pt idx="509">
                  <c:v>6.5354952E-4</c:v>
                </c:pt>
                <c:pt idx="510">
                  <c:v>5.9154146000000001E-4</c:v>
                </c:pt>
                <c:pt idx="511">
                  <c:v>5.4043020000000002E-4</c:v>
                </c:pt>
                <c:pt idx="512">
                  <c:v>5.0462637999999999E-4</c:v>
                </c:pt>
                <c:pt idx="513">
                  <c:v>4.7945991999999991E-4</c:v>
                </c:pt>
                <c:pt idx="514">
                  <c:v>4.8957837999999995E-4</c:v>
                </c:pt>
                <c:pt idx="515">
                  <c:v>5.5236480000000001E-4</c:v>
                </c:pt>
                <c:pt idx="516">
                  <c:v>6.5588465999999999E-4</c:v>
                </c:pt>
                <c:pt idx="517">
                  <c:v>7.8353301999999991E-4</c:v>
                </c:pt>
                <c:pt idx="518">
                  <c:v>8.9146340000000014E-4</c:v>
                </c:pt>
                <c:pt idx="519">
                  <c:v>9.2259715999999984E-4</c:v>
                </c:pt>
                <c:pt idx="520">
                  <c:v>8.6577803999999983E-4</c:v>
                </c:pt>
                <c:pt idx="521">
                  <c:v>7.6199874000000003E-4</c:v>
                </c:pt>
                <c:pt idx="522">
                  <c:v>6.5458732000000012E-4</c:v>
                </c:pt>
                <c:pt idx="523">
                  <c:v>5.8557414000000015E-4</c:v>
                </c:pt>
                <c:pt idx="524">
                  <c:v>5.7104506000000004E-4</c:v>
                </c:pt>
                <c:pt idx="525">
                  <c:v>5.8064464E-4</c:v>
                </c:pt>
                <c:pt idx="526">
                  <c:v>5.8090408000000004E-4</c:v>
                </c:pt>
                <c:pt idx="527">
                  <c:v>5.5936990000000008E-4</c:v>
                </c:pt>
                <c:pt idx="528">
                  <c:v>5.1604210000000001E-4</c:v>
                </c:pt>
                <c:pt idx="529">
                  <c:v>4.6519027999999995E-4</c:v>
                </c:pt>
                <c:pt idx="530">
                  <c:v>4.2964589999999997E-4</c:v>
                </c:pt>
                <c:pt idx="531">
                  <c:v>4.1018730000000006E-4</c:v>
                </c:pt>
                <c:pt idx="532">
                  <c:v>4.0681447999999995E-4</c:v>
                </c:pt>
                <c:pt idx="533">
                  <c:v>4.3016479999999997E-4</c:v>
                </c:pt>
                <c:pt idx="534">
                  <c:v>4.6986036000000003E-4</c:v>
                </c:pt>
                <c:pt idx="535">
                  <c:v>5.1240984000000002E-4</c:v>
                </c:pt>
                <c:pt idx="536">
                  <c:v>5.4899202000000002E-4</c:v>
                </c:pt>
                <c:pt idx="537">
                  <c:v>5.5158650000000002E-4</c:v>
                </c:pt>
                <c:pt idx="538">
                  <c:v>5.0255082000000002E-4</c:v>
                </c:pt>
                <c:pt idx="539">
                  <c:v>4.3146206E-4</c:v>
                </c:pt>
                <c:pt idx="540">
                  <c:v>3.7671852000000004E-4</c:v>
                </c:pt>
                <c:pt idx="541">
                  <c:v>3.6634060000000003E-4</c:v>
                </c:pt>
                <c:pt idx="542">
                  <c:v>4.2549474000000003E-4</c:v>
                </c:pt>
                <c:pt idx="543">
                  <c:v>5.4510026000000001E-4</c:v>
                </c:pt>
                <c:pt idx="544">
                  <c:v>6.9039114000000003E-4</c:v>
                </c:pt>
                <c:pt idx="545">
                  <c:v>8.2374742000000006E-4</c:v>
                </c:pt>
                <c:pt idx="546">
                  <c:v>9.1974322000000009E-4</c:v>
                </c:pt>
                <c:pt idx="547">
                  <c:v>9.7059501999999991E-4</c:v>
                </c:pt>
                <c:pt idx="548">
                  <c:v>9.9420480000000011E-4</c:v>
                </c:pt>
                <c:pt idx="549">
                  <c:v>9.9913431999999985E-4</c:v>
                </c:pt>
                <c:pt idx="550">
                  <c:v>9.9783708000000001E-4</c:v>
                </c:pt>
                <c:pt idx="551">
                  <c:v>1.0087338799999999E-3</c:v>
                </c:pt>
                <c:pt idx="552">
                  <c:v>1.0297490800000001E-3</c:v>
                </c:pt>
                <c:pt idx="553">
                  <c:v>1.0510238800000001E-3</c:v>
                </c:pt>
                <c:pt idx="554">
                  <c:v>1.0795632399999999E-3</c:v>
                </c:pt>
                <c:pt idx="555">
                  <c:v>1.1065458000000001E-3</c:v>
                </c:pt>
                <c:pt idx="556">
                  <c:v>1.1169235999999999E-3</c:v>
                </c:pt>
                <c:pt idx="557">
                  <c:v>1.1236694E-3</c:v>
                </c:pt>
                <c:pt idx="558">
                  <c:v>1.1296366E-3</c:v>
                </c:pt>
                <c:pt idx="559">
                  <c:v>1.1291176E-3</c:v>
                </c:pt>
                <c:pt idx="560">
                  <c:v>1.1392361999999999E-3</c:v>
                </c:pt>
                <c:pt idx="561">
                  <c:v>1.1682944E-3</c:v>
                </c:pt>
                <c:pt idx="562">
                  <c:v>1.2113628E-3</c:v>
                </c:pt>
                <c:pt idx="563">
                  <c:v>1.2712953999999999E-3</c:v>
                </c:pt>
                <c:pt idx="564">
                  <c:v>1.3369358000000001E-3</c:v>
                </c:pt>
                <c:pt idx="565">
                  <c:v>1.3864902000000003E-3</c:v>
                </c:pt>
                <c:pt idx="566">
                  <c:v>1.4160673999999999E-3</c:v>
                </c:pt>
                <c:pt idx="567">
                  <c:v>1.4186617999999999E-3</c:v>
                </c:pt>
                <c:pt idx="568">
                  <c:v>1.3914195999999998E-3</c:v>
                </c:pt>
                <c:pt idx="569">
                  <c:v>1.3501673999999999E-3</c:v>
                </c:pt>
                <c:pt idx="570">
                  <c:v>1.3094341999999998E-3</c:v>
                </c:pt>
                <c:pt idx="571">
                  <c:v>1.2788192000000001E-3</c:v>
                </c:pt>
                <c:pt idx="572">
                  <c:v>1.2733708000000001E-3</c:v>
                </c:pt>
                <c:pt idx="573">
                  <c:v>1.2907540000000001E-3</c:v>
                </c:pt>
                <c:pt idx="574">
                  <c:v>1.3177365999999999E-3</c:v>
                </c:pt>
                <c:pt idx="575">
                  <c:v>1.3364167999999998E-3</c:v>
                </c:pt>
                <c:pt idx="576">
                  <c:v>1.3166987999999999E-3</c:v>
                </c:pt>
                <c:pt idx="577">
                  <c:v>1.24664782E-3</c:v>
                </c:pt>
                <c:pt idx="578">
                  <c:v>1.1431279599999999E-3</c:v>
                </c:pt>
                <c:pt idx="579">
                  <c:v>1.03493806E-3</c:v>
                </c:pt>
                <c:pt idx="580">
                  <c:v>9.5710363999999999E-4</c:v>
                </c:pt>
                <c:pt idx="581">
                  <c:v>9.3323443999999999E-4</c:v>
                </c:pt>
                <c:pt idx="582">
                  <c:v>9.4023961999999996E-4</c:v>
                </c:pt>
                <c:pt idx="583">
                  <c:v>9.4542857999999996E-4</c:v>
                </c:pt>
                <c:pt idx="584">
                  <c:v>9.1611096E-4</c:v>
                </c:pt>
                <c:pt idx="585">
                  <c:v>8.3697931999999998E-4</c:v>
                </c:pt>
                <c:pt idx="586">
                  <c:v>7.4254025999999991E-4</c:v>
                </c:pt>
                <c:pt idx="587">
                  <c:v>6.7560259999999996E-4</c:v>
                </c:pt>
                <c:pt idx="588">
                  <c:v>6.5821960000000002E-4</c:v>
                </c:pt>
                <c:pt idx="589">
                  <c:v>6.9532065999999989E-4</c:v>
                </c:pt>
                <c:pt idx="590">
                  <c:v>7.5317757999999991E-4</c:v>
                </c:pt>
                <c:pt idx="591">
                  <c:v>7.7211728000000008E-4</c:v>
                </c:pt>
                <c:pt idx="592">
                  <c:v>7.3190283999999999E-4</c:v>
                </c:pt>
                <c:pt idx="593">
                  <c:v>6.3305313999999994E-4</c:v>
                </c:pt>
                <c:pt idx="594">
                  <c:v>5.0488583999999995E-4</c:v>
                </c:pt>
                <c:pt idx="595">
                  <c:v>4.0733338000000007E-4</c:v>
                </c:pt>
                <c:pt idx="596">
                  <c:v>3.857992E-4</c:v>
                </c:pt>
                <c:pt idx="597">
                  <c:v>4.5559069999999999E-4</c:v>
                </c:pt>
              </c:numCache>
            </c:numRef>
          </c:val>
          <c:smooth val="0"/>
        </c:ser>
        <c:ser>
          <c:idx val="32"/>
          <c:order val="31"/>
          <c:marker>
            <c:symbol val="none"/>
          </c:marker>
          <c:val>
            <c:numRef>
              <c:f>Sheet1!$EK$2:$EK$599</c:f>
              <c:numCache>
                <c:formatCode>0.00E+00</c:formatCode>
                <c:ptCount val="598"/>
                <c:pt idx="0">
                  <c:v>6.7326759999999995E-4</c:v>
                </c:pt>
                <c:pt idx="1">
                  <c:v>6.2397250000000004E-4</c:v>
                </c:pt>
                <c:pt idx="2">
                  <c:v>5.1889603999999998E-4</c:v>
                </c:pt>
                <c:pt idx="3">
                  <c:v>4.2471640000000003E-4</c:v>
                </c:pt>
                <c:pt idx="4">
                  <c:v>3.5103315999999996E-4</c:v>
                </c:pt>
                <c:pt idx="5">
                  <c:v>3.3702297999999996E-4</c:v>
                </c:pt>
                <c:pt idx="6">
                  <c:v>4.0707393999999997E-4</c:v>
                </c:pt>
                <c:pt idx="7">
                  <c:v>5.5314313999999996E-4</c:v>
                </c:pt>
                <c:pt idx="8">
                  <c:v>7.3294065999999992E-4</c:v>
                </c:pt>
                <c:pt idx="9">
                  <c:v>8.7485872E-4</c:v>
                </c:pt>
                <c:pt idx="10">
                  <c:v>9.1896488000000004E-4</c:v>
                </c:pt>
                <c:pt idx="11">
                  <c:v>8.6162686000000013E-4</c:v>
                </c:pt>
                <c:pt idx="12">
                  <c:v>7.3449736000000005E-4</c:v>
                </c:pt>
                <c:pt idx="13">
                  <c:v>5.8012576000000002E-4</c:v>
                </c:pt>
                <c:pt idx="14">
                  <c:v>4.6467139999999997E-4</c:v>
                </c:pt>
                <c:pt idx="15">
                  <c:v>4.2393806000000004E-4</c:v>
                </c:pt>
                <c:pt idx="16">
                  <c:v>4.3950494E-4</c:v>
                </c:pt>
                <c:pt idx="17">
                  <c:v>4.911351E-4</c:v>
                </c:pt>
                <c:pt idx="18">
                  <c:v>5.583321200000001E-4</c:v>
                </c:pt>
                <c:pt idx="19">
                  <c:v>6.0140048000000002E-4</c:v>
                </c:pt>
                <c:pt idx="20">
                  <c:v>6.1151893999999995E-4</c:v>
                </c:pt>
                <c:pt idx="21">
                  <c:v>6.0788667999999997E-4</c:v>
                </c:pt>
                <c:pt idx="22">
                  <c:v>5.9283868000000004E-4</c:v>
                </c:pt>
                <c:pt idx="23">
                  <c:v>5.7623402000000004E-4</c:v>
                </c:pt>
                <c:pt idx="24">
                  <c:v>5.7312063999999992E-4</c:v>
                </c:pt>
                <c:pt idx="25">
                  <c:v>5.8401746000000005E-4</c:v>
                </c:pt>
                <c:pt idx="26">
                  <c:v>6.0088158000000001E-4</c:v>
                </c:pt>
                <c:pt idx="27">
                  <c:v>6.2189687999999999E-4</c:v>
                </c:pt>
                <c:pt idx="28">
                  <c:v>6.4213382E-4</c:v>
                </c:pt>
                <c:pt idx="29">
                  <c:v>6.4758223999999997E-4</c:v>
                </c:pt>
                <c:pt idx="30">
                  <c:v>6.1696737999999995E-4</c:v>
                </c:pt>
                <c:pt idx="31">
                  <c:v>5.4043020000000002E-4</c:v>
                </c:pt>
                <c:pt idx="32">
                  <c:v>4.3068367999999989E-4</c:v>
                </c:pt>
                <c:pt idx="33">
                  <c:v>3.0537029200000004E-4</c:v>
                </c:pt>
                <c:pt idx="34">
                  <c:v>2.0055329200000001E-4</c:v>
                </c:pt>
                <c:pt idx="35">
                  <c:v>1.4580975199999998E-4</c:v>
                </c:pt>
                <c:pt idx="36">
                  <c:v>1.43215272E-4</c:v>
                </c:pt>
                <c:pt idx="37">
                  <c:v>1.8861867199999999E-4</c:v>
                </c:pt>
                <c:pt idx="38">
                  <c:v>2.8513334000000002E-4</c:v>
                </c:pt>
                <c:pt idx="39">
                  <c:v>4.1511680000000004E-4</c:v>
                </c:pt>
                <c:pt idx="40">
                  <c:v>5.6352105999999996E-4</c:v>
                </c:pt>
                <c:pt idx="41">
                  <c:v>7.2178425999999999E-4</c:v>
                </c:pt>
                <c:pt idx="42">
                  <c:v>8.5514062000000002E-4</c:v>
                </c:pt>
                <c:pt idx="43">
                  <c:v>9.3531004000000002E-4</c:v>
                </c:pt>
                <c:pt idx="44">
                  <c:v>9.6462765999999998E-4</c:v>
                </c:pt>
                <c:pt idx="45">
                  <c:v>9.6021705999999995E-4</c:v>
                </c:pt>
                <c:pt idx="46">
                  <c:v>9.5113646000000011E-4</c:v>
                </c:pt>
                <c:pt idx="47">
                  <c:v>9.5995765999999996E-4</c:v>
                </c:pt>
                <c:pt idx="48">
                  <c:v>9.7630286000000011E-4</c:v>
                </c:pt>
                <c:pt idx="49">
                  <c:v>9.851240800000001E-4</c:v>
                </c:pt>
                <c:pt idx="50">
                  <c:v>9.7967566000000013E-4</c:v>
                </c:pt>
                <c:pt idx="51">
                  <c:v>9.5995761999999991E-4</c:v>
                </c:pt>
                <c:pt idx="52">
                  <c:v>9.4750401999999997E-4</c:v>
                </c:pt>
                <c:pt idx="53">
                  <c:v>9.6281141999999989E-4</c:v>
                </c:pt>
                <c:pt idx="54">
                  <c:v>1.0061391600000001E-3</c:v>
                </c:pt>
                <c:pt idx="55">
                  <c:v>1.06555276E-3</c:v>
                </c:pt>
                <c:pt idx="56">
                  <c:v>1.1143290000000003E-3</c:v>
                </c:pt>
                <c:pt idx="57">
                  <c:v>1.1262636000000002E-3</c:v>
                </c:pt>
                <c:pt idx="58">
                  <c:v>1.0948704599999999E-3</c:v>
                </c:pt>
                <c:pt idx="59">
                  <c:v>1.01833338E-3</c:v>
                </c:pt>
                <c:pt idx="60">
                  <c:v>9.0495460000000001E-4</c:v>
                </c:pt>
                <c:pt idx="61">
                  <c:v>7.7704671999999993E-4</c:v>
                </c:pt>
                <c:pt idx="62">
                  <c:v>6.5095505999999991E-4</c:v>
                </c:pt>
                <c:pt idx="63">
                  <c:v>5.3783572000000001E-4</c:v>
                </c:pt>
                <c:pt idx="64">
                  <c:v>4.4547223999999994E-4</c:v>
                </c:pt>
                <c:pt idx="65">
                  <c:v>3.5959494000000001E-4</c:v>
                </c:pt>
                <c:pt idx="66">
                  <c:v>2.72939308E-4</c:v>
                </c:pt>
                <c:pt idx="67">
                  <c:v>2.0470447199999998E-4</c:v>
                </c:pt>
                <c:pt idx="68">
                  <c:v>1.7953801200000001E-4</c:v>
                </c:pt>
                <c:pt idx="69">
                  <c:v>2.1871465199999998E-4</c:v>
                </c:pt>
                <c:pt idx="70">
                  <c:v>3.3157455199999997E-4</c:v>
                </c:pt>
                <c:pt idx="71">
                  <c:v>4.7920046399999998E-4</c:v>
                </c:pt>
                <c:pt idx="72">
                  <c:v>5.9595206000000005E-4</c:v>
                </c:pt>
                <c:pt idx="73">
                  <c:v>6.3694486E-4</c:v>
                </c:pt>
                <c:pt idx="74">
                  <c:v>5.8220133999999991E-4</c:v>
                </c:pt>
                <c:pt idx="75">
                  <c:v>4.4858560799999994E-4</c:v>
                </c:pt>
                <c:pt idx="76">
                  <c:v>2.9836521599999998E-4</c:v>
                </c:pt>
                <c:pt idx="77">
                  <c:v>1.9302933600000001E-4</c:v>
                </c:pt>
                <c:pt idx="78">
                  <c:v>1.5774439600000002E-4</c:v>
                </c:pt>
                <c:pt idx="79">
                  <c:v>1.86024216E-4</c:v>
                </c:pt>
                <c:pt idx="80">
                  <c:v>2.3635712800000003E-4</c:v>
                </c:pt>
                <c:pt idx="81">
                  <c:v>2.5970743999999995E-4</c:v>
                </c:pt>
                <c:pt idx="82">
                  <c:v>2.3972994000000003E-4</c:v>
                </c:pt>
                <c:pt idx="83">
                  <c:v>1.8784034000000001E-4</c:v>
                </c:pt>
                <c:pt idx="84">
                  <c:v>1.29464544E-4</c:v>
                </c:pt>
                <c:pt idx="85">
                  <c:v>1.03260304E-4</c:v>
                </c:pt>
                <c:pt idx="86">
                  <c:v>1.2842676399999999E-4</c:v>
                </c:pt>
                <c:pt idx="87">
                  <c:v>2.0029386400000001E-4</c:v>
                </c:pt>
                <c:pt idx="88">
                  <c:v>3.02516384E-4</c:v>
                </c:pt>
                <c:pt idx="89">
                  <c:v>4.0914951999999996E-4</c:v>
                </c:pt>
                <c:pt idx="90">
                  <c:v>4.9450790000000002E-4</c:v>
                </c:pt>
                <c:pt idx="91">
                  <c:v>5.5366205999999999E-4</c:v>
                </c:pt>
                <c:pt idx="92">
                  <c:v>5.9154146000000001E-4</c:v>
                </c:pt>
                <c:pt idx="93">
                  <c:v>6.2397245999999999E-4</c:v>
                </c:pt>
                <c:pt idx="94">
                  <c:v>6.597762799999999E-4</c:v>
                </c:pt>
                <c:pt idx="95">
                  <c:v>6.9220727999999999E-4</c:v>
                </c:pt>
                <c:pt idx="96">
                  <c:v>7.0803359999999994E-4</c:v>
                </c:pt>
                <c:pt idx="97">
                  <c:v>6.9532065999999989E-4</c:v>
                </c:pt>
                <c:pt idx="98">
                  <c:v>6.5692235999999997E-4</c:v>
                </c:pt>
                <c:pt idx="99">
                  <c:v>6.2345356000000009E-4</c:v>
                </c:pt>
                <c:pt idx="100">
                  <c:v>6.307181199999999E-4</c:v>
                </c:pt>
                <c:pt idx="101">
                  <c:v>6.963584599999999E-4</c:v>
                </c:pt>
                <c:pt idx="102">
                  <c:v>8.1388838000000002E-4</c:v>
                </c:pt>
                <c:pt idx="103">
                  <c:v>9.4075844000000007E-4</c:v>
                </c:pt>
                <c:pt idx="104">
                  <c:v>1.0263763E-3</c:v>
                </c:pt>
                <c:pt idx="105">
                  <c:v>1.0434998600000001E-3</c:v>
                </c:pt>
                <c:pt idx="106">
                  <c:v>9.8849688000000012E-4</c:v>
                </c:pt>
                <c:pt idx="107">
                  <c:v>8.8471770000000016E-4</c:v>
                </c:pt>
                <c:pt idx="108">
                  <c:v>7.666688599999999E-4</c:v>
                </c:pt>
                <c:pt idx="109">
                  <c:v>6.6003572000000006E-4</c:v>
                </c:pt>
                <c:pt idx="110">
                  <c:v>5.8375799999999998E-4</c:v>
                </c:pt>
                <c:pt idx="111">
                  <c:v>5.5677541999999997E-4</c:v>
                </c:pt>
                <c:pt idx="112">
                  <c:v>5.7493677999999999E-4</c:v>
                </c:pt>
                <c:pt idx="113">
                  <c:v>6.1748626000000004E-4</c:v>
                </c:pt>
                <c:pt idx="114">
                  <c:v>6.6600304000000003E-4</c:v>
                </c:pt>
                <c:pt idx="115">
                  <c:v>6.9609901999999997E-4</c:v>
                </c:pt>
                <c:pt idx="116">
                  <c:v>6.8001324000000005E-4</c:v>
                </c:pt>
                <c:pt idx="117">
                  <c:v>6.1307566E-4</c:v>
                </c:pt>
                <c:pt idx="118">
                  <c:v>5.1889601999999995E-4</c:v>
                </c:pt>
                <c:pt idx="119">
                  <c:v>4.2549474000000003E-4</c:v>
                </c:pt>
                <c:pt idx="120">
                  <c:v>3.6011384000000002E-4</c:v>
                </c:pt>
                <c:pt idx="121">
                  <c:v>3.3987690000000001E-4</c:v>
                </c:pt>
                <c:pt idx="122">
                  <c:v>3.6244887999999998E-4</c:v>
                </c:pt>
                <c:pt idx="123">
                  <c:v>4.0603616000000004E-4</c:v>
                </c:pt>
                <c:pt idx="124">
                  <c:v>4.5040176000000001E-4</c:v>
                </c:pt>
                <c:pt idx="125">
                  <c:v>4.8153551999999993E-4</c:v>
                </c:pt>
                <c:pt idx="126">
                  <c:v>4.9865907999999994E-4</c:v>
                </c:pt>
                <c:pt idx="127">
                  <c:v>5.0825863999999998E-4</c:v>
                </c:pt>
                <c:pt idx="128">
                  <c:v>5.2045269999999994E-4</c:v>
                </c:pt>
                <c:pt idx="129">
                  <c:v>5.3705737999999996E-4</c:v>
                </c:pt>
                <c:pt idx="130">
                  <c:v>5.5106757999999999E-4</c:v>
                </c:pt>
                <c:pt idx="131">
                  <c:v>5.4925144000000003E-4</c:v>
                </c:pt>
                <c:pt idx="132">
                  <c:v>5.2564167999999997E-4</c:v>
                </c:pt>
                <c:pt idx="133">
                  <c:v>4.8724336000000002E-4</c:v>
                </c:pt>
                <c:pt idx="134">
                  <c:v>4.4599111999999997E-4</c:v>
                </c:pt>
                <c:pt idx="135">
                  <c:v>4.2108409999999999E-4</c:v>
                </c:pt>
                <c:pt idx="136">
                  <c:v>4.2886754E-4</c:v>
                </c:pt>
                <c:pt idx="137">
                  <c:v>4.7063866000000002E-4</c:v>
                </c:pt>
                <c:pt idx="138">
                  <c:v>5.3731679999999998E-4</c:v>
                </c:pt>
                <c:pt idx="139">
                  <c:v>6.1437286E-4</c:v>
                </c:pt>
                <c:pt idx="140">
                  <c:v>6.748242400000001E-4</c:v>
                </c:pt>
                <c:pt idx="141">
                  <c:v>6.9973126000000003E-4</c:v>
                </c:pt>
                <c:pt idx="142">
                  <c:v>6.8598051999999997E-4</c:v>
                </c:pt>
                <c:pt idx="143">
                  <c:v>6.3927988000000004E-4</c:v>
                </c:pt>
                <c:pt idx="144">
                  <c:v>5.7493677999999999E-4</c:v>
                </c:pt>
                <c:pt idx="145">
                  <c:v>5.155232E-4</c:v>
                </c:pt>
                <c:pt idx="146">
                  <c:v>4.7790324000000008E-4</c:v>
                </c:pt>
                <c:pt idx="147">
                  <c:v>4.6544973999999997E-4</c:v>
                </c:pt>
                <c:pt idx="148">
                  <c:v>4.8049772000000003E-4</c:v>
                </c:pt>
                <c:pt idx="149">
                  <c:v>5.3498179999999997E-4</c:v>
                </c:pt>
                <c:pt idx="150">
                  <c:v>6.4031767999999994E-4</c:v>
                </c:pt>
                <c:pt idx="151">
                  <c:v>7.7886284000000007E-4</c:v>
                </c:pt>
                <c:pt idx="152">
                  <c:v>9.176675799999999E-4</c:v>
                </c:pt>
                <c:pt idx="153">
                  <c:v>1.02326288E-3</c:v>
                </c:pt>
                <c:pt idx="154">
                  <c:v>1.0658123399999997E-3</c:v>
                </c:pt>
                <c:pt idx="155">
                  <c:v>1.04298092E-3</c:v>
                </c:pt>
                <c:pt idx="156">
                  <c:v>9.8538354000000006E-4</c:v>
                </c:pt>
                <c:pt idx="157">
                  <c:v>9.2804547999999988E-4</c:v>
                </c:pt>
                <c:pt idx="158">
                  <c:v>8.787504E-4</c:v>
                </c:pt>
                <c:pt idx="159">
                  <c:v>8.3542259999999993E-4</c:v>
                </c:pt>
                <c:pt idx="160">
                  <c:v>7.8586803999999995E-4</c:v>
                </c:pt>
                <c:pt idx="161">
                  <c:v>7.2230328000000006E-4</c:v>
                </c:pt>
                <c:pt idx="162">
                  <c:v>6.4784170000000004E-4</c:v>
                </c:pt>
                <c:pt idx="163">
                  <c:v>5.8142301999999989E-4</c:v>
                </c:pt>
                <c:pt idx="164">
                  <c:v>5.4094911999999994E-4</c:v>
                </c:pt>
                <c:pt idx="165">
                  <c:v>5.3576015999999994E-4</c:v>
                </c:pt>
                <c:pt idx="166">
                  <c:v>5.6274273999999994E-4</c:v>
                </c:pt>
                <c:pt idx="167">
                  <c:v>6.1281619999999993E-4</c:v>
                </c:pt>
                <c:pt idx="168">
                  <c:v>6.7171089999999993E-4</c:v>
                </c:pt>
                <c:pt idx="169">
                  <c:v>7.1451981999999992E-4</c:v>
                </c:pt>
                <c:pt idx="170">
                  <c:v>7.2930833999999996E-4</c:v>
                </c:pt>
                <c:pt idx="171">
                  <c:v>7.1970876000000011E-4</c:v>
                </c:pt>
                <c:pt idx="172">
                  <c:v>6.9506119999999992E-4</c:v>
                </c:pt>
                <c:pt idx="173">
                  <c:v>6.6263019999999984E-4</c:v>
                </c:pt>
                <c:pt idx="174">
                  <c:v>6.3668539999999993E-4</c:v>
                </c:pt>
                <c:pt idx="175">
                  <c:v>6.1826460000000008E-4</c:v>
                </c:pt>
                <c:pt idx="176">
                  <c:v>6.0866504000000004E-4</c:v>
                </c:pt>
                <c:pt idx="177">
                  <c:v>6.1333510000000004E-4</c:v>
                </c:pt>
                <c:pt idx="178">
                  <c:v>6.3253423999999993E-4</c:v>
                </c:pt>
                <c:pt idx="179">
                  <c:v>6.5562512000000013E-4</c:v>
                </c:pt>
                <c:pt idx="180">
                  <c:v>6.6989475999999998E-4</c:v>
                </c:pt>
                <c:pt idx="181">
                  <c:v>6.6055461999999995E-4</c:v>
                </c:pt>
                <c:pt idx="182">
                  <c:v>6.2137797999999998E-4</c:v>
                </c:pt>
                <c:pt idx="183">
                  <c:v>5.5911045999999993E-4</c:v>
                </c:pt>
                <c:pt idx="184">
                  <c:v>4.8438942000000006E-4</c:v>
                </c:pt>
                <c:pt idx="185">
                  <c:v>4.0992783999999998E-4</c:v>
                </c:pt>
                <c:pt idx="186">
                  <c:v>3.4869812E-4</c:v>
                </c:pt>
                <c:pt idx="187">
                  <c:v>3.048514E-4</c:v>
                </c:pt>
                <c:pt idx="188">
                  <c:v>2.8409556000000004E-4</c:v>
                </c:pt>
                <c:pt idx="189">
                  <c:v>2.9551128E-4</c:v>
                </c:pt>
                <c:pt idx="190">
                  <c:v>3.4480640000000005E-4</c:v>
                </c:pt>
                <c:pt idx="191">
                  <c:v>4.2990534000000001E-4</c:v>
                </c:pt>
                <c:pt idx="192">
                  <c:v>5.4302468000000002E-4</c:v>
                </c:pt>
                <c:pt idx="193">
                  <c:v>6.7404591999999997E-4</c:v>
                </c:pt>
                <c:pt idx="194">
                  <c:v>8.0117544000000008E-4</c:v>
                </c:pt>
                <c:pt idx="195">
                  <c:v>9.0028464000000005E-4</c:v>
                </c:pt>
                <c:pt idx="196">
                  <c:v>9.500986600000001E-4</c:v>
                </c:pt>
                <c:pt idx="197">
                  <c:v>9.4231521999999998E-4</c:v>
                </c:pt>
                <c:pt idx="198">
                  <c:v>8.8497722E-4</c:v>
                </c:pt>
                <c:pt idx="199">
                  <c:v>8.0558613999999994E-4</c:v>
                </c:pt>
                <c:pt idx="200">
                  <c:v>7.3060560000000004E-4</c:v>
                </c:pt>
                <c:pt idx="201">
                  <c:v>6.8442386000000001E-4</c:v>
                </c:pt>
                <c:pt idx="202">
                  <c:v>6.8753721999999999E-4</c:v>
                </c:pt>
                <c:pt idx="203">
                  <c:v>7.3449729999999996E-4</c:v>
                </c:pt>
                <c:pt idx="204">
                  <c:v>7.9935930000000002E-4</c:v>
                </c:pt>
                <c:pt idx="205">
                  <c:v>8.5591897999999999E-4</c:v>
                </c:pt>
                <c:pt idx="206">
                  <c:v>8.7122639999999993E-4</c:v>
                </c:pt>
                <c:pt idx="207">
                  <c:v>8.1726122E-4</c:v>
                </c:pt>
                <c:pt idx="208">
                  <c:v>7.025852000000001E-4</c:v>
                </c:pt>
                <c:pt idx="209">
                  <c:v>5.6118604000000003E-4</c:v>
                </c:pt>
                <c:pt idx="210">
                  <c:v>4.4209939999999992E-4</c:v>
                </c:pt>
                <c:pt idx="211">
                  <c:v>3.9643656000000005E-4</c:v>
                </c:pt>
                <c:pt idx="212">
                  <c:v>4.3691045999999999E-4</c:v>
                </c:pt>
                <c:pt idx="213">
                  <c:v>5.3031173999999997E-4</c:v>
                </c:pt>
                <c:pt idx="214">
                  <c:v>6.3383147999999999E-4</c:v>
                </c:pt>
                <c:pt idx="215">
                  <c:v>7.0025015999999993E-4</c:v>
                </c:pt>
                <c:pt idx="216">
                  <c:v>6.9376395999999998E-4</c:v>
                </c:pt>
                <c:pt idx="217">
                  <c:v>6.2630746E-4</c:v>
                </c:pt>
                <c:pt idx="218">
                  <c:v>5.3705736000000004E-4</c:v>
                </c:pt>
                <c:pt idx="219">
                  <c:v>4.6052020000000003E-4</c:v>
                </c:pt>
                <c:pt idx="220">
                  <c:v>4.1848963999999996E-4</c:v>
                </c:pt>
                <c:pt idx="221">
                  <c:v>4.0733338000000007E-4</c:v>
                </c:pt>
                <c:pt idx="222">
                  <c:v>4.0473890000000001E-4</c:v>
                </c:pt>
                <c:pt idx="223">
                  <c:v>4.0110661999999999E-4</c:v>
                </c:pt>
                <c:pt idx="224">
                  <c:v>3.9669600000000004E-4</c:v>
                </c:pt>
                <c:pt idx="225">
                  <c:v>3.9903101999999997E-4</c:v>
                </c:pt>
                <c:pt idx="226">
                  <c:v>4.2705139999999993E-4</c:v>
                </c:pt>
                <c:pt idx="227">
                  <c:v>4.7868155999999999E-4</c:v>
                </c:pt>
                <c:pt idx="228">
                  <c:v>5.3109005999999999E-4</c:v>
                </c:pt>
                <c:pt idx="229">
                  <c:v>5.7312064000000003E-4</c:v>
                </c:pt>
                <c:pt idx="230">
                  <c:v>5.9439538000000006E-4</c:v>
                </c:pt>
                <c:pt idx="231">
                  <c:v>5.9231980000000006E-4</c:v>
                </c:pt>
                <c:pt idx="232">
                  <c:v>5.7675292000000005E-4</c:v>
                </c:pt>
                <c:pt idx="233">
                  <c:v>5.5859156000000003E-4</c:v>
                </c:pt>
                <c:pt idx="234">
                  <c:v>5.3290621999999997E-4</c:v>
                </c:pt>
                <c:pt idx="235">
                  <c:v>5.0177245999999994E-4</c:v>
                </c:pt>
                <c:pt idx="236">
                  <c:v>4.7141704000000002E-4</c:v>
                </c:pt>
                <c:pt idx="237">
                  <c:v>4.5455292000000006E-4</c:v>
                </c:pt>
                <c:pt idx="238">
                  <c:v>4.6544973999999997E-4</c:v>
                </c:pt>
                <c:pt idx="239">
                  <c:v>5.0851810000000005E-4</c:v>
                </c:pt>
                <c:pt idx="240">
                  <c:v>5.6767224000000009E-4</c:v>
                </c:pt>
                <c:pt idx="241">
                  <c:v>6.0918391999999991E-4</c:v>
                </c:pt>
                <c:pt idx="242">
                  <c:v>6.0814614000000004E-4</c:v>
                </c:pt>
                <c:pt idx="243">
                  <c:v>5.5158646000000007E-4</c:v>
                </c:pt>
                <c:pt idx="244">
                  <c:v>4.6026075999999993E-4</c:v>
                </c:pt>
                <c:pt idx="245">
                  <c:v>3.8035078000000003E-4</c:v>
                </c:pt>
                <c:pt idx="246">
                  <c:v>3.7204844000000002E-4</c:v>
                </c:pt>
                <c:pt idx="247">
                  <c:v>4.7037922000000003E-4</c:v>
                </c:pt>
                <c:pt idx="248">
                  <c:v>6.7482421999999996E-4</c:v>
                </c:pt>
                <c:pt idx="249">
                  <c:v>9.5476859999999992E-4</c:v>
                </c:pt>
                <c:pt idx="250">
                  <c:v>1.2650684199999999E-3</c:v>
                </c:pt>
                <c:pt idx="251">
                  <c:v>1.55383412E-3</c:v>
                </c:pt>
                <c:pt idx="252">
                  <c:v>1.7896723999999999E-3</c:v>
                </c:pt>
                <c:pt idx="253">
                  <c:v>1.9782912000000001E-3</c:v>
                </c:pt>
                <c:pt idx="254">
                  <c:v>2.1316249999999998E-3</c:v>
                </c:pt>
                <c:pt idx="255">
                  <c:v>2.2691323999999998E-3</c:v>
                </c:pt>
                <c:pt idx="256">
                  <c:v>2.4214284000000003E-3</c:v>
                </c:pt>
                <c:pt idx="257">
                  <c:v>2.615755E-3</c:v>
                </c:pt>
                <c:pt idx="258">
                  <c:v>2.8630087999999996E-3</c:v>
                </c:pt>
                <c:pt idx="259">
                  <c:v>3.1772004E-3</c:v>
                </c:pt>
                <c:pt idx="260">
                  <c:v>3.5723398000000002E-3</c:v>
                </c:pt>
                <c:pt idx="261">
                  <c:v>4.0427190000000002E-3</c:v>
                </c:pt>
                <c:pt idx="262">
                  <c:v>4.5818517999999999E-3</c:v>
                </c:pt>
                <c:pt idx="263">
                  <c:v>5.1814362000000003E-3</c:v>
                </c:pt>
                <c:pt idx="264">
                  <c:v>5.8160460000000001E-3</c:v>
                </c:pt>
                <c:pt idx="265">
                  <c:v>6.4566229999999999E-3</c:v>
                </c:pt>
                <c:pt idx="266">
                  <c:v>7.1023890000000006E-3</c:v>
                </c:pt>
                <c:pt idx="267">
                  <c:v>7.7551602000000015E-3</c:v>
                </c:pt>
                <c:pt idx="268">
                  <c:v>8.4131203999999998E-3</c:v>
                </c:pt>
                <c:pt idx="269">
                  <c:v>9.0900207999999993E-3</c:v>
                </c:pt>
                <c:pt idx="270">
                  <c:v>9.8009080000000005E-3</c:v>
                </c:pt>
                <c:pt idx="271">
                  <c:v>1.05450046E-2</c:v>
                </c:pt>
                <c:pt idx="272">
                  <c:v>1.1318678199999998E-2</c:v>
                </c:pt>
                <c:pt idx="273">
                  <c:v>1.2122707999999999E-2</c:v>
                </c:pt>
                <c:pt idx="274">
                  <c:v>1.2931926E-2</c:v>
                </c:pt>
                <c:pt idx="275">
                  <c:v>1.3707935999999999E-2</c:v>
                </c:pt>
                <c:pt idx="276">
                  <c:v>1.4420640000000002E-2</c:v>
                </c:pt>
                <c:pt idx="277">
                  <c:v>1.5050839999999999E-2</c:v>
                </c:pt>
                <c:pt idx="278">
                  <c:v>1.5606317999999999E-2</c:v>
                </c:pt>
                <c:pt idx="279">
                  <c:v>1.6129105999999997E-2</c:v>
                </c:pt>
                <c:pt idx="280">
                  <c:v>1.6656821999999998E-2</c:v>
                </c:pt>
                <c:pt idx="281">
                  <c:v>1.7208927999999998E-2</c:v>
                </c:pt>
                <c:pt idx="282">
                  <c:v>1.7777378000000003E-2</c:v>
                </c:pt>
                <c:pt idx="283">
                  <c:v>1.8300684000000001E-2</c:v>
                </c:pt>
                <c:pt idx="284">
                  <c:v>1.8705682000000001E-2</c:v>
                </c:pt>
                <c:pt idx="285">
                  <c:v>1.8938926000000002E-2</c:v>
                </c:pt>
                <c:pt idx="286">
                  <c:v>1.8976804E-2</c:v>
                </c:pt>
                <c:pt idx="287">
                  <c:v>1.8849155999999999E-2</c:v>
                </c:pt>
                <c:pt idx="288">
                  <c:v>1.8632776E-2</c:v>
                </c:pt>
                <c:pt idx="289">
                  <c:v>1.8403424000000002E-2</c:v>
                </c:pt>
                <c:pt idx="290">
                  <c:v>1.8207542E-2</c:v>
                </c:pt>
                <c:pt idx="291">
                  <c:v>1.8043052E-2</c:v>
                </c:pt>
                <c:pt idx="292">
                  <c:v>1.7864812000000001E-2</c:v>
                </c:pt>
                <c:pt idx="293">
                  <c:v>1.7613148000000002E-2</c:v>
                </c:pt>
                <c:pt idx="294">
                  <c:v>1.7241877999999999E-2</c:v>
                </c:pt>
                <c:pt idx="295">
                  <c:v>1.6754113999999997E-2</c:v>
                </c:pt>
                <c:pt idx="296">
                  <c:v>1.6194225999999999E-2</c:v>
                </c:pt>
                <c:pt idx="297">
                  <c:v>1.5603461999999998E-2</c:v>
                </c:pt>
                <c:pt idx="298">
                  <c:v>1.5006732E-2</c:v>
                </c:pt>
                <c:pt idx="299">
                  <c:v>1.4406888000000001E-2</c:v>
                </c:pt>
                <c:pt idx="300">
                  <c:v>1.3788364000000001E-2</c:v>
                </c:pt>
                <c:pt idx="301">
                  <c:v>1.314649E-2</c:v>
                </c:pt>
                <c:pt idx="302">
                  <c:v>1.2506692E-2</c:v>
                </c:pt>
                <c:pt idx="303">
                  <c:v>1.1887648000000001E-2</c:v>
                </c:pt>
                <c:pt idx="304">
                  <c:v>1.1294810000000001E-2</c:v>
                </c:pt>
                <c:pt idx="305">
                  <c:v>1.07320682E-2</c:v>
                </c:pt>
                <c:pt idx="306">
                  <c:v>1.0190080799999999E-2</c:v>
                </c:pt>
                <c:pt idx="307">
                  <c:v>9.6605466000000001E-3</c:v>
                </c:pt>
                <c:pt idx="308">
                  <c:v>9.170969000000001E-3</c:v>
                </c:pt>
                <c:pt idx="309">
                  <c:v>8.7594835999999995E-3</c:v>
                </c:pt>
                <c:pt idx="310">
                  <c:v>8.4380273999999991E-3</c:v>
                </c:pt>
                <c:pt idx="311">
                  <c:v>8.2019298000000004E-3</c:v>
                </c:pt>
                <c:pt idx="312">
                  <c:v>8.0151271999999996E-3</c:v>
                </c:pt>
                <c:pt idx="313">
                  <c:v>7.8353298000000005E-3</c:v>
                </c:pt>
                <c:pt idx="314">
                  <c:v>7.6506028000000005E-3</c:v>
                </c:pt>
                <c:pt idx="315">
                  <c:v>7.4539411999999996E-3</c:v>
                </c:pt>
                <c:pt idx="316">
                  <c:v>7.2271836000000009E-3</c:v>
                </c:pt>
                <c:pt idx="317">
                  <c:v>6.9643628000000003E-3</c:v>
                </c:pt>
                <c:pt idx="318">
                  <c:v>6.6779322000000002E-3</c:v>
                </c:pt>
                <c:pt idx="319">
                  <c:v>6.3974690000000002E-3</c:v>
                </c:pt>
                <c:pt idx="320">
                  <c:v>6.1709710000000008E-3</c:v>
                </c:pt>
                <c:pt idx="321">
                  <c:v>6.0350202000000004E-3</c:v>
                </c:pt>
                <c:pt idx="322">
                  <c:v>5.980276599999999E-3</c:v>
                </c:pt>
                <c:pt idx="323">
                  <c:v>5.9481050000000004E-3</c:v>
                </c:pt>
                <c:pt idx="324">
                  <c:v>5.8632653999999996E-3</c:v>
                </c:pt>
                <c:pt idx="325">
                  <c:v>5.6904729999999997E-3</c:v>
                </c:pt>
                <c:pt idx="326">
                  <c:v>5.4343977999999999E-3</c:v>
                </c:pt>
                <c:pt idx="327">
                  <c:v>5.1347354000000007E-3</c:v>
                </c:pt>
                <c:pt idx="328">
                  <c:v>4.8503803999999998E-3</c:v>
                </c:pt>
                <c:pt idx="329">
                  <c:v>4.6007914E-3</c:v>
                </c:pt>
                <c:pt idx="330">
                  <c:v>4.3719581999999996E-3</c:v>
                </c:pt>
                <c:pt idx="331">
                  <c:v>4.1550597999999994E-3</c:v>
                </c:pt>
                <c:pt idx="332">
                  <c:v>3.9487986000000001E-3</c:v>
                </c:pt>
                <c:pt idx="333">
                  <c:v>3.7446129999999999E-3</c:v>
                </c:pt>
                <c:pt idx="334">
                  <c:v>3.5438004000000003E-3</c:v>
                </c:pt>
                <c:pt idx="335">
                  <c:v>3.3313126000000005E-3</c:v>
                </c:pt>
                <c:pt idx="336">
                  <c:v>3.0796479999999999E-3</c:v>
                </c:pt>
                <c:pt idx="337">
                  <c:v>2.7991845999999999E-3</c:v>
                </c:pt>
                <c:pt idx="338">
                  <c:v>2.5337692E-3</c:v>
                </c:pt>
                <c:pt idx="339">
                  <c:v>2.3321779999999999E-3</c:v>
                </c:pt>
                <c:pt idx="340">
                  <c:v>2.2260635999999997E-3</c:v>
                </c:pt>
                <c:pt idx="341">
                  <c:v>2.2193180000000001E-3</c:v>
                </c:pt>
                <c:pt idx="342">
                  <c:v>2.2533058E-3</c:v>
                </c:pt>
                <c:pt idx="343">
                  <c:v>2.2483763999999995E-3</c:v>
                </c:pt>
                <c:pt idx="344">
                  <c:v>2.1482296E-3</c:v>
                </c:pt>
                <c:pt idx="345">
                  <c:v>1.9388552E-3</c:v>
                </c:pt>
                <c:pt idx="346">
                  <c:v>1.6604674E-3</c:v>
                </c:pt>
                <c:pt idx="347">
                  <c:v>1.3927170399999998E-3</c:v>
                </c:pt>
                <c:pt idx="348">
                  <c:v>1.2017632399999999E-3</c:v>
                </c:pt>
                <c:pt idx="349">
                  <c:v>1.12211264E-3</c:v>
                </c:pt>
                <c:pt idx="350">
                  <c:v>1.15065184E-3</c:v>
                </c:pt>
                <c:pt idx="351">
                  <c:v>1.2386048399999998E-3</c:v>
                </c:pt>
                <c:pt idx="352">
                  <c:v>1.3268172E-3</c:v>
                </c:pt>
                <c:pt idx="353">
                  <c:v>1.3727396000000002E-3</c:v>
                </c:pt>
                <c:pt idx="354">
                  <c:v>1.3553566E-3</c:v>
                </c:pt>
                <c:pt idx="355">
                  <c:v>1.2749278E-3</c:v>
                </c:pt>
                <c:pt idx="356">
                  <c:v>1.1540249400000002E-3</c:v>
                </c:pt>
                <c:pt idx="357">
                  <c:v>1.02014974E-3</c:v>
                </c:pt>
                <c:pt idx="358">
                  <c:v>9.0599256000000014E-4</c:v>
                </c:pt>
                <c:pt idx="359">
                  <c:v>8.421682999999999E-4</c:v>
                </c:pt>
                <c:pt idx="360">
                  <c:v>8.4320610000000013E-4</c:v>
                </c:pt>
                <c:pt idx="361">
                  <c:v>8.9535516000000003E-4</c:v>
                </c:pt>
                <c:pt idx="362">
                  <c:v>9.6825995999999992E-4</c:v>
                </c:pt>
                <c:pt idx="363">
                  <c:v>1.0162578400000001E-3</c:v>
                </c:pt>
                <c:pt idx="364">
                  <c:v>9.9861538000000001E-4</c:v>
                </c:pt>
                <c:pt idx="365">
                  <c:v>9.1351638000000007E-4</c:v>
                </c:pt>
                <c:pt idx="366">
                  <c:v>7.8924075999999997E-4</c:v>
                </c:pt>
                <c:pt idx="367">
                  <c:v>6.5899794000000007E-4</c:v>
                </c:pt>
                <c:pt idx="368">
                  <c:v>5.5781322000000009E-4</c:v>
                </c:pt>
                <c:pt idx="369">
                  <c:v>5.1111258000000005E-4</c:v>
                </c:pt>
                <c:pt idx="370">
                  <c:v>5.150043E-4</c:v>
                </c:pt>
                <c:pt idx="371">
                  <c:v>5.4510028000000004E-4</c:v>
                </c:pt>
                <c:pt idx="372">
                  <c:v>5.7208287999999997E-4</c:v>
                </c:pt>
                <c:pt idx="373">
                  <c:v>5.6403998E-4</c:v>
                </c:pt>
                <c:pt idx="374">
                  <c:v>4.9243231999999992E-4</c:v>
                </c:pt>
                <c:pt idx="375">
                  <c:v>3.453253E-4</c:v>
                </c:pt>
                <c:pt idx="376">
                  <c:v>1.3698854000000001E-4</c:v>
                </c:pt>
                <c:pt idx="377">
                  <c:v>-1.0040638E-4</c:v>
                </c:pt>
                <c:pt idx="378">
                  <c:v>-3.2379111999999999E-4</c:v>
                </c:pt>
                <c:pt idx="379">
                  <c:v>-4.8568667999999998E-4</c:v>
                </c:pt>
                <c:pt idx="380">
                  <c:v>-5.6326164000000006E-4</c:v>
                </c:pt>
                <c:pt idx="381">
                  <c:v>-5.6352107999999999E-4</c:v>
                </c:pt>
                <c:pt idx="382">
                  <c:v>-5.0540474000000007E-4</c:v>
                </c:pt>
                <c:pt idx="383">
                  <c:v>-4.1641405999999996E-4</c:v>
                </c:pt>
                <c:pt idx="384">
                  <c:v>-3.3598515999999997E-4</c:v>
                </c:pt>
                <c:pt idx="385">
                  <c:v>-2.7553377999999998E-4</c:v>
                </c:pt>
                <c:pt idx="386">
                  <c:v>-2.2935204E-4</c:v>
                </c:pt>
                <c:pt idx="387">
                  <c:v>-2.0236944000000002E-4</c:v>
                </c:pt>
                <c:pt idx="388">
                  <c:v>-1.8187305999999999E-4</c:v>
                </c:pt>
                <c:pt idx="389">
                  <c:v>-1.46069244E-4</c:v>
                </c:pt>
                <c:pt idx="390">
                  <c:v>-1.0429810799999999E-4</c:v>
                </c:pt>
                <c:pt idx="391">
                  <c:v>-6.1489184000000004E-5</c:v>
                </c:pt>
                <c:pt idx="392">
                  <c:v>1.556676000000006E-6</c:v>
                </c:pt>
                <c:pt idx="393">
                  <c:v>8.1985555999999996E-5</c:v>
                </c:pt>
                <c:pt idx="394">
                  <c:v>1.6916007999999999E-4</c:v>
                </c:pt>
                <c:pt idx="395">
                  <c:v>2.6126412399999998E-4</c:v>
                </c:pt>
                <c:pt idx="396">
                  <c:v>3.3131508E-4</c:v>
                </c:pt>
                <c:pt idx="397">
                  <c:v>3.4454694000000003E-4</c:v>
                </c:pt>
                <c:pt idx="398">
                  <c:v>2.988841E-4</c:v>
                </c:pt>
                <c:pt idx="399">
                  <c:v>2.0496392799999999E-4</c:v>
                </c:pt>
                <c:pt idx="400">
                  <c:v>9.1585148000000003E-5</c:v>
                </c:pt>
                <c:pt idx="401">
                  <c:v>1.5307440000000005E-5</c:v>
                </c:pt>
                <c:pt idx="402">
                  <c:v>1.608578E-5</c:v>
                </c:pt>
                <c:pt idx="403">
                  <c:v>8.6655640000000007E-5</c:v>
                </c:pt>
                <c:pt idx="404">
                  <c:v>1.9458601200000002E-4</c:v>
                </c:pt>
                <c:pt idx="405">
                  <c:v>2.9161957200000001E-4</c:v>
                </c:pt>
                <c:pt idx="406">
                  <c:v>3.2119664000000004E-4</c:v>
                </c:pt>
                <c:pt idx="407">
                  <c:v>2.6126414799999999E-4</c:v>
                </c:pt>
                <c:pt idx="408">
                  <c:v>1.3776688800000002E-4</c:v>
                </c:pt>
                <c:pt idx="409">
                  <c:v>5.7078480000000045E-6</c:v>
                </c:pt>
                <c:pt idx="410">
                  <c:v>-7.8612759999999998E-5</c:v>
                </c:pt>
                <c:pt idx="411">
                  <c:v>-8.0428899999999992E-5</c:v>
                </c:pt>
                <c:pt idx="412">
                  <c:v>-1.0378079999999912E-6</c:v>
                </c:pt>
                <c:pt idx="413">
                  <c:v>1.12081532E-4</c:v>
                </c:pt>
                <c:pt idx="414">
                  <c:v>2.0081275199999998E-4</c:v>
                </c:pt>
                <c:pt idx="415">
                  <c:v>2.4076773999999996E-4</c:v>
                </c:pt>
                <c:pt idx="416">
                  <c:v>2.2753590000000002E-4</c:v>
                </c:pt>
                <c:pt idx="417">
                  <c:v>1.6085775999999998E-4</c:v>
                </c:pt>
                <c:pt idx="418">
                  <c:v>6.8234819999999987E-5</c:v>
                </c:pt>
                <c:pt idx="419">
                  <c:v>-1.9977500000000003E-5</c:v>
                </c:pt>
                <c:pt idx="420">
                  <c:v>-9.1844600000000012E-5</c:v>
                </c:pt>
                <c:pt idx="421">
                  <c:v>-1.0767092800000001E-4</c:v>
                </c:pt>
                <c:pt idx="422">
                  <c:v>-3.7101068000000009E-5</c:v>
                </c:pt>
                <c:pt idx="423">
                  <c:v>1.00146932E-4</c:v>
                </c:pt>
                <c:pt idx="424">
                  <c:v>2.6671255199999997E-4</c:v>
                </c:pt>
                <c:pt idx="425">
                  <c:v>4.0603613200000004E-4</c:v>
                </c:pt>
                <c:pt idx="426">
                  <c:v>4.5766627999999998E-4</c:v>
                </c:pt>
                <c:pt idx="427">
                  <c:v>4.1926798000000006E-4</c:v>
                </c:pt>
                <c:pt idx="428">
                  <c:v>3.3365013999999999E-4</c:v>
                </c:pt>
                <c:pt idx="429">
                  <c:v>2.5088621999999996E-4</c:v>
                </c:pt>
                <c:pt idx="430">
                  <c:v>2.280548E-4</c:v>
                </c:pt>
                <c:pt idx="431">
                  <c:v>2.8487392000000006E-4</c:v>
                </c:pt>
                <c:pt idx="432">
                  <c:v>3.8061022000000007E-4</c:v>
                </c:pt>
                <c:pt idx="433">
                  <c:v>4.6934143999999999E-4</c:v>
                </c:pt>
                <c:pt idx="434">
                  <c:v>5.020319000000001E-4</c:v>
                </c:pt>
                <c:pt idx="435">
                  <c:v>4.4625058000000005E-4</c:v>
                </c:pt>
                <c:pt idx="436">
                  <c:v>3.1496987999999997E-4</c:v>
                </c:pt>
                <c:pt idx="437">
                  <c:v>1.6267390000000001E-4</c:v>
                </c:pt>
                <c:pt idx="438">
                  <c:v>4.6960080000000017E-5</c:v>
                </c:pt>
                <c:pt idx="439">
                  <c:v>1.0637360000000008E-5</c:v>
                </c:pt>
                <c:pt idx="440">
                  <c:v>4.6441180000000004E-5</c:v>
                </c:pt>
                <c:pt idx="441">
                  <c:v>1.1026540000000002E-4</c:v>
                </c:pt>
                <c:pt idx="442">
                  <c:v>1.5177708799999999E-4</c:v>
                </c:pt>
                <c:pt idx="443">
                  <c:v>1.4347475199999999E-4</c:v>
                </c:pt>
                <c:pt idx="444">
                  <c:v>9.8071343999999984E-5</c:v>
                </c:pt>
                <c:pt idx="445">
                  <c:v>5.396518800000001E-5</c:v>
                </c:pt>
                <c:pt idx="446">
                  <c:v>3.2949887999999995E-5</c:v>
                </c:pt>
                <c:pt idx="447">
                  <c:v>3.5803816000000001E-5</c:v>
                </c:pt>
                <c:pt idx="448">
                  <c:v>5.9932480000000001E-5</c:v>
                </c:pt>
                <c:pt idx="449">
                  <c:v>8.9250108000000003E-5</c:v>
                </c:pt>
                <c:pt idx="450">
                  <c:v>1.17529944E-4</c:v>
                </c:pt>
                <c:pt idx="451">
                  <c:v>1.4918260400000001E-4</c:v>
                </c:pt>
                <c:pt idx="452">
                  <c:v>1.78759668E-4</c:v>
                </c:pt>
                <c:pt idx="453">
                  <c:v>1.7460849999999999E-4</c:v>
                </c:pt>
                <c:pt idx="454">
                  <c:v>1.216811E-4</c:v>
                </c:pt>
                <c:pt idx="455">
                  <c:v>1.8161339999999998E-5</c:v>
                </c:pt>
                <c:pt idx="456">
                  <c:v>-1.1545438E-4</c:v>
                </c:pt>
                <c:pt idx="457">
                  <c:v>-2.3194651999999997E-4</c:v>
                </c:pt>
                <c:pt idx="458">
                  <c:v>-3.0121914000000001E-4</c:v>
                </c:pt>
                <c:pt idx="459">
                  <c:v>-3.3365013999999999E-4</c:v>
                </c:pt>
                <c:pt idx="460">
                  <c:v>-3.5284929999999996E-4</c:v>
                </c:pt>
                <c:pt idx="461">
                  <c:v>-3.7619962000000004E-4</c:v>
                </c:pt>
                <c:pt idx="462">
                  <c:v>-4.0551726000000003E-4</c:v>
                </c:pt>
                <c:pt idx="463">
                  <c:v>-4.1278180000000003E-4</c:v>
                </c:pt>
                <c:pt idx="464">
                  <c:v>-3.7516184E-4</c:v>
                </c:pt>
                <c:pt idx="465">
                  <c:v>-2.8980343600000004E-4</c:v>
                </c:pt>
                <c:pt idx="466">
                  <c:v>-1.70457352E-4</c:v>
                </c:pt>
                <c:pt idx="467">
                  <c:v>-4.6181752000000001E-5</c:v>
                </c:pt>
                <c:pt idx="468">
                  <c:v>5.6040768000000006E-5</c:v>
                </c:pt>
                <c:pt idx="469">
                  <c:v>1.26351188E-4</c:v>
                </c:pt>
                <c:pt idx="470">
                  <c:v>1.61895564E-4</c:v>
                </c:pt>
                <c:pt idx="471">
                  <c:v>1.6007942800000001E-4</c:v>
                </c:pt>
                <c:pt idx="472">
                  <c:v>1.1934609599999997E-4</c:v>
                </c:pt>
                <c:pt idx="473">
                  <c:v>4.4625055999999994E-5</c:v>
                </c:pt>
                <c:pt idx="474">
                  <c:v>-5.9932504E-5</c:v>
                </c:pt>
                <c:pt idx="475">
                  <c:v>-1.9484546400000001E-4</c:v>
                </c:pt>
                <c:pt idx="476">
                  <c:v>-3.54146532E-4</c:v>
                </c:pt>
                <c:pt idx="477">
                  <c:v>-5.1474484000000004E-4</c:v>
                </c:pt>
                <c:pt idx="478">
                  <c:v>-6.6237073999999999E-4</c:v>
                </c:pt>
                <c:pt idx="479">
                  <c:v>-7.6485269999999991E-4</c:v>
                </c:pt>
                <c:pt idx="480">
                  <c:v>-7.9442977999999995E-4</c:v>
                </c:pt>
                <c:pt idx="481">
                  <c:v>-7.6251767999999998E-4</c:v>
                </c:pt>
                <c:pt idx="482">
                  <c:v>-6.9661789999999994E-4</c:v>
                </c:pt>
                <c:pt idx="483">
                  <c:v>-6.0944337999999999E-4</c:v>
                </c:pt>
                <c:pt idx="484">
                  <c:v>-5.1007478000000004E-4</c:v>
                </c:pt>
                <c:pt idx="485">
                  <c:v>-3.8969090000000003E-4</c:v>
                </c:pt>
                <c:pt idx="486">
                  <c:v>-2.3246542000000003E-4</c:v>
                </c:pt>
                <c:pt idx="487">
                  <c:v>-5.8635260000000001E-5</c:v>
                </c:pt>
                <c:pt idx="488">
                  <c:v>8.6915079999999996E-5</c:v>
                </c:pt>
                <c:pt idx="489">
                  <c:v>1.58003824E-4</c:v>
                </c:pt>
                <c:pt idx="490">
                  <c:v>1.47885352E-4</c:v>
                </c:pt>
                <c:pt idx="491">
                  <c:v>8.2504471999999993E-5</c:v>
                </c:pt>
                <c:pt idx="492">
                  <c:v>-7.0050880000000082E-6</c:v>
                </c:pt>
                <c:pt idx="493">
                  <c:v>-7.9131648000000011E-5</c:v>
                </c:pt>
                <c:pt idx="494">
                  <c:v>-1.10784312E-4</c:v>
                </c:pt>
                <c:pt idx="495">
                  <c:v>-1.2090277999999999E-4</c:v>
                </c:pt>
                <c:pt idx="496">
                  <c:v>-1.1727051600000001E-4</c:v>
                </c:pt>
                <c:pt idx="497">
                  <c:v>-7.9909996000000001E-5</c:v>
                </c:pt>
                <c:pt idx="498">
                  <c:v>-5.4484160000000159E-6</c:v>
                </c:pt>
                <c:pt idx="499">
                  <c:v>1.0922760399999999E-4</c:v>
                </c:pt>
                <c:pt idx="500">
                  <c:v>2.6178302399999998E-4</c:v>
                </c:pt>
                <c:pt idx="501">
                  <c:v>4.0940893999999998E-4</c:v>
                </c:pt>
                <c:pt idx="502">
                  <c:v>4.9398900000000002E-4</c:v>
                </c:pt>
                <c:pt idx="503">
                  <c:v>4.804977E-4</c:v>
                </c:pt>
                <c:pt idx="504">
                  <c:v>3.6815671999999996E-4</c:v>
                </c:pt>
                <c:pt idx="505">
                  <c:v>1.836892E-4</c:v>
                </c:pt>
                <c:pt idx="506">
                  <c:v>-5.7078399999999823E-6</c:v>
                </c:pt>
                <c:pt idx="507">
                  <c:v>-1.3698853999999998E-4</c:v>
                </c:pt>
                <c:pt idx="508">
                  <c:v>-1.93288748E-4</c:v>
                </c:pt>
                <c:pt idx="509">
                  <c:v>-1.8706199599999998E-4</c:v>
                </c:pt>
                <c:pt idx="510">
                  <c:v>-1.4399363599999998E-4</c:v>
                </c:pt>
                <c:pt idx="511">
                  <c:v>-1.08708716E-4</c:v>
                </c:pt>
                <c:pt idx="512">
                  <c:v>-9.4439076000000003E-5</c:v>
                </c:pt>
                <c:pt idx="513">
                  <c:v>-8.587729199999999E-5</c:v>
                </c:pt>
                <c:pt idx="514">
                  <c:v>-8.7952875999999997E-5</c:v>
                </c:pt>
                <c:pt idx="515">
                  <c:v>-1.0663313600000001E-4</c:v>
                </c:pt>
                <c:pt idx="516">
                  <c:v>-1.3646965599999999E-4</c:v>
                </c:pt>
                <c:pt idx="517">
                  <c:v>-1.94586016E-4</c:v>
                </c:pt>
                <c:pt idx="518">
                  <c:v>-2.7968497200000001E-4</c:v>
                </c:pt>
                <c:pt idx="519">
                  <c:v>-3.6478391999999999E-4</c:v>
                </c:pt>
                <c:pt idx="520">
                  <c:v>-4.3405654000000006E-4</c:v>
                </c:pt>
                <c:pt idx="521">
                  <c:v>-4.7193594000000003E-4</c:v>
                </c:pt>
                <c:pt idx="522">
                  <c:v>-4.5247734000000001E-4</c:v>
                </c:pt>
                <c:pt idx="523">
                  <c:v>-3.7438347999999998E-4</c:v>
                </c:pt>
                <c:pt idx="524">
                  <c:v>-2.6982593200000003E-4</c:v>
                </c:pt>
                <c:pt idx="525">
                  <c:v>-1.7175458E-4</c:v>
                </c:pt>
                <c:pt idx="526">
                  <c:v>-1.1908664000000002E-4</c:v>
                </c:pt>
                <c:pt idx="527">
                  <c:v>-1.3569130000000001E-4</c:v>
                </c:pt>
                <c:pt idx="528">
                  <c:v>-2.0781784000000001E-4</c:v>
                </c:pt>
                <c:pt idx="529">
                  <c:v>-2.90841208E-4</c:v>
                </c:pt>
                <c:pt idx="530">
                  <c:v>-3.4480639999999999E-4</c:v>
                </c:pt>
                <c:pt idx="531">
                  <c:v>-3.4480639999999999E-4</c:v>
                </c:pt>
                <c:pt idx="532">
                  <c:v>-2.9680852E-4</c:v>
                </c:pt>
                <c:pt idx="533">
                  <c:v>-2.3038984000000001E-4</c:v>
                </c:pt>
                <c:pt idx="534">
                  <c:v>-1.62155008E-4</c:v>
                </c:pt>
                <c:pt idx="535">
                  <c:v>-9.7033551999999994E-5</c:v>
                </c:pt>
                <c:pt idx="536">
                  <c:v>-2.9317632E-5</c:v>
                </c:pt>
                <c:pt idx="537">
                  <c:v>5.5002967999999994E-5</c:v>
                </c:pt>
                <c:pt idx="538">
                  <c:v>1.6449002800000002E-4</c:v>
                </c:pt>
                <c:pt idx="539">
                  <c:v>2.8565225599999996E-4</c:v>
                </c:pt>
                <c:pt idx="540">
                  <c:v>3.9643656000000005E-4</c:v>
                </c:pt>
                <c:pt idx="541">
                  <c:v>4.7660599999999997E-4</c:v>
                </c:pt>
                <c:pt idx="542">
                  <c:v>5.1941491999999995E-4</c:v>
                </c:pt>
                <c:pt idx="543">
                  <c:v>5.2745782000000003E-4</c:v>
                </c:pt>
                <c:pt idx="544">
                  <c:v>5.2953340000000003E-4</c:v>
                </c:pt>
                <c:pt idx="545">
                  <c:v>5.6741280000000005E-4</c:v>
                </c:pt>
                <c:pt idx="546">
                  <c:v>6.5899804E-4</c:v>
                </c:pt>
                <c:pt idx="547">
                  <c:v>7.9261369999999998E-4</c:v>
                </c:pt>
                <c:pt idx="548">
                  <c:v>9.3972076000000001E-4</c:v>
                </c:pt>
                <c:pt idx="549">
                  <c:v>1.0486889599999999E-3</c:v>
                </c:pt>
                <c:pt idx="550">
                  <c:v>1.08034162E-3</c:v>
                </c:pt>
                <c:pt idx="551">
                  <c:v>1.0354570200000002E-3</c:v>
                </c:pt>
                <c:pt idx="552">
                  <c:v>9.4205579999999986E-4</c:v>
                </c:pt>
                <c:pt idx="553">
                  <c:v>8.4087102000000012E-4</c:v>
                </c:pt>
                <c:pt idx="554">
                  <c:v>7.6770663999999999E-4</c:v>
                </c:pt>
                <c:pt idx="555">
                  <c:v>7.3994570000000001E-4</c:v>
                </c:pt>
                <c:pt idx="556">
                  <c:v>7.5110195999999996E-4</c:v>
                </c:pt>
                <c:pt idx="557">
                  <c:v>7.8638687999999998E-4</c:v>
                </c:pt>
                <c:pt idx="558">
                  <c:v>8.2919580000000007E-4</c:v>
                </c:pt>
                <c:pt idx="559">
                  <c:v>8.5747563999999995E-4</c:v>
                </c:pt>
                <c:pt idx="560">
                  <c:v>8.5047053999999999E-4</c:v>
                </c:pt>
                <c:pt idx="561">
                  <c:v>8.0169431999999995E-4</c:v>
                </c:pt>
                <c:pt idx="562">
                  <c:v>7.1477924000000004E-4</c:v>
                </c:pt>
                <c:pt idx="563">
                  <c:v>6.1125950000000002E-4</c:v>
                </c:pt>
                <c:pt idx="564">
                  <c:v>5.2538219999999998E-4</c:v>
                </c:pt>
                <c:pt idx="565">
                  <c:v>4.7427095999999996E-4</c:v>
                </c:pt>
                <c:pt idx="566">
                  <c:v>4.6129856E-4</c:v>
                </c:pt>
                <c:pt idx="567">
                  <c:v>4.7816268000000001E-4</c:v>
                </c:pt>
                <c:pt idx="568">
                  <c:v>4.9684293999999998E-4</c:v>
                </c:pt>
                <c:pt idx="569">
                  <c:v>5.0903700000000005E-4</c:v>
                </c:pt>
                <c:pt idx="570">
                  <c:v>5.2823613999999994E-4</c:v>
                </c:pt>
                <c:pt idx="571">
                  <c:v>5.5755375999999991E-4</c:v>
                </c:pt>
                <c:pt idx="572">
                  <c:v>5.9257924E-4</c:v>
                </c:pt>
                <c:pt idx="573">
                  <c:v>6.2682636E-4</c:v>
                </c:pt>
                <c:pt idx="574">
                  <c:v>6.320153199999999E-4</c:v>
                </c:pt>
                <c:pt idx="575">
                  <c:v>5.8894696000000009E-4</c:v>
                </c:pt>
                <c:pt idx="576">
                  <c:v>5.1344759999999998E-4</c:v>
                </c:pt>
                <c:pt idx="577">
                  <c:v>4.3535375999999998E-4</c:v>
                </c:pt>
                <c:pt idx="578">
                  <c:v>3.8502086E-4</c:v>
                </c:pt>
                <c:pt idx="579">
                  <c:v>3.8164804000000001E-4</c:v>
                </c:pt>
                <c:pt idx="580">
                  <c:v>4.1563571999999997E-4</c:v>
                </c:pt>
                <c:pt idx="581">
                  <c:v>4.5507181999999996E-4</c:v>
                </c:pt>
                <c:pt idx="582">
                  <c:v>4.7712489999999998E-4</c:v>
                </c:pt>
                <c:pt idx="583">
                  <c:v>4.7271428000000002E-4</c:v>
                </c:pt>
                <c:pt idx="584">
                  <c:v>4.4806672E-4</c:v>
                </c:pt>
                <c:pt idx="585">
                  <c:v>4.1978689999999999E-4</c:v>
                </c:pt>
                <c:pt idx="586">
                  <c:v>4.0681450000000003E-4</c:v>
                </c:pt>
                <c:pt idx="587">
                  <c:v>4.0837118000000008E-4</c:v>
                </c:pt>
                <c:pt idx="588">
                  <c:v>4.0759283999999997E-4</c:v>
                </c:pt>
                <c:pt idx="589">
                  <c:v>3.9539878000000001E-4</c:v>
                </c:pt>
                <c:pt idx="590">
                  <c:v>3.8216692000000004E-4</c:v>
                </c:pt>
                <c:pt idx="591">
                  <c:v>3.9124759999999999E-4</c:v>
                </c:pt>
                <c:pt idx="592">
                  <c:v>4.4339666000000005E-4</c:v>
                </c:pt>
                <c:pt idx="593">
                  <c:v>5.5314315999999998E-4</c:v>
                </c:pt>
                <c:pt idx="594">
                  <c:v>7.0595802000000005E-4</c:v>
                </c:pt>
                <c:pt idx="595">
                  <c:v>8.5384329999999985E-4</c:v>
                </c:pt>
                <c:pt idx="596">
                  <c:v>9.4672568000000003E-4</c:v>
                </c:pt>
                <c:pt idx="597">
                  <c:v>9.7163267999999994E-4</c:v>
                </c:pt>
              </c:numCache>
            </c:numRef>
          </c:val>
          <c:smooth val="0"/>
        </c:ser>
        <c:ser>
          <c:idx val="33"/>
          <c:order val="32"/>
          <c:marker>
            <c:symbol val="none"/>
          </c:marker>
          <c:val>
            <c:numRef>
              <c:f>Sheet1!$EL$2:$EL$599</c:f>
              <c:numCache>
                <c:formatCode>0.00E+00</c:formatCode>
                <c:ptCount val="598"/>
                <c:pt idx="0">
                  <c:v>1.0027669999999999E-3</c:v>
                </c:pt>
                <c:pt idx="1">
                  <c:v>9.8849690000000004E-4</c:v>
                </c:pt>
                <c:pt idx="2">
                  <c:v>1.01911182E-3</c:v>
                </c:pt>
                <c:pt idx="3">
                  <c:v>1.0515428199999999E-3</c:v>
                </c:pt>
                <c:pt idx="4">
                  <c:v>1.0977246400000001E-3</c:v>
                </c:pt>
                <c:pt idx="5">
                  <c:v>1.1465008E-3</c:v>
                </c:pt>
                <c:pt idx="6">
                  <c:v>1.1854180000000001E-3</c:v>
                </c:pt>
                <c:pt idx="7">
                  <c:v>1.2092871999999999E-3</c:v>
                </c:pt>
                <c:pt idx="8">
                  <c:v>1.2253728E-3</c:v>
                </c:pt>
                <c:pt idx="9">
                  <c:v>1.2378262000000001E-3</c:v>
                </c:pt>
                <c:pt idx="10">
                  <c:v>1.2520959999999999E-3</c:v>
                </c:pt>
                <c:pt idx="11">
                  <c:v>1.2637712E-3</c:v>
                </c:pt>
                <c:pt idx="12">
                  <c:v>1.2575444000000001E-3</c:v>
                </c:pt>
                <c:pt idx="13">
                  <c:v>1.2111031999999999E-3</c:v>
                </c:pt>
                <c:pt idx="14">
                  <c:v>1.10888072E-3</c:v>
                </c:pt>
                <c:pt idx="15">
                  <c:v>9.5321182000000001E-4</c:v>
                </c:pt>
                <c:pt idx="16">
                  <c:v>7.6537146000000005E-4</c:v>
                </c:pt>
                <c:pt idx="17">
                  <c:v>5.9231971999999995E-4</c:v>
                </c:pt>
                <c:pt idx="18">
                  <c:v>4.8075717999999994E-4</c:v>
                </c:pt>
                <c:pt idx="19">
                  <c:v>4.6155802000000002E-4</c:v>
                </c:pt>
                <c:pt idx="20">
                  <c:v>5.3550069999999997E-4</c:v>
                </c:pt>
                <c:pt idx="21">
                  <c:v>6.6159241999999997E-4</c:v>
                </c:pt>
                <c:pt idx="22">
                  <c:v>7.7082001999999989E-4</c:v>
                </c:pt>
                <c:pt idx="23">
                  <c:v>8.2452574000000008E-4</c:v>
                </c:pt>
                <c:pt idx="24">
                  <c:v>8.1414781999999996E-4</c:v>
                </c:pt>
                <c:pt idx="25">
                  <c:v>7.5680982000000008E-4</c:v>
                </c:pt>
                <c:pt idx="26">
                  <c:v>6.9895292000000009E-4</c:v>
                </c:pt>
                <c:pt idx="27">
                  <c:v>6.7508371999999988E-4</c:v>
                </c:pt>
                <c:pt idx="28">
                  <c:v>6.9091005999999996E-4</c:v>
                </c:pt>
                <c:pt idx="29">
                  <c:v>7.4565360000000008E-4</c:v>
                </c:pt>
                <c:pt idx="30">
                  <c:v>8.2763922000000001E-4</c:v>
                </c:pt>
                <c:pt idx="31">
                  <c:v>9.1195976000000016E-4</c:v>
                </c:pt>
                <c:pt idx="32">
                  <c:v>9.8875629999999981E-4</c:v>
                </c:pt>
                <c:pt idx="33">
                  <c:v>1.0383107800000001E-3</c:v>
                </c:pt>
                <c:pt idx="34">
                  <c:v>1.0383107800000001E-3</c:v>
                </c:pt>
                <c:pt idx="35">
                  <c:v>9.9420455999999998E-4</c:v>
                </c:pt>
                <c:pt idx="36">
                  <c:v>9.2519146000000013E-4</c:v>
                </c:pt>
                <c:pt idx="37">
                  <c:v>8.3983312000000007E-4</c:v>
                </c:pt>
                <c:pt idx="38">
                  <c:v>7.5862597999999996E-4</c:v>
                </c:pt>
                <c:pt idx="39">
                  <c:v>6.9609900000000004E-4</c:v>
                </c:pt>
                <c:pt idx="40">
                  <c:v>6.4602553999999995E-4</c:v>
                </c:pt>
                <c:pt idx="41">
                  <c:v>6.1203783999999996E-4</c:v>
                </c:pt>
                <c:pt idx="42">
                  <c:v>6.0191938000000002E-4</c:v>
                </c:pt>
                <c:pt idx="43">
                  <c:v>6.1670792000000009E-4</c:v>
                </c:pt>
                <c:pt idx="44">
                  <c:v>6.5588457999999998E-4</c:v>
                </c:pt>
                <c:pt idx="45">
                  <c:v>7.1996823999999988E-4</c:v>
                </c:pt>
                <c:pt idx="46">
                  <c:v>7.9961878000000001E-4</c:v>
                </c:pt>
                <c:pt idx="47">
                  <c:v>8.8056658000000012E-4</c:v>
                </c:pt>
                <c:pt idx="48">
                  <c:v>9.4257457999999991E-4</c:v>
                </c:pt>
                <c:pt idx="49">
                  <c:v>9.6410876000000009E-4</c:v>
                </c:pt>
                <c:pt idx="50">
                  <c:v>9.2285651999999998E-4</c:v>
                </c:pt>
                <c:pt idx="51">
                  <c:v>8.1311001999999995E-4</c:v>
                </c:pt>
                <c:pt idx="52">
                  <c:v>6.6340849999999994E-4</c:v>
                </c:pt>
                <c:pt idx="53">
                  <c:v>5.2071216000000001E-4</c:v>
                </c:pt>
                <c:pt idx="54">
                  <c:v>4.2419750000000003E-4</c:v>
                </c:pt>
                <c:pt idx="55">
                  <c:v>3.9410154000000001E-4</c:v>
                </c:pt>
                <c:pt idx="56">
                  <c:v>4.1070620000000001E-4</c:v>
                </c:pt>
                <c:pt idx="57">
                  <c:v>4.3457542000000004E-4</c:v>
                </c:pt>
                <c:pt idx="58">
                  <c:v>4.2419749999999992E-4</c:v>
                </c:pt>
                <c:pt idx="59">
                  <c:v>3.7101066000000003E-4</c:v>
                </c:pt>
                <c:pt idx="60">
                  <c:v>3.0822423999999997E-4</c:v>
                </c:pt>
                <c:pt idx="61">
                  <c:v>2.7397709999999999E-4</c:v>
                </c:pt>
                <c:pt idx="62">
                  <c:v>2.9110065999999999E-4</c:v>
                </c:pt>
                <c:pt idx="63">
                  <c:v>3.6971341999999998E-4</c:v>
                </c:pt>
                <c:pt idx="64">
                  <c:v>4.8412997999999996E-4</c:v>
                </c:pt>
                <c:pt idx="65">
                  <c:v>5.9231979999999995E-4</c:v>
                </c:pt>
                <c:pt idx="66">
                  <c:v>6.9039115999999995E-4</c:v>
                </c:pt>
                <c:pt idx="67">
                  <c:v>7.7808458000000003E-4</c:v>
                </c:pt>
                <c:pt idx="68">
                  <c:v>8.5643787999999999E-4</c:v>
                </c:pt>
                <c:pt idx="69">
                  <c:v>9.4231517999999992E-4</c:v>
                </c:pt>
                <c:pt idx="70">
                  <c:v>1.0310464000000002E-3</c:v>
                </c:pt>
                <c:pt idx="71">
                  <c:v>1.0946110799999998E-3</c:v>
                </c:pt>
                <c:pt idx="72">
                  <c:v>1.1192586000000001E-3</c:v>
                </c:pt>
                <c:pt idx="73">
                  <c:v>1.0964271599999999E-3</c:v>
                </c:pt>
                <c:pt idx="74">
                  <c:v>1.0310462599999999E-3</c:v>
                </c:pt>
                <c:pt idx="75">
                  <c:v>9.5035791999999988E-4</c:v>
                </c:pt>
                <c:pt idx="76">
                  <c:v>8.7433973999999999E-4</c:v>
                </c:pt>
                <c:pt idx="77">
                  <c:v>8.1155335999999988E-4</c:v>
                </c:pt>
                <c:pt idx="78">
                  <c:v>7.6978224000000001E-4</c:v>
                </c:pt>
                <c:pt idx="79">
                  <c:v>7.3501620000000008E-4</c:v>
                </c:pt>
                <c:pt idx="80">
                  <c:v>6.9298562000000004E-4</c:v>
                </c:pt>
                <c:pt idx="81">
                  <c:v>6.4887945999999989E-4</c:v>
                </c:pt>
                <c:pt idx="82">
                  <c:v>6.1463233999999999E-4</c:v>
                </c:pt>
                <c:pt idx="83">
                  <c:v>6.0555165999999993E-4</c:v>
                </c:pt>
                <c:pt idx="84">
                  <c:v>6.301992199999999E-4</c:v>
                </c:pt>
                <c:pt idx="85">
                  <c:v>6.6859752000000003E-4</c:v>
                </c:pt>
                <c:pt idx="86">
                  <c:v>6.9194784000000005E-4</c:v>
                </c:pt>
                <c:pt idx="87">
                  <c:v>6.8286715999999999E-4</c:v>
                </c:pt>
                <c:pt idx="88">
                  <c:v>6.338314800000001E-4</c:v>
                </c:pt>
                <c:pt idx="89">
                  <c:v>5.5807266000000003E-4</c:v>
                </c:pt>
                <c:pt idx="90">
                  <c:v>4.8438944000000009E-4</c:v>
                </c:pt>
                <c:pt idx="91">
                  <c:v>4.3224038000000002E-4</c:v>
                </c:pt>
                <c:pt idx="92">
                  <c:v>4.1304121999999994E-4</c:v>
                </c:pt>
                <c:pt idx="93">
                  <c:v>4.1952742E-4</c:v>
                </c:pt>
                <c:pt idx="94">
                  <c:v>4.2575418000000002E-4</c:v>
                </c:pt>
                <c:pt idx="95">
                  <c:v>4.1693293999999994E-4</c:v>
                </c:pt>
                <c:pt idx="96">
                  <c:v>3.9020979999999998E-4</c:v>
                </c:pt>
                <c:pt idx="97">
                  <c:v>3.4558473999999993E-4</c:v>
                </c:pt>
                <c:pt idx="98">
                  <c:v>3.0381362000000002E-4</c:v>
                </c:pt>
                <c:pt idx="99">
                  <c:v>2.8435502000000005E-4</c:v>
                </c:pt>
                <c:pt idx="100">
                  <c:v>2.9006288000000001E-4</c:v>
                </c:pt>
                <c:pt idx="101">
                  <c:v>3.2508836000000004E-4</c:v>
                </c:pt>
                <c:pt idx="102">
                  <c:v>3.8216691999999998E-4</c:v>
                </c:pt>
                <c:pt idx="103">
                  <c:v>4.4002381999999997E-4</c:v>
                </c:pt>
                <c:pt idx="104">
                  <c:v>4.9347012000000004E-4</c:v>
                </c:pt>
                <c:pt idx="105">
                  <c:v>5.3861407999999998E-4</c:v>
                </c:pt>
                <c:pt idx="106">
                  <c:v>5.5418096E-4</c:v>
                </c:pt>
                <c:pt idx="107">
                  <c:v>5.3420346000000003E-4</c:v>
                </c:pt>
                <c:pt idx="108">
                  <c:v>4.8646501999999997E-4</c:v>
                </c:pt>
                <c:pt idx="109">
                  <c:v>4.3042424000000001E-4</c:v>
                </c:pt>
                <c:pt idx="110">
                  <c:v>4.0292273999999997E-4</c:v>
                </c:pt>
                <c:pt idx="111">
                  <c:v>4.3327816000000001E-4</c:v>
                </c:pt>
                <c:pt idx="112">
                  <c:v>5.0722083999999996E-4</c:v>
                </c:pt>
                <c:pt idx="113">
                  <c:v>5.9621152000000001E-4</c:v>
                </c:pt>
                <c:pt idx="114">
                  <c:v>6.7638096000000004E-4</c:v>
                </c:pt>
                <c:pt idx="115">
                  <c:v>7.2178436000000002E-4</c:v>
                </c:pt>
                <c:pt idx="116">
                  <c:v>7.3657289999999999E-4</c:v>
                </c:pt>
                <c:pt idx="117">
                  <c:v>7.5006420000000001E-4</c:v>
                </c:pt>
                <c:pt idx="118">
                  <c:v>7.6199880000000001E-4</c:v>
                </c:pt>
                <c:pt idx="119">
                  <c:v>7.5447480000000004E-4</c:v>
                </c:pt>
                <c:pt idx="120">
                  <c:v>7.2360049999999998E-4</c:v>
                </c:pt>
                <c:pt idx="121">
                  <c:v>6.5899794000000007E-4</c:v>
                </c:pt>
                <c:pt idx="122">
                  <c:v>5.6403998E-4</c:v>
                </c:pt>
                <c:pt idx="123">
                  <c:v>4.7375207999999998E-4</c:v>
                </c:pt>
                <c:pt idx="124">
                  <c:v>4.0914951999999996E-4</c:v>
                </c:pt>
                <c:pt idx="125">
                  <c:v>3.6711893999999998E-4</c:v>
                </c:pt>
                <c:pt idx="126">
                  <c:v>3.4506586000000001E-4</c:v>
                </c:pt>
                <c:pt idx="127">
                  <c:v>3.4065524E-4</c:v>
                </c:pt>
                <c:pt idx="128">
                  <c:v>3.4947646000000005E-4</c:v>
                </c:pt>
                <c:pt idx="129">
                  <c:v>3.6789728000000002E-4</c:v>
                </c:pt>
                <c:pt idx="130">
                  <c:v>3.8891255999999998E-4</c:v>
                </c:pt>
                <c:pt idx="131">
                  <c:v>4.0188495999999999E-4</c:v>
                </c:pt>
                <c:pt idx="132">
                  <c:v>4.0421998000000003E-4</c:v>
                </c:pt>
                <c:pt idx="133">
                  <c:v>4.0499833999999994E-4</c:v>
                </c:pt>
                <c:pt idx="134">
                  <c:v>4.1978687999999996E-4</c:v>
                </c:pt>
                <c:pt idx="135">
                  <c:v>4.6415249999999996E-4</c:v>
                </c:pt>
                <c:pt idx="136">
                  <c:v>5.4094910000000002E-4</c:v>
                </c:pt>
                <c:pt idx="137">
                  <c:v>6.281236399999999E-4</c:v>
                </c:pt>
                <c:pt idx="138">
                  <c:v>7.0025017999999996E-4</c:v>
                </c:pt>
                <c:pt idx="139">
                  <c:v>7.4669136000000004E-4</c:v>
                </c:pt>
                <c:pt idx="140">
                  <c:v>7.6173934000000004E-4</c:v>
                </c:pt>
                <c:pt idx="141">
                  <c:v>7.5525314000000009E-4</c:v>
                </c:pt>
                <c:pt idx="142">
                  <c:v>7.5188032000000004E-4</c:v>
                </c:pt>
                <c:pt idx="143">
                  <c:v>7.6770663999999999E-4</c:v>
                </c:pt>
                <c:pt idx="144">
                  <c:v>8.0117543999999998E-4</c:v>
                </c:pt>
                <c:pt idx="145">
                  <c:v>8.4528160000000001E-4</c:v>
                </c:pt>
                <c:pt idx="146">
                  <c:v>8.8575549999999996E-4</c:v>
                </c:pt>
                <c:pt idx="147">
                  <c:v>9.0495464000000007E-4</c:v>
                </c:pt>
                <c:pt idx="148">
                  <c:v>9.0651133999999998E-4</c:v>
                </c:pt>
                <c:pt idx="149">
                  <c:v>9.0184127999999998E-4</c:v>
                </c:pt>
                <c:pt idx="150">
                  <c:v>8.844582599999999E-4</c:v>
                </c:pt>
                <c:pt idx="151">
                  <c:v>8.4709773999999997E-4</c:v>
                </c:pt>
                <c:pt idx="152">
                  <c:v>7.928731200000001E-4</c:v>
                </c:pt>
                <c:pt idx="153">
                  <c:v>7.1711430000000003E-4</c:v>
                </c:pt>
                <c:pt idx="154">
                  <c:v>6.1930239999999999E-4</c:v>
                </c:pt>
                <c:pt idx="155">
                  <c:v>5.2149050000000006E-4</c:v>
                </c:pt>
                <c:pt idx="156">
                  <c:v>4.3353762000000002E-4</c:v>
                </c:pt>
                <c:pt idx="157">
                  <c:v>3.5674099999999999E-4</c:v>
                </c:pt>
                <c:pt idx="158">
                  <c:v>2.8980339999999996E-4</c:v>
                </c:pt>
                <c:pt idx="159">
                  <c:v>2.3531932E-4</c:v>
                </c:pt>
                <c:pt idx="160">
                  <c:v>1.9743992E-4</c:v>
                </c:pt>
                <c:pt idx="161">
                  <c:v>1.7720297999999999E-4</c:v>
                </c:pt>
                <c:pt idx="162">
                  <c:v>1.7824078E-4</c:v>
                </c:pt>
                <c:pt idx="163">
                  <c:v>2.0340723999999998E-4</c:v>
                </c:pt>
                <c:pt idx="164">
                  <c:v>2.4751340000000001E-4</c:v>
                </c:pt>
                <c:pt idx="165">
                  <c:v>2.9992190000000001E-4</c:v>
                </c:pt>
                <c:pt idx="166">
                  <c:v>3.6841618000000003E-4</c:v>
                </c:pt>
                <c:pt idx="167">
                  <c:v>4.4988286000000001E-4</c:v>
                </c:pt>
                <c:pt idx="168">
                  <c:v>5.3109009999999994E-4</c:v>
                </c:pt>
                <c:pt idx="169">
                  <c:v>5.990654799999999E-4</c:v>
                </c:pt>
                <c:pt idx="170">
                  <c:v>6.4083659999999998E-4</c:v>
                </c:pt>
                <c:pt idx="171">
                  <c:v>6.4810113999999998E-4</c:v>
                </c:pt>
                <c:pt idx="172">
                  <c:v>6.2552916000000001E-4</c:v>
                </c:pt>
                <c:pt idx="173">
                  <c:v>5.884280799999999E-4</c:v>
                </c:pt>
                <c:pt idx="174">
                  <c:v>5.4769474000000002E-4</c:v>
                </c:pt>
                <c:pt idx="175">
                  <c:v>5.1526374000000004E-4</c:v>
                </c:pt>
                <c:pt idx="176">
                  <c:v>4.9580513999999997E-4</c:v>
                </c:pt>
                <c:pt idx="177">
                  <c:v>4.9217286000000006E-4</c:v>
                </c:pt>
                <c:pt idx="178">
                  <c:v>4.9502680000000003E-4</c:v>
                </c:pt>
                <c:pt idx="179">
                  <c:v>4.9139451999999991E-4</c:v>
                </c:pt>
                <c:pt idx="180">
                  <c:v>4.7842212E-4</c:v>
                </c:pt>
                <c:pt idx="181">
                  <c:v>4.6052022E-4</c:v>
                </c:pt>
                <c:pt idx="182">
                  <c:v>4.3353762000000002E-4</c:v>
                </c:pt>
                <c:pt idx="183">
                  <c:v>3.9954991999999998E-4</c:v>
                </c:pt>
                <c:pt idx="184">
                  <c:v>3.7152954000000001E-4</c:v>
                </c:pt>
                <c:pt idx="185">
                  <c:v>3.5103313999999998E-4</c:v>
                </c:pt>
                <c:pt idx="186">
                  <c:v>3.406552E-4</c:v>
                </c:pt>
                <c:pt idx="187">
                  <c:v>3.5284925999999996E-4</c:v>
                </c:pt>
                <c:pt idx="188">
                  <c:v>3.8631806E-4</c:v>
                </c:pt>
                <c:pt idx="189">
                  <c:v>4.3898599999999988E-4</c:v>
                </c:pt>
                <c:pt idx="190">
                  <c:v>5.1266924000000001E-4</c:v>
                </c:pt>
                <c:pt idx="191">
                  <c:v>5.9491426000000003E-4</c:v>
                </c:pt>
                <c:pt idx="192">
                  <c:v>6.7015417999999999E-4</c:v>
                </c:pt>
                <c:pt idx="193">
                  <c:v>7.217843400000001E-4</c:v>
                </c:pt>
                <c:pt idx="194">
                  <c:v>7.3112448000000002E-4</c:v>
                </c:pt>
                <c:pt idx="195">
                  <c:v>6.9350452000000004E-4</c:v>
                </c:pt>
                <c:pt idx="196">
                  <c:v>6.2111853999999994E-4</c:v>
                </c:pt>
                <c:pt idx="197">
                  <c:v>5.3576015999999994E-4</c:v>
                </c:pt>
                <c:pt idx="198">
                  <c:v>4.7375208000000003E-4</c:v>
                </c:pt>
                <c:pt idx="199">
                  <c:v>4.4728838E-4</c:v>
                </c:pt>
                <c:pt idx="200">
                  <c:v>4.5636905999999996E-4</c:v>
                </c:pt>
                <c:pt idx="201">
                  <c:v>4.9087564000000004E-4</c:v>
                </c:pt>
                <c:pt idx="202">
                  <c:v>5.1863658000000001E-4</c:v>
                </c:pt>
                <c:pt idx="203">
                  <c:v>5.2927393999999996E-4</c:v>
                </c:pt>
                <c:pt idx="204">
                  <c:v>5.4587861999999998E-4</c:v>
                </c:pt>
                <c:pt idx="205">
                  <c:v>5.7415846000000007E-4</c:v>
                </c:pt>
                <c:pt idx="206">
                  <c:v>6.1281622000000007E-4</c:v>
                </c:pt>
                <c:pt idx="207">
                  <c:v>6.6704084000000004E-4</c:v>
                </c:pt>
                <c:pt idx="208">
                  <c:v>7.1944934000000009E-4</c:v>
                </c:pt>
                <c:pt idx="209">
                  <c:v>7.5058310000000001E-4</c:v>
                </c:pt>
                <c:pt idx="210">
                  <c:v>7.5343702000000006E-4</c:v>
                </c:pt>
                <c:pt idx="211">
                  <c:v>7.2878945999999998E-4</c:v>
                </c:pt>
                <c:pt idx="212">
                  <c:v>6.8805612E-4</c:v>
                </c:pt>
                <c:pt idx="213">
                  <c:v>6.400582399999999E-4</c:v>
                </c:pt>
                <c:pt idx="214">
                  <c:v>5.8323911999999989E-4</c:v>
                </c:pt>
                <c:pt idx="215">
                  <c:v>5.2486332E-4</c:v>
                </c:pt>
                <c:pt idx="216">
                  <c:v>4.6908197999999992E-4</c:v>
                </c:pt>
                <c:pt idx="217">
                  <c:v>4.2186243999999993E-4</c:v>
                </c:pt>
                <c:pt idx="218">
                  <c:v>4.1018727999999997E-4</c:v>
                </c:pt>
                <c:pt idx="219">
                  <c:v>4.5662847999999997E-4</c:v>
                </c:pt>
                <c:pt idx="220">
                  <c:v>5.6455884000000006E-4</c:v>
                </c:pt>
                <c:pt idx="221">
                  <c:v>7.3060555999999999E-4</c:v>
                </c:pt>
                <c:pt idx="222">
                  <c:v>9.1195976000000016E-4</c:v>
                </c:pt>
                <c:pt idx="223">
                  <c:v>1.04012708E-3</c:v>
                </c:pt>
                <c:pt idx="224">
                  <c:v>1.0767092399999998E-3</c:v>
                </c:pt>
                <c:pt idx="225">
                  <c:v>1.0139228400000001E-3</c:v>
                </c:pt>
                <c:pt idx="226">
                  <c:v>8.8134492000000006E-4</c:v>
                </c:pt>
                <c:pt idx="227">
                  <c:v>7.5291812000000005E-4</c:v>
                </c:pt>
                <c:pt idx="228">
                  <c:v>6.7378648000000004E-4</c:v>
                </c:pt>
                <c:pt idx="229">
                  <c:v>6.3876100000000006E-4</c:v>
                </c:pt>
                <c:pt idx="230">
                  <c:v>6.3097755999999994E-4</c:v>
                </c:pt>
                <c:pt idx="231">
                  <c:v>6.1541067999999993E-4</c:v>
                </c:pt>
                <c:pt idx="232">
                  <c:v>5.5859155999999992E-4</c:v>
                </c:pt>
                <c:pt idx="233">
                  <c:v>4.7193592000000005E-4</c:v>
                </c:pt>
                <c:pt idx="234">
                  <c:v>3.8164801999999998E-4</c:v>
                </c:pt>
                <c:pt idx="235">
                  <c:v>3.0095968E-4</c:v>
                </c:pt>
                <c:pt idx="236">
                  <c:v>2.4829174000000001E-4</c:v>
                </c:pt>
                <c:pt idx="237">
                  <c:v>2.3272486E-4</c:v>
                </c:pt>
                <c:pt idx="238">
                  <c:v>2.4154609999999999E-4</c:v>
                </c:pt>
                <c:pt idx="239">
                  <c:v>2.7423654000000003E-4</c:v>
                </c:pt>
                <c:pt idx="240">
                  <c:v>3.4662254E-4</c:v>
                </c:pt>
                <c:pt idx="241">
                  <c:v>4.5481235999999994E-4</c:v>
                </c:pt>
                <c:pt idx="242">
                  <c:v>5.8583361999999992E-4</c:v>
                </c:pt>
                <c:pt idx="243">
                  <c:v>7.2904885999999997E-4</c:v>
                </c:pt>
                <c:pt idx="244">
                  <c:v>8.5436234000000005E-4</c:v>
                </c:pt>
                <c:pt idx="245">
                  <c:v>9.2726722000000005E-4</c:v>
                </c:pt>
                <c:pt idx="246">
                  <c:v>9.3245617999999984E-4</c:v>
                </c:pt>
                <c:pt idx="247">
                  <c:v>8.774532E-4</c:v>
                </c:pt>
                <c:pt idx="248">
                  <c:v>7.9053817999999996E-4</c:v>
                </c:pt>
                <c:pt idx="249">
                  <c:v>7.1166589999999987E-4</c:v>
                </c:pt>
                <c:pt idx="250">
                  <c:v>6.6704083999999993E-4</c:v>
                </c:pt>
                <c:pt idx="251">
                  <c:v>6.5951684000000008E-4</c:v>
                </c:pt>
                <c:pt idx="252">
                  <c:v>6.7171089999999993E-4</c:v>
                </c:pt>
                <c:pt idx="253">
                  <c:v>6.9428285999999998E-4</c:v>
                </c:pt>
                <c:pt idx="254">
                  <c:v>7.3423784E-4</c:v>
                </c:pt>
                <c:pt idx="255">
                  <c:v>8.066238200000001E-4</c:v>
                </c:pt>
                <c:pt idx="256">
                  <c:v>9.389423799999999E-4</c:v>
                </c:pt>
                <c:pt idx="257">
                  <c:v>1.14260904E-3</c:v>
                </c:pt>
                <c:pt idx="258">
                  <c:v>1.4002409E-3</c:v>
                </c:pt>
                <c:pt idx="259">
                  <c:v>1.689266E-3</c:v>
                </c:pt>
                <c:pt idx="260">
                  <c:v>1.9829612000000002E-3</c:v>
                </c:pt>
                <c:pt idx="261">
                  <c:v>2.245782E-3</c:v>
                </c:pt>
                <c:pt idx="262">
                  <c:v>2.4647561999999999E-3</c:v>
                </c:pt>
                <c:pt idx="263">
                  <c:v>2.6396241999999998E-3</c:v>
                </c:pt>
                <c:pt idx="264">
                  <c:v>2.7662347999999996E-3</c:v>
                </c:pt>
                <c:pt idx="265">
                  <c:v>2.8464042000000004E-3</c:v>
                </c:pt>
                <c:pt idx="266">
                  <c:v>2.8889535999999999E-3</c:v>
                </c:pt>
                <c:pt idx="267">
                  <c:v>2.9172334000000001E-3</c:v>
                </c:pt>
                <c:pt idx="268">
                  <c:v>2.9652312000000001E-3</c:v>
                </c:pt>
                <c:pt idx="269">
                  <c:v>3.0601891999999997E-3</c:v>
                </c:pt>
                <c:pt idx="270">
                  <c:v>3.2184523999999998E-3</c:v>
                </c:pt>
                <c:pt idx="271">
                  <c:v>3.4457288000000002E-3</c:v>
                </c:pt>
                <c:pt idx="272">
                  <c:v>3.7184086000000005E-3</c:v>
                </c:pt>
                <c:pt idx="273">
                  <c:v>3.9853806000000004E-3</c:v>
                </c:pt>
                <c:pt idx="274">
                  <c:v>4.2025386000000007E-3</c:v>
                </c:pt>
                <c:pt idx="275">
                  <c:v>4.3493862000000003E-3</c:v>
                </c:pt>
                <c:pt idx="276">
                  <c:v>4.4300746000000002E-3</c:v>
                </c:pt>
                <c:pt idx="277">
                  <c:v>4.4778130000000006E-3</c:v>
                </c:pt>
                <c:pt idx="278">
                  <c:v>4.5395616000000003E-3</c:v>
                </c:pt>
                <c:pt idx="279">
                  <c:v>4.6358168000000003E-3</c:v>
                </c:pt>
                <c:pt idx="280">
                  <c:v>4.7593142000000007E-3</c:v>
                </c:pt>
                <c:pt idx="281">
                  <c:v>4.8931894000000002E-3</c:v>
                </c:pt>
                <c:pt idx="282">
                  <c:v>5.0003414000000003E-3</c:v>
                </c:pt>
                <c:pt idx="283">
                  <c:v>5.0517121999999999E-3</c:v>
                </c:pt>
                <c:pt idx="284">
                  <c:v>5.0569012E-3</c:v>
                </c:pt>
                <c:pt idx="285">
                  <c:v>5.0366641999999998E-3</c:v>
                </c:pt>
                <c:pt idx="286">
                  <c:v>4.9948930000000002E-3</c:v>
                </c:pt>
                <c:pt idx="287">
                  <c:v>4.9331444000000006E-3</c:v>
                </c:pt>
                <c:pt idx="288">
                  <c:v>4.8441537999999998E-3</c:v>
                </c:pt>
                <c:pt idx="289">
                  <c:v>4.7063868000000002E-3</c:v>
                </c:pt>
                <c:pt idx="290">
                  <c:v>4.5198436000000002E-3</c:v>
                </c:pt>
                <c:pt idx="291">
                  <c:v>4.3216254000000001E-3</c:v>
                </c:pt>
                <c:pt idx="292">
                  <c:v>4.1379362000000001E-3</c:v>
                </c:pt>
                <c:pt idx="293">
                  <c:v>3.9763000000000003E-3</c:v>
                </c:pt>
                <c:pt idx="294">
                  <c:v>3.8336036000000003E-3</c:v>
                </c:pt>
                <c:pt idx="295">
                  <c:v>3.6955773999999995E-3</c:v>
                </c:pt>
                <c:pt idx="296">
                  <c:v>3.5463948000000003E-3</c:v>
                </c:pt>
                <c:pt idx="297">
                  <c:v>3.4044768000000003E-3</c:v>
                </c:pt>
                <c:pt idx="298">
                  <c:v>3.2991409999999998E-3</c:v>
                </c:pt>
                <c:pt idx="299">
                  <c:v>3.2373923999999997E-3</c:v>
                </c:pt>
                <c:pt idx="300">
                  <c:v>3.1956211999999997E-3</c:v>
                </c:pt>
                <c:pt idx="301">
                  <c:v>3.1315376E-3</c:v>
                </c:pt>
                <c:pt idx="302">
                  <c:v>3.0127104000000002E-3</c:v>
                </c:pt>
                <c:pt idx="303">
                  <c:v>2.8427718000000003E-3</c:v>
                </c:pt>
                <c:pt idx="304">
                  <c:v>2.6730928E-3</c:v>
                </c:pt>
                <c:pt idx="305">
                  <c:v>2.5610112000000003E-3</c:v>
                </c:pt>
                <c:pt idx="306">
                  <c:v>2.5288395999999999E-3</c:v>
                </c:pt>
                <c:pt idx="307">
                  <c:v>2.5485576000000001E-3</c:v>
                </c:pt>
                <c:pt idx="308">
                  <c:v>2.5734645999999999E-3</c:v>
                </c:pt>
                <c:pt idx="309">
                  <c:v>2.5584165999999998E-3</c:v>
                </c:pt>
                <c:pt idx="310">
                  <c:v>2.4842146000000004E-3</c:v>
                </c:pt>
                <c:pt idx="311">
                  <c:v>2.3783598000000003E-3</c:v>
                </c:pt>
                <c:pt idx="312">
                  <c:v>2.2875530000000003E-3</c:v>
                </c:pt>
                <c:pt idx="313">
                  <c:v>2.2325501999999999E-3</c:v>
                </c:pt>
                <c:pt idx="314">
                  <c:v>2.2123131999999997E-3</c:v>
                </c:pt>
                <c:pt idx="315">
                  <c:v>2.2182804000000001E-3</c:v>
                </c:pt>
                <c:pt idx="316">
                  <c:v>2.2208748000000001E-3</c:v>
                </c:pt>
                <c:pt idx="317">
                  <c:v>2.2008973999999995E-3</c:v>
                </c:pt>
                <c:pt idx="318">
                  <c:v>2.167169E-3</c:v>
                </c:pt>
                <c:pt idx="319">
                  <c:v>2.1235818000000001E-3</c:v>
                </c:pt>
                <c:pt idx="320">
                  <c:v>2.0576820000000003E-3</c:v>
                </c:pt>
                <c:pt idx="321">
                  <c:v>1.9640214E-3</c:v>
                </c:pt>
                <c:pt idx="322">
                  <c:v>1.8534966000000003E-3</c:v>
                </c:pt>
                <c:pt idx="323">
                  <c:v>1.7429718000000001E-3</c:v>
                </c:pt>
                <c:pt idx="324">
                  <c:v>1.6659158000000001E-3</c:v>
                </c:pt>
                <c:pt idx="325">
                  <c:v>1.6672130000000001E-3</c:v>
                </c:pt>
                <c:pt idx="326">
                  <c:v>1.7619113999999998E-3</c:v>
                </c:pt>
                <c:pt idx="327">
                  <c:v>1.9196558000000002E-3</c:v>
                </c:pt>
                <c:pt idx="328">
                  <c:v>2.0937453999999999E-3</c:v>
                </c:pt>
                <c:pt idx="329">
                  <c:v>2.2211344000000002E-3</c:v>
                </c:pt>
                <c:pt idx="330">
                  <c:v>2.2382579999999999E-3</c:v>
                </c:pt>
                <c:pt idx="331">
                  <c:v>2.1316249999999998E-3</c:v>
                </c:pt>
                <c:pt idx="332">
                  <c:v>1.9240665999999997E-3</c:v>
                </c:pt>
                <c:pt idx="333">
                  <c:v>1.6521651999999998E-3</c:v>
                </c:pt>
                <c:pt idx="334">
                  <c:v>1.36677234E-3</c:v>
                </c:pt>
                <c:pt idx="335">
                  <c:v>1.1130322199999999E-3</c:v>
                </c:pt>
                <c:pt idx="336">
                  <c:v>9.171489000000001E-4</c:v>
                </c:pt>
                <c:pt idx="337">
                  <c:v>7.9624603999999997E-4</c:v>
                </c:pt>
                <c:pt idx="338">
                  <c:v>7.4954532000000003E-4</c:v>
                </c:pt>
                <c:pt idx="339">
                  <c:v>7.5810709999999998E-4</c:v>
                </c:pt>
                <c:pt idx="340">
                  <c:v>8.1077504000000007E-4</c:v>
                </c:pt>
                <c:pt idx="341">
                  <c:v>8.9250116000000009E-4</c:v>
                </c:pt>
                <c:pt idx="342">
                  <c:v>9.7811902000000009E-4</c:v>
                </c:pt>
                <c:pt idx="343">
                  <c:v>1.04894834E-3</c:v>
                </c:pt>
                <c:pt idx="344">
                  <c:v>1.0912384200000001E-3</c:v>
                </c:pt>
                <c:pt idx="345">
                  <c:v>1.0816388399999999E-3</c:v>
                </c:pt>
                <c:pt idx="346">
                  <c:v>1.0105500799999999E-3</c:v>
                </c:pt>
                <c:pt idx="347">
                  <c:v>8.8912837999999999E-4</c:v>
                </c:pt>
                <c:pt idx="348">
                  <c:v>7.3423790000000009E-4</c:v>
                </c:pt>
                <c:pt idx="349">
                  <c:v>5.8038518000000003E-4</c:v>
                </c:pt>
                <c:pt idx="350">
                  <c:v>4.693414400000001E-4</c:v>
                </c:pt>
                <c:pt idx="351">
                  <c:v>4.2108412000000002E-4</c:v>
                </c:pt>
                <c:pt idx="352">
                  <c:v>4.3275928000000003E-4</c:v>
                </c:pt>
                <c:pt idx="353">
                  <c:v>4.8075716000000002E-4</c:v>
                </c:pt>
                <c:pt idx="354">
                  <c:v>5.393924E-4</c:v>
                </c:pt>
                <c:pt idx="355">
                  <c:v>5.9802763999999994E-4</c:v>
                </c:pt>
                <c:pt idx="356">
                  <c:v>6.5380895999999993E-4</c:v>
                </c:pt>
                <c:pt idx="357">
                  <c:v>7.2360047999999995E-4</c:v>
                </c:pt>
                <c:pt idx="358">
                  <c:v>8.2270968000000002E-4</c:v>
                </c:pt>
                <c:pt idx="359">
                  <c:v>9.3245615999999992E-4</c:v>
                </c:pt>
                <c:pt idx="360">
                  <c:v>1.0313058199999999E-3</c:v>
                </c:pt>
                <c:pt idx="361">
                  <c:v>1.1010973800000001E-3</c:v>
                </c:pt>
                <c:pt idx="362">
                  <c:v>1.1109564000000001E-3</c:v>
                </c:pt>
                <c:pt idx="363">
                  <c:v>1.0595856400000001E-3</c:v>
                </c:pt>
                <c:pt idx="364">
                  <c:v>9.6825998000000006E-4</c:v>
                </c:pt>
                <c:pt idx="365">
                  <c:v>8.3723877999999983E-4</c:v>
                </c:pt>
                <c:pt idx="366">
                  <c:v>6.8079157999999999E-4</c:v>
                </c:pt>
                <c:pt idx="367">
                  <c:v>5.2719836000000007E-4</c:v>
                </c:pt>
                <c:pt idx="368">
                  <c:v>3.9150703999999998E-4</c:v>
                </c:pt>
                <c:pt idx="369">
                  <c:v>3.0225692E-4</c:v>
                </c:pt>
                <c:pt idx="370">
                  <c:v>2.7838770000000002E-4</c:v>
                </c:pt>
                <c:pt idx="371">
                  <c:v>3.0614864E-4</c:v>
                </c:pt>
                <c:pt idx="372">
                  <c:v>3.6115161999999995E-4</c:v>
                </c:pt>
                <c:pt idx="373">
                  <c:v>4.2445694000000001E-4</c:v>
                </c:pt>
                <c:pt idx="374">
                  <c:v>4.7790322E-4</c:v>
                </c:pt>
                <c:pt idx="375">
                  <c:v>5.2486330000000008E-4</c:v>
                </c:pt>
                <c:pt idx="376">
                  <c:v>5.7389897999999997E-4</c:v>
                </c:pt>
                <c:pt idx="377">
                  <c:v>6.1774569999999997E-4</c:v>
                </c:pt>
                <c:pt idx="378">
                  <c:v>6.4213382E-4</c:v>
                </c:pt>
                <c:pt idx="379">
                  <c:v>6.2890198000000006E-4</c:v>
                </c:pt>
                <c:pt idx="380">
                  <c:v>5.6741280000000005E-4</c:v>
                </c:pt>
                <c:pt idx="381">
                  <c:v>4.5507180000000004E-4</c:v>
                </c:pt>
                <c:pt idx="382">
                  <c:v>3.0640808800000001E-4</c:v>
                </c:pt>
                <c:pt idx="383">
                  <c:v>1.44253088E-4</c:v>
                </c:pt>
                <c:pt idx="384">
                  <c:v>-2.0236951999999998E-5</c:v>
                </c:pt>
                <c:pt idx="385">
                  <c:v>-1.7460851199999999E-4</c:v>
                </c:pt>
                <c:pt idx="386">
                  <c:v>-2.95770732E-4</c:v>
                </c:pt>
                <c:pt idx="387">
                  <c:v>-3.5933549999999997E-4</c:v>
                </c:pt>
                <c:pt idx="388">
                  <c:v>-3.3909856399999999E-4</c:v>
                </c:pt>
                <c:pt idx="389">
                  <c:v>-2.1196904399999996E-4</c:v>
                </c:pt>
                <c:pt idx="390">
                  <c:v>5.9672959999999834E-6</c:v>
                </c:pt>
                <c:pt idx="391">
                  <c:v>2.6723143599999998E-4</c:v>
                </c:pt>
                <c:pt idx="392">
                  <c:v>5.0592361600000006E-4</c:v>
                </c:pt>
                <c:pt idx="393">
                  <c:v>6.5484677999999997E-4</c:v>
                </c:pt>
                <c:pt idx="394">
                  <c:v>6.8520219999999995E-4</c:v>
                </c:pt>
                <c:pt idx="395">
                  <c:v>6.2371302000000005E-4</c:v>
                </c:pt>
                <c:pt idx="396">
                  <c:v>5.2460387999999996E-4</c:v>
                </c:pt>
                <c:pt idx="397">
                  <c:v>4.3950491999999997E-4</c:v>
                </c:pt>
                <c:pt idx="398">
                  <c:v>4.0914949999999999E-4</c:v>
                </c:pt>
                <c:pt idx="399">
                  <c:v>4.4002381999999997E-4</c:v>
                </c:pt>
                <c:pt idx="400">
                  <c:v>5.0047519999999997E-4</c:v>
                </c:pt>
                <c:pt idx="401">
                  <c:v>5.5106757999999999E-4</c:v>
                </c:pt>
                <c:pt idx="402">
                  <c:v>5.6974784000000001E-4</c:v>
                </c:pt>
                <c:pt idx="403">
                  <c:v>5.5210538E-4</c:v>
                </c:pt>
                <c:pt idx="404">
                  <c:v>5.2693891999999992E-4</c:v>
                </c:pt>
                <c:pt idx="405">
                  <c:v>5.4302469999999994E-4</c:v>
                </c:pt>
                <c:pt idx="406">
                  <c:v>6.1618901999999998E-4</c:v>
                </c:pt>
                <c:pt idx="407">
                  <c:v>7.2619494000000003E-4</c:v>
                </c:pt>
                <c:pt idx="408">
                  <c:v>8.3827646E-4</c:v>
                </c:pt>
                <c:pt idx="409">
                  <c:v>9.0651128E-4</c:v>
                </c:pt>
                <c:pt idx="410">
                  <c:v>8.8912825999999993E-4</c:v>
                </c:pt>
                <c:pt idx="411">
                  <c:v>8.0273207999999991E-4</c:v>
                </c:pt>
                <c:pt idx="412">
                  <c:v>7.0076905999999994E-4</c:v>
                </c:pt>
                <c:pt idx="413">
                  <c:v>6.2085907999999998E-4</c:v>
                </c:pt>
                <c:pt idx="414">
                  <c:v>5.7389899999999989E-4</c:v>
                </c:pt>
                <c:pt idx="415">
                  <c:v>5.5962936000000004E-4</c:v>
                </c:pt>
                <c:pt idx="416">
                  <c:v>5.5625653999999999E-4</c:v>
                </c:pt>
                <c:pt idx="417">
                  <c:v>5.3861405999999995E-4</c:v>
                </c:pt>
                <c:pt idx="418">
                  <c:v>4.9969685999999992E-4</c:v>
                </c:pt>
                <c:pt idx="419">
                  <c:v>4.4702890000000007E-4</c:v>
                </c:pt>
                <c:pt idx="420">
                  <c:v>3.9591763999999991E-4</c:v>
                </c:pt>
                <c:pt idx="421">
                  <c:v>3.6037326000000003E-4</c:v>
                </c:pt>
                <c:pt idx="422">
                  <c:v>3.4947645999999999E-4</c:v>
                </c:pt>
                <c:pt idx="423">
                  <c:v>3.6815671999999996E-4</c:v>
                </c:pt>
                <c:pt idx="424">
                  <c:v>4.1122510000000001E-4</c:v>
                </c:pt>
                <c:pt idx="425">
                  <c:v>4.6596863999999997E-4</c:v>
                </c:pt>
                <c:pt idx="426">
                  <c:v>5.2901450000000002E-4</c:v>
                </c:pt>
                <c:pt idx="427">
                  <c:v>5.9750875999999996E-4</c:v>
                </c:pt>
                <c:pt idx="428">
                  <c:v>6.5873848E-4</c:v>
                </c:pt>
                <c:pt idx="429">
                  <c:v>7.0621745999999998E-4</c:v>
                </c:pt>
                <c:pt idx="430">
                  <c:v>7.4072404000000006E-4</c:v>
                </c:pt>
                <c:pt idx="431">
                  <c:v>7.5006417999999998E-4</c:v>
                </c:pt>
                <c:pt idx="432">
                  <c:v>7.3527564000000001E-4</c:v>
                </c:pt>
                <c:pt idx="433">
                  <c:v>7.0492024000000006E-4</c:v>
                </c:pt>
                <c:pt idx="434">
                  <c:v>6.610735400000001E-4</c:v>
                </c:pt>
                <c:pt idx="435">
                  <c:v>6.1255675999999999E-4</c:v>
                </c:pt>
                <c:pt idx="436">
                  <c:v>5.8038519999999995E-4</c:v>
                </c:pt>
                <c:pt idx="437">
                  <c:v>5.6845060000000006E-4</c:v>
                </c:pt>
                <c:pt idx="438">
                  <c:v>5.7701238000000001E-4</c:v>
                </c:pt>
                <c:pt idx="439">
                  <c:v>6.0632999999999998E-4</c:v>
                </c:pt>
                <c:pt idx="440">
                  <c:v>6.3876100000000006E-4</c:v>
                </c:pt>
                <c:pt idx="441">
                  <c:v>6.5588458000000009E-4</c:v>
                </c:pt>
                <c:pt idx="442">
                  <c:v>6.5770072000000015E-4</c:v>
                </c:pt>
                <c:pt idx="443">
                  <c:v>6.5069562000000009E-4</c:v>
                </c:pt>
                <c:pt idx="444">
                  <c:v>6.4291217999999997E-4</c:v>
                </c:pt>
                <c:pt idx="445">
                  <c:v>6.4836058000000002E-4</c:v>
                </c:pt>
                <c:pt idx="446">
                  <c:v>6.7197033999999998E-4</c:v>
                </c:pt>
                <c:pt idx="447">
                  <c:v>7.0647692000000005E-4</c:v>
                </c:pt>
                <c:pt idx="448">
                  <c:v>7.5603147999999992E-4</c:v>
                </c:pt>
                <c:pt idx="449">
                  <c:v>8.2245015999999997E-4</c:v>
                </c:pt>
                <c:pt idx="450">
                  <c:v>8.9535510000000006E-4</c:v>
                </c:pt>
                <c:pt idx="451">
                  <c:v>9.5995759999999999E-4</c:v>
                </c:pt>
                <c:pt idx="452">
                  <c:v>9.9653976000000006E-4</c:v>
                </c:pt>
                <c:pt idx="453">
                  <c:v>9.8823744000000008E-4</c:v>
                </c:pt>
                <c:pt idx="454">
                  <c:v>9.4568797999999984E-4</c:v>
                </c:pt>
                <c:pt idx="455">
                  <c:v>8.9379834000000006E-4</c:v>
                </c:pt>
                <c:pt idx="456">
                  <c:v>8.683724800000001E-4</c:v>
                </c:pt>
                <c:pt idx="457">
                  <c:v>9.0469518E-4</c:v>
                </c:pt>
                <c:pt idx="458">
                  <c:v>9.9887476000000007E-4</c:v>
                </c:pt>
                <c:pt idx="459">
                  <c:v>1.1239287E-3</c:v>
                </c:pt>
                <c:pt idx="460">
                  <c:v>1.2515771400000001E-3</c:v>
                </c:pt>
                <c:pt idx="461">
                  <c:v>1.3447189999999999E-3</c:v>
                </c:pt>
                <c:pt idx="462">
                  <c:v>1.3766312000000002E-3</c:v>
                </c:pt>
                <c:pt idx="463">
                  <c:v>1.3506864E-3</c:v>
                </c:pt>
                <c:pt idx="464">
                  <c:v>1.2720736000000001E-3</c:v>
                </c:pt>
                <c:pt idx="465">
                  <c:v>1.1490952200000001E-3</c:v>
                </c:pt>
                <c:pt idx="466">
                  <c:v>9.9887480000000013E-4</c:v>
                </c:pt>
                <c:pt idx="467">
                  <c:v>8.3360636000000005E-4</c:v>
                </c:pt>
                <c:pt idx="468">
                  <c:v>6.6833802000000001E-4</c:v>
                </c:pt>
                <c:pt idx="469">
                  <c:v>5.2512276000000004E-4</c:v>
                </c:pt>
                <c:pt idx="470">
                  <c:v>4.1693294000000005E-4</c:v>
                </c:pt>
                <c:pt idx="471">
                  <c:v>3.4973592000000001E-4</c:v>
                </c:pt>
                <c:pt idx="472">
                  <c:v>3.2275331999999997E-4</c:v>
                </c:pt>
                <c:pt idx="473">
                  <c:v>3.0407306E-4</c:v>
                </c:pt>
                <c:pt idx="474">
                  <c:v>2.5763187200000001E-4</c:v>
                </c:pt>
                <c:pt idx="475">
                  <c:v>1.7798133199999996E-4</c:v>
                </c:pt>
                <c:pt idx="476">
                  <c:v>7.4721011999999998E-5</c:v>
                </c:pt>
                <c:pt idx="477">
                  <c:v>-2.5685368000000002E-5</c:v>
                </c:pt>
                <c:pt idx="478">
                  <c:v>-8.2763928000000012E-5</c:v>
                </c:pt>
                <c:pt idx="479">
                  <c:v>-8.5358408000000015E-5</c:v>
                </c:pt>
                <c:pt idx="480">
                  <c:v>-6.3045876000000013E-5</c:v>
                </c:pt>
                <c:pt idx="481">
                  <c:v>-4.1771131999999998E-5</c:v>
                </c:pt>
                <c:pt idx="482">
                  <c:v>-4.7738431999999998E-5</c:v>
                </c:pt>
                <c:pt idx="483">
                  <c:v>-8.5358391999999997E-5</c:v>
                </c:pt>
                <c:pt idx="484">
                  <c:v>-1.2168110399999999E-4</c:v>
                </c:pt>
                <c:pt idx="485">
                  <c:v>-1.20643312E-4</c:v>
                </c:pt>
                <c:pt idx="486">
                  <c:v>-8.0688315999999995E-5</c:v>
                </c:pt>
                <c:pt idx="487">
                  <c:v>-1.7901896000000005E-5</c:v>
                </c:pt>
                <c:pt idx="488">
                  <c:v>4.5922303999999997E-5</c:v>
                </c:pt>
                <c:pt idx="489">
                  <c:v>9.7811903999999995E-5</c:v>
                </c:pt>
                <c:pt idx="490">
                  <c:v>1.5307431999999997E-4</c:v>
                </c:pt>
                <c:pt idx="491">
                  <c:v>2.3272486E-4</c:v>
                </c:pt>
                <c:pt idx="492">
                  <c:v>3.4221191999999999E-4</c:v>
                </c:pt>
                <c:pt idx="493">
                  <c:v>4.6830366000000001E-4</c:v>
                </c:pt>
                <c:pt idx="494">
                  <c:v>5.8246078000000006E-4</c:v>
                </c:pt>
                <c:pt idx="495">
                  <c:v>6.6029520000000005E-4</c:v>
                </c:pt>
                <c:pt idx="496">
                  <c:v>7.0699583999999998E-4</c:v>
                </c:pt>
                <c:pt idx="497">
                  <c:v>7.3579455999999983E-4</c:v>
                </c:pt>
                <c:pt idx="498">
                  <c:v>7.6070156000000006E-4</c:v>
                </c:pt>
                <c:pt idx="499">
                  <c:v>8.0376991999999998E-4</c:v>
                </c:pt>
                <c:pt idx="500">
                  <c:v>8.6837245999999996E-4</c:v>
                </c:pt>
                <c:pt idx="501">
                  <c:v>9.4620689999999998E-4</c:v>
                </c:pt>
                <c:pt idx="502">
                  <c:v>1.03986762E-3</c:v>
                </c:pt>
                <c:pt idx="503">
                  <c:v>1.1446845999999998E-3</c:v>
                </c:pt>
                <c:pt idx="504">
                  <c:v>1.2300429599999998E-3</c:v>
                </c:pt>
                <c:pt idx="505">
                  <c:v>1.2728518E-3</c:v>
                </c:pt>
                <c:pt idx="506">
                  <c:v>1.2565065999999999E-3</c:v>
                </c:pt>
                <c:pt idx="507">
                  <c:v>1.1701104199999999E-3</c:v>
                </c:pt>
                <c:pt idx="508">
                  <c:v>1.0331219E-3</c:v>
                </c:pt>
                <c:pt idx="509">
                  <c:v>8.8834996000000004E-4</c:v>
                </c:pt>
                <c:pt idx="510">
                  <c:v>7.6381499999999994E-4</c:v>
                </c:pt>
                <c:pt idx="511">
                  <c:v>6.7326758000000003E-4</c:v>
                </c:pt>
                <c:pt idx="512">
                  <c:v>6.2604806000000012E-4</c:v>
                </c:pt>
                <c:pt idx="513">
                  <c:v>6.0892447999999998E-4</c:v>
                </c:pt>
                <c:pt idx="514">
                  <c:v>6.0036268000000011E-4</c:v>
                </c:pt>
                <c:pt idx="515">
                  <c:v>5.9621152000000001E-4</c:v>
                </c:pt>
                <c:pt idx="516">
                  <c:v>5.9621152000000001E-4</c:v>
                </c:pt>
                <c:pt idx="517">
                  <c:v>6.0165992000000006E-4</c:v>
                </c:pt>
                <c:pt idx="518">
                  <c:v>6.1515122000000008E-4</c:v>
                </c:pt>
                <c:pt idx="519">
                  <c:v>6.4213382E-4</c:v>
                </c:pt>
                <c:pt idx="520">
                  <c:v>6.8727775999999992E-4</c:v>
                </c:pt>
                <c:pt idx="521">
                  <c:v>7.5188031999999993E-4</c:v>
                </c:pt>
                <c:pt idx="522">
                  <c:v>8.3801701999999985E-4</c:v>
                </c:pt>
                <c:pt idx="523">
                  <c:v>9.3505062000000011E-4</c:v>
                </c:pt>
                <c:pt idx="524">
                  <c:v>1.01106896E-3</c:v>
                </c:pt>
                <c:pt idx="525">
                  <c:v>1.0346787399999999E-3</c:v>
                </c:pt>
                <c:pt idx="526">
                  <c:v>1.0030260799999999E-3</c:v>
                </c:pt>
                <c:pt idx="527">
                  <c:v>9.2960234000000002E-4</c:v>
                </c:pt>
                <c:pt idx="528">
                  <c:v>8.5098956000000006E-4</c:v>
                </c:pt>
                <c:pt idx="529">
                  <c:v>8.0402939999999997E-4</c:v>
                </c:pt>
                <c:pt idx="530">
                  <c:v>7.8327355999999995E-4</c:v>
                </c:pt>
                <c:pt idx="531">
                  <c:v>7.5421538000000003E-4</c:v>
                </c:pt>
                <c:pt idx="532">
                  <c:v>6.8831558000000007E-4</c:v>
                </c:pt>
                <c:pt idx="533">
                  <c:v>5.7260176000000006E-4</c:v>
                </c:pt>
                <c:pt idx="534">
                  <c:v>4.2912699999999996E-4</c:v>
                </c:pt>
                <c:pt idx="535">
                  <c:v>3.1626711999999997E-4</c:v>
                </c:pt>
                <c:pt idx="536">
                  <c:v>2.7786881999999999E-4</c:v>
                </c:pt>
                <c:pt idx="537">
                  <c:v>3.1445098000000001E-4</c:v>
                </c:pt>
                <c:pt idx="538">
                  <c:v>4.0837116000000005E-4</c:v>
                </c:pt>
                <c:pt idx="539">
                  <c:v>5.1941491999999995E-4</c:v>
                </c:pt>
                <c:pt idx="540">
                  <c:v>6.0970282000000003E-4</c:v>
                </c:pt>
                <c:pt idx="541">
                  <c:v>6.7664039999999997E-4</c:v>
                </c:pt>
                <c:pt idx="542">
                  <c:v>7.3579456000000005E-4</c:v>
                </c:pt>
                <c:pt idx="543">
                  <c:v>7.9339202E-4</c:v>
                </c:pt>
                <c:pt idx="544">
                  <c:v>8.5280560000000009E-4</c:v>
                </c:pt>
                <c:pt idx="545">
                  <c:v>9.0677078000000002E-4</c:v>
                </c:pt>
                <c:pt idx="546">
                  <c:v>9.2519157999999997E-4</c:v>
                </c:pt>
                <c:pt idx="547">
                  <c:v>8.8393934000000009E-4</c:v>
                </c:pt>
                <c:pt idx="548">
                  <c:v>7.9131640000000005E-4</c:v>
                </c:pt>
                <c:pt idx="549">
                  <c:v>6.7897542000000001E-4</c:v>
                </c:pt>
                <c:pt idx="550">
                  <c:v>5.7338007999999997E-4</c:v>
                </c:pt>
                <c:pt idx="551">
                  <c:v>5.1215035999999992E-4</c:v>
                </c:pt>
                <c:pt idx="552">
                  <c:v>5.2174993999999999E-4</c:v>
                </c:pt>
                <c:pt idx="553">
                  <c:v>5.8012573999999999E-4</c:v>
                </c:pt>
                <c:pt idx="554">
                  <c:v>6.5121449999999996E-4</c:v>
                </c:pt>
                <c:pt idx="555">
                  <c:v>7.1192533999999991E-4</c:v>
                </c:pt>
                <c:pt idx="556">
                  <c:v>7.2385993999999991E-4</c:v>
                </c:pt>
                <c:pt idx="557">
                  <c:v>6.7975378000000009E-4</c:v>
                </c:pt>
                <c:pt idx="558">
                  <c:v>6.2449135999999999E-4</c:v>
                </c:pt>
                <c:pt idx="559">
                  <c:v>6.0010323999999996E-4</c:v>
                </c:pt>
                <c:pt idx="560">
                  <c:v>6.3486928E-4</c:v>
                </c:pt>
                <c:pt idx="561">
                  <c:v>7.3838902000000002E-4</c:v>
                </c:pt>
                <c:pt idx="562">
                  <c:v>8.725236599999998E-4</c:v>
                </c:pt>
                <c:pt idx="563">
                  <c:v>9.8227018000000008E-4</c:v>
                </c:pt>
                <c:pt idx="564">
                  <c:v>1.0320842E-3</c:v>
                </c:pt>
                <c:pt idx="565">
                  <c:v>1.00977166E-3</c:v>
                </c:pt>
                <c:pt idx="566">
                  <c:v>9.3582899999999978E-4</c:v>
                </c:pt>
                <c:pt idx="567">
                  <c:v>8.4787609999999994E-4</c:v>
                </c:pt>
                <c:pt idx="568">
                  <c:v>7.6874444E-4</c:v>
                </c:pt>
                <c:pt idx="569">
                  <c:v>7.1607650000000001E-4</c:v>
                </c:pt>
                <c:pt idx="570">
                  <c:v>6.9713680000000006E-4</c:v>
                </c:pt>
                <c:pt idx="571">
                  <c:v>7.0595804000000008E-4</c:v>
                </c:pt>
                <c:pt idx="572">
                  <c:v>7.3579456000000005E-4</c:v>
                </c:pt>
                <c:pt idx="573">
                  <c:v>7.7289561999999991E-4</c:v>
                </c:pt>
                <c:pt idx="574">
                  <c:v>7.9235421999999998E-4</c:v>
                </c:pt>
                <c:pt idx="575">
                  <c:v>7.7860347999999992E-4</c:v>
                </c:pt>
                <c:pt idx="576">
                  <c:v>7.4228075999999989E-4</c:v>
                </c:pt>
                <c:pt idx="577">
                  <c:v>7.0414190000000002E-4</c:v>
                </c:pt>
                <c:pt idx="578">
                  <c:v>6.7793766000000006E-4</c:v>
                </c:pt>
                <c:pt idx="579">
                  <c:v>6.7015421999999994E-4</c:v>
                </c:pt>
                <c:pt idx="580">
                  <c:v>6.7664041999999989E-4</c:v>
                </c:pt>
                <c:pt idx="581">
                  <c:v>6.7767819999999999E-4</c:v>
                </c:pt>
                <c:pt idx="582">
                  <c:v>6.5173340000000018E-4</c:v>
                </c:pt>
                <c:pt idx="583">
                  <c:v>6.0269772000000007E-4</c:v>
                </c:pt>
                <c:pt idx="584">
                  <c:v>5.4276521999999995E-4</c:v>
                </c:pt>
                <c:pt idx="585">
                  <c:v>4.8983781999999989E-4</c:v>
                </c:pt>
                <c:pt idx="586">
                  <c:v>4.6415247999999994E-4</c:v>
                </c:pt>
                <c:pt idx="587">
                  <c:v>4.6700642000000006E-4</c:v>
                </c:pt>
                <c:pt idx="588">
                  <c:v>4.8490833999999998E-4</c:v>
                </c:pt>
                <c:pt idx="589">
                  <c:v>4.9969688000000006E-4</c:v>
                </c:pt>
                <c:pt idx="590">
                  <c:v>4.9865909999999996E-4</c:v>
                </c:pt>
                <c:pt idx="591">
                  <c:v>4.8646504E-4</c:v>
                </c:pt>
                <c:pt idx="592">
                  <c:v>4.8257331999999994E-4</c:v>
                </c:pt>
                <c:pt idx="593">
                  <c:v>4.9969688000000006E-4</c:v>
                </c:pt>
                <c:pt idx="594">
                  <c:v>5.489920000000001E-4</c:v>
                </c:pt>
                <c:pt idx="595">
                  <c:v>6.2215632000000003E-4</c:v>
                </c:pt>
                <c:pt idx="596">
                  <c:v>6.8131045999999997E-4</c:v>
                </c:pt>
                <c:pt idx="597">
                  <c:v>7.046607800000001E-4</c:v>
                </c:pt>
              </c:numCache>
            </c:numRef>
          </c:val>
          <c:smooth val="0"/>
        </c:ser>
        <c:ser>
          <c:idx val="34"/>
          <c:order val="33"/>
          <c:marker>
            <c:symbol val="none"/>
          </c:marker>
          <c:val>
            <c:numRef>
              <c:f>Sheet1!$EM$2:$EM$599</c:f>
              <c:numCache>
                <c:formatCode>0.00E+00</c:formatCode>
                <c:ptCount val="598"/>
                <c:pt idx="0">
                  <c:v>7.1867100000000005E-4</c:v>
                </c:pt>
                <c:pt idx="1">
                  <c:v>6.4213379999999997E-4</c:v>
                </c:pt>
                <c:pt idx="2">
                  <c:v>6.5147395999999992E-4</c:v>
                </c:pt>
                <c:pt idx="3">
                  <c:v>6.4187437999999996E-4</c:v>
                </c:pt>
                <c:pt idx="4">
                  <c:v>6.4628500000000002E-4</c:v>
                </c:pt>
                <c:pt idx="5">
                  <c:v>6.3824211999999997E-4</c:v>
                </c:pt>
                <c:pt idx="6">
                  <c:v>5.9517374000000003E-4</c:v>
                </c:pt>
                <c:pt idx="7">
                  <c:v>5.3420346000000003E-4</c:v>
                </c:pt>
                <c:pt idx="8">
                  <c:v>4.7063870000000013E-4</c:v>
                </c:pt>
                <c:pt idx="9">
                  <c:v>4.2834867999999999E-4</c:v>
                </c:pt>
                <c:pt idx="10">
                  <c:v>4.4002384E-4</c:v>
                </c:pt>
                <c:pt idx="11">
                  <c:v>5.1111260000000008E-4</c:v>
                </c:pt>
                <c:pt idx="12">
                  <c:v>6.1592958000000005E-4</c:v>
                </c:pt>
                <c:pt idx="13">
                  <c:v>7.3034613999999997E-4</c:v>
                </c:pt>
                <c:pt idx="14">
                  <c:v>8.2634190000000006E-4</c:v>
                </c:pt>
                <c:pt idx="15">
                  <c:v>8.8575548000000004E-4</c:v>
                </c:pt>
                <c:pt idx="16">
                  <c:v>9.0910579999999995E-4</c:v>
                </c:pt>
                <c:pt idx="17">
                  <c:v>8.8990665999999995E-4</c:v>
                </c:pt>
                <c:pt idx="18">
                  <c:v>8.3749817999999982E-4</c:v>
                </c:pt>
                <c:pt idx="19">
                  <c:v>7.7523065999999998E-4</c:v>
                </c:pt>
                <c:pt idx="20">
                  <c:v>7.1581708E-4</c:v>
                </c:pt>
                <c:pt idx="21">
                  <c:v>6.7352706000000013E-4</c:v>
                </c:pt>
                <c:pt idx="22">
                  <c:v>6.8105104000000007E-4</c:v>
                </c:pt>
                <c:pt idx="23">
                  <c:v>7.370918000000001E-4</c:v>
                </c:pt>
                <c:pt idx="24">
                  <c:v>8.1752060000000006E-4</c:v>
                </c:pt>
                <c:pt idx="25">
                  <c:v>8.963927E-4</c:v>
                </c:pt>
                <c:pt idx="26">
                  <c:v>9.3816382000000008E-4</c:v>
                </c:pt>
                <c:pt idx="27">
                  <c:v>9.2337530000000004E-4</c:v>
                </c:pt>
                <c:pt idx="28">
                  <c:v>8.7693410000000004E-4</c:v>
                </c:pt>
                <c:pt idx="29">
                  <c:v>8.3412525999999995E-4</c:v>
                </c:pt>
                <c:pt idx="30">
                  <c:v>8.1362896000000012E-4</c:v>
                </c:pt>
                <c:pt idx="31">
                  <c:v>8.1155338000000012E-4</c:v>
                </c:pt>
                <c:pt idx="32">
                  <c:v>8.0039710000000003E-4</c:v>
                </c:pt>
                <c:pt idx="33">
                  <c:v>7.4746972000000001E-4</c:v>
                </c:pt>
                <c:pt idx="34">
                  <c:v>6.3876100000000006E-4</c:v>
                </c:pt>
                <c:pt idx="35">
                  <c:v>5.0047519999999997E-4</c:v>
                </c:pt>
                <c:pt idx="36">
                  <c:v>3.7645904000000005E-4</c:v>
                </c:pt>
                <c:pt idx="37">
                  <c:v>2.9421402000000003E-4</c:v>
                </c:pt>
                <c:pt idx="38">
                  <c:v>2.6048578E-4</c:v>
                </c:pt>
                <c:pt idx="39">
                  <c:v>2.7709046000000002E-4</c:v>
                </c:pt>
                <c:pt idx="40">
                  <c:v>3.2508833999999996E-4</c:v>
                </c:pt>
                <c:pt idx="41">
                  <c:v>3.8917200000000002E-4</c:v>
                </c:pt>
                <c:pt idx="42">
                  <c:v>4.6830366000000001E-4</c:v>
                </c:pt>
                <c:pt idx="43">
                  <c:v>5.4458136000000001E-4</c:v>
                </c:pt>
                <c:pt idx="44">
                  <c:v>5.8453634000000003E-4</c:v>
                </c:pt>
                <c:pt idx="45">
                  <c:v>5.7000726000000002E-4</c:v>
                </c:pt>
                <c:pt idx="46">
                  <c:v>5.0670195999999999E-4</c:v>
                </c:pt>
                <c:pt idx="47">
                  <c:v>4.1848961999999999E-4</c:v>
                </c:pt>
                <c:pt idx="48">
                  <c:v>3.5336817999999999E-4</c:v>
                </c:pt>
                <c:pt idx="49">
                  <c:v>3.5258984E-4</c:v>
                </c:pt>
                <c:pt idx="50">
                  <c:v>4.2497584000000002E-4</c:v>
                </c:pt>
                <c:pt idx="51">
                  <c:v>5.4873253999999992E-4</c:v>
                </c:pt>
                <c:pt idx="52">
                  <c:v>6.8909392000000001E-4</c:v>
                </c:pt>
                <c:pt idx="53">
                  <c:v>7.954676000000001E-4</c:v>
                </c:pt>
                <c:pt idx="54">
                  <c:v>8.3516313999999997E-4</c:v>
                </c:pt>
                <c:pt idx="55">
                  <c:v>8.0688330000000009E-4</c:v>
                </c:pt>
                <c:pt idx="56">
                  <c:v>7.2853000000000002E-4</c:v>
                </c:pt>
                <c:pt idx="57">
                  <c:v>6.2760472000000008E-4</c:v>
                </c:pt>
                <c:pt idx="58">
                  <c:v>5.378357199999999E-4</c:v>
                </c:pt>
                <c:pt idx="59">
                  <c:v>4.7349261999999996E-4</c:v>
                </c:pt>
                <c:pt idx="60">
                  <c:v>4.3405652000000003E-4</c:v>
                </c:pt>
                <c:pt idx="61">
                  <c:v>4.1978687999999996E-4</c:v>
                </c:pt>
                <c:pt idx="62">
                  <c:v>4.2134357999999998E-4</c:v>
                </c:pt>
                <c:pt idx="63">
                  <c:v>4.3924547999999998E-4</c:v>
                </c:pt>
                <c:pt idx="64">
                  <c:v>4.8387053999999997E-4</c:v>
                </c:pt>
                <c:pt idx="65">
                  <c:v>5.5703487999999993E-4</c:v>
                </c:pt>
                <c:pt idx="66">
                  <c:v>6.5225229999999997E-4</c:v>
                </c:pt>
                <c:pt idx="67">
                  <c:v>7.6122046000000007E-4</c:v>
                </c:pt>
                <c:pt idx="68">
                  <c:v>8.5747568000000001E-4</c:v>
                </c:pt>
                <c:pt idx="69">
                  <c:v>9.1144086000000005E-4</c:v>
                </c:pt>
                <c:pt idx="70">
                  <c:v>9.1585148E-4</c:v>
                </c:pt>
                <c:pt idx="71">
                  <c:v>8.7589648000000017E-4</c:v>
                </c:pt>
                <c:pt idx="72">
                  <c:v>8.1803958000000007E-4</c:v>
                </c:pt>
                <c:pt idx="73">
                  <c:v>7.8041961999999999E-4</c:v>
                </c:pt>
                <c:pt idx="74">
                  <c:v>7.8145742E-4</c:v>
                </c:pt>
                <c:pt idx="75">
                  <c:v>8.1440731999999987E-4</c:v>
                </c:pt>
                <c:pt idx="76">
                  <c:v>8.6058905999999991E-4</c:v>
                </c:pt>
                <c:pt idx="77">
                  <c:v>8.9535507999999992E-4</c:v>
                </c:pt>
                <c:pt idx="78">
                  <c:v>9.1247863999999992E-4</c:v>
                </c:pt>
                <c:pt idx="79">
                  <c:v>9.2908339999999996E-4</c:v>
                </c:pt>
                <c:pt idx="80">
                  <c:v>9.5580657999999998E-4</c:v>
                </c:pt>
                <c:pt idx="81">
                  <c:v>9.9653985999999988E-4</c:v>
                </c:pt>
                <c:pt idx="82">
                  <c:v>1.0380515399999999E-3</c:v>
                </c:pt>
                <c:pt idx="83">
                  <c:v>1.05491566E-3</c:v>
                </c:pt>
                <c:pt idx="84">
                  <c:v>1.0339002800000001E-3</c:v>
                </c:pt>
                <c:pt idx="85">
                  <c:v>9.8953461999999994E-4</c:v>
                </c:pt>
                <c:pt idx="86">
                  <c:v>9.4698519999999987E-4</c:v>
                </c:pt>
                <c:pt idx="87">
                  <c:v>9.3063998000000002E-4</c:v>
                </c:pt>
                <c:pt idx="88">
                  <c:v>9.428341200000001E-4</c:v>
                </c:pt>
                <c:pt idx="89">
                  <c:v>9.552876200000001E-4</c:v>
                </c:pt>
                <c:pt idx="90">
                  <c:v>9.4490969999999998E-4</c:v>
                </c:pt>
                <c:pt idx="91">
                  <c:v>9.0054410000000012E-4</c:v>
                </c:pt>
                <c:pt idx="92">
                  <c:v>8.1622349999999999E-4</c:v>
                </c:pt>
                <c:pt idx="93">
                  <c:v>6.9454230000000003E-4</c:v>
                </c:pt>
                <c:pt idx="94">
                  <c:v>5.6144547999999997E-4</c:v>
                </c:pt>
                <c:pt idx="95">
                  <c:v>4.3249982000000001E-4</c:v>
                </c:pt>
                <c:pt idx="96">
                  <c:v>3.1834270000000002E-4</c:v>
                </c:pt>
                <c:pt idx="97">
                  <c:v>2.4336222000000005E-4</c:v>
                </c:pt>
                <c:pt idx="98">
                  <c:v>2.2079024E-4</c:v>
                </c:pt>
                <c:pt idx="99">
                  <c:v>2.4180552000000003E-4</c:v>
                </c:pt>
                <c:pt idx="100">
                  <c:v>2.8279832000000003E-4</c:v>
                </c:pt>
                <c:pt idx="101">
                  <c:v>3.0744588E-4</c:v>
                </c:pt>
                <c:pt idx="102">
                  <c:v>2.72160956E-4</c:v>
                </c:pt>
                <c:pt idx="103">
                  <c:v>1.7772189600000001E-4</c:v>
                </c:pt>
                <c:pt idx="104">
                  <c:v>6.2008096000000016E-5</c:v>
                </c:pt>
                <c:pt idx="105">
                  <c:v>-1.3231832000000002E-5</c:v>
                </c:pt>
                <c:pt idx="106">
                  <c:v>1.5567080000000081E-6</c:v>
                </c:pt>
                <c:pt idx="107">
                  <c:v>1.2116223200000001E-4</c:v>
                </c:pt>
                <c:pt idx="108">
                  <c:v>3.1237541199999997E-4</c:v>
                </c:pt>
                <c:pt idx="109">
                  <c:v>5.0566417200000003E-4</c:v>
                </c:pt>
                <c:pt idx="110">
                  <c:v>6.3720431999999996E-4</c:v>
                </c:pt>
                <c:pt idx="111">
                  <c:v>6.8623998000000004E-4</c:v>
                </c:pt>
                <c:pt idx="112">
                  <c:v>6.7015422000000005E-4</c:v>
                </c:pt>
                <c:pt idx="113">
                  <c:v>6.2085910000000001E-4</c:v>
                </c:pt>
                <c:pt idx="114">
                  <c:v>5.8609306000000007E-4</c:v>
                </c:pt>
                <c:pt idx="115">
                  <c:v>5.8635250000000001E-4</c:v>
                </c:pt>
                <c:pt idx="116">
                  <c:v>6.0866504000000004E-4</c:v>
                </c:pt>
                <c:pt idx="117">
                  <c:v>6.4836058000000002E-4</c:v>
                </c:pt>
                <c:pt idx="118">
                  <c:v>7.1166587999999995E-4</c:v>
                </c:pt>
                <c:pt idx="119">
                  <c:v>7.9209477999999994E-4</c:v>
                </c:pt>
                <c:pt idx="120">
                  <c:v>8.9483615999999999E-4</c:v>
                </c:pt>
                <c:pt idx="121">
                  <c:v>1.0167768000000001E-3</c:v>
                </c:pt>
                <c:pt idx="122">
                  <c:v>1.1171831199999998E-3</c:v>
                </c:pt>
                <c:pt idx="123">
                  <c:v>1.1625865999999999E-3</c:v>
                </c:pt>
                <c:pt idx="124">
                  <c:v>1.1446846800000001E-3</c:v>
                </c:pt>
                <c:pt idx="125">
                  <c:v>1.04972674E-3</c:v>
                </c:pt>
                <c:pt idx="126">
                  <c:v>8.8990667999999987E-4</c:v>
                </c:pt>
                <c:pt idx="127">
                  <c:v>7.0102858000000009E-4</c:v>
                </c:pt>
                <c:pt idx="128">
                  <c:v>5.0514525999999997E-4</c:v>
                </c:pt>
                <c:pt idx="129">
                  <c:v>3.3442846799999998E-4</c:v>
                </c:pt>
                <c:pt idx="130">
                  <c:v>2.3220594800000004E-4</c:v>
                </c:pt>
                <c:pt idx="131">
                  <c:v>2.1404458800000002E-4</c:v>
                </c:pt>
                <c:pt idx="132">
                  <c:v>2.6567474799999997E-4</c:v>
                </c:pt>
                <c:pt idx="133">
                  <c:v>3.4117412799999995E-4</c:v>
                </c:pt>
                <c:pt idx="134">
                  <c:v>3.8216691999999998E-4</c:v>
                </c:pt>
                <c:pt idx="135">
                  <c:v>3.6634059999999998E-4</c:v>
                </c:pt>
                <c:pt idx="136">
                  <c:v>3.0225694799999999E-4</c:v>
                </c:pt>
                <c:pt idx="137">
                  <c:v>2.27795368E-4</c:v>
                </c:pt>
                <c:pt idx="138">
                  <c:v>2.0185054800000001E-4</c:v>
                </c:pt>
                <c:pt idx="139">
                  <c:v>2.39211048E-4</c:v>
                </c:pt>
                <c:pt idx="140">
                  <c:v>3.0822420799999999E-4</c:v>
                </c:pt>
                <c:pt idx="141">
                  <c:v>3.8528025999999993E-4</c:v>
                </c:pt>
                <c:pt idx="142">
                  <c:v>4.4443439999999993E-4</c:v>
                </c:pt>
                <c:pt idx="143">
                  <c:v>4.7660596000000008E-4</c:v>
                </c:pt>
                <c:pt idx="144">
                  <c:v>5.0047518000000005E-4</c:v>
                </c:pt>
                <c:pt idx="145">
                  <c:v>5.2382549999999996E-4</c:v>
                </c:pt>
                <c:pt idx="146">
                  <c:v>5.4094907999999999E-4</c:v>
                </c:pt>
                <c:pt idx="147">
                  <c:v>5.5781319999999995E-4</c:v>
                </c:pt>
                <c:pt idx="148">
                  <c:v>5.6793167999999992E-4</c:v>
                </c:pt>
                <c:pt idx="149">
                  <c:v>5.6248327999999998E-4</c:v>
                </c:pt>
                <c:pt idx="150">
                  <c:v>5.5184592000000004E-4</c:v>
                </c:pt>
                <c:pt idx="151">
                  <c:v>5.3861406000000006E-4</c:v>
                </c:pt>
                <c:pt idx="152">
                  <c:v>5.2719836000000007E-4</c:v>
                </c:pt>
                <c:pt idx="153">
                  <c:v>5.3083061999999995E-4</c:v>
                </c:pt>
                <c:pt idx="154">
                  <c:v>5.5469983999999997E-4</c:v>
                </c:pt>
                <c:pt idx="155">
                  <c:v>5.8920641999999994E-4</c:v>
                </c:pt>
                <c:pt idx="156">
                  <c:v>6.3045866000000005E-4</c:v>
                </c:pt>
                <c:pt idx="157">
                  <c:v>6.6392744E-4</c:v>
                </c:pt>
                <c:pt idx="158">
                  <c:v>6.6418689999999997E-4</c:v>
                </c:pt>
                <c:pt idx="159">
                  <c:v>6.2137797999999998E-4</c:v>
                </c:pt>
                <c:pt idx="160">
                  <c:v>5.4224634000000008E-4</c:v>
                </c:pt>
                <c:pt idx="161">
                  <c:v>4.3249983999999993E-4</c:v>
                </c:pt>
                <c:pt idx="162">
                  <c:v>3.1963995999999999E-4</c:v>
                </c:pt>
                <c:pt idx="163">
                  <c:v>2.4284333999999999E-4</c:v>
                </c:pt>
                <c:pt idx="164">
                  <c:v>2.1715798000000001E-4</c:v>
                </c:pt>
                <c:pt idx="165">
                  <c:v>2.4414058000000002E-4</c:v>
                </c:pt>
                <c:pt idx="166">
                  <c:v>3.1963994000000002E-4</c:v>
                </c:pt>
                <c:pt idx="167">
                  <c:v>4.096684E-4</c:v>
                </c:pt>
                <c:pt idx="168">
                  <c:v>4.8931894000000002E-4</c:v>
                </c:pt>
                <c:pt idx="169">
                  <c:v>5.5729431999999998E-4</c:v>
                </c:pt>
                <c:pt idx="170">
                  <c:v>6.0062213999999997E-4</c:v>
                </c:pt>
                <c:pt idx="171">
                  <c:v>6.1852406000000005E-4</c:v>
                </c:pt>
                <c:pt idx="172">
                  <c:v>6.2215634000000006E-4</c:v>
                </c:pt>
                <c:pt idx="173">
                  <c:v>6.1255675999999999E-4</c:v>
                </c:pt>
                <c:pt idx="174">
                  <c:v>5.9673042000000002E-4</c:v>
                </c:pt>
                <c:pt idx="175">
                  <c:v>5.858336E-4</c:v>
                </c:pt>
                <c:pt idx="176">
                  <c:v>5.7363953999999993E-4</c:v>
                </c:pt>
                <c:pt idx="177">
                  <c:v>5.6222382000000002E-4</c:v>
                </c:pt>
                <c:pt idx="178">
                  <c:v>5.5833210000000007E-4</c:v>
                </c:pt>
                <c:pt idx="179">
                  <c:v>5.6507775999999998E-4</c:v>
                </c:pt>
                <c:pt idx="180">
                  <c:v>5.9517372E-4</c:v>
                </c:pt>
                <c:pt idx="181">
                  <c:v>6.3927988000000004E-4</c:v>
                </c:pt>
                <c:pt idx="182">
                  <c:v>6.7067309999999992E-4</c:v>
                </c:pt>
                <c:pt idx="183">
                  <c:v>6.8623998000000004E-4</c:v>
                </c:pt>
                <c:pt idx="184">
                  <c:v>6.8208880000000002E-4</c:v>
                </c:pt>
                <c:pt idx="185">
                  <c:v>6.6029517999999991E-4</c:v>
                </c:pt>
                <c:pt idx="186">
                  <c:v>6.442094E-4</c:v>
                </c:pt>
                <c:pt idx="187">
                  <c:v>6.3201533999999993E-4</c:v>
                </c:pt>
                <c:pt idx="188">
                  <c:v>5.8739027999999999E-4</c:v>
                </c:pt>
                <c:pt idx="189">
                  <c:v>5.0306967999999997E-4</c:v>
                </c:pt>
                <c:pt idx="190">
                  <c:v>3.9903101999999997E-4</c:v>
                </c:pt>
                <c:pt idx="191">
                  <c:v>3.1211594E-4</c:v>
                </c:pt>
                <c:pt idx="192">
                  <c:v>2.9525181999999993E-4</c:v>
                </c:pt>
                <c:pt idx="193">
                  <c:v>3.6893506000000001E-4</c:v>
                </c:pt>
                <c:pt idx="194">
                  <c:v>4.9372955999999997E-4</c:v>
                </c:pt>
                <c:pt idx="195">
                  <c:v>6.1100005999999998E-4</c:v>
                </c:pt>
                <c:pt idx="196">
                  <c:v>6.7508371999999998E-4</c:v>
                </c:pt>
                <c:pt idx="197">
                  <c:v>6.6237076000000002E-4</c:v>
                </c:pt>
                <c:pt idx="198">
                  <c:v>5.910225599999999E-4</c:v>
                </c:pt>
                <c:pt idx="199">
                  <c:v>5.0151299999999998E-4</c:v>
                </c:pt>
                <c:pt idx="200">
                  <c:v>4.2549474000000003E-4</c:v>
                </c:pt>
                <c:pt idx="201">
                  <c:v>3.8891256000000003E-4</c:v>
                </c:pt>
                <c:pt idx="202">
                  <c:v>4.096684E-4</c:v>
                </c:pt>
                <c:pt idx="203">
                  <c:v>4.8568666E-4</c:v>
                </c:pt>
                <c:pt idx="204">
                  <c:v>6.0114102000000005E-4</c:v>
                </c:pt>
                <c:pt idx="205">
                  <c:v>7.4124302000000007E-4</c:v>
                </c:pt>
                <c:pt idx="206">
                  <c:v>8.7823157999999989E-4</c:v>
                </c:pt>
                <c:pt idx="207">
                  <c:v>9.7526510000000015E-4</c:v>
                </c:pt>
                <c:pt idx="208">
                  <c:v>1.0188523600000001E-3</c:v>
                </c:pt>
                <c:pt idx="209">
                  <c:v>1.025598E-3</c:v>
                </c:pt>
                <c:pt idx="210">
                  <c:v>1.0082149000000002E-3</c:v>
                </c:pt>
                <c:pt idx="211">
                  <c:v>9.9057243999999987E-4</c:v>
                </c:pt>
                <c:pt idx="212">
                  <c:v>1.00120984E-3</c:v>
                </c:pt>
                <c:pt idx="213">
                  <c:v>1.02897084E-3</c:v>
                </c:pt>
                <c:pt idx="214">
                  <c:v>1.0486888400000002E-3</c:v>
                </c:pt>
                <c:pt idx="215">
                  <c:v>1.0515427599999999E-3</c:v>
                </c:pt>
                <c:pt idx="216">
                  <c:v>1.0123661E-3</c:v>
                </c:pt>
                <c:pt idx="217">
                  <c:v>9.2674826000000018E-4</c:v>
                </c:pt>
                <c:pt idx="218">
                  <c:v>8.2426623999999995E-4</c:v>
                </c:pt>
                <c:pt idx="219">
                  <c:v>7.3008666000000009E-4</c:v>
                </c:pt>
                <c:pt idx="220">
                  <c:v>6.6340854000000011E-4</c:v>
                </c:pt>
                <c:pt idx="221">
                  <c:v>6.3019919999999998E-4</c:v>
                </c:pt>
                <c:pt idx="222">
                  <c:v>6.0866502000000012E-4</c:v>
                </c:pt>
                <c:pt idx="223">
                  <c:v>5.7830962000000007E-4</c:v>
                </c:pt>
                <c:pt idx="224">
                  <c:v>5.3446291999999999E-4</c:v>
                </c:pt>
                <c:pt idx="225">
                  <c:v>4.7011980000000013E-4</c:v>
                </c:pt>
                <c:pt idx="226">
                  <c:v>4.0863062000000007E-4</c:v>
                </c:pt>
                <c:pt idx="227">
                  <c:v>3.8528030000000005E-4</c:v>
                </c:pt>
                <c:pt idx="228">
                  <c:v>4.0655502000000004E-4</c:v>
                </c:pt>
                <c:pt idx="229">
                  <c:v>4.5766627999999998E-4</c:v>
                </c:pt>
                <c:pt idx="230">
                  <c:v>5.1604207999999987E-4</c:v>
                </c:pt>
                <c:pt idx="231">
                  <c:v>5.5495927999999991E-4</c:v>
                </c:pt>
                <c:pt idx="232">
                  <c:v>5.5677541999999997E-4</c:v>
                </c:pt>
                <c:pt idx="233">
                  <c:v>5.3420346000000003E-4</c:v>
                </c:pt>
                <c:pt idx="234">
                  <c:v>5.0566417999999989E-4</c:v>
                </c:pt>
                <c:pt idx="235">
                  <c:v>4.8931896000000005E-4</c:v>
                </c:pt>
                <c:pt idx="236">
                  <c:v>4.9372958E-4</c:v>
                </c:pt>
                <c:pt idx="237">
                  <c:v>5.1526375999999996E-4</c:v>
                </c:pt>
                <c:pt idx="238">
                  <c:v>5.3965186000000007E-4</c:v>
                </c:pt>
                <c:pt idx="239">
                  <c:v>5.5444038000000001E-4</c:v>
                </c:pt>
                <c:pt idx="240">
                  <c:v>5.4977032000000001E-4</c:v>
                </c:pt>
                <c:pt idx="241">
                  <c:v>5.2382551999999999E-4</c:v>
                </c:pt>
                <c:pt idx="242">
                  <c:v>4.9139451999999991E-4</c:v>
                </c:pt>
                <c:pt idx="243">
                  <c:v>4.7219538000000001E-4</c:v>
                </c:pt>
                <c:pt idx="244">
                  <c:v>4.7582765999999997E-4</c:v>
                </c:pt>
                <c:pt idx="245">
                  <c:v>4.9191343999999994E-4</c:v>
                </c:pt>
                <c:pt idx="246">
                  <c:v>4.994374399999999E-4</c:v>
                </c:pt>
                <c:pt idx="247">
                  <c:v>4.7427097999999998E-4</c:v>
                </c:pt>
                <c:pt idx="248">
                  <c:v>4.1407903999999993E-4</c:v>
                </c:pt>
                <c:pt idx="249">
                  <c:v>3.4791979999999998E-4</c:v>
                </c:pt>
                <c:pt idx="250">
                  <c:v>3.1133762000000003E-4</c:v>
                </c:pt>
                <c:pt idx="251">
                  <c:v>3.1496987999999997E-4</c:v>
                </c:pt>
                <c:pt idx="252">
                  <c:v>3.5181149999999995E-4</c:v>
                </c:pt>
                <c:pt idx="253">
                  <c:v>3.9280427999999998E-4</c:v>
                </c:pt>
                <c:pt idx="254">
                  <c:v>4.0006881999999998E-4</c:v>
                </c:pt>
                <c:pt idx="255">
                  <c:v>3.7438348000000003E-4</c:v>
                </c:pt>
                <c:pt idx="256">
                  <c:v>3.3987690000000001E-4</c:v>
                </c:pt>
                <c:pt idx="257">
                  <c:v>3.1808325999999997E-4</c:v>
                </c:pt>
                <c:pt idx="258">
                  <c:v>3.39358E-4</c:v>
                </c:pt>
                <c:pt idx="259">
                  <c:v>4.1304124000000002E-4</c:v>
                </c:pt>
                <c:pt idx="260">
                  <c:v>5.1656097999999999E-4</c:v>
                </c:pt>
                <c:pt idx="261">
                  <c:v>6.343503800000001E-4</c:v>
                </c:pt>
                <c:pt idx="262">
                  <c:v>7.5136144000000006E-4</c:v>
                </c:pt>
                <c:pt idx="263">
                  <c:v>8.4735720000000004E-4</c:v>
                </c:pt>
                <c:pt idx="264">
                  <c:v>9.3297495999999989E-4</c:v>
                </c:pt>
                <c:pt idx="265">
                  <c:v>1.0294896599999999E-3</c:v>
                </c:pt>
                <c:pt idx="266">
                  <c:v>1.1573975999999999E-3</c:v>
                </c:pt>
                <c:pt idx="267">
                  <c:v>1.3442002399999999E-3</c:v>
                </c:pt>
                <c:pt idx="268">
                  <c:v>1.5953460000000003E-3</c:v>
                </c:pt>
                <c:pt idx="269">
                  <c:v>1.8913762E-3</c:v>
                </c:pt>
                <c:pt idx="270">
                  <c:v>2.1996004E-3</c:v>
                </c:pt>
                <c:pt idx="271">
                  <c:v>2.4787664E-3</c:v>
                </c:pt>
                <c:pt idx="272">
                  <c:v>2.7042265999999999E-3</c:v>
                </c:pt>
                <c:pt idx="273">
                  <c:v>2.8863589999999998E-3</c:v>
                </c:pt>
                <c:pt idx="274">
                  <c:v>3.0555192000000001E-3</c:v>
                </c:pt>
                <c:pt idx="275">
                  <c:v>3.2558130000000006E-3</c:v>
                </c:pt>
                <c:pt idx="276">
                  <c:v>3.5246012000000001E-3</c:v>
                </c:pt>
                <c:pt idx="277">
                  <c:v>3.8603269999999993E-3</c:v>
                </c:pt>
                <c:pt idx="278">
                  <c:v>4.2414561999999994E-3</c:v>
                </c:pt>
                <c:pt idx="279">
                  <c:v>4.6337416000000005E-3</c:v>
                </c:pt>
                <c:pt idx="280">
                  <c:v>5.0018984000000004E-3</c:v>
                </c:pt>
                <c:pt idx="281">
                  <c:v>5.3254299999999999E-3</c:v>
                </c:pt>
                <c:pt idx="282">
                  <c:v>5.5991475999999998E-3</c:v>
                </c:pt>
                <c:pt idx="283">
                  <c:v>5.8157866000000001E-3</c:v>
                </c:pt>
                <c:pt idx="284">
                  <c:v>5.9818331999999998E-3</c:v>
                </c:pt>
                <c:pt idx="285">
                  <c:v>6.1074060000000001E-3</c:v>
                </c:pt>
                <c:pt idx="286">
                  <c:v>6.1984722000000001E-3</c:v>
                </c:pt>
                <c:pt idx="287">
                  <c:v>6.2739715999999999E-3</c:v>
                </c:pt>
                <c:pt idx="288">
                  <c:v>6.3518059999999998E-3</c:v>
                </c:pt>
                <c:pt idx="289">
                  <c:v>6.4262675999999987E-3</c:v>
                </c:pt>
                <c:pt idx="290">
                  <c:v>6.4887946000000002E-3</c:v>
                </c:pt>
                <c:pt idx="291">
                  <c:v>6.5427598000000007E-3</c:v>
                </c:pt>
                <c:pt idx="292">
                  <c:v>6.5832336000000002E-3</c:v>
                </c:pt>
                <c:pt idx="293">
                  <c:v>6.6060649999999995E-3</c:v>
                </c:pt>
                <c:pt idx="294">
                  <c:v>6.6216319999999997E-3</c:v>
                </c:pt>
                <c:pt idx="295">
                  <c:v>6.6366800000000007E-3</c:v>
                </c:pt>
                <c:pt idx="296">
                  <c:v>6.6400527999999999E-3</c:v>
                </c:pt>
                <c:pt idx="297">
                  <c:v>6.6174808000000005E-3</c:v>
                </c:pt>
                <c:pt idx="298">
                  <c:v>6.5419814000000007E-3</c:v>
                </c:pt>
                <c:pt idx="299">
                  <c:v>6.3769724E-3</c:v>
                </c:pt>
                <c:pt idx="300">
                  <c:v>6.1068870000000009E-3</c:v>
                </c:pt>
                <c:pt idx="301">
                  <c:v>5.7522216000000011E-3</c:v>
                </c:pt>
                <c:pt idx="302">
                  <c:v>5.3518934000000001E-3</c:v>
                </c:pt>
                <c:pt idx="303">
                  <c:v>4.9539001999999999E-3</c:v>
                </c:pt>
                <c:pt idx="304">
                  <c:v>4.5924891999999991E-3</c:v>
                </c:pt>
                <c:pt idx="305">
                  <c:v>4.2692170000000005E-3</c:v>
                </c:pt>
                <c:pt idx="306">
                  <c:v>3.9703330000000004E-3</c:v>
                </c:pt>
                <c:pt idx="307">
                  <c:v>3.6864967999999999E-3</c:v>
                </c:pt>
                <c:pt idx="308">
                  <c:v>3.4187464E-3</c:v>
                </c:pt>
                <c:pt idx="309">
                  <c:v>3.1761624000000003E-3</c:v>
                </c:pt>
                <c:pt idx="310">
                  <c:v>2.9776845999999997E-3</c:v>
                </c:pt>
                <c:pt idx="311">
                  <c:v>2.8336907999999997E-3</c:v>
                </c:pt>
                <c:pt idx="312">
                  <c:v>2.7384734000000001E-3</c:v>
                </c:pt>
                <c:pt idx="313">
                  <c:v>2.685546E-3</c:v>
                </c:pt>
                <c:pt idx="314">
                  <c:v>2.6655685999999999E-3</c:v>
                </c:pt>
                <c:pt idx="315">
                  <c:v>2.6546718000000002E-3</c:v>
                </c:pt>
                <c:pt idx="316">
                  <c:v>2.6219814000000004E-3</c:v>
                </c:pt>
                <c:pt idx="317">
                  <c:v>2.5428498000000001E-3</c:v>
                </c:pt>
                <c:pt idx="318">
                  <c:v>2.4092341999999997E-3</c:v>
                </c:pt>
                <c:pt idx="319">
                  <c:v>2.2447439999999999E-3</c:v>
                </c:pt>
                <c:pt idx="320">
                  <c:v>2.0846645999999997E-3</c:v>
                </c:pt>
                <c:pt idx="321">
                  <c:v>1.9432654000000001E-3</c:v>
                </c:pt>
                <c:pt idx="322">
                  <c:v>1.8231409999999999E-3</c:v>
                </c:pt>
                <c:pt idx="323">
                  <c:v>1.7193618E-3</c:v>
                </c:pt>
                <c:pt idx="324">
                  <c:v>1.6207716E-3</c:v>
                </c:pt>
                <c:pt idx="325">
                  <c:v>1.5387859999999999E-3</c:v>
                </c:pt>
                <c:pt idx="326">
                  <c:v>1.5068740000000001E-3</c:v>
                </c:pt>
                <c:pt idx="327">
                  <c:v>1.5457912E-3</c:v>
                </c:pt>
                <c:pt idx="328">
                  <c:v>1.6500892000000001E-3</c:v>
                </c:pt>
                <c:pt idx="329">
                  <c:v>1.7912289999999997E-3</c:v>
                </c:pt>
                <c:pt idx="330">
                  <c:v>1.9077211999999999E-3</c:v>
                </c:pt>
                <c:pt idx="331">
                  <c:v>1.9419682000000001E-3</c:v>
                </c:pt>
                <c:pt idx="332">
                  <c:v>1.8729549999999997E-3</c:v>
                </c:pt>
                <c:pt idx="333">
                  <c:v>1.7183239999999998E-3</c:v>
                </c:pt>
                <c:pt idx="334">
                  <c:v>1.5229595999999999E-3</c:v>
                </c:pt>
                <c:pt idx="335">
                  <c:v>1.3434216E-3</c:v>
                </c:pt>
                <c:pt idx="336">
                  <c:v>1.2191459999999999E-3</c:v>
                </c:pt>
                <c:pt idx="337">
                  <c:v>1.1607702000000001E-3</c:v>
                </c:pt>
                <c:pt idx="338">
                  <c:v>1.154284E-3</c:v>
                </c:pt>
                <c:pt idx="339">
                  <c:v>1.1638835999999999E-3</c:v>
                </c:pt>
                <c:pt idx="340">
                  <c:v>1.1636242000000001E-3</c:v>
                </c:pt>
                <c:pt idx="341">
                  <c:v>1.147279E-3</c:v>
                </c:pt>
                <c:pt idx="342">
                  <c:v>1.1151074000000001E-3</c:v>
                </c:pt>
                <c:pt idx="343">
                  <c:v>1.0837142E-3</c:v>
                </c:pt>
                <c:pt idx="344">
                  <c:v>1.081898E-3</c:v>
                </c:pt>
                <c:pt idx="345">
                  <c:v>1.1049888000000002E-3</c:v>
                </c:pt>
                <c:pt idx="346">
                  <c:v>1.1350848E-3</c:v>
                </c:pt>
                <c:pt idx="347">
                  <c:v>1.1573974E-3</c:v>
                </c:pt>
                <c:pt idx="348">
                  <c:v>1.1327498799999999E-3</c:v>
                </c:pt>
                <c:pt idx="349">
                  <c:v>1.03390026E-3</c:v>
                </c:pt>
                <c:pt idx="350">
                  <c:v>8.7641531999999999E-4</c:v>
                </c:pt>
                <c:pt idx="351">
                  <c:v>6.7975375999999995E-4</c:v>
                </c:pt>
                <c:pt idx="352">
                  <c:v>4.7556819999999996E-4</c:v>
                </c:pt>
                <c:pt idx="353">
                  <c:v>3.0640810399999995E-4</c:v>
                </c:pt>
                <c:pt idx="354">
                  <c:v>1.9276986399999999E-4</c:v>
                </c:pt>
                <c:pt idx="355">
                  <c:v>1.4010192399999997E-4</c:v>
                </c:pt>
                <c:pt idx="356">
                  <c:v>1.3932358400000001E-4</c:v>
                </c:pt>
                <c:pt idx="357">
                  <c:v>1.5852272399999998E-4</c:v>
                </c:pt>
                <c:pt idx="358">
                  <c:v>1.7201401999999998E-4</c:v>
                </c:pt>
                <c:pt idx="359">
                  <c:v>1.6682506400000002E-4</c:v>
                </c:pt>
                <c:pt idx="360">
                  <c:v>1.5022039199999999E-4</c:v>
                </c:pt>
                <c:pt idx="361">
                  <c:v>1.6864119199999999E-4</c:v>
                </c:pt>
                <c:pt idx="362">
                  <c:v>2.5711297200000001E-4</c:v>
                </c:pt>
                <c:pt idx="363">
                  <c:v>4.1797073199999999E-4</c:v>
                </c:pt>
                <c:pt idx="364">
                  <c:v>6.2916134800000006E-4</c:v>
                </c:pt>
                <c:pt idx="365">
                  <c:v>8.4138989999999988E-4</c:v>
                </c:pt>
                <c:pt idx="366">
                  <c:v>9.9135080000000006E-4</c:v>
                </c:pt>
                <c:pt idx="367">
                  <c:v>1.0541372199999999E-3</c:v>
                </c:pt>
                <c:pt idx="368">
                  <c:v>1.0328624799999999E-3</c:v>
                </c:pt>
                <c:pt idx="369">
                  <c:v>9.4854194000000005E-4</c:v>
                </c:pt>
                <c:pt idx="370">
                  <c:v>8.3594142000000004E-4</c:v>
                </c:pt>
                <c:pt idx="371">
                  <c:v>7.2567607999999997E-4</c:v>
                </c:pt>
                <c:pt idx="372">
                  <c:v>6.2993976000000004E-4</c:v>
                </c:pt>
                <c:pt idx="373">
                  <c:v>5.5755378000000005E-4</c:v>
                </c:pt>
                <c:pt idx="374">
                  <c:v>5.124098200000001E-4</c:v>
                </c:pt>
                <c:pt idx="375">
                  <c:v>4.9839964E-4</c:v>
                </c:pt>
                <c:pt idx="376">
                  <c:v>5.1604210000000001E-4</c:v>
                </c:pt>
                <c:pt idx="377">
                  <c:v>5.5314315999999998E-4</c:v>
                </c:pt>
                <c:pt idx="378">
                  <c:v>6.0088158000000001E-4</c:v>
                </c:pt>
                <c:pt idx="379">
                  <c:v>6.5588456000000006E-4</c:v>
                </c:pt>
                <c:pt idx="380">
                  <c:v>6.9765568000000003E-4</c:v>
                </c:pt>
                <c:pt idx="381">
                  <c:v>7.0595801999999994E-4</c:v>
                </c:pt>
                <c:pt idx="382">
                  <c:v>6.8208880000000002E-4</c:v>
                </c:pt>
                <c:pt idx="383">
                  <c:v>6.3357203999999995E-4</c:v>
                </c:pt>
                <c:pt idx="384">
                  <c:v>5.7882851999999996E-4</c:v>
                </c:pt>
                <c:pt idx="385">
                  <c:v>5.4795420000000009E-4</c:v>
                </c:pt>
                <c:pt idx="386">
                  <c:v>5.5236480000000001E-4</c:v>
                </c:pt>
                <c:pt idx="387">
                  <c:v>5.8479579999999999E-4</c:v>
                </c:pt>
                <c:pt idx="388">
                  <c:v>6.2812359999999995E-4</c:v>
                </c:pt>
                <c:pt idx="389">
                  <c:v>6.5069557999999992E-4</c:v>
                </c:pt>
                <c:pt idx="390">
                  <c:v>6.4135545999999993E-4</c:v>
                </c:pt>
                <c:pt idx="391">
                  <c:v>6.1437287999999992E-4</c:v>
                </c:pt>
                <c:pt idx="392">
                  <c:v>5.8012576000000002E-4</c:v>
                </c:pt>
                <c:pt idx="393">
                  <c:v>5.5132703999999995E-4</c:v>
                </c:pt>
                <c:pt idx="394">
                  <c:v>5.3576016000000005E-4</c:v>
                </c:pt>
                <c:pt idx="395">
                  <c:v>5.0514530000000002E-4</c:v>
                </c:pt>
                <c:pt idx="396">
                  <c:v>4.4599114000000006E-4</c:v>
                </c:pt>
                <c:pt idx="397">
                  <c:v>3.8346415999999998E-4</c:v>
                </c:pt>
                <c:pt idx="398">
                  <c:v>3.3883909999999999E-4</c:v>
                </c:pt>
                <c:pt idx="399">
                  <c:v>3.4169301999999998E-4</c:v>
                </c:pt>
                <c:pt idx="400">
                  <c:v>4.1485736E-4</c:v>
                </c:pt>
                <c:pt idx="401">
                  <c:v>5.3031173999999997E-4</c:v>
                </c:pt>
                <c:pt idx="402">
                  <c:v>6.3720431999999996E-4</c:v>
                </c:pt>
                <c:pt idx="403">
                  <c:v>7.0803362000000007E-4</c:v>
                </c:pt>
                <c:pt idx="404">
                  <c:v>7.2178436000000002E-4</c:v>
                </c:pt>
                <c:pt idx="405">
                  <c:v>6.8468327999999992E-4</c:v>
                </c:pt>
                <c:pt idx="406">
                  <c:v>6.3305311999999991E-4</c:v>
                </c:pt>
                <c:pt idx="407">
                  <c:v>5.9180088000000003E-4</c:v>
                </c:pt>
                <c:pt idx="408">
                  <c:v>5.5418091999999994E-4</c:v>
                </c:pt>
                <c:pt idx="409">
                  <c:v>5.0073464000000001E-4</c:v>
                </c:pt>
                <c:pt idx="410">
                  <c:v>4.0655501999999993E-4</c:v>
                </c:pt>
                <c:pt idx="411">
                  <c:v>2.5425904000000006E-4</c:v>
                </c:pt>
                <c:pt idx="412">
                  <c:v>5.3705739999999979E-5</c:v>
                </c:pt>
                <c:pt idx="413">
                  <c:v>-1.5956052000000003E-4</c:v>
                </c:pt>
                <c:pt idx="414">
                  <c:v>-3.3027732000000005E-4</c:v>
                </c:pt>
                <c:pt idx="415">
                  <c:v>-4.0577668000000005E-4</c:v>
                </c:pt>
                <c:pt idx="416">
                  <c:v>-3.6192996800000002E-4</c:v>
                </c:pt>
                <c:pt idx="417">
                  <c:v>-2.2079024800000004E-4</c:v>
                </c:pt>
                <c:pt idx="418">
                  <c:v>-3.7101048000000007E-5</c:v>
                </c:pt>
                <c:pt idx="419">
                  <c:v>1.22718932E-4</c:v>
                </c:pt>
                <c:pt idx="420">
                  <c:v>2.15601312E-4</c:v>
                </c:pt>
                <c:pt idx="421">
                  <c:v>2.3531935999999997E-4</c:v>
                </c:pt>
                <c:pt idx="422">
                  <c:v>2.0937456E-4</c:v>
                </c:pt>
                <c:pt idx="423">
                  <c:v>1.8005692000000001E-4</c:v>
                </c:pt>
                <c:pt idx="424">
                  <c:v>1.7460850000000001E-4</c:v>
                </c:pt>
                <c:pt idx="425">
                  <c:v>1.9276986E-4</c:v>
                </c:pt>
                <c:pt idx="426">
                  <c:v>2.2701700000000001E-4</c:v>
                </c:pt>
                <c:pt idx="427">
                  <c:v>2.6567474E-4</c:v>
                </c:pt>
                <c:pt idx="428">
                  <c:v>2.9940297999999998E-4</c:v>
                </c:pt>
                <c:pt idx="429">
                  <c:v>3.3598515999999992E-4</c:v>
                </c:pt>
                <c:pt idx="430">
                  <c:v>3.8969090000000003E-4</c:v>
                </c:pt>
                <c:pt idx="431">
                  <c:v>4.6233634000000004E-4</c:v>
                </c:pt>
                <c:pt idx="432">
                  <c:v>5.4873254000000003E-4</c:v>
                </c:pt>
                <c:pt idx="433">
                  <c:v>6.4005824000000001E-4</c:v>
                </c:pt>
                <c:pt idx="434">
                  <c:v>7.1633596000000009E-4</c:v>
                </c:pt>
                <c:pt idx="435">
                  <c:v>7.5888542000000011E-4</c:v>
                </c:pt>
                <c:pt idx="436">
                  <c:v>7.5499369999999994E-4</c:v>
                </c:pt>
                <c:pt idx="437">
                  <c:v>7.0517968E-4</c:v>
                </c:pt>
                <c:pt idx="438">
                  <c:v>6.2085907999999998E-4</c:v>
                </c:pt>
                <c:pt idx="439">
                  <c:v>5.1915545999999999E-4</c:v>
                </c:pt>
                <c:pt idx="440">
                  <c:v>4.1926798000000006E-4</c:v>
                </c:pt>
                <c:pt idx="441">
                  <c:v>3.3728239999999997E-4</c:v>
                </c:pt>
                <c:pt idx="442">
                  <c:v>2.7683100000000001E-4</c:v>
                </c:pt>
                <c:pt idx="443">
                  <c:v>2.3064926E-4</c:v>
                </c:pt>
                <c:pt idx="444">
                  <c:v>2.0081274E-4</c:v>
                </c:pt>
                <c:pt idx="445">
                  <c:v>1.940671E-4</c:v>
                </c:pt>
                <c:pt idx="446">
                  <c:v>2.1975245999999998E-4</c:v>
                </c:pt>
                <c:pt idx="447">
                  <c:v>2.8591172000000002E-4</c:v>
                </c:pt>
                <c:pt idx="448">
                  <c:v>3.8009133999999999E-4</c:v>
                </c:pt>
                <c:pt idx="449">
                  <c:v>4.6493083999999996E-4</c:v>
                </c:pt>
                <c:pt idx="450">
                  <c:v>5.1163147999999995E-4</c:v>
                </c:pt>
                <c:pt idx="451">
                  <c:v>5.1941492000000006E-4</c:v>
                </c:pt>
                <c:pt idx="452">
                  <c:v>5.0514528E-4</c:v>
                </c:pt>
                <c:pt idx="453">
                  <c:v>5.025508000000001E-4</c:v>
                </c:pt>
                <c:pt idx="454">
                  <c:v>5.4043020000000002E-4</c:v>
                </c:pt>
                <c:pt idx="455">
                  <c:v>6.1333508000000012E-4</c:v>
                </c:pt>
                <c:pt idx="456">
                  <c:v>6.9142893999999994E-4</c:v>
                </c:pt>
                <c:pt idx="457">
                  <c:v>7.4746969999999998E-4</c:v>
                </c:pt>
                <c:pt idx="458">
                  <c:v>7.6070155999999995E-4</c:v>
                </c:pt>
                <c:pt idx="459">
                  <c:v>7.3890792000000003E-4</c:v>
                </c:pt>
                <c:pt idx="460">
                  <c:v>7.0777416E-4</c:v>
                </c:pt>
                <c:pt idx="461">
                  <c:v>6.8234823999999996E-4</c:v>
                </c:pt>
                <c:pt idx="462">
                  <c:v>6.7015417999999999E-4</c:v>
                </c:pt>
                <c:pt idx="463">
                  <c:v>6.8027263999999993E-4</c:v>
                </c:pt>
                <c:pt idx="464">
                  <c:v>7.0102848000000006E-4</c:v>
                </c:pt>
                <c:pt idx="465">
                  <c:v>7.1529812000000002E-4</c:v>
                </c:pt>
                <c:pt idx="466">
                  <c:v>7.2048708000000002E-4</c:v>
                </c:pt>
                <c:pt idx="467">
                  <c:v>7.1789260000000002E-4</c:v>
                </c:pt>
                <c:pt idx="468">
                  <c:v>7.1711425999999997E-4</c:v>
                </c:pt>
                <c:pt idx="469">
                  <c:v>7.4046457999999999E-4</c:v>
                </c:pt>
                <c:pt idx="470">
                  <c:v>7.9702415999999992E-4</c:v>
                </c:pt>
                <c:pt idx="471">
                  <c:v>8.6110781999999982E-4</c:v>
                </c:pt>
                <c:pt idx="472">
                  <c:v>8.9379828000000008E-4</c:v>
                </c:pt>
                <c:pt idx="473">
                  <c:v>8.6603734000000011E-4</c:v>
                </c:pt>
                <c:pt idx="474">
                  <c:v>7.6952269999999994E-4</c:v>
                </c:pt>
                <c:pt idx="475">
                  <c:v>6.4083657999999995E-4</c:v>
                </c:pt>
                <c:pt idx="476">
                  <c:v>5.4224633999999997E-4</c:v>
                </c:pt>
                <c:pt idx="477">
                  <c:v>5.0748030000000003E-4</c:v>
                </c:pt>
                <c:pt idx="478">
                  <c:v>5.3238732000000007E-4</c:v>
                </c:pt>
                <c:pt idx="479">
                  <c:v>5.8375802000000001E-4</c:v>
                </c:pt>
                <c:pt idx="480">
                  <c:v>6.1022171999999993E-4</c:v>
                </c:pt>
                <c:pt idx="481">
                  <c:v>5.8246078000000006E-4</c:v>
                </c:pt>
                <c:pt idx="482">
                  <c:v>5.2045270000000005E-4</c:v>
                </c:pt>
                <c:pt idx="483">
                  <c:v>4.5948241999999999E-4</c:v>
                </c:pt>
                <c:pt idx="484">
                  <c:v>4.2860809999999995E-4</c:v>
                </c:pt>
                <c:pt idx="485">
                  <c:v>4.3431596000000002E-4</c:v>
                </c:pt>
                <c:pt idx="486">
                  <c:v>4.5792574000000006E-4</c:v>
                </c:pt>
                <c:pt idx="487">
                  <c:v>4.8101662000000003E-4</c:v>
                </c:pt>
                <c:pt idx="488">
                  <c:v>4.8361110000000004E-4</c:v>
                </c:pt>
                <c:pt idx="489">
                  <c:v>4.5403401999999994E-4</c:v>
                </c:pt>
                <c:pt idx="490">
                  <c:v>4.0214442000000001E-4</c:v>
                </c:pt>
                <c:pt idx="491">
                  <c:v>3.3909854000000004E-4</c:v>
                </c:pt>
                <c:pt idx="492">
                  <c:v>2.5996689599999998E-4</c:v>
                </c:pt>
                <c:pt idx="493">
                  <c:v>1.8005690400000002E-4</c:v>
                </c:pt>
                <c:pt idx="494">
                  <c:v>1.1623270400000001E-4</c:v>
                </c:pt>
                <c:pt idx="495">
                  <c:v>7.0050951999999999E-5</c:v>
                </c:pt>
                <c:pt idx="496">
                  <c:v>5.4743528000000005E-5</c:v>
                </c:pt>
                <c:pt idx="497">
                  <c:v>9.0287911999999999E-5</c:v>
                </c:pt>
                <c:pt idx="498">
                  <c:v>1.7408962399999999E-4</c:v>
                </c:pt>
                <c:pt idx="499">
                  <c:v>2.8591172400000006E-4</c:v>
                </c:pt>
                <c:pt idx="500">
                  <c:v>3.9773381599999999E-4</c:v>
                </c:pt>
                <c:pt idx="501">
                  <c:v>4.7790326E-4</c:v>
                </c:pt>
                <c:pt idx="502">
                  <c:v>5.1266928000000007E-4</c:v>
                </c:pt>
                <c:pt idx="503">
                  <c:v>5.1370705999999994E-4</c:v>
                </c:pt>
                <c:pt idx="504">
                  <c:v>5.0799920000000004E-4</c:v>
                </c:pt>
                <c:pt idx="505">
                  <c:v>5.1863655999999998E-4</c:v>
                </c:pt>
                <c:pt idx="506">
                  <c:v>5.5677539999999994E-4</c:v>
                </c:pt>
                <c:pt idx="507">
                  <c:v>6.0892445999999995E-4</c:v>
                </c:pt>
                <c:pt idx="508">
                  <c:v>6.5095503999999999E-4</c:v>
                </c:pt>
                <c:pt idx="509">
                  <c:v>6.6989474000000006E-4</c:v>
                </c:pt>
                <c:pt idx="510">
                  <c:v>6.6496524000000013E-4</c:v>
                </c:pt>
                <c:pt idx="511">
                  <c:v>6.4654443999999996E-4</c:v>
                </c:pt>
                <c:pt idx="512">
                  <c:v>6.2034017999999997E-4</c:v>
                </c:pt>
                <c:pt idx="513">
                  <c:v>5.7441787999999998E-4</c:v>
                </c:pt>
                <c:pt idx="514">
                  <c:v>4.9554568000000001E-4</c:v>
                </c:pt>
                <c:pt idx="515">
                  <c:v>3.9487983999999989E-4</c:v>
                </c:pt>
                <c:pt idx="516">
                  <c:v>2.8928449999999996E-4</c:v>
                </c:pt>
                <c:pt idx="517">
                  <c:v>2.0366666000000002E-4</c:v>
                </c:pt>
                <c:pt idx="518">
                  <c:v>1.7408960000000001E-4</c:v>
                </c:pt>
                <c:pt idx="519">
                  <c:v>2.2079024E-4</c:v>
                </c:pt>
                <c:pt idx="520">
                  <c:v>3.2119662000000001E-4</c:v>
                </c:pt>
                <c:pt idx="521">
                  <c:v>4.3561319999999996E-4</c:v>
                </c:pt>
                <c:pt idx="522">
                  <c:v>5.3887351999999992E-4</c:v>
                </c:pt>
                <c:pt idx="523">
                  <c:v>6.1048115999999997E-4</c:v>
                </c:pt>
                <c:pt idx="524">
                  <c:v>6.3512871999999994E-4</c:v>
                </c:pt>
                <c:pt idx="525">
                  <c:v>6.1852406000000005E-4</c:v>
                </c:pt>
                <c:pt idx="526">
                  <c:v>5.6845058000000003E-4</c:v>
                </c:pt>
                <c:pt idx="527">
                  <c:v>4.8023824000000004E-4</c:v>
                </c:pt>
                <c:pt idx="528">
                  <c:v>3.6997284000000005E-4</c:v>
                </c:pt>
                <c:pt idx="529">
                  <c:v>2.7812826000000004E-4</c:v>
                </c:pt>
                <c:pt idx="530">
                  <c:v>2.3480043999999999E-4</c:v>
                </c:pt>
                <c:pt idx="531">
                  <c:v>2.4725395999999997E-4</c:v>
                </c:pt>
                <c:pt idx="532">
                  <c:v>3.0874313999999998E-4</c:v>
                </c:pt>
                <c:pt idx="533">
                  <c:v>3.9799325999999996E-4</c:v>
                </c:pt>
                <c:pt idx="534">
                  <c:v>4.9476736000000009E-4</c:v>
                </c:pt>
                <c:pt idx="535">
                  <c:v>5.9465483999999991E-4</c:v>
                </c:pt>
                <c:pt idx="536">
                  <c:v>7.0466077999999999E-4</c:v>
                </c:pt>
                <c:pt idx="537">
                  <c:v>8.0999676000000011E-4</c:v>
                </c:pt>
                <c:pt idx="538">
                  <c:v>8.7693433999999995E-4</c:v>
                </c:pt>
                <c:pt idx="539">
                  <c:v>8.7771268E-4</c:v>
                </c:pt>
                <c:pt idx="540">
                  <c:v>8.0999675999999989E-4</c:v>
                </c:pt>
                <c:pt idx="541">
                  <c:v>6.8987233999999995E-4</c:v>
                </c:pt>
                <c:pt idx="542">
                  <c:v>5.6585611999999984E-4</c:v>
                </c:pt>
                <c:pt idx="543">
                  <c:v>4.9269177999999999E-4</c:v>
                </c:pt>
                <c:pt idx="544">
                  <c:v>4.7920047999999992E-4</c:v>
                </c:pt>
                <c:pt idx="545">
                  <c:v>5.0955588000000003E-4</c:v>
                </c:pt>
                <c:pt idx="546">
                  <c:v>5.6611554000000008E-4</c:v>
                </c:pt>
                <c:pt idx="547">
                  <c:v>6.1411341999999996E-4</c:v>
                </c:pt>
                <c:pt idx="548">
                  <c:v>6.3019919999999998E-4</c:v>
                </c:pt>
                <c:pt idx="549">
                  <c:v>6.2604803999999998E-4</c:v>
                </c:pt>
                <c:pt idx="550">
                  <c:v>6.0996227999999999E-4</c:v>
                </c:pt>
                <c:pt idx="551">
                  <c:v>5.9309815999999992E-4</c:v>
                </c:pt>
                <c:pt idx="552">
                  <c:v>6.0140047999999991E-4</c:v>
                </c:pt>
                <c:pt idx="553">
                  <c:v>6.3409091999999992E-4</c:v>
                </c:pt>
                <c:pt idx="554">
                  <c:v>6.7560259999999996E-4</c:v>
                </c:pt>
                <c:pt idx="555">
                  <c:v>7.1737371999999982E-4</c:v>
                </c:pt>
                <c:pt idx="556">
                  <c:v>7.4202128000000001E-4</c:v>
                </c:pt>
                <c:pt idx="557">
                  <c:v>7.4150240000000003E-4</c:v>
                </c:pt>
                <c:pt idx="558">
                  <c:v>7.2697331999999992E-4</c:v>
                </c:pt>
                <c:pt idx="559">
                  <c:v>7.0751471999999996E-4</c:v>
                </c:pt>
                <c:pt idx="560">
                  <c:v>6.8649944000000001E-4</c:v>
                </c:pt>
                <c:pt idx="561">
                  <c:v>6.7482428000000005E-4</c:v>
                </c:pt>
                <c:pt idx="562">
                  <c:v>6.7326758000000003E-4</c:v>
                </c:pt>
                <c:pt idx="563">
                  <c:v>6.8338605999999989E-4</c:v>
                </c:pt>
                <c:pt idx="564">
                  <c:v>7.0206631999999991E-4</c:v>
                </c:pt>
                <c:pt idx="565">
                  <c:v>7.1659539999999991E-4</c:v>
                </c:pt>
                <c:pt idx="566">
                  <c:v>7.1451981999999992E-4</c:v>
                </c:pt>
                <c:pt idx="567">
                  <c:v>6.9246673999999995E-4</c:v>
                </c:pt>
                <c:pt idx="568">
                  <c:v>6.5432787999999997E-4</c:v>
                </c:pt>
                <c:pt idx="569">
                  <c:v>6.1696736000000003E-4</c:v>
                </c:pt>
                <c:pt idx="570">
                  <c:v>6.0581109999999997E-4</c:v>
                </c:pt>
                <c:pt idx="571">
                  <c:v>6.3435038E-4</c:v>
                </c:pt>
                <c:pt idx="572">
                  <c:v>6.9687736000000001E-4</c:v>
                </c:pt>
                <c:pt idx="573">
                  <c:v>7.7497120000000002E-4</c:v>
                </c:pt>
                <c:pt idx="574">
                  <c:v>8.4631940000000003E-4</c:v>
                </c:pt>
                <c:pt idx="575">
                  <c:v>8.891283199999999E-4</c:v>
                </c:pt>
                <c:pt idx="576">
                  <c:v>8.9224170000000002E-4</c:v>
                </c:pt>
                <c:pt idx="577">
                  <c:v>8.6266462000000009E-4</c:v>
                </c:pt>
                <c:pt idx="578">
                  <c:v>8.1907735999999995E-4</c:v>
                </c:pt>
                <c:pt idx="579">
                  <c:v>7.7652790000000004E-4</c:v>
                </c:pt>
                <c:pt idx="580">
                  <c:v>7.3631346000000006E-4</c:v>
                </c:pt>
                <c:pt idx="581">
                  <c:v>6.9298563999999996E-4</c:v>
                </c:pt>
                <c:pt idx="582">
                  <c:v>6.3694487999999992E-4</c:v>
                </c:pt>
                <c:pt idx="583">
                  <c:v>5.6845059999999995E-4</c:v>
                </c:pt>
                <c:pt idx="584">
                  <c:v>5.0748032000000006E-4</c:v>
                </c:pt>
                <c:pt idx="585">
                  <c:v>4.7868158000000002E-4</c:v>
                </c:pt>
                <c:pt idx="586">
                  <c:v>4.9087563999999993E-4</c:v>
                </c:pt>
                <c:pt idx="587">
                  <c:v>5.3394399999999996E-4</c:v>
                </c:pt>
                <c:pt idx="588">
                  <c:v>5.7882851999999996E-4</c:v>
                </c:pt>
                <c:pt idx="589">
                  <c:v>5.8168244000000001E-4</c:v>
                </c:pt>
                <c:pt idx="590">
                  <c:v>5.2408498000000006E-4</c:v>
                </c:pt>
                <c:pt idx="591">
                  <c:v>4.0837116400000003E-4</c:v>
                </c:pt>
                <c:pt idx="592">
                  <c:v>2.5529684000000002E-4</c:v>
                </c:pt>
                <c:pt idx="593">
                  <c:v>1.0144415999999998E-4</c:v>
                </c:pt>
                <c:pt idx="594">
                  <c:v>-1.6345239999999993E-5</c:v>
                </c:pt>
                <c:pt idx="595">
                  <c:v>-7.5499375999999992E-5</c:v>
                </c:pt>
                <c:pt idx="596">
                  <c:v>-6.7975379999999998E-5</c:v>
                </c:pt>
                <c:pt idx="597">
                  <c:v>-1.2453515999999996E-5</c:v>
                </c:pt>
              </c:numCache>
            </c:numRef>
          </c:val>
          <c:smooth val="0"/>
        </c:ser>
        <c:ser>
          <c:idx val="35"/>
          <c:order val="34"/>
          <c:marker>
            <c:symbol val="none"/>
          </c:marker>
          <c:val>
            <c:numRef>
              <c:f>Sheet1!$EN$2:$EN$599</c:f>
              <c:numCache>
                <c:formatCode>0.00E+00</c:formatCode>
                <c:ptCount val="598"/>
                <c:pt idx="0">
                  <c:v>7.7574950000000001E-4</c:v>
                </c:pt>
                <c:pt idx="1">
                  <c:v>7.044013E-4</c:v>
                </c:pt>
                <c:pt idx="2">
                  <c:v>6.0684887999999985E-4</c:v>
                </c:pt>
                <c:pt idx="3">
                  <c:v>5.4484081999999997E-4</c:v>
                </c:pt>
                <c:pt idx="4">
                  <c:v>5.0281025999999985E-4</c:v>
                </c:pt>
                <c:pt idx="5">
                  <c:v>4.8464889999999999E-4</c:v>
                </c:pt>
                <c:pt idx="6">
                  <c:v>4.8646504E-4</c:v>
                </c:pt>
                <c:pt idx="7">
                  <c:v>5.0073468000000007E-4</c:v>
                </c:pt>
                <c:pt idx="8">
                  <c:v>5.2538224000000004E-4</c:v>
                </c:pt>
                <c:pt idx="9">
                  <c:v>5.5936992000000011E-4</c:v>
                </c:pt>
                <c:pt idx="10">
                  <c:v>6.0217883999999998E-4</c:v>
                </c:pt>
                <c:pt idx="11">
                  <c:v>6.4732278000000001E-4</c:v>
                </c:pt>
                <c:pt idx="12">
                  <c:v>6.6885695999999997E-4</c:v>
                </c:pt>
                <c:pt idx="13">
                  <c:v>6.4706331999999994E-4</c:v>
                </c:pt>
                <c:pt idx="14">
                  <c:v>5.9128200000000005E-4</c:v>
                </c:pt>
                <c:pt idx="15">
                  <c:v>5.2200938000000004E-4</c:v>
                </c:pt>
                <c:pt idx="16">
                  <c:v>4.7738431999999999E-4</c:v>
                </c:pt>
                <c:pt idx="17">
                  <c:v>4.9139452000000001E-4</c:v>
                </c:pt>
                <c:pt idx="18">
                  <c:v>5.5625652000000007E-4</c:v>
                </c:pt>
                <c:pt idx="19">
                  <c:v>6.3979878000000004E-4</c:v>
                </c:pt>
                <c:pt idx="20">
                  <c:v>7.150387E-4</c:v>
                </c:pt>
                <c:pt idx="21">
                  <c:v>7.5862597999999996E-4</c:v>
                </c:pt>
                <c:pt idx="22">
                  <c:v>7.7004167999999995E-4</c:v>
                </c:pt>
                <c:pt idx="23">
                  <c:v>7.7263616000000006E-4</c:v>
                </c:pt>
                <c:pt idx="24">
                  <c:v>7.8794357999999989E-4</c:v>
                </c:pt>
                <c:pt idx="25">
                  <c:v>8.1985567999999997E-4</c:v>
                </c:pt>
                <c:pt idx="26">
                  <c:v>8.556595E-4</c:v>
                </c:pt>
                <c:pt idx="27">
                  <c:v>8.8056652000000003E-4</c:v>
                </c:pt>
                <c:pt idx="28">
                  <c:v>8.8757161999999999E-4</c:v>
                </c:pt>
                <c:pt idx="29">
                  <c:v>8.7771259999999999E-4</c:v>
                </c:pt>
                <c:pt idx="30">
                  <c:v>8.6422132E-4</c:v>
                </c:pt>
                <c:pt idx="31">
                  <c:v>8.6344297999999995E-4</c:v>
                </c:pt>
                <c:pt idx="32">
                  <c:v>8.8186378000000012E-4</c:v>
                </c:pt>
                <c:pt idx="33">
                  <c:v>9.2467264000000002E-4</c:v>
                </c:pt>
                <c:pt idx="34">
                  <c:v>9.8953472000000019E-4</c:v>
                </c:pt>
                <c:pt idx="35">
                  <c:v>1.0549156199999999E-3</c:v>
                </c:pt>
                <c:pt idx="36">
                  <c:v>1.1044702E-3</c:v>
                </c:pt>
                <c:pt idx="37">
                  <c:v>1.1288583999999999E-3</c:v>
                </c:pt>
                <c:pt idx="38">
                  <c:v>1.1169238E-3</c:v>
                </c:pt>
                <c:pt idx="39">
                  <c:v>1.0634774399999997E-3</c:v>
                </c:pt>
                <c:pt idx="40">
                  <c:v>9.8797806000000001E-4</c:v>
                </c:pt>
                <c:pt idx="41">
                  <c:v>9.2155936000000004E-4</c:v>
                </c:pt>
                <c:pt idx="42">
                  <c:v>8.8471766000000011E-4</c:v>
                </c:pt>
                <c:pt idx="43">
                  <c:v>8.9042565999999999E-4</c:v>
                </c:pt>
                <c:pt idx="44">
                  <c:v>9.3012121999999989E-4</c:v>
                </c:pt>
                <c:pt idx="45">
                  <c:v>9.7474620000000004E-4</c:v>
                </c:pt>
                <c:pt idx="46">
                  <c:v>9.9005361999999998E-4</c:v>
                </c:pt>
                <c:pt idx="47">
                  <c:v>9.5632537999999995E-4</c:v>
                </c:pt>
                <c:pt idx="48">
                  <c:v>8.7615586000000002E-4</c:v>
                </c:pt>
                <c:pt idx="49">
                  <c:v>7.8249512000000008E-4</c:v>
                </c:pt>
                <c:pt idx="50">
                  <c:v>7.0725527999999992E-4</c:v>
                </c:pt>
                <c:pt idx="51">
                  <c:v>6.6185188000000004E-4</c:v>
                </c:pt>
                <c:pt idx="52">
                  <c:v>6.3876100000000006E-4</c:v>
                </c:pt>
                <c:pt idx="53">
                  <c:v>6.0788668000000008E-4</c:v>
                </c:pt>
                <c:pt idx="54">
                  <c:v>5.3238730000000005E-4</c:v>
                </c:pt>
                <c:pt idx="55">
                  <c:v>3.95917644E-4</c:v>
                </c:pt>
                <c:pt idx="56">
                  <c:v>2.1248790400000005E-4</c:v>
                </c:pt>
                <c:pt idx="57">
                  <c:v>2.7501483999999997E-5</c:v>
                </c:pt>
                <c:pt idx="58">
                  <c:v>-1.11303196E-4</c:v>
                </c:pt>
                <c:pt idx="59">
                  <c:v>-1.6578727599999998E-4</c:v>
                </c:pt>
                <c:pt idx="60">
                  <c:v>-1.1208154E-4</c:v>
                </c:pt>
                <c:pt idx="61">
                  <c:v>2.9577080000000004E-5</c:v>
                </c:pt>
                <c:pt idx="62">
                  <c:v>2.1482296E-4</c:v>
                </c:pt>
                <c:pt idx="63">
                  <c:v>4.1200344000000001E-4</c:v>
                </c:pt>
                <c:pt idx="64">
                  <c:v>5.7208286000000005E-4</c:v>
                </c:pt>
                <c:pt idx="65">
                  <c:v>6.545873199999999E-4</c:v>
                </c:pt>
                <c:pt idx="66">
                  <c:v>6.7482425999999991E-4</c:v>
                </c:pt>
                <c:pt idx="67">
                  <c:v>6.566628999999999E-4</c:v>
                </c:pt>
                <c:pt idx="68">
                  <c:v>6.1515122000000008E-4</c:v>
                </c:pt>
                <c:pt idx="69">
                  <c:v>5.8920641999999994E-4</c:v>
                </c:pt>
                <c:pt idx="70">
                  <c:v>5.8764973999999995E-4</c:v>
                </c:pt>
                <c:pt idx="71">
                  <c:v>5.8557416000000007E-4</c:v>
                </c:pt>
                <c:pt idx="72">
                  <c:v>5.8168244000000001E-4</c:v>
                </c:pt>
                <c:pt idx="73">
                  <c:v>5.8842810000000003E-4</c:v>
                </c:pt>
                <c:pt idx="74">
                  <c:v>6.0503277999999995E-4</c:v>
                </c:pt>
                <c:pt idx="75">
                  <c:v>6.3642597999999991E-4</c:v>
                </c:pt>
                <c:pt idx="76">
                  <c:v>6.8053213999999995E-4</c:v>
                </c:pt>
                <c:pt idx="77">
                  <c:v>6.9739626000000002E-4</c:v>
                </c:pt>
                <c:pt idx="78">
                  <c:v>6.5458732000000001E-4</c:v>
                </c:pt>
                <c:pt idx="79">
                  <c:v>5.6429940000000001E-4</c:v>
                </c:pt>
                <c:pt idx="80">
                  <c:v>4.5714737999999998E-4</c:v>
                </c:pt>
                <c:pt idx="81">
                  <c:v>3.697134E-4</c:v>
                </c:pt>
                <c:pt idx="82">
                  <c:v>3.4714141999999998E-4</c:v>
                </c:pt>
                <c:pt idx="83">
                  <c:v>3.8891255999999998E-4</c:v>
                </c:pt>
                <c:pt idx="84">
                  <c:v>4.5844464000000001E-4</c:v>
                </c:pt>
                <c:pt idx="85">
                  <c:v>5.4043022000000004E-4</c:v>
                </c:pt>
                <c:pt idx="86">
                  <c:v>6.1904296000000005E-4</c:v>
                </c:pt>
                <c:pt idx="87">
                  <c:v>6.8234828000000012E-4</c:v>
                </c:pt>
                <c:pt idx="88">
                  <c:v>7.5706929999999997E-4</c:v>
                </c:pt>
                <c:pt idx="89">
                  <c:v>8.6110804000000003E-4</c:v>
                </c:pt>
                <c:pt idx="90">
                  <c:v>9.6774126000000009E-4</c:v>
                </c:pt>
                <c:pt idx="91">
                  <c:v>1.05880758E-3</c:v>
                </c:pt>
                <c:pt idx="92">
                  <c:v>1.1143293599999999E-3</c:v>
                </c:pt>
                <c:pt idx="93">
                  <c:v>1.1055081400000001E-3</c:v>
                </c:pt>
                <c:pt idx="94">
                  <c:v>1.0336409399999999E-3</c:v>
                </c:pt>
                <c:pt idx="95">
                  <c:v>9.2882383999999996E-4</c:v>
                </c:pt>
                <c:pt idx="96">
                  <c:v>8.1362885999999998E-4</c:v>
                </c:pt>
                <c:pt idx="97">
                  <c:v>7.1010920000000007E-4</c:v>
                </c:pt>
                <c:pt idx="98">
                  <c:v>6.3798263999999998E-4</c:v>
                </c:pt>
                <c:pt idx="99">
                  <c:v>5.9698985999999995E-4</c:v>
                </c:pt>
                <c:pt idx="100">
                  <c:v>5.8323912E-4</c:v>
                </c:pt>
                <c:pt idx="101">
                  <c:v>5.8790918E-4</c:v>
                </c:pt>
                <c:pt idx="102">
                  <c:v>5.9698986000000006E-4</c:v>
                </c:pt>
                <c:pt idx="103">
                  <c:v>6.0684889999999998E-4</c:v>
                </c:pt>
                <c:pt idx="104">
                  <c:v>6.2008074000000015E-4</c:v>
                </c:pt>
                <c:pt idx="105">
                  <c:v>6.3045866000000005E-4</c:v>
                </c:pt>
                <c:pt idx="106">
                  <c:v>6.3590708000000012E-4</c:v>
                </c:pt>
                <c:pt idx="107">
                  <c:v>6.3045866000000005E-4</c:v>
                </c:pt>
                <c:pt idx="108">
                  <c:v>5.9984378E-4</c:v>
                </c:pt>
                <c:pt idx="109">
                  <c:v>5.4899198000000007E-4</c:v>
                </c:pt>
                <c:pt idx="110">
                  <c:v>4.9217286000000006E-4</c:v>
                </c:pt>
                <c:pt idx="111">
                  <c:v>4.4080214E-4</c:v>
                </c:pt>
                <c:pt idx="112">
                  <c:v>4.1356010000000003E-4</c:v>
                </c:pt>
                <c:pt idx="113">
                  <c:v>4.2679195999999995E-4</c:v>
                </c:pt>
                <c:pt idx="114">
                  <c:v>4.7271426000000005E-4</c:v>
                </c:pt>
                <c:pt idx="115">
                  <c:v>5.3861406000000006E-4</c:v>
                </c:pt>
                <c:pt idx="116">
                  <c:v>6.1229730000000003E-4</c:v>
                </c:pt>
                <c:pt idx="117">
                  <c:v>6.7819709999999999E-4</c:v>
                </c:pt>
                <c:pt idx="118">
                  <c:v>7.2489774000000003E-4</c:v>
                </c:pt>
                <c:pt idx="119">
                  <c:v>7.5058307999999998E-4</c:v>
                </c:pt>
                <c:pt idx="120">
                  <c:v>7.6173934000000004E-4</c:v>
                </c:pt>
                <c:pt idx="121">
                  <c:v>7.7056058000000006E-4</c:v>
                </c:pt>
                <c:pt idx="122">
                  <c:v>7.8508966000000006E-4</c:v>
                </c:pt>
                <c:pt idx="123">
                  <c:v>8.0376991999999998E-4</c:v>
                </c:pt>
                <c:pt idx="124">
                  <c:v>8.162234399999999E-4</c:v>
                </c:pt>
                <c:pt idx="125">
                  <c:v>8.1336952000000007E-4</c:v>
                </c:pt>
                <c:pt idx="126">
                  <c:v>7.9702428000000009E-4</c:v>
                </c:pt>
                <c:pt idx="127">
                  <c:v>7.7393342000000003E-4</c:v>
                </c:pt>
                <c:pt idx="128">
                  <c:v>7.4643191999999999E-4</c:v>
                </c:pt>
                <c:pt idx="129">
                  <c:v>7.1633594000000006E-4</c:v>
                </c:pt>
                <c:pt idx="130">
                  <c:v>6.7274868000000002E-4</c:v>
                </c:pt>
                <c:pt idx="131">
                  <c:v>6.0140048000000002E-4</c:v>
                </c:pt>
                <c:pt idx="132">
                  <c:v>5.1085312000000009E-4</c:v>
                </c:pt>
                <c:pt idx="133">
                  <c:v>4.4158050000000002E-4</c:v>
                </c:pt>
                <c:pt idx="134">
                  <c:v>4.3301872000000002E-4</c:v>
                </c:pt>
                <c:pt idx="135">
                  <c:v>5.0799918000000001E-4</c:v>
                </c:pt>
                <c:pt idx="136">
                  <c:v>6.6107356000000002E-4</c:v>
                </c:pt>
                <c:pt idx="137">
                  <c:v>8.4761674000000001E-4</c:v>
                </c:pt>
                <c:pt idx="138">
                  <c:v>1.0040639600000002E-3</c:v>
                </c:pt>
                <c:pt idx="139">
                  <c:v>1.0837144999999999E-3</c:v>
                </c:pt>
                <c:pt idx="140">
                  <c:v>1.0720393400000001E-3</c:v>
                </c:pt>
                <c:pt idx="141">
                  <c:v>9.765624200000001E-4</c:v>
                </c:pt>
                <c:pt idx="142">
                  <c:v>8.3801711999999999E-4</c:v>
                </c:pt>
                <c:pt idx="143">
                  <c:v>7.0284464000000004E-4</c:v>
                </c:pt>
                <c:pt idx="144">
                  <c:v>6.0996225999999996E-4</c:v>
                </c:pt>
                <c:pt idx="145">
                  <c:v>5.8972531999999995E-4</c:v>
                </c:pt>
                <c:pt idx="146">
                  <c:v>6.5380897999999996E-4</c:v>
                </c:pt>
                <c:pt idx="147">
                  <c:v>7.8119787999999992E-4</c:v>
                </c:pt>
                <c:pt idx="148">
                  <c:v>9.3712615999999994E-4</c:v>
                </c:pt>
                <c:pt idx="149">
                  <c:v>1.0847521400000001E-3</c:v>
                </c:pt>
                <c:pt idx="150">
                  <c:v>1.1877529400000002E-3</c:v>
                </c:pt>
                <c:pt idx="151">
                  <c:v>1.2388642E-3</c:v>
                </c:pt>
                <c:pt idx="152">
                  <c:v>1.2554690000000002E-3</c:v>
                </c:pt>
                <c:pt idx="153">
                  <c:v>1.2422372000000001E-3</c:v>
                </c:pt>
                <c:pt idx="154">
                  <c:v>1.1950176E-3</c:v>
                </c:pt>
                <c:pt idx="155">
                  <c:v>1.1138104400000002E-3</c:v>
                </c:pt>
                <c:pt idx="156">
                  <c:v>1.0022478000000002E-3</c:v>
                </c:pt>
                <c:pt idx="157">
                  <c:v>8.7330208000000018E-4</c:v>
                </c:pt>
                <c:pt idx="158">
                  <c:v>7.6485273999999986E-4</c:v>
                </c:pt>
                <c:pt idx="159">
                  <c:v>7.0673637999999991E-4</c:v>
                </c:pt>
                <c:pt idx="160">
                  <c:v>7.1088754000000001E-4</c:v>
                </c:pt>
                <c:pt idx="161">
                  <c:v>7.7497117999999999E-4</c:v>
                </c:pt>
                <c:pt idx="162">
                  <c:v>8.792692999999999E-4</c:v>
                </c:pt>
                <c:pt idx="163">
                  <c:v>9.9939363999999994E-4</c:v>
                </c:pt>
                <c:pt idx="164">
                  <c:v>1.1215935999999999E-3</c:v>
                </c:pt>
                <c:pt idx="165">
                  <c:v>1.2297833999999998E-3</c:v>
                </c:pt>
                <c:pt idx="166">
                  <c:v>1.3060611999999999E-3</c:v>
                </c:pt>
                <c:pt idx="167">
                  <c:v>1.3423840000000001E-3</c:v>
                </c:pt>
                <c:pt idx="168">
                  <c:v>1.3330439999999998E-3</c:v>
                </c:pt>
                <c:pt idx="169">
                  <c:v>1.2868624000000001E-3</c:v>
                </c:pt>
                <c:pt idx="170">
                  <c:v>1.2318594E-3</c:v>
                </c:pt>
                <c:pt idx="171">
                  <c:v>1.1799698000000002E-3</c:v>
                </c:pt>
                <c:pt idx="172">
                  <c:v>1.1384580000000002E-3</c:v>
                </c:pt>
                <c:pt idx="173">
                  <c:v>1.1083620000000001E-3</c:v>
                </c:pt>
                <c:pt idx="174">
                  <c:v>1.0689257999999999E-3</c:v>
                </c:pt>
                <c:pt idx="175">
                  <c:v>1.0063988799999999E-3</c:v>
                </c:pt>
                <c:pt idx="176">
                  <c:v>9.3401281999999988E-4</c:v>
                </c:pt>
                <c:pt idx="177">
                  <c:v>8.6084850000000006E-4</c:v>
                </c:pt>
                <c:pt idx="178">
                  <c:v>7.9676484000000005E-4</c:v>
                </c:pt>
                <c:pt idx="179">
                  <c:v>7.5317758000000012E-4</c:v>
                </c:pt>
                <c:pt idx="180">
                  <c:v>7.1763319999999992E-4</c:v>
                </c:pt>
                <c:pt idx="181">
                  <c:v>6.8208881999999994E-4</c:v>
                </c:pt>
                <c:pt idx="182">
                  <c:v>6.4732280000000004E-4</c:v>
                </c:pt>
                <c:pt idx="183">
                  <c:v>6.1229731999999995E-4</c:v>
                </c:pt>
                <c:pt idx="184">
                  <c:v>5.8920643999999997E-4</c:v>
                </c:pt>
                <c:pt idx="185">
                  <c:v>5.9283871999999999E-4</c:v>
                </c:pt>
                <c:pt idx="186">
                  <c:v>6.1333510000000004E-4</c:v>
                </c:pt>
                <c:pt idx="187">
                  <c:v>6.379826599999999E-4</c:v>
                </c:pt>
                <c:pt idx="188">
                  <c:v>6.5536566000000006E-4</c:v>
                </c:pt>
                <c:pt idx="189">
                  <c:v>6.5199284000000011E-4</c:v>
                </c:pt>
                <c:pt idx="190">
                  <c:v>6.2475080000000004E-4</c:v>
                </c:pt>
                <c:pt idx="191">
                  <c:v>5.7493680000000001E-4</c:v>
                </c:pt>
                <c:pt idx="192">
                  <c:v>5.0177245999999994E-4</c:v>
                </c:pt>
                <c:pt idx="193">
                  <c:v>4.1278180000000003E-4</c:v>
                </c:pt>
                <c:pt idx="194">
                  <c:v>3.2015886E-4</c:v>
                </c:pt>
                <c:pt idx="195">
                  <c:v>2.4984844000000003E-4</c:v>
                </c:pt>
                <c:pt idx="196">
                  <c:v>2.2883313999999999E-4</c:v>
                </c:pt>
                <c:pt idx="197">
                  <c:v>2.5529684000000002E-4</c:v>
                </c:pt>
                <c:pt idx="198">
                  <c:v>3.1107816000000002E-4</c:v>
                </c:pt>
                <c:pt idx="199">
                  <c:v>3.7568072000000003E-4</c:v>
                </c:pt>
                <c:pt idx="200">
                  <c:v>4.1356012E-4</c:v>
                </c:pt>
                <c:pt idx="201">
                  <c:v>4.0525778000000004E-4</c:v>
                </c:pt>
                <c:pt idx="202">
                  <c:v>3.6608111999999999E-4</c:v>
                </c:pt>
                <c:pt idx="203">
                  <c:v>3.16786E-4</c:v>
                </c:pt>
                <c:pt idx="204">
                  <c:v>2.7709046000000002E-4</c:v>
                </c:pt>
                <c:pt idx="205">
                  <c:v>2.6619366000000004E-4</c:v>
                </c:pt>
                <c:pt idx="206">
                  <c:v>2.809822E-4</c:v>
                </c:pt>
                <c:pt idx="207">
                  <c:v>3.0225693999999997E-4</c:v>
                </c:pt>
                <c:pt idx="208">
                  <c:v>3.2301278000000004E-4</c:v>
                </c:pt>
                <c:pt idx="209">
                  <c:v>3.4221191999999999E-4</c:v>
                </c:pt>
                <c:pt idx="210">
                  <c:v>3.5829770000000001E-4</c:v>
                </c:pt>
                <c:pt idx="211">
                  <c:v>3.7723740000000002E-4</c:v>
                </c:pt>
                <c:pt idx="212">
                  <c:v>4.1252231999999999E-4</c:v>
                </c:pt>
                <c:pt idx="213">
                  <c:v>4.7582764E-4</c:v>
                </c:pt>
                <c:pt idx="214">
                  <c:v>5.6144547999999997E-4</c:v>
                </c:pt>
                <c:pt idx="215">
                  <c:v>6.5510619999999999E-4</c:v>
                </c:pt>
                <c:pt idx="216">
                  <c:v>7.3942680000000001E-4</c:v>
                </c:pt>
                <c:pt idx="217">
                  <c:v>7.9235420000000006E-4</c:v>
                </c:pt>
                <c:pt idx="218">
                  <c:v>7.9287309999999996E-4</c:v>
                </c:pt>
                <c:pt idx="219">
                  <c:v>7.3579453999999991E-4</c:v>
                </c:pt>
                <c:pt idx="220">
                  <c:v>6.3435035999999997E-4</c:v>
                </c:pt>
                <c:pt idx="221">
                  <c:v>5.1578262000000002E-4</c:v>
                </c:pt>
                <c:pt idx="222">
                  <c:v>4.2186243999999998E-4</c:v>
                </c:pt>
                <c:pt idx="223">
                  <c:v>3.81648E-4</c:v>
                </c:pt>
                <c:pt idx="224">
                  <c:v>4.0499832000000002E-4</c:v>
                </c:pt>
                <c:pt idx="225">
                  <c:v>4.8127604000000005E-4</c:v>
                </c:pt>
                <c:pt idx="226">
                  <c:v>5.8246078000000006E-4</c:v>
                </c:pt>
                <c:pt idx="227">
                  <c:v>6.6781917999999998E-4</c:v>
                </c:pt>
                <c:pt idx="228">
                  <c:v>7.134820199999999E-4</c:v>
                </c:pt>
                <c:pt idx="229">
                  <c:v>7.1400091999999991E-4</c:v>
                </c:pt>
                <c:pt idx="230">
                  <c:v>6.6859751999999992E-4</c:v>
                </c:pt>
                <c:pt idx="231">
                  <c:v>5.8868752000000005E-4</c:v>
                </c:pt>
                <c:pt idx="232">
                  <c:v>4.8905948000000006E-4</c:v>
                </c:pt>
                <c:pt idx="233">
                  <c:v>3.7619959999999995E-4</c:v>
                </c:pt>
                <c:pt idx="234">
                  <c:v>2.6256137599999998E-4</c:v>
                </c:pt>
                <c:pt idx="235">
                  <c:v>1.69678992E-4</c:v>
                </c:pt>
                <c:pt idx="236">
                  <c:v>1.0481699599999998E-4</c:v>
                </c:pt>
                <c:pt idx="237">
                  <c:v>7.2645444000000008E-5</c:v>
                </c:pt>
                <c:pt idx="238">
                  <c:v>7.0050959999999981E-5</c:v>
                </c:pt>
                <c:pt idx="239">
                  <c:v>7.2904887999999994E-5</c:v>
                </c:pt>
                <c:pt idx="240">
                  <c:v>7.0050959999999994E-5</c:v>
                </c:pt>
                <c:pt idx="241">
                  <c:v>6.6418687999999989E-5</c:v>
                </c:pt>
                <c:pt idx="242">
                  <c:v>6.3824208E-5</c:v>
                </c:pt>
                <c:pt idx="243">
                  <c:v>7.4721031999999986E-5</c:v>
                </c:pt>
                <c:pt idx="244">
                  <c:v>1.1104374799999999E-4</c:v>
                </c:pt>
                <c:pt idx="245">
                  <c:v>1.5878218000000001E-4</c:v>
                </c:pt>
                <c:pt idx="246">
                  <c:v>2.0911508799999998E-4</c:v>
                </c:pt>
                <c:pt idx="247">
                  <c:v>2.5399960000000002E-4</c:v>
                </c:pt>
                <c:pt idx="248">
                  <c:v>2.8046328000000002E-4</c:v>
                </c:pt>
                <c:pt idx="249">
                  <c:v>3.0511084000000004E-4</c:v>
                </c:pt>
                <c:pt idx="250">
                  <c:v>3.5284927999999999E-4</c:v>
                </c:pt>
                <c:pt idx="251">
                  <c:v>4.2445694000000001E-4</c:v>
                </c:pt>
                <c:pt idx="252">
                  <c:v>5.1733931999999993E-4</c:v>
                </c:pt>
                <c:pt idx="253">
                  <c:v>6.2604803999999998E-4</c:v>
                </c:pt>
                <c:pt idx="254">
                  <c:v>7.4357800000000006E-4</c:v>
                </c:pt>
                <c:pt idx="255">
                  <c:v>8.8056647999999998E-4</c:v>
                </c:pt>
                <c:pt idx="256">
                  <c:v>1.0616612399999999E-3</c:v>
                </c:pt>
                <c:pt idx="257">
                  <c:v>1.30502342E-3</c:v>
                </c:pt>
                <c:pt idx="258">
                  <c:v>1.6018319E-3</c:v>
                </c:pt>
                <c:pt idx="259">
                  <c:v>1.9144667999999999E-3</c:v>
                </c:pt>
                <c:pt idx="260">
                  <c:v>2.2091998000000001E-3</c:v>
                </c:pt>
                <c:pt idx="261">
                  <c:v>2.4603454000000002E-3</c:v>
                </c:pt>
                <c:pt idx="262">
                  <c:v>2.6593420000000003E-3</c:v>
                </c:pt>
                <c:pt idx="263">
                  <c:v>2.8279832000000001E-3</c:v>
                </c:pt>
                <c:pt idx="264">
                  <c:v>2.9849491999999998E-3</c:v>
                </c:pt>
                <c:pt idx="265">
                  <c:v>3.1336130000000004E-3</c:v>
                </c:pt>
                <c:pt idx="266">
                  <c:v>3.2739743999999999E-3</c:v>
                </c:pt>
                <c:pt idx="267">
                  <c:v>3.4132979999999999E-3</c:v>
                </c:pt>
                <c:pt idx="268">
                  <c:v>3.5780475999999998E-3</c:v>
                </c:pt>
                <c:pt idx="269">
                  <c:v>3.8003946000000005E-3</c:v>
                </c:pt>
                <c:pt idx="270">
                  <c:v>4.0857874000000006E-3</c:v>
                </c:pt>
                <c:pt idx="271">
                  <c:v>4.4178808000000002E-3</c:v>
                </c:pt>
                <c:pt idx="272">
                  <c:v>4.7489365999999998E-3</c:v>
                </c:pt>
                <c:pt idx="273">
                  <c:v>5.0187623999999997E-3</c:v>
                </c:pt>
                <c:pt idx="274">
                  <c:v>5.2117915999999997E-3</c:v>
                </c:pt>
                <c:pt idx="275">
                  <c:v>5.3329537999999999E-3</c:v>
                </c:pt>
                <c:pt idx="276">
                  <c:v>5.3996319999999997E-3</c:v>
                </c:pt>
                <c:pt idx="277">
                  <c:v>5.4611210000000002E-3</c:v>
                </c:pt>
                <c:pt idx="278">
                  <c:v>5.5482956000000002E-3</c:v>
                </c:pt>
                <c:pt idx="279">
                  <c:v>5.6562259999999994E-3</c:v>
                </c:pt>
                <c:pt idx="280">
                  <c:v>5.7903605999999998E-3</c:v>
                </c:pt>
                <c:pt idx="281">
                  <c:v>5.9403215999999995E-3</c:v>
                </c:pt>
                <c:pt idx="282">
                  <c:v>6.0773101999999999E-3</c:v>
                </c:pt>
                <c:pt idx="283">
                  <c:v>6.1969158000000002E-3</c:v>
                </c:pt>
                <c:pt idx="284">
                  <c:v>6.2962844000000002E-3</c:v>
                </c:pt>
                <c:pt idx="285">
                  <c:v>6.3707460000000009E-3</c:v>
                </c:pt>
                <c:pt idx="286">
                  <c:v>6.4337917999999997E-3</c:v>
                </c:pt>
                <c:pt idx="287">
                  <c:v>6.4846435999999993E-3</c:v>
                </c:pt>
                <c:pt idx="288">
                  <c:v>6.5056587999999995E-3</c:v>
                </c:pt>
                <c:pt idx="289">
                  <c:v>6.4885352000000011E-3</c:v>
                </c:pt>
                <c:pt idx="290">
                  <c:v>6.4345700000000006E-3</c:v>
                </c:pt>
                <c:pt idx="291">
                  <c:v>6.3481737999999998E-3</c:v>
                </c:pt>
                <c:pt idx="292">
                  <c:v>6.2402434000000005E-3</c:v>
                </c:pt>
                <c:pt idx="293">
                  <c:v>6.1144112000000011E-3</c:v>
                </c:pt>
                <c:pt idx="294">
                  <c:v>5.9579640000000005E-3</c:v>
                </c:pt>
                <c:pt idx="295">
                  <c:v>5.7405465999999994E-3</c:v>
                </c:pt>
                <c:pt idx="296">
                  <c:v>5.4593050000000002E-3</c:v>
                </c:pt>
                <c:pt idx="297">
                  <c:v>5.1513402000000008E-3</c:v>
                </c:pt>
                <c:pt idx="298">
                  <c:v>4.8470075999999997E-3</c:v>
                </c:pt>
                <c:pt idx="299">
                  <c:v>4.5678415999999998E-3</c:v>
                </c:pt>
                <c:pt idx="300">
                  <c:v>4.3343384000000002E-3</c:v>
                </c:pt>
                <c:pt idx="301">
                  <c:v>4.1368984000000001E-3</c:v>
                </c:pt>
                <c:pt idx="302">
                  <c:v>3.9410152E-3</c:v>
                </c:pt>
                <c:pt idx="303">
                  <c:v>3.7344946000000003E-3</c:v>
                </c:pt>
                <c:pt idx="304">
                  <c:v>3.5118882000000004E-3</c:v>
                </c:pt>
                <c:pt idx="305">
                  <c:v>3.2693041999999999E-3</c:v>
                </c:pt>
                <c:pt idx="306">
                  <c:v>3.0207529999999997E-3</c:v>
                </c:pt>
                <c:pt idx="307">
                  <c:v>2.7911415999999998E-3</c:v>
                </c:pt>
                <c:pt idx="308">
                  <c:v>2.5975933999999997E-3</c:v>
                </c:pt>
                <c:pt idx="309">
                  <c:v>2.4595669999999997E-3</c:v>
                </c:pt>
                <c:pt idx="310">
                  <c:v>2.3781003999999999E-3</c:v>
                </c:pt>
                <c:pt idx="311">
                  <c:v>2.3256919999999999E-3</c:v>
                </c:pt>
                <c:pt idx="312">
                  <c:v>2.2813263999999999E-3</c:v>
                </c:pt>
                <c:pt idx="313">
                  <c:v>2.2309934000000003E-3</c:v>
                </c:pt>
                <c:pt idx="314">
                  <c:v>2.1650938000000002E-3</c:v>
                </c:pt>
                <c:pt idx="315">
                  <c:v>2.0968590000000004E-3</c:v>
                </c:pt>
                <c:pt idx="316">
                  <c:v>2.0470449999999999E-3</c:v>
                </c:pt>
                <c:pt idx="317">
                  <c:v>2.0203218000000001E-3</c:v>
                </c:pt>
                <c:pt idx="318">
                  <c:v>2.0208408000000001E-3</c:v>
                </c:pt>
                <c:pt idx="319">
                  <c:v>2.0410775999999999E-3</c:v>
                </c:pt>
                <c:pt idx="320">
                  <c:v>2.0607956E-3</c:v>
                </c:pt>
                <c:pt idx="321">
                  <c:v>2.0639088E-3</c:v>
                </c:pt>
                <c:pt idx="322">
                  <c:v>2.0242132E-3</c:v>
                </c:pt>
                <c:pt idx="323">
                  <c:v>1.9282174E-3</c:v>
                </c:pt>
                <c:pt idx="324">
                  <c:v>1.8052390000000001E-3</c:v>
                </c:pt>
                <c:pt idx="325">
                  <c:v>1.6913411999999999E-3</c:v>
                </c:pt>
                <c:pt idx="326">
                  <c:v>1.5997562E-3</c:v>
                </c:pt>
                <c:pt idx="327">
                  <c:v>1.5398237999999999E-3</c:v>
                </c:pt>
                <c:pt idx="328">
                  <c:v>1.4866370000000001E-3</c:v>
                </c:pt>
                <c:pt idx="329">
                  <c:v>1.3903818000000001E-3</c:v>
                </c:pt>
                <c:pt idx="330">
                  <c:v>1.2461287999999998E-3</c:v>
                </c:pt>
                <c:pt idx="331">
                  <c:v>1.0847520999999998E-3</c:v>
                </c:pt>
                <c:pt idx="332">
                  <c:v>9.3998007999999999E-4</c:v>
                </c:pt>
                <c:pt idx="333">
                  <c:v>8.6136730000000003E-4</c:v>
                </c:pt>
                <c:pt idx="334">
                  <c:v>8.7641530000000007E-4</c:v>
                </c:pt>
                <c:pt idx="335">
                  <c:v>9.508769E-4</c:v>
                </c:pt>
                <c:pt idx="336">
                  <c:v>1.0349379999999998E-3</c:v>
                </c:pt>
                <c:pt idx="337">
                  <c:v>1.0938326199999998E-3</c:v>
                </c:pt>
                <c:pt idx="338">
                  <c:v>1.1016160599999999E-3</c:v>
                </c:pt>
                <c:pt idx="339">
                  <c:v>1.0582883200000001E-3</c:v>
                </c:pt>
                <c:pt idx="340">
                  <c:v>9.9394520000000005E-4</c:v>
                </c:pt>
                <c:pt idx="341">
                  <c:v>9.3427219999999995E-4</c:v>
                </c:pt>
                <c:pt idx="342">
                  <c:v>8.8238268000000002E-4</c:v>
                </c:pt>
                <c:pt idx="343">
                  <c:v>8.3464423999999996E-4</c:v>
                </c:pt>
                <c:pt idx="344">
                  <c:v>7.9391089999999997E-4</c:v>
                </c:pt>
                <c:pt idx="345">
                  <c:v>7.5992319999999987E-4</c:v>
                </c:pt>
                <c:pt idx="346">
                  <c:v>7.2853000000000002E-4</c:v>
                </c:pt>
                <c:pt idx="347">
                  <c:v>6.9168837999999998E-4</c:v>
                </c:pt>
                <c:pt idx="348">
                  <c:v>6.3331258000000009E-4</c:v>
                </c:pt>
                <c:pt idx="349">
                  <c:v>5.4587860000000006E-4</c:v>
                </c:pt>
                <c:pt idx="350">
                  <c:v>4.4443443999999993E-4</c:v>
                </c:pt>
                <c:pt idx="351">
                  <c:v>3.577788E-4</c:v>
                </c:pt>
                <c:pt idx="352">
                  <c:v>3.1782380000000001E-4</c:v>
                </c:pt>
                <c:pt idx="353">
                  <c:v>3.4714144000000001E-4</c:v>
                </c:pt>
                <c:pt idx="354">
                  <c:v>4.1900853999999997E-4</c:v>
                </c:pt>
                <c:pt idx="355">
                  <c:v>4.8828116000000003E-4</c:v>
                </c:pt>
                <c:pt idx="356">
                  <c:v>5.2849560000000002E-4</c:v>
                </c:pt>
                <c:pt idx="357">
                  <c:v>5.2304720000000008E-4</c:v>
                </c:pt>
                <c:pt idx="358">
                  <c:v>4.6882256000000002E-4</c:v>
                </c:pt>
                <c:pt idx="359">
                  <c:v>3.922854E-4</c:v>
                </c:pt>
                <c:pt idx="360">
                  <c:v>3.0822423999999997E-4</c:v>
                </c:pt>
                <c:pt idx="361">
                  <c:v>2.2079026399999998E-4</c:v>
                </c:pt>
                <c:pt idx="362">
                  <c:v>1.54890468E-4</c:v>
                </c:pt>
                <c:pt idx="363">
                  <c:v>1.16232708E-4</c:v>
                </c:pt>
                <c:pt idx="364">
                  <c:v>9.6255207999999988E-5</c:v>
                </c:pt>
                <c:pt idx="365">
                  <c:v>9.3141832000000004E-5</c:v>
                </c:pt>
                <c:pt idx="366">
                  <c:v>8.7174528000000007E-5</c:v>
                </c:pt>
                <c:pt idx="367">
                  <c:v>5.993248800000001E-5</c:v>
                </c:pt>
                <c:pt idx="368">
                  <c:v>2.6723147999999996E-5</c:v>
                </c:pt>
                <c:pt idx="369">
                  <c:v>1.2972400000000007E-6</c:v>
                </c:pt>
                <c:pt idx="370">
                  <c:v>-5.1889599999999995E-6</c:v>
                </c:pt>
                <c:pt idx="371">
                  <c:v>2.9058179999999998E-5</c:v>
                </c:pt>
                <c:pt idx="372">
                  <c:v>9.1844596000000001E-5</c:v>
                </c:pt>
                <c:pt idx="373">
                  <c:v>1.6371169599999999E-4</c:v>
                </c:pt>
                <c:pt idx="374">
                  <c:v>2.3661658400000001E-4</c:v>
                </c:pt>
                <c:pt idx="375">
                  <c:v>2.9239789999999999E-4</c:v>
                </c:pt>
                <c:pt idx="376">
                  <c:v>3.2456944000000001E-4</c:v>
                </c:pt>
                <c:pt idx="377">
                  <c:v>3.4662251999999997E-4</c:v>
                </c:pt>
                <c:pt idx="378">
                  <c:v>3.5622209999999999E-4</c:v>
                </c:pt>
                <c:pt idx="379">
                  <c:v>3.5207093999999994E-4</c:v>
                </c:pt>
                <c:pt idx="380">
                  <c:v>3.4221192000000004E-4</c:v>
                </c:pt>
                <c:pt idx="381">
                  <c:v>3.2716393999999998E-4</c:v>
                </c:pt>
                <c:pt idx="382">
                  <c:v>3.0744589999999998E-4</c:v>
                </c:pt>
                <c:pt idx="383">
                  <c:v>2.8824674E-4</c:v>
                </c:pt>
                <c:pt idx="384">
                  <c:v>2.7683102000000003E-4</c:v>
                </c:pt>
                <c:pt idx="385">
                  <c:v>2.8227942000000003E-4</c:v>
                </c:pt>
                <c:pt idx="386">
                  <c:v>2.9499238000000005E-4</c:v>
                </c:pt>
                <c:pt idx="387">
                  <c:v>2.9084119999999998E-4</c:v>
                </c:pt>
                <c:pt idx="388">
                  <c:v>2.5815076000000007E-4</c:v>
                </c:pt>
                <c:pt idx="389">
                  <c:v>2.0185054400000002E-4</c:v>
                </c:pt>
                <c:pt idx="390">
                  <c:v>1.4840426400000001E-4</c:v>
                </c:pt>
                <c:pt idx="391">
                  <c:v>1.3776688399999999E-4</c:v>
                </c:pt>
                <c:pt idx="392">
                  <c:v>1.9743992399999999E-4</c:v>
                </c:pt>
                <c:pt idx="393">
                  <c:v>3.0147856400000001E-4</c:v>
                </c:pt>
                <c:pt idx="394">
                  <c:v>4.0058770000000007E-4</c:v>
                </c:pt>
                <c:pt idx="395">
                  <c:v>4.5533122000000005E-4</c:v>
                </c:pt>
                <c:pt idx="396">
                  <c:v>4.4209938E-4</c:v>
                </c:pt>
                <c:pt idx="397">
                  <c:v>3.7256731999999999E-4</c:v>
                </c:pt>
                <c:pt idx="398">
                  <c:v>2.9265734000000004E-4</c:v>
                </c:pt>
                <c:pt idx="399">
                  <c:v>2.2286581999999996E-4</c:v>
                </c:pt>
                <c:pt idx="400">
                  <c:v>1.5930106799999998E-4</c:v>
                </c:pt>
                <c:pt idx="401">
                  <c:v>1.06373676E-4</c:v>
                </c:pt>
                <c:pt idx="402">
                  <c:v>5.6819108000000015E-5</c:v>
                </c:pt>
                <c:pt idx="403">
                  <c:v>9.8590160000000021E-6</c:v>
                </c:pt>
                <c:pt idx="404">
                  <c:v>-7.7834399999999984E-6</c:v>
                </c:pt>
                <c:pt idx="405">
                  <c:v>1.2712952000000004E-5</c:v>
                </c:pt>
                <c:pt idx="406">
                  <c:v>5.8894704000000001E-5</c:v>
                </c:pt>
                <c:pt idx="407">
                  <c:v>1.3024291200000002E-4</c:v>
                </c:pt>
                <c:pt idx="408">
                  <c:v>2.2364420399999997E-4</c:v>
                </c:pt>
                <c:pt idx="409">
                  <c:v>3.3053678000000001E-4</c:v>
                </c:pt>
                <c:pt idx="410">
                  <c:v>4.4962342000000002E-4</c:v>
                </c:pt>
                <c:pt idx="411">
                  <c:v>5.8064466000000003E-4</c:v>
                </c:pt>
                <c:pt idx="412">
                  <c:v>7.0803362000000007E-4</c:v>
                </c:pt>
                <c:pt idx="413">
                  <c:v>8.1570454000000001E-4</c:v>
                </c:pt>
                <c:pt idx="414">
                  <c:v>8.9198225999999998E-4</c:v>
                </c:pt>
                <c:pt idx="415">
                  <c:v>9.2804552000000005E-4</c:v>
                </c:pt>
                <c:pt idx="416">
                  <c:v>9.2259710000000008E-4</c:v>
                </c:pt>
                <c:pt idx="417">
                  <c:v>9.0158182000000012E-4</c:v>
                </c:pt>
                <c:pt idx="418">
                  <c:v>8.9509562000000006E-4</c:v>
                </c:pt>
                <c:pt idx="419">
                  <c:v>9.0884629999999993E-4</c:v>
                </c:pt>
                <c:pt idx="420">
                  <c:v>9.3297491999999994E-4</c:v>
                </c:pt>
                <c:pt idx="421">
                  <c:v>9.4698511999999986E-4</c:v>
                </c:pt>
                <c:pt idx="422">
                  <c:v>9.373855399999999E-4</c:v>
                </c:pt>
                <c:pt idx="423">
                  <c:v>9.1066238000000002E-4</c:v>
                </c:pt>
                <c:pt idx="424">
                  <c:v>8.8445819999999982E-4</c:v>
                </c:pt>
                <c:pt idx="425">
                  <c:v>8.6707524000000005E-4</c:v>
                </c:pt>
                <c:pt idx="426">
                  <c:v>8.4995167999999993E-4</c:v>
                </c:pt>
                <c:pt idx="427">
                  <c:v>7.9832151999999993E-4</c:v>
                </c:pt>
                <c:pt idx="428">
                  <c:v>6.9869350000000008E-4</c:v>
                </c:pt>
                <c:pt idx="429">
                  <c:v>5.6922894E-4</c:v>
                </c:pt>
                <c:pt idx="430">
                  <c:v>4.4028327999999999E-4</c:v>
                </c:pt>
                <c:pt idx="431">
                  <c:v>3.4714144000000001E-4</c:v>
                </c:pt>
                <c:pt idx="432">
                  <c:v>3.1081872000000003E-4</c:v>
                </c:pt>
                <c:pt idx="433">
                  <c:v>3.0822423999999997E-4</c:v>
                </c:pt>
                <c:pt idx="434">
                  <c:v>3.0900258000000002E-4</c:v>
                </c:pt>
                <c:pt idx="435">
                  <c:v>2.9966244E-4</c:v>
                </c:pt>
                <c:pt idx="436">
                  <c:v>2.7216094000000001E-4</c:v>
                </c:pt>
                <c:pt idx="437">
                  <c:v>2.3376264000000003E-4</c:v>
                </c:pt>
                <c:pt idx="438">
                  <c:v>2.0859618000000001E-4</c:v>
                </c:pt>
                <c:pt idx="439">
                  <c:v>2.0755837999999999E-4</c:v>
                </c:pt>
                <c:pt idx="440">
                  <c:v>2.3765436000000004E-4</c:v>
                </c:pt>
                <c:pt idx="441">
                  <c:v>3.0562973999999999E-4</c:v>
                </c:pt>
                <c:pt idx="442">
                  <c:v>3.9306371999999997E-4</c:v>
                </c:pt>
                <c:pt idx="443">
                  <c:v>4.7271425999999994E-4</c:v>
                </c:pt>
                <c:pt idx="444">
                  <c:v>5.1759878E-4</c:v>
                </c:pt>
                <c:pt idx="445">
                  <c:v>5.0644252000000005E-4</c:v>
                </c:pt>
                <c:pt idx="446">
                  <c:v>4.3639155999999999E-4</c:v>
                </c:pt>
                <c:pt idx="447">
                  <c:v>3.3468794E-4</c:v>
                </c:pt>
                <c:pt idx="448">
                  <c:v>2.3661658800000002E-4</c:v>
                </c:pt>
                <c:pt idx="449">
                  <c:v>1.87321468E-4</c:v>
                </c:pt>
                <c:pt idx="450">
                  <c:v>2.05223368E-4</c:v>
                </c:pt>
                <c:pt idx="451">
                  <c:v>2.6723144799999999E-4</c:v>
                </c:pt>
                <c:pt idx="452">
                  <c:v>3.45844188E-4</c:v>
                </c:pt>
                <c:pt idx="453">
                  <c:v>4.0629558000000005E-4</c:v>
                </c:pt>
                <c:pt idx="454">
                  <c:v>4.1771127999999994E-4</c:v>
                </c:pt>
                <c:pt idx="455">
                  <c:v>3.7853464000000002E-4</c:v>
                </c:pt>
                <c:pt idx="456">
                  <c:v>3.2275332000000003E-4</c:v>
                </c:pt>
                <c:pt idx="457">
                  <c:v>2.7190151999999999E-4</c:v>
                </c:pt>
                <c:pt idx="458">
                  <c:v>2.4284333999999999E-4</c:v>
                </c:pt>
                <c:pt idx="459">
                  <c:v>2.4310280000000001E-4</c:v>
                </c:pt>
                <c:pt idx="460">
                  <c:v>2.5815077999999999E-4</c:v>
                </c:pt>
                <c:pt idx="461">
                  <c:v>2.6878813999999998E-4</c:v>
                </c:pt>
                <c:pt idx="462">
                  <c:v>2.6645309999999997E-4</c:v>
                </c:pt>
                <c:pt idx="463">
                  <c:v>2.4362168000000001E-4</c:v>
                </c:pt>
                <c:pt idx="464">
                  <c:v>1.9769937600000003E-4</c:v>
                </c:pt>
                <c:pt idx="465">
                  <c:v>1.4970149600000002E-4</c:v>
                </c:pt>
                <c:pt idx="466">
                  <c:v>1.1545436400000001E-4</c:v>
                </c:pt>
                <c:pt idx="467">
                  <c:v>1.00665824E-4</c:v>
                </c:pt>
                <c:pt idx="468">
                  <c:v>1.15454344E-4</c:v>
                </c:pt>
                <c:pt idx="469">
                  <c:v>1.6656560800000001E-4</c:v>
                </c:pt>
                <c:pt idx="470">
                  <c:v>2.4388110799999999E-4</c:v>
                </c:pt>
                <c:pt idx="471">
                  <c:v>3.3390955999999995E-4</c:v>
                </c:pt>
                <c:pt idx="472">
                  <c:v>4.2134353999999998E-4</c:v>
                </c:pt>
                <c:pt idx="473">
                  <c:v>4.7738431999999999E-4</c:v>
                </c:pt>
                <c:pt idx="474">
                  <c:v>4.7193590000000002E-4</c:v>
                </c:pt>
                <c:pt idx="475">
                  <c:v>4.0421997600000004E-4</c:v>
                </c:pt>
                <c:pt idx="476">
                  <c:v>3.0277581200000004E-4</c:v>
                </c:pt>
                <c:pt idx="477">
                  <c:v>2.1534183200000003E-4</c:v>
                </c:pt>
                <c:pt idx="478">
                  <c:v>1.9069427199999998E-4</c:v>
                </c:pt>
                <c:pt idx="479">
                  <c:v>2.5841021200000001E-4</c:v>
                </c:pt>
                <c:pt idx="480">
                  <c:v>4.0292275599999991E-4</c:v>
                </c:pt>
                <c:pt idx="481">
                  <c:v>5.7467733999999994E-4</c:v>
                </c:pt>
                <c:pt idx="482">
                  <c:v>7.1555762000000004E-4</c:v>
                </c:pt>
                <c:pt idx="483">
                  <c:v>7.7808458000000003E-4</c:v>
                </c:pt>
                <c:pt idx="484">
                  <c:v>7.4072406000000009E-4</c:v>
                </c:pt>
                <c:pt idx="485">
                  <c:v>6.2059962000000002E-4</c:v>
                </c:pt>
                <c:pt idx="486">
                  <c:v>4.5610957999999997E-4</c:v>
                </c:pt>
                <c:pt idx="487">
                  <c:v>2.8461444400000005E-4</c:v>
                </c:pt>
                <c:pt idx="488">
                  <c:v>1.55409344E-4</c:v>
                </c:pt>
                <c:pt idx="489">
                  <c:v>9.8849683999999979E-5</c:v>
                </c:pt>
                <c:pt idx="490">
                  <c:v>1.12340984E-4</c:v>
                </c:pt>
                <c:pt idx="491">
                  <c:v>1.7019788400000002E-4</c:v>
                </c:pt>
                <c:pt idx="492">
                  <c:v>2.4154608000000001E-4</c:v>
                </c:pt>
                <c:pt idx="493">
                  <c:v>2.9317623999999999E-4</c:v>
                </c:pt>
                <c:pt idx="494">
                  <c:v>3.2405054E-4</c:v>
                </c:pt>
                <c:pt idx="495">
                  <c:v>3.5492486000000004E-4</c:v>
                </c:pt>
                <c:pt idx="496">
                  <c:v>4.0292273999999997E-4</c:v>
                </c:pt>
                <c:pt idx="497">
                  <c:v>4.7556817999999998E-4</c:v>
                </c:pt>
                <c:pt idx="498">
                  <c:v>5.6637498000000001E-4</c:v>
                </c:pt>
                <c:pt idx="499">
                  <c:v>6.5380895999999993E-4</c:v>
                </c:pt>
                <c:pt idx="500">
                  <c:v>7.0803360000000004E-4</c:v>
                </c:pt>
                <c:pt idx="501">
                  <c:v>7.1581704000000005E-4</c:v>
                </c:pt>
                <c:pt idx="502">
                  <c:v>6.7819708000000007E-4</c:v>
                </c:pt>
                <c:pt idx="503">
                  <c:v>6.097028E-4</c:v>
                </c:pt>
                <c:pt idx="504">
                  <c:v>5.3109005999999999E-4</c:v>
                </c:pt>
                <c:pt idx="505">
                  <c:v>4.6415245999999996E-4</c:v>
                </c:pt>
                <c:pt idx="506">
                  <c:v>4.1797072000000003E-4</c:v>
                </c:pt>
                <c:pt idx="507">
                  <c:v>3.9903101999999997E-4</c:v>
                </c:pt>
                <c:pt idx="508">
                  <c:v>4.0759279999999997E-4</c:v>
                </c:pt>
                <c:pt idx="509">
                  <c:v>4.3716988000000006E-4</c:v>
                </c:pt>
                <c:pt idx="510">
                  <c:v>4.8231384000000006E-4</c:v>
                </c:pt>
                <c:pt idx="511">
                  <c:v>5.4198688000000001E-4</c:v>
                </c:pt>
                <c:pt idx="512">
                  <c:v>6.0996225999999996E-4</c:v>
                </c:pt>
                <c:pt idx="513">
                  <c:v>6.6937585999999997E-4</c:v>
                </c:pt>
                <c:pt idx="514">
                  <c:v>7.0025016000000004E-4</c:v>
                </c:pt>
                <c:pt idx="515">
                  <c:v>6.8805610000000007E-4</c:v>
                </c:pt>
                <c:pt idx="516">
                  <c:v>6.3798263999999987E-4</c:v>
                </c:pt>
                <c:pt idx="517">
                  <c:v>5.7960684000000009E-4</c:v>
                </c:pt>
                <c:pt idx="518">
                  <c:v>5.5288370000000002E-4</c:v>
                </c:pt>
                <c:pt idx="519">
                  <c:v>5.7571514000000006E-4</c:v>
                </c:pt>
                <c:pt idx="520">
                  <c:v>6.4732280000000014E-4</c:v>
                </c:pt>
                <c:pt idx="521">
                  <c:v>7.5188034000000007E-4</c:v>
                </c:pt>
                <c:pt idx="522">
                  <c:v>8.5280562000000001E-4</c:v>
                </c:pt>
                <c:pt idx="523">
                  <c:v>9.1818651999999996E-4</c:v>
                </c:pt>
                <c:pt idx="524">
                  <c:v>9.4439076000000003E-4</c:v>
                </c:pt>
                <c:pt idx="525">
                  <c:v>9.3089946000000001E-4</c:v>
                </c:pt>
                <c:pt idx="526">
                  <c:v>8.857555200000001E-4</c:v>
                </c:pt>
                <c:pt idx="527">
                  <c:v>8.2789860000000008E-4</c:v>
                </c:pt>
                <c:pt idx="528">
                  <c:v>7.5810707999999995E-4</c:v>
                </c:pt>
                <c:pt idx="529">
                  <c:v>6.7482428000000005E-4</c:v>
                </c:pt>
                <c:pt idx="530">
                  <c:v>6.0088160000000004E-4</c:v>
                </c:pt>
                <c:pt idx="531">
                  <c:v>5.5444040000000004E-4</c:v>
                </c:pt>
                <c:pt idx="532">
                  <c:v>5.5106757999999999E-4</c:v>
                </c:pt>
                <c:pt idx="533">
                  <c:v>6.0814614000000004E-4</c:v>
                </c:pt>
                <c:pt idx="534">
                  <c:v>7.0621748000000001E-4</c:v>
                </c:pt>
                <c:pt idx="535">
                  <c:v>8.0143489999999983E-4</c:v>
                </c:pt>
                <c:pt idx="536">
                  <c:v>8.6551856000000006E-4</c:v>
                </c:pt>
                <c:pt idx="537">
                  <c:v>8.9379839999999993E-4</c:v>
                </c:pt>
                <c:pt idx="538">
                  <c:v>8.9769011999999999E-4</c:v>
                </c:pt>
                <c:pt idx="539">
                  <c:v>8.9431730000000004E-4</c:v>
                </c:pt>
                <c:pt idx="540">
                  <c:v>8.9431729999999983E-4</c:v>
                </c:pt>
                <c:pt idx="541">
                  <c:v>8.9691177999999994E-4</c:v>
                </c:pt>
                <c:pt idx="542">
                  <c:v>8.9120391999999993E-4</c:v>
                </c:pt>
                <c:pt idx="543">
                  <c:v>8.8056655999999988E-4</c:v>
                </c:pt>
                <c:pt idx="544">
                  <c:v>8.9327958000000004E-4</c:v>
                </c:pt>
                <c:pt idx="545">
                  <c:v>9.3608851999999983E-4</c:v>
                </c:pt>
                <c:pt idx="546">
                  <c:v>9.9135103999999996E-4</c:v>
                </c:pt>
                <c:pt idx="547">
                  <c:v>1.03519766E-3</c:v>
                </c:pt>
                <c:pt idx="548">
                  <c:v>1.0258575199999999E-3</c:v>
                </c:pt>
                <c:pt idx="549">
                  <c:v>9.4672579999999988E-4</c:v>
                </c:pt>
                <c:pt idx="550">
                  <c:v>8.4657884000000007E-4</c:v>
                </c:pt>
                <c:pt idx="551">
                  <c:v>7.7315496000000003E-4</c:v>
                </c:pt>
                <c:pt idx="552">
                  <c:v>7.5265866000000009E-4</c:v>
                </c:pt>
                <c:pt idx="553">
                  <c:v>7.9935934000000008E-4</c:v>
                </c:pt>
                <c:pt idx="554">
                  <c:v>8.7382086000000001E-4</c:v>
                </c:pt>
                <c:pt idx="555">
                  <c:v>9.2155930000000007E-4</c:v>
                </c:pt>
                <c:pt idx="556">
                  <c:v>9.3427224000000001E-4</c:v>
                </c:pt>
                <c:pt idx="557">
                  <c:v>9.145542E-4</c:v>
                </c:pt>
                <c:pt idx="558">
                  <c:v>8.7096690000000002E-4</c:v>
                </c:pt>
                <c:pt idx="559">
                  <c:v>8.2737970000000007E-4</c:v>
                </c:pt>
                <c:pt idx="560">
                  <c:v>7.8690580000000002E-4</c:v>
                </c:pt>
                <c:pt idx="561">
                  <c:v>7.4669135999999993E-4</c:v>
                </c:pt>
                <c:pt idx="562">
                  <c:v>7.1114697999999994E-4</c:v>
                </c:pt>
                <c:pt idx="563">
                  <c:v>6.7819708000000007E-4</c:v>
                </c:pt>
                <c:pt idx="564">
                  <c:v>6.5640344000000004E-4</c:v>
                </c:pt>
                <c:pt idx="565">
                  <c:v>6.5406842000000011E-4</c:v>
                </c:pt>
                <c:pt idx="566">
                  <c:v>6.6548414000000002E-4</c:v>
                </c:pt>
                <c:pt idx="567">
                  <c:v>6.8416440000000005E-4</c:v>
                </c:pt>
                <c:pt idx="568">
                  <c:v>7.0673637999999991E-4</c:v>
                </c:pt>
                <c:pt idx="569">
                  <c:v>7.251572000000001E-4</c:v>
                </c:pt>
                <c:pt idx="570">
                  <c:v>7.2956782000000006E-4</c:v>
                </c:pt>
                <c:pt idx="571">
                  <c:v>7.1218479999999988E-4</c:v>
                </c:pt>
                <c:pt idx="572">
                  <c:v>6.5847905999999999E-4</c:v>
                </c:pt>
                <c:pt idx="573">
                  <c:v>5.5651600000000006E-4</c:v>
                </c:pt>
                <c:pt idx="574">
                  <c:v>4.1070621200000001E-4</c:v>
                </c:pt>
                <c:pt idx="575">
                  <c:v>2.5140512800000004E-4</c:v>
                </c:pt>
                <c:pt idx="576">
                  <c:v>1.12600448E-4</c:v>
                </c:pt>
                <c:pt idx="577">
                  <c:v>3.7360520000000004E-5</c:v>
                </c:pt>
                <c:pt idx="578">
                  <c:v>4.6960079999999996E-5</c:v>
                </c:pt>
                <c:pt idx="579">
                  <c:v>1.1234096800000001E-4</c:v>
                </c:pt>
                <c:pt idx="580">
                  <c:v>1.9043481199999999E-4</c:v>
                </c:pt>
                <c:pt idx="581">
                  <c:v>2.4958895200000001E-4</c:v>
                </c:pt>
                <c:pt idx="582">
                  <c:v>2.6800976000000004E-4</c:v>
                </c:pt>
                <c:pt idx="583">
                  <c:v>2.6852865999999999E-4</c:v>
                </c:pt>
                <c:pt idx="584">
                  <c:v>3.0355416000000005E-4</c:v>
                </c:pt>
                <c:pt idx="585">
                  <c:v>3.8709642000000002E-4</c:v>
                </c:pt>
                <c:pt idx="586">
                  <c:v>4.9424845999999998E-4</c:v>
                </c:pt>
                <c:pt idx="587">
                  <c:v>5.9517374000000003E-4</c:v>
                </c:pt>
                <c:pt idx="588">
                  <c:v>6.5147395999999992E-4</c:v>
                </c:pt>
                <c:pt idx="589">
                  <c:v>6.4939836000000011E-4</c:v>
                </c:pt>
                <c:pt idx="590">
                  <c:v>6.1800516000000004E-4</c:v>
                </c:pt>
                <c:pt idx="591">
                  <c:v>5.8790918E-4</c:v>
                </c:pt>
                <c:pt idx="592">
                  <c:v>5.6507775999999998E-4</c:v>
                </c:pt>
                <c:pt idx="593">
                  <c:v>5.3939241999999992E-4</c:v>
                </c:pt>
                <c:pt idx="594">
                  <c:v>5.0125356000000005E-4</c:v>
                </c:pt>
                <c:pt idx="595">
                  <c:v>4.4599112000000003E-4</c:v>
                </c:pt>
                <c:pt idx="596">
                  <c:v>3.9617710000000003E-4</c:v>
                </c:pt>
                <c:pt idx="597">
                  <c:v>3.9825268000000003E-4</c:v>
                </c:pt>
              </c:numCache>
            </c:numRef>
          </c:val>
          <c:smooth val="0"/>
        </c:ser>
        <c:ser>
          <c:idx val="36"/>
          <c:order val="35"/>
          <c:marker>
            <c:symbol val="none"/>
          </c:marker>
          <c:val>
            <c:numRef>
              <c:f>Sheet1!$EO$2:$EO$599</c:f>
              <c:numCache>
                <c:formatCode>0.00E+00</c:formatCode>
                <c:ptCount val="598"/>
                <c:pt idx="0">
                  <c:v>8.6396189999999999E-4</c:v>
                </c:pt>
                <c:pt idx="1">
                  <c:v>8.9769009999999996E-4</c:v>
                </c:pt>
                <c:pt idx="2">
                  <c:v>8.7122641999999996E-4</c:v>
                </c:pt>
                <c:pt idx="3">
                  <c:v>8.3594147999999991E-4</c:v>
                </c:pt>
                <c:pt idx="4">
                  <c:v>7.9339200000000008E-4</c:v>
                </c:pt>
                <c:pt idx="5">
                  <c:v>7.666688599999999E-4</c:v>
                </c:pt>
                <c:pt idx="6">
                  <c:v>7.6044209999999988E-4</c:v>
                </c:pt>
                <c:pt idx="7">
                  <c:v>8.0195378000000002E-4</c:v>
                </c:pt>
                <c:pt idx="8">
                  <c:v>8.8549614000000003E-4</c:v>
                </c:pt>
                <c:pt idx="9">
                  <c:v>9.690384E-4</c:v>
                </c:pt>
                <c:pt idx="10">
                  <c:v>1.0411650200000001E-3</c:v>
                </c:pt>
                <c:pt idx="11">
                  <c:v>1.0904602E-3</c:v>
                </c:pt>
                <c:pt idx="12">
                  <c:v>1.08656848E-3</c:v>
                </c:pt>
                <c:pt idx="13">
                  <c:v>1.03986774E-3</c:v>
                </c:pt>
                <c:pt idx="14">
                  <c:v>9.7552464000000001E-4</c:v>
                </c:pt>
                <c:pt idx="15">
                  <c:v>8.9302010000000005E-4</c:v>
                </c:pt>
                <c:pt idx="16">
                  <c:v>8.0869944000000005E-4</c:v>
                </c:pt>
                <c:pt idx="17">
                  <c:v>7.3942682000000003E-4</c:v>
                </c:pt>
                <c:pt idx="18">
                  <c:v>6.8805612E-4</c:v>
                </c:pt>
                <c:pt idx="19">
                  <c:v>6.5666292000000003E-4</c:v>
                </c:pt>
                <c:pt idx="20">
                  <c:v>6.5017672000000008E-4</c:v>
                </c:pt>
                <c:pt idx="21">
                  <c:v>6.7975380000000001E-4</c:v>
                </c:pt>
                <c:pt idx="22">
                  <c:v>7.4928585999999996E-4</c:v>
                </c:pt>
                <c:pt idx="23">
                  <c:v>8.4891389999999995E-4</c:v>
                </c:pt>
                <c:pt idx="24">
                  <c:v>9.6125479999999998E-4</c:v>
                </c:pt>
                <c:pt idx="25">
                  <c:v>1.05439654E-3</c:v>
                </c:pt>
                <c:pt idx="26">
                  <c:v>1.09383272E-3</c:v>
                </c:pt>
                <c:pt idx="27">
                  <c:v>1.0769686E-3</c:v>
                </c:pt>
                <c:pt idx="28">
                  <c:v>1.0115876999999998E-3</c:v>
                </c:pt>
                <c:pt idx="29">
                  <c:v>9.1118140000000008E-4</c:v>
                </c:pt>
                <c:pt idx="30">
                  <c:v>8.0039717999999993E-4</c:v>
                </c:pt>
                <c:pt idx="31">
                  <c:v>6.8234826000000009E-4</c:v>
                </c:pt>
                <c:pt idx="32">
                  <c:v>5.5236482000000004E-4</c:v>
                </c:pt>
                <c:pt idx="33">
                  <c:v>4.1693296000000003E-4</c:v>
                </c:pt>
                <c:pt idx="34">
                  <c:v>2.7968496400000004E-4</c:v>
                </c:pt>
                <c:pt idx="35">
                  <c:v>1.6007944000000001E-4</c:v>
                </c:pt>
                <c:pt idx="36">
                  <c:v>9.3401300000000003E-5</c:v>
                </c:pt>
                <c:pt idx="37">
                  <c:v>8.8471780000000001E-5</c:v>
                </c:pt>
                <c:pt idx="38">
                  <c:v>1.3802633999999999E-4</c:v>
                </c:pt>
                <c:pt idx="39">
                  <c:v>2.31687076E-4</c:v>
                </c:pt>
                <c:pt idx="40">
                  <c:v>3.4195247999999995E-4</c:v>
                </c:pt>
                <c:pt idx="41">
                  <c:v>4.4962339999999999E-4</c:v>
                </c:pt>
                <c:pt idx="42">
                  <c:v>5.5988879999999998E-4</c:v>
                </c:pt>
                <c:pt idx="43">
                  <c:v>6.6133297999999992E-4</c:v>
                </c:pt>
                <c:pt idx="44">
                  <c:v>7.4202130000000004E-4</c:v>
                </c:pt>
                <c:pt idx="45">
                  <c:v>7.9650537999999998E-4</c:v>
                </c:pt>
                <c:pt idx="46">
                  <c:v>8.1233170000000014E-4</c:v>
                </c:pt>
                <c:pt idx="47">
                  <c:v>7.8508966000000006E-4</c:v>
                </c:pt>
                <c:pt idx="48">
                  <c:v>7.3294059999999995E-4</c:v>
                </c:pt>
                <c:pt idx="49">
                  <c:v>6.6833805999999996E-4</c:v>
                </c:pt>
                <c:pt idx="50">
                  <c:v>5.9309814E-4</c:v>
                </c:pt>
                <c:pt idx="51">
                  <c:v>5.1085311999999998E-4</c:v>
                </c:pt>
                <c:pt idx="52">
                  <c:v>4.1771128000000005E-4</c:v>
                </c:pt>
                <c:pt idx="53">
                  <c:v>3.2768282000000001E-4</c:v>
                </c:pt>
                <c:pt idx="54">
                  <c:v>2.5866963999999999E-4</c:v>
                </c:pt>
                <c:pt idx="55">
                  <c:v>2.1586072000000001E-4</c:v>
                </c:pt>
                <c:pt idx="56">
                  <c:v>2.0029383999999999E-4</c:v>
                </c:pt>
                <c:pt idx="57">
                  <c:v>2.1741742000000002E-4</c:v>
                </c:pt>
                <c:pt idx="58">
                  <c:v>2.5425904000000001E-4</c:v>
                </c:pt>
                <c:pt idx="59">
                  <c:v>2.9706795999999999E-4</c:v>
                </c:pt>
                <c:pt idx="60">
                  <c:v>3.3209343999999997E-4</c:v>
                </c:pt>
                <c:pt idx="61">
                  <c:v>3.39358E-4</c:v>
                </c:pt>
                <c:pt idx="62">
                  <c:v>3.1393210000000004E-4</c:v>
                </c:pt>
                <c:pt idx="63">
                  <c:v>2.7242042E-4</c:v>
                </c:pt>
                <c:pt idx="64">
                  <c:v>2.3013040000000002E-4</c:v>
                </c:pt>
                <c:pt idx="65">
                  <c:v>2.047045E-4</c:v>
                </c:pt>
                <c:pt idx="66">
                  <c:v>1.961427E-4</c:v>
                </c:pt>
                <c:pt idx="67">
                  <c:v>1.8576477200000002E-4</c:v>
                </c:pt>
                <c:pt idx="68">
                  <c:v>1.6526837999999999E-4</c:v>
                </c:pt>
                <c:pt idx="69">
                  <c:v>1.40361368E-4</c:v>
                </c:pt>
                <c:pt idx="70">
                  <c:v>1.2790784800000002E-4</c:v>
                </c:pt>
                <c:pt idx="71">
                  <c:v>1.58263268E-4</c:v>
                </c:pt>
                <c:pt idx="72">
                  <c:v>2.3998939599999999E-4</c:v>
                </c:pt>
                <c:pt idx="73">
                  <c:v>3.4947644799999998E-4</c:v>
                </c:pt>
                <c:pt idx="74">
                  <c:v>4.7738431999999999E-4</c:v>
                </c:pt>
                <c:pt idx="75">
                  <c:v>6.0840557999999997E-4</c:v>
                </c:pt>
                <c:pt idx="76">
                  <c:v>7.1737374000000007E-4</c:v>
                </c:pt>
                <c:pt idx="77">
                  <c:v>7.9676482000000002E-4</c:v>
                </c:pt>
                <c:pt idx="78">
                  <c:v>8.4787608000000002E-4</c:v>
                </c:pt>
                <c:pt idx="79">
                  <c:v>8.6292406000000013E-4</c:v>
                </c:pt>
                <c:pt idx="80">
                  <c:v>8.5643785999999986E-4</c:v>
                </c:pt>
                <c:pt idx="81">
                  <c:v>8.4787608000000002E-4</c:v>
                </c:pt>
                <c:pt idx="82">
                  <c:v>8.307525199999999E-4</c:v>
                </c:pt>
                <c:pt idx="83">
                  <c:v>7.9702427999999987E-4</c:v>
                </c:pt>
                <c:pt idx="84">
                  <c:v>7.4902639999999999E-4</c:v>
                </c:pt>
                <c:pt idx="85">
                  <c:v>6.8987223999999992E-4</c:v>
                </c:pt>
                <c:pt idx="86">
                  <c:v>6.4810112000000006E-4</c:v>
                </c:pt>
                <c:pt idx="87">
                  <c:v>6.5977628000000001E-4</c:v>
                </c:pt>
                <c:pt idx="88">
                  <c:v>7.2204379999999996E-4</c:v>
                </c:pt>
                <c:pt idx="89">
                  <c:v>7.9909985999999998E-4</c:v>
                </c:pt>
                <c:pt idx="90">
                  <c:v>8.5643787999999999E-4</c:v>
                </c:pt>
                <c:pt idx="91">
                  <c:v>8.6759413999999994E-4</c:v>
                </c:pt>
                <c:pt idx="92">
                  <c:v>8.2737969999999996E-4</c:v>
                </c:pt>
                <c:pt idx="93">
                  <c:v>7.6277716000000008E-4</c:v>
                </c:pt>
                <c:pt idx="94">
                  <c:v>7.0647694000000008E-4</c:v>
                </c:pt>
                <c:pt idx="95">
                  <c:v>6.7352703999999999E-4</c:v>
                </c:pt>
                <c:pt idx="96">
                  <c:v>6.5951684000000008E-4</c:v>
                </c:pt>
                <c:pt idx="97">
                  <c:v>6.6522469999999998E-4</c:v>
                </c:pt>
                <c:pt idx="98">
                  <c:v>6.8831556000000004E-4</c:v>
                </c:pt>
                <c:pt idx="99">
                  <c:v>7.2282214000000001E-4</c:v>
                </c:pt>
                <c:pt idx="100">
                  <c:v>7.6848498000000004E-4</c:v>
                </c:pt>
                <c:pt idx="101">
                  <c:v>8.0999665999999997E-4</c:v>
                </c:pt>
                <c:pt idx="102">
                  <c:v>8.1622339999999995E-4</c:v>
                </c:pt>
                <c:pt idx="103">
                  <c:v>7.7990067999999992E-4</c:v>
                </c:pt>
                <c:pt idx="104">
                  <c:v>7.1218476000000004E-4</c:v>
                </c:pt>
                <c:pt idx="105">
                  <c:v>6.1852404000000002E-4</c:v>
                </c:pt>
                <c:pt idx="106">
                  <c:v>5.3290620000000005E-4</c:v>
                </c:pt>
                <c:pt idx="107">
                  <c:v>4.8464887999999997E-4</c:v>
                </c:pt>
                <c:pt idx="108">
                  <c:v>4.7245481999999995E-4</c:v>
                </c:pt>
                <c:pt idx="109">
                  <c:v>5.0566415999999997E-4</c:v>
                </c:pt>
                <c:pt idx="110">
                  <c:v>5.9750875999999996E-4</c:v>
                </c:pt>
                <c:pt idx="111">
                  <c:v>7.2697333999999995E-4</c:v>
                </c:pt>
                <c:pt idx="112">
                  <c:v>8.7252358000000001E-4</c:v>
                </c:pt>
                <c:pt idx="113">
                  <c:v>1.0162578400000001E-3</c:v>
                </c:pt>
                <c:pt idx="114">
                  <c:v>1.1096591000000001E-3</c:v>
                </c:pt>
                <c:pt idx="115">
                  <c:v>1.1215937000000002E-3</c:v>
                </c:pt>
                <c:pt idx="116">
                  <c:v>1.0722985599999999E-3</c:v>
                </c:pt>
                <c:pt idx="117">
                  <c:v>9.9083198000000016E-4</c:v>
                </c:pt>
                <c:pt idx="118">
                  <c:v>8.9379836000000009E-4</c:v>
                </c:pt>
                <c:pt idx="119">
                  <c:v>8.0869944000000005E-4</c:v>
                </c:pt>
                <c:pt idx="120">
                  <c:v>7.3968628E-4</c:v>
                </c:pt>
                <c:pt idx="121">
                  <c:v>6.7326759999999995E-4</c:v>
                </c:pt>
                <c:pt idx="122">
                  <c:v>6.2682639999999995E-4</c:v>
                </c:pt>
                <c:pt idx="123">
                  <c:v>6.208590999999999E-4</c:v>
                </c:pt>
                <c:pt idx="124">
                  <c:v>6.3953936000000003E-4</c:v>
                </c:pt>
                <c:pt idx="125">
                  <c:v>6.6755974000000005E-4</c:v>
                </c:pt>
                <c:pt idx="126">
                  <c:v>6.9091005999999996E-4</c:v>
                </c:pt>
                <c:pt idx="127">
                  <c:v>6.8182938000000012E-4</c:v>
                </c:pt>
                <c:pt idx="128">
                  <c:v>6.4161494000000003E-4</c:v>
                </c:pt>
                <c:pt idx="129">
                  <c:v>6.0295718000000003E-4</c:v>
                </c:pt>
                <c:pt idx="130">
                  <c:v>5.9595207999999997E-4</c:v>
                </c:pt>
                <c:pt idx="131">
                  <c:v>6.2319412000000005E-4</c:v>
                </c:pt>
                <c:pt idx="132">
                  <c:v>6.7845654000000004E-4</c:v>
                </c:pt>
                <c:pt idx="133">
                  <c:v>7.4643191999999999E-4</c:v>
                </c:pt>
                <c:pt idx="134">
                  <c:v>7.9676483999999994E-4</c:v>
                </c:pt>
                <c:pt idx="135">
                  <c:v>8.1311006E-4</c:v>
                </c:pt>
                <c:pt idx="136">
                  <c:v>8.1544507999999993E-4</c:v>
                </c:pt>
                <c:pt idx="137">
                  <c:v>8.1803955999999994E-4</c:v>
                </c:pt>
                <c:pt idx="138">
                  <c:v>8.2712024E-4</c:v>
                </c:pt>
                <c:pt idx="139">
                  <c:v>8.5669730000000001E-4</c:v>
                </c:pt>
                <c:pt idx="140">
                  <c:v>8.9172277999999998E-4</c:v>
                </c:pt>
                <c:pt idx="141">
                  <c:v>8.9379835999999998E-4</c:v>
                </c:pt>
                <c:pt idx="142">
                  <c:v>8.5851343999999996E-4</c:v>
                </c:pt>
                <c:pt idx="143">
                  <c:v>8.0247267999999992E-4</c:v>
                </c:pt>
                <c:pt idx="144">
                  <c:v>7.3683234000000003E-4</c:v>
                </c:pt>
                <c:pt idx="145">
                  <c:v>6.7689986000000005E-4</c:v>
                </c:pt>
                <c:pt idx="146">
                  <c:v>6.4446886000000007E-4</c:v>
                </c:pt>
                <c:pt idx="147">
                  <c:v>6.3616651999999995E-4</c:v>
                </c:pt>
                <c:pt idx="148">
                  <c:v>6.3772320000000005E-4</c:v>
                </c:pt>
                <c:pt idx="149">
                  <c:v>6.5588456000000006E-4</c:v>
                </c:pt>
                <c:pt idx="150">
                  <c:v>6.9713677999999992E-4</c:v>
                </c:pt>
                <c:pt idx="151">
                  <c:v>7.4305908000000013E-4</c:v>
                </c:pt>
                <c:pt idx="152">
                  <c:v>7.7678731999999994E-4</c:v>
                </c:pt>
                <c:pt idx="153">
                  <c:v>7.9935930000000002E-4</c:v>
                </c:pt>
                <c:pt idx="154">
                  <c:v>8.1570452000000009E-4</c:v>
                </c:pt>
                <c:pt idx="155">
                  <c:v>8.3646035999999989E-4</c:v>
                </c:pt>
                <c:pt idx="156">
                  <c:v>8.8316092000000003E-4</c:v>
                </c:pt>
                <c:pt idx="157">
                  <c:v>9.5891969999999994E-4</c:v>
                </c:pt>
                <c:pt idx="158">
                  <c:v>1.0419431000000001E-3</c:v>
                </c:pt>
                <c:pt idx="159">
                  <c:v>1.1125128999999998E-3</c:v>
                </c:pt>
                <c:pt idx="160">
                  <c:v>1.1680347999999999E-3</c:v>
                </c:pt>
                <c:pt idx="161">
                  <c:v>1.1929417999999999E-3</c:v>
                </c:pt>
                <c:pt idx="162">
                  <c:v>1.1799694E-3</c:v>
                </c:pt>
                <c:pt idx="163">
                  <c:v>1.1376793399999999E-3</c:v>
                </c:pt>
                <c:pt idx="164">
                  <c:v>1.0671095400000001E-3</c:v>
                </c:pt>
                <c:pt idx="165">
                  <c:v>9.7500547999999996E-4</c:v>
                </c:pt>
                <c:pt idx="166">
                  <c:v>9.0132233999999992E-4</c:v>
                </c:pt>
                <c:pt idx="167">
                  <c:v>8.709669600000001E-4</c:v>
                </c:pt>
                <c:pt idx="168">
                  <c:v>8.7485867999999994E-4</c:v>
                </c:pt>
                <c:pt idx="169">
                  <c:v>8.9950624000000002E-4</c:v>
                </c:pt>
                <c:pt idx="170">
                  <c:v>9.1014360000000007E-4</c:v>
                </c:pt>
                <c:pt idx="171">
                  <c:v>8.6629688000000008E-4</c:v>
                </c:pt>
                <c:pt idx="172">
                  <c:v>7.7056056000000003E-4</c:v>
                </c:pt>
                <c:pt idx="173">
                  <c:v>6.6003569999999992E-4</c:v>
                </c:pt>
                <c:pt idx="174">
                  <c:v>5.7467732000000013E-4</c:v>
                </c:pt>
                <c:pt idx="175">
                  <c:v>5.5573762000000007E-4</c:v>
                </c:pt>
                <c:pt idx="176">
                  <c:v>6.1696736000000003E-4</c:v>
                </c:pt>
                <c:pt idx="177">
                  <c:v>7.2178436000000002E-4</c:v>
                </c:pt>
                <c:pt idx="178">
                  <c:v>8.1674234000000002E-4</c:v>
                </c:pt>
                <c:pt idx="179">
                  <c:v>8.6240517999999994E-4</c:v>
                </c:pt>
                <c:pt idx="180">
                  <c:v>8.4709775999999989E-4</c:v>
                </c:pt>
                <c:pt idx="181">
                  <c:v>7.8301409999999988E-4</c:v>
                </c:pt>
                <c:pt idx="182">
                  <c:v>7.0102854000000004E-4</c:v>
                </c:pt>
                <c:pt idx="183">
                  <c:v>6.3019922E-4</c:v>
                </c:pt>
                <c:pt idx="184">
                  <c:v>5.8323914000000014E-4</c:v>
                </c:pt>
                <c:pt idx="185">
                  <c:v>5.5885101999999999E-4</c:v>
                </c:pt>
                <c:pt idx="186">
                  <c:v>5.4977033999999993E-4</c:v>
                </c:pt>
                <c:pt idx="187">
                  <c:v>5.4847309999999999E-4</c:v>
                </c:pt>
                <c:pt idx="188">
                  <c:v>5.3550069999999997E-4</c:v>
                </c:pt>
                <c:pt idx="189">
                  <c:v>4.9554570000000004E-4</c:v>
                </c:pt>
                <c:pt idx="190">
                  <c:v>4.3016479999999997E-4</c:v>
                </c:pt>
                <c:pt idx="191">
                  <c:v>3.5181150000000006E-4</c:v>
                </c:pt>
                <c:pt idx="192">
                  <c:v>2.7890660000000003E-4</c:v>
                </c:pt>
                <c:pt idx="193">
                  <c:v>2.4829174000000001E-4</c:v>
                </c:pt>
                <c:pt idx="194">
                  <c:v>2.7527433999999999E-4</c:v>
                </c:pt>
                <c:pt idx="195">
                  <c:v>3.4869812E-4</c:v>
                </c:pt>
                <c:pt idx="196">
                  <c:v>4.6285524000000004E-4</c:v>
                </c:pt>
                <c:pt idx="197">
                  <c:v>5.9880600000000001E-4</c:v>
                </c:pt>
                <c:pt idx="198">
                  <c:v>7.2385994000000002E-4</c:v>
                </c:pt>
                <c:pt idx="199">
                  <c:v>8.1155336000000009E-4</c:v>
                </c:pt>
                <c:pt idx="200">
                  <c:v>8.3983319999999997E-4</c:v>
                </c:pt>
                <c:pt idx="201">
                  <c:v>8.0351047999999993E-4</c:v>
                </c:pt>
                <c:pt idx="202">
                  <c:v>7.3527565999999993E-4</c:v>
                </c:pt>
                <c:pt idx="203">
                  <c:v>6.7171090000000004E-4</c:v>
                </c:pt>
                <c:pt idx="204">
                  <c:v>6.3564761999999994E-4</c:v>
                </c:pt>
                <c:pt idx="205">
                  <c:v>6.3876100000000006E-4</c:v>
                </c:pt>
                <c:pt idx="206">
                  <c:v>6.5303064000000002E-4</c:v>
                </c:pt>
                <c:pt idx="207">
                  <c:v>6.3305313999999994E-4</c:v>
                </c:pt>
                <c:pt idx="208">
                  <c:v>5.6066714000000003E-4</c:v>
                </c:pt>
                <c:pt idx="209">
                  <c:v>4.5559069999999999E-4</c:v>
                </c:pt>
                <c:pt idx="210">
                  <c:v>3.5077369999999994E-4</c:v>
                </c:pt>
                <c:pt idx="211">
                  <c:v>3.0277582E-4</c:v>
                </c:pt>
                <c:pt idx="212">
                  <c:v>3.5518432E-4</c:v>
                </c:pt>
                <c:pt idx="213">
                  <c:v>4.8931894000000002E-4</c:v>
                </c:pt>
                <c:pt idx="214">
                  <c:v>6.5510629999999991E-4</c:v>
                </c:pt>
                <c:pt idx="215">
                  <c:v>7.9806216000000011E-4</c:v>
                </c:pt>
                <c:pt idx="216">
                  <c:v>8.4554113999999998E-4</c:v>
                </c:pt>
                <c:pt idx="217">
                  <c:v>7.5810716000000006E-4</c:v>
                </c:pt>
                <c:pt idx="218">
                  <c:v>5.713045999999999E-4</c:v>
                </c:pt>
                <c:pt idx="219">
                  <c:v>3.4766033600000003E-4</c:v>
                </c:pt>
                <c:pt idx="220">
                  <c:v>1.6267390000000001E-4</c:v>
                </c:pt>
                <c:pt idx="221">
                  <c:v>8.6136740000000001E-5</c:v>
                </c:pt>
                <c:pt idx="222">
                  <c:v>1.2505394000000001E-4</c:v>
                </c:pt>
                <c:pt idx="223">
                  <c:v>2.340221E-4</c:v>
                </c:pt>
                <c:pt idx="224">
                  <c:v>3.5881658399999997E-4</c:v>
                </c:pt>
                <c:pt idx="225">
                  <c:v>4.4417498000000002E-4</c:v>
                </c:pt>
                <c:pt idx="226">
                  <c:v>4.6000132E-4</c:v>
                </c:pt>
                <c:pt idx="227">
                  <c:v>4.1719239999999996E-4</c:v>
                </c:pt>
                <c:pt idx="228">
                  <c:v>3.5440598000000001E-4</c:v>
                </c:pt>
                <c:pt idx="229">
                  <c:v>3.1237539999999996E-4</c:v>
                </c:pt>
                <c:pt idx="230">
                  <c:v>3.1860215999999998E-4</c:v>
                </c:pt>
                <c:pt idx="231">
                  <c:v>3.7983188000000002E-4</c:v>
                </c:pt>
                <c:pt idx="232">
                  <c:v>4.7530873999999999E-4</c:v>
                </c:pt>
                <c:pt idx="233">
                  <c:v>5.6896947999999993E-4</c:v>
                </c:pt>
                <c:pt idx="234">
                  <c:v>6.3201535999999996E-4</c:v>
                </c:pt>
                <c:pt idx="235">
                  <c:v>6.5380897999999996E-4</c:v>
                </c:pt>
                <c:pt idx="236">
                  <c:v>6.4913892000000007E-4</c:v>
                </c:pt>
                <c:pt idx="237">
                  <c:v>6.5744125999999997E-4</c:v>
                </c:pt>
                <c:pt idx="238">
                  <c:v>7.1607649999999991E-4</c:v>
                </c:pt>
                <c:pt idx="239">
                  <c:v>8.3957378000000006E-4</c:v>
                </c:pt>
                <c:pt idx="240">
                  <c:v>1.0045826200000001E-3</c:v>
                </c:pt>
                <c:pt idx="241">
                  <c:v>1.1579163999999999E-3</c:v>
                </c:pt>
                <c:pt idx="242">
                  <c:v>1.2567661599999999E-3</c:v>
                </c:pt>
                <c:pt idx="243">
                  <c:v>1.2785598000000001E-3</c:v>
                </c:pt>
                <c:pt idx="244">
                  <c:v>1.2323779999999999E-3</c:v>
                </c:pt>
                <c:pt idx="245">
                  <c:v>1.1758184000000001E-3</c:v>
                </c:pt>
                <c:pt idx="246">
                  <c:v>1.17504E-3</c:v>
                </c:pt>
                <c:pt idx="247">
                  <c:v>1.2603984E-3</c:v>
                </c:pt>
                <c:pt idx="248">
                  <c:v>1.4290396E-3</c:v>
                </c:pt>
                <c:pt idx="249">
                  <c:v>1.6397113999999998E-3</c:v>
                </c:pt>
                <c:pt idx="250">
                  <c:v>1.8272924000000002E-3</c:v>
                </c:pt>
                <c:pt idx="251">
                  <c:v>1.9645404E-3</c:v>
                </c:pt>
                <c:pt idx="252">
                  <c:v>2.0667628E-3</c:v>
                </c:pt>
                <c:pt idx="253">
                  <c:v>2.1671692000000001E-3</c:v>
                </c:pt>
                <c:pt idx="254">
                  <c:v>2.3109033999999997E-3</c:v>
                </c:pt>
                <c:pt idx="255">
                  <c:v>2.5262451999999999E-3</c:v>
                </c:pt>
                <c:pt idx="256">
                  <c:v>2.8051517999999999E-3</c:v>
                </c:pt>
                <c:pt idx="257">
                  <c:v>3.1413964000000004E-3</c:v>
                </c:pt>
                <c:pt idx="258">
                  <c:v>3.5448379999999994E-3</c:v>
                </c:pt>
                <c:pt idx="259">
                  <c:v>4.0201467999999999E-3</c:v>
                </c:pt>
                <c:pt idx="260">
                  <c:v>4.5748465999999998E-3</c:v>
                </c:pt>
                <c:pt idx="261">
                  <c:v>5.2032297999999996E-3</c:v>
                </c:pt>
                <c:pt idx="262">
                  <c:v>5.8809079999999998E-3</c:v>
                </c:pt>
                <c:pt idx="263">
                  <c:v>6.5993195999999987E-3</c:v>
                </c:pt>
                <c:pt idx="264">
                  <c:v>7.3709179999999989E-3</c:v>
                </c:pt>
                <c:pt idx="265">
                  <c:v>8.2084158000000004E-3</c:v>
                </c:pt>
                <c:pt idx="266">
                  <c:v>9.1211544000000012E-3</c:v>
                </c:pt>
                <c:pt idx="267">
                  <c:v>1.00969374E-2</c:v>
                </c:pt>
                <c:pt idx="268">
                  <c:v>1.1089844E-2</c:v>
                </c:pt>
                <c:pt idx="269">
                  <c:v>1.2070297999999998E-2</c:v>
                </c:pt>
                <c:pt idx="270">
                  <c:v>1.3040115999999999E-2</c:v>
                </c:pt>
                <c:pt idx="271">
                  <c:v>1.4002667999999999E-2</c:v>
                </c:pt>
                <c:pt idx="272">
                  <c:v>1.4964442E-2</c:v>
                </c:pt>
                <c:pt idx="273">
                  <c:v>1.5920508E-2</c:v>
                </c:pt>
                <c:pt idx="274">
                  <c:v>1.6835840000000001E-2</c:v>
                </c:pt>
                <c:pt idx="275">
                  <c:v>1.7672299999999998E-2</c:v>
                </c:pt>
                <c:pt idx="276">
                  <c:v>1.8430406E-2</c:v>
                </c:pt>
                <c:pt idx="277">
                  <c:v>1.9123651999999998E-2</c:v>
                </c:pt>
                <c:pt idx="278">
                  <c:v>1.9767343999999999E-2</c:v>
                </c:pt>
                <c:pt idx="279">
                  <c:v>2.0373415999999998E-2</c:v>
                </c:pt>
                <c:pt idx="280">
                  <c:v>2.0931748E-2</c:v>
                </c:pt>
                <c:pt idx="281">
                  <c:v>2.1403944000000001E-2</c:v>
                </c:pt>
                <c:pt idx="282">
                  <c:v>2.1766392000000002E-2</c:v>
                </c:pt>
                <c:pt idx="283">
                  <c:v>2.2021428000000003E-2</c:v>
                </c:pt>
                <c:pt idx="284">
                  <c:v>2.2170870000000002E-2</c:v>
                </c:pt>
                <c:pt idx="285">
                  <c:v>2.2229764000000003E-2</c:v>
                </c:pt>
                <c:pt idx="286">
                  <c:v>2.2215753999999997E-2</c:v>
                </c:pt>
                <c:pt idx="287">
                  <c:v>2.2125725999999998E-2</c:v>
                </c:pt>
                <c:pt idx="288">
                  <c:v>2.1946188000000002E-2</c:v>
                </c:pt>
                <c:pt idx="289">
                  <c:v>2.1682588000000003E-2</c:v>
                </c:pt>
                <c:pt idx="290">
                  <c:v>2.1331296000000003E-2</c:v>
                </c:pt>
                <c:pt idx="291">
                  <c:v>2.0900872000000004E-2</c:v>
                </c:pt>
                <c:pt idx="292">
                  <c:v>2.0408440000000003E-2</c:v>
                </c:pt>
                <c:pt idx="293">
                  <c:v>1.9872940000000002E-2</c:v>
                </c:pt>
                <c:pt idx="294">
                  <c:v>1.9300597999999999E-2</c:v>
                </c:pt>
                <c:pt idx="295">
                  <c:v>1.8683112000000002E-2</c:v>
                </c:pt>
                <c:pt idx="296">
                  <c:v>1.8006472000000003E-2</c:v>
                </c:pt>
                <c:pt idx="297">
                  <c:v>1.7261078000000003E-2</c:v>
                </c:pt>
                <c:pt idx="298">
                  <c:v>1.6442000000000002E-2</c:v>
                </c:pt>
                <c:pt idx="299">
                  <c:v>1.5578556000000002E-2</c:v>
                </c:pt>
                <c:pt idx="300">
                  <c:v>1.4738982000000001E-2</c:v>
                </c:pt>
                <c:pt idx="301">
                  <c:v>1.396842E-2</c:v>
                </c:pt>
                <c:pt idx="302">
                  <c:v>1.3301898000000001E-2</c:v>
                </c:pt>
                <c:pt idx="303">
                  <c:v>1.2756538000000001E-2</c:v>
                </c:pt>
                <c:pt idx="304">
                  <c:v>1.2289271999999999E-2</c:v>
                </c:pt>
                <c:pt idx="305">
                  <c:v>1.1832644E-2</c:v>
                </c:pt>
                <c:pt idx="306">
                  <c:v>1.1357853999999999E-2</c:v>
                </c:pt>
                <c:pt idx="307">
                  <c:v>1.08446658E-2</c:v>
                </c:pt>
                <c:pt idx="308">
                  <c:v>1.02990476E-2</c:v>
                </c:pt>
                <c:pt idx="309">
                  <c:v>9.7700340000000021E-3</c:v>
                </c:pt>
                <c:pt idx="310">
                  <c:v>9.2968000000000009E-3</c:v>
                </c:pt>
                <c:pt idx="311">
                  <c:v>8.8946562E-3</c:v>
                </c:pt>
                <c:pt idx="312">
                  <c:v>8.5812429999999988E-3</c:v>
                </c:pt>
                <c:pt idx="313">
                  <c:v>8.3671984000000012E-3</c:v>
                </c:pt>
                <c:pt idx="314">
                  <c:v>8.2392903999999982E-3</c:v>
                </c:pt>
                <c:pt idx="315">
                  <c:v>8.1778012000000011E-3</c:v>
                </c:pt>
                <c:pt idx="316">
                  <c:v>8.1484835999999991E-3</c:v>
                </c:pt>
                <c:pt idx="317">
                  <c:v>8.1124202000000013E-3</c:v>
                </c:pt>
                <c:pt idx="318">
                  <c:v>8.0345858000000006E-3</c:v>
                </c:pt>
                <c:pt idx="319">
                  <c:v>7.9108292000000004E-3</c:v>
                </c:pt>
                <c:pt idx="320">
                  <c:v>7.7619060000000007E-3</c:v>
                </c:pt>
                <c:pt idx="321">
                  <c:v>7.6205067999999985E-3</c:v>
                </c:pt>
                <c:pt idx="322">
                  <c:v>7.5107603999999993E-3</c:v>
                </c:pt>
                <c:pt idx="323">
                  <c:v>7.4264398000000011E-3</c:v>
                </c:pt>
                <c:pt idx="324">
                  <c:v>7.3330384000000002E-3</c:v>
                </c:pt>
                <c:pt idx="325">
                  <c:v>7.1893042000000006E-3</c:v>
                </c:pt>
                <c:pt idx="326">
                  <c:v>6.9625467999999994E-3</c:v>
                </c:pt>
                <c:pt idx="327">
                  <c:v>6.6335665999999989E-3</c:v>
                </c:pt>
                <c:pt idx="328">
                  <c:v>6.2238981999999995E-3</c:v>
                </c:pt>
                <c:pt idx="329">
                  <c:v>5.7677885999999996E-3</c:v>
                </c:pt>
                <c:pt idx="330">
                  <c:v>5.3051927999999996E-3</c:v>
                </c:pt>
                <c:pt idx="331">
                  <c:v>4.8841086000000001E-3</c:v>
                </c:pt>
                <c:pt idx="332">
                  <c:v>4.5390427999999995E-3</c:v>
                </c:pt>
                <c:pt idx="333">
                  <c:v>4.2728490000000004E-3</c:v>
                </c:pt>
                <c:pt idx="334">
                  <c:v>4.0637339999999994E-3</c:v>
                </c:pt>
                <c:pt idx="335">
                  <c:v>3.8686291999999998E-3</c:v>
                </c:pt>
                <c:pt idx="336">
                  <c:v>3.6403149999999994E-3</c:v>
                </c:pt>
                <c:pt idx="337">
                  <c:v>3.366338E-3</c:v>
                </c:pt>
                <c:pt idx="338">
                  <c:v>3.0736807999999999E-3</c:v>
                </c:pt>
                <c:pt idx="339">
                  <c:v>2.8207190000000002E-3</c:v>
                </c:pt>
                <c:pt idx="340">
                  <c:v>2.6432564000000002E-3</c:v>
                </c:pt>
                <c:pt idx="341">
                  <c:v>2.525467E-3</c:v>
                </c:pt>
                <c:pt idx="342">
                  <c:v>2.4193525999999998E-3</c:v>
                </c:pt>
                <c:pt idx="343">
                  <c:v>2.2657594000000001E-3</c:v>
                </c:pt>
                <c:pt idx="344">
                  <c:v>2.0314777999999997E-3</c:v>
                </c:pt>
                <c:pt idx="345">
                  <c:v>1.7507552000000002E-3</c:v>
                </c:pt>
                <c:pt idx="346">
                  <c:v>1.4910478000000002E-3</c:v>
                </c:pt>
                <c:pt idx="347">
                  <c:v>1.2936080000000003E-3</c:v>
                </c:pt>
                <c:pt idx="348">
                  <c:v>1.1758186000000001E-3</c:v>
                </c:pt>
                <c:pt idx="349">
                  <c:v>1.1177022E-3</c:v>
                </c:pt>
                <c:pt idx="350">
                  <c:v>1.0808605399999999E-3</c:v>
                </c:pt>
                <c:pt idx="351">
                  <c:v>1.05128334E-3</c:v>
                </c:pt>
                <c:pt idx="352">
                  <c:v>1.0359759399999999E-3</c:v>
                </c:pt>
                <c:pt idx="353">
                  <c:v>1.0406459399999999E-3</c:v>
                </c:pt>
                <c:pt idx="354">
                  <c:v>1.0689257400000002E-3</c:v>
                </c:pt>
                <c:pt idx="355">
                  <c:v>1.1042106000000002E-3</c:v>
                </c:pt>
                <c:pt idx="356">
                  <c:v>1.1164047999999999E-3</c:v>
                </c:pt>
                <c:pt idx="357">
                  <c:v>1.0974650200000001E-3</c:v>
                </c:pt>
                <c:pt idx="358">
                  <c:v>1.0515427000000002E-3</c:v>
                </c:pt>
                <c:pt idx="359">
                  <c:v>9.8460519999999979E-4</c:v>
                </c:pt>
                <c:pt idx="360">
                  <c:v>9.2259717999999998E-4</c:v>
                </c:pt>
                <c:pt idx="361">
                  <c:v>8.9405779999999992E-4</c:v>
                </c:pt>
                <c:pt idx="362">
                  <c:v>9.0677078000000002E-4</c:v>
                </c:pt>
                <c:pt idx="363">
                  <c:v>9.4750409999999998E-4</c:v>
                </c:pt>
                <c:pt idx="364">
                  <c:v>9.9238860000000007E-4</c:v>
                </c:pt>
                <c:pt idx="365">
                  <c:v>1.0079554800000001E-3</c:v>
                </c:pt>
                <c:pt idx="366">
                  <c:v>9.7267055999999995E-4</c:v>
                </c:pt>
                <c:pt idx="367">
                  <c:v>8.9250110000000001E-4</c:v>
                </c:pt>
                <c:pt idx="368">
                  <c:v>7.9442978000000017E-4</c:v>
                </c:pt>
                <c:pt idx="369">
                  <c:v>7.1036864E-4</c:v>
                </c:pt>
                <c:pt idx="370">
                  <c:v>6.5977628000000001E-4</c:v>
                </c:pt>
                <c:pt idx="371">
                  <c:v>6.4187435999999993E-4</c:v>
                </c:pt>
                <c:pt idx="372">
                  <c:v>6.1982127999999997E-4</c:v>
                </c:pt>
                <c:pt idx="373">
                  <c:v>5.5314313999999996E-4</c:v>
                </c:pt>
                <c:pt idx="374">
                  <c:v>4.2419748E-4</c:v>
                </c:pt>
                <c:pt idx="375">
                  <c:v>2.3869216E-4</c:v>
                </c:pt>
                <c:pt idx="376">
                  <c:v>3.5803819999999992E-5</c:v>
                </c:pt>
                <c:pt idx="377">
                  <c:v>-1.2635118000000001E-4</c:v>
                </c:pt>
                <c:pt idx="378">
                  <c:v>-2.2338474E-4</c:v>
                </c:pt>
                <c:pt idx="379">
                  <c:v>-2.5763187999999998E-4</c:v>
                </c:pt>
                <c:pt idx="380">
                  <c:v>-2.4180554000000003E-4</c:v>
                </c:pt>
                <c:pt idx="381">
                  <c:v>-2.1689852000000002E-4</c:v>
                </c:pt>
                <c:pt idx="382">
                  <c:v>-2.0833674000000002E-4</c:v>
                </c:pt>
                <c:pt idx="383">
                  <c:v>-1.9173206000000002E-4</c:v>
                </c:pt>
                <c:pt idx="384">
                  <c:v>-1.5385264799999999E-4</c:v>
                </c:pt>
                <c:pt idx="385">
                  <c:v>-9.5736308000000009E-5</c:v>
                </c:pt>
                <c:pt idx="386">
                  <c:v>-2.6463687999999989E-5</c:v>
                </c:pt>
                <c:pt idx="387">
                  <c:v>1.9977503999999997E-5</c:v>
                </c:pt>
                <c:pt idx="388">
                  <c:v>1.2194064000000001E-5</c:v>
                </c:pt>
                <c:pt idx="389">
                  <c:v>-3.7360507999999998E-5</c:v>
                </c:pt>
                <c:pt idx="390">
                  <c:v>-9.7292987999999999E-5</c:v>
                </c:pt>
                <c:pt idx="391">
                  <c:v>-1.45031428E-4</c:v>
                </c:pt>
                <c:pt idx="392">
                  <c:v>-1.6916009999999999E-4</c:v>
                </c:pt>
                <c:pt idx="393">
                  <c:v>-1.8524587999999999E-4</c:v>
                </c:pt>
                <c:pt idx="394">
                  <c:v>-2.0963397999999999E-4</c:v>
                </c:pt>
                <c:pt idx="395">
                  <c:v>-2.3324376E-4</c:v>
                </c:pt>
                <c:pt idx="396">
                  <c:v>-2.3220595999999999E-4</c:v>
                </c:pt>
                <c:pt idx="397">
                  <c:v>-1.9588323199999999E-4</c:v>
                </c:pt>
                <c:pt idx="398">
                  <c:v>-1.2219999199999999E-4</c:v>
                </c:pt>
                <c:pt idx="399">
                  <c:v>-4.0733328000000002E-5</c:v>
                </c:pt>
                <c:pt idx="400">
                  <c:v>-2.5943199999999909E-7</c:v>
                </c:pt>
                <c:pt idx="401">
                  <c:v>-1.5566872000000002E-5</c:v>
                </c:pt>
                <c:pt idx="402">
                  <c:v>-7.6796600000000016E-5</c:v>
                </c:pt>
                <c:pt idx="403">
                  <c:v>-1.6786286000000002E-4</c:v>
                </c:pt>
                <c:pt idx="404">
                  <c:v>-2.4440002399999999E-4</c:v>
                </c:pt>
                <c:pt idx="405">
                  <c:v>-2.7371764000000003E-4</c:v>
                </c:pt>
                <c:pt idx="406">
                  <c:v>-2.6333972000000002E-4</c:v>
                </c:pt>
                <c:pt idx="407">
                  <c:v>-2.2079024800000002E-4</c:v>
                </c:pt>
                <c:pt idx="408">
                  <c:v>-1.70457332E-4</c:v>
                </c:pt>
                <c:pt idx="409">
                  <c:v>-1.6397113199999999E-4</c:v>
                </c:pt>
                <c:pt idx="410">
                  <c:v>-2.2701701199999996E-4</c:v>
                </c:pt>
                <c:pt idx="411">
                  <c:v>-3.5025481199999999E-4</c:v>
                </c:pt>
                <c:pt idx="412">
                  <c:v>-5.0618306399999996E-4</c:v>
                </c:pt>
                <c:pt idx="413">
                  <c:v>-6.3694486E-4</c:v>
                </c:pt>
                <c:pt idx="414">
                  <c:v>-6.9194783999999994E-4</c:v>
                </c:pt>
                <c:pt idx="415">
                  <c:v>-6.6081407999999992E-4</c:v>
                </c:pt>
                <c:pt idx="416">
                  <c:v>-5.5729431999999998E-4</c:v>
                </c:pt>
                <c:pt idx="417">
                  <c:v>-4.1174397999999999E-4</c:v>
                </c:pt>
                <c:pt idx="418">
                  <c:v>-2.6775033600000004E-4</c:v>
                </c:pt>
                <c:pt idx="419">
                  <c:v>-1.5489044799999997E-4</c:v>
                </c:pt>
                <c:pt idx="420">
                  <c:v>-7.7315488000000003E-5</c:v>
                </c:pt>
                <c:pt idx="421">
                  <c:v>-2.8279824000000002E-5</c:v>
                </c:pt>
                <c:pt idx="422">
                  <c:v>9.8590239999999972E-6</c:v>
                </c:pt>
                <c:pt idx="423">
                  <c:v>6.0191939999999991E-5</c:v>
                </c:pt>
                <c:pt idx="424">
                  <c:v>1.3231849200000002E-4</c:v>
                </c:pt>
                <c:pt idx="425">
                  <c:v>2.0652061199999999E-4</c:v>
                </c:pt>
                <c:pt idx="426">
                  <c:v>2.5763186800000003E-4</c:v>
                </c:pt>
                <c:pt idx="427">
                  <c:v>2.6723144000000002E-4</c:v>
                </c:pt>
                <c:pt idx="428">
                  <c:v>2.2390361999999998E-4</c:v>
                </c:pt>
                <c:pt idx="429">
                  <c:v>1.5073927600000003E-4</c:v>
                </c:pt>
                <c:pt idx="430">
                  <c:v>9.9628036000000007E-5</c:v>
                </c:pt>
                <c:pt idx="431">
                  <c:v>1.06114236E-4</c:v>
                </c:pt>
                <c:pt idx="432">
                  <c:v>1.7927857599999998E-4</c:v>
                </c:pt>
                <c:pt idx="433">
                  <c:v>2.9784631599999998E-4</c:v>
                </c:pt>
                <c:pt idx="434">
                  <c:v>4.0499834E-4</c:v>
                </c:pt>
                <c:pt idx="435">
                  <c:v>4.5169898000000004E-4</c:v>
                </c:pt>
                <c:pt idx="436">
                  <c:v>4.2731085999999995E-4</c:v>
                </c:pt>
                <c:pt idx="437">
                  <c:v>3.5258984000000005E-4</c:v>
                </c:pt>
                <c:pt idx="438">
                  <c:v>2.7605268000000004E-4</c:v>
                </c:pt>
                <c:pt idx="439">
                  <c:v>2.3972996000000001E-4</c:v>
                </c:pt>
                <c:pt idx="440">
                  <c:v>2.4907008E-4</c:v>
                </c:pt>
                <c:pt idx="441">
                  <c:v>2.8201997999999999E-4</c:v>
                </c:pt>
                <c:pt idx="442">
                  <c:v>2.9732740000000004E-4</c:v>
                </c:pt>
                <c:pt idx="443">
                  <c:v>2.6204246800000001E-4</c:v>
                </c:pt>
                <c:pt idx="444">
                  <c:v>1.7927855600000003E-4</c:v>
                </c:pt>
                <c:pt idx="445">
                  <c:v>7.8353276000000009E-5</c:v>
                </c:pt>
                <c:pt idx="446">
                  <c:v>-5.967320000000001E-6</c:v>
                </c:pt>
                <c:pt idx="447">
                  <c:v>-4.9295127999999998E-5</c:v>
                </c:pt>
                <c:pt idx="448">
                  <c:v>-5.3965192000000008E-5</c:v>
                </c:pt>
                <c:pt idx="449">
                  <c:v>-2.9317632000000006E-5</c:v>
                </c:pt>
                <c:pt idx="450">
                  <c:v>1.6085768000000004E-5</c:v>
                </c:pt>
                <c:pt idx="451">
                  <c:v>7.0569843999999997E-5</c:v>
                </c:pt>
                <c:pt idx="452">
                  <c:v>1.3076177199999997E-4</c:v>
                </c:pt>
                <c:pt idx="453">
                  <c:v>1.8602418799999997E-4</c:v>
                </c:pt>
                <c:pt idx="454">
                  <c:v>2.2079021999999999E-4</c:v>
                </c:pt>
                <c:pt idx="455">
                  <c:v>2.2935202E-4</c:v>
                </c:pt>
                <c:pt idx="456">
                  <c:v>2.1689852000000002E-4</c:v>
                </c:pt>
                <c:pt idx="457">
                  <c:v>1.9276986E-4</c:v>
                </c:pt>
                <c:pt idx="458">
                  <c:v>1.8291084E-4</c:v>
                </c:pt>
                <c:pt idx="459">
                  <c:v>1.9380766000000002E-4</c:v>
                </c:pt>
                <c:pt idx="460">
                  <c:v>2.2234693999999999E-4</c:v>
                </c:pt>
                <c:pt idx="461">
                  <c:v>2.6749089999999998E-4</c:v>
                </c:pt>
                <c:pt idx="462">
                  <c:v>3.1626714E-4</c:v>
                </c:pt>
                <c:pt idx="463">
                  <c:v>3.5440599999999998E-4</c:v>
                </c:pt>
                <c:pt idx="464">
                  <c:v>3.743835E-4</c:v>
                </c:pt>
                <c:pt idx="465">
                  <c:v>3.6556225999999999E-4</c:v>
                </c:pt>
                <c:pt idx="466">
                  <c:v>3.2275334000000006E-4</c:v>
                </c:pt>
                <c:pt idx="467">
                  <c:v>2.6308027999999997E-4</c:v>
                </c:pt>
                <c:pt idx="468">
                  <c:v>2.1404459999999997E-4</c:v>
                </c:pt>
                <c:pt idx="469">
                  <c:v>2.0081274000000003E-4</c:v>
                </c:pt>
                <c:pt idx="470">
                  <c:v>2.2234692000000001E-4</c:v>
                </c:pt>
                <c:pt idx="471">
                  <c:v>2.5503735999999998E-4</c:v>
                </c:pt>
                <c:pt idx="472">
                  <c:v>2.7527431999999996E-4</c:v>
                </c:pt>
                <c:pt idx="473">
                  <c:v>2.7008536000000001E-4</c:v>
                </c:pt>
                <c:pt idx="474">
                  <c:v>2.4725394E-4</c:v>
                </c:pt>
                <c:pt idx="475">
                  <c:v>2.2312527999999998E-4</c:v>
                </c:pt>
                <c:pt idx="476">
                  <c:v>1.9847772000000001E-4</c:v>
                </c:pt>
                <c:pt idx="477">
                  <c:v>1.6371168E-4</c:v>
                </c:pt>
                <c:pt idx="478">
                  <c:v>9.9887480000000007E-5</c:v>
                </c:pt>
                <c:pt idx="479">
                  <c:v>-2.5944800000000133E-6</c:v>
                </c:pt>
                <c:pt idx="480">
                  <c:v>-1.3102124000000001E-4</c:v>
                </c:pt>
                <c:pt idx="481">
                  <c:v>-2.5503738E-4</c:v>
                </c:pt>
                <c:pt idx="482">
                  <c:v>-3.5025479999999999E-4</c:v>
                </c:pt>
                <c:pt idx="483">
                  <c:v>-4.1381955999999999E-4</c:v>
                </c:pt>
                <c:pt idx="484">
                  <c:v>-4.6648749999999998E-4</c:v>
                </c:pt>
                <c:pt idx="485">
                  <c:v>-5.3186839999999993E-4</c:v>
                </c:pt>
                <c:pt idx="486">
                  <c:v>-6.1411341999999996E-4</c:v>
                </c:pt>
                <c:pt idx="487">
                  <c:v>-6.9428285999999998E-4</c:v>
                </c:pt>
                <c:pt idx="488">
                  <c:v>-7.3294061999999997E-4</c:v>
                </c:pt>
                <c:pt idx="489">
                  <c:v>-6.9869349999999997E-4</c:v>
                </c:pt>
                <c:pt idx="490">
                  <c:v>-5.8090409999999996E-4</c:v>
                </c:pt>
                <c:pt idx="491">
                  <c:v>-4.0551725199999996E-4</c:v>
                </c:pt>
                <c:pt idx="492">
                  <c:v>-2.2623867200000005E-4</c:v>
                </c:pt>
                <c:pt idx="493">
                  <c:v>-8.7433983999999986E-5</c:v>
                </c:pt>
                <c:pt idx="494">
                  <c:v>-7.7834359999999992E-6</c:v>
                </c:pt>
                <c:pt idx="495">
                  <c:v>1.7123567999999999E-5</c:v>
                </c:pt>
                <c:pt idx="496">
                  <c:v>2.2053079999999999E-5</c:v>
                </c:pt>
                <c:pt idx="497">
                  <c:v>5.0332920000000002E-5</c:v>
                </c:pt>
                <c:pt idx="498">
                  <c:v>1.2297837200000002E-4</c:v>
                </c:pt>
                <c:pt idx="499">
                  <c:v>2.4310280399999999E-4</c:v>
                </c:pt>
                <c:pt idx="500">
                  <c:v>3.9046927999999997E-4</c:v>
                </c:pt>
                <c:pt idx="501">
                  <c:v>5.2019327999999992E-4</c:v>
                </c:pt>
                <c:pt idx="502">
                  <c:v>6.0269773999999999E-4</c:v>
                </c:pt>
                <c:pt idx="503">
                  <c:v>6.2838308000000005E-4</c:v>
                </c:pt>
                <c:pt idx="504">
                  <c:v>6.0425442000000009E-4</c:v>
                </c:pt>
                <c:pt idx="505">
                  <c:v>5.6092659999999999E-4</c:v>
                </c:pt>
                <c:pt idx="506">
                  <c:v>5.2356609999999997E-4</c:v>
                </c:pt>
                <c:pt idx="507">
                  <c:v>4.9917798000000005E-4</c:v>
                </c:pt>
                <c:pt idx="508">
                  <c:v>4.9035675999999995E-4</c:v>
                </c:pt>
                <c:pt idx="509">
                  <c:v>4.8724338E-4</c:v>
                </c:pt>
                <c:pt idx="510">
                  <c:v>4.7790324000000003E-4</c:v>
                </c:pt>
                <c:pt idx="511">
                  <c:v>4.6311470000000006E-4</c:v>
                </c:pt>
                <c:pt idx="512">
                  <c:v>4.2108412000000002E-4</c:v>
                </c:pt>
                <c:pt idx="513">
                  <c:v>3.3235289199999996E-4</c:v>
                </c:pt>
                <c:pt idx="514">
                  <c:v>1.9925605200000001E-4</c:v>
                </c:pt>
                <c:pt idx="515">
                  <c:v>2.6204232E-5</c:v>
                </c:pt>
                <c:pt idx="516">
                  <c:v>-1.5852274800000002E-4</c:v>
                </c:pt>
                <c:pt idx="517">
                  <c:v>-3.0537030800000003E-4</c:v>
                </c:pt>
                <c:pt idx="518">
                  <c:v>-4.0214442000000001E-4</c:v>
                </c:pt>
                <c:pt idx="519">
                  <c:v>-4.6493083999999996E-4</c:v>
                </c:pt>
                <c:pt idx="520">
                  <c:v>-5.1448539999999999E-4</c:v>
                </c:pt>
                <c:pt idx="521">
                  <c:v>-5.7882852000000007E-4</c:v>
                </c:pt>
                <c:pt idx="522">
                  <c:v>-6.5899795999999999E-4</c:v>
                </c:pt>
                <c:pt idx="523">
                  <c:v>-7.2956782000000006E-4</c:v>
                </c:pt>
                <c:pt idx="524">
                  <c:v>-7.7159838000000007E-4</c:v>
                </c:pt>
                <c:pt idx="525">
                  <c:v>-7.8327354000000003E-4</c:v>
                </c:pt>
                <c:pt idx="526">
                  <c:v>-7.6848500000000007E-4</c:v>
                </c:pt>
                <c:pt idx="527">
                  <c:v>-7.3112448000000002E-4</c:v>
                </c:pt>
                <c:pt idx="528">
                  <c:v>-6.5821957999999999E-4</c:v>
                </c:pt>
                <c:pt idx="529">
                  <c:v>-5.3653848000000007E-4</c:v>
                </c:pt>
                <c:pt idx="530">
                  <c:v>-3.5207096000000002E-4</c:v>
                </c:pt>
                <c:pt idx="531">
                  <c:v>-1.2375670000000001E-4</c:v>
                </c:pt>
                <c:pt idx="532">
                  <c:v>9.0028460000000004E-5</c:v>
                </c:pt>
                <c:pt idx="533">
                  <c:v>2.3428153999999999E-4</c:v>
                </c:pt>
                <c:pt idx="534">
                  <c:v>2.9161956E-4</c:v>
                </c:pt>
                <c:pt idx="535">
                  <c:v>2.6852869600000001E-4</c:v>
                </c:pt>
                <c:pt idx="536">
                  <c:v>2.13785156E-4</c:v>
                </c:pt>
                <c:pt idx="537">
                  <c:v>1.9173207599999998E-4</c:v>
                </c:pt>
                <c:pt idx="538">
                  <c:v>2.3013039599999998E-4</c:v>
                </c:pt>
                <c:pt idx="539">
                  <c:v>3.2716395600000003E-4</c:v>
                </c:pt>
                <c:pt idx="540">
                  <c:v>4.5455292000000006E-4</c:v>
                </c:pt>
                <c:pt idx="541">
                  <c:v>5.6974784000000001E-4</c:v>
                </c:pt>
                <c:pt idx="542">
                  <c:v>6.3953934000000011E-4</c:v>
                </c:pt>
                <c:pt idx="543">
                  <c:v>6.5951684000000008E-4</c:v>
                </c:pt>
                <c:pt idx="544">
                  <c:v>6.3979877999999994E-4</c:v>
                </c:pt>
                <c:pt idx="545">
                  <c:v>6.0191937999999991E-4</c:v>
                </c:pt>
                <c:pt idx="546">
                  <c:v>5.6793168000000003E-4</c:v>
                </c:pt>
                <c:pt idx="547">
                  <c:v>5.5314315999999998E-4</c:v>
                </c:pt>
                <c:pt idx="548">
                  <c:v>5.6585609999999992E-4</c:v>
                </c:pt>
                <c:pt idx="549">
                  <c:v>6.0632999999999998E-4</c:v>
                </c:pt>
                <c:pt idx="550">
                  <c:v>6.7171090000000004E-4</c:v>
                </c:pt>
                <c:pt idx="551">
                  <c:v>7.4072408000000001E-4</c:v>
                </c:pt>
                <c:pt idx="552">
                  <c:v>7.8093851999999999E-4</c:v>
                </c:pt>
                <c:pt idx="553">
                  <c:v>7.6848501999999988E-4</c:v>
                </c:pt>
                <c:pt idx="554">
                  <c:v>7.0154742000000001E-4</c:v>
                </c:pt>
                <c:pt idx="555">
                  <c:v>5.9543317999999996E-4</c:v>
                </c:pt>
                <c:pt idx="556">
                  <c:v>4.8412997999999996E-4</c:v>
                </c:pt>
                <c:pt idx="557">
                  <c:v>4.0837115999999994E-4</c:v>
                </c:pt>
                <c:pt idx="558">
                  <c:v>3.8502084000000003E-4</c:v>
                </c:pt>
                <c:pt idx="559">
                  <c:v>4.0837115999999994E-4</c:v>
                </c:pt>
                <c:pt idx="560">
                  <c:v>4.6155800000000004E-4</c:v>
                </c:pt>
                <c:pt idx="561">
                  <c:v>5.1215036000000003E-4</c:v>
                </c:pt>
                <c:pt idx="562">
                  <c:v>5.2823614000000005E-4</c:v>
                </c:pt>
                <c:pt idx="563">
                  <c:v>4.9269176000000007E-4</c:v>
                </c:pt>
                <c:pt idx="564">
                  <c:v>4.0577668000000005E-4</c:v>
                </c:pt>
                <c:pt idx="565">
                  <c:v>2.9551128000000006E-4</c:v>
                </c:pt>
                <c:pt idx="566">
                  <c:v>2.1196902E-4</c:v>
                </c:pt>
                <c:pt idx="567">
                  <c:v>1.9251039999999999E-4</c:v>
                </c:pt>
                <c:pt idx="568">
                  <c:v>2.4881061999999999E-4</c:v>
                </c:pt>
                <c:pt idx="569">
                  <c:v>3.6478388000000004E-4</c:v>
                </c:pt>
                <c:pt idx="570">
                  <c:v>4.9061616000000005E-4</c:v>
                </c:pt>
                <c:pt idx="571">
                  <c:v>5.8064461999999997E-4</c:v>
                </c:pt>
                <c:pt idx="572">
                  <c:v>6.1826459999999998E-4</c:v>
                </c:pt>
                <c:pt idx="573">
                  <c:v>6.1592956000000002E-4</c:v>
                </c:pt>
                <c:pt idx="574">
                  <c:v>5.9880600000000001E-4</c:v>
                </c:pt>
                <c:pt idx="575">
                  <c:v>5.9569262E-4</c:v>
                </c:pt>
                <c:pt idx="576">
                  <c:v>6.1748626000000004E-4</c:v>
                </c:pt>
                <c:pt idx="577">
                  <c:v>6.6133296E-4</c:v>
                </c:pt>
                <c:pt idx="578">
                  <c:v>7.1685483999999995E-4</c:v>
                </c:pt>
                <c:pt idx="579">
                  <c:v>7.6874444000000011E-4</c:v>
                </c:pt>
                <c:pt idx="580">
                  <c:v>8.0688330000000009E-4</c:v>
                </c:pt>
                <c:pt idx="581">
                  <c:v>8.167423200000001E-4</c:v>
                </c:pt>
                <c:pt idx="582">
                  <c:v>7.9572704000000004E-4</c:v>
                </c:pt>
                <c:pt idx="583">
                  <c:v>7.6173936000000007E-4</c:v>
                </c:pt>
                <c:pt idx="584">
                  <c:v>7.3735123999999993E-4</c:v>
                </c:pt>
                <c:pt idx="585">
                  <c:v>7.3631345999999995E-4</c:v>
                </c:pt>
                <c:pt idx="586">
                  <c:v>7.7211727999999997E-4</c:v>
                </c:pt>
                <c:pt idx="587">
                  <c:v>8.2556356000000001E-4</c:v>
                </c:pt>
                <c:pt idx="588">
                  <c:v>8.5851343999999996E-4</c:v>
                </c:pt>
                <c:pt idx="589">
                  <c:v>8.5799454000000006E-4</c:v>
                </c:pt>
                <c:pt idx="590">
                  <c:v>8.2400683999999996E-4</c:v>
                </c:pt>
                <c:pt idx="591">
                  <c:v>7.5940429999999998E-4</c:v>
                </c:pt>
                <c:pt idx="592">
                  <c:v>6.8234823999999996E-4</c:v>
                </c:pt>
                <c:pt idx="593">
                  <c:v>6.1567011999999997E-4</c:v>
                </c:pt>
                <c:pt idx="594">
                  <c:v>5.6767223999999988E-4</c:v>
                </c:pt>
                <c:pt idx="595">
                  <c:v>5.4795420000000009E-4</c:v>
                </c:pt>
                <c:pt idx="596">
                  <c:v>5.6300217999999999E-4</c:v>
                </c:pt>
                <c:pt idx="597">
                  <c:v>6.0710834000000003E-4</c:v>
                </c:pt>
              </c:numCache>
            </c:numRef>
          </c:val>
          <c:smooth val="0"/>
        </c:ser>
        <c:ser>
          <c:idx val="37"/>
          <c:order val="36"/>
          <c:marker>
            <c:symbol val="none"/>
          </c:marker>
          <c:val>
            <c:numRef>
              <c:f>Sheet1!$EP$2:$EP$599</c:f>
              <c:numCache>
                <c:formatCode>0.00E+00</c:formatCode>
                <c:ptCount val="598"/>
                <c:pt idx="0">
                  <c:v>6.0062210000000002E-4</c:v>
                </c:pt>
                <c:pt idx="1">
                  <c:v>6.667814E-4</c:v>
                </c:pt>
                <c:pt idx="2">
                  <c:v>5.7701238000000001E-4</c:v>
                </c:pt>
                <c:pt idx="3">
                  <c:v>5.1889603999999998E-4</c:v>
                </c:pt>
                <c:pt idx="4">
                  <c:v>4.6519030000000009E-4</c:v>
                </c:pt>
                <c:pt idx="5">
                  <c:v>4.5766630000000001E-4</c:v>
                </c:pt>
                <c:pt idx="6">
                  <c:v>5.2849560000000002E-4</c:v>
                </c:pt>
                <c:pt idx="7">
                  <c:v>6.7222979999999994E-4</c:v>
                </c:pt>
                <c:pt idx="8">
                  <c:v>8.4061151999999999E-4</c:v>
                </c:pt>
                <c:pt idx="9">
                  <c:v>9.7889738000000006E-4</c:v>
                </c:pt>
                <c:pt idx="10">
                  <c:v>1.0473916599999999E-3</c:v>
                </c:pt>
                <c:pt idx="11">
                  <c:v>1.0310464400000001E-3</c:v>
                </c:pt>
                <c:pt idx="12">
                  <c:v>9.5502818000000006E-4</c:v>
                </c:pt>
                <c:pt idx="13">
                  <c:v>8.6396196000000007E-4</c:v>
                </c:pt>
                <c:pt idx="14">
                  <c:v>7.965053999999999E-4</c:v>
                </c:pt>
                <c:pt idx="15">
                  <c:v>7.7185784000000004E-4</c:v>
                </c:pt>
                <c:pt idx="16">
                  <c:v>7.8664635999999997E-4</c:v>
                </c:pt>
                <c:pt idx="17">
                  <c:v>8.1207225999999999E-4</c:v>
                </c:pt>
                <c:pt idx="18">
                  <c:v>8.1518564000000011E-4</c:v>
                </c:pt>
                <c:pt idx="19">
                  <c:v>7.6666886E-4</c:v>
                </c:pt>
                <c:pt idx="20">
                  <c:v>6.5847903999999996E-4</c:v>
                </c:pt>
                <c:pt idx="21">
                  <c:v>5.2460387999999996E-4</c:v>
                </c:pt>
                <c:pt idx="22">
                  <c:v>4.1174400000000002E-4</c:v>
                </c:pt>
                <c:pt idx="23">
                  <c:v>3.5258985999999997E-4</c:v>
                </c:pt>
                <c:pt idx="24">
                  <c:v>3.6685950000000004E-4</c:v>
                </c:pt>
                <c:pt idx="25">
                  <c:v>4.5040176000000001E-4</c:v>
                </c:pt>
                <c:pt idx="26">
                  <c:v>5.6559668000000002E-4</c:v>
                </c:pt>
                <c:pt idx="27">
                  <c:v>6.8857502E-4</c:v>
                </c:pt>
                <c:pt idx="28">
                  <c:v>8.0506716000000003E-4</c:v>
                </c:pt>
                <c:pt idx="29">
                  <c:v>8.9535506E-4</c:v>
                </c:pt>
                <c:pt idx="30">
                  <c:v>9.4802299999999988E-4</c:v>
                </c:pt>
                <c:pt idx="31">
                  <c:v>9.6592490000000004E-4</c:v>
                </c:pt>
                <c:pt idx="32">
                  <c:v>9.5269306000000009E-4</c:v>
                </c:pt>
                <c:pt idx="33">
                  <c:v>9.2467268000000007E-4</c:v>
                </c:pt>
                <c:pt idx="34">
                  <c:v>9.0547353999999997E-4</c:v>
                </c:pt>
                <c:pt idx="35">
                  <c:v>9.0858686E-4</c:v>
                </c:pt>
                <c:pt idx="36">
                  <c:v>9.3505050000000005E-4</c:v>
                </c:pt>
                <c:pt idx="37">
                  <c:v>9.6307087999999985E-4</c:v>
                </c:pt>
                <c:pt idx="38">
                  <c:v>9.6981652000000006E-4</c:v>
                </c:pt>
                <c:pt idx="39">
                  <c:v>9.4672563999999987E-4</c:v>
                </c:pt>
                <c:pt idx="40">
                  <c:v>8.9769001999999984E-4</c:v>
                </c:pt>
                <c:pt idx="41">
                  <c:v>8.3775759999999994E-4</c:v>
                </c:pt>
                <c:pt idx="42">
                  <c:v>8.0143487999999991E-4</c:v>
                </c:pt>
                <c:pt idx="43">
                  <c:v>8.0013763999999996E-4</c:v>
                </c:pt>
                <c:pt idx="44">
                  <c:v>8.2348795999999998E-4</c:v>
                </c:pt>
                <c:pt idx="45">
                  <c:v>8.6214571999999998E-4</c:v>
                </c:pt>
                <c:pt idx="46">
                  <c:v>8.8601491999999987E-4</c:v>
                </c:pt>
                <c:pt idx="47">
                  <c:v>8.5124889999999996E-4</c:v>
                </c:pt>
                <c:pt idx="48">
                  <c:v>7.4954527999999997E-4</c:v>
                </c:pt>
                <c:pt idx="49">
                  <c:v>6.0477329999999996E-4</c:v>
                </c:pt>
                <c:pt idx="50">
                  <c:v>4.3820767999999997E-4</c:v>
                </c:pt>
                <c:pt idx="51">
                  <c:v>3.0018134000000006E-4</c:v>
                </c:pt>
                <c:pt idx="52">
                  <c:v>2.4024884000000001E-4</c:v>
                </c:pt>
                <c:pt idx="53">
                  <c:v>2.5711297999999997E-4</c:v>
                </c:pt>
                <c:pt idx="54">
                  <c:v>3.1730491999999998E-4</c:v>
                </c:pt>
                <c:pt idx="55">
                  <c:v>3.9254483999999999E-4</c:v>
                </c:pt>
                <c:pt idx="56">
                  <c:v>4.4754781999999999E-4</c:v>
                </c:pt>
                <c:pt idx="57">
                  <c:v>4.571473999999999E-4</c:v>
                </c:pt>
                <c:pt idx="58">
                  <c:v>4.4936395999999989E-4</c:v>
                </c:pt>
                <c:pt idx="59">
                  <c:v>4.5585015999999995E-4</c:v>
                </c:pt>
                <c:pt idx="60">
                  <c:v>4.8257330000000002E-4</c:v>
                </c:pt>
                <c:pt idx="61">
                  <c:v>5.2382554000000002E-4</c:v>
                </c:pt>
                <c:pt idx="62">
                  <c:v>5.5988882000000001E-4</c:v>
                </c:pt>
                <c:pt idx="63">
                  <c:v>5.4977033999999993E-4</c:v>
                </c:pt>
                <c:pt idx="64">
                  <c:v>4.8257330000000002E-4</c:v>
                </c:pt>
                <c:pt idx="65">
                  <c:v>3.8605864000000004E-4</c:v>
                </c:pt>
                <c:pt idx="66">
                  <c:v>2.9161956000000005E-4</c:v>
                </c:pt>
                <c:pt idx="67">
                  <c:v>2.3246539999999998E-4</c:v>
                </c:pt>
                <c:pt idx="68">
                  <c:v>2.3220593999999996E-4</c:v>
                </c:pt>
                <c:pt idx="69">
                  <c:v>2.8253885999999996E-4</c:v>
                </c:pt>
                <c:pt idx="70">
                  <c:v>3.5803823999999999E-4</c:v>
                </c:pt>
                <c:pt idx="71">
                  <c:v>4.2445693999999996E-4</c:v>
                </c:pt>
                <c:pt idx="72">
                  <c:v>4.4832615999999999E-4</c:v>
                </c:pt>
                <c:pt idx="73">
                  <c:v>4.1823019999999997E-4</c:v>
                </c:pt>
                <c:pt idx="74">
                  <c:v>3.4506586000000001E-4</c:v>
                </c:pt>
                <c:pt idx="75">
                  <c:v>2.5270236000000002E-4</c:v>
                </c:pt>
                <c:pt idx="76">
                  <c:v>1.7486796E-4</c:v>
                </c:pt>
                <c:pt idx="77">
                  <c:v>1.4736648000000002E-4</c:v>
                </c:pt>
                <c:pt idx="78">
                  <c:v>1.7642466E-4</c:v>
                </c:pt>
                <c:pt idx="79">
                  <c:v>2.4621617999999999E-4</c:v>
                </c:pt>
                <c:pt idx="80">
                  <c:v>3.2949900000000002E-4</c:v>
                </c:pt>
                <c:pt idx="81">
                  <c:v>4.0188498000000002E-4</c:v>
                </c:pt>
                <c:pt idx="82">
                  <c:v>4.4054271999999998E-4</c:v>
                </c:pt>
                <c:pt idx="83">
                  <c:v>4.4106161999999999E-4</c:v>
                </c:pt>
                <c:pt idx="84">
                  <c:v>4.2367859999999991E-4</c:v>
                </c:pt>
                <c:pt idx="85">
                  <c:v>4.0292273999999997E-4</c:v>
                </c:pt>
                <c:pt idx="86">
                  <c:v>3.9695544000000003E-4</c:v>
                </c:pt>
                <c:pt idx="87">
                  <c:v>4.1719240000000007E-4</c:v>
                </c:pt>
                <c:pt idx="88">
                  <c:v>4.5066118000000003E-4</c:v>
                </c:pt>
                <c:pt idx="89">
                  <c:v>4.7245481999999995E-4</c:v>
                </c:pt>
                <c:pt idx="90">
                  <c:v>4.7790323999999992E-4</c:v>
                </c:pt>
                <c:pt idx="91">
                  <c:v>4.5818520000000002E-4</c:v>
                </c:pt>
                <c:pt idx="92">
                  <c:v>4.2082467999999997E-4</c:v>
                </c:pt>
                <c:pt idx="93">
                  <c:v>3.9384210000000002E-4</c:v>
                </c:pt>
                <c:pt idx="94">
                  <c:v>3.7438347999999998E-4</c:v>
                </c:pt>
                <c:pt idx="95">
                  <c:v>3.5544378000000002E-4</c:v>
                </c:pt>
                <c:pt idx="96">
                  <c:v>3.5207093999999999E-4</c:v>
                </c:pt>
                <c:pt idx="97">
                  <c:v>3.5881658000000004E-4</c:v>
                </c:pt>
                <c:pt idx="98">
                  <c:v>3.6296774000000003E-4</c:v>
                </c:pt>
                <c:pt idx="99">
                  <c:v>3.7412402000000001E-4</c:v>
                </c:pt>
                <c:pt idx="100">
                  <c:v>3.7801574000000002E-4</c:v>
                </c:pt>
                <c:pt idx="101">
                  <c:v>3.6192998000000002E-4</c:v>
                </c:pt>
                <c:pt idx="102">
                  <c:v>3.5233040000000001E-4</c:v>
                </c:pt>
                <c:pt idx="103">
                  <c:v>3.7308623999999997E-4</c:v>
                </c:pt>
                <c:pt idx="104">
                  <c:v>4.3691043999999997E-4</c:v>
                </c:pt>
                <c:pt idx="105">
                  <c:v>5.4873252E-4</c:v>
                </c:pt>
                <c:pt idx="106">
                  <c:v>6.7430533999999999E-4</c:v>
                </c:pt>
                <c:pt idx="107">
                  <c:v>7.5888539999999997E-4</c:v>
                </c:pt>
                <c:pt idx="108">
                  <c:v>7.6563105999999999E-4</c:v>
                </c:pt>
                <c:pt idx="109">
                  <c:v>6.8961279999999999E-4</c:v>
                </c:pt>
                <c:pt idx="110">
                  <c:v>5.6066714000000003E-4</c:v>
                </c:pt>
                <c:pt idx="111">
                  <c:v>4.2601364000000003E-4</c:v>
                </c:pt>
                <c:pt idx="112">
                  <c:v>3.2327221999999998E-4</c:v>
                </c:pt>
                <c:pt idx="113">
                  <c:v>2.8201997999999999E-4</c:v>
                </c:pt>
                <c:pt idx="114">
                  <c:v>3.0173801999999999E-4</c:v>
                </c:pt>
                <c:pt idx="115">
                  <c:v>3.5233037999999998E-4</c:v>
                </c:pt>
                <c:pt idx="116">
                  <c:v>3.9773378000000002E-4</c:v>
                </c:pt>
                <c:pt idx="117">
                  <c:v>4.0603612000000004E-4</c:v>
                </c:pt>
                <c:pt idx="118">
                  <c:v>3.6556221999999998E-4</c:v>
                </c:pt>
                <c:pt idx="119">
                  <c:v>2.9810574000000003E-4</c:v>
                </c:pt>
                <c:pt idx="120">
                  <c:v>2.4414055999999999E-4</c:v>
                </c:pt>
                <c:pt idx="121">
                  <c:v>2.3661656000000002E-4</c:v>
                </c:pt>
                <c:pt idx="122">
                  <c:v>2.8539280000000004E-4</c:v>
                </c:pt>
                <c:pt idx="123">
                  <c:v>3.6737838000000002E-4</c:v>
                </c:pt>
                <c:pt idx="124">
                  <c:v>4.5221788000000005E-4</c:v>
                </c:pt>
                <c:pt idx="125">
                  <c:v>5.1344762000000001E-4</c:v>
                </c:pt>
                <c:pt idx="126">
                  <c:v>5.4068965999999998E-4</c:v>
                </c:pt>
                <c:pt idx="127">
                  <c:v>5.4198689999999993E-4</c:v>
                </c:pt>
                <c:pt idx="128">
                  <c:v>5.3446289999999996E-4</c:v>
                </c:pt>
                <c:pt idx="129">
                  <c:v>5.2123106000000002E-4</c:v>
                </c:pt>
                <c:pt idx="130">
                  <c:v>5.0592362000000004E-4</c:v>
                </c:pt>
                <c:pt idx="131">
                  <c:v>5.0125355999999994E-4</c:v>
                </c:pt>
                <c:pt idx="132">
                  <c:v>5.2252827999999993E-4</c:v>
                </c:pt>
                <c:pt idx="133">
                  <c:v>5.7649348E-4</c:v>
                </c:pt>
                <c:pt idx="134">
                  <c:v>6.6185186000000001E-4</c:v>
                </c:pt>
                <c:pt idx="135">
                  <c:v>7.5162086000000008E-4</c:v>
                </c:pt>
                <c:pt idx="136">
                  <c:v>7.9027862000000007E-4</c:v>
                </c:pt>
                <c:pt idx="137">
                  <c:v>7.6277713999999995E-4</c:v>
                </c:pt>
                <c:pt idx="138">
                  <c:v>6.8831555999999993E-4</c:v>
                </c:pt>
                <c:pt idx="139">
                  <c:v>5.8531472000000002E-4</c:v>
                </c:pt>
                <c:pt idx="140">
                  <c:v>4.9295124000000006E-4</c:v>
                </c:pt>
                <c:pt idx="141">
                  <c:v>4.4417500000000005E-4</c:v>
                </c:pt>
                <c:pt idx="142">
                  <c:v>4.1900853999999997E-4</c:v>
                </c:pt>
                <c:pt idx="143">
                  <c:v>3.9410151999999998E-4</c:v>
                </c:pt>
                <c:pt idx="144">
                  <c:v>3.7490236000000006E-4</c:v>
                </c:pt>
                <c:pt idx="145">
                  <c:v>3.6089215999999998E-4</c:v>
                </c:pt>
                <c:pt idx="146">
                  <c:v>3.6556224000000001E-4</c:v>
                </c:pt>
                <c:pt idx="147">
                  <c:v>4.096684E-4</c:v>
                </c:pt>
                <c:pt idx="148">
                  <c:v>4.8490831999999995E-4</c:v>
                </c:pt>
                <c:pt idx="149">
                  <c:v>5.6559664000000007E-4</c:v>
                </c:pt>
                <c:pt idx="150">
                  <c:v>6.2163742000000003E-4</c:v>
                </c:pt>
                <c:pt idx="151">
                  <c:v>6.3876098000000003E-4</c:v>
                </c:pt>
                <c:pt idx="152">
                  <c:v>6.1592956000000002E-4</c:v>
                </c:pt>
                <c:pt idx="153">
                  <c:v>5.6118604000000003E-4</c:v>
                </c:pt>
                <c:pt idx="154">
                  <c:v>4.9372955999999997E-4</c:v>
                </c:pt>
                <c:pt idx="155">
                  <c:v>4.3872658000000008E-4</c:v>
                </c:pt>
                <c:pt idx="156">
                  <c:v>4.0655502000000004E-4</c:v>
                </c:pt>
                <c:pt idx="157">
                  <c:v>4.0006881999999998E-4</c:v>
                </c:pt>
                <c:pt idx="158">
                  <c:v>4.1641404000000004E-4</c:v>
                </c:pt>
                <c:pt idx="159">
                  <c:v>4.3198092E-4</c:v>
                </c:pt>
                <c:pt idx="160">
                  <c:v>4.3094311999999999E-4</c:v>
                </c:pt>
                <c:pt idx="161">
                  <c:v>4.1615457999999992E-4</c:v>
                </c:pt>
                <c:pt idx="162">
                  <c:v>3.870964E-4</c:v>
                </c:pt>
                <c:pt idx="163">
                  <c:v>3.5284926000000001E-4</c:v>
                </c:pt>
                <c:pt idx="164">
                  <c:v>3.411741E-4</c:v>
                </c:pt>
                <c:pt idx="165">
                  <c:v>3.8009130000000004E-4</c:v>
                </c:pt>
                <c:pt idx="166">
                  <c:v>4.7297370000000004E-4</c:v>
                </c:pt>
                <c:pt idx="167">
                  <c:v>6.1567002000000005E-4</c:v>
                </c:pt>
                <c:pt idx="168">
                  <c:v>7.9442980000000009E-4</c:v>
                </c:pt>
                <c:pt idx="169">
                  <c:v>9.6877889999999987E-4</c:v>
                </c:pt>
                <c:pt idx="170">
                  <c:v>1.1044702799999999E-3</c:v>
                </c:pt>
                <c:pt idx="171">
                  <c:v>1.1924232E-3</c:v>
                </c:pt>
                <c:pt idx="172">
                  <c:v>1.2240759999999999E-3</c:v>
                </c:pt>
                <c:pt idx="173">
                  <c:v>1.1968338000000001E-3</c:v>
                </c:pt>
                <c:pt idx="174">
                  <c:v>1.1441658199999999E-3</c:v>
                </c:pt>
                <c:pt idx="175">
                  <c:v>1.0795632E-3</c:v>
                </c:pt>
                <c:pt idx="176">
                  <c:v>1.0089933E-3</c:v>
                </c:pt>
                <c:pt idx="177">
                  <c:v>9.6073592000000001E-4</c:v>
                </c:pt>
                <c:pt idx="178">
                  <c:v>9.3998013999999996E-4</c:v>
                </c:pt>
                <c:pt idx="179">
                  <c:v>9.3297504000000001E-4</c:v>
                </c:pt>
                <c:pt idx="180">
                  <c:v>9.5061746000000007E-4</c:v>
                </c:pt>
                <c:pt idx="181">
                  <c:v>9.9524256000000006E-4</c:v>
                </c:pt>
                <c:pt idx="182">
                  <c:v>1.04713214E-3</c:v>
                </c:pt>
                <c:pt idx="183">
                  <c:v>1.1083619199999998E-3</c:v>
                </c:pt>
                <c:pt idx="184">
                  <c:v>1.167516E-3</c:v>
                </c:pt>
                <c:pt idx="185">
                  <c:v>1.1970932000000001E-3</c:v>
                </c:pt>
                <c:pt idx="186">
                  <c:v>1.1848990000000001E-3</c:v>
                </c:pt>
                <c:pt idx="187">
                  <c:v>1.1332688599999998E-3</c:v>
                </c:pt>
                <c:pt idx="188">
                  <c:v>1.0447970400000001E-3</c:v>
                </c:pt>
                <c:pt idx="189">
                  <c:v>9.3764507999999998E-4</c:v>
                </c:pt>
                <c:pt idx="190">
                  <c:v>8.2296898000000008E-4</c:v>
                </c:pt>
                <c:pt idx="191">
                  <c:v>7.0907140000000006E-4</c:v>
                </c:pt>
                <c:pt idx="192">
                  <c:v>6.1048115999999997E-4</c:v>
                </c:pt>
                <c:pt idx="193">
                  <c:v>5.4639750000000007E-4</c:v>
                </c:pt>
                <c:pt idx="194">
                  <c:v>5.2226884E-4</c:v>
                </c:pt>
                <c:pt idx="195">
                  <c:v>5.4094910000000002E-4</c:v>
                </c:pt>
                <c:pt idx="196">
                  <c:v>5.9724932000000002E-4</c:v>
                </c:pt>
                <c:pt idx="197">
                  <c:v>6.6730027999999998E-4</c:v>
                </c:pt>
                <c:pt idx="198">
                  <c:v>7.2775166000000008E-4</c:v>
                </c:pt>
                <c:pt idx="199">
                  <c:v>7.7782511999999995E-4</c:v>
                </c:pt>
                <c:pt idx="200">
                  <c:v>8.3516312000000005E-4</c:v>
                </c:pt>
                <c:pt idx="201">
                  <c:v>9.0287907999999999E-4</c:v>
                </c:pt>
                <c:pt idx="202">
                  <c:v>9.7915670000000015E-4</c:v>
                </c:pt>
                <c:pt idx="203">
                  <c:v>1.0422026000000001E-3</c:v>
                </c:pt>
                <c:pt idx="204">
                  <c:v>1.05128328E-3</c:v>
                </c:pt>
                <c:pt idx="205">
                  <c:v>9.848646E-4</c:v>
                </c:pt>
                <c:pt idx="206">
                  <c:v>8.6474014000000011E-4</c:v>
                </c:pt>
                <c:pt idx="207">
                  <c:v>7.3501624000000003E-4</c:v>
                </c:pt>
                <c:pt idx="208">
                  <c:v>6.4680390000000003E-4</c:v>
                </c:pt>
                <c:pt idx="209">
                  <c:v>6.3902046000000013E-4</c:v>
                </c:pt>
                <c:pt idx="210">
                  <c:v>6.8857502E-4</c:v>
                </c:pt>
                <c:pt idx="211">
                  <c:v>7.3164338000000003E-4</c:v>
                </c:pt>
                <c:pt idx="212">
                  <c:v>7.2256269999999997E-4</c:v>
                </c:pt>
                <c:pt idx="213">
                  <c:v>6.4862000000000003E-4</c:v>
                </c:pt>
                <c:pt idx="214">
                  <c:v>5.4120851999999993E-4</c:v>
                </c:pt>
                <c:pt idx="215">
                  <c:v>4.5688791999999996E-4</c:v>
                </c:pt>
                <c:pt idx="216">
                  <c:v>4.4209939999999992E-4</c:v>
                </c:pt>
                <c:pt idx="217">
                  <c:v>4.9606458000000001E-4</c:v>
                </c:pt>
                <c:pt idx="218">
                  <c:v>5.8505526000000006E-4</c:v>
                </c:pt>
                <c:pt idx="219">
                  <c:v>6.6055463999999998E-4</c:v>
                </c:pt>
                <c:pt idx="220">
                  <c:v>6.9765569999999996E-4</c:v>
                </c:pt>
                <c:pt idx="221">
                  <c:v>6.8623998000000004E-4</c:v>
                </c:pt>
                <c:pt idx="222">
                  <c:v>6.3798263999999998E-4</c:v>
                </c:pt>
                <c:pt idx="223">
                  <c:v>5.8790918E-4</c:v>
                </c:pt>
                <c:pt idx="224">
                  <c:v>5.5703486000000001E-4</c:v>
                </c:pt>
                <c:pt idx="225">
                  <c:v>5.4899197999999996E-4</c:v>
                </c:pt>
                <c:pt idx="226">
                  <c:v>5.7000726000000002E-4</c:v>
                </c:pt>
                <c:pt idx="227">
                  <c:v>6.0814612000000001E-4</c:v>
                </c:pt>
                <c:pt idx="228">
                  <c:v>6.3979876000000001E-4</c:v>
                </c:pt>
                <c:pt idx="229">
                  <c:v>6.685975E-4</c:v>
                </c:pt>
                <c:pt idx="230">
                  <c:v>6.9402339999999991E-4</c:v>
                </c:pt>
                <c:pt idx="231">
                  <c:v>7.0881193999999998E-4</c:v>
                </c:pt>
                <c:pt idx="232">
                  <c:v>7.2126543999999999E-4</c:v>
                </c:pt>
                <c:pt idx="233">
                  <c:v>7.3345949999999995E-4</c:v>
                </c:pt>
                <c:pt idx="234">
                  <c:v>7.306055600000001E-4</c:v>
                </c:pt>
                <c:pt idx="235">
                  <c:v>7.1166586000000003E-4</c:v>
                </c:pt>
                <c:pt idx="236">
                  <c:v>6.8883444000000002E-4</c:v>
                </c:pt>
                <c:pt idx="237">
                  <c:v>6.8520217999999992E-4</c:v>
                </c:pt>
                <c:pt idx="238">
                  <c:v>7.1711428E-4</c:v>
                </c:pt>
                <c:pt idx="239">
                  <c:v>7.8119794000000001E-4</c:v>
                </c:pt>
                <c:pt idx="240">
                  <c:v>8.6058911999999999E-4</c:v>
                </c:pt>
                <c:pt idx="241">
                  <c:v>9.2597002000000006E-4</c:v>
                </c:pt>
                <c:pt idx="242">
                  <c:v>9.350506999999999E-4</c:v>
                </c:pt>
                <c:pt idx="243">
                  <c:v>8.8160441999999997E-4</c:v>
                </c:pt>
                <c:pt idx="244">
                  <c:v>7.8794369999999996E-4</c:v>
                </c:pt>
                <c:pt idx="245">
                  <c:v>6.8987226000000006E-4</c:v>
                </c:pt>
                <c:pt idx="246">
                  <c:v>6.405771399999999E-4</c:v>
                </c:pt>
                <c:pt idx="247">
                  <c:v>6.6626248000000007E-4</c:v>
                </c:pt>
                <c:pt idx="248">
                  <c:v>7.4020515999999998E-4</c:v>
                </c:pt>
                <c:pt idx="249">
                  <c:v>8.1726122E-4</c:v>
                </c:pt>
                <c:pt idx="250">
                  <c:v>8.5825399999999992E-4</c:v>
                </c:pt>
                <c:pt idx="251">
                  <c:v>8.3568202000000005E-4</c:v>
                </c:pt>
                <c:pt idx="252">
                  <c:v>7.811979399999999E-4</c:v>
                </c:pt>
                <c:pt idx="253">
                  <c:v>7.5629094E-4</c:v>
                </c:pt>
                <c:pt idx="254">
                  <c:v>8.1466667999999991E-4</c:v>
                </c:pt>
                <c:pt idx="255">
                  <c:v>9.6748153999999997E-4</c:v>
                </c:pt>
                <c:pt idx="256">
                  <c:v>1.19086628E-3</c:v>
                </c:pt>
                <c:pt idx="257">
                  <c:v>1.4339689799999999E-3</c:v>
                </c:pt>
                <c:pt idx="258">
                  <c:v>1.6526835999999996E-3</c:v>
                </c:pt>
                <c:pt idx="259">
                  <c:v>1.8472696000000001E-3</c:v>
                </c:pt>
                <c:pt idx="260">
                  <c:v>2.0545685999999999E-3</c:v>
                </c:pt>
                <c:pt idx="261">
                  <c:v>2.3106438000000001E-3</c:v>
                </c:pt>
                <c:pt idx="262">
                  <c:v>2.631581E-3</c:v>
                </c:pt>
                <c:pt idx="263">
                  <c:v>3.00804E-3</c:v>
                </c:pt>
                <c:pt idx="264">
                  <c:v>3.3883907999999996E-3</c:v>
                </c:pt>
                <c:pt idx="265">
                  <c:v>3.7420184000000003E-3</c:v>
                </c:pt>
                <c:pt idx="266">
                  <c:v>4.0637340000000011E-3</c:v>
                </c:pt>
                <c:pt idx="267">
                  <c:v>4.3486080000000003E-3</c:v>
                </c:pt>
                <c:pt idx="268">
                  <c:v>4.6199907999999994E-3</c:v>
                </c:pt>
                <c:pt idx="269">
                  <c:v>4.9074592000000004E-3</c:v>
                </c:pt>
                <c:pt idx="270">
                  <c:v>5.2066027999999997E-3</c:v>
                </c:pt>
                <c:pt idx="271">
                  <c:v>5.5202754000000008E-3</c:v>
                </c:pt>
                <c:pt idx="272">
                  <c:v>5.8671573999999997E-3</c:v>
                </c:pt>
                <c:pt idx="273">
                  <c:v>6.2293468000000005E-3</c:v>
                </c:pt>
                <c:pt idx="274">
                  <c:v>6.5790827999999994E-3</c:v>
                </c:pt>
                <c:pt idx="275">
                  <c:v>6.8841935999999996E-3</c:v>
                </c:pt>
                <c:pt idx="276">
                  <c:v>7.0894169999999989E-3</c:v>
                </c:pt>
                <c:pt idx="277">
                  <c:v>7.1773697999999997E-3</c:v>
                </c:pt>
                <c:pt idx="278">
                  <c:v>7.1802236000000005E-3</c:v>
                </c:pt>
                <c:pt idx="279">
                  <c:v>7.1488304000000003E-3</c:v>
                </c:pt>
                <c:pt idx="280">
                  <c:v>7.1415657999999993E-3</c:v>
                </c:pt>
                <c:pt idx="281">
                  <c:v>7.1973469999999998E-3</c:v>
                </c:pt>
                <c:pt idx="282">
                  <c:v>7.2954184000000007E-3</c:v>
                </c:pt>
                <c:pt idx="283">
                  <c:v>7.3885601999999998E-3</c:v>
                </c:pt>
                <c:pt idx="284">
                  <c:v>7.4420063999999994E-3</c:v>
                </c:pt>
                <c:pt idx="285">
                  <c:v>7.4355201999999994E-3</c:v>
                </c:pt>
                <c:pt idx="286">
                  <c:v>7.3893384000000006E-3</c:v>
                </c:pt>
                <c:pt idx="287">
                  <c:v>7.3493834000000011E-3</c:v>
                </c:pt>
                <c:pt idx="288">
                  <c:v>7.3377083999999993E-3</c:v>
                </c:pt>
                <c:pt idx="289">
                  <c:v>7.3351139999999993E-3</c:v>
                </c:pt>
                <c:pt idx="290">
                  <c:v>7.3055369999999991E-3</c:v>
                </c:pt>
                <c:pt idx="291">
                  <c:v>7.2072062000000008E-3</c:v>
                </c:pt>
                <c:pt idx="292">
                  <c:v>7.0154742000000008E-3</c:v>
                </c:pt>
                <c:pt idx="293">
                  <c:v>6.7653661999999993E-3</c:v>
                </c:pt>
                <c:pt idx="294">
                  <c:v>6.5233012000000005E-3</c:v>
                </c:pt>
                <c:pt idx="295">
                  <c:v>6.3349420000000005E-3</c:v>
                </c:pt>
                <c:pt idx="296">
                  <c:v>6.2270117999999996E-3</c:v>
                </c:pt>
                <c:pt idx="297">
                  <c:v>6.2000292000000002E-3</c:v>
                </c:pt>
                <c:pt idx="298">
                  <c:v>6.2021047999999994E-3</c:v>
                </c:pt>
                <c:pt idx="299">
                  <c:v>6.1704519999999999E-3</c:v>
                </c:pt>
                <c:pt idx="300">
                  <c:v>6.0848341999999991E-3</c:v>
                </c:pt>
                <c:pt idx="301">
                  <c:v>5.9462887999999995E-3</c:v>
                </c:pt>
                <c:pt idx="302">
                  <c:v>5.7709018000000004E-3</c:v>
                </c:pt>
                <c:pt idx="303">
                  <c:v>5.6012227999999997E-3</c:v>
                </c:pt>
                <c:pt idx="304">
                  <c:v>5.4769472000000003E-3</c:v>
                </c:pt>
                <c:pt idx="305">
                  <c:v>5.4055989999999988E-3</c:v>
                </c:pt>
                <c:pt idx="306">
                  <c:v>5.3801731999999994E-3</c:v>
                </c:pt>
                <c:pt idx="307">
                  <c:v>5.3845837999999995E-3</c:v>
                </c:pt>
                <c:pt idx="308">
                  <c:v>5.3949617999999996E-3</c:v>
                </c:pt>
                <c:pt idx="309">
                  <c:v>5.3988536000000005E-3</c:v>
                </c:pt>
                <c:pt idx="310">
                  <c:v>5.3993723999999996E-3</c:v>
                </c:pt>
                <c:pt idx="311">
                  <c:v>5.3978155999999996E-3</c:v>
                </c:pt>
                <c:pt idx="312">
                  <c:v>5.3892539999999996E-3</c:v>
                </c:pt>
                <c:pt idx="313">
                  <c:v>5.3640876000000002E-3</c:v>
                </c:pt>
                <c:pt idx="314">
                  <c:v>5.3189435999999998E-3</c:v>
                </c:pt>
                <c:pt idx="315">
                  <c:v>5.2540816000000001E-3</c:v>
                </c:pt>
                <c:pt idx="316">
                  <c:v>5.1798796000000003E-3</c:v>
                </c:pt>
                <c:pt idx="317">
                  <c:v>5.1157958000000005E-3</c:v>
                </c:pt>
                <c:pt idx="318">
                  <c:v>5.0719490000000001E-3</c:v>
                </c:pt>
                <c:pt idx="319">
                  <c:v>5.0327723999999997E-3</c:v>
                </c:pt>
                <c:pt idx="320">
                  <c:v>4.9902230000000002E-3</c:v>
                </c:pt>
                <c:pt idx="321">
                  <c:v>4.9497489999999998E-3</c:v>
                </c:pt>
                <c:pt idx="322">
                  <c:v>4.9170586000000004E-3</c:v>
                </c:pt>
                <c:pt idx="323">
                  <c:v>4.8999349999999994E-3</c:v>
                </c:pt>
                <c:pt idx="324">
                  <c:v>4.9051239999999994E-3</c:v>
                </c:pt>
                <c:pt idx="325">
                  <c:v>4.9186152000000004E-3</c:v>
                </c:pt>
                <c:pt idx="326">
                  <c:v>4.8937081999999993E-3</c:v>
                </c:pt>
                <c:pt idx="327">
                  <c:v>4.7969339999999992E-3</c:v>
                </c:pt>
                <c:pt idx="328">
                  <c:v>4.6360762000000003E-3</c:v>
                </c:pt>
                <c:pt idx="329">
                  <c:v>4.4321500000000002E-3</c:v>
                </c:pt>
                <c:pt idx="330">
                  <c:v>4.2131760000000008E-3</c:v>
                </c:pt>
                <c:pt idx="331">
                  <c:v>4.0302652E-3</c:v>
                </c:pt>
                <c:pt idx="332">
                  <c:v>3.9044330000000001E-3</c:v>
                </c:pt>
                <c:pt idx="333">
                  <c:v>3.8188152000000002E-3</c:v>
                </c:pt>
                <c:pt idx="334">
                  <c:v>3.7645906000000002E-3</c:v>
                </c:pt>
                <c:pt idx="335">
                  <c:v>3.7210032000000006E-3</c:v>
                </c:pt>
                <c:pt idx="336">
                  <c:v>3.6558818E-3</c:v>
                </c:pt>
                <c:pt idx="337">
                  <c:v>3.5588481999999999E-3</c:v>
                </c:pt>
                <c:pt idx="338">
                  <c:v>3.4369075999999997E-3</c:v>
                </c:pt>
                <c:pt idx="339">
                  <c:v>3.3006973999999993E-3</c:v>
                </c:pt>
                <c:pt idx="340">
                  <c:v>3.1634493999999997E-3</c:v>
                </c:pt>
                <c:pt idx="341">
                  <c:v>3.0389144000000003E-3</c:v>
                </c:pt>
                <c:pt idx="342">
                  <c:v>2.9372108000000003E-3</c:v>
                </c:pt>
                <c:pt idx="343">
                  <c:v>2.8521120000000004E-3</c:v>
                </c:pt>
                <c:pt idx="344">
                  <c:v>2.7789476000000001E-3</c:v>
                </c:pt>
                <c:pt idx="345">
                  <c:v>2.7353604000000002E-3</c:v>
                </c:pt>
                <c:pt idx="346">
                  <c:v>2.7179774E-3</c:v>
                </c:pt>
                <c:pt idx="347">
                  <c:v>2.7083778000000004E-3</c:v>
                </c:pt>
                <c:pt idx="348">
                  <c:v>2.6943675999999998E-3</c:v>
                </c:pt>
                <c:pt idx="349">
                  <c:v>2.6520775999999999E-3</c:v>
                </c:pt>
                <c:pt idx="350">
                  <c:v>2.5625680000000003E-3</c:v>
                </c:pt>
                <c:pt idx="351">
                  <c:v>2.4424434E-3</c:v>
                </c:pt>
                <c:pt idx="352">
                  <c:v>2.3326969999999999E-3</c:v>
                </c:pt>
                <c:pt idx="353">
                  <c:v>2.2626460000000001E-3</c:v>
                </c:pt>
                <c:pt idx="354">
                  <c:v>2.2395551999999999E-3</c:v>
                </c:pt>
                <c:pt idx="355">
                  <c:v>2.2522682E-3</c:v>
                </c:pt>
                <c:pt idx="356">
                  <c:v>2.2792507999999999E-3</c:v>
                </c:pt>
                <c:pt idx="357">
                  <c:v>2.2906663999999999E-3</c:v>
                </c:pt>
                <c:pt idx="358">
                  <c:v>2.2800290000000003E-3</c:v>
                </c:pt>
                <c:pt idx="359">
                  <c:v>2.2514896000000004E-3</c:v>
                </c:pt>
                <c:pt idx="360">
                  <c:v>2.1985622000000003E-3</c:v>
                </c:pt>
                <c:pt idx="361">
                  <c:v>2.1352570000000002E-3</c:v>
                </c:pt>
                <c:pt idx="362">
                  <c:v>2.0841458000000002E-3</c:v>
                </c:pt>
                <c:pt idx="363">
                  <c:v>2.0571631999999999E-3</c:v>
                </c:pt>
                <c:pt idx="364">
                  <c:v>2.0776595999999997E-3</c:v>
                </c:pt>
                <c:pt idx="365">
                  <c:v>2.1661314000000001E-3</c:v>
                </c:pt>
                <c:pt idx="366">
                  <c:v>2.3028604E-3</c:v>
                </c:pt>
                <c:pt idx="367">
                  <c:v>2.4494486000000001E-3</c:v>
                </c:pt>
                <c:pt idx="368">
                  <c:v>2.5594546000000003E-3</c:v>
                </c:pt>
                <c:pt idx="369">
                  <c:v>2.5885128000000001E-3</c:v>
                </c:pt>
                <c:pt idx="370">
                  <c:v>2.5233912000000003E-3</c:v>
                </c:pt>
                <c:pt idx="371">
                  <c:v>2.3835488000000004E-3</c:v>
                </c:pt>
                <c:pt idx="372">
                  <c:v>2.2089402E-3</c:v>
                </c:pt>
                <c:pt idx="373">
                  <c:v>2.0457473999999998E-3</c:v>
                </c:pt>
                <c:pt idx="374">
                  <c:v>1.9264014E-3</c:v>
                </c:pt>
                <c:pt idx="375">
                  <c:v>1.8454538E-3</c:v>
                </c:pt>
                <c:pt idx="376">
                  <c:v>1.7798134E-3</c:v>
                </c:pt>
                <c:pt idx="377">
                  <c:v>1.6970496000000002E-3</c:v>
                </c:pt>
                <c:pt idx="378">
                  <c:v>1.5797789999999999E-3</c:v>
                </c:pt>
                <c:pt idx="379">
                  <c:v>1.4464228E-3</c:v>
                </c:pt>
                <c:pt idx="380">
                  <c:v>1.3436813999999999E-3</c:v>
                </c:pt>
                <c:pt idx="381">
                  <c:v>1.3102125999999998E-3</c:v>
                </c:pt>
                <c:pt idx="382">
                  <c:v>1.3608048E-3</c:v>
                </c:pt>
                <c:pt idx="383">
                  <c:v>1.4739242E-3</c:v>
                </c:pt>
                <c:pt idx="384">
                  <c:v>1.593789E-3</c:v>
                </c:pt>
                <c:pt idx="385">
                  <c:v>1.6861523999999999E-3</c:v>
                </c:pt>
                <c:pt idx="386">
                  <c:v>1.7255886000000001E-3</c:v>
                </c:pt>
                <c:pt idx="387">
                  <c:v>1.6934171999999996E-3</c:v>
                </c:pt>
                <c:pt idx="388">
                  <c:v>1.6033887999999999E-3</c:v>
                </c:pt>
                <c:pt idx="389">
                  <c:v>1.4907884E-3</c:v>
                </c:pt>
                <c:pt idx="390">
                  <c:v>1.3659939999999999E-3</c:v>
                </c:pt>
                <c:pt idx="391">
                  <c:v>1.2603986E-3</c:v>
                </c:pt>
                <c:pt idx="392">
                  <c:v>1.2199246E-3</c:v>
                </c:pt>
                <c:pt idx="393">
                  <c:v>1.2487231999999998E-3</c:v>
                </c:pt>
                <c:pt idx="394">
                  <c:v>1.3213685999999998E-3</c:v>
                </c:pt>
                <c:pt idx="395">
                  <c:v>1.4064673999999999E-3</c:v>
                </c:pt>
                <c:pt idx="396">
                  <c:v>1.4557626E-3</c:v>
                </c:pt>
                <c:pt idx="397">
                  <c:v>1.4254071999999999E-3</c:v>
                </c:pt>
                <c:pt idx="398">
                  <c:v>1.3231847399999999E-3</c:v>
                </c:pt>
                <c:pt idx="399">
                  <c:v>1.1846396000000001E-3</c:v>
                </c:pt>
                <c:pt idx="400">
                  <c:v>1.0554345400000001E-3</c:v>
                </c:pt>
                <c:pt idx="401">
                  <c:v>9.8252954000000001E-4</c:v>
                </c:pt>
                <c:pt idx="402">
                  <c:v>9.8849693999999988E-4</c:v>
                </c:pt>
                <c:pt idx="403">
                  <c:v>1.0525806E-3</c:v>
                </c:pt>
                <c:pt idx="404">
                  <c:v>1.1381983399999999E-3</c:v>
                </c:pt>
                <c:pt idx="405">
                  <c:v>1.2144759999999999E-3</c:v>
                </c:pt>
                <c:pt idx="406">
                  <c:v>1.2580633999999999E-3</c:v>
                </c:pt>
                <c:pt idx="407">
                  <c:v>1.260139E-3</c:v>
                </c:pt>
                <c:pt idx="408">
                  <c:v>1.2173300000000002E-3</c:v>
                </c:pt>
                <c:pt idx="409">
                  <c:v>1.1280799799999999E-3</c:v>
                </c:pt>
                <c:pt idx="410">
                  <c:v>9.9342652000000004E-4</c:v>
                </c:pt>
                <c:pt idx="411">
                  <c:v>8.2582301999999997E-4</c:v>
                </c:pt>
                <c:pt idx="412">
                  <c:v>6.5614391999999999E-4</c:v>
                </c:pt>
                <c:pt idx="413">
                  <c:v>5.3212786E-4</c:v>
                </c:pt>
                <c:pt idx="414">
                  <c:v>4.9632403999999998E-4</c:v>
                </c:pt>
                <c:pt idx="415">
                  <c:v>5.5885101999999999E-4</c:v>
                </c:pt>
                <c:pt idx="416">
                  <c:v>7.0050972000000003E-4</c:v>
                </c:pt>
                <c:pt idx="417">
                  <c:v>8.8419881999999997E-4</c:v>
                </c:pt>
                <c:pt idx="418">
                  <c:v>1.06477468E-3</c:v>
                </c:pt>
                <c:pt idx="419">
                  <c:v>1.1921637199999999E-3</c:v>
                </c:pt>
                <c:pt idx="420">
                  <c:v>1.2414588E-3</c:v>
                </c:pt>
                <c:pt idx="421">
                  <c:v>1.2072115800000002E-3</c:v>
                </c:pt>
                <c:pt idx="422">
                  <c:v>1.1018757800000001E-3</c:v>
                </c:pt>
                <c:pt idx="423">
                  <c:v>9.7422729999999992E-4</c:v>
                </c:pt>
                <c:pt idx="424">
                  <c:v>8.800476E-4</c:v>
                </c:pt>
                <c:pt idx="425">
                  <c:v>8.3931429999999985E-4</c:v>
                </c:pt>
                <c:pt idx="426">
                  <c:v>8.4683828E-4</c:v>
                </c:pt>
                <c:pt idx="427">
                  <c:v>8.8523658000000014E-4</c:v>
                </c:pt>
                <c:pt idx="428">
                  <c:v>9.2207820000000007E-4</c:v>
                </c:pt>
                <c:pt idx="429">
                  <c:v>9.5762250000000005E-4</c:v>
                </c:pt>
                <c:pt idx="430">
                  <c:v>1.0069176E-3</c:v>
                </c:pt>
                <c:pt idx="431">
                  <c:v>1.05906664E-3</c:v>
                </c:pt>
                <c:pt idx="432">
                  <c:v>1.0863087399999999E-3</c:v>
                </c:pt>
                <c:pt idx="433">
                  <c:v>1.05880726E-3</c:v>
                </c:pt>
                <c:pt idx="434">
                  <c:v>9.4776360000000011E-4</c:v>
                </c:pt>
                <c:pt idx="435">
                  <c:v>7.7678738000000003E-4</c:v>
                </c:pt>
                <c:pt idx="436">
                  <c:v>6.2215638000000001E-4</c:v>
                </c:pt>
                <c:pt idx="437">
                  <c:v>5.4224633999999986E-4</c:v>
                </c:pt>
                <c:pt idx="438">
                  <c:v>5.4873254000000003E-4</c:v>
                </c:pt>
                <c:pt idx="439">
                  <c:v>6.1489178000000003E-4</c:v>
                </c:pt>
                <c:pt idx="440">
                  <c:v>6.8208882000000005E-4</c:v>
                </c:pt>
                <c:pt idx="441">
                  <c:v>6.9583956E-4</c:v>
                </c:pt>
                <c:pt idx="442">
                  <c:v>6.4576610000000013E-4</c:v>
                </c:pt>
                <c:pt idx="443">
                  <c:v>5.609266000000001E-4</c:v>
                </c:pt>
                <c:pt idx="444">
                  <c:v>4.8464887999999997E-4</c:v>
                </c:pt>
                <c:pt idx="445">
                  <c:v>4.5195844E-4</c:v>
                </c:pt>
                <c:pt idx="446">
                  <c:v>4.7686545999999999E-4</c:v>
                </c:pt>
                <c:pt idx="447">
                  <c:v>5.4406250000000006E-4</c:v>
                </c:pt>
                <c:pt idx="448">
                  <c:v>6.2059966000000007E-4</c:v>
                </c:pt>
                <c:pt idx="449">
                  <c:v>6.7793765999999995E-4</c:v>
                </c:pt>
                <c:pt idx="450">
                  <c:v>6.9999074000000002E-4</c:v>
                </c:pt>
                <c:pt idx="451">
                  <c:v>6.9298563999999996E-4</c:v>
                </c:pt>
                <c:pt idx="452">
                  <c:v>6.9013169999999999E-4</c:v>
                </c:pt>
                <c:pt idx="453">
                  <c:v>7.1841152000000005E-4</c:v>
                </c:pt>
                <c:pt idx="454">
                  <c:v>7.8016005999999999E-4</c:v>
                </c:pt>
                <c:pt idx="455">
                  <c:v>8.5877279999999989E-4</c:v>
                </c:pt>
                <c:pt idx="456">
                  <c:v>9.1818640000000001E-4</c:v>
                </c:pt>
                <c:pt idx="457">
                  <c:v>9.3141825999999998E-4</c:v>
                </c:pt>
                <c:pt idx="458">
                  <c:v>9.0832739999999993E-4</c:v>
                </c:pt>
                <c:pt idx="459">
                  <c:v>8.6681581999999992E-4</c:v>
                </c:pt>
                <c:pt idx="460">
                  <c:v>8.304931E-4</c:v>
                </c:pt>
                <c:pt idx="461">
                  <c:v>8.1855847999999997E-4</c:v>
                </c:pt>
                <c:pt idx="462">
                  <c:v>8.1259116000000011E-4</c:v>
                </c:pt>
                <c:pt idx="463">
                  <c:v>7.8405187999999997E-4</c:v>
                </c:pt>
                <c:pt idx="464">
                  <c:v>7.2904890000000003E-4</c:v>
                </c:pt>
                <c:pt idx="465">
                  <c:v>6.5588455999999996E-4</c:v>
                </c:pt>
                <c:pt idx="466">
                  <c:v>5.8220134000000002E-4</c:v>
                </c:pt>
                <c:pt idx="467">
                  <c:v>5.3783574000000004E-4</c:v>
                </c:pt>
                <c:pt idx="468">
                  <c:v>5.3524126000000004E-4</c:v>
                </c:pt>
                <c:pt idx="469">
                  <c:v>5.5936992E-4</c:v>
                </c:pt>
                <c:pt idx="470">
                  <c:v>5.7779071999999995E-4</c:v>
                </c:pt>
                <c:pt idx="471">
                  <c:v>5.6767223999999999E-4</c:v>
                </c:pt>
                <c:pt idx="472">
                  <c:v>5.2823613999999994E-4</c:v>
                </c:pt>
                <c:pt idx="473">
                  <c:v>4.7842212E-4</c:v>
                </c:pt>
                <c:pt idx="474">
                  <c:v>4.6026075999999993E-4</c:v>
                </c:pt>
                <c:pt idx="475">
                  <c:v>5.0462637999999999E-4</c:v>
                </c:pt>
                <c:pt idx="476">
                  <c:v>6.0243828000000003E-4</c:v>
                </c:pt>
                <c:pt idx="477">
                  <c:v>7.2853001999999994E-4</c:v>
                </c:pt>
                <c:pt idx="478">
                  <c:v>8.4943277999999993E-4</c:v>
                </c:pt>
                <c:pt idx="479">
                  <c:v>9.2441325999999995E-4</c:v>
                </c:pt>
                <c:pt idx="480">
                  <c:v>9.4231516E-4</c:v>
                </c:pt>
                <c:pt idx="481">
                  <c:v>9.1792704000000019E-4</c:v>
                </c:pt>
                <c:pt idx="482">
                  <c:v>8.6603744000000003E-4</c:v>
                </c:pt>
                <c:pt idx="483">
                  <c:v>8.0532661999999989E-4</c:v>
                </c:pt>
                <c:pt idx="484">
                  <c:v>7.5084254000000006E-4</c:v>
                </c:pt>
                <c:pt idx="485">
                  <c:v>7.0751473999999999E-4</c:v>
                </c:pt>
                <c:pt idx="486">
                  <c:v>6.7378649999999996E-4</c:v>
                </c:pt>
                <c:pt idx="487">
                  <c:v>6.4524722000000004E-4</c:v>
                </c:pt>
                <c:pt idx="488">
                  <c:v>6.2059966000000007E-4</c:v>
                </c:pt>
                <c:pt idx="489">
                  <c:v>6.0165993999999998E-4</c:v>
                </c:pt>
                <c:pt idx="490">
                  <c:v>5.9206036000000002E-4</c:v>
                </c:pt>
                <c:pt idx="491">
                  <c:v>5.9854655999999997E-4</c:v>
                </c:pt>
                <c:pt idx="492">
                  <c:v>6.1203784000000007E-4</c:v>
                </c:pt>
                <c:pt idx="493">
                  <c:v>6.0814612000000001E-4</c:v>
                </c:pt>
                <c:pt idx="494">
                  <c:v>5.6922891999999998E-4</c:v>
                </c:pt>
                <c:pt idx="495">
                  <c:v>4.8724333999999999E-4</c:v>
                </c:pt>
                <c:pt idx="496">
                  <c:v>3.7464290800000001E-4</c:v>
                </c:pt>
                <c:pt idx="497">
                  <c:v>2.7034480799999997E-4</c:v>
                </c:pt>
                <c:pt idx="498">
                  <c:v>2.1222844800000001E-4</c:v>
                </c:pt>
                <c:pt idx="499">
                  <c:v>2.1456348800000003E-4</c:v>
                </c:pt>
                <c:pt idx="500">
                  <c:v>2.6541530799999998E-4</c:v>
                </c:pt>
                <c:pt idx="501">
                  <c:v>3.3572572000000004E-4</c:v>
                </c:pt>
                <c:pt idx="502">
                  <c:v>3.9358264E-4</c:v>
                </c:pt>
                <c:pt idx="503">
                  <c:v>4.2290026000000002E-4</c:v>
                </c:pt>
                <c:pt idx="504">
                  <c:v>4.2627308000000002E-4</c:v>
                </c:pt>
                <c:pt idx="505">
                  <c:v>4.1978687999999996E-4</c:v>
                </c:pt>
                <c:pt idx="506">
                  <c:v>4.0863061999999996E-4</c:v>
                </c:pt>
                <c:pt idx="507">
                  <c:v>3.8735587999999999E-4</c:v>
                </c:pt>
                <c:pt idx="508">
                  <c:v>3.4947647999999997E-4</c:v>
                </c:pt>
                <c:pt idx="509">
                  <c:v>2.9187901999999996E-4</c:v>
                </c:pt>
                <c:pt idx="510">
                  <c:v>2.2027136399999997E-4</c:v>
                </c:pt>
                <c:pt idx="511">
                  <c:v>1.5800383599999998E-4</c:v>
                </c:pt>
                <c:pt idx="512">
                  <c:v>1.2790785600000002E-4</c:v>
                </c:pt>
                <c:pt idx="513">
                  <c:v>1.3543183600000001E-4</c:v>
                </c:pt>
                <c:pt idx="514">
                  <c:v>1.7772185600000001E-4</c:v>
                </c:pt>
                <c:pt idx="515">
                  <c:v>2.3038979199999999E-4</c:v>
                </c:pt>
                <c:pt idx="516">
                  <c:v>2.5529679999999996E-4</c:v>
                </c:pt>
                <c:pt idx="517">
                  <c:v>2.3998937600000001E-4</c:v>
                </c:pt>
                <c:pt idx="518">
                  <c:v>1.9173205600000001E-4</c:v>
                </c:pt>
                <c:pt idx="519">
                  <c:v>1.1960552E-4</c:v>
                </c:pt>
                <c:pt idx="520">
                  <c:v>6.1489176000000009E-5</c:v>
                </c:pt>
                <c:pt idx="521">
                  <c:v>5.5521876000000002E-5</c:v>
                </c:pt>
                <c:pt idx="522">
                  <c:v>9.6774099999999999E-5</c:v>
                </c:pt>
                <c:pt idx="523">
                  <c:v>1.676034E-4</c:v>
                </c:pt>
                <c:pt idx="524">
                  <c:v>2.5659407599999998E-4</c:v>
                </c:pt>
                <c:pt idx="525">
                  <c:v>3.3235289999999993E-4</c:v>
                </c:pt>
                <c:pt idx="526">
                  <c:v>3.7360512000000001E-4</c:v>
                </c:pt>
                <c:pt idx="527">
                  <c:v>3.8995036000000004E-4</c:v>
                </c:pt>
                <c:pt idx="528">
                  <c:v>3.8372362E-4</c:v>
                </c:pt>
                <c:pt idx="529">
                  <c:v>3.5492488000000001E-4</c:v>
                </c:pt>
                <c:pt idx="530">
                  <c:v>3.2456946000000003E-4</c:v>
                </c:pt>
                <c:pt idx="531">
                  <c:v>3.0277583999999998E-4</c:v>
                </c:pt>
                <c:pt idx="532">
                  <c:v>2.8409558000000001E-4</c:v>
                </c:pt>
                <c:pt idx="533">
                  <c:v>2.7657157999999999E-4</c:v>
                </c:pt>
                <c:pt idx="534">
                  <c:v>2.7916605999999999E-4</c:v>
                </c:pt>
                <c:pt idx="535">
                  <c:v>2.7475543999999998E-4</c:v>
                </c:pt>
                <c:pt idx="536">
                  <c:v>2.7190150000000002E-4</c:v>
                </c:pt>
                <c:pt idx="537">
                  <c:v>2.8227942000000003E-4</c:v>
                </c:pt>
                <c:pt idx="538">
                  <c:v>3.1237539999999996E-4</c:v>
                </c:pt>
                <c:pt idx="539">
                  <c:v>3.6141107999999996E-4</c:v>
                </c:pt>
                <c:pt idx="540">
                  <c:v>4.1615461999999998E-4</c:v>
                </c:pt>
                <c:pt idx="541">
                  <c:v>4.4573169999999996E-4</c:v>
                </c:pt>
                <c:pt idx="542">
                  <c:v>4.3639155999999999E-4</c:v>
                </c:pt>
                <c:pt idx="543">
                  <c:v>4.0110661999999999E-4</c:v>
                </c:pt>
                <c:pt idx="544">
                  <c:v>3.7101063999999995E-4</c:v>
                </c:pt>
                <c:pt idx="545">
                  <c:v>3.8683695999999995E-4</c:v>
                </c:pt>
                <c:pt idx="546">
                  <c:v>4.6467135999999997E-4</c:v>
                </c:pt>
                <c:pt idx="547">
                  <c:v>5.873902800000001E-4</c:v>
                </c:pt>
                <c:pt idx="548">
                  <c:v>7.1036864E-4</c:v>
                </c:pt>
                <c:pt idx="549">
                  <c:v>7.9780262000000003E-4</c:v>
                </c:pt>
                <c:pt idx="550">
                  <c:v>8.2815804000000001E-4</c:v>
                </c:pt>
                <c:pt idx="551">
                  <c:v>8.1726122E-4</c:v>
                </c:pt>
                <c:pt idx="552">
                  <c:v>7.9624592000000012E-4</c:v>
                </c:pt>
                <c:pt idx="553">
                  <c:v>7.8223571999999999E-4</c:v>
                </c:pt>
                <c:pt idx="554">
                  <c:v>7.7263614000000003E-4</c:v>
                </c:pt>
                <c:pt idx="555">
                  <c:v>7.4902636000000005E-4</c:v>
                </c:pt>
                <c:pt idx="556">
                  <c:v>6.8961278000000006E-4</c:v>
                </c:pt>
                <c:pt idx="557">
                  <c:v>6.0088155999999998E-4</c:v>
                </c:pt>
                <c:pt idx="558">
                  <c:v>5.1759875999999997E-4</c:v>
                </c:pt>
                <c:pt idx="559">
                  <c:v>4.7089812000000004E-4</c:v>
                </c:pt>
                <c:pt idx="560">
                  <c:v>4.8516776E-4</c:v>
                </c:pt>
                <c:pt idx="561">
                  <c:v>5.6144545999999994E-4</c:v>
                </c:pt>
                <c:pt idx="562">
                  <c:v>6.6574355999999993E-4</c:v>
                </c:pt>
                <c:pt idx="563">
                  <c:v>7.4643187999999994E-4</c:v>
                </c:pt>
                <c:pt idx="564">
                  <c:v>7.7185779999999998E-4</c:v>
                </c:pt>
                <c:pt idx="565">
                  <c:v>7.3890792000000003E-4</c:v>
                </c:pt>
                <c:pt idx="566">
                  <c:v>6.5951684000000008E-4</c:v>
                </c:pt>
                <c:pt idx="567">
                  <c:v>5.5366205999999999E-4</c:v>
                </c:pt>
                <c:pt idx="568">
                  <c:v>4.5221790000000013E-4</c:v>
                </c:pt>
                <c:pt idx="569">
                  <c:v>3.7023231999999998E-4</c:v>
                </c:pt>
                <c:pt idx="570">
                  <c:v>3.0329472000000001E-4</c:v>
                </c:pt>
                <c:pt idx="571">
                  <c:v>2.5503737999999995E-4</c:v>
                </c:pt>
                <c:pt idx="572">
                  <c:v>2.3480043999999999E-4</c:v>
                </c:pt>
                <c:pt idx="573">
                  <c:v>2.4050828E-4</c:v>
                </c:pt>
                <c:pt idx="574">
                  <c:v>2.7475541999999996E-4</c:v>
                </c:pt>
                <c:pt idx="575">
                  <c:v>3.3728239999999997E-4</c:v>
                </c:pt>
                <c:pt idx="576">
                  <c:v>4.0525778000000004E-4</c:v>
                </c:pt>
                <c:pt idx="577">
                  <c:v>4.5273676000000002E-4</c:v>
                </c:pt>
                <c:pt idx="578">
                  <c:v>4.6986034E-4</c:v>
                </c:pt>
                <c:pt idx="579">
                  <c:v>4.4365608000000001E-4</c:v>
                </c:pt>
                <c:pt idx="580">
                  <c:v>3.7983186000000005E-4</c:v>
                </c:pt>
                <c:pt idx="581">
                  <c:v>3.1445095999999999E-4</c:v>
                </c:pt>
                <c:pt idx="582">
                  <c:v>2.7319871999999994E-4</c:v>
                </c:pt>
                <c:pt idx="583">
                  <c:v>2.6697195999999997E-4</c:v>
                </c:pt>
                <c:pt idx="584">
                  <c:v>3.0952143999999997E-4</c:v>
                </c:pt>
                <c:pt idx="585">
                  <c:v>3.8009129999999998E-4</c:v>
                </c:pt>
                <c:pt idx="586">
                  <c:v>4.3379704000000004E-4</c:v>
                </c:pt>
                <c:pt idx="587">
                  <c:v>4.5351509999999996E-4</c:v>
                </c:pt>
                <c:pt idx="588">
                  <c:v>4.4132104E-4</c:v>
                </c:pt>
                <c:pt idx="589">
                  <c:v>4.1018728000000008E-4</c:v>
                </c:pt>
                <c:pt idx="590">
                  <c:v>3.9462040000000001E-4</c:v>
                </c:pt>
                <c:pt idx="591">
                  <c:v>4.0318219999999994E-4</c:v>
                </c:pt>
                <c:pt idx="592">
                  <c:v>4.1615460000000006E-4</c:v>
                </c:pt>
                <c:pt idx="593">
                  <c:v>4.0447943999999999E-4</c:v>
                </c:pt>
                <c:pt idx="594">
                  <c:v>3.5025480800000001E-4</c:v>
                </c:pt>
                <c:pt idx="595">
                  <c:v>2.5166456799999997E-4</c:v>
                </c:pt>
                <c:pt idx="596">
                  <c:v>1.36210196E-4</c:v>
                </c:pt>
                <c:pt idx="597">
                  <c:v>4.1511672000000001E-5</c:v>
                </c:pt>
              </c:numCache>
            </c:numRef>
          </c:val>
          <c:smooth val="0"/>
        </c:ser>
        <c:ser>
          <c:idx val="38"/>
          <c:order val="37"/>
          <c:marker>
            <c:symbol val="none"/>
          </c:marker>
          <c:val>
            <c:numRef>
              <c:f>Sheet1!$EQ$2:$EQ$599</c:f>
              <c:numCache>
                <c:formatCode>0.00E+00</c:formatCode>
                <c:ptCount val="598"/>
                <c:pt idx="0">
                  <c:v>1.0520620000000001E-3</c:v>
                </c:pt>
                <c:pt idx="1">
                  <c:v>8.2245020000000003E-4</c:v>
                </c:pt>
                <c:pt idx="2">
                  <c:v>7.9961882000000007E-4</c:v>
                </c:pt>
                <c:pt idx="3">
                  <c:v>7.6589052000000006E-4</c:v>
                </c:pt>
                <c:pt idx="4">
                  <c:v>8.1570448000000003E-4</c:v>
                </c:pt>
                <c:pt idx="5">
                  <c:v>9.1455409999999997E-4</c:v>
                </c:pt>
                <c:pt idx="6">
                  <c:v>1.0165172000000001E-3</c:v>
                </c:pt>
                <c:pt idx="7">
                  <c:v>1.0824171E-3</c:v>
                </c:pt>
                <c:pt idx="8">
                  <c:v>1.0777470199999999E-3</c:v>
                </c:pt>
                <c:pt idx="9">
                  <c:v>9.9705873999999996E-4</c:v>
                </c:pt>
                <c:pt idx="10">
                  <c:v>8.7797218000000012E-4</c:v>
                </c:pt>
                <c:pt idx="11">
                  <c:v>7.6874453999999993E-4</c:v>
                </c:pt>
                <c:pt idx="12">
                  <c:v>7.1114697999999994E-4</c:v>
                </c:pt>
                <c:pt idx="13">
                  <c:v>7.2853000000000002E-4</c:v>
                </c:pt>
                <c:pt idx="14">
                  <c:v>8.1544508000000004E-4</c:v>
                </c:pt>
                <c:pt idx="15">
                  <c:v>9.3998004000000004E-4</c:v>
                </c:pt>
                <c:pt idx="16">
                  <c:v>1.0595854800000001E-3</c:v>
                </c:pt>
                <c:pt idx="17">
                  <c:v>1.14909504E-3</c:v>
                </c:pt>
                <c:pt idx="18">
                  <c:v>1.2072114000000001E-3</c:v>
                </c:pt>
                <c:pt idx="19">
                  <c:v>1.2339346000000001E-3</c:v>
                </c:pt>
                <c:pt idx="20">
                  <c:v>1.2261512000000003E-3</c:v>
                </c:pt>
                <c:pt idx="21">
                  <c:v>1.1895692E-3</c:v>
                </c:pt>
                <c:pt idx="22">
                  <c:v>1.1215938200000001E-3</c:v>
                </c:pt>
                <c:pt idx="23">
                  <c:v>1.02248468E-3</c:v>
                </c:pt>
                <c:pt idx="24">
                  <c:v>9.1377591999999993E-4</c:v>
                </c:pt>
                <c:pt idx="25">
                  <c:v>8.2219081999999996E-4</c:v>
                </c:pt>
                <c:pt idx="26">
                  <c:v>7.4928584000000004E-4</c:v>
                </c:pt>
                <c:pt idx="27">
                  <c:v>6.9428288000000001E-4</c:v>
                </c:pt>
                <c:pt idx="28">
                  <c:v>6.5718182000000004E-4</c:v>
                </c:pt>
                <c:pt idx="29">
                  <c:v>6.2241578E-4</c:v>
                </c:pt>
                <c:pt idx="30">
                  <c:v>5.8323912E-4</c:v>
                </c:pt>
                <c:pt idx="31">
                  <c:v>5.5132702000000003E-4</c:v>
                </c:pt>
                <c:pt idx="32">
                  <c:v>5.2641999999999999E-4</c:v>
                </c:pt>
                <c:pt idx="33">
                  <c:v>4.9943740000000006E-4</c:v>
                </c:pt>
                <c:pt idx="34">
                  <c:v>4.6259578000000003E-4</c:v>
                </c:pt>
                <c:pt idx="35">
                  <c:v>4.0655502000000004E-4</c:v>
                </c:pt>
                <c:pt idx="36">
                  <c:v>3.5258983999999995E-4</c:v>
                </c:pt>
                <c:pt idx="37">
                  <c:v>3.3365013999999999E-4</c:v>
                </c:pt>
                <c:pt idx="38">
                  <c:v>3.5648155999999995E-4</c:v>
                </c:pt>
                <c:pt idx="39">
                  <c:v>4.1537625999999995E-4</c:v>
                </c:pt>
                <c:pt idx="40">
                  <c:v>4.8802169999999991E-4</c:v>
                </c:pt>
                <c:pt idx="41">
                  <c:v>5.3134952000000006E-4</c:v>
                </c:pt>
                <c:pt idx="42">
                  <c:v>5.3031172000000005E-4</c:v>
                </c:pt>
                <c:pt idx="43">
                  <c:v>4.9736181999999996E-4</c:v>
                </c:pt>
                <c:pt idx="44">
                  <c:v>4.5481235999999994E-4</c:v>
                </c:pt>
                <c:pt idx="45">
                  <c:v>4.4209940000000002E-4</c:v>
                </c:pt>
                <c:pt idx="46">
                  <c:v>4.8490831999999995E-4</c:v>
                </c:pt>
                <c:pt idx="47">
                  <c:v>5.7493677999999999E-4</c:v>
                </c:pt>
                <c:pt idx="48">
                  <c:v>6.8805612E-4</c:v>
                </c:pt>
                <c:pt idx="49">
                  <c:v>7.9676482000000002E-4</c:v>
                </c:pt>
                <c:pt idx="50">
                  <c:v>8.7408032000000008E-4</c:v>
                </c:pt>
                <c:pt idx="51">
                  <c:v>9.1533253999999983E-4</c:v>
                </c:pt>
                <c:pt idx="52">
                  <c:v>9.3089942000000006E-4</c:v>
                </c:pt>
                <c:pt idx="53">
                  <c:v>9.4983915999999997E-4</c:v>
                </c:pt>
                <c:pt idx="54">
                  <c:v>1.00095044E-3</c:v>
                </c:pt>
                <c:pt idx="55">
                  <c:v>1.09149778E-3</c:v>
                </c:pt>
                <c:pt idx="56">
                  <c:v>1.2035792799999999E-3</c:v>
                </c:pt>
                <c:pt idx="57">
                  <c:v>1.3008722000000001E-3</c:v>
                </c:pt>
                <c:pt idx="58">
                  <c:v>1.3512049999999999E-3</c:v>
                </c:pt>
                <c:pt idx="59">
                  <c:v>1.3418648E-3</c:v>
                </c:pt>
                <c:pt idx="60">
                  <c:v>1.2837484000000001E-3</c:v>
                </c:pt>
                <c:pt idx="61">
                  <c:v>1.1983900000000001E-3</c:v>
                </c:pt>
                <c:pt idx="62">
                  <c:v>1.1060266E-3</c:v>
                </c:pt>
                <c:pt idx="63">
                  <c:v>1.0038041600000001E-3</c:v>
                </c:pt>
                <c:pt idx="64">
                  <c:v>8.9743054000000007E-4</c:v>
                </c:pt>
                <c:pt idx="65">
                  <c:v>8.0558602000000009E-4</c:v>
                </c:pt>
                <c:pt idx="66">
                  <c:v>7.3735123999999993E-4</c:v>
                </c:pt>
                <c:pt idx="67">
                  <c:v>7.0102852000000011E-4</c:v>
                </c:pt>
                <c:pt idx="68">
                  <c:v>7.0543914000000007E-4</c:v>
                </c:pt>
                <c:pt idx="69">
                  <c:v>7.2489774000000003E-4</c:v>
                </c:pt>
                <c:pt idx="70">
                  <c:v>7.2334104000000001E-4</c:v>
                </c:pt>
                <c:pt idx="71">
                  <c:v>7.0284465999999996E-4</c:v>
                </c:pt>
                <c:pt idx="72">
                  <c:v>6.8001323999999995E-4</c:v>
                </c:pt>
                <c:pt idx="73">
                  <c:v>6.7197036E-4</c:v>
                </c:pt>
                <c:pt idx="74">
                  <c:v>7.0699583999999998E-4</c:v>
                </c:pt>
                <c:pt idx="75">
                  <c:v>7.8768425999999991E-4</c:v>
                </c:pt>
                <c:pt idx="76">
                  <c:v>8.7174542E-4</c:v>
                </c:pt>
                <c:pt idx="77">
                  <c:v>9.1922439999999987E-4</c:v>
                </c:pt>
                <c:pt idx="78">
                  <c:v>9.1507322000000007E-4</c:v>
                </c:pt>
                <c:pt idx="79">
                  <c:v>8.4995175999999994E-4</c:v>
                </c:pt>
                <c:pt idx="80">
                  <c:v>7.3735124000000004E-4</c:v>
                </c:pt>
                <c:pt idx="81">
                  <c:v>6.2189685999999996E-4</c:v>
                </c:pt>
                <c:pt idx="82">
                  <c:v>5.3083060000000003E-4</c:v>
                </c:pt>
                <c:pt idx="83">
                  <c:v>4.6778473999999998E-4</c:v>
                </c:pt>
                <c:pt idx="84">
                  <c:v>4.4417497999999997E-4</c:v>
                </c:pt>
                <c:pt idx="85">
                  <c:v>4.6259579999999995E-4</c:v>
                </c:pt>
                <c:pt idx="86">
                  <c:v>5.0125355999999994E-4</c:v>
                </c:pt>
                <c:pt idx="87">
                  <c:v>5.624832999999999E-4</c:v>
                </c:pt>
                <c:pt idx="88">
                  <c:v>6.4628500000000002E-4</c:v>
                </c:pt>
                <c:pt idx="89">
                  <c:v>7.3138393999999999E-4</c:v>
                </c:pt>
                <c:pt idx="90">
                  <c:v>8.0506716000000003E-4</c:v>
                </c:pt>
                <c:pt idx="91">
                  <c:v>8.5488117999999997E-4</c:v>
                </c:pt>
                <c:pt idx="92">
                  <c:v>8.6136737999999993E-4</c:v>
                </c:pt>
                <c:pt idx="93">
                  <c:v>8.307525199999999E-4</c:v>
                </c:pt>
                <c:pt idx="94">
                  <c:v>7.7990071999999998E-4</c:v>
                </c:pt>
                <c:pt idx="95">
                  <c:v>7.2645444000000005E-4</c:v>
                </c:pt>
                <c:pt idx="96">
                  <c:v>7.0855251999999997E-4</c:v>
                </c:pt>
                <c:pt idx="97">
                  <c:v>7.4202130000000004E-4</c:v>
                </c:pt>
                <c:pt idx="98">
                  <c:v>8.1752059999999995E-4</c:v>
                </c:pt>
                <c:pt idx="99">
                  <c:v>9.1559202000000004E-4</c:v>
                </c:pt>
                <c:pt idx="100">
                  <c:v>1.00095038E-3</c:v>
                </c:pt>
                <c:pt idx="101">
                  <c:v>1.0377919999999998E-3</c:v>
                </c:pt>
                <c:pt idx="102">
                  <c:v>1.0245601599999999E-3</c:v>
                </c:pt>
                <c:pt idx="103">
                  <c:v>9.7318951999999983E-4</c:v>
                </c:pt>
                <c:pt idx="104">
                  <c:v>9.0002510000000008E-4</c:v>
                </c:pt>
                <c:pt idx="105">
                  <c:v>8.3723872000000007E-4</c:v>
                </c:pt>
                <c:pt idx="106">
                  <c:v>8.0480771999999999E-4</c:v>
                </c:pt>
                <c:pt idx="107">
                  <c:v>8.0506716000000003E-4</c:v>
                </c:pt>
                <c:pt idx="108">
                  <c:v>8.2634190000000006E-4</c:v>
                </c:pt>
                <c:pt idx="109">
                  <c:v>8.4995166000000001E-4</c:v>
                </c:pt>
                <c:pt idx="110">
                  <c:v>8.4761661999999995E-4</c:v>
                </c:pt>
                <c:pt idx="111">
                  <c:v>8.0351046000000001E-4</c:v>
                </c:pt>
                <c:pt idx="112">
                  <c:v>7.1581704000000005E-4</c:v>
                </c:pt>
                <c:pt idx="113">
                  <c:v>6.0555164000000001E-4</c:v>
                </c:pt>
                <c:pt idx="114">
                  <c:v>5.0566415999999997E-4</c:v>
                </c:pt>
                <c:pt idx="115">
                  <c:v>4.4158050000000002E-4</c:v>
                </c:pt>
                <c:pt idx="116">
                  <c:v>4.21603E-4</c:v>
                </c:pt>
                <c:pt idx="117">
                  <c:v>4.3379706000000001E-4</c:v>
                </c:pt>
                <c:pt idx="118">
                  <c:v>4.5143952000000002E-4</c:v>
                </c:pt>
                <c:pt idx="119">
                  <c:v>4.4936393999999997E-4</c:v>
                </c:pt>
                <c:pt idx="120">
                  <c:v>4.2938644E-4</c:v>
                </c:pt>
                <c:pt idx="121">
                  <c:v>4.221219E-4</c:v>
                </c:pt>
                <c:pt idx="122">
                  <c:v>4.4988283999999998E-4</c:v>
                </c:pt>
                <c:pt idx="123">
                  <c:v>5.1785822000000004E-4</c:v>
                </c:pt>
                <c:pt idx="124">
                  <c:v>6.1722679999999996E-4</c:v>
                </c:pt>
                <c:pt idx="125">
                  <c:v>7.1296312000000001E-4</c:v>
                </c:pt>
                <c:pt idx="126">
                  <c:v>7.6640940000000015E-4</c:v>
                </c:pt>
                <c:pt idx="127">
                  <c:v>7.6199877999999998E-4</c:v>
                </c:pt>
                <c:pt idx="128">
                  <c:v>6.9973126000000003E-4</c:v>
                </c:pt>
                <c:pt idx="129">
                  <c:v>6.0814612000000001E-4</c:v>
                </c:pt>
                <c:pt idx="130">
                  <c:v>5.2797667999999998E-4</c:v>
                </c:pt>
                <c:pt idx="131">
                  <c:v>4.7738431999999999E-4</c:v>
                </c:pt>
                <c:pt idx="132">
                  <c:v>4.7297369999999993E-4</c:v>
                </c:pt>
                <c:pt idx="133">
                  <c:v>5.1682042000000003E-4</c:v>
                </c:pt>
                <c:pt idx="134">
                  <c:v>5.8116351999999997E-4</c:v>
                </c:pt>
                <c:pt idx="135">
                  <c:v>6.4317160000000009E-4</c:v>
                </c:pt>
                <c:pt idx="136">
                  <c:v>6.8598052000000008E-4</c:v>
                </c:pt>
                <c:pt idx="137">
                  <c:v>6.9635843999999998E-4</c:v>
                </c:pt>
                <c:pt idx="138">
                  <c:v>6.9272615999999996E-4</c:v>
                </c:pt>
                <c:pt idx="139">
                  <c:v>7.0336353999999994E-4</c:v>
                </c:pt>
                <c:pt idx="140">
                  <c:v>7.4435632000000008E-4</c:v>
                </c:pt>
                <c:pt idx="141">
                  <c:v>8.201151800000001E-4</c:v>
                </c:pt>
                <c:pt idx="142">
                  <c:v>9.1066262000000003E-4</c:v>
                </c:pt>
                <c:pt idx="143">
                  <c:v>9.8434575999999997E-4</c:v>
                </c:pt>
                <c:pt idx="144">
                  <c:v>1.0235224000000002E-3</c:v>
                </c:pt>
                <c:pt idx="145">
                  <c:v>1.0297491600000002E-3</c:v>
                </c:pt>
                <c:pt idx="146">
                  <c:v>1.0193711599999998E-3</c:v>
                </c:pt>
                <c:pt idx="147">
                  <c:v>1.0102903599999999E-3</c:v>
                </c:pt>
                <c:pt idx="148">
                  <c:v>1.0025069600000001E-3</c:v>
                </c:pt>
                <c:pt idx="149">
                  <c:v>9.8071333999999997E-4</c:v>
                </c:pt>
                <c:pt idx="150">
                  <c:v>9.2545091999999987E-4</c:v>
                </c:pt>
                <c:pt idx="151">
                  <c:v>8.2634181999999994E-4</c:v>
                </c:pt>
                <c:pt idx="152">
                  <c:v>7.044013E-4</c:v>
                </c:pt>
                <c:pt idx="153">
                  <c:v>5.9906546000000008E-4</c:v>
                </c:pt>
                <c:pt idx="154">
                  <c:v>5.3679793999999992E-4</c:v>
                </c:pt>
                <c:pt idx="155">
                  <c:v>5.2200939999999996E-4</c:v>
                </c:pt>
                <c:pt idx="156">
                  <c:v>5.4743532E-4</c:v>
                </c:pt>
                <c:pt idx="157">
                  <c:v>5.9050368000000003E-4</c:v>
                </c:pt>
                <c:pt idx="158">
                  <c:v>6.2682639999999995E-4</c:v>
                </c:pt>
                <c:pt idx="159">
                  <c:v>6.4991726000000001E-4</c:v>
                </c:pt>
                <c:pt idx="160">
                  <c:v>6.5588455999999996E-4</c:v>
                </c:pt>
                <c:pt idx="161">
                  <c:v>6.4394993999999993E-4</c:v>
                </c:pt>
                <c:pt idx="162">
                  <c:v>6.3071809999999998E-4</c:v>
                </c:pt>
                <c:pt idx="163">
                  <c:v>6.3175589999999999E-4</c:v>
                </c:pt>
                <c:pt idx="164">
                  <c:v>6.4446885999999996E-4</c:v>
                </c:pt>
                <c:pt idx="165">
                  <c:v>6.7145146E-4</c:v>
                </c:pt>
                <c:pt idx="166">
                  <c:v>7.1659541999999994E-4</c:v>
                </c:pt>
                <c:pt idx="167">
                  <c:v>7.6796611999999998E-4</c:v>
                </c:pt>
                <c:pt idx="168">
                  <c:v>8.1311006E-4</c:v>
                </c:pt>
                <c:pt idx="169">
                  <c:v>8.5254615999999994E-4</c:v>
                </c:pt>
                <c:pt idx="170">
                  <c:v>8.8004763999999995E-4</c:v>
                </c:pt>
                <c:pt idx="171">
                  <c:v>8.875716200000001E-4</c:v>
                </c:pt>
                <c:pt idx="172">
                  <c:v>8.7771259999999999E-4</c:v>
                </c:pt>
                <c:pt idx="173">
                  <c:v>8.6084848000000003E-4</c:v>
                </c:pt>
                <c:pt idx="174">
                  <c:v>8.3983318000000005E-4</c:v>
                </c:pt>
                <c:pt idx="175">
                  <c:v>8.1285058000000001E-4</c:v>
                </c:pt>
                <c:pt idx="176">
                  <c:v>7.8171681999999998E-4</c:v>
                </c:pt>
                <c:pt idx="177">
                  <c:v>7.4850747999999996E-4</c:v>
                </c:pt>
                <c:pt idx="178">
                  <c:v>7.1815208000000001E-4</c:v>
                </c:pt>
                <c:pt idx="179">
                  <c:v>7.0673638000000002E-4</c:v>
                </c:pt>
                <c:pt idx="180">
                  <c:v>7.3968628000000011E-4</c:v>
                </c:pt>
                <c:pt idx="181">
                  <c:v>8.2270969999999994E-4</c:v>
                </c:pt>
                <c:pt idx="182">
                  <c:v>9.2311615999999988E-4</c:v>
                </c:pt>
                <c:pt idx="183">
                  <c:v>9.8849703999999991E-4</c:v>
                </c:pt>
                <c:pt idx="184">
                  <c:v>9.8330808000000013E-4</c:v>
                </c:pt>
                <c:pt idx="185">
                  <c:v>8.9535522000000012E-4</c:v>
                </c:pt>
                <c:pt idx="186">
                  <c:v>7.5084262000000006E-4</c:v>
                </c:pt>
                <c:pt idx="187">
                  <c:v>6.1281619999999993E-4</c:v>
                </c:pt>
                <c:pt idx="188">
                  <c:v>5.2382553999999991E-4</c:v>
                </c:pt>
                <c:pt idx="189">
                  <c:v>4.8983784000000002E-4</c:v>
                </c:pt>
                <c:pt idx="190">
                  <c:v>5.0851808000000002E-4</c:v>
                </c:pt>
                <c:pt idx="191">
                  <c:v>5.4977032000000001E-4</c:v>
                </c:pt>
                <c:pt idx="192">
                  <c:v>5.7441787999999998E-4</c:v>
                </c:pt>
                <c:pt idx="193">
                  <c:v>5.7182339999999998E-4</c:v>
                </c:pt>
                <c:pt idx="194">
                  <c:v>5.3965186000000007E-4</c:v>
                </c:pt>
                <c:pt idx="195">
                  <c:v>4.8153551999999993E-4</c:v>
                </c:pt>
                <c:pt idx="196">
                  <c:v>4.2523530000000004E-4</c:v>
                </c:pt>
                <c:pt idx="197">
                  <c:v>3.9773380000000005E-4</c:v>
                </c:pt>
                <c:pt idx="198">
                  <c:v>4.1381958000000002E-4</c:v>
                </c:pt>
                <c:pt idx="199">
                  <c:v>4.7401149999999994E-4</c:v>
                </c:pt>
                <c:pt idx="200">
                  <c:v>5.6248325999999995E-4</c:v>
                </c:pt>
                <c:pt idx="201">
                  <c:v>6.5095503999999999E-4</c:v>
                </c:pt>
                <c:pt idx="202">
                  <c:v>7.1348202000000001E-4</c:v>
                </c:pt>
                <c:pt idx="203">
                  <c:v>7.4046462000000005E-4</c:v>
                </c:pt>
                <c:pt idx="204">
                  <c:v>7.4772917999999997E-4</c:v>
                </c:pt>
                <c:pt idx="205">
                  <c:v>7.5836656000000005E-4</c:v>
                </c:pt>
                <c:pt idx="206">
                  <c:v>7.9053810000000017E-4</c:v>
                </c:pt>
                <c:pt idx="207">
                  <c:v>8.4502207999999997E-4</c:v>
                </c:pt>
                <c:pt idx="208">
                  <c:v>9.0054385999999988E-4</c:v>
                </c:pt>
                <c:pt idx="209">
                  <c:v>9.2986147999999985E-4</c:v>
                </c:pt>
                <c:pt idx="210">
                  <c:v>9.1844575999999994E-4</c:v>
                </c:pt>
                <c:pt idx="211">
                  <c:v>8.722640199999999E-4</c:v>
                </c:pt>
                <c:pt idx="212">
                  <c:v>8.0999659999999999E-4</c:v>
                </c:pt>
                <c:pt idx="213">
                  <c:v>7.490264000000001E-4</c:v>
                </c:pt>
                <c:pt idx="214">
                  <c:v>7.0388243999999994E-4</c:v>
                </c:pt>
                <c:pt idx="215">
                  <c:v>6.8468328000000002E-4</c:v>
                </c:pt>
                <c:pt idx="216">
                  <c:v>6.8468327999999992E-4</c:v>
                </c:pt>
                <c:pt idx="217">
                  <c:v>6.929855999999999E-4</c:v>
                </c:pt>
                <c:pt idx="218">
                  <c:v>7.0725523999999997E-4</c:v>
                </c:pt>
                <c:pt idx="219">
                  <c:v>7.1633592000000003E-4</c:v>
                </c:pt>
                <c:pt idx="220">
                  <c:v>7.0440132000000003E-4</c:v>
                </c:pt>
                <c:pt idx="221">
                  <c:v>6.8079155999999997E-4</c:v>
                </c:pt>
                <c:pt idx="222">
                  <c:v>6.5588455999999996E-4</c:v>
                </c:pt>
                <c:pt idx="223">
                  <c:v>6.3175589999999999E-4</c:v>
                </c:pt>
                <c:pt idx="224">
                  <c:v>6.322748E-4</c:v>
                </c:pt>
                <c:pt idx="225">
                  <c:v>6.7015419999999991E-4</c:v>
                </c:pt>
                <c:pt idx="226">
                  <c:v>7.3320005999999991E-4</c:v>
                </c:pt>
                <c:pt idx="227">
                  <c:v>8.1855835999999991E-4</c:v>
                </c:pt>
                <c:pt idx="228">
                  <c:v>9.2389418000000012E-4</c:v>
                </c:pt>
                <c:pt idx="229">
                  <c:v>1.0250788399999999E-3</c:v>
                </c:pt>
                <c:pt idx="230">
                  <c:v>1.1023942999999999E-3</c:v>
                </c:pt>
                <c:pt idx="231">
                  <c:v>1.1384576E-3</c:v>
                </c:pt>
                <c:pt idx="232">
                  <c:v>1.1231502600000001E-3</c:v>
                </c:pt>
                <c:pt idx="233">
                  <c:v>1.0645150800000001E-3</c:v>
                </c:pt>
                <c:pt idx="234">
                  <c:v>9.8149178000000005E-4</c:v>
                </c:pt>
                <c:pt idx="235">
                  <c:v>8.8938780000000011E-4</c:v>
                </c:pt>
                <c:pt idx="236">
                  <c:v>8.0013765999999999E-4</c:v>
                </c:pt>
                <c:pt idx="237">
                  <c:v>7.2204381999999999E-4</c:v>
                </c:pt>
                <c:pt idx="238">
                  <c:v>6.6704084000000004E-4</c:v>
                </c:pt>
                <c:pt idx="239">
                  <c:v>6.4420942000000003E-4</c:v>
                </c:pt>
                <c:pt idx="240">
                  <c:v>6.5873849999999992E-4</c:v>
                </c:pt>
                <c:pt idx="241">
                  <c:v>7.1685485999999998E-4</c:v>
                </c:pt>
                <c:pt idx="242">
                  <c:v>8.1181284000000008E-4</c:v>
                </c:pt>
                <c:pt idx="243">
                  <c:v>9.288237999999999E-4</c:v>
                </c:pt>
                <c:pt idx="244">
                  <c:v>1.0530993200000001E-3</c:v>
                </c:pt>
                <c:pt idx="245">
                  <c:v>1.16414302E-3</c:v>
                </c:pt>
                <c:pt idx="246">
                  <c:v>1.2409395999999999E-3</c:v>
                </c:pt>
                <c:pt idx="247">
                  <c:v>1.275965E-3</c:v>
                </c:pt>
                <c:pt idx="248">
                  <c:v>1.2668843999999999E-3</c:v>
                </c:pt>
                <c:pt idx="249">
                  <c:v>1.2274483999999998E-3</c:v>
                </c:pt>
                <c:pt idx="250">
                  <c:v>1.1688132E-3</c:v>
                </c:pt>
                <c:pt idx="251">
                  <c:v>1.0876060000000001E-3</c:v>
                </c:pt>
                <c:pt idx="252">
                  <c:v>9.8771858000000013E-4</c:v>
                </c:pt>
                <c:pt idx="253">
                  <c:v>8.919822799999999E-4</c:v>
                </c:pt>
                <c:pt idx="254">
                  <c:v>8.2141240000000002E-4</c:v>
                </c:pt>
                <c:pt idx="255">
                  <c:v>8.2582300000000016E-4</c:v>
                </c:pt>
                <c:pt idx="256">
                  <c:v>9.5450920000000015E-4</c:v>
                </c:pt>
                <c:pt idx="257">
                  <c:v>1.2043576200000002E-3</c:v>
                </c:pt>
                <c:pt idx="258">
                  <c:v>1.5439751200000001E-3</c:v>
                </c:pt>
                <c:pt idx="259">
                  <c:v>1.926142E-3</c:v>
                </c:pt>
                <c:pt idx="260">
                  <c:v>2.2810667999999998E-3</c:v>
                </c:pt>
                <c:pt idx="261">
                  <c:v>2.5669785999999999E-3</c:v>
                </c:pt>
                <c:pt idx="262">
                  <c:v>2.8124164E-3</c:v>
                </c:pt>
                <c:pt idx="263">
                  <c:v>3.0620054000000002E-3</c:v>
                </c:pt>
                <c:pt idx="264">
                  <c:v>3.3590734000000003E-3</c:v>
                </c:pt>
                <c:pt idx="265">
                  <c:v>3.7459104E-3</c:v>
                </c:pt>
                <c:pt idx="266">
                  <c:v>4.2230352000000001E-3</c:v>
                </c:pt>
                <c:pt idx="267">
                  <c:v>4.7665787999999999E-3</c:v>
                </c:pt>
                <c:pt idx="268">
                  <c:v>5.3677198000000011E-3</c:v>
                </c:pt>
                <c:pt idx="269">
                  <c:v>6.0269772000000003E-3</c:v>
                </c:pt>
                <c:pt idx="270">
                  <c:v>6.7399404E-3</c:v>
                </c:pt>
                <c:pt idx="271">
                  <c:v>7.5060904000000001E-3</c:v>
                </c:pt>
                <c:pt idx="272">
                  <c:v>8.3067469999999997E-3</c:v>
                </c:pt>
                <c:pt idx="273">
                  <c:v>9.1120743999999997E-3</c:v>
                </c:pt>
                <c:pt idx="274">
                  <c:v>9.9150660000000002E-3</c:v>
                </c:pt>
                <c:pt idx="275">
                  <c:v>1.07076802E-2</c:v>
                </c:pt>
                <c:pt idx="276">
                  <c:v>1.1496402200000002E-2</c:v>
                </c:pt>
                <c:pt idx="277">
                  <c:v>1.2284346000000002E-2</c:v>
                </c:pt>
                <c:pt idx="278">
                  <c:v>1.3052052E-2</c:v>
                </c:pt>
                <c:pt idx="279">
                  <c:v>1.3775394E-2</c:v>
                </c:pt>
                <c:pt idx="280">
                  <c:v>1.4462671999999999E-2</c:v>
                </c:pt>
                <c:pt idx="281">
                  <c:v>1.5125042E-2</c:v>
                </c:pt>
                <c:pt idx="282">
                  <c:v>1.5767436000000003E-2</c:v>
                </c:pt>
                <c:pt idx="283">
                  <c:v>1.6395300000000002E-2</c:v>
                </c:pt>
                <c:pt idx="284">
                  <c:v>1.6981652E-2</c:v>
                </c:pt>
                <c:pt idx="285">
                  <c:v>1.7501843999999999E-2</c:v>
                </c:pt>
                <c:pt idx="286">
                  <c:v>1.7949392000000002E-2</c:v>
                </c:pt>
                <c:pt idx="287">
                  <c:v>1.8328964E-2</c:v>
                </c:pt>
                <c:pt idx="288">
                  <c:v>1.8647047999999999E-2</c:v>
                </c:pt>
                <c:pt idx="289">
                  <c:v>1.8911684000000002E-2</c:v>
                </c:pt>
                <c:pt idx="290">
                  <c:v>1.9104454E-2</c:v>
                </c:pt>
                <c:pt idx="291">
                  <c:v>1.9200450000000001E-2</c:v>
                </c:pt>
                <c:pt idx="292">
                  <c:v>1.9183326000000001E-2</c:v>
                </c:pt>
                <c:pt idx="293">
                  <c:v>1.9048152000000002E-2</c:v>
                </c:pt>
                <c:pt idx="294">
                  <c:v>1.8821654E-2</c:v>
                </c:pt>
                <c:pt idx="295">
                  <c:v>1.8547678000000001E-2</c:v>
                </c:pt>
                <c:pt idx="296">
                  <c:v>1.8264101999999997E-2</c:v>
                </c:pt>
                <c:pt idx="297">
                  <c:v>1.799661E-2</c:v>
                </c:pt>
                <c:pt idx="298">
                  <c:v>1.7737161999999997E-2</c:v>
                </c:pt>
                <c:pt idx="299">
                  <c:v>1.7450991999999999E-2</c:v>
                </c:pt>
                <c:pt idx="300">
                  <c:v>1.7114746E-2</c:v>
                </c:pt>
                <c:pt idx="301">
                  <c:v>1.6721162000000001E-2</c:v>
                </c:pt>
                <c:pt idx="302">
                  <c:v>1.6300857999999998E-2</c:v>
                </c:pt>
                <c:pt idx="303">
                  <c:v>1.5924139999999996E-2</c:v>
                </c:pt>
                <c:pt idx="304">
                  <c:v>1.564186E-2</c:v>
                </c:pt>
                <c:pt idx="305">
                  <c:v>1.5454539999999999E-2</c:v>
                </c:pt>
                <c:pt idx="306">
                  <c:v>1.5338568E-2</c:v>
                </c:pt>
                <c:pt idx="307">
                  <c:v>1.5235305999999999E-2</c:v>
                </c:pt>
                <c:pt idx="308">
                  <c:v>1.5091831999999999E-2</c:v>
                </c:pt>
                <c:pt idx="309">
                  <c:v>1.4908141999999999E-2</c:v>
                </c:pt>
                <c:pt idx="310">
                  <c:v>1.4703178000000001E-2</c:v>
                </c:pt>
                <c:pt idx="311">
                  <c:v>1.448576E-2</c:v>
                </c:pt>
                <c:pt idx="312">
                  <c:v>1.426964E-2</c:v>
                </c:pt>
                <c:pt idx="313">
                  <c:v>1.4056631999999999E-2</c:v>
                </c:pt>
                <c:pt idx="314">
                  <c:v>1.3832210000000001E-2</c:v>
                </c:pt>
                <c:pt idx="315">
                  <c:v>1.3610381999999999E-2</c:v>
                </c:pt>
                <c:pt idx="316">
                  <c:v>1.3410088000000001E-2</c:v>
                </c:pt>
                <c:pt idx="317">
                  <c:v>1.3239889999999999E-2</c:v>
                </c:pt>
                <c:pt idx="318">
                  <c:v>1.3109388E-2</c:v>
                </c:pt>
                <c:pt idx="319">
                  <c:v>1.3020915999999999E-2</c:v>
                </c:pt>
                <c:pt idx="320">
                  <c:v>1.2957089999999999E-2</c:v>
                </c:pt>
                <c:pt idx="321">
                  <c:v>1.2900790000000001E-2</c:v>
                </c:pt>
                <c:pt idx="322">
                  <c:v>1.2828404000000002E-2</c:v>
                </c:pt>
                <c:pt idx="323">
                  <c:v>1.2720992000000004E-2</c:v>
                </c:pt>
                <c:pt idx="324">
                  <c:v>1.2579851999999999E-2</c:v>
                </c:pt>
                <c:pt idx="325">
                  <c:v>1.2408358E-2</c:v>
                </c:pt>
                <c:pt idx="326">
                  <c:v>1.2212994000000001E-2</c:v>
                </c:pt>
                <c:pt idx="327">
                  <c:v>1.2015554000000001E-2</c:v>
                </c:pt>
                <c:pt idx="328">
                  <c:v>1.1808773999999999E-2</c:v>
                </c:pt>
                <c:pt idx="329">
                  <c:v>1.1565931999999999E-2</c:v>
                </c:pt>
                <c:pt idx="330">
                  <c:v>1.1281836E-2</c:v>
                </c:pt>
                <c:pt idx="331">
                  <c:v>1.0971275999999999E-2</c:v>
                </c:pt>
                <c:pt idx="332">
                  <c:v>1.0652155999999999E-2</c:v>
                </c:pt>
                <c:pt idx="333">
                  <c:v>1.0359759E-2</c:v>
                </c:pt>
                <c:pt idx="334">
                  <c:v>1.01044614E-2</c:v>
                </c:pt>
                <c:pt idx="335">
                  <c:v>9.8460513999999999E-3</c:v>
                </c:pt>
                <c:pt idx="336">
                  <c:v>9.5505406000000008E-3</c:v>
                </c:pt>
                <c:pt idx="337">
                  <c:v>9.2197442000000011E-3</c:v>
                </c:pt>
                <c:pt idx="338">
                  <c:v>8.8689703999999987E-3</c:v>
                </c:pt>
                <c:pt idx="339">
                  <c:v>8.5425847999999992E-3</c:v>
                </c:pt>
                <c:pt idx="340">
                  <c:v>8.2976660000000004E-3</c:v>
                </c:pt>
                <c:pt idx="341">
                  <c:v>8.1292844000000006E-3</c:v>
                </c:pt>
                <c:pt idx="342">
                  <c:v>7.979842400000001E-3</c:v>
                </c:pt>
                <c:pt idx="343">
                  <c:v>7.8034178000000011E-3</c:v>
                </c:pt>
                <c:pt idx="344">
                  <c:v>7.5644661999999998E-3</c:v>
                </c:pt>
                <c:pt idx="345">
                  <c:v>7.2637660000000005E-3</c:v>
                </c:pt>
                <c:pt idx="346">
                  <c:v>6.9480176000000001E-3</c:v>
                </c:pt>
                <c:pt idx="347">
                  <c:v>6.6563979999999991E-3</c:v>
                </c:pt>
                <c:pt idx="348">
                  <c:v>6.4057711999999985E-3</c:v>
                </c:pt>
                <c:pt idx="349">
                  <c:v>6.2054774000000002E-3</c:v>
                </c:pt>
                <c:pt idx="350">
                  <c:v>6.0482517999999996E-3</c:v>
                </c:pt>
                <c:pt idx="351">
                  <c:v>5.9195656000000001E-3</c:v>
                </c:pt>
                <c:pt idx="352">
                  <c:v>5.8199376000000001E-3</c:v>
                </c:pt>
                <c:pt idx="353">
                  <c:v>5.7524811999999995E-3</c:v>
                </c:pt>
                <c:pt idx="354">
                  <c:v>5.7192718E-3</c:v>
                </c:pt>
                <c:pt idx="355">
                  <c:v>5.7094127999999999E-3</c:v>
                </c:pt>
                <c:pt idx="356">
                  <c:v>5.6992944000000007E-3</c:v>
                </c:pt>
                <c:pt idx="357">
                  <c:v>5.6637500000000004E-3</c:v>
                </c:pt>
                <c:pt idx="358">
                  <c:v>5.5760565999999996E-3</c:v>
                </c:pt>
                <c:pt idx="359">
                  <c:v>5.4222039999999999E-3</c:v>
                </c:pt>
                <c:pt idx="360">
                  <c:v>5.2078999999999997E-3</c:v>
                </c:pt>
                <c:pt idx="361">
                  <c:v>4.9611650000000009E-3</c:v>
                </c:pt>
                <c:pt idx="362">
                  <c:v>4.7206567999999996E-3</c:v>
                </c:pt>
                <c:pt idx="363">
                  <c:v>4.5211412000000003E-3</c:v>
                </c:pt>
                <c:pt idx="364">
                  <c:v>4.3768879999999998E-3</c:v>
                </c:pt>
                <c:pt idx="365">
                  <c:v>4.2785571999999997E-3</c:v>
                </c:pt>
                <c:pt idx="366">
                  <c:v>4.2017605999999999E-3</c:v>
                </c:pt>
                <c:pt idx="367">
                  <c:v>4.1208128E-3</c:v>
                </c:pt>
                <c:pt idx="368">
                  <c:v>4.0209254E-3</c:v>
                </c:pt>
                <c:pt idx="369">
                  <c:v>3.8919797999999997E-3</c:v>
                </c:pt>
                <c:pt idx="370">
                  <c:v>3.7396837999999996E-3</c:v>
                </c:pt>
                <c:pt idx="371">
                  <c:v>3.5725991999999997E-3</c:v>
                </c:pt>
                <c:pt idx="372">
                  <c:v>3.4024011999999998E-3</c:v>
                </c:pt>
                <c:pt idx="373">
                  <c:v>3.2402462000000001E-3</c:v>
                </c:pt>
                <c:pt idx="374">
                  <c:v>3.088988E-3</c:v>
                </c:pt>
                <c:pt idx="375">
                  <c:v>2.9522588000000004E-3</c:v>
                </c:pt>
                <c:pt idx="376">
                  <c:v>2.8453662000000003E-3</c:v>
                </c:pt>
                <c:pt idx="377">
                  <c:v>2.7823204000000002E-3</c:v>
                </c:pt>
                <c:pt idx="378">
                  <c:v>2.7636400000000004E-3</c:v>
                </c:pt>
                <c:pt idx="379">
                  <c:v>2.7862120000000002E-3</c:v>
                </c:pt>
                <c:pt idx="380">
                  <c:v>2.8313559999999997E-3</c:v>
                </c:pt>
                <c:pt idx="381">
                  <c:v>2.8650842E-3</c:v>
                </c:pt>
                <c:pt idx="382">
                  <c:v>2.8554845999999999E-3</c:v>
                </c:pt>
                <c:pt idx="383">
                  <c:v>2.7989249999999999E-3</c:v>
                </c:pt>
                <c:pt idx="384">
                  <c:v>2.7156422E-3</c:v>
                </c:pt>
                <c:pt idx="385">
                  <c:v>2.6383267999999997E-3</c:v>
                </c:pt>
                <c:pt idx="386">
                  <c:v>2.5952585999999998E-3</c:v>
                </c:pt>
                <c:pt idx="387">
                  <c:v>2.5841024000000001E-3</c:v>
                </c:pt>
                <c:pt idx="388">
                  <c:v>2.5698328E-3</c:v>
                </c:pt>
                <c:pt idx="389">
                  <c:v>2.5207970000000004E-3</c:v>
                </c:pt>
                <c:pt idx="390">
                  <c:v>2.4183149999999999E-3</c:v>
                </c:pt>
                <c:pt idx="391">
                  <c:v>2.2748401999999998E-3</c:v>
                </c:pt>
                <c:pt idx="392">
                  <c:v>2.1432999999999999E-3</c:v>
                </c:pt>
                <c:pt idx="393">
                  <c:v>2.0693572E-3</c:v>
                </c:pt>
                <c:pt idx="394">
                  <c:v>2.0685790000000001E-3</c:v>
                </c:pt>
                <c:pt idx="395">
                  <c:v>2.1248792000000002E-3</c:v>
                </c:pt>
                <c:pt idx="396">
                  <c:v>2.1933733999999999E-3</c:v>
                </c:pt>
                <c:pt idx="397">
                  <c:v>2.2289177999999998E-3</c:v>
                </c:pt>
                <c:pt idx="398">
                  <c:v>2.2133510000000001E-3</c:v>
                </c:pt>
                <c:pt idx="399">
                  <c:v>2.1396676000000002E-3</c:v>
                </c:pt>
                <c:pt idx="400">
                  <c:v>2.0198026E-3</c:v>
                </c:pt>
                <c:pt idx="401">
                  <c:v>1.8797008E-3</c:v>
                </c:pt>
                <c:pt idx="402">
                  <c:v>1.7510146000000002E-3</c:v>
                </c:pt>
                <c:pt idx="403">
                  <c:v>1.6666940000000002E-3</c:v>
                </c:pt>
                <c:pt idx="404">
                  <c:v>1.6298524000000001E-3</c:v>
                </c:pt>
                <c:pt idx="405">
                  <c:v>1.6288145999999999E-3</c:v>
                </c:pt>
                <c:pt idx="406">
                  <c:v>1.6430842E-3</c:v>
                </c:pt>
                <c:pt idx="407">
                  <c:v>1.6272577999999998E-3</c:v>
                </c:pt>
                <c:pt idx="408">
                  <c:v>1.5551312E-3</c:v>
                </c:pt>
                <c:pt idx="409">
                  <c:v>1.4539466E-3</c:v>
                </c:pt>
                <c:pt idx="410">
                  <c:v>1.3434218000000001E-3</c:v>
                </c:pt>
                <c:pt idx="411">
                  <c:v>1.240421E-3</c:v>
                </c:pt>
                <c:pt idx="412">
                  <c:v>1.1657E-3</c:v>
                </c:pt>
                <c:pt idx="413">
                  <c:v>1.10187586E-3</c:v>
                </c:pt>
                <c:pt idx="414">
                  <c:v>1.0185929999999999E-3</c:v>
                </c:pt>
                <c:pt idx="415">
                  <c:v>9.314184200000001E-4</c:v>
                </c:pt>
                <c:pt idx="416">
                  <c:v>8.7174527999999991E-4</c:v>
                </c:pt>
                <c:pt idx="417">
                  <c:v>8.566972999999999E-4</c:v>
                </c:pt>
                <c:pt idx="418">
                  <c:v>8.9483624E-4</c:v>
                </c:pt>
                <c:pt idx="419">
                  <c:v>9.648873000000001E-4</c:v>
                </c:pt>
                <c:pt idx="420">
                  <c:v>1.00821512E-3</c:v>
                </c:pt>
                <c:pt idx="421">
                  <c:v>9.7370854000000011E-4</c:v>
                </c:pt>
                <c:pt idx="422">
                  <c:v>8.4242784000000009E-4</c:v>
                </c:pt>
                <c:pt idx="423">
                  <c:v>6.2319419199999997E-4</c:v>
                </c:pt>
                <c:pt idx="424">
                  <c:v>3.6400555200000005E-4</c:v>
                </c:pt>
                <c:pt idx="425">
                  <c:v>1.4165861200000004E-4</c:v>
                </c:pt>
                <c:pt idx="426">
                  <c:v>2.2312531999999998E-5</c:v>
                </c:pt>
                <c:pt idx="427">
                  <c:v>3.6063291999999995E-5</c:v>
                </c:pt>
                <c:pt idx="428">
                  <c:v>1.6630619999999998E-4</c:v>
                </c:pt>
                <c:pt idx="429">
                  <c:v>3.5388710000000003E-4</c:v>
                </c:pt>
                <c:pt idx="430">
                  <c:v>5.2797670000000001E-4</c:v>
                </c:pt>
                <c:pt idx="431">
                  <c:v>6.2137797999999998E-4</c:v>
                </c:pt>
                <c:pt idx="432">
                  <c:v>6.1022170000000001E-4</c:v>
                </c:pt>
                <c:pt idx="433">
                  <c:v>5.2953336000000008E-4</c:v>
                </c:pt>
                <c:pt idx="434">
                  <c:v>4.3224035999999999E-4</c:v>
                </c:pt>
                <c:pt idx="435">
                  <c:v>3.5933547999999999E-4</c:v>
                </c:pt>
                <c:pt idx="436">
                  <c:v>3.3598515999999997E-4</c:v>
                </c:pt>
                <c:pt idx="437">
                  <c:v>3.6037328000000001E-4</c:v>
                </c:pt>
                <c:pt idx="438">
                  <c:v>4.1096564E-4</c:v>
                </c:pt>
                <c:pt idx="439">
                  <c:v>4.7556819999999996E-4</c:v>
                </c:pt>
                <c:pt idx="440">
                  <c:v>5.3991130000000001E-4</c:v>
                </c:pt>
                <c:pt idx="441">
                  <c:v>5.9621152000000001E-4</c:v>
                </c:pt>
                <c:pt idx="442">
                  <c:v>6.385015400000001E-4</c:v>
                </c:pt>
                <c:pt idx="443">
                  <c:v>6.6392744E-4</c:v>
                </c:pt>
                <c:pt idx="444">
                  <c:v>6.7689984000000002E-4</c:v>
                </c:pt>
                <c:pt idx="445">
                  <c:v>6.8909390000000009E-4</c:v>
                </c:pt>
                <c:pt idx="446">
                  <c:v>7.031041E-4</c:v>
                </c:pt>
                <c:pt idx="447">
                  <c:v>7.2567608000000008E-4</c:v>
                </c:pt>
                <c:pt idx="448">
                  <c:v>7.5836654000000002E-4</c:v>
                </c:pt>
                <c:pt idx="449">
                  <c:v>7.8457078000000009E-4</c:v>
                </c:pt>
                <c:pt idx="450">
                  <c:v>7.9365145999999993E-4</c:v>
                </c:pt>
                <c:pt idx="451">
                  <c:v>7.7782511999999995E-4</c:v>
                </c:pt>
                <c:pt idx="452">
                  <c:v>7.2852999999999991E-4</c:v>
                </c:pt>
                <c:pt idx="453">
                  <c:v>6.5147394E-4</c:v>
                </c:pt>
                <c:pt idx="454">
                  <c:v>5.6222382000000002E-4</c:v>
                </c:pt>
                <c:pt idx="455">
                  <c:v>4.6856307999999997E-4</c:v>
                </c:pt>
                <c:pt idx="456">
                  <c:v>4.0396052000000001E-4</c:v>
                </c:pt>
                <c:pt idx="457">
                  <c:v>3.9929046000000007E-4</c:v>
                </c:pt>
                <c:pt idx="458">
                  <c:v>4.4080214E-4</c:v>
                </c:pt>
                <c:pt idx="459">
                  <c:v>4.9009726000000004E-4</c:v>
                </c:pt>
                <c:pt idx="460">
                  <c:v>5.0696138E-4</c:v>
                </c:pt>
                <c:pt idx="461">
                  <c:v>4.5870405999999997E-4</c:v>
                </c:pt>
                <c:pt idx="462">
                  <c:v>3.5440596000000003E-4</c:v>
                </c:pt>
                <c:pt idx="463">
                  <c:v>2.4569724000000003E-4</c:v>
                </c:pt>
                <c:pt idx="464">
                  <c:v>1.7850021999999999E-4</c:v>
                </c:pt>
                <c:pt idx="465">
                  <c:v>1.7123568000000002E-4</c:v>
                </c:pt>
                <c:pt idx="466">
                  <c:v>2.1145012E-4</c:v>
                </c:pt>
                <c:pt idx="467">
                  <c:v>2.5944799999999996E-4</c:v>
                </c:pt>
                <c:pt idx="468">
                  <c:v>2.8227942000000003E-4</c:v>
                </c:pt>
                <c:pt idx="469">
                  <c:v>2.7890657999999995E-4</c:v>
                </c:pt>
                <c:pt idx="470">
                  <c:v>2.6204245999999999E-4</c:v>
                </c:pt>
                <c:pt idx="471">
                  <c:v>2.3557876000000001E-4</c:v>
                </c:pt>
                <c:pt idx="472">
                  <c:v>1.9173204799999998E-4</c:v>
                </c:pt>
                <c:pt idx="473">
                  <c:v>1.2219998800000001E-4</c:v>
                </c:pt>
                <c:pt idx="474">
                  <c:v>3.2690427999999991E-5</c:v>
                </c:pt>
                <c:pt idx="475">
                  <c:v>-4.4106172000000005E-5</c:v>
                </c:pt>
                <c:pt idx="476">
                  <c:v>-7.8353304000000005E-5</c:v>
                </c:pt>
                <c:pt idx="477">
                  <c:v>-5.4743532000000003E-5</c:v>
                </c:pt>
                <c:pt idx="478">
                  <c:v>1.9199147999999995E-5</c:v>
                </c:pt>
                <c:pt idx="479">
                  <c:v>1.11303188E-4</c:v>
                </c:pt>
                <c:pt idx="480">
                  <c:v>1.8706200800000001E-4</c:v>
                </c:pt>
                <c:pt idx="481">
                  <c:v>2.2909257999999998E-4</c:v>
                </c:pt>
                <c:pt idx="482">
                  <c:v>2.3013035999999999E-4</c:v>
                </c:pt>
                <c:pt idx="483">
                  <c:v>1.9173205999999999E-4</c:v>
                </c:pt>
                <c:pt idx="484">
                  <c:v>1.2842675599999999E-4</c:v>
                </c:pt>
                <c:pt idx="485">
                  <c:v>4.3068355999999995E-5</c:v>
                </c:pt>
                <c:pt idx="486">
                  <c:v>-5.8375804000000002E-5</c:v>
                </c:pt>
                <c:pt idx="487">
                  <c:v>-1.6033886399999999E-4</c:v>
                </c:pt>
                <c:pt idx="488">
                  <c:v>-2.5114566399999998E-4</c:v>
                </c:pt>
                <c:pt idx="489">
                  <c:v>-3.1471041999999995E-4</c:v>
                </c:pt>
                <c:pt idx="490">
                  <c:v>-3.3131510000000003E-4</c:v>
                </c:pt>
                <c:pt idx="491">
                  <c:v>-3.0044080000000007E-4</c:v>
                </c:pt>
                <c:pt idx="492">
                  <c:v>-2.3428155599999998E-4</c:v>
                </c:pt>
                <c:pt idx="493">
                  <c:v>-1.4529089200000003E-4</c:v>
                </c:pt>
                <c:pt idx="494">
                  <c:v>-6.5899808000000011E-5</c:v>
                </c:pt>
                <c:pt idx="495">
                  <c:v>-1.7642471999999999E-5</c:v>
                </c:pt>
                <c:pt idx="496">
                  <c:v>1.0896815999999999E-5</c:v>
                </c:pt>
                <c:pt idx="497">
                  <c:v>4.1252232000000005E-5</c:v>
                </c:pt>
                <c:pt idx="498">
                  <c:v>8.0688328000000001E-5</c:v>
                </c:pt>
                <c:pt idx="499">
                  <c:v>1.34134624E-4</c:v>
                </c:pt>
                <c:pt idx="500">
                  <c:v>1.9873716799999997E-4</c:v>
                </c:pt>
                <c:pt idx="501">
                  <c:v>2.4803227999999999E-4</c:v>
                </c:pt>
                <c:pt idx="502">
                  <c:v>2.7112315999999997E-4</c:v>
                </c:pt>
                <c:pt idx="503">
                  <c:v>2.8124164000000004E-4</c:v>
                </c:pt>
                <c:pt idx="504">
                  <c:v>2.9032232E-4</c:v>
                </c:pt>
                <c:pt idx="505">
                  <c:v>2.9628963999999997E-4</c:v>
                </c:pt>
                <c:pt idx="506">
                  <c:v>2.97068E-4</c:v>
                </c:pt>
                <c:pt idx="507">
                  <c:v>2.6749091999999996E-4</c:v>
                </c:pt>
                <c:pt idx="508">
                  <c:v>1.95364368E-4</c:v>
                </c:pt>
                <c:pt idx="509">
                  <c:v>1.0507644799999998E-4</c:v>
                </c:pt>
                <c:pt idx="510">
                  <c:v>3.4766032E-5</c:v>
                </c:pt>
                <c:pt idx="511">
                  <c:v>1.1156251999999999E-5</c:v>
                </c:pt>
                <c:pt idx="512">
                  <c:v>3.9436091999999998E-5</c:v>
                </c:pt>
                <c:pt idx="513">
                  <c:v>9.8330784E-5</c:v>
                </c:pt>
                <c:pt idx="514">
                  <c:v>1.5411210400000002E-4</c:v>
                </c:pt>
                <c:pt idx="515">
                  <c:v>1.8784033999999999E-4</c:v>
                </c:pt>
                <c:pt idx="516">
                  <c:v>2.0210998E-4</c:v>
                </c:pt>
                <c:pt idx="517">
                  <c:v>2.0470445999999998E-4</c:v>
                </c:pt>
                <c:pt idx="518">
                  <c:v>1.9017538000000003E-4</c:v>
                </c:pt>
                <c:pt idx="519">
                  <c:v>1.4866370800000001E-4</c:v>
                </c:pt>
                <c:pt idx="520">
                  <c:v>7.1348208000000018E-5</c:v>
                </c:pt>
                <c:pt idx="521">
                  <c:v>-4.2030571999999994E-5</c:v>
                </c:pt>
                <c:pt idx="522">
                  <c:v>-1.71754592E-4</c:v>
                </c:pt>
                <c:pt idx="523">
                  <c:v>-2.8539283200000002E-4</c:v>
                </c:pt>
                <c:pt idx="524">
                  <c:v>-3.6296778000000004E-4</c:v>
                </c:pt>
                <c:pt idx="525">
                  <c:v>-3.9825272000000003E-4</c:v>
                </c:pt>
                <c:pt idx="526">
                  <c:v>-3.8761534E-4</c:v>
                </c:pt>
                <c:pt idx="527">
                  <c:v>-3.3494738000000004E-4</c:v>
                </c:pt>
                <c:pt idx="528">
                  <c:v>-2.53999592E-4</c:v>
                </c:pt>
                <c:pt idx="529">
                  <c:v>-1.6085776400000002E-4</c:v>
                </c:pt>
                <c:pt idx="530">
                  <c:v>-7.3683224000000005E-5</c:v>
                </c:pt>
                <c:pt idx="531">
                  <c:v>-2.1015283999999991E-5</c:v>
                </c:pt>
                <c:pt idx="532">
                  <c:v>-2.1015283999999998E-5</c:v>
                </c:pt>
                <c:pt idx="533">
                  <c:v>-7.2385991999999999E-5</c:v>
                </c:pt>
                <c:pt idx="534">
                  <c:v>-1.6578728E-4</c:v>
                </c:pt>
                <c:pt idx="535">
                  <c:v>-2.7345820000000004E-4</c:v>
                </c:pt>
                <c:pt idx="536">
                  <c:v>-3.4688197999999993E-4</c:v>
                </c:pt>
                <c:pt idx="537">
                  <c:v>-3.4402806E-4</c:v>
                </c:pt>
                <c:pt idx="538">
                  <c:v>-2.5036731999999995E-4</c:v>
                </c:pt>
                <c:pt idx="539">
                  <c:v>-7.0829300000000003E-5</c:v>
                </c:pt>
                <c:pt idx="540">
                  <c:v>1.4632868000000001E-4</c:v>
                </c:pt>
                <c:pt idx="541">
                  <c:v>3.3079620000000002E-4</c:v>
                </c:pt>
                <c:pt idx="542">
                  <c:v>4.4858559999999998E-4</c:v>
                </c:pt>
                <c:pt idx="543">
                  <c:v>5.0618305999999998E-4</c:v>
                </c:pt>
                <c:pt idx="544">
                  <c:v>5.2590112000000001E-4</c:v>
                </c:pt>
                <c:pt idx="545">
                  <c:v>5.4354358000000013E-4</c:v>
                </c:pt>
                <c:pt idx="546">
                  <c:v>5.7649348E-4</c:v>
                </c:pt>
                <c:pt idx="547">
                  <c:v>5.9698987999999998E-4</c:v>
                </c:pt>
                <c:pt idx="548">
                  <c:v>5.8349857999999996E-4</c:v>
                </c:pt>
                <c:pt idx="549">
                  <c:v>5.3420346000000003E-4</c:v>
                </c:pt>
                <c:pt idx="550">
                  <c:v>4.5948244000000002E-4</c:v>
                </c:pt>
                <c:pt idx="551">
                  <c:v>3.7827522000000001E-4</c:v>
                </c:pt>
                <c:pt idx="552">
                  <c:v>3.1341320000000003E-4</c:v>
                </c:pt>
                <c:pt idx="553">
                  <c:v>2.6359918000000003E-4</c:v>
                </c:pt>
                <c:pt idx="554">
                  <c:v>2.2623866000000002E-4</c:v>
                </c:pt>
                <c:pt idx="555">
                  <c:v>2.0600172E-4</c:v>
                </c:pt>
                <c:pt idx="556">
                  <c:v>2.0885564000000002E-4</c:v>
                </c:pt>
                <c:pt idx="557">
                  <c:v>2.4673506000000002E-4</c:v>
                </c:pt>
                <c:pt idx="558">
                  <c:v>3.1678601999999997E-4</c:v>
                </c:pt>
                <c:pt idx="559">
                  <c:v>3.9695545999999995E-4</c:v>
                </c:pt>
                <c:pt idx="560">
                  <c:v>4.5896351999999999E-4</c:v>
                </c:pt>
                <c:pt idx="561">
                  <c:v>4.9814017999999993E-4</c:v>
                </c:pt>
                <c:pt idx="562">
                  <c:v>5.1526374000000004E-4</c:v>
                </c:pt>
                <c:pt idx="563">
                  <c:v>5.2434442E-4</c:v>
                </c:pt>
                <c:pt idx="564">
                  <c:v>5.3653847999999996E-4</c:v>
                </c:pt>
                <c:pt idx="565">
                  <c:v>5.4977033999999993E-4</c:v>
                </c:pt>
                <c:pt idx="566">
                  <c:v>5.4821364000000002E-4</c:v>
                </c:pt>
                <c:pt idx="567">
                  <c:v>5.2019326E-4</c:v>
                </c:pt>
                <c:pt idx="568">
                  <c:v>4.6908200000000001E-4</c:v>
                </c:pt>
                <c:pt idx="569">
                  <c:v>4.0214439999999998E-4</c:v>
                </c:pt>
                <c:pt idx="570">
                  <c:v>3.3650404000000001E-4</c:v>
                </c:pt>
                <c:pt idx="571">
                  <c:v>2.9239788000000002E-4</c:v>
                </c:pt>
                <c:pt idx="572">
                  <c:v>2.7942548000000001E-4</c:v>
                </c:pt>
                <c:pt idx="573">
                  <c:v>2.9758683999999997E-4</c:v>
                </c:pt>
                <c:pt idx="574">
                  <c:v>3.4973590000000003E-4</c:v>
                </c:pt>
                <c:pt idx="575">
                  <c:v>4.2757031999999997E-4</c:v>
                </c:pt>
                <c:pt idx="576">
                  <c:v>5.1111257999999994E-4</c:v>
                </c:pt>
                <c:pt idx="577">
                  <c:v>5.8946588000000002E-4</c:v>
                </c:pt>
                <c:pt idx="578">
                  <c:v>6.4031769999999997E-4</c:v>
                </c:pt>
                <c:pt idx="579">
                  <c:v>6.4576609999999991E-4</c:v>
                </c:pt>
                <c:pt idx="580">
                  <c:v>6.0840557999999986E-4</c:v>
                </c:pt>
                <c:pt idx="581">
                  <c:v>5.5002977999999998E-4</c:v>
                </c:pt>
                <c:pt idx="582">
                  <c:v>4.9710238000000003E-4</c:v>
                </c:pt>
                <c:pt idx="583">
                  <c:v>4.8023826000000001E-4</c:v>
                </c:pt>
                <c:pt idx="584">
                  <c:v>5.1837712000000005E-4</c:v>
                </c:pt>
                <c:pt idx="585">
                  <c:v>6.0788667999999997E-4</c:v>
                </c:pt>
                <c:pt idx="586">
                  <c:v>7.1555760000000001E-4</c:v>
                </c:pt>
                <c:pt idx="587">
                  <c:v>8.0351047999999993E-4</c:v>
                </c:pt>
                <c:pt idx="588">
                  <c:v>8.5540007999999998E-4</c:v>
                </c:pt>
                <c:pt idx="589">
                  <c:v>8.5669731999999993E-4</c:v>
                </c:pt>
                <c:pt idx="590">
                  <c:v>8.0506716000000003E-4</c:v>
                </c:pt>
                <c:pt idx="591">
                  <c:v>7.150387E-4</c:v>
                </c:pt>
                <c:pt idx="592">
                  <c:v>6.0114102000000005E-4</c:v>
                </c:pt>
                <c:pt idx="593">
                  <c:v>4.7920043999999992E-4</c:v>
                </c:pt>
                <c:pt idx="594">
                  <c:v>3.7542123999999999E-4</c:v>
                </c:pt>
                <c:pt idx="595">
                  <c:v>3.1107813999999999E-4</c:v>
                </c:pt>
                <c:pt idx="596">
                  <c:v>2.9110064000000002E-4</c:v>
                </c:pt>
                <c:pt idx="597">
                  <c:v>2.9421401999999997E-4</c:v>
                </c:pt>
              </c:numCache>
            </c:numRef>
          </c:val>
          <c:smooth val="0"/>
        </c:ser>
        <c:ser>
          <c:idx val="39"/>
          <c:order val="38"/>
          <c:marker>
            <c:symbol val="none"/>
          </c:marker>
          <c:val>
            <c:numRef>
              <c:f>Sheet1!$ER$2:$ER$599</c:f>
              <c:numCache>
                <c:formatCode>0.00E+00</c:formatCode>
                <c:ptCount val="598"/>
                <c:pt idx="0">
                  <c:v>2.3350319999999999E-4</c:v>
                </c:pt>
                <c:pt idx="1">
                  <c:v>1.206433E-4</c:v>
                </c:pt>
                <c:pt idx="2">
                  <c:v>-1.7123571999999993E-5</c:v>
                </c:pt>
                <c:pt idx="3">
                  <c:v>-5.889469999999999E-5</c:v>
                </c:pt>
                <c:pt idx="4">
                  <c:v>-1.5307439999999991E-5</c:v>
                </c:pt>
                <c:pt idx="5">
                  <c:v>1.1908663200000001E-4</c:v>
                </c:pt>
                <c:pt idx="6">
                  <c:v>3.0978093200000002E-4</c:v>
                </c:pt>
                <c:pt idx="7">
                  <c:v>4.9087563200000007E-4</c:v>
                </c:pt>
                <c:pt idx="8">
                  <c:v>5.9569262E-4</c:v>
                </c:pt>
                <c:pt idx="9">
                  <c:v>5.8998478000000002E-4</c:v>
                </c:pt>
                <c:pt idx="10">
                  <c:v>4.9736183999999999E-4</c:v>
                </c:pt>
                <c:pt idx="11">
                  <c:v>3.8164801999999998E-4</c:v>
                </c:pt>
                <c:pt idx="12">
                  <c:v>3.0640809999999996E-4</c:v>
                </c:pt>
                <c:pt idx="13">
                  <c:v>3.2171554000000004E-4</c:v>
                </c:pt>
                <c:pt idx="14">
                  <c:v>4.3898603999999999E-4</c:v>
                </c:pt>
                <c:pt idx="15">
                  <c:v>6.0762718000000005E-4</c:v>
                </c:pt>
                <c:pt idx="16">
                  <c:v>7.7004164E-4</c:v>
                </c:pt>
                <c:pt idx="17">
                  <c:v>8.7719366000000003E-4</c:v>
                </c:pt>
                <c:pt idx="18">
                  <c:v>8.8757157999999994E-4</c:v>
                </c:pt>
                <c:pt idx="19">
                  <c:v>8.1752061999999998E-4</c:v>
                </c:pt>
                <c:pt idx="20">
                  <c:v>7.2256271999999999E-4</c:v>
                </c:pt>
                <c:pt idx="21">
                  <c:v>6.4031770000000008E-4</c:v>
                </c:pt>
                <c:pt idx="22">
                  <c:v>6.0114106000000011E-4</c:v>
                </c:pt>
                <c:pt idx="23">
                  <c:v>6.1489179999999995E-4</c:v>
                </c:pt>
                <c:pt idx="24">
                  <c:v>6.4939838000000003E-4</c:v>
                </c:pt>
                <c:pt idx="25">
                  <c:v>6.7664042E-4</c:v>
                </c:pt>
                <c:pt idx="26">
                  <c:v>6.8909392000000001E-4</c:v>
                </c:pt>
                <c:pt idx="27">
                  <c:v>6.9298564000000007E-4</c:v>
                </c:pt>
                <c:pt idx="28">
                  <c:v>7.0621750000000004E-4</c:v>
                </c:pt>
                <c:pt idx="29">
                  <c:v>7.370918000000001E-4</c:v>
                </c:pt>
                <c:pt idx="30">
                  <c:v>7.7159837999999997E-4</c:v>
                </c:pt>
                <c:pt idx="31">
                  <c:v>7.8690582000000005E-4</c:v>
                </c:pt>
                <c:pt idx="32">
                  <c:v>7.5603149999999995E-4</c:v>
                </c:pt>
                <c:pt idx="33">
                  <c:v>6.7715930000000009E-4</c:v>
                </c:pt>
                <c:pt idx="34">
                  <c:v>5.8894698000000001E-4</c:v>
                </c:pt>
                <c:pt idx="35">
                  <c:v>5.3731682000000001E-4</c:v>
                </c:pt>
                <c:pt idx="36">
                  <c:v>5.5002976000000006E-4</c:v>
                </c:pt>
                <c:pt idx="37">
                  <c:v>6.3123698000000007E-4</c:v>
                </c:pt>
                <c:pt idx="38">
                  <c:v>7.5006412E-4</c:v>
                </c:pt>
                <c:pt idx="39">
                  <c:v>8.5773503999999993E-4</c:v>
                </c:pt>
                <c:pt idx="40">
                  <c:v>9.241537399999999E-4</c:v>
                </c:pt>
                <c:pt idx="41">
                  <c:v>9.3530999999999996E-4</c:v>
                </c:pt>
                <c:pt idx="42">
                  <c:v>8.8912825999999993E-4</c:v>
                </c:pt>
                <c:pt idx="43">
                  <c:v>8.1103445999999998E-4</c:v>
                </c:pt>
                <c:pt idx="44">
                  <c:v>7.2904890000000003E-4</c:v>
                </c:pt>
                <c:pt idx="45">
                  <c:v>6.5432786000000004E-4</c:v>
                </c:pt>
                <c:pt idx="46">
                  <c:v>6.0062213999999997E-4</c:v>
                </c:pt>
                <c:pt idx="47">
                  <c:v>5.7545567999999999E-4</c:v>
                </c:pt>
                <c:pt idx="48">
                  <c:v>5.6948837999999994E-4</c:v>
                </c:pt>
                <c:pt idx="49">
                  <c:v>5.7882849999999994E-4</c:v>
                </c:pt>
                <c:pt idx="50">
                  <c:v>6.0658943999999991E-4</c:v>
                </c:pt>
                <c:pt idx="51">
                  <c:v>6.4861999999999993E-4</c:v>
                </c:pt>
                <c:pt idx="52">
                  <c:v>6.9947181999999999E-4</c:v>
                </c:pt>
                <c:pt idx="53">
                  <c:v>7.5551257999999992E-4</c:v>
                </c:pt>
                <c:pt idx="54">
                  <c:v>8.0376991999999998E-4</c:v>
                </c:pt>
                <c:pt idx="55">
                  <c:v>8.2167183999999995E-4</c:v>
                </c:pt>
                <c:pt idx="56">
                  <c:v>7.9624594000000004E-4</c:v>
                </c:pt>
                <c:pt idx="57">
                  <c:v>7.3371896000000002E-4</c:v>
                </c:pt>
                <c:pt idx="58">
                  <c:v>6.4706332000000004E-4</c:v>
                </c:pt>
                <c:pt idx="59">
                  <c:v>5.5392148E-4</c:v>
                </c:pt>
                <c:pt idx="60">
                  <c:v>4.7427093999999998E-4</c:v>
                </c:pt>
                <c:pt idx="61">
                  <c:v>4.0759279999999997E-4</c:v>
                </c:pt>
                <c:pt idx="62">
                  <c:v>3.4428750000000004E-4</c:v>
                </c:pt>
                <c:pt idx="63">
                  <c:v>2.809822E-4</c:v>
                </c:pt>
                <c:pt idx="64">
                  <c:v>2.2156860799999999E-4</c:v>
                </c:pt>
                <c:pt idx="65">
                  <c:v>1.8317030799999999E-4</c:v>
                </c:pt>
                <c:pt idx="66">
                  <c:v>1.9769940799999999E-4</c:v>
                </c:pt>
                <c:pt idx="67">
                  <c:v>2.8928454799999998E-4</c:v>
                </c:pt>
                <c:pt idx="68">
                  <c:v>4.6000132799999997E-4</c:v>
                </c:pt>
                <c:pt idx="69">
                  <c:v>6.7715936000000007E-4</c:v>
                </c:pt>
                <c:pt idx="70">
                  <c:v>8.9535511999999998E-4</c:v>
                </c:pt>
                <c:pt idx="71">
                  <c:v>1.07982256E-3</c:v>
                </c:pt>
                <c:pt idx="72">
                  <c:v>1.2056548999999999E-3</c:v>
                </c:pt>
                <c:pt idx="73">
                  <c:v>1.2635118E-3</c:v>
                </c:pt>
                <c:pt idx="74">
                  <c:v>1.2655874E-3</c:v>
                </c:pt>
                <c:pt idx="75">
                  <c:v>1.2194056E-3</c:v>
                </c:pt>
                <c:pt idx="76">
                  <c:v>1.13119336E-3</c:v>
                </c:pt>
                <c:pt idx="77">
                  <c:v>1.0209279000000001E-3</c:v>
                </c:pt>
                <c:pt idx="78">
                  <c:v>9.0858691999999987E-4</c:v>
                </c:pt>
                <c:pt idx="79">
                  <c:v>8.214123199999999E-4</c:v>
                </c:pt>
                <c:pt idx="80">
                  <c:v>7.7860346E-4</c:v>
                </c:pt>
                <c:pt idx="81">
                  <c:v>7.7600898E-4</c:v>
                </c:pt>
                <c:pt idx="82">
                  <c:v>8.0143488000000013E-4</c:v>
                </c:pt>
                <c:pt idx="83">
                  <c:v>8.3671979999999993E-4</c:v>
                </c:pt>
                <c:pt idx="84">
                  <c:v>8.566972999999999E-4</c:v>
                </c:pt>
                <c:pt idx="85">
                  <c:v>8.5202724000000012E-4</c:v>
                </c:pt>
                <c:pt idx="86">
                  <c:v>8.2556353999999987E-4</c:v>
                </c:pt>
                <c:pt idx="87">
                  <c:v>7.7834400000000004E-4</c:v>
                </c:pt>
                <c:pt idx="88">
                  <c:v>7.2930834000000007E-4</c:v>
                </c:pt>
                <c:pt idx="89">
                  <c:v>7.0232574000000003E-4</c:v>
                </c:pt>
                <c:pt idx="90">
                  <c:v>7.0388242000000013E-4</c:v>
                </c:pt>
                <c:pt idx="91">
                  <c:v>7.2723274000000004E-4</c:v>
                </c:pt>
                <c:pt idx="92">
                  <c:v>7.5265865999999998E-4</c:v>
                </c:pt>
                <c:pt idx="93">
                  <c:v>7.4902637999999997E-4</c:v>
                </c:pt>
                <c:pt idx="94">
                  <c:v>7.0102849999999998E-4</c:v>
                </c:pt>
                <c:pt idx="95">
                  <c:v>6.3123699999999999E-4</c:v>
                </c:pt>
                <c:pt idx="96">
                  <c:v>5.7104507999999996E-4</c:v>
                </c:pt>
                <c:pt idx="97">
                  <c:v>5.4276523999999997E-4</c:v>
                </c:pt>
                <c:pt idx="98">
                  <c:v>5.5729434E-4</c:v>
                </c:pt>
                <c:pt idx="99">
                  <c:v>6.0191940000000005E-4</c:v>
                </c:pt>
                <c:pt idx="100">
                  <c:v>6.4498775999999997E-4</c:v>
                </c:pt>
                <c:pt idx="101">
                  <c:v>6.6392746000000003E-4</c:v>
                </c:pt>
                <c:pt idx="102">
                  <c:v>6.4291217999999997E-4</c:v>
                </c:pt>
                <c:pt idx="103">
                  <c:v>5.7753128000000002E-4</c:v>
                </c:pt>
                <c:pt idx="104">
                  <c:v>4.8568667999999998E-4</c:v>
                </c:pt>
                <c:pt idx="105">
                  <c:v>3.8787477999999994E-4</c:v>
                </c:pt>
                <c:pt idx="106">
                  <c:v>3.0744589999999998E-4</c:v>
                </c:pt>
                <c:pt idx="107">
                  <c:v>2.7371764000000003E-4</c:v>
                </c:pt>
                <c:pt idx="108">
                  <c:v>2.9110065999999999E-4</c:v>
                </c:pt>
                <c:pt idx="109">
                  <c:v>3.2301277999999999E-4</c:v>
                </c:pt>
                <c:pt idx="110">
                  <c:v>3.3857966E-4</c:v>
                </c:pt>
                <c:pt idx="111">
                  <c:v>3.2145607999999997E-4</c:v>
                </c:pt>
                <c:pt idx="112">
                  <c:v>2.6385863200000003E-4</c:v>
                </c:pt>
                <c:pt idx="113">
                  <c:v>1.90953732E-4</c:v>
                </c:pt>
                <c:pt idx="114">
                  <c:v>1.5411211200000002E-4</c:v>
                </c:pt>
                <c:pt idx="115">
                  <c:v>1.73051812E-4</c:v>
                </c:pt>
                <c:pt idx="116">
                  <c:v>2.43362232E-4</c:v>
                </c:pt>
                <c:pt idx="117">
                  <c:v>3.6348665999999996E-4</c:v>
                </c:pt>
                <c:pt idx="118">
                  <c:v>5.020319000000001E-4</c:v>
                </c:pt>
                <c:pt idx="119">
                  <c:v>6.1826459999999998E-4</c:v>
                </c:pt>
                <c:pt idx="120">
                  <c:v>7.0232576000000006E-4</c:v>
                </c:pt>
                <c:pt idx="121">
                  <c:v>7.4591302000000009E-4</c:v>
                </c:pt>
                <c:pt idx="122">
                  <c:v>7.4228074000000008E-4</c:v>
                </c:pt>
                <c:pt idx="123">
                  <c:v>7.2022766000000011E-4</c:v>
                </c:pt>
                <c:pt idx="124">
                  <c:v>7.0725525999999999E-4</c:v>
                </c:pt>
                <c:pt idx="125">
                  <c:v>7.1503870000000011E-4</c:v>
                </c:pt>
                <c:pt idx="126">
                  <c:v>7.536964600000001E-4</c:v>
                </c:pt>
                <c:pt idx="127">
                  <c:v>8.2011516000000018E-4</c:v>
                </c:pt>
                <c:pt idx="128">
                  <c:v>8.9405787999999992E-4</c:v>
                </c:pt>
                <c:pt idx="129">
                  <c:v>9.6073600000000001E-4</c:v>
                </c:pt>
                <c:pt idx="130">
                  <c:v>1.0035449E-3</c:v>
                </c:pt>
                <c:pt idx="131">
                  <c:v>1.0040637800000001E-3</c:v>
                </c:pt>
                <c:pt idx="132">
                  <c:v>9.5035803999999995E-4</c:v>
                </c:pt>
                <c:pt idx="133">
                  <c:v>8.403520400000001E-4</c:v>
                </c:pt>
                <c:pt idx="134">
                  <c:v>6.8909387999999995E-4</c:v>
                </c:pt>
                <c:pt idx="135">
                  <c:v>5.2979281999999993E-4</c:v>
                </c:pt>
                <c:pt idx="136">
                  <c:v>4.0006881999999998E-4</c:v>
                </c:pt>
                <c:pt idx="137">
                  <c:v>3.2249386000000001E-4</c:v>
                </c:pt>
                <c:pt idx="138">
                  <c:v>3.0822422E-4</c:v>
                </c:pt>
                <c:pt idx="139">
                  <c:v>3.4714141999999998E-4</c:v>
                </c:pt>
                <c:pt idx="140">
                  <c:v>4.1044673999999999E-4</c:v>
                </c:pt>
                <c:pt idx="141">
                  <c:v>4.8646501999999992E-4</c:v>
                </c:pt>
                <c:pt idx="142">
                  <c:v>5.7623403999999996E-4</c:v>
                </c:pt>
                <c:pt idx="143">
                  <c:v>6.6833807999999999E-4</c:v>
                </c:pt>
                <c:pt idx="144">
                  <c:v>7.6277713999999995E-4</c:v>
                </c:pt>
                <c:pt idx="145">
                  <c:v>8.6499968000000008E-4</c:v>
                </c:pt>
                <c:pt idx="146">
                  <c:v>9.5424985999999993E-4</c:v>
                </c:pt>
                <c:pt idx="147">
                  <c:v>1.0118473000000001E-3</c:v>
                </c:pt>
                <c:pt idx="148">
                  <c:v>1.0300086600000002E-3</c:v>
                </c:pt>
                <c:pt idx="149">
                  <c:v>9.9887490000000016E-4</c:v>
                </c:pt>
                <c:pt idx="150">
                  <c:v>9.2181882000000011E-4</c:v>
                </c:pt>
                <c:pt idx="151">
                  <c:v>8.2686077999999993E-4</c:v>
                </c:pt>
                <c:pt idx="152">
                  <c:v>7.3994571999999993E-4</c:v>
                </c:pt>
                <c:pt idx="153">
                  <c:v>6.7456482000000009E-4</c:v>
                </c:pt>
                <c:pt idx="154">
                  <c:v>6.3279370000000001E-4</c:v>
                </c:pt>
                <c:pt idx="155">
                  <c:v>6.0658944000000002E-4</c:v>
                </c:pt>
                <c:pt idx="156">
                  <c:v>5.8168241999999987E-4</c:v>
                </c:pt>
                <c:pt idx="157">
                  <c:v>5.5573762000000007E-4</c:v>
                </c:pt>
                <c:pt idx="158">
                  <c:v>5.5054865999999995E-4</c:v>
                </c:pt>
                <c:pt idx="159">
                  <c:v>5.8764971999999993E-4</c:v>
                </c:pt>
                <c:pt idx="160">
                  <c:v>6.7404591999999997E-4</c:v>
                </c:pt>
                <c:pt idx="161">
                  <c:v>7.8327357999999987E-4</c:v>
                </c:pt>
                <c:pt idx="162">
                  <c:v>8.5591901999999983E-4</c:v>
                </c:pt>
                <c:pt idx="163">
                  <c:v>8.4035214000000003E-4</c:v>
                </c:pt>
                <c:pt idx="164">
                  <c:v>7.2567611999999992E-4</c:v>
                </c:pt>
                <c:pt idx="165">
                  <c:v>5.3627906800000002E-4</c:v>
                </c:pt>
                <c:pt idx="166">
                  <c:v>3.3935798800000005E-4</c:v>
                </c:pt>
                <c:pt idx="167">
                  <c:v>2.1741740800000002E-4</c:v>
                </c:pt>
                <c:pt idx="168">
                  <c:v>2.0366666800000001E-4</c:v>
                </c:pt>
                <c:pt idx="169">
                  <c:v>2.7942548800000003E-4</c:v>
                </c:pt>
                <c:pt idx="170">
                  <c:v>4.0032825999999997E-4</c:v>
                </c:pt>
                <c:pt idx="171">
                  <c:v>5.1007476000000001E-4</c:v>
                </c:pt>
                <c:pt idx="172">
                  <c:v>5.9076310000000004E-4</c:v>
                </c:pt>
                <c:pt idx="173">
                  <c:v>6.6496524000000002E-4</c:v>
                </c:pt>
                <c:pt idx="174">
                  <c:v>7.4669135999999993E-4</c:v>
                </c:pt>
                <c:pt idx="175">
                  <c:v>8.4113037999999983E-4</c:v>
                </c:pt>
                <c:pt idx="176">
                  <c:v>9.4153675999999987E-4</c:v>
                </c:pt>
                <c:pt idx="177">
                  <c:v>1.01314442E-3</c:v>
                </c:pt>
                <c:pt idx="178">
                  <c:v>1.03753252E-3</c:v>
                </c:pt>
                <c:pt idx="179">
                  <c:v>1.0266356999999999E-3</c:v>
                </c:pt>
                <c:pt idx="180">
                  <c:v>9.7889731999999986E-4</c:v>
                </c:pt>
                <c:pt idx="181">
                  <c:v>8.9950624000000002E-4</c:v>
                </c:pt>
                <c:pt idx="182">
                  <c:v>8.1025611999999982E-4</c:v>
                </c:pt>
                <c:pt idx="183">
                  <c:v>7.2048711999999997E-4</c:v>
                </c:pt>
                <c:pt idx="184">
                  <c:v>6.3772321999999997E-4</c:v>
                </c:pt>
                <c:pt idx="185">
                  <c:v>5.8246079999999998E-4</c:v>
                </c:pt>
                <c:pt idx="186">
                  <c:v>5.5703490000000007E-4</c:v>
                </c:pt>
                <c:pt idx="187">
                  <c:v>5.4691642E-4</c:v>
                </c:pt>
                <c:pt idx="188">
                  <c:v>5.4561918000000005E-4</c:v>
                </c:pt>
                <c:pt idx="189">
                  <c:v>5.4769475999999994E-4</c:v>
                </c:pt>
                <c:pt idx="190">
                  <c:v>5.4691642E-4</c:v>
                </c:pt>
                <c:pt idx="191">
                  <c:v>5.4691642E-4</c:v>
                </c:pt>
                <c:pt idx="192">
                  <c:v>5.4847312000000001E-4</c:v>
                </c:pt>
                <c:pt idx="193">
                  <c:v>5.4198691999999995E-4</c:v>
                </c:pt>
                <c:pt idx="194">
                  <c:v>5.318684400000001E-4</c:v>
                </c:pt>
                <c:pt idx="195">
                  <c:v>5.3316567999999993E-4</c:v>
                </c:pt>
                <c:pt idx="196">
                  <c:v>5.5288371999999994E-4</c:v>
                </c:pt>
                <c:pt idx="197">
                  <c:v>5.8739030000000002E-4</c:v>
                </c:pt>
                <c:pt idx="198">
                  <c:v>6.301992199999999E-4</c:v>
                </c:pt>
                <c:pt idx="199">
                  <c:v>6.6885698E-4</c:v>
                </c:pt>
                <c:pt idx="200">
                  <c:v>6.9454232000000005E-4</c:v>
                </c:pt>
                <c:pt idx="201">
                  <c:v>7.1036864E-4</c:v>
                </c:pt>
                <c:pt idx="202">
                  <c:v>7.1893041999999995E-4</c:v>
                </c:pt>
                <c:pt idx="203">
                  <c:v>7.0699580000000003E-4</c:v>
                </c:pt>
                <c:pt idx="204">
                  <c:v>6.6340854000000011E-4</c:v>
                </c:pt>
                <c:pt idx="205">
                  <c:v>6.0010323999999996E-4</c:v>
                </c:pt>
                <c:pt idx="206">
                  <c:v>5.3498179999999997E-4</c:v>
                </c:pt>
                <c:pt idx="207">
                  <c:v>4.9035674000000003E-4</c:v>
                </c:pt>
                <c:pt idx="208">
                  <c:v>4.7971938000000003E-4</c:v>
                </c:pt>
                <c:pt idx="209">
                  <c:v>4.9009729999999999E-4</c:v>
                </c:pt>
                <c:pt idx="210">
                  <c:v>4.9347011999999993E-4</c:v>
                </c:pt>
                <c:pt idx="211">
                  <c:v>4.8283274000000007E-4</c:v>
                </c:pt>
                <c:pt idx="212">
                  <c:v>4.6726586E-4</c:v>
                </c:pt>
                <c:pt idx="213">
                  <c:v>4.5740684E-4</c:v>
                </c:pt>
                <c:pt idx="214">
                  <c:v>4.6389303999999995E-4</c:v>
                </c:pt>
                <c:pt idx="215">
                  <c:v>4.7894102000000001E-4</c:v>
                </c:pt>
                <c:pt idx="216">
                  <c:v>4.8179496000000003E-4</c:v>
                </c:pt>
                <c:pt idx="217">
                  <c:v>4.6596863999999997E-4</c:v>
                </c:pt>
                <c:pt idx="218">
                  <c:v>4.4780728000000001E-4</c:v>
                </c:pt>
                <c:pt idx="219">
                  <c:v>4.387266E-4</c:v>
                </c:pt>
                <c:pt idx="220">
                  <c:v>4.4728838000000006E-4</c:v>
                </c:pt>
                <c:pt idx="221">
                  <c:v>4.6856312000000003E-4</c:v>
                </c:pt>
                <c:pt idx="222">
                  <c:v>4.7894103999999993E-4</c:v>
                </c:pt>
                <c:pt idx="223">
                  <c:v>4.6856312000000003E-4</c:v>
                </c:pt>
                <c:pt idx="224">
                  <c:v>4.4651003999999995E-4</c:v>
                </c:pt>
                <c:pt idx="225">
                  <c:v>4.1563572000000002E-4</c:v>
                </c:pt>
                <c:pt idx="226">
                  <c:v>3.8631808000000003E-4</c:v>
                </c:pt>
                <c:pt idx="227">
                  <c:v>3.6867559999999999E-4</c:v>
                </c:pt>
                <c:pt idx="228">
                  <c:v>3.5466540000000002E-4</c:v>
                </c:pt>
                <c:pt idx="229">
                  <c:v>3.3806072E-4</c:v>
                </c:pt>
                <c:pt idx="230">
                  <c:v>3.3416899999999994E-4</c:v>
                </c:pt>
                <c:pt idx="231">
                  <c:v>3.5103313999999998E-4</c:v>
                </c:pt>
                <c:pt idx="232">
                  <c:v>3.9669600000000004E-4</c:v>
                </c:pt>
                <c:pt idx="233">
                  <c:v>4.7945991999999991E-4</c:v>
                </c:pt>
                <c:pt idx="234">
                  <c:v>5.9309814E-4</c:v>
                </c:pt>
                <c:pt idx="235">
                  <c:v>7.1244424000000003E-4</c:v>
                </c:pt>
                <c:pt idx="236">
                  <c:v>8.1181281999999995E-4</c:v>
                </c:pt>
                <c:pt idx="237">
                  <c:v>8.7200476000000012E-4</c:v>
                </c:pt>
                <c:pt idx="238">
                  <c:v>8.8030710000000013E-4</c:v>
                </c:pt>
                <c:pt idx="239">
                  <c:v>8.4787609999999994E-4</c:v>
                </c:pt>
                <c:pt idx="240">
                  <c:v>8.0117546E-4</c:v>
                </c:pt>
                <c:pt idx="241">
                  <c:v>7.6355550000000002E-4</c:v>
                </c:pt>
                <c:pt idx="242">
                  <c:v>7.4124295999999999E-4</c:v>
                </c:pt>
                <c:pt idx="243">
                  <c:v>7.4383743999999999E-4</c:v>
                </c:pt>
                <c:pt idx="244">
                  <c:v>7.6952279999999997E-4</c:v>
                </c:pt>
                <c:pt idx="245">
                  <c:v>8.0636439999999998E-4</c:v>
                </c:pt>
                <c:pt idx="246">
                  <c:v>8.4554104000000006E-4</c:v>
                </c:pt>
                <c:pt idx="247">
                  <c:v>8.7900983999999994E-4</c:v>
                </c:pt>
                <c:pt idx="248">
                  <c:v>8.8627437999999994E-4</c:v>
                </c:pt>
                <c:pt idx="249">
                  <c:v>8.5591895999999996E-4</c:v>
                </c:pt>
                <c:pt idx="250">
                  <c:v>8.0065654000000008E-4</c:v>
                </c:pt>
                <c:pt idx="251">
                  <c:v>7.3812957999999998E-4</c:v>
                </c:pt>
                <c:pt idx="252">
                  <c:v>6.9765569999999996E-4</c:v>
                </c:pt>
                <c:pt idx="253">
                  <c:v>7.0232575999999995E-4</c:v>
                </c:pt>
                <c:pt idx="254">
                  <c:v>7.5629094E-4</c:v>
                </c:pt>
                <c:pt idx="255">
                  <c:v>8.3620101999999988E-4</c:v>
                </c:pt>
                <c:pt idx="256">
                  <c:v>9.0703031999999988E-4</c:v>
                </c:pt>
                <c:pt idx="257">
                  <c:v>9.3115897999999984E-4</c:v>
                </c:pt>
                <c:pt idx="258">
                  <c:v>9.0080356000000008E-4</c:v>
                </c:pt>
                <c:pt idx="259">
                  <c:v>8.3594155999999992E-4</c:v>
                </c:pt>
                <c:pt idx="260">
                  <c:v>7.6640939999999993E-4</c:v>
                </c:pt>
                <c:pt idx="261">
                  <c:v>7.2723275999999996E-4</c:v>
                </c:pt>
                <c:pt idx="262">
                  <c:v>7.3190281999999996E-4</c:v>
                </c:pt>
                <c:pt idx="263">
                  <c:v>7.6044209999999999E-4</c:v>
                </c:pt>
                <c:pt idx="264">
                  <c:v>7.8405187999999997E-4</c:v>
                </c:pt>
                <c:pt idx="265">
                  <c:v>7.9780262000000003E-4</c:v>
                </c:pt>
                <c:pt idx="266">
                  <c:v>8.0973722000000014E-4</c:v>
                </c:pt>
                <c:pt idx="267">
                  <c:v>8.4398427999999995E-4</c:v>
                </c:pt>
                <c:pt idx="268">
                  <c:v>9.2752656000000006E-4</c:v>
                </c:pt>
                <c:pt idx="269">
                  <c:v>1.06840688E-3</c:v>
                </c:pt>
                <c:pt idx="270">
                  <c:v>1.2482043000000003E-3</c:v>
                </c:pt>
                <c:pt idx="271">
                  <c:v>1.451871E-3</c:v>
                </c:pt>
                <c:pt idx="272">
                  <c:v>1.6742179999999999E-3</c:v>
                </c:pt>
                <c:pt idx="273">
                  <c:v>1.8999378E-3</c:v>
                </c:pt>
                <c:pt idx="274">
                  <c:v>2.1142418000000005E-3</c:v>
                </c:pt>
                <c:pt idx="275">
                  <c:v>2.3127195999999997E-3</c:v>
                </c:pt>
                <c:pt idx="276">
                  <c:v>2.4836958E-3</c:v>
                </c:pt>
                <c:pt idx="277">
                  <c:v>2.6214628E-3</c:v>
                </c:pt>
                <c:pt idx="278">
                  <c:v>2.7506677999999999E-3</c:v>
                </c:pt>
                <c:pt idx="279">
                  <c:v>2.8907698000000003E-3</c:v>
                </c:pt>
                <c:pt idx="280">
                  <c:v>3.0409902000000004E-3</c:v>
                </c:pt>
                <c:pt idx="281">
                  <c:v>3.1953617999999997E-3</c:v>
                </c:pt>
                <c:pt idx="282">
                  <c:v>3.3424688000000002E-3</c:v>
                </c:pt>
                <c:pt idx="283">
                  <c:v>3.4820518000000002E-3</c:v>
                </c:pt>
                <c:pt idx="284">
                  <c:v>3.6351259999999998E-3</c:v>
                </c:pt>
                <c:pt idx="285">
                  <c:v>3.8175179999999998E-3</c:v>
                </c:pt>
                <c:pt idx="286">
                  <c:v>4.0344166000000001E-3</c:v>
                </c:pt>
                <c:pt idx="287">
                  <c:v>4.2705142000000005E-3</c:v>
                </c:pt>
                <c:pt idx="288">
                  <c:v>4.4842994000000008E-3</c:v>
                </c:pt>
                <c:pt idx="289">
                  <c:v>4.6415250000000005E-3</c:v>
                </c:pt>
                <c:pt idx="290">
                  <c:v>4.7403746000000014E-3</c:v>
                </c:pt>
                <c:pt idx="291">
                  <c:v>4.7927830000000001E-3</c:v>
                </c:pt>
                <c:pt idx="292">
                  <c:v>4.8278083999999995E-3</c:v>
                </c:pt>
                <c:pt idx="293">
                  <c:v>4.8742496E-3</c:v>
                </c:pt>
                <c:pt idx="294">
                  <c:v>4.9315876000000005E-3</c:v>
                </c:pt>
                <c:pt idx="295">
                  <c:v>4.9956712000000002E-3</c:v>
                </c:pt>
                <c:pt idx="296">
                  <c:v>5.0652032E-3</c:v>
                </c:pt>
                <c:pt idx="297">
                  <c:v>5.1225413999999997E-3</c:v>
                </c:pt>
                <c:pt idx="298">
                  <c:v>5.1422593999999999E-3</c:v>
                </c:pt>
                <c:pt idx="299">
                  <c:v>5.1064555999999995E-3</c:v>
                </c:pt>
                <c:pt idx="300">
                  <c:v>4.9969686000000003E-3</c:v>
                </c:pt>
                <c:pt idx="301">
                  <c:v>4.8197656000000004E-3</c:v>
                </c:pt>
                <c:pt idx="302">
                  <c:v>4.6148016000000002E-3</c:v>
                </c:pt>
                <c:pt idx="303">
                  <c:v>4.4269614000000002E-3</c:v>
                </c:pt>
                <c:pt idx="304">
                  <c:v>4.2814110000000006E-3</c:v>
                </c:pt>
                <c:pt idx="305">
                  <c:v>4.1771129999999997E-3</c:v>
                </c:pt>
                <c:pt idx="306">
                  <c:v>4.098759799999999E-3</c:v>
                </c:pt>
                <c:pt idx="307">
                  <c:v>4.0313031999999992E-3</c:v>
                </c:pt>
                <c:pt idx="308">
                  <c:v>3.9656628000000003E-3</c:v>
                </c:pt>
                <c:pt idx="309">
                  <c:v>3.9062491999999997E-3</c:v>
                </c:pt>
                <c:pt idx="310">
                  <c:v>3.8561755999999997E-3</c:v>
                </c:pt>
                <c:pt idx="311">
                  <c:v>3.7928702000000003E-3</c:v>
                </c:pt>
                <c:pt idx="312">
                  <c:v>3.6909072000000003E-3</c:v>
                </c:pt>
                <c:pt idx="313">
                  <c:v>3.5500269999999999E-3</c:v>
                </c:pt>
                <c:pt idx="314">
                  <c:v>3.3915042000000001E-3</c:v>
                </c:pt>
                <c:pt idx="315">
                  <c:v>3.2459540000000001E-3</c:v>
                </c:pt>
                <c:pt idx="316">
                  <c:v>3.1413966000000001E-3</c:v>
                </c:pt>
                <c:pt idx="317">
                  <c:v>3.0671945999999999E-3</c:v>
                </c:pt>
                <c:pt idx="318">
                  <c:v>2.9800200000000003E-3</c:v>
                </c:pt>
                <c:pt idx="319">
                  <c:v>2.8552255999999996E-3</c:v>
                </c:pt>
                <c:pt idx="320">
                  <c:v>2.6935894000000003E-3</c:v>
                </c:pt>
                <c:pt idx="321">
                  <c:v>2.4995221999999997E-3</c:v>
                </c:pt>
                <c:pt idx="322">
                  <c:v>2.2971526E-3</c:v>
                </c:pt>
                <c:pt idx="323">
                  <c:v>2.1194306E-3</c:v>
                </c:pt>
                <c:pt idx="324">
                  <c:v>1.9715452E-3</c:v>
                </c:pt>
                <c:pt idx="325">
                  <c:v>1.8602420000000002E-3</c:v>
                </c:pt>
                <c:pt idx="326">
                  <c:v>1.8065362000000001E-3</c:v>
                </c:pt>
                <c:pt idx="327">
                  <c:v>1.8013471999999999E-3</c:v>
                </c:pt>
                <c:pt idx="328">
                  <c:v>1.8166548000000001E-3</c:v>
                </c:pt>
                <c:pt idx="329">
                  <c:v>1.8270328E-3</c:v>
                </c:pt>
                <c:pt idx="330">
                  <c:v>1.7946018000000001E-3</c:v>
                </c:pt>
                <c:pt idx="331">
                  <c:v>1.7053518E-3</c:v>
                </c:pt>
                <c:pt idx="332">
                  <c:v>1.587303E-3</c:v>
                </c:pt>
                <c:pt idx="333">
                  <c:v>1.4765186000000002E-3</c:v>
                </c:pt>
                <c:pt idx="334">
                  <c:v>1.3966086000000001E-3</c:v>
                </c:pt>
                <c:pt idx="335">
                  <c:v>1.357432E-3</c:v>
                </c:pt>
                <c:pt idx="336">
                  <c:v>1.3377139999999998E-3</c:v>
                </c:pt>
                <c:pt idx="337">
                  <c:v>1.3094341999999998E-3</c:v>
                </c:pt>
                <c:pt idx="338">
                  <c:v>1.2588418E-3</c:v>
                </c:pt>
                <c:pt idx="339">
                  <c:v>1.1778939600000002E-3</c:v>
                </c:pt>
                <c:pt idx="340">
                  <c:v>1.06736908E-3</c:v>
                </c:pt>
                <c:pt idx="341">
                  <c:v>9.3063990000000001E-4</c:v>
                </c:pt>
                <c:pt idx="342">
                  <c:v>7.843112399999999E-4</c:v>
                </c:pt>
                <c:pt idx="343">
                  <c:v>6.5069557999999992E-4</c:v>
                </c:pt>
                <c:pt idx="344">
                  <c:v>5.4899195999999993E-4</c:v>
                </c:pt>
                <c:pt idx="345">
                  <c:v>5.0177242E-4</c:v>
                </c:pt>
                <c:pt idx="346">
                  <c:v>5.1578262000000002E-4</c:v>
                </c:pt>
                <c:pt idx="347">
                  <c:v>5.6326162000000003E-4</c:v>
                </c:pt>
                <c:pt idx="348">
                  <c:v>6.1567011999999997E-4</c:v>
                </c:pt>
                <c:pt idx="349">
                  <c:v>6.6003573999999998E-4</c:v>
                </c:pt>
                <c:pt idx="350">
                  <c:v>6.6989476000000009E-4</c:v>
                </c:pt>
                <c:pt idx="351">
                  <c:v>6.4524720000000001E-4</c:v>
                </c:pt>
                <c:pt idx="352">
                  <c:v>6.1255674000000007E-4</c:v>
                </c:pt>
                <c:pt idx="353">
                  <c:v>5.837580199999999E-4</c:v>
                </c:pt>
                <c:pt idx="354">
                  <c:v>5.6741280000000005E-4</c:v>
                </c:pt>
                <c:pt idx="355">
                  <c:v>5.8349858000000007E-4</c:v>
                </c:pt>
                <c:pt idx="356">
                  <c:v>6.1644847999999994E-4</c:v>
                </c:pt>
                <c:pt idx="357">
                  <c:v>6.3097758000000008E-4</c:v>
                </c:pt>
                <c:pt idx="358">
                  <c:v>6.2604806000000001E-4</c:v>
                </c:pt>
                <c:pt idx="359">
                  <c:v>6.146323400000001E-4</c:v>
                </c:pt>
                <c:pt idx="360">
                  <c:v>6.2215634000000006E-4</c:v>
                </c:pt>
                <c:pt idx="361">
                  <c:v>6.9350458000000002E-4</c:v>
                </c:pt>
                <c:pt idx="362">
                  <c:v>8.4113039999999997E-4</c:v>
                </c:pt>
                <c:pt idx="363">
                  <c:v>1.023263E-3</c:v>
                </c:pt>
                <c:pt idx="364">
                  <c:v>1.19008798E-3</c:v>
                </c:pt>
                <c:pt idx="365">
                  <c:v>1.289716E-3</c:v>
                </c:pt>
                <c:pt idx="366">
                  <c:v>1.2941266E-3</c:v>
                </c:pt>
                <c:pt idx="367">
                  <c:v>1.2284863999999999E-3</c:v>
                </c:pt>
                <c:pt idx="368">
                  <c:v>1.1278204799999999E-3</c:v>
                </c:pt>
                <c:pt idx="369">
                  <c:v>1.0032855199999999E-3</c:v>
                </c:pt>
                <c:pt idx="370">
                  <c:v>8.6136745999999993E-4</c:v>
                </c:pt>
                <c:pt idx="371">
                  <c:v>7.0440138000000001E-4</c:v>
                </c:pt>
                <c:pt idx="372">
                  <c:v>5.3965184000000005E-4</c:v>
                </c:pt>
                <c:pt idx="373">
                  <c:v>3.9669598000000001E-4</c:v>
                </c:pt>
                <c:pt idx="374">
                  <c:v>3.0614861999999997E-4</c:v>
                </c:pt>
                <c:pt idx="375">
                  <c:v>2.7968492E-4</c:v>
                </c:pt>
                <c:pt idx="376">
                  <c:v>3.1289428000000005E-4</c:v>
                </c:pt>
                <c:pt idx="377">
                  <c:v>3.7697793999999995E-4</c:v>
                </c:pt>
                <c:pt idx="378">
                  <c:v>4.3665098000000006E-4</c:v>
                </c:pt>
                <c:pt idx="379">
                  <c:v>4.7945992000000002E-4</c:v>
                </c:pt>
                <c:pt idx="380">
                  <c:v>4.8983785999999994E-4</c:v>
                </c:pt>
                <c:pt idx="381">
                  <c:v>4.5195843999999995E-4</c:v>
                </c:pt>
                <c:pt idx="382">
                  <c:v>3.8657753999999999E-4</c:v>
                </c:pt>
                <c:pt idx="383">
                  <c:v>3.3157455999999999E-4</c:v>
                </c:pt>
                <c:pt idx="384">
                  <c:v>3.1107816000000002E-4</c:v>
                </c:pt>
                <c:pt idx="385">
                  <c:v>3.5362761999999998E-4</c:v>
                </c:pt>
                <c:pt idx="386">
                  <c:v>4.6181743999999992E-4</c:v>
                </c:pt>
                <c:pt idx="387">
                  <c:v>5.9621150000000009E-4</c:v>
                </c:pt>
                <c:pt idx="388">
                  <c:v>7.1503869999999989E-4</c:v>
                </c:pt>
                <c:pt idx="389">
                  <c:v>8.0325101999999986E-4</c:v>
                </c:pt>
                <c:pt idx="390">
                  <c:v>8.5669731999999993E-4</c:v>
                </c:pt>
                <c:pt idx="391">
                  <c:v>8.9198223999999995E-4</c:v>
                </c:pt>
                <c:pt idx="392">
                  <c:v>9.3764515999999987E-4</c:v>
                </c:pt>
                <c:pt idx="393">
                  <c:v>1.0040638799999999E-3</c:v>
                </c:pt>
                <c:pt idx="394">
                  <c:v>1.0720393399999998E-3</c:v>
                </c:pt>
                <c:pt idx="395">
                  <c:v>1.1177022E-3</c:v>
                </c:pt>
                <c:pt idx="396">
                  <c:v>1.1317124000000001E-3</c:v>
                </c:pt>
                <c:pt idx="397">
                  <c:v>1.1171832E-3</c:v>
                </c:pt>
                <c:pt idx="398">
                  <c:v>1.0902006000000001E-3</c:v>
                </c:pt>
                <c:pt idx="399">
                  <c:v>1.0663313999999999E-3</c:v>
                </c:pt>
                <c:pt idx="400">
                  <c:v>1.0518022E-3</c:v>
                </c:pt>
                <c:pt idx="401">
                  <c:v>1.0331219399999998E-3</c:v>
                </c:pt>
                <c:pt idx="402">
                  <c:v>9.8097294000000002E-4</c:v>
                </c:pt>
                <c:pt idx="403">
                  <c:v>8.7615592E-4</c:v>
                </c:pt>
                <c:pt idx="404">
                  <c:v>7.2697322E-4</c:v>
                </c:pt>
                <c:pt idx="405">
                  <c:v>5.6871001999999997E-4</c:v>
                </c:pt>
                <c:pt idx="406">
                  <c:v>4.4884503999999997E-4</c:v>
                </c:pt>
                <c:pt idx="407">
                  <c:v>4.1096561999999997E-4</c:v>
                </c:pt>
                <c:pt idx="408">
                  <c:v>4.6103908000000001E-4</c:v>
                </c:pt>
                <c:pt idx="409">
                  <c:v>5.6845056000000001E-4</c:v>
                </c:pt>
                <c:pt idx="410">
                  <c:v>6.9428286000000009E-4</c:v>
                </c:pt>
                <c:pt idx="411">
                  <c:v>8.1129392000000005E-4</c:v>
                </c:pt>
                <c:pt idx="412">
                  <c:v>8.8575549999999996E-4</c:v>
                </c:pt>
                <c:pt idx="413">
                  <c:v>9.0236017999999999E-4</c:v>
                </c:pt>
                <c:pt idx="414">
                  <c:v>8.6811304000000006E-4</c:v>
                </c:pt>
                <c:pt idx="415">
                  <c:v>7.7523063999999995E-4</c:v>
                </c:pt>
                <c:pt idx="416">
                  <c:v>6.2812361999999987E-4</c:v>
                </c:pt>
                <c:pt idx="417">
                  <c:v>4.7349262000000007E-4</c:v>
                </c:pt>
                <c:pt idx="418">
                  <c:v>3.4999536E-4</c:v>
                </c:pt>
                <c:pt idx="419">
                  <c:v>2.7942549999999998E-4</c:v>
                </c:pt>
                <c:pt idx="420">
                  <c:v>2.8072273999999998E-4</c:v>
                </c:pt>
                <c:pt idx="421">
                  <c:v>3.2275331999999997E-4</c:v>
                </c:pt>
                <c:pt idx="422">
                  <c:v>3.5544375999999994E-4</c:v>
                </c:pt>
                <c:pt idx="423">
                  <c:v>3.6504334E-4</c:v>
                </c:pt>
                <c:pt idx="424">
                  <c:v>3.5155204000000004E-4</c:v>
                </c:pt>
                <c:pt idx="425">
                  <c:v>3.2872061999999997E-4</c:v>
                </c:pt>
                <c:pt idx="426">
                  <c:v>3.3806074000000002E-4</c:v>
                </c:pt>
                <c:pt idx="427">
                  <c:v>3.9254481999999996E-4</c:v>
                </c:pt>
                <c:pt idx="428">
                  <c:v>4.6337412000000002E-4</c:v>
                </c:pt>
                <c:pt idx="429">
                  <c:v>5.3134950000000003E-4</c:v>
                </c:pt>
                <c:pt idx="430">
                  <c:v>5.8038518000000003E-4</c:v>
                </c:pt>
                <c:pt idx="431">
                  <c:v>5.8946585999999999E-4</c:v>
                </c:pt>
                <c:pt idx="432">
                  <c:v>5.6948836000000002E-4</c:v>
                </c:pt>
                <c:pt idx="433">
                  <c:v>5.4380302000000007E-4</c:v>
                </c:pt>
                <c:pt idx="434">
                  <c:v>5.1811765999999998E-4</c:v>
                </c:pt>
                <c:pt idx="435">
                  <c:v>5.0306967999999997E-4</c:v>
                </c:pt>
                <c:pt idx="436">
                  <c:v>5.1811768000000001E-4</c:v>
                </c:pt>
                <c:pt idx="437">
                  <c:v>5.5936992E-4</c:v>
                </c:pt>
                <c:pt idx="438">
                  <c:v>6.1359454000000009E-4</c:v>
                </c:pt>
                <c:pt idx="439">
                  <c:v>6.7352703999999999E-4</c:v>
                </c:pt>
                <c:pt idx="440">
                  <c:v>7.1867098000000002E-4</c:v>
                </c:pt>
                <c:pt idx="441">
                  <c:v>7.2074656000000001E-4</c:v>
                </c:pt>
                <c:pt idx="442">
                  <c:v>6.6730027999999998E-4</c:v>
                </c:pt>
                <c:pt idx="443">
                  <c:v>5.6481832000000005E-4</c:v>
                </c:pt>
                <c:pt idx="444">
                  <c:v>4.3379707999999993E-4</c:v>
                </c:pt>
                <c:pt idx="445">
                  <c:v>3.0537031999999998E-4</c:v>
                </c:pt>
                <c:pt idx="446">
                  <c:v>2.0963399999999999E-4</c:v>
                </c:pt>
                <c:pt idx="447">
                  <c:v>1.6449003999999999E-4</c:v>
                </c:pt>
                <c:pt idx="448">
                  <c:v>1.6682507999999998E-4</c:v>
                </c:pt>
                <c:pt idx="449">
                  <c:v>1.8861870000000001E-4</c:v>
                </c:pt>
                <c:pt idx="450">
                  <c:v>2.0652062000000001E-4</c:v>
                </c:pt>
                <c:pt idx="451">
                  <c:v>2.0470447999999998E-4</c:v>
                </c:pt>
                <c:pt idx="452">
                  <c:v>1.7045733999999999E-4</c:v>
                </c:pt>
                <c:pt idx="453">
                  <c:v>1.1986497599999999E-4</c:v>
                </c:pt>
                <c:pt idx="454">
                  <c:v>9.3660735999999994E-5</c:v>
                </c:pt>
                <c:pt idx="455">
                  <c:v>1.1156263600000001E-4</c:v>
                </c:pt>
                <c:pt idx="456">
                  <c:v>1.8394863599999997E-4</c:v>
                </c:pt>
                <c:pt idx="457">
                  <c:v>3.1548877599999999E-4</c:v>
                </c:pt>
                <c:pt idx="458">
                  <c:v>4.7193592000000005E-4</c:v>
                </c:pt>
                <c:pt idx="459">
                  <c:v>6.0918392000000002E-4</c:v>
                </c:pt>
                <c:pt idx="460">
                  <c:v>7.1867098000000002E-4</c:v>
                </c:pt>
                <c:pt idx="461">
                  <c:v>8.027321400000001E-4</c:v>
                </c:pt>
                <c:pt idx="462">
                  <c:v>8.6707516000000004E-4</c:v>
                </c:pt>
                <c:pt idx="463">
                  <c:v>9.3038047999999989E-4</c:v>
                </c:pt>
                <c:pt idx="464">
                  <c:v>9.8719954000000003E-4</c:v>
                </c:pt>
                <c:pt idx="465">
                  <c:v>1.012366E-3</c:v>
                </c:pt>
                <c:pt idx="466">
                  <c:v>1.0089931599999999E-3</c:v>
                </c:pt>
                <c:pt idx="467">
                  <c:v>1.00354484E-3</c:v>
                </c:pt>
                <c:pt idx="468">
                  <c:v>1.02040904E-3</c:v>
                </c:pt>
                <c:pt idx="469">
                  <c:v>1.0844928399999999E-3</c:v>
                </c:pt>
                <c:pt idx="470">
                  <c:v>1.1968338999999999E-3</c:v>
                </c:pt>
                <c:pt idx="471">
                  <c:v>1.3299306800000001E-3</c:v>
                </c:pt>
                <c:pt idx="472">
                  <c:v>1.4542062000000001E-3</c:v>
                </c:pt>
                <c:pt idx="473">
                  <c:v>1.5530558000000001E-3</c:v>
                </c:pt>
                <c:pt idx="474">
                  <c:v>1.6181772E-3</c:v>
                </c:pt>
                <c:pt idx="475">
                  <c:v>1.6576131999999997E-3</c:v>
                </c:pt>
                <c:pt idx="476">
                  <c:v>1.6731802000000001E-3</c:v>
                </c:pt>
                <c:pt idx="477">
                  <c:v>1.6529434E-3</c:v>
                </c:pt>
                <c:pt idx="478">
                  <c:v>1.5969026000000001E-3</c:v>
                </c:pt>
                <c:pt idx="479">
                  <c:v>1.5214031999999998E-3</c:v>
                </c:pt>
                <c:pt idx="480">
                  <c:v>1.4248886E-3</c:v>
                </c:pt>
                <c:pt idx="481">
                  <c:v>1.3060614000000002E-3</c:v>
                </c:pt>
                <c:pt idx="482">
                  <c:v>1.16673774E-3</c:v>
                </c:pt>
                <c:pt idx="483">
                  <c:v>9.9887492000000008E-4</c:v>
                </c:pt>
                <c:pt idx="484">
                  <c:v>8.2037468000000001E-4</c:v>
                </c:pt>
                <c:pt idx="485">
                  <c:v>6.8105105999999999E-4</c:v>
                </c:pt>
                <c:pt idx="486">
                  <c:v>6.0736777999999996E-4</c:v>
                </c:pt>
                <c:pt idx="487">
                  <c:v>6.0581109999999997E-4</c:v>
                </c:pt>
                <c:pt idx="488">
                  <c:v>6.6859751999999992E-4</c:v>
                </c:pt>
                <c:pt idx="489">
                  <c:v>7.5655037999999993E-4</c:v>
                </c:pt>
                <c:pt idx="490">
                  <c:v>8.3542258000000001E-4</c:v>
                </c:pt>
                <c:pt idx="491">
                  <c:v>9.0365745999999999E-4</c:v>
                </c:pt>
                <c:pt idx="492">
                  <c:v>9.7137340000000001E-4</c:v>
                </c:pt>
                <c:pt idx="493">
                  <c:v>1.0473915999999999E-3</c:v>
                </c:pt>
                <c:pt idx="494">
                  <c:v>1.1340471799999999E-3</c:v>
                </c:pt>
                <c:pt idx="495">
                  <c:v>1.2061738000000001E-3</c:v>
                </c:pt>
                <c:pt idx="496">
                  <c:v>1.2326374000000001E-3</c:v>
                </c:pt>
                <c:pt idx="497">
                  <c:v>1.2020225200000002E-3</c:v>
                </c:pt>
                <c:pt idx="498">
                  <c:v>1.1241881800000001E-3</c:v>
                </c:pt>
                <c:pt idx="499">
                  <c:v>1.0248196600000001E-3</c:v>
                </c:pt>
                <c:pt idx="500">
                  <c:v>9.420556799999999E-4</c:v>
                </c:pt>
                <c:pt idx="501">
                  <c:v>9.0365741999999993E-4</c:v>
                </c:pt>
                <c:pt idx="502">
                  <c:v>9.1507310000000001E-4</c:v>
                </c:pt>
                <c:pt idx="503">
                  <c:v>9.7863783999999998E-4</c:v>
                </c:pt>
                <c:pt idx="504">
                  <c:v>1.0808603600000002E-3</c:v>
                </c:pt>
                <c:pt idx="505">
                  <c:v>1.19423914E-3</c:v>
                </c:pt>
                <c:pt idx="506">
                  <c:v>1.2894566000000002E-3</c:v>
                </c:pt>
                <c:pt idx="507">
                  <c:v>1.3405678E-3</c:v>
                </c:pt>
                <c:pt idx="508">
                  <c:v>1.3260387999999999E-3</c:v>
                </c:pt>
                <c:pt idx="509">
                  <c:v>1.2383453599999999E-3</c:v>
                </c:pt>
                <c:pt idx="510">
                  <c:v>1.1003190199999999E-3</c:v>
                </c:pt>
                <c:pt idx="511">
                  <c:v>9.5943869999999998E-4</c:v>
                </c:pt>
                <c:pt idx="512">
                  <c:v>8.4891394000000001E-4</c:v>
                </c:pt>
                <c:pt idx="513">
                  <c:v>7.7419283999999994E-4</c:v>
                </c:pt>
                <c:pt idx="514">
                  <c:v>7.3864845999999996E-4</c:v>
                </c:pt>
                <c:pt idx="515">
                  <c:v>7.212654400000001E-4</c:v>
                </c:pt>
                <c:pt idx="516">
                  <c:v>6.9895291999999998E-4</c:v>
                </c:pt>
                <c:pt idx="517">
                  <c:v>6.8623998000000004E-4</c:v>
                </c:pt>
                <c:pt idx="518">
                  <c:v>6.9272617999999989E-4</c:v>
                </c:pt>
                <c:pt idx="519">
                  <c:v>7.1166590000000009E-4</c:v>
                </c:pt>
                <c:pt idx="520">
                  <c:v>7.5032364000000005E-4</c:v>
                </c:pt>
                <c:pt idx="521">
                  <c:v>7.8612745999999986E-4</c:v>
                </c:pt>
                <c:pt idx="522">
                  <c:v>7.8275462E-4</c:v>
                </c:pt>
                <c:pt idx="523">
                  <c:v>7.4824804000000003E-4</c:v>
                </c:pt>
                <c:pt idx="524">
                  <c:v>6.9246672000000003E-4</c:v>
                </c:pt>
                <c:pt idx="525">
                  <c:v>6.1774570000000008E-4</c:v>
                </c:pt>
                <c:pt idx="526">
                  <c:v>5.4899197999999996E-4</c:v>
                </c:pt>
                <c:pt idx="527">
                  <c:v>4.9814018000000004E-4</c:v>
                </c:pt>
                <c:pt idx="528">
                  <c:v>4.5688795999999996E-4</c:v>
                </c:pt>
                <c:pt idx="529">
                  <c:v>4.3016479999999997E-4</c:v>
                </c:pt>
                <c:pt idx="530">
                  <c:v>4.2212192000000003E-4</c:v>
                </c:pt>
                <c:pt idx="531">
                  <c:v>4.3509432000000004E-4</c:v>
                </c:pt>
                <c:pt idx="532">
                  <c:v>4.6882256000000002E-4</c:v>
                </c:pt>
                <c:pt idx="533">
                  <c:v>5.1811768000000001E-4</c:v>
                </c:pt>
                <c:pt idx="534">
                  <c:v>5.7182342000000001E-4</c:v>
                </c:pt>
                <c:pt idx="535">
                  <c:v>6.1333510000000004E-4</c:v>
                </c:pt>
                <c:pt idx="536">
                  <c:v>6.239724600000001E-4</c:v>
                </c:pt>
                <c:pt idx="537">
                  <c:v>5.9491428000000006E-4</c:v>
                </c:pt>
                <c:pt idx="538">
                  <c:v>5.2408496000000003E-4</c:v>
                </c:pt>
                <c:pt idx="539">
                  <c:v>4.3509430000000001E-4</c:v>
                </c:pt>
                <c:pt idx="540">
                  <c:v>3.7178898E-4</c:v>
                </c:pt>
                <c:pt idx="541">
                  <c:v>3.5881658000000004E-4</c:v>
                </c:pt>
                <c:pt idx="542">
                  <c:v>4.0136605999999998E-4</c:v>
                </c:pt>
                <c:pt idx="543">
                  <c:v>4.8205439999999996E-4</c:v>
                </c:pt>
                <c:pt idx="544">
                  <c:v>5.6326161999999992E-4</c:v>
                </c:pt>
                <c:pt idx="545">
                  <c:v>6.1567011999999997E-4</c:v>
                </c:pt>
                <c:pt idx="546">
                  <c:v>6.322748E-4</c:v>
                </c:pt>
                <c:pt idx="547">
                  <c:v>6.1956184000000003E-4</c:v>
                </c:pt>
                <c:pt idx="548">
                  <c:v>6.0010323999999996E-4</c:v>
                </c:pt>
                <c:pt idx="549">
                  <c:v>5.8323912E-4</c:v>
                </c:pt>
                <c:pt idx="550">
                  <c:v>5.6871004E-4</c:v>
                </c:pt>
                <c:pt idx="551">
                  <c:v>5.7286119999999999E-4</c:v>
                </c:pt>
                <c:pt idx="552">
                  <c:v>6.0036269999999992E-4</c:v>
                </c:pt>
                <c:pt idx="553">
                  <c:v>6.4939836E-4</c:v>
                </c:pt>
                <c:pt idx="554">
                  <c:v>7.2515717999999997E-4</c:v>
                </c:pt>
                <c:pt idx="555">
                  <c:v>8.1803955999999994E-4</c:v>
                </c:pt>
                <c:pt idx="556">
                  <c:v>9.0651129999999992E-4</c:v>
                </c:pt>
                <c:pt idx="557">
                  <c:v>9.9057235999999997E-4</c:v>
                </c:pt>
                <c:pt idx="558">
                  <c:v>1.0735956600000001E-3</c:v>
                </c:pt>
                <c:pt idx="559">
                  <c:v>1.15506224E-3</c:v>
                </c:pt>
                <c:pt idx="560">
                  <c:v>1.2253726000000002E-3</c:v>
                </c:pt>
                <c:pt idx="561">
                  <c:v>1.2699976000000001E-3</c:v>
                </c:pt>
                <c:pt idx="562">
                  <c:v>1.2871212000000001E-3</c:v>
                </c:pt>
                <c:pt idx="563">
                  <c:v>1.2793378E-3</c:v>
                </c:pt>
                <c:pt idx="564">
                  <c:v>1.2572847999999998E-3</c:v>
                </c:pt>
                <c:pt idx="565">
                  <c:v>1.2417179999999999E-3</c:v>
                </c:pt>
                <c:pt idx="566">
                  <c:v>1.2328968000000001E-3</c:v>
                </c:pt>
                <c:pt idx="567">
                  <c:v>1.2204434E-3</c:v>
                </c:pt>
                <c:pt idx="568">
                  <c:v>1.2059144000000001E-3</c:v>
                </c:pt>
                <c:pt idx="569">
                  <c:v>1.1895692000000002E-3</c:v>
                </c:pt>
                <c:pt idx="570">
                  <c:v>1.1690728E-3</c:v>
                </c:pt>
                <c:pt idx="571">
                  <c:v>1.1568787999999999E-3</c:v>
                </c:pt>
                <c:pt idx="572">
                  <c:v>1.1506519999999998E-3</c:v>
                </c:pt>
                <c:pt idx="573">
                  <c:v>1.1465007999999998E-3</c:v>
                </c:pt>
                <c:pt idx="574">
                  <c:v>1.1436468E-3</c:v>
                </c:pt>
                <c:pt idx="575">
                  <c:v>1.1319715999999998E-3</c:v>
                </c:pt>
                <c:pt idx="576">
                  <c:v>1.1109563999999999E-3</c:v>
                </c:pt>
                <c:pt idx="577">
                  <c:v>1.0889033999999999E-3</c:v>
                </c:pt>
                <c:pt idx="578">
                  <c:v>1.0611424399999999E-3</c:v>
                </c:pt>
                <c:pt idx="579">
                  <c:v>1.0292304000000003E-3</c:v>
                </c:pt>
                <c:pt idx="580">
                  <c:v>1.0053612E-3</c:v>
                </c:pt>
                <c:pt idx="581">
                  <c:v>9.7293011999999984E-4</c:v>
                </c:pt>
                <c:pt idx="582">
                  <c:v>9.2596993999999994E-4</c:v>
                </c:pt>
                <c:pt idx="583">
                  <c:v>8.7589647999999996E-4</c:v>
                </c:pt>
                <c:pt idx="584">
                  <c:v>8.1881791999999991E-4</c:v>
                </c:pt>
                <c:pt idx="585">
                  <c:v>7.4331853999999998E-4</c:v>
                </c:pt>
                <c:pt idx="586">
                  <c:v>6.5406841999999989E-4</c:v>
                </c:pt>
                <c:pt idx="587">
                  <c:v>5.5418093999999997E-4</c:v>
                </c:pt>
                <c:pt idx="588">
                  <c:v>4.5195842000000003E-4</c:v>
                </c:pt>
                <c:pt idx="589">
                  <c:v>3.7178897999999995E-4</c:v>
                </c:pt>
                <c:pt idx="590">
                  <c:v>3.4324969999999997E-4</c:v>
                </c:pt>
                <c:pt idx="591">
                  <c:v>3.7931298000000002E-4</c:v>
                </c:pt>
                <c:pt idx="592">
                  <c:v>4.7037924000000001E-4</c:v>
                </c:pt>
                <c:pt idx="593">
                  <c:v>5.9309814E-4</c:v>
                </c:pt>
                <c:pt idx="594">
                  <c:v>7.1763318E-4</c:v>
                </c:pt>
                <c:pt idx="595">
                  <c:v>8.2037460000000011E-4</c:v>
                </c:pt>
                <c:pt idx="596">
                  <c:v>8.9509571999999999E-4</c:v>
                </c:pt>
                <c:pt idx="597">
                  <c:v>9.4179635999999992E-4</c:v>
                </c:pt>
              </c:numCache>
            </c:numRef>
          </c:val>
          <c:smooth val="0"/>
        </c:ser>
        <c:ser>
          <c:idx val="40"/>
          <c:order val="39"/>
          <c:marker>
            <c:symbol val="none"/>
          </c:marker>
          <c:val>
            <c:numRef>
              <c:f>Sheet1!$ES$2:$ES$599</c:f>
              <c:numCache>
                <c:formatCode>0.00E+00</c:formatCode>
                <c:ptCount val="598"/>
                <c:pt idx="0">
                  <c:v>9.5217420000000004E-4</c:v>
                </c:pt>
                <c:pt idx="1">
                  <c:v>8.7304250000000004E-4</c:v>
                </c:pt>
                <c:pt idx="2">
                  <c:v>7.2230324E-4</c:v>
                </c:pt>
                <c:pt idx="3">
                  <c:v>6.4498773999999994E-4</c:v>
                </c:pt>
                <c:pt idx="4">
                  <c:v>6.0788667999999997E-4</c:v>
                </c:pt>
                <c:pt idx="5">
                  <c:v>6.1592956000000002E-4</c:v>
                </c:pt>
                <c:pt idx="6">
                  <c:v>6.4057711999999998E-4</c:v>
                </c:pt>
                <c:pt idx="7">
                  <c:v>6.571817999999999E-4</c:v>
                </c:pt>
                <c:pt idx="8">
                  <c:v>6.4732275999999987E-4</c:v>
                </c:pt>
                <c:pt idx="9">
                  <c:v>6.0399493999999999E-4</c:v>
                </c:pt>
                <c:pt idx="10">
                  <c:v>5.4977032000000001E-4</c:v>
                </c:pt>
                <c:pt idx="11">
                  <c:v>5.0696140000000003E-4</c:v>
                </c:pt>
                <c:pt idx="12">
                  <c:v>4.7323316000000005E-4</c:v>
                </c:pt>
                <c:pt idx="13">
                  <c:v>4.4443443999999993E-4</c:v>
                </c:pt>
                <c:pt idx="14">
                  <c:v>4.2160302000000002E-4</c:v>
                </c:pt>
                <c:pt idx="15">
                  <c:v>4.0629558000000005E-4</c:v>
                </c:pt>
                <c:pt idx="16">
                  <c:v>4.2030577999999997E-4</c:v>
                </c:pt>
                <c:pt idx="17">
                  <c:v>4.8620556000000001E-4</c:v>
                </c:pt>
                <c:pt idx="18">
                  <c:v>6.0425440000000006E-4</c:v>
                </c:pt>
                <c:pt idx="19">
                  <c:v>7.5084260000000003E-4</c:v>
                </c:pt>
                <c:pt idx="20">
                  <c:v>8.9120391999999993E-4</c:v>
                </c:pt>
                <c:pt idx="21">
                  <c:v>9.918698000000001E-4</c:v>
                </c:pt>
                <c:pt idx="22">
                  <c:v>1.0235224600000001E-3</c:v>
                </c:pt>
                <c:pt idx="23">
                  <c:v>9.7189229999999991E-4</c:v>
                </c:pt>
                <c:pt idx="24">
                  <c:v>8.5098946000000003E-4</c:v>
                </c:pt>
                <c:pt idx="25">
                  <c:v>6.8831562000000002E-4</c:v>
                </c:pt>
                <c:pt idx="26">
                  <c:v>5.1526374000000004E-4</c:v>
                </c:pt>
                <c:pt idx="27">
                  <c:v>3.8138857999999999E-4</c:v>
                </c:pt>
                <c:pt idx="28">
                  <c:v>3.1963995999999999E-4</c:v>
                </c:pt>
                <c:pt idx="29">
                  <c:v>3.1471043999999998E-4</c:v>
                </c:pt>
                <c:pt idx="30">
                  <c:v>3.4740087999999999E-4</c:v>
                </c:pt>
                <c:pt idx="31">
                  <c:v>3.9695546000000006E-4</c:v>
                </c:pt>
                <c:pt idx="32">
                  <c:v>4.3249984000000004E-4</c:v>
                </c:pt>
                <c:pt idx="33">
                  <c:v>4.5221789999999997E-4</c:v>
                </c:pt>
                <c:pt idx="34">
                  <c:v>4.8880008000000007E-4</c:v>
                </c:pt>
                <c:pt idx="35">
                  <c:v>5.5573765999999991E-4</c:v>
                </c:pt>
                <c:pt idx="36">
                  <c:v>6.3902046000000002E-4</c:v>
                </c:pt>
                <c:pt idx="37">
                  <c:v>7.1010919999999996E-4</c:v>
                </c:pt>
                <c:pt idx="38">
                  <c:v>7.3501620000000008E-4</c:v>
                </c:pt>
                <c:pt idx="39">
                  <c:v>7.0206629999999999E-4</c:v>
                </c:pt>
                <c:pt idx="40">
                  <c:v>6.2968032E-4</c:v>
                </c:pt>
                <c:pt idx="41">
                  <c:v>5.4665696000000003E-4</c:v>
                </c:pt>
                <c:pt idx="42">
                  <c:v>4.8335165999999999E-4</c:v>
                </c:pt>
                <c:pt idx="43">
                  <c:v>4.6986035999999992E-4</c:v>
                </c:pt>
                <c:pt idx="44">
                  <c:v>5.0825866E-4</c:v>
                </c:pt>
                <c:pt idx="45">
                  <c:v>5.8713084000000006E-4</c:v>
                </c:pt>
                <c:pt idx="46">
                  <c:v>6.901317000000001E-4</c:v>
                </c:pt>
                <c:pt idx="47">
                  <c:v>7.8612745999999986E-4</c:v>
                </c:pt>
                <c:pt idx="48">
                  <c:v>8.5332449999999998E-4</c:v>
                </c:pt>
                <c:pt idx="49">
                  <c:v>9.0132237999999997E-4</c:v>
                </c:pt>
                <c:pt idx="50">
                  <c:v>9.2934278000000002E-4</c:v>
                </c:pt>
                <c:pt idx="51">
                  <c:v>9.3634787999999998E-4</c:v>
                </c:pt>
                <c:pt idx="52">
                  <c:v>9.4153684000000009E-4</c:v>
                </c:pt>
                <c:pt idx="53">
                  <c:v>9.4594746000000005E-4</c:v>
                </c:pt>
                <c:pt idx="54">
                  <c:v>9.3816401999999993E-4</c:v>
                </c:pt>
                <c:pt idx="55">
                  <c:v>9.3686677999999988E-4</c:v>
                </c:pt>
                <c:pt idx="56">
                  <c:v>9.6047647999999985E-4</c:v>
                </c:pt>
                <c:pt idx="57">
                  <c:v>1.0048420599999999E-3</c:v>
                </c:pt>
                <c:pt idx="58">
                  <c:v>1.0645149999999998E-3</c:v>
                </c:pt>
                <c:pt idx="59">
                  <c:v>1.1114751399999999E-3</c:v>
                </c:pt>
                <c:pt idx="60">
                  <c:v>1.09746494E-3</c:v>
                </c:pt>
                <c:pt idx="61">
                  <c:v>1.0126254999999998E-3</c:v>
                </c:pt>
                <c:pt idx="62">
                  <c:v>8.9846839999999995E-4</c:v>
                </c:pt>
                <c:pt idx="63">
                  <c:v>8.0273218000000005E-4</c:v>
                </c:pt>
                <c:pt idx="64">
                  <c:v>7.671877599999999E-4</c:v>
                </c:pt>
                <c:pt idx="65">
                  <c:v>8.0169441999999988E-4</c:v>
                </c:pt>
                <c:pt idx="66">
                  <c:v>8.7433986000000005E-4</c:v>
                </c:pt>
                <c:pt idx="67">
                  <c:v>9.4049909999999995E-4</c:v>
                </c:pt>
                <c:pt idx="68">
                  <c:v>9.6462775999999991E-4</c:v>
                </c:pt>
                <c:pt idx="69">
                  <c:v>9.2778613999999998E-4</c:v>
                </c:pt>
                <c:pt idx="70">
                  <c:v>8.4398435999999996E-4</c:v>
                </c:pt>
                <c:pt idx="71">
                  <c:v>7.3787013999999994E-4</c:v>
                </c:pt>
                <c:pt idx="72">
                  <c:v>6.2682640000000006E-4</c:v>
                </c:pt>
                <c:pt idx="73">
                  <c:v>5.3420346000000014E-4</c:v>
                </c:pt>
                <c:pt idx="74">
                  <c:v>4.7790324000000003E-4</c:v>
                </c:pt>
                <c:pt idx="75">
                  <c:v>4.5974188000000001E-4</c:v>
                </c:pt>
                <c:pt idx="76">
                  <c:v>4.7271428000000002E-4</c:v>
                </c:pt>
                <c:pt idx="77">
                  <c:v>5.0151299999999998E-4</c:v>
                </c:pt>
                <c:pt idx="78">
                  <c:v>5.2719836000000007E-4</c:v>
                </c:pt>
                <c:pt idx="79">
                  <c:v>5.4354357999999992E-4</c:v>
                </c:pt>
                <c:pt idx="80">
                  <c:v>5.5599708000000003E-4</c:v>
                </c:pt>
                <c:pt idx="81">
                  <c:v>5.8246076000000003E-4</c:v>
                </c:pt>
                <c:pt idx="82">
                  <c:v>6.2812361999999998E-4</c:v>
                </c:pt>
                <c:pt idx="83">
                  <c:v>6.7326758000000003E-4</c:v>
                </c:pt>
                <c:pt idx="84">
                  <c:v>6.9687736000000001E-4</c:v>
                </c:pt>
                <c:pt idx="85">
                  <c:v>6.8520220000000006E-4</c:v>
                </c:pt>
                <c:pt idx="86">
                  <c:v>6.3746378000000003E-4</c:v>
                </c:pt>
                <c:pt idx="87">
                  <c:v>5.8064466000000003E-4</c:v>
                </c:pt>
                <c:pt idx="88">
                  <c:v>5.4406248000000003E-4</c:v>
                </c:pt>
                <c:pt idx="89">
                  <c:v>5.269389E-4</c:v>
                </c:pt>
                <c:pt idx="90">
                  <c:v>5.1889602000000006E-4</c:v>
                </c:pt>
                <c:pt idx="91">
                  <c:v>5.0410748000000009E-4</c:v>
                </c:pt>
                <c:pt idx="92">
                  <c:v>4.6700642000000006E-4</c:v>
                </c:pt>
                <c:pt idx="93">
                  <c:v>4.1771129999999997E-4</c:v>
                </c:pt>
                <c:pt idx="94">
                  <c:v>3.9124759999999999E-4</c:v>
                </c:pt>
                <c:pt idx="95">
                  <c:v>4.101873E-4</c:v>
                </c:pt>
                <c:pt idx="96">
                  <c:v>4.7971936E-4</c:v>
                </c:pt>
                <c:pt idx="97">
                  <c:v>5.8505524000000003E-4</c:v>
                </c:pt>
                <c:pt idx="98">
                  <c:v>6.8649941999999998E-4</c:v>
                </c:pt>
                <c:pt idx="99">
                  <c:v>7.5084253999999995E-4</c:v>
                </c:pt>
                <c:pt idx="100">
                  <c:v>7.8353297999999986E-4</c:v>
                </c:pt>
                <c:pt idx="101">
                  <c:v>8.0169433999999987E-4</c:v>
                </c:pt>
                <c:pt idx="102">
                  <c:v>8.162234399999999E-4</c:v>
                </c:pt>
                <c:pt idx="103">
                  <c:v>8.4216824000000003E-4</c:v>
                </c:pt>
                <c:pt idx="104">
                  <c:v>8.7382088000000015E-4</c:v>
                </c:pt>
                <c:pt idx="105">
                  <c:v>8.8264212000000006E-4</c:v>
                </c:pt>
                <c:pt idx="106">
                  <c:v>8.5591897999999999E-4</c:v>
                </c:pt>
                <c:pt idx="107">
                  <c:v>8.0480771999999999E-4</c:v>
                </c:pt>
                <c:pt idx="108">
                  <c:v>7.2956780000000003E-4</c:v>
                </c:pt>
                <c:pt idx="109">
                  <c:v>6.4057714000000001E-4</c:v>
                </c:pt>
                <c:pt idx="110">
                  <c:v>5.6455888000000001E-4</c:v>
                </c:pt>
                <c:pt idx="111">
                  <c:v>5.1474485999999996E-4</c:v>
                </c:pt>
                <c:pt idx="112">
                  <c:v>4.9450791999999994E-4</c:v>
                </c:pt>
                <c:pt idx="113">
                  <c:v>5.1837712000000005E-4</c:v>
                </c:pt>
                <c:pt idx="114">
                  <c:v>5.8038519999999995E-4</c:v>
                </c:pt>
                <c:pt idx="115">
                  <c:v>6.4576610000000002E-4</c:v>
                </c:pt>
                <c:pt idx="116">
                  <c:v>6.9013172000000002E-4</c:v>
                </c:pt>
                <c:pt idx="117">
                  <c:v>6.906506E-4</c:v>
                </c:pt>
                <c:pt idx="118">
                  <c:v>6.3772321999999997E-4</c:v>
                </c:pt>
                <c:pt idx="119">
                  <c:v>5.6170495999999996E-4</c:v>
                </c:pt>
                <c:pt idx="120">
                  <c:v>5.0773976E-4</c:v>
                </c:pt>
                <c:pt idx="121">
                  <c:v>4.9995631999999999E-4</c:v>
                </c:pt>
                <c:pt idx="122">
                  <c:v>5.5340262000000006E-4</c:v>
                </c:pt>
                <c:pt idx="123">
                  <c:v>6.6937582000000002E-4</c:v>
                </c:pt>
                <c:pt idx="124">
                  <c:v>8.2296903999999995E-4</c:v>
                </c:pt>
                <c:pt idx="125">
                  <c:v>9.8019449999999994E-4</c:v>
                </c:pt>
                <c:pt idx="126">
                  <c:v>1.11355076E-3</c:v>
                </c:pt>
                <c:pt idx="127">
                  <c:v>1.2056548000000001E-3</c:v>
                </c:pt>
                <c:pt idx="128">
                  <c:v>1.2461287999999998E-3</c:v>
                </c:pt>
                <c:pt idx="129">
                  <c:v>1.2409398E-3</c:v>
                </c:pt>
                <c:pt idx="130">
                  <c:v>1.2136978000000002E-3</c:v>
                </c:pt>
                <c:pt idx="131">
                  <c:v>1.1851586000000002E-3</c:v>
                </c:pt>
                <c:pt idx="132">
                  <c:v>1.1688134E-3</c:v>
                </c:pt>
                <c:pt idx="133">
                  <c:v>1.17504E-3</c:v>
                </c:pt>
                <c:pt idx="134">
                  <c:v>1.1973525999999998E-3</c:v>
                </c:pt>
                <c:pt idx="135">
                  <c:v>1.2155140000000002E-3</c:v>
                </c:pt>
                <c:pt idx="136">
                  <c:v>1.2209623999999998E-3</c:v>
                </c:pt>
                <c:pt idx="137">
                  <c:v>1.210844E-3</c:v>
                </c:pt>
                <c:pt idx="138">
                  <c:v>1.1898288E-3</c:v>
                </c:pt>
                <c:pt idx="139">
                  <c:v>1.1745214000000001E-3</c:v>
                </c:pt>
                <c:pt idx="140">
                  <c:v>1.1773752000000001E-3</c:v>
                </c:pt>
                <c:pt idx="141">
                  <c:v>1.1937204E-3</c:v>
                </c:pt>
                <c:pt idx="142">
                  <c:v>1.217849E-3</c:v>
                </c:pt>
                <c:pt idx="143">
                  <c:v>1.2411993999999998E-3</c:v>
                </c:pt>
                <c:pt idx="144">
                  <c:v>1.2513177999999999E-3</c:v>
                </c:pt>
                <c:pt idx="145">
                  <c:v>1.2495017999999999E-3</c:v>
                </c:pt>
                <c:pt idx="146">
                  <c:v>1.2458694000000001E-3</c:v>
                </c:pt>
                <c:pt idx="147">
                  <c:v>1.2443126E-3</c:v>
                </c:pt>
                <c:pt idx="148">
                  <c:v>1.2437936E-3</c:v>
                </c:pt>
                <c:pt idx="149">
                  <c:v>1.2453502000000002E-3</c:v>
                </c:pt>
                <c:pt idx="150">
                  <c:v>1.2357506000000001E-3</c:v>
                </c:pt>
                <c:pt idx="151">
                  <c:v>1.1968334000000001E-3</c:v>
                </c:pt>
                <c:pt idx="152">
                  <c:v>1.1114750799999999E-3</c:v>
                </c:pt>
                <c:pt idx="153">
                  <c:v>9.7759993999999993E-4</c:v>
                </c:pt>
                <c:pt idx="154">
                  <c:v>8.2037453999999981E-4</c:v>
                </c:pt>
                <c:pt idx="155">
                  <c:v>6.8079148000000007E-4</c:v>
                </c:pt>
                <c:pt idx="156">
                  <c:v>5.8998475999999999E-4</c:v>
                </c:pt>
                <c:pt idx="157">
                  <c:v>5.6274271999999992E-4</c:v>
                </c:pt>
                <c:pt idx="158">
                  <c:v>5.8972531999999995E-4</c:v>
                </c:pt>
                <c:pt idx="159">
                  <c:v>6.3331258000000009E-4</c:v>
                </c:pt>
                <c:pt idx="160">
                  <c:v>6.6600303999999992E-4</c:v>
                </c:pt>
                <c:pt idx="161">
                  <c:v>6.7767819999999999E-4</c:v>
                </c:pt>
                <c:pt idx="162">
                  <c:v>6.6626249999999999E-4</c:v>
                </c:pt>
                <c:pt idx="163">
                  <c:v>6.3720431999999996E-4</c:v>
                </c:pt>
                <c:pt idx="164">
                  <c:v>6.0217883999999998E-4</c:v>
                </c:pt>
                <c:pt idx="165">
                  <c:v>5.5859157999999995E-4</c:v>
                </c:pt>
                <c:pt idx="166">
                  <c:v>5.0722088000000002E-4</c:v>
                </c:pt>
                <c:pt idx="167">
                  <c:v>4.6129857999999992E-4</c:v>
                </c:pt>
                <c:pt idx="168">
                  <c:v>4.3016482E-4</c:v>
                </c:pt>
                <c:pt idx="169">
                  <c:v>4.1771131999999999E-4</c:v>
                </c:pt>
                <c:pt idx="170">
                  <c:v>4.2834867999999999E-4</c:v>
                </c:pt>
                <c:pt idx="171">
                  <c:v>4.5195844E-4</c:v>
                </c:pt>
                <c:pt idx="172">
                  <c:v>4.685631E-4</c:v>
                </c:pt>
                <c:pt idx="173">
                  <c:v>4.7115758E-4</c:v>
                </c:pt>
                <c:pt idx="174">
                  <c:v>4.6674695999999999E-4</c:v>
                </c:pt>
                <c:pt idx="175">
                  <c:v>4.7790322E-4</c:v>
                </c:pt>
                <c:pt idx="176">
                  <c:v>5.2927393999999996E-4</c:v>
                </c:pt>
                <c:pt idx="177">
                  <c:v>6.4135544E-4</c:v>
                </c:pt>
                <c:pt idx="178">
                  <c:v>8.0558604000000001E-4</c:v>
                </c:pt>
                <c:pt idx="179">
                  <c:v>9.8071338000000003E-4</c:v>
                </c:pt>
                <c:pt idx="180">
                  <c:v>1.10965902E-3</c:v>
                </c:pt>
                <c:pt idx="181">
                  <c:v>1.1594729999999998E-3</c:v>
                </c:pt>
                <c:pt idx="182">
                  <c:v>1.1330093399999999E-3</c:v>
                </c:pt>
                <c:pt idx="183">
                  <c:v>1.0712607000000001E-3</c:v>
                </c:pt>
                <c:pt idx="184">
                  <c:v>1.0351975E-3</c:v>
                </c:pt>
                <c:pt idx="185">
                  <c:v>1.0564723E-3</c:v>
                </c:pt>
                <c:pt idx="186">
                  <c:v>1.1132914999999999E-3</c:v>
                </c:pt>
                <c:pt idx="187">
                  <c:v>1.14857636E-3</c:v>
                </c:pt>
                <c:pt idx="188">
                  <c:v>1.1106969399999999E-3</c:v>
                </c:pt>
                <c:pt idx="189">
                  <c:v>9.7708119999999994E-4</c:v>
                </c:pt>
                <c:pt idx="190">
                  <c:v>7.8457074000000003E-4</c:v>
                </c:pt>
                <c:pt idx="191">
                  <c:v>6.1670782000000006E-4</c:v>
                </c:pt>
                <c:pt idx="192">
                  <c:v>5.2927391999999993E-4</c:v>
                </c:pt>
                <c:pt idx="193">
                  <c:v>5.2719834000000004E-4</c:v>
                </c:pt>
                <c:pt idx="194">
                  <c:v>5.7830959999999993E-4</c:v>
                </c:pt>
                <c:pt idx="195">
                  <c:v>6.2008072000000001E-4</c:v>
                </c:pt>
                <c:pt idx="196">
                  <c:v>6.0451384E-4</c:v>
                </c:pt>
                <c:pt idx="197">
                  <c:v>5.4484080000000005E-4</c:v>
                </c:pt>
                <c:pt idx="198">
                  <c:v>4.7868155999999999E-4</c:v>
                </c:pt>
                <c:pt idx="199">
                  <c:v>4.4080216000000002E-4</c:v>
                </c:pt>
                <c:pt idx="200">
                  <c:v>4.5948241999999999E-4</c:v>
                </c:pt>
                <c:pt idx="201">
                  <c:v>5.2667946000000006E-4</c:v>
                </c:pt>
                <c:pt idx="202">
                  <c:v>6.0892448000000009E-4</c:v>
                </c:pt>
                <c:pt idx="203">
                  <c:v>6.8131048000000011E-4</c:v>
                </c:pt>
                <c:pt idx="204">
                  <c:v>7.3112450000000005E-4</c:v>
                </c:pt>
                <c:pt idx="205">
                  <c:v>7.4695084000000003E-4</c:v>
                </c:pt>
                <c:pt idx="206">
                  <c:v>7.2930838000000002E-4</c:v>
                </c:pt>
                <c:pt idx="207">
                  <c:v>6.8598055999999992E-4</c:v>
                </c:pt>
                <c:pt idx="208">
                  <c:v>6.2293469999999992E-4</c:v>
                </c:pt>
                <c:pt idx="209">
                  <c:v>5.4873255999999995E-4</c:v>
                </c:pt>
                <c:pt idx="210">
                  <c:v>4.8776228E-4</c:v>
                </c:pt>
                <c:pt idx="211">
                  <c:v>4.6077967999999991E-4</c:v>
                </c:pt>
                <c:pt idx="212">
                  <c:v>4.7504931999999998E-4</c:v>
                </c:pt>
                <c:pt idx="213">
                  <c:v>5.2927393999999996E-4</c:v>
                </c:pt>
                <c:pt idx="214">
                  <c:v>6.0140047999999991E-4</c:v>
                </c:pt>
                <c:pt idx="215">
                  <c:v>6.4887946E-4</c:v>
                </c:pt>
                <c:pt idx="216">
                  <c:v>6.3512871999999994E-4</c:v>
                </c:pt>
                <c:pt idx="217">
                  <c:v>5.4146798000000011E-4</c:v>
                </c:pt>
                <c:pt idx="218">
                  <c:v>3.7853463599999998E-4</c:v>
                </c:pt>
                <c:pt idx="219">
                  <c:v>1.9873717599999999E-4</c:v>
                </c:pt>
                <c:pt idx="220">
                  <c:v>6.5899792000000007E-5</c:v>
                </c:pt>
                <c:pt idx="221">
                  <c:v>2.7760931999999998E-5</c:v>
                </c:pt>
                <c:pt idx="222">
                  <c:v>9.9368592000000008E-5</c:v>
                </c:pt>
                <c:pt idx="223">
                  <c:v>2.4881063600000003E-4</c:v>
                </c:pt>
                <c:pt idx="224">
                  <c:v>4.1200343600000003E-4</c:v>
                </c:pt>
                <c:pt idx="225">
                  <c:v>5.1967436E-4</c:v>
                </c:pt>
                <c:pt idx="226">
                  <c:v>5.2200938000000004E-4</c:v>
                </c:pt>
                <c:pt idx="227">
                  <c:v>4.1797072800000011E-4</c:v>
                </c:pt>
                <c:pt idx="228">
                  <c:v>2.6256138799999999E-4</c:v>
                </c:pt>
                <c:pt idx="229">
                  <c:v>1.1415712400000002E-4</c:v>
                </c:pt>
                <c:pt idx="230">
                  <c:v>2.0755840000000002E-5</c:v>
                </c:pt>
                <c:pt idx="231">
                  <c:v>4.9295199999999938E-6</c:v>
                </c:pt>
                <c:pt idx="232">
                  <c:v>3.1652671999999999E-5</c:v>
                </c:pt>
                <c:pt idx="233">
                  <c:v>4.7997888000000004E-5</c:v>
                </c:pt>
                <c:pt idx="234">
                  <c:v>4.6441199999999998E-5</c:v>
                </c:pt>
                <c:pt idx="235">
                  <c:v>4.7219543999999998E-5</c:v>
                </c:pt>
                <c:pt idx="236">
                  <c:v>7.4461584000000002E-5</c:v>
                </c:pt>
                <c:pt idx="237">
                  <c:v>1.75905744E-4</c:v>
                </c:pt>
                <c:pt idx="238">
                  <c:v>3.5336818799999996E-4</c:v>
                </c:pt>
                <c:pt idx="239">
                  <c:v>5.5106755999999996E-4</c:v>
                </c:pt>
                <c:pt idx="240">
                  <c:v>7.150387E-4</c:v>
                </c:pt>
                <c:pt idx="241">
                  <c:v>8.1362893999999998E-4</c:v>
                </c:pt>
                <c:pt idx="242">
                  <c:v>8.3879539999999995E-4</c:v>
                </c:pt>
                <c:pt idx="243">
                  <c:v>8.3075249999999998E-4</c:v>
                </c:pt>
                <c:pt idx="244">
                  <c:v>8.3646035999999989E-4</c:v>
                </c:pt>
                <c:pt idx="245">
                  <c:v>8.6966966000000018E-4</c:v>
                </c:pt>
                <c:pt idx="246">
                  <c:v>9.3063990000000001E-4</c:v>
                </c:pt>
                <c:pt idx="247">
                  <c:v>1.0079553600000001E-3</c:v>
                </c:pt>
                <c:pt idx="248">
                  <c:v>1.0826763600000002E-3</c:v>
                </c:pt>
                <c:pt idx="249">
                  <c:v>1.1483168E-3</c:v>
                </c:pt>
                <c:pt idx="250">
                  <c:v>1.2103249999999999E-3</c:v>
                </c:pt>
                <c:pt idx="251">
                  <c:v>1.2863434E-3</c:v>
                </c:pt>
                <c:pt idx="252">
                  <c:v>1.3979060000000002E-3</c:v>
                </c:pt>
                <c:pt idx="253">
                  <c:v>1.5569476000000001E-3</c:v>
                </c:pt>
                <c:pt idx="254">
                  <c:v>1.7681381999999999E-3</c:v>
                </c:pt>
                <c:pt idx="255">
                  <c:v>2.0195432E-3</c:v>
                </c:pt>
                <c:pt idx="256">
                  <c:v>2.2657591999999996E-3</c:v>
                </c:pt>
                <c:pt idx="257">
                  <c:v>2.4629398000000002E-3</c:v>
                </c:pt>
                <c:pt idx="258">
                  <c:v>2.5949988000000001E-3</c:v>
                </c:pt>
                <c:pt idx="259">
                  <c:v>2.6733520000000004E-3</c:v>
                </c:pt>
                <c:pt idx="260">
                  <c:v>2.7426246000000001E-3</c:v>
                </c:pt>
                <c:pt idx="261">
                  <c:v>2.8643058000000004E-3</c:v>
                </c:pt>
                <c:pt idx="262">
                  <c:v>3.0633023999999997E-3</c:v>
                </c:pt>
                <c:pt idx="263">
                  <c:v>3.3196372000000004E-3</c:v>
                </c:pt>
                <c:pt idx="264">
                  <c:v>3.5876470000000002E-3</c:v>
                </c:pt>
                <c:pt idx="265">
                  <c:v>3.8253014000000003E-3</c:v>
                </c:pt>
                <c:pt idx="266">
                  <c:v>4.028968E-3</c:v>
                </c:pt>
                <c:pt idx="267">
                  <c:v>4.2245918E-3</c:v>
                </c:pt>
                <c:pt idx="268">
                  <c:v>4.4438252000000003E-3</c:v>
                </c:pt>
                <c:pt idx="269">
                  <c:v>4.6931548E-3</c:v>
                </c:pt>
                <c:pt idx="270">
                  <c:v>4.9450788000000006E-3</c:v>
                </c:pt>
                <c:pt idx="271">
                  <c:v>5.1567884E-3</c:v>
                </c:pt>
                <c:pt idx="272">
                  <c:v>5.3132356000000006E-3</c:v>
                </c:pt>
                <c:pt idx="273">
                  <c:v>5.4253171999999999E-3</c:v>
                </c:pt>
                <c:pt idx="274">
                  <c:v>5.522869599999999E-3</c:v>
                </c:pt>
                <c:pt idx="275">
                  <c:v>5.6411780000000002E-3</c:v>
                </c:pt>
                <c:pt idx="276">
                  <c:v>5.7825771999999998E-3</c:v>
                </c:pt>
                <c:pt idx="277">
                  <c:v>5.9231980000000002E-3</c:v>
                </c:pt>
                <c:pt idx="278">
                  <c:v>6.0433224000000004E-3</c:v>
                </c:pt>
                <c:pt idx="279">
                  <c:v>6.1364641999999995E-3</c:v>
                </c:pt>
                <c:pt idx="280">
                  <c:v>6.1987316000000001E-3</c:v>
                </c:pt>
                <c:pt idx="281">
                  <c:v>6.2345353999999995E-3</c:v>
                </c:pt>
                <c:pt idx="282">
                  <c:v>6.2290869999999995E-3</c:v>
                </c:pt>
                <c:pt idx="283">
                  <c:v>6.1452854000000005E-3</c:v>
                </c:pt>
                <c:pt idx="284">
                  <c:v>5.9631530000000006E-3</c:v>
                </c:pt>
                <c:pt idx="285">
                  <c:v>5.7026671999999999E-3</c:v>
                </c:pt>
                <c:pt idx="286">
                  <c:v>5.4006697999999997E-3</c:v>
                </c:pt>
                <c:pt idx="287">
                  <c:v>5.0955588000000003E-3</c:v>
                </c:pt>
                <c:pt idx="288">
                  <c:v>4.8213222000000003E-3</c:v>
                </c:pt>
                <c:pt idx="289">
                  <c:v>4.5810733999999999E-3</c:v>
                </c:pt>
                <c:pt idx="290">
                  <c:v>4.3610615999999987E-3</c:v>
                </c:pt>
                <c:pt idx="291">
                  <c:v>4.1623243999999995E-3</c:v>
                </c:pt>
                <c:pt idx="292">
                  <c:v>3.9944616000000006E-3</c:v>
                </c:pt>
                <c:pt idx="293">
                  <c:v>3.8525435999999997E-3</c:v>
                </c:pt>
                <c:pt idx="294">
                  <c:v>3.7259329999999998E-3</c:v>
                </c:pt>
                <c:pt idx="295">
                  <c:v>3.5975062000000004E-3</c:v>
                </c:pt>
                <c:pt idx="296">
                  <c:v>3.4550691999999999E-3</c:v>
                </c:pt>
                <c:pt idx="297">
                  <c:v>3.3045893999999998E-3</c:v>
                </c:pt>
                <c:pt idx="298">
                  <c:v>3.1608552000000007E-3</c:v>
                </c:pt>
                <c:pt idx="299">
                  <c:v>3.0412495999999995E-3</c:v>
                </c:pt>
                <c:pt idx="300">
                  <c:v>2.9499237999999995E-3</c:v>
                </c:pt>
                <c:pt idx="301">
                  <c:v>2.8661222000000001E-3</c:v>
                </c:pt>
                <c:pt idx="302">
                  <c:v>2.7815421999999998E-3</c:v>
                </c:pt>
                <c:pt idx="303">
                  <c:v>2.7096749999999999E-3</c:v>
                </c:pt>
                <c:pt idx="304">
                  <c:v>2.6523369999999998E-3</c:v>
                </c:pt>
                <c:pt idx="305">
                  <c:v>2.6110847999999999E-3</c:v>
                </c:pt>
                <c:pt idx="306">
                  <c:v>2.5960368000000002E-3</c:v>
                </c:pt>
                <c:pt idx="307">
                  <c:v>2.5916261999999997E-3</c:v>
                </c:pt>
                <c:pt idx="308">
                  <c:v>2.5931829999999998E-3</c:v>
                </c:pt>
                <c:pt idx="309">
                  <c:v>2.6248356E-3</c:v>
                </c:pt>
                <c:pt idx="310">
                  <c:v>2.6943678000000003E-3</c:v>
                </c:pt>
                <c:pt idx="311">
                  <c:v>2.7856933999999998E-3</c:v>
                </c:pt>
                <c:pt idx="312">
                  <c:v>2.8744246000000002E-3</c:v>
                </c:pt>
                <c:pt idx="313">
                  <c:v>2.9154174000000001E-3</c:v>
                </c:pt>
                <c:pt idx="314">
                  <c:v>2.8679383999999997E-3</c:v>
                </c:pt>
                <c:pt idx="315">
                  <c:v>2.7332848000000002E-3</c:v>
                </c:pt>
                <c:pt idx="316">
                  <c:v>2.5475200000000002E-3</c:v>
                </c:pt>
                <c:pt idx="317">
                  <c:v>2.3565662000000001E-3</c:v>
                </c:pt>
                <c:pt idx="318">
                  <c:v>2.2079023999999996E-3</c:v>
                </c:pt>
                <c:pt idx="319">
                  <c:v>2.1396675999999998E-3</c:v>
                </c:pt>
                <c:pt idx="320">
                  <c:v>2.1518615999999999E-3</c:v>
                </c:pt>
                <c:pt idx="321">
                  <c:v>2.2045296E-3</c:v>
                </c:pt>
                <c:pt idx="322">
                  <c:v>2.2626459999999997E-3</c:v>
                </c:pt>
                <c:pt idx="323">
                  <c:v>2.2961148E-3</c:v>
                </c:pt>
                <c:pt idx="324">
                  <c:v>2.2665378000000002E-3</c:v>
                </c:pt>
                <c:pt idx="325">
                  <c:v>2.1630181999999997E-3</c:v>
                </c:pt>
                <c:pt idx="326">
                  <c:v>1.9987875999999999E-3</c:v>
                </c:pt>
                <c:pt idx="327">
                  <c:v>1.7870779999999999E-3</c:v>
                </c:pt>
                <c:pt idx="328">
                  <c:v>1.5595422E-3</c:v>
                </c:pt>
                <c:pt idx="329">
                  <c:v>1.3636589999999999E-3</c:v>
                </c:pt>
                <c:pt idx="330">
                  <c:v>1.2251135999999999E-3</c:v>
                </c:pt>
                <c:pt idx="331">
                  <c:v>1.1558409999999999E-3</c:v>
                </c:pt>
                <c:pt idx="332">
                  <c:v>1.1542843999999999E-3</c:v>
                </c:pt>
                <c:pt idx="333">
                  <c:v>1.1880125999999998E-3</c:v>
                </c:pt>
                <c:pt idx="334">
                  <c:v>1.2235567999999998E-3</c:v>
                </c:pt>
                <c:pt idx="335">
                  <c:v>1.2362698E-3</c:v>
                </c:pt>
                <c:pt idx="336">
                  <c:v>1.2035793999999999E-3</c:v>
                </c:pt>
                <c:pt idx="337">
                  <c:v>1.12548546E-3</c:v>
                </c:pt>
                <c:pt idx="338">
                  <c:v>1.0222250999999999E-3</c:v>
                </c:pt>
                <c:pt idx="339">
                  <c:v>9.117003199999999E-4</c:v>
                </c:pt>
                <c:pt idx="340">
                  <c:v>8.1778015999999995E-4</c:v>
                </c:pt>
                <c:pt idx="341">
                  <c:v>7.6018266000000005E-4</c:v>
                </c:pt>
                <c:pt idx="342">
                  <c:v>7.3034614000000008E-4</c:v>
                </c:pt>
                <c:pt idx="343">
                  <c:v>7.1633596000000009E-4</c:v>
                </c:pt>
                <c:pt idx="344">
                  <c:v>7.0076908000000007E-4</c:v>
                </c:pt>
                <c:pt idx="345">
                  <c:v>6.7119202000000006E-4</c:v>
                </c:pt>
                <c:pt idx="346">
                  <c:v>6.4239328000000007E-4</c:v>
                </c:pt>
                <c:pt idx="347">
                  <c:v>6.3953934E-4</c:v>
                </c:pt>
                <c:pt idx="348">
                  <c:v>6.763809399999999E-4</c:v>
                </c:pt>
                <c:pt idx="349">
                  <c:v>7.4643190000000007E-4</c:v>
                </c:pt>
                <c:pt idx="350">
                  <c:v>8.2322849999999991E-4</c:v>
                </c:pt>
                <c:pt idx="351">
                  <c:v>8.7356141999999997E-4</c:v>
                </c:pt>
                <c:pt idx="352">
                  <c:v>8.8705272000000009E-4</c:v>
                </c:pt>
                <c:pt idx="353">
                  <c:v>8.6214571999999998E-4</c:v>
                </c:pt>
                <c:pt idx="354">
                  <c:v>8.1933679999999999E-4</c:v>
                </c:pt>
                <c:pt idx="355">
                  <c:v>7.8379242000000001E-4</c:v>
                </c:pt>
                <c:pt idx="356">
                  <c:v>7.5680981999999997E-4</c:v>
                </c:pt>
                <c:pt idx="357">
                  <c:v>7.3371894E-4</c:v>
                </c:pt>
                <c:pt idx="358">
                  <c:v>7.2385991999999999E-4</c:v>
                </c:pt>
                <c:pt idx="359">
                  <c:v>7.4150240000000003E-4</c:v>
                </c:pt>
                <c:pt idx="360">
                  <c:v>7.9105699999999985E-4</c:v>
                </c:pt>
                <c:pt idx="361">
                  <c:v>8.7978832000000008E-4</c:v>
                </c:pt>
                <c:pt idx="362">
                  <c:v>9.9057269999999992E-4</c:v>
                </c:pt>
                <c:pt idx="363">
                  <c:v>1.07255826E-3</c:v>
                </c:pt>
                <c:pt idx="364">
                  <c:v>1.08708734E-3</c:v>
                </c:pt>
                <c:pt idx="365">
                  <c:v>1.03415992E-3</c:v>
                </c:pt>
                <c:pt idx="366">
                  <c:v>9.2571055999999988E-4</c:v>
                </c:pt>
                <c:pt idx="367">
                  <c:v>7.9728372000000013E-4</c:v>
                </c:pt>
                <c:pt idx="368">
                  <c:v>6.963584599999999E-4</c:v>
                </c:pt>
                <c:pt idx="369">
                  <c:v>6.3850156000000002E-4</c:v>
                </c:pt>
                <c:pt idx="370">
                  <c:v>6.2656695999999991E-4</c:v>
                </c:pt>
                <c:pt idx="371">
                  <c:v>6.6522469999999998E-4</c:v>
                </c:pt>
                <c:pt idx="372">
                  <c:v>7.3060560000000004E-4</c:v>
                </c:pt>
                <c:pt idx="373">
                  <c:v>7.8742470000000013E-4</c:v>
                </c:pt>
                <c:pt idx="374">
                  <c:v>8.0921832000000003E-4</c:v>
                </c:pt>
                <c:pt idx="375">
                  <c:v>7.7756565999999999E-4</c:v>
                </c:pt>
                <c:pt idx="376">
                  <c:v>7.0232574000000003E-4</c:v>
                </c:pt>
                <c:pt idx="377">
                  <c:v>6.0788665999999994E-4</c:v>
                </c:pt>
                <c:pt idx="378">
                  <c:v>5.2590109999999999E-4</c:v>
                </c:pt>
                <c:pt idx="379">
                  <c:v>4.8309218000000006E-4</c:v>
                </c:pt>
                <c:pt idx="380">
                  <c:v>4.9061616000000005E-4</c:v>
                </c:pt>
                <c:pt idx="381">
                  <c:v>5.2849557999999999E-4</c:v>
                </c:pt>
                <c:pt idx="382">
                  <c:v>5.8453635999999995E-4</c:v>
                </c:pt>
                <c:pt idx="383">
                  <c:v>6.4394993999999993E-4</c:v>
                </c:pt>
                <c:pt idx="384">
                  <c:v>6.7819707999999996E-4</c:v>
                </c:pt>
                <c:pt idx="385">
                  <c:v>6.6833806000000007E-4</c:v>
                </c:pt>
                <c:pt idx="386">
                  <c:v>6.2449133999999996E-4</c:v>
                </c:pt>
                <c:pt idx="387">
                  <c:v>5.6793168000000003E-4</c:v>
                </c:pt>
                <c:pt idx="388">
                  <c:v>5.2901447999999999E-4</c:v>
                </c:pt>
                <c:pt idx="389">
                  <c:v>5.4691640000000008E-4</c:v>
                </c:pt>
                <c:pt idx="390">
                  <c:v>6.2475079999999993E-4</c:v>
                </c:pt>
                <c:pt idx="391">
                  <c:v>7.3501620000000008E-4</c:v>
                </c:pt>
                <c:pt idx="392">
                  <c:v>8.437249000000001E-4</c:v>
                </c:pt>
                <c:pt idx="393">
                  <c:v>9.2934284E-4</c:v>
                </c:pt>
                <c:pt idx="394">
                  <c:v>9.8590243999999985E-4</c:v>
                </c:pt>
                <c:pt idx="395">
                  <c:v>1.01729556E-3</c:v>
                </c:pt>
                <c:pt idx="396">
                  <c:v>1.0196305999999999E-3</c:v>
                </c:pt>
                <c:pt idx="397">
                  <c:v>9.8797794000000027E-4</c:v>
                </c:pt>
                <c:pt idx="398">
                  <c:v>9.2726701999999999E-4</c:v>
                </c:pt>
                <c:pt idx="399">
                  <c:v>8.5072992000000006E-4</c:v>
                </c:pt>
                <c:pt idx="400">
                  <c:v>7.8145739999999997E-4</c:v>
                </c:pt>
                <c:pt idx="401">
                  <c:v>7.3942682000000003E-4</c:v>
                </c:pt>
                <c:pt idx="402">
                  <c:v>7.1789263999999997E-4</c:v>
                </c:pt>
                <c:pt idx="403">
                  <c:v>6.8779666000000003E-4</c:v>
                </c:pt>
                <c:pt idx="404">
                  <c:v>6.2682638000000003E-4</c:v>
                </c:pt>
                <c:pt idx="405">
                  <c:v>5.3057116000000009E-4</c:v>
                </c:pt>
                <c:pt idx="406">
                  <c:v>4.2186243999999998E-4</c:v>
                </c:pt>
                <c:pt idx="407">
                  <c:v>3.3780128000000001E-4</c:v>
                </c:pt>
                <c:pt idx="408">
                  <c:v>2.9291677999999997E-4</c:v>
                </c:pt>
                <c:pt idx="409">
                  <c:v>2.8098216E-4</c:v>
                </c:pt>
                <c:pt idx="410">
                  <c:v>2.9888407999999997E-4</c:v>
                </c:pt>
                <c:pt idx="411">
                  <c:v>3.3702294000000001E-4</c:v>
                </c:pt>
                <c:pt idx="412">
                  <c:v>3.9695544000000003E-4</c:v>
                </c:pt>
                <c:pt idx="413">
                  <c:v>4.8335162000000004E-4</c:v>
                </c:pt>
                <c:pt idx="414">
                  <c:v>5.8764971999999993E-4</c:v>
                </c:pt>
                <c:pt idx="415">
                  <c:v>6.9687732000000007E-4</c:v>
                </c:pt>
                <c:pt idx="416">
                  <c:v>7.9287307999999983E-4</c:v>
                </c:pt>
                <c:pt idx="417">
                  <c:v>8.5047053999999999E-4</c:v>
                </c:pt>
                <c:pt idx="418">
                  <c:v>8.7667479999999998E-4</c:v>
                </c:pt>
                <c:pt idx="419">
                  <c:v>8.9743064E-4</c:v>
                </c:pt>
                <c:pt idx="420">
                  <c:v>9.2986166E-4</c:v>
                </c:pt>
                <c:pt idx="421">
                  <c:v>9.8304853999999983E-4</c:v>
                </c:pt>
                <c:pt idx="422">
                  <c:v>1.0492077800000001E-3</c:v>
                </c:pt>
                <c:pt idx="423">
                  <c:v>1.1114753399999999E-3</c:v>
                </c:pt>
                <c:pt idx="424">
                  <c:v>1.1511707999999998E-3</c:v>
                </c:pt>
                <c:pt idx="425">
                  <c:v>1.1503924E-3</c:v>
                </c:pt>
                <c:pt idx="426">
                  <c:v>1.1086212400000001E-3</c:v>
                </c:pt>
                <c:pt idx="427">
                  <c:v>1.0357163400000001E-3</c:v>
                </c:pt>
                <c:pt idx="428">
                  <c:v>9.3816384E-4</c:v>
                </c:pt>
                <c:pt idx="429">
                  <c:v>8.4138982000000009E-4</c:v>
                </c:pt>
                <c:pt idx="430">
                  <c:v>7.7626842000000004E-4</c:v>
                </c:pt>
                <c:pt idx="431">
                  <c:v>7.5992320000000009E-4</c:v>
                </c:pt>
                <c:pt idx="432">
                  <c:v>7.9494869999999999E-4</c:v>
                </c:pt>
                <c:pt idx="433">
                  <c:v>8.5488119999999989E-4</c:v>
                </c:pt>
                <c:pt idx="434">
                  <c:v>8.9457676000000001E-4</c:v>
                </c:pt>
                <c:pt idx="435">
                  <c:v>8.8964724000000005E-4</c:v>
                </c:pt>
                <c:pt idx="436">
                  <c:v>8.4216824000000003E-4</c:v>
                </c:pt>
                <c:pt idx="437">
                  <c:v>7.8016016000000002E-4</c:v>
                </c:pt>
                <c:pt idx="438">
                  <c:v>7.4980474000000004E-4</c:v>
                </c:pt>
                <c:pt idx="439">
                  <c:v>7.749711800000001E-4</c:v>
                </c:pt>
                <c:pt idx="440">
                  <c:v>8.3697930000000006E-4</c:v>
                </c:pt>
                <c:pt idx="441">
                  <c:v>8.9561456000000002E-4</c:v>
                </c:pt>
                <c:pt idx="442">
                  <c:v>9.2155936000000004E-4</c:v>
                </c:pt>
                <c:pt idx="443">
                  <c:v>9.0132241999999992E-4</c:v>
                </c:pt>
                <c:pt idx="444">
                  <c:v>8.4372498000000011E-4</c:v>
                </c:pt>
                <c:pt idx="445">
                  <c:v>7.8768415999999999E-4</c:v>
                </c:pt>
                <c:pt idx="446">
                  <c:v>7.5525316000000001E-4</c:v>
                </c:pt>
                <c:pt idx="447">
                  <c:v>7.412429600000001E-4</c:v>
                </c:pt>
                <c:pt idx="448">
                  <c:v>7.4824806000000005E-4</c:v>
                </c:pt>
                <c:pt idx="449">
                  <c:v>7.6952278000000005E-4</c:v>
                </c:pt>
                <c:pt idx="450">
                  <c:v>7.7471174000000005E-4</c:v>
                </c:pt>
                <c:pt idx="451">
                  <c:v>7.7004168000000006E-4</c:v>
                </c:pt>
                <c:pt idx="452">
                  <c:v>7.7315505999999996E-4</c:v>
                </c:pt>
                <c:pt idx="453">
                  <c:v>7.6407438E-4</c:v>
                </c:pt>
                <c:pt idx="454">
                  <c:v>7.3812957999999998E-4</c:v>
                </c:pt>
                <c:pt idx="455">
                  <c:v>7.0647693999999997E-4</c:v>
                </c:pt>
                <c:pt idx="456">
                  <c:v>6.5458734000000004E-4</c:v>
                </c:pt>
                <c:pt idx="457">
                  <c:v>5.8816865999999999E-4</c:v>
                </c:pt>
                <c:pt idx="458">
                  <c:v>5.500298E-4</c:v>
                </c:pt>
                <c:pt idx="459">
                  <c:v>5.6170495999999996E-4</c:v>
                </c:pt>
                <c:pt idx="460">
                  <c:v>6.1852406000000005E-4</c:v>
                </c:pt>
                <c:pt idx="461">
                  <c:v>7.1088754000000001E-4</c:v>
                </c:pt>
                <c:pt idx="462">
                  <c:v>7.8846248000000001E-4</c:v>
                </c:pt>
                <c:pt idx="463">
                  <c:v>7.9572702000000001E-4</c:v>
                </c:pt>
                <c:pt idx="464">
                  <c:v>7.2126543999999988E-4</c:v>
                </c:pt>
                <c:pt idx="465">
                  <c:v>6.0088155999999987E-4</c:v>
                </c:pt>
                <c:pt idx="466">
                  <c:v>4.8931891999999999E-4</c:v>
                </c:pt>
                <c:pt idx="467">
                  <c:v>4.3976436000000007E-4</c:v>
                </c:pt>
                <c:pt idx="468">
                  <c:v>4.7349259999999993E-4</c:v>
                </c:pt>
                <c:pt idx="469">
                  <c:v>5.5936989999999997E-4</c:v>
                </c:pt>
                <c:pt idx="470">
                  <c:v>6.3460983999999996E-4</c:v>
                </c:pt>
                <c:pt idx="471">
                  <c:v>6.4576610000000002E-4</c:v>
                </c:pt>
                <c:pt idx="472">
                  <c:v>5.8194188000000005E-4</c:v>
                </c:pt>
                <c:pt idx="473">
                  <c:v>4.6622805999999999E-4</c:v>
                </c:pt>
                <c:pt idx="474">
                  <c:v>3.5233037999999998E-4</c:v>
                </c:pt>
                <c:pt idx="475">
                  <c:v>2.9161954000000003E-4</c:v>
                </c:pt>
                <c:pt idx="476">
                  <c:v>2.9810574000000003E-4</c:v>
                </c:pt>
                <c:pt idx="477">
                  <c:v>3.4428749999999999E-4</c:v>
                </c:pt>
                <c:pt idx="478">
                  <c:v>3.9384207999999999E-4</c:v>
                </c:pt>
                <c:pt idx="479">
                  <c:v>4.1848964000000007E-4</c:v>
                </c:pt>
                <c:pt idx="480">
                  <c:v>4.0136605999999998E-4</c:v>
                </c:pt>
                <c:pt idx="481">
                  <c:v>3.5674099999999999E-4</c:v>
                </c:pt>
                <c:pt idx="482">
                  <c:v>3.2846116000000001E-4</c:v>
                </c:pt>
                <c:pt idx="483">
                  <c:v>3.3987688000000003E-4</c:v>
                </c:pt>
                <c:pt idx="484">
                  <c:v>3.8579918000000002E-4</c:v>
                </c:pt>
                <c:pt idx="485">
                  <c:v>4.6181745999999995E-4</c:v>
                </c:pt>
                <c:pt idx="486">
                  <c:v>5.5262425999999998E-4</c:v>
                </c:pt>
                <c:pt idx="487">
                  <c:v>6.3357203999999995E-4</c:v>
                </c:pt>
                <c:pt idx="488">
                  <c:v>7.0440134000000006E-4</c:v>
                </c:pt>
                <c:pt idx="489">
                  <c:v>7.7004168000000006E-4</c:v>
                </c:pt>
                <c:pt idx="490">
                  <c:v>8.2478520000000004E-4</c:v>
                </c:pt>
                <c:pt idx="491">
                  <c:v>8.6733468000000009E-4</c:v>
                </c:pt>
                <c:pt idx="492">
                  <c:v>8.9872787999999994E-4</c:v>
                </c:pt>
                <c:pt idx="493">
                  <c:v>9.1403529999999999E-4</c:v>
                </c:pt>
                <c:pt idx="494">
                  <c:v>9.145542E-4</c:v>
                </c:pt>
                <c:pt idx="495">
                  <c:v>9.2467268000000007E-4</c:v>
                </c:pt>
                <c:pt idx="496">
                  <c:v>9.6540593999999995E-4</c:v>
                </c:pt>
                <c:pt idx="497">
                  <c:v>1.0261168600000001E-3</c:v>
                </c:pt>
                <c:pt idx="498">
                  <c:v>1.0777470799999999E-3</c:v>
                </c:pt>
                <c:pt idx="499">
                  <c:v>1.09175728E-3</c:v>
                </c:pt>
                <c:pt idx="500">
                  <c:v>1.0357165000000001E-3</c:v>
                </c:pt>
                <c:pt idx="501">
                  <c:v>9.0391700000000007E-4</c:v>
                </c:pt>
                <c:pt idx="502">
                  <c:v>7.4124301999999997E-4</c:v>
                </c:pt>
                <c:pt idx="503">
                  <c:v>5.9828712000000004E-4</c:v>
                </c:pt>
                <c:pt idx="504">
                  <c:v>4.9969688000000006E-4</c:v>
                </c:pt>
                <c:pt idx="505">
                  <c:v>4.4625059999999997E-4</c:v>
                </c:pt>
                <c:pt idx="506">
                  <c:v>4.2782977999999999E-4</c:v>
                </c:pt>
                <c:pt idx="507">
                  <c:v>4.2367860000000002E-4</c:v>
                </c:pt>
                <c:pt idx="508">
                  <c:v>4.2393804000000001E-4</c:v>
                </c:pt>
                <c:pt idx="509">
                  <c:v>4.5143952000000002E-4</c:v>
                </c:pt>
                <c:pt idx="510">
                  <c:v>5.2356606000000003E-4</c:v>
                </c:pt>
                <c:pt idx="511">
                  <c:v>6.2267520000000001E-4</c:v>
                </c:pt>
                <c:pt idx="512">
                  <c:v>7.2567606000000005E-4</c:v>
                </c:pt>
                <c:pt idx="513">
                  <c:v>8.0273211999999997E-4</c:v>
                </c:pt>
                <c:pt idx="514">
                  <c:v>8.1440728000000003E-4</c:v>
                </c:pt>
                <c:pt idx="515">
                  <c:v>7.6018266000000005E-4</c:v>
                </c:pt>
                <c:pt idx="516">
                  <c:v>6.7197034000000008E-4</c:v>
                </c:pt>
                <c:pt idx="517">
                  <c:v>5.7805018000000002E-4</c:v>
                </c:pt>
                <c:pt idx="518">
                  <c:v>5.1007480000000007E-4</c:v>
                </c:pt>
                <c:pt idx="519">
                  <c:v>4.8387056E-4</c:v>
                </c:pt>
                <c:pt idx="520">
                  <c:v>4.7530876000000008E-4</c:v>
                </c:pt>
                <c:pt idx="521">
                  <c:v>4.5169898000000004E-4</c:v>
                </c:pt>
                <c:pt idx="522">
                  <c:v>3.9202592000000007E-4</c:v>
                </c:pt>
                <c:pt idx="523">
                  <c:v>3.0822421199999997E-4</c:v>
                </c:pt>
                <c:pt idx="524">
                  <c:v>2.3583821199999995E-4</c:v>
                </c:pt>
                <c:pt idx="525">
                  <c:v>2.11450112E-4</c:v>
                </c:pt>
                <c:pt idx="526">
                  <c:v>2.46735052E-4</c:v>
                </c:pt>
                <c:pt idx="527">
                  <c:v>3.3235291199999999E-4</c:v>
                </c:pt>
                <c:pt idx="528">
                  <c:v>4.4754781999999999E-4</c:v>
                </c:pt>
                <c:pt idx="529">
                  <c:v>5.7156396000000004E-4</c:v>
                </c:pt>
                <c:pt idx="530">
                  <c:v>6.8701831999999998E-4</c:v>
                </c:pt>
                <c:pt idx="531">
                  <c:v>7.7419284000000005E-4</c:v>
                </c:pt>
                <c:pt idx="532">
                  <c:v>8.0714272E-4</c:v>
                </c:pt>
                <c:pt idx="533">
                  <c:v>7.4565353999999999E-4</c:v>
                </c:pt>
                <c:pt idx="534">
                  <c:v>5.9283867200000007E-4</c:v>
                </c:pt>
                <c:pt idx="535">
                  <c:v>4.0655500000000001E-4</c:v>
                </c:pt>
                <c:pt idx="536">
                  <c:v>2.6826922E-4</c:v>
                </c:pt>
                <c:pt idx="537">
                  <c:v>2.5010785999999999E-4</c:v>
                </c:pt>
                <c:pt idx="538">
                  <c:v>3.751618E-4</c:v>
                </c:pt>
                <c:pt idx="539">
                  <c:v>5.8272020799999993E-4</c:v>
                </c:pt>
                <c:pt idx="540">
                  <c:v>7.7756565999999999E-4</c:v>
                </c:pt>
                <c:pt idx="541">
                  <c:v>8.8679327999999983E-4</c:v>
                </c:pt>
                <c:pt idx="542">
                  <c:v>8.7641535999999993E-4</c:v>
                </c:pt>
                <c:pt idx="543">
                  <c:v>7.7886291999999997E-4</c:v>
                </c:pt>
                <c:pt idx="544">
                  <c:v>6.5329007999999995E-4</c:v>
                </c:pt>
                <c:pt idx="545">
                  <c:v>5.4146800000000003E-4</c:v>
                </c:pt>
                <c:pt idx="546">
                  <c:v>4.6596862000000005E-4</c:v>
                </c:pt>
                <c:pt idx="547">
                  <c:v>4.2964589999999997E-4</c:v>
                </c:pt>
                <c:pt idx="548">
                  <c:v>4.1304121999999999E-4</c:v>
                </c:pt>
                <c:pt idx="549">
                  <c:v>4.0759282000000005E-4</c:v>
                </c:pt>
                <c:pt idx="550">
                  <c:v>4.2134356000000001E-4</c:v>
                </c:pt>
                <c:pt idx="551">
                  <c:v>4.5740684E-4</c:v>
                </c:pt>
                <c:pt idx="552">
                  <c:v>5.2330664000000001E-4</c:v>
                </c:pt>
                <c:pt idx="553">
                  <c:v>6.2319412000000005E-4</c:v>
                </c:pt>
                <c:pt idx="554">
                  <c:v>7.446157599999999E-4</c:v>
                </c:pt>
                <c:pt idx="555">
                  <c:v>8.6499968000000008E-4</c:v>
                </c:pt>
                <c:pt idx="556">
                  <c:v>9.7448675999999999E-4</c:v>
                </c:pt>
                <c:pt idx="557">
                  <c:v>1.06477474E-3</c:v>
                </c:pt>
                <c:pt idx="558">
                  <c:v>1.1353445999999999E-3</c:v>
                </c:pt>
                <c:pt idx="559">
                  <c:v>1.2048766000000003E-3</c:v>
                </c:pt>
                <c:pt idx="560">
                  <c:v>1.2783004000000001E-3</c:v>
                </c:pt>
                <c:pt idx="561">
                  <c:v>1.3358978E-3</c:v>
                </c:pt>
                <c:pt idx="562">
                  <c:v>1.3683288000000001E-3</c:v>
                </c:pt>
                <c:pt idx="563">
                  <c:v>1.3714422000000001E-3</c:v>
                </c:pt>
                <c:pt idx="564">
                  <c:v>1.3434219999999999E-3</c:v>
                </c:pt>
                <c:pt idx="565">
                  <c:v>1.3000942000000002E-3</c:v>
                </c:pt>
                <c:pt idx="566">
                  <c:v>1.2549502E-3</c:v>
                </c:pt>
                <c:pt idx="567">
                  <c:v>1.1950176E-3</c:v>
                </c:pt>
                <c:pt idx="568">
                  <c:v>1.09980016E-3</c:v>
                </c:pt>
                <c:pt idx="569">
                  <c:v>9.5580641999999986E-4</c:v>
                </c:pt>
                <c:pt idx="570">
                  <c:v>7.7056046000000011E-4</c:v>
                </c:pt>
                <c:pt idx="571">
                  <c:v>5.8842804000000005E-4</c:v>
                </c:pt>
                <c:pt idx="572">
                  <c:v>4.6181746000000001E-4</c:v>
                </c:pt>
                <c:pt idx="573">
                  <c:v>4.1771129999999997E-4</c:v>
                </c:pt>
                <c:pt idx="574">
                  <c:v>4.3924547999999998E-4</c:v>
                </c:pt>
                <c:pt idx="575">
                  <c:v>4.8023826000000001E-4</c:v>
                </c:pt>
                <c:pt idx="576">
                  <c:v>4.882811399999999E-4</c:v>
                </c:pt>
                <c:pt idx="577">
                  <c:v>4.4158047999999994E-4</c:v>
                </c:pt>
                <c:pt idx="578">
                  <c:v>3.7152951999999998E-4</c:v>
                </c:pt>
                <c:pt idx="579">
                  <c:v>3.3287177999999996E-4</c:v>
                </c:pt>
                <c:pt idx="580">
                  <c:v>3.5959493999999996E-4</c:v>
                </c:pt>
                <c:pt idx="581">
                  <c:v>4.4936396E-4</c:v>
                </c:pt>
                <c:pt idx="582">
                  <c:v>5.7260177999999998E-4</c:v>
                </c:pt>
                <c:pt idx="583">
                  <c:v>6.7482429999999997E-4</c:v>
                </c:pt>
                <c:pt idx="584">
                  <c:v>7.1140646000000004E-4</c:v>
                </c:pt>
                <c:pt idx="585">
                  <c:v>6.6055464000000009E-4</c:v>
                </c:pt>
                <c:pt idx="586">
                  <c:v>5.2875504000000006E-4</c:v>
                </c:pt>
                <c:pt idx="587">
                  <c:v>3.5414652400000003E-4</c:v>
                </c:pt>
                <c:pt idx="588">
                  <c:v>1.9640213200000008E-4</c:v>
                </c:pt>
                <c:pt idx="589">
                  <c:v>1.1026539200000001E-4</c:v>
                </c:pt>
                <c:pt idx="590">
                  <c:v>1.3179957199999998E-4</c:v>
                </c:pt>
                <c:pt idx="591">
                  <c:v>2.62561372E-4</c:v>
                </c:pt>
                <c:pt idx="592">
                  <c:v>4.5455288800000002E-4</c:v>
                </c:pt>
                <c:pt idx="593">
                  <c:v>6.4291213999999992E-4</c:v>
                </c:pt>
                <c:pt idx="594">
                  <c:v>7.7756565999999999E-4</c:v>
                </c:pt>
                <c:pt idx="595">
                  <c:v>8.3153085999999995E-4</c:v>
                </c:pt>
                <c:pt idx="596">
                  <c:v>8.1155336000000009E-4</c:v>
                </c:pt>
                <c:pt idx="597">
                  <c:v>7.6537161999999995E-4</c:v>
                </c:pt>
              </c:numCache>
            </c:numRef>
          </c:val>
          <c:smooth val="0"/>
        </c:ser>
        <c:ser>
          <c:idx val="41"/>
          <c:order val="40"/>
          <c:marker>
            <c:symbol val="none"/>
          </c:marker>
          <c:val>
            <c:numRef>
              <c:f>Sheet1!$ET$2:$ET$599</c:f>
              <c:numCache>
                <c:formatCode>0.00E+00</c:formatCode>
                <c:ptCount val="598"/>
                <c:pt idx="0">
                  <c:v>7.1996820000000004E-4</c:v>
                </c:pt>
                <c:pt idx="1">
                  <c:v>5.3965190000000002E-4</c:v>
                </c:pt>
                <c:pt idx="2">
                  <c:v>4.8464887999999997E-4</c:v>
                </c:pt>
                <c:pt idx="3">
                  <c:v>4.2964589999999997E-4</c:v>
                </c:pt>
                <c:pt idx="4">
                  <c:v>4.3898601999999996E-4</c:v>
                </c:pt>
                <c:pt idx="5">
                  <c:v>5.0203187999999996E-4</c:v>
                </c:pt>
                <c:pt idx="6">
                  <c:v>5.9465481999999999E-4</c:v>
                </c:pt>
                <c:pt idx="7">
                  <c:v>6.8857500000000008E-4</c:v>
                </c:pt>
                <c:pt idx="8">
                  <c:v>7.4046460000000002E-4</c:v>
                </c:pt>
                <c:pt idx="9">
                  <c:v>7.1270366000000004E-4</c:v>
                </c:pt>
                <c:pt idx="10">
                  <c:v>6.1203784000000007E-4</c:v>
                </c:pt>
                <c:pt idx="11">
                  <c:v>4.6570917999999995E-4</c:v>
                </c:pt>
                <c:pt idx="12">
                  <c:v>3.1912105999999999E-4</c:v>
                </c:pt>
                <c:pt idx="13">
                  <c:v>2.3972997999999998E-4</c:v>
                </c:pt>
                <c:pt idx="14">
                  <c:v>2.6074528000000002E-4</c:v>
                </c:pt>
                <c:pt idx="15">
                  <c:v>3.5362765999999999E-4</c:v>
                </c:pt>
                <c:pt idx="16">
                  <c:v>4.7011980000000002E-4</c:v>
                </c:pt>
                <c:pt idx="17">
                  <c:v>5.6222384000000005E-4</c:v>
                </c:pt>
                <c:pt idx="18">
                  <c:v>5.9387650000000008E-4</c:v>
                </c:pt>
                <c:pt idx="19">
                  <c:v>5.8246078000000006E-4</c:v>
                </c:pt>
                <c:pt idx="20">
                  <c:v>5.8194187999999994E-4</c:v>
                </c:pt>
                <c:pt idx="21">
                  <c:v>6.2526970000000004E-4</c:v>
                </c:pt>
                <c:pt idx="22">
                  <c:v>7.1841158000000003E-4</c:v>
                </c:pt>
                <c:pt idx="23">
                  <c:v>8.4138994000000004E-4</c:v>
                </c:pt>
                <c:pt idx="24">
                  <c:v>9.3686680000000001E-4</c:v>
                </c:pt>
                <c:pt idx="25">
                  <c:v>9.5450925999999992E-4</c:v>
                </c:pt>
                <c:pt idx="26">
                  <c:v>9.0054407999999998E-4</c:v>
                </c:pt>
                <c:pt idx="27">
                  <c:v>8.1129392000000005E-4</c:v>
                </c:pt>
                <c:pt idx="28">
                  <c:v>7.2022766000000011E-4</c:v>
                </c:pt>
                <c:pt idx="29">
                  <c:v>6.7119199999999993E-4</c:v>
                </c:pt>
                <c:pt idx="30">
                  <c:v>6.8286715999999999E-4</c:v>
                </c:pt>
                <c:pt idx="31">
                  <c:v>7.3060560000000004E-4</c:v>
                </c:pt>
                <c:pt idx="32">
                  <c:v>7.7730623999999987E-4</c:v>
                </c:pt>
                <c:pt idx="33">
                  <c:v>7.8898140000000004E-4</c:v>
                </c:pt>
                <c:pt idx="34">
                  <c:v>7.3942682000000003E-4</c:v>
                </c:pt>
                <c:pt idx="35">
                  <c:v>6.3798266000000012E-4</c:v>
                </c:pt>
                <c:pt idx="36">
                  <c:v>5.0773976E-4</c:v>
                </c:pt>
                <c:pt idx="37">
                  <c:v>3.7308623999999997E-4</c:v>
                </c:pt>
                <c:pt idx="38">
                  <c:v>2.5996689999999997E-4</c:v>
                </c:pt>
                <c:pt idx="39">
                  <c:v>1.68122308E-4</c:v>
                </c:pt>
                <c:pt idx="40">
                  <c:v>8.1207228000000007E-5</c:v>
                </c:pt>
                <c:pt idx="41">
                  <c:v>-4.9295119999999935E-6</c:v>
                </c:pt>
                <c:pt idx="42">
                  <c:v>-9.9368592000000008E-5</c:v>
                </c:pt>
                <c:pt idx="43">
                  <c:v>-1.9017539200000001E-4</c:v>
                </c:pt>
                <c:pt idx="44">
                  <c:v>-2.3246541999999998E-4</c:v>
                </c:pt>
                <c:pt idx="45">
                  <c:v>-2.161202E-4</c:v>
                </c:pt>
                <c:pt idx="46">
                  <c:v>-1.6241446799999999E-4</c:v>
                </c:pt>
                <c:pt idx="47">
                  <c:v>-8.535840399999999E-5</c:v>
                </c:pt>
                <c:pt idx="48">
                  <c:v>-1.9718052000000002E-5</c:v>
                </c:pt>
                <c:pt idx="49">
                  <c:v>-3.1133719999999998E-6</c:v>
                </c:pt>
                <c:pt idx="50">
                  <c:v>-2.1793632000000002E-5</c:v>
                </c:pt>
                <c:pt idx="51">
                  <c:v>-5.0851808000000002E-5</c:v>
                </c:pt>
                <c:pt idx="52">
                  <c:v>-8.7433972000000007E-5</c:v>
                </c:pt>
                <c:pt idx="53">
                  <c:v>-1.15194904E-4</c:v>
                </c:pt>
                <c:pt idx="54">
                  <c:v>-1.17011044E-4</c:v>
                </c:pt>
                <c:pt idx="55">
                  <c:v>-1.0222250399999999E-4</c:v>
                </c:pt>
                <c:pt idx="56">
                  <c:v>-6.9532055999999991E-5</c:v>
                </c:pt>
                <c:pt idx="57">
                  <c:v>-9.8590159999999919E-6</c:v>
                </c:pt>
                <c:pt idx="58">
                  <c:v>5.7078564000000001E-5</c:v>
                </c:pt>
                <c:pt idx="59">
                  <c:v>1.03000864E-4</c:v>
                </c:pt>
                <c:pt idx="60">
                  <c:v>1.19605536E-4</c:v>
                </c:pt>
                <c:pt idx="61">
                  <c:v>1.0144417599999999E-4</c:v>
                </c:pt>
                <c:pt idx="62">
                  <c:v>5.8375803999999982E-5</c:v>
                </c:pt>
                <c:pt idx="63">
                  <c:v>1.3491299999999996E-5</c:v>
                </c:pt>
                <c:pt idx="64">
                  <c:v>-2.2053079999999999E-5</c:v>
                </c:pt>
                <c:pt idx="65">
                  <c:v>-4.2030575999999998E-5</c:v>
                </c:pt>
                <c:pt idx="66">
                  <c:v>-4.4884504000000005E-5</c:v>
                </c:pt>
                <c:pt idx="67">
                  <c:v>-2.6723144000000002E-5</c:v>
                </c:pt>
                <c:pt idx="68">
                  <c:v>1.8680260000000002E-5</c:v>
                </c:pt>
                <c:pt idx="69">
                  <c:v>9.2882379999999996E-5</c:v>
                </c:pt>
                <c:pt idx="70">
                  <c:v>1.8835924399999998E-4</c:v>
                </c:pt>
                <c:pt idx="71">
                  <c:v>3.01997468E-4</c:v>
                </c:pt>
                <c:pt idx="72">
                  <c:v>4.1174397999999999E-4</c:v>
                </c:pt>
                <c:pt idx="73">
                  <c:v>4.9762126E-4</c:v>
                </c:pt>
                <c:pt idx="74">
                  <c:v>5.5106755999999996E-4</c:v>
                </c:pt>
                <c:pt idx="75">
                  <c:v>5.5677542000000008E-4</c:v>
                </c:pt>
                <c:pt idx="76">
                  <c:v>5.0825864000000008E-4</c:v>
                </c:pt>
                <c:pt idx="77">
                  <c:v>4.1797072000000003E-4</c:v>
                </c:pt>
                <c:pt idx="78">
                  <c:v>3.0485139599999996E-4</c:v>
                </c:pt>
                <c:pt idx="79">
                  <c:v>2.0159108800000002E-4</c:v>
                </c:pt>
                <c:pt idx="80">
                  <c:v>1.5099872800000003E-4</c:v>
                </c:pt>
                <c:pt idx="81">
                  <c:v>1.7460850800000001E-4</c:v>
                </c:pt>
                <c:pt idx="82">
                  <c:v>2.6982592799999999E-4</c:v>
                </c:pt>
                <c:pt idx="83">
                  <c:v>4.0681447199999998E-4</c:v>
                </c:pt>
                <c:pt idx="84">
                  <c:v>5.3576014000000002E-4</c:v>
                </c:pt>
                <c:pt idx="85">
                  <c:v>6.1904294000000003E-4</c:v>
                </c:pt>
                <c:pt idx="86">
                  <c:v>6.4343104000000003E-4</c:v>
                </c:pt>
                <c:pt idx="87">
                  <c:v>6.3097754000000002E-4</c:v>
                </c:pt>
                <c:pt idx="88">
                  <c:v>6.1385397999999991E-4</c:v>
                </c:pt>
                <c:pt idx="89">
                  <c:v>6.0191935999999988E-4</c:v>
                </c:pt>
                <c:pt idx="90">
                  <c:v>5.7260173999999992E-4</c:v>
                </c:pt>
                <c:pt idx="91">
                  <c:v>5.0696140000000003E-4</c:v>
                </c:pt>
                <c:pt idx="92">
                  <c:v>3.9150703999999998E-4</c:v>
                </c:pt>
                <c:pt idx="93">
                  <c:v>2.3635711999999998E-4</c:v>
                </c:pt>
                <c:pt idx="94">
                  <c:v>8.8471759999999986E-5</c:v>
                </c:pt>
                <c:pt idx="95">
                  <c:v>-5.1890400000000373E-7</c:v>
                </c:pt>
                <c:pt idx="96">
                  <c:v>-1.7123584000000006E-5</c:v>
                </c:pt>
                <c:pt idx="97">
                  <c:v>2.1274715999999995E-5</c:v>
                </c:pt>
                <c:pt idx="98">
                  <c:v>8.6915075999999998E-5</c:v>
                </c:pt>
                <c:pt idx="99">
                  <c:v>1.37507436E-4</c:v>
                </c:pt>
                <c:pt idx="100">
                  <c:v>1.5099873200000001E-4</c:v>
                </c:pt>
                <c:pt idx="101">
                  <c:v>1.3646965200000001E-4</c:v>
                </c:pt>
                <c:pt idx="102">
                  <c:v>1.1804884799999999E-4</c:v>
                </c:pt>
                <c:pt idx="103">
                  <c:v>1.1234098800000001E-4</c:v>
                </c:pt>
                <c:pt idx="104">
                  <c:v>1.3257792799999999E-4</c:v>
                </c:pt>
                <c:pt idx="105">
                  <c:v>1.84726976E-4</c:v>
                </c:pt>
                <c:pt idx="106">
                  <c:v>2.6256137599999998E-4</c:v>
                </c:pt>
                <c:pt idx="107">
                  <c:v>3.4584417999999998E-4</c:v>
                </c:pt>
                <c:pt idx="108">
                  <c:v>4.1641404000000004E-4</c:v>
                </c:pt>
                <c:pt idx="109">
                  <c:v>4.6493081999999999E-4</c:v>
                </c:pt>
                <c:pt idx="110">
                  <c:v>4.7504929999999995E-4</c:v>
                </c:pt>
                <c:pt idx="111">
                  <c:v>4.4235886000000004E-4</c:v>
                </c:pt>
                <c:pt idx="112">
                  <c:v>3.8605863999999999E-4</c:v>
                </c:pt>
                <c:pt idx="113">
                  <c:v>3.2923952000000003E-4</c:v>
                </c:pt>
                <c:pt idx="114">
                  <c:v>2.8980341999999999E-4</c:v>
                </c:pt>
                <c:pt idx="115">
                  <c:v>2.8694948000000003E-4</c:v>
                </c:pt>
                <c:pt idx="116">
                  <c:v>3.1886158E-4</c:v>
                </c:pt>
                <c:pt idx="117">
                  <c:v>3.6115162E-4</c:v>
                </c:pt>
                <c:pt idx="118">
                  <c:v>3.8865310000000001E-4</c:v>
                </c:pt>
                <c:pt idx="119">
                  <c:v>3.9617710000000003E-4</c:v>
                </c:pt>
                <c:pt idx="120">
                  <c:v>3.8865311999999999E-4</c:v>
                </c:pt>
                <c:pt idx="121">
                  <c:v>3.8268581999999999E-4</c:v>
                </c:pt>
                <c:pt idx="122">
                  <c:v>4.0499833999999994E-4</c:v>
                </c:pt>
                <c:pt idx="123">
                  <c:v>4.7063870000000002E-4</c:v>
                </c:pt>
                <c:pt idx="124">
                  <c:v>5.5054867999999998E-4</c:v>
                </c:pt>
                <c:pt idx="125">
                  <c:v>6.0036269999999992E-4</c:v>
                </c:pt>
                <c:pt idx="126">
                  <c:v>5.9180089999999995E-4</c:v>
                </c:pt>
                <c:pt idx="127">
                  <c:v>5.2071213999999998E-4</c:v>
                </c:pt>
                <c:pt idx="128">
                  <c:v>4.2030576000000005E-4</c:v>
                </c:pt>
                <c:pt idx="129">
                  <c:v>3.5492485999999998E-4</c:v>
                </c:pt>
                <c:pt idx="130">
                  <c:v>3.6270829999999999E-4</c:v>
                </c:pt>
                <c:pt idx="131">
                  <c:v>4.3820767999999997E-4</c:v>
                </c:pt>
                <c:pt idx="132">
                  <c:v>5.5158645999999997E-4</c:v>
                </c:pt>
                <c:pt idx="133">
                  <c:v>6.5744124000000005E-4</c:v>
                </c:pt>
                <c:pt idx="134">
                  <c:v>7.2593552000000002E-4</c:v>
                </c:pt>
                <c:pt idx="135">
                  <c:v>7.6381491999999993E-4</c:v>
                </c:pt>
                <c:pt idx="136">
                  <c:v>7.9287310000000018E-4</c:v>
                </c:pt>
                <c:pt idx="137">
                  <c:v>8.1855846000000005E-4</c:v>
                </c:pt>
                <c:pt idx="138">
                  <c:v>8.4294658000000008E-4</c:v>
                </c:pt>
                <c:pt idx="139">
                  <c:v>8.4061154000000002E-4</c:v>
                </c:pt>
                <c:pt idx="140">
                  <c:v>7.8067905999999992E-4</c:v>
                </c:pt>
                <c:pt idx="141">
                  <c:v>6.5354954000000002E-4</c:v>
                </c:pt>
                <c:pt idx="142">
                  <c:v>4.8931895200000008E-4</c:v>
                </c:pt>
                <c:pt idx="143">
                  <c:v>3.29239528E-4</c:v>
                </c:pt>
                <c:pt idx="144">
                  <c:v>2.1612020799999997E-4</c:v>
                </c:pt>
                <c:pt idx="145">
                  <c:v>1.7460850800000001E-4</c:v>
                </c:pt>
                <c:pt idx="146">
                  <c:v>1.9925606799999998E-4</c:v>
                </c:pt>
                <c:pt idx="147">
                  <c:v>2.64896416E-4</c:v>
                </c:pt>
                <c:pt idx="148">
                  <c:v>3.3780129999999998E-4</c:v>
                </c:pt>
                <c:pt idx="149">
                  <c:v>4.0473888000000003E-4</c:v>
                </c:pt>
                <c:pt idx="150">
                  <c:v>4.6674695999999999E-4</c:v>
                </c:pt>
                <c:pt idx="151">
                  <c:v>5.2953338E-4</c:v>
                </c:pt>
                <c:pt idx="152">
                  <c:v>5.8894698000000001E-4</c:v>
                </c:pt>
                <c:pt idx="153">
                  <c:v>6.4394995999999996E-4</c:v>
                </c:pt>
                <c:pt idx="154">
                  <c:v>6.9220730000000002E-4</c:v>
                </c:pt>
                <c:pt idx="155">
                  <c:v>7.4279966000000001E-4</c:v>
                </c:pt>
                <c:pt idx="156">
                  <c:v>8.1674235999999994E-4</c:v>
                </c:pt>
                <c:pt idx="157">
                  <c:v>9.2311602E-4</c:v>
                </c:pt>
                <c:pt idx="158">
                  <c:v>1.0375325E-3</c:v>
                </c:pt>
                <c:pt idx="159">
                  <c:v>1.1148480000000001E-3</c:v>
                </c:pt>
                <c:pt idx="160">
                  <c:v>1.10706456E-3</c:v>
                </c:pt>
                <c:pt idx="161">
                  <c:v>9.8330783999999978E-4</c:v>
                </c:pt>
                <c:pt idx="162">
                  <c:v>7.5369636799999993E-4</c:v>
                </c:pt>
                <c:pt idx="163">
                  <c:v>4.7297372800000009E-4</c:v>
                </c:pt>
                <c:pt idx="164">
                  <c:v>2.1612020799999997E-4</c:v>
                </c:pt>
                <c:pt idx="165">
                  <c:v>4.9295143999999989E-5</c:v>
                </c:pt>
                <c:pt idx="166">
                  <c:v>5.9673240000000011E-6</c:v>
                </c:pt>
                <c:pt idx="167">
                  <c:v>7.2904915999999991E-5</c:v>
                </c:pt>
                <c:pt idx="168">
                  <c:v>1.9640215600000001E-4</c:v>
                </c:pt>
                <c:pt idx="169">
                  <c:v>3.0562975599999999E-4</c:v>
                </c:pt>
                <c:pt idx="170">
                  <c:v>3.5414653999999996E-4</c:v>
                </c:pt>
                <c:pt idx="171">
                  <c:v>3.3598518E-4</c:v>
                </c:pt>
                <c:pt idx="172">
                  <c:v>2.6749089999999998E-4</c:v>
                </c:pt>
                <c:pt idx="173">
                  <c:v>1.8239195599999998E-4</c:v>
                </c:pt>
                <c:pt idx="174">
                  <c:v>1.3128069600000001E-4</c:v>
                </c:pt>
                <c:pt idx="175">
                  <c:v>1.3413461600000001E-4</c:v>
                </c:pt>
                <c:pt idx="176">
                  <c:v>1.7512739600000001E-4</c:v>
                </c:pt>
                <c:pt idx="177">
                  <c:v>2.4310277600000002E-4</c:v>
                </c:pt>
                <c:pt idx="178">
                  <c:v>3.1315373999999996E-4</c:v>
                </c:pt>
                <c:pt idx="179">
                  <c:v>3.4039578000000004E-4</c:v>
                </c:pt>
                <c:pt idx="180">
                  <c:v>3.2742337999999997E-4</c:v>
                </c:pt>
                <c:pt idx="181">
                  <c:v>3.1107816000000002E-4</c:v>
                </c:pt>
                <c:pt idx="182">
                  <c:v>3.0614863999999995E-4</c:v>
                </c:pt>
                <c:pt idx="183">
                  <c:v>3.3832019999999999E-4</c:v>
                </c:pt>
                <c:pt idx="184">
                  <c:v>4.3224038000000002E-4</c:v>
                </c:pt>
                <c:pt idx="185">
                  <c:v>5.4847308000000007E-4</c:v>
                </c:pt>
                <c:pt idx="186">
                  <c:v>6.3201534000000004E-4</c:v>
                </c:pt>
                <c:pt idx="187">
                  <c:v>6.6626248000000007E-4</c:v>
                </c:pt>
                <c:pt idx="188">
                  <c:v>6.3512871999999994E-4</c:v>
                </c:pt>
                <c:pt idx="189">
                  <c:v>5.3913295999999996E-4</c:v>
                </c:pt>
                <c:pt idx="190">
                  <c:v>4.2056522000000001E-4</c:v>
                </c:pt>
                <c:pt idx="191">
                  <c:v>3.2612613999999992E-4</c:v>
                </c:pt>
                <c:pt idx="192">
                  <c:v>2.8072273999999998E-4</c:v>
                </c:pt>
                <c:pt idx="193">
                  <c:v>3.0744588E-4</c:v>
                </c:pt>
                <c:pt idx="194">
                  <c:v>4.0681446000000003E-4</c:v>
                </c:pt>
                <c:pt idx="195">
                  <c:v>5.4328411999999995E-4</c:v>
                </c:pt>
                <c:pt idx="196">
                  <c:v>6.6133296E-4</c:v>
                </c:pt>
                <c:pt idx="197">
                  <c:v>7.1893042000000006E-4</c:v>
                </c:pt>
                <c:pt idx="198">
                  <c:v>7.0466077999999999E-4</c:v>
                </c:pt>
                <c:pt idx="199">
                  <c:v>6.3486928000000011E-4</c:v>
                </c:pt>
                <c:pt idx="200">
                  <c:v>5.5911046000000004E-4</c:v>
                </c:pt>
                <c:pt idx="201">
                  <c:v>5.279766999999999E-4</c:v>
                </c:pt>
                <c:pt idx="202">
                  <c:v>5.5651598000000004E-4</c:v>
                </c:pt>
                <c:pt idx="203">
                  <c:v>6.2059964000000004E-4</c:v>
                </c:pt>
                <c:pt idx="204">
                  <c:v>6.9324508E-4</c:v>
                </c:pt>
                <c:pt idx="205">
                  <c:v>7.4020518E-4</c:v>
                </c:pt>
                <c:pt idx="206">
                  <c:v>7.3787016000000007E-4</c:v>
                </c:pt>
                <c:pt idx="207">
                  <c:v>6.9350455999999999E-4</c:v>
                </c:pt>
                <c:pt idx="208">
                  <c:v>6.2604808000000004E-4</c:v>
                </c:pt>
                <c:pt idx="209">
                  <c:v>5.4250581999999996E-4</c:v>
                </c:pt>
                <c:pt idx="210">
                  <c:v>4.5481237999999997E-4</c:v>
                </c:pt>
                <c:pt idx="211">
                  <c:v>3.7723742E-4</c:v>
                </c:pt>
                <c:pt idx="212">
                  <c:v>3.1393209999999998E-4</c:v>
                </c:pt>
                <c:pt idx="213">
                  <c:v>2.7397709999999999E-4</c:v>
                </c:pt>
                <c:pt idx="214">
                  <c:v>2.7060427999999999E-4</c:v>
                </c:pt>
                <c:pt idx="215">
                  <c:v>2.9940301999999998E-4</c:v>
                </c:pt>
                <c:pt idx="216">
                  <c:v>3.4169304000000001E-4</c:v>
                </c:pt>
                <c:pt idx="217">
                  <c:v>3.8372362E-4</c:v>
                </c:pt>
                <c:pt idx="218">
                  <c:v>4.1900854000000008E-4</c:v>
                </c:pt>
                <c:pt idx="219">
                  <c:v>4.4858559999999998E-4</c:v>
                </c:pt>
                <c:pt idx="220">
                  <c:v>4.8490831999999995E-4</c:v>
                </c:pt>
                <c:pt idx="221">
                  <c:v>5.3913296000000007E-4</c:v>
                </c:pt>
                <c:pt idx="222">
                  <c:v>6.0140048000000002E-4</c:v>
                </c:pt>
                <c:pt idx="223">
                  <c:v>6.493983599999999E-4</c:v>
                </c:pt>
                <c:pt idx="224">
                  <c:v>6.6833807999999999E-4</c:v>
                </c:pt>
                <c:pt idx="225">
                  <c:v>6.4394996000000006E-4</c:v>
                </c:pt>
                <c:pt idx="226">
                  <c:v>5.8090409999999996E-4</c:v>
                </c:pt>
                <c:pt idx="227">
                  <c:v>5.0358857999999998E-4</c:v>
                </c:pt>
                <c:pt idx="228">
                  <c:v>4.2264080000000001E-4</c:v>
                </c:pt>
                <c:pt idx="229">
                  <c:v>3.3235288000000001E-4</c:v>
                </c:pt>
                <c:pt idx="230">
                  <c:v>2.4725393600000001E-4</c:v>
                </c:pt>
                <c:pt idx="231">
                  <c:v>1.7357069199999998E-4</c:v>
                </c:pt>
                <c:pt idx="232">
                  <c:v>1.12340972E-4</c:v>
                </c:pt>
                <c:pt idx="233">
                  <c:v>8.7693411999999996E-5</c:v>
                </c:pt>
                <c:pt idx="234">
                  <c:v>1.13378772E-4</c:v>
                </c:pt>
                <c:pt idx="235">
                  <c:v>1.8161359600000001E-4</c:v>
                </c:pt>
                <c:pt idx="236">
                  <c:v>2.9499238000000005E-4</c:v>
                </c:pt>
                <c:pt idx="237">
                  <c:v>4.4339664000000003E-4</c:v>
                </c:pt>
                <c:pt idx="238">
                  <c:v>5.8998478000000002E-4</c:v>
                </c:pt>
                <c:pt idx="239">
                  <c:v>7.2515717999999997E-4</c:v>
                </c:pt>
                <c:pt idx="240">
                  <c:v>8.3723871999999996E-4</c:v>
                </c:pt>
                <c:pt idx="241">
                  <c:v>9.0832746000000001E-4</c:v>
                </c:pt>
                <c:pt idx="242">
                  <c:v>9.5087687999999997E-4</c:v>
                </c:pt>
                <c:pt idx="243">
                  <c:v>9.9031298000000012E-4</c:v>
                </c:pt>
                <c:pt idx="244">
                  <c:v>1.02585744E-3</c:v>
                </c:pt>
                <c:pt idx="245">
                  <c:v>1.0673692199999999E-3</c:v>
                </c:pt>
                <c:pt idx="246">
                  <c:v>1.1184804E-3</c:v>
                </c:pt>
                <c:pt idx="247">
                  <c:v>1.1638837999999999E-3</c:v>
                </c:pt>
                <c:pt idx="248">
                  <c:v>1.2048765999999999E-3</c:v>
                </c:pt>
                <c:pt idx="249">
                  <c:v>1.2520960000000001E-3</c:v>
                </c:pt>
                <c:pt idx="250">
                  <c:v>1.3003532E-3</c:v>
                </c:pt>
                <c:pt idx="251">
                  <c:v>1.3436811999999999E-3</c:v>
                </c:pt>
                <c:pt idx="252">
                  <c:v>1.3937547999999999E-3</c:v>
                </c:pt>
                <c:pt idx="253">
                  <c:v>1.45706E-3</c:v>
                </c:pt>
                <c:pt idx="254">
                  <c:v>1.5527963999999999E-3</c:v>
                </c:pt>
                <c:pt idx="255">
                  <c:v>1.7201403999999997E-3</c:v>
                </c:pt>
                <c:pt idx="256">
                  <c:v>1.9842584000000002E-3</c:v>
                </c:pt>
                <c:pt idx="257">
                  <c:v>2.3251729999999998E-3</c:v>
                </c:pt>
                <c:pt idx="258">
                  <c:v>2.7034481999999999E-3</c:v>
                </c:pt>
                <c:pt idx="259">
                  <c:v>3.0679725999999997E-3</c:v>
                </c:pt>
                <c:pt idx="260">
                  <c:v>3.3684134000000004E-3</c:v>
                </c:pt>
                <c:pt idx="261">
                  <c:v>3.5977654000000003E-3</c:v>
                </c:pt>
                <c:pt idx="262">
                  <c:v>3.7817139999999998E-3</c:v>
                </c:pt>
                <c:pt idx="263">
                  <c:v>3.943869E-3</c:v>
                </c:pt>
                <c:pt idx="264">
                  <c:v>4.1049861999999998E-3</c:v>
                </c:pt>
                <c:pt idx="265">
                  <c:v>4.2853025999999997E-3</c:v>
                </c:pt>
                <c:pt idx="266">
                  <c:v>4.5130979999999992E-3</c:v>
                </c:pt>
                <c:pt idx="267">
                  <c:v>4.8252139999999995E-3</c:v>
                </c:pt>
                <c:pt idx="268">
                  <c:v>5.2462982E-3</c:v>
                </c:pt>
                <c:pt idx="269">
                  <c:v>5.7696047999999996E-3</c:v>
                </c:pt>
                <c:pt idx="270">
                  <c:v>6.3556977999999998E-3</c:v>
                </c:pt>
                <c:pt idx="271">
                  <c:v>6.9220727999999999E-3</c:v>
                </c:pt>
                <c:pt idx="272">
                  <c:v>7.3986788E-3</c:v>
                </c:pt>
                <c:pt idx="273">
                  <c:v>7.7665759999999999E-3</c:v>
                </c:pt>
                <c:pt idx="274">
                  <c:v>8.0400341999999989E-3</c:v>
                </c:pt>
                <c:pt idx="275">
                  <c:v>8.2644568000000002E-3</c:v>
                </c:pt>
                <c:pt idx="276">
                  <c:v>8.4839497999999996E-3</c:v>
                </c:pt>
                <c:pt idx="277">
                  <c:v>8.7120046E-3</c:v>
                </c:pt>
                <c:pt idx="278">
                  <c:v>8.9506967999999996E-3</c:v>
                </c:pt>
                <c:pt idx="279">
                  <c:v>9.2085882000000011E-3</c:v>
                </c:pt>
                <c:pt idx="280">
                  <c:v>9.481268000000001E-3</c:v>
                </c:pt>
                <c:pt idx="281">
                  <c:v>9.7760008000000002E-3</c:v>
                </c:pt>
                <c:pt idx="282">
                  <c:v>1.0099792200000001E-2</c:v>
                </c:pt>
                <c:pt idx="283">
                  <c:v>1.04344802E-2</c:v>
                </c:pt>
                <c:pt idx="284">
                  <c:v>1.0750487999999999E-2</c:v>
                </c:pt>
                <c:pt idx="285">
                  <c:v>1.1016422E-2</c:v>
                </c:pt>
                <c:pt idx="286">
                  <c:v>1.1208414000000002E-2</c:v>
                </c:pt>
                <c:pt idx="287">
                  <c:v>1.1328537999999999E-2</c:v>
                </c:pt>
                <c:pt idx="288">
                  <c:v>1.1398329999999998E-2</c:v>
                </c:pt>
                <c:pt idx="289">
                  <c:v>1.1442175999999998E-2</c:v>
                </c:pt>
                <c:pt idx="290">
                  <c:v>1.1477202000000001E-2</c:v>
                </c:pt>
                <c:pt idx="291">
                  <c:v>1.1499774000000001E-2</c:v>
                </c:pt>
                <c:pt idx="292">
                  <c:v>1.1481354000000001E-2</c:v>
                </c:pt>
                <c:pt idx="293">
                  <c:v>1.1395996E-2</c:v>
                </c:pt>
                <c:pt idx="294">
                  <c:v>1.1237214000000001E-2</c:v>
                </c:pt>
                <c:pt idx="295">
                  <c:v>1.1016682E-2</c:v>
                </c:pt>
                <c:pt idx="296">
                  <c:v>1.0778768000000001E-2</c:v>
                </c:pt>
                <c:pt idx="297">
                  <c:v>1.0581068000000001E-2</c:v>
                </c:pt>
                <c:pt idx="298">
                  <c:v>1.0456014E-2</c:v>
                </c:pt>
                <c:pt idx="299">
                  <c:v>1.0404383999999999E-2</c:v>
                </c:pt>
                <c:pt idx="300">
                  <c:v>1.0407498000000001E-2</c:v>
                </c:pt>
                <c:pt idx="301">
                  <c:v>1.0418914E-2</c:v>
                </c:pt>
                <c:pt idx="302">
                  <c:v>1.040672E-2</c:v>
                </c:pt>
                <c:pt idx="303">
                  <c:v>1.0374808000000001E-2</c:v>
                </c:pt>
                <c:pt idx="304">
                  <c:v>1.0328107999999999E-2</c:v>
                </c:pt>
                <c:pt idx="305">
                  <c:v>1.0259873999999999E-2</c:v>
                </c:pt>
                <c:pt idx="306">
                  <c:v>1.0172958400000001E-2</c:v>
                </c:pt>
                <c:pt idx="307">
                  <c:v>1.0061395599999998E-2</c:v>
                </c:pt>
                <c:pt idx="308">
                  <c:v>9.9132497999999993E-3</c:v>
                </c:pt>
                <c:pt idx="309">
                  <c:v>9.7399381999999993E-3</c:v>
                </c:pt>
                <c:pt idx="310">
                  <c:v>9.5635130000000009E-3</c:v>
                </c:pt>
                <c:pt idx="311">
                  <c:v>9.386050600000001E-3</c:v>
                </c:pt>
                <c:pt idx="312">
                  <c:v>9.2070316000000003E-3</c:v>
                </c:pt>
                <c:pt idx="313">
                  <c:v>9.0313853999999995E-3</c:v>
                </c:pt>
                <c:pt idx="314">
                  <c:v>8.8598901999999997E-3</c:v>
                </c:pt>
                <c:pt idx="315">
                  <c:v>8.7114860000000009E-3</c:v>
                </c:pt>
                <c:pt idx="316">
                  <c:v>8.5986259999999998E-3</c:v>
                </c:pt>
                <c:pt idx="317">
                  <c:v>8.5015923999999989E-3</c:v>
                </c:pt>
                <c:pt idx="318">
                  <c:v>8.3985913999999988E-3</c:v>
                </c:pt>
                <c:pt idx="319">
                  <c:v>8.2792453999999994E-3</c:v>
                </c:pt>
                <c:pt idx="320">
                  <c:v>8.135511199999999E-3</c:v>
                </c:pt>
                <c:pt idx="321">
                  <c:v>8.0011171999999995E-3</c:v>
                </c:pt>
                <c:pt idx="322">
                  <c:v>7.9248394000000014E-3</c:v>
                </c:pt>
                <c:pt idx="323">
                  <c:v>7.9191316000000005E-3</c:v>
                </c:pt>
                <c:pt idx="324">
                  <c:v>7.9811395999999993E-3</c:v>
                </c:pt>
                <c:pt idx="325">
                  <c:v>8.0781729999999993E-3</c:v>
                </c:pt>
                <c:pt idx="326">
                  <c:v>8.1425161999999999E-3</c:v>
                </c:pt>
                <c:pt idx="327">
                  <c:v>8.1253925999999997E-3</c:v>
                </c:pt>
                <c:pt idx="328">
                  <c:v>8.0120137999999987E-3</c:v>
                </c:pt>
                <c:pt idx="329">
                  <c:v>7.7940773999999992E-3</c:v>
                </c:pt>
                <c:pt idx="330">
                  <c:v>7.5055712E-3</c:v>
                </c:pt>
                <c:pt idx="331">
                  <c:v>7.2116165999999999E-3</c:v>
                </c:pt>
                <c:pt idx="332">
                  <c:v>6.9552820000000001E-3</c:v>
                </c:pt>
                <c:pt idx="333">
                  <c:v>6.7539504E-3</c:v>
                </c:pt>
                <c:pt idx="334">
                  <c:v>6.6117729999999996E-3</c:v>
                </c:pt>
                <c:pt idx="335">
                  <c:v>6.5105883999999987E-3</c:v>
                </c:pt>
                <c:pt idx="336">
                  <c:v>6.4086251999999995E-3</c:v>
                </c:pt>
                <c:pt idx="337">
                  <c:v>6.2879820000000001E-3</c:v>
                </c:pt>
                <c:pt idx="338">
                  <c:v>6.1574795999999998E-3</c:v>
                </c:pt>
                <c:pt idx="339">
                  <c:v>6.0236043999999994E-3</c:v>
                </c:pt>
                <c:pt idx="340">
                  <c:v>5.895696399999999E-3</c:v>
                </c:pt>
                <c:pt idx="341">
                  <c:v>5.7864687999999997E-3</c:v>
                </c:pt>
                <c:pt idx="342">
                  <c:v>5.6832083999999996E-3</c:v>
                </c:pt>
                <c:pt idx="343">
                  <c:v>5.5664567999999994E-3</c:v>
                </c:pt>
                <c:pt idx="344">
                  <c:v>5.4442568E-3</c:v>
                </c:pt>
                <c:pt idx="345">
                  <c:v>5.3145328000000006E-3</c:v>
                </c:pt>
                <c:pt idx="346">
                  <c:v>5.178063200000001E-3</c:v>
                </c:pt>
                <c:pt idx="347">
                  <c:v>5.0569009999999999E-3</c:v>
                </c:pt>
                <c:pt idx="348">
                  <c:v>4.9500083999999989E-3</c:v>
                </c:pt>
                <c:pt idx="349">
                  <c:v>4.8350730000000005E-3</c:v>
                </c:pt>
                <c:pt idx="350">
                  <c:v>4.7019762000000001E-3</c:v>
                </c:pt>
                <c:pt idx="351">
                  <c:v>4.5304810000000003E-3</c:v>
                </c:pt>
                <c:pt idx="352">
                  <c:v>4.3029449999999999E-3</c:v>
                </c:pt>
                <c:pt idx="353">
                  <c:v>4.0398647999999992E-3</c:v>
                </c:pt>
                <c:pt idx="354">
                  <c:v>3.7713360000000001E-3</c:v>
                </c:pt>
                <c:pt idx="355">
                  <c:v>3.5357572000000006E-3</c:v>
                </c:pt>
                <c:pt idx="356">
                  <c:v>3.3761968000000004E-3</c:v>
                </c:pt>
                <c:pt idx="357">
                  <c:v>3.2991408000000002E-3</c:v>
                </c:pt>
                <c:pt idx="358">
                  <c:v>3.2864277999999996E-3</c:v>
                </c:pt>
                <c:pt idx="359">
                  <c:v>3.3198965999999995E-3</c:v>
                </c:pt>
                <c:pt idx="360">
                  <c:v>3.3676352E-3</c:v>
                </c:pt>
                <c:pt idx="361">
                  <c:v>3.4062929999999999E-3</c:v>
                </c:pt>
                <c:pt idx="362">
                  <c:v>3.4397617999999998E-3</c:v>
                </c:pt>
                <c:pt idx="363">
                  <c:v>3.4721928000000001E-3</c:v>
                </c:pt>
                <c:pt idx="364">
                  <c:v>3.5020294E-3</c:v>
                </c:pt>
                <c:pt idx="365">
                  <c:v>3.5279742000000002E-3</c:v>
                </c:pt>
                <c:pt idx="366">
                  <c:v>3.555735E-3</c:v>
                </c:pt>
                <c:pt idx="367">
                  <c:v>3.5801232000000002E-3</c:v>
                </c:pt>
                <c:pt idx="368">
                  <c:v>3.5879066000000003E-3</c:v>
                </c:pt>
                <c:pt idx="369">
                  <c:v>3.5645562000000005E-3</c:v>
                </c:pt>
                <c:pt idx="370">
                  <c:v>3.4919106000000006E-3</c:v>
                </c:pt>
                <c:pt idx="371">
                  <c:v>3.3432469999999997E-3</c:v>
                </c:pt>
                <c:pt idx="372">
                  <c:v>3.1175272000000002E-3</c:v>
                </c:pt>
                <c:pt idx="373">
                  <c:v>2.8422530000000003E-3</c:v>
                </c:pt>
                <c:pt idx="374">
                  <c:v>2.5633464000000003E-3</c:v>
                </c:pt>
                <c:pt idx="375">
                  <c:v>2.3469668000000001E-3</c:v>
                </c:pt>
                <c:pt idx="376">
                  <c:v>2.2426685999999999E-3</c:v>
                </c:pt>
                <c:pt idx="377">
                  <c:v>2.2546032000000001E-3</c:v>
                </c:pt>
                <c:pt idx="378">
                  <c:v>2.3526744E-3</c:v>
                </c:pt>
                <c:pt idx="379">
                  <c:v>2.4787662000000004E-3</c:v>
                </c:pt>
                <c:pt idx="380">
                  <c:v>2.5563412000000002E-3</c:v>
                </c:pt>
                <c:pt idx="381">
                  <c:v>2.5436282000000001E-3</c:v>
                </c:pt>
                <c:pt idx="382">
                  <c:v>2.4442596E-3</c:v>
                </c:pt>
                <c:pt idx="383">
                  <c:v>2.2867747999999999E-3</c:v>
                </c:pt>
                <c:pt idx="384">
                  <c:v>2.1261764000000002E-3</c:v>
                </c:pt>
                <c:pt idx="385">
                  <c:v>2.013576E-3</c:v>
                </c:pt>
                <c:pt idx="386">
                  <c:v>1.9531248000000001E-3</c:v>
                </c:pt>
                <c:pt idx="387">
                  <c:v>1.9264016000000001E-3</c:v>
                </c:pt>
                <c:pt idx="388">
                  <c:v>1.916802E-3</c:v>
                </c:pt>
                <c:pt idx="389">
                  <c:v>1.887225E-3</c:v>
                </c:pt>
                <c:pt idx="390">
                  <c:v>1.8197684E-3</c:v>
                </c:pt>
                <c:pt idx="391">
                  <c:v>1.7307776E-3</c:v>
                </c:pt>
                <c:pt idx="392">
                  <c:v>1.6365980000000002E-3</c:v>
                </c:pt>
                <c:pt idx="393">
                  <c:v>1.5434562E-3</c:v>
                </c:pt>
                <c:pt idx="394">
                  <c:v>1.4619894E-3</c:v>
                </c:pt>
                <c:pt idx="395">
                  <c:v>1.3921979999999999E-3</c:v>
                </c:pt>
                <c:pt idx="396">
                  <c:v>1.3356383999999998E-3</c:v>
                </c:pt>
                <c:pt idx="397">
                  <c:v>1.3016508E-3</c:v>
                </c:pt>
                <c:pt idx="398">
                  <c:v>1.2969806000000001E-3</c:v>
                </c:pt>
                <c:pt idx="399">
                  <c:v>1.3192932000000001E-3</c:v>
                </c:pt>
                <c:pt idx="400">
                  <c:v>1.3429030000000001E-3</c:v>
                </c:pt>
                <c:pt idx="401">
                  <c:v>1.3519835999999999E-3</c:v>
                </c:pt>
                <c:pt idx="402">
                  <c:v>1.357432E-3</c:v>
                </c:pt>
                <c:pt idx="403">
                  <c:v>1.3670316000000001E-3</c:v>
                </c:pt>
                <c:pt idx="404">
                  <c:v>1.3789662E-3</c:v>
                </c:pt>
                <c:pt idx="405">
                  <c:v>1.4064676E-3</c:v>
                </c:pt>
                <c:pt idx="406">
                  <c:v>1.4386392000000001E-3</c:v>
                </c:pt>
                <c:pt idx="407">
                  <c:v>1.4363042000000001E-3</c:v>
                </c:pt>
                <c:pt idx="408">
                  <c:v>1.3885657999999999E-3</c:v>
                </c:pt>
                <c:pt idx="409">
                  <c:v>1.3065801999999997E-3</c:v>
                </c:pt>
                <c:pt idx="410">
                  <c:v>1.20072542E-3</c:v>
                </c:pt>
                <c:pt idx="411">
                  <c:v>1.0914978200000001E-3</c:v>
                </c:pt>
                <c:pt idx="412">
                  <c:v>9.9835587999999999E-4</c:v>
                </c:pt>
                <c:pt idx="413">
                  <c:v>9.0858688000000003E-4</c:v>
                </c:pt>
                <c:pt idx="414">
                  <c:v>8.1907736000000017E-4</c:v>
                </c:pt>
                <c:pt idx="415">
                  <c:v>7.4669136000000014E-4</c:v>
                </c:pt>
                <c:pt idx="416">
                  <c:v>6.8727776000000003E-4</c:v>
                </c:pt>
                <c:pt idx="417">
                  <c:v>6.3979877999999994E-4</c:v>
                </c:pt>
                <c:pt idx="418">
                  <c:v>6.0684887999999995E-4</c:v>
                </c:pt>
                <c:pt idx="419">
                  <c:v>5.7960683999999988E-4</c:v>
                </c:pt>
                <c:pt idx="420">
                  <c:v>5.5262425999999987E-4</c:v>
                </c:pt>
                <c:pt idx="421">
                  <c:v>5.4068965999999998E-4</c:v>
                </c:pt>
                <c:pt idx="422">
                  <c:v>5.4613808000000005E-4</c:v>
                </c:pt>
                <c:pt idx="423">
                  <c:v>5.7000729999999997E-4</c:v>
                </c:pt>
                <c:pt idx="424">
                  <c:v>6.0814615999999996E-4</c:v>
                </c:pt>
                <c:pt idx="425">
                  <c:v>6.4784170000000004E-4</c:v>
                </c:pt>
                <c:pt idx="426">
                  <c:v>6.8831557999999996E-4</c:v>
                </c:pt>
                <c:pt idx="427">
                  <c:v>7.3968628E-4</c:v>
                </c:pt>
                <c:pt idx="428">
                  <c:v>8.1051556000000008E-4</c:v>
                </c:pt>
                <c:pt idx="429">
                  <c:v>9.0339785999999994E-4</c:v>
                </c:pt>
                <c:pt idx="430">
                  <c:v>9.9809647999999978E-4</c:v>
                </c:pt>
                <c:pt idx="431">
                  <c:v>1.0590667999999998E-3</c:v>
                </c:pt>
                <c:pt idx="432">
                  <c:v>1.06866638E-3</c:v>
                </c:pt>
                <c:pt idx="433">
                  <c:v>1.0287114E-3</c:v>
                </c:pt>
                <c:pt idx="434">
                  <c:v>9.5554713999999993E-4</c:v>
                </c:pt>
                <c:pt idx="435">
                  <c:v>8.8964723999999994E-4</c:v>
                </c:pt>
                <c:pt idx="436">
                  <c:v>8.5981068000000002E-4</c:v>
                </c:pt>
                <c:pt idx="437">
                  <c:v>8.546217199999999E-4</c:v>
                </c:pt>
                <c:pt idx="438">
                  <c:v>8.5591896000000007E-4</c:v>
                </c:pt>
                <c:pt idx="439">
                  <c:v>8.4450324000000005E-4</c:v>
                </c:pt>
                <c:pt idx="440">
                  <c:v>7.85868E-4</c:v>
                </c:pt>
                <c:pt idx="441">
                  <c:v>6.7741873999999991E-4</c:v>
                </c:pt>
                <c:pt idx="442">
                  <c:v>5.5418092000000005E-4</c:v>
                </c:pt>
                <c:pt idx="443">
                  <c:v>4.4287774000000002E-4</c:v>
                </c:pt>
                <c:pt idx="444">
                  <c:v>3.6919451999999997E-4</c:v>
                </c:pt>
                <c:pt idx="445">
                  <c:v>3.6504335999999998E-4</c:v>
                </c:pt>
                <c:pt idx="446">
                  <c:v>4.1537628000000004E-4</c:v>
                </c:pt>
                <c:pt idx="447">
                  <c:v>4.6000134000000003E-4</c:v>
                </c:pt>
                <c:pt idx="448">
                  <c:v>4.5792574E-4</c:v>
                </c:pt>
                <c:pt idx="449">
                  <c:v>3.8839366800000005E-4</c:v>
                </c:pt>
                <c:pt idx="450">
                  <c:v>2.5555628800000003E-4</c:v>
                </c:pt>
                <c:pt idx="451">
                  <c:v>1.1156263600000001E-4</c:v>
                </c:pt>
                <c:pt idx="452">
                  <c:v>2.0496392000000001E-5</c:v>
                </c:pt>
                <c:pt idx="453">
                  <c:v>-6.2267479999999997E-6</c:v>
                </c:pt>
                <c:pt idx="454">
                  <c:v>1.4529083999999996E-5</c:v>
                </c:pt>
                <c:pt idx="455">
                  <c:v>6.6937563999999996E-5</c:v>
                </c:pt>
                <c:pt idx="456">
                  <c:v>1.1908661599999998E-4</c:v>
                </c:pt>
                <c:pt idx="457">
                  <c:v>1.6007940000000001E-4</c:v>
                </c:pt>
                <c:pt idx="458">
                  <c:v>2.1430404000000002E-4</c:v>
                </c:pt>
                <c:pt idx="459">
                  <c:v>2.9421404000000006E-4</c:v>
                </c:pt>
                <c:pt idx="460">
                  <c:v>3.8995036000000004E-4</c:v>
                </c:pt>
                <c:pt idx="461">
                  <c:v>4.8957839999999998E-4</c:v>
                </c:pt>
                <c:pt idx="462">
                  <c:v>5.7571514000000006E-4</c:v>
                </c:pt>
                <c:pt idx="463">
                  <c:v>6.3642598000000002E-4</c:v>
                </c:pt>
                <c:pt idx="464">
                  <c:v>6.7534318000000006E-4</c:v>
                </c:pt>
                <c:pt idx="465">
                  <c:v>6.9091006000000007E-4</c:v>
                </c:pt>
                <c:pt idx="466">
                  <c:v>6.8935335999999994E-4</c:v>
                </c:pt>
                <c:pt idx="467">
                  <c:v>6.7638096000000004E-4</c:v>
                </c:pt>
                <c:pt idx="468">
                  <c:v>6.5692235999999997E-4</c:v>
                </c:pt>
                <c:pt idx="469">
                  <c:v>6.5354954000000002E-4</c:v>
                </c:pt>
                <c:pt idx="470">
                  <c:v>6.8442386000000001E-4</c:v>
                </c:pt>
                <c:pt idx="471">
                  <c:v>7.4669138000000006E-4</c:v>
                </c:pt>
                <c:pt idx="472">
                  <c:v>8.3179024000000002E-4</c:v>
                </c:pt>
                <c:pt idx="473">
                  <c:v>9.1221901999999995E-4</c:v>
                </c:pt>
                <c:pt idx="474">
                  <c:v>9.4594725999999998E-4</c:v>
                </c:pt>
                <c:pt idx="475">
                  <c:v>9.2778589999999996E-4</c:v>
                </c:pt>
                <c:pt idx="476">
                  <c:v>8.6214555999999996E-4</c:v>
                </c:pt>
                <c:pt idx="477">
                  <c:v>7.5862589999999995E-4</c:v>
                </c:pt>
                <c:pt idx="478">
                  <c:v>6.5147396000000003E-4</c:v>
                </c:pt>
                <c:pt idx="479">
                  <c:v>5.7441790000000001E-4</c:v>
                </c:pt>
                <c:pt idx="480">
                  <c:v>5.2123106000000002E-4</c:v>
                </c:pt>
                <c:pt idx="481">
                  <c:v>4.8776226000000003E-4</c:v>
                </c:pt>
                <c:pt idx="482">
                  <c:v>4.7089813999999996E-4</c:v>
                </c:pt>
                <c:pt idx="483">
                  <c:v>4.4469390000000006E-4</c:v>
                </c:pt>
                <c:pt idx="484">
                  <c:v>3.8735587999999999E-4</c:v>
                </c:pt>
                <c:pt idx="485">
                  <c:v>3.0588920000000001E-4</c:v>
                </c:pt>
                <c:pt idx="486">
                  <c:v>2.1119068400000002E-4</c:v>
                </c:pt>
                <c:pt idx="487">
                  <c:v>1.21421664E-4</c:v>
                </c:pt>
                <c:pt idx="488">
                  <c:v>7.5239923999999997E-5</c:v>
                </c:pt>
                <c:pt idx="489">
                  <c:v>8.0947783999999994E-5</c:v>
                </c:pt>
                <c:pt idx="490">
                  <c:v>1.0611424399999999E-4</c:v>
                </c:pt>
                <c:pt idx="491">
                  <c:v>1.2531339599999999E-4</c:v>
                </c:pt>
                <c:pt idx="492">
                  <c:v>1.11303204E-4</c:v>
                </c:pt>
                <c:pt idx="493">
                  <c:v>5.2927403999999988E-5</c:v>
                </c:pt>
                <c:pt idx="494">
                  <c:v>-1.0637356000000009E-5</c:v>
                </c:pt>
                <c:pt idx="495">
                  <c:v>-3.3468783999999997E-5</c:v>
                </c:pt>
                <c:pt idx="496">
                  <c:v>-5.1889599999999936E-6</c:v>
                </c:pt>
                <c:pt idx="497">
                  <c:v>6.5899791999999993E-5</c:v>
                </c:pt>
                <c:pt idx="498">
                  <c:v>1.2920509199999998E-4</c:v>
                </c:pt>
                <c:pt idx="499">
                  <c:v>1.2375669200000001E-4</c:v>
                </c:pt>
                <c:pt idx="500">
                  <c:v>4.0473879999999991E-5</c:v>
                </c:pt>
                <c:pt idx="501">
                  <c:v>-8.3542259999999999E-5</c:v>
                </c:pt>
                <c:pt idx="502">
                  <c:v>-1.8861870000000001E-4</c:v>
                </c:pt>
                <c:pt idx="503">
                  <c:v>-2.1482294400000001E-4</c:v>
                </c:pt>
                <c:pt idx="504">
                  <c:v>-1.4555034400000002E-4</c:v>
                </c:pt>
                <c:pt idx="505">
                  <c:v>-2.2312544000000001E-5</c:v>
                </c:pt>
                <c:pt idx="506">
                  <c:v>8.9509556000000001E-5</c:v>
                </c:pt>
                <c:pt idx="507">
                  <c:v>1.3413461200000002E-4</c:v>
                </c:pt>
                <c:pt idx="508">
                  <c:v>9.4439076000000003E-5</c:v>
                </c:pt>
                <c:pt idx="509">
                  <c:v>-3.1133640000000072E-6</c:v>
                </c:pt>
                <c:pt idx="510">
                  <c:v>-9.5736304000000011E-5</c:v>
                </c:pt>
                <c:pt idx="511">
                  <c:v>-1.2349724800000001E-4</c:v>
                </c:pt>
                <c:pt idx="512">
                  <c:v>-6.9272624000000011E-5</c:v>
                </c:pt>
                <c:pt idx="513">
                  <c:v>4.7219515999999994E-5</c:v>
                </c:pt>
                <c:pt idx="514">
                  <c:v>1.8213247599999999E-4</c:v>
                </c:pt>
                <c:pt idx="515">
                  <c:v>2.8253885599999998E-4</c:v>
                </c:pt>
                <c:pt idx="516">
                  <c:v>3.1315371999999998E-4</c:v>
                </c:pt>
                <c:pt idx="517">
                  <c:v>2.7138260000000001E-4</c:v>
                </c:pt>
                <c:pt idx="518">
                  <c:v>1.7331125999999999E-4</c:v>
                </c:pt>
                <c:pt idx="519">
                  <c:v>4.8516779999999981E-5</c:v>
                </c:pt>
                <c:pt idx="520">
                  <c:v>-6.5640339999999998E-5</c:v>
                </c:pt>
                <c:pt idx="521">
                  <c:v>-1.5047984E-4</c:v>
                </c:pt>
                <c:pt idx="522">
                  <c:v>-2.1274736000000003E-4</c:v>
                </c:pt>
                <c:pt idx="523">
                  <c:v>-2.6671254000000001E-4</c:v>
                </c:pt>
                <c:pt idx="524">
                  <c:v>-3.2534779999999998E-4</c:v>
                </c:pt>
                <c:pt idx="525">
                  <c:v>-3.9591766000000004E-4</c:v>
                </c:pt>
                <c:pt idx="526">
                  <c:v>-4.5195842000000003E-4</c:v>
                </c:pt>
                <c:pt idx="527">
                  <c:v>-4.5325566000000003E-4</c:v>
                </c:pt>
                <c:pt idx="528">
                  <c:v>-3.9124759200000002E-4</c:v>
                </c:pt>
                <c:pt idx="529">
                  <c:v>-2.9136010799999995E-4</c:v>
                </c:pt>
                <c:pt idx="530">
                  <c:v>-1.8991593200000002E-4</c:v>
                </c:pt>
                <c:pt idx="531">
                  <c:v>-1.3024289200000002E-4</c:v>
                </c:pt>
                <c:pt idx="532">
                  <c:v>-1.2816731199999999E-4</c:v>
                </c:pt>
                <c:pt idx="533">
                  <c:v>-1.5359321999999998E-4</c:v>
                </c:pt>
                <c:pt idx="534">
                  <c:v>-1.72532924E-4</c:v>
                </c:pt>
                <c:pt idx="535">
                  <c:v>-1.7590573999999999E-4</c:v>
                </c:pt>
                <c:pt idx="536">
                  <c:v>-1.7875968000000001E-4</c:v>
                </c:pt>
                <c:pt idx="537">
                  <c:v>-2.1586074000000001E-4</c:v>
                </c:pt>
                <c:pt idx="538">
                  <c:v>-3.1626711999999997E-4</c:v>
                </c:pt>
                <c:pt idx="539">
                  <c:v>-4.6233633999999993E-4</c:v>
                </c:pt>
                <c:pt idx="540">
                  <c:v>-6.0088158000000001E-4</c:v>
                </c:pt>
                <c:pt idx="541">
                  <c:v>-6.7482426000000002E-4</c:v>
                </c:pt>
                <c:pt idx="542">
                  <c:v>-6.4784165999999988E-4</c:v>
                </c:pt>
                <c:pt idx="543">
                  <c:v>-5.2019323599999999E-4</c:v>
                </c:pt>
                <c:pt idx="544">
                  <c:v>-3.3027729600000003E-4</c:v>
                </c:pt>
                <c:pt idx="545">
                  <c:v>-1.4788535599999998E-4</c:v>
                </c:pt>
                <c:pt idx="546">
                  <c:v>-1.9458587999999994E-5</c:v>
                </c:pt>
                <c:pt idx="547">
                  <c:v>3.3209348000000005E-5</c:v>
                </c:pt>
                <c:pt idx="548">
                  <c:v>1.0118483999999999E-5</c:v>
                </c:pt>
                <c:pt idx="549">
                  <c:v>-4.6960076000000006E-5</c:v>
                </c:pt>
                <c:pt idx="550">
                  <c:v>-8.3282792000000013E-5</c:v>
                </c:pt>
                <c:pt idx="551">
                  <c:v>-7.7574936000000014E-5</c:v>
                </c:pt>
                <c:pt idx="552">
                  <c:v>-1.9458592000000005E-5</c:v>
                </c:pt>
                <c:pt idx="553">
                  <c:v>8.8212328000000006E-5</c:v>
                </c:pt>
                <c:pt idx="554">
                  <c:v>2.0366668800000004E-4</c:v>
                </c:pt>
                <c:pt idx="555">
                  <c:v>3.0874312400000004E-4</c:v>
                </c:pt>
                <c:pt idx="556">
                  <c:v>3.9513931999999999E-4</c:v>
                </c:pt>
                <c:pt idx="557">
                  <c:v>4.4832618000000002E-4</c:v>
                </c:pt>
                <c:pt idx="558">
                  <c:v>4.7530875999999997E-4</c:v>
                </c:pt>
                <c:pt idx="559">
                  <c:v>4.8880006000000004E-4</c:v>
                </c:pt>
                <c:pt idx="560">
                  <c:v>4.8776228E-4</c:v>
                </c:pt>
                <c:pt idx="561">
                  <c:v>4.8646504E-4</c:v>
                </c:pt>
                <c:pt idx="562">
                  <c:v>5.0410750000000001E-4</c:v>
                </c:pt>
                <c:pt idx="563">
                  <c:v>5.380952E-4</c:v>
                </c:pt>
                <c:pt idx="564">
                  <c:v>5.8064466000000003E-4</c:v>
                </c:pt>
                <c:pt idx="565">
                  <c:v>5.9776822000000003E-4</c:v>
                </c:pt>
                <c:pt idx="566">
                  <c:v>5.5651598000000004E-4</c:v>
                </c:pt>
                <c:pt idx="567">
                  <c:v>4.5455290800000011E-4</c:v>
                </c:pt>
                <c:pt idx="568">
                  <c:v>3.1393208400000005E-4</c:v>
                </c:pt>
                <c:pt idx="569">
                  <c:v>1.7305182E-4</c:v>
                </c:pt>
                <c:pt idx="570">
                  <c:v>8.380170800000001E-5</c:v>
                </c:pt>
                <c:pt idx="571">
                  <c:v>6.1229727999999997E-5</c:v>
                </c:pt>
                <c:pt idx="572">
                  <c:v>9.0547359999999997E-5</c:v>
                </c:pt>
                <c:pt idx="573">
                  <c:v>1.54112124E-4</c:v>
                </c:pt>
                <c:pt idx="574">
                  <c:v>2.23903628E-4</c:v>
                </c:pt>
                <c:pt idx="575">
                  <c:v>2.7553377999999998E-4</c:v>
                </c:pt>
                <c:pt idx="576">
                  <c:v>3.0588920000000001E-4</c:v>
                </c:pt>
                <c:pt idx="577">
                  <c:v>3.0225692E-4</c:v>
                </c:pt>
                <c:pt idx="578">
                  <c:v>2.4829173199999999E-4</c:v>
                </c:pt>
                <c:pt idx="579">
                  <c:v>1.4866371199999997E-4</c:v>
                </c:pt>
                <c:pt idx="580">
                  <c:v>1.1156272E-5</c:v>
                </c:pt>
                <c:pt idx="581">
                  <c:v>-1.5125818799999999E-4</c:v>
                </c:pt>
                <c:pt idx="582">
                  <c:v>-3.0251636800000001E-4</c:v>
                </c:pt>
                <c:pt idx="583">
                  <c:v>-4.0914949999999999E-4</c:v>
                </c:pt>
                <c:pt idx="584">
                  <c:v>-4.5740684E-4</c:v>
                </c:pt>
                <c:pt idx="585">
                  <c:v>-4.4054271999999993E-4</c:v>
                </c:pt>
                <c:pt idx="586">
                  <c:v>-3.62708312E-4</c:v>
                </c:pt>
                <c:pt idx="587">
                  <c:v>-2.3817327600000001E-4</c:v>
                </c:pt>
                <c:pt idx="588">
                  <c:v>-7.3683236000000012E-5</c:v>
                </c:pt>
                <c:pt idx="589">
                  <c:v>1.14935464E-4</c:v>
                </c:pt>
                <c:pt idx="590">
                  <c:v>2.9706796399999998E-4</c:v>
                </c:pt>
                <c:pt idx="591">
                  <c:v>4.5325565599999994E-4</c:v>
                </c:pt>
                <c:pt idx="592">
                  <c:v>5.6092658000000007E-4</c:v>
                </c:pt>
                <c:pt idx="593">
                  <c:v>5.9309814E-4</c:v>
                </c:pt>
                <c:pt idx="594">
                  <c:v>5.6378052000000004E-4</c:v>
                </c:pt>
                <c:pt idx="595">
                  <c:v>5.0955588000000003E-4</c:v>
                </c:pt>
                <c:pt idx="596">
                  <c:v>4.4391553999999992E-4</c:v>
                </c:pt>
                <c:pt idx="597">
                  <c:v>3.9591766000000004E-4</c:v>
                </c:pt>
              </c:numCache>
            </c:numRef>
          </c:val>
          <c:smooth val="0"/>
        </c:ser>
        <c:ser>
          <c:idx val="42"/>
          <c:order val="41"/>
          <c:marker>
            <c:symbol val="none"/>
          </c:marker>
          <c:val>
            <c:numRef>
              <c:f>Sheet1!$EU$2:$EU$599</c:f>
              <c:numCache>
                <c:formatCode>0.00E+00</c:formatCode>
                <c:ptCount val="598"/>
                <c:pt idx="0">
                  <c:v>5.4094910000000002E-4</c:v>
                </c:pt>
                <c:pt idx="1">
                  <c:v>7.2256269999999997E-4</c:v>
                </c:pt>
                <c:pt idx="2">
                  <c:v>8.7797203999999992E-4</c:v>
                </c:pt>
                <c:pt idx="3">
                  <c:v>9.8694021999999994E-4</c:v>
                </c:pt>
                <c:pt idx="4">
                  <c:v>1.03908926E-3</c:v>
                </c:pt>
                <c:pt idx="5">
                  <c:v>1.02819244E-3</c:v>
                </c:pt>
                <c:pt idx="6">
                  <c:v>9.6722210000000004E-4</c:v>
                </c:pt>
                <c:pt idx="7">
                  <c:v>8.9068500000000011E-4</c:v>
                </c:pt>
                <c:pt idx="8">
                  <c:v>8.3671979999999993E-4</c:v>
                </c:pt>
                <c:pt idx="9">
                  <c:v>8.3230919999999989E-4</c:v>
                </c:pt>
                <c:pt idx="10">
                  <c:v>8.8809054000000003E-4</c:v>
                </c:pt>
                <c:pt idx="11">
                  <c:v>9.9628027999999996E-4</c:v>
                </c:pt>
                <c:pt idx="12">
                  <c:v>1.13378778E-3</c:v>
                </c:pt>
                <c:pt idx="13">
                  <c:v>1.2731113799999999E-3</c:v>
                </c:pt>
                <c:pt idx="14">
                  <c:v>1.3872684E-3</c:v>
                </c:pt>
                <c:pt idx="15">
                  <c:v>1.4547248E-3</c:v>
                </c:pt>
                <c:pt idx="16">
                  <c:v>1.4713295999999999E-3</c:v>
                </c:pt>
                <c:pt idx="17">
                  <c:v>1.4464225999999999E-3</c:v>
                </c:pt>
                <c:pt idx="18">
                  <c:v>1.402057E-3</c:v>
                </c:pt>
                <c:pt idx="19">
                  <c:v>1.357951E-3</c:v>
                </c:pt>
                <c:pt idx="20">
                  <c:v>1.3288928E-3</c:v>
                </c:pt>
                <c:pt idx="21">
                  <c:v>1.3078774000000002E-3</c:v>
                </c:pt>
                <c:pt idx="22">
                  <c:v>1.2668846E-3</c:v>
                </c:pt>
                <c:pt idx="23">
                  <c:v>1.1758183200000002E-3</c:v>
                </c:pt>
                <c:pt idx="24">
                  <c:v>1.0266356600000001E-3</c:v>
                </c:pt>
                <c:pt idx="25">
                  <c:v>8.3568202000000005E-4</c:v>
                </c:pt>
                <c:pt idx="26">
                  <c:v>6.4628503999999997E-4</c:v>
                </c:pt>
                <c:pt idx="27">
                  <c:v>5.0799920000000004E-4</c:v>
                </c:pt>
                <c:pt idx="28">
                  <c:v>4.4002381999999997E-4</c:v>
                </c:pt>
                <c:pt idx="29">
                  <c:v>4.3224038000000002E-4</c:v>
                </c:pt>
                <c:pt idx="30">
                  <c:v>4.6052022E-4</c:v>
                </c:pt>
                <c:pt idx="31">
                  <c:v>4.9295121999999992E-4</c:v>
                </c:pt>
                <c:pt idx="32">
                  <c:v>5.0592362000000004E-4</c:v>
                </c:pt>
                <c:pt idx="33">
                  <c:v>5.0981533999999999E-4</c:v>
                </c:pt>
                <c:pt idx="34">
                  <c:v>5.2512276000000004E-4</c:v>
                </c:pt>
                <c:pt idx="35">
                  <c:v>5.5469982000000005E-4</c:v>
                </c:pt>
                <c:pt idx="36">
                  <c:v>5.8713082000000003E-4</c:v>
                </c:pt>
                <c:pt idx="37">
                  <c:v>6.086650000000001E-4</c:v>
                </c:pt>
                <c:pt idx="38">
                  <c:v>5.9906542000000003E-4</c:v>
                </c:pt>
                <c:pt idx="39">
                  <c:v>5.5444035999999998E-4</c:v>
                </c:pt>
                <c:pt idx="40">
                  <c:v>4.9943739999999996E-4</c:v>
                </c:pt>
                <c:pt idx="41">
                  <c:v>4.6648752E-4</c:v>
                </c:pt>
                <c:pt idx="42">
                  <c:v>4.7349262000000007E-4</c:v>
                </c:pt>
                <c:pt idx="43">
                  <c:v>5.1915548000000002E-4</c:v>
                </c:pt>
                <c:pt idx="44">
                  <c:v>5.8427694000000004E-4</c:v>
                </c:pt>
                <c:pt idx="45">
                  <c:v>6.3953936000000003E-4</c:v>
                </c:pt>
                <c:pt idx="46">
                  <c:v>6.636680200000001E-4</c:v>
                </c:pt>
                <c:pt idx="47">
                  <c:v>6.6133299999999995E-4</c:v>
                </c:pt>
                <c:pt idx="48">
                  <c:v>6.5510624000000004E-4</c:v>
                </c:pt>
                <c:pt idx="49">
                  <c:v>6.6081409999999995E-4</c:v>
                </c:pt>
                <c:pt idx="50">
                  <c:v>6.8701834000000001E-4</c:v>
                </c:pt>
                <c:pt idx="51">
                  <c:v>7.2749222000000004E-4</c:v>
                </c:pt>
                <c:pt idx="52">
                  <c:v>7.490264000000001E-4</c:v>
                </c:pt>
                <c:pt idx="53">
                  <c:v>7.3371896000000002E-4</c:v>
                </c:pt>
                <c:pt idx="54">
                  <c:v>6.9402340000000002E-4</c:v>
                </c:pt>
                <c:pt idx="55">
                  <c:v>6.5225228000000005E-4</c:v>
                </c:pt>
                <c:pt idx="56">
                  <c:v>6.3486925999999997E-4</c:v>
                </c:pt>
                <c:pt idx="57">
                  <c:v>6.6470577999999995E-4</c:v>
                </c:pt>
                <c:pt idx="58">
                  <c:v>7.2593552000000002E-4</c:v>
                </c:pt>
                <c:pt idx="59">
                  <c:v>7.8950028000000002E-4</c:v>
                </c:pt>
                <c:pt idx="60">
                  <c:v>8.3853593999999999E-4</c:v>
                </c:pt>
                <c:pt idx="61">
                  <c:v>8.7875037999999986E-4</c:v>
                </c:pt>
                <c:pt idx="62">
                  <c:v>9.1870546000000013E-4</c:v>
                </c:pt>
                <c:pt idx="63">
                  <c:v>9.5502818000000006E-4</c:v>
                </c:pt>
                <c:pt idx="64">
                  <c:v>9.7474623999999998E-4</c:v>
                </c:pt>
                <c:pt idx="65">
                  <c:v>9.5891991999999993E-4</c:v>
                </c:pt>
                <c:pt idx="66">
                  <c:v>9.0028468E-4</c:v>
                </c:pt>
                <c:pt idx="67">
                  <c:v>8.2400688000000002E-4</c:v>
                </c:pt>
                <c:pt idx="68">
                  <c:v>7.7652790000000004E-4</c:v>
                </c:pt>
                <c:pt idx="69">
                  <c:v>7.866464599999999E-4</c:v>
                </c:pt>
                <c:pt idx="70">
                  <c:v>8.621458800000001E-4</c:v>
                </c:pt>
                <c:pt idx="71">
                  <c:v>9.7293021999999999E-4</c:v>
                </c:pt>
                <c:pt idx="72">
                  <c:v>1.08034162E-3</c:v>
                </c:pt>
                <c:pt idx="73">
                  <c:v>1.1623272E-3</c:v>
                </c:pt>
                <c:pt idx="74">
                  <c:v>1.2118816000000001E-3</c:v>
                </c:pt>
                <c:pt idx="75">
                  <c:v>1.2339346000000001E-3</c:v>
                </c:pt>
                <c:pt idx="76">
                  <c:v>1.2336752000000001E-3</c:v>
                </c:pt>
                <c:pt idx="77">
                  <c:v>1.1926823999999999E-3</c:v>
                </c:pt>
                <c:pt idx="78">
                  <c:v>1.0992810999999999E-3</c:v>
                </c:pt>
                <c:pt idx="79">
                  <c:v>9.6047649999999999E-4</c:v>
                </c:pt>
                <c:pt idx="80">
                  <c:v>7.8586801999999992E-4</c:v>
                </c:pt>
                <c:pt idx="81">
                  <c:v>5.9854646000000004E-4</c:v>
                </c:pt>
                <c:pt idx="82">
                  <c:v>4.226407999999999E-4</c:v>
                </c:pt>
                <c:pt idx="83">
                  <c:v>2.62042484E-4</c:v>
                </c:pt>
                <c:pt idx="84">
                  <c:v>1.1908662399999999E-4</c:v>
                </c:pt>
                <c:pt idx="85">
                  <c:v>7.5239839999999956E-6</c:v>
                </c:pt>
                <c:pt idx="86">
                  <c:v>-5.4484080000000008E-5</c:v>
                </c:pt>
                <c:pt idx="87">
                  <c:v>-3.6841619999999991E-5</c:v>
                </c:pt>
                <c:pt idx="88">
                  <c:v>6.9532056000000004E-5</c:v>
                </c:pt>
                <c:pt idx="89">
                  <c:v>2.3454099600000002E-4</c:v>
                </c:pt>
                <c:pt idx="90">
                  <c:v>3.94101516E-4</c:v>
                </c:pt>
                <c:pt idx="91">
                  <c:v>4.9061618000000007E-4</c:v>
                </c:pt>
                <c:pt idx="92">
                  <c:v>5.0177244000000002E-4</c:v>
                </c:pt>
                <c:pt idx="93">
                  <c:v>4.5040173999999998E-4</c:v>
                </c:pt>
                <c:pt idx="94">
                  <c:v>3.8294525999999998E-4</c:v>
                </c:pt>
                <c:pt idx="95">
                  <c:v>3.4480640000000005E-4</c:v>
                </c:pt>
                <c:pt idx="96">
                  <c:v>3.4869812E-4</c:v>
                </c:pt>
                <c:pt idx="97">
                  <c:v>3.7230790000000003E-4</c:v>
                </c:pt>
                <c:pt idx="98">
                  <c:v>3.9046926E-4</c:v>
                </c:pt>
                <c:pt idx="99">
                  <c:v>3.9072870000000004E-4</c:v>
                </c:pt>
                <c:pt idx="100">
                  <c:v>3.857992E-4</c:v>
                </c:pt>
                <c:pt idx="101">
                  <c:v>4.1667349999999995E-4</c:v>
                </c:pt>
                <c:pt idx="102">
                  <c:v>5.0670195999999999E-4</c:v>
                </c:pt>
                <c:pt idx="103">
                  <c:v>6.4161483999999999E-4</c:v>
                </c:pt>
                <c:pt idx="104">
                  <c:v>7.9313240000000002E-4</c:v>
                </c:pt>
                <c:pt idx="105">
                  <c:v>9.2882376000000006E-4</c:v>
                </c:pt>
                <c:pt idx="106">
                  <c:v>1.0147010999999998E-3</c:v>
                </c:pt>
                <c:pt idx="107">
                  <c:v>1.0533588E-3</c:v>
                </c:pt>
                <c:pt idx="108">
                  <c:v>1.0704823999999999E-3</c:v>
                </c:pt>
                <c:pt idx="109">
                  <c:v>1.0894221999999999E-3</c:v>
                </c:pt>
                <c:pt idx="110">
                  <c:v>1.1317121999999998E-3</c:v>
                </c:pt>
                <c:pt idx="111">
                  <c:v>1.1942392E-3</c:v>
                </c:pt>
                <c:pt idx="112">
                  <c:v>1.2507990000000001E-3</c:v>
                </c:pt>
                <c:pt idx="113">
                  <c:v>1.2847868000000001E-3</c:v>
                </c:pt>
                <c:pt idx="114">
                  <c:v>1.2941270000000002E-3</c:v>
                </c:pt>
                <c:pt idx="115">
                  <c:v>1.27389E-3</c:v>
                </c:pt>
                <c:pt idx="116">
                  <c:v>1.2318594E-3</c:v>
                </c:pt>
                <c:pt idx="117">
                  <c:v>1.1677756E-3</c:v>
                </c:pt>
                <c:pt idx="118">
                  <c:v>1.0655530199999998E-3</c:v>
                </c:pt>
                <c:pt idx="119">
                  <c:v>9.2363487999999984E-4</c:v>
                </c:pt>
                <c:pt idx="120">
                  <c:v>7.6277714000000006E-4</c:v>
                </c:pt>
                <c:pt idx="121">
                  <c:v>6.115189E-4</c:v>
                </c:pt>
                <c:pt idx="122">
                  <c:v>5.0229133999999992E-4</c:v>
                </c:pt>
                <c:pt idx="123">
                  <c:v>4.5533125999999995E-4</c:v>
                </c:pt>
                <c:pt idx="124">
                  <c:v>4.6285523999999993E-4</c:v>
                </c:pt>
                <c:pt idx="125">
                  <c:v>5.0203188000000007E-4</c:v>
                </c:pt>
                <c:pt idx="126">
                  <c:v>5.4250578000000012E-4</c:v>
                </c:pt>
                <c:pt idx="127">
                  <c:v>5.5703488000000015E-4</c:v>
                </c:pt>
                <c:pt idx="128">
                  <c:v>5.3031173999999997E-4</c:v>
                </c:pt>
                <c:pt idx="129">
                  <c:v>4.4910452000000001E-4</c:v>
                </c:pt>
                <c:pt idx="130">
                  <c:v>3.1471045999999995E-4</c:v>
                </c:pt>
                <c:pt idx="131">
                  <c:v>1.6371172E-4</c:v>
                </c:pt>
                <c:pt idx="132">
                  <c:v>4.2030595999999993E-5</c:v>
                </c:pt>
                <c:pt idx="133">
                  <c:v>-1.7383004000000004E-5</c:v>
                </c:pt>
                <c:pt idx="134">
                  <c:v>8.5617959999999973E-6</c:v>
                </c:pt>
                <c:pt idx="135">
                  <c:v>9.7552456000000011E-5</c:v>
                </c:pt>
                <c:pt idx="136">
                  <c:v>1.9095373600000001E-4</c:v>
                </c:pt>
                <c:pt idx="137">
                  <c:v>2.5918856000000002E-4</c:v>
                </c:pt>
                <c:pt idx="138">
                  <c:v>3.0044080000000002E-4</c:v>
                </c:pt>
                <c:pt idx="139">
                  <c:v>3.2067774000000003E-4</c:v>
                </c:pt>
                <c:pt idx="140">
                  <c:v>3.4714144000000001E-4</c:v>
                </c:pt>
                <c:pt idx="141">
                  <c:v>3.9747434000000003E-4</c:v>
                </c:pt>
                <c:pt idx="142">
                  <c:v>4.5040173999999998E-4</c:v>
                </c:pt>
                <c:pt idx="143">
                  <c:v>4.7894102000000001E-4</c:v>
                </c:pt>
                <c:pt idx="144">
                  <c:v>4.6986034E-4</c:v>
                </c:pt>
                <c:pt idx="145">
                  <c:v>4.2471638E-4</c:v>
                </c:pt>
                <c:pt idx="146">
                  <c:v>3.6763782000000001E-4</c:v>
                </c:pt>
                <c:pt idx="147">
                  <c:v>3.2664502E-4</c:v>
                </c:pt>
                <c:pt idx="148">
                  <c:v>3.1938048E-4</c:v>
                </c:pt>
                <c:pt idx="149">
                  <c:v>3.4195245999999997E-4</c:v>
                </c:pt>
                <c:pt idx="150">
                  <c:v>3.7905354000000003E-4</c:v>
                </c:pt>
                <c:pt idx="151">
                  <c:v>4.0889006000000006E-4</c:v>
                </c:pt>
                <c:pt idx="152">
                  <c:v>4.2808921999999998E-4</c:v>
                </c:pt>
                <c:pt idx="153">
                  <c:v>4.5325565999999992E-4</c:v>
                </c:pt>
                <c:pt idx="154">
                  <c:v>4.9580513999999997E-4</c:v>
                </c:pt>
                <c:pt idx="155">
                  <c:v>5.4925142000000001E-4</c:v>
                </c:pt>
                <c:pt idx="156">
                  <c:v>5.9543317999999996E-4</c:v>
                </c:pt>
                <c:pt idx="157">
                  <c:v>6.0477331999999999E-4</c:v>
                </c:pt>
                <c:pt idx="158">
                  <c:v>5.5859158000000006E-4</c:v>
                </c:pt>
                <c:pt idx="159">
                  <c:v>4.8854059999999997E-4</c:v>
                </c:pt>
                <c:pt idx="160">
                  <c:v>4.4832615999999999E-4</c:v>
                </c:pt>
                <c:pt idx="161">
                  <c:v>4.7997879999999999E-4</c:v>
                </c:pt>
                <c:pt idx="162">
                  <c:v>5.8635245999999995E-4</c:v>
                </c:pt>
                <c:pt idx="163">
                  <c:v>7.1763316000000008E-4</c:v>
                </c:pt>
                <c:pt idx="164">
                  <c:v>8.0351046000000001E-4</c:v>
                </c:pt>
                <c:pt idx="165">
                  <c:v>8.0480770000000007E-4</c:v>
                </c:pt>
                <c:pt idx="166">
                  <c:v>7.2801110000000001E-4</c:v>
                </c:pt>
                <c:pt idx="167">
                  <c:v>6.203402E-4</c:v>
                </c:pt>
                <c:pt idx="168">
                  <c:v>5.4613805999999992E-4</c:v>
                </c:pt>
                <c:pt idx="169">
                  <c:v>5.3653848000000007E-4</c:v>
                </c:pt>
                <c:pt idx="170">
                  <c:v>5.7545567999999999E-4</c:v>
                </c:pt>
                <c:pt idx="171">
                  <c:v>6.2215632000000003E-4</c:v>
                </c:pt>
                <c:pt idx="172">
                  <c:v>6.5121448000000004E-4</c:v>
                </c:pt>
                <c:pt idx="173">
                  <c:v>6.7378646000000001E-4</c:v>
                </c:pt>
                <c:pt idx="174">
                  <c:v>7.2048709999999994E-4</c:v>
                </c:pt>
                <c:pt idx="175">
                  <c:v>8.1752069999999999E-4</c:v>
                </c:pt>
                <c:pt idx="176">
                  <c:v>9.6540599999999992E-4</c:v>
                </c:pt>
                <c:pt idx="177">
                  <c:v>1.1241881399999998E-3</c:v>
                </c:pt>
                <c:pt idx="178">
                  <c:v>1.2245945199999999E-3</c:v>
                </c:pt>
                <c:pt idx="179">
                  <c:v>1.2227783800000001E-3</c:v>
                </c:pt>
                <c:pt idx="180">
                  <c:v>1.1161452000000001E-3</c:v>
                </c:pt>
                <c:pt idx="181">
                  <c:v>9.4542847999999993E-4</c:v>
                </c:pt>
                <c:pt idx="182">
                  <c:v>7.7574954000000007E-4</c:v>
                </c:pt>
                <c:pt idx="183">
                  <c:v>6.6263019999999984E-4</c:v>
                </c:pt>
                <c:pt idx="184">
                  <c:v>6.1826459999999998E-4</c:v>
                </c:pt>
                <c:pt idx="185">
                  <c:v>6.1800516000000004E-4</c:v>
                </c:pt>
                <c:pt idx="186">
                  <c:v>6.2552914000000008E-4</c:v>
                </c:pt>
                <c:pt idx="187">
                  <c:v>6.0632998000000006E-4</c:v>
                </c:pt>
                <c:pt idx="188">
                  <c:v>5.4925142000000001E-4</c:v>
                </c:pt>
                <c:pt idx="189">
                  <c:v>4.7634651999999998E-4</c:v>
                </c:pt>
                <c:pt idx="190">
                  <c:v>4.2393802000000003E-4</c:v>
                </c:pt>
                <c:pt idx="191">
                  <c:v>4.1874906000000003E-4</c:v>
                </c:pt>
                <c:pt idx="192">
                  <c:v>4.7401147999999996E-4</c:v>
                </c:pt>
                <c:pt idx="193">
                  <c:v>5.7675290000000002E-4</c:v>
                </c:pt>
                <c:pt idx="194">
                  <c:v>6.8935333999999991E-4</c:v>
                </c:pt>
                <c:pt idx="195">
                  <c:v>7.7471173999999995E-4</c:v>
                </c:pt>
                <c:pt idx="196">
                  <c:v>8.0843997999999998E-4</c:v>
                </c:pt>
                <c:pt idx="197">
                  <c:v>7.9417034000000002E-4</c:v>
                </c:pt>
                <c:pt idx="198">
                  <c:v>7.7159836000000005E-4</c:v>
                </c:pt>
                <c:pt idx="199">
                  <c:v>7.8119794000000001E-4</c:v>
                </c:pt>
                <c:pt idx="200">
                  <c:v>8.3568206E-4</c:v>
                </c:pt>
                <c:pt idx="201">
                  <c:v>9.2519172000000006E-4</c:v>
                </c:pt>
                <c:pt idx="202">
                  <c:v>1.01288524E-3</c:v>
                </c:pt>
                <c:pt idx="203">
                  <c:v>1.05491582E-3</c:v>
                </c:pt>
                <c:pt idx="204">
                  <c:v>1.03649502E-3</c:v>
                </c:pt>
                <c:pt idx="205">
                  <c:v>9.7189241999999997E-4</c:v>
                </c:pt>
                <c:pt idx="206">
                  <c:v>8.7356154000000003E-4</c:v>
                </c:pt>
                <c:pt idx="207">
                  <c:v>7.6355550000000002E-4</c:v>
                </c:pt>
                <c:pt idx="208">
                  <c:v>6.7067311999999995E-4</c:v>
                </c:pt>
                <c:pt idx="209">
                  <c:v>6.0555165999999993E-4</c:v>
                </c:pt>
                <c:pt idx="210">
                  <c:v>5.7026674000000002E-4</c:v>
                </c:pt>
                <c:pt idx="211">
                  <c:v>5.7156397999999996E-4</c:v>
                </c:pt>
                <c:pt idx="212">
                  <c:v>5.9647098000000008E-4</c:v>
                </c:pt>
                <c:pt idx="213">
                  <c:v>6.1125950000000002E-4</c:v>
                </c:pt>
                <c:pt idx="214">
                  <c:v>6.0503276000000003E-4</c:v>
                </c:pt>
                <c:pt idx="215">
                  <c:v>5.7623401999999993E-4</c:v>
                </c:pt>
                <c:pt idx="216">
                  <c:v>5.2797667999999998E-4</c:v>
                </c:pt>
                <c:pt idx="217">
                  <c:v>4.7971936E-4</c:v>
                </c:pt>
                <c:pt idx="218">
                  <c:v>4.4313720000000004E-4</c:v>
                </c:pt>
                <c:pt idx="219">
                  <c:v>4.0447943999999999E-4</c:v>
                </c:pt>
                <c:pt idx="220">
                  <c:v>3.6530280000000002E-4</c:v>
                </c:pt>
                <c:pt idx="221">
                  <c:v>3.3702298000000001E-4</c:v>
                </c:pt>
                <c:pt idx="222">
                  <c:v>3.1678601999999997E-4</c:v>
                </c:pt>
                <c:pt idx="223">
                  <c:v>3.0199748000000001E-4</c:v>
                </c:pt>
                <c:pt idx="224">
                  <c:v>2.8643059999999994E-4</c:v>
                </c:pt>
                <c:pt idx="225">
                  <c:v>2.46735052E-4</c:v>
                </c:pt>
                <c:pt idx="226">
                  <c:v>1.78759668E-4</c:v>
                </c:pt>
                <c:pt idx="227">
                  <c:v>1.06114236E-4</c:v>
                </c:pt>
                <c:pt idx="228">
                  <c:v>5.6819116000000003E-5</c:v>
                </c:pt>
                <c:pt idx="229">
                  <c:v>5.4224636000000001E-5</c:v>
                </c:pt>
                <c:pt idx="230">
                  <c:v>1.16232704E-4</c:v>
                </c:pt>
                <c:pt idx="231">
                  <c:v>2.4128664799999999E-4</c:v>
                </c:pt>
                <c:pt idx="232">
                  <c:v>4.1693293999999994E-4</c:v>
                </c:pt>
                <c:pt idx="233">
                  <c:v>6.1748629999999998E-4</c:v>
                </c:pt>
                <c:pt idx="234">
                  <c:v>7.928731200000001E-4</c:v>
                </c:pt>
                <c:pt idx="235">
                  <c:v>8.9250116000000009E-4</c:v>
                </c:pt>
                <c:pt idx="236">
                  <c:v>8.9353894000000007E-4</c:v>
                </c:pt>
                <c:pt idx="237">
                  <c:v>8.0091599999999993E-4</c:v>
                </c:pt>
                <c:pt idx="238">
                  <c:v>6.5147390000000005E-4</c:v>
                </c:pt>
                <c:pt idx="239">
                  <c:v>5.1033422000000008E-4</c:v>
                </c:pt>
                <c:pt idx="240">
                  <c:v>4.2108409999999999E-4</c:v>
                </c:pt>
                <c:pt idx="241">
                  <c:v>3.9046924000000008E-4</c:v>
                </c:pt>
                <c:pt idx="242">
                  <c:v>4.0473890000000001E-4</c:v>
                </c:pt>
                <c:pt idx="243">
                  <c:v>4.2938645999999998E-4</c:v>
                </c:pt>
                <c:pt idx="244">
                  <c:v>4.3924547999999998E-4</c:v>
                </c:pt>
                <c:pt idx="245">
                  <c:v>4.4287775999999994E-4</c:v>
                </c:pt>
                <c:pt idx="246">
                  <c:v>4.5143953999999994E-4</c:v>
                </c:pt>
                <c:pt idx="247">
                  <c:v>4.7089814000000001E-4</c:v>
                </c:pt>
                <c:pt idx="248">
                  <c:v>5.1759878E-4</c:v>
                </c:pt>
                <c:pt idx="249">
                  <c:v>5.8713084000000006E-4</c:v>
                </c:pt>
                <c:pt idx="250">
                  <c:v>6.5588455999999996E-4</c:v>
                </c:pt>
                <c:pt idx="251">
                  <c:v>7.1426036000000006E-4</c:v>
                </c:pt>
                <c:pt idx="252">
                  <c:v>7.5162085999999997E-4</c:v>
                </c:pt>
                <c:pt idx="253">
                  <c:v>7.5992319999999987E-4</c:v>
                </c:pt>
                <c:pt idx="254">
                  <c:v>7.5343700000000003E-4</c:v>
                </c:pt>
                <c:pt idx="255">
                  <c:v>7.4643190000000007E-4</c:v>
                </c:pt>
                <c:pt idx="256">
                  <c:v>7.4176183999999997E-4</c:v>
                </c:pt>
                <c:pt idx="257">
                  <c:v>7.4850749999999988E-4</c:v>
                </c:pt>
                <c:pt idx="258">
                  <c:v>7.7263615999999995E-4</c:v>
                </c:pt>
                <c:pt idx="259">
                  <c:v>8.1181281999999995E-4</c:v>
                </c:pt>
                <c:pt idx="260">
                  <c:v>8.6915078000000009E-4</c:v>
                </c:pt>
                <c:pt idx="261">
                  <c:v>9.4049897999999989E-4</c:v>
                </c:pt>
                <c:pt idx="262">
                  <c:v>1.01288496E-3</c:v>
                </c:pt>
                <c:pt idx="263">
                  <c:v>1.08060086E-3</c:v>
                </c:pt>
                <c:pt idx="264">
                  <c:v>1.1563595999999998E-3</c:v>
                </c:pt>
                <c:pt idx="265">
                  <c:v>1.2544309999999999E-3</c:v>
                </c:pt>
                <c:pt idx="266">
                  <c:v>1.3906412E-3</c:v>
                </c:pt>
                <c:pt idx="267">
                  <c:v>1.5652498000000002E-3</c:v>
                </c:pt>
                <c:pt idx="268">
                  <c:v>1.7658032000000001E-3</c:v>
                </c:pt>
                <c:pt idx="269">
                  <c:v>1.9738806000000001E-3</c:v>
                </c:pt>
                <c:pt idx="270">
                  <c:v>2.1798824000000003E-3</c:v>
                </c:pt>
                <c:pt idx="271">
                  <c:v>2.3778412000000004E-3</c:v>
                </c:pt>
                <c:pt idx="272">
                  <c:v>2.5729460000000004E-3</c:v>
                </c:pt>
                <c:pt idx="273">
                  <c:v>2.7763532000000001E-3</c:v>
                </c:pt>
                <c:pt idx="274">
                  <c:v>2.996365E-3</c:v>
                </c:pt>
                <c:pt idx="275">
                  <c:v>3.2405054000000004E-3</c:v>
                </c:pt>
                <c:pt idx="276">
                  <c:v>3.5124069999999999E-3</c:v>
                </c:pt>
                <c:pt idx="277">
                  <c:v>3.8149234000000006E-3</c:v>
                </c:pt>
                <c:pt idx="278">
                  <c:v>4.1361200000000009E-3</c:v>
                </c:pt>
                <c:pt idx="279">
                  <c:v>4.4542034000000005E-3</c:v>
                </c:pt>
                <c:pt idx="280">
                  <c:v>4.7476392000000006E-3</c:v>
                </c:pt>
                <c:pt idx="281">
                  <c:v>5.0099410000000004E-3</c:v>
                </c:pt>
                <c:pt idx="282">
                  <c:v>5.2437035999999999E-3</c:v>
                </c:pt>
                <c:pt idx="283">
                  <c:v>5.4709799999999994E-3</c:v>
                </c:pt>
                <c:pt idx="284">
                  <c:v>5.7169365999999999E-3</c:v>
                </c:pt>
                <c:pt idx="285">
                  <c:v>5.9844273999999998E-3</c:v>
                </c:pt>
                <c:pt idx="286">
                  <c:v>6.2542534000000014E-3</c:v>
                </c:pt>
                <c:pt idx="287">
                  <c:v>6.5072151999999994E-3</c:v>
                </c:pt>
                <c:pt idx="288">
                  <c:v>6.7217787999999997E-3</c:v>
                </c:pt>
                <c:pt idx="289">
                  <c:v>6.8852310000000003E-3</c:v>
                </c:pt>
                <c:pt idx="290">
                  <c:v>7.0069121999999998E-3</c:v>
                </c:pt>
                <c:pt idx="291">
                  <c:v>7.0972001999999989E-3</c:v>
                </c:pt>
                <c:pt idx="292">
                  <c:v>7.1594678000000012E-3</c:v>
                </c:pt>
                <c:pt idx="293">
                  <c:v>7.1965687999999998E-3</c:v>
                </c:pt>
                <c:pt idx="294">
                  <c:v>7.196309399999999E-3</c:v>
                </c:pt>
                <c:pt idx="295">
                  <c:v>7.1407875999999993E-3</c:v>
                </c:pt>
                <c:pt idx="296">
                  <c:v>7.0479052000000002E-3</c:v>
                </c:pt>
                <c:pt idx="297">
                  <c:v>6.9542444000000011E-3</c:v>
                </c:pt>
                <c:pt idx="298">
                  <c:v>6.8823774000000004E-3</c:v>
                </c:pt>
                <c:pt idx="299">
                  <c:v>6.8408658000000001E-3</c:v>
                </c:pt>
                <c:pt idx="300">
                  <c:v>6.8136235999999989E-3</c:v>
                </c:pt>
                <c:pt idx="301">
                  <c:v>6.7555071999999992E-3</c:v>
                </c:pt>
                <c:pt idx="302">
                  <c:v>6.6312315999999998E-3</c:v>
                </c:pt>
                <c:pt idx="303">
                  <c:v>6.4247109999999996E-3</c:v>
                </c:pt>
                <c:pt idx="304">
                  <c:v>6.1494365999999996E-3</c:v>
                </c:pt>
                <c:pt idx="305">
                  <c:v>5.8560010000000004E-3</c:v>
                </c:pt>
                <c:pt idx="306">
                  <c:v>5.5949962000000006E-3</c:v>
                </c:pt>
                <c:pt idx="307">
                  <c:v>5.3801732000000003E-3</c:v>
                </c:pt>
                <c:pt idx="308">
                  <c:v>5.2159426000000005E-3</c:v>
                </c:pt>
                <c:pt idx="309">
                  <c:v>5.0789540000000001E-3</c:v>
                </c:pt>
                <c:pt idx="310">
                  <c:v>4.9336631999999997E-3</c:v>
                </c:pt>
                <c:pt idx="311">
                  <c:v>4.7878536000000001E-3</c:v>
                </c:pt>
                <c:pt idx="312">
                  <c:v>4.6666914000000007E-3</c:v>
                </c:pt>
                <c:pt idx="313">
                  <c:v>4.5826301999999999E-3</c:v>
                </c:pt>
                <c:pt idx="314">
                  <c:v>4.5512369999999996E-3</c:v>
                </c:pt>
                <c:pt idx="315">
                  <c:v>4.5743277999999998E-3</c:v>
                </c:pt>
                <c:pt idx="316">
                  <c:v>4.6207687999999993E-3</c:v>
                </c:pt>
                <c:pt idx="317">
                  <c:v>4.6742151999999999E-3</c:v>
                </c:pt>
                <c:pt idx="318">
                  <c:v>4.7271425999999995E-3</c:v>
                </c:pt>
                <c:pt idx="319">
                  <c:v>4.7751406E-3</c:v>
                </c:pt>
                <c:pt idx="320">
                  <c:v>4.8228790000000004E-3</c:v>
                </c:pt>
                <c:pt idx="321">
                  <c:v>4.8633529999999999E-3</c:v>
                </c:pt>
                <c:pt idx="322">
                  <c:v>4.8739904000000001E-3</c:v>
                </c:pt>
                <c:pt idx="323">
                  <c:v>4.8503806000000007E-3</c:v>
                </c:pt>
                <c:pt idx="324">
                  <c:v>4.8073122000000003E-3</c:v>
                </c:pt>
                <c:pt idx="325">
                  <c:v>4.7559415999999998E-3</c:v>
                </c:pt>
                <c:pt idx="326">
                  <c:v>4.7113166000000003E-3</c:v>
                </c:pt>
                <c:pt idx="327">
                  <c:v>4.6773288E-3</c:v>
                </c:pt>
                <c:pt idx="328">
                  <c:v>4.6461950000000005E-3</c:v>
                </c:pt>
                <c:pt idx="329">
                  <c:v>4.6145423999999994E-3</c:v>
                </c:pt>
                <c:pt idx="330">
                  <c:v>4.5958620000000009E-3</c:v>
                </c:pt>
                <c:pt idx="331">
                  <c:v>4.5898945999999999E-3</c:v>
                </c:pt>
                <c:pt idx="332">
                  <c:v>4.5875596000000008E-3</c:v>
                </c:pt>
                <c:pt idx="333">
                  <c:v>4.5766628000000007E-3</c:v>
                </c:pt>
                <c:pt idx="334">
                  <c:v>4.5309997999999994E-3</c:v>
                </c:pt>
                <c:pt idx="335">
                  <c:v>4.4209938000000001E-3</c:v>
                </c:pt>
                <c:pt idx="336">
                  <c:v>4.2588387999999994E-3</c:v>
                </c:pt>
                <c:pt idx="337">
                  <c:v>4.0865654000000005E-3</c:v>
                </c:pt>
                <c:pt idx="338">
                  <c:v>3.9363449999999999E-3</c:v>
                </c:pt>
                <c:pt idx="339">
                  <c:v>3.8476138000000009E-3</c:v>
                </c:pt>
                <c:pt idx="340">
                  <c:v>3.8380144E-3</c:v>
                </c:pt>
                <c:pt idx="341">
                  <c:v>3.8683698000000002E-3</c:v>
                </c:pt>
                <c:pt idx="342">
                  <c:v>3.8816016000000004E-3</c:v>
                </c:pt>
                <c:pt idx="343">
                  <c:v>3.8496896000000001E-3</c:v>
                </c:pt>
                <c:pt idx="344">
                  <c:v>3.7627745999999998E-3</c:v>
                </c:pt>
                <c:pt idx="345">
                  <c:v>3.6488768000000004E-3</c:v>
                </c:pt>
                <c:pt idx="346">
                  <c:v>3.5588483999999996E-3</c:v>
                </c:pt>
                <c:pt idx="347">
                  <c:v>3.5233040000000001E-3</c:v>
                </c:pt>
                <c:pt idx="348">
                  <c:v>3.5401680000000007E-3</c:v>
                </c:pt>
                <c:pt idx="349">
                  <c:v>3.5834958000000002E-3</c:v>
                </c:pt>
                <c:pt idx="350">
                  <c:v>3.6218942000000006E-3</c:v>
                </c:pt>
                <c:pt idx="351">
                  <c:v>3.6353853999999998E-3</c:v>
                </c:pt>
                <c:pt idx="352">
                  <c:v>3.6164458000000005E-3</c:v>
                </c:pt>
                <c:pt idx="353">
                  <c:v>3.5731180000000001E-3</c:v>
                </c:pt>
                <c:pt idx="354">
                  <c:v>3.5191528000000001E-3</c:v>
                </c:pt>
                <c:pt idx="355">
                  <c:v>3.4436533999999998E-3</c:v>
                </c:pt>
                <c:pt idx="356">
                  <c:v>3.3512899999999998E-3</c:v>
                </c:pt>
                <c:pt idx="357">
                  <c:v>3.2703422000000004E-3</c:v>
                </c:pt>
                <c:pt idx="358">
                  <c:v>3.2226037999999999E-3</c:v>
                </c:pt>
                <c:pt idx="359">
                  <c:v>3.2335006E-3</c:v>
                </c:pt>
                <c:pt idx="360">
                  <c:v>3.3276802E-3</c:v>
                </c:pt>
                <c:pt idx="361">
                  <c:v>3.4830896000000002E-3</c:v>
                </c:pt>
                <c:pt idx="362">
                  <c:v>3.6517308E-3</c:v>
                </c:pt>
                <c:pt idx="363">
                  <c:v>3.79313E-3</c:v>
                </c:pt>
                <c:pt idx="364">
                  <c:v>3.8657753999999994E-3</c:v>
                </c:pt>
                <c:pt idx="365">
                  <c:v>3.8644782000000003E-3</c:v>
                </c:pt>
                <c:pt idx="366">
                  <c:v>3.8159614000000002E-3</c:v>
                </c:pt>
                <c:pt idx="367">
                  <c:v>3.7443535999999999E-3</c:v>
                </c:pt>
                <c:pt idx="368">
                  <c:v>3.6610708E-3</c:v>
                </c:pt>
                <c:pt idx="369">
                  <c:v>3.5736367999999997E-3</c:v>
                </c:pt>
                <c:pt idx="370">
                  <c:v>3.4714141999999996E-3</c:v>
                </c:pt>
                <c:pt idx="371">
                  <c:v>3.3468792000000006E-3</c:v>
                </c:pt>
                <c:pt idx="372">
                  <c:v>3.2088530000000002E-3</c:v>
                </c:pt>
                <c:pt idx="373">
                  <c:v>3.0700482000000002E-3</c:v>
                </c:pt>
                <c:pt idx="374">
                  <c:v>2.9343569999999999E-3</c:v>
                </c:pt>
                <c:pt idx="375">
                  <c:v>2.8020386E-3</c:v>
                </c:pt>
                <c:pt idx="376">
                  <c:v>2.6821735999999997E-3</c:v>
                </c:pt>
                <c:pt idx="377">
                  <c:v>2.5778754000000004E-3</c:v>
                </c:pt>
                <c:pt idx="378">
                  <c:v>2.4956304000000001E-3</c:v>
                </c:pt>
                <c:pt idx="379">
                  <c:v>2.4364762E-3</c:v>
                </c:pt>
                <c:pt idx="380">
                  <c:v>2.3804353999999999E-3</c:v>
                </c:pt>
                <c:pt idx="381">
                  <c:v>2.3090872000000001E-3</c:v>
                </c:pt>
                <c:pt idx="382">
                  <c:v>2.2190588000000002E-3</c:v>
                </c:pt>
                <c:pt idx="383">
                  <c:v>2.1129446000000001E-3</c:v>
                </c:pt>
                <c:pt idx="384">
                  <c:v>2.0140949999999996E-3</c:v>
                </c:pt>
                <c:pt idx="385">
                  <c:v>1.9601298E-3</c:v>
                </c:pt>
                <c:pt idx="386">
                  <c:v>1.9507896000000001E-3</c:v>
                </c:pt>
                <c:pt idx="387">
                  <c:v>1.9647998E-3</c:v>
                </c:pt>
                <c:pt idx="388">
                  <c:v>1.9811450000000001E-3</c:v>
                </c:pt>
                <c:pt idx="389">
                  <c:v>1.968432E-3</c:v>
                </c:pt>
                <c:pt idx="390">
                  <c:v>1.9136883999999999E-3</c:v>
                </c:pt>
                <c:pt idx="391">
                  <c:v>1.8363730000000001E-3</c:v>
                </c:pt>
                <c:pt idx="392">
                  <c:v>1.7564629999999998E-3</c:v>
                </c:pt>
                <c:pt idx="393">
                  <c:v>1.6830392E-3</c:v>
                </c:pt>
                <c:pt idx="394">
                  <c:v>1.638933E-3</c:v>
                </c:pt>
                <c:pt idx="395">
                  <c:v>1.6319280000000002E-3</c:v>
                </c:pt>
                <c:pt idx="396">
                  <c:v>1.6503488000000001E-3</c:v>
                </c:pt>
                <c:pt idx="397">
                  <c:v>1.6931577999999999E-3</c:v>
                </c:pt>
                <c:pt idx="398">
                  <c:v>1.7447879999999999E-3</c:v>
                </c:pt>
                <c:pt idx="399">
                  <c:v>1.772549E-3</c:v>
                </c:pt>
                <c:pt idx="400">
                  <c:v>1.7730678E-3</c:v>
                </c:pt>
                <c:pt idx="401">
                  <c:v>1.7608736E-3</c:v>
                </c:pt>
                <c:pt idx="402">
                  <c:v>1.733372E-3</c:v>
                </c:pt>
                <c:pt idx="403">
                  <c:v>1.6903036E-3</c:v>
                </c:pt>
                <c:pt idx="404">
                  <c:v>1.6301115999999998E-3</c:v>
                </c:pt>
                <c:pt idx="405">
                  <c:v>1.5424181999999999E-3</c:v>
                </c:pt>
                <c:pt idx="406">
                  <c:v>1.4228127999999999E-3</c:v>
                </c:pt>
                <c:pt idx="407">
                  <c:v>1.2959427999999999E-3</c:v>
                </c:pt>
                <c:pt idx="408">
                  <c:v>1.1981309999999998E-3</c:v>
                </c:pt>
                <c:pt idx="409">
                  <c:v>1.158695E-3</c:v>
                </c:pt>
                <c:pt idx="410">
                  <c:v>1.1791914000000001E-3</c:v>
                </c:pt>
                <c:pt idx="411">
                  <c:v>1.2453505999999999E-3</c:v>
                </c:pt>
                <c:pt idx="412">
                  <c:v>1.3190337999999999E-3</c:v>
                </c:pt>
                <c:pt idx="413">
                  <c:v>1.3683288000000001E-3</c:v>
                </c:pt>
                <c:pt idx="414">
                  <c:v>1.3890845999999998E-3</c:v>
                </c:pt>
                <c:pt idx="415">
                  <c:v>1.3763715999999999E-3</c:v>
                </c:pt>
                <c:pt idx="416">
                  <c:v>1.3377138E-3</c:v>
                </c:pt>
                <c:pt idx="417">
                  <c:v>1.3063205999999999E-3</c:v>
                </c:pt>
                <c:pt idx="418">
                  <c:v>1.3039855999999999E-3</c:v>
                </c:pt>
                <c:pt idx="419">
                  <c:v>1.3213686000000001E-3</c:v>
                </c:pt>
                <c:pt idx="420">
                  <c:v>1.356913E-3</c:v>
                </c:pt>
                <c:pt idx="421">
                  <c:v>1.3911602000000001E-3</c:v>
                </c:pt>
                <c:pt idx="422">
                  <c:v>1.3981652000000001E-3</c:v>
                </c:pt>
                <c:pt idx="423">
                  <c:v>1.3919384000000003E-3</c:v>
                </c:pt>
                <c:pt idx="424">
                  <c:v>1.4012786000000001E-3</c:v>
                </c:pt>
                <c:pt idx="425">
                  <c:v>1.4407147999999999E-3</c:v>
                </c:pt>
                <c:pt idx="426">
                  <c:v>1.5164735999999999E-3</c:v>
                </c:pt>
                <c:pt idx="427">
                  <c:v>1.6096156E-3</c:v>
                </c:pt>
                <c:pt idx="428">
                  <c:v>1.6666942000000001E-3</c:v>
                </c:pt>
                <c:pt idx="429">
                  <c:v>1.6516462E-3</c:v>
                </c:pt>
                <c:pt idx="430">
                  <c:v>1.5600610000000002E-3</c:v>
                </c:pt>
                <c:pt idx="431">
                  <c:v>1.4103593999999998E-3</c:v>
                </c:pt>
                <c:pt idx="432">
                  <c:v>1.2497609799999999E-3</c:v>
                </c:pt>
                <c:pt idx="433">
                  <c:v>1.12133424E-3</c:v>
                </c:pt>
                <c:pt idx="434">
                  <c:v>1.0494670399999999E-3</c:v>
                </c:pt>
                <c:pt idx="435">
                  <c:v>1.0268950400000002E-3</c:v>
                </c:pt>
                <c:pt idx="436">
                  <c:v>1.0336408400000001E-3</c:v>
                </c:pt>
                <c:pt idx="437">
                  <c:v>1.0453160600000001E-3</c:v>
                </c:pt>
                <c:pt idx="438">
                  <c:v>1.0572506E-3</c:v>
                </c:pt>
                <c:pt idx="439">
                  <c:v>1.0678879999999999E-3</c:v>
                </c:pt>
                <c:pt idx="440">
                  <c:v>1.0896816000000001E-3</c:v>
                </c:pt>
                <c:pt idx="441">
                  <c:v>1.1247070000000002E-3</c:v>
                </c:pt>
                <c:pt idx="442">
                  <c:v>1.1413115999999999E-3</c:v>
                </c:pt>
                <c:pt idx="443">
                  <c:v>1.1036917200000001E-3</c:v>
                </c:pt>
                <c:pt idx="444">
                  <c:v>9.9368578000000015E-4</c:v>
                </c:pt>
                <c:pt idx="445">
                  <c:v>8.1803956000000015E-4</c:v>
                </c:pt>
                <c:pt idx="446">
                  <c:v>6.2293465999999997E-4</c:v>
                </c:pt>
                <c:pt idx="447">
                  <c:v>4.7349262000000007E-4</c:v>
                </c:pt>
                <c:pt idx="448">
                  <c:v>4.0110661999999999E-4</c:v>
                </c:pt>
                <c:pt idx="449">
                  <c:v>4.0863059999999998E-4</c:v>
                </c:pt>
                <c:pt idx="450">
                  <c:v>4.6337412000000002E-4</c:v>
                </c:pt>
                <c:pt idx="451">
                  <c:v>5.0825862000000006E-4</c:v>
                </c:pt>
                <c:pt idx="452">
                  <c:v>5.1318814000000002E-4</c:v>
                </c:pt>
                <c:pt idx="453">
                  <c:v>4.8828114000000001E-4</c:v>
                </c:pt>
                <c:pt idx="454">
                  <c:v>4.5922296000000008E-4</c:v>
                </c:pt>
                <c:pt idx="455">
                  <c:v>4.7037924000000001E-4</c:v>
                </c:pt>
                <c:pt idx="456">
                  <c:v>5.5158645999999997E-4</c:v>
                </c:pt>
                <c:pt idx="457">
                  <c:v>6.8727778000000005E-4</c:v>
                </c:pt>
                <c:pt idx="458">
                  <c:v>8.4761666E-4</c:v>
                </c:pt>
                <c:pt idx="459">
                  <c:v>1.0048422E-3</c:v>
                </c:pt>
                <c:pt idx="460">
                  <c:v>1.1366418200000001E-3</c:v>
                </c:pt>
                <c:pt idx="461">
                  <c:v>1.2360104E-3</c:v>
                </c:pt>
                <c:pt idx="462">
                  <c:v>1.3115097999999998E-3</c:v>
                </c:pt>
                <c:pt idx="463">
                  <c:v>1.3589888E-3</c:v>
                </c:pt>
                <c:pt idx="464">
                  <c:v>1.3698855999999999E-3</c:v>
                </c:pt>
                <c:pt idx="465">
                  <c:v>1.3467945999999999E-3</c:v>
                </c:pt>
                <c:pt idx="466">
                  <c:v>1.3039856000000001E-3</c:v>
                </c:pt>
                <c:pt idx="467">
                  <c:v>1.2624737999999999E-3</c:v>
                </c:pt>
                <c:pt idx="468">
                  <c:v>1.2554686E-3</c:v>
                </c:pt>
                <c:pt idx="469">
                  <c:v>1.3013908E-3</c:v>
                </c:pt>
                <c:pt idx="470">
                  <c:v>1.3748146E-3</c:v>
                </c:pt>
                <c:pt idx="471">
                  <c:v>1.4383794E-3</c:v>
                </c:pt>
                <c:pt idx="472">
                  <c:v>1.4619892E-3</c:v>
                </c:pt>
                <c:pt idx="473">
                  <c:v>1.4321528000000002E-3</c:v>
                </c:pt>
                <c:pt idx="474">
                  <c:v>1.3608046000000002E-3</c:v>
                </c:pt>
                <c:pt idx="475">
                  <c:v>1.2798568000000001E-3</c:v>
                </c:pt>
                <c:pt idx="476">
                  <c:v>1.2168109999999999E-3</c:v>
                </c:pt>
                <c:pt idx="477">
                  <c:v>1.179191E-3</c:v>
                </c:pt>
                <c:pt idx="478">
                  <c:v>1.1509112E-3</c:v>
                </c:pt>
                <c:pt idx="479">
                  <c:v>1.10758346E-3</c:v>
                </c:pt>
                <c:pt idx="480">
                  <c:v>1.0300086E-3</c:v>
                </c:pt>
                <c:pt idx="481">
                  <c:v>9.2311602000000011E-4</c:v>
                </c:pt>
                <c:pt idx="482">
                  <c:v>8.2712033999999992E-4</c:v>
                </c:pt>
                <c:pt idx="483">
                  <c:v>7.8145739999999997E-4</c:v>
                </c:pt>
                <c:pt idx="484">
                  <c:v>8.0065654000000008E-4</c:v>
                </c:pt>
                <c:pt idx="485">
                  <c:v>8.717451999999999E-4</c:v>
                </c:pt>
                <c:pt idx="486">
                  <c:v>9.5632517999999999E-4</c:v>
                </c:pt>
                <c:pt idx="487">
                  <c:v>1.0144415399999998E-3</c:v>
                </c:pt>
                <c:pt idx="488">
                  <c:v>1.0328623599999999E-3</c:v>
                </c:pt>
                <c:pt idx="489">
                  <c:v>1.0253383599999998E-3</c:v>
                </c:pt>
                <c:pt idx="490">
                  <c:v>1.01314436E-3</c:v>
                </c:pt>
                <c:pt idx="491">
                  <c:v>1.0025069600000001E-3</c:v>
                </c:pt>
                <c:pt idx="492">
                  <c:v>9.8356725999999991E-4</c:v>
                </c:pt>
                <c:pt idx="493">
                  <c:v>9.4283392000000003E-4</c:v>
                </c:pt>
                <c:pt idx="494">
                  <c:v>8.7745303999999988E-4</c:v>
                </c:pt>
                <c:pt idx="495">
                  <c:v>8.0351039999999993E-4</c:v>
                </c:pt>
                <c:pt idx="496">
                  <c:v>7.4669138000000006E-4</c:v>
                </c:pt>
                <c:pt idx="497">
                  <c:v>7.3216228000000003E-4</c:v>
                </c:pt>
                <c:pt idx="498">
                  <c:v>7.7004167999999995E-4</c:v>
                </c:pt>
                <c:pt idx="499">
                  <c:v>8.3697936000000014E-4</c:v>
                </c:pt>
                <c:pt idx="500">
                  <c:v>9.1844600000000006E-4</c:v>
                </c:pt>
                <c:pt idx="501">
                  <c:v>1.01210682E-3</c:v>
                </c:pt>
                <c:pt idx="502">
                  <c:v>1.09305454E-3</c:v>
                </c:pt>
                <c:pt idx="503">
                  <c:v>1.1441658E-3</c:v>
                </c:pt>
                <c:pt idx="504">
                  <c:v>1.1669972E-3</c:v>
                </c:pt>
                <c:pt idx="505">
                  <c:v>1.1446847E-3</c:v>
                </c:pt>
                <c:pt idx="506">
                  <c:v>1.0733364E-3</c:v>
                </c:pt>
                <c:pt idx="507">
                  <c:v>9.8797806000000001E-4</c:v>
                </c:pt>
                <c:pt idx="508">
                  <c:v>9.0728974E-4</c:v>
                </c:pt>
                <c:pt idx="509">
                  <c:v>8.3516311999999994E-4</c:v>
                </c:pt>
                <c:pt idx="510">
                  <c:v>7.8638690000000012E-4</c:v>
                </c:pt>
                <c:pt idx="511">
                  <c:v>7.6225824000000005E-4</c:v>
                </c:pt>
                <c:pt idx="512">
                  <c:v>7.4669135999999993E-4</c:v>
                </c:pt>
                <c:pt idx="513">
                  <c:v>7.3605398000000006E-4</c:v>
                </c:pt>
                <c:pt idx="514">
                  <c:v>7.3190281999999996E-4</c:v>
                </c:pt>
                <c:pt idx="515">
                  <c:v>7.1659537999999999E-4</c:v>
                </c:pt>
                <c:pt idx="516">
                  <c:v>6.9168837999999998E-4</c:v>
                </c:pt>
                <c:pt idx="517">
                  <c:v>6.6989475999999998E-4</c:v>
                </c:pt>
                <c:pt idx="518">
                  <c:v>6.5277119999999998E-4</c:v>
                </c:pt>
                <c:pt idx="519">
                  <c:v>6.4680388E-4</c:v>
                </c:pt>
                <c:pt idx="520">
                  <c:v>6.6081408000000003E-4</c:v>
                </c:pt>
                <c:pt idx="521">
                  <c:v>6.8494273999999999E-4</c:v>
                </c:pt>
                <c:pt idx="522">
                  <c:v>7.0751472000000017E-4</c:v>
                </c:pt>
                <c:pt idx="523">
                  <c:v>7.2022768000000004E-4</c:v>
                </c:pt>
                <c:pt idx="524">
                  <c:v>7.132226E-4</c:v>
                </c:pt>
                <c:pt idx="525">
                  <c:v>6.9973129999999987E-4</c:v>
                </c:pt>
                <c:pt idx="526">
                  <c:v>6.9220730000000012E-4</c:v>
                </c:pt>
                <c:pt idx="527">
                  <c:v>6.9635846000000001E-4</c:v>
                </c:pt>
                <c:pt idx="528">
                  <c:v>7.1970878000000003E-4</c:v>
                </c:pt>
                <c:pt idx="529">
                  <c:v>7.5914486000000004E-4</c:v>
                </c:pt>
                <c:pt idx="530">
                  <c:v>7.8742469999999991E-4</c:v>
                </c:pt>
                <c:pt idx="531">
                  <c:v>7.7756567999999991E-4</c:v>
                </c:pt>
                <c:pt idx="532">
                  <c:v>7.1218477999999996E-4</c:v>
                </c:pt>
                <c:pt idx="533">
                  <c:v>5.9128200000000005E-4</c:v>
                </c:pt>
                <c:pt idx="534">
                  <c:v>4.3509430799999993E-4</c:v>
                </c:pt>
                <c:pt idx="535">
                  <c:v>2.7605267199999996E-4</c:v>
                </c:pt>
                <c:pt idx="536">
                  <c:v>1.3984247199999998E-4</c:v>
                </c:pt>
                <c:pt idx="537">
                  <c:v>4.9035672000000012E-5</c:v>
                </c:pt>
                <c:pt idx="538">
                  <c:v>1.5047984000000002E-5</c:v>
                </c:pt>
                <c:pt idx="539">
                  <c:v>4.1511675999999999E-5</c:v>
                </c:pt>
                <c:pt idx="540">
                  <c:v>1.3491295199999999E-4</c:v>
                </c:pt>
                <c:pt idx="541">
                  <c:v>2.8150107200000001E-4</c:v>
                </c:pt>
                <c:pt idx="542">
                  <c:v>4.36910432E-4</c:v>
                </c:pt>
                <c:pt idx="543">
                  <c:v>5.7441787999999998E-4</c:v>
                </c:pt>
                <c:pt idx="544">
                  <c:v>6.7871597999999997E-4</c:v>
                </c:pt>
                <c:pt idx="545">
                  <c:v>7.3397841999999999E-4</c:v>
                </c:pt>
                <c:pt idx="546">
                  <c:v>7.6044212000000002E-4</c:v>
                </c:pt>
                <c:pt idx="547">
                  <c:v>7.8586802000000003E-4</c:v>
                </c:pt>
                <c:pt idx="548">
                  <c:v>7.9417036000000005E-4</c:v>
                </c:pt>
                <c:pt idx="549">
                  <c:v>7.710795000000001E-4</c:v>
                </c:pt>
                <c:pt idx="550">
                  <c:v>7.1348204000000004E-4</c:v>
                </c:pt>
                <c:pt idx="551">
                  <c:v>6.0581112E-4</c:v>
                </c:pt>
                <c:pt idx="552">
                  <c:v>4.5896354000000001E-4</c:v>
                </c:pt>
                <c:pt idx="553">
                  <c:v>3.2119663999999998E-4</c:v>
                </c:pt>
                <c:pt idx="554">
                  <c:v>2.340221E-4</c:v>
                </c:pt>
                <c:pt idx="555">
                  <c:v>2.2001190000000003E-4</c:v>
                </c:pt>
                <c:pt idx="556">
                  <c:v>2.8902505999999997E-4</c:v>
                </c:pt>
                <c:pt idx="557">
                  <c:v>4.1563569999999994E-4</c:v>
                </c:pt>
                <c:pt idx="558">
                  <c:v>5.570348599999999E-4</c:v>
                </c:pt>
                <c:pt idx="559">
                  <c:v>6.680786E-4</c:v>
                </c:pt>
                <c:pt idx="560">
                  <c:v>7.1685481999999993E-4</c:v>
                </c:pt>
                <c:pt idx="561">
                  <c:v>7.0543911999999993E-4</c:v>
                </c:pt>
                <c:pt idx="562">
                  <c:v>6.5458730000000009E-4</c:v>
                </c:pt>
                <c:pt idx="563">
                  <c:v>5.8998475999999989E-4</c:v>
                </c:pt>
                <c:pt idx="564">
                  <c:v>5.4276523999999997E-4</c:v>
                </c:pt>
                <c:pt idx="565">
                  <c:v>5.2979283999999996E-4</c:v>
                </c:pt>
                <c:pt idx="566">
                  <c:v>5.4743530000000008E-4</c:v>
                </c:pt>
                <c:pt idx="567">
                  <c:v>5.9257925999999992E-4</c:v>
                </c:pt>
                <c:pt idx="568">
                  <c:v>6.4628498E-4</c:v>
                </c:pt>
                <c:pt idx="569">
                  <c:v>6.7845652000000001E-4</c:v>
                </c:pt>
                <c:pt idx="570">
                  <c:v>6.763809399999999E-4</c:v>
                </c:pt>
                <c:pt idx="571">
                  <c:v>6.3305312000000002E-4</c:v>
                </c:pt>
                <c:pt idx="572">
                  <c:v>5.5988877999999995E-4</c:v>
                </c:pt>
                <c:pt idx="573">
                  <c:v>4.86465E-4</c:v>
                </c:pt>
                <c:pt idx="574">
                  <c:v>4.2834864000000004E-4</c:v>
                </c:pt>
                <c:pt idx="575">
                  <c:v>3.8683696000000001E-4</c:v>
                </c:pt>
                <c:pt idx="576">
                  <c:v>3.5985435999999997E-4</c:v>
                </c:pt>
                <c:pt idx="577">
                  <c:v>3.287206E-4</c:v>
                </c:pt>
                <c:pt idx="578">
                  <c:v>2.7553376000000001E-4</c:v>
                </c:pt>
                <c:pt idx="579">
                  <c:v>2.0652059999999996E-4</c:v>
                </c:pt>
                <c:pt idx="580">
                  <c:v>1.3802632800000001E-4</c:v>
                </c:pt>
                <c:pt idx="581">
                  <c:v>9.106624800000001E-5</c:v>
                </c:pt>
                <c:pt idx="582">
                  <c:v>8.8990668000000014E-5</c:v>
                </c:pt>
                <c:pt idx="583">
                  <c:v>1.43734208E-4</c:v>
                </c:pt>
                <c:pt idx="584">
                  <c:v>2.4803230799999999E-4</c:v>
                </c:pt>
                <c:pt idx="585">
                  <c:v>3.8450196E-4</c:v>
                </c:pt>
                <c:pt idx="586">
                  <c:v>5.3653849999999999E-4</c:v>
                </c:pt>
                <c:pt idx="587">
                  <c:v>6.8494276000000002E-4</c:v>
                </c:pt>
                <c:pt idx="588">
                  <c:v>8.1155346000000002E-4</c:v>
                </c:pt>
                <c:pt idx="589">
                  <c:v>9.0287911999999983E-4</c:v>
                </c:pt>
                <c:pt idx="590">
                  <c:v>9.3660735999999986E-4</c:v>
                </c:pt>
                <c:pt idx="591">
                  <c:v>8.9976574000000015E-4</c:v>
                </c:pt>
                <c:pt idx="592">
                  <c:v>8.0662389999999989E-4</c:v>
                </c:pt>
                <c:pt idx="593">
                  <c:v>6.8805608000000005E-4</c:v>
                </c:pt>
                <c:pt idx="594">
                  <c:v>5.8194188000000005E-4</c:v>
                </c:pt>
                <c:pt idx="595">
                  <c:v>5.3134951999999995E-4</c:v>
                </c:pt>
                <c:pt idx="596">
                  <c:v>5.4587860000000006E-4</c:v>
                </c:pt>
                <c:pt idx="597">
                  <c:v>6.0269772000000007E-4</c:v>
                </c:pt>
              </c:numCache>
            </c:numRef>
          </c:val>
          <c:smooth val="0"/>
        </c:ser>
        <c:ser>
          <c:idx val="43"/>
          <c:order val="42"/>
          <c:marker>
            <c:symbol val="none"/>
          </c:marker>
          <c:val>
            <c:numRef>
              <c:f>Sheet1!$EV$2:$EV$599</c:f>
              <c:numCache>
                <c:formatCode>0.00E+00</c:formatCode>
                <c:ptCount val="598"/>
                <c:pt idx="0">
                  <c:v>-2.4647560000000002E-5</c:v>
                </c:pt>
                <c:pt idx="1">
                  <c:v>5.4484080000000001E-5</c:v>
                </c:pt>
                <c:pt idx="2">
                  <c:v>7.9650524000000005E-5</c:v>
                </c:pt>
                <c:pt idx="3">
                  <c:v>1.0507643600000001E-4</c:v>
                </c:pt>
                <c:pt idx="4">
                  <c:v>1.1545435999999998E-4</c:v>
                </c:pt>
                <c:pt idx="5">
                  <c:v>1.1623271999999999E-4</c:v>
                </c:pt>
                <c:pt idx="6">
                  <c:v>1.2427561999999999E-4</c:v>
                </c:pt>
                <c:pt idx="7">
                  <c:v>1.7045736E-4</c:v>
                </c:pt>
                <c:pt idx="8">
                  <c:v>2.5789134E-4</c:v>
                </c:pt>
                <c:pt idx="9">
                  <c:v>3.7464293999999999E-4</c:v>
                </c:pt>
                <c:pt idx="10">
                  <c:v>5.1137204000000001E-4</c:v>
                </c:pt>
                <c:pt idx="11">
                  <c:v>6.3331260000000001E-4</c:v>
                </c:pt>
                <c:pt idx="12">
                  <c:v>7.1218479999999999E-4</c:v>
                </c:pt>
                <c:pt idx="13">
                  <c:v>7.5317757999999991E-4</c:v>
                </c:pt>
                <c:pt idx="14">
                  <c:v>7.6277715999999998E-4</c:v>
                </c:pt>
                <c:pt idx="15">
                  <c:v>7.5188033999999996E-4</c:v>
                </c:pt>
                <c:pt idx="16">
                  <c:v>7.3838903999999994E-4</c:v>
                </c:pt>
                <c:pt idx="17">
                  <c:v>7.2567607999999997E-4</c:v>
                </c:pt>
                <c:pt idx="18">
                  <c:v>7.0076905999999994E-4</c:v>
                </c:pt>
                <c:pt idx="19">
                  <c:v>6.6730026000000006E-4</c:v>
                </c:pt>
                <c:pt idx="20">
                  <c:v>6.3720428000000001E-4</c:v>
                </c:pt>
                <c:pt idx="21">
                  <c:v>6.2734526000000001E-4</c:v>
                </c:pt>
                <c:pt idx="22">
                  <c:v>6.4005821999999998E-4</c:v>
                </c:pt>
                <c:pt idx="23">
                  <c:v>6.7274867999999992E-4</c:v>
                </c:pt>
                <c:pt idx="24">
                  <c:v>7.0855249999999994E-4</c:v>
                </c:pt>
                <c:pt idx="25">
                  <c:v>7.1529816000000007E-4</c:v>
                </c:pt>
                <c:pt idx="26">
                  <c:v>6.7300813999999999E-4</c:v>
                </c:pt>
                <c:pt idx="27">
                  <c:v>5.8038519999999995E-4</c:v>
                </c:pt>
                <c:pt idx="28">
                  <c:v>4.5403402000000005E-4</c:v>
                </c:pt>
                <c:pt idx="29">
                  <c:v>3.3053678000000001E-4</c:v>
                </c:pt>
                <c:pt idx="30">
                  <c:v>2.5711297999999997E-4</c:v>
                </c:pt>
                <c:pt idx="31">
                  <c:v>2.5503738E-4</c:v>
                </c:pt>
                <c:pt idx="32">
                  <c:v>3.3468792000000003E-4</c:v>
                </c:pt>
                <c:pt idx="33">
                  <c:v>4.7712488E-4</c:v>
                </c:pt>
                <c:pt idx="34">
                  <c:v>6.4576607999999999E-4</c:v>
                </c:pt>
                <c:pt idx="35">
                  <c:v>8.1207228000000002E-4</c:v>
                </c:pt>
                <c:pt idx="36">
                  <c:v>9.5139577999999998E-4</c:v>
                </c:pt>
                <c:pt idx="37">
                  <c:v>1.0354568800000001E-3</c:v>
                </c:pt>
                <c:pt idx="38">
                  <c:v>1.05361824E-3</c:v>
                </c:pt>
                <c:pt idx="39">
                  <c:v>1.01807386E-3</c:v>
                </c:pt>
                <c:pt idx="40">
                  <c:v>9.3972054000000002E-4</c:v>
                </c:pt>
                <c:pt idx="41">
                  <c:v>8.4294652E-4</c:v>
                </c:pt>
                <c:pt idx="42">
                  <c:v>7.5473426000000001E-4</c:v>
                </c:pt>
                <c:pt idx="43">
                  <c:v>6.9168838000000009E-4</c:v>
                </c:pt>
                <c:pt idx="44">
                  <c:v>6.5199284000000001E-4</c:v>
                </c:pt>
                <c:pt idx="45">
                  <c:v>6.1930239999999999E-4</c:v>
                </c:pt>
                <c:pt idx="46">
                  <c:v>5.7312066000000006E-4</c:v>
                </c:pt>
                <c:pt idx="47">
                  <c:v>5.0877754000000009E-4</c:v>
                </c:pt>
                <c:pt idx="48">
                  <c:v>4.3353762000000002E-4</c:v>
                </c:pt>
                <c:pt idx="49">
                  <c:v>3.5751936000000002E-4</c:v>
                </c:pt>
                <c:pt idx="50">
                  <c:v>3.0744588E-4</c:v>
                </c:pt>
                <c:pt idx="51">
                  <c:v>3.1081869999999995E-4</c:v>
                </c:pt>
                <c:pt idx="52">
                  <c:v>3.7152953999999996E-4</c:v>
                </c:pt>
                <c:pt idx="53">
                  <c:v>4.8828114000000001E-4</c:v>
                </c:pt>
                <c:pt idx="54">
                  <c:v>6.3850151999999996E-4</c:v>
                </c:pt>
                <c:pt idx="55">
                  <c:v>7.6070154000000003E-4</c:v>
                </c:pt>
                <c:pt idx="56">
                  <c:v>8.0299156000000001E-4</c:v>
                </c:pt>
                <c:pt idx="57">
                  <c:v>7.446157599999999E-4</c:v>
                </c:pt>
                <c:pt idx="58">
                  <c:v>5.9854654000000005E-4</c:v>
                </c:pt>
                <c:pt idx="59">
                  <c:v>4.1874907999999995E-4</c:v>
                </c:pt>
                <c:pt idx="60">
                  <c:v>2.7657157999999999E-4</c:v>
                </c:pt>
                <c:pt idx="61">
                  <c:v>2.2234693999999999E-4</c:v>
                </c:pt>
                <c:pt idx="62">
                  <c:v>2.7527434000000004E-4</c:v>
                </c:pt>
                <c:pt idx="63">
                  <c:v>4.0318219999999999E-4</c:v>
                </c:pt>
                <c:pt idx="64">
                  <c:v>5.4743530000000008E-4</c:v>
                </c:pt>
                <c:pt idx="65">
                  <c:v>6.6444634000000001E-4</c:v>
                </c:pt>
                <c:pt idx="66">
                  <c:v>7.2074656000000012E-4</c:v>
                </c:pt>
                <c:pt idx="67">
                  <c:v>7.2152490000000006E-4</c:v>
                </c:pt>
                <c:pt idx="68">
                  <c:v>7.0388244000000005E-4</c:v>
                </c:pt>
                <c:pt idx="69">
                  <c:v>6.9298562000000004E-4</c:v>
                </c:pt>
                <c:pt idx="70">
                  <c:v>6.9480175999999999E-4</c:v>
                </c:pt>
                <c:pt idx="71">
                  <c:v>7.0232576000000006E-4</c:v>
                </c:pt>
                <c:pt idx="72">
                  <c:v>6.9428285999999998E-4</c:v>
                </c:pt>
                <c:pt idx="73">
                  <c:v>6.5536566000000006E-4</c:v>
                </c:pt>
                <c:pt idx="74">
                  <c:v>5.9569262E-4</c:v>
                </c:pt>
                <c:pt idx="75">
                  <c:v>5.4535970000000006E-4</c:v>
                </c:pt>
                <c:pt idx="76">
                  <c:v>5.3913294000000004E-4</c:v>
                </c:pt>
                <c:pt idx="77">
                  <c:v>5.7467731999999991E-4</c:v>
                </c:pt>
                <c:pt idx="78">
                  <c:v>6.3149644000000003E-4</c:v>
                </c:pt>
                <c:pt idx="79">
                  <c:v>6.9142892000000002E-4</c:v>
                </c:pt>
                <c:pt idx="80">
                  <c:v>7.3320005999999991E-4</c:v>
                </c:pt>
                <c:pt idx="81">
                  <c:v>7.5680984E-4</c:v>
                </c:pt>
                <c:pt idx="82">
                  <c:v>7.7964126000000002E-4</c:v>
                </c:pt>
                <c:pt idx="83">
                  <c:v>8.0325102000000008E-4</c:v>
                </c:pt>
                <c:pt idx="84">
                  <c:v>8.2452576E-4</c:v>
                </c:pt>
                <c:pt idx="85">
                  <c:v>8.3282810000000001E-4</c:v>
                </c:pt>
                <c:pt idx="86">
                  <c:v>8.0091600000000015E-4</c:v>
                </c:pt>
                <c:pt idx="87">
                  <c:v>7.3164339999999995E-4</c:v>
                </c:pt>
                <c:pt idx="88">
                  <c:v>6.5095508000000005E-4</c:v>
                </c:pt>
                <c:pt idx="89">
                  <c:v>5.788285400000001E-4</c:v>
                </c:pt>
                <c:pt idx="90">
                  <c:v>5.4120858000000012E-4</c:v>
                </c:pt>
                <c:pt idx="91">
                  <c:v>5.5547822000000008E-4</c:v>
                </c:pt>
                <c:pt idx="92">
                  <c:v>6.0529221999999999E-4</c:v>
                </c:pt>
                <c:pt idx="93">
                  <c:v>6.6211131999999997E-4</c:v>
                </c:pt>
                <c:pt idx="94">
                  <c:v>7.0310409999999989E-4</c:v>
                </c:pt>
                <c:pt idx="95">
                  <c:v>7.1374145999999995E-4</c:v>
                </c:pt>
                <c:pt idx="96">
                  <c:v>6.9921236000000002E-4</c:v>
                </c:pt>
                <c:pt idx="97">
                  <c:v>6.8131045999999986E-4</c:v>
                </c:pt>
                <c:pt idx="98">
                  <c:v>6.6833805999999996E-4</c:v>
                </c:pt>
                <c:pt idx="99">
                  <c:v>6.5043613999999999E-4</c:v>
                </c:pt>
                <c:pt idx="100">
                  <c:v>6.1618899999999995E-4</c:v>
                </c:pt>
                <c:pt idx="101">
                  <c:v>5.6014824000000002E-4</c:v>
                </c:pt>
                <c:pt idx="102">
                  <c:v>4.86465E-4</c:v>
                </c:pt>
                <c:pt idx="103">
                  <c:v>4.221219E-4</c:v>
                </c:pt>
                <c:pt idx="104">
                  <c:v>3.9358261999999998E-4</c:v>
                </c:pt>
                <c:pt idx="105">
                  <c:v>4.0811171999999995E-4</c:v>
                </c:pt>
                <c:pt idx="106">
                  <c:v>4.5662850000000005E-4</c:v>
                </c:pt>
                <c:pt idx="107">
                  <c:v>5.1396652000000001E-4</c:v>
                </c:pt>
                <c:pt idx="108">
                  <c:v>5.5314318000000001E-4</c:v>
                </c:pt>
                <c:pt idx="109">
                  <c:v>5.5781326000000004E-4</c:v>
                </c:pt>
                <c:pt idx="110">
                  <c:v>5.3057121999999996E-4</c:v>
                </c:pt>
                <c:pt idx="111">
                  <c:v>4.8646504E-4</c:v>
                </c:pt>
                <c:pt idx="112">
                  <c:v>4.3872660000000006E-4</c:v>
                </c:pt>
                <c:pt idx="113">
                  <c:v>3.9591765999999994E-4</c:v>
                </c:pt>
                <c:pt idx="114">
                  <c:v>3.6063272E-4</c:v>
                </c:pt>
                <c:pt idx="115">
                  <c:v>3.232722E-4</c:v>
                </c:pt>
                <c:pt idx="116">
                  <c:v>2.7709046000000002E-4</c:v>
                </c:pt>
                <c:pt idx="117">
                  <c:v>2.3194650000000003E-4</c:v>
                </c:pt>
                <c:pt idx="118">
                  <c:v>2.0236944000000002E-4</c:v>
                </c:pt>
                <c:pt idx="119">
                  <c:v>2.1300680000000002E-4</c:v>
                </c:pt>
                <c:pt idx="120">
                  <c:v>2.8357666000000003E-4</c:v>
                </c:pt>
                <c:pt idx="121">
                  <c:v>4.0188495999999999E-4</c:v>
                </c:pt>
                <c:pt idx="122">
                  <c:v>5.3498179999999997E-4</c:v>
                </c:pt>
                <c:pt idx="123">
                  <c:v>6.5173339999999996E-4</c:v>
                </c:pt>
                <c:pt idx="124">
                  <c:v>7.3605402000000001E-4</c:v>
                </c:pt>
                <c:pt idx="125">
                  <c:v>7.8249519999999998E-4</c:v>
                </c:pt>
                <c:pt idx="126">
                  <c:v>7.9520814000000003E-4</c:v>
                </c:pt>
                <c:pt idx="127">
                  <c:v>7.8405185999999983E-4</c:v>
                </c:pt>
                <c:pt idx="128">
                  <c:v>7.5629091999999997E-4</c:v>
                </c:pt>
                <c:pt idx="129">
                  <c:v>7.0543910000000001E-4</c:v>
                </c:pt>
                <c:pt idx="130">
                  <c:v>6.3746373999999998E-4</c:v>
                </c:pt>
                <c:pt idx="131">
                  <c:v>5.7675291999999994E-4</c:v>
                </c:pt>
                <c:pt idx="132">
                  <c:v>5.3861407999999998E-4</c:v>
                </c:pt>
                <c:pt idx="133">
                  <c:v>5.2901449999999991E-4</c:v>
                </c:pt>
                <c:pt idx="134">
                  <c:v>5.5184592000000004E-4</c:v>
                </c:pt>
                <c:pt idx="135">
                  <c:v>5.8557416000000007E-4</c:v>
                </c:pt>
                <c:pt idx="136">
                  <c:v>6.0425441999999998E-4</c:v>
                </c:pt>
                <c:pt idx="137">
                  <c:v>6.1307564000000008E-4</c:v>
                </c:pt>
                <c:pt idx="138">
                  <c:v>6.2241578E-4</c:v>
                </c:pt>
                <c:pt idx="139">
                  <c:v>6.3279370000000001E-4</c:v>
                </c:pt>
                <c:pt idx="140">
                  <c:v>6.5043616000000002E-4</c:v>
                </c:pt>
                <c:pt idx="141">
                  <c:v>6.7378648000000004E-4</c:v>
                </c:pt>
                <c:pt idx="142">
                  <c:v>6.906506E-4</c:v>
                </c:pt>
                <c:pt idx="143">
                  <c:v>7.0881196000000001E-4</c:v>
                </c:pt>
                <c:pt idx="144">
                  <c:v>7.4539414000000001E-4</c:v>
                </c:pt>
                <c:pt idx="145">
                  <c:v>8.0973733999999999E-4</c:v>
                </c:pt>
                <c:pt idx="146">
                  <c:v>8.8912851999999997E-4</c:v>
                </c:pt>
                <c:pt idx="147">
                  <c:v>9.5113659999999998E-4</c:v>
                </c:pt>
                <c:pt idx="148">
                  <c:v>9.5736333999999997E-4</c:v>
                </c:pt>
                <c:pt idx="149">
                  <c:v>8.836801E-4</c:v>
                </c:pt>
                <c:pt idx="150">
                  <c:v>7.3631353999999984E-4</c:v>
                </c:pt>
                <c:pt idx="151">
                  <c:v>5.6481830000000002E-4</c:v>
                </c:pt>
                <c:pt idx="152">
                  <c:v>4.4650999999999995E-4</c:v>
                </c:pt>
                <c:pt idx="153">
                  <c:v>4.3457540000000001E-4</c:v>
                </c:pt>
                <c:pt idx="154">
                  <c:v>5.3550067999999995E-4</c:v>
                </c:pt>
                <c:pt idx="155">
                  <c:v>7.1529824000000008E-4</c:v>
                </c:pt>
                <c:pt idx="156">
                  <c:v>9.0599247999999992E-4</c:v>
                </c:pt>
                <c:pt idx="157">
                  <c:v>1.0243007799999998E-3</c:v>
                </c:pt>
                <c:pt idx="158">
                  <c:v>1.0315653199999999E-3</c:v>
                </c:pt>
                <c:pt idx="159">
                  <c:v>9.5035809999999992E-4</c:v>
                </c:pt>
                <c:pt idx="160">
                  <c:v>8.2011509999999998E-4</c:v>
                </c:pt>
                <c:pt idx="161">
                  <c:v>6.9350451999999993E-4</c:v>
                </c:pt>
                <c:pt idx="162">
                  <c:v>6.1748626000000004E-4</c:v>
                </c:pt>
                <c:pt idx="163">
                  <c:v>5.9465483999999991E-4</c:v>
                </c:pt>
                <c:pt idx="164">
                  <c:v>6.0114103999999997E-4</c:v>
                </c:pt>
                <c:pt idx="165">
                  <c:v>6.1644847999999994E-4</c:v>
                </c:pt>
                <c:pt idx="166">
                  <c:v>6.0555167999999985E-4</c:v>
                </c:pt>
                <c:pt idx="167">
                  <c:v>5.4769476000000004E-4</c:v>
                </c:pt>
                <c:pt idx="168">
                  <c:v>4.5195844E-4</c:v>
                </c:pt>
                <c:pt idx="169">
                  <c:v>3.2638559599999995E-4</c:v>
                </c:pt>
                <c:pt idx="170">
                  <c:v>1.95364348E-4</c:v>
                </c:pt>
                <c:pt idx="171">
                  <c:v>1.0144415999999998E-4</c:v>
                </c:pt>
                <c:pt idx="172">
                  <c:v>6.0710820000000003E-5</c:v>
                </c:pt>
                <c:pt idx="173">
                  <c:v>6.5899780000000001E-5</c:v>
                </c:pt>
                <c:pt idx="174">
                  <c:v>1.0455752399999999E-4</c:v>
                </c:pt>
                <c:pt idx="175">
                  <c:v>1.3932355200000002E-4</c:v>
                </c:pt>
                <c:pt idx="176">
                  <c:v>1.36729072E-4</c:v>
                </c:pt>
                <c:pt idx="177">
                  <c:v>9.0547332E-5</c:v>
                </c:pt>
                <c:pt idx="178">
                  <c:v>8.5617719999999966E-6</c:v>
                </c:pt>
                <c:pt idx="179">
                  <c:v>-9.0028468E-5</c:v>
                </c:pt>
                <c:pt idx="180">
                  <c:v>-1.7045734799999999E-4</c:v>
                </c:pt>
                <c:pt idx="181">
                  <c:v>-2.1274737999999997E-4</c:v>
                </c:pt>
                <c:pt idx="182">
                  <c:v>-2.1404462E-4</c:v>
                </c:pt>
                <c:pt idx="183">
                  <c:v>-1.7772190400000001E-4</c:v>
                </c:pt>
                <c:pt idx="184">
                  <c:v>-1.0715204E-4</c:v>
                </c:pt>
                <c:pt idx="185">
                  <c:v>-1.5566999999999969E-6</c:v>
                </c:pt>
                <c:pt idx="186">
                  <c:v>1.4996093999999999E-4</c:v>
                </c:pt>
                <c:pt idx="187">
                  <c:v>3.4999536000000005E-4</c:v>
                </c:pt>
                <c:pt idx="188">
                  <c:v>5.7415838399999994E-4</c:v>
                </c:pt>
                <c:pt idx="189">
                  <c:v>7.7574947999999998E-4</c:v>
                </c:pt>
                <c:pt idx="190">
                  <c:v>9.0651128E-4</c:v>
                </c:pt>
                <c:pt idx="191">
                  <c:v>9.5113634000000005E-4</c:v>
                </c:pt>
                <c:pt idx="192">
                  <c:v>9.3790447999999996E-4</c:v>
                </c:pt>
                <c:pt idx="193">
                  <c:v>9.1740813999999986E-4</c:v>
                </c:pt>
                <c:pt idx="194">
                  <c:v>9.3089954000000002E-4</c:v>
                </c:pt>
                <c:pt idx="195">
                  <c:v>9.8979426000000005E-4</c:v>
                </c:pt>
                <c:pt idx="196">
                  <c:v>1.06633144E-3</c:v>
                </c:pt>
                <c:pt idx="197">
                  <c:v>1.1153670600000001E-3</c:v>
                </c:pt>
                <c:pt idx="198">
                  <c:v>1.1114753399999999E-3</c:v>
                </c:pt>
                <c:pt idx="199">
                  <c:v>1.0541372399999998E-3</c:v>
                </c:pt>
                <c:pt idx="200">
                  <c:v>9.6436820000000002E-4</c:v>
                </c:pt>
                <c:pt idx="201">
                  <c:v>8.8056647999999998E-4</c:v>
                </c:pt>
                <c:pt idx="202">
                  <c:v>8.3230922000000003E-4</c:v>
                </c:pt>
                <c:pt idx="203">
                  <c:v>8.2867693999999991E-4</c:v>
                </c:pt>
                <c:pt idx="204">
                  <c:v>8.6785363999999986E-4</c:v>
                </c:pt>
                <c:pt idx="205">
                  <c:v>9.2571048000000009E-4</c:v>
                </c:pt>
                <c:pt idx="206">
                  <c:v>9.5684424000000001E-4</c:v>
                </c:pt>
                <c:pt idx="207">
                  <c:v>9.3038053999999998E-4</c:v>
                </c:pt>
                <c:pt idx="208">
                  <c:v>8.3412533999999996E-4</c:v>
                </c:pt>
                <c:pt idx="209">
                  <c:v>6.7586199999999995E-4</c:v>
                </c:pt>
                <c:pt idx="210">
                  <c:v>4.8880005999999993E-4</c:v>
                </c:pt>
                <c:pt idx="211">
                  <c:v>3.1107817200000002E-4</c:v>
                </c:pt>
                <c:pt idx="212">
                  <c:v>1.72532932E-4</c:v>
                </c:pt>
                <c:pt idx="213">
                  <c:v>9.6514663999999994E-5</c:v>
                </c:pt>
                <c:pt idx="214">
                  <c:v>8.7952883999999992E-5</c:v>
                </c:pt>
                <c:pt idx="215">
                  <c:v>1.42696404E-4</c:v>
                </c:pt>
                <c:pt idx="216">
                  <c:v>2.4388113200000001E-4</c:v>
                </c:pt>
                <c:pt idx="217">
                  <c:v>3.5648157200000001E-4</c:v>
                </c:pt>
                <c:pt idx="218">
                  <c:v>4.4780728000000001E-4</c:v>
                </c:pt>
                <c:pt idx="219">
                  <c:v>4.9658350000000005E-4</c:v>
                </c:pt>
                <c:pt idx="220">
                  <c:v>5.0203192000000002E-4</c:v>
                </c:pt>
                <c:pt idx="221">
                  <c:v>4.932106800000001E-4</c:v>
                </c:pt>
                <c:pt idx="222">
                  <c:v>5.0099412E-4</c:v>
                </c:pt>
                <c:pt idx="223">
                  <c:v>5.3731684000000004E-4</c:v>
                </c:pt>
                <c:pt idx="224">
                  <c:v>6.0814614000000004E-4</c:v>
                </c:pt>
                <c:pt idx="225">
                  <c:v>6.8805612E-4</c:v>
                </c:pt>
                <c:pt idx="226">
                  <c:v>7.4020518E-4</c:v>
                </c:pt>
                <c:pt idx="227">
                  <c:v>7.4824805999999995E-4</c:v>
                </c:pt>
                <c:pt idx="228">
                  <c:v>7.0673637999999991E-4</c:v>
                </c:pt>
                <c:pt idx="229">
                  <c:v>6.2215633999999995E-4</c:v>
                </c:pt>
                <c:pt idx="230">
                  <c:v>5.2979283999999996E-4</c:v>
                </c:pt>
                <c:pt idx="231">
                  <c:v>4.690819999999999E-4</c:v>
                </c:pt>
                <c:pt idx="232">
                  <c:v>4.6285526000000002E-4</c:v>
                </c:pt>
                <c:pt idx="233">
                  <c:v>5.2200939999999996E-4</c:v>
                </c:pt>
                <c:pt idx="234">
                  <c:v>6.2864251999999988E-4</c:v>
                </c:pt>
                <c:pt idx="235">
                  <c:v>7.4124295999999999E-4</c:v>
                </c:pt>
                <c:pt idx="236">
                  <c:v>8.1829902000000001E-4</c:v>
                </c:pt>
                <c:pt idx="237">
                  <c:v>8.4424381999999992E-4</c:v>
                </c:pt>
                <c:pt idx="238">
                  <c:v>8.2686080000000006E-4</c:v>
                </c:pt>
                <c:pt idx="239">
                  <c:v>7.8586802000000003E-4</c:v>
                </c:pt>
                <c:pt idx="240">
                  <c:v>7.4357800000000006E-4</c:v>
                </c:pt>
                <c:pt idx="241">
                  <c:v>7.1062810000000007E-4</c:v>
                </c:pt>
                <c:pt idx="242">
                  <c:v>6.8001321999999992E-4</c:v>
                </c:pt>
                <c:pt idx="243">
                  <c:v>6.4005821999999998E-4</c:v>
                </c:pt>
                <c:pt idx="244">
                  <c:v>6.034760599999999E-4</c:v>
                </c:pt>
                <c:pt idx="245">
                  <c:v>5.8998475999999989E-4</c:v>
                </c:pt>
                <c:pt idx="246">
                  <c:v>6.2501024000000008E-4</c:v>
                </c:pt>
                <c:pt idx="247">
                  <c:v>7.3501630000000001E-4</c:v>
                </c:pt>
                <c:pt idx="248">
                  <c:v>9.2804564E-4</c:v>
                </c:pt>
                <c:pt idx="249">
                  <c:v>1.1893096999999997E-3</c:v>
                </c:pt>
                <c:pt idx="250">
                  <c:v>1.4918261E-3</c:v>
                </c:pt>
                <c:pt idx="251">
                  <c:v>1.8060176E-3</c:v>
                </c:pt>
                <c:pt idx="252">
                  <c:v>2.1189118000000001E-3</c:v>
                </c:pt>
                <c:pt idx="253">
                  <c:v>2.4424434E-3</c:v>
                </c:pt>
                <c:pt idx="254">
                  <c:v>2.7981465999999998E-3</c:v>
                </c:pt>
                <c:pt idx="255">
                  <c:v>3.2376515999999996E-3</c:v>
                </c:pt>
                <c:pt idx="256">
                  <c:v>3.8107721999999997E-3</c:v>
                </c:pt>
                <c:pt idx="257">
                  <c:v>4.5299620000000002E-3</c:v>
                </c:pt>
                <c:pt idx="258">
                  <c:v>5.3936644000000004E-3</c:v>
                </c:pt>
                <c:pt idx="259">
                  <c:v>6.3795670000000001E-3</c:v>
                </c:pt>
                <c:pt idx="260">
                  <c:v>7.4362985999999994E-3</c:v>
                </c:pt>
                <c:pt idx="261">
                  <c:v>8.5231264000000008E-3</c:v>
                </c:pt>
                <c:pt idx="262">
                  <c:v>9.6037284000000007E-3</c:v>
                </c:pt>
                <c:pt idx="263">
                  <c:v>1.0644114E-2</c:v>
                </c:pt>
                <c:pt idx="264">
                  <c:v>1.1657517000000001E-2</c:v>
                </c:pt>
                <c:pt idx="265">
                  <c:v>1.2677147999999999E-2</c:v>
                </c:pt>
                <c:pt idx="266">
                  <c:v>1.3717794E-2</c:v>
                </c:pt>
                <c:pt idx="267">
                  <c:v>1.4800988000000001E-2</c:v>
                </c:pt>
                <c:pt idx="268">
                  <c:v>1.593348E-2</c:v>
                </c:pt>
                <c:pt idx="269">
                  <c:v>1.7082836000000001E-2</c:v>
                </c:pt>
                <c:pt idx="270">
                  <c:v>1.8220516000000003E-2</c:v>
                </c:pt>
                <c:pt idx="271">
                  <c:v>1.9342109999999999E-2</c:v>
                </c:pt>
                <c:pt idx="272">
                  <c:v>2.0436461999999999E-2</c:v>
                </c:pt>
                <c:pt idx="273">
                  <c:v>2.1493194E-2</c:v>
                </c:pt>
                <c:pt idx="274">
                  <c:v>2.2496737999999999E-2</c:v>
                </c:pt>
                <c:pt idx="275">
                  <c:v>2.3413885999999998E-2</c:v>
                </c:pt>
                <c:pt idx="276">
                  <c:v>2.4211169999999997E-2</c:v>
                </c:pt>
                <c:pt idx="277">
                  <c:v>2.4901301999999997E-2</c:v>
                </c:pt>
                <c:pt idx="278">
                  <c:v>2.551308E-2</c:v>
                </c:pt>
                <c:pt idx="279">
                  <c:v>2.6061294000000002E-2</c:v>
                </c:pt>
                <c:pt idx="280">
                  <c:v>2.6553465999999998E-2</c:v>
                </c:pt>
                <c:pt idx="281">
                  <c:v>2.6976625999999997E-2</c:v>
                </c:pt>
                <c:pt idx="282">
                  <c:v>2.7293151999999998E-2</c:v>
                </c:pt>
                <c:pt idx="283">
                  <c:v>2.7475023999999997E-2</c:v>
                </c:pt>
                <c:pt idx="284">
                  <c:v>2.7513681999999994E-2</c:v>
                </c:pt>
                <c:pt idx="285">
                  <c:v>2.7399525999999997E-2</c:v>
                </c:pt>
                <c:pt idx="286">
                  <c:v>2.7149158E-2</c:v>
                </c:pt>
                <c:pt idx="287">
                  <c:v>2.6795271999999998E-2</c:v>
                </c:pt>
                <c:pt idx="288">
                  <c:v>2.6357323999999998E-2</c:v>
                </c:pt>
                <c:pt idx="289">
                  <c:v>2.5855032E-2</c:v>
                </c:pt>
                <c:pt idx="290">
                  <c:v>2.5309154E-2</c:v>
                </c:pt>
                <c:pt idx="291">
                  <c:v>2.4710088000000002E-2</c:v>
                </c:pt>
                <c:pt idx="292">
                  <c:v>2.4032668E-2</c:v>
                </c:pt>
                <c:pt idx="293">
                  <c:v>2.327067E-2</c:v>
                </c:pt>
                <c:pt idx="294">
                  <c:v>2.2432133999999999E-2</c:v>
                </c:pt>
                <c:pt idx="295">
                  <c:v>2.1550527999999996E-2</c:v>
                </c:pt>
                <c:pt idx="296">
                  <c:v>2.0664254E-2</c:v>
                </c:pt>
                <c:pt idx="297">
                  <c:v>1.9781094000000003E-2</c:v>
                </c:pt>
                <c:pt idx="298">
                  <c:v>1.8901046000000001E-2</c:v>
                </c:pt>
                <c:pt idx="299">
                  <c:v>1.8022296E-2</c:v>
                </c:pt>
                <c:pt idx="300">
                  <c:v>1.7126421999999999E-2</c:v>
                </c:pt>
                <c:pt idx="301">
                  <c:v>1.6224840000000001E-2</c:v>
                </c:pt>
                <c:pt idx="302">
                  <c:v>1.5361138000000002E-2</c:v>
                </c:pt>
                <c:pt idx="303">
                  <c:v>1.4548288000000001E-2</c:v>
                </c:pt>
                <c:pt idx="304">
                  <c:v>1.3790182000000002E-2</c:v>
                </c:pt>
                <c:pt idx="305">
                  <c:v>1.3105758E-2</c:v>
                </c:pt>
                <c:pt idx="306">
                  <c:v>1.2490348000000002E-2</c:v>
                </c:pt>
                <c:pt idx="307">
                  <c:v>1.1924492E-2</c:v>
                </c:pt>
                <c:pt idx="308">
                  <c:v>1.1416232E-2</c:v>
                </c:pt>
                <c:pt idx="309">
                  <c:v>1.0976208000000001E-2</c:v>
                </c:pt>
                <c:pt idx="310">
                  <c:v>1.0590409800000001E-2</c:v>
                </c:pt>
                <c:pt idx="311">
                  <c:v>1.02552024E-2</c:v>
                </c:pt>
                <c:pt idx="312">
                  <c:v>9.9739598000000013E-3</c:v>
                </c:pt>
                <c:pt idx="313">
                  <c:v>9.7077669999999991E-3</c:v>
                </c:pt>
                <c:pt idx="314">
                  <c:v>9.4119954000000013E-3</c:v>
                </c:pt>
                <c:pt idx="315">
                  <c:v>9.0796424000000008E-3</c:v>
                </c:pt>
                <c:pt idx="316">
                  <c:v>8.7094102E-3</c:v>
                </c:pt>
                <c:pt idx="317">
                  <c:v>8.3132332000000007E-3</c:v>
                </c:pt>
                <c:pt idx="318">
                  <c:v>7.9422223999999989E-3</c:v>
                </c:pt>
                <c:pt idx="319">
                  <c:v>7.6275120000000004E-3</c:v>
                </c:pt>
                <c:pt idx="320">
                  <c:v>7.3696208000000015E-3</c:v>
                </c:pt>
                <c:pt idx="321">
                  <c:v>7.1636190000000004E-3</c:v>
                </c:pt>
                <c:pt idx="322">
                  <c:v>6.9941994000000006E-3</c:v>
                </c:pt>
                <c:pt idx="323">
                  <c:v>6.8336012E-3</c:v>
                </c:pt>
                <c:pt idx="324">
                  <c:v>6.6701490000000002E-3</c:v>
                </c:pt>
                <c:pt idx="325">
                  <c:v>6.4851623999999993E-3</c:v>
                </c:pt>
                <c:pt idx="326">
                  <c:v>6.2363517999999996E-3</c:v>
                </c:pt>
                <c:pt idx="327">
                  <c:v>5.8931019999999999E-3</c:v>
                </c:pt>
                <c:pt idx="328">
                  <c:v>5.4647533999999994E-3</c:v>
                </c:pt>
                <c:pt idx="329">
                  <c:v>4.9834774000000002E-3</c:v>
                </c:pt>
                <c:pt idx="330">
                  <c:v>4.4964936E-3</c:v>
                </c:pt>
                <c:pt idx="331">
                  <c:v>4.0650315999999995E-3</c:v>
                </c:pt>
                <c:pt idx="332">
                  <c:v>3.7088096000000002E-3</c:v>
                </c:pt>
                <c:pt idx="333">
                  <c:v>3.4021420000000004E-3</c:v>
                </c:pt>
                <c:pt idx="334">
                  <c:v>3.1211597999999999E-3</c:v>
                </c:pt>
                <c:pt idx="335">
                  <c:v>2.8404369999999999E-3</c:v>
                </c:pt>
                <c:pt idx="336">
                  <c:v>2.5449255999999997E-3</c:v>
                </c:pt>
                <c:pt idx="337">
                  <c:v>2.2483763999999995E-3</c:v>
                </c:pt>
                <c:pt idx="338">
                  <c:v>1.9557190000000003E-3</c:v>
                </c:pt>
                <c:pt idx="339">
                  <c:v>1.6526836E-3</c:v>
                </c:pt>
                <c:pt idx="340">
                  <c:v>1.3462755400000001E-3</c:v>
                </c:pt>
                <c:pt idx="341">
                  <c:v>1.0424619599999998E-3</c:v>
                </c:pt>
                <c:pt idx="342">
                  <c:v>7.4461570000000003E-4</c:v>
                </c:pt>
                <c:pt idx="343">
                  <c:v>4.7686536400000005E-4</c:v>
                </c:pt>
                <c:pt idx="344">
                  <c:v>2.5581573200000001E-4</c:v>
                </c:pt>
                <c:pt idx="345">
                  <c:v>8.0428871999999995E-5</c:v>
                </c:pt>
                <c:pt idx="346">
                  <c:v>-5.1889607999999994E-5</c:v>
                </c:pt>
                <c:pt idx="347">
                  <c:v>-1.3828578799999998E-4</c:v>
                </c:pt>
                <c:pt idx="348">
                  <c:v>-1.7564629199999998E-4</c:v>
                </c:pt>
                <c:pt idx="349">
                  <c:v>-1.6215499599999997E-4</c:v>
                </c:pt>
                <c:pt idx="350">
                  <c:v>-1.0481697999999999E-4</c:v>
                </c:pt>
                <c:pt idx="351">
                  <c:v>-1.8420800000000005E-5</c:v>
                </c:pt>
                <c:pt idx="352">
                  <c:v>7.4721039999999994E-5</c:v>
                </c:pt>
                <c:pt idx="353">
                  <c:v>1.556688E-4</c:v>
                </c:pt>
                <c:pt idx="354">
                  <c:v>2.3013037599999998E-4</c:v>
                </c:pt>
                <c:pt idx="355">
                  <c:v>2.9551128000000006E-4</c:v>
                </c:pt>
                <c:pt idx="356">
                  <c:v>3.4376862000000001E-4</c:v>
                </c:pt>
                <c:pt idx="357">
                  <c:v>3.5881660000000002E-4</c:v>
                </c:pt>
                <c:pt idx="358">
                  <c:v>3.1574823999999999E-4</c:v>
                </c:pt>
                <c:pt idx="359">
                  <c:v>2.0262892000000001E-4</c:v>
                </c:pt>
                <c:pt idx="360">
                  <c:v>3.7879419999999983E-5</c:v>
                </c:pt>
                <c:pt idx="361">
                  <c:v>-1.3621020000000001E-4</c:v>
                </c:pt>
                <c:pt idx="362">
                  <c:v>-2.6567476000000003E-4</c:v>
                </c:pt>
                <c:pt idx="363">
                  <c:v>-3.0562976000000008E-4</c:v>
                </c:pt>
                <c:pt idx="364">
                  <c:v>-2.5970747200000004E-4</c:v>
                </c:pt>
                <c:pt idx="365">
                  <c:v>-1.6708452400000001E-4</c:v>
                </c:pt>
                <c:pt idx="366">
                  <c:v>-8.9250123999999993E-5</c:v>
                </c:pt>
                <c:pt idx="367">
                  <c:v>-8.6396184000000001E-5</c:v>
                </c:pt>
                <c:pt idx="368">
                  <c:v>-1.8213248399999999E-4</c:v>
                </c:pt>
                <c:pt idx="369">
                  <c:v>-3.4584417200000001E-4</c:v>
                </c:pt>
                <c:pt idx="370">
                  <c:v>-5.0281022000000001E-4</c:v>
                </c:pt>
                <c:pt idx="371">
                  <c:v>-5.8272019999999996E-4</c:v>
                </c:pt>
                <c:pt idx="372">
                  <c:v>-5.502892000000001E-4</c:v>
                </c:pt>
                <c:pt idx="373">
                  <c:v>-4.2290023600000001E-4</c:v>
                </c:pt>
                <c:pt idx="374">
                  <c:v>-2.72679844E-4</c:v>
                </c:pt>
                <c:pt idx="375">
                  <c:v>-1.8654310400000002E-4</c:v>
                </c:pt>
                <c:pt idx="376">
                  <c:v>-2.1560128400000003E-4</c:v>
                </c:pt>
                <c:pt idx="377">
                  <c:v>-3.5725990400000004E-4</c:v>
                </c:pt>
                <c:pt idx="378">
                  <c:v>-5.6040768799999992E-4</c:v>
                </c:pt>
                <c:pt idx="379">
                  <c:v>-7.4980474000000004E-4</c:v>
                </c:pt>
                <c:pt idx="380">
                  <c:v>-8.7200473999999998E-4</c:v>
                </c:pt>
                <c:pt idx="381">
                  <c:v>-9.0858692000000008E-4</c:v>
                </c:pt>
                <c:pt idx="382">
                  <c:v>-8.720047599999999E-4</c:v>
                </c:pt>
                <c:pt idx="383">
                  <c:v>-8.0143490000000005E-4</c:v>
                </c:pt>
                <c:pt idx="384">
                  <c:v>-7.3683233999999992E-4</c:v>
                </c:pt>
                <c:pt idx="385">
                  <c:v>-7.0699582000000006E-4</c:v>
                </c:pt>
                <c:pt idx="386">
                  <c:v>-7.2308158000000005E-4</c:v>
                </c:pt>
                <c:pt idx="387">
                  <c:v>-7.6926331999999998E-4</c:v>
                </c:pt>
                <c:pt idx="388">
                  <c:v>-8.1129389999999991E-4</c:v>
                </c:pt>
                <c:pt idx="389">
                  <c:v>-8.1803954000000002E-4</c:v>
                </c:pt>
                <c:pt idx="390">
                  <c:v>-7.7445228000000009E-4</c:v>
                </c:pt>
                <c:pt idx="391">
                  <c:v>-6.8987223999999992E-4</c:v>
                </c:pt>
                <c:pt idx="392">
                  <c:v>-6.0632997999999995E-4</c:v>
                </c:pt>
                <c:pt idx="393">
                  <c:v>-5.7052616000000003E-4</c:v>
                </c:pt>
                <c:pt idx="394">
                  <c:v>-6.1852404000000002E-4</c:v>
                </c:pt>
                <c:pt idx="395">
                  <c:v>-7.4876695999999995E-4</c:v>
                </c:pt>
                <c:pt idx="396">
                  <c:v>-9.1066253999999981E-4</c:v>
                </c:pt>
                <c:pt idx="397">
                  <c:v>-1.0390893599999998E-3</c:v>
                </c:pt>
                <c:pt idx="398">
                  <c:v>-1.09357344E-3</c:v>
                </c:pt>
                <c:pt idx="399">
                  <c:v>-1.05854796E-3</c:v>
                </c:pt>
                <c:pt idx="400">
                  <c:v>-9.5528764000000002E-4</c:v>
                </c:pt>
                <c:pt idx="401">
                  <c:v>-8.3983326000000005E-4</c:v>
                </c:pt>
                <c:pt idx="402">
                  <c:v>-7.5317755999999999E-4</c:v>
                </c:pt>
                <c:pt idx="403">
                  <c:v>-7.0492024000000006E-4</c:v>
                </c:pt>
                <c:pt idx="404">
                  <c:v>-6.8935335999999994E-4</c:v>
                </c:pt>
                <c:pt idx="405">
                  <c:v>-6.8753721999999999E-4</c:v>
                </c:pt>
                <c:pt idx="406">
                  <c:v>-6.7248921999999995E-4</c:v>
                </c:pt>
                <c:pt idx="407">
                  <c:v>-6.3253423999999993E-4</c:v>
                </c:pt>
                <c:pt idx="408">
                  <c:v>-5.780501600000001E-4</c:v>
                </c:pt>
                <c:pt idx="409">
                  <c:v>-5.2667946000000006E-4</c:v>
                </c:pt>
                <c:pt idx="410">
                  <c:v>-4.9788073999999989E-4</c:v>
                </c:pt>
                <c:pt idx="411">
                  <c:v>-5.1266927999999996E-4</c:v>
                </c:pt>
                <c:pt idx="412">
                  <c:v>-5.7934741999999997E-4</c:v>
                </c:pt>
                <c:pt idx="413">
                  <c:v>-6.8779668000000006E-4</c:v>
                </c:pt>
                <c:pt idx="414">
                  <c:v>-7.9780263999999995E-4</c:v>
                </c:pt>
                <c:pt idx="415">
                  <c:v>-8.7226420000000005E-4</c:v>
                </c:pt>
                <c:pt idx="416">
                  <c:v>-8.9976569999999987E-4</c:v>
                </c:pt>
                <c:pt idx="417">
                  <c:v>-8.8809054000000003E-4</c:v>
                </c:pt>
                <c:pt idx="418">
                  <c:v>-8.5825402000000005E-4</c:v>
                </c:pt>
                <c:pt idx="419">
                  <c:v>-8.4087099999999998E-4</c:v>
                </c:pt>
                <c:pt idx="420">
                  <c:v>-8.3438479999999992E-4</c:v>
                </c:pt>
                <c:pt idx="421">
                  <c:v>-8.1233172000000006E-4</c:v>
                </c:pt>
                <c:pt idx="422">
                  <c:v>-7.5914487999999996E-4</c:v>
                </c:pt>
                <c:pt idx="423">
                  <c:v>-6.6418689999999997E-4</c:v>
                </c:pt>
                <c:pt idx="424">
                  <c:v>-5.2953338E-4</c:v>
                </c:pt>
                <c:pt idx="425">
                  <c:v>-3.8190748000000005E-4</c:v>
                </c:pt>
                <c:pt idx="426">
                  <c:v>-2.5348070799999998E-4</c:v>
                </c:pt>
                <c:pt idx="427">
                  <c:v>-1.5411211200000002E-4</c:v>
                </c:pt>
                <c:pt idx="428">
                  <c:v>-8.7693428000000013E-5</c:v>
                </c:pt>
                <c:pt idx="429">
                  <c:v>-6.8234827999999996E-5</c:v>
                </c:pt>
                <c:pt idx="430">
                  <c:v>-9.7552448000000003E-5</c:v>
                </c:pt>
                <c:pt idx="431">
                  <c:v>-1.6319279999999999E-4</c:v>
                </c:pt>
                <c:pt idx="432">
                  <c:v>-2.56334636E-4</c:v>
                </c:pt>
                <c:pt idx="433">
                  <c:v>-3.5077372000000002E-4</c:v>
                </c:pt>
                <c:pt idx="434">
                  <c:v>-4.2004633999999998E-4</c:v>
                </c:pt>
                <c:pt idx="435">
                  <c:v>-4.7401152000000008E-4</c:v>
                </c:pt>
                <c:pt idx="436">
                  <c:v>-5.2953338E-4</c:v>
                </c:pt>
                <c:pt idx="437">
                  <c:v>-5.8998475999999999E-4</c:v>
                </c:pt>
                <c:pt idx="438">
                  <c:v>-6.6133296E-4</c:v>
                </c:pt>
                <c:pt idx="439">
                  <c:v>-7.2515718000000008E-4</c:v>
                </c:pt>
                <c:pt idx="440">
                  <c:v>-7.4020515999999998E-4</c:v>
                </c:pt>
                <c:pt idx="441">
                  <c:v>-6.8961279999999999E-4</c:v>
                </c:pt>
                <c:pt idx="442">
                  <c:v>-5.8479579999999999E-4</c:v>
                </c:pt>
                <c:pt idx="443">
                  <c:v>-4.5507177999999995E-4</c:v>
                </c:pt>
                <c:pt idx="444">
                  <c:v>-3.3806071999999994E-4</c:v>
                </c:pt>
                <c:pt idx="445">
                  <c:v>-2.6982589999999999E-4</c:v>
                </c:pt>
                <c:pt idx="446">
                  <c:v>-2.6074521999999999E-4</c:v>
                </c:pt>
                <c:pt idx="447">
                  <c:v>-2.9369512000000002E-4</c:v>
                </c:pt>
                <c:pt idx="448">
                  <c:v>-3.4740086000000002E-4</c:v>
                </c:pt>
                <c:pt idx="449">
                  <c:v>-4.1356010000000003E-4</c:v>
                </c:pt>
                <c:pt idx="450">
                  <c:v>-4.7686541999999998E-4</c:v>
                </c:pt>
                <c:pt idx="451">
                  <c:v>-5.1759875999999997E-4</c:v>
                </c:pt>
                <c:pt idx="452">
                  <c:v>-5.3134951999999995E-4</c:v>
                </c:pt>
                <c:pt idx="453">
                  <c:v>-5.1448539999999999E-4</c:v>
                </c:pt>
                <c:pt idx="454">
                  <c:v>-4.6804419999999999E-4</c:v>
                </c:pt>
                <c:pt idx="455">
                  <c:v>-4.1459790000000004E-4</c:v>
                </c:pt>
                <c:pt idx="456">
                  <c:v>-3.8372359999999997E-4</c:v>
                </c:pt>
                <c:pt idx="457">
                  <c:v>-3.9098814000000008E-4</c:v>
                </c:pt>
                <c:pt idx="458">
                  <c:v>-4.4235886000000004E-4</c:v>
                </c:pt>
                <c:pt idx="459">
                  <c:v>-5.2149051999999998E-4</c:v>
                </c:pt>
                <c:pt idx="460">
                  <c:v>-5.9128204E-4</c:v>
                </c:pt>
                <c:pt idx="461">
                  <c:v>-6.2241580000000003E-4</c:v>
                </c:pt>
                <c:pt idx="462">
                  <c:v>-5.9569265999999995E-4</c:v>
                </c:pt>
                <c:pt idx="463">
                  <c:v>-5.1033425999999992E-4</c:v>
                </c:pt>
                <c:pt idx="464">
                  <c:v>-3.9254486000000002E-4</c:v>
                </c:pt>
                <c:pt idx="465">
                  <c:v>-2.8617117999999998E-4</c:v>
                </c:pt>
                <c:pt idx="466">
                  <c:v>-2.3142764000000002E-4</c:v>
                </c:pt>
                <c:pt idx="467">
                  <c:v>-2.5555630000000004E-4</c:v>
                </c:pt>
                <c:pt idx="468">
                  <c:v>-3.4817923999999996E-4</c:v>
                </c:pt>
                <c:pt idx="469">
                  <c:v>-4.7089814000000001E-4</c:v>
                </c:pt>
                <c:pt idx="470">
                  <c:v>-5.8427692000000001E-4</c:v>
                </c:pt>
                <c:pt idx="471">
                  <c:v>-6.6107353999999999E-4</c:v>
                </c:pt>
                <c:pt idx="472">
                  <c:v>-6.9921240000000008E-4</c:v>
                </c:pt>
                <c:pt idx="473">
                  <c:v>-7.1970878000000003E-4</c:v>
                </c:pt>
                <c:pt idx="474">
                  <c:v>-7.4305909999999994E-4</c:v>
                </c:pt>
                <c:pt idx="475">
                  <c:v>-7.7445230000000001E-4</c:v>
                </c:pt>
                <c:pt idx="476">
                  <c:v>-8.1155336000000009E-4</c:v>
                </c:pt>
                <c:pt idx="477">
                  <c:v>-8.4839495999999999E-4</c:v>
                </c:pt>
                <c:pt idx="478">
                  <c:v>-8.8160432000000005E-4</c:v>
                </c:pt>
                <c:pt idx="479">
                  <c:v>-9.1351642000000002E-4</c:v>
                </c:pt>
                <c:pt idx="480">
                  <c:v>-9.4698514E-4</c:v>
                </c:pt>
                <c:pt idx="481">
                  <c:v>-9.7552441999999991E-4</c:v>
                </c:pt>
                <c:pt idx="482">
                  <c:v>-9.8408621999999989E-4</c:v>
                </c:pt>
                <c:pt idx="483">
                  <c:v>-9.5243355999999996E-4</c:v>
                </c:pt>
                <c:pt idx="484">
                  <c:v>-8.6681572E-4</c:v>
                </c:pt>
                <c:pt idx="485">
                  <c:v>-7.4072405999999998E-4</c:v>
                </c:pt>
                <c:pt idx="486">
                  <c:v>-6.0918392000000013E-4</c:v>
                </c:pt>
                <c:pt idx="487">
                  <c:v>-5.1370704000000002E-4</c:v>
                </c:pt>
                <c:pt idx="488">
                  <c:v>-4.7971934000000003E-4</c:v>
                </c:pt>
                <c:pt idx="489">
                  <c:v>-4.9839960000000005E-4</c:v>
                </c:pt>
                <c:pt idx="490">
                  <c:v>-5.2797667999999998E-4</c:v>
                </c:pt>
                <c:pt idx="491">
                  <c:v>-5.3212783999999997E-4</c:v>
                </c:pt>
                <c:pt idx="492">
                  <c:v>-5.0748028000000001E-4</c:v>
                </c:pt>
                <c:pt idx="493">
                  <c:v>-4.7167646000000003E-4</c:v>
                </c:pt>
                <c:pt idx="494">
                  <c:v>-4.5610957999999997E-4</c:v>
                </c:pt>
                <c:pt idx="495">
                  <c:v>-4.8412995999999999E-4</c:v>
                </c:pt>
                <c:pt idx="496">
                  <c:v>-5.4328412000000006E-4</c:v>
                </c:pt>
                <c:pt idx="497">
                  <c:v>-5.936170399999999E-4</c:v>
                </c:pt>
                <c:pt idx="498">
                  <c:v>-6.2189687999999999E-4</c:v>
                </c:pt>
                <c:pt idx="499">
                  <c:v>-6.3902046000000002E-4</c:v>
                </c:pt>
                <c:pt idx="500">
                  <c:v>-6.5121451999999999E-4</c:v>
                </c:pt>
                <c:pt idx="501">
                  <c:v>-6.6833807999999999E-4</c:v>
                </c:pt>
                <c:pt idx="502">
                  <c:v>-6.8027267999999999E-4</c:v>
                </c:pt>
                <c:pt idx="503">
                  <c:v>-6.4784168000000001E-4</c:v>
                </c:pt>
                <c:pt idx="504">
                  <c:v>-5.5807265999999992E-4</c:v>
                </c:pt>
                <c:pt idx="505">
                  <c:v>-4.5221787999999994E-4</c:v>
                </c:pt>
                <c:pt idx="506">
                  <c:v>-3.7957243999999998E-4</c:v>
                </c:pt>
                <c:pt idx="507">
                  <c:v>-3.8424252000000001E-4</c:v>
                </c:pt>
                <c:pt idx="508">
                  <c:v>-4.7842214000000003E-4</c:v>
                </c:pt>
                <c:pt idx="509">
                  <c:v>-6.1489179999999995E-4</c:v>
                </c:pt>
                <c:pt idx="510">
                  <c:v>-7.3086506000000001E-4</c:v>
                </c:pt>
                <c:pt idx="511">
                  <c:v>-8.0195381999999987E-4</c:v>
                </c:pt>
                <c:pt idx="512">
                  <c:v>-8.3749818000000004E-4</c:v>
                </c:pt>
                <c:pt idx="513">
                  <c:v>-8.7148580000000002E-4</c:v>
                </c:pt>
                <c:pt idx="514">
                  <c:v>-9.3634778000000005E-4</c:v>
                </c:pt>
                <c:pt idx="515">
                  <c:v>-1.0230034400000002E-3</c:v>
                </c:pt>
                <c:pt idx="516">
                  <c:v>-1.09149778E-3</c:v>
                </c:pt>
                <c:pt idx="517">
                  <c:v>-1.11303198E-3</c:v>
                </c:pt>
                <c:pt idx="518">
                  <c:v>-1.1003190999999998E-3</c:v>
                </c:pt>
                <c:pt idx="519">
                  <c:v>-1.0782660999999999E-3</c:v>
                </c:pt>
                <c:pt idx="520">
                  <c:v>-1.0608831000000001E-3</c:v>
                </c:pt>
                <c:pt idx="521">
                  <c:v>-1.0520617E-3</c:v>
                </c:pt>
                <c:pt idx="522">
                  <c:v>-1.0445377000000001E-3</c:v>
                </c:pt>
                <c:pt idx="523">
                  <c:v>-1.0079555200000001E-3</c:v>
                </c:pt>
                <c:pt idx="524">
                  <c:v>-9.3764504000000003E-4</c:v>
                </c:pt>
                <c:pt idx="525">
                  <c:v>-8.5721609999999998E-4</c:v>
                </c:pt>
                <c:pt idx="526">
                  <c:v>-7.5525312000000006E-4</c:v>
                </c:pt>
                <c:pt idx="527">
                  <c:v>-6.0866499999999999E-4</c:v>
                </c:pt>
                <c:pt idx="528">
                  <c:v>-4.1771127999999994E-4</c:v>
                </c:pt>
                <c:pt idx="529">
                  <c:v>-1.8732146000000001E-4</c:v>
                </c:pt>
                <c:pt idx="530">
                  <c:v>6.7975379999999998E-5</c:v>
                </c:pt>
                <c:pt idx="531">
                  <c:v>2.9058175999999999E-4</c:v>
                </c:pt>
                <c:pt idx="532">
                  <c:v>4.3353762000000002E-4</c:v>
                </c:pt>
                <c:pt idx="533">
                  <c:v>4.8438943999999998E-4</c:v>
                </c:pt>
                <c:pt idx="534">
                  <c:v>4.4676948000000005E-4</c:v>
                </c:pt>
                <c:pt idx="535">
                  <c:v>3.3624462000000004E-4</c:v>
                </c:pt>
                <c:pt idx="536">
                  <c:v>1.9225098E-4</c:v>
                </c:pt>
                <c:pt idx="537">
                  <c:v>6.3824219999999992E-5</c:v>
                </c:pt>
                <c:pt idx="538">
                  <c:v>-2.1015283999999998E-5</c:v>
                </c:pt>
                <c:pt idx="539">
                  <c:v>-5.0073456000000001E-5</c:v>
                </c:pt>
                <c:pt idx="540">
                  <c:v>-1.4269635999999996E-5</c:v>
                </c:pt>
                <c:pt idx="541">
                  <c:v>6.9791524000000003E-5</c:v>
                </c:pt>
                <c:pt idx="542">
                  <c:v>1.63192804E-4</c:v>
                </c:pt>
                <c:pt idx="543">
                  <c:v>2.4491892799999998E-4</c:v>
                </c:pt>
                <c:pt idx="544">
                  <c:v>2.9447350000000002E-4</c:v>
                </c:pt>
                <c:pt idx="545">
                  <c:v>2.9084124000000003E-4</c:v>
                </c:pt>
                <c:pt idx="546">
                  <c:v>2.4440004000000003E-4</c:v>
                </c:pt>
                <c:pt idx="547">
                  <c:v>1.8109471999999999E-4</c:v>
                </c:pt>
                <c:pt idx="548">
                  <c:v>1.2764842000000001E-4</c:v>
                </c:pt>
                <c:pt idx="549">
                  <c:v>1.2557283999999999E-4</c:v>
                </c:pt>
                <c:pt idx="550">
                  <c:v>1.9588323999999998E-4</c:v>
                </c:pt>
                <c:pt idx="551">
                  <c:v>3.1185650000000001E-4</c:v>
                </c:pt>
                <c:pt idx="552">
                  <c:v>4.3016479999999997E-4</c:v>
                </c:pt>
                <c:pt idx="553">
                  <c:v>4.9814018000000004E-4</c:v>
                </c:pt>
                <c:pt idx="554">
                  <c:v>4.7997882000000002E-4</c:v>
                </c:pt>
                <c:pt idx="555">
                  <c:v>3.8450195600000001E-4</c:v>
                </c:pt>
                <c:pt idx="556">
                  <c:v>2.6282083999999999E-4</c:v>
                </c:pt>
                <c:pt idx="557">
                  <c:v>1.7772187999999997E-4</c:v>
                </c:pt>
                <c:pt idx="558">
                  <c:v>1.8135416000000001E-4</c:v>
                </c:pt>
                <c:pt idx="559">
                  <c:v>2.7164205999999998E-4</c:v>
                </c:pt>
                <c:pt idx="560">
                  <c:v>4.0162550399999996E-4</c:v>
                </c:pt>
                <c:pt idx="561">
                  <c:v>5.1526374000000004E-4</c:v>
                </c:pt>
                <c:pt idx="562">
                  <c:v>5.733801E-4</c:v>
                </c:pt>
                <c:pt idx="563">
                  <c:v>5.7519624000000006E-4</c:v>
                </c:pt>
                <c:pt idx="564">
                  <c:v>5.5418095999999989E-4</c:v>
                </c:pt>
                <c:pt idx="565">
                  <c:v>5.3939243999999995E-4</c:v>
                </c:pt>
                <c:pt idx="566">
                  <c:v>5.4510028000000004E-4</c:v>
                </c:pt>
                <c:pt idx="567">
                  <c:v>5.6611556E-4</c:v>
                </c:pt>
                <c:pt idx="568">
                  <c:v>5.8401746000000005E-4</c:v>
                </c:pt>
                <c:pt idx="569">
                  <c:v>5.9465481999999999E-4</c:v>
                </c:pt>
                <c:pt idx="570">
                  <c:v>6.0658941999999999E-4</c:v>
                </c:pt>
                <c:pt idx="571">
                  <c:v>6.1437286E-4</c:v>
                </c:pt>
                <c:pt idx="572">
                  <c:v>6.0581107999999994E-4</c:v>
                </c:pt>
                <c:pt idx="573">
                  <c:v>5.7286119999999988E-4</c:v>
                </c:pt>
                <c:pt idx="574">
                  <c:v>5.1111257999999994E-4</c:v>
                </c:pt>
                <c:pt idx="575">
                  <c:v>4.4495333999999994E-4</c:v>
                </c:pt>
                <c:pt idx="576">
                  <c:v>4.1563571999999997E-4</c:v>
                </c:pt>
                <c:pt idx="577">
                  <c:v>4.3639155999999999E-4</c:v>
                </c:pt>
                <c:pt idx="578">
                  <c:v>4.9165397999999998E-4</c:v>
                </c:pt>
                <c:pt idx="579">
                  <c:v>5.5106755999999985E-4</c:v>
                </c:pt>
                <c:pt idx="580">
                  <c:v>5.7597455999999997E-4</c:v>
                </c:pt>
                <c:pt idx="581">
                  <c:v>5.5521871999999995E-4</c:v>
                </c:pt>
                <c:pt idx="582">
                  <c:v>5.1526374000000004E-4</c:v>
                </c:pt>
                <c:pt idx="583">
                  <c:v>4.7349260000000004E-4</c:v>
                </c:pt>
                <c:pt idx="584">
                  <c:v>4.5143952000000002E-4</c:v>
                </c:pt>
                <c:pt idx="585">
                  <c:v>4.6622805999999999E-4</c:v>
                </c:pt>
                <c:pt idx="586">
                  <c:v>4.929512E-4</c:v>
                </c:pt>
                <c:pt idx="587">
                  <c:v>5.0021574000000001E-4</c:v>
                </c:pt>
                <c:pt idx="588">
                  <c:v>4.8412995999999999E-4</c:v>
                </c:pt>
                <c:pt idx="589">
                  <c:v>4.2860809999999995E-4</c:v>
                </c:pt>
                <c:pt idx="590">
                  <c:v>3.2586669200000001E-4</c:v>
                </c:pt>
                <c:pt idx="591">
                  <c:v>2.0133165600000002E-4</c:v>
                </c:pt>
                <c:pt idx="592">
                  <c:v>7.3942676E-5</c:v>
                </c:pt>
                <c:pt idx="593">
                  <c:v>-3.9695544E-5</c:v>
                </c:pt>
                <c:pt idx="594">
                  <c:v>-1.04038664E-4</c:v>
                </c:pt>
                <c:pt idx="595">
                  <c:v>-9.6774120000000014E-5</c:v>
                </c:pt>
                <c:pt idx="596">
                  <c:v>-2.1793643999999994E-5</c:v>
                </c:pt>
                <c:pt idx="597">
                  <c:v>1.1389767599999999E-4</c:v>
                </c:pt>
              </c:numCache>
            </c:numRef>
          </c:val>
          <c:smooth val="0"/>
        </c:ser>
        <c:ser>
          <c:idx val="44"/>
          <c:order val="43"/>
          <c:marker>
            <c:symbol val="none"/>
          </c:marker>
          <c:val>
            <c:numRef>
              <c:f>Sheet1!$EW$2:$EW$599</c:f>
              <c:numCache>
                <c:formatCode>0.00E+00</c:formatCode>
                <c:ptCount val="598"/>
                <c:pt idx="0">
                  <c:v>4.4106160000000001E-4</c:v>
                </c:pt>
                <c:pt idx="1">
                  <c:v>4.7089810000000001E-4</c:v>
                </c:pt>
                <c:pt idx="2">
                  <c:v>4.1848961999999999E-4</c:v>
                </c:pt>
                <c:pt idx="3">
                  <c:v>3.6037326000000003E-4</c:v>
                </c:pt>
                <c:pt idx="4">
                  <c:v>2.9836520000000005E-4</c:v>
                </c:pt>
                <c:pt idx="5">
                  <c:v>2.6826924000000003E-4</c:v>
                </c:pt>
                <c:pt idx="6">
                  <c:v>2.9628961999999994E-4</c:v>
                </c:pt>
                <c:pt idx="7">
                  <c:v>3.8476139999999999E-4</c:v>
                </c:pt>
                <c:pt idx="8">
                  <c:v>4.9917798000000005E-4</c:v>
                </c:pt>
                <c:pt idx="9">
                  <c:v>5.9076311999999996E-4</c:v>
                </c:pt>
                <c:pt idx="10">
                  <c:v>6.3383147999999999E-4</c:v>
                </c:pt>
                <c:pt idx="11">
                  <c:v>6.2942086000000003E-4</c:v>
                </c:pt>
                <c:pt idx="12">
                  <c:v>5.9880600000000001E-4</c:v>
                </c:pt>
                <c:pt idx="13">
                  <c:v>5.6767223999999999E-4</c:v>
                </c:pt>
                <c:pt idx="14">
                  <c:v>5.4873254000000003E-4</c:v>
                </c:pt>
                <c:pt idx="15">
                  <c:v>5.4198690000000003E-4</c:v>
                </c:pt>
                <c:pt idx="16">
                  <c:v>5.3835464000000005E-4</c:v>
                </c:pt>
                <c:pt idx="17">
                  <c:v>5.2719837999999999E-4</c:v>
                </c:pt>
                <c:pt idx="18">
                  <c:v>5.0358862000000003E-4</c:v>
                </c:pt>
                <c:pt idx="19">
                  <c:v>4.7063871999999994E-4</c:v>
                </c:pt>
                <c:pt idx="20">
                  <c:v>4.3146206E-4</c:v>
                </c:pt>
                <c:pt idx="21">
                  <c:v>3.9462044000000002E-4</c:v>
                </c:pt>
                <c:pt idx="22">
                  <c:v>3.6815674000000004E-4</c:v>
                </c:pt>
                <c:pt idx="23">
                  <c:v>3.5103315999999996E-4</c:v>
                </c:pt>
                <c:pt idx="24">
                  <c:v>3.3728242E-4</c:v>
                </c:pt>
                <c:pt idx="25">
                  <c:v>3.2872064E-4</c:v>
                </c:pt>
                <c:pt idx="26">
                  <c:v>3.3209346E-4</c:v>
                </c:pt>
                <c:pt idx="27">
                  <c:v>3.5388708E-4</c:v>
                </c:pt>
                <c:pt idx="28">
                  <c:v>4.1356012E-4</c:v>
                </c:pt>
                <c:pt idx="29">
                  <c:v>4.9891850000000006E-4</c:v>
                </c:pt>
                <c:pt idx="30">
                  <c:v>5.7467732000000002E-4</c:v>
                </c:pt>
                <c:pt idx="31">
                  <c:v>6.1592956000000002E-4</c:v>
                </c:pt>
                <c:pt idx="32">
                  <c:v>6.0165992000000006E-4</c:v>
                </c:pt>
                <c:pt idx="33">
                  <c:v>5.3446288000000004E-4</c:v>
                </c:pt>
                <c:pt idx="34">
                  <c:v>4.6986033999999995E-4</c:v>
                </c:pt>
                <c:pt idx="35">
                  <c:v>4.4235886000000004E-4</c:v>
                </c:pt>
                <c:pt idx="36">
                  <c:v>4.4235886000000004E-4</c:v>
                </c:pt>
                <c:pt idx="37">
                  <c:v>4.7089813999999996E-4</c:v>
                </c:pt>
                <c:pt idx="38">
                  <c:v>5.1474485999999996E-4</c:v>
                </c:pt>
                <c:pt idx="39">
                  <c:v>5.4899199999999999E-4</c:v>
                </c:pt>
                <c:pt idx="40">
                  <c:v>5.7934740000000005E-4</c:v>
                </c:pt>
                <c:pt idx="41">
                  <c:v>6.2215632000000003E-4</c:v>
                </c:pt>
                <c:pt idx="42">
                  <c:v>6.5821959999999991E-4</c:v>
                </c:pt>
                <c:pt idx="43">
                  <c:v>6.6237077999999994E-4</c:v>
                </c:pt>
                <c:pt idx="44">
                  <c:v>6.3512873999999997E-4</c:v>
                </c:pt>
                <c:pt idx="45">
                  <c:v>5.8323914000000003E-4</c:v>
                </c:pt>
                <c:pt idx="46">
                  <c:v>5.2642001999999991E-4</c:v>
                </c:pt>
                <c:pt idx="47">
                  <c:v>5.0229136000000006E-4</c:v>
                </c:pt>
                <c:pt idx="48">
                  <c:v>5.2486332E-4</c:v>
                </c:pt>
                <c:pt idx="49">
                  <c:v>5.6378052000000004E-4</c:v>
                </c:pt>
                <c:pt idx="50">
                  <c:v>5.9180091999999998E-4</c:v>
                </c:pt>
                <c:pt idx="51">
                  <c:v>5.9231981999999998E-4</c:v>
                </c:pt>
                <c:pt idx="52">
                  <c:v>5.6014825999999994E-4</c:v>
                </c:pt>
                <c:pt idx="53">
                  <c:v>5.2071218000000004E-4</c:v>
                </c:pt>
                <c:pt idx="54">
                  <c:v>5.0229136000000006E-4</c:v>
                </c:pt>
                <c:pt idx="55">
                  <c:v>5.0851810000000005E-4</c:v>
                </c:pt>
                <c:pt idx="56">
                  <c:v>5.3524124000000012E-4</c:v>
                </c:pt>
                <c:pt idx="57">
                  <c:v>5.8168244000000001E-4</c:v>
                </c:pt>
                <c:pt idx="58">
                  <c:v>6.3616651999999995E-4</c:v>
                </c:pt>
                <c:pt idx="59">
                  <c:v>6.8416440000000005E-4</c:v>
                </c:pt>
                <c:pt idx="60">
                  <c:v>7.2178436000000013E-4</c:v>
                </c:pt>
                <c:pt idx="61">
                  <c:v>7.4020516000000008E-4</c:v>
                </c:pt>
                <c:pt idx="62">
                  <c:v>7.3449730000000007E-4</c:v>
                </c:pt>
                <c:pt idx="63">
                  <c:v>7.1322256000000005E-4</c:v>
                </c:pt>
                <c:pt idx="64">
                  <c:v>6.8883445999999994E-4</c:v>
                </c:pt>
                <c:pt idx="65">
                  <c:v>6.6678137999999997E-4</c:v>
                </c:pt>
                <c:pt idx="66">
                  <c:v>6.5821960000000002E-4</c:v>
                </c:pt>
                <c:pt idx="67">
                  <c:v>6.597762799999999E-4</c:v>
                </c:pt>
                <c:pt idx="68">
                  <c:v>6.56144E-4</c:v>
                </c:pt>
                <c:pt idx="69">
                  <c:v>6.4913889999999993E-4</c:v>
                </c:pt>
                <c:pt idx="70">
                  <c:v>6.5121447999999993E-4</c:v>
                </c:pt>
                <c:pt idx="71">
                  <c:v>6.680786E-4</c:v>
                </c:pt>
                <c:pt idx="72">
                  <c:v>7.1374146000000005E-4</c:v>
                </c:pt>
                <c:pt idx="73">
                  <c:v>7.9754317999999999E-4</c:v>
                </c:pt>
                <c:pt idx="74">
                  <c:v>8.8627441999999999E-4</c:v>
                </c:pt>
                <c:pt idx="75">
                  <c:v>9.3712624000000006E-4</c:v>
                </c:pt>
                <c:pt idx="76">
                  <c:v>9.3193727999999994E-4</c:v>
                </c:pt>
                <c:pt idx="77">
                  <c:v>8.6603747999999987E-4</c:v>
                </c:pt>
                <c:pt idx="78">
                  <c:v>7.643338600000001E-4</c:v>
                </c:pt>
                <c:pt idx="79">
                  <c:v>6.8338606E-4</c:v>
                </c:pt>
                <c:pt idx="80">
                  <c:v>6.4680388E-4</c:v>
                </c:pt>
                <c:pt idx="81">
                  <c:v>6.3824209999999995E-4</c:v>
                </c:pt>
                <c:pt idx="82">
                  <c:v>6.3409093999999995E-4</c:v>
                </c:pt>
                <c:pt idx="83">
                  <c:v>6.0243827999999992E-4</c:v>
                </c:pt>
                <c:pt idx="84">
                  <c:v>5.2590112000000001E-4</c:v>
                </c:pt>
                <c:pt idx="85">
                  <c:v>4.3301874000000005E-4</c:v>
                </c:pt>
                <c:pt idx="86">
                  <c:v>3.6452445999999997E-4</c:v>
                </c:pt>
                <c:pt idx="87">
                  <c:v>3.3857966E-4</c:v>
                </c:pt>
                <c:pt idx="88">
                  <c:v>3.512926E-4</c:v>
                </c:pt>
                <c:pt idx="89">
                  <c:v>3.8839366000000003E-4</c:v>
                </c:pt>
                <c:pt idx="90">
                  <c:v>4.3639153999999996E-4</c:v>
                </c:pt>
                <c:pt idx="91">
                  <c:v>4.8724336000000002E-4</c:v>
                </c:pt>
                <c:pt idx="92">
                  <c:v>5.4380301999999996E-4</c:v>
                </c:pt>
                <c:pt idx="93">
                  <c:v>6.0970282000000003E-4</c:v>
                </c:pt>
                <c:pt idx="94">
                  <c:v>6.8053211999999992E-4</c:v>
                </c:pt>
                <c:pt idx="95">
                  <c:v>7.4409688000000003E-4</c:v>
                </c:pt>
                <c:pt idx="96">
                  <c:v>7.85868E-4</c:v>
                </c:pt>
                <c:pt idx="97">
                  <c:v>7.9235420000000006E-4</c:v>
                </c:pt>
                <c:pt idx="98">
                  <c:v>7.5992319999999998E-4</c:v>
                </c:pt>
                <c:pt idx="99">
                  <c:v>6.9635843999999998E-4</c:v>
                </c:pt>
                <c:pt idx="100">
                  <c:v>6.1281618000000001E-4</c:v>
                </c:pt>
                <c:pt idx="101">
                  <c:v>5.2356606000000003E-4</c:v>
                </c:pt>
                <c:pt idx="102">
                  <c:v>4.3691042000000005E-4</c:v>
                </c:pt>
                <c:pt idx="103">
                  <c:v>3.5881656000000001E-4</c:v>
                </c:pt>
                <c:pt idx="104">
                  <c:v>2.9551124000000005E-4</c:v>
                </c:pt>
                <c:pt idx="105">
                  <c:v>2.6411803999999998E-4</c:v>
                </c:pt>
                <c:pt idx="106">
                  <c:v>2.7501486E-4</c:v>
                </c:pt>
                <c:pt idx="107">
                  <c:v>3.2301273999999999E-4</c:v>
                </c:pt>
                <c:pt idx="108">
                  <c:v>3.8631806E-4</c:v>
                </c:pt>
                <c:pt idx="109">
                  <c:v>4.2445692000000004E-4</c:v>
                </c:pt>
                <c:pt idx="110">
                  <c:v>4.0188493999999996E-4</c:v>
                </c:pt>
                <c:pt idx="111">
                  <c:v>3.1574820799999995E-4</c:v>
                </c:pt>
                <c:pt idx="112">
                  <c:v>1.8913758799999998E-4</c:v>
                </c:pt>
                <c:pt idx="113">
                  <c:v>5.9673028000000026E-5</c:v>
                </c:pt>
                <c:pt idx="114">
                  <c:v>-3.0614872000000007E-5</c:v>
                </c:pt>
                <c:pt idx="115">
                  <c:v>-8.0947792000000003E-5</c:v>
                </c:pt>
                <c:pt idx="116">
                  <c:v>-1.1000596E-4</c:v>
                </c:pt>
                <c:pt idx="117">
                  <c:v>-1.2194056E-4</c:v>
                </c:pt>
                <c:pt idx="118">
                  <c:v>-1.2271889999999999E-4</c:v>
                </c:pt>
                <c:pt idx="119">
                  <c:v>-1.04816988E-4</c:v>
                </c:pt>
                <c:pt idx="120">
                  <c:v>-4.1252227999999994E-5</c:v>
                </c:pt>
                <c:pt idx="121">
                  <c:v>7.4461572000000009E-5</c:v>
                </c:pt>
                <c:pt idx="122">
                  <c:v>2.18195752E-4</c:v>
                </c:pt>
                <c:pt idx="123">
                  <c:v>3.6400553200000002E-4</c:v>
                </c:pt>
                <c:pt idx="124">
                  <c:v>4.7945989999999999E-4</c:v>
                </c:pt>
                <c:pt idx="125">
                  <c:v>5.4120853999999996E-4</c:v>
                </c:pt>
                <c:pt idx="126">
                  <c:v>5.5469983999999997E-4</c:v>
                </c:pt>
                <c:pt idx="127">
                  <c:v>5.4380303999999999E-4</c:v>
                </c:pt>
                <c:pt idx="128">
                  <c:v>5.2875505999999998E-4</c:v>
                </c:pt>
                <c:pt idx="129">
                  <c:v>5.2200939999999996E-4</c:v>
                </c:pt>
                <c:pt idx="130">
                  <c:v>5.3290621999999997E-4</c:v>
                </c:pt>
                <c:pt idx="131">
                  <c:v>5.4847310000000009E-4</c:v>
                </c:pt>
                <c:pt idx="132">
                  <c:v>5.4769474000000002E-4</c:v>
                </c:pt>
                <c:pt idx="133">
                  <c:v>5.2486332E-4</c:v>
                </c:pt>
                <c:pt idx="134">
                  <c:v>4.8983784000000002E-4</c:v>
                </c:pt>
                <c:pt idx="135">
                  <c:v>4.5377456000000004E-4</c:v>
                </c:pt>
                <c:pt idx="136">
                  <c:v>4.2315970000000001E-4</c:v>
                </c:pt>
                <c:pt idx="137">
                  <c:v>4.037011E-4</c:v>
                </c:pt>
                <c:pt idx="138">
                  <c:v>3.9020980000000003E-4</c:v>
                </c:pt>
                <c:pt idx="139">
                  <c:v>3.572599E-4</c:v>
                </c:pt>
                <c:pt idx="140">
                  <c:v>2.90841208E-4</c:v>
                </c:pt>
                <c:pt idx="141">
                  <c:v>2.0314777599999997E-4</c:v>
                </c:pt>
                <c:pt idx="142">
                  <c:v>1.06892572E-4</c:v>
                </c:pt>
                <c:pt idx="143">
                  <c:v>3.0874304000000008E-5</c:v>
                </c:pt>
                <c:pt idx="144">
                  <c:v>1.6085783999999997E-5</c:v>
                </c:pt>
                <c:pt idx="145">
                  <c:v>6.5640355999999989E-5</c:v>
                </c:pt>
                <c:pt idx="146">
                  <c:v>1.6033888799999997E-4</c:v>
                </c:pt>
                <c:pt idx="147">
                  <c:v>2.77090492E-4</c:v>
                </c:pt>
                <c:pt idx="148">
                  <c:v>3.8476142000000001E-4</c:v>
                </c:pt>
                <c:pt idx="149">
                  <c:v>4.5766630000000001E-4</c:v>
                </c:pt>
                <c:pt idx="150">
                  <c:v>4.8802171999999999E-4</c:v>
                </c:pt>
                <c:pt idx="151">
                  <c:v>4.7842213999999992E-4</c:v>
                </c:pt>
                <c:pt idx="152">
                  <c:v>4.4235885999999993E-4</c:v>
                </c:pt>
                <c:pt idx="153">
                  <c:v>3.9903104000000005E-4</c:v>
                </c:pt>
                <c:pt idx="154">
                  <c:v>3.5518432E-4</c:v>
                </c:pt>
                <c:pt idx="155">
                  <c:v>2.988841E-4</c:v>
                </c:pt>
                <c:pt idx="156">
                  <c:v>2.1430404399999997E-4</c:v>
                </c:pt>
                <c:pt idx="157">
                  <c:v>1.0715202399999999E-4</c:v>
                </c:pt>
                <c:pt idx="158">
                  <c:v>1.1934604E-5</c:v>
                </c:pt>
                <c:pt idx="159">
                  <c:v>-2.1793635999999996E-5</c:v>
                </c:pt>
                <c:pt idx="160">
                  <c:v>3.9176644000000007E-5</c:v>
                </c:pt>
                <c:pt idx="161">
                  <c:v>1.7720297999999999E-4</c:v>
                </c:pt>
                <c:pt idx="162">
                  <c:v>3.3883908000000002E-4</c:v>
                </c:pt>
                <c:pt idx="163">
                  <c:v>4.5636901999999995E-4</c:v>
                </c:pt>
                <c:pt idx="164">
                  <c:v>4.8724333999999999E-4</c:v>
                </c:pt>
                <c:pt idx="165">
                  <c:v>4.5247729999999995E-4</c:v>
                </c:pt>
                <c:pt idx="166">
                  <c:v>4.1589514000000004E-4</c:v>
                </c:pt>
                <c:pt idx="167">
                  <c:v>4.2471638E-4</c:v>
                </c:pt>
                <c:pt idx="168">
                  <c:v>4.9217285999999996E-4</c:v>
                </c:pt>
                <c:pt idx="169">
                  <c:v>5.8894695999999998E-4</c:v>
                </c:pt>
                <c:pt idx="170">
                  <c:v>6.597762799999999E-4</c:v>
                </c:pt>
                <c:pt idx="171">
                  <c:v>6.7949432000000002E-4</c:v>
                </c:pt>
                <c:pt idx="172">
                  <c:v>6.5225227999999994E-4</c:v>
                </c:pt>
                <c:pt idx="173">
                  <c:v>5.9180090000000006E-4</c:v>
                </c:pt>
                <c:pt idx="174">
                  <c:v>5.3109007999999991E-4</c:v>
                </c:pt>
                <c:pt idx="175">
                  <c:v>4.8802169999999991E-4</c:v>
                </c:pt>
                <c:pt idx="176">
                  <c:v>4.4417498000000002E-4</c:v>
                </c:pt>
                <c:pt idx="177">
                  <c:v>3.9513930000000002E-4</c:v>
                </c:pt>
                <c:pt idx="178">
                  <c:v>3.3935797999999997E-4</c:v>
                </c:pt>
                <c:pt idx="179">
                  <c:v>2.6282081200000004E-4</c:v>
                </c:pt>
                <c:pt idx="180">
                  <c:v>1.8602420400000002E-4</c:v>
                </c:pt>
                <c:pt idx="181">
                  <c:v>1.4113970400000001E-4</c:v>
                </c:pt>
                <c:pt idx="182">
                  <c:v>1.2375668399999999E-4</c:v>
                </c:pt>
                <c:pt idx="183">
                  <c:v>1.29464544E-4</c:v>
                </c:pt>
                <c:pt idx="184">
                  <c:v>1.4710701199999998E-4</c:v>
                </c:pt>
                <c:pt idx="185">
                  <c:v>1.3906412400000001E-4</c:v>
                </c:pt>
                <c:pt idx="186">
                  <c:v>9.4439071999999992E-5</c:v>
                </c:pt>
                <c:pt idx="187">
                  <c:v>2.6463711999999998E-5</c:v>
                </c:pt>
                <c:pt idx="188">
                  <c:v>-4.0733328000000002E-5</c:v>
                </c:pt>
                <c:pt idx="189">
                  <c:v>-5.7856899999999991E-5</c:v>
                </c:pt>
                <c:pt idx="190">
                  <c:v>1.1934616E-5</c:v>
                </c:pt>
                <c:pt idx="191">
                  <c:v>1.5333378800000001E-4</c:v>
                </c:pt>
                <c:pt idx="192">
                  <c:v>3.4143358800000002E-4</c:v>
                </c:pt>
                <c:pt idx="193">
                  <c:v>5.3212786800000008E-4</c:v>
                </c:pt>
                <c:pt idx="194">
                  <c:v>6.5977628000000001E-4</c:v>
                </c:pt>
                <c:pt idx="195">
                  <c:v>6.9324508E-4</c:v>
                </c:pt>
                <c:pt idx="196">
                  <c:v>6.3772320000000005E-4</c:v>
                </c:pt>
                <c:pt idx="197">
                  <c:v>5.1552318000000008E-4</c:v>
                </c:pt>
                <c:pt idx="198">
                  <c:v>3.7827520000000003E-4</c:v>
                </c:pt>
                <c:pt idx="199">
                  <c:v>2.8253890000000002E-4</c:v>
                </c:pt>
                <c:pt idx="200">
                  <c:v>2.4673506000000002E-4</c:v>
                </c:pt>
                <c:pt idx="201">
                  <c:v>2.6697199999999998E-4</c:v>
                </c:pt>
                <c:pt idx="202">
                  <c:v>3.3131512E-4</c:v>
                </c:pt>
                <c:pt idx="203">
                  <c:v>4.0603614000000001E-4</c:v>
                </c:pt>
                <c:pt idx="204">
                  <c:v>4.6077965999999999E-4</c:v>
                </c:pt>
                <c:pt idx="205">
                  <c:v>4.8802169999999991E-4</c:v>
                </c:pt>
                <c:pt idx="206">
                  <c:v>4.9372955999999997E-4</c:v>
                </c:pt>
                <c:pt idx="207">
                  <c:v>4.8594611999999997E-4</c:v>
                </c:pt>
                <c:pt idx="208">
                  <c:v>4.7219538000000001E-4</c:v>
                </c:pt>
                <c:pt idx="209">
                  <c:v>4.5688796000000007E-4</c:v>
                </c:pt>
                <c:pt idx="210">
                  <c:v>4.5221790000000002E-4</c:v>
                </c:pt>
                <c:pt idx="211">
                  <c:v>4.6830367999999999E-4</c:v>
                </c:pt>
                <c:pt idx="212">
                  <c:v>4.9736183999999999E-4</c:v>
                </c:pt>
                <c:pt idx="213">
                  <c:v>5.2823613999999994E-4</c:v>
                </c:pt>
                <c:pt idx="214">
                  <c:v>5.3264673999999998E-4</c:v>
                </c:pt>
                <c:pt idx="215">
                  <c:v>4.7712485999999997E-4</c:v>
                </c:pt>
                <c:pt idx="216">
                  <c:v>3.7775626800000005E-4</c:v>
                </c:pt>
                <c:pt idx="217">
                  <c:v>2.8331720799999998E-4</c:v>
                </c:pt>
                <c:pt idx="218">
                  <c:v>2.2649810799999997E-4</c:v>
                </c:pt>
                <c:pt idx="219">
                  <c:v>2.3557878799999998E-4</c:v>
                </c:pt>
                <c:pt idx="220">
                  <c:v>3.12115968E-4</c:v>
                </c:pt>
                <c:pt idx="221">
                  <c:v>4.0811174000000003E-4</c:v>
                </c:pt>
                <c:pt idx="222">
                  <c:v>4.851678E-4</c:v>
                </c:pt>
                <c:pt idx="223">
                  <c:v>5.4043021999999994E-4</c:v>
                </c:pt>
                <c:pt idx="224">
                  <c:v>5.7415845999999997E-4</c:v>
                </c:pt>
                <c:pt idx="225">
                  <c:v>5.9776822000000003E-4</c:v>
                </c:pt>
                <c:pt idx="226">
                  <c:v>6.2241578E-4</c:v>
                </c:pt>
                <c:pt idx="227">
                  <c:v>6.3331258000000009E-4</c:v>
                </c:pt>
                <c:pt idx="228">
                  <c:v>6.1385398000000002E-4</c:v>
                </c:pt>
                <c:pt idx="229">
                  <c:v>5.6793170000000006E-4</c:v>
                </c:pt>
                <c:pt idx="230">
                  <c:v>5.0955590000000006E-4</c:v>
                </c:pt>
                <c:pt idx="231">
                  <c:v>4.5792574000000006E-4</c:v>
                </c:pt>
                <c:pt idx="232">
                  <c:v>4.2679198000000003E-4</c:v>
                </c:pt>
                <c:pt idx="233">
                  <c:v>4.1745186000000003E-4</c:v>
                </c:pt>
                <c:pt idx="234">
                  <c:v>4.3457541999999993E-4</c:v>
                </c:pt>
                <c:pt idx="235">
                  <c:v>4.8309219999999998E-4</c:v>
                </c:pt>
                <c:pt idx="236">
                  <c:v>5.5210535999999997E-4</c:v>
                </c:pt>
                <c:pt idx="237">
                  <c:v>6.2942088000000006E-4</c:v>
                </c:pt>
                <c:pt idx="238">
                  <c:v>6.9869347999999994E-4</c:v>
                </c:pt>
                <c:pt idx="239">
                  <c:v>7.3371895999999992E-4</c:v>
                </c:pt>
                <c:pt idx="240">
                  <c:v>7.2152489999999995E-4</c:v>
                </c:pt>
                <c:pt idx="241">
                  <c:v>6.8001321999999992E-4</c:v>
                </c:pt>
                <c:pt idx="242">
                  <c:v>6.2501023999999997E-4</c:v>
                </c:pt>
                <c:pt idx="243">
                  <c:v>5.7493677999999999E-4</c:v>
                </c:pt>
                <c:pt idx="244">
                  <c:v>5.4484082000000008E-4</c:v>
                </c:pt>
                <c:pt idx="245">
                  <c:v>5.2564165999999994E-4</c:v>
                </c:pt>
                <c:pt idx="246">
                  <c:v>5.0644252000000005E-4</c:v>
                </c:pt>
                <c:pt idx="247">
                  <c:v>4.9476735999999999E-4</c:v>
                </c:pt>
                <c:pt idx="248">
                  <c:v>4.9191344000000005E-4</c:v>
                </c:pt>
                <c:pt idx="249">
                  <c:v>4.9969687999999995E-4</c:v>
                </c:pt>
                <c:pt idx="250">
                  <c:v>5.1344764000000004E-4</c:v>
                </c:pt>
                <c:pt idx="251">
                  <c:v>5.0384805999999986E-4</c:v>
                </c:pt>
                <c:pt idx="252">
                  <c:v>4.5870410000000003E-4</c:v>
                </c:pt>
                <c:pt idx="253">
                  <c:v>3.9565822E-4</c:v>
                </c:pt>
                <c:pt idx="254">
                  <c:v>3.4376859999999998E-4</c:v>
                </c:pt>
                <c:pt idx="255">
                  <c:v>3.4143356000000002E-4</c:v>
                </c:pt>
                <c:pt idx="256">
                  <c:v>4.1122507999999999E-4</c:v>
                </c:pt>
                <c:pt idx="257">
                  <c:v>5.2564166000000005E-4</c:v>
                </c:pt>
                <c:pt idx="258">
                  <c:v>6.4291215999999994E-4</c:v>
                </c:pt>
                <c:pt idx="259">
                  <c:v>7.3553509999999998E-4</c:v>
                </c:pt>
                <c:pt idx="260">
                  <c:v>7.9053808000000003E-4</c:v>
                </c:pt>
                <c:pt idx="261">
                  <c:v>8.1933679999999999E-4</c:v>
                </c:pt>
                <c:pt idx="262">
                  <c:v>8.5799454000000006E-4</c:v>
                </c:pt>
                <c:pt idx="263">
                  <c:v>9.2337536000000001E-4</c:v>
                </c:pt>
                <c:pt idx="264">
                  <c:v>1.00198802E-3</c:v>
                </c:pt>
                <c:pt idx="265">
                  <c:v>1.0873463800000001E-3</c:v>
                </c:pt>
                <c:pt idx="266">
                  <c:v>1.174521E-3</c:v>
                </c:pt>
                <c:pt idx="267">
                  <c:v>1.2430152000000002E-3</c:v>
                </c:pt>
                <c:pt idx="268">
                  <c:v>1.2993156000000001E-3</c:v>
                </c:pt>
                <c:pt idx="269">
                  <c:v>1.3709234000000002E-3</c:v>
                </c:pt>
                <c:pt idx="270">
                  <c:v>1.4619896000000001E-3</c:v>
                </c:pt>
                <c:pt idx="271">
                  <c:v>1.5823733999999999E-3</c:v>
                </c:pt>
                <c:pt idx="272">
                  <c:v>1.7523120000000002E-3</c:v>
                </c:pt>
                <c:pt idx="273">
                  <c:v>1.9733616000000001E-3</c:v>
                </c:pt>
                <c:pt idx="274">
                  <c:v>2.2439657999999999E-3</c:v>
                </c:pt>
                <c:pt idx="275">
                  <c:v>2.572946E-3</c:v>
                </c:pt>
                <c:pt idx="276">
                  <c:v>2.9465512E-3</c:v>
                </c:pt>
                <c:pt idx="277">
                  <c:v>3.3269020000000005E-3</c:v>
                </c:pt>
                <c:pt idx="278">
                  <c:v>3.6818268000000003E-3</c:v>
                </c:pt>
                <c:pt idx="279">
                  <c:v>3.9856403999999996E-3</c:v>
                </c:pt>
                <c:pt idx="280">
                  <c:v>4.2308188000000002E-3</c:v>
                </c:pt>
                <c:pt idx="281">
                  <c:v>4.4425282000000003E-3</c:v>
                </c:pt>
                <c:pt idx="282">
                  <c:v>4.6752529999999999E-3</c:v>
                </c:pt>
                <c:pt idx="283">
                  <c:v>4.9702454E-3</c:v>
                </c:pt>
                <c:pt idx="284">
                  <c:v>5.3448884E-3</c:v>
                </c:pt>
                <c:pt idx="285">
                  <c:v>5.7869877999999998E-3</c:v>
                </c:pt>
                <c:pt idx="286">
                  <c:v>6.2617777999999999E-3</c:v>
                </c:pt>
                <c:pt idx="287">
                  <c:v>6.7300813999999999E-3</c:v>
                </c:pt>
                <c:pt idx="288">
                  <c:v>7.1563546000000004E-3</c:v>
                </c:pt>
                <c:pt idx="289">
                  <c:v>7.5348892000000004E-3</c:v>
                </c:pt>
                <c:pt idx="290">
                  <c:v>7.8765821999999992E-3</c:v>
                </c:pt>
                <c:pt idx="291">
                  <c:v>8.1767634000000002E-3</c:v>
                </c:pt>
                <c:pt idx="292">
                  <c:v>8.4229796000000016E-3</c:v>
                </c:pt>
                <c:pt idx="293">
                  <c:v>8.6108198000000007E-3</c:v>
                </c:pt>
                <c:pt idx="294">
                  <c:v>8.7345764000000027E-3</c:v>
                </c:pt>
                <c:pt idx="295">
                  <c:v>8.8108539999999999E-3</c:v>
                </c:pt>
                <c:pt idx="296">
                  <c:v>8.8930992000000007E-3</c:v>
                </c:pt>
                <c:pt idx="297">
                  <c:v>9.0202285999999993E-3</c:v>
                </c:pt>
                <c:pt idx="298">
                  <c:v>9.2028800000000001E-3</c:v>
                </c:pt>
                <c:pt idx="299">
                  <c:v>9.4104384000000003E-3</c:v>
                </c:pt>
                <c:pt idx="300">
                  <c:v>9.580377000000001E-3</c:v>
                </c:pt>
                <c:pt idx="301">
                  <c:v>9.6480928000000007E-3</c:v>
                </c:pt>
                <c:pt idx="302">
                  <c:v>9.5923116000000003E-3</c:v>
                </c:pt>
                <c:pt idx="303">
                  <c:v>9.4236704000000004E-3</c:v>
                </c:pt>
                <c:pt idx="304">
                  <c:v>9.1587739999999997E-3</c:v>
                </c:pt>
                <c:pt idx="305">
                  <c:v>8.8181185999999991E-3</c:v>
                </c:pt>
                <c:pt idx="306">
                  <c:v>8.4209038000000007E-3</c:v>
                </c:pt>
                <c:pt idx="307">
                  <c:v>7.9798422000000001E-3</c:v>
                </c:pt>
                <c:pt idx="308">
                  <c:v>7.5216571999999994E-3</c:v>
                </c:pt>
                <c:pt idx="309">
                  <c:v>7.0870818000000006E-3</c:v>
                </c:pt>
                <c:pt idx="310">
                  <c:v>6.6916831999999996E-3</c:v>
                </c:pt>
                <c:pt idx="311">
                  <c:v>6.3258613999999987E-3</c:v>
                </c:pt>
                <c:pt idx="312">
                  <c:v>5.9662663999999997E-3</c:v>
                </c:pt>
                <c:pt idx="313">
                  <c:v>5.5934395999999997E-3</c:v>
                </c:pt>
                <c:pt idx="314">
                  <c:v>5.2123105999999997E-3</c:v>
                </c:pt>
                <c:pt idx="315">
                  <c:v>4.8545317999999999E-3</c:v>
                </c:pt>
                <c:pt idx="316">
                  <c:v>4.5533127999999997E-3</c:v>
                </c:pt>
                <c:pt idx="317">
                  <c:v>4.3296686000000003E-3</c:v>
                </c:pt>
                <c:pt idx="318">
                  <c:v>4.1739997999999997E-3</c:v>
                </c:pt>
                <c:pt idx="319">
                  <c:v>4.0536158000000003E-3</c:v>
                </c:pt>
                <c:pt idx="320">
                  <c:v>3.9360858000000009E-3</c:v>
                </c:pt>
                <c:pt idx="321">
                  <c:v>3.8079184000000001E-3</c:v>
                </c:pt>
                <c:pt idx="322">
                  <c:v>3.6717081999999997E-3</c:v>
                </c:pt>
                <c:pt idx="323">
                  <c:v>3.5292712000000006E-3</c:v>
                </c:pt>
                <c:pt idx="324">
                  <c:v>3.3761970000000001E-3</c:v>
                </c:pt>
                <c:pt idx="325">
                  <c:v>3.2111880000000002E-3</c:v>
                </c:pt>
                <c:pt idx="326">
                  <c:v>3.0277582000000003E-3</c:v>
                </c:pt>
                <c:pt idx="327">
                  <c:v>2.8287616000000002E-3</c:v>
                </c:pt>
                <c:pt idx="328">
                  <c:v>2.6352134000000001E-3</c:v>
                </c:pt>
                <c:pt idx="329">
                  <c:v>2.4644966000000003E-3</c:v>
                </c:pt>
                <c:pt idx="330">
                  <c:v>2.3272486000000003E-3</c:v>
                </c:pt>
                <c:pt idx="331">
                  <c:v>2.2307340000000003E-3</c:v>
                </c:pt>
                <c:pt idx="332">
                  <c:v>2.1510834E-3</c:v>
                </c:pt>
                <c:pt idx="333">
                  <c:v>2.0571631999999999E-3</c:v>
                </c:pt>
                <c:pt idx="334">
                  <c:v>1.9510490000000003E-3</c:v>
                </c:pt>
                <c:pt idx="335">
                  <c:v>1.8363730000000001E-3</c:v>
                </c:pt>
                <c:pt idx="336">
                  <c:v>1.7216970000000001E-3</c:v>
                </c:pt>
                <c:pt idx="337">
                  <c:v>1.6295929999999999E-3</c:v>
                </c:pt>
                <c:pt idx="338">
                  <c:v>1.5644716000000002E-3</c:v>
                </c:pt>
                <c:pt idx="339">
                  <c:v>1.5123224000000001E-3</c:v>
                </c:pt>
                <c:pt idx="340">
                  <c:v>1.4612112000000001E-3</c:v>
                </c:pt>
                <c:pt idx="341">
                  <c:v>1.3963492000000001E-3</c:v>
                </c:pt>
                <c:pt idx="342">
                  <c:v>1.3117692E-3</c:v>
                </c:pt>
                <c:pt idx="343">
                  <c:v>1.2209624000000001E-3</c:v>
                </c:pt>
                <c:pt idx="344">
                  <c:v>1.138458E-3</c:v>
                </c:pt>
                <c:pt idx="345">
                  <c:v>1.075412E-3</c:v>
                </c:pt>
                <c:pt idx="346">
                  <c:v>1.0297491199999999E-3</c:v>
                </c:pt>
                <c:pt idx="347">
                  <c:v>9.8304845999999972E-4</c:v>
                </c:pt>
                <c:pt idx="348">
                  <c:v>9.1144071999999985E-4</c:v>
                </c:pt>
                <c:pt idx="349">
                  <c:v>7.9494858000000014E-4</c:v>
                </c:pt>
                <c:pt idx="350">
                  <c:v>6.4083656000000003E-4</c:v>
                </c:pt>
                <c:pt idx="351">
                  <c:v>4.7894099999999998E-4</c:v>
                </c:pt>
                <c:pt idx="352">
                  <c:v>3.4376860000000003E-4</c:v>
                </c:pt>
                <c:pt idx="353">
                  <c:v>2.5970745999999998E-4</c:v>
                </c:pt>
                <c:pt idx="354">
                  <c:v>2.2546031999999999E-4</c:v>
                </c:pt>
                <c:pt idx="355">
                  <c:v>2.0963398000000002E-4</c:v>
                </c:pt>
                <c:pt idx="356">
                  <c:v>1.821325E-4</c:v>
                </c:pt>
                <c:pt idx="357">
                  <c:v>1.3621020000000001E-4</c:v>
                </c:pt>
                <c:pt idx="358">
                  <c:v>8.380169599999999E-5</c:v>
                </c:pt>
                <c:pt idx="359">
                  <c:v>5.1370696000000002E-5</c:v>
                </c:pt>
                <c:pt idx="360">
                  <c:v>5.9413595999999992E-5</c:v>
                </c:pt>
                <c:pt idx="361">
                  <c:v>1.06114236E-4</c:v>
                </c:pt>
                <c:pt idx="362">
                  <c:v>1.6967899600000002E-4</c:v>
                </c:pt>
                <c:pt idx="363">
                  <c:v>2.2416307999999999E-4</c:v>
                </c:pt>
                <c:pt idx="364">
                  <c:v>2.5503740000000003E-4</c:v>
                </c:pt>
                <c:pt idx="365">
                  <c:v>2.6126413999999997E-4</c:v>
                </c:pt>
                <c:pt idx="366">
                  <c:v>2.4881064000000002E-4</c:v>
                </c:pt>
                <c:pt idx="367">
                  <c:v>2.2701699999999998E-4</c:v>
                </c:pt>
                <c:pt idx="368">
                  <c:v>2.1067178E-4</c:v>
                </c:pt>
                <c:pt idx="369">
                  <c:v>2.1145012E-4</c:v>
                </c:pt>
                <c:pt idx="370">
                  <c:v>2.4154609999999999E-4</c:v>
                </c:pt>
                <c:pt idx="371">
                  <c:v>3.0666754000000001E-4</c:v>
                </c:pt>
                <c:pt idx="372">
                  <c:v>3.8969091999999995E-4</c:v>
                </c:pt>
                <c:pt idx="373">
                  <c:v>4.6493083999999996E-4</c:v>
                </c:pt>
                <c:pt idx="374">
                  <c:v>5.1033424E-4</c:v>
                </c:pt>
                <c:pt idx="375">
                  <c:v>5.0670195999999999E-4</c:v>
                </c:pt>
                <c:pt idx="376">
                  <c:v>4.6493083999999996E-4</c:v>
                </c:pt>
                <c:pt idx="377">
                  <c:v>4.2134356000000001E-4</c:v>
                </c:pt>
                <c:pt idx="378">
                  <c:v>3.9410151999999998E-4</c:v>
                </c:pt>
                <c:pt idx="379">
                  <c:v>3.8138856000000001E-4</c:v>
                </c:pt>
                <c:pt idx="380">
                  <c:v>3.7542126000000001E-4</c:v>
                </c:pt>
                <c:pt idx="381">
                  <c:v>3.5155203999999999E-4</c:v>
                </c:pt>
                <c:pt idx="382">
                  <c:v>2.9654905999999999E-4</c:v>
                </c:pt>
                <c:pt idx="383">
                  <c:v>2.2416305999999999E-4</c:v>
                </c:pt>
                <c:pt idx="384">
                  <c:v>1.54112104E-4</c:v>
                </c:pt>
                <c:pt idx="385">
                  <c:v>9.5217408000000003E-5</c:v>
                </c:pt>
                <c:pt idx="386">
                  <c:v>5.6300207999999995E-5</c:v>
                </c:pt>
                <c:pt idx="387">
                  <c:v>3.4766031999999993E-5</c:v>
                </c:pt>
                <c:pt idx="388">
                  <c:v>1.4269640000000003E-5</c:v>
                </c:pt>
                <c:pt idx="389">
                  <c:v>-2.5944800000000002E-6</c:v>
                </c:pt>
                <c:pt idx="390">
                  <c:v>-1.5566879999999987E-6</c:v>
                </c:pt>
                <c:pt idx="391">
                  <c:v>2.6982592000000003E-5</c:v>
                </c:pt>
                <c:pt idx="392">
                  <c:v>8.8731207999999997E-5</c:v>
                </c:pt>
                <c:pt idx="393">
                  <c:v>1.7927856000000001E-4</c:v>
                </c:pt>
                <c:pt idx="394">
                  <c:v>2.7060425599999998E-4</c:v>
                </c:pt>
                <c:pt idx="395">
                  <c:v>3.3416901999999997E-4</c:v>
                </c:pt>
                <c:pt idx="396">
                  <c:v>3.5051423999999997E-4</c:v>
                </c:pt>
                <c:pt idx="397">
                  <c:v>3.1548875999999994E-4</c:v>
                </c:pt>
                <c:pt idx="398">
                  <c:v>2.4621614400000002E-4</c:v>
                </c:pt>
                <c:pt idx="399">
                  <c:v>1.6708450399999998E-4</c:v>
                </c:pt>
                <c:pt idx="400">
                  <c:v>1.087087E-4</c:v>
                </c:pt>
                <c:pt idx="401">
                  <c:v>8.9769000000000001E-5</c:v>
                </c:pt>
                <c:pt idx="402">
                  <c:v>1.1311932000000001E-4</c:v>
                </c:pt>
                <c:pt idx="403">
                  <c:v>1.6916009599999998E-4</c:v>
                </c:pt>
                <c:pt idx="404">
                  <c:v>2.24941416E-4</c:v>
                </c:pt>
                <c:pt idx="405">
                  <c:v>2.5711296E-4</c:v>
                </c:pt>
                <c:pt idx="406">
                  <c:v>2.6385859999999999E-4</c:v>
                </c:pt>
                <c:pt idx="407">
                  <c:v>2.3817325999999999E-4</c:v>
                </c:pt>
                <c:pt idx="408">
                  <c:v>1.9536433999999998E-4</c:v>
                </c:pt>
                <c:pt idx="409">
                  <c:v>1.7097622E-4</c:v>
                </c:pt>
                <c:pt idx="410">
                  <c:v>1.6838174E-4</c:v>
                </c:pt>
                <c:pt idx="411">
                  <c:v>1.8109469999999999E-4</c:v>
                </c:pt>
                <c:pt idx="412">
                  <c:v>2.0652060000000001E-4</c:v>
                </c:pt>
                <c:pt idx="413">
                  <c:v>2.1637962000000001E-4</c:v>
                </c:pt>
                <c:pt idx="414">
                  <c:v>1.9666158000000001E-4</c:v>
                </c:pt>
                <c:pt idx="415">
                  <c:v>1.55409356E-4</c:v>
                </c:pt>
                <c:pt idx="416">
                  <c:v>9.2622940000000007E-5</c:v>
                </c:pt>
                <c:pt idx="417">
                  <c:v>1.1934620000000001E-5</c:v>
                </c:pt>
                <c:pt idx="418">
                  <c:v>-6.6159240000000005E-5</c:v>
                </c:pt>
                <c:pt idx="419">
                  <c:v>-1.3179958E-4</c:v>
                </c:pt>
                <c:pt idx="420">
                  <c:v>-1.8576475600000001E-4</c:v>
                </c:pt>
                <c:pt idx="421">
                  <c:v>-2.1300679999999996E-4</c:v>
                </c:pt>
                <c:pt idx="422">
                  <c:v>-2.0185054000000001E-4</c:v>
                </c:pt>
                <c:pt idx="423">
                  <c:v>-1.5981995599999998E-4</c:v>
                </c:pt>
                <c:pt idx="424">
                  <c:v>-8.380169599999999E-5</c:v>
                </c:pt>
                <c:pt idx="425">
                  <c:v>3.2171544000000002E-5</c:v>
                </c:pt>
                <c:pt idx="426">
                  <c:v>1.7201402400000002E-4</c:v>
                </c:pt>
                <c:pt idx="427">
                  <c:v>3.21715524E-4</c:v>
                </c:pt>
                <c:pt idx="428">
                  <c:v>4.6000132E-4</c:v>
                </c:pt>
                <c:pt idx="429">
                  <c:v>5.5210535999999997E-4</c:v>
                </c:pt>
                <c:pt idx="430">
                  <c:v>5.7545570000000002E-4</c:v>
                </c:pt>
                <c:pt idx="431">
                  <c:v>5.3342512000000009E-4</c:v>
                </c:pt>
                <c:pt idx="432">
                  <c:v>4.4884505999999999E-4</c:v>
                </c:pt>
                <c:pt idx="433">
                  <c:v>3.5907604000000001E-4</c:v>
                </c:pt>
                <c:pt idx="434">
                  <c:v>2.9732741999999996E-4</c:v>
                </c:pt>
                <c:pt idx="435">
                  <c:v>2.7631212000000003E-4</c:v>
                </c:pt>
                <c:pt idx="436">
                  <c:v>2.8383612000000005E-4</c:v>
                </c:pt>
                <c:pt idx="437">
                  <c:v>3.0251638000000001E-4</c:v>
                </c:pt>
                <c:pt idx="438">
                  <c:v>3.2949898E-4</c:v>
                </c:pt>
                <c:pt idx="439">
                  <c:v>3.6218941999999996E-4</c:v>
                </c:pt>
                <c:pt idx="440">
                  <c:v>4.0214442000000001E-4</c:v>
                </c:pt>
                <c:pt idx="441">
                  <c:v>4.4676948E-4</c:v>
                </c:pt>
                <c:pt idx="442">
                  <c:v>4.7037926000000004E-4</c:v>
                </c:pt>
                <c:pt idx="443">
                  <c:v>4.5455292000000006E-4</c:v>
                </c:pt>
                <c:pt idx="444">
                  <c:v>4.0551725999999992E-4</c:v>
                </c:pt>
                <c:pt idx="445">
                  <c:v>3.4791980000000003E-4</c:v>
                </c:pt>
                <c:pt idx="446">
                  <c:v>3.1938052E-4</c:v>
                </c:pt>
                <c:pt idx="447">
                  <c:v>3.3313126000000006E-4</c:v>
                </c:pt>
                <c:pt idx="448">
                  <c:v>3.7230792000000001E-4</c:v>
                </c:pt>
                <c:pt idx="449">
                  <c:v>4.0940897999999998E-4</c:v>
                </c:pt>
                <c:pt idx="450">
                  <c:v>4.2212192000000003E-4</c:v>
                </c:pt>
                <c:pt idx="451">
                  <c:v>4.1018730000000006E-4</c:v>
                </c:pt>
                <c:pt idx="452">
                  <c:v>3.9591766000000004E-4</c:v>
                </c:pt>
                <c:pt idx="453">
                  <c:v>3.9591765999999994E-4</c:v>
                </c:pt>
                <c:pt idx="454">
                  <c:v>4.1356012E-4</c:v>
                </c:pt>
                <c:pt idx="455">
                  <c:v>4.3509432000000004E-4</c:v>
                </c:pt>
                <c:pt idx="456">
                  <c:v>4.2471640000000003E-4</c:v>
                </c:pt>
                <c:pt idx="457">
                  <c:v>3.6608114000000002E-4</c:v>
                </c:pt>
                <c:pt idx="458">
                  <c:v>2.6775033999999997E-4</c:v>
                </c:pt>
                <c:pt idx="459">
                  <c:v>1.52814876E-4</c:v>
                </c:pt>
                <c:pt idx="460">
                  <c:v>5.7078555999999999E-5</c:v>
                </c:pt>
                <c:pt idx="461">
                  <c:v>1.0896811999999998E-5</c:v>
                </c:pt>
                <c:pt idx="462">
                  <c:v>3.2690451999999997E-5</c:v>
                </c:pt>
                <c:pt idx="463">
                  <c:v>1.1130319200000001E-4</c:v>
                </c:pt>
                <c:pt idx="464">
                  <c:v>2.21828036E-4</c:v>
                </c:pt>
                <c:pt idx="465">
                  <c:v>3.2975841600000006E-4</c:v>
                </c:pt>
                <c:pt idx="466">
                  <c:v>4.0447943999999999E-4</c:v>
                </c:pt>
                <c:pt idx="467">
                  <c:v>4.2653251999999996E-4</c:v>
                </c:pt>
                <c:pt idx="468">
                  <c:v>4.0889006000000006E-4</c:v>
                </c:pt>
                <c:pt idx="469">
                  <c:v>3.7619962000000004E-4</c:v>
                </c:pt>
                <c:pt idx="470">
                  <c:v>3.5440598000000001E-4</c:v>
                </c:pt>
                <c:pt idx="471">
                  <c:v>3.7049176000000003E-4</c:v>
                </c:pt>
                <c:pt idx="472">
                  <c:v>4.2056522000000001E-4</c:v>
                </c:pt>
                <c:pt idx="473">
                  <c:v>4.8464887999999997E-4</c:v>
                </c:pt>
                <c:pt idx="474">
                  <c:v>5.4639750000000007E-4</c:v>
                </c:pt>
                <c:pt idx="475">
                  <c:v>5.8038518000000003E-4</c:v>
                </c:pt>
                <c:pt idx="476">
                  <c:v>5.7545566000000007E-4</c:v>
                </c:pt>
                <c:pt idx="477">
                  <c:v>5.5547815999999999E-4</c:v>
                </c:pt>
                <c:pt idx="478">
                  <c:v>5.3057115999999998E-4</c:v>
                </c:pt>
                <c:pt idx="479">
                  <c:v>4.9943739999999996E-4</c:v>
                </c:pt>
                <c:pt idx="480">
                  <c:v>4.6830363999999998E-4</c:v>
                </c:pt>
                <c:pt idx="481">
                  <c:v>4.1719238000000004E-4</c:v>
                </c:pt>
                <c:pt idx="482">
                  <c:v>3.2560723999999996E-4</c:v>
                </c:pt>
                <c:pt idx="483">
                  <c:v>2.1819575599999998E-4</c:v>
                </c:pt>
                <c:pt idx="484">
                  <c:v>1.1000594E-4</c:v>
                </c:pt>
                <c:pt idx="485">
                  <c:v>1.7383008000000001E-5</c:v>
                </c:pt>
                <c:pt idx="486">
                  <c:v>-2.4907007999999999E-5</c:v>
                </c:pt>
                <c:pt idx="487">
                  <c:v>-2.1793632000000002E-5</c:v>
                </c:pt>
                <c:pt idx="488">
                  <c:v>-8.5617839999999961E-6</c:v>
                </c:pt>
                <c:pt idx="489">
                  <c:v>1.6085776000000002E-5</c:v>
                </c:pt>
                <c:pt idx="490">
                  <c:v>4.8776224000000001E-5</c:v>
                </c:pt>
                <c:pt idx="491">
                  <c:v>7.8353299999999994E-5</c:v>
                </c:pt>
                <c:pt idx="492">
                  <c:v>1.2401614400000001E-4</c:v>
                </c:pt>
                <c:pt idx="493">
                  <c:v>1.9276986E-4</c:v>
                </c:pt>
                <c:pt idx="494">
                  <c:v>2.5866965599999998E-4</c:v>
                </c:pt>
                <c:pt idx="495">
                  <c:v>2.9680851999999995E-4</c:v>
                </c:pt>
                <c:pt idx="496">
                  <c:v>2.9395457999999998E-4</c:v>
                </c:pt>
                <c:pt idx="497">
                  <c:v>2.4621615199999999E-4</c:v>
                </c:pt>
                <c:pt idx="498">
                  <c:v>1.7772188400000001E-4</c:v>
                </c:pt>
                <c:pt idx="499">
                  <c:v>1.2712952400000002E-4</c:v>
                </c:pt>
                <c:pt idx="500">
                  <c:v>1.18827184E-4</c:v>
                </c:pt>
                <c:pt idx="501">
                  <c:v>1.41399164E-4</c:v>
                </c:pt>
                <c:pt idx="502">
                  <c:v>1.6682507199999999E-4</c:v>
                </c:pt>
                <c:pt idx="503">
                  <c:v>1.7824078399999999E-4</c:v>
                </c:pt>
                <c:pt idx="504">
                  <c:v>1.6786285999999999E-4</c:v>
                </c:pt>
                <c:pt idx="505">
                  <c:v>1.4892315999999998E-4</c:v>
                </c:pt>
                <c:pt idx="506">
                  <c:v>1.5125819999999999E-4</c:v>
                </c:pt>
                <c:pt idx="507">
                  <c:v>1.8913759999999999E-4</c:v>
                </c:pt>
                <c:pt idx="508">
                  <c:v>2.5270235600000004E-4</c:v>
                </c:pt>
                <c:pt idx="509">
                  <c:v>3.1730490000000001E-4</c:v>
                </c:pt>
                <c:pt idx="510">
                  <c:v>3.5855712000000002E-4</c:v>
                </c:pt>
                <c:pt idx="511">
                  <c:v>3.6063270000000002E-4</c:v>
                </c:pt>
                <c:pt idx="512">
                  <c:v>3.2949894000000005E-4</c:v>
                </c:pt>
                <c:pt idx="513">
                  <c:v>2.8461443999999996E-4</c:v>
                </c:pt>
                <c:pt idx="514">
                  <c:v>2.5529681999999999E-4</c:v>
                </c:pt>
                <c:pt idx="515">
                  <c:v>2.5477791999999999E-4</c:v>
                </c:pt>
                <c:pt idx="516">
                  <c:v>2.8305776000000002E-4</c:v>
                </c:pt>
                <c:pt idx="517">
                  <c:v>3.3287177999999996E-4</c:v>
                </c:pt>
                <c:pt idx="518">
                  <c:v>3.7853463999999997E-4</c:v>
                </c:pt>
                <c:pt idx="519">
                  <c:v>3.9799324000000004E-4</c:v>
                </c:pt>
                <c:pt idx="520">
                  <c:v>3.8398305999999999E-4</c:v>
                </c:pt>
                <c:pt idx="521">
                  <c:v>3.3416903999999999E-4</c:v>
                </c:pt>
                <c:pt idx="522">
                  <c:v>2.4751340799999998E-4</c:v>
                </c:pt>
                <c:pt idx="523">
                  <c:v>1.4062082800000002E-4</c:v>
                </c:pt>
                <c:pt idx="524">
                  <c:v>2.9577088000000012E-5</c:v>
                </c:pt>
                <c:pt idx="525">
                  <c:v>-5.3446272E-5</c:v>
                </c:pt>
                <c:pt idx="526">
                  <c:v>-6.6418671999999998E-5</c:v>
                </c:pt>
                <c:pt idx="527">
                  <c:v>9.5995999999999987E-6</c:v>
                </c:pt>
                <c:pt idx="528">
                  <c:v>1.5748495999999998E-4</c:v>
                </c:pt>
                <c:pt idx="529">
                  <c:v>3.3053677999999995E-4</c:v>
                </c:pt>
                <c:pt idx="530">
                  <c:v>4.5169899999999996E-4</c:v>
                </c:pt>
                <c:pt idx="531">
                  <c:v>4.6830366000000001E-4</c:v>
                </c:pt>
                <c:pt idx="532">
                  <c:v>3.7905353999999997E-4</c:v>
                </c:pt>
                <c:pt idx="533">
                  <c:v>2.1404459999999995E-4</c:v>
                </c:pt>
                <c:pt idx="534">
                  <c:v>3.1133760000000007E-5</c:v>
                </c:pt>
                <c:pt idx="535">
                  <c:v>-1.0559534E-4</c:v>
                </c:pt>
                <c:pt idx="536">
                  <c:v>-1.6137665200000002E-4</c:v>
                </c:pt>
                <c:pt idx="537">
                  <c:v>-1.3595074799999999E-4</c:v>
                </c:pt>
                <c:pt idx="538">
                  <c:v>-4.9814007999999989E-5</c:v>
                </c:pt>
                <c:pt idx="539">
                  <c:v>5.0332912E-5</c:v>
                </c:pt>
                <c:pt idx="540">
                  <c:v>1.2687007199999999E-4</c:v>
                </c:pt>
                <c:pt idx="541">
                  <c:v>1.5722548799999999E-4</c:v>
                </c:pt>
                <c:pt idx="542">
                  <c:v>1.4113971200000001E-4</c:v>
                </c:pt>
                <c:pt idx="543">
                  <c:v>9.7033551999999994E-5</c:v>
                </c:pt>
                <c:pt idx="544">
                  <c:v>4.2808924000000008E-5</c:v>
                </c:pt>
                <c:pt idx="545">
                  <c:v>-1.2194056000000002E-5</c:v>
                </c:pt>
                <c:pt idx="546">
                  <c:v>-5.5262420000000003E-5</c:v>
                </c:pt>
                <c:pt idx="547">
                  <c:v>-7.6277707999999992E-5</c:v>
                </c:pt>
                <c:pt idx="548">
                  <c:v>-7.498046799999999E-5</c:v>
                </c:pt>
                <c:pt idx="549">
                  <c:v>-3.5803819999999999E-5</c:v>
                </c:pt>
                <c:pt idx="550">
                  <c:v>4.6960100000000005E-5</c:v>
                </c:pt>
                <c:pt idx="551">
                  <c:v>1.491826E-4</c:v>
                </c:pt>
                <c:pt idx="552">
                  <c:v>2.464756E-4</c:v>
                </c:pt>
                <c:pt idx="553">
                  <c:v>3.2846117999999998E-4</c:v>
                </c:pt>
                <c:pt idx="554">
                  <c:v>3.8086967999999998E-4</c:v>
                </c:pt>
                <c:pt idx="555">
                  <c:v>4.0292276E-4</c:v>
                </c:pt>
                <c:pt idx="556">
                  <c:v>4.1278180000000003E-4</c:v>
                </c:pt>
                <c:pt idx="557">
                  <c:v>4.2160304E-4</c:v>
                </c:pt>
                <c:pt idx="558">
                  <c:v>4.3950494E-4</c:v>
                </c:pt>
                <c:pt idx="559">
                  <c:v>4.7842214000000003E-4</c:v>
                </c:pt>
                <c:pt idx="560">
                  <c:v>5.3835462000000002E-4</c:v>
                </c:pt>
                <c:pt idx="561">
                  <c:v>6.0840557999999997E-4</c:v>
                </c:pt>
                <c:pt idx="562">
                  <c:v>6.7586206000000014E-4</c:v>
                </c:pt>
                <c:pt idx="563">
                  <c:v>7.2645442000000002E-4</c:v>
                </c:pt>
                <c:pt idx="564">
                  <c:v>7.4591302000000009E-4</c:v>
                </c:pt>
                <c:pt idx="565">
                  <c:v>7.3605400000000009E-4</c:v>
                </c:pt>
                <c:pt idx="566">
                  <c:v>7.1711429999999992E-4</c:v>
                </c:pt>
                <c:pt idx="567">
                  <c:v>7.056985799999999E-4</c:v>
                </c:pt>
                <c:pt idx="568">
                  <c:v>7.1062809999999997E-4</c:v>
                </c:pt>
                <c:pt idx="569">
                  <c:v>7.4279966000000001E-4</c:v>
                </c:pt>
                <c:pt idx="570">
                  <c:v>7.9546759999999989E-4</c:v>
                </c:pt>
                <c:pt idx="571">
                  <c:v>8.4683829999999992E-4</c:v>
                </c:pt>
                <c:pt idx="572">
                  <c:v>8.8886888000000008E-4</c:v>
                </c:pt>
                <c:pt idx="573">
                  <c:v>9.0884638000000005E-4</c:v>
                </c:pt>
                <c:pt idx="574">
                  <c:v>8.9405783999999997E-4</c:v>
                </c:pt>
                <c:pt idx="575">
                  <c:v>8.6240517999999994E-4</c:v>
                </c:pt>
                <c:pt idx="576">
                  <c:v>8.3957375999999992E-4</c:v>
                </c:pt>
                <c:pt idx="577">
                  <c:v>8.3749818000000004E-4</c:v>
                </c:pt>
                <c:pt idx="578">
                  <c:v>8.7589647999999996E-4</c:v>
                </c:pt>
                <c:pt idx="579">
                  <c:v>9.5035799999999989E-4</c:v>
                </c:pt>
                <c:pt idx="580">
                  <c:v>1.0139227399999999E-3</c:v>
                </c:pt>
                <c:pt idx="581">
                  <c:v>1.01547942E-3</c:v>
                </c:pt>
                <c:pt idx="582">
                  <c:v>9.3115882000000005E-4</c:v>
                </c:pt>
                <c:pt idx="583">
                  <c:v>7.6640933999999996E-4</c:v>
                </c:pt>
                <c:pt idx="584">
                  <c:v>5.7882848000000001E-4</c:v>
                </c:pt>
                <c:pt idx="585">
                  <c:v>4.4806672E-4</c:v>
                </c:pt>
                <c:pt idx="586">
                  <c:v>4.2238136000000002E-4</c:v>
                </c:pt>
                <c:pt idx="587">
                  <c:v>4.9139452000000001E-4</c:v>
                </c:pt>
                <c:pt idx="588">
                  <c:v>6.0036268E-4</c:v>
                </c:pt>
                <c:pt idx="589">
                  <c:v>6.8598051999999997E-4</c:v>
                </c:pt>
                <c:pt idx="590">
                  <c:v>7.0855249999999994E-4</c:v>
                </c:pt>
                <c:pt idx="591">
                  <c:v>6.7923487999999998E-4</c:v>
                </c:pt>
                <c:pt idx="592">
                  <c:v>6.4784167999999991E-4</c:v>
                </c:pt>
                <c:pt idx="593">
                  <c:v>6.6600303999999992E-4</c:v>
                </c:pt>
                <c:pt idx="594">
                  <c:v>7.4150246000000001E-4</c:v>
                </c:pt>
                <c:pt idx="595">
                  <c:v>8.4138984000000001E-4</c:v>
                </c:pt>
                <c:pt idx="596">
                  <c:v>9.1195969999999997E-4</c:v>
                </c:pt>
                <c:pt idx="597">
                  <c:v>9.1247859999999997E-4</c:v>
                </c:pt>
              </c:numCache>
            </c:numRef>
          </c:val>
          <c:smooth val="0"/>
        </c:ser>
        <c:ser>
          <c:idx val="45"/>
          <c:order val="44"/>
          <c:marker>
            <c:symbol val="none"/>
          </c:marker>
          <c:val>
            <c:numRef>
              <c:f>Sheet1!$EX$2:$EX$599</c:f>
              <c:numCache>
                <c:formatCode>0.00E+00</c:formatCode>
                <c:ptCount val="598"/>
                <c:pt idx="0">
                  <c:v>1.0559530000000001E-3</c:v>
                </c:pt>
                <c:pt idx="1">
                  <c:v>9.5736309999999995E-4</c:v>
                </c:pt>
                <c:pt idx="2">
                  <c:v>9.1611082000000001E-4</c:v>
                </c:pt>
                <c:pt idx="3">
                  <c:v>8.7408032000000008E-4</c:v>
                </c:pt>
                <c:pt idx="4">
                  <c:v>8.6240516000000002E-4</c:v>
                </c:pt>
                <c:pt idx="5">
                  <c:v>8.7433975999999991E-4</c:v>
                </c:pt>
                <c:pt idx="6">
                  <c:v>9.1507307999999998E-4</c:v>
                </c:pt>
                <c:pt idx="7">
                  <c:v>9.8382674000000022E-4</c:v>
                </c:pt>
                <c:pt idx="8">
                  <c:v>1.04894824E-3</c:v>
                </c:pt>
                <c:pt idx="9">
                  <c:v>1.0943515800000002E-3</c:v>
                </c:pt>
                <c:pt idx="10">
                  <c:v>1.106805E-3</c:v>
                </c:pt>
                <c:pt idx="11">
                  <c:v>1.0746334599999999E-3</c:v>
                </c:pt>
                <c:pt idx="12">
                  <c:v>1.0204088799999999E-3</c:v>
                </c:pt>
                <c:pt idx="13">
                  <c:v>9.7863769999999989E-4</c:v>
                </c:pt>
                <c:pt idx="14">
                  <c:v>9.6566529999999999E-4</c:v>
                </c:pt>
                <c:pt idx="15">
                  <c:v>1.0025071E-3</c:v>
                </c:pt>
                <c:pt idx="16">
                  <c:v>1.0847520399999999E-3</c:v>
                </c:pt>
                <c:pt idx="17">
                  <c:v>1.1711482199999999E-3</c:v>
                </c:pt>
                <c:pt idx="18">
                  <c:v>1.2310807999999999E-3</c:v>
                </c:pt>
                <c:pt idx="19">
                  <c:v>1.2419775999999998E-3</c:v>
                </c:pt>
                <c:pt idx="20">
                  <c:v>1.19294184E-3</c:v>
                </c:pt>
                <c:pt idx="21">
                  <c:v>1.0977245E-3</c:v>
                </c:pt>
                <c:pt idx="22">
                  <c:v>9.8616187999999989E-4</c:v>
                </c:pt>
                <c:pt idx="23">
                  <c:v>8.7433970000000004E-4</c:v>
                </c:pt>
                <c:pt idx="24">
                  <c:v>7.7834401999999996E-4</c:v>
                </c:pt>
                <c:pt idx="25">
                  <c:v>7.0232575999999995E-4</c:v>
                </c:pt>
                <c:pt idx="26">
                  <c:v>6.3927990000000007E-4</c:v>
                </c:pt>
                <c:pt idx="27">
                  <c:v>5.8427692000000001E-4</c:v>
                </c:pt>
                <c:pt idx="28">
                  <c:v>5.4172743999999996E-4</c:v>
                </c:pt>
                <c:pt idx="29">
                  <c:v>5.1889602000000006E-4</c:v>
                </c:pt>
                <c:pt idx="30">
                  <c:v>5.1630154000000005E-4</c:v>
                </c:pt>
                <c:pt idx="31">
                  <c:v>5.3238731999999997E-4</c:v>
                </c:pt>
                <c:pt idx="32">
                  <c:v>5.5495929999999994E-4</c:v>
                </c:pt>
                <c:pt idx="33">
                  <c:v>5.6819116000000002E-4</c:v>
                </c:pt>
                <c:pt idx="34">
                  <c:v>5.6896949999999996E-4</c:v>
                </c:pt>
                <c:pt idx="35">
                  <c:v>5.6637501999999996E-4</c:v>
                </c:pt>
                <c:pt idx="36">
                  <c:v>5.6300220000000002E-4</c:v>
                </c:pt>
                <c:pt idx="37">
                  <c:v>5.6611556E-4</c:v>
                </c:pt>
                <c:pt idx="38">
                  <c:v>5.8687140000000001E-4</c:v>
                </c:pt>
                <c:pt idx="39">
                  <c:v>6.2267522000000004E-4</c:v>
                </c:pt>
                <c:pt idx="40">
                  <c:v>6.7430536000000001E-4</c:v>
                </c:pt>
                <c:pt idx="41">
                  <c:v>7.3916736000000007E-4</c:v>
                </c:pt>
                <c:pt idx="42">
                  <c:v>8.0480771999999999E-4</c:v>
                </c:pt>
                <c:pt idx="43">
                  <c:v>8.6266462000000009E-4</c:v>
                </c:pt>
                <c:pt idx="44">
                  <c:v>9.0132237999999997E-4</c:v>
                </c:pt>
                <c:pt idx="45">
                  <c:v>9.0391685999999998E-4</c:v>
                </c:pt>
                <c:pt idx="46">
                  <c:v>8.8238268000000002E-4</c:v>
                </c:pt>
                <c:pt idx="47">
                  <c:v>8.6266462000000009E-4</c:v>
                </c:pt>
                <c:pt idx="48">
                  <c:v>8.5254614000000002E-4</c:v>
                </c:pt>
                <c:pt idx="49">
                  <c:v>8.5955123999999997E-4</c:v>
                </c:pt>
                <c:pt idx="50">
                  <c:v>8.8886885999999994E-4</c:v>
                </c:pt>
                <c:pt idx="51">
                  <c:v>9.2155929999999996E-4</c:v>
                </c:pt>
                <c:pt idx="52">
                  <c:v>9.3790452000000002E-4</c:v>
                </c:pt>
                <c:pt idx="53">
                  <c:v>9.3375335999999992E-4</c:v>
                </c:pt>
                <c:pt idx="54">
                  <c:v>9.0210069999999989E-4</c:v>
                </c:pt>
                <c:pt idx="55">
                  <c:v>8.4138987999999996E-4</c:v>
                </c:pt>
                <c:pt idx="56">
                  <c:v>7.7263616000000006E-4</c:v>
                </c:pt>
                <c:pt idx="57">
                  <c:v>7.2385994000000002E-4</c:v>
                </c:pt>
                <c:pt idx="58">
                  <c:v>7.1867098000000002E-4</c:v>
                </c:pt>
                <c:pt idx="59">
                  <c:v>7.6744711999999994E-4</c:v>
                </c:pt>
                <c:pt idx="60">
                  <c:v>8.4943268E-4</c:v>
                </c:pt>
                <c:pt idx="61">
                  <c:v>9.3297497999999981E-4</c:v>
                </c:pt>
                <c:pt idx="62">
                  <c:v>9.9835593999999996E-4</c:v>
                </c:pt>
                <c:pt idx="63">
                  <c:v>1.0466131999999999E-3</c:v>
                </c:pt>
                <c:pt idx="64">
                  <c:v>1.0938328000000002E-3</c:v>
                </c:pt>
                <c:pt idx="65">
                  <c:v>1.1537651999999998E-3</c:v>
                </c:pt>
                <c:pt idx="66">
                  <c:v>1.2240755999999998E-3</c:v>
                </c:pt>
                <c:pt idx="67">
                  <c:v>1.2863430000000001E-3</c:v>
                </c:pt>
                <c:pt idx="68">
                  <c:v>1.3166984E-3</c:v>
                </c:pt>
                <c:pt idx="69">
                  <c:v>1.2962020000000002E-3</c:v>
                </c:pt>
                <c:pt idx="70">
                  <c:v>1.2279672E-3</c:v>
                </c:pt>
                <c:pt idx="71">
                  <c:v>1.1267824400000002E-3</c:v>
                </c:pt>
                <c:pt idx="72">
                  <c:v>1.0084742200000001E-3</c:v>
                </c:pt>
                <c:pt idx="73">
                  <c:v>8.9146325999999994E-4</c:v>
                </c:pt>
                <c:pt idx="74">
                  <c:v>7.9832145999999995E-4</c:v>
                </c:pt>
                <c:pt idx="75">
                  <c:v>7.4202131999999996E-4</c:v>
                </c:pt>
                <c:pt idx="76">
                  <c:v>7.1944933999999999E-4</c:v>
                </c:pt>
                <c:pt idx="77">
                  <c:v>7.2074657999999993E-4</c:v>
                </c:pt>
                <c:pt idx="78">
                  <c:v>7.2334105999999983E-4</c:v>
                </c:pt>
                <c:pt idx="79">
                  <c:v>7.1296313999999993E-4</c:v>
                </c:pt>
                <c:pt idx="80">
                  <c:v>6.9791514E-4</c:v>
                </c:pt>
                <c:pt idx="81">
                  <c:v>7.0128798000000008E-4</c:v>
                </c:pt>
                <c:pt idx="82">
                  <c:v>7.3994572000000004E-4</c:v>
                </c:pt>
                <c:pt idx="83">
                  <c:v>8.2374740000000003E-4</c:v>
                </c:pt>
                <c:pt idx="84">
                  <c:v>9.4724472000000013E-4</c:v>
                </c:pt>
                <c:pt idx="85">
                  <c:v>1.0889032600000001E-3</c:v>
                </c:pt>
                <c:pt idx="86">
                  <c:v>1.2207027599999999E-3</c:v>
                </c:pt>
                <c:pt idx="87">
                  <c:v>1.3252603999999999E-3</c:v>
                </c:pt>
                <c:pt idx="88">
                  <c:v>1.3753338000000001E-3</c:v>
                </c:pt>
                <c:pt idx="89">
                  <c:v>1.3563939999999999E-3</c:v>
                </c:pt>
                <c:pt idx="90">
                  <c:v>1.2803758000000001E-3</c:v>
                </c:pt>
                <c:pt idx="91">
                  <c:v>1.16829434E-3</c:v>
                </c:pt>
                <c:pt idx="92">
                  <c:v>1.0507643000000001E-3</c:v>
                </c:pt>
                <c:pt idx="93">
                  <c:v>9.7111383999999991E-4</c:v>
                </c:pt>
                <c:pt idx="94">
                  <c:v>9.4179624000000008E-4</c:v>
                </c:pt>
                <c:pt idx="95">
                  <c:v>9.4750403999999989E-4</c:v>
                </c:pt>
                <c:pt idx="96">
                  <c:v>9.5891976000000002E-4</c:v>
                </c:pt>
                <c:pt idx="97">
                  <c:v>9.2363484E-4</c:v>
                </c:pt>
                <c:pt idx="98">
                  <c:v>8.2348791999999993E-4</c:v>
                </c:pt>
                <c:pt idx="99">
                  <c:v>6.7664034E-4</c:v>
                </c:pt>
                <c:pt idx="100">
                  <c:v>5.0929643999999999E-4</c:v>
                </c:pt>
                <c:pt idx="101">
                  <c:v>3.6192996E-4</c:v>
                </c:pt>
                <c:pt idx="102">
                  <c:v>2.7916603999999997E-4</c:v>
                </c:pt>
                <c:pt idx="103">
                  <c:v>2.6100468E-4</c:v>
                </c:pt>
                <c:pt idx="104">
                  <c:v>2.9654905999999999E-4</c:v>
                </c:pt>
                <c:pt idx="105">
                  <c:v>3.7386457999999997E-4</c:v>
                </c:pt>
                <c:pt idx="106">
                  <c:v>4.6700642000000001E-4</c:v>
                </c:pt>
                <c:pt idx="107">
                  <c:v>5.5781321999999998E-4</c:v>
                </c:pt>
                <c:pt idx="108">
                  <c:v>6.3409093999999995E-4</c:v>
                </c:pt>
                <c:pt idx="109">
                  <c:v>6.7638095999999993E-4</c:v>
                </c:pt>
                <c:pt idx="110">
                  <c:v>6.7508371999999998E-4</c:v>
                </c:pt>
                <c:pt idx="111">
                  <c:v>6.493983599999999E-4</c:v>
                </c:pt>
                <c:pt idx="112">
                  <c:v>6.3149645999999995E-4</c:v>
                </c:pt>
                <c:pt idx="113">
                  <c:v>6.5406842E-4</c:v>
                </c:pt>
                <c:pt idx="114">
                  <c:v>7.2593560000000002E-4</c:v>
                </c:pt>
                <c:pt idx="115">
                  <c:v>8.3464422000000004E-4</c:v>
                </c:pt>
                <c:pt idx="116">
                  <c:v>9.4490955999999989E-4</c:v>
                </c:pt>
                <c:pt idx="117">
                  <c:v>1.0069176200000001E-3</c:v>
                </c:pt>
                <c:pt idx="118">
                  <c:v>1.00146922E-3</c:v>
                </c:pt>
                <c:pt idx="119">
                  <c:v>9.417961000000001E-4</c:v>
                </c:pt>
                <c:pt idx="120">
                  <c:v>8.4268704000000001E-4</c:v>
                </c:pt>
                <c:pt idx="121">
                  <c:v>7.4046460000000013E-4</c:v>
                </c:pt>
                <c:pt idx="122">
                  <c:v>6.8649941999999998E-4</c:v>
                </c:pt>
                <c:pt idx="123">
                  <c:v>6.9402342000000005E-4</c:v>
                </c:pt>
                <c:pt idx="124">
                  <c:v>7.5810714000000003E-4</c:v>
                </c:pt>
                <c:pt idx="125">
                  <c:v>8.6525920000000002E-4</c:v>
                </c:pt>
                <c:pt idx="126">
                  <c:v>9.7033563999999995E-4</c:v>
                </c:pt>
                <c:pt idx="127">
                  <c:v>1.0294897800000001E-3</c:v>
                </c:pt>
                <c:pt idx="128">
                  <c:v>1.03623542E-3</c:v>
                </c:pt>
                <c:pt idx="129">
                  <c:v>1.0001720799999998E-3</c:v>
                </c:pt>
                <c:pt idx="130">
                  <c:v>9.4075845999999999E-4</c:v>
                </c:pt>
                <c:pt idx="131">
                  <c:v>8.9535506E-4</c:v>
                </c:pt>
                <c:pt idx="132">
                  <c:v>8.8082597999999989E-4</c:v>
                </c:pt>
                <c:pt idx="133">
                  <c:v>8.7978818000000009E-4</c:v>
                </c:pt>
                <c:pt idx="134">
                  <c:v>8.7615592000000011E-4</c:v>
                </c:pt>
                <c:pt idx="135">
                  <c:v>8.5955123999999997E-4</c:v>
                </c:pt>
                <c:pt idx="136">
                  <c:v>8.0039710000000003E-4</c:v>
                </c:pt>
                <c:pt idx="137">
                  <c:v>6.8857499999999997E-4</c:v>
                </c:pt>
                <c:pt idx="138">
                  <c:v>5.4639750000000007E-4</c:v>
                </c:pt>
                <c:pt idx="139">
                  <c:v>4.0058771999999999E-4</c:v>
                </c:pt>
                <c:pt idx="140">
                  <c:v>2.9136011999999996E-4</c:v>
                </c:pt>
                <c:pt idx="141">
                  <c:v>2.7242040000000003E-4</c:v>
                </c:pt>
                <c:pt idx="142">
                  <c:v>3.6011383999999996E-4</c:v>
                </c:pt>
                <c:pt idx="143">
                  <c:v>5.3057115999999998E-4</c:v>
                </c:pt>
                <c:pt idx="144">
                  <c:v>7.3657293999999994E-4</c:v>
                </c:pt>
                <c:pt idx="145">
                  <c:v>9.2129983999999999E-4</c:v>
                </c:pt>
                <c:pt idx="146">
                  <c:v>1.0315653E-3</c:v>
                </c:pt>
                <c:pt idx="147">
                  <c:v>1.0515427799999998E-3</c:v>
                </c:pt>
                <c:pt idx="148">
                  <c:v>1.0038043599999999E-3</c:v>
                </c:pt>
                <c:pt idx="149">
                  <c:v>9.2493209999999998E-4</c:v>
                </c:pt>
                <c:pt idx="150">
                  <c:v>8.4216826000000006E-4</c:v>
                </c:pt>
                <c:pt idx="151">
                  <c:v>7.7704676000000009E-4</c:v>
                </c:pt>
                <c:pt idx="152">
                  <c:v>7.3631344000000003E-4</c:v>
                </c:pt>
                <c:pt idx="153">
                  <c:v>7.0751472000000007E-4</c:v>
                </c:pt>
                <c:pt idx="154">
                  <c:v>6.7949433999999994E-4</c:v>
                </c:pt>
                <c:pt idx="155">
                  <c:v>6.4965782000000008E-4</c:v>
                </c:pt>
                <c:pt idx="156">
                  <c:v>6.2734529999999996E-4</c:v>
                </c:pt>
                <c:pt idx="157">
                  <c:v>6.1878350000000009E-4</c:v>
                </c:pt>
                <c:pt idx="158">
                  <c:v>6.2371302000000005E-4</c:v>
                </c:pt>
                <c:pt idx="159">
                  <c:v>6.3253424000000004E-4</c:v>
                </c:pt>
                <c:pt idx="160">
                  <c:v>6.2423189999999992E-4</c:v>
                </c:pt>
                <c:pt idx="161">
                  <c:v>5.8609303999999994E-4</c:v>
                </c:pt>
                <c:pt idx="162">
                  <c:v>5.3550068000000005E-4</c:v>
                </c:pt>
                <c:pt idx="163">
                  <c:v>4.9580511999999994E-4</c:v>
                </c:pt>
                <c:pt idx="164">
                  <c:v>4.8542719999999999E-4</c:v>
                </c:pt>
                <c:pt idx="165">
                  <c:v>5.2953336000000008E-4</c:v>
                </c:pt>
                <c:pt idx="166">
                  <c:v>6.1774567999999994E-4</c:v>
                </c:pt>
                <c:pt idx="167">
                  <c:v>7.0206627999999996E-4</c:v>
                </c:pt>
                <c:pt idx="168">
                  <c:v>7.5058305999999996E-4</c:v>
                </c:pt>
                <c:pt idx="169">
                  <c:v>7.4513466000000002E-4</c:v>
                </c:pt>
                <c:pt idx="170">
                  <c:v>6.8468327999999992E-4</c:v>
                </c:pt>
                <c:pt idx="171">
                  <c:v>6.1359451999999995E-4</c:v>
                </c:pt>
                <c:pt idx="172">
                  <c:v>5.7779069999999992E-4</c:v>
                </c:pt>
                <c:pt idx="173">
                  <c:v>5.8557413999999993E-4</c:v>
                </c:pt>
                <c:pt idx="174">
                  <c:v>6.4446883999999993E-4</c:v>
                </c:pt>
                <c:pt idx="175">
                  <c:v>7.4721025999999993E-4</c:v>
                </c:pt>
                <c:pt idx="176">
                  <c:v>8.5617837999999997E-4</c:v>
                </c:pt>
                <c:pt idx="177">
                  <c:v>9.4387189999999997E-4</c:v>
                </c:pt>
                <c:pt idx="178">
                  <c:v>9.9420485999999987E-4</c:v>
                </c:pt>
                <c:pt idx="179">
                  <c:v>9.9161038000000019E-4</c:v>
                </c:pt>
                <c:pt idx="180">
                  <c:v>9.3764518000000012E-4</c:v>
                </c:pt>
                <c:pt idx="181">
                  <c:v>8.5176794000000006E-4</c:v>
                </c:pt>
                <c:pt idx="182">
                  <c:v>7.6044216000000007E-4</c:v>
                </c:pt>
                <c:pt idx="183">
                  <c:v>6.9532065999999989E-4</c:v>
                </c:pt>
                <c:pt idx="184">
                  <c:v>6.6859751999999992E-4</c:v>
                </c:pt>
                <c:pt idx="185">
                  <c:v>6.6859752000000003E-4</c:v>
                </c:pt>
                <c:pt idx="186">
                  <c:v>6.6626247999999996E-4</c:v>
                </c:pt>
                <c:pt idx="187">
                  <c:v>6.3953931999999997E-4</c:v>
                </c:pt>
                <c:pt idx="188">
                  <c:v>5.8635247999999998E-4</c:v>
                </c:pt>
                <c:pt idx="189">
                  <c:v>5.2226881999999997E-4</c:v>
                </c:pt>
                <c:pt idx="190">
                  <c:v>4.7453039999999995E-4</c:v>
                </c:pt>
                <c:pt idx="191">
                  <c:v>4.7323315999999994E-4</c:v>
                </c:pt>
                <c:pt idx="192">
                  <c:v>5.1656097999999999E-4</c:v>
                </c:pt>
                <c:pt idx="193">
                  <c:v>5.8012573999999988E-4</c:v>
                </c:pt>
                <c:pt idx="194">
                  <c:v>6.4420940000000011E-4</c:v>
                </c:pt>
                <c:pt idx="195">
                  <c:v>6.7586206000000014E-4</c:v>
                </c:pt>
                <c:pt idx="196">
                  <c:v>6.5821960000000002E-4</c:v>
                </c:pt>
                <c:pt idx="197">
                  <c:v>6.0399497999999994E-4</c:v>
                </c:pt>
                <c:pt idx="198">
                  <c:v>5.3991133999999996E-4</c:v>
                </c:pt>
                <c:pt idx="199">
                  <c:v>4.9762130000000006E-4</c:v>
                </c:pt>
                <c:pt idx="200">
                  <c:v>5.0436693999999995E-4</c:v>
                </c:pt>
                <c:pt idx="201">
                  <c:v>5.5158647999999999E-4</c:v>
                </c:pt>
                <c:pt idx="202">
                  <c:v>6.1592957999999994E-4</c:v>
                </c:pt>
                <c:pt idx="203">
                  <c:v>6.7378648000000004E-4</c:v>
                </c:pt>
                <c:pt idx="204">
                  <c:v>6.9973127999999995E-4</c:v>
                </c:pt>
                <c:pt idx="205">
                  <c:v>6.9454232000000005E-4</c:v>
                </c:pt>
                <c:pt idx="206">
                  <c:v>6.7612149999999997E-4</c:v>
                </c:pt>
                <c:pt idx="207">
                  <c:v>6.6185186000000001E-4</c:v>
                </c:pt>
                <c:pt idx="208">
                  <c:v>6.5147394E-4</c:v>
                </c:pt>
                <c:pt idx="209">
                  <c:v>6.3486928E-4</c:v>
                </c:pt>
                <c:pt idx="210">
                  <c:v>6.0529220000000007E-4</c:v>
                </c:pt>
                <c:pt idx="211">
                  <c:v>5.6819113999999999E-4</c:v>
                </c:pt>
                <c:pt idx="212">
                  <c:v>5.3394399999999996E-4</c:v>
                </c:pt>
                <c:pt idx="213">
                  <c:v>5.1785822000000004E-4</c:v>
                </c:pt>
                <c:pt idx="214">
                  <c:v>5.3290620000000005E-4</c:v>
                </c:pt>
                <c:pt idx="215">
                  <c:v>5.7000727999999994E-4</c:v>
                </c:pt>
                <c:pt idx="216">
                  <c:v>6.1281619999999993E-4</c:v>
                </c:pt>
                <c:pt idx="217">
                  <c:v>6.4654443999999996E-4</c:v>
                </c:pt>
                <c:pt idx="218">
                  <c:v>6.6626248000000007E-4</c:v>
                </c:pt>
                <c:pt idx="219">
                  <c:v>6.6470580000000008E-4</c:v>
                </c:pt>
                <c:pt idx="220">
                  <c:v>6.4161492E-4</c:v>
                </c:pt>
                <c:pt idx="221">
                  <c:v>5.9932490000000002E-4</c:v>
                </c:pt>
                <c:pt idx="222">
                  <c:v>5.4484081999999997E-4</c:v>
                </c:pt>
                <c:pt idx="223">
                  <c:v>4.8594611999999997E-4</c:v>
                </c:pt>
                <c:pt idx="224">
                  <c:v>4.4495331999999996E-4</c:v>
                </c:pt>
                <c:pt idx="225">
                  <c:v>4.4313718000000001E-4</c:v>
                </c:pt>
                <c:pt idx="226">
                  <c:v>4.8153548000000004E-4</c:v>
                </c:pt>
                <c:pt idx="227">
                  <c:v>5.4899195999999993E-4</c:v>
                </c:pt>
                <c:pt idx="228">
                  <c:v>6.3538815999999998E-4</c:v>
                </c:pt>
                <c:pt idx="229">
                  <c:v>7.2360047999999995E-4</c:v>
                </c:pt>
                <c:pt idx="230">
                  <c:v>7.9391089999999997E-4</c:v>
                </c:pt>
                <c:pt idx="231">
                  <c:v>8.4995167999999993E-4</c:v>
                </c:pt>
                <c:pt idx="232">
                  <c:v>8.9120391999999993E-4</c:v>
                </c:pt>
                <c:pt idx="233">
                  <c:v>9.0080349999999989E-4</c:v>
                </c:pt>
                <c:pt idx="234">
                  <c:v>8.7875042000000003E-4</c:v>
                </c:pt>
                <c:pt idx="235">
                  <c:v>8.4164933999999992E-4</c:v>
                </c:pt>
                <c:pt idx="236">
                  <c:v>7.9131641999999997E-4</c:v>
                </c:pt>
                <c:pt idx="237">
                  <c:v>7.3579454000000002E-4</c:v>
                </c:pt>
                <c:pt idx="238">
                  <c:v>6.994718200000001E-4</c:v>
                </c:pt>
                <c:pt idx="239">
                  <c:v>6.6911642000000004E-4</c:v>
                </c:pt>
                <c:pt idx="240">
                  <c:v>6.1644847999999994E-4</c:v>
                </c:pt>
                <c:pt idx="241">
                  <c:v>5.3861408000000009E-4</c:v>
                </c:pt>
                <c:pt idx="242">
                  <c:v>4.4028327999999999E-4</c:v>
                </c:pt>
                <c:pt idx="243">
                  <c:v>3.39358E-4</c:v>
                </c:pt>
                <c:pt idx="244">
                  <c:v>2.9006286000000004E-4</c:v>
                </c:pt>
                <c:pt idx="245">
                  <c:v>3.3105564000000001E-4</c:v>
                </c:pt>
                <c:pt idx="246">
                  <c:v>4.6259578000000003E-4</c:v>
                </c:pt>
                <c:pt idx="247">
                  <c:v>6.7534319999999998E-4</c:v>
                </c:pt>
                <c:pt idx="248">
                  <c:v>9.3712629999999993E-4</c:v>
                </c:pt>
                <c:pt idx="249">
                  <c:v>1.2048766600000001E-3</c:v>
                </c:pt>
                <c:pt idx="250">
                  <c:v>1.46173028E-3</c:v>
                </c:pt>
                <c:pt idx="251">
                  <c:v>1.6988658E-3</c:v>
                </c:pt>
                <c:pt idx="252">
                  <c:v>1.9033107999999999E-3</c:v>
                </c:pt>
                <c:pt idx="253">
                  <c:v>2.0709142000000002E-3</c:v>
                </c:pt>
                <c:pt idx="254">
                  <c:v>2.2029732000000001E-3</c:v>
                </c:pt>
                <c:pt idx="255">
                  <c:v>2.3049361999999997E-3</c:v>
                </c:pt>
                <c:pt idx="256">
                  <c:v>2.3949645999999996E-3</c:v>
                </c:pt>
                <c:pt idx="257">
                  <c:v>2.4868092E-3</c:v>
                </c:pt>
                <c:pt idx="258">
                  <c:v>2.5900694000000001E-3</c:v>
                </c:pt>
                <c:pt idx="259">
                  <c:v>2.7182368E-3</c:v>
                </c:pt>
                <c:pt idx="260">
                  <c:v>2.8744243999999997E-3</c:v>
                </c:pt>
                <c:pt idx="261">
                  <c:v>3.0526652E-3</c:v>
                </c:pt>
                <c:pt idx="262">
                  <c:v>3.2428406000000001E-3</c:v>
                </c:pt>
                <c:pt idx="263">
                  <c:v>3.4273082000000005E-3</c:v>
                </c:pt>
                <c:pt idx="264">
                  <c:v>3.5842742000000002E-3</c:v>
                </c:pt>
                <c:pt idx="265">
                  <c:v>3.7158144000000006E-3</c:v>
                </c:pt>
                <c:pt idx="266">
                  <c:v>3.8432033999999996E-3</c:v>
                </c:pt>
                <c:pt idx="267">
                  <c:v>3.9986127999999998E-3</c:v>
                </c:pt>
                <c:pt idx="268">
                  <c:v>4.2040956000000008E-3</c:v>
                </c:pt>
                <c:pt idx="269">
                  <c:v>4.4614680000000006E-3</c:v>
                </c:pt>
                <c:pt idx="270">
                  <c:v>4.7375206000000005E-3</c:v>
                </c:pt>
                <c:pt idx="271">
                  <c:v>4.9806234000000001E-3</c:v>
                </c:pt>
                <c:pt idx="272">
                  <c:v>5.1513402E-3</c:v>
                </c:pt>
                <c:pt idx="273">
                  <c:v>5.2377363999999999E-3</c:v>
                </c:pt>
                <c:pt idx="274">
                  <c:v>5.242666E-3</c:v>
                </c:pt>
                <c:pt idx="275">
                  <c:v>5.1879226000000004E-3</c:v>
                </c:pt>
                <c:pt idx="276">
                  <c:v>5.1194281999999997E-3</c:v>
                </c:pt>
                <c:pt idx="277">
                  <c:v>5.0709114000000001E-3</c:v>
                </c:pt>
                <c:pt idx="278">
                  <c:v>5.0724680000000001E-3</c:v>
                </c:pt>
                <c:pt idx="279">
                  <c:v>5.1497834000000008E-3</c:v>
                </c:pt>
                <c:pt idx="280">
                  <c:v>5.2880692000000003E-3</c:v>
                </c:pt>
                <c:pt idx="281">
                  <c:v>5.4255768000000008E-3</c:v>
                </c:pt>
                <c:pt idx="282">
                  <c:v>5.5143079999999999E-3</c:v>
                </c:pt>
                <c:pt idx="283">
                  <c:v>5.5246859999999991E-3</c:v>
                </c:pt>
                <c:pt idx="284">
                  <c:v>5.4567105999999994E-3</c:v>
                </c:pt>
                <c:pt idx="285">
                  <c:v>5.3614931999999994E-3</c:v>
                </c:pt>
                <c:pt idx="286">
                  <c:v>5.2927394000000004E-3</c:v>
                </c:pt>
                <c:pt idx="287">
                  <c:v>5.2636812000000002E-3</c:v>
                </c:pt>
                <c:pt idx="288">
                  <c:v>5.260049000000001E-3</c:v>
                </c:pt>
                <c:pt idx="289">
                  <c:v>5.2543412000000001E-3</c:v>
                </c:pt>
                <c:pt idx="290">
                  <c:v>5.225023599999999E-3</c:v>
                </c:pt>
                <c:pt idx="291">
                  <c:v>5.1874036000000004E-3</c:v>
                </c:pt>
                <c:pt idx="292">
                  <c:v>5.1796202000000003E-3</c:v>
                </c:pt>
                <c:pt idx="293">
                  <c:v>5.2190561999999998E-3</c:v>
                </c:pt>
                <c:pt idx="294">
                  <c:v>5.2888478000000004E-3</c:v>
                </c:pt>
                <c:pt idx="295">
                  <c:v>5.3550070000000002E-3</c:v>
                </c:pt>
                <c:pt idx="296">
                  <c:v>5.3864002000000005E-3</c:v>
                </c:pt>
                <c:pt idx="297">
                  <c:v>5.3742059999999994E-3</c:v>
                </c:pt>
                <c:pt idx="298">
                  <c:v>5.3524124000000001E-3</c:v>
                </c:pt>
                <c:pt idx="299">
                  <c:v>5.3703141999999994E-3</c:v>
                </c:pt>
                <c:pt idx="300">
                  <c:v>5.4414029999999992E-3</c:v>
                </c:pt>
                <c:pt idx="301">
                  <c:v>5.5542629999999994E-3</c:v>
                </c:pt>
                <c:pt idx="302">
                  <c:v>5.6606367999999995E-3</c:v>
                </c:pt>
                <c:pt idx="303">
                  <c:v>5.7016295999999991E-3</c:v>
                </c:pt>
                <c:pt idx="304">
                  <c:v>5.6704957999999996E-3</c:v>
                </c:pt>
                <c:pt idx="305">
                  <c:v>5.6051147999999999E-3</c:v>
                </c:pt>
                <c:pt idx="306">
                  <c:v>5.5550412000000011E-3</c:v>
                </c:pt>
                <c:pt idx="307">
                  <c:v>5.5916234000000006E-3</c:v>
                </c:pt>
                <c:pt idx="308">
                  <c:v>5.7254986000000009E-3</c:v>
                </c:pt>
                <c:pt idx="309">
                  <c:v>5.8728651999999989E-3</c:v>
                </c:pt>
                <c:pt idx="310">
                  <c:v>5.9628935999999997E-3</c:v>
                </c:pt>
                <c:pt idx="311">
                  <c:v>5.9579642000000006E-3</c:v>
                </c:pt>
                <c:pt idx="312">
                  <c:v>5.8375802000000003E-3</c:v>
                </c:pt>
                <c:pt idx="313">
                  <c:v>5.6601178000000004E-3</c:v>
                </c:pt>
                <c:pt idx="314">
                  <c:v>5.5215724000000008E-3</c:v>
                </c:pt>
                <c:pt idx="315">
                  <c:v>5.4468514000000001E-3</c:v>
                </c:pt>
                <c:pt idx="316">
                  <c:v>5.4235009999999998E-3</c:v>
                </c:pt>
                <c:pt idx="317">
                  <c:v>5.4364734000000008E-3</c:v>
                </c:pt>
                <c:pt idx="318">
                  <c:v>5.4512618000000001E-3</c:v>
                </c:pt>
                <c:pt idx="319">
                  <c:v>5.4447756E-3</c:v>
                </c:pt>
                <c:pt idx="320">
                  <c:v>5.428430399999999E-3</c:v>
                </c:pt>
                <c:pt idx="321">
                  <c:v>5.3978155999999987E-3</c:v>
                </c:pt>
                <c:pt idx="322">
                  <c:v>5.3308779999999998E-3</c:v>
                </c:pt>
                <c:pt idx="323">
                  <c:v>5.2208719999999997E-3</c:v>
                </c:pt>
                <c:pt idx="324">
                  <c:v>5.0748028000000001E-3</c:v>
                </c:pt>
                <c:pt idx="325">
                  <c:v>4.9038265999999994E-3</c:v>
                </c:pt>
                <c:pt idx="326">
                  <c:v>4.7393365999999996E-3</c:v>
                </c:pt>
                <c:pt idx="327">
                  <c:v>4.6046831999999992E-3</c:v>
                </c:pt>
                <c:pt idx="328">
                  <c:v>4.4993474E-3</c:v>
                </c:pt>
                <c:pt idx="329">
                  <c:v>4.4246263999999993E-3</c:v>
                </c:pt>
                <c:pt idx="330">
                  <c:v>4.3766285999999998E-3</c:v>
                </c:pt>
                <c:pt idx="331">
                  <c:v>4.3434192000000003E-3</c:v>
                </c:pt>
                <c:pt idx="332">
                  <c:v>4.3213660000000001E-3</c:v>
                </c:pt>
                <c:pt idx="333">
                  <c:v>4.3008695999999999E-3</c:v>
                </c:pt>
                <c:pt idx="334">
                  <c:v>4.2598768000000004E-3</c:v>
                </c:pt>
                <c:pt idx="335">
                  <c:v>4.1924201999999997E-3</c:v>
                </c:pt>
                <c:pt idx="336">
                  <c:v>4.0930515999999997E-3</c:v>
                </c:pt>
                <c:pt idx="337">
                  <c:v>3.9672193999999994E-3</c:v>
                </c:pt>
                <c:pt idx="338">
                  <c:v>3.8502084000000001E-3</c:v>
                </c:pt>
                <c:pt idx="339">
                  <c:v>3.7773035999999994E-3</c:v>
                </c:pt>
                <c:pt idx="340">
                  <c:v>3.7500616000000001E-3</c:v>
                </c:pt>
                <c:pt idx="341">
                  <c:v>3.7555099999999992E-3</c:v>
                </c:pt>
                <c:pt idx="342">
                  <c:v>3.7594018000000002E-3</c:v>
                </c:pt>
                <c:pt idx="343">
                  <c:v>3.7142577999999997E-3</c:v>
                </c:pt>
                <c:pt idx="344">
                  <c:v>3.6032140000000004E-3</c:v>
                </c:pt>
                <c:pt idx="345">
                  <c:v>3.4584419999999999E-3</c:v>
                </c:pt>
                <c:pt idx="346">
                  <c:v>3.3326097999999997E-3</c:v>
                </c:pt>
                <c:pt idx="347">
                  <c:v>3.2757906000000004E-3</c:v>
                </c:pt>
                <c:pt idx="348">
                  <c:v>3.3035516000000003E-3</c:v>
                </c:pt>
                <c:pt idx="349">
                  <c:v>3.3720458E-3</c:v>
                </c:pt>
                <c:pt idx="350">
                  <c:v>3.4210814E-3</c:v>
                </c:pt>
                <c:pt idx="351">
                  <c:v>3.4132977999999994E-3</c:v>
                </c:pt>
                <c:pt idx="352">
                  <c:v>3.3499924000000001E-3</c:v>
                </c:pt>
                <c:pt idx="353">
                  <c:v>3.2599638000000001E-3</c:v>
                </c:pt>
                <c:pt idx="354">
                  <c:v>3.1826484000000003E-3</c:v>
                </c:pt>
                <c:pt idx="355">
                  <c:v>3.1369855999999995E-3</c:v>
                </c:pt>
                <c:pt idx="356">
                  <c:v>3.1185648000000002E-3</c:v>
                </c:pt>
                <c:pt idx="357">
                  <c:v>3.1032574000000005E-3</c:v>
                </c:pt>
                <c:pt idx="358">
                  <c:v>3.0723832000000002E-3</c:v>
                </c:pt>
                <c:pt idx="359">
                  <c:v>3.0246448000000002E-3</c:v>
                </c:pt>
                <c:pt idx="360">
                  <c:v>2.96108E-3</c:v>
                </c:pt>
                <c:pt idx="361">
                  <c:v>2.8881751999999998E-3</c:v>
                </c:pt>
                <c:pt idx="362">
                  <c:v>2.8238321999999997E-3</c:v>
                </c:pt>
                <c:pt idx="363">
                  <c:v>2.7843960000000002E-3</c:v>
                </c:pt>
                <c:pt idx="364">
                  <c:v>2.7714236000000005E-3</c:v>
                </c:pt>
                <c:pt idx="365">
                  <c:v>2.7908821999999998E-3</c:v>
                </c:pt>
                <c:pt idx="366">
                  <c:v>2.8318749999999998E-3</c:v>
                </c:pt>
                <c:pt idx="367">
                  <c:v>2.8471823999999999E-3</c:v>
                </c:pt>
                <c:pt idx="368">
                  <c:v>2.7968495999999999E-3</c:v>
                </c:pt>
                <c:pt idx="369">
                  <c:v>2.6720550000000004E-3</c:v>
                </c:pt>
                <c:pt idx="370">
                  <c:v>2.487328E-3</c:v>
                </c:pt>
                <c:pt idx="371">
                  <c:v>2.2932607999999999E-3</c:v>
                </c:pt>
                <c:pt idx="372">
                  <c:v>2.157829E-3</c:v>
                </c:pt>
                <c:pt idx="373">
                  <c:v>2.0971182000000003E-3</c:v>
                </c:pt>
                <c:pt idx="374">
                  <c:v>2.0950426000000003E-3</c:v>
                </c:pt>
                <c:pt idx="375">
                  <c:v>2.1207280000000001E-3</c:v>
                </c:pt>
                <c:pt idx="376">
                  <c:v>2.1157986000000001E-3</c:v>
                </c:pt>
                <c:pt idx="377">
                  <c:v>2.0491203999999999E-3</c:v>
                </c:pt>
                <c:pt idx="378">
                  <c:v>1.9365198000000001E-3</c:v>
                </c:pt>
                <c:pt idx="379">
                  <c:v>1.8122442000000002E-3</c:v>
                </c:pt>
                <c:pt idx="380">
                  <c:v>1.7082055999999997E-3</c:v>
                </c:pt>
                <c:pt idx="381">
                  <c:v>1.6498298000000001E-3</c:v>
                </c:pt>
                <c:pt idx="382">
                  <c:v>1.6308900000000001E-3</c:v>
                </c:pt>
                <c:pt idx="383">
                  <c:v>1.6358195999999999E-3</c:v>
                </c:pt>
                <c:pt idx="384">
                  <c:v>1.6329658E-3</c:v>
                </c:pt>
                <c:pt idx="385">
                  <c:v>1.6010535999999998E-3</c:v>
                </c:pt>
                <c:pt idx="386">
                  <c:v>1.5577258000000001E-3</c:v>
                </c:pt>
                <c:pt idx="387">
                  <c:v>1.5250353999999998E-3</c:v>
                </c:pt>
                <c:pt idx="388">
                  <c:v>1.5120630000000001E-3</c:v>
                </c:pt>
                <c:pt idx="389">
                  <c:v>1.5299647999999998E-3</c:v>
                </c:pt>
                <c:pt idx="390">
                  <c:v>1.5743304E-3</c:v>
                </c:pt>
                <c:pt idx="391">
                  <c:v>1.6225876E-3</c:v>
                </c:pt>
                <c:pt idx="392">
                  <c:v>1.6783690000000001E-3</c:v>
                </c:pt>
                <c:pt idx="393">
                  <c:v>1.7307776E-3</c:v>
                </c:pt>
                <c:pt idx="394">
                  <c:v>1.7453067999999999E-3</c:v>
                </c:pt>
                <c:pt idx="395">
                  <c:v>1.7128758E-3</c:v>
                </c:pt>
                <c:pt idx="396">
                  <c:v>1.6355604000000002E-3</c:v>
                </c:pt>
                <c:pt idx="397">
                  <c:v>1.5162142E-3</c:v>
                </c:pt>
                <c:pt idx="398">
                  <c:v>1.4015380000000001E-3</c:v>
                </c:pt>
                <c:pt idx="399">
                  <c:v>1.3403081999999998E-3</c:v>
                </c:pt>
                <c:pt idx="400">
                  <c:v>1.3309681999999997E-3</c:v>
                </c:pt>
                <c:pt idx="401">
                  <c:v>1.3545779999999999E-3</c:v>
                </c:pt>
                <c:pt idx="402">
                  <c:v>1.3719610000000001E-3</c:v>
                </c:pt>
                <c:pt idx="403">
                  <c:v>1.3410867999999999E-3</c:v>
                </c:pt>
                <c:pt idx="404">
                  <c:v>1.2640308E-3</c:v>
                </c:pt>
                <c:pt idx="405">
                  <c:v>1.1763374000000001E-3</c:v>
                </c:pt>
                <c:pt idx="406">
                  <c:v>1.1330095999999999E-3</c:v>
                </c:pt>
                <c:pt idx="407">
                  <c:v>1.170889E-3</c:v>
                </c:pt>
                <c:pt idx="408">
                  <c:v>1.2834894E-3</c:v>
                </c:pt>
                <c:pt idx="409">
                  <c:v>1.4388988000000001E-3</c:v>
                </c:pt>
                <c:pt idx="410">
                  <c:v>1.5888596000000002E-3</c:v>
                </c:pt>
                <c:pt idx="411">
                  <c:v>1.6729206E-3</c:v>
                </c:pt>
                <c:pt idx="412">
                  <c:v>1.6799258000000001E-3</c:v>
                </c:pt>
                <c:pt idx="413">
                  <c:v>1.6308901999999999E-3</c:v>
                </c:pt>
                <c:pt idx="414">
                  <c:v>1.5450128E-3</c:v>
                </c:pt>
                <c:pt idx="415">
                  <c:v>1.4575788E-3</c:v>
                </c:pt>
                <c:pt idx="416">
                  <c:v>1.3768906000000002E-3</c:v>
                </c:pt>
                <c:pt idx="417">
                  <c:v>1.2731113800000002E-3</c:v>
                </c:pt>
                <c:pt idx="418">
                  <c:v>1.14079284E-3</c:v>
                </c:pt>
                <c:pt idx="419">
                  <c:v>1.0045826599999999E-3</c:v>
                </c:pt>
                <c:pt idx="420">
                  <c:v>8.9327956000000001E-4</c:v>
                </c:pt>
                <c:pt idx="421">
                  <c:v>8.421682199999999E-4</c:v>
                </c:pt>
                <c:pt idx="422">
                  <c:v>8.6110783999999996E-4</c:v>
                </c:pt>
                <c:pt idx="423">
                  <c:v>9.1585138000000008E-4</c:v>
                </c:pt>
                <c:pt idx="424">
                  <c:v>9.5917919999999996E-4</c:v>
                </c:pt>
                <c:pt idx="425">
                  <c:v>9.5736306000000011E-4</c:v>
                </c:pt>
                <c:pt idx="426">
                  <c:v>9.0313844000000003E-4</c:v>
                </c:pt>
                <c:pt idx="427">
                  <c:v>8.3360645999999998E-4</c:v>
                </c:pt>
                <c:pt idx="428">
                  <c:v>7.9235419999999985E-4</c:v>
                </c:pt>
                <c:pt idx="429">
                  <c:v>7.9468924000000002E-4</c:v>
                </c:pt>
                <c:pt idx="430">
                  <c:v>8.3049305999999994E-4</c:v>
                </c:pt>
                <c:pt idx="431">
                  <c:v>8.7433975999999991E-4</c:v>
                </c:pt>
                <c:pt idx="432">
                  <c:v>8.9509559999999993E-4</c:v>
                </c:pt>
                <c:pt idx="433">
                  <c:v>8.7900983999999994E-4</c:v>
                </c:pt>
                <c:pt idx="434">
                  <c:v>8.4138987999999996E-4</c:v>
                </c:pt>
                <c:pt idx="435">
                  <c:v>7.9728371999999992E-4</c:v>
                </c:pt>
                <c:pt idx="436">
                  <c:v>7.5732874000000012E-4</c:v>
                </c:pt>
                <c:pt idx="437">
                  <c:v>7.3060560000000004E-4</c:v>
                </c:pt>
                <c:pt idx="438">
                  <c:v>7.2230326000000003E-4</c:v>
                </c:pt>
                <c:pt idx="439">
                  <c:v>7.1841154000000008E-4</c:v>
                </c:pt>
                <c:pt idx="440">
                  <c:v>7.0933086000000002E-4</c:v>
                </c:pt>
                <c:pt idx="441">
                  <c:v>6.9324508E-4</c:v>
                </c:pt>
                <c:pt idx="442">
                  <c:v>6.6626248000000007E-4</c:v>
                </c:pt>
                <c:pt idx="443">
                  <c:v>6.4239325999999994E-4</c:v>
                </c:pt>
                <c:pt idx="444">
                  <c:v>6.5277118000000005E-4</c:v>
                </c:pt>
                <c:pt idx="445">
                  <c:v>7.1062809999999986E-4</c:v>
                </c:pt>
                <c:pt idx="446">
                  <c:v>8.1388832000000005E-4</c:v>
                </c:pt>
                <c:pt idx="447">
                  <c:v>9.4646620000000004E-4</c:v>
                </c:pt>
                <c:pt idx="448">
                  <c:v>1.0673689799999999E-3</c:v>
                </c:pt>
                <c:pt idx="449">
                  <c:v>1.1387172600000001E-3</c:v>
                </c:pt>
                <c:pt idx="450">
                  <c:v>1.1576570000000001E-3</c:v>
                </c:pt>
                <c:pt idx="451">
                  <c:v>1.1444251999999998E-3</c:v>
                </c:pt>
                <c:pt idx="452">
                  <c:v>1.1249666E-3</c:v>
                </c:pt>
                <c:pt idx="453">
                  <c:v>1.1241881999999998E-3</c:v>
                </c:pt>
                <c:pt idx="454">
                  <c:v>1.1452033999999999E-3</c:v>
                </c:pt>
                <c:pt idx="455">
                  <c:v>1.1553218E-3</c:v>
                </c:pt>
                <c:pt idx="456">
                  <c:v>1.1164046399999999E-3</c:v>
                </c:pt>
                <c:pt idx="457">
                  <c:v>1.0193711399999999E-3</c:v>
                </c:pt>
                <c:pt idx="458">
                  <c:v>8.8030706000000007E-4</c:v>
                </c:pt>
                <c:pt idx="459">
                  <c:v>7.3916735999999996E-4</c:v>
                </c:pt>
                <c:pt idx="460">
                  <c:v>6.4265273999999993E-4</c:v>
                </c:pt>
                <c:pt idx="461">
                  <c:v>6.1670794000000001E-4</c:v>
                </c:pt>
                <c:pt idx="462">
                  <c:v>6.5458734000000004E-4</c:v>
                </c:pt>
                <c:pt idx="463">
                  <c:v>7.3164340000000006E-4</c:v>
                </c:pt>
                <c:pt idx="464">
                  <c:v>8.1596399999999997E-4</c:v>
                </c:pt>
                <c:pt idx="465">
                  <c:v>8.8290158000000013E-4</c:v>
                </c:pt>
                <c:pt idx="466">
                  <c:v>9.1974320000000006E-4</c:v>
                </c:pt>
                <c:pt idx="467">
                  <c:v>9.2856444000000008E-4</c:v>
                </c:pt>
                <c:pt idx="468">
                  <c:v>9.0988418000000006E-4</c:v>
                </c:pt>
                <c:pt idx="469">
                  <c:v>8.6551856000000006E-4</c:v>
                </c:pt>
                <c:pt idx="470">
                  <c:v>8.1440729999999995E-4</c:v>
                </c:pt>
                <c:pt idx="471">
                  <c:v>7.7211726000000016E-4</c:v>
                </c:pt>
                <c:pt idx="472">
                  <c:v>7.4461577999999993E-4</c:v>
                </c:pt>
                <c:pt idx="473">
                  <c:v>7.4150240000000003E-4</c:v>
                </c:pt>
                <c:pt idx="474">
                  <c:v>7.6563105999999999E-4</c:v>
                </c:pt>
                <c:pt idx="475">
                  <c:v>8.0921832000000003E-4</c:v>
                </c:pt>
                <c:pt idx="476">
                  <c:v>8.7200470000000003E-4</c:v>
                </c:pt>
                <c:pt idx="477">
                  <c:v>9.5009863999999996E-4</c:v>
                </c:pt>
                <c:pt idx="478">
                  <c:v>1.0222250999999999E-3</c:v>
                </c:pt>
                <c:pt idx="479">
                  <c:v>1.0704823600000001E-3</c:v>
                </c:pt>
                <c:pt idx="480">
                  <c:v>1.0803413800000001E-3</c:v>
                </c:pt>
                <c:pt idx="481">
                  <c:v>1.03286244E-3</c:v>
                </c:pt>
                <c:pt idx="482">
                  <c:v>9.2934257999999995E-4</c:v>
                </c:pt>
                <c:pt idx="483">
                  <c:v>8.0039700000000011E-4</c:v>
                </c:pt>
                <c:pt idx="484">
                  <c:v>6.6911637999999998E-4</c:v>
                </c:pt>
                <c:pt idx="485">
                  <c:v>5.502892000000001E-4</c:v>
                </c:pt>
                <c:pt idx="486">
                  <c:v>4.6908197999999998E-4</c:v>
                </c:pt>
                <c:pt idx="487">
                  <c:v>4.2860810000000006E-4</c:v>
                </c:pt>
                <c:pt idx="488">
                  <c:v>4.0603612000000004E-4</c:v>
                </c:pt>
                <c:pt idx="489">
                  <c:v>3.7827518000000001E-4</c:v>
                </c:pt>
                <c:pt idx="490">
                  <c:v>3.2431000000000002E-4</c:v>
                </c:pt>
                <c:pt idx="491">
                  <c:v>2.3324374400000007E-4</c:v>
                </c:pt>
                <c:pt idx="492">
                  <c:v>1.2712950400000001E-4</c:v>
                </c:pt>
                <c:pt idx="493">
                  <c:v>4.6960079999999996E-5</c:v>
                </c:pt>
                <c:pt idx="494">
                  <c:v>2.8279839999999999E-5</c:v>
                </c:pt>
                <c:pt idx="495">
                  <c:v>8.4580059999999997E-5</c:v>
                </c:pt>
                <c:pt idx="496">
                  <c:v>1.99256076E-4</c:v>
                </c:pt>
                <c:pt idx="497">
                  <c:v>3.2898007600000001E-4</c:v>
                </c:pt>
                <c:pt idx="498">
                  <c:v>4.3353761999999991E-4</c:v>
                </c:pt>
                <c:pt idx="499">
                  <c:v>4.9788071999999997E-4</c:v>
                </c:pt>
                <c:pt idx="500">
                  <c:v>5.1837709999999991E-4</c:v>
                </c:pt>
                <c:pt idx="501">
                  <c:v>5.0436691999999992E-4</c:v>
                </c:pt>
                <c:pt idx="502">
                  <c:v>4.7790323999999992E-4</c:v>
                </c:pt>
                <c:pt idx="503">
                  <c:v>4.4780728000000001E-4</c:v>
                </c:pt>
                <c:pt idx="504">
                  <c:v>4.1381957999999991E-4</c:v>
                </c:pt>
                <c:pt idx="505">
                  <c:v>3.9332320000000002E-4</c:v>
                </c:pt>
                <c:pt idx="506">
                  <c:v>3.8917201999999999E-4</c:v>
                </c:pt>
                <c:pt idx="507">
                  <c:v>3.8190745999999997E-4</c:v>
                </c:pt>
                <c:pt idx="508">
                  <c:v>3.5544375999999999E-4</c:v>
                </c:pt>
                <c:pt idx="509">
                  <c:v>2.8383611999999999E-4</c:v>
                </c:pt>
                <c:pt idx="510">
                  <c:v>1.5774437999999997E-4</c:v>
                </c:pt>
                <c:pt idx="511">
                  <c:v>1.167516000000001E-5</c:v>
                </c:pt>
                <c:pt idx="512">
                  <c:v>-1.0403864E-4</c:v>
                </c:pt>
                <c:pt idx="513">
                  <c:v>-1.5696603599999999E-4</c:v>
                </c:pt>
                <c:pt idx="514">
                  <c:v>-1.27648416E-4</c:v>
                </c:pt>
                <c:pt idx="515">
                  <c:v>-2.6204235999999994E-5</c:v>
                </c:pt>
                <c:pt idx="516">
                  <c:v>1.1545436400000001E-4</c:v>
                </c:pt>
                <c:pt idx="517">
                  <c:v>2.7683102400000002E-4</c:v>
                </c:pt>
                <c:pt idx="518">
                  <c:v>4.3924548000000009E-4</c:v>
                </c:pt>
                <c:pt idx="519">
                  <c:v>5.8894698000000012E-4</c:v>
                </c:pt>
                <c:pt idx="520">
                  <c:v>7.248977199999999E-4</c:v>
                </c:pt>
                <c:pt idx="521">
                  <c:v>8.4164932E-4</c:v>
                </c:pt>
                <c:pt idx="522">
                  <c:v>9.2181874000000011E-4</c:v>
                </c:pt>
                <c:pt idx="523">
                  <c:v>9.625520800000001E-4</c:v>
                </c:pt>
                <c:pt idx="524">
                  <c:v>9.6384932000000004E-4</c:v>
                </c:pt>
                <c:pt idx="525">
                  <c:v>9.1092194000000001E-4</c:v>
                </c:pt>
                <c:pt idx="526">
                  <c:v>8.0999667999999999E-4</c:v>
                </c:pt>
                <c:pt idx="527">
                  <c:v>6.8598054E-4</c:v>
                </c:pt>
                <c:pt idx="528">
                  <c:v>5.5418093999999997E-4</c:v>
                </c:pt>
                <c:pt idx="529">
                  <c:v>4.3224038000000002E-4</c:v>
                </c:pt>
                <c:pt idx="530">
                  <c:v>3.5674099999999999E-4</c:v>
                </c:pt>
                <c:pt idx="531">
                  <c:v>3.3650404000000001E-4</c:v>
                </c:pt>
                <c:pt idx="532">
                  <c:v>3.5207092000000002E-4</c:v>
                </c:pt>
                <c:pt idx="533">
                  <c:v>3.9591764000000002E-4</c:v>
                </c:pt>
                <c:pt idx="534">
                  <c:v>4.5533124000000003E-4</c:v>
                </c:pt>
                <c:pt idx="535">
                  <c:v>4.9372956000000008E-4</c:v>
                </c:pt>
                <c:pt idx="536">
                  <c:v>4.8438944000000009E-4</c:v>
                </c:pt>
                <c:pt idx="537">
                  <c:v>4.1096565599999999E-4</c:v>
                </c:pt>
                <c:pt idx="538">
                  <c:v>2.6671255600000006E-4</c:v>
                </c:pt>
                <c:pt idx="539">
                  <c:v>8.5877296000000028E-5</c:v>
                </c:pt>
                <c:pt idx="540">
                  <c:v>-7.6018264000000005E-5</c:v>
                </c:pt>
                <c:pt idx="541">
                  <c:v>-1.7901912400000001E-4</c:v>
                </c:pt>
                <c:pt idx="542">
                  <c:v>-2.0262889200000001E-4</c:v>
                </c:pt>
                <c:pt idx="543">
                  <c:v>-1.5151762800000003E-4</c:v>
                </c:pt>
                <c:pt idx="544">
                  <c:v>-5.3965187999999997E-5</c:v>
                </c:pt>
                <c:pt idx="545">
                  <c:v>5.967303200000001E-5</c:v>
                </c:pt>
                <c:pt idx="546">
                  <c:v>1.7071677200000002E-4</c:v>
                </c:pt>
                <c:pt idx="547">
                  <c:v>2.71901504E-4</c:v>
                </c:pt>
                <c:pt idx="548">
                  <c:v>3.6685948000000001E-4</c:v>
                </c:pt>
                <c:pt idx="549">
                  <c:v>4.5688794000000004E-4</c:v>
                </c:pt>
                <c:pt idx="550">
                  <c:v>5.4432191999999996E-4</c:v>
                </c:pt>
                <c:pt idx="551">
                  <c:v>6.1592957999999994E-4</c:v>
                </c:pt>
                <c:pt idx="552">
                  <c:v>6.5017669999999994E-4</c:v>
                </c:pt>
                <c:pt idx="553">
                  <c:v>6.4446883999999993E-4</c:v>
                </c:pt>
                <c:pt idx="554">
                  <c:v>6.1125949999999991E-4</c:v>
                </c:pt>
                <c:pt idx="555">
                  <c:v>5.6455885999999998E-4</c:v>
                </c:pt>
                <c:pt idx="556">
                  <c:v>5.2823614000000005E-4</c:v>
                </c:pt>
                <c:pt idx="557">
                  <c:v>5.3576014000000002E-4</c:v>
                </c:pt>
                <c:pt idx="558">
                  <c:v>5.8764973999999995E-4</c:v>
                </c:pt>
                <c:pt idx="559">
                  <c:v>6.6600304000000003E-4</c:v>
                </c:pt>
                <c:pt idx="560">
                  <c:v>7.5110197999999999E-4</c:v>
                </c:pt>
                <c:pt idx="561">
                  <c:v>8.198557E-4</c:v>
                </c:pt>
                <c:pt idx="562">
                  <c:v>8.4683829999999992E-4</c:v>
                </c:pt>
                <c:pt idx="563">
                  <c:v>8.4502215999999997E-4</c:v>
                </c:pt>
                <c:pt idx="564">
                  <c:v>8.3568202000000005E-4</c:v>
                </c:pt>
                <c:pt idx="565">
                  <c:v>8.1466673999999978E-4</c:v>
                </c:pt>
                <c:pt idx="566">
                  <c:v>7.8327354000000003E-4</c:v>
                </c:pt>
                <c:pt idx="567">
                  <c:v>7.5084253999999995E-4</c:v>
                </c:pt>
                <c:pt idx="568">
                  <c:v>7.0907141999999998E-4</c:v>
                </c:pt>
                <c:pt idx="569">
                  <c:v>6.6159243999999999E-4</c:v>
                </c:pt>
                <c:pt idx="570">
                  <c:v>6.3564763999999997E-4</c:v>
                </c:pt>
                <c:pt idx="571">
                  <c:v>6.3953936000000003E-4</c:v>
                </c:pt>
                <c:pt idx="572">
                  <c:v>6.667814E-4</c:v>
                </c:pt>
                <c:pt idx="573">
                  <c:v>7.0362302000000004E-4</c:v>
                </c:pt>
                <c:pt idx="574">
                  <c:v>7.2697334000000006E-4</c:v>
                </c:pt>
                <c:pt idx="575">
                  <c:v>7.1555762000000004E-4</c:v>
                </c:pt>
                <c:pt idx="576">
                  <c:v>6.6652193999999993E-4</c:v>
                </c:pt>
                <c:pt idx="577">
                  <c:v>5.8764973999999995E-4</c:v>
                </c:pt>
                <c:pt idx="578">
                  <c:v>4.8854060000000008E-4</c:v>
                </c:pt>
                <c:pt idx="579">
                  <c:v>3.7594015999999997E-4</c:v>
                </c:pt>
                <c:pt idx="580">
                  <c:v>2.6308027999999997E-4</c:v>
                </c:pt>
                <c:pt idx="581">
                  <c:v>1.69419548E-4</c:v>
                </c:pt>
                <c:pt idx="582">
                  <c:v>1.1493546799999998E-4</c:v>
                </c:pt>
                <c:pt idx="583">
                  <c:v>1.1597324799999999E-4</c:v>
                </c:pt>
                <c:pt idx="584">
                  <c:v>1.7798132800000001E-4</c:v>
                </c:pt>
                <c:pt idx="585">
                  <c:v>2.8643058799999999E-4</c:v>
                </c:pt>
                <c:pt idx="586">
                  <c:v>4.1485736E-4</c:v>
                </c:pt>
                <c:pt idx="587">
                  <c:v>5.378357199999999E-4</c:v>
                </c:pt>
                <c:pt idx="588">
                  <c:v>6.3902043999999999E-4</c:v>
                </c:pt>
                <c:pt idx="589">
                  <c:v>7.0647692000000005E-4</c:v>
                </c:pt>
                <c:pt idx="590">
                  <c:v>7.4331853999999998E-4</c:v>
                </c:pt>
                <c:pt idx="591">
                  <c:v>7.6796610000000006E-4</c:v>
                </c:pt>
                <c:pt idx="592">
                  <c:v>7.9494868000000007E-4</c:v>
                </c:pt>
                <c:pt idx="593">
                  <c:v>8.3127139999999988E-4</c:v>
                </c:pt>
                <c:pt idx="594">
                  <c:v>8.8030712000000005E-4</c:v>
                </c:pt>
                <c:pt idx="595">
                  <c:v>9.371262E-4</c:v>
                </c:pt>
                <c:pt idx="596">
                  <c:v>9.8616194000000009E-4</c:v>
                </c:pt>
                <c:pt idx="597">
                  <c:v>1.0102906E-3</c:v>
                </c:pt>
              </c:numCache>
            </c:numRef>
          </c:val>
          <c:smooth val="0"/>
        </c:ser>
        <c:ser>
          <c:idx val="46"/>
          <c:order val="45"/>
          <c:marker>
            <c:symbol val="none"/>
          </c:marker>
          <c:val>
            <c:numRef>
              <c:f>Sheet1!$EY$2:$EY$599</c:f>
              <c:numCache>
                <c:formatCode>0.00E+00</c:formatCode>
                <c:ptCount val="598"/>
                <c:pt idx="0">
                  <c:v>6.2526970000000004E-4</c:v>
                </c:pt>
                <c:pt idx="1">
                  <c:v>5.4743529999999997E-4</c:v>
                </c:pt>
                <c:pt idx="2">
                  <c:v>5.8116354000000011E-4</c:v>
                </c:pt>
                <c:pt idx="3">
                  <c:v>6.0451386000000002E-4</c:v>
                </c:pt>
                <c:pt idx="4">
                  <c:v>6.5770070000000002E-4</c:v>
                </c:pt>
                <c:pt idx="5">
                  <c:v>7.2930834000000007E-4</c:v>
                </c:pt>
                <c:pt idx="6">
                  <c:v>8.1570452000000009E-4</c:v>
                </c:pt>
                <c:pt idx="7">
                  <c:v>9.0054394000000011E-4</c:v>
                </c:pt>
                <c:pt idx="8">
                  <c:v>9.7760008000000002E-4</c:v>
                </c:pt>
                <c:pt idx="9">
                  <c:v>1.04427818E-3</c:v>
                </c:pt>
                <c:pt idx="10">
                  <c:v>1.0790443199999999E-3</c:v>
                </c:pt>
                <c:pt idx="11">
                  <c:v>1.0767093E-3</c:v>
                </c:pt>
                <c:pt idx="12">
                  <c:v>1.0406461000000001E-3</c:v>
                </c:pt>
                <c:pt idx="13">
                  <c:v>9.6774112E-4</c:v>
                </c:pt>
                <c:pt idx="14">
                  <c:v>8.7615601999999993E-4</c:v>
                </c:pt>
                <c:pt idx="15">
                  <c:v>7.9339200000000008E-4</c:v>
                </c:pt>
                <c:pt idx="16">
                  <c:v>7.3112448000000002E-4</c:v>
                </c:pt>
                <c:pt idx="17">
                  <c:v>7.0466077999999999E-4</c:v>
                </c:pt>
                <c:pt idx="18">
                  <c:v>7.3579453999999991E-4</c:v>
                </c:pt>
                <c:pt idx="19">
                  <c:v>8.2089343999999992E-4</c:v>
                </c:pt>
                <c:pt idx="20">
                  <c:v>9.3271545999999998E-4</c:v>
                </c:pt>
                <c:pt idx="21">
                  <c:v>1.0432402800000001E-3</c:v>
                </c:pt>
                <c:pt idx="22">
                  <c:v>1.1322309799999999E-3</c:v>
                </c:pt>
                <c:pt idx="23">
                  <c:v>1.1711482E-3</c:v>
                </c:pt>
                <c:pt idx="24">
                  <c:v>1.1503923999999998E-3</c:v>
                </c:pt>
                <c:pt idx="25">
                  <c:v>1.08630882E-3</c:v>
                </c:pt>
                <c:pt idx="26">
                  <c:v>9.9186975999999982E-4</c:v>
                </c:pt>
                <c:pt idx="27">
                  <c:v>8.8108543999999996E-4</c:v>
                </c:pt>
                <c:pt idx="28">
                  <c:v>7.8016016000000002E-4</c:v>
                </c:pt>
                <c:pt idx="29">
                  <c:v>7.0699582000000006E-4</c:v>
                </c:pt>
                <c:pt idx="30">
                  <c:v>6.6704081999999991E-4</c:v>
                </c:pt>
                <c:pt idx="31">
                  <c:v>6.6678137999999997E-4</c:v>
                </c:pt>
                <c:pt idx="32">
                  <c:v>6.9402341999999994E-4</c:v>
                </c:pt>
                <c:pt idx="33">
                  <c:v>7.3060558000000002E-4</c:v>
                </c:pt>
                <c:pt idx="34">
                  <c:v>7.5369645999999999E-4</c:v>
                </c:pt>
                <c:pt idx="35">
                  <c:v>7.4721026000000004E-4</c:v>
                </c:pt>
                <c:pt idx="36">
                  <c:v>7.1322258000000008E-4</c:v>
                </c:pt>
                <c:pt idx="37">
                  <c:v>6.6159242000000007E-4</c:v>
                </c:pt>
                <c:pt idx="38">
                  <c:v>6.0243828000000003E-4</c:v>
                </c:pt>
                <c:pt idx="39">
                  <c:v>5.6689389999999994E-4</c:v>
                </c:pt>
                <c:pt idx="40">
                  <c:v>5.7986630000000006E-4</c:v>
                </c:pt>
                <c:pt idx="41">
                  <c:v>6.3642595999999999E-4</c:v>
                </c:pt>
                <c:pt idx="42">
                  <c:v>7.3631340000000008E-4</c:v>
                </c:pt>
                <c:pt idx="43">
                  <c:v>8.5877285999999987E-4</c:v>
                </c:pt>
                <c:pt idx="44">
                  <c:v>9.5606589999999996E-4</c:v>
                </c:pt>
                <c:pt idx="45">
                  <c:v>9.9550200000000011E-4</c:v>
                </c:pt>
                <c:pt idx="46">
                  <c:v>9.6800050000000006E-4</c:v>
                </c:pt>
                <c:pt idx="47">
                  <c:v>8.7667484000000014E-4</c:v>
                </c:pt>
                <c:pt idx="48">
                  <c:v>7.5473427999999993E-4</c:v>
                </c:pt>
                <c:pt idx="49">
                  <c:v>6.4965779999999994E-4</c:v>
                </c:pt>
                <c:pt idx="50">
                  <c:v>5.8713083999999995E-4</c:v>
                </c:pt>
                <c:pt idx="51">
                  <c:v>5.7882851999999996E-4</c:v>
                </c:pt>
                <c:pt idx="52">
                  <c:v>6.001032600000001E-4</c:v>
                </c:pt>
                <c:pt idx="53">
                  <c:v>6.0866504000000004E-4</c:v>
                </c:pt>
                <c:pt idx="54">
                  <c:v>5.8557415999999996E-4</c:v>
                </c:pt>
                <c:pt idx="55">
                  <c:v>5.3472234E-4</c:v>
                </c:pt>
                <c:pt idx="56">
                  <c:v>4.7063868E-4</c:v>
                </c:pt>
                <c:pt idx="57">
                  <c:v>4.3198094000000003E-4</c:v>
                </c:pt>
                <c:pt idx="58">
                  <c:v>4.4028327999999999E-4</c:v>
                </c:pt>
                <c:pt idx="59">
                  <c:v>4.7868158000000002E-4</c:v>
                </c:pt>
                <c:pt idx="60">
                  <c:v>5.3446289999999996E-4</c:v>
                </c:pt>
                <c:pt idx="61">
                  <c:v>5.8894698000000001E-4</c:v>
                </c:pt>
                <c:pt idx="62">
                  <c:v>5.9595205999999994E-4</c:v>
                </c:pt>
                <c:pt idx="63">
                  <c:v>5.4561913999999999E-4</c:v>
                </c:pt>
                <c:pt idx="64">
                  <c:v>4.5870405999999997E-4</c:v>
                </c:pt>
                <c:pt idx="65">
                  <c:v>3.5103314000000004E-4</c:v>
                </c:pt>
                <c:pt idx="66">
                  <c:v>2.5166454000000003E-4</c:v>
                </c:pt>
                <c:pt idx="67">
                  <c:v>2.0029384000000002E-4</c:v>
                </c:pt>
                <c:pt idx="68">
                  <c:v>1.9666155999999998E-4</c:v>
                </c:pt>
                <c:pt idx="69">
                  <c:v>2.2701698000000001E-4</c:v>
                </c:pt>
                <c:pt idx="70">
                  <c:v>2.8876561999999998E-4</c:v>
                </c:pt>
                <c:pt idx="71">
                  <c:v>3.6270831999999997E-4</c:v>
                </c:pt>
                <c:pt idx="72">
                  <c:v>4.2627307999999997E-4</c:v>
                </c:pt>
                <c:pt idx="73">
                  <c:v>4.8049771999999992E-4</c:v>
                </c:pt>
                <c:pt idx="74">
                  <c:v>5.2408497999999995E-4</c:v>
                </c:pt>
                <c:pt idx="75">
                  <c:v>5.3031172000000005E-4</c:v>
                </c:pt>
                <c:pt idx="76">
                  <c:v>4.9476734000000007E-4</c:v>
                </c:pt>
                <c:pt idx="77">
                  <c:v>4.4106160000000001E-4</c:v>
                </c:pt>
                <c:pt idx="78">
                  <c:v>3.8735586000000001E-4</c:v>
                </c:pt>
                <c:pt idx="79">
                  <c:v>3.7049173999999994E-4</c:v>
                </c:pt>
                <c:pt idx="80">
                  <c:v>4.4391552E-4</c:v>
                </c:pt>
                <c:pt idx="81">
                  <c:v>6.0762712000000008E-4</c:v>
                </c:pt>
                <c:pt idx="82">
                  <c:v>8.2789857999999994E-4</c:v>
                </c:pt>
                <c:pt idx="83">
                  <c:v>1.06166132E-3</c:v>
                </c:pt>
                <c:pt idx="84">
                  <c:v>1.2391237000000002E-3</c:v>
                </c:pt>
                <c:pt idx="85">
                  <c:v>1.2977590000000001E-3</c:v>
                </c:pt>
                <c:pt idx="86">
                  <c:v>1.24535058E-3</c:v>
                </c:pt>
                <c:pt idx="87">
                  <c:v>1.1262638400000001E-3</c:v>
                </c:pt>
                <c:pt idx="88">
                  <c:v>9.9653976000000006E-4</c:v>
                </c:pt>
                <c:pt idx="89">
                  <c:v>9.1792708000000003E-4</c:v>
                </c:pt>
                <c:pt idx="90">
                  <c:v>9.148136800000001E-4</c:v>
                </c:pt>
                <c:pt idx="91">
                  <c:v>9.5995770000000013E-4</c:v>
                </c:pt>
                <c:pt idx="92">
                  <c:v>1.00172884E-3</c:v>
                </c:pt>
                <c:pt idx="93">
                  <c:v>1.00977172E-3</c:v>
                </c:pt>
                <c:pt idx="94">
                  <c:v>9.8097298000000008E-4</c:v>
                </c:pt>
                <c:pt idx="95">
                  <c:v>9.4646637999999987E-4</c:v>
                </c:pt>
                <c:pt idx="96">
                  <c:v>9.2960218000000001E-4</c:v>
                </c:pt>
                <c:pt idx="97">
                  <c:v>9.3505058000000005E-4</c:v>
                </c:pt>
                <c:pt idx="98">
                  <c:v>9.4750408000000006E-4</c:v>
                </c:pt>
                <c:pt idx="99">
                  <c:v>9.3608838000000007E-4</c:v>
                </c:pt>
                <c:pt idx="100">
                  <c:v>8.8367988000000001E-4</c:v>
                </c:pt>
                <c:pt idx="101">
                  <c:v>8.1259113999999997E-4</c:v>
                </c:pt>
                <c:pt idx="102">
                  <c:v>7.4746970000000008E-4</c:v>
                </c:pt>
                <c:pt idx="103">
                  <c:v>7.0050962000000011E-4</c:v>
                </c:pt>
                <c:pt idx="104">
                  <c:v>6.7741874000000002E-4</c:v>
                </c:pt>
                <c:pt idx="105">
                  <c:v>6.5069560000000006E-4</c:v>
                </c:pt>
                <c:pt idx="106">
                  <c:v>5.9673042000000002E-4</c:v>
                </c:pt>
                <c:pt idx="107">
                  <c:v>5.2330661999999998E-4</c:v>
                </c:pt>
                <c:pt idx="108">
                  <c:v>4.5066118000000003E-4</c:v>
                </c:pt>
                <c:pt idx="109">
                  <c:v>4.0759282000000005E-4</c:v>
                </c:pt>
                <c:pt idx="110">
                  <c:v>4.2393804000000001E-4</c:v>
                </c:pt>
                <c:pt idx="111">
                  <c:v>4.9009727999999996E-4</c:v>
                </c:pt>
                <c:pt idx="112">
                  <c:v>5.853147E-4</c:v>
                </c:pt>
                <c:pt idx="113">
                  <c:v>6.8805609999999997E-4</c:v>
                </c:pt>
                <c:pt idx="114">
                  <c:v>7.7030111999999999E-4</c:v>
                </c:pt>
                <c:pt idx="115">
                  <c:v>8.1752066000000004E-4</c:v>
                </c:pt>
                <c:pt idx="116">
                  <c:v>8.2504465999999989E-4</c:v>
                </c:pt>
                <c:pt idx="117">
                  <c:v>7.9676484000000005E-4</c:v>
                </c:pt>
                <c:pt idx="118">
                  <c:v>7.5239924000000007E-4</c:v>
                </c:pt>
                <c:pt idx="119">
                  <c:v>7.1010920000000018E-4</c:v>
                </c:pt>
                <c:pt idx="120">
                  <c:v>6.7897544000000004E-4</c:v>
                </c:pt>
                <c:pt idx="121">
                  <c:v>6.8001321999999992E-4</c:v>
                </c:pt>
                <c:pt idx="122">
                  <c:v>7.1218476000000004E-4</c:v>
                </c:pt>
                <c:pt idx="123">
                  <c:v>7.6329602000000003E-4</c:v>
                </c:pt>
                <c:pt idx="124">
                  <c:v>8.2608243999999999E-4</c:v>
                </c:pt>
                <c:pt idx="125">
                  <c:v>8.8860940000000008E-4</c:v>
                </c:pt>
                <c:pt idx="126">
                  <c:v>9.4724469999999999E-4</c:v>
                </c:pt>
                <c:pt idx="127">
                  <c:v>1.0170362000000001E-3</c:v>
                </c:pt>
                <c:pt idx="128">
                  <c:v>1.0930545599999999E-3</c:v>
                </c:pt>
                <c:pt idx="129">
                  <c:v>1.15376532E-3</c:v>
                </c:pt>
                <c:pt idx="130">
                  <c:v>1.1846396000000001E-3</c:v>
                </c:pt>
                <c:pt idx="131">
                  <c:v>1.1607703399999999E-3</c:v>
                </c:pt>
                <c:pt idx="132">
                  <c:v>1.0689257600000001E-3</c:v>
                </c:pt>
                <c:pt idx="133">
                  <c:v>9.3219656000000008E-4</c:v>
                </c:pt>
                <c:pt idx="134">
                  <c:v>7.8872190000000013E-4</c:v>
                </c:pt>
                <c:pt idx="135">
                  <c:v>6.6859752000000003E-4</c:v>
                </c:pt>
                <c:pt idx="136">
                  <c:v>5.9465483999999991E-4</c:v>
                </c:pt>
                <c:pt idx="137">
                  <c:v>5.6819115999999991E-4</c:v>
                </c:pt>
                <c:pt idx="138">
                  <c:v>5.5340262000000006E-4</c:v>
                </c:pt>
                <c:pt idx="139">
                  <c:v>5.0903699999999994E-4</c:v>
                </c:pt>
                <c:pt idx="140">
                  <c:v>4.1667349999999995E-4</c:v>
                </c:pt>
                <c:pt idx="141">
                  <c:v>2.8876563200000004E-4</c:v>
                </c:pt>
                <c:pt idx="142">
                  <c:v>1.5826327599999999E-4</c:v>
                </c:pt>
                <c:pt idx="143">
                  <c:v>7.8093855999999994E-5</c:v>
                </c:pt>
                <c:pt idx="144">
                  <c:v>6.7456495999999996E-5</c:v>
                </c:pt>
                <c:pt idx="145">
                  <c:v>1.0170363600000001E-4</c:v>
                </c:pt>
                <c:pt idx="146">
                  <c:v>1.4996096399999998E-4</c:v>
                </c:pt>
                <c:pt idx="147">
                  <c:v>1.8628367999999997E-4</c:v>
                </c:pt>
                <c:pt idx="148">
                  <c:v>1.9925607999999998E-4</c:v>
                </c:pt>
                <c:pt idx="149">
                  <c:v>2.0652062000000001E-4</c:v>
                </c:pt>
                <c:pt idx="150">
                  <c:v>2.2935204E-4</c:v>
                </c:pt>
                <c:pt idx="151">
                  <c:v>2.4310278E-4</c:v>
                </c:pt>
                <c:pt idx="152">
                  <c:v>2.2468197599999996E-4</c:v>
                </c:pt>
                <c:pt idx="153">
                  <c:v>1.7642463999999999E-4</c:v>
                </c:pt>
                <c:pt idx="154">
                  <c:v>1.18048836E-4</c:v>
                </c:pt>
                <c:pt idx="155">
                  <c:v>7.7574955999999988E-5</c:v>
                </c:pt>
                <c:pt idx="156">
                  <c:v>1.04038656E-4</c:v>
                </c:pt>
                <c:pt idx="157">
                  <c:v>2.1560129999999999E-4</c:v>
                </c:pt>
                <c:pt idx="158">
                  <c:v>3.7360513599999994E-4</c:v>
                </c:pt>
                <c:pt idx="159">
                  <c:v>5.3653847999999996E-4</c:v>
                </c:pt>
                <c:pt idx="160">
                  <c:v>6.7741873999999991E-4</c:v>
                </c:pt>
                <c:pt idx="161">
                  <c:v>7.6511215999999999E-4</c:v>
                </c:pt>
                <c:pt idx="162">
                  <c:v>8.0247267999999992E-4</c:v>
                </c:pt>
                <c:pt idx="163">
                  <c:v>8.1726121999999989E-4</c:v>
                </c:pt>
                <c:pt idx="164">
                  <c:v>8.1881791999999991E-4</c:v>
                </c:pt>
                <c:pt idx="165">
                  <c:v>8.1752067999999996E-4</c:v>
                </c:pt>
                <c:pt idx="166">
                  <c:v>8.3049307999999986E-4</c:v>
                </c:pt>
                <c:pt idx="167">
                  <c:v>8.5202726000000004E-4</c:v>
                </c:pt>
                <c:pt idx="168">
                  <c:v>8.7693426000000005E-4</c:v>
                </c:pt>
                <c:pt idx="169">
                  <c:v>9.0832746000000001E-4</c:v>
                </c:pt>
                <c:pt idx="170">
                  <c:v>9.4932023999999993E-4</c:v>
                </c:pt>
                <c:pt idx="171">
                  <c:v>1.01029046E-3</c:v>
                </c:pt>
                <c:pt idx="172">
                  <c:v>1.08656822E-3</c:v>
                </c:pt>
                <c:pt idx="173">
                  <c:v>1.16959154E-3</c:v>
                </c:pt>
                <c:pt idx="174">
                  <c:v>1.2554687999999999E-3</c:v>
                </c:pt>
                <c:pt idx="175">
                  <c:v>1.3296709999999999E-3</c:v>
                </c:pt>
                <c:pt idx="176">
                  <c:v>1.3717015999999999E-3</c:v>
                </c:pt>
                <c:pt idx="177">
                  <c:v>1.3652154000000001E-3</c:v>
                </c:pt>
                <c:pt idx="178">
                  <c:v>1.2853054599999999E-3</c:v>
                </c:pt>
                <c:pt idx="179">
                  <c:v>1.13145282E-3</c:v>
                </c:pt>
                <c:pt idx="180">
                  <c:v>9.4153682000000017E-4</c:v>
                </c:pt>
                <c:pt idx="181">
                  <c:v>7.6329608000000001E-4</c:v>
                </c:pt>
                <c:pt idx="182">
                  <c:v>6.4213382E-4</c:v>
                </c:pt>
                <c:pt idx="183">
                  <c:v>5.9802766000000007E-4</c:v>
                </c:pt>
                <c:pt idx="184">
                  <c:v>6.1696736000000003E-4</c:v>
                </c:pt>
                <c:pt idx="185">
                  <c:v>6.6522467999999995E-4</c:v>
                </c:pt>
                <c:pt idx="186">
                  <c:v>7.2308159999999997E-4</c:v>
                </c:pt>
                <c:pt idx="187">
                  <c:v>7.8197627999999995E-4</c:v>
                </c:pt>
                <c:pt idx="188">
                  <c:v>8.3749816000000012E-4</c:v>
                </c:pt>
                <c:pt idx="189">
                  <c:v>8.8964722000000002E-4</c:v>
                </c:pt>
                <c:pt idx="190">
                  <c:v>9.3686675999999996E-4</c:v>
                </c:pt>
                <c:pt idx="191">
                  <c:v>9.5554699999999995E-4</c:v>
                </c:pt>
                <c:pt idx="192">
                  <c:v>9.2856441999999983E-4</c:v>
                </c:pt>
                <c:pt idx="193">
                  <c:v>8.5981070000000004E-4</c:v>
                </c:pt>
                <c:pt idx="194">
                  <c:v>7.5603149999999995E-4</c:v>
                </c:pt>
                <c:pt idx="195">
                  <c:v>6.3512871999999994E-4</c:v>
                </c:pt>
                <c:pt idx="196">
                  <c:v>5.155232E-4</c:v>
                </c:pt>
                <c:pt idx="197">
                  <c:v>4.1304124000000002E-4</c:v>
                </c:pt>
                <c:pt idx="198">
                  <c:v>3.4454696E-4</c:v>
                </c:pt>
                <c:pt idx="199">
                  <c:v>3.1029982000000002E-4</c:v>
                </c:pt>
                <c:pt idx="200">
                  <c:v>3.1315375999999999E-4</c:v>
                </c:pt>
                <c:pt idx="201">
                  <c:v>3.6011384000000002E-4</c:v>
                </c:pt>
                <c:pt idx="202">
                  <c:v>4.2938645999999998E-4</c:v>
                </c:pt>
                <c:pt idx="203">
                  <c:v>4.9502680000000003E-4</c:v>
                </c:pt>
                <c:pt idx="204">
                  <c:v>5.4561915999999991E-4</c:v>
                </c:pt>
                <c:pt idx="205">
                  <c:v>5.4691640000000008E-4</c:v>
                </c:pt>
                <c:pt idx="206">
                  <c:v>4.9865908000000004E-4</c:v>
                </c:pt>
                <c:pt idx="207">
                  <c:v>4.3172148000000002E-4</c:v>
                </c:pt>
                <c:pt idx="208">
                  <c:v>3.6011384000000002E-4</c:v>
                </c:pt>
                <c:pt idx="209">
                  <c:v>3.1341319999999998E-4</c:v>
                </c:pt>
                <c:pt idx="210">
                  <c:v>3.2171554000000004E-4</c:v>
                </c:pt>
                <c:pt idx="211">
                  <c:v>3.6400555999999997E-4</c:v>
                </c:pt>
                <c:pt idx="212">
                  <c:v>4.1823019999999997E-4</c:v>
                </c:pt>
                <c:pt idx="213">
                  <c:v>4.7842214000000003E-4</c:v>
                </c:pt>
                <c:pt idx="214">
                  <c:v>5.1215037999999995E-4</c:v>
                </c:pt>
                <c:pt idx="215">
                  <c:v>5.0177245999999994E-4</c:v>
                </c:pt>
                <c:pt idx="216">
                  <c:v>4.5896354000000001E-4</c:v>
                </c:pt>
                <c:pt idx="217">
                  <c:v>3.9669602000000001E-4</c:v>
                </c:pt>
                <c:pt idx="218">
                  <c:v>3.4247138000000001E-4</c:v>
                </c:pt>
                <c:pt idx="219">
                  <c:v>3.3650408000000001E-4</c:v>
                </c:pt>
                <c:pt idx="220">
                  <c:v>3.9202593999999999E-4</c:v>
                </c:pt>
                <c:pt idx="221">
                  <c:v>4.9139451999999991E-4</c:v>
                </c:pt>
                <c:pt idx="222">
                  <c:v>6.0866502000000002E-4</c:v>
                </c:pt>
                <c:pt idx="223">
                  <c:v>7.2204379999999996E-4</c:v>
                </c:pt>
                <c:pt idx="224">
                  <c:v>8.1570451999999987E-4</c:v>
                </c:pt>
                <c:pt idx="225">
                  <c:v>8.9431717999999998E-4</c:v>
                </c:pt>
                <c:pt idx="226">
                  <c:v>9.7734063999999998E-4</c:v>
                </c:pt>
                <c:pt idx="227">
                  <c:v>1.06762852E-3</c:v>
                </c:pt>
                <c:pt idx="228">
                  <c:v>1.1446845599999999E-3</c:v>
                </c:pt>
                <c:pt idx="229">
                  <c:v>1.1898285999999998E-3</c:v>
                </c:pt>
                <c:pt idx="230">
                  <c:v>1.1983904000000001E-3</c:v>
                </c:pt>
                <c:pt idx="231">
                  <c:v>1.1893096000000001E-3</c:v>
                </c:pt>
                <c:pt idx="232">
                  <c:v>1.2131787999999999E-3</c:v>
                </c:pt>
                <c:pt idx="233">
                  <c:v>1.3104718000000002E-3</c:v>
                </c:pt>
                <c:pt idx="234">
                  <c:v>1.4747023999999997E-3</c:v>
                </c:pt>
                <c:pt idx="235">
                  <c:v>1.6690289999999996E-3</c:v>
                </c:pt>
                <c:pt idx="236">
                  <c:v>1.8506426E-3</c:v>
                </c:pt>
                <c:pt idx="237">
                  <c:v>1.9777722000000001E-3</c:v>
                </c:pt>
                <c:pt idx="238">
                  <c:v>2.0569038E-3</c:v>
                </c:pt>
                <c:pt idx="239">
                  <c:v>2.1383703999999998E-3</c:v>
                </c:pt>
                <c:pt idx="240">
                  <c:v>2.2559004000000001E-3</c:v>
                </c:pt>
                <c:pt idx="241">
                  <c:v>2.4258387999999999E-3</c:v>
                </c:pt>
                <c:pt idx="242">
                  <c:v>2.6523367999999998E-3</c:v>
                </c:pt>
                <c:pt idx="243">
                  <c:v>2.8907695999999998E-3</c:v>
                </c:pt>
                <c:pt idx="244">
                  <c:v>3.0876905999999999E-3</c:v>
                </c:pt>
                <c:pt idx="245">
                  <c:v>3.2306463999999999E-3</c:v>
                </c:pt>
                <c:pt idx="246">
                  <c:v>3.3115942000000002E-3</c:v>
                </c:pt>
                <c:pt idx="247">
                  <c:v>3.3401335999999997E-3</c:v>
                </c:pt>
                <c:pt idx="248">
                  <c:v>3.3655593999999999E-3</c:v>
                </c:pt>
                <c:pt idx="249">
                  <c:v>3.4400210000000001E-3</c:v>
                </c:pt>
                <c:pt idx="250">
                  <c:v>3.5897226000000003E-3</c:v>
                </c:pt>
                <c:pt idx="251">
                  <c:v>3.8201124000000002E-3</c:v>
                </c:pt>
                <c:pt idx="252">
                  <c:v>4.0959055999999997E-3</c:v>
                </c:pt>
                <c:pt idx="253">
                  <c:v>4.3582075999999996E-3</c:v>
                </c:pt>
                <c:pt idx="254">
                  <c:v>4.5610959999999997E-3</c:v>
                </c:pt>
                <c:pt idx="255">
                  <c:v>4.685631E-3</c:v>
                </c:pt>
                <c:pt idx="256">
                  <c:v>4.7421907999999997E-3</c:v>
                </c:pt>
                <c:pt idx="257">
                  <c:v>4.7569793999999999E-3</c:v>
                </c:pt>
                <c:pt idx="258">
                  <c:v>4.7530875999999998E-3</c:v>
                </c:pt>
                <c:pt idx="259">
                  <c:v>4.7424501999999997E-3</c:v>
                </c:pt>
                <c:pt idx="260">
                  <c:v>4.7323318000000005E-3</c:v>
                </c:pt>
                <c:pt idx="261">
                  <c:v>4.7250672000000004E-3</c:v>
                </c:pt>
                <c:pt idx="262">
                  <c:v>4.7416717999999997E-3</c:v>
                </c:pt>
                <c:pt idx="263">
                  <c:v>4.8065338000000003E-3</c:v>
                </c:pt>
                <c:pt idx="264">
                  <c:v>4.9165397999999996E-3</c:v>
                </c:pt>
                <c:pt idx="265">
                  <c:v>5.0421125999999998E-3</c:v>
                </c:pt>
                <c:pt idx="266">
                  <c:v>5.1497836E-3</c:v>
                </c:pt>
                <c:pt idx="267">
                  <c:v>5.1995975999999996E-3</c:v>
                </c:pt>
                <c:pt idx="268">
                  <c:v>5.1702800000000002E-3</c:v>
                </c:pt>
                <c:pt idx="269">
                  <c:v>5.0895916000000003E-3</c:v>
                </c:pt>
                <c:pt idx="270">
                  <c:v>4.9922986000000003E-3</c:v>
                </c:pt>
                <c:pt idx="271">
                  <c:v>4.8994161999999994E-3</c:v>
                </c:pt>
                <c:pt idx="272">
                  <c:v>4.8239167999999995E-3</c:v>
                </c:pt>
                <c:pt idx="273">
                  <c:v>4.7507525999999998E-3</c:v>
                </c:pt>
                <c:pt idx="274">
                  <c:v>4.6428222000000005E-3</c:v>
                </c:pt>
                <c:pt idx="275">
                  <c:v>4.4918234E-3</c:v>
                </c:pt>
                <c:pt idx="276">
                  <c:v>4.3026857999999999E-3</c:v>
                </c:pt>
                <c:pt idx="277">
                  <c:v>4.0834521999999996E-3</c:v>
                </c:pt>
                <c:pt idx="278">
                  <c:v>3.8636996000000002E-3</c:v>
                </c:pt>
                <c:pt idx="279">
                  <c:v>3.6657408000000001E-3</c:v>
                </c:pt>
                <c:pt idx="280">
                  <c:v>3.4882784000000002E-3</c:v>
                </c:pt>
                <c:pt idx="281">
                  <c:v>3.3367608000000001E-3</c:v>
                </c:pt>
                <c:pt idx="282">
                  <c:v>3.2148203999999999E-3</c:v>
                </c:pt>
                <c:pt idx="283">
                  <c:v>3.1172680000000003E-3</c:v>
                </c:pt>
                <c:pt idx="284">
                  <c:v>3.035023E-3</c:v>
                </c:pt>
                <c:pt idx="285">
                  <c:v>2.9654908000000002E-3</c:v>
                </c:pt>
                <c:pt idx="286">
                  <c:v>2.9073744E-3</c:v>
                </c:pt>
                <c:pt idx="287">
                  <c:v>2.8640464E-3</c:v>
                </c:pt>
                <c:pt idx="288">
                  <c:v>2.8370638000000002E-3</c:v>
                </c:pt>
                <c:pt idx="289">
                  <c:v>2.8235724000000005E-3</c:v>
                </c:pt>
                <c:pt idx="290">
                  <c:v>2.8030761999999999E-3</c:v>
                </c:pt>
                <c:pt idx="291">
                  <c:v>2.7563756000000003E-3</c:v>
                </c:pt>
                <c:pt idx="292">
                  <c:v>2.6842491999999997E-3</c:v>
                </c:pt>
                <c:pt idx="293">
                  <c:v>2.6043392000000003E-3</c:v>
                </c:pt>
                <c:pt idx="294">
                  <c:v>2.5542657999999998E-3</c:v>
                </c:pt>
                <c:pt idx="295">
                  <c:v>2.5532280000000003E-3</c:v>
                </c:pt>
                <c:pt idx="296">
                  <c:v>2.5887722000000001E-3</c:v>
                </c:pt>
                <c:pt idx="297">
                  <c:v>2.6362512000000001E-3</c:v>
                </c:pt>
                <c:pt idx="298">
                  <c:v>2.6689415999999995E-3</c:v>
                </c:pt>
                <c:pt idx="299">
                  <c:v>2.667385E-3</c:v>
                </c:pt>
                <c:pt idx="300">
                  <c:v>2.6474074000000002E-3</c:v>
                </c:pt>
                <c:pt idx="301">
                  <c:v>2.6269111999999996E-3</c:v>
                </c:pt>
                <c:pt idx="302">
                  <c:v>2.6170522E-3</c:v>
                </c:pt>
                <c:pt idx="303">
                  <c:v>2.6256139999999996E-3</c:v>
                </c:pt>
                <c:pt idx="304">
                  <c:v>2.6336567999999997E-3</c:v>
                </c:pt>
                <c:pt idx="305">
                  <c:v>2.6193872E-3</c:v>
                </c:pt>
                <c:pt idx="306">
                  <c:v>2.5765782E-3</c:v>
                </c:pt>
                <c:pt idx="307">
                  <c:v>2.4907008E-3</c:v>
                </c:pt>
                <c:pt idx="308">
                  <c:v>2.3544905999999997E-3</c:v>
                </c:pt>
                <c:pt idx="309">
                  <c:v>2.1884437999999998E-3</c:v>
                </c:pt>
                <c:pt idx="310">
                  <c:v>2.0125379999999999E-3</c:v>
                </c:pt>
                <c:pt idx="311">
                  <c:v>1.8366321999999998E-3</c:v>
                </c:pt>
                <c:pt idx="312">
                  <c:v>1.6685100000000002E-3</c:v>
                </c:pt>
                <c:pt idx="313">
                  <c:v>1.5177707999999997E-3</c:v>
                </c:pt>
                <c:pt idx="314">
                  <c:v>1.3940141999999999E-3</c:v>
                </c:pt>
                <c:pt idx="315">
                  <c:v>1.305802E-3</c:v>
                </c:pt>
                <c:pt idx="316">
                  <c:v>1.2622148000000001E-3</c:v>
                </c:pt>
                <c:pt idx="317">
                  <c:v>1.2528745999999999E-3</c:v>
                </c:pt>
                <c:pt idx="318">
                  <c:v>1.2526152E-3</c:v>
                </c:pt>
                <c:pt idx="319">
                  <c:v>1.2430156000000001E-3</c:v>
                </c:pt>
                <c:pt idx="320">
                  <c:v>1.2191462E-3</c:v>
                </c:pt>
                <c:pt idx="321">
                  <c:v>1.194758E-3</c:v>
                </c:pt>
                <c:pt idx="322">
                  <c:v>1.1848990000000001E-3</c:v>
                </c:pt>
                <c:pt idx="323">
                  <c:v>1.1706291999999999E-3</c:v>
                </c:pt>
                <c:pt idx="324">
                  <c:v>1.1353442800000001E-3</c:v>
                </c:pt>
                <c:pt idx="325">
                  <c:v>1.0868275800000001E-3</c:v>
                </c:pt>
                <c:pt idx="326">
                  <c:v>1.0370136200000002E-3</c:v>
                </c:pt>
                <c:pt idx="327">
                  <c:v>1.0281924200000001E-3</c:v>
                </c:pt>
                <c:pt idx="328">
                  <c:v>1.0925356200000001E-3</c:v>
                </c:pt>
                <c:pt idx="329">
                  <c:v>1.1934609399999999E-3</c:v>
                </c:pt>
                <c:pt idx="330">
                  <c:v>1.28167324E-3</c:v>
                </c:pt>
                <c:pt idx="331">
                  <c:v>1.3333033999999998E-3</c:v>
                </c:pt>
                <c:pt idx="332">
                  <c:v>1.3299305999999998E-3</c:v>
                </c:pt>
                <c:pt idx="333">
                  <c:v>1.2933483999999999E-3</c:v>
                </c:pt>
                <c:pt idx="334">
                  <c:v>1.2757057999999999E-3</c:v>
                </c:pt>
                <c:pt idx="335">
                  <c:v>1.287381E-3</c:v>
                </c:pt>
                <c:pt idx="336">
                  <c:v>1.3117692E-3</c:v>
                </c:pt>
                <c:pt idx="337">
                  <c:v>1.3327843999999998E-3</c:v>
                </c:pt>
                <c:pt idx="338">
                  <c:v>1.3343412E-3</c:v>
                </c:pt>
                <c:pt idx="339">
                  <c:v>1.3182555999999999E-3</c:v>
                </c:pt>
                <c:pt idx="340">
                  <c:v>1.3039859999999998E-3</c:v>
                </c:pt>
                <c:pt idx="341">
                  <c:v>1.3138449999999999E-3</c:v>
                </c:pt>
                <c:pt idx="342">
                  <c:v>1.3595078000000001E-3</c:v>
                </c:pt>
                <c:pt idx="343">
                  <c:v>1.4318937999999999E-3</c:v>
                </c:pt>
                <c:pt idx="344">
                  <c:v>1.5110254E-3</c:v>
                </c:pt>
                <c:pt idx="345">
                  <c:v>1.5800386E-3</c:v>
                </c:pt>
                <c:pt idx="346">
                  <c:v>1.6036482000000001E-3</c:v>
                </c:pt>
                <c:pt idx="347">
                  <c:v>1.5525369999999999E-3</c:v>
                </c:pt>
                <c:pt idx="348">
                  <c:v>1.4321529999999998E-3</c:v>
                </c:pt>
                <c:pt idx="349">
                  <c:v>1.2572849999999999E-3</c:v>
                </c:pt>
                <c:pt idx="350">
                  <c:v>1.06321782E-3</c:v>
                </c:pt>
                <c:pt idx="351">
                  <c:v>9.0054402000000011E-4</c:v>
                </c:pt>
                <c:pt idx="352">
                  <c:v>7.9027860000000004E-4</c:v>
                </c:pt>
                <c:pt idx="353">
                  <c:v>7.3164338000000003E-4</c:v>
                </c:pt>
                <c:pt idx="354">
                  <c:v>7.2411940000000009E-4</c:v>
                </c:pt>
                <c:pt idx="355">
                  <c:v>7.4565357999999994E-4</c:v>
                </c:pt>
                <c:pt idx="356">
                  <c:v>7.6329603999999995E-4</c:v>
                </c:pt>
                <c:pt idx="357">
                  <c:v>7.7082004000000003E-4</c:v>
                </c:pt>
                <c:pt idx="358">
                  <c:v>7.7626845999999989E-4</c:v>
                </c:pt>
                <c:pt idx="359">
                  <c:v>7.7782513999999988E-4</c:v>
                </c:pt>
                <c:pt idx="360">
                  <c:v>7.7237671999999991E-4</c:v>
                </c:pt>
                <c:pt idx="361">
                  <c:v>7.6848499999999996E-4</c:v>
                </c:pt>
                <c:pt idx="362">
                  <c:v>7.5888542E-4</c:v>
                </c:pt>
                <c:pt idx="363">
                  <c:v>7.2282214000000001E-4</c:v>
                </c:pt>
                <c:pt idx="364">
                  <c:v>6.6911640000000001E-4</c:v>
                </c:pt>
                <c:pt idx="365">
                  <c:v>5.9854655999999997E-4</c:v>
                </c:pt>
                <c:pt idx="366">
                  <c:v>4.9917798000000005E-4</c:v>
                </c:pt>
                <c:pt idx="367">
                  <c:v>3.922854E-4</c:v>
                </c:pt>
                <c:pt idx="368">
                  <c:v>2.9992191999999999E-4</c:v>
                </c:pt>
                <c:pt idx="369">
                  <c:v>2.1404463200000004E-4</c:v>
                </c:pt>
                <c:pt idx="370">
                  <c:v>1.40361388E-4</c:v>
                </c:pt>
                <c:pt idx="371">
                  <c:v>9.1325708000000001E-5</c:v>
                </c:pt>
                <c:pt idx="372">
                  <c:v>5.4224639999999992E-5</c:v>
                </c:pt>
                <c:pt idx="373">
                  <c:v>4.1511680000000003E-5</c:v>
                </c:pt>
                <c:pt idx="374">
                  <c:v>7.6018268000000003E-5</c:v>
                </c:pt>
                <c:pt idx="375">
                  <c:v>1.5800383199999999E-4</c:v>
                </c:pt>
                <c:pt idx="376">
                  <c:v>2.7760937199999998E-4</c:v>
                </c:pt>
                <c:pt idx="377">
                  <c:v>4.2393804000000001E-4</c:v>
                </c:pt>
                <c:pt idx="378">
                  <c:v>5.6611553999999997E-4</c:v>
                </c:pt>
                <c:pt idx="379">
                  <c:v>6.6366797999999993E-4</c:v>
                </c:pt>
                <c:pt idx="380">
                  <c:v>6.9973126000000003E-4</c:v>
                </c:pt>
                <c:pt idx="381">
                  <c:v>6.7767818000000007E-4</c:v>
                </c:pt>
                <c:pt idx="382">
                  <c:v>6.1904294000000003E-4</c:v>
                </c:pt>
                <c:pt idx="383">
                  <c:v>5.5807266000000003E-4</c:v>
                </c:pt>
                <c:pt idx="384">
                  <c:v>5.3498179999999997E-4</c:v>
                </c:pt>
                <c:pt idx="385">
                  <c:v>5.5625653999999999E-4</c:v>
                </c:pt>
                <c:pt idx="386">
                  <c:v>5.9673042000000002E-4</c:v>
                </c:pt>
                <c:pt idx="387">
                  <c:v>6.2734527999999993E-4</c:v>
                </c:pt>
                <c:pt idx="388">
                  <c:v>6.2111853999999994E-4</c:v>
                </c:pt>
                <c:pt idx="389">
                  <c:v>5.5599708000000003E-4</c:v>
                </c:pt>
                <c:pt idx="390">
                  <c:v>4.5585014000000003E-4</c:v>
                </c:pt>
                <c:pt idx="391">
                  <c:v>3.5907604000000001E-4</c:v>
                </c:pt>
                <c:pt idx="392">
                  <c:v>2.8591170000000004E-4</c:v>
                </c:pt>
                <c:pt idx="393">
                  <c:v>2.5503737999999995E-4</c:v>
                </c:pt>
                <c:pt idx="394">
                  <c:v>2.7657157999999994E-4</c:v>
                </c:pt>
                <c:pt idx="395">
                  <c:v>3.2067773999999998E-4</c:v>
                </c:pt>
                <c:pt idx="396">
                  <c:v>3.5881660000000002E-4</c:v>
                </c:pt>
                <c:pt idx="397">
                  <c:v>3.9020982000000006E-4</c:v>
                </c:pt>
                <c:pt idx="398">
                  <c:v>4.1044675999999997E-4</c:v>
                </c:pt>
                <c:pt idx="399">
                  <c:v>4.2782975999999996E-4</c:v>
                </c:pt>
                <c:pt idx="400">
                  <c:v>4.6830366000000001E-4</c:v>
                </c:pt>
                <c:pt idx="401">
                  <c:v>5.4068963999999995E-4</c:v>
                </c:pt>
                <c:pt idx="402">
                  <c:v>6.2397243999999996E-4</c:v>
                </c:pt>
                <c:pt idx="403">
                  <c:v>7.0414187999999999E-4</c:v>
                </c:pt>
                <c:pt idx="404">
                  <c:v>7.6796609999999995E-4</c:v>
                </c:pt>
                <c:pt idx="405">
                  <c:v>8.0143487999999991E-4</c:v>
                </c:pt>
                <c:pt idx="406">
                  <c:v>8.1440728000000003E-4</c:v>
                </c:pt>
                <c:pt idx="407">
                  <c:v>8.2452576E-4</c:v>
                </c:pt>
                <c:pt idx="408">
                  <c:v>8.2971472E-4</c:v>
                </c:pt>
                <c:pt idx="409">
                  <c:v>8.3023362000000001E-4</c:v>
                </c:pt>
                <c:pt idx="410">
                  <c:v>8.3230922000000003E-4</c:v>
                </c:pt>
                <c:pt idx="411">
                  <c:v>8.3204977999999999E-4</c:v>
                </c:pt>
                <c:pt idx="412">
                  <c:v>8.2815805999999993E-4</c:v>
                </c:pt>
                <c:pt idx="413">
                  <c:v>8.2867696000000005E-4</c:v>
                </c:pt>
                <c:pt idx="414">
                  <c:v>8.3153088000000009E-4</c:v>
                </c:pt>
                <c:pt idx="415">
                  <c:v>8.2660136000000002E-4</c:v>
                </c:pt>
                <c:pt idx="416">
                  <c:v>8.053266200000001E-4</c:v>
                </c:pt>
                <c:pt idx="417">
                  <c:v>7.5966375999999994E-4</c:v>
                </c:pt>
                <c:pt idx="418">
                  <c:v>6.9220727999999999E-4</c:v>
                </c:pt>
                <c:pt idx="419">
                  <c:v>6.1411343999999998E-4</c:v>
                </c:pt>
                <c:pt idx="420">
                  <c:v>5.5599708000000003E-4</c:v>
                </c:pt>
                <c:pt idx="421">
                  <c:v>5.5495928000000013E-4</c:v>
                </c:pt>
                <c:pt idx="422">
                  <c:v>6.3149643999999992E-4</c:v>
                </c:pt>
                <c:pt idx="423">
                  <c:v>7.6096103999999994E-4</c:v>
                </c:pt>
                <c:pt idx="424">
                  <c:v>9.0651146000000004E-4</c:v>
                </c:pt>
                <c:pt idx="425">
                  <c:v>1.02585756E-3</c:v>
                </c:pt>
                <c:pt idx="426">
                  <c:v>1.0800822000000001E-3</c:v>
                </c:pt>
                <c:pt idx="427">
                  <c:v>1.0702231800000001E-3</c:v>
                </c:pt>
                <c:pt idx="428">
                  <c:v>1.0336409599999998E-3</c:v>
                </c:pt>
                <c:pt idx="429">
                  <c:v>9.9653980000000012E-4</c:v>
                </c:pt>
                <c:pt idx="430">
                  <c:v>9.742272E-4</c:v>
                </c:pt>
                <c:pt idx="431">
                  <c:v>9.7993498E-4</c:v>
                </c:pt>
                <c:pt idx="432">
                  <c:v>9.8745898000000007E-4</c:v>
                </c:pt>
                <c:pt idx="433">
                  <c:v>9.7267044000000011E-4</c:v>
                </c:pt>
                <c:pt idx="434">
                  <c:v>9.4698508000000002E-4</c:v>
                </c:pt>
                <c:pt idx="435">
                  <c:v>9.1637027999999998E-4</c:v>
                </c:pt>
                <c:pt idx="436">
                  <c:v>8.7226419999999994E-4</c:v>
                </c:pt>
                <c:pt idx="437">
                  <c:v>8.2478522000000007E-4</c:v>
                </c:pt>
                <c:pt idx="438">
                  <c:v>7.7652790000000004E-4</c:v>
                </c:pt>
                <c:pt idx="439">
                  <c:v>7.0959031999999998E-4</c:v>
                </c:pt>
                <c:pt idx="440">
                  <c:v>6.3357205999999998E-4</c:v>
                </c:pt>
                <c:pt idx="441">
                  <c:v>5.7389901999999992E-4</c:v>
                </c:pt>
                <c:pt idx="442">
                  <c:v>5.3368458000000005E-4</c:v>
                </c:pt>
                <c:pt idx="443">
                  <c:v>5.0592363999999996E-4</c:v>
                </c:pt>
                <c:pt idx="444">
                  <c:v>4.7894104000000004E-4</c:v>
                </c:pt>
                <c:pt idx="445">
                  <c:v>4.1823020000000008E-4</c:v>
                </c:pt>
                <c:pt idx="446">
                  <c:v>3.0511086400000006E-4</c:v>
                </c:pt>
                <c:pt idx="447">
                  <c:v>1.7305182400000001E-4</c:v>
                </c:pt>
                <c:pt idx="448">
                  <c:v>6.8753724000000004E-5</c:v>
                </c:pt>
                <c:pt idx="449">
                  <c:v>2.9577084000000001E-5</c:v>
                </c:pt>
                <c:pt idx="450">
                  <c:v>8.3542263999999996E-5</c:v>
                </c:pt>
                <c:pt idx="451">
                  <c:v>2.2675756000000002E-4</c:v>
                </c:pt>
                <c:pt idx="452">
                  <c:v>4.1252231999999999E-4</c:v>
                </c:pt>
                <c:pt idx="453">
                  <c:v>5.9698986000000006E-4</c:v>
                </c:pt>
                <c:pt idx="454">
                  <c:v>7.4928584000000004E-4</c:v>
                </c:pt>
                <c:pt idx="455">
                  <c:v>8.4009264000000012E-4</c:v>
                </c:pt>
                <c:pt idx="456">
                  <c:v>8.6188628000000004E-4</c:v>
                </c:pt>
                <c:pt idx="457">
                  <c:v>8.4242767999999997E-4</c:v>
                </c:pt>
                <c:pt idx="458">
                  <c:v>8.094777800000001E-4</c:v>
                </c:pt>
                <c:pt idx="459">
                  <c:v>7.7990070000000006E-4</c:v>
                </c:pt>
                <c:pt idx="460">
                  <c:v>7.7497120000000002E-4</c:v>
                </c:pt>
                <c:pt idx="461">
                  <c:v>7.9442980000000009E-4</c:v>
                </c:pt>
                <c:pt idx="462">
                  <c:v>8.0792110000000011E-4</c:v>
                </c:pt>
                <c:pt idx="463">
                  <c:v>8.0065656E-4</c:v>
                </c:pt>
                <c:pt idx="464">
                  <c:v>7.8457078000000009E-4</c:v>
                </c:pt>
                <c:pt idx="465">
                  <c:v>7.8301407999999996E-4</c:v>
                </c:pt>
                <c:pt idx="466">
                  <c:v>8.2582300000000005E-4</c:v>
                </c:pt>
                <c:pt idx="467">
                  <c:v>9.2181884000000003E-4</c:v>
                </c:pt>
                <c:pt idx="468">
                  <c:v>1.0354570599999998E-3</c:v>
                </c:pt>
                <c:pt idx="469">
                  <c:v>1.1182210800000001E-3</c:v>
                </c:pt>
                <c:pt idx="470">
                  <c:v>1.1293773399999999E-3</c:v>
                </c:pt>
                <c:pt idx="471">
                  <c:v>1.0518023800000001E-3</c:v>
                </c:pt>
                <c:pt idx="472">
                  <c:v>9.0884646000000005E-4</c:v>
                </c:pt>
                <c:pt idx="473">
                  <c:v>7.4617255999999996E-4</c:v>
                </c:pt>
                <c:pt idx="474">
                  <c:v>6.1411342000000006E-4</c:v>
                </c:pt>
                <c:pt idx="475">
                  <c:v>5.4977032000000001E-4</c:v>
                </c:pt>
                <c:pt idx="476">
                  <c:v>5.5314313999999996E-4</c:v>
                </c:pt>
                <c:pt idx="477">
                  <c:v>6.0607052000000009E-4</c:v>
                </c:pt>
                <c:pt idx="478">
                  <c:v>6.8572106000000001E-4</c:v>
                </c:pt>
                <c:pt idx="479">
                  <c:v>7.677066400000001E-4</c:v>
                </c:pt>
                <c:pt idx="480">
                  <c:v>8.3697926E-4</c:v>
                </c:pt>
                <c:pt idx="481">
                  <c:v>8.8783108000000006E-4</c:v>
                </c:pt>
                <c:pt idx="482">
                  <c:v>9.168892600000001E-4</c:v>
                </c:pt>
                <c:pt idx="483">
                  <c:v>9.3115890000000005E-4</c:v>
                </c:pt>
                <c:pt idx="484">
                  <c:v>9.2181876000000003E-4</c:v>
                </c:pt>
                <c:pt idx="485">
                  <c:v>8.8445823999999988E-4</c:v>
                </c:pt>
                <c:pt idx="486">
                  <c:v>8.3723870000000004E-4</c:v>
                </c:pt>
                <c:pt idx="487">
                  <c:v>7.8119794000000001E-4</c:v>
                </c:pt>
                <c:pt idx="488">
                  <c:v>7.140009000000001E-4</c:v>
                </c:pt>
                <c:pt idx="489">
                  <c:v>6.5925738000000001E-4</c:v>
                </c:pt>
                <c:pt idx="490">
                  <c:v>6.2189687999999999E-4</c:v>
                </c:pt>
                <c:pt idx="491">
                  <c:v>5.8972531999999995E-4</c:v>
                </c:pt>
                <c:pt idx="492">
                  <c:v>5.6896948000000004E-4</c:v>
                </c:pt>
                <c:pt idx="493">
                  <c:v>5.5080812000000002E-4</c:v>
                </c:pt>
                <c:pt idx="494">
                  <c:v>5.1967436E-4</c:v>
                </c:pt>
                <c:pt idx="495">
                  <c:v>4.768654399999999E-4</c:v>
                </c:pt>
                <c:pt idx="496">
                  <c:v>4.2912701999999999E-4</c:v>
                </c:pt>
                <c:pt idx="497">
                  <c:v>3.7490237999999998E-4</c:v>
                </c:pt>
                <c:pt idx="498">
                  <c:v>3.1445100000000004E-4</c:v>
                </c:pt>
                <c:pt idx="499">
                  <c:v>2.5036733999999998E-4</c:v>
                </c:pt>
                <c:pt idx="500">
                  <c:v>1.9510490799999998E-4</c:v>
                </c:pt>
                <c:pt idx="501">
                  <c:v>1.5281486799999998E-4</c:v>
                </c:pt>
                <c:pt idx="502">
                  <c:v>1.2816730799999998E-4</c:v>
                </c:pt>
                <c:pt idx="503">
                  <c:v>1.35691288E-4</c:v>
                </c:pt>
                <c:pt idx="504">
                  <c:v>1.6267388799999998E-4</c:v>
                </c:pt>
                <c:pt idx="505">
                  <c:v>1.8835923999999999E-4</c:v>
                </c:pt>
                <c:pt idx="506">
                  <c:v>2.2286583999999999E-4</c:v>
                </c:pt>
                <c:pt idx="507">
                  <c:v>2.7397709999999999E-4</c:v>
                </c:pt>
                <c:pt idx="508">
                  <c:v>3.3598518E-4</c:v>
                </c:pt>
                <c:pt idx="509">
                  <c:v>4.2134356000000001E-4</c:v>
                </c:pt>
                <c:pt idx="510">
                  <c:v>5.2071214000000009E-4</c:v>
                </c:pt>
                <c:pt idx="511">
                  <c:v>5.9932487999999999E-4</c:v>
                </c:pt>
                <c:pt idx="512">
                  <c:v>6.5277115999999992E-4</c:v>
                </c:pt>
                <c:pt idx="513">
                  <c:v>6.9609898000000002E-4</c:v>
                </c:pt>
                <c:pt idx="514">
                  <c:v>7.3631342E-4</c:v>
                </c:pt>
                <c:pt idx="515">
                  <c:v>7.8249518000000006E-4</c:v>
                </c:pt>
                <c:pt idx="516">
                  <c:v>8.3282810000000001E-4</c:v>
                </c:pt>
                <c:pt idx="517">
                  <c:v>8.611079400000001E-4</c:v>
                </c:pt>
                <c:pt idx="518">
                  <c:v>8.4995167999999993E-4</c:v>
                </c:pt>
                <c:pt idx="519">
                  <c:v>8.0584552E-4</c:v>
                </c:pt>
                <c:pt idx="520">
                  <c:v>7.5058308000000009E-4</c:v>
                </c:pt>
                <c:pt idx="521">
                  <c:v>7.0310407999999997E-4</c:v>
                </c:pt>
                <c:pt idx="522">
                  <c:v>6.7664038000000005E-4</c:v>
                </c:pt>
                <c:pt idx="523">
                  <c:v>6.7171086000000009E-4</c:v>
                </c:pt>
                <c:pt idx="524">
                  <c:v>6.7041362000000004E-4</c:v>
                </c:pt>
                <c:pt idx="525">
                  <c:v>6.5977625999999998E-4</c:v>
                </c:pt>
                <c:pt idx="526">
                  <c:v>6.4836055999999988E-4</c:v>
                </c:pt>
                <c:pt idx="527">
                  <c:v>6.4239326000000005E-4</c:v>
                </c:pt>
                <c:pt idx="528">
                  <c:v>6.4732278000000001E-4</c:v>
                </c:pt>
                <c:pt idx="529">
                  <c:v>6.7145146000000011E-4</c:v>
                </c:pt>
                <c:pt idx="530">
                  <c:v>6.9687736000000001E-4</c:v>
                </c:pt>
                <c:pt idx="531">
                  <c:v>7.0725528000000002E-4</c:v>
                </c:pt>
                <c:pt idx="532">
                  <c:v>7.1036865999999992E-4</c:v>
                </c:pt>
                <c:pt idx="533">
                  <c:v>7.1088756000000004E-4</c:v>
                </c:pt>
                <c:pt idx="534">
                  <c:v>7.1659540000000002E-4</c:v>
                </c:pt>
                <c:pt idx="535">
                  <c:v>7.4098351999999995E-4</c:v>
                </c:pt>
                <c:pt idx="536">
                  <c:v>7.6433384000000007E-4</c:v>
                </c:pt>
                <c:pt idx="537">
                  <c:v>7.6537161999999995E-4</c:v>
                </c:pt>
                <c:pt idx="538">
                  <c:v>7.5006417999999987E-4</c:v>
                </c:pt>
                <c:pt idx="539">
                  <c:v>7.2593551999999991E-4</c:v>
                </c:pt>
                <c:pt idx="540">
                  <c:v>7.0466077999999988E-4</c:v>
                </c:pt>
                <c:pt idx="541">
                  <c:v>7.1322256000000005E-4</c:v>
                </c:pt>
                <c:pt idx="542">
                  <c:v>7.5006417999999998E-4</c:v>
                </c:pt>
                <c:pt idx="543">
                  <c:v>7.9417034000000002E-4</c:v>
                </c:pt>
                <c:pt idx="544">
                  <c:v>8.3308753999999994E-4</c:v>
                </c:pt>
                <c:pt idx="545">
                  <c:v>8.6707521999999991E-4</c:v>
                </c:pt>
                <c:pt idx="546">
                  <c:v>9.0236012000000001E-4</c:v>
                </c:pt>
                <c:pt idx="547">
                  <c:v>9.4257451999999982E-4</c:v>
                </c:pt>
                <c:pt idx="548">
                  <c:v>9.7682157999999996E-4</c:v>
                </c:pt>
                <c:pt idx="549">
                  <c:v>9.8590225999999992E-4</c:v>
                </c:pt>
                <c:pt idx="550">
                  <c:v>9.5814134000000008E-4</c:v>
                </c:pt>
                <c:pt idx="551">
                  <c:v>9.0158170000000006E-4</c:v>
                </c:pt>
                <c:pt idx="552">
                  <c:v>8.4294650000000008E-4</c:v>
                </c:pt>
                <c:pt idx="553">
                  <c:v>7.9961875999999999E-4</c:v>
                </c:pt>
                <c:pt idx="554">
                  <c:v>7.7756568000000002E-4</c:v>
                </c:pt>
                <c:pt idx="555">
                  <c:v>7.6744719999999995E-4</c:v>
                </c:pt>
                <c:pt idx="556">
                  <c:v>7.4980474000000004E-4</c:v>
                </c:pt>
                <c:pt idx="557">
                  <c:v>7.3060557999999991E-4</c:v>
                </c:pt>
                <c:pt idx="558">
                  <c:v>7.2827053999999995E-4</c:v>
                </c:pt>
                <c:pt idx="559">
                  <c:v>7.3787012000000002E-4</c:v>
                </c:pt>
                <c:pt idx="560">
                  <c:v>7.5421533999999997E-4</c:v>
                </c:pt>
                <c:pt idx="561">
                  <c:v>7.6822553999999989E-4</c:v>
                </c:pt>
                <c:pt idx="562">
                  <c:v>7.5265865999999998E-4</c:v>
                </c:pt>
                <c:pt idx="563">
                  <c:v>7.1088754000000012E-4</c:v>
                </c:pt>
                <c:pt idx="564">
                  <c:v>6.6548414000000002E-4</c:v>
                </c:pt>
                <c:pt idx="565">
                  <c:v>6.1722681999999999E-4</c:v>
                </c:pt>
                <c:pt idx="566">
                  <c:v>5.7441790000000001E-4</c:v>
                </c:pt>
                <c:pt idx="567">
                  <c:v>5.5002980000000011E-4</c:v>
                </c:pt>
                <c:pt idx="568">
                  <c:v>5.3835463999999994E-4</c:v>
                </c:pt>
                <c:pt idx="569">
                  <c:v>5.5340262000000006E-4</c:v>
                </c:pt>
                <c:pt idx="570">
                  <c:v>6.1618904000000001E-4</c:v>
                </c:pt>
                <c:pt idx="571">
                  <c:v>7.0984976000000003E-4</c:v>
                </c:pt>
                <c:pt idx="572">
                  <c:v>7.9494869999999999E-4</c:v>
                </c:pt>
                <c:pt idx="573">
                  <c:v>8.4009266000000004E-4</c:v>
                </c:pt>
                <c:pt idx="574">
                  <c:v>8.3464425999999999E-4</c:v>
                </c:pt>
                <c:pt idx="575">
                  <c:v>7.928731200000001E-4</c:v>
                </c:pt>
                <c:pt idx="576">
                  <c:v>7.4980476000000007E-4</c:v>
                </c:pt>
                <c:pt idx="577">
                  <c:v>7.365729000000001E-4</c:v>
                </c:pt>
                <c:pt idx="578">
                  <c:v>7.5551260000000005E-4</c:v>
                </c:pt>
                <c:pt idx="579">
                  <c:v>7.8508966000000006E-4</c:v>
                </c:pt>
                <c:pt idx="580">
                  <c:v>8.0454826000000003E-4</c:v>
                </c:pt>
                <c:pt idx="581">
                  <c:v>8.0117542000000006E-4</c:v>
                </c:pt>
                <c:pt idx="582">
                  <c:v>7.7886290000000005E-4</c:v>
                </c:pt>
                <c:pt idx="583">
                  <c:v>7.5862596000000003E-4</c:v>
                </c:pt>
                <c:pt idx="584">
                  <c:v>7.5758817999999994E-4</c:v>
                </c:pt>
                <c:pt idx="585">
                  <c:v>7.928731200000001E-4</c:v>
                </c:pt>
                <c:pt idx="586">
                  <c:v>8.7330201999999998E-4</c:v>
                </c:pt>
                <c:pt idx="587">
                  <c:v>9.8927520000000003E-4</c:v>
                </c:pt>
                <c:pt idx="588">
                  <c:v>1.11848034E-3</c:v>
                </c:pt>
                <c:pt idx="589">
                  <c:v>1.22277846E-3</c:v>
                </c:pt>
                <c:pt idx="590">
                  <c:v>1.2609174E-3</c:v>
                </c:pt>
                <c:pt idx="591">
                  <c:v>1.2155139800000001E-3</c:v>
                </c:pt>
                <c:pt idx="592">
                  <c:v>1.1023947200000002E-3</c:v>
                </c:pt>
                <c:pt idx="593">
                  <c:v>9.6021718000000001E-4</c:v>
                </c:pt>
                <c:pt idx="594">
                  <c:v>8.4372500000000003E-4</c:v>
                </c:pt>
                <c:pt idx="595">
                  <c:v>7.8016013999999999E-4</c:v>
                </c:pt>
                <c:pt idx="596">
                  <c:v>7.6848498000000004E-4</c:v>
                </c:pt>
                <c:pt idx="597">
                  <c:v>8.0195378000000002E-4</c:v>
                </c:pt>
              </c:numCache>
            </c:numRef>
          </c:val>
          <c:smooth val="0"/>
        </c:ser>
        <c:ser>
          <c:idx val="47"/>
          <c:order val="46"/>
          <c:marker>
            <c:symbol val="none"/>
          </c:marker>
          <c:val>
            <c:numRef>
              <c:f>Sheet1!$EZ$2:$EZ$599</c:f>
              <c:numCache>
                <c:formatCode>0.00E+00</c:formatCode>
                <c:ptCount val="598"/>
                <c:pt idx="0">
                  <c:v>1.1402739999999999E-3</c:v>
                </c:pt>
                <c:pt idx="1">
                  <c:v>1.0702229999999999E-3</c:v>
                </c:pt>
                <c:pt idx="2">
                  <c:v>9.6333043999999985E-4</c:v>
                </c:pt>
                <c:pt idx="3">
                  <c:v>8.7511811999999999E-4</c:v>
                </c:pt>
                <c:pt idx="4">
                  <c:v>7.8612745999999986E-4</c:v>
                </c:pt>
                <c:pt idx="5">
                  <c:v>7.1192534000000002E-4</c:v>
                </c:pt>
                <c:pt idx="6">
                  <c:v>6.6314909999999996E-4</c:v>
                </c:pt>
                <c:pt idx="7">
                  <c:v>6.5277118000000005E-4</c:v>
                </c:pt>
                <c:pt idx="8">
                  <c:v>6.7819707999999996E-4</c:v>
                </c:pt>
                <c:pt idx="9">
                  <c:v>7.2230324E-4</c:v>
                </c:pt>
                <c:pt idx="10">
                  <c:v>7.6070153999999992E-4</c:v>
                </c:pt>
                <c:pt idx="11">
                  <c:v>7.8405186000000005E-4</c:v>
                </c:pt>
                <c:pt idx="12">
                  <c:v>7.8742469999999991E-4</c:v>
                </c:pt>
                <c:pt idx="13">
                  <c:v>7.8768413999999996E-4</c:v>
                </c:pt>
                <c:pt idx="14">
                  <c:v>8.0973721999999992E-4</c:v>
                </c:pt>
                <c:pt idx="15">
                  <c:v>8.5228667999999994E-4</c:v>
                </c:pt>
                <c:pt idx="16">
                  <c:v>8.9820898000000004E-4</c:v>
                </c:pt>
                <c:pt idx="17">
                  <c:v>9.270077E-4</c:v>
                </c:pt>
                <c:pt idx="18">
                  <c:v>9.1351641999999991E-4</c:v>
                </c:pt>
                <c:pt idx="19">
                  <c:v>8.473571799999999E-4</c:v>
                </c:pt>
                <c:pt idx="20">
                  <c:v>7.4669135999999993E-4</c:v>
                </c:pt>
                <c:pt idx="21">
                  <c:v>6.3279370000000001E-4</c:v>
                </c:pt>
                <c:pt idx="22">
                  <c:v>5.2797670000000001E-4</c:v>
                </c:pt>
                <c:pt idx="23">
                  <c:v>4.5481236000000005E-4</c:v>
                </c:pt>
                <c:pt idx="24">
                  <c:v>4.1952743999999997E-4</c:v>
                </c:pt>
                <c:pt idx="25">
                  <c:v>4.1459794000000004E-4</c:v>
                </c:pt>
                <c:pt idx="26">
                  <c:v>4.2990535999999998E-4</c:v>
                </c:pt>
                <c:pt idx="27">
                  <c:v>4.5377458000000006E-4</c:v>
                </c:pt>
                <c:pt idx="28">
                  <c:v>4.7971938000000003E-4</c:v>
                </c:pt>
                <c:pt idx="29">
                  <c:v>5.150043E-4</c:v>
                </c:pt>
                <c:pt idx="30">
                  <c:v>5.8038519999999995E-4</c:v>
                </c:pt>
                <c:pt idx="31">
                  <c:v>6.8364550000000004E-4</c:v>
                </c:pt>
                <c:pt idx="32">
                  <c:v>8.1700174E-4</c:v>
                </c:pt>
                <c:pt idx="33">
                  <c:v>9.6125474000000012E-4</c:v>
                </c:pt>
                <c:pt idx="34">
                  <c:v>1.0902004000000001E-3</c:v>
                </c:pt>
                <c:pt idx="35">
                  <c:v>1.18905002E-3</c:v>
                </c:pt>
                <c:pt idx="36">
                  <c:v>1.2601388000000001E-3</c:v>
                </c:pt>
                <c:pt idx="37">
                  <c:v>1.3060612000000001E-3</c:v>
                </c:pt>
                <c:pt idx="38">
                  <c:v>1.3307087999999997E-3</c:v>
                </c:pt>
                <c:pt idx="39">
                  <c:v>1.3387515999999998E-3</c:v>
                </c:pt>
                <c:pt idx="40">
                  <c:v>1.311769E-3</c:v>
                </c:pt>
                <c:pt idx="41">
                  <c:v>1.2422369200000001E-3</c:v>
                </c:pt>
                <c:pt idx="42">
                  <c:v>1.1428682600000001E-3</c:v>
                </c:pt>
                <c:pt idx="43">
                  <c:v>1.0305273199999999E-3</c:v>
                </c:pt>
                <c:pt idx="44">
                  <c:v>9.3193715999999988E-4</c:v>
                </c:pt>
                <c:pt idx="45">
                  <c:v>8.792692800000002E-4</c:v>
                </c:pt>
                <c:pt idx="46">
                  <c:v>8.6577797999999996E-4</c:v>
                </c:pt>
                <c:pt idx="47">
                  <c:v>8.7797203999999992E-4</c:v>
                </c:pt>
                <c:pt idx="48">
                  <c:v>9.0158179999999999E-4</c:v>
                </c:pt>
                <c:pt idx="49">
                  <c:v>9.1221918000000007E-4</c:v>
                </c:pt>
                <c:pt idx="50">
                  <c:v>9.1092194000000001E-4</c:v>
                </c:pt>
                <c:pt idx="51">
                  <c:v>9.1611090000000002E-4</c:v>
                </c:pt>
                <c:pt idx="52">
                  <c:v>9.3556950000000009E-4</c:v>
                </c:pt>
                <c:pt idx="53">
                  <c:v>9.8616187999999989E-4</c:v>
                </c:pt>
                <c:pt idx="54">
                  <c:v>1.0767092600000002E-3</c:v>
                </c:pt>
                <c:pt idx="55">
                  <c:v>1.18645578E-3</c:v>
                </c:pt>
                <c:pt idx="56">
                  <c:v>1.3094342E-3</c:v>
                </c:pt>
                <c:pt idx="57">
                  <c:v>1.4321531999999999E-3</c:v>
                </c:pt>
                <c:pt idx="58">
                  <c:v>1.5221815999999998E-3</c:v>
                </c:pt>
                <c:pt idx="59">
                  <c:v>1.5655094000000002E-3</c:v>
                </c:pt>
                <c:pt idx="60">
                  <c:v>1.5465696E-3</c:v>
                </c:pt>
                <c:pt idx="61">
                  <c:v>1.4492766E-3</c:v>
                </c:pt>
                <c:pt idx="62">
                  <c:v>1.2956832999999998E-3</c:v>
                </c:pt>
                <c:pt idx="63">
                  <c:v>1.1138102999999999E-3</c:v>
                </c:pt>
                <c:pt idx="64">
                  <c:v>9.3038053999999987E-4</c:v>
                </c:pt>
                <c:pt idx="65">
                  <c:v>7.8534920000000003E-4</c:v>
                </c:pt>
                <c:pt idx="66">
                  <c:v>7.0336356000000007E-4</c:v>
                </c:pt>
                <c:pt idx="67">
                  <c:v>6.8623997999999993E-4</c:v>
                </c:pt>
                <c:pt idx="68">
                  <c:v>7.3268116000000001E-4</c:v>
                </c:pt>
                <c:pt idx="69">
                  <c:v>8.1440732000000009E-4</c:v>
                </c:pt>
                <c:pt idx="70">
                  <c:v>8.9379846000000002E-4</c:v>
                </c:pt>
                <c:pt idx="71">
                  <c:v>9.4880143999999996E-4</c:v>
                </c:pt>
                <c:pt idx="72">
                  <c:v>9.6073605999999999E-4</c:v>
                </c:pt>
                <c:pt idx="73">
                  <c:v>9.3167790000000009E-4</c:v>
                </c:pt>
                <c:pt idx="74">
                  <c:v>8.8186383999999999E-4</c:v>
                </c:pt>
                <c:pt idx="75">
                  <c:v>8.1985569999999989E-4</c:v>
                </c:pt>
                <c:pt idx="76">
                  <c:v>7.3709177999999997E-4</c:v>
                </c:pt>
                <c:pt idx="77">
                  <c:v>6.3927988000000004E-4</c:v>
                </c:pt>
                <c:pt idx="78">
                  <c:v>5.3316563999999999E-4</c:v>
                </c:pt>
                <c:pt idx="79">
                  <c:v>4.3742933999999997E-4</c:v>
                </c:pt>
                <c:pt idx="80">
                  <c:v>3.8605863999999999E-4</c:v>
                </c:pt>
                <c:pt idx="81">
                  <c:v>4.0266332000000001E-4</c:v>
                </c:pt>
                <c:pt idx="82">
                  <c:v>4.7738434000000002E-4</c:v>
                </c:pt>
                <c:pt idx="83">
                  <c:v>5.7467734000000005E-4</c:v>
                </c:pt>
                <c:pt idx="84">
                  <c:v>6.5043615999999991E-4</c:v>
                </c:pt>
                <c:pt idx="85">
                  <c:v>6.7015421999999994E-4</c:v>
                </c:pt>
                <c:pt idx="86">
                  <c:v>6.2786419999999996E-4</c:v>
                </c:pt>
                <c:pt idx="87">
                  <c:v>5.4717585999999993E-4</c:v>
                </c:pt>
                <c:pt idx="88">
                  <c:v>4.6596863999999997E-4</c:v>
                </c:pt>
                <c:pt idx="89">
                  <c:v>4.2108412000000002E-4</c:v>
                </c:pt>
                <c:pt idx="90">
                  <c:v>4.3691044000000007E-4</c:v>
                </c:pt>
                <c:pt idx="91">
                  <c:v>5.2252827999999993E-4</c:v>
                </c:pt>
                <c:pt idx="92">
                  <c:v>6.5666295999999998E-4</c:v>
                </c:pt>
                <c:pt idx="93">
                  <c:v>8.0844E-4</c:v>
                </c:pt>
                <c:pt idx="94">
                  <c:v>9.4387186000000002E-4</c:v>
                </c:pt>
                <c:pt idx="95">
                  <c:v>1.03338152E-3</c:v>
                </c:pt>
                <c:pt idx="96">
                  <c:v>1.0652936200000001E-3</c:v>
                </c:pt>
                <c:pt idx="97">
                  <c:v>1.0606234999999999E-3</c:v>
                </c:pt>
                <c:pt idx="98">
                  <c:v>1.0582885000000001E-3</c:v>
                </c:pt>
                <c:pt idx="99">
                  <c:v>1.0790443E-3</c:v>
                </c:pt>
                <c:pt idx="100">
                  <c:v>1.1197774999999999E-3</c:v>
                </c:pt>
                <c:pt idx="101">
                  <c:v>1.1540246800000001E-3</c:v>
                </c:pt>
                <c:pt idx="102">
                  <c:v>1.1475384800000001E-3</c:v>
                </c:pt>
                <c:pt idx="103">
                  <c:v>1.0720391199999998E-3</c:v>
                </c:pt>
                <c:pt idx="104">
                  <c:v>9.4542854000000001E-4</c:v>
                </c:pt>
                <c:pt idx="105">
                  <c:v>8.0999672000000005E-4</c:v>
                </c:pt>
                <c:pt idx="106">
                  <c:v>7.1140644000000002E-4</c:v>
                </c:pt>
                <c:pt idx="107">
                  <c:v>6.7612152E-4</c:v>
                </c:pt>
                <c:pt idx="108">
                  <c:v>6.9661789999999994E-4</c:v>
                </c:pt>
                <c:pt idx="109">
                  <c:v>7.3423786000000003E-4</c:v>
                </c:pt>
                <c:pt idx="110">
                  <c:v>7.5810707999999995E-4</c:v>
                </c:pt>
                <c:pt idx="111">
                  <c:v>7.5395590000000004E-4</c:v>
                </c:pt>
                <c:pt idx="112">
                  <c:v>7.2411938000000006E-4</c:v>
                </c:pt>
                <c:pt idx="113">
                  <c:v>6.9454232000000005E-4</c:v>
                </c:pt>
                <c:pt idx="114">
                  <c:v>6.8338606E-4</c:v>
                </c:pt>
                <c:pt idx="115">
                  <c:v>6.9350452000000004E-4</c:v>
                </c:pt>
                <c:pt idx="116">
                  <c:v>7.1659539999999991E-4</c:v>
                </c:pt>
                <c:pt idx="117">
                  <c:v>7.3553509999999998E-4</c:v>
                </c:pt>
                <c:pt idx="118">
                  <c:v>7.3812958000000009E-4</c:v>
                </c:pt>
                <c:pt idx="119">
                  <c:v>7.326811599999999E-4</c:v>
                </c:pt>
                <c:pt idx="120">
                  <c:v>7.3397840000000007E-4</c:v>
                </c:pt>
                <c:pt idx="121">
                  <c:v>7.5162086000000008E-4</c:v>
                </c:pt>
                <c:pt idx="122">
                  <c:v>7.9235420000000006E-4</c:v>
                </c:pt>
                <c:pt idx="123">
                  <c:v>8.5410276000000003E-4</c:v>
                </c:pt>
                <c:pt idx="124">
                  <c:v>9.3167765999999997E-4</c:v>
                </c:pt>
                <c:pt idx="125">
                  <c:v>1.01210656E-3</c:v>
                </c:pt>
                <c:pt idx="126">
                  <c:v>1.08008188E-3</c:v>
                </c:pt>
                <c:pt idx="127">
                  <c:v>1.1213342000000002E-3</c:v>
                </c:pt>
                <c:pt idx="128">
                  <c:v>1.1249666E-3</c:v>
                </c:pt>
                <c:pt idx="129">
                  <c:v>1.09409234E-3</c:v>
                </c:pt>
                <c:pt idx="130">
                  <c:v>1.0494672799999999E-3</c:v>
                </c:pt>
                <c:pt idx="131">
                  <c:v>1.02014968E-3</c:v>
                </c:pt>
                <c:pt idx="132">
                  <c:v>1.02533848E-3</c:v>
                </c:pt>
                <c:pt idx="133">
                  <c:v>1.0562126800000003E-3</c:v>
                </c:pt>
                <c:pt idx="134">
                  <c:v>1.0863087400000001E-3</c:v>
                </c:pt>
                <c:pt idx="135">
                  <c:v>1.0852709400000001E-3</c:v>
                </c:pt>
                <c:pt idx="136">
                  <c:v>1.0250790399999998E-3</c:v>
                </c:pt>
                <c:pt idx="137">
                  <c:v>9.181865400000001E-4</c:v>
                </c:pt>
                <c:pt idx="138">
                  <c:v>8.048078E-4</c:v>
                </c:pt>
                <c:pt idx="139">
                  <c:v>7.0128796000000005E-4</c:v>
                </c:pt>
                <c:pt idx="140">
                  <c:v>6.1696736000000003E-4</c:v>
                </c:pt>
                <c:pt idx="141">
                  <c:v>5.6611556E-4</c:v>
                </c:pt>
                <c:pt idx="142">
                  <c:v>5.4146800000000003E-4</c:v>
                </c:pt>
                <c:pt idx="143">
                  <c:v>5.3991131999999993E-4</c:v>
                </c:pt>
                <c:pt idx="144">
                  <c:v>5.6819116000000002E-4</c:v>
                </c:pt>
                <c:pt idx="145">
                  <c:v>6.1048118E-4</c:v>
                </c:pt>
                <c:pt idx="146">
                  <c:v>6.4343105999999995E-4</c:v>
                </c:pt>
                <c:pt idx="147">
                  <c:v>6.5251174000000001E-4</c:v>
                </c:pt>
                <c:pt idx="148">
                  <c:v>6.3123699999999999E-4</c:v>
                </c:pt>
                <c:pt idx="149">
                  <c:v>5.9387648000000005E-4</c:v>
                </c:pt>
                <c:pt idx="150">
                  <c:v>5.6767223999999999E-4</c:v>
                </c:pt>
                <c:pt idx="151">
                  <c:v>5.8142299999999997E-4</c:v>
                </c:pt>
                <c:pt idx="152">
                  <c:v>6.5225229999999997E-4</c:v>
                </c:pt>
                <c:pt idx="153">
                  <c:v>7.6199886000000009E-4</c:v>
                </c:pt>
                <c:pt idx="154">
                  <c:v>8.7459937999999988E-4</c:v>
                </c:pt>
                <c:pt idx="155">
                  <c:v>9.5995786000000003E-4</c:v>
                </c:pt>
                <c:pt idx="156">
                  <c:v>9.8797823999999994E-4</c:v>
                </c:pt>
                <c:pt idx="157">
                  <c:v>9.4594766000000012E-4</c:v>
                </c:pt>
                <c:pt idx="158">
                  <c:v>8.5799474000000013E-4</c:v>
                </c:pt>
                <c:pt idx="159">
                  <c:v>7.6277723999999998E-4</c:v>
                </c:pt>
                <c:pt idx="160">
                  <c:v>6.9869350000000008E-4</c:v>
                </c:pt>
                <c:pt idx="161">
                  <c:v>6.8909392000000001E-4</c:v>
                </c:pt>
                <c:pt idx="162">
                  <c:v>7.1970878000000003E-4</c:v>
                </c:pt>
                <c:pt idx="163">
                  <c:v>7.5265868000000001E-4</c:v>
                </c:pt>
                <c:pt idx="164">
                  <c:v>7.5758819999999997E-4</c:v>
                </c:pt>
                <c:pt idx="165">
                  <c:v>7.2282215999999993E-4</c:v>
                </c:pt>
                <c:pt idx="166">
                  <c:v>6.7015422000000005E-4</c:v>
                </c:pt>
                <c:pt idx="167">
                  <c:v>6.3019924000000003E-4</c:v>
                </c:pt>
                <c:pt idx="168">
                  <c:v>6.0996227999999999E-4</c:v>
                </c:pt>
                <c:pt idx="169">
                  <c:v>5.9984380000000003E-4</c:v>
                </c:pt>
                <c:pt idx="170">
                  <c:v>5.8661195999999997E-4</c:v>
                </c:pt>
                <c:pt idx="171">
                  <c:v>5.5236482000000004E-4</c:v>
                </c:pt>
                <c:pt idx="172">
                  <c:v>4.9710238000000003E-4</c:v>
                </c:pt>
                <c:pt idx="173">
                  <c:v>4.4391554000000003E-4</c:v>
                </c:pt>
                <c:pt idx="174">
                  <c:v>4.1018730000000006E-4</c:v>
                </c:pt>
                <c:pt idx="175">
                  <c:v>3.9565820000000003E-4</c:v>
                </c:pt>
                <c:pt idx="176">
                  <c:v>3.8787476000000002E-4</c:v>
                </c:pt>
                <c:pt idx="177">
                  <c:v>3.7645906000000003E-4</c:v>
                </c:pt>
                <c:pt idx="178">
                  <c:v>3.6400555999999997E-4</c:v>
                </c:pt>
                <c:pt idx="179">
                  <c:v>3.6400555999999997E-4</c:v>
                </c:pt>
                <c:pt idx="180">
                  <c:v>3.9124759999999999E-4</c:v>
                </c:pt>
                <c:pt idx="181">
                  <c:v>4.4287775999999994E-4</c:v>
                </c:pt>
                <c:pt idx="182">
                  <c:v>5.0436693999999995E-4</c:v>
                </c:pt>
                <c:pt idx="183">
                  <c:v>5.5625653999999999E-4</c:v>
                </c:pt>
                <c:pt idx="184">
                  <c:v>5.8064465999999992E-4</c:v>
                </c:pt>
                <c:pt idx="185">
                  <c:v>5.7208287999999997E-4</c:v>
                </c:pt>
                <c:pt idx="186">
                  <c:v>5.4146799999999992E-4</c:v>
                </c:pt>
                <c:pt idx="187">
                  <c:v>5.0099409999999997E-4</c:v>
                </c:pt>
                <c:pt idx="188">
                  <c:v>4.6103912000000001E-4</c:v>
                </c:pt>
                <c:pt idx="189">
                  <c:v>4.3820767999999997E-4</c:v>
                </c:pt>
                <c:pt idx="190">
                  <c:v>4.3535376000000003E-4</c:v>
                </c:pt>
                <c:pt idx="191">
                  <c:v>4.4884505999999999E-4</c:v>
                </c:pt>
                <c:pt idx="192">
                  <c:v>4.6960090000000001E-4</c:v>
                </c:pt>
                <c:pt idx="193">
                  <c:v>4.8464887999999997E-4</c:v>
                </c:pt>
                <c:pt idx="194">
                  <c:v>4.8672447999999999E-4</c:v>
                </c:pt>
                <c:pt idx="195">
                  <c:v>4.8361110000000004E-4</c:v>
                </c:pt>
                <c:pt idx="196">
                  <c:v>4.851678E-4</c:v>
                </c:pt>
                <c:pt idx="197">
                  <c:v>4.9658351999999997E-4</c:v>
                </c:pt>
                <c:pt idx="198">
                  <c:v>5.2408499999999998E-4</c:v>
                </c:pt>
                <c:pt idx="199">
                  <c:v>5.6066716000000006E-4</c:v>
                </c:pt>
                <c:pt idx="200">
                  <c:v>5.9698987999999998E-4</c:v>
                </c:pt>
                <c:pt idx="201">
                  <c:v>6.3668542000000006E-4</c:v>
                </c:pt>
                <c:pt idx="202">
                  <c:v>6.9039116000000006E-4</c:v>
                </c:pt>
                <c:pt idx="203">
                  <c:v>7.5680986000000003E-4</c:v>
                </c:pt>
                <c:pt idx="204">
                  <c:v>8.2322854000000008E-4</c:v>
                </c:pt>
                <c:pt idx="205">
                  <c:v>8.6992918000000001E-4</c:v>
                </c:pt>
                <c:pt idx="206">
                  <c:v>8.7226419999999994E-4</c:v>
                </c:pt>
                <c:pt idx="207">
                  <c:v>8.2322851999999994E-4</c:v>
                </c:pt>
                <c:pt idx="208">
                  <c:v>7.3787012000000002E-4</c:v>
                </c:pt>
                <c:pt idx="209">
                  <c:v>6.4602553999999995E-4</c:v>
                </c:pt>
                <c:pt idx="210">
                  <c:v>5.733801E-4</c:v>
                </c:pt>
                <c:pt idx="211">
                  <c:v>5.3601959999999998E-4</c:v>
                </c:pt>
                <c:pt idx="212">
                  <c:v>5.3031173999999997E-4</c:v>
                </c:pt>
                <c:pt idx="213">
                  <c:v>5.5132702000000003E-4</c:v>
                </c:pt>
                <c:pt idx="214">
                  <c:v>6.0010323999999996E-4</c:v>
                </c:pt>
                <c:pt idx="215">
                  <c:v>6.7534316000000003E-4</c:v>
                </c:pt>
                <c:pt idx="216">
                  <c:v>7.5992319999999998E-4</c:v>
                </c:pt>
                <c:pt idx="217">
                  <c:v>8.3360643999999995E-4</c:v>
                </c:pt>
                <c:pt idx="218">
                  <c:v>8.6889138E-4</c:v>
                </c:pt>
                <c:pt idx="219">
                  <c:v>8.4917333999999999E-4</c:v>
                </c:pt>
                <c:pt idx="220">
                  <c:v>7.959865E-4</c:v>
                </c:pt>
                <c:pt idx="221">
                  <c:v>7.4746972000000001E-4</c:v>
                </c:pt>
                <c:pt idx="222">
                  <c:v>7.3112450000000005E-4</c:v>
                </c:pt>
                <c:pt idx="223">
                  <c:v>7.6225826000000008E-4</c:v>
                </c:pt>
                <c:pt idx="224">
                  <c:v>8.3256865999999997E-4</c:v>
                </c:pt>
                <c:pt idx="225">
                  <c:v>9.0573300000000004E-4</c:v>
                </c:pt>
                <c:pt idx="226">
                  <c:v>9.5814149999999998E-4</c:v>
                </c:pt>
                <c:pt idx="227">
                  <c:v>9.8668076000000019E-4</c:v>
                </c:pt>
                <c:pt idx="228">
                  <c:v>9.9731812000000003E-4</c:v>
                </c:pt>
                <c:pt idx="229">
                  <c:v>9.9628032000000002E-4</c:v>
                </c:pt>
                <c:pt idx="230">
                  <c:v>9.9550196000000005E-4</c:v>
                </c:pt>
                <c:pt idx="231">
                  <c:v>1.00224764E-3</c:v>
                </c:pt>
                <c:pt idx="232">
                  <c:v>1.0100310400000001E-3</c:v>
                </c:pt>
                <c:pt idx="233">
                  <c:v>1.0185928400000001E-3</c:v>
                </c:pt>
                <c:pt idx="234">
                  <c:v>1.03934862E-3</c:v>
                </c:pt>
                <c:pt idx="235">
                  <c:v>1.0782658E-3</c:v>
                </c:pt>
                <c:pt idx="236">
                  <c:v>1.1343066000000001E-3</c:v>
                </c:pt>
                <c:pt idx="237">
                  <c:v>1.2048765999999999E-3</c:v>
                </c:pt>
                <c:pt idx="238">
                  <c:v>1.2728520000000001E-3</c:v>
                </c:pt>
                <c:pt idx="239">
                  <c:v>1.3268171999999997E-3</c:v>
                </c:pt>
                <c:pt idx="240">
                  <c:v>1.3820796E-3</c:v>
                </c:pt>
                <c:pt idx="241">
                  <c:v>1.4754807999999998E-3</c:v>
                </c:pt>
                <c:pt idx="242">
                  <c:v>1.6521648000000001E-3</c:v>
                </c:pt>
                <c:pt idx="243">
                  <c:v>1.9362603999999999E-3</c:v>
                </c:pt>
                <c:pt idx="244">
                  <c:v>2.3093466000000005E-3</c:v>
                </c:pt>
                <c:pt idx="245">
                  <c:v>2.7133071999999999E-3</c:v>
                </c:pt>
                <c:pt idx="246">
                  <c:v>3.0879502000000004E-3</c:v>
                </c:pt>
                <c:pt idx="247">
                  <c:v>3.4174492E-3</c:v>
                </c:pt>
                <c:pt idx="248">
                  <c:v>3.7228194000000006E-3</c:v>
                </c:pt>
                <c:pt idx="249">
                  <c:v>4.0588046000000003E-3</c:v>
                </c:pt>
                <c:pt idx="250">
                  <c:v>4.495715E-3</c:v>
                </c:pt>
                <c:pt idx="251">
                  <c:v>5.0473014000000007E-3</c:v>
                </c:pt>
                <c:pt idx="252">
                  <c:v>5.6650470000000003E-3</c:v>
                </c:pt>
                <c:pt idx="253">
                  <c:v>6.3053647999999993E-3</c:v>
                </c:pt>
                <c:pt idx="254">
                  <c:v>6.9174027999999999E-3</c:v>
                </c:pt>
                <c:pt idx="255">
                  <c:v>7.4575736000000005E-3</c:v>
                </c:pt>
                <c:pt idx="256">
                  <c:v>7.9577894000000017E-3</c:v>
                </c:pt>
                <c:pt idx="257">
                  <c:v>8.4696804000000004E-3</c:v>
                </c:pt>
                <c:pt idx="258">
                  <c:v>9.0223053999999997E-3</c:v>
                </c:pt>
                <c:pt idx="259">
                  <c:v>9.6338241999999984E-3</c:v>
                </c:pt>
                <c:pt idx="260">
                  <c:v>1.0281926E-2</c:v>
                </c:pt>
                <c:pt idx="261">
                  <c:v>1.0891109399999998E-2</c:v>
                </c:pt>
                <c:pt idx="262">
                  <c:v>1.1402222E-2</c:v>
                </c:pt>
                <c:pt idx="263">
                  <c:v>1.178776E-2</c:v>
                </c:pt>
                <c:pt idx="264">
                  <c:v>1.2051877999999999E-2</c:v>
                </c:pt>
                <c:pt idx="265">
                  <c:v>1.223349E-2</c:v>
                </c:pt>
                <c:pt idx="266">
                  <c:v>1.2378004E-2</c:v>
                </c:pt>
                <c:pt idx="267">
                  <c:v>1.2509025999999998E-2</c:v>
                </c:pt>
                <c:pt idx="268">
                  <c:v>1.2622405999999999E-2</c:v>
                </c:pt>
                <c:pt idx="269">
                  <c:v>1.2701278E-2</c:v>
                </c:pt>
                <c:pt idx="270">
                  <c:v>1.27197E-2</c:v>
                </c:pt>
                <c:pt idx="271">
                  <c:v>1.2667809999999998E-2</c:v>
                </c:pt>
                <c:pt idx="272">
                  <c:v>1.2541458E-2</c:v>
                </c:pt>
                <c:pt idx="273">
                  <c:v>1.2341942E-2</c:v>
                </c:pt>
                <c:pt idx="274">
                  <c:v>1.2066408000000001E-2</c:v>
                </c:pt>
                <c:pt idx="275">
                  <c:v>1.1724455999999999E-2</c:v>
                </c:pt>
                <c:pt idx="276">
                  <c:v>1.1324905999999999E-2</c:v>
                </c:pt>
                <c:pt idx="277">
                  <c:v>1.08778772E-2</c:v>
                </c:pt>
                <c:pt idx="278">
                  <c:v>1.0399195799999999E-2</c:v>
                </c:pt>
                <c:pt idx="279">
                  <c:v>9.8966455999999984E-3</c:v>
                </c:pt>
                <c:pt idx="280">
                  <c:v>9.3715220000000002E-3</c:v>
                </c:pt>
                <c:pt idx="281">
                  <c:v>8.8347236000000003E-3</c:v>
                </c:pt>
                <c:pt idx="282">
                  <c:v>8.3038928000000005E-3</c:v>
                </c:pt>
                <c:pt idx="283">
                  <c:v>7.783959E-3</c:v>
                </c:pt>
                <c:pt idx="284">
                  <c:v>7.2788135999999988E-3</c:v>
                </c:pt>
                <c:pt idx="285">
                  <c:v>6.7837867999999994E-3</c:v>
                </c:pt>
                <c:pt idx="286">
                  <c:v>6.2833115999999991E-3</c:v>
                </c:pt>
                <c:pt idx="287">
                  <c:v>5.7828363999999997E-3</c:v>
                </c:pt>
                <c:pt idx="288">
                  <c:v>5.3093437999999996E-3</c:v>
                </c:pt>
                <c:pt idx="289">
                  <c:v>4.8874813999999992E-3</c:v>
                </c:pt>
                <c:pt idx="290">
                  <c:v>4.5338537999999994E-3</c:v>
                </c:pt>
                <c:pt idx="291">
                  <c:v>4.2378236000000001E-3</c:v>
                </c:pt>
                <c:pt idx="292">
                  <c:v>3.9602144000000002E-3</c:v>
                </c:pt>
                <c:pt idx="293">
                  <c:v>3.6784537999999998E-3</c:v>
                </c:pt>
                <c:pt idx="294">
                  <c:v>3.4039578000000003E-3</c:v>
                </c:pt>
                <c:pt idx="295">
                  <c:v>3.1678601999999998E-3</c:v>
                </c:pt>
                <c:pt idx="296">
                  <c:v>3.0080402000000001E-3</c:v>
                </c:pt>
                <c:pt idx="297">
                  <c:v>2.9338380000000002E-3</c:v>
                </c:pt>
                <c:pt idx="298">
                  <c:v>2.9138606000000001E-3</c:v>
                </c:pt>
                <c:pt idx="299">
                  <c:v>2.9058178E-3</c:v>
                </c:pt>
                <c:pt idx="300">
                  <c:v>2.8775379999999998E-3</c:v>
                </c:pt>
                <c:pt idx="301">
                  <c:v>2.8238322000000001E-3</c:v>
                </c:pt>
                <c:pt idx="302">
                  <c:v>2.7742776000000001E-3</c:v>
                </c:pt>
                <c:pt idx="303">
                  <c:v>2.764678E-3</c:v>
                </c:pt>
                <c:pt idx="304">
                  <c:v>2.8082652E-3</c:v>
                </c:pt>
                <c:pt idx="305">
                  <c:v>2.9001097999999999E-3</c:v>
                </c:pt>
                <c:pt idx="306">
                  <c:v>3.0111535999999997E-3</c:v>
                </c:pt>
                <c:pt idx="307">
                  <c:v>3.093658E-3</c:v>
                </c:pt>
                <c:pt idx="308">
                  <c:v>3.1048142000000001E-3</c:v>
                </c:pt>
                <c:pt idx="309">
                  <c:v>3.0287959999999994E-3</c:v>
                </c:pt>
                <c:pt idx="310">
                  <c:v>2.8692354000000001E-3</c:v>
                </c:pt>
                <c:pt idx="311">
                  <c:v>2.6645310000000004E-3</c:v>
                </c:pt>
                <c:pt idx="312">
                  <c:v>2.4740962000000003E-3</c:v>
                </c:pt>
                <c:pt idx="313">
                  <c:v>2.3433344E-3</c:v>
                </c:pt>
                <c:pt idx="314">
                  <c:v>2.2841802000000003E-3</c:v>
                </c:pt>
                <c:pt idx="315">
                  <c:v>2.2779534000000002E-3</c:v>
                </c:pt>
                <c:pt idx="316">
                  <c:v>2.2784722000000002E-3</c:v>
                </c:pt>
                <c:pt idx="317">
                  <c:v>2.2392956000000003E-3</c:v>
                </c:pt>
                <c:pt idx="318">
                  <c:v>2.1469321999999999E-3</c:v>
                </c:pt>
                <c:pt idx="319">
                  <c:v>2.0073492000000004E-3</c:v>
                </c:pt>
                <c:pt idx="320">
                  <c:v>1.8368920000000001E-3</c:v>
                </c:pt>
                <c:pt idx="321">
                  <c:v>1.6589107999999998E-3</c:v>
                </c:pt>
                <c:pt idx="322">
                  <c:v>1.4889724E-3</c:v>
                </c:pt>
                <c:pt idx="323">
                  <c:v>1.3250012E-3</c:v>
                </c:pt>
                <c:pt idx="324">
                  <c:v>1.1607705800000001E-3</c:v>
                </c:pt>
                <c:pt idx="325">
                  <c:v>9.8927536000000004E-4</c:v>
                </c:pt>
                <c:pt idx="326">
                  <c:v>8.1414786000000002E-4</c:v>
                </c:pt>
                <c:pt idx="327">
                  <c:v>6.4706330000000002E-4</c:v>
                </c:pt>
                <c:pt idx="328">
                  <c:v>5.0462636000000007E-4</c:v>
                </c:pt>
                <c:pt idx="329">
                  <c:v>4.0499832000000002E-4</c:v>
                </c:pt>
                <c:pt idx="330">
                  <c:v>3.5570320000000003E-4</c:v>
                </c:pt>
                <c:pt idx="331">
                  <c:v>3.3442846000000001E-4</c:v>
                </c:pt>
                <c:pt idx="332">
                  <c:v>3.1626709999999999E-4</c:v>
                </c:pt>
                <c:pt idx="333">
                  <c:v>2.8876560000000001E-4</c:v>
                </c:pt>
                <c:pt idx="334">
                  <c:v>2.5140510000000004E-4</c:v>
                </c:pt>
                <c:pt idx="335">
                  <c:v>2.2338471999999997E-4</c:v>
                </c:pt>
                <c:pt idx="336">
                  <c:v>2.2909257999999998E-4</c:v>
                </c:pt>
                <c:pt idx="337">
                  <c:v>2.7060425999999996E-4</c:v>
                </c:pt>
                <c:pt idx="338">
                  <c:v>3.3183399999999993E-4</c:v>
                </c:pt>
                <c:pt idx="339">
                  <c:v>3.8917200000000002E-4</c:v>
                </c:pt>
                <c:pt idx="340">
                  <c:v>4.1615460000000006E-4</c:v>
                </c:pt>
                <c:pt idx="341">
                  <c:v>4.0681447999999995E-4</c:v>
                </c:pt>
                <c:pt idx="342">
                  <c:v>3.8009133999999999E-4</c:v>
                </c:pt>
                <c:pt idx="343">
                  <c:v>3.5855715999999997E-4</c:v>
                </c:pt>
                <c:pt idx="344">
                  <c:v>3.5777881999999998E-4</c:v>
                </c:pt>
                <c:pt idx="345">
                  <c:v>3.8969092E-4</c:v>
                </c:pt>
                <c:pt idx="346">
                  <c:v>4.5118010000000001E-4</c:v>
                </c:pt>
                <c:pt idx="347">
                  <c:v>5.2045271999999997E-4</c:v>
                </c:pt>
                <c:pt idx="348">
                  <c:v>5.7493680000000001E-4</c:v>
                </c:pt>
                <c:pt idx="349">
                  <c:v>5.9906546000000008E-4</c:v>
                </c:pt>
                <c:pt idx="350">
                  <c:v>5.8998478000000002E-4</c:v>
                </c:pt>
                <c:pt idx="351">
                  <c:v>5.6248327999999998E-4</c:v>
                </c:pt>
                <c:pt idx="352">
                  <c:v>5.3601958000000006E-4</c:v>
                </c:pt>
                <c:pt idx="353">
                  <c:v>5.1137201999999998E-4</c:v>
                </c:pt>
                <c:pt idx="354">
                  <c:v>4.8490831999999995E-4</c:v>
                </c:pt>
                <c:pt idx="355">
                  <c:v>4.4625055999999996E-4</c:v>
                </c:pt>
                <c:pt idx="356">
                  <c:v>3.8865310000000001E-4</c:v>
                </c:pt>
                <c:pt idx="357">
                  <c:v>3.3001783999999995E-4</c:v>
                </c:pt>
                <c:pt idx="358">
                  <c:v>2.9265732000000001E-4</c:v>
                </c:pt>
                <c:pt idx="359">
                  <c:v>2.8694946E-4</c:v>
                </c:pt>
                <c:pt idx="360">
                  <c:v>3.1938045999999997E-4</c:v>
                </c:pt>
                <c:pt idx="361">
                  <c:v>3.7983186000000005E-4</c:v>
                </c:pt>
                <c:pt idx="362">
                  <c:v>4.3639153999999996E-4</c:v>
                </c:pt>
                <c:pt idx="363">
                  <c:v>4.6493081999999999E-4</c:v>
                </c:pt>
                <c:pt idx="364">
                  <c:v>4.5403401999999994E-4</c:v>
                </c:pt>
                <c:pt idx="365">
                  <c:v>4.0629560000000003E-4</c:v>
                </c:pt>
                <c:pt idx="366">
                  <c:v>3.4247138000000006E-4</c:v>
                </c:pt>
                <c:pt idx="367">
                  <c:v>2.9447350000000002E-4</c:v>
                </c:pt>
                <c:pt idx="368">
                  <c:v>2.9551129999999998E-4</c:v>
                </c:pt>
                <c:pt idx="369">
                  <c:v>3.5596268000000003E-4</c:v>
                </c:pt>
                <c:pt idx="370">
                  <c:v>4.5481235999999994E-4</c:v>
                </c:pt>
                <c:pt idx="371">
                  <c:v>5.6092659999999999E-4</c:v>
                </c:pt>
                <c:pt idx="372">
                  <c:v>6.4083657999999995E-4</c:v>
                </c:pt>
                <c:pt idx="373">
                  <c:v>6.7612149999999997E-4</c:v>
                </c:pt>
                <c:pt idx="374">
                  <c:v>6.8468327999999992E-4</c:v>
                </c:pt>
                <c:pt idx="375">
                  <c:v>6.9661789999999994E-4</c:v>
                </c:pt>
                <c:pt idx="376">
                  <c:v>7.1426035999999995E-4</c:v>
                </c:pt>
                <c:pt idx="377">
                  <c:v>7.2515717999999997E-4</c:v>
                </c:pt>
                <c:pt idx="378">
                  <c:v>7.1581705999999997E-4</c:v>
                </c:pt>
                <c:pt idx="379">
                  <c:v>6.6263021999999987E-4</c:v>
                </c:pt>
                <c:pt idx="380">
                  <c:v>5.6455885999999998E-4</c:v>
                </c:pt>
                <c:pt idx="381">
                  <c:v>4.6285524000000004E-4</c:v>
                </c:pt>
                <c:pt idx="382">
                  <c:v>3.9436096000000003E-4</c:v>
                </c:pt>
                <c:pt idx="383">
                  <c:v>3.5803823999999999E-4</c:v>
                </c:pt>
                <c:pt idx="384">
                  <c:v>3.5155203999999999E-4</c:v>
                </c:pt>
                <c:pt idx="385">
                  <c:v>3.6685948000000007E-4</c:v>
                </c:pt>
                <c:pt idx="386">
                  <c:v>3.857992E-4</c:v>
                </c:pt>
                <c:pt idx="387">
                  <c:v>4.1589517999999993E-4</c:v>
                </c:pt>
                <c:pt idx="388">
                  <c:v>4.7063870000000002E-4</c:v>
                </c:pt>
                <c:pt idx="389">
                  <c:v>5.3472236000000003E-4</c:v>
                </c:pt>
                <c:pt idx="390">
                  <c:v>5.8764976000000009E-4</c:v>
                </c:pt>
                <c:pt idx="391">
                  <c:v>6.2111854000000005E-4</c:v>
                </c:pt>
                <c:pt idx="392">
                  <c:v>6.2760474000000011E-4</c:v>
                </c:pt>
                <c:pt idx="393">
                  <c:v>6.2345358000000001E-4</c:v>
                </c:pt>
                <c:pt idx="394">
                  <c:v>6.3097758000000008E-4</c:v>
                </c:pt>
                <c:pt idx="395">
                  <c:v>6.5121451999999999E-4</c:v>
                </c:pt>
                <c:pt idx="396">
                  <c:v>6.673002999999999E-4</c:v>
                </c:pt>
                <c:pt idx="397">
                  <c:v>6.5510624000000004E-4</c:v>
                </c:pt>
                <c:pt idx="398">
                  <c:v>6.0347607999999993E-4</c:v>
                </c:pt>
                <c:pt idx="399">
                  <c:v>5.2590112000000001E-4</c:v>
                </c:pt>
                <c:pt idx="400">
                  <c:v>4.4313719999999993E-4</c:v>
                </c:pt>
                <c:pt idx="401">
                  <c:v>3.8138857999999999E-4</c:v>
                </c:pt>
                <c:pt idx="402">
                  <c:v>3.6556224000000001E-4</c:v>
                </c:pt>
                <c:pt idx="403">
                  <c:v>3.9176650000000005E-4</c:v>
                </c:pt>
                <c:pt idx="404">
                  <c:v>4.5377457999999996E-4</c:v>
                </c:pt>
                <c:pt idx="405">
                  <c:v>5.495109E-4</c:v>
                </c:pt>
                <c:pt idx="406">
                  <c:v>6.6029519999999994E-4</c:v>
                </c:pt>
                <c:pt idx="407">
                  <c:v>7.5603152000000009E-4</c:v>
                </c:pt>
                <c:pt idx="408">
                  <c:v>8.1881791999999991E-4</c:v>
                </c:pt>
                <c:pt idx="409">
                  <c:v>8.374981599999999E-4</c:v>
                </c:pt>
                <c:pt idx="410">
                  <c:v>8.1492618000000004E-4</c:v>
                </c:pt>
                <c:pt idx="411">
                  <c:v>7.7133889999999997E-4</c:v>
                </c:pt>
                <c:pt idx="412">
                  <c:v>7.2749217999999998E-4</c:v>
                </c:pt>
                <c:pt idx="413">
                  <c:v>6.9635841999999995E-4</c:v>
                </c:pt>
                <c:pt idx="414">
                  <c:v>6.7923485999999995E-4</c:v>
                </c:pt>
                <c:pt idx="415">
                  <c:v>6.7560258000000004E-4</c:v>
                </c:pt>
                <c:pt idx="416">
                  <c:v>6.7715928000000006E-4</c:v>
                </c:pt>
                <c:pt idx="417">
                  <c:v>6.8494272000000007E-4</c:v>
                </c:pt>
                <c:pt idx="418">
                  <c:v>7.0621746000000009E-4</c:v>
                </c:pt>
                <c:pt idx="419">
                  <c:v>7.4669134000000001E-4</c:v>
                </c:pt>
                <c:pt idx="420">
                  <c:v>7.9339197999999994E-4</c:v>
                </c:pt>
                <c:pt idx="421">
                  <c:v>8.3127137999999996E-4</c:v>
                </c:pt>
                <c:pt idx="422">
                  <c:v>8.4087096000000014E-4</c:v>
                </c:pt>
                <c:pt idx="423">
                  <c:v>7.9909984000000006E-4</c:v>
                </c:pt>
                <c:pt idx="424">
                  <c:v>7.0128794000000002E-4</c:v>
                </c:pt>
                <c:pt idx="425">
                  <c:v>5.6559663999999996E-4</c:v>
                </c:pt>
                <c:pt idx="426">
                  <c:v>4.0966839200000003E-4</c:v>
                </c:pt>
                <c:pt idx="427">
                  <c:v>2.6256137600000004E-4</c:v>
                </c:pt>
                <c:pt idx="428">
                  <c:v>1.6371168000000003E-4</c:v>
                </c:pt>
                <c:pt idx="429">
                  <c:v>1.2271889999999999E-4</c:v>
                </c:pt>
                <c:pt idx="430">
                  <c:v>1.2998344E-4</c:v>
                </c:pt>
                <c:pt idx="431">
                  <c:v>1.7720296799999998E-4</c:v>
                </c:pt>
                <c:pt idx="432">
                  <c:v>2.3843270399999996E-4</c:v>
                </c:pt>
                <c:pt idx="433">
                  <c:v>2.8020383999999998E-4</c:v>
                </c:pt>
                <c:pt idx="434">
                  <c:v>2.9758686E-4</c:v>
                </c:pt>
                <c:pt idx="435">
                  <c:v>3.0225692E-4</c:v>
                </c:pt>
                <c:pt idx="436">
                  <c:v>2.9706795999999999E-4</c:v>
                </c:pt>
                <c:pt idx="437">
                  <c:v>2.9265734000000004E-4</c:v>
                </c:pt>
                <c:pt idx="438">
                  <c:v>3.0355414000000002E-4</c:v>
                </c:pt>
                <c:pt idx="439">
                  <c:v>3.1652654000000004E-4</c:v>
                </c:pt>
                <c:pt idx="440">
                  <c:v>3.1704543999999999E-4</c:v>
                </c:pt>
                <c:pt idx="441">
                  <c:v>3.2067772E-4</c:v>
                </c:pt>
                <c:pt idx="442">
                  <c:v>3.4740086000000002E-4</c:v>
                </c:pt>
                <c:pt idx="443">
                  <c:v>3.9280427999999998E-4</c:v>
                </c:pt>
                <c:pt idx="444">
                  <c:v>4.5040173999999998E-4</c:v>
                </c:pt>
                <c:pt idx="445">
                  <c:v>5.0488582000000003E-4</c:v>
                </c:pt>
                <c:pt idx="446">
                  <c:v>5.3212786E-4</c:v>
                </c:pt>
                <c:pt idx="447">
                  <c:v>5.1759878E-4</c:v>
                </c:pt>
                <c:pt idx="448">
                  <c:v>4.7712488E-4</c:v>
                </c:pt>
                <c:pt idx="449">
                  <c:v>4.3639153999999996E-4</c:v>
                </c:pt>
                <c:pt idx="450">
                  <c:v>4.1044673999999999E-4</c:v>
                </c:pt>
                <c:pt idx="451">
                  <c:v>4.101873E-4</c:v>
                </c:pt>
                <c:pt idx="452">
                  <c:v>4.2990534000000001E-4</c:v>
                </c:pt>
                <c:pt idx="453">
                  <c:v>4.5429346000000004E-4</c:v>
                </c:pt>
                <c:pt idx="454">
                  <c:v>4.8101659999999995E-4</c:v>
                </c:pt>
                <c:pt idx="455">
                  <c:v>5.1318815999999994E-4</c:v>
                </c:pt>
                <c:pt idx="456">
                  <c:v>5.3991130000000001E-4</c:v>
                </c:pt>
                <c:pt idx="457">
                  <c:v>5.6066714000000003E-4</c:v>
                </c:pt>
                <c:pt idx="458">
                  <c:v>5.7260174000000003E-4</c:v>
                </c:pt>
                <c:pt idx="459">
                  <c:v>5.5988879999999998E-4</c:v>
                </c:pt>
                <c:pt idx="460">
                  <c:v>5.1941490000000003E-4</c:v>
                </c:pt>
                <c:pt idx="461">
                  <c:v>4.5896351999999999E-4</c:v>
                </c:pt>
                <c:pt idx="462">
                  <c:v>3.8035078000000003E-4</c:v>
                </c:pt>
                <c:pt idx="463">
                  <c:v>2.9706797999999997E-4</c:v>
                </c:pt>
                <c:pt idx="464">
                  <c:v>2.2909260000000001E-4</c:v>
                </c:pt>
                <c:pt idx="465">
                  <c:v>1.8991595999999999E-4</c:v>
                </c:pt>
                <c:pt idx="466">
                  <c:v>1.8732147999999998E-4</c:v>
                </c:pt>
                <c:pt idx="467">
                  <c:v>2.1741743999999997E-4</c:v>
                </c:pt>
                <c:pt idx="468">
                  <c:v>2.5477794000000002E-4</c:v>
                </c:pt>
                <c:pt idx="469">
                  <c:v>2.7164205999999998E-4</c:v>
                </c:pt>
                <c:pt idx="470">
                  <c:v>2.54518492E-4</c:v>
                </c:pt>
                <c:pt idx="471">
                  <c:v>1.98996612E-4</c:v>
                </c:pt>
                <c:pt idx="472">
                  <c:v>1.2220000799999998E-4</c:v>
                </c:pt>
                <c:pt idx="473">
                  <c:v>5.7078564000000001E-5</c:v>
                </c:pt>
                <c:pt idx="474">
                  <c:v>2.2312528E-5</c:v>
                </c:pt>
                <c:pt idx="475">
                  <c:v>2.0236944000000003E-5</c:v>
                </c:pt>
                <c:pt idx="476">
                  <c:v>6.0970283999999998E-5</c:v>
                </c:pt>
                <c:pt idx="477">
                  <c:v>1.4451254799999999E-4</c:v>
                </c:pt>
                <c:pt idx="478">
                  <c:v>2.6333973200000002E-4</c:v>
                </c:pt>
                <c:pt idx="479">
                  <c:v>4.1641404800000001E-4</c:v>
                </c:pt>
                <c:pt idx="480">
                  <c:v>5.853147E-4</c:v>
                </c:pt>
                <c:pt idx="481">
                  <c:v>7.3631344000000003E-4</c:v>
                </c:pt>
                <c:pt idx="482">
                  <c:v>8.4216822000000011E-4</c:v>
                </c:pt>
                <c:pt idx="483">
                  <c:v>8.8367989999999993E-4</c:v>
                </c:pt>
                <c:pt idx="484">
                  <c:v>8.6110793999999988E-4</c:v>
                </c:pt>
                <c:pt idx="485">
                  <c:v>7.9702427999999987E-4</c:v>
                </c:pt>
                <c:pt idx="486">
                  <c:v>7.1815208000000001E-4</c:v>
                </c:pt>
                <c:pt idx="487">
                  <c:v>6.4654443999999996E-4</c:v>
                </c:pt>
                <c:pt idx="488">
                  <c:v>5.9880602000000004E-4</c:v>
                </c:pt>
                <c:pt idx="489">
                  <c:v>5.8116354E-4</c:v>
                </c:pt>
                <c:pt idx="490">
                  <c:v>5.858336E-4</c:v>
                </c:pt>
                <c:pt idx="491">
                  <c:v>5.9621152000000001E-4</c:v>
                </c:pt>
                <c:pt idx="492">
                  <c:v>6.0243826000000011E-4</c:v>
                </c:pt>
                <c:pt idx="493">
                  <c:v>6.0191935999999999E-4</c:v>
                </c:pt>
                <c:pt idx="494">
                  <c:v>5.8012573999999999E-4</c:v>
                </c:pt>
                <c:pt idx="495">
                  <c:v>5.3705737999999996E-4</c:v>
                </c:pt>
                <c:pt idx="496">
                  <c:v>4.8049771999999992E-4</c:v>
                </c:pt>
                <c:pt idx="497">
                  <c:v>4.0863061999999996E-4</c:v>
                </c:pt>
                <c:pt idx="498">
                  <c:v>3.3780130000000003E-4</c:v>
                </c:pt>
                <c:pt idx="499">
                  <c:v>2.8331721999999999E-4</c:v>
                </c:pt>
                <c:pt idx="500">
                  <c:v>2.2987092000000003E-4</c:v>
                </c:pt>
                <c:pt idx="501">
                  <c:v>1.6838174E-4</c:v>
                </c:pt>
                <c:pt idx="502">
                  <c:v>1.1078428799999999E-4</c:v>
                </c:pt>
                <c:pt idx="503">
                  <c:v>4.3068367999999995E-5</c:v>
                </c:pt>
                <c:pt idx="504">
                  <c:v>-3.1652671999999999E-5</c:v>
                </c:pt>
                <c:pt idx="505">
                  <c:v>-8.9509572000000004E-5</c:v>
                </c:pt>
                <c:pt idx="506">
                  <c:v>-1.3413463199999997E-4</c:v>
                </c:pt>
                <c:pt idx="507">
                  <c:v>-1.7201403999999999E-4</c:v>
                </c:pt>
                <c:pt idx="508">
                  <c:v>-1.8939706000000001E-4</c:v>
                </c:pt>
                <c:pt idx="509">
                  <c:v>-1.9147264E-4</c:v>
                </c:pt>
                <c:pt idx="510">
                  <c:v>-1.78240788E-4</c:v>
                </c:pt>
                <c:pt idx="511">
                  <c:v>-1.2557283999999999E-4</c:v>
                </c:pt>
                <c:pt idx="512">
                  <c:v>-4.0992799999999998E-5</c:v>
                </c:pt>
                <c:pt idx="513">
                  <c:v>5.2149040000000001E-5</c:v>
                </c:pt>
                <c:pt idx="514">
                  <c:v>1.5722547999999999E-4</c:v>
                </c:pt>
                <c:pt idx="515">
                  <c:v>2.6541530799999998E-4</c:v>
                </c:pt>
                <c:pt idx="516">
                  <c:v>3.6582168E-4</c:v>
                </c:pt>
                <c:pt idx="517">
                  <c:v>4.7193592000000005E-4</c:v>
                </c:pt>
                <c:pt idx="518">
                  <c:v>5.8272021999999999E-4</c:v>
                </c:pt>
                <c:pt idx="519">
                  <c:v>6.7923488000000008E-4</c:v>
                </c:pt>
                <c:pt idx="520">
                  <c:v>7.5239920000000002E-4</c:v>
                </c:pt>
                <c:pt idx="521">
                  <c:v>7.9365144000000001E-4</c:v>
                </c:pt>
                <c:pt idx="522">
                  <c:v>7.9209476000000002E-4</c:v>
                </c:pt>
                <c:pt idx="523">
                  <c:v>7.5966376000000005E-4</c:v>
                </c:pt>
                <c:pt idx="524">
                  <c:v>7.1659539999999991E-4</c:v>
                </c:pt>
                <c:pt idx="525">
                  <c:v>6.8753723999999991E-4</c:v>
                </c:pt>
                <c:pt idx="526">
                  <c:v>6.8053213999999995E-4</c:v>
                </c:pt>
                <c:pt idx="527">
                  <c:v>6.9480178000000002E-4</c:v>
                </c:pt>
                <c:pt idx="528">
                  <c:v>7.251572E-4</c:v>
                </c:pt>
                <c:pt idx="529">
                  <c:v>7.6173935999999996E-4</c:v>
                </c:pt>
                <c:pt idx="530">
                  <c:v>7.8950028000000002E-4</c:v>
                </c:pt>
                <c:pt idx="531">
                  <c:v>8.1129391999999983E-4</c:v>
                </c:pt>
                <c:pt idx="532">
                  <c:v>8.3308753999999994E-4</c:v>
                </c:pt>
                <c:pt idx="533">
                  <c:v>8.4605993999999996E-4</c:v>
                </c:pt>
                <c:pt idx="534">
                  <c:v>8.5124889999999996E-4</c:v>
                </c:pt>
                <c:pt idx="535">
                  <c:v>8.5332449999999998E-4</c:v>
                </c:pt>
                <c:pt idx="536">
                  <c:v>8.3179032000000003E-4</c:v>
                </c:pt>
                <c:pt idx="537">
                  <c:v>7.7730623999999998E-4</c:v>
                </c:pt>
                <c:pt idx="538">
                  <c:v>7.1763319999999992E-4</c:v>
                </c:pt>
                <c:pt idx="539">
                  <c:v>6.6963531999999994E-4</c:v>
                </c:pt>
                <c:pt idx="540">
                  <c:v>6.5095506000000002E-4</c:v>
                </c:pt>
                <c:pt idx="541">
                  <c:v>6.8623998000000004E-4</c:v>
                </c:pt>
                <c:pt idx="542">
                  <c:v>7.5655040000000007E-4</c:v>
                </c:pt>
                <c:pt idx="543">
                  <c:v>8.3127142000000002E-4</c:v>
                </c:pt>
                <c:pt idx="544">
                  <c:v>9.0236017999999999E-4</c:v>
                </c:pt>
                <c:pt idx="545">
                  <c:v>9.5606581999999984E-4</c:v>
                </c:pt>
                <c:pt idx="546">
                  <c:v>9.8927512000000013E-4</c:v>
                </c:pt>
                <c:pt idx="547">
                  <c:v>1.0074364799999998E-3</c:v>
                </c:pt>
                <c:pt idx="548">
                  <c:v>9.8564283999999979E-4</c:v>
                </c:pt>
                <c:pt idx="549">
                  <c:v>9.0236002000000008E-4</c:v>
                </c:pt>
                <c:pt idx="550">
                  <c:v>7.609609399999998E-4</c:v>
                </c:pt>
                <c:pt idx="551">
                  <c:v>5.8012571999999985E-4</c:v>
                </c:pt>
                <c:pt idx="552">
                  <c:v>4.0707390000000002E-4</c:v>
                </c:pt>
                <c:pt idx="553">
                  <c:v>2.9836517999999997E-4</c:v>
                </c:pt>
                <c:pt idx="554">
                  <c:v>2.8124162000000002E-4</c:v>
                </c:pt>
                <c:pt idx="555">
                  <c:v>3.4221191999999999E-4</c:v>
                </c:pt>
                <c:pt idx="556">
                  <c:v>4.4287775999999994E-4</c:v>
                </c:pt>
                <c:pt idx="557">
                  <c:v>5.3887352000000003E-4</c:v>
                </c:pt>
                <c:pt idx="558">
                  <c:v>6.0165993999999998E-4</c:v>
                </c:pt>
                <c:pt idx="559">
                  <c:v>6.2008074000000004E-4</c:v>
                </c:pt>
                <c:pt idx="560">
                  <c:v>6.1100005999999998E-4</c:v>
                </c:pt>
                <c:pt idx="561">
                  <c:v>5.9595205999999994E-4</c:v>
                </c:pt>
                <c:pt idx="562">
                  <c:v>5.899847600000001E-4</c:v>
                </c:pt>
                <c:pt idx="563">
                  <c:v>5.988059999999999E-4</c:v>
                </c:pt>
                <c:pt idx="564">
                  <c:v>6.1203785999999999E-4</c:v>
                </c:pt>
                <c:pt idx="565">
                  <c:v>6.2267522000000004E-4</c:v>
                </c:pt>
                <c:pt idx="566">
                  <c:v>6.4654444000000007E-4</c:v>
                </c:pt>
                <c:pt idx="567">
                  <c:v>7.0232576000000006E-4</c:v>
                </c:pt>
                <c:pt idx="568">
                  <c:v>7.9832150000000001E-4</c:v>
                </c:pt>
                <c:pt idx="569">
                  <c:v>9.3556950000000009E-4</c:v>
                </c:pt>
                <c:pt idx="570">
                  <c:v>1.0847522000000001E-3</c:v>
                </c:pt>
                <c:pt idx="571">
                  <c:v>1.2069521600000001E-3</c:v>
                </c:pt>
                <c:pt idx="572">
                  <c:v>1.2821920000000001E-3</c:v>
                </c:pt>
                <c:pt idx="573">
                  <c:v>1.2987965999999998E-3</c:v>
                </c:pt>
                <c:pt idx="574">
                  <c:v>1.2731112E-3</c:v>
                </c:pt>
                <c:pt idx="575">
                  <c:v>1.2380855999999999E-3</c:v>
                </c:pt>
                <c:pt idx="576">
                  <c:v>1.2061736E-3</c:v>
                </c:pt>
                <c:pt idx="577">
                  <c:v>1.1864556000000001E-3</c:v>
                </c:pt>
                <c:pt idx="578">
                  <c:v>1.1926824000000002E-3</c:v>
                </c:pt>
                <c:pt idx="579">
                  <c:v>1.2139572E-3</c:v>
                </c:pt>
                <c:pt idx="580">
                  <c:v>1.2308213999999999E-3</c:v>
                </c:pt>
                <c:pt idx="581">
                  <c:v>1.2232973999999998E-3</c:v>
                </c:pt>
                <c:pt idx="582">
                  <c:v>1.1561003999999999E-3</c:v>
                </c:pt>
                <c:pt idx="583">
                  <c:v>1.0097717799999999E-3</c:v>
                </c:pt>
                <c:pt idx="584">
                  <c:v>8.0636452000000004E-4</c:v>
                </c:pt>
                <c:pt idx="585">
                  <c:v>5.9387654000000003E-4</c:v>
                </c:pt>
                <c:pt idx="586">
                  <c:v>4.2290026000000002E-4</c:v>
                </c:pt>
                <c:pt idx="587">
                  <c:v>3.3442848000000004E-4</c:v>
                </c:pt>
                <c:pt idx="588">
                  <c:v>3.3676349999999997E-4</c:v>
                </c:pt>
                <c:pt idx="589">
                  <c:v>3.9072867999999996E-4</c:v>
                </c:pt>
                <c:pt idx="590">
                  <c:v>4.4573166000000007E-4</c:v>
                </c:pt>
                <c:pt idx="591">
                  <c:v>4.7167646000000003E-4</c:v>
                </c:pt>
                <c:pt idx="592">
                  <c:v>4.5325565999999992E-4</c:v>
                </c:pt>
                <c:pt idx="593">
                  <c:v>4.0006881999999998E-4</c:v>
                </c:pt>
                <c:pt idx="594">
                  <c:v>3.5181149999999995E-4</c:v>
                </c:pt>
                <c:pt idx="595">
                  <c:v>3.3702295999999999E-4</c:v>
                </c:pt>
                <c:pt idx="596">
                  <c:v>3.6867562000000002E-4</c:v>
                </c:pt>
                <c:pt idx="597">
                  <c:v>4.5299622000000004E-4</c:v>
                </c:pt>
              </c:numCache>
            </c:numRef>
          </c:val>
          <c:smooth val="0"/>
        </c:ser>
        <c:ser>
          <c:idx val="48"/>
          <c:order val="47"/>
          <c:marker>
            <c:symbol val="none"/>
          </c:marker>
          <c:val>
            <c:numRef>
              <c:f>Sheet1!$FA$2:$FA$599</c:f>
              <c:numCache>
                <c:formatCode>0.00E+00</c:formatCode>
                <c:ptCount val="598"/>
                <c:pt idx="0">
                  <c:v>4.4495329999999999E-4</c:v>
                </c:pt>
                <c:pt idx="1">
                  <c:v>4.5922299999999998E-4</c:v>
                </c:pt>
                <c:pt idx="2">
                  <c:v>6.0373552000000008E-4</c:v>
                </c:pt>
                <c:pt idx="3">
                  <c:v>7.1841145999999997E-4</c:v>
                </c:pt>
                <c:pt idx="4">
                  <c:v>8.4216806E-4</c:v>
                </c:pt>
                <c:pt idx="5">
                  <c:v>9.4464996000000016E-4</c:v>
                </c:pt>
                <c:pt idx="6">
                  <c:v>1.0071768599999999E-3</c:v>
                </c:pt>
                <c:pt idx="7">
                  <c:v>1.0196303600000002E-3</c:v>
                </c:pt>
                <c:pt idx="8">
                  <c:v>1.0102903200000001E-3</c:v>
                </c:pt>
                <c:pt idx="9">
                  <c:v>1.0051015200000001E-3</c:v>
                </c:pt>
                <c:pt idx="10">
                  <c:v>1.01470112E-3</c:v>
                </c:pt>
                <c:pt idx="11">
                  <c:v>1.03831092E-3</c:v>
                </c:pt>
                <c:pt idx="12">
                  <c:v>1.0562127599999999E-3</c:v>
                </c:pt>
                <c:pt idx="13">
                  <c:v>1.05725054E-3</c:v>
                </c:pt>
                <c:pt idx="14">
                  <c:v>1.05076434E-3</c:v>
                </c:pt>
                <c:pt idx="15">
                  <c:v>1.0372731399999999E-3</c:v>
                </c:pt>
                <c:pt idx="16">
                  <c:v>1.02507914E-3</c:v>
                </c:pt>
                <c:pt idx="17">
                  <c:v>1.0320843400000001E-3</c:v>
                </c:pt>
                <c:pt idx="18">
                  <c:v>1.0375328000000001E-3</c:v>
                </c:pt>
                <c:pt idx="19">
                  <c:v>1.0214469599999999E-3</c:v>
                </c:pt>
                <c:pt idx="20">
                  <c:v>9.9653990000000015E-4</c:v>
                </c:pt>
                <c:pt idx="21">
                  <c:v>9.7007618000000009E-4</c:v>
                </c:pt>
                <c:pt idx="22">
                  <c:v>9.5191479999999994E-4</c:v>
                </c:pt>
                <c:pt idx="23">
                  <c:v>9.5891979999999997E-4</c:v>
                </c:pt>
                <c:pt idx="24">
                  <c:v>9.7785943999999995E-4</c:v>
                </c:pt>
                <c:pt idx="25">
                  <c:v>9.7448659999999998E-4</c:v>
                </c:pt>
                <c:pt idx="26">
                  <c:v>9.3946112E-4</c:v>
                </c:pt>
                <c:pt idx="27">
                  <c:v>8.8809040000000004E-4</c:v>
                </c:pt>
                <c:pt idx="28">
                  <c:v>8.3775753999999997E-4</c:v>
                </c:pt>
                <c:pt idx="29">
                  <c:v>8.1907734000000003E-4</c:v>
                </c:pt>
                <c:pt idx="30">
                  <c:v>8.4761664000000008E-4</c:v>
                </c:pt>
                <c:pt idx="31">
                  <c:v>9.0677084000000011E-4</c:v>
                </c:pt>
                <c:pt idx="32">
                  <c:v>9.7111394000000005E-4</c:v>
                </c:pt>
                <c:pt idx="33">
                  <c:v>1.0240414000000002E-3</c:v>
                </c:pt>
                <c:pt idx="34">
                  <c:v>1.0460943999999999E-3</c:v>
                </c:pt>
                <c:pt idx="35">
                  <c:v>1.0411648000000001E-3</c:v>
                </c:pt>
                <c:pt idx="36">
                  <c:v>1.0307868200000001E-3</c:v>
                </c:pt>
                <c:pt idx="37">
                  <c:v>1.01937112E-3</c:v>
                </c:pt>
                <c:pt idx="38">
                  <c:v>1.0056202999999999E-3</c:v>
                </c:pt>
                <c:pt idx="39">
                  <c:v>9.8564287999999985E-4</c:v>
                </c:pt>
                <c:pt idx="40">
                  <c:v>9.4205569999999993E-4</c:v>
                </c:pt>
                <c:pt idx="41">
                  <c:v>8.6292406000000013E-4</c:v>
                </c:pt>
                <c:pt idx="42">
                  <c:v>7.5992319999999998E-4</c:v>
                </c:pt>
                <c:pt idx="43">
                  <c:v>6.5303064000000002E-4</c:v>
                </c:pt>
                <c:pt idx="44">
                  <c:v>5.6948839999999986E-4</c:v>
                </c:pt>
                <c:pt idx="45">
                  <c:v>5.3653849999999999E-4</c:v>
                </c:pt>
                <c:pt idx="46">
                  <c:v>5.5054870000000001E-4</c:v>
                </c:pt>
                <c:pt idx="47">
                  <c:v>5.7727183999999997E-4</c:v>
                </c:pt>
                <c:pt idx="48">
                  <c:v>5.8713085999999998E-4</c:v>
                </c:pt>
                <c:pt idx="49">
                  <c:v>5.6144549999999989E-4</c:v>
                </c:pt>
                <c:pt idx="50">
                  <c:v>4.8724335999999991E-4</c:v>
                </c:pt>
                <c:pt idx="51">
                  <c:v>3.7957241999999995E-4</c:v>
                </c:pt>
                <c:pt idx="52">
                  <c:v>2.7008536799999998E-4</c:v>
                </c:pt>
                <c:pt idx="53">
                  <c:v>1.8706199999999999E-4</c:v>
                </c:pt>
                <c:pt idx="54">
                  <c:v>1.6371168E-4</c:v>
                </c:pt>
                <c:pt idx="55">
                  <c:v>2.1715798000000001E-4</c:v>
                </c:pt>
                <c:pt idx="56">
                  <c:v>3.2898007999999999E-4</c:v>
                </c:pt>
                <c:pt idx="57">
                  <c:v>4.6570917199999999E-4</c:v>
                </c:pt>
                <c:pt idx="58">
                  <c:v>5.8816864000000007E-4</c:v>
                </c:pt>
                <c:pt idx="59">
                  <c:v>6.6003573999999998E-4</c:v>
                </c:pt>
                <c:pt idx="60">
                  <c:v>6.8182935999999998E-4</c:v>
                </c:pt>
                <c:pt idx="61">
                  <c:v>6.7508371999999998E-4</c:v>
                </c:pt>
                <c:pt idx="62">
                  <c:v>6.6263022000000009E-4</c:v>
                </c:pt>
                <c:pt idx="63">
                  <c:v>6.6859751999999992E-4</c:v>
                </c:pt>
                <c:pt idx="64">
                  <c:v>6.9973127999999995E-4</c:v>
                </c:pt>
                <c:pt idx="65">
                  <c:v>7.5343702000000017E-4</c:v>
                </c:pt>
                <c:pt idx="66">
                  <c:v>8.2893631999999997E-4</c:v>
                </c:pt>
                <c:pt idx="67">
                  <c:v>9.1195960000000004E-4</c:v>
                </c:pt>
                <c:pt idx="68">
                  <c:v>9.7526495999999995E-4</c:v>
                </c:pt>
                <c:pt idx="69">
                  <c:v>9.9757747999999996E-4</c:v>
                </c:pt>
                <c:pt idx="70">
                  <c:v>9.5580635999999999E-4</c:v>
                </c:pt>
                <c:pt idx="71">
                  <c:v>8.5098941999999997E-4</c:v>
                </c:pt>
                <c:pt idx="72">
                  <c:v>7.2126549999999997E-4</c:v>
                </c:pt>
                <c:pt idx="73">
                  <c:v>6.0632998000000006E-4</c:v>
                </c:pt>
                <c:pt idx="74">
                  <c:v>5.4146798000000011E-4</c:v>
                </c:pt>
                <c:pt idx="75">
                  <c:v>5.4484080000000005E-4</c:v>
                </c:pt>
                <c:pt idx="76">
                  <c:v>5.9880600000000001E-4</c:v>
                </c:pt>
                <c:pt idx="77">
                  <c:v>6.6730027999999998E-4</c:v>
                </c:pt>
                <c:pt idx="78">
                  <c:v>7.2541663999999993E-4</c:v>
                </c:pt>
                <c:pt idx="79">
                  <c:v>7.6096102000000002E-4</c:v>
                </c:pt>
                <c:pt idx="80">
                  <c:v>7.7730623999999998E-4</c:v>
                </c:pt>
                <c:pt idx="81">
                  <c:v>7.8950028000000002E-4</c:v>
                </c:pt>
                <c:pt idx="82">
                  <c:v>7.9961874000000007E-4</c:v>
                </c:pt>
                <c:pt idx="83">
                  <c:v>7.9676479999999988E-4</c:v>
                </c:pt>
                <c:pt idx="84">
                  <c:v>7.6718771999999995E-4</c:v>
                </c:pt>
                <c:pt idx="85">
                  <c:v>7.1711425999999997E-4</c:v>
                </c:pt>
                <c:pt idx="86">
                  <c:v>6.6418687999999994E-4</c:v>
                </c:pt>
                <c:pt idx="87">
                  <c:v>6.2034017999999997E-4</c:v>
                </c:pt>
                <c:pt idx="88">
                  <c:v>5.9439538000000006E-4</c:v>
                </c:pt>
                <c:pt idx="89">
                  <c:v>5.8453636000000005E-4</c:v>
                </c:pt>
                <c:pt idx="90">
                  <c:v>5.6922892000000008E-4</c:v>
                </c:pt>
                <c:pt idx="91">
                  <c:v>5.2667944000000003E-4</c:v>
                </c:pt>
                <c:pt idx="92">
                  <c:v>4.6700639999999998E-4</c:v>
                </c:pt>
                <c:pt idx="93">
                  <c:v>4.0421998000000003E-4</c:v>
                </c:pt>
                <c:pt idx="94">
                  <c:v>3.5388705999999997E-4</c:v>
                </c:pt>
                <c:pt idx="95">
                  <c:v>3.3780129999999998E-4</c:v>
                </c:pt>
                <c:pt idx="96">
                  <c:v>3.5544376000000004E-4</c:v>
                </c:pt>
                <c:pt idx="97">
                  <c:v>3.8528028000000002E-4</c:v>
                </c:pt>
                <c:pt idx="98">
                  <c:v>4.1745183999999995E-4</c:v>
                </c:pt>
                <c:pt idx="99">
                  <c:v>4.3742933999999997E-4</c:v>
                </c:pt>
                <c:pt idx="100">
                  <c:v>4.3820767999999997E-4</c:v>
                </c:pt>
                <c:pt idx="101">
                  <c:v>4.4469388000000003E-4</c:v>
                </c:pt>
                <c:pt idx="102">
                  <c:v>4.7504929999999995E-4</c:v>
                </c:pt>
                <c:pt idx="103">
                  <c:v>5.2953338E-4</c:v>
                </c:pt>
                <c:pt idx="104">
                  <c:v>6.1670791999999999E-4</c:v>
                </c:pt>
                <c:pt idx="105">
                  <c:v>7.1918988000000002E-4</c:v>
                </c:pt>
                <c:pt idx="106">
                  <c:v>8.0610496000000005E-4</c:v>
                </c:pt>
                <c:pt idx="107">
                  <c:v>8.683724800000001E-4</c:v>
                </c:pt>
                <c:pt idx="108">
                  <c:v>9.1014361999999999E-4</c:v>
                </c:pt>
                <c:pt idx="109">
                  <c:v>9.3531007999999997E-4</c:v>
                </c:pt>
                <c:pt idx="110">
                  <c:v>9.5373088000000003E-4</c:v>
                </c:pt>
                <c:pt idx="111">
                  <c:v>9.7760009999999994E-4</c:v>
                </c:pt>
                <c:pt idx="112">
                  <c:v>1.01366336E-3</c:v>
                </c:pt>
                <c:pt idx="113">
                  <c:v>1.0619206999999999E-3</c:v>
                </c:pt>
                <c:pt idx="114">
                  <c:v>1.1226315999999998E-3</c:v>
                </c:pt>
                <c:pt idx="115">
                  <c:v>1.1986497999999998E-3</c:v>
                </c:pt>
                <c:pt idx="116">
                  <c:v>1.2772626000000001E-3</c:v>
                </c:pt>
                <c:pt idx="117">
                  <c:v>1.3436812000000001E-3</c:v>
                </c:pt>
                <c:pt idx="118">
                  <c:v>1.3919386000000001E-3</c:v>
                </c:pt>
                <c:pt idx="119">
                  <c:v>1.4111376000000002E-3</c:v>
                </c:pt>
                <c:pt idx="120">
                  <c:v>1.4005004000000002E-3</c:v>
                </c:pt>
                <c:pt idx="121">
                  <c:v>1.3711828000000001E-3</c:v>
                </c:pt>
                <c:pt idx="122">
                  <c:v>1.3221471999999997E-3</c:v>
                </c:pt>
                <c:pt idx="123">
                  <c:v>1.2427559999999998E-3</c:v>
                </c:pt>
                <c:pt idx="124">
                  <c:v>1.1353445999999999E-3</c:v>
                </c:pt>
                <c:pt idx="125">
                  <c:v>1.01029056E-3</c:v>
                </c:pt>
                <c:pt idx="126">
                  <c:v>8.8834991999999988E-4</c:v>
                </c:pt>
                <c:pt idx="127">
                  <c:v>8.0039705999999998E-4</c:v>
                </c:pt>
                <c:pt idx="128">
                  <c:v>7.6122043999999993E-4</c:v>
                </c:pt>
                <c:pt idx="129">
                  <c:v>7.6044209999999999E-4</c:v>
                </c:pt>
                <c:pt idx="130">
                  <c:v>7.7626843999999996E-4</c:v>
                </c:pt>
                <c:pt idx="131">
                  <c:v>7.8249519999999998E-4</c:v>
                </c:pt>
                <c:pt idx="132">
                  <c:v>7.5006420000000001E-4</c:v>
                </c:pt>
                <c:pt idx="133">
                  <c:v>6.7689985999999994E-4</c:v>
                </c:pt>
                <c:pt idx="134">
                  <c:v>5.8168244000000001E-4</c:v>
                </c:pt>
                <c:pt idx="135">
                  <c:v>4.8412998000000007E-4</c:v>
                </c:pt>
                <c:pt idx="136">
                  <c:v>4.1226288E-4</c:v>
                </c:pt>
                <c:pt idx="137">
                  <c:v>3.8761531999999998E-4</c:v>
                </c:pt>
                <c:pt idx="138">
                  <c:v>4.0811170000000003E-4</c:v>
                </c:pt>
                <c:pt idx="139">
                  <c:v>4.6337412000000002E-4</c:v>
                </c:pt>
                <c:pt idx="140">
                  <c:v>5.388735E-4</c:v>
                </c:pt>
                <c:pt idx="141">
                  <c:v>6.0944335999999996E-4</c:v>
                </c:pt>
                <c:pt idx="142">
                  <c:v>6.7067310000000003E-4</c:v>
                </c:pt>
                <c:pt idx="143">
                  <c:v>7.2930835999999999E-4</c:v>
                </c:pt>
                <c:pt idx="144">
                  <c:v>7.9676483999999994E-4</c:v>
                </c:pt>
                <c:pt idx="145">
                  <c:v>8.9042562000000004E-4</c:v>
                </c:pt>
                <c:pt idx="146">
                  <c:v>1.0051015399999998E-3</c:v>
                </c:pt>
                <c:pt idx="147">
                  <c:v>1.11199402E-3</c:v>
                </c:pt>
                <c:pt idx="148">
                  <c:v>1.1838611400000001E-3</c:v>
                </c:pt>
                <c:pt idx="149">
                  <c:v>1.1965742E-3</c:v>
                </c:pt>
                <c:pt idx="150">
                  <c:v>1.1452034400000002E-3</c:v>
                </c:pt>
                <c:pt idx="151">
                  <c:v>1.0595857000000001E-3</c:v>
                </c:pt>
                <c:pt idx="152">
                  <c:v>9.7189236E-4</c:v>
                </c:pt>
                <c:pt idx="153">
                  <c:v>9.1118150000000001E-4</c:v>
                </c:pt>
                <c:pt idx="154">
                  <c:v>8.9198223999999995E-4</c:v>
                </c:pt>
                <c:pt idx="155">
                  <c:v>8.9872787999999994E-4</c:v>
                </c:pt>
                <c:pt idx="156">
                  <c:v>9.2104040000000006E-4</c:v>
                </c:pt>
                <c:pt idx="157">
                  <c:v>9.6255213999999996E-4</c:v>
                </c:pt>
                <c:pt idx="158">
                  <c:v>1.0214468000000001E-3</c:v>
                </c:pt>
                <c:pt idx="159">
                  <c:v>1.0953894599999999E-3</c:v>
                </c:pt>
                <c:pt idx="160">
                  <c:v>1.1771155800000001E-3</c:v>
                </c:pt>
                <c:pt idx="161">
                  <c:v>1.2362698000000002E-3</c:v>
                </c:pt>
                <c:pt idx="162">
                  <c:v>1.2489828000000001E-3</c:v>
                </c:pt>
                <c:pt idx="163">
                  <c:v>1.2064333599999999E-3</c:v>
                </c:pt>
                <c:pt idx="164">
                  <c:v>1.1213344399999998E-3</c:v>
                </c:pt>
                <c:pt idx="165">
                  <c:v>1.0281926199999999E-3</c:v>
                </c:pt>
                <c:pt idx="166">
                  <c:v>9.513959400000001E-4</c:v>
                </c:pt>
                <c:pt idx="167">
                  <c:v>8.9846844000000001E-4</c:v>
                </c:pt>
                <c:pt idx="168">
                  <c:v>8.6733468000000009E-4</c:v>
                </c:pt>
                <c:pt idx="169">
                  <c:v>8.4554105999999998E-4</c:v>
                </c:pt>
                <c:pt idx="170">
                  <c:v>8.1181281999999995E-4</c:v>
                </c:pt>
                <c:pt idx="171">
                  <c:v>7.5732874000000001E-4</c:v>
                </c:pt>
                <c:pt idx="172">
                  <c:v>6.8675889999999997E-4</c:v>
                </c:pt>
                <c:pt idx="173">
                  <c:v>6.1904297999999997E-4</c:v>
                </c:pt>
                <c:pt idx="174">
                  <c:v>5.6326165999999998E-4</c:v>
                </c:pt>
                <c:pt idx="175">
                  <c:v>5.1111259999999997E-4</c:v>
                </c:pt>
                <c:pt idx="176">
                  <c:v>4.5273680000000003E-4</c:v>
                </c:pt>
                <c:pt idx="177">
                  <c:v>3.7983189999999994E-4</c:v>
                </c:pt>
                <c:pt idx="178">
                  <c:v>3.0381362000000002E-4</c:v>
                </c:pt>
                <c:pt idx="179">
                  <c:v>2.5866966000000002E-4</c:v>
                </c:pt>
                <c:pt idx="180">
                  <c:v>2.8409555999999998E-4</c:v>
                </c:pt>
                <c:pt idx="181">
                  <c:v>3.8865309999999996E-4</c:v>
                </c:pt>
                <c:pt idx="182">
                  <c:v>5.4432190000000004E-4</c:v>
                </c:pt>
                <c:pt idx="183">
                  <c:v>6.9402340000000002E-4</c:v>
                </c:pt>
                <c:pt idx="184">
                  <c:v>7.7341447999999997E-4</c:v>
                </c:pt>
                <c:pt idx="185">
                  <c:v>7.5836650000000007E-4</c:v>
                </c:pt>
                <c:pt idx="186">
                  <c:v>6.7715928000000006E-4</c:v>
                </c:pt>
                <c:pt idx="187">
                  <c:v>5.7908794000000009E-4</c:v>
                </c:pt>
                <c:pt idx="188">
                  <c:v>5.0825863999999998E-4</c:v>
                </c:pt>
                <c:pt idx="189">
                  <c:v>4.9476735999999999E-4</c:v>
                </c:pt>
                <c:pt idx="190">
                  <c:v>5.2019326E-4</c:v>
                </c:pt>
                <c:pt idx="191">
                  <c:v>5.5366203999999996E-4</c:v>
                </c:pt>
                <c:pt idx="192">
                  <c:v>5.801257400000001E-4</c:v>
                </c:pt>
                <c:pt idx="193">
                  <c:v>5.8505525999999995E-4</c:v>
                </c:pt>
                <c:pt idx="194">
                  <c:v>5.7104506000000004E-4</c:v>
                </c:pt>
                <c:pt idx="195">
                  <c:v>5.6533721999999995E-4</c:v>
                </c:pt>
                <c:pt idx="196">
                  <c:v>5.8349857999999996E-4</c:v>
                </c:pt>
                <c:pt idx="197">
                  <c:v>6.2008074000000004E-4</c:v>
                </c:pt>
                <c:pt idx="198">
                  <c:v>6.6496523999999991E-4</c:v>
                </c:pt>
                <c:pt idx="199">
                  <c:v>6.922072800000001E-4</c:v>
                </c:pt>
                <c:pt idx="200">
                  <c:v>6.8286713999999996E-4</c:v>
                </c:pt>
                <c:pt idx="201">
                  <c:v>6.4083658000000006E-4</c:v>
                </c:pt>
                <c:pt idx="202">
                  <c:v>5.7545567999999999E-4</c:v>
                </c:pt>
                <c:pt idx="203">
                  <c:v>4.9243232000000003E-4</c:v>
                </c:pt>
                <c:pt idx="204">
                  <c:v>4.0629557999999994E-4</c:v>
                </c:pt>
                <c:pt idx="205">
                  <c:v>3.3442847999999998E-4</c:v>
                </c:pt>
                <c:pt idx="206">
                  <c:v>2.7683101999999998E-4</c:v>
                </c:pt>
                <c:pt idx="207">
                  <c:v>2.4232444000000004E-4</c:v>
                </c:pt>
                <c:pt idx="208">
                  <c:v>2.4725394E-4</c:v>
                </c:pt>
                <c:pt idx="209">
                  <c:v>2.8201997999999999E-4</c:v>
                </c:pt>
                <c:pt idx="210">
                  <c:v>3.2534779999999998E-4</c:v>
                </c:pt>
                <c:pt idx="211">
                  <c:v>3.8035077999999998E-4</c:v>
                </c:pt>
                <c:pt idx="212">
                  <c:v>4.4417499999999994E-4</c:v>
                </c:pt>
                <c:pt idx="213">
                  <c:v>5.0955589999999995E-4</c:v>
                </c:pt>
                <c:pt idx="214">
                  <c:v>5.858336E-4</c:v>
                </c:pt>
                <c:pt idx="215">
                  <c:v>6.6600304000000003E-4</c:v>
                </c:pt>
                <c:pt idx="216">
                  <c:v>7.2360047999999995E-4</c:v>
                </c:pt>
                <c:pt idx="217">
                  <c:v>7.5862596000000003E-4</c:v>
                </c:pt>
                <c:pt idx="218">
                  <c:v>7.9079752000000007E-4</c:v>
                </c:pt>
                <c:pt idx="219">
                  <c:v>8.4631949999999995E-4</c:v>
                </c:pt>
                <c:pt idx="220">
                  <c:v>9.4957981999999985E-4</c:v>
                </c:pt>
                <c:pt idx="221">
                  <c:v>1.0959085199999999E-3</c:v>
                </c:pt>
                <c:pt idx="222">
                  <c:v>1.23990222E-3</c:v>
                </c:pt>
                <c:pt idx="223">
                  <c:v>1.3237039999999998E-3</c:v>
                </c:pt>
                <c:pt idx="224">
                  <c:v>1.3125475999999998E-3</c:v>
                </c:pt>
                <c:pt idx="225">
                  <c:v>1.2253730600000001E-3</c:v>
                </c:pt>
                <c:pt idx="226">
                  <c:v>1.1148482000000002E-3</c:v>
                </c:pt>
                <c:pt idx="227">
                  <c:v>1.0339003999999998E-3</c:v>
                </c:pt>
                <c:pt idx="228">
                  <c:v>1.0289708E-3</c:v>
                </c:pt>
                <c:pt idx="229">
                  <c:v>1.1013568E-3</c:v>
                </c:pt>
                <c:pt idx="230">
                  <c:v>1.1957959399999999E-3</c:v>
                </c:pt>
                <c:pt idx="231">
                  <c:v>1.2658468E-3</c:v>
                </c:pt>
                <c:pt idx="232">
                  <c:v>1.292051E-3</c:v>
                </c:pt>
                <c:pt idx="233">
                  <c:v>1.262474E-3</c:v>
                </c:pt>
                <c:pt idx="234">
                  <c:v>1.1934608E-3</c:v>
                </c:pt>
                <c:pt idx="235">
                  <c:v>1.1169235600000001E-3</c:v>
                </c:pt>
                <c:pt idx="236">
                  <c:v>1.03623532E-3</c:v>
                </c:pt>
                <c:pt idx="237">
                  <c:v>9.5191472000000015E-4</c:v>
                </c:pt>
                <c:pt idx="238">
                  <c:v>8.8186370000000011E-4</c:v>
                </c:pt>
                <c:pt idx="239">
                  <c:v>8.3282808000000009E-4</c:v>
                </c:pt>
                <c:pt idx="240">
                  <c:v>8.1051556000000008E-4</c:v>
                </c:pt>
                <c:pt idx="241">
                  <c:v>8.312714000000001E-4</c:v>
                </c:pt>
                <c:pt idx="242">
                  <c:v>8.9820899999999996E-4</c:v>
                </c:pt>
                <c:pt idx="243">
                  <c:v>1.0061394200000001E-3</c:v>
                </c:pt>
                <c:pt idx="244">
                  <c:v>1.1555814399999999E-3</c:v>
                </c:pt>
                <c:pt idx="245">
                  <c:v>1.3439405999999998E-3</c:v>
                </c:pt>
                <c:pt idx="246">
                  <c:v>1.5623958000000001E-3</c:v>
                </c:pt>
                <c:pt idx="247">
                  <c:v>1.8049795999999999E-3</c:v>
                </c:pt>
                <c:pt idx="248">
                  <c:v>2.065206E-3</c:v>
                </c:pt>
                <c:pt idx="249">
                  <c:v>2.3529338E-3</c:v>
                </c:pt>
                <c:pt idx="250">
                  <c:v>2.6819139999999997E-3</c:v>
                </c:pt>
                <c:pt idx="251">
                  <c:v>3.0643403999999997E-3</c:v>
                </c:pt>
                <c:pt idx="252">
                  <c:v>3.5227852000000006E-3</c:v>
                </c:pt>
                <c:pt idx="253">
                  <c:v>4.0601020000000003E-3</c:v>
                </c:pt>
                <c:pt idx="254">
                  <c:v>4.659426999999999E-3</c:v>
                </c:pt>
                <c:pt idx="255">
                  <c:v>5.3254300000000008E-3</c:v>
                </c:pt>
                <c:pt idx="256">
                  <c:v>6.0614839999999998E-3</c:v>
                </c:pt>
                <c:pt idx="257">
                  <c:v>6.8491680000000001E-3</c:v>
                </c:pt>
                <c:pt idx="258">
                  <c:v>7.6710992000000007E-3</c:v>
                </c:pt>
                <c:pt idx="259">
                  <c:v>8.4909539999999985E-3</c:v>
                </c:pt>
                <c:pt idx="260">
                  <c:v>9.2565853999999996E-3</c:v>
                </c:pt>
                <c:pt idx="261">
                  <c:v>9.9646197999999995E-3</c:v>
                </c:pt>
                <c:pt idx="262">
                  <c:v>1.06438548E-2</c:v>
                </c:pt>
                <c:pt idx="263">
                  <c:v>1.1319976000000001E-2</c:v>
                </c:pt>
                <c:pt idx="264">
                  <c:v>1.2034237999999999E-2</c:v>
                </c:pt>
                <c:pt idx="265">
                  <c:v>1.280895E-2</c:v>
                </c:pt>
                <c:pt idx="266">
                  <c:v>1.3619463999999998E-2</c:v>
                </c:pt>
                <c:pt idx="267">
                  <c:v>1.4434649999999999E-2</c:v>
                </c:pt>
                <c:pt idx="268">
                  <c:v>1.5231156000000001E-2</c:v>
                </c:pt>
                <c:pt idx="269">
                  <c:v>1.5980442000000001E-2</c:v>
                </c:pt>
                <c:pt idx="270">
                  <c:v>1.6672390000000002E-2</c:v>
                </c:pt>
                <c:pt idx="271">
                  <c:v>1.7300253999999998E-2</c:v>
                </c:pt>
                <c:pt idx="272">
                  <c:v>1.7841981999999999E-2</c:v>
                </c:pt>
                <c:pt idx="273">
                  <c:v>1.8292642000000005E-2</c:v>
                </c:pt>
                <c:pt idx="274">
                  <c:v>1.8664430000000003E-2</c:v>
                </c:pt>
                <c:pt idx="275">
                  <c:v>1.8974988000000002E-2</c:v>
                </c:pt>
                <c:pt idx="276">
                  <c:v>1.9252598000000003E-2</c:v>
                </c:pt>
                <c:pt idx="277">
                  <c:v>1.9507894000000001E-2</c:v>
                </c:pt>
                <c:pt idx="278">
                  <c:v>1.973128E-2</c:v>
                </c:pt>
                <c:pt idx="279">
                  <c:v>1.9904591999999999E-2</c:v>
                </c:pt>
                <c:pt idx="280">
                  <c:v>2.0003181999999998E-2</c:v>
                </c:pt>
                <c:pt idx="281">
                  <c:v>2.0010965999999998E-2</c:v>
                </c:pt>
                <c:pt idx="282">
                  <c:v>1.9929757999999999E-2</c:v>
                </c:pt>
                <c:pt idx="283">
                  <c:v>1.9765267999999996E-2</c:v>
                </c:pt>
                <c:pt idx="284">
                  <c:v>1.9540326000000004E-2</c:v>
                </c:pt>
                <c:pt idx="285">
                  <c:v>1.9273096E-2</c:v>
                </c:pt>
                <c:pt idx="286">
                  <c:v>1.8957605999999998E-2</c:v>
                </c:pt>
                <c:pt idx="287">
                  <c:v>1.8607352000000001E-2</c:v>
                </c:pt>
                <c:pt idx="288">
                  <c:v>1.8229854E-2</c:v>
                </c:pt>
                <c:pt idx="289">
                  <c:v>1.7800208000000001E-2</c:v>
                </c:pt>
                <c:pt idx="290">
                  <c:v>1.7299214E-2</c:v>
                </c:pt>
                <c:pt idx="291">
                  <c:v>1.6711305999999999E-2</c:v>
                </c:pt>
                <c:pt idx="292">
                  <c:v>1.6014948000000001E-2</c:v>
                </c:pt>
                <c:pt idx="293">
                  <c:v>1.5240755999999999E-2</c:v>
                </c:pt>
                <c:pt idx="294">
                  <c:v>1.4451516000000001E-2</c:v>
                </c:pt>
                <c:pt idx="295">
                  <c:v>1.3698338000000001E-2</c:v>
                </c:pt>
                <c:pt idx="296">
                  <c:v>1.3023771999999999E-2</c:v>
                </c:pt>
                <c:pt idx="297">
                  <c:v>1.2432229999999999E-2</c:v>
                </c:pt>
                <c:pt idx="298">
                  <c:v>1.1888167999999999E-2</c:v>
                </c:pt>
                <c:pt idx="299">
                  <c:v>1.1373421999999999E-2</c:v>
                </c:pt>
                <c:pt idx="300">
                  <c:v>1.089967E-2</c:v>
                </c:pt>
                <c:pt idx="301">
                  <c:v>1.0480662400000002E-2</c:v>
                </c:pt>
                <c:pt idx="302">
                  <c:v>1.0137931399999999E-2</c:v>
                </c:pt>
                <c:pt idx="303">
                  <c:v>9.8569486000000001E-3</c:v>
                </c:pt>
                <c:pt idx="304">
                  <c:v>9.5795989999999994E-3</c:v>
                </c:pt>
                <c:pt idx="305">
                  <c:v>9.2654069999999998E-3</c:v>
                </c:pt>
                <c:pt idx="306">
                  <c:v>8.9081471999999991E-3</c:v>
                </c:pt>
                <c:pt idx="307">
                  <c:v>8.5166401999999999E-3</c:v>
                </c:pt>
                <c:pt idx="308">
                  <c:v>8.1308409999999998E-3</c:v>
                </c:pt>
                <c:pt idx="309">
                  <c:v>7.7894074000000009E-3</c:v>
                </c:pt>
                <c:pt idx="310">
                  <c:v>7.4785887999999998E-3</c:v>
                </c:pt>
                <c:pt idx="311">
                  <c:v>7.1739968000000005E-3</c:v>
                </c:pt>
                <c:pt idx="312">
                  <c:v>6.8740749999999986E-3</c:v>
                </c:pt>
                <c:pt idx="313">
                  <c:v>6.5860877999999994E-3</c:v>
                </c:pt>
                <c:pt idx="314">
                  <c:v>6.3160023999999995E-3</c:v>
                </c:pt>
                <c:pt idx="315">
                  <c:v>6.0690077999999998E-3</c:v>
                </c:pt>
                <c:pt idx="316">
                  <c:v>5.8396557999999986E-3</c:v>
                </c:pt>
                <c:pt idx="317">
                  <c:v>5.6113415999999999E-3</c:v>
                </c:pt>
                <c:pt idx="318">
                  <c:v>5.3762815999999995E-3</c:v>
                </c:pt>
                <c:pt idx="319">
                  <c:v>5.159383200000001E-3</c:v>
                </c:pt>
                <c:pt idx="320">
                  <c:v>4.9889257999999994E-3</c:v>
                </c:pt>
                <c:pt idx="321">
                  <c:v>4.8571262000000007E-3</c:v>
                </c:pt>
                <c:pt idx="322">
                  <c:v>4.7419312000000005E-3</c:v>
                </c:pt>
                <c:pt idx="323">
                  <c:v>4.6197312000000003E-3</c:v>
                </c:pt>
                <c:pt idx="324">
                  <c:v>4.4557600000000004E-3</c:v>
                </c:pt>
                <c:pt idx="325">
                  <c:v>4.2331536000000001E-3</c:v>
                </c:pt>
                <c:pt idx="326">
                  <c:v>3.9827862000000004E-3</c:v>
                </c:pt>
                <c:pt idx="327">
                  <c:v>3.7425374000000003E-3</c:v>
                </c:pt>
                <c:pt idx="328">
                  <c:v>3.5282333999999997E-3</c:v>
                </c:pt>
                <c:pt idx="329">
                  <c:v>3.3453226000000002E-3</c:v>
                </c:pt>
                <c:pt idx="330">
                  <c:v>3.1792759999999995E-3</c:v>
                </c:pt>
                <c:pt idx="331">
                  <c:v>2.9968840000000004E-3</c:v>
                </c:pt>
                <c:pt idx="332">
                  <c:v>2.7885472000000002E-3</c:v>
                </c:pt>
                <c:pt idx="333">
                  <c:v>2.577097E-3</c:v>
                </c:pt>
                <c:pt idx="334">
                  <c:v>2.3705763999999998E-3</c:v>
                </c:pt>
                <c:pt idx="335">
                  <c:v>2.1560128E-3</c:v>
                </c:pt>
                <c:pt idx="336">
                  <c:v>1.9313310000000003E-3</c:v>
                </c:pt>
                <c:pt idx="337">
                  <c:v>1.6986062000000004E-3</c:v>
                </c:pt>
                <c:pt idx="338">
                  <c:v>1.4630274600000001E-3</c:v>
                </c:pt>
                <c:pt idx="339">
                  <c:v>1.25962026E-3</c:v>
                </c:pt>
                <c:pt idx="340">
                  <c:v>1.1397552600000002E-3</c:v>
                </c:pt>
                <c:pt idx="341">
                  <c:v>1.1169236600000001E-3</c:v>
                </c:pt>
                <c:pt idx="342">
                  <c:v>1.1667376599999999E-3</c:v>
                </c:pt>
                <c:pt idx="343">
                  <c:v>1.2469071999999999E-3</c:v>
                </c:pt>
                <c:pt idx="344">
                  <c:v>1.3065802E-3</c:v>
                </c:pt>
                <c:pt idx="345">
                  <c:v>1.3094341999999998E-3</c:v>
                </c:pt>
                <c:pt idx="346">
                  <c:v>1.251318E-3</c:v>
                </c:pt>
                <c:pt idx="347">
                  <c:v>1.1441659199999999E-3</c:v>
                </c:pt>
                <c:pt idx="348">
                  <c:v>1.0006910799999998E-3</c:v>
                </c:pt>
                <c:pt idx="349">
                  <c:v>8.4735726000000002E-4</c:v>
                </c:pt>
                <c:pt idx="350">
                  <c:v>7.147793600000001E-4</c:v>
                </c:pt>
                <c:pt idx="351">
                  <c:v>6.2137800000000001E-4</c:v>
                </c:pt>
                <c:pt idx="352">
                  <c:v>5.7779074000000009E-4</c:v>
                </c:pt>
                <c:pt idx="353">
                  <c:v>5.8323913999999992E-4</c:v>
                </c:pt>
                <c:pt idx="354">
                  <c:v>6.1203785999999999E-4</c:v>
                </c:pt>
                <c:pt idx="355">
                  <c:v>6.4135548000000006E-4</c:v>
                </c:pt>
                <c:pt idx="356">
                  <c:v>6.6314912000000009E-4</c:v>
                </c:pt>
                <c:pt idx="357">
                  <c:v>6.6522469999999998E-4</c:v>
                </c:pt>
                <c:pt idx="358">
                  <c:v>6.4836058000000002E-4</c:v>
                </c:pt>
                <c:pt idx="359">
                  <c:v>6.2578860000000005E-4</c:v>
                </c:pt>
                <c:pt idx="360">
                  <c:v>5.982870999999999E-4</c:v>
                </c:pt>
                <c:pt idx="361">
                  <c:v>5.6507775999999998E-4</c:v>
                </c:pt>
                <c:pt idx="362">
                  <c:v>5.3913295999999996E-4</c:v>
                </c:pt>
                <c:pt idx="363">
                  <c:v>5.1889601999999984E-4</c:v>
                </c:pt>
                <c:pt idx="364">
                  <c:v>4.9035674000000003E-4</c:v>
                </c:pt>
                <c:pt idx="365">
                  <c:v>4.506612E-4</c:v>
                </c:pt>
                <c:pt idx="366">
                  <c:v>3.8813422000000004E-4</c:v>
                </c:pt>
                <c:pt idx="367">
                  <c:v>2.8850617999999999E-4</c:v>
                </c:pt>
                <c:pt idx="368">
                  <c:v>1.6682505999999998E-4</c:v>
                </c:pt>
                <c:pt idx="369">
                  <c:v>4.877621999999999E-5</c:v>
                </c:pt>
                <c:pt idx="370">
                  <c:v>-6.5899800000000002E-5</c:v>
                </c:pt>
                <c:pt idx="371">
                  <c:v>-1.6708452E-4</c:v>
                </c:pt>
                <c:pt idx="372">
                  <c:v>-2.3843272000000001E-4</c:v>
                </c:pt>
                <c:pt idx="373">
                  <c:v>-2.8253887999999999E-4</c:v>
                </c:pt>
                <c:pt idx="374">
                  <c:v>-2.9369514E-4</c:v>
                </c:pt>
                <c:pt idx="375">
                  <c:v>-2.4958897599999997E-4</c:v>
                </c:pt>
                <c:pt idx="376">
                  <c:v>-1.6371169599999999E-4</c:v>
                </c:pt>
                <c:pt idx="377">
                  <c:v>-6.3045876E-5</c:v>
                </c:pt>
                <c:pt idx="378">
                  <c:v>3.528492399999999E-5</c:v>
                </c:pt>
                <c:pt idx="379">
                  <c:v>1.0144416399999998E-4</c:v>
                </c:pt>
                <c:pt idx="380">
                  <c:v>1.2557281999999999E-4</c:v>
                </c:pt>
                <c:pt idx="381">
                  <c:v>1.3880468000000001E-4</c:v>
                </c:pt>
                <c:pt idx="382">
                  <c:v>1.6059831999999999E-4</c:v>
                </c:pt>
                <c:pt idx="383">
                  <c:v>1.8991593999999998E-4</c:v>
                </c:pt>
                <c:pt idx="384">
                  <c:v>2.3013037999999997E-4</c:v>
                </c:pt>
                <c:pt idx="385">
                  <c:v>2.6074526000000004E-4</c:v>
                </c:pt>
                <c:pt idx="386">
                  <c:v>2.4699451999999998E-4</c:v>
                </c:pt>
                <c:pt idx="387">
                  <c:v>1.8239196399999998E-4</c:v>
                </c:pt>
                <c:pt idx="388">
                  <c:v>8.8471783999999998E-5</c:v>
                </c:pt>
                <c:pt idx="389">
                  <c:v>-7.0050759999999994E-6</c:v>
                </c:pt>
                <c:pt idx="390">
                  <c:v>-6.6937571999999991E-5</c:v>
                </c:pt>
                <c:pt idx="391">
                  <c:v>-6.0710832000000002E-5</c:v>
                </c:pt>
                <c:pt idx="392">
                  <c:v>9.0806840000000022E-6</c:v>
                </c:pt>
                <c:pt idx="393">
                  <c:v>1.1104374400000001E-4</c:v>
                </c:pt>
                <c:pt idx="394">
                  <c:v>2.1508238400000002E-4</c:v>
                </c:pt>
                <c:pt idx="395">
                  <c:v>2.9239788000000002E-4</c:v>
                </c:pt>
                <c:pt idx="396">
                  <c:v>3.2249386000000001E-4</c:v>
                </c:pt>
                <c:pt idx="397">
                  <c:v>3.0692698E-4</c:v>
                </c:pt>
                <c:pt idx="398">
                  <c:v>2.4699450000000001E-4</c:v>
                </c:pt>
                <c:pt idx="399">
                  <c:v>1.4840425999999997E-4</c:v>
                </c:pt>
                <c:pt idx="400">
                  <c:v>4.5922300000000013E-5</c:v>
                </c:pt>
                <c:pt idx="401">
                  <c:v>-1.608578E-5</c:v>
                </c:pt>
                <c:pt idx="402">
                  <c:v>-1.8420819999999996E-5</c:v>
                </c:pt>
                <c:pt idx="403">
                  <c:v>3.2690440000000004E-5</c:v>
                </c:pt>
                <c:pt idx="404">
                  <c:v>1.0040636000000001E-4</c:v>
                </c:pt>
                <c:pt idx="405">
                  <c:v>1.2168110399999999E-4</c:v>
                </c:pt>
                <c:pt idx="406">
                  <c:v>5.6819104000000017E-5</c:v>
                </c:pt>
                <c:pt idx="407">
                  <c:v>-8.639619599999998E-5</c:v>
                </c:pt>
                <c:pt idx="408">
                  <c:v>-2.5425905600000005E-4</c:v>
                </c:pt>
                <c:pt idx="409">
                  <c:v>-3.7723739600000004E-4</c:v>
                </c:pt>
                <c:pt idx="410">
                  <c:v>-3.9799324000000004E-4</c:v>
                </c:pt>
                <c:pt idx="411">
                  <c:v>-3.1185650399999994E-4</c:v>
                </c:pt>
                <c:pt idx="412">
                  <c:v>-1.6085776399999999E-4</c:v>
                </c:pt>
                <c:pt idx="413">
                  <c:v>2.8539159999999961E-6</c:v>
                </c:pt>
                <c:pt idx="414">
                  <c:v>1.3802631599999998E-4</c:v>
                </c:pt>
                <c:pt idx="415">
                  <c:v>2.2468195600000001E-4</c:v>
                </c:pt>
                <c:pt idx="416">
                  <c:v>2.7423652E-4</c:v>
                </c:pt>
                <c:pt idx="417">
                  <c:v>3.1211594E-4</c:v>
                </c:pt>
                <c:pt idx="418">
                  <c:v>3.4169301999999998E-4</c:v>
                </c:pt>
                <c:pt idx="419">
                  <c:v>3.6270831999999997E-4</c:v>
                </c:pt>
                <c:pt idx="420">
                  <c:v>3.7256733999999997E-4</c:v>
                </c:pt>
                <c:pt idx="421">
                  <c:v>3.6556223999999996E-4</c:v>
                </c:pt>
                <c:pt idx="422">
                  <c:v>3.4584417999999992E-4</c:v>
                </c:pt>
                <c:pt idx="423">
                  <c:v>3.2586667999999995E-4</c:v>
                </c:pt>
                <c:pt idx="424">
                  <c:v>2.9473291999999998E-4</c:v>
                </c:pt>
                <c:pt idx="425">
                  <c:v>2.3246540000000003E-4</c:v>
                </c:pt>
                <c:pt idx="426">
                  <c:v>1.3257792E-4</c:v>
                </c:pt>
                <c:pt idx="427">
                  <c:v>-7.5240000000000181E-6</c:v>
                </c:pt>
                <c:pt idx="428">
                  <c:v>-1.7149513999999998E-4</c:v>
                </c:pt>
                <c:pt idx="429">
                  <c:v>-3.0874313999999998E-4</c:v>
                </c:pt>
                <c:pt idx="430">
                  <c:v>-3.7308623999999997E-4</c:v>
                </c:pt>
                <c:pt idx="431">
                  <c:v>-3.5648155999999995E-4</c:v>
                </c:pt>
                <c:pt idx="432">
                  <c:v>-2.6100469199999996E-4</c:v>
                </c:pt>
                <c:pt idx="433">
                  <c:v>-1.1415711199999998E-4</c:v>
                </c:pt>
                <c:pt idx="434">
                  <c:v>1.4788547999999997E-5</c:v>
                </c:pt>
                <c:pt idx="435">
                  <c:v>7.3683239999999996E-5</c:v>
                </c:pt>
                <c:pt idx="436">
                  <c:v>6.0710839999999991E-5</c:v>
                </c:pt>
                <c:pt idx="437">
                  <c:v>-1.4529088000000002E-5</c:v>
                </c:pt>
                <c:pt idx="438">
                  <c:v>-1.1415712799999999E-4</c:v>
                </c:pt>
                <c:pt idx="439">
                  <c:v>-1.78759688E-4</c:v>
                </c:pt>
                <c:pt idx="440">
                  <c:v>-1.8680257599999999E-4</c:v>
                </c:pt>
                <c:pt idx="441">
                  <c:v>-1.6033888E-4</c:v>
                </c:pt>
                <c:pt idx="442">
                  <c:v>-1.2816731999999999E-4</c:v>
                </c:pt>
                <c:pt idx="443">
                  <c:v>-1.2557283999999999E-4</c:v>
                </c:pt>
                <c:pt idx="444">
                  <c:v>-1.8031636E-4</c:v>
                </c:pt>
                <c:pt idx="445">
                  <c:v>-2.73977084E-4</c:v>
                </c:pt>
                <c:pt idx="446">
                  <c:v>-3.632272E-4</c:v>
                </c:pt>
                <c:pt idx="447">
                  <c:v>-4.0992783999999998E-4</c:v>
                </c:pt>
                <c:pt idx="448">
                  <c:v>-3.9436096000000003E-4</c:v>
                </c:pt>
                <c:pt idx="449">
                  <c:v>-3.1808325200000001E-4</c:v>
                </c:pt>
                <c:pt idx="450">
                  <c:v>-2.1508239999999999E-4</c:v>
                </c:pt>
                <c:pt idx="451">
                  <c:v>-1.2323780399999999E-4</c:v>
                </c:pt>
                <c:pt idx="452">
                  <c:v>-5.8375804000000002E-5</c:v>
                </c:pt>
                <c:pt idx="453">
                  <c:v>-1.3231848000000001E-5</c:v>
                </c:pt>
                <c:pt idx="454">
                  <c:v>1.9718044E-5</c:v>
                </c:pt>
                <c:pt idx="455">
                  <c:v>4.4625052000000003E-5</c:v>
                </c:pt>
                <c:pt idx="456">
                  <c:v>6.3564755999999991E-5</c:v>
                </c:pt>
                <c:pt idx="457">
                  <c:v>7.1607644000000009E-5</c:v>
                </c:pt>
                <c:pt idx="458">
                  <c:v>6.3564756000000005E-5</c:v>
                </c:pt>
                <c:pt idx="459">
                  <c:v>5.707856000000001E-5</c:v>
                </c:pt>
                <c:pt idx="460">
                  <c:v>6.9791519999999992E-5</c:v>
                </c:pt>
                <c:pt idx="461">
                  <c:v>1.0715204E-4</c:v>
                </c:pt>
                <c:pt idx="462">
                  <c:v>1.8213251200000001E-4</c:v>
                </c:pt>
                <c:pt idx="463">
                  <c:v>2.8643060399999998E-4</c:v>
                </c:pt>
                <c:pt idx="464">
                  <c:v>3.7983187999999997E-4</c:v>
                </c:pt>
                <c:pt idx="465">
                  <c:v>4.3872657999999997E-4</c:v>
                </c:pt>
                <c:pt idx="466">
                  <c:v>4.5195842000000003E-4</c:v>
                </c:pt>
                <c:pt idx="467">
                  <c:v>4.0707392000000005E-4</c:v>
                </c:pt>
                <c:pt idx="468">
                  <c:v>3.2768283999999999E-4</c:v>
                </c:pt>
                <c:pt idx="469">
                  <c:v>2.4855120000000003E-4</c:v>
                </c:pt>
                <c:pt idx="470">
                  <c:v>1.8083526E-4</c:v>
                </c:pt>
                <c:pt idx="471">
                  <c:v>1.2738897200000003E-4</c:v>
                </c:pt>
                <c:pt idx="472">
                  <c:v>9.2882383999999993E-5</c:v>
                </c:pt>
                <c:pt idx="473">
                  <c:v>7.0050955999999997E-5</c:v>
                </c:pt>
                <c:pt idx="474">
                  <c:v>5.7597455999999998E-5</c:v>
                </c:pt>
                <c:pt idx="475">
                  <c:v>5.6819116000000003E-5</c:v>
                </c:pt>
                <c:pt idx="476">
                  <c:v>7.6277723999999995E-5</c:v>
                </c:pt>
                <c:pt idx="477">
                  <c:v>1.0870873200000001E-4</c:v>
                </c:pt>
                <c:pt idx="478">
                  <c:v>1.3413464000000002E-4</c:v>
                </c:pt>
                <c:pt idx="479">
                  <c:v>1.5514992E-4</c:v>
                </c:pt>
                <c:pt idx="480">
                  <c:v>1.7512741999999997E-4</c:v>
                </c:pt>
                <c:pt idx="481">
                  <c:v>1.8472698000000001E-4</c:v>
                </c:pt>
                <c:pt idx="482">
                  <c:v>1.9173205999999999E-4</c:v>
                </c:pt>
                <c:pt idx="483">
                  <c:v>2.0210998E-4</c:v>
                </c:pt>
                <c:pt idx="484">
                  <c:v>1.9199151999999998E-4</c:v>
                </c:pt>
                <c:pt idx="485">
                  <c:v>1.4970148799999997E-4</c:v>
                </c:pt>
                <c:pt idx="486">
                  <c:v>7.2385988000000002E-5</c:v>
                </c:pt>
                <c:pt idx="487">
                  <c:v>-4.7478992000000002E-5</c:v>
                </c:pt>
                <c:pt idx="488">
                  <c:v>-1.9251043199999999E-4</c:v>
                </c:pt>
                <c:pt idx="489">
                  <c:v>-3.25607272E-4</c:v>
                </c:pt>
                <c:pt idx="490">
                  <c:v>-4.1693297999999995E-4</c:v>
                </c:pt>
                <c:pt idx="491">
                  <c:v>-4.4469391999999998E-4</c:v>
                </c:pt>
                <c:pt idx="492">
                  <c:v>-4.0188498000000002E-4</c:v>
                </c:pt>
                <c:pt idx="493">
                  <c:v>-3.0614866400000001E-4</c:v>
                </c:pt>
                <c:pt idx="494">
                  <c:v>-1.89137604E-4</c:v>
                </c:pt>
                <c:pt idx="495">
                  <c:v>-7.0310403999999981E-5</c:v>
                </c:pt>
                <c:pt idx="496">
                  <c:v>3.2171556000000002E-5</c:v>
                </c:pt>
                <c:pt idx="497">
                  <c:v>1.1260043599999999E-4</c:v>
                </c:pt>
                <c:pt idx="498">
                  <c:v>1.8187305999999999E-4</c:v>
                </c:pt>
                <c:pt idx="499">
                  <c:v>2.425839E-4</c:v>
                </c:pt>
                <c:pt idx="500">
                  <c:v>2.9343570000000001E-4</c:v>
                </c:pt>
                <c:pt idx="501">
                  <c:v>3.3832022000000002E-4</c:v>
                </c:pt>
                <c:pt idx="502">
                  <c:v>3.6893508000000004E-4</c:v>
                </c:pt>
                <c:pt idx="503">
                  <c:v>3.6348666000000001E-4</c:v>
                </c:pt>
                <c:pt idx="504">
                  <c:v>3.2664503999999998E-4</c:v>
                </c:pt>
                <c:pt idx="505">
                  <c:v>2.5944801200000002E-4</c:v>
                </c:pt>
                <c:pt idx="506">
                  <c:v>1.51258192E-4</c:v>
                </c:pt>
                <c:pt idx="507">
                  <c:v>1.0377919999999901E-6</c:v>
                </c:pt>
                <c:pt idx="508">
                  <c:v>-1.7097622799999999E-4</c:v>
                </c:pt>
                <c:pt idx="509">
                  <c:v>-3.3961742799999998E-4</c:v>
                </c:pt>
                <c:pt idx="510">
                  <c:v>-4.7037921999999992E-4</c:v>
                </c:pt>
                <c:pt idx="511">
                  <c:v>-5.1889599999999992E-4</c:v>
                </c:pt>
                <c:pt idx="512">
                  <c:v>-4.7219536000000004E-4</c:v>
                </c:pt>
                <c:pt idx="513">
                  <c:v>-3.6167051199999999E-4</c:v>
                </c:pt>
                <c:pt idx="514">
                  <c:v>-2.3272486E-4</c:v>
                </c:pt>
                <c:pt idx="515">
                  <c:v>-1.3283738000000002E-4</c:v>
                </c:pt>
                <c:pt idx="516">
                  <c:v>-1.0196306E-4</c:v>
                </c:pt>
                <c:pt idx="517">
                  <c:v>-1.4529087999999999E-4</c:v>
                </c:pt>
                <c:pt idx="518">
                  <c:v>-2.3557878799999998E-4</c:v>
                </c:pt>
                <c:pt idx="519">
                  <c:v>-3.3546628E-4</c:v>
                </c:pt>
                <c:pt idx="520">
                  <c:v>-3.9384207999999999E-4</c:v>
                </c:pt>
                <c:pt idx="521">
                  <c:v>-3.6945397999999999E-4</c:v>
                </c:pt>
                <c:pt idx="522">
                  <c:v>-2.6541531999999999E-4</c:v>
                </c:pt>
                <c:pt idx="523">
                  <c:v>-1.1052486000000001E-4</c:v>
                </c:pt>
                <c:pt idx="524">
                  <c:v>4.7997879999999988E-5</c:v>
                </c:pt>
                <c:pt idx="525">
                  <c:v>1.5644714E-4</c:v>
                </c:pt>
                <c:pt idx="526">
                  <c:v>1.9588323999999998E-4</c:v>
                </c:pt>
                <c:pt idx="527">
                  <c:v>1.8835923999999999E-4</c:v>
                </c:pt>
                <c:pt idx="528">
                  <c:v>1.5981996E-4</c:v>
                </c:pt>
                <c:pt idx="529">
                  <c:v>1.4477197999999999E-4</c:v>
                </c:pt>
                <c:pt idx="530">
                  <c:v>1.6941954000000001E-4</c:v>
                </c:pt>
                <c:pt idx="531">
                  <c:v>2.3376263999999998E-4</c:v>
                </c:pt>
                <c:pt idx="532">
                  <c:v>3.4065521999999992E-4</c:v>
                </c:pt>
                <c:pt idx="533">
                  <c:v>4.9943740000000006E-4</c:v>
                </c:pt>
                <c:pt idx="534">
                  <c:v>6.9065062000000003E-4</c:v>
                </c:pt>
                <c:pt idx="535">
                  <c:v>8.8264212000000006E-4</c:v>
                </c:pt>
                <c:pt idx="536">
                  <c:v>1.0434998600000001E-3</c:v>
                </c:pt>
                <c:pt idx="537">
                  <c:v>1.1465007000000002E-3</c:v>
                </c:pt>
                <c:pt idx="538">
                  <c:v>1.1898286000000002E-3</c:v>
                </c:pt>
                <c:pt idx="539">
                  <c:v>1.2121410000000003E-3</c:v>
                </c:pt>
                <c:pt idx="540">
                  <c:v>1.249242E-3</c:v>
                </c:pt>
                <c:pt idx="541">
                  <c:v>1.301391E-3</c:v>
                </c:pt>
                <c:pt idx="542">
                  <c:v>1.3475727999999998E-3</c:v>
                </c:pt>
                <c:pt idx="543">
                  <c:v>1.3550967999999999E-3</c:v>
                </c:pt>
                <c:pt idx="544">
                  <c:v>1.2951643999999998E-3</c:v>
                </c:pt>
                <c:pt idx="545">
                  <c:v>1.1797101399999997E-3</c:v>
                </c:pt>
                <c:pt idx="546">
                  <c:v>1.05128346E-3</c:v>
                </c:pt>
                <c:pt idx="547">
                  <c:v>9.2674838000000002E-4</c:v>
                </c:pt>
                <c:pt idx="548">
                  <c:v>8.2348798000000012E-4</c:v>
                </c:pt>
                <c:pt idx="549">
                  <c:v>7.5680984E-4</c:v>
                </c:pt>
                <c:pt idx="550">
                  <c:v>7.0595802000000005E-4</c:v>
                </c:pt>
                <c:pt idx="551">
                  <c:v>6.4836055999999988E-4</c:v>
                </c:pt>
                <c:pt idx="552">
                  <c:v>5.9231980000000006E-4</c:v>
                </c:pt>
                <c:pt idx="553">
                  <c:v>5.3212786000000011E-4</c:v>
                </c:pt>
                <c:pt idx="554">
                  <c:v>4.6311468000000003E-4</c:v>
                </c:pt>
                <c:pt idx="555">
                  <c:v>4.0785226000000004E-4</c:v>
                </c:pt>
                <c:pt idx="556">
                  <c:v>3.7671849999999996E-4</c:v>
                </c:pt>
                <c:pt idx="557">
                  <c:v>3.6089215999999998E-4</c:v>
                </c:pt>
                <c:pt idx="558">
                  <c:v>3.5985438E-4</c:v>
                </c:pt>
                <c:pt idx="559">
                  <c:v>3.5336817999999999E-4</c:v>
                </c:pt>
                <c:pt idx="560">
                  <c:v>3.1963994000000002E-4</c:v>
                </c:pt>
                <c:pt idx="561">
                  <c:v>2.7579322000000002E-4</c:v>
                </c:pt>
                <c:pt idx="562">
                  <c:v>2.5659407999999997E-4</c:v>
                </c:pt>
                <c:pt idx="563">
                  <c:v>2.8980341999999999E-4</c:v>
                </c:pt>
                <c:pt idx="564">
                  <c:v>3.9332317999999999E-4</c:v>
                </c:pt>
                <c:pt idx="565">
                  <c:v>5.4458136000000001E-4</c:v>
                </c:pt>
                <c:pt idx="566">
                  <c:v>6.9635843999999998E-4</c:v>
                </c:pt>
                <c:pt idx="567">
                  <c:v>8.1829900000000009E-4</c:v>
                </c:pt>
                <c:pt idx="568">
                  <c:v>8.8938775999999995E-4</c:v>
                </c:pt>
                <c:pt idx="569">
                  <c:v>9.1870538000000013E-4</c:v>
                </c:pt>
                <c:pt idx="570">
                  <c:v>9.2960219999999993E-4</c:v>
                </c:pt>
                <c:pt idx="571">
                  <c:v>9.2674827999999988E-4</c:v>
                </c:pt>
                <c:pt idx="572">
                  <c:v>9.0988415999999992E-4</c:v>
                </c:pt>
                <c:pt idx="573">
                  <c:v>8.8030707999999999E-4</c:v>
                </c:pt>
                <c:pt idx="574">
                  <c:v>8.3775762000000008E-4</c:v>
                </c:pt>
                <c:pt idx="575">
                  <c:v>7.9676484000000005E-4</c:v>
                </c:pt>
                <c:pt idx="576">
                  <c:v>7.8612748E-4</c:v>
                </c:pt>
                <c:pt idx="577">
                  <c:v>8.2167175999999995E-4</c:v>
                </c:pt>
                <c:pt idx="578">
                  <c:v>9.0521406000000008E-4</c:v>
                </c:pt>
                <c:pt idx="579">
                  <c:v>1.01625786E-3</c:v>
                </c:pt>
                <c:pt idx="580">
                  <c:v>1.1381983799999998E-3</c:v>
                </c:pt>
                <c:pt idx="581">
                  <c:v>1.2482043999999999E-3</c:v>
                </c:pt>
                <c:pt idx="582">
                  <c:v>1.3073586E-3</c:v>
                </c:pt>
                <c:pt idx="583">
                  <c:v>1.2998346000000001E-3</c:v>
                </c:pt>
                <c:pt idx="584">
                  <c:v>1.2284863399999999E-3</c:v>
                </c:pt>
                <c:pt idx="585">
                  <c:v>1.10784306E-3</c:v>
                </c:pt>
                <c:pt idx="586">
                  <c:v>9.7682174000000019E-4</c:v>
                </c:pt>
                <c:pt idx="587">
                  <c:v>8.7745320000000011E-4</c:v>
                </c:pt>
                <c:pt idx="588">
                  <c:v>8.1466673999999999E-4</c:v>
                </c:pt>
                <c:pt idx="589">
                  <c:v>7.8197630000000008E-4</c:v>
                </c:pt>
                <c:pt idx="590">
                  <c:v>7.614799E-4</c:v>
                </c:pt>
                <c:pt idx="591">
                  <c:v>7.3475676000000004E-4</c:v>
                </c:pt>
                <c:pt idx="592">
                  <c:v>7.0414188000000009E-4</c:v>
                </c:pt>
                <c:pt idx="593">
                  <c:v>6.8182936000000009E-4</c:v>
                </c:pt>
                <c:pt idx="594">
                  <c:v>6.789754199999999E-4</c:v>
                </c:pt>
                <c:pt idx="595">
                  <c:v>6.9947181999999999E-4</c:v>
                </c:pt>
                <c:pt idx="596">
                  <c:v>7.3683233999999992E-4</c:v>
                </c:pt>
                <c:pt idx="597">
                  <c:v>7.8534912000000003E-4</c:v>
                </c:pt>
              </c:numCache>
            </c:numRef>
          </c:val>
          <c:smooth val="0"/>
        </c:ser>
        <c:ser>
          <c:idx val="49"/>
          <c:order val="48"/>
          <c:marker>
            <c:symbol val="none"/>
          </c:marker>
          <c:val>
            <c:numRef>
              <c:f>Sheet1!$FB$2:$FB$599</c:f>
              <c:numCache>
                <c:formatCode>0.00E+00</c:formatCode>
                <c:ptCount val="598"/>
                <c:pt idx="0">
                  <c:v>7.3423789999999998E-4</c:v>
                </c:pt>
                <c:pt idx="1">
                  <c:v>8.5228669999999997E-4</c:v>
                </c:pt>
                <c:pt idx="2">
                  <c:v>7.6018267999999997E-4</c:v>
                </c:pt>
                <c:pt idx="3">
                  <c:v>6.9583955999999989E-4</c:v>
                </c:pt>
                <c:pt idx="4">
                  <c:v>5.8401745999999994E-4</c:v>
                </c:pt>
                <c:pt idx="5">
                  <c:v>4.7427094000000004E-4</c:v>
                </c:pt>
                <c:pt idx="6">
                  <c:v>4.0292273999999997E-4</c:v>
                </c:pt>
                <c:pt idx="7">
                  <c:v>3.9436096000000003E-4</c:v>
                </c:pt>
                <c:pt idx="8">
                  <c:v>4.5092063999999999E-4</c:v>
                </c:pt>
                <c:pt idx="9">
                  <c:v>5.3653849999999999E-4</c:v>
                </c:pt>
                <c:pt idx="10">
                  <c:v>6.1281622000000007E-4</c:v>
                </c:pt>
                <c:pt idx="11">
                  <c:v>6.7015421999999994E-4</c:v>
                </c:pt>
                <c:pt idx="12">
                  <c:v>7.1192533999999991E-4</c:v>
                </c:pt>
                <c:pt idx="13">
                  <c:v>7.5706927999999994E-4</c:v>
                </c:pt>
                <c:pt idx="14">
                  <c:v>8.2556358000000015E-4</c:v>
                </c:pt>
                <c:pt idx="15">
                  <c:v>9.0910587999999996E-4</c:v>
                </c:pt>
                <c:pt idx="16">
                  <c:v>9.7474623999999998E-4</c:v>
                </c:pt>
                <c:pt idx="17">
                  <c:v>9.9628042000000005E-4</c:v>
                </c:pt>
                <c:pt idx="18">
                  <c:v>9.773407200000001E-4</c:v>
                </c:pt>
                <c:pt idx="19">
                  <c:v>9.4023961999999996E-4</c:v>
                </c:pt>
                <c:pt idx="20">
                  <c:v>9.2181882000000001E-4</c:v>
                </c:pt>
                <c:pt idx="21">
                  <c:v>9.5191482000000008E-4</c:v>
                </c:pt>
                <c:pt idx="22">
                  <c:v>1.0307870800000001E-3</c:v>
                </c:pt>
                <c:pt idx="23">
                  <c:v>1.1293773000000001E-3</c:v>
                </c:pt>
                <c:pt idx="24">
                  <c:v>1.2209624000000001E-3</c:v>
                </c:pt>
                <c:pt idx="25">
                  <c:v>1.2879000000000002E-3</c:v>
                </c:pt>
                <c:pt idx="26">
                  <c:v>1.3203309999999999E-3</c:v>
                </c:pt>
                <c:pt idx="27">
                  <c:v>1.3192931999999999E-3</c:v>
                </c:pt>
                <c:pt idx="28">
                  <c:v>1.2876406E-3</c:v>
                </c:pt>
                <c:pt idx="29">
                  <c:v>1.2212219999999997E-3</c:v>
                </c:pt>
                <c:pt idx="30">
                  <c:v>1.1189994200000001E-3</c:v>
                </c:pt>
                <c:pt idx="31">
                  <c:v>9.9602102000000007E-4</c:v>
                </c:pt>
                <c:pt idx="32">
                  <c:v>8.7563710000000011E-4</c:v>
                </c:pt>
                <c:pt idx="33">
                  <c:v>7.7341456000000009E-4</c:v>
                </c:pt>
                <c:pt idx="34">
                  <c:v>6.9765570000000006E-4</c:v>
                </c:pt>
                <c:pt idx="35">
                  <c:v>6.4524720000000012E-4</c:v>
                </c:pt>
                <c:pt idx="36">
                  <c:v>5.9647098000000008E-4</c:v>
                </c:pt>
                <c:pt idx="37">
                  <c:v>5.4198690000000003E-4</c:v>
                </c:pt>
                <c:pt idx="38">
                  <c:v>4.8698391999999998E-4</c:v>
                </c:pt>
                <c:pt idx="39">
                  <c:v>4.4676948E-4</c:v>
                </c:pt>
                <c:pt idx="40">
                  <c:v>4.3665101999999995E-4</c:v>
                </c:pt>
                <c:pt idx="41">
                  <c:v>4.6778477999999998E-4</c:v>
                </c:pt>
                <c:pt idx="42">
                  <c:v>5.3109008000000002E-4</c:v>
                </c:pt>
                <c:pt idx="43">
                  <c:v>6.0996225999999996E-4</c:v>
                </c:pt>
                <c:pt idx="44">
                  <c:v>6.8623998000000004E-4</c:v>
                </c:pt>
                <c:pt idx="45">
                  <c:v>7.4176183999999997E-4</c:v>
                </c:pt>
                <c:pt idx="46">
                  <c:v>7.6978221999999998E-4</c:v>
                </c:pt>
                <c:pt idx="47">
                  <c:v>7.7030111999999999E-4</c:v>
                </c:pt>
                <c:pt idx="48">
                  <c:v>7.5032364000000005E-4</c:v>
                </c:pt>
                <c:pt idx="49">
                  <c:v>7.1062808000000005E-4</c:v>
                </c:pt>
                <c:pt idx="50">
                  <c:v>6.6081406E-4</c:v>
                </c:pt>
                <c:pt idx="51">
                  <c:v>6.0762722E-4</c:v>
                </c:pt>
                <c:pt idx="52">
                  <c:v>5.5444038000000001E-4</c:v>
                </c:pt>
                <c:pt idx="53">
                  <c:v>5.0125353999999991E-4</c:v>
                </c:pt>
                <c:pt idx="54">
                  <c:v>4.5922298E-4</c:v>
                </c:pt>
                <c:pt idx="55">
                  <c:v>4.3146206E-4</c:v>
                </c:pt>
                <c:pt idx="56">
                  <c:v>4.1381960000000005E-4</c:v>
                </c:pt>
                <c:pt idx="57">
                  <c:v>4.1952746E-4</c:v>
                </c:pt>
                <c:pt idx="58">
                  <c:v>4.5585017999999998E-4</c:v>
                </c:pt>
                <c:pt idx="59">
                  <c:v>5.1240984000000002E-4</c:v>
                </c:pt>
                <c:pt idx="60">
                  <c:v>5.7882851999999996E-4</c:v>
                </c:pt>
                <c:pt idx="61">
                  <c:v>6.3824211999999997E-4</c:v>
                </c:pt>
                <c:pt idx="62">
                  <c:v>6.6522472000000001E-4</c:v>
                </c:pt>
                <c:pt idx="63">
                  <c:v>6.5770072000000005E-4</c:v>
                </c:pt>
                <c:pt idx="64">
                  <c:v>6.2630749999999995E-4</c:v>
                </c:pt>
                <c:pt idx="65">
                  <c:v>5.8194189999999997E-4</c:v>
                </c:pt>
                <c:pt idx="66">
                  <c:v>5.5288372000000005E-4</c:v>
                </c:pt>
                <c:pt idx="67">
                  <c:v>5.5547820000000005E-4</c:v>
                </c:pt>
                <c:pt idx="68">
                  <c:v>5.8375803999999993E-4</c:v>
                </c:pt>
                <c:pt idx="69">
                  <c:v>6.3045868000000008E-4</c:v>
                </c:pt>
                <c:pt idx="70">
                  <c:v>6.8156992000000004E-4</c:v>
                </c:pt>
                <c:pt idx="71">
                  <c:v>7.2230326000000003E-4</c:v>
                </c:pt>
                <c:pt idx="72">
                  <c:v>7.4098350000000002E-4</c:v>
                </c:pt>
                <c:pt idx="73">
                  <c:v>7.3008668000000001E-4</c:v>
                </c:pt>
                <c:pt idx="74">
                  <c:v>6.9428286000000009E-4</c:v>
                </c:pt>
                <c:pt idx="75">
                  <c:v>6.4446885999999996E-4</c:v>
                </c:pt>
                <c:pt idx="76">
                  <c:v>5.8297968000000006E-4</c:v>
                </c:pt>
                <c:pt idx="77">
                  <c:v>5.2174996000000002E-4</c:v>
                </c:pt>
                <c:pt idx="78">
                  <c:v>4.6856312000000003E-4</c:v>
                </c:pt>
                <c:pt idx="79">
                  <c:v>4.2367862000000005E-4</c:v>
                </c:pt>
                <c:pt idx="80">
                  <c:v>4.0084718000000001E-4</c:v>
                </c:pt>
                <c:pt idx="81">
                  <c:v>4.1381958000000002E-4</c:v>
                </c:pt>
                <c:pt idx="82">
                  <c:v>4.5092063999999999E-4</c:v>
                </c:pt>
                <c:pt idx="83">
                  <c:v>4.9580513999999997E-4</c:v>
                </c:pt>
                <c:pt idx="84">
                  <c:v>5.3160896E-4</c:v>
                </c:pt>
                <c:pt idx="85">
                  <c:v>5.4977032000000001E-4</c:v>
                </c:pt>
                <c:pt idx="86">
                  <c:v>5.5677541999999997E-4</c:v>
                </c:pt>
                <c:pt idx="87">
                  <c:v>5.7441787999999998E-4</c:v>
                </c:pt>
                <c:pt idx="88">
                  <c:v>6.1800514000000001E-4</c:v>
                </c:pt>
                <c:pt idx="89">
                  <c:v>6.7871597999999997E-4</c:v>
                </c:pt>
                <c:pt idx="90">
                  <c:v>7.3553509999999998E-4</c:v>
                </c:pt>
                <c:pt idx="91">
                  <c:v>7.7237669999999999E-4</c:v>
                </c:pt>
                <c:pt idx="92">
                  <c:v>7.7445230000000001E-4</c:v>
                </c:pt>
                <c:pt idx="93">
                  <c:v>7.3761068000000008E-4</c:v>
                </c:pt>
                <c:pt idx="94">
                  <c:v>6.8753721999999999E-4</c:v>
                </c:pt>
                <c:pt idx="95">
                  <c:v>6.4291216000000005E-4</c:v>
                </c:pt>
                <c:pt idx="96">
                  <c:v>6.0581109999999997E-4</c:v>
                </c:pt>
                <c:pt idx="97">
                  <c:v>5.8246077999999995E-4</c:v>
                </c:pt>
                <c:pt idx="98">
                  <c:v>5.6455888000000001E-4</c:v>
                </c:pt>
                <c:pt idx="99">
                  <c:v>5.2512277999999996E-4</c:v>
                </c:pt>
                <c:pt idx="100">
                  <c:v>4.6103912000000001E-4</c:v>
                </c:pt>
                <c:pt idx="101">
                  <c:v>3.857992E-4</c:v>
                </c:pt>
                <c:pt idx="102">
                  <c:v>3.0926202000000001E-4</c:v>
                </c:pt>
                <c:pt idx="103">
                  <c:v>2.5815076000000001E-4</c:v>
                </c:pt>
                <c:pt idx="104">
                  <c:v>2.5036732000000001E-4</c:v>
                </c:pt>
                <c:pt idx="105">
                  <c:v>2.7164205999999998E-4</c:v>
                </c:pt>
                <c:pt idx="106">
                  <c:v>3.1445098000000001E-4</c:v>
                </c:pt>
                <c:pt idx="107">
                  <c:v>3.7619962000000004E-4</c:v>
                </c:pt>
                <c:pt idx="108">
                  <c:v>4.3716989999999998E-4</c:v>
                </c:pt>
                <c:pt idx="109">
                  <c:v>4.9710238000000003E-4</c:v>
                </c:pt>
                <c:pt idx="110">
                  <c:v>5.6455885999999998E-4</c:v>
                </c:pt>
                <c:pt idx="111">
                  <c:v>6.2008073999999993E-4</c:v>
                </c:pt>
                <c:pt idx="112">
                  <c:v>6.5069560000000006E-4</c:v>
                </c:pt>
                <c:pt idx="113">
                  <c:v>6.6678137999999997E-4</c:v>
                </c:pt>
                <c:pt idx="114">
                  <c:v>6.6911642000000004E-4</c:v>
                </c:pt>
                <c:pt idx="115">
                  <c:v>6.6366801999999999E-4</c:v>
                </c:pt>
                <c:pt idx="116">
                  <c:v>6.7352703999999999E-4</c:v>
                </c:pt>
                <c:pt idx="117">
                  <c:v>7.0310412000000014E-4</c:v>
                </c:pt>
                <c:pt idx="118">
                  <c:v>7.4721028000000007E-4</c:v>
                </c:pt>
                <c:pt idx="119">
                  <c:v>8.0247269999999984E-4</c:v>
                </c:pt>
                <c:pt idx="120">
                  <c:v>8.4735719999999982E-4</c:v>
                </c:pt>
                <c:pt idx="121">
                  <c:v>8.5799455999999998E-4</c:v>
                </c:pt>
                <c:pt idx="122">
                  <c:v>8.3438478E-4</c:v>
                </c:pt>
                <c:pt idx="123">
                  <c:v>7.7315504000000004E-4</c:v>
                </c:pt>
                <c:pt idx="124">
                  <c:v>6.7300812000000007E-4</c:v>
                </c:pt>
                <c:pt idx="125">
                  <c:v>5.5106756000000007E-4</c:v>
                </c:pt>
                <c:pt idx="126">
                  <c:v>4.1174398800000007E-4</c:v>
                </c:pt>
                <c:pt idx="127">
                  <c:v>2.64118076E-4</c:v>
                </c:pt>
                <c:pt idx="128">
                  <c:v>1.4139917600000001E-4</c:v>
                </c:pt>
                <c:pt idx="129">
                  <c:v>6.9791516000000008E-5</c:v>
                </c:pt>
                <c:pt idx="130">
                  <c:v>6.0970275999999996E-5</c:v>
                </c:pt>
                <c:pt idx="131">
                  <c:v>1.2297834800000001E-4</c:v>
                </c:pt>
                <c:pt idx="132">
                  <c:v>2.3142762000000002E-4</c:v>
                </c:pt>
                <c:pt idx="133">
                  <c:v>3.3676352E-4</c:v>
                </c:pt>
                <c:pt idx="134">
                  <c:v>4.0603614000000001E-4</c:v>
                </c:pt>
                <c:pt idx="135">
                  <c:v>4.2679198000000003E-4</c:v>
                </c:pt>
                <c:pt idx="136">
                  <c:v>4.0136608000000001E-4</c:v>
                </c:pt>
                <c:pt idx="137">
                  <c:v>3.5388708E-4</c:v>
                </c:pt>
                <c:pt idx="138">
                  <c:v>3.1574822000000002E-4</c:v>
                </c:pt>
                <c:pt idx="139">
                  <c:v>3.0562973999999999E-4</c:v>
                </c:pt>
                <c:pt idx="140">
                  <c:v>3.2768282000000001E-4</c:v>
                </c:pt>
                <c:pt idx="141">
                  <c:v>3.8891254E-4</c:v>
                </c:pt>
                <c:pt idx="142">
                  <c:v>4.7634651999999998E-4</c:v>
                </c:pt>
                <c:pt idx="143">
                  <c:v>5.6507774000000006E-4</c:v>
                </c:pt>
                <c:pt idx="144">
                  <c:v>6.4135546000000003E-4</c:v>
                </c:pt>
                <c:pt idx="145">
                  <c:v>6.9480175999999999E-4</c:v>
                </c:pt>
                <c:pt idx="146">
                  <c:v>7.1296312000000001E-4</c:v>
                </c:pt>
                <c:pt idx="147">
                  <c:v>7.031041E-4</c:v>
                </c:pt>
                <c:pt idx="148">
                  <c:v>6.8105101999999993E-4</c:v>
                </c:pt>
                <c:pt idx="149">
                  <c:v>6.4187437999999996E-4</c:v>
                </c:pt>
                <c:pt idx="150">
                  <c:v>5.9206035999999991E-4</c:v>
                </c:pt>
                <c:pt idx="151">
                  <c:v>5.4665696000000003E-4</c:v>
                </c:pt>
                <c:pt idx="152">
                  <c:v>5.1915547999999991E-4</c:v>
                </c:pt>
                <c:pt idx="153">
                  <c:v>5.2330664000000001E-4</c:v>
                </c:pt>
                <c:pt idx="154">
                  <c:v>5.7986629999999995E-4</c:v>
                </c:pt>
                <c:pt idx="155">
                  <c:v>6.7871597999999997E-4</c:v>
                </c:pt>
                <c:pt idx="156">
                  <c:v>7.863868999999999E-4</c:v>
                </c:pt>
                <c:pt idx="157">
                  <c:v>8.823826600000001E-4</c:v>
                </c:pt>
                <c:pt idx="158">
                  <c:v>9.5450911999999993E-4</c:v>
                </c:pt>
                <c:pt idx="159">
                  <c:v>9.8564287999999985E-4</c:v>
                </c:pt>
                <c:pt idx="160">
                  <c:v>9.6514650000000001E-4</c:v>
                </c:pt>
                <c:pt idx="161">
                  <c:v>8.8653376E-4</c:v>
                </c:pt>
                <c:pt idx="162">
                  <c:v>7.5006410000000008E-4</c:v>
                </c:pt>
                <c:pt idx="163">
                  <c:v>5.8194188000000005E-4</c:v>
                </c:pt>
                <c:pt idx="164">
                  <c:v>4.2575417999999996E-4</c:v>
                </c:pt>
                <c:pt idx="165">
                  <c:v>3.2742337999999997E-4</c:v>
                </c:pt>
                <c:pt idx="166">
                  <c:v>3.1548877999999997E-4</c:v>
                </c:pt>
                <c:pt idx="167">
                  <c:v>3.8372362E-4</c:v>
                </c:pt>
                <c:pt idx="168">
                  <c:v>4.9710240000000005E-4</c:v>
                </c:pt>
                <c:pt idx="169">
                  <c:v>6.1229731999999995E-4</c:v>
                </c:pt>
                <c:pt idx="170">
                  <c:v>6.9402343999999997E-4</c:v>
                </c:pt>
                <c:pt idx="171">
                  <c:v>7.3657289999999999E-4</c:v>
                </c:pt>
                <c:pt idx="172">
                  <c:v>7.4617246000000003E-4</c:v>
                </c:pt>
                <c:pt idx="173">
                  <c:v>7.3242171999999997E-4</c:v>
                </c:pt>
                <c:pt idx="174">
                  <c:v>7.0388244000000005E-4</c:v>
                </c:pt>
                <c:pt idx="175">
                  <c:v>6.6314909999999996E-4</c:v>
                </c:pt>
                <c:pt idx="176">
                  <c:v>6.0996225999999996E-4</c:v>
                </c:pt>
                <c:pt idx="177">
                  <c:v>5.5366205999999999E-4</c:v>
                </c:pt>
                <c:pt idx="178">
                  <c:v>5.1240982E-4</c:v>
                </c:pt>
                <c:pt idx="179">
                  <c:v>5.0825863999999998E-4</c:v>
                </c:pt>
                <c:pt idx="180">
                  <c:v>5.5885099999999997E-4</c:v>
                </c:pt>
                <c:pt idx="181">
                  <c:v>6.6185186000000001E-4</c:v>
                </c:pt>
                <c:pt idx="182">
                  <c:v>7.8327347999999995E-4</c:v>
                </c:pt>
                <c:pt idx="183">
                  <c:v>8.7797200000000008E-4</c:v>
                </c:pt>
                <c:pt idx="184">
                  <c:v>9.1377582E-4</c:v>
                </c:pt>
                <c:pt idx="185">
                  <c:v>8.909444000000001E-4</c:v>
                </c:pt>
                <c:pt idx="186">
                  <c:v>8.3879536000000011E-4</c:v>
                </c:pt>
                <c:pt idx="187">
                  <c:v>7.9624592000000012E-4</c:v>
                </c:pt>
                <c:pt idx="188">
                  <c:v>7.7938180000000005E-4</c:v>
                </c:pt>
                <c:pt idx="189">
                  <c:v>7.8975972000000006E-4</c:v>
                </c:pt>
                <c:pt idx="190">
                  <c:v>8.2167182000000003E-4</c:v>
                </c:pt>
                <c:pt idx="191">
                  <c:v>8.5591895999999996E-4</c:v>
                </c:pt>
                <c:pt idx="192">
                  <c:v>8.7926927999999998E-4</c:v>
                </c:pt>
                <c:pt idx="193">
                  <c:v>8.8783105999999993E-4</c:v>
                </c:pt>
                <c:pt idx="194">
                  <c:v>8.7459921999999998E-4</c:v>
                </c:pt>
                <c:pt idx="195">
                  <c:v>8.3542258000000001E-4</c:v>
                </c:pt>
                <c:pt idx="196">
                  <c:v>7.7393340000000001E-4</c:v>
                </c:pt>
                <c:pt idx="197">
                  <c:v>6.9973128000000006E-4</c:v>
                </c:pt>
                <c:pt idx="198">
                  <c:v>6.3746376E-4</c:v>
                </c:pt>
                <c:pt idx="199">
                  <c:v>6.1100005999999998E-4</c:v>
                </c:pt>
                <c:pt idx="200">
                  <c:v>6.1333510000000004E-4</c:v>
                </c:pt>
                <c:pt idx="201">
                  <c:v>6.2708584E-4</c:v>
                </c:pt>
                <c:pt idx="202">
                  <c:v>6.3746376E-4</c:v>
                </c:pt>
                <c:pt idx="203">
                  <c:v>6.3071812000000001E-4</c:v>
                </c:pt>
                <c:pt idx="204">
                  <c:v>6.1489179999999995E-4</c:v>
                </c:pt>
                <c:pt idx="205">
                  <c:v>6.1904296000000005E-4</c:v>
                </c:pt>
                <c:pt idx="206">
                  <c:v>6.5406843999999992E-4</c:v>
                </c:pt>
                <c:pt idx="207">
                  <c:v>7.1036866000000003E-4</c:v>
                </c:pt>
                <c:pt idx="208">
                  <c:v>7.7860348000000003E-4</c:v>
                </c:pt>
                <c:pt idx="209">
                  <c:v>8.3671982000000007E-4</c:v>
                </c:pt>
                <c:pt idx="210">
                  <c:v>8.7459921999999998E-4</c:v>
                </c:pt>
                <c:pt idx="211">
                  <c:v>9.0184125999999995E-4</c:v>
                </c:pt>
                <c:pt idx="212">
                  <c:v>9.176675799999999E-4</c:v>
                </c:pt>
                <c:pt idx="213">
                  <c:v>9.1403529999999999E-4</c:v>
                </c:pt>
                <c:pt idx="214">
                  <c:v>8.9769007999999993E-4</c:v>
                </c:pt>
                <c:pt idx="215">
                  <c:v>8.6266459999999995E-4</c:v>
                </c:pt>
                <c:pt idx="216">
                  <c:v>8.0999666000000007E-4</c:v>
                </c:pt>
                <c:pt idx="217">
                  <c:v>7.6640939999999993E-4</c:v>
                </c:pt>
                <c:pt idx="218">
                  <c:v>7.4746969999999998E-4</c:v>
                </c:pt>
                <c:pt idx="219">
                  <c:v>7.6381491999999993E-4</c:v>
                </c:pt>
                <c:pt idx="220">
                  <c:v>8.3464417999999999E-4</c:v>
                </c:pt>
                <c:pt idx="221">
                  <c:v>9.6255210000000012E-4</c:v>
                </c:pt>
                <c:pt idx="222">
                  <c:v>1.12159374E-3</c:v>
                </c:pt>
                <c:pt idx="223">
                  <c:v>1.2783002999999999E-3</c:v>
                </c:pt>
                <c:pt idx="224">
                  <c:v>1.3880468E-3</c:v>
                </c:pt>
                <c:pt idx="225">
                  <c:v>1.404911E-3</c:v>
                </c:pt>
                <c:pt idx="226">
                  <c:v>1.3154013799999999E-3</c:v>
                </c:pt>
                <c:pt idx="227">
                  <c:v>1.1597325599999998E-3</c:v>
                </c:pt>
                <c:pt idx="228">
                  <c:v>9.9161029999999986E-4</c:v>
                </c:pt>
                <c:pt idx="229">
                  <c:v>8.5384342000000002E-4</c:v>
                </c:pt>
                <c:pt idx="230">
                  <c:v>7.7367395999999996E-4</c:v>
                </c:pt>
                <c:pt idx="231">
                  <c:v>7.4124295999999988E-4</c:v>
                </c:pt>
                <c:pt idx="232">
                  <c:v>7.2256269999999997E-4</c:v>
                </c:pt>
                <c:pt idx="233">
                  <c:v>7.1192531999999999E-4</c:v>
                </c:pt>
                <c:pt idx="234">
                  <c:v>7.1529814000000004E-4</c:v>
                </c:pt>
                <c:pt idx="235">
                  <c:v>7.2956777999999989E-4</c:v>
                </c:pt>
                <c:pt idx="236">
                  <c:v>7.5732871999999987E-4</c:v>
                </c:pt>
                <c:pt idx="237">
                  <c:v>7.7886290000000005E-4</c:v>
                </c:pt>
                <c:pt idx="238">
                  <c:v>7.6122043999999993E-4</c:v>
                </c:pt>
                <c:pt idx="239">
                  <c:v>7.0050962E-4</c:v>
                </c:pt>
                <c:pt idx="240">
                  <c:v>6.2526969999999993E-4</c:v>
                </c:pt>
                <c:pt idx="241">
                  <c:v>5.7519624000000006E-4</c:v>
                </c:pt>
                <c:pt idx="242">
                  <c:v>5.9647097999999997E-4</c:v>
                </c:pt>
                <c:pt idx="243">
                  <c:v>6.9635848000000004E-4</c:v>
                </c:pt>
                <c:pt idx="244">
                  <c:v>8.4372495999999997E-4</c:v>
                </c:pt>
                <c:pt idx="245">
                  <c:v>1.0004314999999999E-3</c:v>
                </c:pt>
                <c:pt idx="246">
                  <c:v>1.12029644E-3</c:v>
                </c:pt>
                <c:pt idx="247">
                  <c:v>1.1737428E-3</c:v>
                </c:pt>
                <c:pt idx="248">
                  <c:v>1.1628459999999999E-3</c:v>
                </c:pt>
                <c:pt idx="249">
                  <c:v>1.0964273E-3</c:v>
                </c:pt>
                <c:pt idx="250">
                  <c:v>9.970587600000001E-4</c:v>
                </c:pt>
                <c:pt idx="251">
                  <c:v>9.1481377999999992E-4</c:v>
                </c:pt>
                <c:pt idx="252">
                  <c:v>8.8705277999999996E-4</c:v>
                </c:pt>
                <c:pt idx="253">
                  <c:v>9.3012118000000005E-4</c:v>
                </c:pt>
                <c:pt idx="254">
                  <c:v>1.0383110800000002E-3</c:v>
                </c:pt>
                <c:pt idx="255">
                  <c:v>1.17037022E-3</c:v>
                </c:pt>
                <c:pt idx="256">
                  <c:v>1.3003536E-3</c:v>
                </c:pt>
                <c:pt idx="257">
                  <c:v>1.4376016000000001E-3</c:v>
                </c:pt>
                <c:pt idx="258">
                  <c:v>1.6106533999999998E-3</c:v>
                </c:pt>
                <c:pt idx="259">
                  <c:v>1.8592045999999997E-3</c:v>
                </c:pt>
                <c:pt idx="260">
                  <c:v>2.1928545999999999E-3</c:v>
                </c:pt>
                <c:pt idx="261">
                  <c:v>2.5555629999999998E-3</c:v>
                </c:pt>
                <c:pt idx="262">
                  <c:v>2.8845429999999998E-3</c:v>
                </c:pt>
                <c:pt idx="263">
                  <c:v>3.1439910000000001E-3</c:v>
                </c:pt>
                <c:pt idx="264">
                  <c:v>3.3193777999999999E-3</c:v>
                </c:pt>
                <c:pt idx="265">
                  <c:v>3.4465073999999998E-3</c:v>
                </c:pt>
                <c:pt idx="266">
                  <c:v>3.5746745999999997E-3</c:v>
                </c:pt>
                <c:pt idx="267">
                  <c:v>3.7184088000000006E-3</c:v>
                </c:pt>
                <c:pt idx="268">
                  <c:v>3.8764125999999994E-3</c:v>
                </c:pt>
                <c:pt idx="269">
                  <c:v>4.0476481999999992E-3</c:v>
                </c:pt>
                <c:pt idx="270">
                  <c:v>4.2199215999999999E-3</c:v>
                </c:pt>
                <c:pt idx="271">
                  <c:v>4.3815577999999997E-3</c:v>
                </c:pt>
                <c:pt idx="272">
                  <c:v>4.5214003999999993E-3</c:v>
                </c:pt>
                <c:pt idx="273">
                  <c:v>4.6205096000000003E-3</c:v>
                </c:pt>
                <c:pt idx="274">
                  <c:v>4.6791447999999999E-3</c:v>
                </c:pt>
                <c:pt idx="275">
                  <c:v>4.7209160000000003E-3</c:v>
                </c:pt>
                <c:pt idx="276">
                  <c:v>4.7808484E-3</c:v>
                </c:pt>
                <c:pt idx="277">
                  <c:v>4.8976000000000002E-3</c:v>
                </c:pt>
                <c:pt idx="278">
                  <c:v>5.0875157999999993E-3</c:v>
                </c:pt>
                <c:pt idx="279">
                  <c:v>5.3153111999999997E-3</c:v>
                </c:pt>
                <c:pt idx="280">
                  <c:v>5.5228695999999999E-3</c:v>
                </c:pt>
                <c:pt idx="281">
                  <c:v>5.6647878000000004E-3</c:v>
                </c:pt>
                <c:pt idx="282">
                  <c:v>5.7133046E-3</c:v>
                </c:pt>
                <c:pt idx="283">
                  <c:v>5.6767226000000006E-3</c:v>
                </c:pt>
                <c:pt idx="284">
                  <c:v>5.6020016000000008E-3</c:v>
                </c:pt>
                <c:pt idx="285">
                  <c:v>5.5249456000000001E-3</c:v>
                </c:pt>
                <c:pt idx="286">
                  <c:v>5.4626780000000003E-3</c:v>
                </c:pt>
                <c:pt idx="287">
                  <c:v>5.4102693999999998E-3</c:v>
                </c:pt>
                <c:pt idx="288">
                  <c:v>5.331137599999999E-3</c:v>
                </c:pt>
                <c:pt idx="289">
                  <c:v>5.1912952000000004E-3</c:v>
                </c:pt>
                <c:pt idx="290">
                  <c:v>4.9832177999999993E-3</c:v>
                </c:pt>
                <c:pt idx="291">
                  <c:v>4.7141702000000002E-3</c:v>
                </c:pt>
                <c:pt idx="292">
                  <c:v>4.4370798000000003E-3</c:v>
                </c:pt>
                <c:pt idx="293">
                  <c:v>4.218884E-3</c:v>
                </c:pt>
                <c:pt idx="294">
                  <c:v>4.0829331999999996E-3</c:v>
                </c:pt>
                <c:pt idx="295">
                  <c:v>4.0268924000000008E-3</c:v>
                </c:pt>
                <c:pt idx="296">
                  <c:v>4.0242980000000008E-3</c:v>
                </c:pt>
                <c:pt idx="297">
                  <c:v>4.0157361999999999E-3</c:v>
                </c:pt>
                <c:pt idx="298">
                  <c:v>3.9716302000000004E-3</c:v>
                </c:pt>
                <c:pt idx="299">
                  <c:v>3.9026169999999997E-3</c:v>
                </c:pt>
                <c:pt idx="300">
                  <c:v>3.8099941999999998E-3</c:v>
                </c:pt>
                <c:pt idx="301">
                  <c:v>3.7046582000000001E-3</c:v>
                </c:pt>
                <c:pt idx="302">
                  <c:v>3.5977655999999995E-3</c:v>
                </c:pt>
                <c:pt idx="303">
                  <c:v>3.4784193999999997E-3</c:v>
                </c:pt>
                <c:pt idx="304">
                  <c:v>3.3359823999999996E-3</c:v>
                </c:pt>
                <c:pt idx="305">
                  <c:v>3.1888751999999999E-3</c:v>
                </c:pt>
                <c:pt idx="306">
                  <c:v>3.0539624E-3</c:v>
                </c:pt>
                <c:pt idx="307">
                  <c:v>2.9398052000000003E-3</c:v>
                </c:pt>
                <c:pt idx="308">
                  <c:v>2.8505552000000003E-3</c:v>
                </c:pt>
                <c:pt idx="309">
                  <c:v>2.7763532000000006E-3</c:v>
                </c:pt>
                <c:pt idx="310">
                  <c:v>2.6884004000000002E-3</c:v>
                </c:pt>
                <c:pt idx="311">
                  <c:v>2.5667191999999999E-3</c:v>
                </c:pt>
                <c:pt idx="312">
                  <c:v>2.4206499999999999E-3</c:v>
                </c:pt>
                <c:pt idx="313">
                  <c:v>2.2696512000000002E-3</c:v>
                </c:pt>
                <c:pt idx="314">
                  <c:v>2.1399271999999999E-3</c:v>
                </c:pt>
                <c:pt idx="315">
                  <c:v>2.0584606E-3</c:v>
                </c:pt>
                <c:pt idx="316">
                  <c:v>2.0208405999999996E-3</c:v>
                </c:pt>
                <c:pt idx="317">
                  <c:v>1.9943769999999999E-3</c:v>
                </c:pt>
                <c:pt idx="318">
                  <c:v>1.9598704E-3</c:v>
                </c:pt>
                <c:pt idx="319">
                  <c:v>1.9001971999999998E-3</c:v>
                </c:pt>
                <c:pt idx="320">
                  <c:v>1.8070553999999998E-3</c:v>
                </c:pt>
                <c:pt idx="321">
                  <c:v>1.7079462E-3</c:v>
                </c:pt>
                <c:pt idx="322">
                  <c:v>1.6290740000000001E-3</c:v>
                </c:pt>
                <c:pt idx="323">
                  <c:v>1.5779628000000001E-3</c:v>
                </c:pt>
                <c:pt idx="324">
                  <c:v>1.5538341999999997E-3</c:v>
                </c:pt>
                <c:pt idx="325">
                  <c:v>1.5400834E-3</c:v>
                </c:pt>
                <c:pt idx="326">
                  <c:v>1.5167331999999998E-3</c:v>
                </c:pt>
                <c:pt idx="327">
                  <c:v>1.4843022000000001E-3</c:v>
                </c:pt>
                <c:pt idx="328">
                  <c:v>1.4396769999999999E-3</c:v>
                </c:pt>
                <c:pt idx="329">
                  <c:v>1.3815606E-3</c:v>
                </c:pt>
                <c:pt idx="330">
                  <c:v>1.3239632000000001E-3</c:v>
                </c:pt>
                <c:pt idx="331">
                  <c:v>1.2520960000000001E-3</c:v>
                </c:pt>
                <c:pt idx="332">
                  <c:v>1.1397549600000001E-3</c:v>
                </c:pt>
                <c:pt idx="333">
                  <c:v>9.8590238000000009E-4</c:v>
                </c:pt>
                <c:pt idx="334">
                  <c:v>8.0221325999999991E-4</c:v>
                </c:pt>
                <c:pt idx="335">
                  <c:v>6.1359446000000008E-4</c:v>
                </c:pt>
                <c:pt idx="336">
                  <c:v>4.7816267999999991E-4</c:v>
                </c:pt>
                <c:pt idx="337">
                  <c:v>4.3691043999999997E-4</c:v>
                </c:pt>
                <c:pt idx="338">
                  <c:v>4.8309219999999998E-4</c:v>
                </c:pt>
                <c:pt idx="339">
                  <c:v>5.9387650000000008E-4</c:v>
                </c:pt>
                <c:pt idx="340">
                  <c:v>7.3190283999999999E-4</c:v>
                </c:pt>
                <c:pt idx="341">
                  <c:v>8.5643782000000002E-4</c:v>
                </c:pt>
                <c:pt idx="342">
                  <c:v>9.5891969999999994E-4</c:v>
                </c:pt>
                <c:pt idx="343">
                  <c:v>1.04609432E-3</c:v>
                </c:pt>
                <c:pt idx="344">
                  <c:v>1.1239287399999998E-3</c:v>
                </c:pt>
                <c:pt idx="345">
                  <c:v>1.1965741999999998E-3</c:v>
                </c:pt>
                <c:pt idx="346">
                  <c:v>1.262474E-3</c:v>
                </c:pt>
                <c:pt idx="347">
                  <c:v>1.2964617999999999E-3</c:v>
                </c:pt>
                <c:pt idx="348">
                  <c:v>1.2754464000000001E-3</c:v>
                </c:pt>
                <c:pt idx="349">
                  <c:v>1.1952769399999998E-3</c:v>
                </c:pt>
                <c:pt idx="350">
                  <c:v>1.0673690600000001E-3</c:v>
                </c:pt>
                <c:pt idx="351">
                  <c:v>9.1092195999999993E-4</c:v>
                </c:pt>
                <c:pt idx="352">
                  <c:v>7.6277711999999992E-4</c:v>
                </c:pt>
                <c:pt idx="353">
                  <c:v>6.5588455999999996E-4</c:v>
                </c:pt>
                <c:pt idx="354">
                  <c:v>5.9413594000000001E-4</c:v>
                </c:pt>
                <c:pt idx="355">
                  <c:v>5.7675292000000005E-4</c:v>
                </c:pt>
                <c:pt idx="356">
                  <c:v>5.8168244000000001E-4</c:v>
                </c:pt>
                <c:pt idx="357">
                  <c:v>5.6274274000000005E-4</c:v>
                </c:pt>
                <c:pt idx="358">
                  <c:v>4.9865908000000004E-4</c:v>
                </c:pt>
                <c:pt idx="359">
                  <c:v>3.9929048800000001E-4</c:v>
                </c:pt>
                <c:pt idx="360">
                  <c:v>2.8279833199999999E-4</c:v>
                </c:pt>
                <c:pt idx="361">
                  <c:v>1.8991595200000002E-4</c:v>
                </c:pt>
                <c:pt idx="362">
                  <c:v>1.4762593199999999E-4</c:v>
                </c:pt>
                <c:pt idx="363">
                  <c:v>1.27388992E-4</c:v>
                </c:pt>
                <c:pt idx="364">
                  <c:v>1.0559536000000001E-4</c:v>
                </c:pt>
                <c:pt idx="365">
                  <c:v>6.8494296000000008E-5</c:v>
                </c:pt>
                <c:pt idx="366">
                  <c:v>6.4862160000000011E-6</c:v>
                </c:pt>
                <c:pt idx="367">
                  <c:v>-3.9436087999999994E-5</c:v>
                </c:pt>
                <c:pt idx="368">
                  <c:v>-9.0806879999999981E-6</c:v>
                </c:pt>
                <c:pt idx="369">
                  <c:v>1.01444156E-4</c:v>
                </c:pt>
                <c:pt idx="370">
                  <c:v>2.7112315599999999E-4</c:v>
                </c:pt>
                <c:pt idx="371">
                  <c:v>4.6674695600000001E-4</c:v>
                </c:pt>
                <c:pt idx="372">
                  <c:v>6.2319409999999991E-4</c:v>
                </c:pt>
                <c:pt idx="373">
                  <c:v>7.0777416E-4</c:v>
                </c:pt>
                <c:pt idx="374">
                  <c:v>7.365729000000001E-4</c:v>
                </c:pt>
                <c:pt idx="375">
                  <c:v>7.2982724000000007E-4</c:v>
                </c:pt>
                <c:pt idx="376">
                  <c:v>7.1581704000000005E-4</c:v>
                </c:pt>
                <c:pt idx="377">
                  <c:v>7.3501619999999997E-4</c:v>
                </c:pt>
                <c:pt idx="378">
                  <c:v>7.9442969999999995E-4</c:v>
                </c:pt>
                <c:pt idx="379">
                  <c:v>8.6629681999999988E-4</c:v>
                </c:pt>
                <c:pt idx="380">
                  <c:v>9.2441317999999995E-4</c:v>
                </c:pt>
                <c:pt idx="381">
                  <c:v>9.6125479999999998E-4</c:v>
                </c:pt>
                <c:pt idx="382">
                  <c:v>9.783783600000001E-4</c:v>
                </c:pt>
                <c:pt idx="383">
                  <c:v>9.8901575999999999E-4</c:v>
                </c:pt>
                <c:pt idx="384">
                  <c:v>1.0038043599999999E-3</c:v>
                </c:pt>
                <c:pt idx="385">
                  <c:v>1.00977166E-3</c:v>
                </c:pt>
                <c:pt idx="386">
                  <c:v>9.8642134000000007E-4</c:v>
                </c:pt>
                <c:pt idx="387">
                  <c:v>9.3167782000000009E-4</c:v>
                </c:pt>
                <c:pt idx="388">
                  <c:v>8.5565962000000006E-4</c:v>
                </c:pt>
                <c:pt idx="389">
                  <c:v>7.7445230000000001E-4</c:v>
                </c:pt>
                <c:pt idx="390">
                  <c:v>7.1607649999999991E-4</c:v>
                </c:pt>
                <c:pt idx="391">
                  <c:v>6.8935335999999994E-4</c:v>
                </c:pt>
                <c:pt idx="392">
                  <c:v>6.7845654000000004E-4</c:v>
                </c:pt>
                <c:pt idx="393">
                  <c:v>6.7586205999999992E-4</c:v>
                </c:pt>
                <c:pt idx="394">
                  <c:v>6.9039115999999995E-4</c:v>
                </c:pt>
                <c:pt idx="395">
                  <c:v>7.1970877999999992E-4</c:v>
                </c:pt>
                <c:pt idx="396">
                  <c:v>7.6251770000000001E-4</c:v>
                </c:pt>
                <c:pt idx="397">
                  <c:v>8.1752067999999996E-4</c:v>
                </c:pt>
                <c:pt idx="398">
                  <c:v>8.7433977999999983E-4</c:v>
                </c:pt>
                <c:pt idx="399">
                  <c:v>9.2441319999999987E-4</c:v>
                </c:pt>
                <c:pt idx="400">
                  <c:v>9.6722210000000004E-4</c:v>
                </c:pt>
                <c:pt idx="401">
                  <c:v>9.9135086000000003E-4</c:v>
                </c:pt>
                <c:pt idx="402">
                  <c:v>9.8252961999999991E-4</c:v>
                </c:pt>
                <c:pt idx="403">
                  <c:v>9.2778610000000003E-4</c:v>
                </c:pt>
                <c:pt idx="404">
                  <c:v>8.3179038E-4</c:v>
                </c:pt>
                <c:pt idx="405">
                  <c:v>7.2904900000000006E-4</c:v>
                </c:pt>
                <c:pt idx="406">
                  <c:v>6.5718180000000001E-4</c:v>
                </c:pt>
                <c:pt idx="407">
                  <c:v>6.3902043999999999E-4</c:v>
                </c:pt>
                <c:pt idx="408">
                  <c:v>6.8260770000000003E-4</c:v>
                </c:pt>
                <c:pt idx="409">
                  <c:v>7.6978221999999998E-4</c:v>
                </c:pt>
                <c:pt idx="410">
                  <c:v>8.6811299999999989E-4</c:v>
                </c:pt>
                <c:pt idx="411">
                  <c:v>9.6177380000000002E-4</c:v>
                </c:pt>
                <c:pt idx="412">
                  <c:v>1.0411649599999999E-3</c:v>
                </c:pt>
                <c:pt idx="413">
                  <c:v>1.0870872000000001E-3</c:v>
                </c:pt>
                <c:pt idx="414">
                  <c:v>1.0829360399999999E-3</c:v>
                </c:pt>
                <c:pt idx="415">
                  <c:v>1.0224846600000001E-3</c:v>
                </c:pt>
                <c:pt idx="416">
                  <c:v>9.0028458000000007E-4</c:v>
                </c:pt>
                <c:pt idx="417">
                  <c:v>7.3086496000000008E-4</c:v>
                </c:pt>
                <c:pt idx="418">
                  <c:v>5.4925142000000001E-4</c:v>
                </c:pt>
                <c:pt idx="419">
                  <c:v>3.9124758000000007E-4</c:v>
                </c:pt>
                <c:pt idx="420">
                  <c:v>2.7475543999999998E-4</c:v>
                </c:pt>
                <c:pt idx="421">
                  <c:v>2.2727645999999998E-4</c:v>
                </c:pt>
                <c:pt idx="422">
                  <c:v>2.5348071999999999E-4</c:v>
                </c:pt>
                <c:pt idx="423">
                  <c:v>3.3287179999999994E-4</c:v>
                </c:pt>
                <c:pt idx="424">
                  <c:v>4.3146204000000003E-4</c:v>
                </c:pt>
                <c:pt idx="425">
                  <c:v>5.1863655999999998E-4</c:v>
                </c:pt>
                <c:pt idx="426">
                  <c:v>5.6403995999999997E-4</c:v>
                </c:pt>
                <c:pt idx="427">
                  <c:v>5.6170492000000001E-4</c:v>
                </c:pt>
                <c:pt idx="428">
                  <c:v>5.4302468000000002E-4</c:v>
                </c:pt>
                <c:pt idx="429">
                  <c:v>5.5703487999999993E-4</c:v>
                </c:pt>
                <c:pt idx="430">
                  <c:v>6.4135548000000006E-4</c:v>
                </c:pt>
                <c:pt idx="431">
                  <c:v>7.8405193999999995E-4</c:v>
                </c:pt>
                <c:pt idx="432">
                  <c:v>9.3531013999999994E-4</c:v>
                </c:pt>
                <c:pt idx="433">
                  <c:v>1.0339004400000001E-3</c:v>
                </c:pt>
                <c:pt idx="434">
                  <c:v>1.0390893999999999E-3</c:v>
                </c:pt>
                <c:pt idx="435">
                  <c:v>9.4906094000000009E-4</c:v>
                </c:pt>
                <c:pt idx="436">
                  <c:v>8.1466682E-4</c:v>
                </c:pt>
                <c:pt idx="437">
                  <c:v>6.9583962000000009E-4</c:v>
                </c:pt>
                <c:pt idx="438">
                  <c:v>6.2812361999999998E-4</c:v>
                </c:pt>
                <c:pt idx="439">
                  <c:v>6.2423189999999992E-4</c:v>
                </c:pt>
                <c:pt idx="440">
                  <c:v>6.6496524000000002E-4</c:v>
                </c:pt>
                <c:pt idx="441">
                  <c:v>7.0206629999999999E-4</c:v>
                </c:pt>
                <c:pt idx="442">
                  <c:v>7.0855250000000005E-4</c:v>
                </c:pt>
                <c:pt idx="443">
                  <c:v>6.7248923999999998E-4</c:v>
                </c:pt>
                <c:pt idx="444">
                  <c:v>5.8790917999999989E-4</c:v>
                </c:pt>
                <c:pt idx="445">
                  <c:v>4.789410199999999E-4</c:v>
                </c:pt>
                <c:pt idx="446">
                  <c:v>3.8476139999999999E-4</c:v>
                </c:pt>
                <c:pt idx="447">
                  <c:v>3.3235289999999993E-4</c:v>
                </c:pt>
                <c:pt idx="448">
                  <c:v>3.3546625999999997E-4</c:v>
                </c:pt>
                <c:pt idx="449">
                  <c:v>3.6763782000000001E-4</c:v>
                </c:pt>
                <c:pt idx="450">
                  <c:v>3.8086966000000001E-4</c:v>
                </c:pt>
                <c:pt idx="451">
                  <c:v>3.5181147999999998E-4</c:v>
                </c:pt>
                <c:pt idx="452">
                  <c:v>2.7683101200000001E-4</c:v>
                </c:pt>
                <c:pt idx="453">
                  <c:v>1.9328875999999998E-4</c:v>
                </c:pt>
                <c:pt idx="454">
                  <c:v>1.6993844000000002E-4</c:v>
                </c:pt>
                <c:pt idx="455">
                  <c:v>2.3480046000000002E-4</c:v>
                </c:pt>
                <c:pt idx="456">
                  <c:v>3.6452445999999997E-4</c:v>
                </c:pt>
                <c:pt idx="457">
                  <c:v>5.1863656799999995E-4</c:v>
                </c:pt>
                <c:pt idx="458">
                  <c:v>6.4706333999999996E-4</c:v>
                </c:pt>
                <c:pt idx="459">
                  <c:v>7.1944933999999999E-4</c:v>
                </c:pt>
                <c:pt idx="460">
                  <c:v>7.3735123999999993E-4</c:v>
                </c:pt>
                <c:pt idx="461">
                  <c:v>7.2074656000000001E-4</c:v>
                </c:pt>
                <c:pt idx="462">
                  <c:v>7.0388244000000005E-4</c:v>
                </c:pt>
                <c:pt idx="463">
                  <c:v>7.0621745999999998E-4</c:v>
                </c:pt>
                <c:pt idx="464">
                  <c:v>7.3787009999999999E-4</c:v>
                </c:pt>
                <c:pt idx="465">
                  <c:v>8.0013762000000004E-4</c:v>
                </c:pt>
                <c:pt idx="466">
                  <c:v>8.6629695999999987E-4</c:v>
                </c:pt>
                <c:pt idx="467">
                  <c:v>9.0443581999999996E-4</c:v>
                </c:pt>
                <c:pt idx="468">
                  <c:v>9.0728975999999992E-4</c:v>
                </c:pt>
                <c:pt idx="469">
                  <c:v>8.7900993999999997E-4</c:v>
                </c:pt>
                <c:pt idx="470">
                  <c:v>8.3983329999999989E-4</c:v>
                </c:pt>
                <c:pt idx="471">
                  <c:v>8.1752068000000007E-4</c:v>
                </c:pt>
                <c:pt idx="472">
                  <c:v>8.1674234000000002E-4</c:v>
                </c:pt>
                <c:pt idx="473">
                  <c:v>8.3230922000000003E-4</c:v>
                </c:pt>
                <c:pt idx="474">
                  <c:v>8.4294658000000008E-4</c:v>
                </c:pt>
                <c:pt idx="475">
                  <c:v>8.2789860000000008E-4</c:v>
                </c:pt>
                <c:pt idx="476">
                  <c:v>7.959865E-4</c:v>
                </c:pt>
                <c:pt idx="477">
                  <c:v>7.6744721999999987E-4</c:v>
                </c:pt>
                <c:pt idx="478">
                  <c:v>7.5291812000000005E-4</c:v>
                </c:pt>
                <c:pt idx="479">
                  <c:v>7.6070155999999995E-4</c:v>
                </c:pt>
                <c:pt idx="480">
                  <c:v>7.7808456000000011E-4</c:v>
                </c:pt>
                <c:pt idx="481">
                  <c:v>7.869057800000001E-4</c:v>
                </c:pt>
                <c:pt idx="482">
                  <c:v>7.8041958000000004E-4</c:v>
                </c:pt>
                <c:pt idx="483">
                  <c:v>7.5032362000000002E-4</c:v>
                </c:pt>
                <c:pt idx="484">
                  <c:v>6.9843402000000008E-4</c:v>
                </c:pt>
                <c:pt idx="485">
                  <c:v>6.4654442000000004E-4</c:v>
                </c:pt>
                <c:pt idx="486">
                  <c:v>6.0451386000000002E-4</c:v>
                </c:pt>
                <c:pt idx="487">
                  <c:v>5.7856906000000011E-4</c:v>
                </c:pt>
                <c:pt idx="488">
                  <c:v>5.7389899999999989E-4</c:v>
                </c:pt>
                <c:pt idx="489">
                  <c:v>5.7312066000000006E-4</c:v>
                </c:pt>
                <c:pt idx="490">
                  <c:v>5.5002980000000011E-4</c:v>
                </c:pt>
                <c:pt idx="491">
                  <c:v>4.9321068E-4</c:v>
                </c:pt>
                <c:pt idx="492">
                  <c:v>4.0136608000000001E-4</c:v>
                </c:pt>
                <c:pt idx="493">
                  <c:v>2.8591170800000001E-4</c:v>
                </c:pt>
                <c:pt idx="494">
                  <c:v>1.8420808800000002E-4</c:v>
                </c:pt>
                <c:pt idx="495">
                  <c:v>1.4191804800000002E-4</c:v>
                </c:pt>
                <c:pt idx="496">
                  <c:v>1.7434904799999999E-4</c:v>
                </c:pt>
                <c:pt idx="497">
                  <c:v>2.5581572799999997E-4</c:v>
                </c:pt>
                <c:pt idx="498">
                  <c:v>3.5129259999999994E-4</c:v>
                </c:pt>
                <c:pt idx="499">
                  <c:v>4.2082466E-4</c:v>
                </c:pt>
                <c:pt idx="500">
                  <c:v>4.3327818000000003E-4</c:v>
                </c:pt>
                <c:pt idx="501">
                  <c:v>4.0603613999999996E-4</c:v>
                </c:pt>
                <c:pt idx="502">
                  <c:v>3.9150706000000001E-4</c:v>
                </c:pt>
                <c:pt idx="503">
                  <c:v>4.1407904000000003E-4</c:v>
                </c:pt>
                <c:pt idx="504">
                  <c:v>4.7478987999999999E-4</c:v>
                </c:pt>
                <c:pt idx="505">
                  <c:v>5.5988882000000012E-4</c:v>
                </c:pt>
                <c:pt idx="506">
                  <c:v>6.2993977999999996E-4</c:v>
                </c:pt>
                <c:pt idx="507">
                  <c:v>6.5380898000000007E-4</c:v>
                </c:pt>
                <c:pt idx="508">
                  <c:v>6.4109601999999999E-4</c:v>
                </c:pt>
                <c:pt idx="509">
                  <c:v>6.1359453999999998E-4</c:v>
                </c:pt>
                <c:pt idx="510">
                  <c:v>5.7441790000000001E-4</c:v>
                </c:pt>
                <c:pt idx="511">
                  <c:v>5.2771726000000008E-4</c:v>
                </c:pt>
                <c:pt idx="512">
                  <c:v>4.6570919999999998E-4</c:v>
                </c:pt>
                <c:pt idx="513">
                  <c:v>3.7801578000000002E-4</c:v>
                </c:pt>
                <c:pt idx="514">
                  <c:v>2.7086374399999999E-4</c:v>
                </c:pt>
                <c:pt idx="515">
                  <c:v>1.7383018000000002E-4</c:v>
                </c:pt>
                <c:pt idx="516">
                  <c:v>1.1467603999999999E-4</c:v>
                </c:pt>
                <c:pt idx="517">
                  <c:v>1.1986500000000001E-4</c:v>
                </c:pt>
                <c:pt idx="518">
                  <c:v>1.9666160000000001E-4</c:v>
                </c:pt>
                <c:pt idx="519">
                  <c:v>3.2041829600000006E-4</c:v>
                </c:pt>
                <c:pt idx="520">
                  <c:v>4.5040173999999998E-4</c:v>
                </c:pt>
                <c:pt idx="521">
                  <c:v>5.4665694E-4</c:v>
                </c:pt>
                <c:pt idx="522">
                  <c:v>5.8246076000000003E-4</c:v>
                </c:pt>
                <c:pt idx="523">
                  <c:v>5.5314313999999996E-4</c:v>
                </c:pt>
                <c:pt idx="524">
                  <c:v>4.8724333999999999E-4</c:v>
                </c:pt>
                <c:pt idx="525">
                  <c:v>4.2938644E-4</c:v>
                </c:pt>
                <c:pt idx="526">
                  <c:v>4.1252231999999999E-4</c:v>
                </c:pt>
                <c:pt idx="527">
                  <c:v>4.3976436000000001E-4</c:v>
                </c:pt>
                <c:pt idx="528">
                  <c:v>4.9658347999999991E-4</c:v>
                </c:pt>
                <c:pt idx="529">
                  <c:v>5.5236482000000004E-4</c:v>
                </c:pt>
                <c:pt idx="530">
                  <c:v>5.8453638000000008E-4</c:v>
                </c:pt>
                <c:pt idx="531">
                  <c:v>5.9776823999999995E-4</c:v>
                </c:pt>
                <c:pt idx="532">
                  <c:v>6.1826464000000003E-4</c:v>
                </c:pt>
                <c:pt idx="533">
                  <c:v>6.6211134E-4</c:v>
                </c:pt>
                <c:pt idx="534">
                  <c:v>7.370918E-4</c:v>
                </c:pt>
                <c:pt idx="535">
                  <c:v>8.3827655999999993E-4</c:v>
                </c:pt>
                <c:pt idx="536">
                  <c:v>9.4075845999999999E-4</c:v>
                </c:pt>
                <c:pt idx="537">
                  <c:v>1.0167766400000001E-3</c:v>
                </c:pt>
                <c:pt idx="538">
                  <c:v>1.0686661999999999E-3</c:v>
                </c:pt>
                <c:pt idx="539">
                  <c:v>1.1099184000000002E-3</c:v>
                </c:pt>
                <c:pt idx="540">
                  <c:v>1.1503921999999999E-3</c:v>
                </c:pt>
                <c:pt idx="541">
                  <c:v>1.1986496E-3</c:v>
                </c:pt>
                <c:pt idx="542">
                  <c:v>1.2437936E-3</c:v>
                </c:pt>
                <c:pt idx="543">
                  <c:v>1.2463882E-3</c:v>
                </c:pt>
                <c:pt idx="544">
                  <c:v>1.18230458E-3</c:v>
                </c:pt>
                <c:pt idx="545">
                  <c:v>1.0572506800000001E-3</c:v>
                </c:pt>
                <c:pt idx="546">
                  <c:v>9.0313853999999995E-4</c:v>
                </c:pt>
                <c:pt idx="547">
                  <c:v>7.8093856000000005E-4</c:v>
                </c:pt>
                <c:pt idx="548">
                  <c:v>7.3916736000000007E-4</c:v>
                </c:pt>
                <c:pt idx="549">
                  <c:v>7.8275457999999983E-4</c:v>
                </c:pt>
                <c:pt idx="550">
                  <c:v>8.8834988000000004E-4</c:v>
                </c:pt>
                <c:pt idx="551">
                  <c:v>1.0079554200000001E-3</c:v>
                </c:pt>
                <c:pt idx="552">
                  <c:v>1.075412E-3</c:v>
                </c:pt>
                <c:pt idx="553">
                  <c:v>1.07619034E-3</c:v>
                </c:pt>
                <c:pt idx="554">
                  <c:v>1.02897084E-3</c:v>
                </c:pt>
                <c:pt idx="555">
                  <c:v>9.4880145999999988E-4</c:v>
                </c:pt>
                <c:pt idx="556">
                  <c:v>8.6188637999999997E-4</c:v>
                </c:pt>
                <c:pt idx="557">
                  <c:v>7.8534912000000003E-4</c:v>
                </c:pt>
                <c:pt idx="558">
                  <c:v>7.0128796000000005E-4</c:v>
                </c:pt>
                <c:pt idx="559">
                  <c:v>5.9698985999999995E-4</c:v>
                </c:pt>
                <c:pt idx="560">
                  <c:v>4.8568666E-4</c:v>
                </c:pt>
                <c:pt idx="561">
                  <c:v>3.7983186000000005E-4</c:v>
                </c:pt>
                <c:pt idx="562">
                  <c:v>3.1315371999999998E-4</c:v>
                </c:pt>
                <c:pt idx="563">
                  <c:v>3.1704543999999999E-4</c:v>
                </c:pt>
                <c:pt idx="564">
                  <c:v>3.9332316000000001E-4</c:v>
                </c:pt>
                <c:pt idx="565">
                  <c:v>5.1604205999999995E-4</c:v>
                </c:pt>
                <c:pt idx="566">
                  <c:v>6.6133296E-4</c:v>
                </c:pt>
                <c:pt idx="567">
                  <c:v>7.9754315999999996E-4</c:v>
                </c:pt>
                <c:pt idx="568">
                  <c:v>8.9820905999999994E-4</c:v>
                </c:pt>
                <c:pt idx="569">
                  <c:v>9.6047653999999994E-4</c:v>
                </c:pt>
                <c:pt idx="570">
                  <c:v>9.8382685999999996E-4</c:v>
                </c:pt>
                <c:pt idx="571">
                  <c:v>9.6488713999999987E-4</c:v>
                </c:pt>
                <c:pt idx="572">
                  <c:v>9.2752663999999996E-4</c:v>
                </c:pt>
                <c:pt idx="573">
                  <c:v>9.0313845999999995E-4</c:v>
                </c:pt>
                <c:pt idx="574">
                  <c:v>9.0417625999999996E-4</c:v>
                </c:pt>
                <c:pt idx="575">
                  <c:v>9.3764501999999989E-4</c:v>
                </c:pt>
                <c:pt idx="576">
                  <c:v>9.8953471999999997E-4</c:v>
                </c:pt>
                <c:pt idx="577">
                  <c:v>1.0302680199999999E-3</c:v>
                </c:pt>
                <c:pt idx="578">
                  <c:v>1.0505049599999999E-3</c:v>
                </c:pt>
                <c:pt idx="579">
                  <c:v>1.0489483599999999E-3</c:v>
                </c:pt>
                <c:pt idx="580">
                  <c:v>1.0297491599999997E-3</c:v>
                </c:pt>
                <c:pt idx="581">
                  <c:v>1.00095034E-3</c:v>
                </c:pt>
                <c:pt idx="582">
                  <c:v>9.4439069999999994E-4</c:v>
                </c:pt>
                <c:pt idx="583">
                  <c:v>8.3931426000000001E-4</c:v>
                </c:pt>
                <c:pt idx="584">
                  <c:v>6.9791503999999996E-4</c:v>
                </c:pt>
                <c:pt idx="585">
                  <c:v>5.4977032000000001E-4</c:v>
                </c:pt>
                <c:pt idx="586">
                  <c:v>4.4702891999999999E-4</c:v>
                </c:pt>
                <c:pt idx="587">
                  <c:v>4.4858562E-4</c:v>
                </c:pt>
                <c:pt idx="588">
                  <c:v>5.5184592000000004E-4</c:v>
                </c:pt>
                <c:pt idx="589">
                  <c:v>7.1477933999999996E-4</c:v>
                </c:pt>
                <c:pt idx="590">
                  <c:v>8.8212325999999989E-4</c:v>
                </c:pt>
                <c:pt idx="591">
                  <c:v>9.8227018000000008E-4</c:v>
                </c:pt>
                <c:pt idx="592">
                  <c:v>9.7656231999999985E-4</c:v>
                </c:pt>
                <c:pt idx="593">
                  <c:v>8.8757165999999994E-4</c:v>
                </c:pt>
                <c:pt idx="594">
                  <c:v>7.6018262000000021E-4</c:v>
                </c:pt>
                <c:pt idx="595">
                  <c:v>6.4498773999999994E-4</c:v>
                </c:pt>
                <c:pt idx="596">
                  <c:v>5.8790918000000011E-4</c:v>
                </c:pt>
                <c:pt idx="597">
                  <c:v>5.9180090000000006E-4</c:v>
                </c:pt>
              </c:numCache>
            </c:numRef>
          </c:val>
          <c:smooth val="0"/>
        </c:ser>
        <c:ser>
          <c:idx val="50"/>
          <c:order val="49"/>
          <c:marker>
            <c:symbol val="none"/>
          </c:marker>
          <c:val>
            <c:numRef>
              <c:f>Sheet1!$FC$2:$FC$599</c:f>
              <c:numCache>
                <c:formatCode>0.00E+00</c:formatCode>
                <c:ptCount val="598"/>
                <c:pt idx="0">
                  <c:v>7.2904890000000003E-4</c:v>
                </c:pt>
                <c:pt idx="1">
                  <c:v>4.5922299999999998E-4</c:v>
                </c:pt>
                <c:pt idx="2">
                  <c:v>4.0785227999999996E-4</c:v>
                </c:pt>
                <c:pt idx="3">
                  <c:v>3.2171553999999999E-4</c:v>
                </c:pt>
                <c:pt idx="4">
                  <c:v>2.9421404E-4</c:v>
                </c:pt>
                <c:pt idx="5">
                  <c:v>2.9966244E-4</c:v>
                </c:pt>
                <c:pt idx="6">
                  <c:v>3.1860214000000001E-4</c:v>
                </c:pt>
                <c:pt idx="7">
                  <c:v>3.3494735999999996E-4</c:v>
                </c:pt>
                <c:pt idx="8">
                  <c:v>3.3806074000000002E-4</c:v>
                </c:pt>
                <c:pt idx="9">
                  <c:v>3.3909854000000004E-4</c:v>
                </c:pt>
                <c:pt idx="10">
                  <c:v>3.5492488000000001E-4</c:v>
                </c:pt>
                <c:pt idx="11">
                  <c:v>3.922854E-4</c:v>
                </c:pt>
                <c:pt idx="12">
                  <c:v>4.5948244000000002E-4</c:v>
                </c:pt>
                <c:pt idx="13">
                  <c:v>5.4146800000000003E-4</c:v>
                </c:pt>
                <c:pt idx="14">
                  <c:v>6.1385399999999994E-4</c:v>
                </c:pt>
                <c:pt idx="15">
                  <c:v>6.6263021999999998E-4</c:v>
                </c:pt>
                <c:pt idx="16">
                  <c:v>6.8079157999999999E-4</c:v>
                </c:pt>
                <c:pt idx="17">
                  <c:v>6.7352703999999999E-4</c:v>
                </c:pt>
                <c:pt idx="18">
                  <c:v>6.6833807999999999E-4</c:v>
                </c:pt>
                <c:pt idx="19">
                  <c:v>6.8442383999999987E-4</c:v>
                </c:pt>
                <c:pt idx="20">
                  <c:v>7.2437881999999989E-4</c:v>
                </c:pt>
                <c:pt idx="21">
                  <c:v>7.8171681999999998E-4</c:v>
                </c:pt>
                <c:pt idx="22">
                  <c:v>8.3620090000000003E-4</c:v>
                </c:pt>
                <c:pt idx="23">
                  <c:v>8.6266459999999995E-4</c:v>
                </c:pt>
                <c:pt idx="24">
                  <c:v>8.5072999999999985E-4</c:v>
                </c:pt>
                <c:pt idx="25">
                  <c:v>8.0584550000000008E-4</c:v>
                </c:pt>
                <c:pt idx="26">
                  <c:v>7.3916735999999996E-4</c:v>
                </c:pt>
                <c:pt idx="27">
                  <c:v>6.592573799999999E-4</c:v>
                </c:pt>
                <c:pt idx="28">
                  <c:v>5.6896947999999993E-4</c:v>
                </c:pt>
                <c:pt idx="29">
                  <c:v>4.6934143999999999E-4</c:v>
                </c:pt>
                <c:pt idx="30">
                  <c:v>3.6400555999999997E-4</c:v>
                </c:pt>
                <c:pt idx="31">
                  <c:v>2.7683103999999995E-4</c:v>
                </c:pt>
                <c:pt idx="32">
                  <c:v>2.3635714000000001E-4</c:v>
                </c:pt>
                <c:pt idx="33">
                  <c:v>2.5685354000000004E-4</c:v>
                </c:pt>
                <c:pt idx="34">
                  <c:v>3.3001788E-4</c:v>
                </c:pt>
                <c:pt idx="35">
                  <c:v>4.3094314000000002E-4</c:v>
                </c:pt>
                <c:pt idx="36">
                  <c:v>5.2356608000000005E-4</c:v>
                </c:pt>
                <c:pt idx="37">
                  <c:v>5.8349858000000007E-4</c:v>
                </c:pt>
                <c:pt idx="38">
                  <c:v>6.0788668000000008E-4</c:v>
                </c:pt>
                <c:pt idx="39">
                  <c:v>6.0788668000000008E-4</c:v>
                </c:pt>
                <c:pt idx="40">
                  <c:v>6.0503276000000003E-4</c:v>
                </c:pt>
                <c:pt idx="41">
                  <c:v>6.0762724000000003E-4</c:v>
                </c:pt>
                <c:pt idx="42">
                  <c:v>6.1359453999999998E-4</c:v>
                </c:pt>
                <c:pt idx="43">
                  <c:v>6.1722681999999999E-4</c:v>
                </c:pt>
                <c:pt idx="44">
                  <c:v>6.1048118E-4</c:v>
                </c:pt>
                <c:pt idx="45">
                  <c:v>5.8609306000000007E-4</c:v>
                </c:pt>
                <c:pt idx="46">
                  <c:v>5.5859155999999992E-4</c:v>
                </c:pt>
                <c:pt idx="47">
                  <c:v>5.4691639999999997E-4</c:v>
                </c:pt>
                <c:pt idx="48">
                  <c:v>5.5547818000000002E-4</c:v>
                </c:pt>
                <c:pt idx="49">
                  <c:v>5.8609303999999994E-4</c:v>
                </c:pt>
                <c:pt idx="50">
                  <c:v>6.3019919999999998E-4</c:v>
                </c:pt>
                <c:pt idx="51">
                  <c:v>6.6237076000000002E-4</c:v>
                </c:pt>
                <c:pt idx="52">
                  <c:v>6.7171088000000001E-4</c:v>
                </c:pt>
                <c:pt idx="53">
                  <c:v>6.8208880000000002E-4</c:v>
                </c:pt>
                <c:pt idx="54">
                  <c:v>7.1114698000000005E-4</c:v>
                </c:pt>
                <c:pt idx="55">
                  <c:v>7.5732874000000001E-4</c:v>
                </c:pt>
                <c:pt idx="56">
                  <c:v>8.1700178000000006E-4</c:v>
                </c:pt>
                <c:pt idx="57">
                  <c:v>8.7849095999999996E-4</c:v>
                </c:pt>
                <c:pt idx="58">
                  <c:v>9.1092195999999993E-4</c:v>
                </c:pt>
                <c:pt idx="59">
                  <c:v>9.0677078000000002E-4</c:v>
                </c:pt>
                <c:pt idx="60">
                  <c:v>8.7745313999999992E-4</c:v>
                </c:pt>
                <c:pt idx="61">
                  <c:v>8.2426630000000003E-4</c:v>
                </c:pt>
                <c:pt idx="62">
                  <c:v>7.5239920000000002E-4</c:v>
                </c:pt>
                <c:pt idx="63">
                  <c:v>6.7949432000000002E-4</c:v>
                </c:pt>
                <c:pt idx="64">
                  <c:v>6.1567011999999997E-4</c:v>
                </c:pt>
                <c:pt idx="65">
                  <c:v>5.6793169999999995E-4</c:v>
                </c:pt>
                <c:pt idx="66">
                  <c:v>5.4977034000000004E-4</c:v>
                </c:pt>
                <c:pt idx="67">
                  <c:v>5.5262428000000001E-4</c:v>
                </c:pt>
                <c:pt idx="68">
                  <c:v>5.6118605999999995E-4</c:v>
                </c:pt>
                <c:pt idx="69">
                  <c:v>5.6689392000000007E-4</c:v>
                </c:pt>
                <c:pt idx="70">
                  <c:v>5.7338012000000002E-4</c:v>
                </c:pt>
                <c:pt idx="71">
                  <c:v>5.9413596000000004E-4</c:v>
                </c:pt>
                <c:pt idx="72">
                  <c:v>6.4524722000000004E-4</c:v>
                </c:pt>
                <c:pt idx="73">
                  <c:v>7.2697334000000006E-4</c:v>
                </c:pt>
                <c:pt idx="74">
                  <c:v>8.0895890000000012E-4</c:v>
                </c:pt>
                <c:pt idx="75">
                  <c:v>8.5306506000000016E-4</c:v>
                </c:pt>
                <c:pt idx="76">
                  <c:v>8.4891388000000003E-4</c:v>
                </c:pt>
                <c:pt idx="77">
                  <c:v>8.1726121999999989E-4</c:v>
                </c:pt>
                <c:pt idx="78">
                  <c:v>7.8820303999999996E-4</c:v>
                </c:pt>
                <c:pt idx="79">
                  <c:v>7.9209476000000002E-4</c:v>
                </c:pt>
                <c:pt idx="80">
                  <c:v>8.3671987999999994E-4</c:v>
                </c:pt>
                <c:pt idx="81">
                  <c:v>8.9327956000000001E-4</c:v>
                </c:pt>
                <c:pt idx="82">
                  <c:v>9.2778613999999998E-4</c:v>
                </c:pt>
                <c:pt idx="83">
                  <c:v>9.3271566000000005E-4</c:v>
                </c:pt>
                <c:pt idx="84">
                  <c:v>9.1377595999999998E-4</c:v>
                </c:pt>
                <c:pt idx="85">
                  <c:v>8.8653385999999993E-4</c:v>
                </c:pt>
                <c:pt idx="86">
                  <c:v>8.7174531999999996E-4</c:v>
                </c:pt>
                <c:pt idx="87">
                  <c:v>8.8393938000000014E-4</c:v>
                </c:pt>
                <c:pt idx="88">
                  <c:v>9.1481367999999999E-4</c:v>
                </c:pt>
                <c:pt idx="89">
                  <c:v>9.6333045999999999E-4</c:v>
                </c:pt>
                <c:pt idx="90">
                  <c:v>1.03208416E-3</c:v>
                </c:pt>
                <c:pt idx="91">
                  <c:v>1.1018756799999999E-3</c:v>
                </c:pt>
                <c:pt idx="92">
                  <c:v>1.1602515600000001E-3</c:v>
                </c:pt>
                <c:pt idx="93">
                  <c:v>1.2126600000000002E-3</c:v>
                </c:pt>
                <c:pt idx="94">
                  <c:v>1.2419776000000002E-3</c:v>
                </c:pt>
                <c:pt idx="95">
                  <c:v>1.2251134E-3</c:v>
                </c:pt>
                <c:pt idx="96">
                  <c:v>1.1698509600000001E-3</c:v>
                </c:pt>
                <c:pt idx="97">
                  <c:v>1.0741145600000001E-3</c:v>
                </c:pt>
                <c:pt idx="98">
                  <c:v>9.4101780000000021E-4</c:v>
                </c:pt>
                <c:pt idx="99">
                  <c:v>8.1518553999999997E-4</c:v>
                </c:pt>
                <c:pt idx="100">
                  <c:v>7.3086503999999998E-4</c:v>
                </c:pt>
                <c:pt idx="101">
                  <c:v>6.864994399999999E-4</c:v>
                </c:pt>
                <c:pt idx="102">
                  <c:v>6.750837399999999E-4</c:v>
                </c:pt>
                <c:pt idx="103">
                  <c:v>6.6963531999999994E-4</c:v>
                </c:pt>
                <c:pt idx="104">
                  <c:v>6.3071812000000001E-4</c:v>
                </c:pt>
                <c:pt idx="105">
                  <c:v>5.5521873999999998E-4</c:v>
                </c:pt>
                <c:pt idx="106">
                  <c:v>4.7011977999999999E-4</c:v>
                </c:pt>
                <c:pt idx="107">
                  <c:v>3.9513930000000002E-4</c:v>
                </c:pt>
                <c:pt idx="108">
                  <c:v>3.4454693999999998E-4</c:v>
                </c:pt>
                <c:pt idx="109">
                  <c:v>3.3105563999999996E-4</c:v>
                </c:pt>
                <c:pt idx="110">
                  <c:v>3.5103313999999998E-4</c:v>
                </c:pt>
                <c:pt idx="111">
                  <c:v>3.8086968000000004E-4</c:v>
                </c:pt>
                <c:pt idx="112">
                  <c:v>4.1356012E-4</c:v>
                </c:pt>
                <c:pt idx="113">
                  <c:v>4.6077965999999999E-4</c:v>
                </c:pt>
                <c:pt idx="114">
                  <c:v>5.212310400000001E-4</c:v>
                </c:pt>
                <c:pt idx="115">
                  <c:v>5.9517372E-4</c:v>
                </c:pt>
                <c:pt idx="116">
                  <c:v>6.9091002000000001E-4</c:v>
                </c:pt>
                <c:pt idx="117">
                  <c:v>7.8534910000000011E-4</c:v>
                </c:pt>
                <c:pt idx="118">
                  <c:v>8.4164932E-4</c:v>
                </c:pt>
                <c:pt idx="119">
                  <c:v>8.4943276000000001E-4</c:v>
                </c:pt>
                <c:pt idx="120">
                  <c:v>8.1233169999999993E-4</c:v>
                </c:pt>
                <c:pt idx="121">
                  <c:v>7.5265865999999998E-4</c:v>
                </c:pt>
                <c:pt idx="122">
                  <c:v>7.0725525999999999E-4</c:v>
                </c:pt>
                <c:pt idx="123">
                  <c:v>6.9506120000000003E-4</c:v>
                </c:pt>
                <c:pt idx="124">
                  <c:v>7.0907139999999995E-4</c:v>
                </c:pt>
                <c:pt idx="125">
                  <c:v>7.3423786000000003E-4</c:v>
                </c:pt>
                <c:pt idx="126">
                  <c:v>7.6251770000000001E-4</c:v>
                </c:pt>
                <c:pt idx="127">
                  <c:v>8.0532661999999989E-4</c:v>
                </c:pt>
                <c:pt idx="128">
                  <c:v>8.7408026E-4</c:v>
                </c:pt>
                <c:pt idx="129">
                  <c:v>9.5658479999999996E-4</c:v>
                </c:pt>
                <c:pt idx="130">
                  <c:v>1.0253384999999999E-3</c:v>
                </c:pt>
                <c:pt idx="131">
                  <c:v>1.0489482599999999E-3</c:v>
                </c:pt>
                <c:pt idx="132">
                  <c:v>1.01547946E-3</c:v>
                </c:pt>
                <c:pt idx="133">
                  <c:v>9.5502816000000003E-4</c:v>
                </c:pt>
                <c:pt idx="134">
                  <c:v>9.1974316E-4</c:v>
                </c:pt>
                <c:pt idx="135">
                  <c:v>9.3816395999999995E-4</c:v>
                </c:pt>
                <c:pt idx="136">
                  <c:v>9.9472356000000002E-4</c:v>
                </c:pt>
                <c:pt idx="137">
                  <c:v>1.0442781000000001E-3</c:v>
                </c:pt>
                <c:pt idx="138">
                  <c:v>1.0276734200000001E-3</c:v>
                </c:pt>
                <c:pt idx="139">
                  <c:v>9.2415366000000011E-4</c:v>
                </c:pt>
                <c:pt idx="140">
                  <c:v>7.7367384000000023E-4</c:v>
                </c:pt>
                <c:pt idx="141">
                  <c:v>6.3201530000000009E-4</c:v>
                </c:pt>
                <c:pt idx="142">
                  <c:v>5.3861405999999995E-4</c:v>
                </c:pt>
                <c:pt idx="143">
                  <c:v>5.181176799999999E-4</c:v>
                </c:pt>
                <c:pt idx="144">
                  <c:v>5.541809600000001E-4</c:v>
                </c:pt>
                <c:pt idx="145">
                  <c:v>6.0762724000000003E-4</c:v>
                </c:pt>
                <c:pt idx="146">
                  <c:v>6.6185187999999993E-4</c:v>
                </c:pt>
                <c:pt idx="147">
                  <c:v>6.9402342000000005E-4</c:v>
                </c:pt>
                <c:pt idx="148">
                  <c:v>6.8468328000000002E-4</c:v>
                </c:pt>
                <c:pt idx="149">
                  <c:v>6.4135546000000003E-4</c:v>
                </c:pt>
                <c:pt idx="150">
                  <c:v>5.6974782000000009E-4</c:v>
                </c:pt>
                <c:pt idx="151">
                  <c:v>4.7089812000000004E-4</c:v>
                </c:pt>
                <c:pt idx="152">
                  <c:v>3.8268579999999996E-4</c:v>
                </c:pt>
                <c:pt idx="153">
                  <c:v>3.3313124000000004E-4</c:v>
                </c:pt>
                <c:pt idx="154">
                  <c:v>3.2197497999999998E-4</c:v>
                </c:pt>
                <c:pt idx="155">
                  <c:v>3.5388708E-4</c:v>
                </c:pt>
                <c:pt idx="156">
                  <c:v>4.1433845999999999E-4</c:v>
                </c:pt>
                <c:pt idx="157">
                  <c:v>4.6207690000000005E-4</c:v>
                </c:pt>
                <c:pt idx="158">
                  <c:v>4.8646501999999997E-4</c:v>
                </c:pt>
                <c:pt idx="159">
                  <c:v>5.0462637999999988E-4</c:v>
                </c:pt>
                <c:pt idx="160">
                  <c:v>5.1811768000000001E-4</c:v>
                </c:pt>
                <c:pt idx="161">
                  <c:v>5.4535971999999998E-4</c:v>
                </c:pt>
                <c:pt idx="162">
                  <c:v>6.0295718000000003E-4</c:v>
                </c:pt>
                <c:pt idx="163">
                  <c:v>6.7015419999999991E-4</c:v>
                </c:pt>
                <c:pt idx="164">
                  <c:v>7.1581704000000005E-4</c:v>
                </c:pt>
                <c:pt idx="165">
                  <c:v>7.2904888E-4</c:v>
                </c:pt>
                <c:pt idx="166">
                  <c:v>6.9791512000000008E-4</c:v>
                </c:pt>
                <c:pt idx="167">
                  <c:v>6.2189686000000007E-4</c:v>
                </c:pt>
                <c:pt idx="168">
                  <c:v>5.2771724000000005E-4</c:v>
                </c:pt>
                <c:pt idx="169">
                  <c:v>4.4702891999999999E-4</c:v>
                </c:pt>
                <c:pt idx="170">
                  <c:v>3.9384207999999999E-4</c:v>
                </c:pt>
                <c:pt idx="171">
                  <c:v>3.8242638E-4</c:v>
                </c:pt>
                <c:pt idx="172">
                  <c:v>4.2315970000000001E-4</c:v>
                </c:pt>
                <c:pt idx="173">
                  <c:v>4.9269176000000007E-4</c:v>
                </c:pt>
                <c:pt idx="174">
                  <c:v>5.5521871999999995E-4</c:v>
                </c:pt>
                <c:pt idx="175">
                  <c:v>5.8635248000000009E-4</c:v>
                </c:pt>
                <c:pt idx="176">
                  <c:v>5.6611552000000005E-4</c:v>
                </c:pt>
                <c:pt idx="177">
                  <c:v>5.0514523999999994E-4</c:v>
                </c:pt>
                <c:pt idx="178">
                  <c:v>4.4936392E-4</c:v>
                </c:pt>
                <c:pt idx="179">
                  <c:v>4.317214600000001E-4</c:v>
                </c:pt>
                <c:pt idx="180">
                  <c:v>4.6129854000000002E-4</c:v>
                </c:pt>
                <c:pt idx="181">
                  <c:v>5.2590109999999999E-4</c:v>
                </c:pt>
                <c:pt idx="182">
                  <c:v>5.8349856000000004E-4</c:v>
                </c:pt>
                <c:pt idx="183">
                  <c:v>5.977682E-4</c:v>
                </c:pt>
                <c:pt idx="184">
                  <c:v>5.6326162000000003E-4</c:v>
                </c:pt>
                <c:pt idx="185">
                  <c:v>5.0099409999999997E-4</c:v>
                </c:pt>
                <c:pt idx="186">
                  <c:v>4.4676948E-4</c:v>
                </c:pt>
                <c:pt idx="187">
                  <c:v>4.2549474000000003E-4</c:v>
                </c:pt>
                <c:pt idx="188">
                  <c:v>4.4313720000000004E-4</c:v>
                </c:pt>
                <c:pt idx="189">
                  <c:v>4.9243231999999992E-4</c:v>
                </c:pt>
                <c:pt idx="190">
                  <c:v>5.5885099999999997E-4</c:v>
                </c:pt>
                <c:pt idx="191">
                  <c:v>6.2838306000000002E-4</c:v>
                </c:pt>
                <c:pt idx="192">
                  <c:v>6.9869347999999994E-4</c:v>
                </c:pt>
                <c:pt idx="193">
                  <c:v>7.5577203999999999E-4</c:v>
                </c:pt>
                <c:pt idx="194">
                  <c:v>7.8197628000000016E-4</c:v>
                </c:pt>
                <c:pt idx="195">
                  <c:v>7.7367395999999996E-4</c:v>
                </c:pt>
                <c:pt idx="196">
                  <c:v>7.4072405999999998E-4</c:v>
                </c:pt>
                <c:pt idx="197">
                  <c:v>7.0414187999999999E-4</c:v>
                </c:pt>
                <c:pt idx="198">
                  <c:v>6.8572108000000004E-4</c:v>
                </c:pt>
                <c:pt idx="199">
                  <c:v>6.8675888000000005E-4</c:v>
                </c:pt>
                <c:pt idx="200">
                  <c:v>6.9480175999999999E-4</c:v>
                </c:pt>
                <c:pt idx="201">
                  <c:v>6.9558010000000004E-4</c:v>
                </c:pt>
                <c:pt idx="202">
                  <c:v>6.7612149999999997E-4</c:v>
                </c:pt>
                <c:pt idx="203">
                  <c:v>6.3746373999999998E-4</c:v>
                </c:pt>
                <c:pt idx="204">
                  <c:v>6.0140045999999999E-4</c:v>
                </c:pt>
                <c:pt idx="205">
                  <c:v>5.8998473999999996E-4</c:v>
                </c:pt>
                <c:pt idx="206">
                  <c:v>6.1670788000000004E-4</c:v>
                </c:pt>
                <c:pt idx="207">
                  <c:v>6.846832600000001E-4</c:v>
                </c:pt>
                <c:pt idx="208">
                  <c:v>7.8405175999999991E-4</c:v>
                </c:pt>
                <c:pt idx="209">
                  <c:v>8.8886884000000002E-4</c:v>
                </c:pt>
                <c:pt idx="210">
                  <c:v>9.6540598E-4</c:v>
                </c:pt>
                <c:pt idx="211">
                  <c:v>9.9342638000000016E-4</c:v>
                </c:pt>
                <c:pt idx="212">
                  <c:v>9.6592490000000004E-4</c:v>
                </c:pt>
                <c:pt idx="213">
                  <c:v>8.9198231999999995E-4</c:v>
                </c:pt>
                <c:pt idx="214">
                  <c:v>7.9728371999999992E-4</c:v>
                </c:pt>
                <c:pt idx="215">
                  <c:v>7.0284467999999999E-4</c:v>
                </c:pt>
                <c:pt idx="216">
                  <c:v>6.0918394000000005E-4</c:v>
                </c:pt>
                <c:pt idx="217">
                  <c:v>5.2045271999999997E-4</c:v>
                </c:pt>
                <c:pt idx="218">
                  <c:v>4.3794823999999998E-4</c:v>
                </c:pt>
                <c:pt idx="219">
                  <c:v>3.5985438E-4</c:v>
                </c:pt>
                <c:pt idx="220">
                  <c:v>2.9499238E-4</c:v>
                </c:pt>
                <c:pt idx="221">
                  <c:v>2.5944799999999996E-4</c:v>
                </c:pt>
                <c:pt idx="222">
                  <c:v>2.5010785999999999E-4</c:v>
                </c:pt>
                <c:pt idx="223">
                  <c:v>2.6126411999999999E-4</c:v>
                </c:pt>
                <c:pt idx="224">
                  <c:v>2.9551125999999997E-4</c:v>
                </c:pt>
                <c:pt idx="225">
                  <c:v>3.5362759999999995E-4</c:v>
                </c:pt>
                <c:pt idx="226">
                  <c:v>4.3016475999999997E-4</c:v>
                </c:pt>
                <c:pt idx="227">
                  <c:v>5.1266924000000001E-4</c:v>
                </c:pt>
                <c:pt idx="228">
                  <c:v>5.8427689999999998E-4</c:v>
                </c:pt>
                <c:pt idx="229">
                  <c:v>6.1904294000000013E-4</c:v>
                </c:pt>
                <c:pt idx="230">
                  <c:v>5.9517374000000003E-4</c:v>
                </c:pt>
                <c:pt idx="231">
                  <c:v>5.1189094000000002E-4</c:v>
                </c:pt>
                <c:pt idx="232">
                  <c:v>3.9513934000000002E-4</c:v>
                </c:pt>
                <c:pt idx="233">
                  <c:v>2.8046332000000002E-4</c:v>
                </c:pt>
                <c:pt idx="234">
                  <c:v>2.0496394000000005E-4</c:v>
                </c:pt>
                <c:pt idx="235">
                  <c:v>1.9147264E-4</c:v>
                </c:pt>
                <c:pt idx="236">
                  <c:v>2.3090874000000002E-4</c:v>
                </c:pt>
                <c:pt idx="237">
                  <c:v>2.9525183999999996E-4</c:v>
                </c:pt>
                <c:pt idx="238">
                  <c:v>3.6141108000000007E-4</c:v>
                </c:pt>
                <c:pt idx="239">
                  <c:v>4.1044675999999997E-4</c:v>
                </c:pt>
                <c:pt idx="240">
                  <c:v>4.3353762000000002E-4</c:v>
                </c:pt>
                <c:pt idx="241">
                  <c:v>4.4339664000000003E-4</c:v>
                </c:pt>
                <c:pt idx="242">
                  <c:v>4.6648752E-4</c:v>
                </c:pt>
                <c:pt idx="243">
                  <c:v>5.1448539999999988E-4</c:v>
                </c:pt>
                <c:pt idx="244">
                  <c:v>5.8375802000000001E-4</c:v>
                </c:pt>
                <c:pt idx="245">
                  <c:v>6.6937586000000008E-4</c:v>
                </c:pt>
                <c:pt idx="246">
                  <c:v>7.5239921999999994E-4</c:v>
                </c:pt>
                <c:pt idx="247">
                  <c:v>8.0895887999999998E-4</c:v>
                </c:pt>
                <c:pt idx="248">
                  <c:v>8.4190877999999985E-4</c:v>
                </c:pt>
                <c:pt idx="249">
                  <c:v>8.6759412000000002E-4</c:v>
                </c:pt>
                <c:pt idx="250">
                  <c:v>8.982090200000001E-4</c:v>
                </c:pt>
                <c:pt idx="251">
                  <c:v>9.4802311999999994E-4</c:v>
                </c:pt>
                <c:pt idx="252">
                  <c:v>1.02533864E-3</c:v>
                </c:pt>
                <c:pt idx="253">
                  <c:v>1.1143293799999998E-3</c:v>
                </c:pt>
                <c:pt idx="254">
                  <c:v>1.2028012000000002E-3</c:v>
                </c:pt>
                <c:pt idx="255">
                  <c:v>1.3039858000000002E-3</c:v>
                </c:pt>
                <c:pt idx="256">
                  <c:v>1.4433091999999999E-3</c:v>
                </c:pt>
                <c:pt idx="257">
                  <c:v>1.6459380000000002E-3</c:v>
                </c:pt>
                <c:pt idx="258">
                  <c:v>1.9318495999999998E-3</c:v>
                </c:pt>
                <c:pt idx="259">
                  <c:v>2.3013035999999995E-3</c:v>
                </c:pt>
                <c:pt idx="260">
                  <c:v>2.7273174000000001E-3</c:v>
                </c:pt>
                <c:pt idx="261">
                  <c:v>3.1842054E-3</c:v>
                </c:pt>
                <c:pt idx="262">
                  <c:v>3.6595141999999996E-3</c:v>
                </c:pt>
                <c:pt idx="263">
                  <c:v>4.1446819999999994E-3</c:v>
                </c:pt>
                <c:pt idx="264">
                  <c:v>4.6451571999999997E-3</c:v>
                </c:pt>
                <c:pt idx="265">
                  <c:v>5.1871440000000003E-3</c:v>
                </c:pt>
                <c:pt idx="266">
                  <c:v>5.7794638000000006E-3</c:v>
                </c:pt>
                <c:pt idx="267">
                  <c:v>6.4062902000000003E-3</c:v>
                </c:pt>
                <c:pt idx="268">
                  <c:v>7.0626936000000003E-3</c:v>
                </c:pt>
                <c:pt idx="269">
                  <c:v>7.7481551999999997E-3</c:v>
                </c:pt>
                <c:pt idx="270">
                  <c:v>8.4452920000000018E-3</c:v>
                </c:pt>
                <c:pt idx="271">
                  <c:v>9.1520284000000014E-3</c:v>
                </c:pt>
                <c:pt idx="272">
                  <c:v>9.8821156000000014E-3</c:v>
                </c:pt>
                <c:pt idx="273">
                  <c:v>1.06352932E-2</c:v>
                </c:pt>
                <c:pt idx="274">
                  <c:v>1.1411821400000001E-2</c:v>
                </c:pt>
                <c:pt idx="275">
                  <c:v>1.2212478000000001E-2</c:v>
                </c:pt>
                <c:pt idx="276">
                  <c:v>1.3029219999999999E-2</c:v>
                </c:pt>
                <c:pt idx="277">
                  <c:v>1.3835844E-2</c:v>
                </c:pt>
                <c:pt idx="278">
                  <c:v>1.4600438000000002E-2</c:v>
                </c:pt>
                <c:pt idx="279">
                  <c:v>1.5291088000000003E-2</c:v>
                </c:pt>
                <c:pt idx="280">
                  <c:v>1.5890932000000003E-2</c:v>
                </c:pt>
                <c:pt idx="281">
                  <c:v>1.6386995999999997E-2</c:v>
                </c:pt>
                <c:pt idx="282">
                  <c:v>1.6781615999999999E-2</c:v>
                </c:pt>
                <c:pt idx="283">
                  <c:v>1.7097881999999998E-2</c:v>
                </c:pt>
                <c:pt idx="284">
                  <c:v>1.7345913999999997E-2</c:v>
                </c:pt>
                <c:pt idx="285">
                  <c:v>1.7527267999999999E-2</c:v>
                </c:pt>
                <c:pt idx="286">
                  <c:v>1.7651026E-2</c:v>
                </c:pt>
                <c:pt idx="287">
                  <c:v>1.7712774000000001E-2</c:v>
                </c:pt>
                <c:pt idx="288">
                  <c:v>1.7682938000000002E-2</c:v>
                </c:pt>
                <c:pt idx="289">
                  <c:v>1.7545949999999998E-2</c:v>
                </c:pt>
                <c:pt idx="290">
                  <c:v>1.7291432000000002E-2</c:v>
                </c:pt>
                <c:pt idx="291">
                  <c:v>1.6913156000000002E-2</c:v>
                </c:pt>
                <c:pt idx="292">
                  <c:v>1.6441219999999999E-2</c:v>
                </c:pt>
                <c:pt idx="293">
                  <c:v>1.5914540000000001E-2</c:v>
                </c:pt>
                <c:pt idx="294">
                  <c:v>1.5353613999999998E-2</c:v>
                </c:pt>
                <c:pt idx="295">
                  <c:v>1.4769335999999999E-2</c:v>
                </c:pt>
                <c:pt idx="296">
                  <c:v>1.4156520000000001E-2</c:v>
                </c:pt>
                <c:pt idx="297">
                  <c:v>1.3480140000000002E-2</c:v>
                </c:pt>
                <c:pt idx="298">
                  <c:v>1.2729557999999998E-2</c:v>
                </c:pt>
                <c:pt idx="299">
                  <c:v>1.1932274E-2</c:v>
                </c:pt>
                <c:pt idx="300">
                  <c:v>1.1119164400000001E-2</c:v>
                </c:pt>
                <c:pt idx="301">
                  <c:v>1.03291454E-2</c:v>
                </c:pt>
                <c:pt idx="302">
                  <c:v>9.5962041999999997E-3</c:v>
                </c:pt>
                <c:pt idx="303">
                  <c:v>8.9172282000000002E-3</c:v>
                </c:pt>
                <c:pt idx="304">
                  <c:v>8.2647161999999993E-3</c:v>
                </c:pt>
                <c:pt idx="305">
                  <c:v>7.6298469999999995E-3</c:v>
                </c:pt>
                <c:pt idx="306">
                  <c:v>7.0048367999999998E-3</c:v>
                </c:pt>
                <c:pt idx="307">
                  <c:v>6.4075876000000004E-3</c:v>
                </c:pt>
                <c:pt idx="308">
                  <c:v>5.8910265999999999E-3</c:v>
                </c:pt>
                <c:pt idx="309">
                  <c:v>5.4938116000000006E-3</c:v>
                </c:pt>
                <c:pt idx="310">
                  <c:v>5.2149050000000006E-3</c:v>
                </c:pt>
                <c:pt idx="311">
                  <c:v>5.0273239999999997E-3</c:v>
                </c:pt>
                <c:pt idx="312">
                  <c:v>4.8835898000000001E-3</c:v>
                </c:pt>
                <c:pt idx="313">
                  <c:v>4.7261048000000003E-3</c:v>
                </c:pt>
                <c:pt idx="314">
                  <c:v>4.5242541999999993E-3</c:v>
                </c:pt>
                <c:pt idx="315">
                  <c:v>4.2790757999999996E-3</c:v>
                </c:pt>
                <c:pt idx="316">
                  <c:v>4.0191089999999999E-3</c:v>
                </c:pt>
                <c:pt idx="317">
                  <c:v>3.7752278000000002E-3</c:v>
                </c:pt>
                <c:pt idx="318">
                  <c:v>3.5759718000000001E-3</c:v>
                </c:pt>
                <c:pt idx="319">
                  <c:v>3.4371671999999997E-3</c:v>
                </c:pt>
                <c:pt idx="320">
                  <c:v>3.3549221999999998E-3</c:v>
                </c:pt>
                <c:pt idx="321">
                  <c:v>3.3217127999999999E-3</c:v>
                </c:pt>
                <c:pt idx="322">
                  <c:v>3.323529E-3</c:v>
                </c:pt>
                <c:pt idx="323">
                  <c:v>3.3245668E-3</c:v>
                </c:pt>
                <c:pt idx="324">
                  <c:v>3.2968058000000001E-3</c:v>
                </c:pt>
                <c:pt idx="325">
                  <c:v>3.23376E-3</c:v>
                </c:pt>
                <c:pt idx="326">
                  <c:v>3.131797E-3</c:v>
                </c:pt>
                <c:pt idx="327">
                  <c:v>3.0059647999999997E-3</c:v>
                </c:pt>
                <c:pt idx="328">
                  <c:v>2.8855807999999998E-3</c:v>
                </c:pt>
                <c:pt idx="329">
                  <c:v>2.7680510000000001E-3</c:v>
                </c:pt>
                <c:pt idx="330">
                  <c:v>2.6398836000000002E-3</c:v>
                </c:pt>
                <c:pt idx="331">
                  <c:v>2.4904416000000001E-3</c:v>
                </c:pt>
                <c:pt idx="332">
                  <c:v>2.295596E-3</c:v>
                </c:pt>
                <c:pt idx="333">
                  <c:v>2.0537906E-3</c:v>
                </c:pt>
                <c:pt idx="334">
                  <c:v>1.7987532E-3</c:v>
                </c:pt>
                <c:pt idx="335">
                  <c:v>1.5561694000000002E-3</c:v>
                </c:pt>
                <c:pt idx="336">
                  <c:v>1.3439407999999999E-3</c:v>
                </c:pt>
                <c:pt idx="337">
                  <c:v>1.1859370200000001E-3</c:v>
                </c:pt>
                <c:pt idx="338">
                  <c:v>1.06425582E-3</c:v>
                </c:pt>
                <c:pt idx="339">
                  <c:v>9.3427230000000009E-4</c:v>
                </c:pt>
                <c:pt idx="340">
                  <c:v>7.7419278000000007E-4</c:v>
                </c:pt>
                <c:pt idx="341">
                  <c:v>5.7727180400000001E-4</c:v>
                </c:pt>
                <c:pt idx="342">
                  <c:v>3.5051426400000004E-4</c:v>
                </c:pt>
                <c:pt idx="343">
                  <c:v>1.2453504400000001E-4</c:v>
                </c:pt>
                <c:pt idx="344">
                  <c:v>-6.9791515999999995E-5</c:v>
                </c:pt>
                <c:pt idx="345">
                  <c:v>-2.2364417599999995E-4</c:v>
                </c:pt>
                <c:pt idx="346">
                  <c:v>-3.3754185999999999E-4</c:v>
                </c:pt>
                <c:pt idx="347">
                  <c:v>-4.1719240000000007E-4</c:v>
                </c:pt>
                <c:pt idx="348">
                  <c:v>-4.6000132E-4</c:v>
                </c:pt>
                <c:pt idx="349">
                  <c:v>-4.5040173999999998E-4</c:v>
                </c:pt>
                <c:pt idx="350">
                  <c:v>-3.9202593999999999E-4</c:v>
                </c:pt>
                <c:pt idx="351">
                  <c:v>-3.0796477600000002E-4</c:v>
                </c:pt>
                <c:pt idx="352">
                  <c:v>-2.2987093599999997E-4</c:v>
                </c:pt>
                <c:pt idx="353">
                  <c:v>-1.91213176E-4</c:v>
                </c:pt>
                <c:pt idx="354">
                  <c:v>-2.0003441599999999E-4</c:v>
                </c:pt>
                <c:pt idx="355">
                  <c:v>-2.2546031600000001E-4</c:v>
                </c:pt>
                <c:pt idx="356">
                  <c:v>-2.4180553999999998E-4</c:v>
                </c:pt>
                <c:pt idx="357">
                  <c:v>-2.3713548000000003E-4</c:v>
                </c:pt>
                <c:pt idx="358">
                  <c:v>-2.0781785999999998E-4</c:v>
                </c:pt>
                <c:pt idx="359">
                  <c:v>-1.7331128000000001E-4</c:v>
                </c:pt>
                <c:pt idx="360">
                  <c:v>-1.5618772000000001E-4</c:v>
                </c:pt>
                <c:pt idx="361">
                  <c:v>-1.5411214000000001E-4</c:v>
                </c:pt>
                <c:pt idx="362">
                  <c:v>-1.657873E-4</c:v>
                </c:pt>
                <c:pt idx="363">
                  <c:v>-1.9406713999999998E-4</c:v>
                </c:pt>
                <c:pt idx="364">
                  <c:v>-2.2857372E-4</c:v>
                </c:pt>
                <c:pt idx="365">
                  <c:v>-2.5789134E-4</c:v>
                </c:pt>
                <c:pt idx="366">
                  <c:v>-2.8150110000000001E-4</c:v>
                </c:pt>
                <c:pt idx="367">
                  <c:v>-2.8539282000000001E-4</c:v>
                </c:pt>
                <c:pt idx="368">
                  <c:v>-2.5581573999999997E-4</c:v>
                </c:pt>
                <c:pt idx="369">
                  <c:v>-2.02628896E-4</c:v>
                </c:pt>
                <c:pt idx="370">
                  <c:v>-1.4321530000000002E-4</c:v>
                </c:pt>
                <c:pt idx="371">
                  <c:v>-8.4839503999999984E-5</c:v>
                </c:pt>
                <c:pt idx="372">
                  <c:v>-4.0214440000000002E-5</c:v>
                </c:pt>
                <c:pt idx="373">
                  <c:v>-1.556688E-5</c:v>
                </c:pt>
                <c:pt idx="374">
                  <c:v>-7.2645439999999983E-6</c:v>
                </c:pt>
                <c:pt idx="375">
                  <c:v>-2.0236939999999999E-5</c:v>
                </c:pt>
                <c:pt idx="376">
                  <c:v>-6.0710835999999993E-5</c:v>
                </c:pt>
                <c:pt idx="377">
                  <c:v>-1.2349725999999999E-4</c:v>
                </c:pt>
                <c:pt idx="378">
                  <c:v>-1.9588325999999999E-4</c:v>
                </c:pt>
                <c:pt idx="379">
                  <c:v>-2.5711297999999997E-4</c:v>
                </c:pt>
                <c:pt idx="380">
                  <c:v>-2.9084122E-4</c:v>
                </c:pt>
                <c:pt idx="381">
                  <c:v>-2.9628961999999994E-4</c:v>
                </c:pt>
                <c:pt idx="382">
                  <c:v>-2.8643058000000002E-4</c:v>
                </c:pt>
                <c:pt idx="383">
                  <c:v>-2.8850615999999996E-4</c:v>
                </c:pt>
                <c:pt idx="384">
                  <c:v>-3.2820172000000002E-4</c:v>
                </c:pt>
                <c:pt idx="385">
                  <c:v>-3.9929048000000004E-4</c:v>
                </c:pt>
                <c:pt idx="386">
                  <c:v>-4.6986034000000011E-4</c:v>
                </c:pt>
                <c:pt idx="387">
                  <c:v>-5.0125355999999994E-4</c:v>
                </c:pt>
                <c:pt idx="388">
                  <c:v>-4.5636905999999996E-4</c:v>
                </c:pt>
                <c:pt idx="389">
                  <c:v>-3.3546628400000003E-4</c:v>
                </c:pt>
                <c:pt idx="390">
                  <c:v>-1.8368920400000001E-4</c:v>
                </c:pt>
                <c:pt idx="391">
                  <c:v>-5.3705751999999985E-5</c:v>
                </c:pt>
                <c:pt idx="392">
                  <c:v>1.401018E-5</c:v>
                </c:pt>
                <c:pt idx="393">
                  <c:v>5.1889599999999995E-6</c:v>
                </c:pt>
                <c:pt idx="394">
                  <c:v>-4.7738436000000002E-5</c:v>
                </c:pt>
                <c:pt idx="395">
                  <c:v>-9.7811896000000014E-5</c:v>
                </c:pt>
                <c:pt idx="396">
                  <c:v>-1.2557283199999999E-4</c:v>
                </c:pt>
                <c:pt idx="397">
                  <c:v>-1.2220000800000001E-4</c:v>
                </c:pt>
                <c:pt idx="398">
                  <c:v>-9.8071348000000009E-5</c:v>
                </c:pt>
                <c:pt idx="399">
                  <c:v>-7.9131639999999989E-5</c:v>
                </c:pt>
                <c:pt idx="400">
                  <c:v>-6.9013167999999991E-5</c:v>
                </c:pt>
                <c:pt idx="401">
                  <c:v>-6.3564760000000002E-5</c:v>
                </c:pt>
                <c:pt idx="402">
                  <c:v>-7.0050960000000008E-5</c:v>
                </c:pt>
                <c:pt idx="403">
                  <c:v>-8.1207220000000012E-5</c:v>
                </c:pt>
                <c:pt idx="404">
                  <c:v>-8.6396187999999998E-5</c:v>
                </c:pt>
                <c:pt idx="405">
                  <c:v>-8.2245019999999997E-5</c:v>
                </c:pt>
                <c:pt idx="406">
                  <c:v>-4.8516783999999992E-5</c:v>
                </c:pt>
                <c:pt idx="407">
                  <c:v>2.3350319999999994E-5</c:v>
                </c:pt>
                <c:pt idx="408">
                  <c:v>1.0896815999999999E-4</c:v>
                </c:pt>
                <c:pt idx="409">
                  <c:v>1.8420807999999997E-4</c:v>
                </c:pt>
                <c:pt idx="410">
                  <c:v>2.2909257999999995E-4</c:v>
                </c:pt>
                <c:pt idx="411">
                  <c:v>2.3376263999999998E-4</c:v>
                </c:pt>
                <c:pt idx="412">
                  <c:v>2.1897409999999999E-4</c:v>
                </c:pt>
                <c:pt idx="413">
                  <c:v>2.1663906E-4</c:v>
                </c:pt>
                <c:pt idx="414">
                  <c:v>2.3609766000000002E-4</c:v>
                </c:pt>
                <c:pt idx="415">
                  <c:v>2.6645308000000005E-4</c:v>
                </c:pt>
                <c:pt idx="416">
                  <c:v>2.9551126000000003E-4</c:v>
                </c:pt>
                <c:pt idx="417">
                  <c:v>3.0900255999999999E-4</c:v>
                </c:pt>
                <c:pt idx="418">
                  <c:v>2.9447347999999994E-4</c:v>
                </c:pt>
                <c:pt idx="419">
                  <c:v>2.6411807999999999E-4</c:v>
                </c:pt>
                <c:pt idx="420">
                  <c:v>2.4206500000000002E-4</c:v>
                </c:pt>
                <c:pt idx="421">
                  <c:v>2.3013040000000002E-4</c:v>
                </c:pt>
                <c:pt idx="422">
                  <c:v>2.3324376E-4</c:v>
                </c:pt>
                <c:pt idx="423">
                  <c:v>2.5711297999999997E-4</c:v>
                </c:pt>
                <c:pt idx="424">
                  <c:v>2.9187899999999999E-4</c:v>
                </c:pt>
                <c:pt idx="425">
                  <c:v>3.3520681999999998E-4</c:v>
                </c:pt>
                <c:pt idx="426">
                  <c:v>3.8502083999999997E-4</c:v>
                </c:pt>
                <c:pt idx="427">
                  <c:v>4.0759281999999995E-4</c:v>
                </c:pt>
                <c:pt idx="428">
                  <c:v>3.7049173999999994E-4</c:v>
                </c:pt>
                <c:pt idx="429">
                  <c:v>2.6878812000000001E-4</c:v>
                </c:pt>
                <c:pt idx="430">
                  <c:v>1.2064329999999998E-4</c:v>
                </c:pt>
                <c:pt idx="431">
                  <c:v>-2.8539299999999989E-5</c:v>
                </c:pt>
                <c:pt idx="432">
                  <c:v>-1.1519492800000001E-4</c:v>
                </c:pt>
                <c:pt idx="433">
                  <c:v>-1.02481968E-4</c:v>
                </c:pt>
                <c:pt idx="434">
                  <c:v>-1.2712948000000016E-5</c:v>
                </c:pt>
                <c:pt idx="435">
                  <c:v>9.7293011999999984E-5</c:v>
                </c:pt>
                <c:pt idx="436">
                  <c:v>1.8187305199999999E-4</c:v>
                </c:pt>
                <c:pt idx="437">
                  <c:v>2.0729895599999999E-4</c:v>
                </c:pt>
                <c:pt idx="438">
                  <c:v>1.7149513199999998E-4</c:v>
                </c:pt>
                <c:pt idx="439">
                  <c:v>9.9109136000000001E-5</c:v>
                </c:pt>
                <c:pt idx="440">
                  <c:v>7.7833600000000017E-7</c:v>
                </c:pt>
                <c:pt idx="441">
                  <c:v>-1.1260044399999999E-4</c:v>
                </c:pt>
                <c:pt idx="442">
                  <c:v>-2.0470447999999998E-4</c:v>
                </c:pt>
                <c:pt idx="443">
                  <c:v>-2.4206499600000001E-4</c:v>
                </c:pt>
                <c:pt idx="444">
                  <c:v>-1.9769938000000002E-4</c:v>
                </c:pt>
                <c:pt idx="445">
                  <c:v>-5.9932480000000008E-5</c:v>
                </c:pt>
                <c:pt idx="446">
                  <c:v>1.1986500000000001E-4</c:v>
                </c:pt>
                <c:pt idx="447">
                  <c:v>2.6204249999999999E-4</c:v>
                </c:pt>
                <c:pt idx="448">
                  <c:v>3.1419155999999995E-4</c:v>
                </c:pt>
                <c:pt idx="449">
                  <c:v>2.5166457999999998E-4</c:v>
                </c:pt>
                <c:pt idx="450">
                  <c:v>9.7811919999999999E-5</c:v>
                </c:pt>
                <c:pt idx="451">
                  <c:v>-8.0428880000000004E-5</c:v>
                </c:pt>
                <c:pt idx="452">
                  <c:v>-2.1975245999999998E-4</c:v>
                </c:pt>
                <c:pt idx="453">
                  <c:v>-2.8617116000000001E-4</c:v>
                </c:pt>
                <c:pt idx="454">
                  <c:v>-2.66712556E-4</c:v>
                </c:pt>
                <c:pt idx="455">
                  <c:v>-1.8498644400000004E-4</c:v>
                </c:pt>
                <c:pt idx="456">
                  <c:v>-8.172612400000003E-5</c:v>
                </c:pt>
                <c:pt idx="457">
                  <c:v>5.4484080000000072E-6</c:v>
                </c:pt>
                <c:pt idx="458">
                  <c:v>5.2149052000000007E-5</c:v>
                </c:pt>
                <c:pt idx="459">
                  <c:v>4.3068372000000006E-5</c:v>
                </c:pt>
                <c:pt idx="460">
                  <c:v>-1.2972399999999995E-5</c:v>
                </c:pt>
                <c:pt idx="461">
                  <c:v>-7.9131639999999989E-5</c:v>
                </c:pt>
                <c:pt idx="462">
                  <c:v>-1.24016152E-4</c:v>
                </c:pt>
                <c:pt idx="463">
                  <c:v>-1.3776689600000002E-4</c:v>
                </c:pt>
                <c:pt idx="464">
                  <c:v>-1.1519492000000001E-4</c:v>
                </c:pt>
                <c:pt idx="465">
                  <c:v>-7.2126547999999999E-5</c:v>
                </c:pt>
                <c:pt idx="466">
                  <c:v>-4.3327824000000001E-5</c:v>
                </c:pt>
                <c:pt idx="467">
                  <c:v>-2.5944800000000003E-5</c:v>
                </c:pt>
                <c:pt idx="468">
                  <c:v>-3.6322720000000034E-6</c:v>
                </c:pt>
                <c:pt idx="469">
                  <c:v>3.1133767999999996E-5</c:v>
                </c:pt>
                <c:pt idx="470">
                  <c:v>9.2622936000000009E-5</c:v>
                </c:pt>
                <c:pt idx="471">
                  <c:v>1.81613592E-4</c:v>
                </c:pt>
                <c:pt idx="472">
                  <c:v>2.6256136800000002E-4</c:v>
                </c:pt>
                <c:pt idx="473">
                  <c:v>3.1107813999999999E-4</c:v>
                </c:pt>
                <c:pt idx="474">
                  <c:v>3.1730487999999998E-4</c:v>
                </c:pt>
                <c:pt idx="475">
                  <c:v>2.7760934E-4</c:v>
                </c:pt>
                <c:pt idx="476">
                  <c:v>2.1456348400000002E-4</c:v>
                </c:pt>
                <c:pt idx="477">
                  <c:v>1.5437154800000002E-4</c:v>
                </c:pt>
                <c:pt idx="478">
                  <c:v>1.02481952E-4</c:v>
                </c:pt>
                <c:pt idx="479">
                  <c:v>5.5002971999999998E-5</c:v>
                </c:pt>
                <c:pt idx="480">
                  <c:v>9.3401319999999998E-6</c:v>
                </c:pt>
                <c:pt idx="481">
                  <c:v>-5.1370691999999997E-5</c:v>
                </c:pt>
                <c:pt idx="482">
                  <c:v>-1.31021236E-4</c:v>
                </c:pt>
                <c:pt idx="483">
                  <c:v>-2.1560127999999999E-4</c:v>
                </c:pt>
                <c:pt idx="484">
                  <c:v>-2.8072272000000001E-4</c:v>
                </c:pt>
                <c:pt idx="485">
                  <c:v>-3.0173801999999999E-4</c:v>
                </c:pt>
                <c:pt idx="486">
                  <c:v>-2.6230193200000001E-4</c:v>
                </c:pt>
                <c:pt idx="487">
                  <c:v>-1.8446752400000003E-4</c:v>
                </c:pt>
                <c:pt idx="488">
                  <c:v>-9.8849688000000017E-5</c:v>
                </c:pt>
                <c:pt idx="489">
                  <c:v>-2.2571983999999996E-5</c:v>
                </c:pt>
                <c:pt idx="490">
                  <c:v>2.9058176E-5</c:v>
                </c:pt>
                <c:pt idx="491">
                  <c:v>5.2408496E-5</c:v>
                </c:pt>
                <c:pt idx="492">
                  <c:v>7.5239927999999994E-5</c:v>
                </c:pt>
                <c:pt idx="493">
                  <c:v>1.18048852E-4</c:v>
                </c:pt>
                <c:pt idx="494">
                  <c:v>1.9328876800000003E-4</c:v>
                </c:pt>
                <c:pt idx="495">
                  <c:v>3.1704546800000004E-4</c:v>
                </c:pt>
                <c:pt idx="496">
                  <c:v>4.7608709999999996E-4</c:v>
                </c:pt>
                <c:pt idx="497">
                  <c:v>6.2864252000000009E-4</c:v>
                </c:pt>
                <c:pt idx="498">
                  <c:v>7.464319200000001E-4</c:v>
                </c:pt>
                <c:pt idx="499">
                  <c:v>8.0662386000000005E-4</c:v>
                </c:pt>
                <c:pt idx="500">
                  <c:v>8.0273213999999989E-4</c:v>
                </c:pt>
                <c:pt idx="501">
                  <c:v>7.6614996E-4</c:v>
                </c:pt>
                <c:pt idx="502">
                  <c:v>7.3838902000000002E-4</c:v>
                </c:pt>
                <c:pt idx="503">
                  <c:v>7.4876694000000003E-4</c:v>
                </c:pt>
                <c:pt idx="504">
                  <c:v>8.0480766000000001E-4</c:v>
                </c:pt>
                <c:pt idx="505">
                  <c:v>8.8186375999999998E-4</c:v>
                </c:pt>
                <c:pt idx="506">
                  <c:v>9.4542862000000002E-4</c:v>
                </c:pt>
                <c:pt idx="507">
                  <c:v>9.6540611999999999E-4</c:v>
                </c:pt>
                <c:pt idx="508">
                  <c:v>9.1533263999999987E-4</c:v>
                </c:pt>
                <c:pt idx="509">
                  <c:v>7.9858109999999985E-4</c:v>
                </c:pt>
                <c:pt idx="510">
                  <c:v>6.3071820000000002E-4</c:v>
                </c:pt>
                <c:pt idx="511">
                  <c:v>4.2705142400000006E-4</c:v>
                </c:pt>
                <c:pt idx="512">
                  <c:v>2.1871468400000001E-4</c:v>
                </c:pt>
                <c:pt idx="513">
                  <c:v>3.9955023999999985E-5</c:v>
                </c:pt>
                <c:pt idx="514">
                  <c:v>-9.9887455999999995E-5</c:v>
                </c:pt>
                <c:pt idx="515">
                  <c:v>-1.92510396E-4</c:v>
                </c:pt>
                <c:pt idx="516">
                  <c:v>-2.2701698000000001E-4</c:v>
                </c:pt>
                <c:pt idx="517">
                  <c:v>-2.1508238000000004E-4</c:v>
                </c:pt>
                <c:pt idx="518">
                  <c:v>-1.7590573999999999E-4</c:v>
                </c:pt>
                <c:pt idx="519">
                  <c:v>-1.34653512E-4</c:v>
                </c:pt>
                <c:pt idx="520">
                  <c:v>-1.26610632E-4</c:v>
                </c:pt>
                <c:pt idx="521">
                  <c:v>-1.82391952E-4</c:v>
                </c:pt>
                <c:pt idx="522">
                  <c:v>-2.9810577200000001E-4</c:v>
                </c:pt>
                <c:pt idx="523">
                  <c:v>-4.5533127200000001E-4</c:v>
                </c:pt>
                <c:pt idx="524">
                  <c:v>-6.2552916000000001E-4</c:v>
                </c:pt>
                <c:pt idx="525">
                  <c:v>-7.6199880000000001E-4</c:v>
                </c:pt>
                <c:pt idx="526">
                  <c:v>-8.3386590000000002E-4</c:v>
                </c:pt>
                <c:pt idx="527">
                  <c:v>-8.3516313999999997E-4</c:v>
                </c:pt>
                <c:pt idx="528">
                  <c:v>-7.6692829999999994E-4</c:v>
                </c:pt>
                <c:pt idx="529">
                  <c:v>-6.4550663999999995E-4</c:v>
                </c:pt>
                <c:pt idx="530">
                  <c:v>-5.0229133999999992E-4</c:v>
                </c:pt>
                <c:pt idx="531">
                  <c:v>-3.6556224000000001E-4</c:v>
                </c:pt>
                <c:pt idx="532">
                  <c:v>-2.6204248000000002E-4</c:v>
                </c:pt>
                <c:pt idx="533">
                  <c:v>-1.9977495999999999E-4</c:v>
                </c:pt>
                <c:pt idx="534">
                  <c:v>-1.6085776000000001E-4</c:v>
                </c:pt>
                <c:pt idx="535">
                  <c:v>-1.32577932E-4</c:v>
                </c:pt>
                <c:pt idx="536">
                  <c:v>-9.7811899999999998E-5</c:v>
                </c:pt>
                <c:pt idx="537">
                  <c:v>-3.6322719999999998E-5</c:v>
                </c:pt>
                <c:pt idx="538">
                  <c:v>4.1252220000000006E-5</c:v>
                </c:pt>
                <c:pt idx="539">
                  <c:v>1.2738895999999999E-4</c:v>
                </c:pt>
                <c:pt idx="540">
                  <c:v>2.2623865199999999E-4</c:v>
                </c:pt>
                <c:pt idx="541">
                  <c:v>3.3728239999999997E-4</c:v>
                </c:pt>
                <c:pt idx="542">
                  <c:v>4.5143952000000002E-4</c:v>
                </c:pt>
                <c:pt idx="543">
                  <c:v>5.6585609999999992E-4</c:v>
                </c:pt>
                <c:pt idx="544">
                  <c:v>6.7715929999999998E-4</c:v>
                </c:pt>
                <c:pt idx="545">
                  <c:v>7.8223574000000002E-4</c:v>
                </c:pt>
                <c:pt idx="546">
                  <c:v>8.8238263999999985E-4</c:v>
                </c:pt>
                <c:pt idx="547">
                  <c:v>9.8175128000000007E-4</c:v>
                </c:pt>
                <c:pt idx="548">
                  <c:v>1.0764497800000001E-3</c:v>
                </c:pt>
                <c:pt idx="549">
                  <c:v>1.1384578600000001E-3</c:v>
                </c:pt>
                <c:pt idx="550">
                  <c:v>1.1516897999999999E-3</c:v>
                </c:pt>
                <c:pt idx="551">
                  <c:v>1.1034325000000001E-3</c:v>
                </c:pt>
                <c:pt idx="552">
                  <c:v>9.9731822000000006E-4</c:v>
                </c:pt>
                <c:pt idx="553">
                  <c:v>8.6863203999999988E-4</c:v>
                </c:pt>
                <c:pt idx="554">
                  <c:v>7.5758827999999998E-4</c:v>
                </c:pt>
                <c:pt idx="555">
                  <c:v>6.8156991999999994E-4</c:v>
                </c:pt>
                <c:pt idx="556">
                  <c:v>6.4836058000000002E-4</c:v>
                </c:pt>
                <c:pt idx="557">
                  <c:v>6.4887947999999992E-4</c:v>
                </c:pt>
                <c:pt idx="558">
                  <c:v>6.5925739999999993E-4</c:v>
                </c:pt>
                <c:pt idx="559">
                  <c:v>6.7793766000000006E-4</c:v>
                </c:pt>
                <c:pt idx="560">
                  <c:v>7.0725528000000002E-4</c:v>
                </c:pt>
                <c:pt idx="561">
                  <c:v>7.4279966000000001E-4</c:v>
                </c:pt>
                <c:pt idx="562">
                  <c:v>7.8119795999999993E-4</c:v>
                </c:pt>
                <c:pt idx="563">
                  <c:v>8.1233172000000006E-4</c:v>
                </c:pt>
                <c:pt idx="564">
                  <c:v>8.1674234000000002E-4</c:v>
                </c:pt>
                <c:pt idx="565">
                  <c:v>7.9961878000000001E-4</c:v>
                </c:pt>
                <c:pt idx="566">
                  <c:v>7.8093851999999999E-4</c:v>
                </c:pt>
                <c:pt idx="567">
                  <c:v>7.7030114000000013E-4</c:v>
                </c:pt>
                <c:pt idx="568">
                  <c:v>7.8223574000000002E-4</c:v>
                </c:pt>
                <c:pt idx="569">
                  <c:v>8.1933679999999999E-4</c:v>
                </c:pt>
                <c:pt idx="570">
                  <c:v>8.6318351999999999E-4</c:v>
                </c:pt>
                <c:pt idx="571">
                  <c:v>8.9405782000000005E-4</c:v>
                </c:pt>
                <c:pt idx="572">
                  <c:v>9.1325698000000008E-4</c:v>
                </c:pt>
                <c:pt idx="573">
                  <c:v>9.1896483999999998E-4</c:v>
                </c:pt>
                <c:pt idx="574">
                  <c:v>9.1637035999999998E-4</c:v>
                </c:pt>
                <c:pt idx="575">
                  <c:v>9.1170028000000006E-4</c:v>
                </c:pt>
                <c:pt idx="576">
                  <c:v>9.1014360000000007E-4</c:v>
                </c:pt>
                <c:pt idx="577">
                  <c:v>9.2181876000000003E-4</c:v>
                </c:pt>
                <c:pt idx="578">
                  <c:v>9.5684419999999995E-4</c:v>
                </c:pt>
                <c:pt idx="579">
                  <c:v>1.0157388999999998E-3</c:v>
                </c:pt>
                <c:pt idx="580">
                  <c:v>1.0953893600000001E-3</c:v>
                </c:pt>
                <c:pt idx="581">
                  <c:v>1.1797100599999998E-3</c:v>
                </c:pt>
                <c:pt idx="582">
                  <c:v>1.2365292E-3</c:v>
                </c:pt>
                <c:pt idx="583">
                  <c:v>1.2528744000000001E-3</c:v>
                </c:pt>
                <c:pt idx="584">
                  <c:v>1.2310807999999999E-3</c:v>
                </c:pt>
                <c:pt idx="585">
                  <c:v>1.1807480000000001E-3</c:v>
                </c:pt>
                <c:pt idx="586">
                  <c:v>1.127561E-3</c:v>
                </c:pt>
                <c:pt idx="587">
                  <c:v>1.0878654000000001E-3</c:v>
                </c:pt>
                <c:pt idx="588">
                  <c:v>1.0507644E-3</c:v>
                </c:pt>
                <c:pt idx="589">
                  <c:v>1.00847434E-3</c:v>
                </c:pt>
                <c:pt idx="590">
                  <c:v>9.6047644000000001E-4</c:v>
                </c:pt>
                <c:pt idx="591">
                  <c:v>9.0495461999999993E-4</c:v>
                </c:pt>
                <c:pt idx="592">
                  <c:v>8.5591897999999988E-4</c:v>
                </c:pt>
                <c:pt idx="593">
                  <c:v>8.2841748000000005E-4</c:v>
                </c:pt>
                <c:pt idx="594">
                  <c:v>8.1466673999999999E-4</c:v>
                </c:pt>
                <c:pt idx="595">
                  <c:v>7.9702425999999995E-4</c:v>
                </c:pt>
                <c:pt idx="596">
                  <c:v>7.7626841999999994E-4</c:v>
                </c:pt>
                <c:pt idx="597">
                  <c:v>7.5966374000000002E-4</c:v>
                </c:pt>
              </c:numCache>
            </c:numRef>
          </c:val>
          <c:smooth val="0"/>
        </c:ser>
        <c:ser>
          <c:idx val="51"/>
          <c:order val="50"/>
          <c:marker>
            <c:symbol val="none"/>
          </c:marker>
          <c:val>
            <c:numRef>
              <c:f>Sheet1!$FD$2:$FD$599</c:f>
              <c:numCache>
                <c:formatCode>0.00E+00</c:formatCode>
                <c:ptCount val="598"/>
                <c:pt idx="0">
                  <c:v>4.5143949999999999E-4</c:v>
                </c:pt>
                <c:pt idx="1">
                  <c:v>3.3857960000000003E-4</c:v>
                </c:pt>
                <c:pt idx="2">
                  <c:v>3.2612612E-4</c:v>
                </c:pt>
                <c:pt idx="3">
                  <c:v>3.2456944000000001E-4</c:v>
                </c:pt>
                <c:pt idx="4">
                  <c:v>3.7801573999999996E-4</c:v>
                </c:pt>
                <c:pt idx="5">
                  <c:v>4.86465E-4</c:v>
                </c:pt>
                <c:pt idx="6">
                  <c:v>6.2604801999999995E-4</c:v>
                </c:pt>
                <c:pt idx="7">
                  <c:v>7.5940429999999998E-4</c:v>
                </c:pt>
                <c:pt idx="8">
                  <c:v>8.5047053999999999E-4</c:v>
                </c:pt>
                <c:pt idx="9">
                  <c:v>8.6266459999999995E-4</c:v>
                </c:pt>
                <c:pt idx="10">
                  <c:v>7.8950028000000002E-4</c:v>
                </c:pt>
                <c:pt idx="11">
                  <c:v>6.7975378000000009E-4</c:v>
                </c:pt>
                <c:pt idx="12">
                  <c:v>5.8972531999999995E-4</c:v>
                </c:pt>
                <c:pt idx="13">
                  <c:v>5.7805015999999999E-4</c:v>
                </c:pt>
                <c:pt idx="14">
                  <c:v>6.8649947999999995E-4</c:v>
                </c:pt>
                <c:pt idx="15">
                  <c:v>8.8316109999999996E-4</c:v>
                </c:pt>
                <c:pt idx="16">
                  <c:v>1.08916282E-3</c:v>
                </c:pt>
                <c:pt idx="17">
                  <c:v>1.2435343E-3</c:v>
                </c:pt>
                <c:pt idx="18">
                  <c:v>1.3034668000000001E-3</c:v>
                </c:pt>
                <c:pt idx="19">
                  <c:v>1.2544310600000001E-3</c:v>
                </c:pt>
                <c:pt idx="20">
                  <c:v>1.1400144399999999E-3</c:v>
                </c:pt>
                <c:pt idx="21">
                  <c:v>1.0131443599999998E-3</c:v>
                </c:pt>
                <c:pt idx="22">
                  <c:v>9.0547352000000005E-4</c:v>
                </c:pt>
                <c:pt idx="23">
                  <c:v>8.2737966000000012E-4</c:v>
                </c:pt>
                <c:pt idx="24">
                  <c:v>7.775656600000001E-4</c:v>
                </c:pt>
                <c:pt idx="25">
                  <c:v>7.3553510000000009E-4</c:v>
                </c:pt>
                <c:pt idx="26">
                  <c:v>6.8520219999999995E-4</c:v>
                </c:pt>
                <c:pt idx="27">
                  <c:v>6.2734529999999996E-4</c:v>
                </c:pt>
                <c:pt idx="28">
                  <c:v>5.6378054000000006E-4</c:v>
                </c:pt>
                <c:pt idx="29">
                  <c:v>5.0877756000000001E-4</c:v>
                </c:pt>
                <c:pt idx="30">
                  <c:v>4.8101662000000003E-4</c:v>
                </c:pt>
                <c:pt idx="31">
                  <c:v>4.8153549999999996E-4</c:v>
                </c:pt>
                <c:pt idx="32">
                  <c:v>5.0384802000000002E-4</c:v>
                </c:pt>
                <c:pt idx="33">
                  <c:v>5.4795417999999995E-4</c:v>
                </c:pt>
                <c:pt idx="34">
                  <c:v>5.9543315999999993E-4</c:v>
                </c:pt>
                <c:pt idx="35">
                  <c:v>6.3486925999999997E-4</c:v>
                </c:pt>
                <c:pt idx="36">
                  <c:v>6.7482426000000002E-4</c:v>
                </c:pt>
                <c:pt idx="37">
                  <c:v>7.0621748000000001E-4</c:v>
                </c:pt>
                <c:pt idx="38">
                  <c:v>7.370918000000001E-4</c:v>
                </c:pt>
                <c:pt idx="39">
                  <c:v>7.928731200000001E-4</c:v>
                </c:pt>
                <c:pt idx="40">
                  <c:v>8.7433973999999999E-4</c:v>
                </c:pt>
                <c:pt idx="41">
                  <c:v>9.6540603999999987E-4</c:v>
                </c:pt>
                <c:pt idx="42">
                  <c:v>1.04972664E-3</c:v>
                </c:pt>
                <c:pt idx="43">
                  <c:v>1.08527102E-3</c:v>
                </c:pt>
                <c:pt idx="44">
                  <c:v>1.0427215399999999E-3</c:v>
                </c:pt>
                <c:pt idx="45">
                  <c:v>9.4179632000000008E-4</c:v>
                </c:pt>
                <c:pt idx="46">
                  <c:v>8.2452577999999992E-4</c:v>
                </c:pt>
                <c:pt idx="47">
                  <c:v>7.370918E-4</c:v>
                </c:pt>
                <c:pt idx="48">
                  <c:v>7.1581705999999997E-4</c:v>
                </c:pt>
                <c:pt idx="49">
                  <c:v>7.6511218000000001E-4</c:v>
                </c:pt>
                <c:pt idx="50">
                  <c:v>8.4450319999999999E-4</c:v>
                </c:pt>
                <c:pt idx="51">
                  <c:v>8.9898727999999993E-4</c:v>
                </c:pt>
                <c:pt idx="52">
                  <c:v>8.9276052000000013E-4</c:v>
                </c:pt>
                <c:pt idx="53">
                  <c:v>8.1674226000000001E-4</c:v>
                </c:pt>
                <c:pt idx="54">
                  <c:v>6.9065053999999991E-4</c:v>
                </c:pt>
                <c:pt idx="55">
                  <c:v>5.6455885999999998E-4</c:v>
                </c:pt>
                <c:pt idx="56">
                  <c:v>4.8542721999999996E-4</c:v>
                </c:pt>
                <c:pt idx="57">
                  <c:v>4.6986034E-4</c:v>
                </c:pt>
                <c:pt idx="58">
                  <c:v>5.0514526000000008E-4</c:v>
                </c:pt>
                <c:pt idx="59">
                  <c:v>5.6118602000000011E-4</c:v>
                </c:pt>
                <c:pt idx="60">
                  <c:v>6.0788667999999997E-4</c:v>
                </c:pt>
                <c:pt idx="61">
                  <c:v>6.2760471999999986E-4</c:v>
                </c:pt>
                <c:pt idx="62">
                  <c:v>6.2604803999999998E-4</c:v>
                </c:pt>
                <c:pt idx="63">
                  <c:v>6.1151895999999998E-4</c:v>
                </c:pt>
                <c:pt idx="64">
                  <c:v>5.7986631999999998E-4</c:v>
                </c:pt>
                <c:pt idx="65">
                  <c:v>5.3057118000000001E-4</c:v>
                </c:pt>
                <c:pt idx="66">
                  <c:v>4.8075716000000002E-4</c:v>
                </c:pt>
                <c:pt idx="67">
                  <c:v>4.4469388000000003E-4</c:v>
                </c:pt>
                <c:pt idx="68">
                  <c:v>4.4391553999999992E-4</c:v>
                </c:pt>
                <c:pt idx="69">
                  <c:v>4.7945989999999999E-4</c:v>
                </c:pt>
                <c:pt idx="70">
                  <c:v>5.1733932000000004E-4</c:v>
                </c:pt>
                <c:pt idx="71">
                  <c:v>5.2564166000000005E-4</c:v>
                </c:pt>
                <c:pt idx="72">
                  <c:v>4.9424845999999998E-4</c:v>
                </c:pt>
                <c:pt idx="73">
                  <c:v>4.3794823999999998E-4</c:v>
                </c:pt>
                <c:pt idx="74">
                  <c:v>4.0370111999999992E-4</c:v>
                </c:pt>
                <c:pt idx="75">
                  <c:v>4.3613211999999995E-4</c:v>
                </c:pt>
                <c:pt idx="76">
                  <c:v>5.3524126000000004E-4</c:v>
                </c:pt>
                <c:pt idx="77">
                  <c:v>6.6755974000000005E-4</c:v>
                </c:pt>
                <c:pt idx="78">
                  <c:v>7.8950029999999994E-4</c:v>
                </c:pt>
                <c:pt idx="79">
                  <c:v>8.6058903999999999E-4</c:v>
                </c:pt>
                <c:pt idx="80">
                  <c:v>8.6214571999999998E-4</c:v>
                </c:pt>
                <c:pt idx="81">
                  <c:v>8.1907734000000003E-4</c:v>
                </c:pt>
                <c:pt idx="82">
                  <c:v>7.6589050000000004E-4</c:v>
                </c:pt>
                <c:pt idx="83">
                  <c:v>7.1426034000000014E-4</c:v>
                </c:pt>
                <c:pt idx="84">
                  <c:v>6.7871596000000005E-4</c:v>
                </c:pt>
                <c:pt idx="85">
                  <c:v>6.6444631999999998E-4</c:v>
                </c:pt>
                <c:pt idx="86">
                  <c:v>6.4784165999999998E-4</c:v>
                </c:pt>
                <c:pt idx="87">
                  <c:v>6.2423190000000003E-4</c:v>
                </c:pt>
                <c:pt idx="88">
                  <c:v>6.1022171999999993E-4</c:v>
                </c:pt>
                <c:pt idx="89">
                  <c:v>6.1151895999999998E-4</c:v>
                </c:pt>
                <c:pt idx="90">
                  <c:v>6.3253426000000007E-4</c:v>
                </c:pt>
                <c:pt idx="91">
                  <c:v>6.78716E-4</c:v>
                </c:pt>
                <c:pt idx="92">
                  <c:v>7.4046462000000005E-4</c:v>
                </c:pt>
                <c:pt idx="93">
                  <c:v>8.0843997999999998E-4</c:v>
                </c:pt>
                <c:pt idx="94">
                  <c:v>8.7952872000000013E-4</c:v>
                </c:pt>
                <c:pt idx="95">
                  <c:v>9.4413131999999988E-4</c:v>
                </c:pt>
                <c:pt idx="96">
                  <c:v>9.9083202E-4</c:v>
                </c:pt>
                <c:pt idx="97">
                  <c:v>1.00977172E-3</c:v>
                </c:pt>
                <c:pt idx="98">
                  <c:v>9.9705878000000002E-4</c:v>
                </c:pt>
                <c:pt idx="99">
                  <c:v>9.5450932E-4</c:v>
                </c:pt>
                <c:pt idx="100">
                  <c:v>8.8912837999999999E-4</c:v>
                </c:pt>
                <c:pt idx="101">
                  <c:v>8.0844E-4</c:v>
                </c:pt>
                <c:pt idx="102">
                  <c:v>7.2282215999999993E-4</c:v>
                </c:pt>
                <c:pt idx="103">
                  <c:v>6.4343106000000006E-4</c:v>
                </c:pt>
                <c:pt idx="104">
                  <c:v>5.8272023999999991E-4</c:v>
                </c:pt>
                <c:pt idx="105">
                  <c:v>5.6326164000000006E-4</c:v>
                </c:pt>
                <c:pt idx="106">
                  <c:v>6.0191937999999991E-4</c:v>
                </c:pt>
                <c:pt idx="107">
                  <c:v>6.8520218000000003E-4</c:v>
                </c:pt>
                <c:pt idx="108">
                  <c:v>7.6614996E-4</c:v>
                </c:pt>
                <c:pt idx="109">
                  <c:v>8.0792107999999997E-4</c:v>
                </c:pt>
                <c:pt idx="110">
                  <c:v>8.0610494000000013E-4</c:v>
                </c:pt>
                <c:pt idx="111">
                  <c:v>7.7626841999999994E-4</c:v>
                </c:pt>
                <c:pt idx="112">
                  <c:v>7.6355548E-4</c:v>
                </c:pt>
                <c:pt idx="113">
                  <c:v>8.2011523999999997E-4</c:v>
                </c:pt>
                <c:pt idx="114">
                  <c:v>9.332346E-4</c:v>
                </c:pt>
                <c:pt idx="115">
                  <c:v>1.04868888E-3</c:v>
                </c:pt>
                <c:pt idx="116">
                  <c:v>1.1280800399999999E-3</c:v>
                </c:pt>
                <c:pt idx="117">
                  <c:v>1.1322311999999999E-3</c:v>
                </c:pt>
                <c:pt idx="118">
                  <c:v>1.0499861E-3</c:v>
                </c:pt>
                <c:pt idx="119">
                  <c:v>9.288238600000002E-4</c:v>
                </c:pt>
                <c:pt idx="120">
                  <c:v>8.0973729999999993E-4</c:v>
                </c:pt>
                <c:pt idx="121">
                  <c:v>7.0569858000000011E-4</c:v>
                </c:pt>
                <c:pt idx="122">
                  <c:v>6.3538818000000001E-4</c:v>
                </c:pt>
                <c:pt idx="123">
                  <c:v>6.0529219999999996E-4</c:v>
                </c:pt>
                <c:pt idx="124">
                  <c:v>5.9984378E-4</c:v>
                </c:pt>
                <c:pt idx="125">
                  <c:v>6.0632997999999995E-4</c:v>
                </c:pt>
                <c:pt idx="126">
                  <c:v>6.1644846000000002E-4</c:v>
                </c:pt>
                <c:pt idx="127">
                  <c:v>6.1904294000000003E-4</c:v>
                </c:pt>
                <c:pt idx="128">
                  <c:v>6.0814612000000001E-4</c:v>
                </c:pt>
                <c:pt idx="129">
                  <c:v>6.0191938000000002E-4</c:v>
                </c:pt>
                <c:pt idx="130">
                  <c:v>6.2916141999999999E-4</c:v>
                </c:pt>
                <c:pt idx="131">
                  <c:v>7.0232575999999995E-4</c:v>
                </c:pt>
                <c:pt idx="132">
                  <c:v>8.1025607999999998E-4</c:v>
                </c:pt>
                <c:pt idx="133">
                  <c:v>9.3764497999999983E-4</c:v>
                </c:pt>
                <c:pt idx="134">
                  <c:v>1.04972658E-3</c:v>
                </c:pt>
                <c:pt idx="135">
                  <c:v>1.1169236999999999E-3</c:v>
                </c:pt>
                <c:pt idx="136">
                  <c:v>1.1490952E-3</c:v>
                </c:pt>
                <c:pt idx="137">
                  <c:v>1.1641431999999999E-3</c:v>
                </c:pt>
                <c:pt idx="138">
                  <c:v>1.1581759999999999E-3</c:v>
                </c:pt>
                <c:pt idx="139">
                  <c:v>1.1363823999999999E-3</c:v>
                </c:pt>
                <c:pt idx="140">
                  <c:v>1.1122535999999999E-3</c:v>
                </c:pt>
                <c:pt idx="141">
                  <c:v>1.0681474799999998E-3</c:v>
                </c:pt>
                <c:pt idx="142">
                  <c:v>1.0032854999999998E-3</c:v>
                </c:pt>
                <c:pt idx="143">
                  <c:v>9.3972072000000006E-4</c:v>
                </c:pt>
                <c:pt idx="144">
                  <c:v>8.8316095999999998E-4</c:v>
                </c:pt>
                <c:pt idx="145">
                  <c:v>8.2893637999999995E-4</c:v>
                </c:pt>
                <c:pt idx="146">
                  <c:v>7.9624594000000004E-4</c:v>
                </c:pt>
                <c:pt idx="147">
                  <c:v>7.8716525999999987E-4</c:v>
                </c:pt>
                <c:pt idx="148">
                  <c:v>7.8197630000000008E-4</c:v>
                </c:pt>
                <c:pt idx="149">
                  <c:v>7.8041960000000007E-4</c:v>
                </c:pt>
                <c:pt idx="150">
                  <c:v>7.7704678000000001E-4</c:v>
                </c:pt>
                <c:pt idx="151">
                  <c:v>7.4980474000000004E-4</c:v>
                </c:pt>
                <c:pt idx="152">
                  <c:v>6.9376398000000011E-4</c:v>
                </c:pt>
                <c:pt idx="153">
                  <c:v>6.2371302000000005E-4</c:v>
                </c:pt>
                <c:pt idx="154">
                  <c:v>5.4094911999999994E-4</c:v>
                </c:pt>
                <c:pt idx="155">
                  <c:v>4.5948243999999991E-4</c:v>
                </c:pt>
                <c:pt idx="156">
                  <c:v>4.0266332000000001E-4</c:v>
                </c:pt>
                <c:pt idx="157">
                  <c:v>3.7386457999999997E-4</c:v>
                </c:pt>
                <c:pt idx="158">
                  <c:v>3.6141105999999999E-4</c:v>
                </c:pt>
                <c:pt idx="159">
                  <c:v>3.6270829999999999E-4</c:v>
                </c:pt>
                <c:pt idx="160">
                  <c:v>3.6608111999999999E-4</c:v>
                </c:pt>
                <c:pt idx="161">
                  <c:v>3.5777878000000003E-4</c:v>
                </c:pt>
                <c:pt idx="162">
                  <c:v>3.5336817999999999E-4</c:v>
                </c:pt>
                <c:pt idx="163">
                  <c:v>3.8216692000000004E-4</c:v>
                </c:pt>
                <c:pt idx="164">
                  <c:v>4.5403402000000005E-4</c:v>
                </c:pt>
                <c:pt idx="165">
                  <c:v>5.6611556E-4</c:v>
                </c:pt>
                <c:pt idx="166">
                  <c:v>7.0777422000000009E-4</c:v>
                </c:pt>
                <c:pt idx="167">
                  <c:v>8.4087098000000006E-4</c:v>
                </c:pt>
                <c:pt idx="168">
                  <c:v>9.3453165999999991E-4</c:v>
                </c:pt>
                <c:pt idx="169">
                  <c:v>9.8642125999999996E-4</c:v>
                </c:pt>
                <c:pt idx="170">
                  <c:v>1.0017286999999999E-3</c:v>
                </c:pt>
                <c:pt idx="171">
                  <c:v>9.7370827999999996E-4</c:v>
                </c:pt>
                <c:pt idx="172">
                  <c:v>9.0703019999999993E-4</c:v>
                </c:pt>
                <c:pt idx="173">
                  <c:v>8.1726124000000013E-4</c:v>
                </c:pt>
                <c:pt idx="174">
                  <c:v>7.1503872000000003E-4</c:v>
                </c:pt>
                <c:pt idx="175">
                  <c:v>6.2163744000000006E-4</c:v>
                </c:pt>
                <c:pt idx="176">
                  <c:v>5.6118604000000003E-4</c:v>
                </c:pt>
                <c:pt idx="177">
                  <c:v>5.4198690000000003E-4</c:v>
                </c:pt>
                <c:pt idx="178">
                  <c:v>5.5469983999999997E-4</c:v>
                </c:pt>
                <c:pt idx="179">
                  <c:v>5.9050366E-4</c:v>
                </c:pt>
                <c:pt idx="180">
                  <c:v>6.2552913999999998E-4</c:v>
                </c:pt>
                <c:pt idx="181">
                  <c:v>6.410960200000001E-4</c:v>
                </c:pt>
                <c:pt idx="182">
                  <c:v>6.3460982000000015E-4</c:v>
                </c:pt>
                <c:pt idx="183">
                  <c:v>6.1411344000000009E-4</c:v>
                </c:pt>
                <c:pt idx="184">
                  <c:v>5.8739030000000002E-4</c:v>
                </c:pt>
                <c:pt idx="185">
                  <c:v>5.6637500000000004E-4</c:v>
                </c:pt>
                <c:pt idx="186">
                  <c:v>5.6533721999999995E-4</c:v>
                </c:pt>
                <c:pt idx="187">
                  <c:v>5.8116354E-4</c:v>
                </c:pt>
                <c:pt idx="188">
                  <c:v>5.9102256000000001E-4</c:v>
                </c:pt>
                <c:pt idx="189">
                  <c:v>5.733801E-4</c:v>
                </c:pt>
                <c:pt idx="190">
                  <c:v>5.2123106000000002E-4</c:v>
                </c:pt>
                <c:pt idx="191">
                  <c:v>4.3483486000000002E-4</c:v>
                </c:pt>
                <c:pt idx="192">
                  <c:v>3.4817921999999999E-4</c:v>
                </c:pt>
                <c:pt idx="193">
                  <c:v>3.0511083999999999E-4</c:v>
                </c:pt>
                <c:pt idx="194">
                  <c:v>3.2379110000000001E-4</c:v>
                </c:pt>
                <c:pt idx="195">
                  <c:v>3.9436096000000003E-4</c:v>
                </c:pt>
                <c:pt idx="196">
                  <c:v>5.0592362000000004E-4</c:v>
                </c:pt>
                <c:pt idx="197">
                  <c:v>6.3538818000000012E-4</c:v>
                </c:pt>
                <c:pt idx="198">
                  <c:v>7.5551261999999998E-4</c:v>
                </c:pt>
                <c:pt idx="199">
                  <c:v>8.4113046000000005E-4</c:v>
                </c:pt>
                <c:pt idx="200">
                  <c:v>8.8186379999999982E-4</c:v>
                </c:pt>
                <c:pt idx="201">
                  <c:v>8.7771261999999991E-4</c:v>
                </c:pt>
                <c:pt idx="202">
                  <c:v>8.3620093999999987E-4</c:v>
                </c:pt>
                <c:pt idx="203">
                  <c:v>7.7730623999999998E-4</c:v>
                </c:pt>
                <c:pt idx="204">
                  <c:v>7.3060560000000004E-4</c:v>
                </c:pt>
                <c:pt idx="205">
                  <c:v>7.1192534000000013E-4</c:v>
                </c:pt>
                <c:pt idx="206">
                  <c:v>7.1659540000000013E-4</c:v>
                </c:pt>
                <c:pt idx="207">
                  <c:v>7.3060560000000004E-4</c:v>
                </c:pt>
                <c:pt idx="208">
                  <c:v>7.2697332000000003E-4</c:v>
                </c:pt>
                <c:pt idx="209">
                  <c:v>6.8987223999999992E-4</c:v>
                </c:pt>
                <c:pt idx="210">
                  <c:v>6.2630747999999992E-4</c:v>
                </c:pt>
                <c:pt idx="211">
                  <c:v>5.4717584000000001E-4</c:v>
                </c:pt>
                <c:pt idx="212">
                  <c:v>4.5325566000000014E-4</c:v>
                </c:pt>
                <c:pt idx="213">
                  <c:v>3.4558473999999999E-4</c:v>
                </c:pt>
                <c:pt idx="214">
                  <c:v>2.2857369599999997E-4</c:v>
                </c:pt>
                <c:pt idx="215">
                  <c:v>1.1182209600000001E-4</c:v>
                </c:pt>
                <c:pt idx="216">
                  <c:v>1.1156276000000005E-5</c:v>
                </c:pt>
                <c:pt idx="217">
                  <c:v>-4.7738428000000007E-5</c:v>
                </c:pt>
                <c:pt idx="218">
                  <c:v>-5.396517599999999E-5</c:v>
                </c:pt>
                <c:pt idx="219">
                  <c:v>-2.6204239999999995E-5</c:v>
                </c:pt>
                <c:pt idx="220">
                  <c:v>8.821231999999997E-6</c:v>
                </c:pt>
                <c:pt idx="221">
                  <c:v>3.4506583999999995E-5</c:v>
                </c:pt>
                <c:pt idx="222">
                  <c:v>4.5143951999999995E-5</c:v>
                </c:pt>
                <c:pt idx="223">
                  <c:v>7.0569860000000001E-5</c:v>
                </c:pt>
                <c:pt idx="224">
                  <c:v>1.5255542799999999E-4</c:v>
                </c:pt>
                <c:pt idx="225">
                  <c:v>2.9239789600000001E-4</c:v>
                </c:pt>
                <c:pt idx="226">
                  <c:v>4.6129854400000001E-4</c:v>
                </c:pt>
                <c:pt idx="227">
                  <c:v>6.2059962000000002E-4</c:v>
                </c:pt>
                <c:pt idx="228">
                  <c:v>7.3579454000000002E-4</c:v>
                </c:pt>
                <c:pt idx="229">
                  <c:v>7.9650537999999998E-4</c:v>
                </c:pt>
                <c:pt idx="230">
                  <c:v>8.2634190000000006E-4</c:v>
                </c:pt>
                <c:pt idx="231">
                  <c:v>8.4943277999999993E-4</c:v>
                </c:pt>
                <c:pt idx="232">
                  <c:v>8.7018861999999995E-4</c:v>
                </c:pt>
                <c:pt idx="233">
                  <c:v>8.8186378000000012E-4</c:v>
                </c:pt>
                <c:pt idx="234">
                  <c:v>8.9042556000000007E-4</c:v>
                </c:pt>
                <c:pt idx="235">
                  <c:v>9.1247874000000007E-4</c:v>
                </c:pt>
                <c:pt idx="236">
                  <c:v>9.6592509999999989E-4</c:v>
                </c:pt>
                <c:pt idx="237">
                  <c:v>1.0689259600000002E-3</c:v>
                </c:pt>
                <c:pt idx="238">
                  <c:v>1.2113629399999998E-3</c:v>
                </c:pt>
                <c:pt idx="239">
                  <c:v>1.3512054E-3</c:v>
                </c:pt>
                <c:pt idx="240">
                  <c:v>1.4575789999999999E-3</c:v>
                </c:pt>
                <c:pt idx="241">
                  <c:v>1.5281487999999998E-3</c:v>
                </c:pt>
                <c:pt idx="242">
                  <c:v>1.5911946E-3</c:v>
                </c:pt>
                <c:pt idx="243">
                  <c:v>1.7024977999999999E-3</c:v>
                </c:pt>
                <c:pt idx="244">
                  <c:v>1.9009755999999998E-3</c:v>
                </c:pt>
                <c:pt idx="245">
                  <c:v>2.1874061999999999E-3</c:v>
                </c:pt>
                <c:pt idx="246">
                  <c:v>2.5368826000000001E-3</c:v>
                </c:pt>
                <c:pt idx="247">
                  <c:v>2.9081528000000001E-3</c:v>
                </c:pt>
                <c:pt idx="248">
                  <c:v>3.2794227999999996E-3</c:v>
                </c:pt>
                <c:pt idx="249">
                  <c:v>3.6810481999999998E-3</c:v>
                </c:pt>
                <c:pt idx="250">
                  <c:v>4.1695888000000004E-3</c:v>
                </c:pt>
                <c:pt idx="251">
                  <c:v>4.8106848000000002E-3</c:v>
                </c:pt>
                <c:pt idx="252">
                  <c:v>5.6487018000000002E-3</c:v>
                </c:pt>
                <c:pt idx="253">
                  <c:v>6.6724835999999992E-3</c:v>
                </c:pt>
                <c:pt idx="254">
                  <c:v>7.8441505999999987E-3</c:v>
                </c:pt>
                <c:pt idx="255">
                  <c:v>9.1216723999999992E-3</c:v>
                </c:pt>
                <c:pt idx="256">
                  <c:v>1.0470802999999999E-2</c:v>
                </c:pt>
                <c:pt idx="257">
                  <c:v>1.18977674E-2</c:v>
                </c:pt>
                <c:pt idx="258">
                  <c:v>1.3451862E-2</c:v>
                </c:pt>
                <c:pt idx="259">
                  <c:v>1.5166294000000002E-2</c:v>
                </c:pt>
                <c:pt idx="260">
                  <c:v>1.7050406000000001E-2</c:v>
                </c:pt>
                <c:pt idx="261">
                  <c:v>1.9092779999999997E-2</c:v>
                </c:pt>
                <c:pt idx="262">
                  <c:v>2.1262802000000001E-2</c:v>
                </c:pt>
                <c:pt idx="263">
                  <c:v>2.3519740000000004E-2</c:v>
                </c:pt>
                <c:pt idx="264">
                  <c:v>2.5831682000000002E-2</c:v>
                </c:pt>
                <c:pt idx="265">
                  <c:v>2.8168530000000004E-2</c:v>
                </c:pt>
                <c:pt idx="266">
                  <c:v>3.0493961999999996E-2</c:v>
                </c:pt>
                <c:pt idx="267">
                  <c:v>3.2782814E-2</c:v>
                </c:pt>
                <c:pt idx="268">
                  <c:v>3.5002649999999996E-2</c:v>
                </c:pt>
                <c:pt idx="269">
                  <c:v>3.7065520000000005E-2</c:v>
                </c:pt>
                <c:pt idx="270">
                  <c:v>3.8920313999999998E-2</c:v>
                </c:pt>
                <c:pt idx="271">
                  <c:v>4.0333528E-2</c:v>
                </c:pt>
                <c:pt idx="272">
                  <c:v>4.1324100000000002E-2</c:v>
                </c:pt>
                <c:pt idx="273">
                  <c:v>4.191201E-2</c:v>
                </c:pt>
                <c:pt idx="274">
                  <c:v>4.2175869999999997E-2</c:v>
                </c:pt>
                <c:pt idx="275">
                  <c:v>4.2175869999999997E-2</c:v>
                </c:pt>
                <c:pt idx="276">
                  <c:v>4.2175869999999997E-2</c:v>
                </c:pt>
                <c:pt idx="277">
                  <c:v>4.2175869999999997E-2</c:v>
                </c:pt>
                <c:pt idx="278">
                  <c:v>4.2175869999999997E-2</c:v>
                </c:pt>
                <c:pt idx="279">
                  <c:v>4.2175869999999997E-2</c:v>
                </c:pt>
                <c:pt idx="280">
                  <c:v>4.2175869999999997E-2</c:v>
                </c:pt>
                <c:pt idx="281">
                  <c:v>4.2175869999999997E-2</c:v>
                </c:pt>
                <c:pt idx="282">
                  <c:v>4.2175869999999997E-2</c:v>
                </c:pt>
                <c:pt idx="283">
                  <c:v>4.2175869999999997E-2</c:v>
                </c:pt>
                <c:pt idx="284">
                  <c:v>4.2175869999999997E-2</c:v>
                </c:pt>
                <c:pt idx="285">
                  <c:v>4.2175869999999997E-2</c:v>
                </c:pt>
                <c:pt idx="286">
                  <c:v>4.2002039999999997E-2</c:v>
                </c:pt>
                <c:pt idx="287">
                  <c:v>4.1595743999999997E-2</c:v>
                </c:pt>
                <c:pt idx="288">
                  <c:v>4.0833486000000002E-2</c:v>
                </c:pt>
                <c:pt idx="289">
                  <c:v>3.9633797999999998E-2</c:v>
                </c:pt>
                <c:pt idx="290">
                  <c:v>3.7981891999999996E-2</c:v>
                </c:pt>
                <c:pt idx="291">
                  <c:v>3.6073392000000003E-2</c:v>
                </c:pt>
                <c:pt idx="292">
                  <c:v>3.3993137999999999E-2</c:v>
                </c:pt>
                <c:pt idx="293">
                  <c:v>3.1877598000000007E-2</c:v>
                </c:pt>
                <c:pt idx="294">
                  <c:v>2.9789820000000002E-2</c:v>
                </c:pt>
                <c:pt idx="295">
                  <c:v>2.7729024000000001E-2</c:v>
                </c:pt>
                <c:pt idx="296">
                  <c:v>2.5705329999999998E-2</c:v>
                </c:pt>
                <c:pt idx="297">
                  <c:v>2.3748832000000004E-2</c:v>
                </c:pt>
                <c:pt idx="298">
                  <c:v>2.1887034E-2</c:v>
                </c:pt>
                <c:pt idx="299">
                  <c:v>2.0157293999999999E-2</c:v>
                </c:pt>
                <c:pt idx="300">
                  <c:v>1.8594119999999999E-2</c:v>
                </c:pt>
                <c:pt idx="301">
                  <c:v>1.7186613999999999E-2</c:v>
                </c:pt>
                <c:pt idx="302">
                  <c:v>1.5903126E-2</c:v>
                </c:pt>
                <c:pt idx="303">
                  <c:v>1.4741317999999998E-2</c:v>
                </c:pt>
                <c:pt idx="304">
                  <c:v>1.3714422E-2</c:v>
                </c:pt>
                <c:pt idx="305">
                  <c:v>1.2824256000000001E-2</c:v>
                </c:pt>
                <c:pt idx="306">
                  <c:v>1.2070818000000001E-2</c:v>
                </c:pt>
                <c:pt idx="307">
                  <c:v>1.1460076000000001E-2</c:v>
                </c:pt>
                <c:pt idx="308">
                  <c:v>1.0974648E-2</c:v>
                </c:pt>
                <c:pt idx="309">
                  <c:v>1.0591184E-2</c:v>
                </c:pt>
                <c:pt idx="310">
                  <c:v>1.0291781199999999E-2</c:v>
                </c:pt>
                <c:pt idx="311">
                  <c:v>1.0053868400000001E-2</c:v>
                </c:pt>
                <c:pt idx="312">
                  <c:v>9.8457916000000006E-3</c:v>
                </c:pt>
                <c:pt idx="313">
                  <c:v>9.6561352000000007E-3</c:v>
                </c:pt>
                <c:pt idx="314">
                  <c:v>9.5038398000000003E-3</c:v>
                </c:pt>
                <c:pt idx="315">
                  <c:v>9.3977256000000002E-3</c:v>
                </c:pt>
                <c:pt idx="316">
                  <c:v>9.3268962000000004E-3</c:v>
                </c:pt>
                <c:pt idx="317">
                  <c:v>9.2747471999999991E-3</c:v>
                </c:pt>
                <c:pt idx="318">
                  <c:v>9.2194846000000011E-3</c:v>
                </c:pt>
                <c:pt idx="319">
                  <c:v>9.1133703999999992E-3</c:v>
                </c:pt>
                <c:pt idx="320">
                  <c:v>8.9159304000000009E-3</c:v>
                </c:pt>
                <c:pt idx="321">
                  <c:v>8.6051117999999989E-3</c:v>
                </c:pt>
                <c:pt idx="322">
                  <c:v>8.1850655999999994E-3</c:v>
                </c:pt>
                <c:pt idx="323">
                  <c:v>7.6835525999999999E-3</c:v>
                </c:pt>
                <c:pt idx="324">
                  <c:v>7.1571326000000003E-3</c:v>
                </c:pt>
                <c:pt idx="325">
                  <c:v>6.6724837999999993E-3</c:v>
                </c:pt>
                <c:pt idx="326">
                  <c:v>6.2524373999999997E-3</c:v>
                </c:pt>
                <c:pt idx="327">
                  <c:v>5.8726053999999996E-3</c:v>
                </c:pt>
                <c:pt idx="328">
                  <c:v>5.4945897999999996E-3</c:v>
                </c:pt>
                <c:pt idx="329">
                  <c:v>5.0703924000000001E-3</c:v>
                </c:pt>
                <c:pt idx="330">
                  <c:v>4.5574637999999997E-3</c:v>
                </c:pt>
                <c:pt idx="331">
                  <c:v>3.9750030000000004E-3</c:v>
                </c:pt>
                <c:pt idx="332">
                  <c:v>3.3624461999999999E-3</c:v>
                </c:pt>
                <c:pt idx="333">
                  <c:v>2.7504084000000003E-3</c:v>
                </c:pt>
                <c:pt idx="334">
                  <c:v>2.1775471999999998E-3</c:v>
                </c:pt>
                <c:pt idx="335">
                  <c:v>1.6731801799999997E-3</c:v>
                </c:pt>
                <c:pt idx="336">
                  <c:v>1.23159972E-3</c:v>
                </c:pt>
                <c:pt idx="337">
                  <c:v>8.4087110000000012E-4</c:v>
                </c:pt>
                <c:pt idx="338">
                  <c:v>4.8931895999999994E-4</c:v>
                </c:pt>
                <c:pt idx="339">
                  <c:v>1.5644713999999997E-4</c:v>
                </c:pt>
                <c:pt idx="340">
                  <c:v>-1.7383015999999999E-4</c:v>
                </c:pt>
                <c:pt idx="341">
                  <c:v>-4.856866999999999E-4</c:v>
                </c:pt>
                <c:pt idx="342">
                  <c:v>-7.5084247999999997E-4</c:v>
                </c:pt>
                <c:pt idx="343">
                  <c:v>-9.4828234E-4</c:v>
                </c:pt>
                <c:pt idx="344">
                  <c:v>-1.0619205200000001E-3</c:v>
                </c:pt>
                <c:pt idx="345">
                  <c:v>-1.0829358199999999E-3</c:v>
                </c:pt>
                <c:pt idx="346">
                  <c:v>-1.0323434200000001E-3</c:v>
                </c:pt>
                <c:pt idx="347">
                  <c:v>-9.3686664E-4</c:v>
                </c:pt>
                <c:pt idx="348">
                  <c:v>-8.0325099999999994E-4</c:v>
                </c:pt>
                <c:pt idx="349">
                  <c:v>-6.3668543999999988E-4</c:v>
                </c:pt>
                <c:pt idx="350">
                  <c:v>-4.51699004E-4</c:v>
                </c:pt>
                <c:pt idx="351">
                  <c:v>-2.5815078400000003E-4</c:v>
                </c:pt>
                <c:pt idx="352">
                  <c:v>-6.5899804000000027E-5</c:v>
                </c:pt>
                <c:pt idx="353">
                  <c:v>9.7811895999999987E-5</c:v>
                </c:pt>
                <c:pt idx="354">
                  <c:v>2.2079025599999999E-4</c:v>
                </c:pt>
                <c:pt idx="355">
                  <c:v>3.1211595999999997E-4</c:v>
                </c:pt>
                <c:pt idx="356">
                  <c:v>3.6763783999999998E-4</c:v>
                </c:pt>
                <c:pt idx="357">
                  <c:v>3.7178900000000003E-4</c:v>
                </c:pt>
                <c:pt idx="358">
                  <c:v>3.2794228399999996E-4</c:v>
                </c:pt>
                <c:pt idx="359">
                  <c:v>2.34281564E-4</c:v>
                </c:pt>
                <c:pt idx="360">
                  <c:v>9.2882403999999981E-5</c:v>
                </c:pt>
                <c:pt idx="361">
                  <c:v>-5.1889595999999994E-5</c:v>
                </c:pt>
                <c:pt idx="362">
                  <c:v>-1.6293333599999999E-4</c:v>
                </c:pt>
                <c:pt idx="363">
                  <c:v>-2.3791380000000003E-4</c:v>
                </c:pt>
                <c:pt idx="364">
                  <c:v>-2.8020383999999998E-4</c:v>
                </c:pt>
                <c:pt idx="365">
                  <c:v>-3.0874313999999998E-4</c:v>
                </c:pt>
                <c:pt idx="366">
                  <c:v>-3.5518433999999998E-4</c:v>
                </c:pt>
                <c:pt idx="367">
                  <c:v>-4.1511682000000002E-4</c:v>
                </c:pt>
                <c:pt idx="368">
                  <c:v>-4.7920048000000003E-4</c:v>
                </c:pt>
                <c:pt idx="369">
                  <c:v>-5.5392150000000003E-4</c:v>
                </c:pt>
                <c:pt idx="370">
                  <c:v>-6.2916141999999999E-4</c:v>
                </c:pt>
                <c:pt idx="371">
                  <c:v>-7.0388243999999994E-4</c:v>
                </c:pt>
                <c:pt idx="372">
                  <c:v>-7.9235422000000009E-4</c:v>
                </c:pt>
                <c:pt idx="373">
                  <c:v>-8.857555200000001E-4</c:v>
                </c:pt>
                <c:pt idx="374">
                  <c:v>-9.7293006000000008E-4</c:v>
                </c:pt>
                <c:pt idx="375">
                  <c:v>-1.058029E-3</c:v>
                </c:pt>
                <c:pt idx="376">
                  <c:v>-1.1345660800000002E-3</c:v>
                </c:pt>
                <c:pt idx="377">
                  <c:v>-1.199428E-3</c:v>
                </c:pt>
                <c:pt idx="378">
                  <c:v>-1.2632521999999999E-3</c:v>
                </c:pt>
                <c:pt idx="379">
                  <c:v>-1.3234441999999999E-3</c:v>
                </c:pt>
                <c:pt idx="380">
                  <c:v>-1.3701448000000001E-3</c:v>
                </c:pt>
                <c:pt idx="381">
                  <c:v>-1.3929764000000001E-3</c:v>
                </c:pt>
                <c:pt idx="382">
                  <c:v>-1.3701449999999999E-3</c:v>
                </c:pt>
                <c:pt idx="383">
                  <c:v>-1.2917917999999999E-3</c:v>
                </c:pt>
                <c:pt idx="384">
                  <c:v>-1.1672566799999999E-3</c:v>
                </c:pt>
                <c:pt idx="385">
                  <c:v>-1.0134040600000001E-3</c:v>
                </c:pt>
                <c:pt idx="386">
                  <c:v>-8.5799459999999993E-4</c:v>
                </c:pt>
                <c:pt idx="387">
                  <c:v>-7.3008678000000004E-4</c:v>
                </c:pt>
                <c:pt idx="388">
                  <c:v>-6.2838306000000002E-4</c:v>
                </c:pt>
                <c:pt idx="389">
                  <c:v>-5.5028922000000002E-4</c:v>
                </c:pt>
                <c:pt idx="390">
                  <c:v>-5.0644250000000002E-4</c:v>
                </c:pt>
                <c:pt idx="391">
                  <c:v>-4.9995630000000007E-4</c:v>
                </c:pt>
                <c:pt idx="392">
                  <c:v>-5.316089600000001E-4</c:v>
                </c:pt>
                <c:pt idx="393">
                  <c:v>-6.0477329999999996E-4</c:v>
                </c:pt>
                <c:pt idx="394">
                  <c:v>-6.9298562000000004E-4</c:v>
                </c:pt>
                <c:pt idx="395">
                  <c:v>-7.5888541999999989E-4</c:v>
                </c:pt>
                <c:pt idx="396">
                  <c:v>-7.9728373999999984E-4</c:v>
                </c:pt>
                <c:pt idx="397">
                  <c:v>-8.1466675999999991E-4</c:v>
                </c:pt>
                <c:pt idx="398">
                  <c:v>-8.2686081999999998E-4</c:v>
                </c:pt>
                <c:pt idx="399">
                  <c:v>-8.6370245999999994E-4</c:v>
                </c:pt>
                <c:pt idx="400">
                  <c:v>-9.3738559999999999E-4</c:v>
                </c:pt>
                <c:pt idx="401">
                  <c:v>-1.0227439399999999E-3</c:v>
                </c:pt>
                <c:pt idx="402">
                  <c:v>-1.0912382799999998E-3</c:v>
                </c:pt>
                <c:pt idx="403">
                  <c:v>-1.132231E-3</c:v>
                </c:pt>
                <c:pt idx="404">
                  <c:v>-1.1516895999999998E-3</c:v>
                </c:pt>
                <c:pt idx="405">
                  <c:v>-1.1765966E-3</c:v>
                </c:pt>
                <c:pt idx="406">
                  <c:v>-1.2404207999999997E-3</c:v>
                </c:pt>
                <c:pt idx="407">
                  <c:v>-1.3483511999999999E-3</c:v>
                </c:pt>
                <c:pt idx="408">
                  <c:v>-1.4710702E-3</c:v>
                </c:pt>
                <c:pt idx="409">
                  <c:v>-1.5815949999999999E-3</c:v>
                </c:pt>
                <c:pt idx="410">
                  <c:v>-1.6537216000000001E-3</c:v>
                </c:pt>
                <c:pt idx="411">
                  <c:v>-1.6609862E-3</c:v>
                </c:pt>
                <c:pt idx="412">
                  <c:v>-1.6072803999999999E-3</c:v>
                </c:pt>
                <c:pt idx="413">
                  <c:v>-1.5131007999999999E-3</c:v>
                </c:pt>
                <c:pt idx="414">
                  <c:v>-1.3940141999999999E-3</c:v>
                </c:pt>
                <c:pt idx="415">
                  <c:v>-1.2731114000000001E-3</c:v>
                </c:pt>
                <c:pt idx="416">
                  <c:v>-1.1789318000000001E-3</c:v>
                </c:pt>
                <c:pt idx="417">
                  <c:v>-1.1285988E-3</c:v>
                </c:pt>
                <c:pt idx="418">
                  <c:v>-1.1273016E-3</c:v>
                </c:pt>
                <c:pt idx="419">
                  <c:v>-1.152468E-3</c:v>
                </c:pt>
                <c:pt idx="420">
                  <c:v>-1.1610298000000001E-3</c:v>
                </c:pt>
                <c:pt idx="421">
                  <c:v>-1.1127724400000001E-3</c:v>
                </c:pt>
                <c:pt idx="422">
                  <c:v>-9.9809648E-4</c:v>
                </c:pt>
                <c:pt idx="423">
                  <c:v>-8.3801696000000009E-4</c:v>
                </c:pt>
                <c:pt idx="424">
                  <c:v>-6.7430531999999996E-4</c:v>
                </c:pt>
                <c:pt idx="425">
                  <c:v>-5.4717586000000004E-4</c:v>
                </c:pt>
                <c:pt idx="426">
                  <c:v>-4.7997883999999994E-4</c:v>
                </c:pt>
                <c:pt idx="427">
                  <c:v>-4.6804421999999991E-4</c:v>
                </c:pt>
                <c:pt idx="428">
                  <c:v>-4.9061619999999999E-4</c:v>
                </c:pt>
                <c:pt idx="429">
                  <c:v>-5.2252829999999985E-4</c:v>
                </c:pt>
                <c:pt idx="430">
                  <c:v>-5.3965185999999997E-4</c:v>
                </c:pt>
                <c:pt idx="431">
                  <c:v>-5.3913295999999996E-4</c:v>
                </c:pt>
                <c:pt idx="432">
                  <c:v>-5.3212788000000003E-4</c:v>
                </c:pt>
                <c:pt idx="433">
                  <c:v>-5.3342511999999987E-4</c:v>
                </c:pt>
                <c:pt idx="434">
                  <c:v>-5.5210538E-4</c:v>
                </c:pt>
                <c:pt idx="435">
                  <c:v>-5.8790920000000003E-4</c:v>
                </c:pt>
                <c:pt idx="436">
                  <c:v>-6.3538818000000012E-4</c:v>
                </c:pt>
                <c:pt idx="437">
                  <c:v>-6.8675888000000005E-4</c:v>
                </c:pt>
                <c:pt idx="438">
                  <c:v>-7.3164338000000003E-4</c:v>
                </c:pt>
                <c:pt idx="439">
                  <c:v>-7.734145E-4</c:v>
                </c:pt>
                <c:pt idx="440">
                  <c:v>-8.2478520000000004E-4</c:v>
                </c:pt>
                <c:pt idx="441">
                  <c:v>-8.8705269999999996E-4</c:v>
                </c:pt>
                <c:pt idx="442">
                  <c:v>-9.6333045999999999E-4</c:v>
                </c:pt>
                <c:pt idx="443">
                  <c:v>-1.0518022599999999E-3</c:v>
                </c:pt>
                <c:pt idx="444">
                  <c:v>-1.1285988199999999E-3</c:v>
                </c:pt>
                <c:pt idx="445">
                  <c:v>-1.1781534000000001E-3</c:v>
                </c:pt>
                <c:pt idx="446">
                  <c:v>-1.1968336E-3</c:v>
                </c:pt>
                <c:pt idx="447">
                  <c:v>-1.1804883999999999E-3</c:v>
                </c:pt>
                <c:pt idx="448">
                  <c:v>-1.1335281999999998E-3</c:v>
                </c:pt>
                <c:pt idx="449">
                  <c:v>-1.0699634999999999E-3</c:v>
                </c:pt>
                <c:pt idx="450">
                  <c:v>-9.9887473999999993E-4</c:v>
                </c:pt>
                <c:pt idx="451">
                  <c:v>-9.2700772000000003E-4</c:v>
                </c:pt>
                <c:pt idx="452">
                  <c:v>-8.4787600000000001E-4</c:v>
                </c:pt>
                <c:pt idx="453">
                  <c:v>-7.6122046000000007E-4</c:v>
                </c:pt>
                <c:pt idx="454">
                  <c:v>-6.7741874000000013E-4</c:v>
                </c:pt>
                <c:pt idx="455">
                  <c:v>-6.0295716000000011E-4</c:v>
                </c:pt>
                <c:pt idx="456">
                  <c:v>-5.5028922000000002E-4</c:v>
                </c:pt>
                <c:pt idx="457">
                  <c:v>-5.3264676000000001E-4</c:v>
                </c:pt>
                <c:pt idx="458">
                  <c:v>-5.3550068000000005E-4</c:v>
                </c:pt>
                <c:pt idx="459">
                  <c:v>-5.4873253999999992E-4</c:v>
                </c:pt>
                <c:pt idx="460">
                  <c:v>-5.7779071999999995E-4</c:v>
                </c:pt>
                <c:pt idx="461">
                  <c:v>-6.1281619999999993E-4</c:v>
                </c:pt>
                <c:pt idx="462">
                  <c:v>-6.3979880000000007E-4</c:v>
                </c:pt>
                <c:pt idx="463">
                  <c:v>-6.6159243999999999E-4</c:v>
                </c:pt>
                <c:pt idx="464">
                  <c:v>-6.7222979999999994E-4</c:v>
                </c:pt>
                <c:pt idx="465">
                  <c:v>-6.5692237999999989E-4</c:v>
                </c:pt>
                <c:pt idx="466">
                  <c:v>-6.2137800000000001E-4</c:v>
                </c:pt>
                <c:pt idx="467">
                  <c:v>-5.9257926000000002E-4</c:v>
                </c:pt>
                <c:pt idx="468">
                  <c:v>-5.9828710000000001E-4</c:v>
                </c:pt>
                <c:pt idx="469">
                  <c:v>-6.6055461999999995E-4</c:v>
                </c:pt>
                <c:pt idx="470">
                  <c:v>-7.8872200000000006E-4</c:v>
                </c:pt>
                <c:pt idx="471">
                  <c:v>-9.6177385999999978E-4</c:v>
                </c:pt>
                <c:pt idx="472">
                  <c:v>-1.1449441799999999E-3</c:v>
                </c:pt>
                <c:pt idx="473">
                  <c:v>-1.3081369200000001E-3</c:v>
                </c:pt>
                <c:pt idx="474">
                  <c:v>-1.4347476000000001E-3</c:v>
                </c:pt>
                <c:pt idx="475">
                  <c:v>-1.5175114000000002E-3</c:v>
                </c:pt>
                <c:pt idx="476">
                  <c:v>-1.5616176000000002E-3</c:v>
                </c:pt>
                <c:pt idx="477">
                  <c:v>-1.5852274E-3</c:v>
                </c:pt>
                <c:pt idx="478">
                  <c:v>-1.6083184E-3</c:v>
                </c:pt>
                <c:pt idx="479">
                  <c:v>-1.6384144000000001E-3</c:v>
                </c:pt>
                <c:pt idx="480">
                  <c:v>-1.6736993999999998E-3</c:v>
                </c:pt>
                <c:pt idx="481">
                  <c:v>-1.7053519999999998E-3</c:v>
                </c:pt>
                <c:pt idx="482">
                  <c:v>-1.7204E-3</c:v>
                </c:pt>
                <c:pt idx="483">
                  <c:v>-1.7128759999999999E-3</c:v>
                </c:pt>
                <c:pt idx="484">
                  <c:v>-1.6861528000000001E-3</c:v>
                </c:pt>
                <c:pt idx="485">
                  <c:v>-1.6482733999999999E-3</c:v>
                </c:pt>
                <c:pt idx="486">
                  <c:v>-1.6098749999999998E-3</c:v>
                </c:pt>
                <c:pt idx="487">
                  <c:v>-1.5688822000000002E-3</c:v>
                </c:pt>
                <c:pt idx="488">
                  <c:v>-1.517252E-3</c:v>
                </c:pt>
                <c:pt idx="489">
                  <c:v>-1.4534278E-3</c:v>
                </c:pt>
                <c:pt idx="490">
                  <c:v>-1.3758527999999999E-3</c:v>
                </c:pt>
                <c:pt idx="491">
                  <c:v>-1.2837488000000002E-3</c:v>
                </c:pt>
                <c:pt idx="492">
                  <c:v>-1.1781534000000001E-3</c:v>
                </c:pt>
                <c:pt idx="493">
                  <c:v>-1.0497266200000001E-3</c:v>
                </c:pt>
                <c:pt idx="494">
                  <c:v>-8.9198220000000011E-4</c:v>
                </c:pt>
                <c:pt idx="495">
                  <c:v>-7.2334099999999996E-4</c:v>
                </c:pt>
                <c:pt idx="496">
                  <c:v>-5.7389897999999997E-4</c:v>
                </c:pt>
                <c:pt idx="497">
                  <c:v>-4.6804419999999999E-4</c:v>
                </c:pt>
                <c:pt idx="498">
                  <c:v>-4.218624599999999E-4</c:v>
                </c:pt>
                <c:pt idx="499">
                  <c:v>-4.3509429999999996E-4</c:v>
                </c:pt>
                <c:pt idx="500">
                  <c:v>-4.9269175999999996E-4</c:v>
                </c:pt>
                <c:pt idx="501">
                  <c:v>-5.7649346000000008E-4</c:v>
                </c:pt>
                <c:pt idx="502">
                  <c:v>-6.7534314E-4</c:v>
                </c:pt>
                <c:pt idx="503">
                  <c:v>-7.7860346E-4</c:v>
                </c:pt>
                <c:pt idx="504">
                  <c:v>-8.8004763999999995E-4</c:v>
                </c:pt>
                <c:pt idx="505">
                  <c:v>-9.8538358000000012E-4</c:v>
                </c:pt>
                <c:pt idx="506">
                  <c:v>-1.1099186999999999E-3</c:v>
                </c:pt>
                <c:pt idx="507">
                  <c:v>-1.2609174E-3</c:v>
                </c:pt>
                <c:pt idx="508">
                  <c:v>-1.445385E-3</c:v>
                </c:pt>
                <c:pt idx="509">
                  <c:v>-1.6581324000000002E-3</c:v>
                </c:pt>
                <c:pt idx="510">
                  <c:v>-1.8711392E-3</c:v>
                </c:pt>
                <c:pt idx="511">
                  <c:v>-2.0545687999999999E-3</c:v>
                </c:pt>
                <c:pt idx="512">
                  <c:v>-2.1897411999999999E-3</c:v>
                </c:pt>
                <c:pt idx="513">
                  <c:v>-2.2600515999999997E-3</c:v>
                </c:pt>
                <c:pt idx="514">
                  <c:v>-2.2704294000000002E-3</c:v>
                </c:pt>
                <c:pt idx="515">
                  <c:v>-2.2424089999999999E-3</c:v>
                </c:pt>
                <c:pt idx="516">
                  <c:v>-2.1923355999999999E-3</c:v>
                </c:pt>
                <c:pt idx="517">
                  <c:v>-2.1347382000000002E-3</c:v>
                </c:pt>
                <c:pt idx="518">
                  <c:v>-2.0867402000000002E-3</c:v>
                </c:pt>
                <c:pt idx="519">
                  <c:v>-2.0392612000000002E-3</c:v>
                </c:pt>
                <c:pt idx="520">
                  <c:v>-1.9832204000000001E-3</c:v>
                </c:pt>
                <c:pt idx="521">
                  <c:v>-1.9110938E-3</c:v>
                </c:pt>
                <c:pt idx="522">
                  <c:v>-1.8125036E-3</c:v>
                </c:pt>
                <c:pt idx="523">
                  <c:v>-1.6926385999999998E-3</c:v>
                </c:pt>
                <c:pt idx="524">
                  <c:v>-1.5766654000000002E-3</c:v>
                </c:pt>
                <c:pt idx="525">
                  <c:v>-1.4640649999999999E-3</c:v>
                </c:pt>
                <c:pt idx="526">
                  <c:v>-1.3449783999999998E-3</c:v>
                </c:pt>
                <c:pt idx="527">
                  <c:v>-1.2199244200000001E-3</c:v>
                </c:pt>
                <c:pt idx="528">
                  <c:v>-1.0741147200000001E-3</c:v>
                </c:pt>
                <c:pt idx="529">
                  <c:v>-8.9872789999999986E-4</c:v>
                </c:pt>
                <c:pt idx="530">
                  <c:v>-7.1633592000000003E-4</c:v>
                </c:pt>
                <c:pt idx="531">
                  <c:v>-5.4224632000000005E-4</c:v>
                </c:pt>
                <c:pt idx="532">
                  <c:v>-3.6893505200000004E-4</c:v>
                </c:pt>
                <c:pt idx="533">
                  <c:v>-1.9899659200000005E-4</c:v>
                </c:pt>
                <c:pt idx="534">
                  <c:v>-2.6723131999999996E-5</c:v>
                </c:pt>
                <c:pt idx="535">
                  <c:v>1.5592826800000002E-4</c:v>
                </c:pt>
                <c:pt idx="536">
                  <c:v>3.3027732800000001E-4</c:v>
                </c:pt>
                <c:pt idx="537">
                  <c:v>4.7427097999999998E-4</c:v>
                </c:pt>
                <c:pt idx="538">
                  <c:v>5.8687140000000001E-4</c:v>
                </c:pt>
                <c:pt idx="539">
                  <c:v>6.5977629999999993E-4</c:v>
                </c:pt>
                <c:pt idx="540">
                  <c:v>6.9091006000000007E-4</c:v>
                </c:pt>
                <c:pt idx="541">
                  <c:v>6.8961282000000001E-4</c:v>
                </c:pt>
                <c:pt idx="542">
                  <c:v>6.5614402000000013E-4</c:v>
                </c:pt>
                <c:pt idx="543">
                  <c:v>5.9647097999999997E-4</c:v>
                </c:pt>
                <c:pt idx="544">
                  <c:v>5.4613806000000003E-4</c:v>
                </c:pt>
                <c:pt idx="545">
                  <c:v>5.4380301999999996E-4</c:v>
                </c:pt>
                <c:pt idx="546">
                  <c:v>6.0295716000000001E-4</c:v>
                </c:pt>
                <c:pt idx="547">
                  <c:v>7.1477925999999996E-4</c:v>
                </c:pt>
                <c:pt idx="548">
                  <c:v>8.4450332000000005E-4</c:v>
                </c:pt>
                <c:pt idx="549">
                  <c:v>9.4361246000000014E-4</c:v>
                </c:pt>
                <c:pt idx="550">
                  <c:v>9.8123242000000012E-4</c:v>
                </c:pt>
                <c:pt idx="551">
                  <c:v>9.6047658E-4</c:v>
                </c:pt>
                <c:pt idx="552">
                  <c:v>9.0287912000000005E-4</c:v>
                </c:pt>
                <c:pt idx="553">
                  <c:v>8.3671982000000007E-4</c:v>
                </c:pt>
                <c:pt idx="554">
                  <c:v>7.8093850000000007E-4</c:v>
                </c:pt>
                <c:pt idx="555">
                  <c:v>7.3397841999999999E-4</c:v>
                </c:pt>
                <c:pt idx="556">
                  <c:v>6.9350452000000004E-4</c:v>
                </c:pt>
                <c:pt idx="557">
                  <c:v>6.6366800000000007E-4</c:v>
                </c:pt>
                <c:pt idx="558">
                  <c:v>6.5173340000000007E-4</c:v>
                </c:pt>
                <c:pt idx="559">
                  <c:v>6.7145146E-4</c:v>
                </c:pt>
                <c:pt idx="560">
                  <c:v>7.3216227999999993E-4</c:v>
                </c:pt>
                <c:pt idx="561">
                  <c:v>8.3412525999999995E-4</c:v>
                </c:pt>
                <c:pt idx="562">
                  <c:v>9.6748143999999983E-4</c:v>
                </c:pt>
                <c:pt idx="563">
                  <c:v>1.09616774E-3</c:v>
                </c:pt>
                <c:pt idx="564">
                  <c:v>1.1708888E-3</c:v>
                </c:pt>
                <c:pt idx="565">
                  <c:v>1.16673764E-3</c:v>
                </c:pt>
                <c:pt idx="566">
                  <c:v>1.0914978200000001E-3</c:v>
                </c:pt>
                <c:pt idx="567">
                  <c:v>9.6903843999999995E-4</c:v>
                </c:pt>
                <c:pt idx="568">
                  <c:v>8.426871800000001E-4</c:v>
                </c:pt>
                <c:pt idx="569">
                  <c:v>7.5188034000000007E-4</c:v>
                </c:pt>
                <c:pt idx="570">
                  <c:v>7.0388245999999997E-4</c:v>
                </c:pt>
                <c:pt idx="571">
                  <c:v>6.8727778000000005E-4</c:v>
                </c:pt>
                <c:pt idx="572">
                  <c:v>6.9765569999999996E-4</c:v>
                </c:pt>
                <c:pt idx="573">
                  <c:v>7.1893041999999995E-4</c:v>
                </c:pt>
                <c:pt idx="574">
                  <c:v>7.3138391999999996E-4</c:v>
                </c:pt>
                <c:pt idx="575">
                  <c:v>7.3709177999999986E-4</c:v>
                </c:pt>
                <c:pt idx="576">
                  <c:v>7.3138391999999996E-4</c:v>
                </c:pt>
                <c:pt idx="577">
                  <c:v>6.8675887999999994E-4</c:v>
                </c:pt>
                <c:pt idx="578">
                  <c:v>6.1229731999999995E-4</c:v>
                </c:pt>
                <c:pt idx="579">
                  <c:v>5.4354360000000005E-4</c:v>
                </c:pt>
                <c:pt idx="580">
                  <c:v>5.0592363999999996E-4</c:v>
                </c:pt>
                <c:pt idx="581">
                  <c:v>5.2174997999999994E-4</c:v>
                </c:pt>
                <c:pt idx="582">
                  <c:v>5.9854658E-4</c:v>
                </c:pt>
                <c:pt idx="583">
                  <c:v>6.8857502E-4</c:v>
                </c:pt>
                <c:pt idx="584">
                  <c:v>7.3268118000000004E-4</c:v>
                </c:pt>
                <c:pt idx="585">
                  <c:v>7.0725525999999999E-4</c:v>
                </c:pt>
                <c:pt idx="586">
                  <c:v>6.0373549999999995E-4</c:v>
                </c:pt>
                <c:pt idx="587">
                  <c:v>4.4391552799999997E-4</c:v>
                </c:pt>
                <c:pt idx="588">
                  <c:v>2.88765628E-4</c:v>
                </c:pt>
                <c:pt idx="589">
                  <c:v>1.8317028800000001E-4</c:v>
                </c:pt>
                <c:pt idx="590">
                  <c:v>1.32318488E-4</c:v>
                </c:pt>
                <c:pt idx="591">
                  <c:v>1.3413462799999998E-4</c:v>
                </c:pt>
                <c:pt idx="592">
                  <c:v>1.69679E-4</c:v>
                </c:pt>
                <c:pt idx="593">
                  <c:v>2.1119068000000001E-4</c:v>
                </c:pt>
                <c:pt idx="594">
                  <c:v>2.5737242000000002E-4</c:v>
                </c:pt>
                <c:pt idx="595">
                  <c:v>3.0251637999999996E-4</c:v>
                </c:pt>
                <c:pt idx="596">
                  <c:v>3.2015884000000002E-4</c:v>
                </c:pt>
                <c:pt idx="597">
                  <c:v>3.0744589999999998E-4</c:v>
                </c:pt>
              </c:numCache>
            </c:numRef>
          </c:val>
          <c:smooth val="0"/>
        </c:ser>
        <c:ser>
          <c:idx val="52"/>
          <c:order val="51"/>
          <c:marker>
            <c:symbol val="none"/>
          </c:marker>
          <c:val>
            <c:numRef>
              <c:f>Sheet1!$FE$2:$FE$599</c:f>
              <c:numCache>
                <c:formatCode>0.00E+00</c:formatCode>
                <c:ptCount val="598"/>
                <c:pt idx="0">
                  <c:v>5.9283869999999996E-4</c:v>
                </c:pt>
                <c:pt idx="1">
                  <c:v>6.9272620000000002E-4</c:v>
                </c:pt>
                <c:pt idx="2">
                  <c:v>9.2648879999999989E-4</c:v>
                </c:pt>
                <c:pt idx="3">
                  <c:v>1.0678880599999999E-3</c:v>
                </c:pt>
                <c:pt idx="4">
                  <c:v>1.1919042200000001E-3</c:v>
                </c:pt>
                <c:pt idx="5">
                  <c:v>1.2803760000000002E-3</c:v>
                </c:pt>
                <c:pt idx="6">
                  <c:v>1.337714E-3</c:v>
                </c:pt>
                <c:pt idx="7">
                  <c:v>1.3711827999999999E-3</c:v>
                </c:pt>
                <c:pt idx="8">
                  <c:v>1.3906414000000001E-3</c:v>
                </c:pt>
                <c:pt idx="9">
                  <c:v>1.4049109999999998E-3</c:v>
                </c:pt>
                <c:pt idx="10">
                  <c:v>1.4207373999999997E-3</c:v>
                </c:pt>
                <c:pt idx="11">
                  <c:v>1.4370825999999999E-3</c:v>
                </c:pt>
                <c:pt idx="12">
                  <c:v>1.4365635999999998E-3</c:v>
                </c:pt>
                <c:pt idx="13">
                  <c:v>1.3953112000000001E-3</c:v>
                </c:pt>
                <c:pt idx="14">
                  <c:v>1.28945644E-3</c:v>
                </c:pt>
                <c:pt idx="15">
                  <c:v>1.1182206799999999E-3</c:v>
                </c:pt>
                <c:pt idx="16">
                  <c:v>9.1740800000000009E-4</c:v>
                </c:pt>
                <c:pt idx="17">
                  <c:v>7.521397E-4</c:v>
                </c:pt>
                <c:pt idx="18">
                  <c:v>6.7715929999999998E-4</c:v>
                </c:pt>
                <c:pt idx="19">
                  <c:v>7.0128795999999994E-4</c:v>
                </c:pt>
                <c:pt idx="20">
                  <c:v>7.8768412000000004E-4</c:v>
                </c:pt>
                <c:pt idx="21">
                  <c:v>8.6863190000000012E-4</c:v>
                </c:pt>
                <c:pt idx="22">
                  <c:v>8.8212320000000013E-4</c:v>
                </c:pt>
                <c:pt idx="23">
                  <c:v>8.0143485999999999E-4</c:v>
                </c:pt>
                <c:pt idx="24">
                  <c:v>6.6288962000000007E-4</c:v>
                </c:pt>
                <c:pt idx="25">
                  <c:v>5.3290619999999994E-4</c:v>
                </c:pt>
                <c:pt idx="26">
                  <c:v>4.6441192000000003E-4</c:v>
                </c:pt>
                <c:pt idx="27">
                  <c:v>4.7790322E-4</c:v>
                </c:pt>
                <c:pt idx="28">
                  <c:v>5.5314313999999996E-4</c:v>
                </c:pt>
                <c:pt idx="29">
                  <c:v>6.3953934E-4</c:v>
                </c:pt>
                <c:pt idx="30">
                  <c:v>6.9817458000000004E-4</c:v>
                </c:pt>
                <c:pt idx="31">
                  <c:v>7.2904890000000003E-4</c:v>
                </c:pt>
                <c:pt idx="32">
                  <c:v>7.5421536E-4</c:v>
                </c:pt>
                <c:pt idx="33">
                  <c:v>7.9935938000000003E-4</c:v>
                </c:pt>
                <c:pt idx="34">
                  <c:v>8.6344311999999993E-4</c:v>
                </c:pt>
                <c:pt idx="35">
                  <c:v>9.0495479999999997E-4</c:v>
                </c:pt>
                <c:pt idx="36">
                  <c:v>8.8523673999999983E-4</c:v>
                </c:pt>
                <c:pt idx="37">
                  <c:v>7.9754331999999997E-4</c:v>
                </c:pt>
                <c:pt idx="38">
                  <c:v>6.6781925999999999E-4</c:v>
                </c:pt>
                <c:pt idx="39">
                  <c:v>5.6144547999999997E-4</c:v>
                </c:pt>
                <c:pt idx="40">
                  <c:v>5.3965185999999997E-4</c:v>
                </c:pt>
                <c:pt idx="41">
                  <c:v>6.0555165999999993E-4</c:v>
                </c:pt>
                <c:pt idx="42">
                  <c:v>7.2619491999999989E-4</c:v>
                </c:pt>
                <c:pt idx="43">
                  <c:v>8.5150829999999995E-4</c:v>
                </c:pt>
                <c:pt idx="44">
                  <c:v>9.0417625999999996E-4</c:v>
                </c:pt>
                <c:pt idx="45">
                  <c:v>8.5721616000000007E-4</c:v>
                </c:pt>
                <c:pt idx="46">
                  <c:v>7.4643186000000002E-4</c:v>
                </c:pt>
                <c:pt idx="47">
                  <c:v>6.0996225999999996E-4</c:v>
                </c:pt>
                <c:pt idx="48">
                  <c:v>4.9165397999999998E-4</c:v>
                </c:pt>
                <c:pt idx="49">
                  <c:v>4.3820767999999997E-4</c:v>
                </c:pt>
                <c:pt idx="50">
                  <c:v>4.4443443999999993E-4</c:v>
                </c:pt>
                <c:pt idx="51">
                  <c:v>4.7504929999999995E-4</c:v>
                </c:pt>
                <c:pt idx="52">
                  <c:v>5.150043E-4</c:v>
                </c:pt>
                <c:pt idx="53">
                  <c:v>5.5132702000000003E-4</c:v>
                </c:pt>
                <c:pt idx="54">
                  <c:v>5.8064463999999989E-4</c:v>
                </c:pt>
                <c:pt idx="55">
                  <c:v>6.2293465999999997E-4</c:v>
                </c:pt>
                <c:pt idx="56">
                  <c:v>6.9220727999999999E-4</c:v>
                </c:pt>
                <c:pt idx="57">
                  <c:v>7.7315505999999996E-4</c:v>
                </c:pt>
                <c:pt idx="58">
                  <c:v>8.4631940000000003E-4</c:v>
                </c:pt>
                <c:pt idx="59">
                  <c:v>8.9691176000000002E-4</c:v>
                </c:pt>
                <c:pt idx="60">
                  <c:v>9.122192000000001E-4</c:v>
                </c:pt>
                <c:pt idx="61">
                  <c:v>9.1559202000000004E-4</c:v>
                </c:pt>
                <c:pt idx="62">
                  <c:v>9.4049904000000008E-4</c:v>
                </c:pt>
                <c:pt idx="63">
                  <c:v>9.9628034000000015E-4</c:v>
                </c:pt>
                <c:pt idx="64">
                  <c:v>1.0697040799999998E-3</c:v>
                </c:pt>
                <c:pt idx="65">
                  <c:v>1.13819828E-3</c:v>
                </c:pt>
                <c:pt idx="66">
                  <c:v>1.1695913999999999E-3</c:v>
                </c:pt>
                <c:pt idx="67">
                  <c:v>1.1472788600000001E-3</c:v>
                </c:pt>
                <c:pt idx="68">
                  <c:v>1.0826763200000001E-3</c:v>
                </c:pt>
                <c:pt idx="69">
                  <c:v>1.0066580999999999E-3</c:v>
                </c:pt>
                <c:pt idx="70">
                  <c:v>9.4854181999999999E-4</c:v>
                </c:pt>
                <c:pt idx="71">
                  <c:v>9.1403531999999991E-4</c:v>
                </c:pt>
                <c:pt idx="72">
                  <c:v>8.9872787999999994E-4</c:v>
                </c:pt>
                <c:pt idx="73">
                  <c:v>8.8264210000000014E-4</c:v>
                </c:pt>
                <c:pt idx="74">
                  <c:v>8.4164932E-4</c:v>
                </c:pt>
                <c:pt idx="75">
                  <c:v>7.8171681999999998E-4</c:v>
                </c:pt>
                <c:pt idx="76">
                  <c:v>7.2022766000000001E-4</c:v>
                </c:pt>
                <c:pt idx="77">
                  <c:v>6.6937585999999997E-4</c:v>
                </c:pt>
                <c:pt idx="78">
                  <c:v>6.4628500000000002E-4</c:v>
                </c:pt>
                <c:pt idx="79">
                  <c:v>6.5744125999999997E-4</c:v>
                </c:pt>
                <c:pt idx="80">
                  <c:v>6.8156993999999996E-4</c:v>
                </c:pt>
                <c:pt idx="81">
                  <c:v>7.0621750000000004E-4</c:v>
                </c:pt>
                <c:pt idx="82">
                  <c:v>7.2645443999999994E-4</c:v>
                </c:pt>
                <c:pt idx="83">
                  <c:v>7.3527565999999993E-4</c:v>
                </c:pt>
                <c:pt idx="84">
                  <c:v>7.4513469999999997E-4</c:v>
                </c:pt>
                <c:pt idx="85">
                  <c:v>7.6381494000000007E-4</c:v>
                </c:pt>
                <c:pt idx="86">
                  <c:v>7.8664635999999997E-4</c:v>
                </c:pt>
                <c:pt idx="87">
                  <c:v>8.1336949999999994E-4</c:v>
                </c:pt>
                <c:pt idx="88">
                  <c:v>8.3879539999999995E-4</c:v>
                </c:pt>
                <c:pt idx="89">
                  <c:v>8.5021109999999995E-4</c:v>
                </c:pt>
                <c:pt idx="90">
                  <c:v>8.5799454000000006E-4</c:v>
                </c:pt>
                <c:pt idx="91">
                  <c:v>8.6992913999999995E-4</c:v>
                </c:pt>
                <c:pt idx="92">
                  <c:v>8.8290154000000007E-4</c:v>
                </c:pt>
                <c:pt idx="93">
                  <c:v>9.1247859999999997E-4</c:v>
                </c:pt>
                <c:pt idx="94">
                  <c:v>9.5736319999999999E-4</c:v>
                </c:pt>
                <c:pt idx="95">
                  <c:v>9.9342642E-4</c:v>
                </c:pt>
                <c:pt idx="96">
                  <c:v>1.01340392E-3</c:v>
                </c:pt>
                <c:pt idx="97">
                  <c:v>1.0201495599999999E-3</c:v>
                </c:pt>
                <c:pt idx="98">
                  <c:v>1.0217063600000001E-3</c:v>
                </c:pt>
                <c:pt idx="99">
                  <c:v>1.03727316E-3</c:v>
                </c:pt>
                <c:pt idx="100">
                  <c:v>1.0658125600000001E-3</c:v>
                </c:pt>
                <c:pt idx="101">
                  <c:v>1.0803417400000001E-3</c:v>
                </c:pt>
                <c:pt idx="102">
                  <c:v>1.0549158400000001E-3</c:v>
                </c:pt>
                <c:pt idx="103">
                  <c:v>9.7033569999999993E-4</c:v>
                </c:pt>
                <c:pt idx="104">
                  <c:v>8.3983334000000006E-4</c:v>
                </c:pt>
                <c:pt idx="105">
                  <c:v>7.1218485999999996E-4</c:v>
                </c:pt>
                <c:pt idx="106">
                  <c:v>6.3279368000000009E-4</c:v>
                </c:pt>
                <c:pt idx="107">
                  <c:v>6.1930237999999996E-4</c:v>
                </c:pt>
                <c:pt idx="108">
                  <c:v>6.5095503999999999E-4</c:v>
                </c:pt>
                <c:pt idx="109">
                  <c:v>6.8546161999999996E-4</c:v>
                </c:pt>
                <c:pt idx="110">
                  <c:v>6.9142892000000002E-4</c:v>
                </c:pt>
                <c:pt idx="111">
                  <c:v>6.6366798000000004E-4</c:v>
                </c:pt>
                <c:pt idx="112">
                  <c:v>6.2319409999999991E-4</c:v>
                </c:pt>
                <c:pt idx="113">
                  <c:v>6.112594800000001E-4</c:v>
                </c:pt>
                <c:pt idx="114">
                  <c:v>6.4550662000000003E-4</c:v>
                </c:pt>
                <c:pt idx="115">
                  <c:v>7.2100599999999995E-4</c:v>
                </c:pt>
                <c:pt idx="116">
                  <c:v>8.1622351999999991E-4</c:v>
                </c:pt>
                <c:pt idx="117">
                  <c:v>8.8783116000000007E-4</c:v>
                </c:pt>
                <c:pt idx="118">
                  <c:v>9.0521418000000004E-4</c:v>
                </c:pt>
                <c:pt idx="119">
                  <c:v>8.6811312000000006E-4</c:v>
                </c:pt>
                <c:pt idx="120">
                  <c:v>7.8664643999999998E-4</c:v>
                </c:pt>
                <c:pt idx="121">
                  <c:v>7.0569855999999998E-4</c:v>
                </c:pt>
                <c:pt idx="122">
                  <c:v>6.8779665999999992E-4</c:v>
                </c:pt>
                <c:pt idx="123">
                  <c:v>7.3890793999999995E-4</c:v>
                </c:pt>
                <c:pt idx="124">
                  <c:v>8.3386584000000004E-4</c:v>
                </c:pt>
                <c:pt idx="125">
                  <c:v>9.3790452000000002E-4</c:v>
                </c:pt>
                <c:pt idx="126">
                  <c:v>9.8901578000000013E-4</c:v>
                </c:pt>
                <c:pt idx="127">
                  <c:v>9.5424974000000008E-4</c:v>
                </c:pt>
                <c:pt idx="128">
                  <c:v>8.7044801999999993E-4</c:v>
                </c:pt>
                <c:pt idx="129">
                  <c:v>7.8327355999999995E-4</c:v>
                </c:pt>
                <c:pt idx="130">
                  <c:v>7.2775165999999986E-4</c:v>
                </c:pt>
                <c:pt idx="131">
                  <c:v>7.3190281999999996E-4</c:v>
                </c:pt>
                <c:pt idx="132">
                  <c:v>7.8405187999999997E-4</c:v>
                </c:pt>
                <c:pt idx="133">
                  <c:v>8.4372492000000002E-4</c:v>
                </c:pt>
                <c:pt idx="134">
                  <c:v>8.9639286000000001E-4</c:v>
                </c:pt>
                <c:pt idx="135">
                  <c:v>9.3686673999999993E-4</c:v>
                </c:pt>
                <c:pt idx="136">
                  <c:v>9.6047652000000002E-4</c:v>
                </c:pt>
                <c:pt idx="137">
                  <c:v>9.7552449999999992E-4</c:v>
                </c:pt>
                <c:pt idx="138">
                  <c:v>9.7915675999999991E-4</c:v>
                </c:pt>
                <c:pt idx="139">
                  <c:v>9.5191471999999983E-4</c:v>
                </c:pt>
                <c:pt idx="140">
                  <c:v>9.0002512E-4</c:v>
                </c:pt>
                <c:pt idx="141">
                  <c:v>8.5254614000000002E-4</c:v>
                </c:pt>
                <c:pt idx="142">
                  <c:v>8.2193127999999999E-4</c:v>
                </c:pt>
                <c:pt idx="143">
                  <c:v>8.2193127999999999E-4</c:v>
                </c:pt>
                <c:pt idx="144">
                  <c:v>8.473571799999999E-4</c:v>
                </c:pt>
                <c:pt idx="145">
                  <c:v>8.6318351999999999E-4</c:v>
                </c:pt>
                <c:pt idx="146">
                  <c:v>8.3516311999999994E-4</c:v>
                </c:pt>
                <c:pt idx="147">
                  <c:v>7.7004166000000014E-4</c:v>
                </c:pt>
                <c:pt idx="148">
                  <c:v>6.8494272000000007E-4</c:v>
                </c:pt>
                <c:pt idx="149">
                  <c:v>6.0814612000000001E-4</c:v>
                </c:pt>
                <c:pt idx="150">
                  <c:v>5.8427689999999998E-4</c:v>
                </c:pt>
                <c:pt idx="151">
                  <c:v>6.2319410000000002E-4</c:v>
                </c:pt>
                <c:pt idx="152">
                  <c:v>6.9739623999999999E-4</c:v>
                </c:pt>
                <c:pt idx="153">
                  <c:v>7.7523064000000006E-4</c:v>
                </c:pt>
                <c:pt idx="154">
                  <c:v>8.2660133999999988E-4</c:v>
                </c:pt>
                <c:pt idx="155">
                  <c:v>8.2322851999999994E-4</c:v>
                </c:pt>
                <c:pt idx="156">
                  <c:v>7.8742469999999991E-4</c:v>
                </c:pt>
                <c:pt idx="157">
                  <c:v>7.5603148000000003E-4</c:v>
                </c:pt>
                <c:pt idx="158">
                  <c:v>7.5188031999999993E-4</c:v>
                </c:pt>
                <c:pt idx="159">
                  <c:v>7.9157588000000004E-4</c:v>
                </c:pt>
                <c:pt idx="160">
                  <c:v>8.6007019999999996E-4</c:v>
                </c:pt>
                <c:pt idx="161">
                  <c:v>9.1455428000000001E-4</c:v>
                </c:pt>
                <c:pt idx="162">
                  <c:v>9.3998018000000013E-4</c:v>
                </c:pt>
                <c:pt idx="163">
                  <c:v>9.4231520000000006E-4</c:v>
                </c:pt>
                <c:pt idx="164">
                  <c:v>9.3089948000000015E-4</c:v>
                </c:pt>
                <c:pt idx="165">
                  <c:v>9.3505067999999998E-4</c:v>
                </c:pt>
                <c:pt idx="166">
                  <c:v>9.6099548000000011E-4</c:v>
                </c:pt>
                <c:pt idx="167">
                  <c:v>9.8330801999999993E-4</c:v>
                </c:pt>
                <c:pt idx="168">
                  <c:v>9.8953477999999995E-4</c:v>
                </c:pt>
                <c:pt idx="169">
                  <c:v>9.7396790000000015E-4</c:v>
                </c:pt>
                <c:pt idx="170">
                  <c:v>9.4335296000000002E-4</c:v>
                </c:pt>
                <c:pt idx="171">
                  <c:v>9.2752663999999996E-4</c:v>
                </c:pt>
                <c:pt idx="172">
                  <c:v>9.3297499999999995E-4</c:v>
                </c:pt>
                <c:pt idx="173">
                  <c:v>9.5009854000000003E-4</c:v>
                </c:pt>
                <c:pt idx="174">
                  <c:v>9.6099535999999983E-4</c:v>
                </c:pt>
                <c:pt idx="175">
                  <c:v>9.3505055999999992E-4</c:v>
                </c:pt>
                <c:pt idx="176">
                  <c:v>8.6629684000000002E-4</c:v>
                </c:pt>
                <c:pt idx="177">
                  <c:v>7.8898138000000012E-4</c:v>
                </c:pt>
                <c:pt idx="178">
                  <c:v>7.298272600000001E-4</c:v>
                </c:pt>
                <c:pt idx="179">
                  <c:v>7.1893043999999998E-4</c:v>
                </c:pt>
                <c:pt idx="180">
                  <c:v>7.619987999999999E-4</c:v>
                </c:pt>
                <c:pt idx="181">
                  <c:v>8.2348798000000012E-4</c:v>
                </c:pt>
                <c:pt idx="182">
                  <c:v>8.683724800000001E-4</c:v>
                </c:pt>
                <c:pt idx="183">
                  <c:v>8.787504E-4</c:v>
                </c:pt>
                <c:pt idx="184">
                  <c:v>8.4268712000000012E-4</c:v>
                </c:pt>
                <c:pt idx="185">
                  <c:v>7.8041959999999996E-4</c:v>
                </c:pt>
                <c:pt idx="186">
                  <c:v>7.2463827999999996E-4</c:v>
                </c:pt>
                <c:pt idx="187">
                  <c:v>6.8468330000000005E-4</c:v>
                </c:pt>
                <c:pt idx="188">
                  <c:v>6.7326759999999995E-4</c:v>
                </c:pt>
                <c:pt idx="189">
                  <c:v>6.9609901999999997E-4</c:v>
                </c:pt>
                <c:pt idx="190">
                  <c:v>7.3812960000000012E-4</c:v>
                </c:pt>
                <c:pt idx="191">
                  <c:v>7.8171686000000004E-4</c:v>
                </c:pt>
                <c:pt idx="192">
                  <c:v>8.1440729999999995E-4</c:v>
                </c:pt>
                <c:pt idx="193">
                  <c:v>8.2426631999999995E-4</c:v>
                </c:pt>
                <c:pt idx="194">
                  <c:v>8.2478521999999996E-4</c:v>
                </c:pt>
                <c:pt idx="195">
                  <c:v>8.3308755999999986E-4</c:v>
                </c:pt>
                <c:pt idx="196">
                  <c:v>8.4969221999999997E-4</c:v>
                </c:pt>
                <c:pt idx="197">
                  <c:v>8.7044805999999999E-4</c:v>
                </c:pt>
                <c:pt idx="198">
                  <c:v>8.8056652000000003E-4</c:v>
                </c:pt>
                <c:pt idx="199">
                  <c:v>8.5695676000000008E-4</c:v>
                </c:pt>
                <c:pt idx="200">
                  <c:v>7.9183529999999995E-4</c:v>
                </c:pt>
                <c:pt idx="201">
                  <c:v>6.9973126000000003E-4</c:v>
                </c:pt>
                <c:pt idx="202">
                  <c:v>6.1255674000000007E-4</c:v>
                </c:pt>
                <c:pt idx="203">
                  <c:v>5.7415844000000015E-4</c:v>
                </c:pt>
                <c:pt idx="204">
                  <c:v>6.1281618000000001E-4</c:v>
                </c:pt>
                <c:pt idx="205">
                  <c:v>7.2100601999999998E-4</c:v>
                </c:pt>
                <c:pt idx="206">
                  <c:v>8.5695671999999991E-4</c:v>
                </c:pt>
                <c:pt idx="207">
                  <c:v>9.6333029999999997E-4</c:v>
                </c:pt>
                <c:pt idx="208">
                  <c:v>9.9135067999999989E-4</c:v>
                </c:pt>
                <c:pt idx="209">
                  <c:v>9.3271543999999995E-4</c:v>
                </c:pt>
                <c:pt idx="210">
                  <c:v>8.2504449999999988E-4</c:v>
                </c:pt>
                <c:pt idx="211">
                  <c:v>7.1944921999999992E-4</c:v>
                </c:pt>
                <c:pt idx="212">
                  <c:v>6.5847904000000007E-4</c:v>
                </c:pt>
                <c:pt idx="213">
                  <c:v>6.6237076000000002E-4</c:v>
                </c:pt>
                <c:pt idx="214">
                  <c:v>7.1529816000000007E-4</c:v>
                </c:pt>
                <c:pt idx="215">
                  <c:v>7.9001917999999992E-4</c:v>
                </c:pt>
                <c:pt idx="216">
                  <c:v>8.7278306E-4</c:v>
                </c:pt>
                <c:pt idx="217">
                  <c:v>9.3920184000000008E-4</c:v>
                </c:pt>
                <c:pt idx="218">
                  <c:v>9.6229272000000006E-4</c:v>
                </c:pt>
                <c:pt idx="219">
                  <c:v>9.2960226000000023E-4</c:v>
                </c:pt>
                <c:pt idx="220">
                  <c:v>8.4061160000000021E-4</c:v>
                </c:pt>
                <c:pt idx="221">
                  <c:v>7.1944941999999999E-4</c:v>
                </c:pt>
                <c:pt idx="222">
                  <c:v>6.3201533999999993E-4</c:v>
                </c:pt>
                <c:pt idx="223">
                  <c:v>6.2449133999999996E-4</c:v>
                </c:pt>
                <c:pt idx="224">
                  <c:v>6.9999062000000007E-4</c:v>
                </c:pt>
                <c:pt idx="225">
                  <c:v>8.3646020000000009E-4</c:v>
                </c:pt>
                <c:pt idx="226">
                  <c:v>9.9005338000000007E-4</c:v>
                </c:pt>
                <c:pt idx="227">
                  <c:v>1.11017786E-3</c:v>
                </c:pt>
                <c:pt idx="228">
                  <c:v>1.1750398E-3</c:v>
                </c:pt>
                <c:pt idx="229">
                  <c:v>1.1848990000000001E-3</c:v>
                </c:pt>
                <c:pt idx="230">
                  <c:v>1.1402740199999999E-3</c:v>
                </c:pt>
                <c:pt idx="231">
                  <c:v>1.04401884E-3</c:v>
                </c:pt>
                <c:pt idx="232">
                  <c:v>9.0625189999999993E-4</c:v>
                </c:pt>
                <c:pt idx="233">
                  <c:v>7.5784772000000002E-4</c:v>
                </c:pt>
                <c:pt idx="234">
                  <c:v>6.2916141999999999E-4</c:v>
                </c:pt>
                <c:pt idx="235">
                  <c:v>5.4510026000000001E-4</c:v>
                </c:pt>
                <c:pt idx="236">
                  <c:v>5.1240982E-4</c:v>
                </c:pt>
                <c:pt idx="237">
                  <c:v>5.0436693999999995E-4</c:v>
                </c:pt>
                <c:pt idx="238">
                  <c:v>4.8231384000000006E-4</c:v>
                </c:pt>
                <c:pt idx="239">
                  <c:v>4.4261830000000003E-4</c:v>
                </c:pt>
                <c:pt idx="240">
                  <c:v>4.024038600000001E-4</c:v>
                </c:pt>
                <c:pt idx="241">
                  <c:v>3.9202593999999999E-4</c:v>
                </c:pt>
                <c:pt idx="242">
                  <c:v>4.3483486000000002E-4</c:v>
                </c:pt>
                <c:pt idx="243">
                  <c:v>5.150043E-4</c:v>
                </c:pt>
                <c:pt idx="244">
                  <c:v>5.9854655999999997E-4</c:v>
                </c:pt>
                <c:pt idx="245">
                  <c:v>6.7067309999999992E-4</c:v>
                </c:pt>
                <c:pt idx="246">
                  <c:v>7.3942682000000003E-4</c:v>
                </c:pt>
                <c:pt idx="247">
                  <c:v>8.3049312000000003E-4</c:v>
                </c:pt>
                <c:pt idx="248">
                  <c:v>9.625521600000001E-4</c:v>
                </c:pt>
                <c:pt idx="249">
                  <c:v>1.1298961400000001E-3</c:v>
                </c:pt>
                <c:pt idx="250">
                  <c:v>1.3102125800000001E-3</c:v>
                </c:pt>
                <c:pt idx="251">
                  <c:v>1.4669192000000002E-3</c:v>
                </c:pt>
                <c:pt idx="252">
                  <c:v>1.5870436000000002E-3</c:v>
                </c:pt>
                <c:pt idx="253">
                  <c:v>1.7004223999999997E-3</c:v>
                </c:pt>
                <c:pt idx="254">
                  <c:v>1.8589451999999999E-3</c:v>
                </c:pt>
                <c:pt idx="255">
                  <c:v>2.1178742000000001E-3</c:v>
                </c:pt>
                <c:pt idx="256">
                  <c:v>2.5376610000000001E-3</c:v>
                </c:pt>
                <c:pt idx="257">
                  <c:v>3.1258295999999999E-3</c:v>
                </c:pt>
                <c:pt idx="258">
                  <c:v>3.8421656E-3</c:v>
                </c:pt>
                <c:pt idx="259">
                  <c:v>4.6218068000000003E-3</c:v>
                </c:pt>
                <c:pt idx="260">
                  <c:v>5.3921080000000005E-3</c:v>
                </c:pt>
                <c:pt idx="261">
                  <c:v>6.0985850000000001E-3</c:v>
                </c:pt>
                <c:pt idx="262">
                  <c:v>6.7529127999999992E-3</c:v>
                </c:pt>
                <c:pt idx="263">
                  <c:v>7.4043866000000017E-3</c:v>
                </c:pt>
                <c:pt idx="264">
                  <c:v>8.0997072000000003E-3</c:v>
                </c:pt>
                <c:pt idx="265">
                  <c:v>8.8640413999999997E-3</c:v>
                </c:pt>
                <c:pt idx="266">
                  <c:v>9.6844164000000014E-3</c:v>
                </c:pt>
                <c:pt idx="267">
                  <c:v>1.05200984E-2</c:v>
                </c:pt>
                <c:pt idx="268">
                  <c:v>1.13446234E-2</c:v>
                </c:pt>
                <c:pt idx="269">
                  <c:v>1.2167074E-2</c:v>
                </c:pt>
                <c:pt idx="270">
                  <c:v>1.3007943999999999E-2</c:v>
                </c:pt>
                <c:pt idx="271">
                  <c:v>1.3889288E-2</c:v>
                </c:pt>
                <c:pt idx="272">
                  <c:v>1.4801508000000001E-2</c:v>
                </c:pt>
                <c:pt idx="273">
                  <c:v>1.5706721999999999E-2</c:v>
                </c:pt>
                <c:pt idx="274">
                  <c:v>1.6559528E-2</c:v>
                </c:pt>
                <c:pt idx="275">
                  <c:v>1.7335277999999999E-2</c:v>
                </c:pt>
                <c:pt idx="276">
                  <c:v>1.8022037999999997E-2</c:v>
                </c:pt>
                <c:pt idx="277">
                  <c:v>1.8642636000000001E-2</c:v>
                </c:pt>
                <c:pt idx="278">
                  <c:v>1.9225616000000001E-2</c:v>
                </c:pt>
                <c:pt idx="279">
                  <c:v>1.9772791999999997E-2</c:v>
                </c:pt>
                <c:pt idx="280">
                  <c:v>2.0260814000000002E-2</c:v>
                </c:pt>
                <c:pt idx="281">
                  <c:v>2.0656212E-2</c:v>
                </c:pt>
                <c:pt idx="282">
                  <c:v>2.0932526E-2</c:v>
                </c:pt>
                <c:pt idx="283">
                  <c:v>2.1100130000000002E-2</c:v>
                </c:pt>
                <c:pt idx="284">
                  <c:v>2.1200015999999999E-2</c:v>
                </c:pt>
                <c:pt idx="285">
                  <c:v>2.1272662000000001E-2</c:v>
                </c:pt>
                <c:pt idx="286">
                  <c:v>2.1339599999999997E-2</c:v>
                </c:pt>
                <c:pt idx="287">
                  <c:v>2.1394601999999999E-2</c:v>
                </c:pt>
                <c:pt idx="288">
                  <c:v>2.1415358000000002E-2</c:v>
                </c:pt>
                <c:pt idx="289">
                  <c:v>2.1385522000000001E-2</c:v>
                </c:pt>
                <c:pt idx="290">
                  <c:v>2.1290821999999997E-2</c:v>
                </c:pt>
                <c:pt idx="291">
                  <c:v>2.1125293999999999E-2</c:v>
                </c:pt>
                <c:pt idx="292">
                  <c:v>2.0885304E-2</c:v>
                </c:pt>
                <c:pt idx="293">
                  <c:v>2.0555026000000001E-2</c:v>
                </c:pt>
                <c:pt idx="294">
                  <c:v>2.0121488E-2</c:v>
                </c:pt>
                <c:pt idx="295">
                  <c:v>1.9595328000000002E-2</c:v>
                </c:pt>
                <c:pt idx="296">
                  <c:v>1.9009493999999998E-2</c:v>
                </c:pt>
                <c:pt idx="297">
                  <c:v>1.8406796E-2</c:v>
                </c:pt>
                <c:pt idx="298">
                  <c:v>1.7809288E-2</c:v>
                </c:pt>
                <c:pt idx="299">
                  <c:v>1.7203478000000001E-2</c:v>
                </c:pt>
                <c:pt idx="300">
                  <c:v>1.6574576000000001E-2</c:v>
                </c:pt>
                <c:pt idx="301">
                  <c:v>1.5918952E-2</c:v>
                </c:pt>
                <c:pt idx="302">
                  <c:v>1.52392E-2</c:v>
                </c:pt>
                <c:pt idx="303">
                  <c:v>1.4555554000000002E-2</c:v>
                </c:pt>
                <c:pt idx="304">
                  <c:v>1.3896555999999999E-2</c:v>
                </c:pt>
                <c:pt idx="305">
                  <c:v>1.32744E-2</c:v>
                </c:pt>
                <c:pt idx="306">
                  <c:v>1.2684934E-2</c:v>
                </c:pt>
                <c:pt idx="307">
                  <c:v>1.2127638E-2</c:v>
                </c:pt>
                <c:pt idx="308">
                  <c:v>1.1614450000000002E-2</c:v>
                </c:pt>
                <c:pt idx="309">
                  <c:v>1.1153150000000001E-2</c:v>
                </c:pt>
                <c:pt idx="310">
                  <c:v>1.0755156000000002E-2</c:v>
                </c:pt>
                <c:pt idx="311">
                  <c:v>1.0427472400000002E-2</c:v>
                </c:pt>
                <c:pt idx="312">
                  <c:v>1.0135334800000001E-2</c:v>
                </c:pt>
                <c:pt idx="313">
                  <c:v>9.8286673999999994E-3</c:v>
                </c:pt>
                <c:pt idx="314">
                  <c:v>9.4937207999999992E-3</c:v>
                </c:pt>
                <c:pt idx="315">
                  <c:v>9.1180407999999994E-3</c:v>
                </c:pt>
                <c:pt idx="316">
                  <c:v>8.7065561999999999E-3</c:v>
                </c:pt>
                <c:pt idx="317">
                  <c:v>8.3166057999999998E-3</c:v>
                </c:pt>
                <c:pt idx="318">
                  <c:v>8.0013763999999994E-3</c:v>
                </c:pt>
                <c:pt idx="319">
                  <c:v>7.7725431999999999E-3</c:v>
                </c:pt>
                <c:pt idx="320">
                  <c:v>7.6327006000000003E-3</c:v>
                </c:pt>
                <c:pt idx="321">
                  <c:v>7.5572013999999996E-3</c:v>
                </c:pt>
                <c:pt idx="322">
                  <c:v>7.4897450000000008E-3</c:v>
                </c:pt>
                <c:pt idx="323">
                  <c:v>7.3846686000000007E-3</c:v>
                </c:pt>
                <c:pt idx="324">
                  <c:v>7.2238109999999993E-3</c:v>
                </c:pt>
                <c:pt idx="325">
                  <c:v>6.9988696000000006E-3</c:v>
                </c:pt>
                <c:pt idx="326">
                  <c:v>6.7210007999999998E-3</c:v>
                </c:pt>
                <c:pt idx="327">
                  <c:v>6.4275650000000005E-3</c:v>
                </c:pt>
                <c:pt idx="328">
                  <c:v>6.1481396000000006E-3</c:v>
                </c:pt>
                <c:pt idx="329">
                  <c:v>5.8899888000000008E-3</c:v>
                </c:pt>
                <c:pt idx="330">
                  <c:v>5.6401404000000002E-3</c:v>
                </c:pt>
                <c:pt idx="331">
                  <c:v>5.3793949999999995E-3</c:v>
                </c:pt>
                <c:pt idx="332">
                  <c:v>5.0934833999999995E-3</c:v>
                </c:pt>
                <c:pt idx="333">
                  <c:v>4.7888914000000001E-3</c:v>
                </c:pt>
                <c:pt idx="334">
                  <c:v>4.4739213999999998E-3</c:v>
                </c:pt>
                <c:pt idx="335">
                  <c:v>4.1688106000000004E-3</c:v>
                </c:pt>
                <c:pt idx="336">
                  <c:v>3.8873096000000005E-3</c:v>
                </c:pt>
                <c:pt idx="337">
                  <c:v>3.6237103999999993E-3</c:v>
                </c:pt>
                <c:pt idx="338">
                  <c:v>3.3655596000000004E-3</c:v>
                </c:pt>
                <c:pt idx="339">
                  <c:v>3.1120789999999998E-3</c:v>
                </c:pt>
                <c:pt idx="340">
                  <c:v>2.8697546000000002E-3</c:v>
                </c:pt>
                <c:pt idx="341">
                  <c:v>2.6629746E-3</c:v>
                </c:pt>
                <c:pt idx="342">
                  <c:v>2.5202782E-3</c:v>
                </c:pt>
                <c:pt idx="343">
                  <c:v>2.4359576000000001E-3</c:v>
                </c:pt>
                <c:pt idx="344">
                  <c:v>2.3806952E-3</c:v>
                </c:pt>
                <c:pt idx="345">
                  <c:v>2.3109036000000002E-3</c:v>
                </c:pt>
                <c:pt idx="346">
                  <c:v>2.1889630000000004E-3</c:v>
                </c:pt>
                <c:pt idx="347">
                  <c:v>2.0057925999999999E-3</c:v>
                </c:pt>
                <c:pt idx="348">
                  <c:v>1.8000504E-3</c:v>
                </c:pt>
                <c:pt idx="349">
                  <c:v>1.6244040000000001E-3</c:v>
                </c:pt>
                <c:pt idx="350">
                  <c:v>1.5234788E-3</c:v>
                </c:pt>
                <c:pt idx="351">
                  <c:v>1.4985718E-3</c:v>
                </c:pt>
                <c:pt idx="352">
                  <c:v>1.5029824000000001E-3</c:v>
                </c:pt>
                <c:pt idx="353">
                  <c:v>1.4798914E-3</c:v>
                </c:pt>
                <c:pt idx="354">
                  <c:v>1.400241E-3</c:v>
                </c:pt>
                <c:pt idx="355">
                  <c:v>1.2751869999999999E-3</c:v>
                </c:pt>
                <c:pt idx="356">
                  <c:v>1.1405334200000001E-3</c:v>
                </c:pt>
                <c:pt idx="357">
                  <c:v>1.0364948400000001E-3</c:v>
                </c:pt>
                <c:pt idx="358">
                  <c:v>9.9446423999999993E-4</c:v>
                </c:pt>
                <c:pt idx="359">
                  <c:v>1.0206684399999999E-3</c:v>
                </c:pt>
                <c:pt idx="360">
                  <c:v>1.0844926399999999E-3</c:v>
                </c:pt>
                <c:pt idx="361">
                  <c:v>1.15480302E-3</c:v>
                </c:pt>
                <c:pt idx="362">
                  <c:v>1.2103248000000001E-3</c:v>
                </c:pt>
                <c:pt idx="363">
                  <c:v>1.2258918000000001E-3</c:v>
                </c:pt>
                <c:pt idx="364">
                  <c:v>1.1929418000000002E-3</c:v>
                </c:pt>
                <c:pt idx="365">
                  <c:v>1.12289084E-3</c:v>
                </c:pt>
                <c:pt idx="366">
                  <c:v>1.0261167599999999E-3</c:v>
                </c:pt>
                <c:pt idx="367">
                  <c:v>9.1507310000000001E-4</c:v>
                </c:pt>
                <c:pt idx="368">
                  <c:v>8.0740211999999999E-4</c:v>
                </c:pt>
                <c:pt idx="369">
                  <c:v>7.1944932000000007E-4</c:v>
                </c:pt>
                <c:pt idx="370">
                  <c:v>6.571817999999999E-4</c:v>
                </c:pt>
                <c:pt idx="371">
                  <c:v>6.1177840000000002E-4</c:v>
                </c:pt>
                <c:pt idx="372">
                  <c:v>5.7649348E-4</c:v>
                </c:pt>
                <c:pt idx="373">
                  <c:v>5.515864800000001E-4</c:v>
                </c:pt>
                <c:pt idx="374">
                  <c:v>5.3238732000000007E-4</c:v>
                </c:pt>
                <c:pt idx="375">
                  <c:v>5.2953340000000003E-4</c:v>
                </c:pt>
                <c:pt idx="376">
                  <c:v>5.6352110000000002E-4</c:v>
                </c:pt>
                <c:pt idx="377">
                  <c:v>6.2319414000000007E-4</c:v>
                </c:pt>
                <c:pt idx="378">
                  <c:v>6.8831558000000007E-4</c:v>
                </c:pt>
                <c:pt idx="379">
                  <c:v>7.4305912000000008E-4</c:v>
                </c:pt>
                <c:pt idx="380">
                  <c:v>7.6537164000000009E-4</c:v>
                </c:pt>
                <c:pt idx="381">
                  <c:v>7.5162088E-4</c:v>
                </c:pt>
                <c:pt idx="382">
                  <c:v>7.3242171999999997E-4</c:v>
                </c:pt>
                <c:pt idx="383">
                  <c:v>7.2308159999999997E-4</c:v>
                </c:pt>
                <c:pt idx="384">
                  <c:v>7.2801110000000001E-4</c:v>
                </c:pt>
                <c:pt idx="385">
                  <c:v>7.5369645999999999E-4</c:v>
                </c:pt>
                <c:pt idx="386">
                  <c:v>7.8249519999999998E-4</c:v>
                </c:pt>
                <c:pt idx="387">
                  <c:v>7.8872195999999989E-4</c:v>
                </c:pt>
                <c:pt idx="388">
                  <c:v>7.5369648000000002E-4</c:v>
                </c:pt>
                <c:pt idx="389">
                  <c:v>6.6029519999999994E-4</c:v>
                </c:pt>
                <c:pt idx="390">
                  <c:v>5.1500432000000003E-4</c:v>
                </c:pt>
                <c:pt idx="391">
                  <c:v>3.5310876000000003E-4</c:v>
                </c:pt>
                <c:pt idx="392">
                  <c:v>2.0574228400000003E-4</c:v>
                </c:pt>
                <c:pt idx="393">
                  <c:v>1.14157124E-4</c:v>
                </c:pt>
                <c:pt idx="394">
                  <c:v>1.0741148400000001E-4</c:v>
                </c:pt>
                <c:pt idx="395">
                  <c:v>1.6085776399999999E-4</c:v>
                </c:pt>
                <c:pt idx="396">
                  <c:v>2.2805480399999998E-4</c:v>
                </c:pt>
                <c:pt idx="397">
                  <c:v>2.8279833999999995E-4</c:v>
                </c:pt>
                <c:pt idx="398">
                  <c:v>2.9680853999999998E-4</c:v>
                </c:pt>
                <c:pt idx="399">
                  <c:v>2.6697201999999995E-4</c:v>
                </c:pt>
                <c:pt idx="400">
                  <c:v>2.2079027999999997E-4</c:v>
                </c:pt>
                <c:pt idx="401">
                  <c:v>1.7927859999999999E-4</c:v>
                </c:pt>
                <c:pt idx="402">
                  <c:v>1.4736647999999999E-4</c:v>
                </c:pt>
                <c:pt idx="403">
                  <c:v>1.3646966E-4</c:v>
                </c:pt>
                <c:pt idx="404">
                  <c:v>1.5281487999999998E-4</c:v>
                </c:pt>
                <c:pt idx="405">
                  <c:v>1.9302932000000002E-4</c:v>
                </c:pt>
                <c:pt idx="406">
                  <c:v>2.5451850000000003E-4</c:v>
                </c:pt>
                <c:pt idx="407">
                  <c:v>3.2768283999999999E-4</c:v>
                </c:pt>
                <c:pt idx="408">
                  <c:v>4.0058773999999996E-4</c:v>
                </c:pt>
                <c:pt idx="409">
                  <c:v>4.6181746000000001E-4</c:v>
                </c:pt>
                <c:pt idx="410">
                  <c:v>5.1266925999999993E-4</c:v>
                </c:pt>
                <c:pt idx="411">
                  <c:v>5.5833210000000007E-4</c:v>
                </c:pt>
                <c:pt idx="412">
                  <c:v>5.9880600000000001E-4</c:v>
                </c:pt>
                <c:pt idx="413">
                  <c:v>6.3357202000000003E-4</c:v>
                </c:pt>
                <c:pt idx="414">
                  <c:v>6.6081406E-4</c:v>
                </c:pt>
                <c:pt idx="415">
                  <c:v>6.7793764000000003E-4</c:v>
                </c:pt>
                <c:pt idx="416">
                  <c:v>6.8935336000000016E-4</c:v>
                </c:pt>
                <c:pt idx="417">
                  <c:v>7.0362300000000012E-4</c:v>
                </c:pt>
                <c:pt idx="418">
                  <c:v>7.2178436000000013E-4</c:v>
                </c:pt>
                <c:pt idx="419">
                  <c:v>7.3449731999999999E-4</c:v>
                </c:pt>
                <c:pt idx="420">
                  <c:v>7.1996821999999996E-4</c:v>
                </c:pt>
                <c:pt idx="421">
                  <c:v>6.6340854E-4</c:v>
                </c:pt>
                <c:pt idx="422">
                  <c:v>5.736395199999999E-4</c:v>
                </c:pt>
                <c:pt idx="423">
                  <c:v>4.6622803999999996E-4</c:v>
                </c:pt>
                <c:pt idx="424">
                  <c:v>3.7516177999999997E-4</c:v>
                </c:pt>
                <c:pt idx="425">
                  <c:v>3.3027727999999999E-4</c:v>
                </c:pt>
                <c:pt idx="426">
                  <c:v>3.3287176000000004E-4</c:v>
                </c:pt>
                <c:pt idx="427">
                  <c:v>3.6530275999999997E-4</c:v>
                </c:pt>
                <c:pt idx="428">
                  <c:v>4.1148451999999997E-4</c:v>
                </c:pt>
                <c:pt idx="429">
                  <c:v>4.4832613999999996E-4</c:v>
                </c:pt>
                <c:pt idx="430">
                  <c:v>4.6674695999999999E-4</c:v>
                </c:pt>
                <c:pt idx="431">
                  <c:v>4.6960090000000001E-4</c:v>
                </c:pt>
                <c:pt idx="432">
                  <c:v>4.6648753999999998E-4</c:v>
                </c:pt>
                <c:pt idx="433">
                  <c:v>4.7556821999999999E-4</c:v>
                </c:pt>
                <c:pt idx="434">
                  <c:v>4.9710241999999997E-4</c:v>
                </c:pt>
                <c:pt idx="435">
                  <c:v>5.2771728E-4</c:v>
                </c:pt>
                <c:pt idx="436">
                  <c:v>5.7104509999999999E-4</c:v>
                </c:pt>
                <c:pt idx="437">
                  <c:v>6.0529221999999999E-4</c:v>
                </c:pt>
                <c:pt idx="438">
                  <c:v>5.9076312000000007E-4</c:v>
                </c:pt>
                <c:pt idx="439">
                  <c:v>5.1215035999999992E-4</c:v>
                </c:pt>
                <c:pt idx="440">
                  <c:v>3.6634058000000001E-4</c:v>
                </c:pt>
                <c:pt idx="441">
                  <c:v>1.7668407999999998E-4</c:v>
                </c:pt>
                <c:pt idx="442">
                  <c:v>1.0896820000000005E-5</c:v>
                </c:pt>
                <c:pt idx="443">
                  <c:v>-6.6937576000000002E-5</c:v>
                </c:pt>
                <c:pt idx="444">
                  <c:v>-3.6063255999999997E-5</c:v>
                </c:pt>
                <c:pt idx="445">
                  <c:v>8.2245023999999981E-5</c:v>
                </c:pt>
                <c:pt idx="446">
                  <c:v>2.2520088399999999E-4</c:v>
                </c:pt>
                <c:pt idx="447">
                  <c:v>3.1419154400000001E-4</c:v>
                </c:pt>
                <c:pt idx="448">
                  <c:v>3.0303527999999997E-4</c:v>
                </c:pt>
                <c:pt idx="449">
                  <c:v>2.0678006E-4</c:v>
                </c:pt>
                <c:pt idx="450">
                  <c:v>8.1726120000000018E-5</c:v>
                </c:pt>
                <c:pt idx="451">
                  <c:v>-1.6345236000000006E-5</c:v>
                </c:pt>
                <c:pt idx="452">
                  <c:v>-4.8516791999999994E-5</c:v>
                </c:pt>
                <c:pt idx="453">
                  <c:v>2.5942800000000427E-7</c:v>
                </c:pt>
                <c:pt idx="454">
                  <c:v>1.1078428799999999E-4</c:v>
                </c:pt>
                <c:pt idx="455">
                  <c:v>2.5244290800000002E-4</c:v>
                </c:pt>
                <c:pt idx="456">
                  <c:v>4.1226288399999998E-4</c:v>
                </c:pt>
                <c:pt idx="457">
                  <c:v>5.7415844000000005E-4</c:v>
                </c:pt>
                <c:pt idx="458">
                  <c:v>7.1711430000000003E-4</c:v>
                </c:pt>
                <c:pt idx="459">
                  <c:v>8.2245018000000011E-4</c:v>
                </c:pt>
                <c:pt idx="460">
                  <c:v>8.6162681999999986E-4</c:v>
                </c:pt>
                <c:pt idx="461">
                  <c:v>8.1492618000000004E-4</c:v>
                </c:pt>
                <c:pt idx="462">
                  <c:v>7.0284464000000004E-4</c:v>
                </c:pt>
                <c:pt idx="463">
                  <c:v>5.6429940000000001E-4</c:v>
                </c:pt>
                <c:pt idx="464">
                  <c:v>4.3431596000000002E-4</c:v>
                </c:pt>
                <c:pt idx="465">
                  <c:v>3.4636310000000001E-4</c:v>
                </c:pt>
                <c:pt idx="466">
                  <c:v>3.1159706000000002E-4</c:v>
                </c:pt>
                <c:pt idx="467">
                  <c:v>3.1912105999999999E-4</c:v>
                </c:pt>
                <c:pt idx="468">
                  <c:v>3.5207096000000002E-4</c:v>
                </c:pt>
                <c:pt idx="469">
                  <c:v>3.9513931999999999E-4</c:v>
                </c:pt>
                <c:pt idx="470">
                  <c:v>4.4054271999999998E-4</c:v>
                </c:pt>
                <c:pt idx="471">
                  <c:v>4.8283274000000007E-4</c:v>
                </c:pt>
                <c:pt idx="472">
                  <c:v>5.1266926000000004E-4</c:v>
                </c:pt>
                <c:pt idx="473">
                  <c:v>5.1863655999999998E-4</c:v>
                </c:pt>
                <c:pt idx="474">
                  <c:v>5.0281023999999993E-4</c:v>
                </c:pt>
                <c:pt idx="475">
                  <c:v>4.7504930000000006E-4</c:v>
                </c:pt>
                <c:pt idx="476">
                  <c:v>4.6155801999999996E-4</c:v>
                </c:pt>
                <c:pt idx="477">
                  <c:v>4.8516777999999997E-4</c:v>
                </c:pt>
                <c:pt idx="478">
                  <c:v>5.4094910000000002E-4</c:v>
                </c:pt>
                <c:pt idx="479">
                  <c:v>6.0010323999999996E-4</c:v>
                </c:pt>
                <c:pt idx="480">
                  <c:v>6.3383147999999999E-4</c:v>
                </c:pt>
                <c:pt idx="481">
                  <c:v>6.2345355999999998E-4</c:v>
                </c:pt>
                <c:pt idx="482">
                  <c:v>5.5703487999999993E-4</c:v>
                </c:pt>
                <c:pt idx="483">
                  <c:v>4.4702891999999999E-4</c:v>
                </c:pt>
                <c:pt idx="484">
                  <c:v>3.1055927200000002E-4</c:v>
                </c:pt>
                <c:pt idx="485">
                  <c:v>1.5359323200000001E-4</c:v>
                </c:pt>
                <c:pt idx="486">
                  <c:v>-1.4529088000000002E-5</c:v>
                </c:pt>
                <c:pt idx="487">
                  <c:v>-1.7123568799999998E-4</c:v>
                </c:pt>
                <c:pt idx="488">
                  <c:v>-3.01997468E-4</c:v>
                </c:pt>
                <c:pt idx="489">
                  <c:v>-3.8242634E-4</c:v>
                </c:pt>
                <c:pt idx="490">
                  <c:v>-3.8138856000000001E-4</c:v>
                </c:pt>
                <c:pt idx="491">
                  <c:v>-3.0874311600000002E-4</c:v>
                </c:pt>
                <c:pt idx="492">
                  <c:v>-2.0522336400000002E-4</c:v>
                </c:pt>
                <c:pt idx="493">
                  <c:v>-9.5476864000000009E-5</c:v>
                </c:pt>
                <c:pt idx="494">
                  <c:v>2.335016000000001E-6</c:v>
                </c:pt>
                <c:pt idx="495">
                  <c:v>8.1726116000000007E-5</c:v>
                </c:pt>
                <c:pt idx="496">
                  <c:v>1.6319279199999997E-4</c:v>
                </c:pt>
                <c:pt idx="497">
                  <c:v>2.6048579999999997E-4</c:v>
                </c:pt>
                <c:pt idx="498">
                  <c:v>3.5310874000000001E-4</c:v>
                </c:pt>
                <c:pt idx="499">
                  <c:v>4.0681447999999995E-4</c:v>
                </c:pt>
                <c:pt idx="500">
                  <c:v>3.8528029200000002E-4</c:v>
                </c:pt>
                <c:pt idx="501">
                  <c:v>2.7138261199999996E-4</c:v>
                </c:pt>
                <c:pt idx="502">
                  <c:v>9.8590231999999984E-5</c:v>
                </c:pt>
                <c:pt idx="503">
                  <c:v>-7.0310428000000007E-5</c:v>
                </c:pt>
                <c:pt idx="504">
                  <c:v>-1.8005692799999998E-4</c:v>
                </c:pt>
                <c:pt idx="505">
                  <c:v>-2.0963399999999999E-4</c:v>
                </c:pt>
                <c:pt idx="506">
                  <c:v>-1.8213250800000003E-4</c:v>
                </c:pt>
                <c:pt idx="507">
                  <c:v>-1.47107028E-4</c:v>
                </c:pt>
                <c:pt idx="508">
                  <c:v>-1.3335626799999999E-4</c:v>
                </c:pt>
                <c:pt idx="509">
                  <c:v>-1.40361368E-4</c:v>
                </c:pt>
                <c:pt idx="510">
                  <c:v>-1.4062081599999998E-4</c:v>
                </c:pt>
                <c:pt idx="511">
                  <c:v>-1.0533588799999998E-4</c:v>
                </c:pt>
                <c:pt idx="512">
                  <c:v>-2.8798728000000003E-5</c:v>
                </c:pt>
                <c:pt idx="513">
                  <c:v>6.7197032000000008E-5</c:v>
                </c:pt>
                <c:pt idx="514">
                  <c:v>1.5748493199999999E-4</c:v>
                </c:pt>
                <c:pt idx="515">
                  <c:v>2.2286582000000002E-4</c:v>
                </c:pt>
                <c:pt idx="516">
                  <c:v>2.5659406000000005E-4</c:v>
                </c:pt>
                <c:pt idx="517">
                  <c:v>2.6904756E-4</c:v>
                </c:pt>
                <c:pt idx="518">
                  <c:v>2.5892907999999998E-4</c:v>
                </c:pt>
                <c:pt idx="519">
                  <c:v>2.1689851200000005E-4</c:v>
                </c:pt>
                <c:pt idx="520">
                  <c:v>1.36729092E-4</c:v>
                </c:pt>
                <c:pt idx="521">
                  <c:v>2.4647552E-5</c:v>
                </c:pt>
                <c:pt idx="522">
                  <c:v>-1.0533588799999998E-4</c:v>
                </c:pt>
                <c:pt idx="523">
                  <c:v>-2.2546030800000002E-4</c:v>
                </c:pt>
                <c:pt idx="524">
                  <c:v>-3.1004036E-4</c:v>
                </c:pt>
                <c:pt idx="525">
                  <c:v>-3.4973590000000003E-4</c:v>
                </c:pt>
                <c:pt idx="526">
                  <c:v>-3.4065521999999992E-4</c:v>
                </c:pt>
                <c:pt idx="527">
                  <c:v>-2.9136009999999998E-4</c:v>
                </c:pt>
                <c:pt idx="528">
                  <c:v>-2.2623865600000003E-4</c:v>
                </c:pt>
                <c:pt idx="529">
                  <c:v>-1.78759676E-4</c:v>
                </c:pt>
                <c:pt idx="530">
                  <c:v>-1.6864121600000003E-4</c:v>
                </c:pt>
                <c:pt idx="531">
                  <c:v>-1.9614269600000002E-4</c:v>
                </c:pt>
                <c:pt idx="532">
                  <c:v>-2.3739493600000001E-4</c:v>
                </c:pt>
                <c:pt idx="533">
                  <c:v>-2.5270236000000002E-4</c:v>
                </c:pt>
                <c:pt idx="534">
                  <c:v>-2.0963398399999997E-4</c:v>
                </c:pt>
                <c:pt idx="535">
                  <c:v>-9.3920164000000018E-5</c:v>
                </c:pt>
                <c:pt idx="536">
                  <c:v>7.4980476000000013E-5</c:v>
                </c:pt>
                <c:pt idx="537">
                  <c:v>2.5581573600000004E-4</c:v>
                </c:pt>
                <c:pt idx="538">
                  <c:v>4.2134355600000002E-4</c:v>
                </c:pt>
                <c:pt idx="539">
                  <c:v>5.5781320000000006E-4</c:v>
                </c:pt>
                <c:pt idx="540">
                  <c:v>6.5718177999999998E-4</c:v>
                </c:pt>
                <c:pt idx="541">
                  <c:v>7.2801110000000001E-4</c:v>
                </c:pt>
                <c:pt idx="542">
                  <c:v>7.7730621999999995E-4</c:v>
                </c:pt>
                <c:pt idx="543">
                  <c:v>7.9624591999999991E-4</c:v>
                </c:pt>
                <c:pt idx="544">
                  <c:v>7.8041960000000007E-4</c:v>
                </c:pt>
                <c:pt idx="545">
                  <c:v>7.3112448000000002E-4</c:v>
                </c:pt>
                <c:pt idx="546">
                  <c:v>6.5744124000000005E-4</c:v>
                </c:pt>
                <c:pt idx="547">
                  <c:v>5.8972532000000006E-4</c:v>
                </c:pt>
                <c:pt idx="548">
                  <c:v>5.5729432000000008E-4</c:v>
                </c:pt>
                <c:pt idx="549">
                  <c:v>5.7208286000000005E-4</c:v>
                </c:pt>
                <c:pt idx="550">
                  <c:v>6.1904294000000003E-4</c:v>
                </c:pt>
                <c:pt idx="551">
                  <c:v>6.5225227999999994E-4</c:v>
                </c:pt>
                <c:pt idx="552">
                  <c:v>6.2449133999999996E-4</c:v>
                </c:pt>
                <c:pt idx="553">
                  <c:v>5.2719833999999993E-4</c:v>
                </c:pt>
                <c:pt idx="554">
                  <c:v>3.88393652E-4</c:v>
                </c:pt>
                <c:pt idx="555">
                  <c:v>2.6308027200000001E-4</c:v>
                </c:pt>
                <c:pt idx="556">
                  <c:v>2.1119067199999999E-4</c:v>
                </c:pt>
                <c:pt idx="557">
                  <c:v>2.5581573199999995E-4</c:v>
                </c:pt>
                <c:pt idx="558">
                  <c:v>3.6608113200000005E-4</c:v>
                </c:pt>
                <c:pt idx="559">
                  <c:v>4.9554568000000001E-4</c:v>
                </c:pt>
                <c:pt idx="560">
                  <c:v>6.1203784000000007E-4</c:v>
                </c:pt>
                <c:pt idx="561">
                  <c:v>7.0232574000000003E-4</c:v>
                </c:pt>
                <c:pt idx="562">
                  <c:v>7.7107945999999993E-4</c:v>
                </c:pt>
                <c:pt idx="563">
                  <c:v>8.2919581999999999E-4</c:v>
                </c:pt>
                <c:pt idx="564">
                  <c:v>8.7356143999999989E-4</c:v>
                </c:pt>
                <c:pt idx="565">
                  <c:v>8.8549603999999989E-4</c:v>
                </c:pt>
                <c:pt idx="566">
                  <c:v>8.6422132E-4</c:v>
                </c:pt>
                <c:pt idx="567">
                  <c:v>8.2945528000000007E-4</c:v>
                </c:pt>
                <c:pt idx="568">
                  <c:v>7.9780261999999982E-4</c:v>
                </c:pt>
                <c:pt idx="569">
                  <c:v>7.8275463999999992E-4</c:v>
                </c:pt>
                <c:pt idx="570">
                  <c:v>7.9417036000000005E-4</c:v>
                </c:pt>
                <c:pt idx="571">
                  <c:v>8.1285060000000004E-4</c:v>
                </c:pt>
                <c:pt idx="572">
                  <c:v>8.1285060000000004E-4</c:v>
                </c:pt>
                <c:pt idx="573">
                  <c:v>8.0247267999999992E-4</c:v>
                </c:pt>
                <c:pt idx="574">
                  <c:v>7.9935930000000002E-4</c:v>
                </c:pt>
                <c:pt idx="575">
                  <c:v>8.1466671999999986E-4</c:v>
                </c:pt>
                <c:pt idx="576">
                  <c:v>8.618861799999999E-4</c:v>
                </c:pt>
                <c:pt idx="577">
                  <c:v>9.4075848000000001E-4</c:v>
                </c:pt>
                <c:pt idx="578">
                  <c:v>1.0323435799999999E-3</c:v>
                </c:pt>
                <c:pt idx="579">
                  <c:v>1.1236693E-3</c:v>
                </c:pt>
                <c:pt idx="580">
                  <c:v>1.1989092E-3</c:v>
                </c:pt>
                <c:pt idx="581">
                  <c:v>1.2344535999999999E-3</c:v>
                </c:pt>
                <c:pt idx="582">
                  <c:v>1.2168109999999999E-3</c:v>
                </c:pt>
                <c:pt idx="583">
                  <c:v>1.14260892E-3</c:v>
                </c:pt>
                <c:pt idx="584">
                  <c:v>1.0185927399999999E-3</c:v>
                </c:pt>
                <c:pt idx="585">
                  <c:v>8.707074E-4</c:v>
                </c:pt>
                <c:pt idx="586">
                  <c:v>7.2515714000000002E-4</c:v>
                </c:pt>
                <c:pt idx="587">
                  <c:v>5.9465483999999991E-4</c:v>
                </c:pt>
                <c:pt idx="588">
                  <c:v>4.8464887999999997E-4</c:v>
                </c:pt>
                <c:pt idx="589">
                  <c:v>3.9436098E-4</c:v>
                </c:pt>
                <c:pt idx="590">
                  <c:v>3.2612616E-4</c:v>
                </c:pt>
                <c:pt idx="591">
                  <c:v>2.9369514000000005E-4</c:v>
                </c:pt>
                <c:pt idx="592">
                  <c:v>3.1107813999999999E-4</c:v>
                </c:pt>
                <c:pt idx="593">
                  <c:v>3.8502082E-4</c:v>
                </c:pt>
                <c:pt idx="594">
                  <c:v>5.0306966000000005E-4</c:v>
                </c:pt>
                <c:pt idx="595">
                  <c:v>6.2604801999999995E-4</c:v>
                </c:pt>
                <c:pt idx="596">
                  <c:v>7.140009000000001E-4</c:v>
                </c:pt>
                <c:pt idx="597">
                  <c:v>7.3994570000000001E-4</c:v>
                </c:pt>
              </c:numCache>
            </c:numRef>
          </c:val>
          <c:smooth val="0"/>
        </c:ser>
        <c:ser>
          <c:idx val="53"/>
          <c:order val="52"/>
          <c:marker>
            <c:symbol val="none"/>
          </c:marker>
          <c:val>
            <c:numRef>
              <c:f>Sheet1!$FF$2:$FF$599</c:f>
              <c:numCache>
                <c:formatCode>0.00E+00</c:formatCode>
                <c:ptCount val="598"/>
                <c:pt idx="0">
                  <c:v>1.777219E-4</c:v>
                </c:pt>
                <c:pt idx="1">
                  <c:v>6.2267520000000001E-5</c:v>
                </c:pt>
                <c:pt idx="2">
                  <c:v>3.0095972000000001E-5</c:v>
                </c:pt>
                <c:pt idx="3">
                  <c:v>-1.7383016E-5</c:v>
                </c:pt>
                <c:pt idx="4">
                  <c:v>-3.9176648000000005E-5</c:v>
                </c:pt>
                <c:pt idx="5">
                  <c:v>-2.4907007999999999E-5</c:v>
                </c:pt>
                <c:pt idx="6">
                  <c:v>2.7501492000000009E-5</c:v>
                </c:pt>
                <c:pt idx="7">
                  <c:v>1.0274142E-4</c:v>
                </c:pt>
                <c:pt idx="8">
                  <c:v>2.0107220800000001E-4</c:v>
                </c:pt>
                <c:pt idx="9">
                  <c:v>3.0588919599999997E-4</c:v>
                </c:pt>
                <c:pt idx="10">
                  <c:v>3.8502084000000003E-4</c:v>
                </c:pt>
                <c:pt idx="11">
                  <c:v>4.4988283999999998E-4</c:v>
                </c:pt>
                <c:pt idx="12">
                  <c:v>5.1578262000000002E-4</c:v>
                </c:pt>
                <c:pt idx="13">
                  <c:v>5.7234229999999998E-4</c:v>
                </c:pt>
                <c:pt idx="14">
                  <c:v>6.2526969999999993E-4</c:v>
                </c:pt>
                <c:pt idx="15">
                  <c:v>6.6781917999999998E-4</c:v>
                </c:pt>
                <c:pt idx="16">
                  <c:v>6.7248923999999998E-4</c:v>
                </c:pt>
                <c:pt idx="17">
                  <c:v>6.4913892000000007E-4</c:v>
                </c:pt>
                <c:pt idx="18">
                  <c:v>6.343503800000001E-4</c:v>
                </c:pt>
                <c:pt idx="19">
                  <c:v>6.5536565999999995E-4</c:v>
                </c:pt>
                <c:pt idx="20">
                  <c:v>7.300866E-4</c:v>
                </c:pt>
                <c:pt idx="21">
                  <c:v>8.5825388000000007E-4</c:v>
                </c:pt>
                <c:pt idx="22">
                  <c:v>1.0032852600000001E-3</c:v>
                </c:pt>
                <c:pt idx="23">
                  <c:v>1.1161451400000001E-3</c:v>
                </c:pt>
                <c:pt idx="24">
                  <c:v>1.1706291999999999E-3</c:v>
                </c:pt>
                <c:pt idx="25">
                  <c:v>1.1750398E-3</c:v>
                </c:pt>
                <c:pt idx="26">
                  <c:v>1.1423494000000001E-3</c:v>
                </c:pt>
                <c:pt idx="27">
                  <c:v>1.0909788000000001E-3</c:v>
                </c:pt>
                <c:pt idx="28">
                  <c:v>1.0393486400000001E-3</c:v>
                </c:pt>
                <c:pt idx="29">
                  <c:v>9.8356734000000024E-4</c:v>
                </c:pt>
                <c:pt idx="30">
                  <c:v>9.0443580000000004E-4</c:v>
                </c:pt>
                <c:pt idx="31">
                  <c:v>8.0688333999999994E-4</c:v>
                </c:pt>
                <c:pt idx="32">
                  <c:v>7.0673635999999999E-4</c:v>
                </c:pt>
                <c:pt idx="33">
                  <c:v>6.0607054000000001E-4</c:v>
                </c:pt>
                <c:pt idx="34">
                  <c:v>5.2590112000000012E-4</c:v>
                </c:pt>
                <c:pt idx="35">
                  <c:v>4.9113507999999997E-4</c:v>
                </c:pt>
                <c:pt idx="36">
                  <c:v>4.9814018000000004E-4</c:v>
                </c:pt>
                <c:pt idx="37">
                  <c:v>5.3783573999999993E-4</c:v>
                </c:pt>
                <c:pt idx="38">
                  <c:v>6.0633002000000001E-4</c:v>
                </c:pt>
                <c:pt idx="39">
                  <c:v>6.7560264000000002E-4</c:v>
                </c:pt>
                <c:pt idx="40">
                  <c:v>7.1867099999999994E-4</c:v>
                </c:pt>
                <c:pt idx="41">
                  <c:v>7.2827058000000001E-4</c:v>
                </c:pt>
                <c:pt idx="42">
                  <c:v>6.9039115999999995E-4</c:v>
                </c:pt>
                <c:pt idx="43">
                  <c:v>5.9647097999999997E-4</c:v>
                </c:pt>
                <c:pt idx="44">
                  <c:v>4.6986034E-4</c:v>
                </c:pt>
                <c:pt idx="45">
                  <c:v>3.4921702E-4</c:v>
                </c:pt>
                <c:pt idx="46">
                  <c:v>2.6256138000000002E-4</c:v>
                </c:pt>
                <c:pt idx="47">
                  <c:v>2.3765438000000004E-4</c:v>
                </c:pt>
                <c:pt idx="48">
                  <c:v>2.8746840000000001E-4</c:v>
                </c:pt>
                <c:pt idx="49">
                  <c:v>3.8398306000000004E-4</c:v>
                </c:pt>
                <c:pt idx="50">
                  <c:v>4.8880006000000004E-4</c:v>
                </c:pt>
                <c:pt idx="51">
                  <c:v>5.7934741999999997E-4</c:v>
                </c:pt>
                <c:pt idx="52">
                  <c:v>6.3460984000000007E-4</c:v>
                </c:pt>
                <c:pt idx="53">
                  <c:v>6.4836058000000002E-4</c:v>
                </c:pt>
                <c:pt idx="54">
                  <c:v>6.4239328000000007E-4</c:v>
                </c:pt>
                <c:pt idx="55">
                  <c:v>6.2111853999999994E-4</c:v>
                </c:pt>
                <c:pt idx="56">
                  <c:v>5.7415844000000005E-4</c:v>
                </c:pt>
                <c:pt idx="57">
                  <c:v>5.0825863999999998E-4</c:v>
                </c:pt>
                <c:pt idx="58">
                  <c:v>4.3457540000000001E-4</c:v>
                </c:pt>
                <c:pt idx="59">
                  <c:v>3.6400554000000005E-4</c:v>
                </c:pt>
                <c:pt idx="60">
                  <c:v>3.2690447999999997E-4</c:v>
                </c:pt>
                <c:pt idx="61">
                  <c:v>3.4506584000000004E-4</c:v>
                </c:pt>
                <c:pt idx="62">
                  <c:v>4.0214439999999998E-4</c:v>
                </c:pt>
                <c:pt idx="63">
                  <c:v>4.7738431999999999E-4</c:v>
                </c:pt>
                <c:pt idx="64">
                  <c:v>5.3679791999999989E-4</c:v>
                </c:pt>
                <c:pt idx="65">
                  <c:v>5.388735E-4</c:v>
                </c:pt>
                <c:pt idx="66">
                  <c:v>4.7427093999999998E-4</c:v>
                </c:pt>
                <c:pt idx="67">
                  <c:v>3.7438346000000006E-4</c:v>
                </c:pt>
                <c:pt idx="68">
                  <c:v>2.6800978000000002E-4</c:v>
                </c:pt>
                <c:pt idx="69">
                  <c:v>1.8213248E-4</c:v>
                </c:pt>
                <c:pt idx="70">
                  <c:v>1.2764839999999998E-4</c:v>
                </c:pt>
                <c:pt idx="71">
                  <c:v>8.6396175999999992E-5</c:v>
                </c:pt>
                <c:pt idx="72">
                  <c:v>4.6441188000000006E-5</c:v>
                </c:pt>
                <c:pt idx="73">
                  <c:v>1.7901907999999997E-5</c:v>
                </c:pt>
                <c:pt idx="74">
                  <c:v>1.3750743999999999E-5</c:v>
                </c:pt>
                <c:pt idx="75">
                  <c:v>3.4247144E-5</c:v>
                </c:pt>
                <c:pt idx="76">
                  <c:v>6.7197048000000012E-5</c:v>
                </c:pt>
                <c:pt idx="77">
                  <c:v>9.7293016000000009E-5</c:v>
                </c:pt>
                <c:pt idx="78">
                  <c:v>1.1545437600000001E-4</c:v>
                </c:pt>
                <c:pt idx="79">
                  <c:v>1.2401616E-4</c:v>
                </c:pt>
                <c:pt idx="80">
                  <c:v>1.5177708E-4</c:v>
                </c:pt>
                <c:pt idx="81">
                  <c:v>2.3038982000000001E-4</c:v>
                </c:pt>
                <c:pt idx="82">
                  <c:v>3.5077369999999999E-4</c:v>
                </c:pt>
                <c:pt idx="83">
                  <c:v>4.8568666E-4</c:v>
                </c:pt>
                <c:pt idx="84">
                  <c:v>6.1048115999999997E-4</c:v>
                </c:pt>
                <c:pt idx="85">
                  <c:v>6.9583956E-4</c:v>
                </c:pt>
                <c:pt idx="86">
                  <c:v>7.3605399999999998E-4</c:v>
                </c:pt>
                <c:pt idx="87">
                  <c:v>7.4513468000000005E-4</c:v>
                </c:pt>
                <c:pt idx="88">
                  <c:v>7.3268118000000004E-4</c:v>
                </c:pt>
                <c:pt idx="89">
                  <c:v>7.0829306000000001E-4</c:v>
                </c:pt>
                <c:pt idx="90">
                  <c:v>6.8675888000000005E-4</c:v>
                </c:pt>
                <c:pt idx="91">
                  <c:v>6.7482428000000005E-4</c:v>
                </c:pt>
                <c:pt idx="92">
                  <c:v>6.792349E-4</c:v>
                </c:pt>
                <c:pt idx="93">
                  <c:v>6.9298563999999996E-4</c:v>
                </c:pt>
                <c:pt idx="94">
                  <c:v>7.0284465999999996E-4</c:v>
                </c:pt>
                <c:pt idx="95">
                  <c:v>6.9194783999999994E-4</c:v>
                </c:pt>
                <c:pt idx="96">
                  <c:v>6.5354952E-4</c:v>
                </c:pt>
                <c:pt idx="97">
                  <c:v>5.9569260000000008E-4</c:v>
                </c:pt>
                <c:pt idx="98">
                  <c:v>5.4276521999999995E-4</c:v>
                </c:pt>
                <c:pt idx="99">
                  <c:v>5.1370704000000002E-4</c:v>
                </c:pt>
                <c:pt idx="100">
                  <c:v>5.2408496000000003E-4</c:v>
                </c:pt>
                <c:pt idx="101">
                  <c:v>5.7597456000000008E-4</c:v>
                </c:pt>
                <c:pt idx="102">
                  <c:v>6.5847904000000007E-4</c:v>
                </c:pt>
                <c:pt idx="103">
                  <c:v>7.6277711999999992E-4</c:v>
                </c:pt>
                <c:pt idx="104">
                  <c:v>8.7537762000000001E-4</c:v>
                </c:pt>
                <c:pt idx="105">
                  <c:v>9.8512421999999997E-4</c:v>
                </c:pt>
                <c:pt idx="106">
                  <c:v>1.0756716399999999E-3</c:v>
                </c:pt>
                <c:pt idx="107">
                  <c:v>1.12704226E-3</c:v>
                </c:pt>
                <c:pt idx="108">
                  <c:v>1.1291177999999999E-3</c:v>
                </c:pt>
                <c:pt idx="109">
                  <c:v>1.0909788799999998E-3</c:v>
                </c:pt>
                <c:pt idx="110">
                  <c:v>1.0302679599999999E-3</c:v>
                </c:pt>
                <c:pt idx="111">
                  <c:v>9.7267043999999989E-4</c:v>
                </c:pt>
                <c:pt idx="112">
                  <c:v>9.3920172000000002E-4</c:v>
                </c:pt>
                <c:pt idx="113">
                  <c:v>9.2700771999999992E-4</c:v>
                </c:pt>
                <c:pt idx="114">
                  <c:v>9.2155931999999999E-4</c:v>
                </c:pt>
                <c:pt idx="115">
                  <c:v>9.0443573999999995E-4</c:v>
                </c:pt>
                <c:pt idx="116">
                  <c:v>8.6551853999999992E-4</c:v>
                </c:pt>
                <c:pt idx="117">
                  <c:v>8.1233170000000014E-4</c:v>
                </c:pt>
                <c:pt idx="118">
                  <c:v>7.5058307999999998E-4</c:v>
                </c:pt>
                <c:pt idx="119">
                  <c:v>6.7664039999999997E-4</c:v>
                </c:pt>
                <c:pt idx="120">
                  <c:v>5.9283870000000007E-4</c:v>
                </c:pt>
                <c:pt idx="121">
                  <c:v>5.0644252000000005E-4</c:v>
                </c:pt>
                <c:pt idx="122">
                  <c:v>4.3068369999999998E-4</c:v>
                </c:pt>
                <c:pt idx="123">
                  <c:v>3.8528029999999999E-4</c:v>
                </c:pt>
                <c:pt idx="124">
                  <c:v>3.8891255999999998E-4</c:v>
                </c:pt>
                <c:pt idx="125">
                  <c:v>4.4002381999999997E-4</c:v>
                </c:pt>
                <c:pt idx="126">
                  <c:v>5.1344759999999998E-4</c:v>
                </c:pt>
                <c:pt idx="127">
                  <c:v>5.8142298000000005E-4</c:v>
                </c:pt>
                <c:pt idx="128">
                  <c:v>6.2812361999999998E-4</c:v>
                </c:pt>
                <c:pt idx="129">
                  <c:v>6.452471999999999E-4</c:v>
                </c:pt>
                <c:pt idx="130">
                  <c:v>6.3564761999999994E-4</c:v>
                </c:pt>
                <c:pt idx="131">
                  <c:v>6.0295717999999993E-4</c:v>
                </c:pt>
                <c:pt idx="132">
                  <c:v>5.3290621999999997E-4</c:v>
                </c:pt>
                <c:pt idx="133">
                  <c:v>4.1926798400000005E-4</c:v>
                </c:pt>
                <c:pt idx="134">
                  <c:v>2.7838771199999998E-4</c:v>
                </c:pt>
                <c:pt idx="135">
                  <c:v>1.2920511200000001E-4</c:v>
                </c:pt>
                <c:pt idx="136">
                  <c:v>9.3401319999999998E-6</c:v>
                </c:pt>
                <c:pt idx="137">
                  <c:v>-3.5803819999999992E-5</c:v>
                </c:pt>
                <c:pt idx="138">
                  <c:v>1.4529096000000002E-5</c:v>
                </c:pt>
                <c:pt idx="139">
                  <c:v>1.5281488800000001E-4</c:v>
                </c:pt>
                <c:pt idx="140">
                  <c:v>3.5596266799999996E-4</c:v>
                </c:pt>
                <c:pt idx="141">
                  <c:v>5.7389898799999994E-4</c:v>
                </c:pt>
                <c:pt idx="142">
                  <c:v>7.4980474000000004E-4</c:v>
                </c:pt>
                <c:pt idx="143">
                  <c:v>8.5591897999999999E-4</c:v>
                </c:pt>
                <c:pt idx="144">
                  <c:v>8.917227999999999E-4</c:v>
                </c:pt>
                <c:pt idx="145">
                  <c:v>8.7615592000000011E-4</c:v>
                </c:pt>
                <c:pt idx="146">
                  <c:v>8.4372492000000002E-4</c:v>
                </c:pt>
                <c:pt idx="147">
                  <c:v>8.1803955999999994E-4</c:v>
                </c:pt>
                <c:pt idx="148">
                  <c:v>7.8275462E-4</c:v>
                </c:pt>
                <c:pt idx="149">
                  <c:v>7.2100600000000006E-4</c:v>
                </c:pt>
                <c:pt idx="150">
                  <c:v>6.3590706000000009E-4</c:v>
                </c:pt>
                <c:pt idx="151">
                  <c:v>5.5002977999999998E-4</c:v>
                </c:pt>
                <c:pt idx="152">
                  <c:v>5.0644252000000005E-4</c:v>
                </c:pt>
                <c:pt idx="153">
                  <c:v>5.5054867999999998E-4</c:v>
                </c:pt>
                <c:pt idx="154">
                  <c:v>6.7586212000000001E-4</c:v>
                </c:pt>
                <c:pt idx="155">
                  <c:v>8.2997427999999989E-4</c:v>
                </c:pt>
                <c:pt idx="156">
                  <c:v>9.4335303999999991E-4</c:v>
                </c:pt>
                <c:pt idx="157">
                  <c:v>9.6358998000000003E-4</c:v>
                </c:pt>
                <c:pt idx="158">
                  <c:v>8.7589655999999996E-4</c:v>
                </c:pt>
                <c:pt idx="159">
                  <c:v>7.1555763999999996E-4</c:v>
                </c:pt>
                <c:pt idx="160">
                  <c:v>5.6066714000000003E-4</c:v>
                </c:pt>
                <c:pt idx="161">
                  <c:v>4.7764378000000001E-4</c:v>
                </c:pt>
                <c:pt idx="162">
                  <c:v>4.7608709999999996E-4</c:v>
                </c:pt>
                <c:pt idx="163">
                  <c:v>5.2616056000000006E-4</c:v>
                </c:pt>
                <c:pt idx="164">
                  <c:v>5.8687137999999999E-4</c:v>
                </c:pt>
                <c:pt idx="165">
                  <c:v>6.0425440000000006E-4</c:v>
                </c:pt>
                <c:pt idx="166">
                  <c:v>5.7234229999999998E-4</c:v>
                </c:pt>
                <c:pt idx="167">
                  <c:v>5.274578E-4</c:v>
                </c:pt>
                <c:pt idx="168">
                  <c:v>4.9372956000000008E-4</c:v>
                </c:pt>
                <c:pt idx="169">
                  <c:v>4.8075716000000002E-4</c:v>
                </c:pt>
                <c:pt idx="170">
                  <c:v>4.9606458000000001E-4</c:v>
                </c:pt>
                <c:pt idx="171">
                  <c:v>5.2071214000000009E-4</c:v>
                </c:pt>
                <c:pt idx="172">
                  <c:v>5.3913294000000004E-4</c:v>
                </c:pt>
                <c:pt idx="173">
                  <c:v>5.632616E-4</c:v>
                </c:pt>
                <c:pt idx="174">
                  <c:v>5.899847600000001E-4</c:v>
                </c:pt>
                <c:pt idx="175">
                  <c:v>5.9802766000000007E-4</c:v>
                </c:pt>
                <c:pt idx="176">
                  <c:v>5.7363954000000004E-4</c:v>
                </c:pt>
                <c:pt idx="177">
                  <c:v>5.1656097999999999E-4</c:v>
                </c:pt>
                <c:pt idx="178">
                  <c:v>4.4365610000000004E-4</c:v>
                </c:pt>
                <c:pt idx="179">
                  <c:v>3.8917202000000005E-4</c:v>
                </c:pt>
                <c:pt idx="180">
                  <c:v>3.7957244000000003E-4</c:v>
                </c:pt>
                <c:pt idx="181">
                  <c:v>4.1693296000000003E-4</c:v>
                </c:pt>
                <c:pt idx="182">
                  <c:v>4.7945992000000002E-4</c:v>
                </c:pt>
                <c:pt idx="183">
                  <c:v>5.4198688000000001E-4</c:v>
                </c:pt>
                <c:pt idx="184">
                  <c:v>5.9569259999999998E-4</c:v>
                </c:pt>
                <c:pt idx="185">
                  <c:v>6.4317157999999996E-4</c:v>
                </c:pt>
                <c:pt idx="186">
                  <c:v>6.7741871999999989E-4</c:v>
                </c:pt>
                <c:pt idx="187">
                  <c:v>6.9246672000000003E-4</c:v>
                </c:pt>
                <c:pt idx="188">
                  <c:v>6.8001322000000002E-4</c:v>
                </c:pt>
                <c:pt idx="189">
                  <c:v>6.3149646000000006E-4</c:v>
                </c:pt>
                <c:pt idx="190">
                  <c:v>5.5729434E-4</c:v>
                </c:pt>
                <c:pt idx="191">
                  <c:v>4.8594614E-4</c:v>
                </c:pt>
                <c:pt idx="192">
                  <c:v>4.3924550000000001E-4</c:v>
                </c:pt>
                <c:pt idx="193">
                  <c:v>4.208247E-4</c:v>
                </c:pt>
                <c:pt idx="194">
                  <c:v>4.2445695999999993E-4</c:v>
                </c:pt>
                <c:pt idx="195">
                  <c:v>4.327593E-4</c:v>
                </c:pt>
                <c:pt idx="196">
                  <c:v>4.2731087999999998E-4</c:v>
                </c:pt>
                <c:pt idx="197">
                  <c:v>4.0992786000000007E-4</c:v>
                </c:pt>
                <c:pt idx="198">
                  <c:v>4.0785227999999996E-4</c:v>
                </c:pt>
                <c:pt idx="199">
                  <c:v>4.4106161999999999E-4</c:v>
                </c:pt>
                <c:pt idx="200">
                  <c:v>5.1837712000000005E-4</c:v>
                </c:pt>
                <c:pt idx="201">
                  <c:v>6.4420942000000003E-4</c:v>
                </c:pt>
                <c:pt idx="202">
                  <c:v>7.9365149999999999E-4</c:v>
                </c:pt>
                <c:pt idx="203">
                  <c:v>9.1325708000000001E-4</c:v>
                </c:pt>
                <c:pt idx="204">
                  <c:v>9.7344902000000007E-4</c:v>
                </c:pt>
                <c:pt idx="205">
                  <c:v>9.695572999999999E-4</c:v>
                </c:pt>
                <c:pt idx="206">
                  <c:v>9.0132245999999998E-4</c:v>
                </c:pt>
                <c:pt idx="207">
                  <c:v>7.8612752000000005E-4</c:v>
                </c:pt>
                <c:pt idx="208">
                  <c:v>6.6548414000000002E-4</c:v>
                </c:pt>
                <c:pt idx="209">
                  <c:v>5.6715336000000001E-4</c:v>
                </c:pt>
                <c:pt idx="210">
                  <c:v>4.9295121999999992E-4</c:v>
                </c:pt>
                <c:pt idx="211">
                  <c:v>4.5403401999999994E-4</c:v>
                </c:pt>
                <c:pt idx="212">
                  <c:v>4.6129856E-4</c:v>
                </c:pt>
                <c:pt idx="213">
                  <c:v>5.0306967999999997E-4</c:v>
                </c:pt>
                <c:pt idx="214">
                  <c:v>5.6170492000000001E-4</c:v>
                </c:pt>
                <c:pt idx="215">
                  <c:v>6.3305311999999991E-4</c:v>
                </c:pt>
                <c:pt idx="216">
                  <c:v>6.9091003999999993E-4</c:v>
                </c:pt>
                <c:pt idx="217">
                  <c:v>7.0777416E-4</c:v>
                </c:pt>
                <c:pt idx="218">
                  <c:v>6.9220727999999999E-4</c:v>
                </c:pt>
                <c:pt idx="219">
                  <c:v>6.5744124000000005E-4</c:v>
                </c:pt>
                <c:pt idx="220">
                  <c:v>6.0684887999999995E-4</c:v>
                </c:pt>
                <c:pt idx="221">
                  <c:v>5.6585608E-4</c:v>
                </c:pt>
                <c:pt idx="222">
                  <c:v>5.5262422000000003E-4</c:v>
                </c:pt>
                <c:pt idx="223">
                  <c:v>5.4873249999999997E-4</c:v>
                </c:pt>
                <c:pt idx="224">
                  <c:v>5.4146795999999997E-4</c:v>
                </c:pt>
                <c:pt idx="225">
                  <c:v>5.2486329999999997E-4</c:v>
                </c:pt>
                <c:pt idx="226">
                  <c:v>4.8412996000000004E-4</c:v>
                </c:pt>
                <c:pt idx="227">
                  <c:v>4.2575415999999993E-4</c:v>
                </c:pt>
                <c:pt idx="228">
                  <c:v>3.811291E-4</c:v>
                </c:pt>
                <c:pt idx="229">
                  <c:v>3.6919450000000005E-4</c:v>
                </c:pt>
                <c:pt idx="230">
                  <c:v>3.9747432000000001E-4</c:v>
                </c:pt>
                <c:pt idx="231">
                  <c:v>4.6908197999999998E-4</c:v>
                </c:pt>
                <c:pt idx="232">
                  <c:v>5.7052616000000003E-4</c:v>
                </c:pt>
                <c:pt idx="233">
                  <c:v>6.6781917999999998E-4</c:v>
                </c:pt>
                <c:pt idx="234">
                  <c:v>7.293083600000001E-4</c:v>
                </c:pt>
                <c:pt idx="235">
                  <c:v>7.3812960000000001E-4</c:v>
                </c:pt>
                <c:pt idx="236">
                  <c:v>6.78716E-4</c:v>
                </c:pt>
                <c:pt idx="237">
                  <c:v>5.6896947999999993E-4</c:v>
                </c:pt>
                <c:pt idx="238">
                  <c:v>4.5870405999999997E-4</c:v>
                </c:pt>
                <c:pt idx="239">
                  <c:v>3.9799322000000001E-4</c:v>
                </c:pt>
                <c:pt idx="240">
                  <c:v>4.1563568000000002E-4</c:v>
                </c:pt>
                <c:pt idx="241">
                  <c:v>5.2304716000000002E-4</c:v>
                </c:pt>
                <c:pt idx="242">
                  <c:v>6.7404589999999994E-4</c:v>
                </c:pt>
                <c:pt idx="243">
                  <c:v>8.0091598000000001E-4</c:v>
                </c:pt>
                <c:pt idx="244">
                  <c:v>8.6240516000000002E-4</c:v>
                </c:pt>
                <c:pt idx="245">
                  <c:v>8.4631938000000011E-4</c:v>
                </c:pt>
                <c:pt idx="246">
                  <c:v>7.7678732000000005E-4</c:v>
                </c:pt>
                <c:pt idx="247">
                  <c:v>7.1114698000000005E-4</c:v>
                </c:pt>
                <c:pt idx="248">
                  <c:v>6.9116947999999997E-4</c:v>
                </c:pt>
                <c:pt idx="249">
                  <c:v>7.3034611999999994E-4</c:v>
                </c:pt>
                <c:pt idx="250">
                  <c:v>8.2763909999999995E-4</c:v>
                </c:pt>
                <c:pt idx="251">
                  <c:v>9.5580650000000008E-4</c:v>
                </c:pt>
                <c:pt idx="252">
                  <c:v>1.0974651800000001E-3</c:v>
                </c:pt>
                <c:pt idx="253">
                  <c:v>1.2601391200000001E-3</c:v>
                </c:pt>
                <c:pt idx="254">
                  <c:v>1.4466822E-3</c:v>
                </c:pt>
                <c:pt idx="255">
                  <c:v>1.6653968000000002E-3</c:v>
                </c:pt>
                <c:pt idx="256">
                  <c:v>1.9287364E-3</c:v>
                </c:pt>
                <c:pt idx="257">
                  <c:v>2.2208748000000001E-3</c:v>
                </c:pt>
                <c:pt idx="258">
                  <c:v>2.5215749999999999E-3</c:v>
                </c:pt>
                <c:pt idx="259">
                  <c:v>2.818643E-3</c:v>
                </c:pt>
                <c:pt idx="260">
                  <c:v>3.1040359999999997E-3</c:v>
                </c:pt>
                <c:pt idx="261">
                  <c:v>3.3860559999999997E-3</c:v>
                </c:pt>
                <c:pt idx="262">
                  <c:v>3.6844212000000003E-3</c:v>
                </c:pt>
                <c:pt idx="263">
                  <c:v>4.0154767999999999E-3</c:v>
                </c:pt>
                <c:pt idx="264">
                  <c:v>4.3973841999999999E-3</c:v>
                </c:pt>
                <c:pt idx="265">
                  <c:v>4.8366296000000005E-3</c:v>
                </c:pt>
                <c:pt idx="266">
                  <c:v>5.3181652000000006E-3</c:v>
                </c:pt>
                <c:pt idx="267">
                  <c:v>5.8287588000000001E-3</c:v>
                </c:pt>
                <c:pt idx="268">
                  <c:v>6.3499899999999998E-3</c:v>
                </c:pt>
                <c:pt idx="269">
                  <c:v>6.8572110000000002E-3</c:v>
                </c:pt>
                <c:pt idx="270">
                  <c:v>7.3452325999999995E-3</c:v>
                </c:pt>
                <c:pt idx="271">
                  <c:v>7.8322163999999996E-3</c:v>
                </c:pt>
                <c:pt idx="272">
                  <c:v>8.3303565999999999E-3</c:v>
                </c:pt>
                <c:pt idx="273">
                  <c:v>8.8700087999999989E-3</c:v>
                </c:pt>
                <c:pt idx="274">
                  <c:v>9.4776358000000002E-3</c:v>
                </c:pt>
                <c:pt idx="275">
                  <c:v>1.01158776E-2</c:v>
                </c:pt>
                <c:pt idx="276">
                  <c:v>1.07364778E-2</c:v>
                </c:pt>
                <c:pt idx="277">
                  <c:v>1.1307004000000001E-2</c:v>
                </c:pt>
                <c:pt idx="278">
                  <c:v>1.1785426E-2</c:v>
                </c:pt>
                <c:pt idx="279">
                  <c:v>1.2161626E-2</c:v>
                </c:pt>
                <c:pt idx="280">
                  <c:v>1.2483602000000002E-2</c:v>
                </c:pt>
                <c:pt idx="281">
                  <c:v>1.2779372000000001E-2</c:v>
                </c:pt>
                <c:pt idx="282">
                  <c:v>1.3066840000000001E-2</c:v>
                </c:pt>
                <c:pt idx="283">
                  <c:v>1.3363907999999999E-2</c:v>
                </c:pt>
                <c:pt idx="284">
                  <c:v>1.3661754000000002E-2</c:v>
                </c:pt>
                <c:pt idx="285">
                  <c:v>1.3941958000000001E-2</c:v>
                </c:pt>
                <c:pt idx="286">
                  <c:v>1.4203742E-2</c:v>
                </c:pt>
                <c:pt idx="287">
                  <c:v>1.4434131999999999E-2</c:v>
                </c:pt>
                <c:pt idx="288">
                  <c:v>1.4599659999999997E-2</c:v>
                </c:pt>
                <c:pt idx="289">
                  <c:v>1.4671267999999998E-2</c:v>
                </c:pt>
                <c:pt idx="290">
                  <c:v>1.4616783999999999E-2</c:v>
                </c:pt>
                <c:pt idx="291">
                  <c:v>1.4412598000000002E-2</c:v>
                </c:pt>
                <c:pt idx="292">
                  <c:v>1.4083358000000001E-2</c:v>
                </c:pt>
                <c:pt idx="293">
                  <c:v>1.3685104E-2</c:v>
                </c:pt>
                <c:pt idx="294">
                  <c:v>1.3275954000000001E-2</c:v>
                </c:pt>
                <c:pt idx="295">
                  <c:v>1.2915060000000001E-2</c:v>
                </c:pt>
                <c:pt idx="296">
                  <c:v>1.262837E-2</c:v>
                </c:pt>
                <c:pt idx="297">
                  <c:v>1.23889E-2</c:v>
                </c:pt>
                <c:pt idx="298">
                  <c:v>1.2165515999999998E-2</c:v>
                </c:pt>
                <c:pt idx="299">
                  <c:v>1.1940834000000001E-2</c:v>
                </c:pt>
                <c:pt idx="300">
                  <c:v>1.1708369999999999E-2</c:v>
                </c:pt>
                <c:pt idx="301">
                  <c:v>1.1473569999999999E-2</c:v>
                </c:pt>
                <c:pt idx="302">
                  <c:v>1.1223722E-2</c:v>
                </c:pt>
                <c:pt idx="303">
                  <c:v>1.0931844E-2</c:v>
                </c:pt>
                <c:pt idx="304">
                  <c:v>1.0593264599999999E-2</c:v>
                </c:pt>
                <c:pt idx="305">
                  <c:v>1.0216804999999999E-2</c:v>
                </c:pt>
                <c:pt idx="306">
                  <c:v>9.8335994000000003E-3</c:v>
                </c:pt>
                <c:pt idx="307">
                  <c:v>9.4939817999999988E-3</c:v>
                </c:pt>
                <c:pt idx="308">
                  <c:v>9.2132581999999994E-3</c:v>
                </c:pt>
                <c:pt idx="309">
                  <c:v>8.9649663999999997E-3</c:v>
                </c:pt>
                <c:pt idx="310">
                  <c:v>8.7218636000000009E-3</c:v>
                </c:pt>
                <c:pt idx="311">
                  <c:v>8.4569672000000002E-3</c:v>
                </c:pt>
                <c:pt idx="312">
                  <c:v>8.1606776000000009E-3</c:v>
                </c:pt>
                <c:pt idx="313">
                  <c:v>7.8662039999999999E-3</c:v>
                </c:pt>
                <c:pt idx="314">
                  <c:v>7.5976753999999992E-3</c:v>
                </c:pt>
                <c:pt idx="315">
                  <c:v>7.3478270000000012E-3</c:v>
                </c:pt>
                <c:pt idx="316">
                  <c:v>7.1075782000000007E-3</c:v>
                </c:pt>
                <c:pt idx="317">
                  <c:v>6.8808205999999995E-3</c:v>
                </c:pt>
                <c:pt idx="318">
                  <c:v>6.6644410000000001E-3</c:v>
                </c:pt>
                <c:pt idx="319">
                  <c:v>6.4662226E-3</c:v>
                </c:pt>
                <c:pt idx="320">
                  <c:v>6.3071809999999994E-3</c:v>
                </c:pt>
                <c:pt idx="321">
                  <c:v>6.1795325999999999E-3</c:v>
                </c:pt>
                <c:pt idx="322">
                  <c:v>6.0456573999999996E-3</c:v>
                </c:pt>
                <c:pt idx="323">
                  <c:v>5.8847995999999998E-3</c:v>
                </c:pt>
                <c:pt idx="324">
                  <c:v>5.6961809999999998E-3</c:v>
                </c:pt>
                <c:pt idx="325">
                  <c:v>5.4849903999999996E-3</c:v>
                </c:pt>
                <c:pt idx="326">
                  <c:v>5.2769129999999994E-3</c:v>
                </c:pt>
                <c:pt idx="327">
                  <c:v>5.1023043999999995E-3</c:v>
                </c:pt>
                <c:pt idx="328">
                  <c:v>4.9736182E-3</c:v>
                </c:pt>
                <c:pt idx="329">
                  <c:v>4.8825520000000001E-3</c:v>
                </c:pt>
                <c:pt idx="330">
                  <c:v>4.8135388000000003E-3</c:v>
                </c:pt>
                <c:pt idx="331">
                  <c:v>4.7574980000000006E-3</c:v>
                </c:pt>
                <c:pt idx="332">
                  <c:v>4.6892632E-3</c:v>
                </c:pt>
                <c:pt idx="333">
                  <c:v>4.5740682000000006E-3</c:v>
                </c:pt>
                <c:pt idx="334">
                  <c:v>4.3963462000000007E-3</c:v>
                </c:pt>
                <c:pt idx="335">
                  <c:v>4.1477950000000001E-3</c:v>
                </c:pt>
                <c:pt idx="336">
                  <c:v>3.8284145999999998E-3</c:v>
                </c:pt>
                <c:pt idx="337">
                  <c:v>3.4887972000000001E-3</c:v>
                </c:pt>
                <c:pt idx="338">
                  <c:v>3.1927671999999996E-3</c:v>
                </c:pt>
                <c:pt idx="339">
                  <c:v>2.9719769999999998E-3</c:v>
                </c:pt>
                <c:pt idx="340">
                  <c:v>2.8391395999999998E-3</c:v>
                </c:pt>
                <c:pt idx="341">
                  <c:v>2.7768720000000001E-3</c:v>
                </c:pt>
                <c:pt idx="342">
                  <c:v>2.7299120000000001E-3</c:v>
                </c:pt>
                <c:pt idx="343">
                  <c:v>2.6505208000000002E-3</c:v>
                </c:pt>
                <c:pt idx="344">
                  <c:v>2.5309152E-3</c:v>
                </c:pt>
                <c:pt idx="345">
                  <c:v>2.3742086000000003E-3</c:v>
                </c:pt>
                <c:pt idx="346">
                  <c:v>2.1918167999999999E-3</c:v>
                </c:pt>
                <c:pt idx="347">
                  <c:v>2.0011223999999998E-3</c:v>
                </c:pt>
                <c:pt idx="348">
                  <c:v>1.8075741999999998E-3</c:v>
                </c:pt>
                <c:pt idx="349">
                  <c:v>1.6207717999999999E-3</c:v>
                </c:pt>
                <c:pt idx="350">
                  <c:v>1.4653624000000001E-3</c:v>
                </c:pt>
                <c:pt idx="351">
                  <c:v>1.3514646000000001E-3</c:v>
                </c:pt>
                <c:pt idx="352">
                  <c:v>1.2811541999999999E-3</c:v>
                </c:pt>
                <c:pt idx="353">
                  <c:v>1.2409398E-3</c:v>
                </c:pt>
                <c:pt idx="354">
                  <c:v>1.1877528599999999E-3</c:v>
                </c:pt>
                <c:pt idx="355">
                  <c:v>1.0987622599999999E-3</c:v>
                </c:pt>
                <c:pt idx="356">
                  <c:v>9.8927524000000009E-4</c:v>
                </c:pt>
                <c:pt idx="357">
                  <c:v>8.7978820000000001E-4</c:v>
                </c:pt>
                <c:pt idx="358">
                  <c:v>8.0454826000000003E-4</c:v>
                </c:pt>
                <c:pt idx="359">
                  <c:v>7.9027862000000007E-4</c:v>
                </c:pt>
                <c:pt idx="360">
                  <c:v>8.1622341999999998E-4</c:v>
                </c:pt>
                <c:pt idx="361">
                  <c:v>8.5643786000000007E-4</c:v>
                </c:pt>
                <c:pt idx="362">
                  <c:v>9.0469520000000002E-4</c:v>
                </c:pt>
                <c:pt idx="363">
                  <c:v>9.6436813999999994E-4</c:v>
                </c:pt>
                <c:pt idx="364">
                  <c:v>1.04453752E-3</c:v>
                </c:pt>
                <c:pt idx="365">
                  <c:v>1.1571379199999999E-3</c:v>
                </c:pt>
                <c:pt idx="366">
                  <c:v>1.2858240999999997E-3</c:v>
                </c:pt>
                <c:pt idx="367">
                  <c:v>1.3815603999999999E-3</c:v>
                </c:pt>
                <c:pt idx="368">
                  <c:v>1.4041324000000001E-3</c:v>
                </c:pt>
                <c:pt idx="369">
                  <c:v>1.3429027400000001E-3</c:v>
                </c:pt>
                <c:pt idx="370">
                  <c:v>1.21162208E-3</c:v>
                </c:pt>
                <c:pt idx="371">
                  <c:v>1.0492076600000001E-3</c:v>
                </c:pt>
                <c:pt idx="372">
                  <c:v>9.1611083999999993E-4</c:v>
                </c:pt>
                <c:pt idx="373">
                  <c:v>8.4528160000000001E-4</c:v>
                </c:pt>
                <c:pt idx="374">
                  <c:v>8.3153084000000003E-4</c:v>
                </c:pt>
                <c:pt idx="375">
                  <c:v>8.5462172000000012E-4</c:v>
                </c:pt>
                <c:pt idx="376">
                  <c:v>8.8834996000000004E-4</c:v>
                </c:pt>
                <c:pt idx="377">
                  <c:v>9.0728966E-4</c:v>
                </c:pt>
                <c:pt idx="378">
                  <c:v>9.0080346000000005E-4</c:v>
                </c:pt>
                <c:pt idx="379">
                  <c:v>8.7330198000000003E-4</c:v>
                </c:pt>
                <c:pt idx="380">
                  <c:v>8.2919581999999999E-4</c:v>
                </c:pt>
                <c:pt idx="381">
                  <c:v>7.7030113999999991E-4</c:v>
                </c:pt>
                <c:pt idx="382">
                  <c:v>7.0102852000000011E-4</c:v>
                </c:pt>
                <c:pt idx="383">
                  <c:v>6.2942088000000006E-4</c:v>
                </c:pt>
                <c:pt idx="384">
                  <c:v>5.7156397999999996E-4</c:v>
                </c:pt>
                <c:pt idx="385">
                  <c:v>5.3394401999999998E-4</c:v>
                </c:pt>
                <c:pt idx="386">
                  <c:v>5.1448542000000002E-4</c:v>
                </c:pt>
                <c:pt idx="387">
                  <c:v>5.0851811999999997E-4</c:v>
                </c:pt>
                <c:pt idx="388">
                  <c:v>5.0488583999999995E-4</c:v>
                </c:pt>
                <c:pt idx="389">
                  <c:v>4.9450791999999994E-4</c:v>
                </c:pt>
                <c:pt idx="390">
                  <c:v>4.7842214000000003E-4</c:v>
                </c:pt>
                <c:pt idx="391">
                  <c:v>4.4676948E-4</c:v>
                </c:pt>
                <c:pt idx="392">
                  <c:v>3.9306374E-4</c:v>
                </c:pt>
                <c:pt idx="393">
                  <c:v>3.2431001999999999E-4</c:v>
                </c:pt>
                <c:pt idx="394">
                  <c:v>2.3220597200000002E-4</c:v>
                </c:pt>
                <c:pt idx="395">
                  <c:v>1.3309682799999997E-4</c:v>
                </c:pt>
                <c:pt idx="396">
                  <c:v>6.8494267999999985E-5</c:v>
                </c:pt>
                <c:pt idx="397">
                  <c:v>6.3824207999999986E-5</c:v>
                </c:pt>
                <c:pt idx="398">
                  <c:v>1.2790786799999999E-4</c:v>
                </c:pt>
                <c:pt idx="399">
                  <c:v>2.4984843599999999E-4</c:v>
                </c:pt>
                <c:pt idx="400">
                  <c:v>3.7697796000000003E-4</c:v>
                </c:pt>
                <c:pt idx="401">
                  <c:v>4.7089814000000001E-4</c:v>
                </c:pt>
                <c:pt idx="402">
                  <c:v>5.2226884E-4</c:v>
                </c:pt>
                <c:pt idx="403">
                  <c:v>5.3238732000000007E-4</c:v>
                </c:pt>
                <c:pt idx="404">
                  <c:v>5.3368456000000002E-4</c:v>
                </c:pt>
                <c:pt idx="405">
                  <c:v>5.4795419999999998E-4</c:v>
                </c:pt>
                <c:pt idx="406">
                  <c:v>5.515864800000001E-4</c:v>
                </c:pt>
                <c:pt idx="407">
                  <c:v>5.2019327999999992E-4</c:v>
                </c:pt>
                <c:pt idx="408">
                  <c:v>4.4884505999999999E-4</c:v>
                </c:pt>
                <c:pt idx="409">
                  <c:v>3.4195247600000002E-4</c:v>
                </c:pt>
                <c:pt idx="410">
                  <c:v>2.4440001600000002E-4</c:v>
                </c:pt>
                <c:pt idx="411">
                  <c:v>2.0288831600000001E-4</c:v>
                </c:pt>
                <c:pt idx="412">
                  <c:v>2.07039476E-4</c:v>
                </c:pt>
                <c:pt idx="413">
                  <c:v>2.20271336E-4</c:v>
                </c:pt>
                <c:pt idx="414">
                  <c:v>2.2260636800000002E-4</c:v>
                </c:pt>
                <c:pt idx="415">
                  <c:v>2.0340722399999999E-4</c:v>
                </c:pt>
                <c:pt idx="416">
                  <c:v>1.6578726400000001E-4</c:v>
                </c:pt>
                <c:pt idx="417">
                  <c:v>1.4191804399999998E-4</c:v>
                </c:pt>
                <c:pt idx="418">
                  <c:v>1.4632866399999999E-4</c:v>
                </c:pt>
                <c:pt idx="419">
                  <c:v>1.53593216E-4</c:v>
                </c:pt>
                <c:pt idx="420">
                  <c:v>1.4243695200000001E-4</c:v>
                </c:pt>
                <c:pt idx="421">
                  <c:v>1.2064332799999999E-4</c:v>
                </c:pt>
                <c:pt idx="422">
                  <c:v>9.1325712000000012E-5</c:v>
                </c:pt>
                <c:pt idx="423">
                  <c:v>6.4602559999999987E-5</c:v>
                </c:pt>
                <c:pt idx="424">
                  <c:v>6.330532E-5</c:v>
                </c:pt>
                <c:pt idx="425">
                  <c:v>7.7574959999999999E-5</c:v>
                </c:pt>
                <c:pt idx="426">
                  <c:v>8.4839503999999984E-5</c:v>
                </c:pt>
                <c:pt idx="427">
                  <c:v>9.6774119999999987E-5</c:v>
                </c:pt>
                <c:pt idx="428">
                  <c:v>1.2427561199999999E-4</c:v>
                </c:pt>
                <c:pt idx="429">
                  <c:v>1.6552783200000001E-4</c:v>
                </c:pt>
                <c:pt idx="430">
                  <c:v>2.1845521999999998E-4</c:v>
                </c:pt>
                <c:pt idx="431">
                  <c:v>2.7034481999999997E-4</c:v>
                </c:pt>
                <c:pt idx="432">
                  <c:v>3.0121911999999999E-4</c:v>
                </c:pt>
                <c:pt idx="433">
                  <c:v>3.1004034000000003E-4</c:v>
                </c:pt>
                <c:pt idx="434">
                  <c:v>2.9888408000000003E-4</c:v>
                </c:pt>
                <c:pt idx="435">
                  <c:v>2.8253886000000002E-4</c:v>
                </c:pt>
                <c:pt idx="436">
                  <c:v>2.8539278000000001E-4</c:v>
                </c:pt>
                <c:pt idx="437">
                  <c:v>3.0900255999999999E-4</c:v>
                </c:pt>
                <c:pt idx="438">
                  <c:v>3.5129260000000005E-4</c:v>
                </c:pt>
                <c:pt idx="439">
                  <c:v>4.0447943999999999E-4</c:v>
                </c:pt>
                <c:pt idx="440">
                  <c:v>4.4028326000000002E-4</c:v>
                </c:pt>
                <c:pt idx="441">
                  <c:v>4.4261830000000003E-4</c:v>
                </c:pt>
                <c:pt idx="442">
                  <c:v>4.1278178000000011E-4</c:v>
                </c:pt>
                <c:pt idx="443">
                  <c:v>3.4247136000000003E-4</c:v>
                </c:pt>
                <c:pt idx="444">
                  <c:v>2.3531933599999999E-4</c:v>
                </c:pt>
                <c:pt idx="445">
                  <c:v>1.2142167600000001E-4</c:v>
                </c:pt>
                <c:pt idx="446">
                  <c:v>1.7123575999999994E-5</c:v>
                </c:pt>
                <c:pt idx="447">
                  <c:v>-5.7078563999999994E-5</c:v>
                </c:pt>
                <c:pt idx="448">
                  <c:v>-6.8753720000000007E-5</c:v>
                </c:pt>
                <c:pt idx="449">
                  <c:v>-8.0428959999999962E-6</c:v>
                </c:pt>
                <c:pt idx="450">
                  <c:v>9.1066223999999998E-5</c:v>
                </c:pt>
                <c:pt idx="451">
                  <c:v>1.77721864E-4</c:v>
                </c:pt>
                <c:pt idx="452">
                  <c:v>2.1637962000000001E-4</c:v>
                </c:pt>
                <c:pt idx="453">
                  <c:v>1.9199150800000003E-4</c:v>
                </c:pt>
                <c:pt idx="454">
                  <c:v>1.1934607599999999E-4</c:v>
                </c:pt>
                <c:pt idx="455">
                  <c:v>3.3468796000000003E-5</c:v>
                </c:pt>
                <c:pt idx="456">
                  <c:v>-3.4766032E-5</c:v>
                </c:pt>
                <c:pt idx="457">
                  <c:v>-8.4839488000000007E-5</c:v>
                </c:pt>
                <c:pt idx="458">
                  <c:v>-1.3361572000000001E-4</c:v>
                </c:pt>
                <c:pt idx="459">
                  <c:v>-1.91472628E-4</c:v>
                </c:pt>
                <c:pt idx="460">
                  <c:v>-2.4855118800000002E-4</c:v>
                </c:pt>
                <c:pt idx="461">
                  <c:v>-2.9421404E-4</c:v>
                </c:pt>
                <c:pt idx="462">
                  <c:v>-3.1315375999999999E-4</c:v>
                </c:pt>
                <c:pt idx="463">
                  <c:v>-2.9732742000000001E-4</c:v>
                </c:pt>
                <c:pt idx="464">
                  <c:v>-2.7034482000000003E-4</c:v>
                </c:pt>
                <c:pt idx="465">
                  <c:v>-2.5114566E-4</c:v>
                </c:pt>
                <c:pt idx="466">
                  <c:v>-2.3583822E-4</c:v>
                </c:pt>
                <c:pt idx="467">
                  <c:v>-2.1819574000000002E-4</c:v>
                </c:pt>
                <c:pt idx="468">
                  <c:v>-1.8732143200000001E-4</c:v>
                </c:pt>
                <c:pt idx="469">
                  <c:v>-1.1623269200000002E-4</c:v>
                </c:pt>
                <c:pt idx="470">
                  <c:v>-1.9718052000000002E-5</c:v>
                </c:pt>
                <c:pt idx="471">
                  <c:v>7.2385988000000002E-5</c:v>
                </c:pt>
                <c:pt idx="472">
                  <c:v>1.3621018800000001E-4</c:v>
                </c:pt>
                <c:pt idx="473">
                  <c:v>1.4788534800000002E-4</c:v>
                </c:pt>
                <c:pt idx="474">
                  <c:v>1.01963068E-4</c:v>
                </c:pt>
                <c:pt idx="475">
                  <c:v>2.6463707999999997E-5</c:v>
                </c:pt>
                <c:pt idx="476">
                  <c:v>-3.5544368000000004E-5</c:v>
                </c:pt>
                <c:pt idx="477">
                  <c:v>-4.8516768000000002E-5</c:v>
                </c:pt>
                <c:pt idx="478">
                  <c:v>6.226764000000001E-6</c:v>
                </c:pt>
                <c:pt idx="479">
                  <c:v>1.1078430400000001E-4</c:v>
                </c:pt>
                <c:pt idx="480">
                  <c:v>2.2649812399999999E-4</c:v>
                </c:pt>
                <c:pt idx="481">
                  <c:v>3.0692699999999997E-4</c:v>
                </c:pt>
                <c:pt idx="482">
                  <c:v>3.1963995999999999E-4</c:v>
                </c:pt>
                <c:pt idx="483">
                  <c:v>2.6671256399999997E-4</c:v>
                </c:pt>
                <c:pt idx="484">
                  <c:v>1.73051832E-4</c:v>
                </c:pt>
                <c:pt idx="485">
                  <c:v>7.1348204000000007E-5</c:v>
                </c:pt>
                <c:pt idx="486">
                  <c:v>-7.7834320000000016E-6</c:v>
                </c:pt>
                <c:pt idx="487">
                  <c:v>-4.6700640000000001E-5</c:v>
                </c:pt>
                <c:pt idx="488">
                  <c:v>-5.2149048000000003E-5</c:v>
                </c:pt>
                <c:pt idx="489">
                  <c:v>-2.9058176E-5</c:v>
                </c:pt>
                <c:pt idx="490">
                  <c:v>1.7123572000000003E-5</c:v>
                </c:pt>
                <c:pt idx="491">
                  <c:v>6.6159248E-5</c:v>
                </c:pt>
                <c:pt idx="492">
                  <c:v>9.4957976000000009E-5</c:v>
                </c:pt>
                <c:pt idx="493">
                  <c:v>9.4957975999999982E-5</c:v>
                </c:pt>
                <c:pt idx="494">
                  <c:v>5.9154155999999996E-5</c:v>
                </c:pt>
                <c:pt idx="495">
                  <c:v>-7.7834400000000611E-7</c:v>
                </c:pt>
                <c:pt idx="496">
                  <c:v>-4.9814019999999996E-5</c:v>
                </c:pt>
                <c:pt idx="497">
                  <c:v>-6.7456484000000003E-5</c:v>
                </c:pt>
                <c:pt idx="498">
                  <c:v>-5.7078563999999994E-5</c:v>
                </c:pt>
                <c:pt idx="499">
                  <c:v>-3.5803831999999998E-5</c:v>
                </c:pt>
                <c:pt idx="500">
                  <c:v>-2.8539280000000005E-5</c:v>
                </c:pt>
                <c:pt idx="501">
                  <c:v>-6.2526964000000001E-5</c:v>
                </c:pt>
                <c:pt idx="502">
                  <c:v>-1.2583228E-4</c:v>
                </c:pt>
                <c:pt idx="503">
                  <c:v>-1.8861869599999997E-4</c:v>
                </c:pt>
                <c:pt idx="504">
                  <c:v>-2.2027134800000001E-4</c:v>
                </c:pt>
                <c:pt idx="505">
                  <c:v>-2.01591092E-4</c:v>
                </c:pt>
                <c:pt idx="506">
                  <c:v>-1.42177504E-4</c:v>
                </c:pt>
                <c:pt idx="507">
                  <c:v>-8.0169427999999995E-5</c:v>
                </c:pt>
                <c:pt idx="508">
                  <c:v>-4.1252228000000001E-5</c:v>
                </c:pt>
                <c:pt idx="509">
                  <c:v>-3.2431007999999997E-5</c:v>
                </c:pt>
                <c:pt idx="510">
                  <c:v>-4.9295127999999998E-5</c:v>
                </c:pt>
                <c:pt idx="511">
                  <c:v>-5.6300223999999999E-5</c:v>
                </c:pt>
                <c:pt idx="512">
                  <c:v>-2.8539279999999998E-5</c:v>
                </c:pt>
                <c:pt idx="513">
                  <c:v>2.6723139999999998E-5</c:v>
                </c:pt>
                <c:pt idx="514">
                  <c:v>9.1066260000000003E-5</c:v>
                </c:pt>
                <c:pt idx="515">
                  <c:v>1.34134632E-4</c:v>
                </c:pt>
                <c:pt idx="516">
                  <c:v>1.2687008799999998E-4</c:v>
                </c:pt>
                <c:pt idx="517">
                  <c:v>7.186710800000001E-5</c:v>
                </c:pt>
                <c:pt idx="518">
                  <c:v>-4.9294920000000032E-6</c:v>
                </c:pt>
                <c:pt idx="519">
                  <c:v>-8.6396172000000008E-5</c:v>
                </c:pt>
                <c:pt idx="520">
                  <c:v>-1.5748493199999999E-4</c:v>
                </c:pt>
                <c:pt idx="521">
                  <c:v>-2.0755839999999997E-4</c:v>
                </c:pt>
                <c:pt idx="522">
                  <c:v>-2.4128664000000002E-4</c:v>
                </c:pt>
                <c:pt idx="523">
                  <c:v>-2.6411806000000001E-4</c:v>
                </c:pt>
                <c:pt idx="524">
                  <c:v>-2.6671254000000001E-4</c:v>
                </c:pt>
                <c:pt idx="525">
                  <c:v>-2.3843270400000002E-4</c:v>
                </c:pt>
                <c:pt idx="526">
                  <c:v>-1.88099788E-4</c:v>
                </c:pt>
                <c:pt idx="527">
                  <c:v>-1.21162208E-4</c:v>
                </c:pt>
                <c:pt idx="528">
                  <c:v>-5.4224631999999997E-5</c:v>
                </c:pt>
                <c:pt idx="529">
                  <c:v>-5.9673039999999989E-6</c:v>
                </c:pt>
                <c:pt idx="530">
                  <c:v>3.6063280000000003E-5</c:v>
                </c:pt>
                <c:pt idx="531">
                  <c:v>9.6255224000000005E-5</c:v>
                </c:pt>
                <c:pt idx="532">
                  <c:v>1.7694356399999999E-4</c:v>
                </c:pt>
                <c:pt idx="533">
                  <c:v>2.7579324800000002E-4</c:v>
                </c:pt>
                <c:pt idx="534">
                  <c:v>3.7749686000000004E-4</c:v>
                </c:pt>
                <c:pt idx="535">
                  <c:v>4.5299621999999993E-4</c:v>
                </c:pt>
                <c:pt idx="536">
                  <c:v>4.9762128000000003E-4</c:v>
                </c:pt>
                <c:pt idx="537">
                  <c:v>5.2616056000000006E-4</c:v>
                </c:pt>
                <c:pt idx="538">
                  <c:v>5.3653848000000007E-4</c:v>
                </c:pt>
                <c:pt idx="539">
                  <c:v>5.2953340000000003E-4</c:v>
                </c:pt>
                <c:pt idx="540">
                  <c:v>5.0877756000000001E-4</c:v>
                </c:pt>
                <c:pt idx="541">
                  <c:v>4.6259580000000005E-4</c:v>
                </c:pt>
                <c:pt idx="542">
                  <c:v>3.8502084000000003E-4</c:v>
                </c:pt>
                <c:pt idx="543">
                  <c:v>2.9525184000000001E-4</c:v>
                </c:pt>
                <c:pt idx="544">
                  <c:v>2.1145012399999998E-4</c:v>
                </c:pt>
                <c:pt idx="545">
                  <c:v>1.3724799599999999E-4</c:v>
                </c:pt>
                <c:pt idx="546">
                  <c:v>8.5877296000000015E-5</c:v>
                </c:pt>
                <c:pt idx="547">
                  <c:v>7.7834396000000004E-5</c:v>
                </c:pt>
                <c:pt idx="548">
                  <c:v>1.1882717599999998E-4</c:v>
                </c:pt>
                <c:pt idx="549">
                  <c:v>2.0652061199999999E-4</c:v>
                </c:pt>
                <c:pt idx="550">
                  <c:v>3.4013634000000005E-4</c:v>
                </c:pt>
                <c:pt idx="551">
                  <c:v>4.8594611999999997E-4</c:v>
                </c:pt>
                <c:pt idx="552">
                  <c:v>6.0503275999999992E-4</c:v>
                </c:pt>
                <c:pt idx="553">
                  <c:v>6.8831557999999996E-4</c:v>
                </c:pt>
                <c:pt idx="554">
                  <c:v>7.2878945999999998E-4</c:v>
                </c:pt>
                <c:pt idx="555">
                  <c:v>7.2308159999999997E-4</c:v>
                </c:pt>
                <c:pt idx="556">
                  <c:v>7.0388244000000005E-4</c:v>
                </c:pt>
                <c:pt idx="557">
                  <c:v>6.8131046000000008E-4</c:v>
                </c:pt>
                <c:pt idx="558">
                  <c:v>6.4394994000000004E-4</c:v>
                </c:pt>
                <c:pt idx="559">
                  <c:v>6.0140045999999999E-4</c:v>
                </c:pt>
                <c:pt idx="560">
                  <c:v>5.5729430000000006E-4</c:v>
                </c:pt>
                <c:pt idx="561">
                  <c:v>5.0566415999999986E-4</c:v>
                </c:pt>
                <c:pt idx="562">
                  <c:v>4.6596862E-4</c:v>
                </c:pt>
                <c:pt idx="563">
                  <c:v>4.4573167999999999E-4</c:v>
                </c:pt>
                <c:pt idx="564">
                  <c:v>4.3768880000000004E-4</c:v>
                </c:pt>
                <c:pt idx="565">
                  <c:v>4.5221788000000005E-4</c:v>
                </c:pt>
                <c:pt idx="566">
                  <c:v>4.9969686000000003E-4</c:v>
                </c:pt>
                <c:pt idx="567">
                  <c:v>5.7779071999999995E-4</c:v>
                </c:pt>
                <c:pt idx="568">
                  <c:v>6.8857495999999992E-4</c:v>
                </c:pt>
                <c:pt idx="569">
                  <c:v>8.1881781999999998E-4</c:v>
                </c:pt>
                <c:pt idx="570">
                  <c:v>9.3375331999999997E-4</c:v>
                </c:pt>
                <c:pt idx="571">
                  <c:v>9.9835587999999977E-4</c:v>
                </c:pt>
                <c:pt idx="572">
                  <c:v>1.0048420799999998E-3</c:v>
                </c:pt>
                <c:pt idx="573">
                  <c:v>9.6722218000000004E-4</c:v>
                </c:pt>
                <c:pt idx="574">
                  <c:v>9.0806808000000005E-4</c:v>
                </c:pt>
                <c:pt idx="575">
                  <c:v>8.6084851999999998E-4</c:v>
                </c:pt>
                <c:pt idx="576">
                  <c:v>8.460599799999999E-4</c:v>
                </c:pt>
                <c:pt idx="577">
                  <c:v>8.4683832000000006E-4</c:v>
                </c:pt>
                <c:pt idx="578">
                  <c:v>8.4320604000000005E-4</c:v>
                </c:pt>
                <c:pt idx="579">
                  <c:v>8.3049308000000008E-4</c:v>
                </c:pt>
                <c:pt idx="580">
                  <c:v>7.9676484000000005E-4</c:v>
                </c:pt>
                <c:pt idx="581">
                  <c:v>7.4513467999999994E-4</c:v>
                </c:pt>
                <c:pt idx="582">
                  <c:v>6.9091003999999993E-4</c:v>
                </c:pt>
                <c:pt idx="583">
                  <c:v>6.4291215999999994E-4</c:v>
                </c:pt>
                <c:pt idx="584">
                  <c:v>6.0892447999999987E-4</c:v>
                </c:pt>
                <c:pt idx="585">
                  <c:v>6.0165993999999998E-4</c:v>
                </c:pt>
                <c:pt idx="586">
                  <c:v>6.1489179999999995E-4</c:v>
                </c:pt>
                <c:pt idx="587">
                  <c:v>6.2968034000000003E-4</c:v>
                </c:pt>
                <c:pt idx="588">
                  <c:v>6.3019924000000003E-4</c:v>
                </c:pt>
                <c:pt idx="589">
                  <c:v>6.1022174000000006E-4</c:v>
                </c:pt>
                <c:pt idx="590">
                  <c:v>5.7286122000000002E-4</c:v>
                </c:pt>
                <c:pt idx="591">
                  <c:v>5.3420346000000003E-4</c:v>
                </c:pt>
                <c:pt idx="592">
                  <c:v>5.2226886000000003E-4</c:v>
                </c:pt>
                <c:pt idx="593">
                  <c:v>5.5184592000000004E-4</c:v>
                </c:pt>
                <c:pt idx="594">
                  <c:v>6.0347606000000001E-4</c:v>
                </c:pt>
                <c:pt idx="595">
                  <c:v>6.4784165999999998E-4</c:v>
                </c:pt>
                <c:pt idx="596">
                  <c:v>6.6600302E-4</c:v>
                </c:pt>
                <c:pt idx="597">
                  <c:v>6.4317158000000007E-4</c:v>
                </c:pt>
              </c:numCache>
            </c:numRef>
          </c:val>
          <c:smooth val="0"/>
        </c:ser>
        <c:ser>
          <c:idx val="54"/>
          <c:order val="53"/>
          <c:marker>
            <c:symbol val="none"/>
          </c:marker>
          <c:val>
            <c:numRef>
              <c:f>Sheet1!$FG$2:$FG$599</c:f>
              <c:numCache>
                <c:formatCode>0.00E+00</c:formatCode>
                <c:ptCount val="598"/>
                <c:pt idx="0">
                  <c:v>5.8894700000000004E-4</c:v>
                </c:pt>
                <c:pt idx="1">
                  <c:v>6.0710829999999997E-4</c:v>
                </c:pt>
                <c:pt idx="2">
                  <c:v>7.2930833999999996E-4</c:v>
                </c:pt>
                <c:pt idx="3">
                  <c:v>8.3827654000000001E-4</c:v>
                </c:pt>
                <c:pt idx="4">
                  <c:v>9.7033568000000001E-4</c:v>
                </c:pt>
                <c:pt idx="5">
                  <c:v>1.11199422E-3</c:v>
                </c:pt>
                <c:pt idx="6">
                  <c:v>1.2393831E-3</c:v>
                </c:pt>
                <c:pt idx="7">
                  <c:v>1.3275953999999999E-3</c:v>
                </c:pt>
                <c:pt idx="8">
                  <c:v>1.3610642E-3</c:v>
                </c:pt>
                <c:pt idx="9">
                  <c:v>1.3234441999999999E-3</c:v>
                </c:pt>
                <c:pt idx="10">
                  <c:v>1.2142166600000001E-3</c:v>
                </c:pt>
                <c:pt idx="11">
                  <c:v>1.0582885000000001E-3</c:v>
                </c:pt>
                <c:pt idx="12">
                  <c:v>8.8835007999999989E-4</c:v>
                </c:pt>
                <c:pt idx="13">
                  <c:v>7.3838908E-4</c:v>
                </c:pt>
                <c:pt idx="14">
                  <c:v>6.3097754000000002E-4</c:v>
                </c:pt>
                <c:pt idx="15">
                  <c:v>5.5028922000000002E-4</c:v>
                </c:pt>
                <c:pt idx="16">
                  <c:v>4.7323315999999994E-4</c:v>
                </c:pt>
                <c:pt idx="17">
                  <c:v>3.9176648000000008E-4</c:v>
                </c:pt>
                <c:pt idx="18">
                  <c:v>3.1107816000000002E-4</c:v>
                </c:pt>
                <c:pt idx="19">
                  <c:v>2.6048580000000003E-4</c:v>
                </c:pt>
                <c:pt idx="20">
                  <c:v>2.7164205999999998E-4</c:v>
                </c:pt>
                <c:pt idx="21">
                  <c:v>3.4221191999999999E-4</c:v>
                </c:pt>
                <c:pt idx="22">
                  <c:v>4.5040173999999998E-4</c:v>
                </c:pt>
                <c:pt idx="23">
                  <c:v>5.565159599999999E-4</c:v>
                </c:pt>
                <c:pt idx="24">
                  <c:v>6.1151894000000006E-4</c:v>
                </c:pt>
                <c:pt idx="25">
                  <c:v>6.0607054000000001E-4</c:v>
                </c:pt>
                <c:pt idx="26">
                  <c:v>5.5807266000000003E-4</c:v>
                </c:pt>
                <c:pt idx="27">
                  <c:v>4.9710238000000003E-4</c:v>
                </c:pt>
                <c:pt idx="28">
                  <c:v>4.6674697999999997E-4</c:v>
                </c:pt>
                <c:pt idx="29">
                  <c:v>4.9762130000000006E-4</c:v>
                </c:pt>
                <c:pt idx="30">
                  <c:v>5.8920644000000008E-4</c:v>
                </c:pt>
                <c:pt idx="31">
                  <c:v>7.3138388000000012E-4</c:v>
                </c:pt>
                <c:pt idx="32">
                  <c:v>9.0443564000000003E-4</c:v>
                </c:pt>
                <c:pt idx="33">
                  <c:v>1.0702229399999999E-3</c:v>
                </c:pt>
                <c:pt idx="34">
                  <c:v>1.1970929400000002E-3</c:v>
                </c:pt>
                <c:pt idx="35">
                  <c:v>1.2593603999999999E-3</c:v>
                </c:pt>
                <c:pt idx="36">
                  <c:v>1.23289676E-3</c:v>
                </c:pt>
                <c:pt idx="37">
                  <c:v>1.12081528E-3</c:v>
                </c:pt>
                <c:pt idx="38">
                  <c:v>9.643681000000001E-4</c:v>
                </c:pt>
                <c:pt idx="39">
                  <c:v>8.1544501999999996E-4</c:v>
                </c:pt>
                <c:pt idx="40">
                  <c:v>7.1815208000000001E-4</c:v>
                </c:pt>
                <c:pt idx="41">
                  <c:v>7.0466077999999999E-4</c:v>
                </c:pt>
                <c:pt idx="42">
                  <c:v>7.5110197999999999E-4</c:v>
                </c:pt>
                <c:pt idx="43">
                  <c:v>8.1129392000000005E-4</c:v>
                </c:pt>
                <c:pt idx="44">
                  <c:v>8.5358394000000003E-4</c:v>
                </c:pt>
                <c:pt idx="45">
                  <c:v>8.6007013999999987E-4</c:v>
                </c:pt>
                <c:pt idx="46">
                  <c:v>8.2789859999999986E-4</c:v>
                </c:pt>
                <c:pt idx="47">
                  <c:v>7.8950030000000016E-4</c:v>
                </c:pt>
                <c:pt idx="48">
                  <c:v>7.6874445999999992E-4</c:v>
                </c:pt>
                <c:pt idx="49">
                  <c:v>7.6666888000000003E-4</c:v>
                </c:pt>
                <c:pt idx="50">
                  <c:v>7.8197632E-4</c:v>
                </c:pt>
                <c:pt idx="51">
                  <c:v>7.9909988000000012E-4</c:v>
                </c:pt>
                <c:pt idx="52">
                  <c:v>7.9183532000000009E-4</c:v>
                </c:pt>
                <c:pt idx="53">
                  <c:v>7.6018266000000005E-4</c:v>
                </c:pt>
                <c:pt idx="54">
                  <c:v>7.1841151999999994E-4</c:v>
                </c:pt>
                <c:pt idx="55">
                  <c:v>6.6963527999999999E-4</c:v>
                </c:pt>
                <c:pt idx="56">
                  <c:v>6.2604801999999995E-4</c:v>
                </c:pt>
                <c:pt idx="57">
                  <c:v>5.9958433999999995E-4</c:v>
                </c:pt>
                <c:pt idx="58">
                  <c:v>5.7571511999999993E-4</c:v>
                </c:pt>
                <c:pt idx="59">
                  <c:v>5.4639749999999996E-4</c:v>
                </c:pt>
                <c:pt idx="60">
                  <c:v>5.3342509999999995E-4</c:v>
                </c:pt>
                <c:pt idx="61">
                  <c:v>5.5158645999999997E-4</c:v>
                </c:pt>
                <c:pt idx="62">
                  <c:v>6.1567010000000005E-4</c:v>
                </c:pt>
                <c:pt idx="63">
                  <c:v>7.4228065999999997E-4</c:v>
                </c:pt>
                <c:pt idx="64">
                  <c:v>9.1507306000000006E-4</c:v>
                </c:pt>
                <c:pt idx="65">
                  <c:v>1.0728173999999999E-3</c:v>
                </c:pt>
                <c:pt idx="66">
                  <c:v>1.16855362E-3</c:v>
                </c:pt>
                <c:pt idx="67">
                  <c:v>1.1802287800000001E-3</c:v>
                </c:pt>
                <c:pt idx="68">
                  <c:v>1.1099184400000001E-3</c:v>
                </c:pt>
                <c:pt idx="69">
                  <c:v>9.9238846000000019E-4</c:v>
                </c:pt>
                <c:pt idx="70">
                  <c:v>8.8601483999999997E-4</c:v>
                </c:pt>
                <c:pt idx="71">
                  <c:v>8.1648286000000003E-4</c:v>
                </c:pt>
                <c:pt idx="72">
                  <c:v>7.7860346E-4</c:v>
                </c:pt>
                <c:pt idx="73">
                  <c:v>7.562909400000001E-4</c:v>
                </c:pt>
                <c:pt idx="74">
                  <c:v>7.3423786000000003E-4</c:v>
                </c:pt>
                <c:pt idx="75">
                  <c:v>7.0725525999999999E-4</c:v>
                </c:pt>
                <c:pt idx="76">
                  <c:v>6.8909389999999998E-4</c:v>
                </c:pt>
                <c:pt idx="77">
                  <c:v>6.9168837999999987E-4</c:v>
                </c:pt>
                <c:pt idx="78">
                  <c:v>7.1322256000000005E-4</c:v>
                </c:pt>
                <c:pt idx="79">
                  <c:v>7.3968625999999997E-4</c:v>
                </c:pt>
                <c:pt idx="80">
                  <c:v>7.4772914000000002E-4</c:v>
                </c:pt>
                <c:pt idx="81">
                  <c:v>7.3371896000000002E-4</c:v>
                </c:pt>
                <c:pt idx="82">
                  <c:v>7.1503870000000011E-4</c:v>
                </c:pt>
                <c:pt idx="83">
                  <c:v>7.0517968000000011E-4</c:v>
                </c:pt>
                <c:pt idx="84">
                  <c:v>7.1140644000000012E-4</c:v>
                </c:pt>
                <c:pt idx="85">
                  <c:v>7.3838903999999994E-4</c:v>
                </c:pt>
                <c:pt idx="86">
                  <c:v>7.7107947999999996E-4</c:v>
                </c:pt>
                <c:pt idx="87">
                  <c:v>7.9468925999999994E-4</c:v>
                </c:pt>
                <c:pt idx="88">
                  <c:v>8.0506717999999995E-4</c:v>
                </c:pt>
                <c:pt idx="89">
                  <c:v>7.9235421999999998E-4</c:v>
                </c:pt>
                <c:pt idx="90">
                  <c:v>7.521397799999999E-4</c:v>
                </c:pt>
                <c:pt idx="91">
                  <c:v>6.9609901999999997E-4</c:v>
                </c:pt>
                <c:pt idx="92">
                  <c:v>6.3642597999999991E-4</c:v>
                </c:pt>
                <c:pt idx="93">
                  <c:v>5.9880601999999993E-4</c:v>
                </c:pt>
                <c:pt idx="94">
                  <c:v>6.0529221999999999E-4</c:v>
                </c:pt>
                <c:pt idx="95">
                  <c:v>6.5225230000000008E-4</c:v>
                </c:pt>
                <c:pt idx="96">
                  <c:v>7.2100602000000008E-4</c:v>
                </c:pt>
                <c:pt idx="97">
                  <c:v>7.8612746000000008E-4</c:v>
                </c:pt>
                <c:pt idx="98">
                  <c:v>8.2867691999999999E-4</c:v>
                </c:pt>
                <c:pt idx="99">
                  <c:v>8.4839497999999991E-4</c:v>
                </c:pt>
                <c:pt idx="100">
                  <c:v>8.5877290000000003E-4</c:v>
                </c:pt>
                <c:pt idx="101">
                  <c:v>8.6941025999999998E-4</c:v>
                </c:pt>
                <c:pt idx="102">
                  <c:v>8.8056652000000003E-4</c:v>
                </c:pt>
                <c:pt idx="103">
                  <c:v>8.7382087999999993E-4</c:v>
                </c:pt>
                <c:pt idx="104">
                  <c:v>8.3801703999999999E-4</c:v>
                </c:pt>
                <c:pt idx="105">
                  <c:v>7.8145738000000005E-4</c:v>
                </c:pt>
                <c:pt idx="106">
                  <c:v>7.1996820000000004E-4</c:v>
                </c:pt>
                <c:pt idx="107">
                  <c:v>6.7638094000000001E-4</c:v>
                </c:pt>
                <c:pt idx="108">
                  <c:v>6.5796012000000003E-4</c:v>
                </c:pt>
                <c:pt idx="109">
                  <c:v>6.5718178000000009E-4</c:v>
                </c:pt>
                <c:pt idx="110">
                  <c:v>6.5536564000000003E-4</c:v>
                </c:pt>
                <c:pt idx="111">
                  <c:v>6.4628495999999986E-4</c:v>
                </c:pt>
                <c:pt idx="112">
                  <c:v>6.3227475999999994E-4</c:v>
                </c:pt>
                <c:pt idx="113">
                  <c:v>6.1800511999999988E-4</c:v>
                </c:pt>
                <c:pt idx="114">
                  <c:v>6.0970277999999997E-4</c:v>
                </c:pt>
                <c:pt idx="115">
                  <c:v>6.2189684000000004E-4</c:v>
                </c:pt>
                <c:pt idx="116">
                  <c:v>6.5796012000000003E-4</c:v>
                </c:pt>
                <c:pt idx="117">
                  <c:v>7.1036862000000008E-4</c:v>
                </c:pt>
                <c:pt idx="118">
                  <c:v>7.7834400000000004E-4</c:v>
                </c:pt>
                <c:pt idx="119">
                  <c:v>8.3853593999999999E-4</c:v>
                </c:pt>
                <c:pt idx="120">
                  <c:v>8.5825399999999992E-4</c:v>
                </c:pt>
                <c:pt idx="121">
                  <c:v>8.3620091999999995E-4</c:v>
                </c:pt>
                <c:pt idx="122">
                  <c:v>7.8664635999999997E-4</c:v>
                </c:pt>
                <c:pt idx="123">
                  <c:v>7.2256269999999997E-4</c:v>
                </c:pt>
                <c:pt idx="124">
                  <c:v>6.7482428000000005E-4</c:v>
                </c:pt>
                <c:pt idx="125">
                  <c:v>6.6807862000000003E-4</c:v>
                </c:pt>
                <c:pt idx="126">
                  <c:v>6.9039114000000003E-4</c:v>
                </c:pt>
                <c:pt idx="127">
                  <c:v>7.2074656000000001E-4</c:v>
                </c:pt>
                <c:pt idx="128">
                  <c:v>7.3527565999999993E-4</c:v>
                </c:pt>
                <c:pt idx="129">
                  <c:v>7.1088754000000001E-4</c:v>
                </c:pt>
                <c:pt idx="130">
                  <c:v>6.4239327999999997E-4</c:v>
                </c:pt>
                <c:pt idx="131">
                  <c:v>5.500298E-4</c:v>
                </c:pt>
                <c:pt idx="132">
                  <c:v>4.5896354000000001E-4</c:v>
                </c:pt>
                <c:pt idx="133">
                  <c:v>3.9513931999999999E-4</c:v>
                </c:pt>
                <c:pt idx="134">
                  <c:v>3.6893507999999998E-4</c:v>
                </c:pt>
                <c:pt idx="135">
                  <c:v>3.7127010000000002E-4</c:v>
                </c:pt>
                <c:pt idx="136">
                  <c:v>3.7386457999999997E-4</c:v>
                </c:pt>
                <c:pt idx="137">
                  <c:v>3.5284929999999996E-4</c:v>
                </c:pt>
                <c:pt idx="138">
                  <c:v>3.1678604E-4</c:v>
                </c:pt>
                <c:pt idx="139">
                  <c:v>2.8383614000000002E-4</c:v>
                </c:pt>
                <c:pt idx="140">
                  <c:v>2.7267988000000002E-4</c:v>
                </c:pt>
                <c:pt idx="141">
                  <c:v>3.0147860000000003E-4</c:v>
                </c:pt>
                <c:pt idx="142">
                  <c:v>3.6815673999999999E-4</c:v>
                </c:pt>
                <c:pt idx="143">
                  <c:v>4.3846713999999998E-4</c:v>
                </c:pt>
                <c:pt idx="144">
                  <c:v>4.8698391999999998E-4</c:v>
                </c:pt>
                <c:pt idx="145">
                  <c:v>5.0410747999999998E-4</c:v>
                </c:pt>
                <c:pt idx="146">
                  <c:v>4.7686544000000001E-4</c:v>
                </c:pt>
                <c:pt idx="147">
                  <c:v>4.0629558000000005E-4</c:v>
                </c:pt>
                <c:pt idx="148">
                  <c:v>3.2067773999999998E-4</c:v>
                </c:pt>
                <c:pt idx="149">
                  <c:v>2.5763186000000001E-4</c:v>
                </c:pt>
                <c:pt idx="150">
                  <c:v>2.3947049999999999E-4</c:v>
                </c:pt>
                <c:pt idx="151">
                  <c:v>2.9395458000000004E-4</c:v>
                </c:pt>
                <c:pt idx="152">
                  <c:v>4.2290024E-4</c:v>
                </c:pt>
                <c:pt idx="153">
                  <c:v>5.7856903999999997E-4</c:v>
                </c:pt>
                <c:pt idx="154">
                  <c:v>7.145198E-4</c:v>
                </c:pt>
                <c:pt idx="155">
                  <c:v>8.0480771999999999E-4</c:v>
                </c:pt>
                <c:pt idx="156">
                  <c:v>8.3049308000000008E-4</c:v>
                </c:pt>
                <c:pt idx="157">
                  <c:v>8.0688329999999988E-4</c:v>
                </c:pt>
                <c:pt idx="158">
                  <c:v>7.8067906000000003E-4</c:v>
                </c:pt>
                <c:pt idx="159">
                  <c:v>7.7523066000000009E-4</c:v>
                </c:pt>
                <c:pt idx="160">
                  <c:v>7.9001918000000013E-4</c:v>
                </c:pt>
                <c:pt idx="161">
                  <c:v>8.1778012000000011E-4</c:v>
                </c:pt>
                <c:pt idx="162">
                  <c:v>8.4398437999999988E-4</c:v>
                </c:pt>
                <c:pt idx="163">
                  <c:v>8.5903236E-4</c:v>
                </c:pt>
                <c:pt idx="164">
                  <c:v>8.7589647999999996E-4</c:v>
                </c:pt>
                <c:pt idx="165">
                  <c:v>9.1118146000000006E-4</c:v>
                </c:pt>
                <c:pt idx="166">
                  <c:v>9.5814149999999998E-4</c:v>
                </c:pt>
                <c:pt idx="167">
                  <c:v>9.9524247999999995E-4</c:v>
                </c:pt>
                <c:pt idx="168">
                  <c:v>1.0038042599999999E-3</c:v>
                </c:pt>
                <c:pt idx="169">
                  <c:v>9.7941614000000019E-4</c:v>
                </c:pt>
                <c:pt idx="170">
                  <c:v>9.4750400000000005E-4</c:v>
                </c:pt>
                <c:pt idx="171">
                  <c:v>9.3712620000000022E-4</c:v>
                </c:pt>
                <c:pt idx="172">
                  <c:v>9.5943879999999991E-4</c:v>
                </c:pt>
                <c:pt idx="173">
                  <c:v>1.00977176E-3</c:v>
                </c:pt>
                <c:pt idx="174">
                  <c:v>1.05906686E-3</c:v>
                </c:pt>
                <c:pt idx="175">
                  <c:v>1.0785254E-3</c:v>
                </c:pt>
                <c:pt idx="176">
                  <c:v>1.0746336E-3</c:v>
                </c:pt>
                <c:pt idx="177">
                  <c:v>1.0702229999999999E-3</c:v>
                </c:pt>
                <c:pt idx="178">
                  <c:v>1.0710013999999999E-3</c:v>
                </c:pt>
                <c:pt idx="179">
                  <c:v>1.0774876E-3</c:v>
                </c:pt>
                <c:pt idx="180">
                  <c:v>1.07203924E-3</c:v>
                </c:pt>
                <c:pt idx="181">
                  <c:v>1.0427216200000001E-3</c:v>
                </c:pt>
                <c:pt idx="182">
                  <c:v>9.980965599999999E-4</c:v>
                </c:pt>
                <c:pt idx="183">
                  <c:v>9.6851938000000004E-4</c:v>
                </c:pt>
                <c:pt idx="184">
                  <c:v>9.7941618000000003E-4</c:v>
                </c:pt>
                <c:pt idx="185">
                  <c:v>1.0367541399999998E-3</c:v>
                </c:pt>
                <c:pt idx="186">
                  <c:v>1.1241881599999999E-3</c:v>
                </c:pt>
                <c:pt idx="187">
                  <c:v>1.2157732200000001E-3</c:v>
                </c:pt>
                <c:pt idx="188">
                  <c:v>1.2863430000000001E-3</c:v>
                </c:pt>
                <c:pt idx="189">
                  <c:v>1.3096934000000001E-3</c:v>
                </c:pt>
                <c:pt idx="190">
                  <c:v>1.2816729999999999E-3</c:v>
                </c:pt>
                <c:pt idx="191">
                  <c:v>1.21499482E-3</c:v>
                </c:pt>
                <c:pt idx="192">
                  <c:v>1.1311932E-3</c:v>
                </c:pt>
                <c:pt idx="193">
                  <c:v>1.05751006E-3</c:v>
                </c:pt>
                <c:pt idx="194">
                  <c:v>1.0302680600000002E-3</c:v>
                </c:pt>
                <c:pt idx="195">
                  <c:v>1.05232126E-3</c:v>
                </c:pt>
                <c:pt idx="196">
                  <c:v>1.0990218400000001E-3</c:v>
                </c:pt>
                <c:pt idx="197">
                  <c:v>1.15480306E-3</c:v>
                </c:pt>
                <c:pt idx="198">
                  <c:v>1.1978714E-3</c:v>
                </c:pt>
                <c:pt idx="199">
                  <c:v>1.2105841999999999E-3</c:v>
                </c:pt>
                <c:pt idx="200">
                  <c:v>1.2038386E-3</c:v>
                </c:pt>
                <c:pt idx="201">
                  <c:v>1.1854178000000001E-3</c:v>
                </c:pt>
                <c:pt idx="202">
                  <c:v>1.1470196E-3</c:v>
                </c:pt>
                <c:pt idx="203">
                  <c:v>1.0899410600000001E-3</c:v>
                </c:pt>
                <c:pt idx="204">
                  <c:v>1.0087339E-3</c:v>
                </c:pt>
                <c:pt idx="205">
                  <c:v>9.0002507999999994E-4</c:v>
                </c:pt>
                <c:pt idx="206">
                  <c:v>7.7756568000000002E-4</c:v>
                </c:pt>
                <c:pt idx="207">
                  <c:v>6.4732275999999998E-4</c:v>
                </c:pt>
                <c:pt idx="208">
                  <c:v>5.2304716000000002E-4</c:v>
                </c:pt>
                <c:pt idx="209">
                  <c:v>4.3431594000000004E-4</c:v>
                </c:pt>
                <c:pt idx="210">
                  <c:v>3.9513930000000002E-4</c:v>
                </c:pt>
                <c:pt idx="211">
                  <c:v>4.0499832000000002E-4</c:v>
                </c:pt>
                <c:pt idx="212">
                  <c:v>4.4365608000000001E-4</c:v>
                </c:pt>
                <c:pt idx="213">
                  <c:v>4.7478984000000004E-4</c:v>
                </c:pt>
                <c:pt idx="214">
                  <c:v>4.7375206000000006E-4</c:v>
                </c:pt>
                <c:pt idx="215">
                  <c:v>4.4936393999999997E-4</c:v>
                </c:pt>
                <c:pt idx="216">
                  <c:v>4.3561319999999996E-4</c:v>
                </c:pt>
                <c:pt idx="217">
                  <c:v>4.7842211999999989E-4</c:v>
                </c:pt>
                <c:pt idx="218">
                  <c:v>5.959521000000001E-4</c:v>
                </c:pt>
                <c:pt idx="219">
                  <c:v>7.7964126000000002E-4</c:v>
                </c:pt>
                <c:pt idx="220">
                  <c:v>1.0206684399999999E-3</c:v>
                </c:pt>
                <c:pt idx="221">
                  <c:v>1.3055423600000001E-3</c:v>
                </c:pt>
                <c:pt idx="222">
                  <c:v>1.6306308000000002E-3</c:v>
                </c:pt>
                <c:pt idx="223">
                  <c:v>1.9972307999999999E-3</c:v>
                </c:pt>
                <c:pt idx="224">
                  <c:v>2.3941862E-3</c:v>
                </c:pt>
                <c:pt idx="225">
                  <c:v>2.8106002E-3</c:v>
                </c:pt>
                <c:pt idx="226">
                  <c:v>3.2648936000000003E-3</c:v>
                </c:pt>
                <c:pt idx="227">
                  <c:v>3.7972807999999995E-3</c:v>
                </c:pt>
                <c:pt idx="228">
                  <c:v>4.4630243999999996E-3</c:v>
                </c:pt>
                <c:pt idx="229">
                  <c:v>5.3127165999999997E-3</c:v>
                </c:pt>
                <c:pt idx="230">
                  <c:v>6.3538815999999998E-3</c:v>
                </c:pt>
                <c:pt idx="231">
                  <c:v>7.5447469999999992E-3</c:v>
                </c:pt>
                <c:pt idx="232">
                  <c:v>8.8196738000000004E-3</c:v>
                </c:pt>
                <c:pt idx="233">
                  <c:v>1.0129366800000001E-2</c:v>
                </c:pt>
                <c:pt idx="234">
                  <c:v>1.1462929E-2</c:v>
                </c:pt>
                <c:pt idx="235">
                  <c:v>1.2859796000000001E-2</c:v>
                </c:pt>
                <c:pt idx="236">
                  <c:v>1.4372898E-2</c:v>
                </c:pt>
                <c:pt idx="237">
                  <c:v>1.6041667999999999E-2</c:v>
                </c:pt>
                <c:pt idx="238">
                  <c:v>1.7882712000000002E-2</c:v>
                </c:pt>
                <c:pt idx="239">
                  <c:v>1.9891360000000004E-2</c:v>
                </c:pt>
                <c:pt idx="240">
                  <c:v>2.2033103999999998E-2</c:v>
                </c:pt>
                <c:pt idx="241">
                  <c:v>2.427733E-2</c:v>
                </c:pt>
                <c:pt idx="242">
                  <c:v>2.6606136000000002E-2</c:v>
                </c:pt>
                <c:pt idx="243">
                  <c:v>2.9010180000000003E-2</c:v>
                </c:pt>
                <c:pt idx="244">
                  <c:v>3.1475193999999998E-2</c:v>
                </c:pt>
                <c:pt idx="245">
                  <c:v>3.3958890000000005E-2</c:v>
                </c:pt>
                <c:pt idx="246">
                  <c:v>3.6346069999999994E-2</c:v>
                </c:pt>
                <c:pt idx="247">
                  <c:v>3.8496894000000004E-2</c:v>
                </c:pt>
                <c:pt idx="248">
                  <c:v>4.0139720000000004E-2</c:v>
                </c:pt>
                <c:pt idx="249">
                  <c:v>4.1270135999999999E-2</c:v>
                </c:pt>
                <c:pt idx="250">
                  <c:v>4.1916162E-2</c:v>
                </c:pt>
                <c:pt idx="251">
                  <c:v>4.2175869999999997E-2</c:v>
                </c:pt>
                <c:pt idx="252">
                  <c:v>4.2175869999999997E-2</c:v>
                </c:pt>
                <c:pt idx="253">
                  <c:v>4.2175869999999997E-2</c:v>
                </c:pt>
                <c:pt idx="254">
                  <c:v>4.2175869999999997E-2</c:v>
                </c:pt>
                <c:pt idx="255">
                  <c:v>4.2175869999999997E-2</c:v>
                </c:pt>
                <c:pt idx="256">
                  <c:v>4.2175869999999997E-2</c:v>
                </c:pt>
                <c:pt idx="257">
                  <c:v>4.2175869999999997E-2</c:v>
                </c:pt>
                <c:pt idx="258">
                  <c:v>4.2175869999999997E-2</c:v>
                </c:pt>
                <c:pt idx="259">
                  <c:v>4.2175869999999997E-2</c:v>
                </c:pt>
                <c:pt idx="260">
                  <c:v>4.2175869999999997E-2</c:v>
                </c:pt>
                <c:pt idx="261">
                  <c:v>4.2175869999999997E-2</c:v>
                </c:pt>
                <c:pt idx="262">
                  <c:v>4.2175869999999997E-2</c:v>
                </c:pt>
                <c:pt idx="263">
                  <c:v>4.2175869999999997E-2</c:v>
                </c:pt>
                <c:pt idx="264">
                  <c:v>4.2175869999999997E-2</c:v>
                </c:pt>
                <c:pt idx="265">
                  <c:v>4.2175869999999997E-2</c:v>
                </c:pt>
                <c:pt idx="266">
                  <c:v>4.2175869999999997E-2</c:v>
                </c:pt>
                <c:pt idx="267">
                  <c:v>4.2175869999999997E-2</c:v>
                </c:pt>
                <c:pt idx="268">
                  <c:v>4.2175869999999997E-2</c:v>
                </c:pt>
                <c:pt idx="269">
                  <c:v>4.2175869999999997E-2</c:v>
                </c:pt>
                <c:pt idx="270">
                  <c:v>4.2175869999999997E-2</c:v>
                </c:pt>
                <c:pt idx="271">
                  <c:v>4.2175869999999997E-2</c:v>
                </c:pt>
                <c:pt idx="272">
                  <c:v>4.2175869999999997E-2</c:v>
                </c:pt>
                <c:pt idx="273">
                  <c:v>4.1987769999999994E-2</c:v>
                </c:pt>
                <c:pt idx="274">
                  <c:v>4.155942E-2</c:v>
                </c:pt>
                <c:pt idx="275">
                  <c:v>4.0780816000000004E-2</c:v>
                </c:pt>
                <c:pt idx="276">
                  <c:v>3.9606554000000002E-2</c:v>
                </c:pt>
                <c:pt idx="277">
                  <c:v>3.806050200000001E-2</c:v>
                </c:pt>
                <c:pt idx="278">
                  <c:v>3.6365787999999996E-2</c:v>
                </c:pt>
                <c:pt idx="279">
                  <c:v>3.4600245999999994E-2</c:v>
                </c:pt>
                <c:pt idx="280">
                  <c:v>3.2902678000000005E-2</c:v>
                </c:pt>
                <c:pt idx="281">
                  <c:v>3.1325234E-2</c:v>
                </c:pt>
                <c:pt idx="282">
                  <c:v>2.9843267999999999E-2</c:v>
                </c:pt>
                <c:pt idx="283">
                  <c:v>2.8437838E-2</c:v>
                </c:pt>
                <c:pt idx="284">
                  <c:v>2.7106089999999999E-2</c:v>
                </c:pt>
                <c:pt idx="285">
                  <c:v>2.5844913999999997E-2</c:v>
                </c:pt>
                <c:pt idx="286">
                  <c:v>2.4673766E-2</c:v>
                </c:pt>
                <c:pt idx="287">
                  <c:v>2.3603802E-2</c:v>
                </c:pt>
                <c:pt idx="288">
                  <c:v>2.2611412000000004E-2</c:v>
                </c:pt>
                <c:pt idx="289">
                  <c:v>2.1667022000000001E-2</c:v>
                </c:pt>
                <c:pt idx="290">
                  <c:v>2.0750132000000004E-2</c:v>
                </c:pt>
                <c:pt idx="291">
                  <c:v>1.9840766000000003E-2</c:v>
                </c:pt>
                <c:pt idx="292">
                  <c:v>1.8937368E-2</c:v>
                </c:pt>
                <c:pt idx="293">
                  <c:v>1.8047201999999998E-2</c:v>
                </c:pt>
                <c:pt idx="294">
                  <c:v>1.7155480000000001E-2</c:v>
                </c:pt>
                <c:pt idx="295">
                  <c:v>1.6249227999999998E-2</c:v>
                </c:pt>
                <c:pt idx="296">
                  <c:v>1.5340122000000001E-2</c:v>
                </c:pt>
                <c:pt idx="297">
                  <c:v>1.4440355999999998E-2</c:v>
                </c:pt>
                <c:pt idx="298">
                  <c:v>1.3565498E-2</c:v>
                </c:pt>
                <c:pt idx="299">
                  <c:v>1.2744343999999999E-2</c:v>
                </c:pt>
                <c:pt idx="300">
                  <c:v>1.1980010000000001E-2</c:v>
                </c:pt>
                <c:pt idx="301">
                  <c:v>1.1251480599999999E-2</c:v>
                </c:pt>
                <c:pt idx="302">
                  <c:v>1.0536702E-2</c:v>
                </c:pt>
                <c:pt idx="303">
                  <c:v>9.8068748000000004E-3</c:v>
                </c:pt>
                <c:pt idx="304">
                  <c:v>9.0409844000000003E-3</c:v>
                </c:pt>
                <c:pt idx="305">
                  <c:v>8.2333227999999998E-3</c:v>
                </c:pt>
                <c:pt idx="306">
                  <c:v>7.3921923999999998E-3</c:v>
                </c:pt>
                <c:pt idx="307">
                  <c:v>6.5334196000000015E-3</c:v>
                </c:pt>
                <c:pt idx="308">
                  <c:v>5.6920297999999998E-3</c:v>
                </c:pt>
                <c:pt idx="309">
                  <c:v>4.9113508000000004E-3</c:v>
                </c:pt>
                <c:pt idx="310">
                  <c:v>4.2308188000000002E-3</c:v>
                </c:pt>
                <c:pt idx="311">
                  <c:v>3.6527686000000005E-3</c:v>
                </c:pt>
                <c:pt idx="312">
                  <c:v>3.1504771999999993E-3</c:v>
                </c:pt>
                <c:pt idx="313">
                  <c:v>2.6829520000000002E-3</c:v>
                </c:pt>
                <c:pt idx="314">
                  <c:v>2.2107566000000001E-3</c:v>
                </c:pt>
                <c:pt idx="315">
                  <c:v>1.7183242000000001E-3</c:v>
                </c:pt>
                <c:pt idx="316">
                  <c:v>1.2188868400000001E-3</c:v>
                </c:pt>
                <c:pt idx="317">
                  <c:v>7.3683242000000004E-4</c:v>
                </c:pt>
                <c:pt idx="318">
                  <c:v>3.0511083999999993E-4</c:v>
                </c:pt>
                <c:pt idx="319">
                  <c:v>-4.5662860000000003E-5</c:v>
                </c:pt>
                <c:pt idx="320">
                  <c:v>-3.1159706000000002E-4</c:v>
                </c:pt>
                <c:pt idx="321">
                  <c:v>-5.0929643999999999E-4</c:v>
                </c:pt>
                <c:pt idx="322">
                  <c:v>-6.6496524000000013E-4</c:v>
                </c:pt>
                <c:pt idx="323">
                  <c:v>-8.0714266000000002E-4</c:v>
                </c:pt>
                <c:pt idx="324">
                  <c:v>-9.5995756000000004E-4</c:v>
                </c:pt>
                <c:pt idx="325">
                  <c:v>-1.1140697599999999E-3</c:v>
                </c:pt>
                <c:pt idx="326">
                  <c:v>-1.2331564199999998E-3</c:v>
                </c:pt>
                <c:pt idx="327">
                  <c:v>-1.2845272000000002E-3</c:v>
                </c:pt>
                <c:pt idx="328">
                  <c:v>-1.2668848000000001E-3</c:v>
                </c:pt>
                <c:pt idx="329">
                  <c:v>-1.2028011999999999E-3</c:v>
                </c:pt>
                <c:pt idx="330">
                  <c:v>-1.1423498E-3</c:v>
                </c:pt>
                <c:pt idx="331">
                  <c:v>-1.1322313999999997E-3</c:v>
                </c:pt>
                <c:pt idx="332">
                  <c:v>-1.1752995999999999E-3</c:v>
                </c:pt>
                <c:pt idx="333">
                  <c:v>-1.2430155999999999E-3</c:v>
                </c:pt>
                <c:pt idx="334">
                  <c:v>-1.3094341999999998E-3</c:v>
                </c:pt>
                <c:pt idx="335">
                  <c:v>-1.3561348E-3</c:v>
                </c:pt>
                <c:pt idx="336">
                  <c:v>-1.3838956000000002E-3</c:v>
                </c:pt>
                <c:pt idx="337">
                  <c:v>-1.4207374E-3</c:v>
                </c:pt>
                <c:pt idx="338">
                  <c:v>-1.4845616000000001E-3</c:v>
                </c:pt>
                <c:pt idx="339">
                  <c:v>-1.5766656000000001E-3</c:v>
                </c:pt>
                <c:pt idx="340">
                  <c:v>-1.7032761999999999E-3</c:v>
                </c:pt>
                <c:pt idx="341">
                  <c:v>-1.8617990000000001E-3</c:v>
                </c:pt>
                <c:pt idx="342">
                  <c:v>-2.0402992000000003E-3</c:v>
                </c:pt>
                <c:pt idx="343">
                  <c:v>-2.2304745999999999E-3</c:v>
                </c:pt>
                <c:pt idx="344">
                  <c:v>-2.4115693999999998E-3</c:v>
                </c:pt>
                <c:pt idx="345">
                  <c:v>-2.5498552000000002E-3</c:v>
                </c:pt>
                <c:pt idx="346">
                  <c:v>-2.6305436000000001E-3</c:v>
                </c:pt>
                <c:pt idx="347">
                  <c:v>-2.6538937999999999E-3</c:v>
                </c:pt>
                <c:pt idx="348">
                  <c:v>-2.6292461999999996E-3</c:v>
                </c:pt>
                <c:pt idx="349">
                  <c:v>-2.5817671999999996E-3</c:v>
                </c:pt>
                <c:pt idx="350">
                  <c:v>-2.5350666000000001E-3</c:v>
                </c:pt>
                <c:pt idx="351">
                  <c:v>-2.5039327999999998E-3</c:v>
                </c:pt>
                <c:pt idx="352">
                  <c:v>-2.4956306000000002E-3</c:v>
                </c:pt>
                <c:pt idx="353">
                  <c:v>-2.5124947999999999E-3</c:v>
                </c:pt>
                <c:pt idx="354">
                  <c:v>-2.5405152000000002E-3</c:v>
                </c:pt>
                <c:pt idx="355">
                  <c:v>-2.5685356E-3</c:v>
                </c:pt>
                <c:pt idx="356">
                  <c:v>-2.5841024000000006E-3</c:v>
                </c:pt>
                <c:pt idx="357">
                  <c:v>-2.5716488000000004E-3</c:v>
                </c:pt>
                <c:pt idx="358">
                  <c:v>-2.5285804E-3</c:v>
                </c:pt>
                <c:pt idx="359">
                  <c:v>-2.4727989999999999E-3</c:v>
                </c:pt>
                <c:pt idx="360">
                  <c:v>-2.4097529999999997E-3</c:v>
                </c:pt>
                <c:pt idx="361">
                  <c:v>-2.3350319999999999E-3</c:v>
                </c:pt>
                <c:pt idx="362">
                  <c:v>-2.2584948000000001E-3</c:v>
                </c:pt>
                <c:pt idx="363">
                  <c:v>-2.1866276000000002E-3</c:v>
                </c:pt>
                <c:pt idx="364">
                  <c:v>-2.1355163999999998E-3</c:v>
                </c:pt>
                <c:pt idx="365">
                  <c:v>-2.1298086000000002E-3</c:v>
                </c:pt>
                <c:pt idx="366">
                  <c:v>-2.1793632000000002E-3</c:v>
                </c:pt>
                <c:pt idx="367">
                  <c:v>-2.2660188000000001E-3</c:v>
                </c:pt>
                <c:pt idx="368">
                  <c:v>-2.3550096000000001E-3</c:v>
                </c:pt>
                <c:pt idx="369">
                  <c:v>-2.4017101999999997E-3</c:v>
                </c:pt>
                <c:pt idx="370">
                  <c:v>-2.3838081999999995E-3</c:v>
                </c:pt>
                <c:pt idx="371">
                  <c:v>-2.3153138000000001E-3</c:v>
                </c:pt>
                <c:pt idx="372">
                  <c:v>-2.2276204000000002E-3</c:v>
                </c:pt>
                <c:pt idx="373">
                  <c:v>-2.164315E-3</c:v>
                </c:pt>
                <c:pt idx="374">
                  <c:v>-2.15731E-3</c:v>
                </c:pt>
                <c:pt idx="375">
                  <c:v>-2.2102374E-3</c:v>
                </c:pt>
                <c:pt idx="376">
                  <c:v>-2.3064927999999997E-3</c:v>
                </c:pt>
                <c:pt idx="377">
                  <c:v>-2.4149421999999999E-3</c:v>
                </c:pt>
                <c:pt idx="378">
                  <c:v>-2.4990033999999998E-3</c:v>
                </c:pt>
                <c:pt idx="379">
                  <c:v>-2.5348072000000001E-3</c:v>
                </c:pt>
                <c:pt idx="380">
                  <c:v>-2.5140513999999995E-3</c:v>
                </c:pt>
                <c:pt idx="381">
                  <c:v>-2.4460760000000002E-3</c:v>
                </c:pt>
                <c:pt idx="382">
                  <c:v>-2.3596797999999998E-3</c:v>
                </c:pt>
                <c:pt idx="383">
                  <c:v>-2.2870344E-3</c:v>
                </c:pt>
                <c:pt idx="384">
                  <c:v>-2.2533062000000001E-3</c:v>
                </c:pt>
                <c:pt idx="385">
                  <c:v>-2.2660191999999998E-3</c:v>
                </c:pt>
                <c:pt idx="386">
                  <c:v>-2.3088279999999997E-3</c:v>
                </c:pt>
                <c:pt idx="387">
                  <c:v>-2.3607176000000002E-3</c:v>
                </c:pt>
                <c:pt idx="388">
                  <c:v>-2.3869217999999996E-3</c:v>
                </c:pt>
                <c:pt idx="389">
                  <c:v>-2.3391832E-3</c:v>
                </c:pt>
                <c:pt idx="390">
                  <c:v>-2.2045296E-3</c:v>
                </c:pt>
                <c:pt idx="391">
                  <c:v>-2.0060519999999999E-3</c:v>
                </c:pt>
                <c:pt idx="392">
                  <c:v>-1.779035E-3</c:v>
                </c:pt>
                <c:pt idx="393">
                  <c:v>-1.5873028000000001E-3</c:v>
                </c:pt>
                <c:pt idx="394">
                  <c:v>-1.5009066E-3</c:v>
                </c:pt>
                <c:pt idx="395">
                  <c:v>-1.5359322000000001E-3</c:v>
                </c:pt>
                <c:pt idx="396">
                  <c:v>-1.6591700000000002E-3</c:v>
                </c:pt>
                <c:pt idx="397">
                  <c:v>-1.8106876E-3</c:v>
                </c:pt>
                <c:pt idx="398">
                  <c:v>-1.9077211999999999E-3</c:v>
                </c:pt>
                <c:pt idx="399">
                  <c:v>-1.8887816000000002E-3</c:v>
                </c:pt>
                <c:pt idx="400">
                  <c:v>-1.7590576000000001E-3</c:v>
                </c:pt>
                <c:pt idx="401">
                  <c:v>-1.5681038000000002E-3</c:v>
                </c:pt>
                <c:pt idx="402">
                  <c:v>-1.3781878E-3</c:v>
                </c:pt>
                <c:pt idx="403">
                  <c:v>-1.2570255999999999E-3</c:v>
                </c:pt>
                <c:pt idx="404">
                  <c:v>-1.240421E-3</c:v>
                </c:pt>
                <c:pt idx="405">
                  <c:v>-1.309953E-3</c:v>
                </c:pt>
                <c:pt idx="406">
                  <c:v>-1.424629E-3</c:v>
                </c:pt>
                <c:pt idx="407">
                  <c:v>-1.5424184E-3</c:v>
                </c:pt>
                <c:pt idx="408">
                  <c:v>-1.6259605999999998E-3</c:v>
                </c:pt>
                <c:pt idx="409">
                  <c:v>-1.6651372000000002E-3</c:v>
                </c:pt>
                <c:pt idx="410">
                  <c:v>-1.6775907999999999E-3</c:v>
                </c:pt>
                <c:pt idx="411">
                  <c:v>-1.6965305999999999E-3</c:v>
                </c:pt>
                <c:pt idx="412">
                  <c:v>-1.7429718000000001E-3</c:v>
                </c:pt>
                <c:pt idx="413">
                  <c:v>-1.8138011999999999E-3</c:v>
                </c:pt>
                <c:pt idx="414">
                  <c:v>-1.8926734E-3</c:v>
                </c:pt>
                <c:pt idx="415">
                  <c:v>-1.9502708000000001E-3</c:v>
                </c:pt>
                <c:pt idx="416">
                  <c:v>-1.9559785999999999E-3</c:v>
                </c:pt>
                <c:pt idx="417">
                  <c:v>-1.9108346000000001E-3</c:v>
                </c:pt>
                <c:pt idx="418">
                  <c:v>-1.8374108000000001E-3</c:v>
                </c:pt>
                <c:pt idx="419">
                  <c:v>-1.7575008E-3</c:v>
                </c:pt>
                <c:pt idx="420">
                  <c:v>-1.6928981999999998E-3</c:v>
                </c:pt>
                <c:pt idx="421">
                  <c:v>-1.6378952E-3</c:v>
                </c:pt>
                <c:pt idx="422">
                  <c:v>-1.5725144E-3</c:v>
                </c:pt>
                <c:pt idx="423">
                  <c:v>-1.5099873999999999E-3</c:v>
                </c:pt>
                <c:pt idx="424">
                  <c:v>-1.4759995999999997E-3</c:v>
                </c:pt>
                <c:pt idx="425">
                  <c:v>-1.4887126000000001E-3</c:v>
                </c:pt>
                <c:pt idx="426">
                  <c:v>-1.5566880000000001E-3</c:v>
                </c:pt>
                <c:pt idx="427">
                  <c:v>-1.6539810000000001E-3</c:v>
                </c:pt>
                <c:pt idx="428">
                  <c:v>-1.7216969999999999E-3</c:v>
                </c:pt>
                <c:pt idx="429">
                  <c:v>-1.7279238000000002E-3</c:v>
                </c:pt>
                <c:pt idx="430">
                  <c:v>-1.6858932E-3</c:v>
                </c:pt>
                <c:pt idx="431">
                  <c:v>-1.6277768000000001E-3</c:v>
                </c:pt>
                <c:pt idx="432">
                  <c:v>-1.5865246E-3</c:v>
                </c:pt>
                <c:pt idx="433">
                  <c:v>-1.5719953999999998E-3</c:v>
                </c:pt>
                <c:pt idx="434">
                  <c:v>-1.5623958000000001E-3</c:v>
                </c:pt>
                <c:pt idx="435">
                  <c:v>-1.5193273999999999E-3</c:v>
                </c:pt>
                <c:pt idx="436">
                  <c:v>-1.4388986000000001E-3</c:v>
                </c:pt>
                <c:pt idx="437">
                  <c:v>-1.3519833999999999E-3</c:v>
                </c:pt>
                <c:pt idx="438">
                  <c:v>-1.3006127999999999E-3</c:v>
                </c:pt>
                <c:pt idx="439">
                  <c:v>-1.3138448E-3</c:v>
                </c:pt>
                <c:pt idx="440">
                  <c:v>-1.3859713999999999E-3</c:v>
                </c:pt>
                <c:pt idx="441">
                  <c:v>-1.4658814000000002E-3</c:v>
                </c:pt>
                <c:pt idx="442">
                  <c:v>-1.4941612E-3</c:v>
                </c:pt>
                <c:pt idx="443">
                  <c:v>-1.4347476000000001E-3</c:v>
                </c:pt>
                <c:pt idx="444">
                  <c:v>-1.2832298599999999E-3</c:v>
                </c:pt>
                <c:pt idx="445">
                  <c:v>-1.0756714399999998E-3</c:v>
                </c:pt>
                <c:pt idx="446">
                  <c:v>-8.7252357999999979E-4</c:v>
                </c:pt>
                <c:pt idx="447">
                  <c:v>-7.3475677999999996E-4</c:v>
                </c:pt>
                <c:pt idx="448">
                  <c:v>-7.0388244000000005E-4</c:v>
                </c:pt>
                <c:pt idx="449">
                  <c:v>-7.8171678000000004E-4</c:v>
                </c:pt>
                <c:pt idx="450">
                  <c:v>-9.3427220000000017E-4</c:v>
                </c:pt>
                <c:pt idx="451">
                  <c:v>-1.13093386E-3</c:v>
                </c:pt>
                <c:pt idx="452">
                  <c:v>-1.33771386E-3</c:v>
                </c:pt>
                <c:pt idx="453">
                  <c:v>-1.5252947999999998E-3</c:v>
                </c:pt>
                <c:pt idx="454">
                  <c:v>-1.6796663999999999E-3</c:v>
                </c:pt>
                <c:pt idx="455">
                  <c:v>-1.7886346000000001E-3</c:v>
                </c:pt>
                <c:pt idx="456">
                  <c:v>-1.8366324000000003E-3</c:v>
                </c:pt>
                <c:pt idx="457">
                  <c:v>-1.8182116000000001E-3</c:v>
                </c:pt>
                <c:pt idx="458">
                  <c:v>-1.7390800000000001E-3</c:v>
                </c:pt>
                <c:pt idx="459">
                  <c:v>-1.6246633999999999E-3</c:v>
                </c:pt>
                <c:pt idx="460">
                  <c:v>-1.5177708000000002E-3</c:v>
                </c:pt>
                <c:pt idx="461">
                  <c:v>-1.4435685999999999E-3</c:v>
                </c:pt>
                <c:pt idx="462">
                  <c:v>-1.4295584E-3</c:v>
                </c:pt>
                <c:pt idx="463">
                  <c:v>-1.4731456000000001E-3</c:v>
                </c:pt>
                <c:pt idx="464">
                  <c:v>-1.5367103999999999E-3</c:v>
                </c:pt>
                <c:pt idx="465">
                  <c:v>-1.5935296000000002E-3</c:v>
                </c:pt>
                <c:pt idx="466">
                  <c:v>-1.6368573999999999E-3</c:v>
                </c:pt>
                <c:pt idx="467">
                  <c:v>-1.6583916000000001E-3</c:v>
                </c:pt>
                <c:pt idx="468">
                  <c:v>-1.6827795999999999E-3</c:v>
                </c:pt>
                <c:pt idx="469">
                  <c:v>-1.7263668000000003E-3</c:v>
                </c:pt>
                <c:pt idx="470">
                  <c:v>-1.7621706000000002E-3</c:v>
                </c:pt>
                <c:pt idx="471">
                  <c:v>-1.7759213999999999E-3</c:v>
                </c:pt>
                <c:pt idx="472">
                  <c:v>-1.7564627999999999E-3</c:v>
                </c:pt>
                <c:pt idx="473">
                  <c:v>-1.6895254000000002E-3</c:v>
                </c:pt>
                <c:pt idx="474">
                  <c:v>-1.6057238000000001E-3</c:v>
                </c:pt>
                <c:pt idx="475">
                  <c:v>-1.5452724E-3</c:v>
                </c:pt>
                <c:pt idx="476">
                  <c:v>-1.5094686000000001E-3</c:v>
                </c:pt>
                <c:pt idx="477">
                  <c:v>-1.5042796000000001E-3</c:v>
                </c:pt>
                <c:pt idx="478">
                  <c:v>-1.524776E-3</c:v>
                </c:pt>
                <c:pt idx="479">
                  <c:v>-1.5486452E-3</c:v>
                </c:pt>
                <c:pt idx="480">
                  <c:v>-1.5867840000000002E-3</c:v>
                </c:pt>
                <c:pt idx="481">
                  <c:v>-1.6539810000000001E-3</c:v>
                </c:pt>
                <c:pt idx="482">
                  <c:v>-1.7383016E-3</c:v>
                </c:pt>
                <c:pt idx="483">
                  <c:v>-1.8428590000000001E-3</c:v>
                </c:pt>
                <c:pt idx="484">
                  <c:v>-1.9647995999999999E-3</c:v>
                </c:pt>
                <c:pt idx="485">
                  <c:v>-2.0729894E-3</c:v>
                </c:pt>
                <c:pt idx="486">
                  <c:v>-2.1614612E-3</c:v>
                </c:pt>
                <c:pt idx="487">
                  <c:v>-2.2372201999999999E-3</c:v>
                </c:pt>
                <c:pt idx="488">
                  <c:v>-2.2870342000000004E-3</c:v>
                </c:pt>
                <c:pt idx="489">
                  <c:v>-2.3046766000000001E-3</c:v>
                </c:pt>
                <c:pt idx="490">
                  <c:v>-2.3051955999999997E-3</c:v>
                </c:pt>
                <c:pt idx="491">
                  <c:v>-2.2896288E-3</c:v>
                </c:pt>
                <c:pt idx="492">
                  <c:v>-2.2600515999999997E-3</c:v>
                </c:pt>
                <c:pt idx="493">
                  <c:v>-2.2392957999999999E-3</c:v>
                </c:pt>
                <c:pt idx="494">
                  <c:v>-2.2341068000000003E-3</c:v>
                </c:pt>
                <c:pt idx="495">
                  <c:v>-2.2242476000000001E-3</c:v>
                </c:pt>
                <c:pt idx="496">
                  <c:v>-2.2016755999999999E-3</c:v>
                </c:pt>
                <c:pt idx="497">
                  <c:v>-2.162499E-3</c:v>
                </c:pt>
                <c:pt idx="498">
                  <c:v>-2.0927075999999998E-3</c:v>
                </c:pt>
                <c:pt idx="499">
                  <c:v>-2.0161705999999996E-3</c:v>
                </c:pt>
                <c:pt idx="500">
                  <c:v>-1.9736212000000001E-3</c:v>
                </c:pt>
                <c:pt idx="501">
                  <c:v>-1.9731022000000001E-3</c:v>
                </c:pt>
                <c:pt idx="502">
                  <c:v>-2.0174677999999996E-3</c:v>
                </c:pt>
                <c:pt idx="503">
                  <c:v>-2.0919291999999998E-3</c:v>
                </c:pt>
                <c:pt idx="504">
                  <c:v>-2.1445970000000003E-3</c:v>
                </c:pt>
                <c:pt idx="505">
                  <c:v>-2.1290302000000001E-3</c:v>
                </c:pt>
                <c:pt idx="506">
                  <c:v>-2.0306993999999997E-3</c:v>
                </c:pt>
                <c:pt idx="507">
                  <c:v>-1.8563503999999998E-3</c:v>
                </c:pt>
                <c:pt idx="508">
                  <c:v>-1.6342629999999999E-3</c:v>
                </c:pt>
                <c:pt idx="509">
                  <c:v>-1.4020570800000001E-3</c:v>
                </c:pt>
                <c:pt idx="510">
                  <c:v>-1.1841206999999999E-3</c:v>
                </c:pt>
                <c:pt idx="511">
                  <c:v>-9.8460523999999985E-4</c:v>
                </c:pt>
                <c:pt idx="512">
                  <c:v>-7.8560855999999996E-4</c:v>
                </c:pt>
                <c:pt idx="513">
                  <c:v>-5.8349855999999993E-4</c:v>
                </c:pt>
                <c:pt idx="514">
                  <c:v>-3.8528028800000004E-4</c:v>
                </c:pt>
                <c:pt idx="515">
                  <c:v>-2.015911E-4</c:v>
                </c:pt>
                <c:pt idx="516">
                  <c:v>-5.2667960000000002E-5</c:v>
                </c:pt>
                <c:pt idx="517">
                  <c:v>4.8776219999999997E-5</c:v>
                </c:pt>
                <c:pt idx="518">
                  <c:v>1.1130317999999999E-4</c:v>
                </c:pt>
                <c:pt idx="519">
                  <c:v>1.4606920799999998E-4</c:v>
                </c:pt>
                <c:pt idx="520">
                  <c:v>1.6656559999999999E-4</c:v>
                </c:pt>
                <c:pt idx="521">
                  <c:v>2.0340722E-4</c:v>
                </c:pt>
                <c:pt idx="522">
                  <c:v>2.8902505999999997E-4</c:v>
                </c:pt>
                <c:pt idx="523">
                  <c:v>4.3249982000000001E-4</c:v>
                </c:pt>
                <c:pt idx="524">
                  <c:v>6.1333500000000001E-4</c:v>
                </c:pt>
                <c:pt idx="525">
                  <c:v>7.9157583999999999E-4</c:v>
                </c:pt>
                <c:pt idx="526">
                  <c:v>9.223376399999999E-4</c:v>
                </c:pt>
                <c:pt idx="527">
                  <c:v>9.7085441999999989E-4</c:v>
                </c:pt>
                <c:pt idx="528">
                  <c:v>9.4802299999999988E-4</c:v>
                </c:pt>
                <c:pt idx="529">
                  <c:v>8.9379845999999991E-4</c:v>
                </c:pt>
                <c:pt idx="530">
                  <c:v>8.3931431999999999E-4</c:v>
                </c:pt>
                <c:pt idx="531">
                  <c:v>7.9884043999999997E-4</c:v>
                </c:pt>
                <c:pt idx="532">
                  <c:v>7.8586803999999995E-4</c:v>
                </c:pt>
                <c:pt idx="533">
                  <c:v>7.8898140000000004E-4</c:v>
                </c:pt>
                <c:pt idx="534">
                  <c:v>7.9858095999999997E-4</c:v>
                </c:pt>
                <c:pt idx="535">
                  <c:v>8.3334699999999991E-4</c:v>
                </c:pt>
                <c:pt idx="536">
                  <c:v>9.0391686000000008E-4</c:v>
                </c:pt>
                <c:pt idx="537">
                  <c:v>9.8849698000000015E-4</c:v>
                </c:pt>
                <c:pt idx="538">
                  <c:v>1.06425572E-3</c:v>
                </c:pt>
                <c:pt idx="539">
                  <c:v>1.1047296999999998E-3</c:v>
                </c:pt>
                <c:pt idx="540">
                  <c:v>1.08578998E-3</c:v>
                </c:pt>
                <c:pt idx="541">
                  <c:v>1.0128850800000002E-3</c:v>
                </c:pt>
                <c:pt idx="542">
                  <c:v>8.9898733999999991E-4</c:v>
                </c:pt>
                <c:pt idx="543">
                  <c:v>7.583666E-4</c:v>
                </c:pt>
                <c:pt idx="544">
                  <c:v>6.1151894000000006E-4</c:v>
                </c:pt>
                <c:pt idx="545">
                  <c:v>4.7764378000000001E-4</c:v>
                </c:pt>
                <c:pt idx="546">
                  <c:v>3.7178900000000003E-4</c:v>
                </c:pt>
                <c:pt idx="547">
                  <c:v>3.1471042000000006E-4</c:v>
                </c:pt>
                <c:pt idx="548">
                  <c:v>3.0407306000000006E-4</c:v>
                </c:pt>
                <c:pt idx="549">
                  <c:v>3.3027732000000005E-4</c:v>
                </c:pt>
                <c:pt idx="550">
                  <c:v>3.7594016000000002E-4</c:v>
                </c:pt>
                <c:pt idx="551">
                  <c:v>4.1381955999999999E-4</c:v>
                </c:pt>
                <c:pt idx="552">
                  <c:v>4.3146204000000003E-4</c:v>
                </c:pt>
                <c:pt idx="553">
                  <c:v>4.4858559999999998E-4</c:v>
                </c:pt>
                <c:pt idx="554">
                  <c:v>4.8023826000000001E-4</c:v>
                </c:pt>
                <c:pt idx="555">
                  <c:v>5.2252829999999996E-4</c:v>
                </c:pt>
                <c:pt idx="556">
                  <c:v>5.6715336000000001E-4</c:v>
                </c:pt>
                <c:pt idx="557">
                  <c:v>5.9932490000000002E-4</c:v>
                </c:pt>
                <c:pt idx="558">
                  <c:v>6.0762724000000003E-4</c:v>
                </c:pt>
                <c:pt idx="559">
                  <c:v>6.0736777999999996E-4</c:v>
                </c:pt>
                <c:pt idx="560">
                  <c:v>6.3331257999999998E-4</c:v>
                </c:pt>
                <c:pt idx="561">
                  <c:v>6.9817457999999993E-4</c:v>
                </c:pt>
                <c:pt idx="562">
                  <c:v>7.9131648000000006E-4</c:v>
                </c:pt>
                <c:pt idx="563">
                  <c:v>8.8705288000000011E-4</c:v>
                </c:pt>
                <c:pt idx="564">
                  <c:v>9.4075862E-4</c:v>
                </c:pt>
                <c:pt idx="565">
                  <c:v>9.2467284000000009E-4</c:v>
                </c:pt>
                <c:pt idx="566">
                  <c:v>8.5591911999999997E-4</c:v>
                </c:pt>
                <c:pt idx="567">
                  <c:v>7.6329611999999996E-4</c:v>
                </c:pt>
                <c:pt idx="568">
                  <c:v>6.7274868000000002E-4</c:v>
                </c:pt>
                <c:pt idx="569">
                  <c:v>6.0684887999999995E-4</c:v>
                </c:pt>
                <c:pt idx="570">
                  <c:v>5.6845057999999993E-4</c:v>
                </c:pt>
                <c:pt idx="571">
                  <c:v>5.4120853999999996E-4</c:v>
                </c:pt>
                <c:pt idx="572">
                  <c:v>5.2071216000000001E-4</c:v>
                </c:pt>
                <c:pt idx="573">
                  <c:v>5.0332914000000004E-4</c:v>
                </c:pt>
                <c:pt idx="574">
                  <c:v>4.9243233999999995E-4</c:v>
                </c:pt>
                <c:pt idx="575">
                  <c:v>5.0125355999999994E-4</c:v>
                </c:pt>
                <c:pt idx="576">
                  <c:v>5.4510028000000004E-4</c:v>
                </c:pt>
                <c:pt idx="577">
                  <c:v>6.3253423999999993E-4</c:v>
                </c:pt>
                <c:pt idx="578">
                  <c:v>7.5525309999999993E-4</c:v>
                </c:pt>
                <c:pt idx="579">
                  <c:v>8.782313599999999E-4</c:v>
                </c:pt>
                <c:pt idx="580">
                  <c:v>9.5347127999999997E-4</c:v>
                </c:pt>
                <c:pt idx="581">
                  <c:v>9.5009843999999989E-4</c:v>
                </c:pt>
                <c:pt idx="582">
                  <c:v>8.6811288000000005E-4</c:v>
                </c:pt>
                <c:pt idx="583">
                  <c:v>7.4565347999999991E-4</c:v>
                </c:pt>
                <c:pt idx="584">
                  <c:v>6.2916141999999999E-4</c:v>
                </c:pt>
                <c:pt idx="585">
                  <c:v>5.4276523999999997E-4</c:v>
                </c:pt>
                <c:pt idx="586">
                  <c:v>4.8283276000000004E-4</c:v>
                </c:pt>
                <c:pt idx="587">
                  <c:v>4.3639155999999999E-4</c:v>
                </c:pt>
                <c:pt idx="588">
                  <c:v>3.8917201999999999E-4</c:v>
                </c:pt>
                <c:pt idx="589">
                  <c:v>3.4947645999999999E-4</c:v>
                </c:pt>
                <c:pt idx="590">
                  <c:v>3.3935798000000002E-4</c:v>
                </c:pt>
                <c:pt idx="591">
                  <c:v>3.6452444E-4</c:v>
                </c:pt>
                <c:pt idx="592">
                  <c:v>3.9591766000000004E-4</c:v>
                </c:pt>
                <c:pt idx="593">
                  <c:v>4.0162552E-4</c:v>
                </c:pt>
                <c:pt idx="594">
                  <c:v>3.5985439999999997E-4</c:v>
                </c:pt>
                <c:pt idx="595">
                  <c:v>2.6956650000000001E-4</c:v>
                </c:pt>
                <c:pt idx="596">
                  <c:v>1.66306188E-4</c:v>
                </c:pt>
                <c:pt idx="597">
                  <c:v>9.4439083999999998E-5</c:v>
                </c:pt>
              </c:numCache>
            </c:numRef>
          </c:val>
          <c:smooth val="0"/>
        </c:ser>
        <c:ser>
          <c:idx val="55"/>
          <c:order val="54"/>
          <c:marker>
            <c:symbol val="none"/>
          </c:marker>
          <c:val>
            <c:numRef>
              <c:f>Sheet1!$FH$2:$FH$599</c:f>
              <c:numCache>
                <c:formatCode>0.00E+00</c:formatCode>
                <c:ptCount val="598"/>
                <c:pt idx="0">
                  <c:v>4.9424850000000004E-4</c:v>
                </c:pt>
                <c:pt idx="1">
                  <c:v>6.5121449999999996E-4</c:v>
                </c:pt>
                <c:pt idx="2">
                  <c:v>6.7326758000000003E-4</c:v>
                </c:pt>
                <c:pt idx="3">
                  <c:v>6.8416438000000002E-4</c:v>
                </c:pt>
                <c:pt idx="4">
                  <c:v>6.3979878000000004E-4</c:v>
                </c:pt>
                <c:pt idx="5">
                  <c:v>5.6533719999999992E-4</c:v>
                </c:pt>
                <c:pt idx="6">
                  <c:v>5.0384802000000002E-4</c:v>
                </c:pt>
                <c:pt idx="7">
                  <c:v>4.7089814000000001E-4</c:v>
                </c:pt>
                <c:pt idx="8">
                  <c:v>4.6415249999999996E-4</c:v>
                </c:pt>
                <c:pt idx="9">
                  <c:v>4.8049772000000003E-4</c:v>
                </c:pt>
                <c:pt idx="10">
                  <c:v>5.0903699999999994E-4</c:v>
                </c:pt>
                <c:pt idx="11">
                  <c:v>5.5262425999999998E-4</c:v>
                </c:pt>
                <c:pt idx="12">
                  <c:v>6.2838306000000002E-4</c:v>
                </c:pt>
                <c:pt idx="13">
                  <c:v>7.4435639999999997E-4</c:v>
                </c:pt>
                <c:pt idx="14">
                  <c:v>8.9172288000000013E-4</c:v>
                </c:pt>
                <c:pt idx="15">
                  <c:v>1.04116498E-3</c:v>
                </c:pt>
                <c:pt idx="16">
                  <c:v>1.15454378E-3</c:v>
                </c:pt>
                <c:pt idx="17">
                  <c:v>1.2025416000000001E-3</c:v>
                </c:pt>
                <c:pt idx="18">
                  <c:v>1.1708888600000002E-3</c:v>
                </c:pt>
                <c:pt idx="19">
                  <c:v>1.0686663200000003E-3</c:v>
                </c:pt>
                <c:pt idx="20">
                  <c:v>9.3297498000000003E-4</c:v>
                </c:pt>
                <c:pt idx="21">
                  <c:v>8.0351039999999993E-4</c:v>
                </c:pt>
                <c:pt idx="22">
                  <c:v>7.1218477999999996E-4</c:v>
                </c:pt>
                <c:pt idx="23">
                  <c:v>6.7975377999999998E-4</c:v>
                </c:pt>
                <c:pt idx="24">
                  <c:v>7.0310410000000011E-4</c:v>
                </c:pt>
                <c:pt idx="25">
                  <c:v>7.5317755999999999E-4</c:v>
                </c:pt>
                <c:pt idx="26">
                  <c:v>7.9676484000000005E-4</c:v>
                </c:pt>
                <c:pt idx="27">
                  <c:v>8.0740219999999999E-4</c:v>
                </c:pt>
                <c:pt idx="28">
                  <c:v>7.8197630000000008E-4</c:v>
                </c:pt>
                <c:pt idx="29">
                  <c:v>7.427996599999999E-4</c:v>
                </c:pt>
                <c:pt idx="30">
                  <c:v>7.1166589999999998E-4</c:v>
                </c:pt>
                <c:pt idx="31">
                  <c:v>7.0621748000000001E-4</c:v>
                </c:pt>
                <c:pt idx="32">
                  <c:v>7.370918E-4</c:v>
                </c:pt>
                <c:pt idx="33">
                  <c:v>7.928731200000001E-4</c:v>
                </c:pt>
                <c:pt idx="34">
                  <c:v>8.5306506000000005E-4</c:v>
                </c:pt>
                <c:pt idx="35">
                  <c:v>9.1066249999999997E-4</c:v>
                </c:pt>
                <c:pt idx="36">
                  <c:v>9.5476861999999984E-4</c:v>
                </c:pt>
                <c:pt idx="37">
                  <c:v>9.731894199999999E-4</c:v>
                </c:pt>
                <c:pt idx="38">
                  <c:v>9.7344885999999984E-4</c:v>
                </c:pt>
                <c:pt idx="39">
                  <c:v>9.6670320000000003E-4</c:v>
                </c:pt>
                <c:pt idx="40">
                  <c:v>9.6410873999999995E-4</c:v>
                </c:pt>
                <c:pt idx="41">
                  <c:v>9.8175134000000005E-4</c:v>
                </c:pt>
                <c:pt idx="42">
                  <c:v>1.0326030800000001E-3</c:v>
                </c:pt>
                <c:pt idx="43">
                  <c:v>1.10343236E-3</c:v>
                </c:pt>
                <c:pt idx="44">
                  <c:v>1.1672565400000002E-3</c:v>
                </c:pt>
                <c:pt idx="45">
                  <c:v>1.199947E-3</c:v>
                </c:pt>
                <c:pt idx="46">
                  <c:v>1.1830828000000001E-3</c:v>
                </c:pt>
                <c:pt idx="47">
                  <c:v>1.1179614200000001E-3</c:v>
                </c:pt>
                <c:pt idx="48">
                  <c:v>1.0326030600000002E-3</c:v>
                </c:pt>
                <c:pt idx="49">
                  <c:v>9.6644386000000002E-4</c:v>
                </c:pt>
                <c:pt idx="50">
                  <c:v>9.3479118000000007E-4</c:v>
                </c:pt>
                <c:pt idx="51">
                  <c:v>9.2726718E-4</c:v>
                </c:pt>
                <c:pt idx="52">
                  <c:v>9.0599244000000008E-4</c:v>
                </c:pt>
                <c:pt idx="53">
                  <c:v>8.3646038000000002E-4</c:v>
                </c:pt>
                <c:pt idx="54">
                  <c:v>7.1088754000000001E-4</c:v>
                </c:pt>
                <c:pt idx="55">
                  <c:v>5.4328413999999998E-4</c:v>
                </c:pt>
                <c:pt idx="56">
                  <c:v>3.7386457999999997E-4</c:v>
                </c:pt>
                <c:pt idx="57">
                  <c:v>2.5322126000000003E-4</c:v>
                </c:pt>
                <c:pt idx="58">
                  <c:v>2.0081276E-4</c:v>
                </c:pt>
                <c:pt idx="59">
                  <c:v>2.0029386000000002E-4</c:v>
                </c:pt>
                <c:pt idx="60">
                  <c:v>2.4284331999999999E-4</c:v>
                </c:pt>
                <c:pt idx="61">
                  <c:v>3.0355416000000005E-4</c:v>
                </c:pt>
                <c:pt idx="62">
                  <c:v>3.4714142000000003E-4</c:v>
                </c:pt>
                <c:pt idx="63">
                  <c:v>3.6841614000000003E-4</c:v>
                </c:pt>
                <c:pt idx="64">
                  <c:v>3.7568067999999997E-4</c:v>
                </c:pt>
                <c:pt idx="65">
                  <c:v>3.7464289999999999E-4</c:v>
                </c:pt>
                <c:pt idx="66">
                  <c:v>3.8502081999999995E-4</c:v>
                </c:pt>
                <c:pt idx="67">
                  <c:v>4.3120258000000001E-4</c:v>
                </c:pt>
                <c:pt idx="68">
                  <c:v>5.0306967999999997E-4</c:v>
                </c:pt>
                <c:pt idx="69">
                  <c:v>5.6948837999999994E-4</c:v>
                </c:pt>
                <c:pt idx="70">
                  <c:v>5.9647095999999995E-4</c:v>
                </c:pt>
                <c:pt idx="71">
                  <c:v>5.7571511999999993E-4</c:v>
                </c:pt>
                <c:pt idx="72">
                  <c:v>5.2460386000000004E-4</c:v>
                </c:pt>
                <c:pt idx="73">
                  <c:v>4.7842212E-4</c:v>
                </c:pt>
                <c:pt idx="74">
                  <c:v>4.7894102000000001E-4</c:v>
                </c:pt>
                <c:pt idx="75">
                  <c:v>5.4120853999999996E-4</c:v>
                </c:pt>
                <c:pt idx="76">
                  <c:v>6.3902043999999999E-4</c:v>
                </c:pt>
                <c:pt idx="77">
                  <c:v>7.3086501999999995E-4</c:v>
                </c:pt>
                <c:pt idx="78">
                  <c:v>7.8405185999999983E-4</c:v>
                </c:pt>
                <c:pt idx="79">
                  <c:v>7.7704675999999999E-4</c:v>
                </c:pt>
                <c:pt idx="80">
                  <c:v>7.238599200000001E-4</c:v>
                </c:pt>
                <c:pt idx="81">
                  <c:v>6.6418687999999994E-4</c:v>
                </c:pt>
                <c:pt idx="82">
                  <c:v>6.2475079999999993E-4</c:v>
                </c:pt>
                <c:pt idx="83">
                  <c:v>6.0684889999999998E-4</c:v>
                </c:pt>
                <c:pt idx="84">
                  <c:v>6.0762724000000003E-4</c:v>
                </c:pt>
                <c:pt idx="85">
                  <c:v>6.1411344000000009E-4</c:v>
                </c:pt>
                <c:pt idx="86">
                  <c:v>6.0944337999999999E-4</c:v>
                </c:pt>
                <c:pt idx="87">
                  <c:v>6.0503276000000003E-4</c:v>
                </c:pt>
                <c:pt idx="88">
                  <c:v>6.2034017999999997E-4</c:v>
                </c:pt>
                <c:pt idx="89">
                  <c:v>6.5251174000000001E-4</c:v>
                </c:pt>
                <c:pt idx="90">
                  <c:v>6.937639799999999E-4</c:v>
                </c:pt>
                <c:pt idx="91">
                  <c:v>7.3579455999999994E-4</c:v>
                </c:pt>
                <c:pt idx="92">
                  <c:v>7.5732874000000001E-4</c:v>
                </c:pt>
                <c:pt idx="93">
                  <c:v>7.5680984000000011E-4</c:v>
                </c:pt>
                <c:pt idx="94">
                  <c:v>7.5110197999999999E-4</c:v>
                </c:pt>
                <c:pt idx="95">
                  <c:v>7.4565358000000005E-4</c:v>
                </c:pt>
                <c:pt idx="96">
                  <c:v>7.3683234000000003E-4</c:v>
                </c:pt>
                <c:pt idx="97">
                  <c:v>7.2645442000000002E-4</c:v>
                </c:pt>
                <c:pt idx="98">
                  <c:v>7.0492024000000006E-4</c:v>
                </c:pt>
                <c:pt idx="99">
                  <c:v>6.6314912000000009E-4</c:v>
                </c:pt>
                <c:pt idx="100">
                  <c:v>6.0970282000000003E-4</c:v>
                </c:pt>
                <c:pt idx="101">
                  <c:v>5.614455E-4</c:v>
                </c:pt>
                <c:pt idx="102">
                  <c:v>5.2149049999999995E-4</c:v>
                </c:pt>
                <c:pt idx="103">
                  <c:v>5.0177246000000005E-4</c:v>
                </c:pt>
                <c:pt idx="104">
                  <c:v>5.1967436E-4</c:v>
                </c:pt>
                <c:pt idx="105">
                  <c:v>5.7597458E-4</c:v>
                </c:pt>
                <c:pt idx="106">
                  <c:v>6.6444634000000001E-4</c:v>
                </c:pt>
                <c:pt idx="107">
                  <c:v>7.7419288E-4</c:v>
                </c:pt>
                <c:pt idx="108">
                  <c:v>8.7356147999999995E-4</c:v>
                </c:pt>
                <c:pt idx="109">
                  <c:v>9.2986170000000006E-4</c:v>
                </c:pt>
                <c:pt idx="110">
                  <c:v>9.2986170000000006E-4</c:v>
                </c:pt>
                <c:pt idx="111">
                  <c:v>8.6292412E-4</c:v>
                </c:pt>
                <c:pt idx="112">
                  <c:v>7.4409690000000006E-4</c:v>
                </c:pt>
                <c:pt idx="113">
                  <c:v>6.1359454000000009E-4</c:v>
                </c:pt>
                <c:pt idx="114">
                  <c:v>5.1007477999999993E-4</c:v>
                </c:pt>
                <c:pt idx="115">
                  <c:v>4.6233633999999993E-4</c:v>
                </c:pt>
                <c:pt idx="116">
                  <c:v>4.8516776E-4</c:v>
                </c:pt>
                <c:pt idx="117">
                  <c:v>5.6326161999999992E-4</c:v>
                </c:pt>
                <c:pt idx="118">
                  <c:v>6.6963530000000002E-4</c:v>
                </c:pt>
                <c:pt idx="119">
                  <c:v>7.8223574000000002E-4</c:v>
                </c:pt>
                <c:pt idx="120">
                  <c:v>8.7563701999999999E-4</c:v>
                </c:pt>
                <c:pt idx="121">
                  <c:v>9.3349391999999998E-4</c:v>
                </c:pt>
                <c:pt idx="122">
                  <c:v>9.5217418000000001E-4</c:v>
                </c:pt>
                <c:pt idx="123">
                  <c:v>9.3245611999999997E-4</c:v>
                </c:pt>
                <c:pt idx="124">
                  <c:v>8.8367989999999993E-4</c:v>
                </c:pt>
                <c:pt idx="125">
                  <c:v>8.1959626000000006E-4</c:v>
                </c:pt>
                <c:pt idx="126">
                  <c:v>7.4357799999999995E-4</c:v>
                </c:pt>
                <c:pt idx="127">
                  <c:v>6.5847904000000007E-4</c:v>
                </c:pt>
                <c:pt idx="128">
                  <c:v>5.7649348E-4</c:v>
                </c:pt>
                <c:pt idx="129">
                  <c:v>5.1033424E-4</c:v>
                </c:pt>
                <c:pt idx="130">
                  <c:v>4.7790324000000003E-4</c:v>
                </c:pt>
                <c:pt idx="131">
                  <c:v>4.9035674000000003E-4</c:v>
                </c:pt>
                <c:pt idx="132">
                  <c:v>5.3887351999999992E-4</c:v>
                </c:pt>
                <c:pt idx="133">
                  <c:v>5.9621152000000001E-4</c:v>
                </c:pt>
                <c:pt idx="134">
                  <c:v>6.2008073999999993E-4</c:v>
                </c:pt>
                <c:pt idx="135">
                  <c:v>5.7805015999999999E-4</c:v>
                </c:pt>
                <c:pt idx="136">
                  <c:v>4.7582764E-4</c:v>
                </c:pt>
                <c:pt idx="137">
                  <c:v>3.5077369999999999E-4</c:v>
                </c:pt>
                <c:pt idx="138">
                  <c:v>2.5763187999999998E-4</c:v>
                </c:pt>
                <c:pt idx="139">
                  <c:v>2.3895162000000001E-4</c:v>
                </c:pt>
                <c:pt idx="140">
                  <c:v>2.9317624000000004E-4</c:v>
                </c:pt>
                <c:pt idx="141">
                  <c:v>3.9462041999999999E-4</c:v>
                </c:pt>
                <c:pt idx="142">
                  <c:v>5.0773976E-4</c:v>
                </c:pt>
                <c:pt idx="143">
                  <c:v>5.9206035999999991E-4</c:v>
                </c:pt>
                <c:pt idx="144">
                  <c:v>6.3486928E-4</c:v>
                </c:pt>
                <c:pt idx="145">
                  <c:v>6.5121451999999988E-4</c:v>
                </c:pt>
                <c:pt idx="146">
                  <c:v>6.5821962000000005E-4</c:v>
                </c:pt>
                <c:pt idx="147">
                  <c:v>6.7274869999999994E-4</c:v>
                </c:pt>
                <c:pt idx="148">
                  <c:v>6.9739625999999991E-4</c:v>
                </c:pt>
                <c:pt idx="149">
                  <c:v>7.3423788000000006E-4</c:v>
                </c:pt>
                <c:pt idx="150">
                  <c:v>7.9339202E-4</c:v>
                </c:pt>
                <c:pt idx="151">
                  <c:v>8.7408034E-4</c:v>
                </c:pt>
                <c:pt idx="152">
                  <c:v>9.7111394000000005E-4</c:v>
                </c:pt>
                <c:pt idx="153">
                  <c:v>1.0790443E-3</c:v>
                </c:pt>
                <c:pt idx="154">
                  <c:v>1.1729644399999998E-3</c:v>
                </c:pt>
                <c:pt idx="155">
                  <c:v>1.2360104E-3</c:v>
                </c:pt>
                <c:pt idx="156">
                  <c:v>1.2705170000000001E-3</c:v>
                </c:pt>
                <c:pt idx="157">
                  <c:v>1.2723330000000001E-3</c:v>
                </c:pt>
                <c:pt idx="158">
                  <c:v>1.2373076E-3</c:v>
                </c:pt>
                <c:pt idx="159">
                  <c:v>1.1698511400000001E-3</c:v>
                </c:pt>
                <c:pt idx="160">
                  <c:v>1.0754119600000001E-3</c:v>
                </c:pt>
                <c:pt idx="161">
                  <c:v>9.6670323999999987E-4</c:v>
                </c:pt>
                <c:pt idx="162">
                  <c:v>8.6370248000000008E-4</c:v>
                </c:pt>
                <c:pt idx="163">
                  <c:v>7.8768414000000007E-4</c:v>
                </c:pt>
                <c:pt idx="164">
                  <c:v>7.5551259999999984E-4</c:v>
                </c:pt>
                <c:pt idx="165">
                  <c:v>7.5992322000000001E-4</c:v>
                </c:pt>
                <c:pt idx="166">
                  <c:v>7.8275463999999992E-4</c:v>
                </c:pt>
                <c:pt idx="167">
                  <c:v>8.0195378000000002E-4</c:v>
                </c:pt>
                <c:pt idx="168">
                  <c:v>7.9468923999999992E-4</c:v>
                </c:pt>
                <c:pt idx="169">
                  <c:v>7.5447480000000004E-4</c:v>
                </c:pt>
                <c:pt idx="170">
                  <c:v>6.973962400000001E-4</c:v>
                </c:pt>
                <c:pt idx="171">
                  <c:v>6.3668540000000003E-4</c:v>
                </c:pt>
                <c:pt idx="172">
                  <c:v>5.8764973999999995E-4</c:v>
                </c:pt>
                <c:pt idx="173">
                  <c:v>5.6118604000000003E-4</c:v>
                </c:pt>
                <c:pt idx="174">
                  <c:v>5.4302468000000002E-4</c:v>
                </c:pt>
                <c:pt idx="175">
                  <c:v>5.2356608000000005E-4</c:v>
                </c:pt>
                <c:pt idx="176">
                  <c:v>5.1604210000000001E-4</c:v>
                </c:pt>
                <c:pt idx="177">
                  <c:v>5.3290621999999997E-4</c:v>
                </c:pt>
                <c:pt idx="178">
                  <c:v>5.8168244000000001E-4</c:v>
                </c:pt>
                <c:pt idx="179">
                  <c:v>6.4524720000000001E-4</c:v>
                </c:pt>
                <c:pt idx="180">
                  <c:v>6.6885698E-4</c:v>
                </c:pt>
                <c:pt idx="181">
                  <c:v>5.9595207999999997E-4</c:v>
                </c:pt>
                <c:pt idx="182">
                  <c:v>4.034416599999999E-4</c:v>
                </c:pt>
                <c:pt idx="183">
                  <c:v>1.1571382000000001E-4</c:v>
                </c:pt>
                <c:pt idx="184">
                  <c:v>-1.8342974000000001E-4</c:v>
                </c:pt>
                <c:pt idx="185">
                  <c:v>-3.9954994000000006E-4</c:v>
                </c:pt>
                <c:pt idx="186">
                  <c:v>-4.7868158000000002E-4</c:v>
                </c:pt>
                <c:pt idx="187">
                  <c:v>-4.1252234400000005E-4</c:v>
                </c:pt>
                <c:pt idx="188">
                  <c:v>-2.5036734400000002E-4</c:v>
                </c:pt>
                <c:pt idx="189">
                  <c:v>-6.2786423999999991E-5</c:v>
                </c:pt>
                <c:pt idx="190">
                  <c:v>1.1389767600000001E-4</c:v>
                </c:pt>
                <c:pt idx="191">
                  <c:v>2.64118076E-4</c:v>
                </c:pt>
                <c:pt idx="192">
                  <c:v>3.9072870000000004E-4</c:v>
                </c:pt>
                <c:pt idx="193">
                  <c:v>5.2149050000000006E-4</c:v>
                </c:pt>
                <c:pt idx="194">
                  <c:v>6.6211132000000008E-4</c:v>
                </c:pt>
                <c:pt idx="195">
                  <c:v>7.8249517999999984E-4</c:v>
                </c:pt>
                <c:pt idx="196">
                  <c:v>8.6474019999999987E-4</c:v>
                </c:pt>
                <c:pt idx="197">
                  <c:v>8.9509562000000006E-4</c:v>
                </c:pt>
                <c:pt idx="198">
                  <c:v>8.6525910000000009E-4</c:v>
                </c:pt>
                <c:pt idx="199">
                  <c:v>8.0143487999999991E-4</c:v>
                </c:pt>
                <c:pt idx="200">
                  <c:v>7.3683233999999992E-4</c:v>
                </c:pt>
                <c:pt idx="201">
                  <c:v>6.8598051999999997E-4</c:v>
                </c:pt>
                <c:pt idx="202">
                  <c:v>6.5744124000000005E-4</c:v>
                </c:pt>
                <c:pt idx="203">
                  <c:v>6.5432786000000004E-4</c:v>
                </c:pt>
                <c:pt idx="204">
                  <c:v>6.5510619999999999E-4</c:v>
                </c:pt>
                <c:pt idx="205">
                  <c:v>6.4057710000000006E-4</c:v>
                </c:pt>
                <c:pt idx="206">
                  <c:v>5.9724929999999999E-4</c:v>
                </c:pt>
                <c:pt idx="207">
                  <c:v>5.2278772000000009E-4</c:v>
                </c:pt>
                <c:pt idx="208">
                  <c:v>4.2834865999999996E-4</c:v>
                </c:pt>
                <c:pt idx="209">
                  <c:v>3.4013633999999999E-4</c:v>
                </c:pt>
                <c:pt idx="210">
                  <c:v>2.8591171999999996E-4</c:v>
                </c:pt>
                <c:pt idx="211">
                  <c:v>2.8487392000000006E-4</c:v>
                </c:pt>
                <c:pt idx="212">
                  <c:v>3.3001788E-4</c:v>
                </c:pt>
                <c:pt idx="213">
                  <c:v>4.0344166000000001E-4</c:v>
                </c:pt>
                <c:pt idx="214">
                  <c:v>4.9398901999999994E-4</c:v>
                </c:pt>
                <c:pt idx="215">
                  <c:v>5.8609305999999996E-4</c:v>
                </c:pt>
                <c:pt idx="216">
                  <c:v>6.792349E-4</c:v>
                </c:pt>
                <c:pt idx="217">
                  <c:v>7.7964130000000007E-4</c:v>
                </c:pt>
                <c:pt idx="218">
                  <c:v>8.7096707999999995E-4</c:v>
                </c:pt>
                <c:pt idx="219">
                  <c:v>9.2986178000000006E-4</c:v>
                </c:pt>
                <c:pt idx="220">
                  <c:v>9.5269319999999997E-4</c:v>
                </c:pt>
                <c:pt idx="221">
                  <c:v>9.3556961999999994E-4</c:v>
                </c:pt>
                <c:pt idx="222">
                  <c:v>8.7926938000000012E-4</c:v>
                </c:pt>
                <c:pt idx="223">
                  <c:v>8.0506716000000003E-4</c:v>
                </c:pt>
                <c:pt idx="224">
                  <c:v>7.2385994000000002E-4</c:v>
                </c:pt>
                <c:pt idx="225">
                  <c:v>6.3824210000000005E-4</c:v>
                </c:pt>
                <c:pt idx="226">
                  <c:v>5.5885101999999999E-4</c:v>
                </c:pt>
                <c:pt idx="227">
                  <c:v>5.0773976E-4</c:v>
                </c:pt>
                <c:pt idx="228">
                  <c:v>4.9658350000000005E-4</c:v>
                </c:pt>
                <c:pt idx="229">
                  <c:v>5.3186841999999996E-4</c:v>
                </c:pt>
                <c:pt idx="230">
                  <c:v>6.0165993999999998E-4</c:v>
                </c:pt>
                <c:pt idx="231">
                  <c:v>6.6911642000000004E-4</c:v>
                </c:pt>
                <c:pt idx="232">
                  <c:v>7.0128797999999997E-4</c:v>
                </c:pt>
                <c:pt idx="233">
                  <c:v>6.9480178000000002E-4</c:v>
                </c:pt>
                <c:pt idx="234">
                  <c:v>6.5977629999999993E-4</c:v>
                </c:pt>
                <c:pt idx="235">
                  <c:v>6.1878349999999998E-4</c:v>
                </c:pt>
                <c:pt idx="236">
                  <c:v>6.0503276000000003E-4</c:v>
                </c:pt>
                <c:pt idx="237">
                  <c:v>6.2812361999999998E-4</c:v>
                </c:pt>
                <c:pt idx="238">
                  <c:v>6.7067309999999992E-4</c:v>
                </c:pt>
                <c:pt idx="239">
                  <c:v>7.1581705999999997E-4</c:v>
                </c:pt>
                <c:pt idx="240">
                  <c:v>7.4798862000000001E-4</c:v>
                </c:pt>
                <c:pt idx="241">
                  <c:v>7.5732874000000001E-4</c:v>
                </c:pt>
                <c:pt idx="242">
                  <c:v>7.526586799999999E-4</c:v>
                </c:pt>
                <c:pt idx="243">
                  <c:v>7.5213978E-4</c:v>
                </c:pt>
                <c:pt idx="244">
                  <c:v>7.6744719999999995E-4</c:v>
                </c:pt>
                <c:pt idx="245">
                  <c:v>8.0662384000000002E-4</c:v>
                </c:pt>
                <c:pt idx="246">
                  <c:v>8.7485866000000002E-4</c:v>
                </c:pt>
                <c:pt idx="247">
                  <c:v>9.6592499999999997E-4</c:v>
                </c:pt>
                <c:pt idx="248">
                  <c:v>1.0806011000000001E-3</c:v>
                </c:pt>
                <c:pt idx="249">
                  <c:v>1.2321187E-3</c:v>
                </c:pt>
                <c:pt idx="250">
                  <c:v>1.4337097999999999E-3</c:v>
                </c:pt>
                <c:pt idx="251">
                  <c:v>1.6936768000000001E-3</c:v>
                </c:pt>
                <c:pt idx="252">
                  <c:v>2.0213596000000001E-3</c:v>
                </c:pt>
                <c:pt idx="253">
                  <c:v>2.4094937999999998E-3</c:v>
                </c:pt>
                <c:pt idx="254">
                  <c:v>2.8544471999999996E-3</c:v>
                </c:pt>
                <c:pt idx="255">
                  <c:v>3.3546629999999999E-3</c:v>
                </c:pt>
                <c:pt idx="256">
                  <c:v>3.9223352E-3</c:v>
                </c:pt>
                <c:pt idx="257">
                  <c:v>4.5948244000000001E-3</c:v>
                </c:pt>
                <c:pt idx="258">
                  <c:v>5.3959997999999997E-3</c:v>
                </c:pt>
                <c:pt idx="259">
                  <c:v>6.3053650000000003E-3</c:v>
                </c:pt>
                <c:pt idx="260">
                  <c:v>7.2938617999999998E-3</c:v>
                </c:pt>
                <c:pt idx="261">
                  <c:v>8.3103800000000009E-3</c:v>
                </c:pt>
                <c:pt idx="262">
                  <c:v>9.3012113999999986E-3</c:v>
                </c:pt>
                <c:pt idx="263">
                  <c:v>1.0266618E-2</c:v>
                </c:pt>
                <c:pt idx="264">
                  <c:v>1.12442186E-2</c:v>
                </c:pt>
                <c:pt idx="265">
                  <c:v>1.2284605999999998E-2</c:v>
                </c:pt>
                <c:pt idx="266">
                  <c:v>1.3436293999999998E-2</c:v>
                </c:pt>
                <c:pt idx="267">
                  <c:v>1.4706812E-2</c:v>
                </c:pt>
                <c:pt idx="268">
                  <c:v>1.6067616E-2</c:v>
                </c:pt>
                <c:pt idx="269">
                  <c:v>1.7452807999999997E-2</c:v>
                </c:pt>
                <c:pt idx="270">
                  <c:v>1.8794412E-2</c:v>
                </c:pt>
                <c:pt idx="271">
                  <c:v>2.0060778000000001E-2</c:v>
                </c:pt>
                <c:pt idx="272">
                  <c:v>2.1235297999999996E-2</c:v>
                </c:pt>
                <c:pt idx="273">
                  <c:v>2.2312525999999999E-2</c:v>
                </c:pt>
                <c:pt idx="274">
                  <c:v>2.3326708000000002E-2</c:v>
                </c:pt>
                <c:pt idx="275">
                  <c:v>2.4294710000000001E-2</c:v>
                </c:pt>
                <c:pt idx="276">
                  <c:v>2.5215749999999999E-2</c:v>
                </c:pt>
                <c:pt idx="277">
                  <c:v>2.6105138E-2</c:v>
                </c:pt>
                <c:pt idx="278">
                  <c:v>2.6943413999999999E-2</c:v>
                </c:pt>
                <c:pt idx="279">
                  <c:v>2.7697111999999996E-2</c:v>
                </c:pt>
                <c:pt idx="280">
                  <c:v>2.8350142000000002E-2</c:v>
                </c:pt>
                <c:pt idx="281">
                  <c:v>2.8872671999999999E-2</c:v>
                </c:pt>
                <c:pt idx="282">
                  <c:v>2.9229413999999999E-2</c:v>
                </c:pt>
                <c:pt idx="283">
                  <c:v>2.9427113999999997E-2</c:v>
                </c:pt>
                <c:pt idx="284">
                  <c:v>2.9483154000000001E-2</c:v>
                </c:pt>
                <c:pt idx="285">
                  <c:v>2.9417253999999997E-2</c:v>
                </c:pt>
                <c:pt idx="286">
                  <c:v>2.9254579999999995E-2</c:v>
                </c:pt>
                <c:pt idx="287">
                  <c:v>2.9006287999999998E-2</c:v>
                </c:pt>
                <c:pt idx="288">
                  <c:v>2.8657071999999999E-2</c:v>
                </c:pt>
                <c:pt idx="289">
                  <c:v>2.8179688000000001E-2</c:v>
                </c:pt>
                <c:pt idx="290">
                  <c:v>2.7557012000000002E-2</c:v>
                </c:pt>
                <c:pt idx="291">
                  <c:v>2.6794753999999997E-2</c:v>
                </c:pt>
                <c:pt idx="292">
                  <c:v>2.5920154000000001E-2</c:v>
                </c:pt>
                <c:pt idx="293">
                  <c:v>2.4967980000000004E-2</c:v>
                </c:pt>
                <c:pt idx="294">
                  <c:v>2.3979482000000003E-2</c:v>
                </c:pt>
                <c:pt idx="295">
                  <c:v>2.2979052E-2</c:v>
                </c:pt>
                <c:pt idx="296">
                  <c:v>2.1977842000000001E-2</c:v>
                </c:pt>
                <c:pt idx="297">
                  <c:v>2.0974297999999999E-2</c:v>
                </c:pt>
                <c:pt idx="298">
                  <c:v>1.9966860000000003E-2</c:v>
                </c:pt>
                <c:pt idx="299">
                  <c:v>1.8945674000000003E-2</c:v>
                </c:pt>
                <c:pt idx="300">
                  <c:v>1.790866E-2</c:v>
                </c:pt>
                <c:pt idx="301">
                  <c:v>1.6871126E-2</c:v>
                </c:pt>
                <c:pt idx="302">
                  <c:v>1.5853309999999999E-2</c:v>
                </c:pt>
                <c:pt idx="303">
                  <c:v>1.4878824000000002E-2</c:v>
                </c:pt>
                <c:pt idx="304">
                  <c:v>1.3965048000000002E-2</c:v>
                </c:pt>
                <c:pt idx="305">
                  <c:v>1.3108089999999999E-2</c:v>
                </c:pt>
                <c:pt idx="306">
                  <c:v>1.2288754000000002E-2</c:v>
                </c:pt>
                <c:pt idx="307">
                  <c:v>1.15026274E-2</c:v>
                </c:pt>
                <c:pt idx="308">
                  <c:v>1.0750227800000001E-2</c:v>
                </c:pt>
                <c:pt idx="309">
                  <c:v>1.00515338E-2</c:v>
                </c:pt>
                <c:pt idx="310">
                  <c:v>9.4267840000000006E-3</c:v>
                </c:pt>
                <c:pt idx="311">
                  <c:v>8.8733811999999988E-3</c:v>
                </c:pt>
                <c:pt idx="312">
                  <c:v>8.3879539999999995E-3</c:v>
                </c:pt>
                <c:pt idx="313">
                  <c:v>7.9730967999999992E-3</c:v>
                </c:pt>
                <c:pt idx="314">
                  <c:v>7.6241392000000003E-3</c:v>
                </c:pt>
                <c:pt idx="315">
                  <c:v>7.3421192000000012E-3</c:v>
                </c:pt>
                <c:pt idx="316">
                  <c:v>7.130409600000001E-3</c:v>
                </c:pt>
                <c:pt idx="317">
                  <c:v>6.9599521999999994E-3</c:v>
                </c:pt>
                <c:pt idx="318">
                  <c:v>6.8029859999999996E-3</c:v>
                </c:pt>
                <c:pt idx="319">
                  <c:v>6.639274399999999E-3</c:v>
                </c:pt>
                <c:pt idx="320">
                  <c:v>6.4535095999999998E-3</c:v>
                </c:pt>
                <c:pt idx="321">
                  <c:v>6.2485456000000005E-3</c:v>
                </c:pt>
                <c:pt idx="322">
                  <c:v>6.0487707999999996E-3</c:v>
                </c:pt>
                <c:pt idx="323">
                  <c:v>5.8549631999999996E-3</c:v>
                </c:pt>
                <c:pt idx="324">
                  <c:v>5.6502585999999994E-3</c:v>
                </c:pt>
                <c:pt idx="325">
                  <c:v>5.4216849999999999E-3</c:v>
                </c:pt>
                <c:pt idx="326">
                  <c:v>5.1518591999999992E-3</c:v>
                </c:pt>
                <c:pt idx="327">
                  <c:v>4.8400025999999997E-3</c:v>
                </c:pt>
                <c:pt idx="328">
                  <c:v>4.5118008000000001E-3</c:v>
                </c:pt>
                <c:pt idx="329">
                  <c:v>4.1931986000000006E-3</c:v>
                </c:pt>
                <c:pt idx="330">
                  <c:v>3.8878281999999999E-3</c:v>
                </c:pt>
                <c:pt idx="331">
                  <c:v>3.6013976000000003E-3</c:v>
                </c:pt>
                <c:pt idx="332">
                  <c:v>3.3302744000000004E-3</c:v>
                </c:pt>
                <c:pt idx="333">
                  <c:v>3.0539624E-3</c:v>
                </c:pt>
                <c:pt idx="334">
                  <c:v>2.7742776000000001E-3</c:v>
                </c:pt>
                <c:pt idx="335">
                  <c:v>2.5065271999999998E-3</c:v>
                </c:pt>
                <c:pt idx="336">
                  <c:v>2.2533059999999996E-3</c:v>
                </c:pt>
                <c:pt idx="337">
                  <c:v>2.0195433999999996E-3</c:v>
                </c:pt>
                <c:pt idx="338">
                  <c:v>1.8135416000000001E-3</c:v>
                </c:pt>
                <c:pt idx="339">
                  <c:v>1.6241444E-3</c:v>
                </c:pt>
                <c:pt idx="340">
                  <c:v>1.4490169999999999E-3</c:v>
                </c:pt>
                <c:pt idx="341">
                  <c:v>1.2998344000000003E-3</c:v>
                </c:pt>
                <c:pt idx="342">
                  <c:v>1.1680348199999998E-3</c:v>
                </c:pt>
                <c:pt idx="343">
                  <c:v>1.04687264E-3</c:v>
                </c:pt>
                <c:pt idx="344">
                  <c:v>9.3453174000000003E-4</c:v>
                </c:pt>
                <c:pt idx="345">
                  <c:v>8.237475399999999E-4</c:v>
                </c:pt>
                <c:pt idx="346">
                  <c:v>6.9506123999999998E-4</c:v>
                </c:pt>
                <c:pt idx="347">
                  <c:v>5.3835463999999994E-4</c:v>
                </c:pt>
                <c:pt idx="348">
                  <c:v>3.5440600399999997E-4</c:v>
                </c:pt>
                <c:pt idx="349">
                  <c:v>1.5177710400000004E-4</c:v>
                </c:pt>
                <c:pt idx="350">
                  <c:v>-3.8657735999999999E-5</c:v>
                </c:pt>
                <c:pt idx="351">
                  <c:v>-1.63971136E-4</c:v>
                </c:pt>
                <c:pt idx="352">
                  <c:v>-1.9614269199999998E-4</c:v>
                </c:pt>
                <c:pt idx="353">
                  <c:v>-1.3309683599999997E-4</c:v>
                </c:pt>
                <c:pt idx="354">
                  <c:v>1.4010184000000023E-5</c:v>
                </c:pt>
                <c:pt idx="355">
                  <c:v>1.9017538400000001E-4</c:v>
                </c:pt>
                <c:pt idx="356">
                  <c:v>3.3650406399999996E-4</c:v>
                </c:pt>
                <c:pt idx="357">
                  <c:v>4.3768877999999996E-4</c:v>
                </c:pt>
                <c:pt idx="358">
                  <c:v>4.8361108000000006E-4</c:v>
                </c:pt>
                <c:pt idx="359">
                  <c:v>4.8257328000000005E-4</c:v>
                </c:pt>
                <c:pt idx="360">
                  <c:v>4.7530873999999999E-4</c:v>
                </c:pt>
                <c:pt idx="361">
                  <c:v>4.7089812000000004E-4</c:v>
                </c:pt>
                <c:pt idx="362">
                  <c:v>4.5792572000000008E-4</c:v>
                </c:pt>
                <c:pt idx="363">
                  <c:v>4.3768877999999996E-4</c:v>
                </c:pt>
                <c:pt idx="364">
                  <c:v>4.0292276E-4</c:v>
                </c:pt>
                <c:pt idx="365">
                  <c:v>3.4195246000000003E-4</c:v>
                </c:pt>
                <c:pt idx="366">
                  <c:v>2.5944799600000003E-4</c:v>
                </c:pt>
                <c:pt idx="367">
                  <c:v>1.5540935200000002E-4</c:v>
                </c:pt>
                <c:pt idx="368">
                  <c:v>2.7760932000000008E-5</c:v>
                </c:pt>
                <c:pt idx="369">
                  <c:v>-1.2479450799999999E-4</c:v>
                </c:pt>
                <c:pt idx="370">
                  <c:v>-2.8669004800000001E-4</c:v>
                </c:pt>
                <c:pt idx="371">
                  <c:v>-4.2705142400000006E-4</c:v>
                </c:pt>
                <c:pt idx="372">
                  <c:v>-5.3083061999999995E-4</c:v>
                </c:pt>
                <c:pt idx="373">
                  <c:v>-6.0010323999999996E-4</c:v>
                </c:pt>
                <c:pt idx="374">
                  <c:v>-6.4965779999999994E-4</c:v>
                </c:pt>
                <c:pt idx="375">
                  <c:v>-7.2152489999999995E-4</c:v>
                </c:pt>
                <c:pt idx="376">
                  <c:v>-8.4683821999999992E-4</c:v>
                </c:pt>
                <c:pt idx="377">
                  <c:v>-1.0061393600000002E-3</c:v>
                </c:pt>
                <c:pt idx="378">
                  <c:v>-1.1498735200000001E-3</c:v>
                </c:pt>
                <c:pt idx="379">
                  <c:v>-1.23237792E-3</c:v>
                </c:pt>
                <c:pt idx="380">
                  <c:v>-1.2173299400000002E-3</c:v>
                </c:pt>
                <c:pt idx="381">
                  <c:v>-1.1003189600000002E-3</c:v>
                </c:pt>
                <c:pt idx="382">
                  <c:v>-9.3297493999999997E-4</c:v>
                </c:pt>
                <c:pt idx="383">
                  <c:v>-7.8041953999999998E-4</c:v>
                </c:pt>
                <c:pt idx="384">
                  <c:v>-6.7819709999999999E-4</c:v>
                </c:pt>
                <c:pt idx="385">
                  <c:v>-6.4965782000000008E-4</c:v>
                </c:pt>
                <c:pt idx="386">
                  <c:v>-6.9116950000000011E-4</c:v>
                </c:pt>
                <c:pt idx="387">
                  <c:v>-7.495453E-4</c:v>
                </c:pt>
                <c:pt idx="388">
                  <c:v>-7.830141000000001E-4</c:v>
                </c:pt>
                <c:pt idx="389">
                  <c:v>-7.7497120000000002E-4</c:v>
                </c:pt>
                <c:pt idx="390">
                  <c:v>-7.1192534000000002E-4</c:v>
                </c:pt>
                <c:pt idx="391">
                  <c:v>-6.2708584E-4</c:v>
                </c:pt>
                <c:pt idx="392">
                  <c:v>-5.7701238000000001E-4</c:v>
                </c:pt>
                <c:pt idx="393">
                  <c:v>-5.7545567999999999E-4</c:v>
                </c:pt>
                <c:pt idx="394">
                  <c:v>-6.1644847999999994E-4</c:v>
                </c:pt>
                <c:pt idx="395">
                  <c:v>-6.7819709999999999E-4</c:v>
                </c:pt>
                <c:pt idx="396">
                  <c:v>-7.0440134000000006E-4</c:v>
                </c:pt>
                <c:pt idx="397">
                  <c:v>-6.6470580000000008E-4</c:v>
                </c:pt>
                <c:pt idx="398">
                  <c:v>-5.8453638000000008E-4</c:v>
                </c:pt>
                <c:pt idx="399">
                  <c:v>-5.0021576000000003E-4</c:v>
                </c:pt>
                <c:pt idx="400">
                  <c:v>-4.4780725999999998E-4</c:v>
                </c:pt>
                <c:pt idx="401">
                  <c:v>-4.5325568000000006E-4</c:v>
                </c:pt>
                <c:pt idx="402">
                  <c:v>-4.9113508000000008E-4</c:v>
                </c:pt>
                <c:pt idx="403">
                  <c:v>-5.2149050000000006E-4</c:v>
                </c:pt>
                <c:pt idx="404">
                  <c:v>-5.3057120000000004E-4</c:v>
                </c:pt>
                <c:pt idx="405">
                  <c:v>-5.1759880000000003E-4</c:v>
                </c:pt>
                <c:pt idx="406">
                  <c:v>-4.8983786000000005E-4</c:v>
                </c:pt>
                <c:pt idx="407">
                  <c:v>-4.7375207999999998E-4</c:v>
                </c:pt>
                <c:pt idx="408">
                  <c:v>-4.7997882000000002E-4</c:v>
                </c:pt>
                <c:pt idx="409">
                  <c:v>-4.9165397999999998E-4</c:v>
                </c:pt>
                <c:pt idx="410">
                  <c:v>-5.0592362000000004E-4</c:v>
                </c:pt>
                <c:pt idx="411">
                  <c:v>-5.2356608000000005E-4</c:v>
                </c:pt>
                <c:pt idx="412">
                  <c:v>-5.3342509999999995E-4</c:v>
                </c:pt>
                <c:pt idx="413">
                  <c:v>-5.3368456000000013E-4</c:v>
                </c:pt>
                <c:pt idx="414">
                  <c:v>-5.3887352000000003E-4</c:v>
                </c:pt>
                <c:pt idx="415">
                  <c:v>-5.510675800000001E-4</c:v>
                </c:pt>
                <c:pt idx="416">
                  <c:v>-5.7441790000000001E-4</c:v>
                </c:pt>
                <c:pt idx="417">
                  <c:v>-6.0451387999999994E-4</c:v>
                </c:pt>
                <c:pt idx="418">
                  <c:v>-6.1333510000000004E-4</c:v>
                </c:pt>
                <c:pt idx="419">
                  <c:v>-5.7519624000000006E-4</c:v>
                </c:pt>
                <c:pt idx="420">
                  <c:v>-4.8387054000000008E-4</c:v>
                </c:pt>
                <c:pt idx="421">
                  <c:v>-3.4973592000000001E-4</c:v>
                </c:pt>
                <c:pt idx="422">
                  <c:v>-2.1222847199999997E-4</c:v>
                </c:pt>
                <c:pt idx="423">
                  <c:v>-1.1000596000000003E-4</c:v>
                </c:pt>
                <c:pt idx="424">
                  <c:v>-4.3587264000000003E-5</c:v>
                </c:pt>
                <c:pt idx="425">
                  <c:v>5.188956000000002E-6</c:v>
                </c:pt>
                <c:pt idx="426">
                  <c:v>6.3045855999999999E-5</c:v>
                </c:pt>
                <c:pt idx="427">
                  <c:v>1.5670658799999998E-4</c:v>
                </c:pt>
                <c:pt idx="428">
                  <c:v>2.7397709600000006E-4</c:v>
                </c:pt>
                <c:pt idx="429">
                  <c:v>3.7619962000000004E-4</c:v>
                </c:pt>
                <c:pt idx="430">
                  <c:v>4.4028327999999999E-4</c:v>
                </c:pt>
                <c:pt idx="431">
                  <c:v>4.5247734000000001E-4</c:v>
                </c:pt>
                <c:pt idx="432">
                  <c:v>4.0681448000000006E-4</c:v>
                </c:pt>
                <c:pt idx="433">
                  <c:v>3.3416901999999997E-4</c:v>
                </c:pt>
                <c:pt idx="434">
                  <c:v>2.7709044E-4</c:v>
                </c:pt>
                <c:pt idx="435">
                  <c:v>2.6100465999999998E-4</c:v>
                </c:pt>
                <c:pt idx="436">
                  <c:v>3.0744585999999997E-4</c:v>
                </c:pt>
                <c:pt idx="437">
                  <c:v>4.0863060000000004E-4</c:v>
                </c:pt>
                <c:pt idx="438">
                  <c:v>5.1578264000000005E-4</c:v>
                </c:pt>
                <c:pt idx="439">
                  <c:v>5.8272024000000002E-4</c:v>
                </c:pt>
                <c:pt idx="440">
                  <c:v>5.8816865999999999E-4</c:v>
                </c:pt>
                <c:pt idx="441">
                  <c:v>5.1785823999999996E-4</c:v>
                </c:pt>
                <c:pt idx="442">
                  <c:v>3.8917201999999999E-4</c:v>
                </c:pt>
                <c:pt idx="443">
                  <c:v>2.4076775599999998E-4</c:v>
                </c:pt>
                <c:pt idx="444">
                  <c:v>8.8731216000000019E-5</c:v>
                </c:pt>
                <c:pt idx="445">
                  <c:v>-6.9532083999999987E-5</c:v>
                </c:pt>
                <c:pt idx="446">
                  <c:v>-2.1949302400000003E-4</c:v>
                </c:pt>
                <c:pt idx="447">
                  <c:v>-3.4610364399999998E-4</c:v>
                </c:pt>
                <c:pt idx="448">
                  <c:v>-4.3976437999999999E-4</c:v>
                </c:pt>
                <c:pt idx="449">
                  <c:v>-4.7842212E-4</c:v>
                </c:pt>
                <c:pt idx="450">
                  <c:v>-4.5870406000000008E-4</c:v>
                </c:pt>
                <c:pt idx="451">
                  <c:v>-4.1148451999999997E-4</c:v>
                </c:pt>
                <c:pt idx="452">
                  <c:v>-3.6270829999999999E-4</c:v>
                </c:pt>
                <c:pt idx="453">
                  <c:v>-3.2197496E-4</c:v>
                </c:pt>
                <c:pt idx="454">
                  <c:v>-2.9836519999999999E-4</c:v>
                </c:pt>
                <c:pt idx="455">
                  <c:v>-2.8617114000000003E-4</c:v>
                </c:pt>
                <c:pt idx="456">
                  <c:v>-2.8357665999999998E-4</c:v>
                </c:pt>
                <c:pt idx="457">
                  <c:v>-3.0744588E-4</c:v>
                </c:pt>
                <c:pt idx="458">
                  <c:v>-3.6997284000000005E-4</c:v>
                </c:pt>
                <c:pt idx="459">
                  <c:v>-4.5403399999999997E-4</c:v>
                </c:pt>
                <c:pt idx="460">
                  <c:v>-5.3238729999999994E-4</c:v>
                </c:pt>
                <c:pt idx="461">
                  <c:v>-5.7234230000000009E-4</c:v>
                </c:pt>
                <c:pt idx="462">
                  <c:v>-5.5366203999999996E-4</c:v>
                </c:pt>
                <c:pt idx="463">
                  <c:v>-4.8153550000000001E-4</c:v>
                </c:pt>
                <c:pt idx="464">
                  <c:v>-3.7905353999999997E-4</c:v>
                </c:pt>
                <c:pt idx="465">
                  <c:v>-2.6619365999999998E-4</c:v>
                </c:pt>
                <c:pt idx="466">
                  <c:v>-1.5281487999999996E-4</c:v>
                </c:pt>
                <c:pt idx="467">
                  <c:v>-4.6960099999999998E-5</c:v>
                </c:pt>
                <c:pt idx="468">
                  <c:v>4.7219519999999999E-5</c:v>
                </c:pt>
                <c:pt idx="469">
                  <c:v>1.2687005999999999E-4</c:v>
                </c:pt>
                <c:pt idx="470">
                  <c:v>1.8706199999999999E-4</c:v>
                </c:pt>
                <c:pt idx="471">
                  <c:v>2.2520086E-4</c:v>
                </c:pt>
                <c:pt idx="472">
                  <c:v>2.5374014E-4</c:v>
                </c:pt>
                <c:pt idx="473">
                  <c:v>2.7242040000000003E-4</c:v>
                </c:pt>
                <c:pt idx="474">
                  <c:v>2.5866966000000002E-4</c:v>
                </c:pt>
                <c:pt idx="475">
                  <c:v>1.9328876000000001E-4</c:v>
                </c:pt>
                <c:pt idx="476">
                  <c:v>8.1985559999999994E-5</c:v>
                </c:pt>
                <c:pt idx="477">
                  <c:v>-4.6441199999999998E-5</c:v>
                </c:pt>
                <c:pt idx="478">
                  <c:v>-1.4606924000000002E-4</c:v>
                </c:pt>
                <c:pt idx="479">
                  <c:v>-1.8965650399999998E-4</c:v>
                </c:pt>
                <c:pt idx="480">
                  <c:v>-1.8602423199999999E-4</c:v>
                </c:pt>
                <c:pt idx="481">
                  <c:v>-1.7824079199999998E-4</c:v>
                </c:pt>
                <c:pt idx="482">
                  <c:v>-2.1248793200000002E-4</c:v>
                </c:pt>
                <c:pt idx="483">
                  <c:v>-3.01738032E-4</c:v>
                </c:pt>
                <c:pt idx="484">
                  <c:v>-4.2056522800000003E-4</c:v>
                </c:pt>
                <c:pt idx="485">
                  <c:v>-5.2719836000000007E-4</c:v>
                </c:pt>
                <c:pt idx="486">
                  <c:v>-5.9076311999999996E-4</c:v>
                </c:pt>
                <c:pt idx="487">
                  <c:v>-6.1048115999999997E-4</c:v>
                </c:pt>
                <c:pt idx="488">
                  <c:v>-6.1255675999999999E-4</c:v>
                </c:pt>
                <c:pt idx="489">
                  <c:v>-6.1177840000000002E-4</c:v>
                </c:pt>
                <c:pt idx="490">
                  <c:v>-6.081461199999999E-4</c:v>
                </c:pt>
                <c:pt idx="491">
                  <c:v>-5.9154143999999998E-4</c:v>
                </c:pt>
                <c:pt idx="492">
                  <c:v>-5.466569399999999E-4</c:v>
                </c:pt>
                <c:pt idx="493">
                  <c:v>-4.7037922000000003E-4</c:v>
                </c:pt>
                <c:pt idx="494">
                  <c:v>-3.7957242000000001E-4</c:v>
                </c:pt>
                <c:pt idx="495">
                  <c:v>-2.8824671999999997E-4</c:v>
                </c:pt>
                <c:pt idx="496">
                  <c:v>-2.0107219599999998E-4</c:v>
                </c:pt>
                <c:pt idx="497">
                  <c:v>-1.2583227200000001E-4</c:v>
                </c:pt>
                <c:pt idx="498">
                  <c:v>-6.6678123999999993E-5</c:v>
                </c:pt>
                <c:pt idx="499">
                  <c:v>-2.2571968000000006E-5</c:v>
                </c:pt>
                <c:pt idx="500">
                  <c:v>3.3728239999999995E-6</c:v>
                </c:pt>
                <c:pt idx="501">
                  <c:v>3.8917199999999992E-6</c:v>
                </c:pt>
                <c:pt idx="502">
                  <c:v>-1.94586E-5</c:v>
                </c:pt>
                <c:pt idx="503">
                  <c:v>-6.3045868000000005E-5</c:v>
                </c:pt>
                <c:pt idx="504">
                  <c:v>-1.3050234399999999E-4</c:v>
                </c:pt>
                <c:pt idx="505">
                  <c:v>-2.1560129600000001E-4</c:v>
                </c:pt>
                <c:pt idx="506">
                  <c:v>-3.0485141599999999E-4</c:v>
                </c:pt>
                <c:pt idx="507">
                  <c:v>-3.9254483999999999E-4</c:v>
                </c:pt>
                <c:pt idx="508">
                  <c:v>-4.7712488E-4</c:v>
                </c:pt>
                <c:pt idx="509">
                  <c:v>-5.5651598000000004E-4</c:v>
                </c:pt>
                <c:pt idx="510">
                  <c:v>-6.3746376E-4</c:v>
                </c:pt>
                <c:pt idx="511">
                  <c:v>-7.2282214000000001E-4</c:v>
                </c:pt>
                <c:pt idx="512">
                  <c:v>-8.0195378000000002E-4</c:v>
                </c:pt>
                <c:pt idx="513">
                  <c:v>-8.5799455999999998E-4</c:v>
                </c:pt>
                <c:pt idx="514">
                  <c:v>-8.823826600000001E-4</c:v>
                </c:pt>
                <c:pt idx="515">
                  <c:v>-8.8471767999999981E-4</c:v>
                </c:pt>
                <c:pt idx="516">
                  <c:v>-8.7200473999999998E-4</c:v>
                </c:pt>
                <c:pt idx="517">
                  <c:v>-8.6603744000000003E-4</c:v>
                </c:pt>
                <c:pt idx="518">
                  <c:v>-8.8990656000000003E-4</c:v>
                </c:pt>
                <c:pt idx="519">
                  <c:v>-9.3531006000000005E-4</c:v>
                </c:pt>
                <c:pt idx="520">
                  <c:v>-9.8019465999999995E-4</c:v>
                </c:pt>
                <c:pt idx="521">
                  <c:v>-1.0157390600000001E-3</c:v>
                </c:pt>
                <c:pt idx="522">
                  <c:v>-1.0162579599999999E-3</c:v>
                </c:pt>
                <c:pt idx="523">
                  <c:v>-9.6851961999999995E-4</c:v>
                </c:pt>
                <c:pt idx="524">
                  <c:v>-8.9898745999999997E-4</c:v>
                </c:pt>
                <c:pt idx="525">
                  <c:v>-8.2712028000000006E-4</c:v>
                </c:pt>
                <c:pt idx="526">
                  <c:v>-7.7471176000000008E-4</c:v>
                </c:pt>
                <c:pt idx="527">
                  <c:v>-7.5421536E-4</c:v>
                </c:pt>
                <c:pt idx="528">
                  <c:v>-7.4565357999999994E-4</c:v>
                </c:pt>
                <c:pt idx="529">
                  <c:v>-7.1789263999999997E-4</c:v>
                </c:pt>
                <c:pt idx="530">
                  <c:v>-6.5873848E-4</c:v>
                </c:pt>
                <c:pt idx="531">
                  <c:v>-5.6455884000000006E-4</c:v>
                </c:pt>
                <c:pt idx="532">
                  <c:v>-4.5247730000000001E-4</c:v>
                </c:pt>
                <c:pt idx="533">
                  <c:v>-3.4454692000000006E-4</c:v>
                </c:pt>
                <c:pt idx="534">
                  <c:v>-2.4336220399999998E-4</c:v>
                </c:pt>
                <c:pt idx="535">
                  <c:v>-1.3958300399999999E-4</c:v>
                </c:pt>
                <c:pt idx="536">
                  <c:v>-2.9058163999999987E-5</c:v>
                </c:pt>
                <c:pt idx="537">
                  <c:v>7.1867096000000004E-5</c:v>
                </c:pt>
                <c:pt idx="538">
                  <c:v>1.4036135599999999E-4</c:v>
                </c:pt>
                <c:pt idx="539">
                  <c:v>1.60857748E-4</c:v>
                </c:pt>
                <c:pt idx="540">
                  <c:v>1.2868619199999997E-4</c:v>
                </c:pt>
                <c:pt idx="541">
                  <c:v>7.8872176000000001E-5</c:v>
                </c:pt>
                <c:pt idx="542">
                  <c:v>6.8753715999999996E-5</c:v>
                </c:pt>
                <c:pt idx="543">
                  <c:v>1.1389767599999999E-4</c:v>
                </c:pt>
                <c:pt idx="544">
                  <c:v>2.0159110800000002E-4</c:v>
                </c:pt>
                <c:pt idx="545">
                  <c:v>3.14969884E-4</c:v>
                </c:pt>
                <c:pt idx="546">
                  <c:v>4.0110661999999999E-4</c:v>
                </c:pt>
                <c:pt idx="547">
                  <c:v>4.21603E-4</c:v>
                </c:pt>
                <c:pt idx="548">
                  <c:v>3.9773377999999997E-4</c:v>
                </c:pt>
                <c:pt idx="549">
                  <c:v>3.6037325999999998E-4</c:v>
                </c:pt>
                <c:pt idx="550">
                  <c:v>3.3728239999999997E-4</c:v>
                </c:pt>
                <c:pt idx="551">
                  <c:v>3.7827518000000001E-4</c:v>
                </c:pt>
                <c:pt idx="552">
                  <c:v>4.9969685999999992E-4</c:v>
                </c:pt>
                <c:pt idx="553">
                  <c:v>6.7222975999999999E-4</c:v>
                </c:pt>
                <c:pt idx="554">
                  <c:v>8.6707523999999983E-4</c:v>
                </c:pt>
                <c:pt idx="555">
                  <c:v>1.04557554E-3</c:v>
                </c:pt>
                <c:pt idx="556">
                  <c:v>1.1690728399999998E-3</c:v>
                </c:pt>
                <c:pt idx="557">
                  <c:v>1.2341941999999999E-3</c:v>
                </c:pt>
                <c:pt idx="558">
                  <c:v>1.257804E-3</c:v>
                </c:pt>
                <c:pt idx="559">
                  <c:v>1.260139E-3</c:v>
                </c:pt>
                <c:pt idx="560">
                  <c:v>1.2658468E-3</c:v>
                </c:pt>
                <c:pt idx="561">
                  <c:v>1.271814E-3</c:v>
                </c:pt>
                <c:pt idx="562">
                  <c:v>1.2531337999999999E-3</c:v>
                </c:pt>
                <c:pt idx="563">
                  <c:v>1.1890501400000002E-3</c:v>
                </c:pt>
                <c:pt idx="564">
                  <c:v>1.0673690400000001E-3</c:v>
                </c:pt>
                <c:pt idx="565">
                  <c:v>8.9379830000000022E-4</c:v>
                </c:pt>
                <c:pt idx="566">
                  <c:v>6.9661787999999991E-4</c:v>
                </c:pt>
                <c:pt idx="567">
                  <c:v>5.0488583999999995E-4</c:v>
                </c:pt>
                <c:pt idx="568">
                  <c:v>3.4843870000000004E-4</c:v>
                </c:pt>
                <c:pt idx="569">
                  <c:v>2.4907009999999998E-4</c:v>
                </c:pt>
                <c:pt idx="570">
                  <c:v>2.041856E-4</c:v>
                </c:pt>
                <c:pt idx="571">
                  <c:v>1.9718050000000001E-4</c:v>
                </c:pt>
                <c:pt idx="572">
                  <c:v>2.0781786000000001E-4</c:v>
                </c:pt>
                <c:pt idx="573">
                  <c:v>2.2338474E-4</c:v>
                </c:pt>
                <c:pt idx="574">
                  <c:v>2.4465948000000002E-4</c:v>
                </c:pt>
                <c:pt idx="575">
                  <c:v>2.809822E-4</c:v>
                </c:pt>
                <c:pt idx="576">
                  <c:v>3.3728242E-4</c:v>
                </c:pt>
                <c:pt idx="577">
                  <c:v>4.0318222000000002E-4</c:v>
                </c:pt>
                <c:pt idx="578">
                  <c:v>4.5195844E-4</c:v>
                </c:pt>
                <c:pt idx="579">
                  <c:v>4.6181745999999995E-4</c:v>
                </c:pt>
                <c:pt idx="580">
                  <c:v>4.3950491999999997E-4</c:v>
                </c:pt>
                <c:pt idx="581">
                  <c:v>4.0681446000000003E-4</c:v>
                </c:pt>
                <c:pt idx="582">
                  <c:v>3.876153E-4</c:v>
                </c:pt>
                <c:pt idx="583">
                  <c:v>3.8190744000000005E-4</c:v>
                </c:pt>
                <c:pt idx="584">
                  <c:v>3.7049174E-4</c:v>
                </c:pt>
                <c:pt idx="585">
                  <c:v>3.3520682000000003E-4</c:v>
                </c:pt>
                <c:pt idx="586">
                  <c:v>2.8669006000000001E-4</c:v>
                </c:pt>
                <c:pt idx="587">
                  <c:v>2.6385864E-4</c:v>
                </c:pt>
                <c:pt idx="588">
                  <c:v>3.0225694000000003E-4</c:v>
                </c:pt>
                <c:pt idx="589">
                  <c:v>4.0058771999999999E-4</c:v>
                </c:pt>
                <c:pt idx="590">
                  <c:v>5.2045270000000005E-4</c:v>
                </c:pt>
                <c:pt idx="591">
                  <c:v>6.0736777999999996E-4</c:v>
                </c:pt>
                <c:pt idx="592">
                  <c:v>6.2008074000000015E-4</c:v>
                </c:pt>
                <c:pt idx="593">
                  <c:v>5.7000728000000005E-4</c:v>
                </c:pt>
                <c:pt idx="594">
                  <c:v>4.9710240000000005E-4</c:v>
                </c:pt>
                <c:pt idx="595">
                  <c:v>4.3016479999999997E-4</c:v>
                </c:pt>
                <c:pt idx="596">
                  <c:v>3.7853464000000002E-4</c:v>
                </c:pt>
                <c:pt idx="597">
                  <c:v>3.3313122000000001E-4</c:v>
                </c:pt>
              </c:numCache>
            </c:numRef>
          </c:val>
          <c:smooth val="0"/>
        </c:ser>
        <c:ser>
          <c:idx val="56"/>
          <c:order val="55"/>
          <c:marker>
            <c:symbol val="none"/>
          </c:marker>
          <c:val>
            <c:numRef>
              <c:f>Sheet1!$FI$2:$FI$599</c:f>
              <c:numCache>
                <c:formatCode>0.00E+00</c:formatCode>
                <c:ptCount val="598"/>
                <c:pt idx="0">
                  <c:v>9.2233769999999998E-4</c:v>
                </c:pt>
                <c:pt idx="1">
                  <c:v>8.9639289999999996E-4</c:v>
                </c:pt>
                <c:pt idx="2">
                  <c:v>9.7370833999999994E-4</c:v>
                </c:pt>
                <c:pt idx="3">
                  <c:v>1.0318246E-3</c:v>
                </c:pt>
                <c:pt idx="4">
                  <c:v>1.1018756200000001E-3</c:v>
                </c:pt>
                <c:pt idx="5">
                  <c:v>1.1522086E-3</c:v>
                </c:pt>
                <c:pt idx="6">
                  <c:v>1.1555813999999998E-3</c:v>
                </c:pt>
                <c:pt idx="7">
                  <c:v>1.10758356E-3</c:v>
                </c:pt>
                <c:pt idx="8">
                  <c:v>1.0154796000000001E-3</c:v>
                </c:pt>
                <c:pt idx="9">
                  <c:v>9.0261965999999998E-4</c:v>
                </c:pt>
                <c:pt idx="10">
                  <c:v>7.9702425999999995E-4</c:v>
                </c:pt>
                <c:pt idx="11">
                  <c:v>7.1555760000000001E-4</c:v>
                </c:pt>
                <c:pt idx="12">
                  <c:v>6.582195800000001E-4</c:v>
                </c:pt>
                <c:pt idx="13">
                  <c:v>6.2085908000000009E-4</c:v>
                </c:pt>
                <c:pt idx="14">
                  <c:v>5.9854654000000005E-4</c:v>
                </c:pt>
                <c:pt idx="15">
                  <c:v>5.8972531999999995E-4</c:v>
                </c:pt>
                <c:pt idx="16">
                  <c:v>5.9724932000000002E-4</c:v>
                </c:pt>
                <c:pt idx="17">
                  <c:v>6.1618904000000001E-4</c:v>
                </c:pt>
                <c:pt idx="18">
                  <c:v>6.3902046000000013E-4</c:v>
                </c:pt>
                <c:pt idx="19">
                  <c:v>6.5873852000000006E-4</c:v>
                </c:pt>
                <c:pt idx="20">
                  <c:v>6.6937588E-4</c:v>
                </c:pt>
                <c:pt idx="21">
                  <c:v>6.6963532000000004E-4</c:v>
                </c:pt>
                <c:pt idx="22">
                  <c:v>6.6133297999999992E-4</c:v>
                </c:pt>
                <c:pt idx="23">
                  <c:v>6.3902043999999999E-4</c:v>
                </c:pt>
                <c:pt idx="24">
                  <c:v>5.8764971999999993E-4</c:v>
                </c:pt>
                <c:pt idx="25">
                  <c:v>5.0151297999999995E-4</c:v>
                </c:pt>
                <c:pt idx="26">
                  <c:v>3.7983187199999995E-4</c:v>
                </c:pt>
                <c:pt idx="27">
                  <c:v>2.4336221599999996E-4</c:v>
                </c:pt>
                <c:pt idx="28">
                  <c:v>1.3024289199999999E-4</c:v>
                </c:pt>
                <c:pt idx="29">
                  <c:v>7.8872192000000005E-5</c:v>
                </c:pt>
                <c:pt idx="30">
                  <c:v>1.04816992E-4</c:v>
                </c:pt>
                <c:pt idx="31">
                  <c:v>2.0444501999999999E-4</c:v>
                </c:pt>
                <c:pt idx="32">
                  <c:v>3.5388707600000002E-4</c:v>
                </c:pt>
                <c:pt idx="33">
                  <c:v>5.1344759999999998E-4</c:v>
                </c:pt>
                <c:pt idx="34">
                  <c:v>6.5354952E-4</c:v>
                </c:pt>
                <c:pt idx="35">
                  <c:v>7.5343700000000003E-4</c:v>
                </c:pt>
                <c:pt idx="36">
                  <c:v>8.0636439999999998E-4</c:v>
                </c:pt>
                <c:pt idx="37">
                  <c:v>8.2167182000000003E-4</c:v>
                </c:pt>
                <c:pt idx="38">
                  <c:v>8.1959623999999993E-4</c:v>
                </c:pt>
                <c:pt idx="39">
                  <c:v>8.1440728000000003E-4</c:v>
                </c:pt>
                <c:pt idx="40">
                  <c:v>8.0714273999999992E-4</c:v>
                </c:pt>
                <c:pt idx="41">
                  <c:v>7.7678731999999994E-4</c:v>
                </c:pt>
                <c:pt idx="42">
                  <c:v>7.0388243999999994E-4</c:v>
                </c:pt>
                <c:pt idx="43">
                  <c:v>5.9154143999999998E-4</c:v>
                </c:pt>
                <c:pt idx="44">
                  <c:v>4.6467136000000002E-4</c:v>
                </c:pt>
                <c:pt idx="45">
                  <c:v>3.7101061999999998E-4</c:v>
                </c:pt>
                <c:pt idx="46">
                  <c:v>3.6452441999999997E-4</c:v>
                </c:pt>
                <c:pt idx="47">
                  <c:v>4.5403397999999994E-4</c:v>
                </c:pt>
                <c:pt idx="48">
                  <c:v>6.0451384E-4</c:v>
                </c:pt>
                <c:pt idx="49">
                  <c:v>7.6225824000000005E-4</c:v>
                </c:pt>
                <c:pt idx="50">
                  <c:v>8.7122641999999996E-4</c:v>
                </c:pt>
                <c:pt idx="51">
                  <c:v>9.0858694E-4</c:v>
                </c:pt>
                <c:pt idx="52">
                  <c:v>8.9431730000000004E-4</c:v>
                </c:pt>
                <c:pt idx="53">
                  <c:v>8.7252366000000001E-4</c:v>
                </c:pt>
                <c:pt idx="54">
                  <c:v>8.7563701999999988E-4</c:v>
                </c:pt>
                <c:pt idx="55">
                  <c:v>9.1792703999999997E-4</c:v>
                </c:pt>
                <c:pt idx="56">
                  <c:v>9.8175124000000002E-4</c:v>
                </c:pt>
                <c:pt idx="57">
                  <c:v>1.0274140600000001E-3</c:v>
                </c:pt>
                <c:pt idx="58">
                  <c:v>1.0178144799999999E-3</c:v>
                </c:pt>
                <c:pt idx="59">
                  <c:v>9.5658476000000001E-4</c:v>
                </c:pt>
                <c:pt idx="60">
                  <c:v>8.7641531999999999E-4</c:v>
                </c:pt>
                <c:pt idx="61">
                  <c:v>8.1155332000000004E-4</c:v>
                </c:pt>
                <c:pt idx="62">
                  <c:v>7.9909984000000006E-4</c:v>
                </c:pt>
                <c:pt idx="63">
                  <c:v>8.4865435999999998E-4</c:v>
                </c:pt>
                <c:pt idx="64">
                  <c:v>9.363478800000002E-4</c:v>
                </c:pt>
                <c:pt idx="65">
                  <c:v>1.0341597199999999E-3</c:v>
                </c:pt>
                <c:pt idx="66">
                  <c:v>1.1285987199999999E-3</c:v>
                </c:pt>
                <c:pt idx="67">
                  <c:v>1.2051358E-3</c:v>
                </c:pt>
                <c:pt idx="68">
                  <c:v>1.2559875999999998E-3</c:v>
                </c:pt>
                <c:pt idx="69">
                  <c:v>1.2840078E-3</c:v>
                </c:pt>
                <c:pt idx="70">
                  <c:v>1.2904939999999999E-3</c:v>
                </c:pt>
                <c:pt idx="71">
                  <c:v>1.2764838E-3</c:v>
                </c:pt>
                <c:pt idx="72">
                  <c:v>1.2596197999999999E-3</c:v>
                </c:pt>
                <c:pt idx="73">
                  <c:v>1.2661060000000001E-3</c:v>
                </c:pt>
                <c:pt idx="74">
                  <c:v>1.3078771999999999E-3</c:v>
                </c:pt>
                <c:pt idx="75">
                  <c:v>1.3776688000000001E-3</c:v>
                </c:pt>
                <c:pt idx="76">
                  <c:v>1.4614705999999999E-3</c:v>
                </c:pt>
                <c:pt idx="77">
                  <c:v>1.5268514E-3</c:v>
                </c:pt>
                <c:pt idx="78">
                  <c:v>1.5330781999999999E-3</c:v>
                </c:pt>
                <c:pt idx="79">
                  <c:v>1.472108E-3</c:v>
                </c:pt>
                <c:pt idx="80">
                  <c:v>1.3672910000000001E-3</c:v>
                </c:pt>
                <c:pt idx="81">
                  <c:v>1.2458694000000001E-3</c:v>
                </c:pt>
                <c:pt idx="82">
                  <c:v>1.138458E-3</c:v>
                </c:pt>
                <c:pt idx="83">
                  <c:v>1.0704826E-3</c:v>
                </c:pt>
                <c:pt idx="84">
                  <c:v>1.0162579000000001E-3</c:v>
                </c:pt>
                <c:pt idx="85">
                  <c:v>9.306400400000001E-4</c:v>
                </c:pt>
                <c:pt idx="86">
                  <c:v>7.8768412000000015E-4</c:v>
                </c:pt>
                <c:pt idx="87">
                  <c:v>5.9180086400000009E-4</c:v>
                </c:pt>
                <c:pt idx="88">
                  <c:v>3.8476139200000002E-4</c:v>
                </c:pt>
                <c:pt idx="89">
                  <c:v>2.3220597199999997E-4</c:v>
                </c:pt>
                <c:pt idx="90">
                  <c:v>1.8317029199999999E-4</c:v>
                </c:pt>
                <c:pt idx="91">
                  <c:v>2.3843271199999998E-4</c:v>
                </c:pt>
                <c:pt idx="92">
                  <c:v>3.5544376800000001E-4</c:v>
                </c:pt>
                <c:pt idx="93">
                  <c:v>4.7738434000000002E-4</c:v>
                </c:pt>
                <c:pt idx="94">
                  <c:v>5.7078561999999999E-4</c:v>
                </c:pt>
                <c:pt idx="95">
                  <c:v>6.2059964000000004E-4</c:v>
                </c:pt>
                <c:pt idx="96">
                  <c:v>6.3616652000000006E-4</c:v>
                </c:pt>
                <c:pt idx="97">
                  <c:v>6.4836058000000002E-4</c:v>
                </c:pt>
                <c:pt idx="98">
                  <c:v>6.6755972000000002E-4</c:v>
                </c:pt>
                <c:pt idx="99">
                  <c:v>6.7715929999999998E-4</c:v>
                </c:pt>
                <c:pt idx="100">
                  <c:v>6.6937586000000008E-4</c:v>
                </c:pt>
                <c:pt idx="101">
                  <c:v>6.3590706000000009E-4</c:v>
                </c:pt>
                <c:pt idx="102">
                  <c:v>5.7415842000000002E-4</c:v>
                </c:pt>
                <c:pt idx="103">
                  <c:v>5.1215035999999992E-4</c:v>
                </c:pt>
                <c:pt idx="104">
                  <c:v>4.7478984000000004E-4</c:v>
                </c:pt>
                <c:pt idx="105">
                  <c:v>4.6311468000000003E-4</c:v>
                </c:pt>
                <c:pt idx="106">
                  <c:v>4.7712488E-4</c:v>
                </c:pt>
                <c:pt idx="107">
                  <c:v>4.9917796000000002E-4</c:v>
                </c:pt>
                <c:pt idx="108">
                  <c:v>4.9528622000000004E-4</c:v>
                </c:pt>
                <c:pt idx="109">
                  <c:v>4.6233632000000012E-4</c:v>
                </c:pt>
                <c:pt idx="110">
                  <c:v>4.1874906000000003E-4</c:v>
                </c:pt>
                <c:pt idx="111">
                  <c:v>3.8242634E-4</c:v>
                </c:pt>
                <c:pt idx="112">
                  <c:v>3.6763781999999995E-4</c:v>
                </c:pt>
                <c:pt idx="113">
                  <c:v>3.6789727999999997E-4</c:v>
                </c:pt>
                <c:pt idx="114">
                  <c:v>3.5181151999999998E-4</c:v>
                </c:pt>
                <c:pt idx="115">
                  <c:v>2.9110068400000001E-4</c:v>
                </c:pt>
                <c:pt idx="116">
                  <c:v>1.8239196399999998E-4</c:v>
                </c:pt>
                <c:pt idx="117">
                  <c:v>4.6960104000000002E-5</c:v>
                </c:pt>
                <c:pt idx="118">
                  <c:v>-6.7715915999999997E-5</c:v>
                </c:pt>
                <c:pt idx="119">
                  <c:v>-1.1467601199999999E-4</c:v>
                </c:pt>
                <c:pt idx="120">
                  <c:v>-8.4839495999999989E-5</c:v>
                </c:pt>
                <c:pt idx="121">
                  <c:v>5.9673040000000056E-6</c:v>
                </c:pt>
                <c:pt idx="122">
                  <c:v>1.2505392400000002E-4</c:v>
                </c:pt>
                <c:pt idx="123">
                  <c:v>2.2909256400000002E-4</c:v>
                </c:pt>
                <c:pt idx="124">
                  <c:v>2.9525180000000001E-4</c:v>
                </c:pt>
                <c:pt idx="125">
                  <c:v>3.3806072E-4</c:v>
                </c:pt>
                <c:pt idx="126">
                  <c:v>3.6167049999999998E-4</c:v>
                </c:pt>
                <c:pt idx="127">
                  <c:v>3.6997283999999999E-4</c:v>
                </c:pt>
                <c:pt idx="128">
                  <c:v>3.7594015999999997E-4</c:v>
                </c:pt>
                <c:pt idx="129">
                  <c:v>3.8502084000000003E-4</c:v>
                </c:pt>
                <c:pt idx="130">
                  <c:v>4.2004632000000001E-4</c:v>
                </c:pt>
                <c:pt idx="131">
                  <c:v>5.1422594000000003E-4</c:v>
                </c:pt>
                <c:pt idx="132">
                  <c:v>6.6885686000000004E-4</c:v>
                </c:pt>
                <c:pt idx="133">
                  <c:v>8.5150821999999994E-4</c:v>
                </c:pt>
                <c:pt idx="134">
                  <c:v>1.0255978399999999E-3</c:v>
                </c:pt>
                <c:pt idx="135">
                  <c:v>1.15194894E-3</c:v>
                </c:pt>
                <c:pt idx="136">
                  <c:v>1.2134382000000001E-3</c:v>
                </c:pt>
                <c:pt idx="137">
                  <c:v>1.2274484E-3</c:v>
                </c:pt>
                <c:pt idx="138">
                  <c:v>1.2191459999999999E-3</c:v>
                </c:pt>
                <c:pt idx="139">
                  <c:v>1.1978712000000002E-3</c:v>
                </c:pt>
                <c:pt idx="140">
                  <c:v>1.1680347999999999E-3</c:v>
                </c:pt>
                <c:pt idx="141">
                  <c:v>1.1324904E-3</c:v>
                </c:pt>
                <c:pt idx="142">
                  <c:v>1.0987621999999999E-3</c:v>
                </c:pt>
                <c:pt idx="143">
                  <c:v>1.082417E-3</c:v>
                </c:pt>
                <c:pt idx="144">
                  <c:v>1.0992812E-3</c:v>
                </c:pt>
                <c:pt idx="145">
                  <c:v>1.1301553999999998E-3</c:v>
                </c:pt>
                <c:pt idx="146">
                  <c:v>1.1457221999999999E-3</c:v>
                </c:pt>
                <c:pt idx="147">
                  <c:v>1.1324904E-3</c:v>
                </c:pt>
                <c:pt idx="148">
                  <c:v>1.08864376E-3</c:v>
                </c:pt>
                <c:pt idx="149">
                  <c:v>1.0180738799999999E-3</c:v>
                </c:pt>
                <c:pt idx="150">
                  <c:v>9.4880134000000014E-4</c:v>
                </c:pt>
                <c:pt idx="151">
                  <c:v>9.1325698000000008E-4</c:v>
                </c:pt>
                <c:pt idx="152">
                  <c:v>9.1455417999999986E-4</c:v>
                </c:pt>
                <c:pt idx="153">
                  <c:v>9.5113642000000005E-4</c:v>
                </c:pt>
                <c:pt idx="154">
                  <c:v>1.0237819E-3</c:v>
                </c:pt>
                <c:pt idx="155">
                  <c:v>1.1039512400000001E-3</c:v>
                </c:pt>
                <c:pt idx="156">
                  <c:v>1.1545435999999998E-3</c:v>
                </c:pt>
                <c:pt idx="157">
                  <c:v>1.1623270000000001E-3</c:v>
                </c:pt>
                <c:pt idx="158">
                  <c:v>1.1265231E-3</c:v>
                </c:pt>
                <c:pt idx="159">
                  <c:v>1.0624394E-3</c:v>
                </c:pt>
                <c:pt idx="160">
                  <c:v>1.00432314E-3</c:v>
                </c:pt>
                <c:pt idx="161">
                  <c:v>9.7163274000000002E-4</c:v>
                </c:pt>
                <c:pt idx="162">
                  <c:v>9.7007614000000004E-4</c:v>
                </c:pt>
                <c:pt idx="163">
                  <c:v>9.9757763999999997E-4</c:v>
                </c:pt>
                <c:pt idx="164">
                  <c:v>1.0396081399999999E-3</c:v>
                </c:pt>
                <c:pt idx="165">
                  <c:v>1.0922760000000001E-3</c:v>
                </c:pt>
                <c:pt idx="166">
                  <c:v>1.1566189999999998E-3</c:v>
                </c:pt>
                <c:pt idx="167">
                  <c:v>1.22667E-3</c:v>
                </c:pt>
                <c:pt idx="168">
                  <c:v>1.2860836000000001E-3</c:v>
                </c:pt>
                <c:pt idx="169">
                  <c:v>1.3109905999999999E-3</c:v>
                </c:pt>
                <c:pt idx="170">
                  <c:v>1.2770030000000001E-3</c:v>
                </c:pt>
                <c:pt idx="171">
                  <c:v>1.18775294E-3</c:v>
                </c:pt>
                <c:pt idx="172">
                  <c:v>1.07229852E-3</c:v>
                </c:pt>
                <c:pt idx="173">
                  <c:v>9.7422716000000016E-4</c:v>
                </c:pt>
                <c:pt idx="174">
                  <c:v>9.1740814000000007E-4</c:v>
                </c:pt>
                <c:pt idx="175">
                  <c:v>9.0132236000000005E-4</c:v>
                </c:pt>
                <c:pt idx="176">
                  <c:v>9.0780856000000011E-4</c:v>
                </c:pt>
                <c:pt idx="177">
                  <c:v>8.9846844000000001E-4</c:v>
                </c:pt>
                <c:pt idx="178">
                  <c:v>8.494327599999999E-4</c:v>
                </c:pt>
                <c:pt idx="179">
                  <c:v>7.817168399999999E-4</c:v>
                </c:pt>
                <c:pt idx="180">
                  <c:v>7.1607649999999991E-4</c:v>
                </c:pt>
                <c:pt idx="181">
                  <c:v>6.6444636000000004E-4</c:v>
                </c:pt>
                <c:pt idx="182">
                  <c:v>6.5147395999999992E-4</c:v>
                </c:pt>
                <c:pt idx="183">
                  <c:v>6.8364551999999996E-4</c:v>
                </c:pt>
                <c:pt idx="184">
                  <c:v>7.5006420000000001E-4</c:v>
                </c:pt>
                <c:pt idx="185">
                  <c:v>8.5306511999999992E-4</c:v>
                </c:pt>
                <c:pt idx="186">
                  <c:v>9.8642131999999993E-4</c:v>
                </c:pt>
                <c:pt idx="187">
                  <c:v>1.12185326E-3</c:v>
                </c:pt>
                <c:pt idx="188">
                  <c:v>1.2295241399999999E-3</c:v>
                </c:pt>
                <c:pt idx="189">
                  <c:v>1.2866028E-3</c:v>
                </c:pt>
                <c:pt idx="190">
                  <c:v>1.2744086000000001E-3</c:v>
                </c:pt>
                <c:pt idx="191">
                  <c:v>1.1937203400000003E-3</c:v>
                </c:pt>
                <c:pt idx="192">
                  <c:v>1.07152024E-3</c:v>
                </c:pt>
                <c:pt idx="193">
                  <c:v>9.4439075999999992E-4</c:v>
                </c:pt>
                <c:pt idx="194">
                  <c:v>8.3723863999999996E-4</c:v>
                </c:pt>
                <c:pt idx="195">
                  <c:v>7.6666886E-4</c:v>
                </c:pt>
                <c:pt idx="196">
                  <c:v>7.3631343999999992E-4</c:v>
                </c:pt>
                <c:pt idx="197">
                  <c:v>7.2801111999999993E-4</c:v>
                </c:pt>
                <c:pt idx="198">
                  <c:v>7.2204381999999999E-4</c:v>
                </c:pt>
                <c:pt idx="199">
                  <c:v>7.1088755999999993E-4</c:v>
                </c:pt>
                <c:pt idx="200">
                  <c:v>6.8701834000000001E-4</c:v>
                </c:pt>
                <c:pt idx="201">
                  <c:v>6.517334200000001E-4</c:v>
                </c:pt>
                <c:pt idx="202">
                  <c:v>6.203402E-4</c:v>
                </c:pt>
                <c:pt idx="203">
                  <c:v>5.9335759999999997E-4</c:v>
                </c:pt>
                <c:pt idx="204">
                  <c:v>5.6507775999999998E-4</c:v>
                </c:pt>
                <c:pt idx="205">
                  <c:v>5.4017075999999997E-4</c:v>
                </c:pt>
                <c:pt idx="206">
                  <c:v>5.1396649999999988E-4</c:v>
                </c:pt>
                <c:pt idx="207">
                  <c:v>4.8231384000000006E-4</c:v>
                </c:pt>
                <c:pt idx="208">
                  <c:v>4.5636903999999998E-4</c:v>
                </c:pt>
                <c:pt idx="209">
                  <c:v>4.2497582000000005E-4</c:v>
                </c:pt>
                <c:pt idx="210">
                  <c:v>3.7256731999999999E-4</c:v>
                </c:pt>
                <c:pt idx="211">
                  <c:v>3.1704545999999996E-4</c:v>
                </c:pt>
                <c:pt idx="212">
                  <c:v>2.8305778E-4</c:v>
                </c:pt>
                <c:pt idx="213">
                  <c:v>2.9680851999999995E-4</c:v>
                </c:pt>
                <c:pt idx="214">
                  <c:v>3.9980938000000005E-4</c:v>
                </c:pt>
                <c:pt idx="215">
                  <c:v>5.9517367999999994E-4</c:v>
                </c:pt>
                <c:pt idx="216">
                  <c:v>8.3646039999999994E-4</c:v>
                </c:pt>
                <c:pt idx="217">
                  <c:v>1.06892578E-3</c:v>
                </c:pt>
                <c:pt idx="218">
                  <c:v>1.2334158199999998E-3</c:v>
                </c:pt>
                <c:pt idx="219">
                  <c:v>1.2889378E-3</c:v>
                </c:pt>
                <c:pt idx="220">
                  <c:v>1.2437939000000001E-3</c:v>
                </c:pt>
                <c:pt idx="221">
                  <c:v>1.13793904E-3</c:v>
                </c:pt>
                <c:pt idx="222">
                  <c:v>1.01911188E-3</c:v>
                </c:pt>
                <c:pt idx="223">
                  <c:v>9.2571060000000015E-4</c:v>
                </c:pt>
                <c:pt idx="224">
                  <c:v>8.7304256000000013E-4</c:v>
                </c:pt>
                <c:pt idx="225">
                  <c:v>8.652591199999999E-4</c:v>
                </c:pt>
                <c:pt idx="226">
                  <c:v>8.9924678000000006E-4</c:v>
                </c:pt>
                <c:pt idx="227">
                  <c:v>9.6358993999999998E-4</c:v>
                </c:pt>
                <c:pt idx="228">
                  <c:v>1.0533590199999999E-3</c:v>
                </c:pt>
                <c:pt idx="229">
                  <c:v>1.1522086599999998E-3</c:v>
                </c:pt>
                <c:pt idx="230">
                  <c:v>1.2315998000000002E-3</c:v>
                </c:pt>
                <c:pt idx="231">
                  <c:v>1.2754465999999999E-3</c:v>
                </c:pt>
                <c:pt idx="232">
                  <c:v>1.2785600000000002E-3</c:v>
                </c:pt>
                <c:pt idx="233">
                  <c:v>1.238605E-3</c:v>
                </c:pt>
                <c:pt idx="234">
                  <c:v>1.1721864000000001E-3</c:v>
                </c:pt>
                <c:pt idx="235">
                  <c:v>1.09928146E-3</c:v>
                </c:pt>
                <c:pt idx="236">
                  <c:v>1.02118754E-3</c:v>
                </c:pt>
                <c:pt idx="237">
                  <c:v>9.3816409999999994E-4</c:v>
                </c:pt>
                <c:pt idx="238">
                  <c:v>8.6110798000000005E-4</c:v>
                </c:pt>
                <c:pt idx="239">
                  <c:v>7.9235421999999998E-4</c:v>
                </c:pt>
                <c:pt idx="240">
                  <c:v>7.2204379999999996E-4</c:v>
                </c:pt>
                <c:pt idx="241">
                  <c:v>6.3953933999999989E-4</c:v>
                </c:pt>
                <c:pt idx="242">
                  <c:v>5.2460387999999996E-4</c:v>
                </c:pt>
                <c:pt idx="243">
                  <c:v>3.6815672799999998E-4</c:v>
                </c:pt>
                <c:pt idx="244">
                  <c:v>1.9432656799999996E-4</c:v>
                </c:pt>
                <c:pt idx="245">
                  <c:v>5.1370720000000001E-5</c:v>
                </c:pt>
                <c:pt idx="246">
                  <c:v>-1.6085759999999995E-5</c:v>
                </c:pt>
                <c:pt idx="247">
                  <c:v>1.8680260000000012E-5</c:v>
                </c:pt>
                <c:pt idx="248">
                  <c:v>1.46588132E-4</c:v>
                </c:pt>
                <c:pt idx="249">
                  <c:v>3.2690449199999997E-4</c:v>
                </c:pt>
                <c:pt idx="250">
                  <c:v>5.1656097999999999E-4</c:v>
                </c:pt>
                <c:pt idx="251">
                  <c:v>6.8260770000000003E-4</c:v>
                </c:pt>
                <c:pt idx="252">
                  <c:v>8.0065656E-4</c:v>
                </c:pt>
                <c:pt idx="253">
                  <c:v>8.5462174000000004E-4</c:v>
                </c:pt>
                <c:pt idx="254">
                  <c:v>8.5098946000000003E-4</c:v>
                </c:pt>
                <c:pt idx="255">
                  <c:v>8.0480771999999999E-4</c:v>
                </c:pt>
                <c:pt idx="256">
                  <c:v>7.5213978000000011E-4</c:v>
                </c:pt>
                <c:pt idx="257">
                  <c:v>7.464319200000001E-4</c:v>
                </c:pt>
                <c:pt idx="258">
                  <c:v>8.3256873999999997E-4</c:v>
                </c:pt>
                <c:pt idx="259">
                  <c:v>1.0336409799999999E-3</c:v>
                </c:pt>
                <c:pt idx="260">
                  <c:v>1.3429030399999999E-3</c:v>
                </c:pt>
                <c:pt idx="261">
                  <c:v>1.7172865200000003E-3</c:v>
                </c:pt>
                <c:pt idx="262">
                  <c:v>2.0958212E-3</c:v>
                </c:pt>
                <c:pt idx="263">
                  <c:v>2.4421842000000001E-3</c:v>
                </c:pt>
                <c:pt idx="264">
                  <c:v>2.7405494000000002E-3</c:v>
                </c:pt>
                <c:pt idx="265">
                  <c:v>3.0129697999999997E-3</c:v>
                </c:pt>
                <c:pt idx="266">
                  <c:v>3.3092594000000003E-3</c:v>
                </c:pt>
                <c:pt idx="267">
                  <c:v>3.6792322000000002E-3</c:v>
                </c:pt>
                <c:pt idx="268">
                  <c:v>4.1304122E-3</c:v>
                </c:pt>
                <c:pt idx="269">
                  <c:v>4.6446382000000005E-3</c:v>
                </c:pt>
                <c:pt idx="270">
                  <c:v>5.2003758000000004E-3</c:v>
                </c:pt>
                <c:pt idx="271">
                  <c:v>5.7727182000000005E-3</c:v>
                </c:pt>
                <c:pt idx="272">
                  <c:v>6.3603679999999999E-3</c:v>
                </c:pt>
                <c:pt idx="273">
                  <c:v>6.9877134000000006E-3</c:v>
                </c:pt>
                <c:pt idx="274">
                  <c:v>7.6656509999999999E-3</c:v>
                </c:pt>
                <c:pt idx="275">
                  <c:v>8.3679767999999995E-3</c:v>
                </c:pt>
                <c:pt idx="276">
                  <c:v>9.0588857999999994E-3</c:v>
                </c:pt>
                <c:pt idx="277">
                  <c:v>9.6937556000000012E-3</c:v>
                </c:pt>
                <c:pt idx="278">
                  <c:v>1.0252348E-2</c:v>
                </c:pt>
                <c:pt idx="279">
                  <c:v>1.07707258E-2</c:v>
                </c:pt>
                <c:pt idx="280">
                  <c:v>1.1303114E-2</c:v>
                </c:pt>
                <c:pt idx="281">
                  <c:v>1.188324E-2</c:v>
                </c:pt>
                <c:pt idx="282">
                  <c:v>1.2524076E-2</c:v>
                </c:pt>
                <c:pt idx="283">
                  <c:v>1.3211352000000001E-2</c:v>
                </c:pt>
                <c:pt idx="284">
                  <c:v>1.3908488E-2</c:v>
                </c:pt>
                <c:pt idx="285">
                  <c:v>1.4585905999999999E-2</c:v>
                </c:pt>
                <c:pt idx="286">
                  <c:v>1.5223629999999998E-2</c:v>
                </c:pt>
                <c:pt idx="287">
                  <c:v>1.5804533999999999E-2</c:v>
                </c:pt>
                <c:pt idx="288">
                  <c:v>1.6312793999999999E-2</c:v>
                </c:pt>
                <c:pt idx="289">
                  <c:v>1.6735694000000002E-2</c:v>
                </c:pt>
                <c:pt idx="290">
                  <c:v>1.7072976E-2</c:v>
                </c:pt>
                <c:pt idx="291">
                  <c:v>1.7319192000000001E-2</c:v>
                </c:pt>
                <c:pt idx="292">
                  <c:v>1.7461887999999998E-2</c:v>
                </c:pt>
                <c:pt idx="293">
                  <c:v>1.7511181999999997E-2</c:v>
                </c:pt>
                <c:pt idx="294">
                  <c:v>1.7478752E-2</c:v>
                </c:pt>
                <c:pt idx="295">
                  <c:v>1.7369266000000001E-2</c:v>
                </c:pt>
                <c:pt idx="296">
                  <c:v>1.7219305999999997E-2</c:v>
                </c:pt>
                <c:pt idx="297">
                  <c:v>1.7063378000000001E-2</c:v>
                </c:pt>
                <c:pt idx="298">
                  <c:v>1.6891883999999999E-2</c:v>
                </c:pt>
                <c:pt idx="299">
                  <c:v>1.6683027999999999E-2</c:v>
                </c:pt>
                <c:pt idx="300">
                  <c:v>1.6422542000000002E-2</c:v>
                </c:pt>
                <c:pt idx="301">
                  <c:v>1.6102381999999998E-2</c:v>
                </c:pt>
                <c:pt idx="302">
                  <c:v>1.5739156000000001E-2</c:v>
                </c:pt>
                <c:pt idx="303">
                  <c:v>1.5358546000000001E-2</c:v>
                </c:pt>
                <c:pt idx="304">
                  <c:v>1.4955364000000002E-2</c:v>
                </c:pt>
                <c:pt idx="305">
                  <c:v>1.4502886000000001E-2</c:v>
                </c:pt>
                <c:pt idx="306">
                  <c:v>1.3986843999999998E-2</c:v>
                </c:pt>
                <c:pt idx="307">
                  <c:v>1.3420985999999999E-2</c:v>
                </c:pt>
                <c:pt idx="308">
                  <c:v>1.284501E-2</c:v>
                </c:pt>
                <c:pt idx="309">
                  <c:v>1.2315994E-2</c:v>
                </c:pt>
                <c:pt idx="310">
                  <c:v>1.1878306E-2</c:v>
                </c:pt>
                <c:pt idx="311">
                  <c:v>1.1522344E-2</c:v>
                </c:pt>
                <c:pt idx="312">
                  <c:v>1.1190510000000001E-2</c:v>
                </c:pt>
                <c:pt idx="313">
                  <c:v>1.08267646E-2</c:v>
                </c:pt>
                <c:pt idx="314">
                  <c:v>1.0402827600000001E-2</c:v>
                </c:pt>
                <c:pt idx="315">
                  <c:v>9.9171402000000006E-3</c:v>
                </c:pt>
                <c:pt idx="316">
                  <c:v>9.4143293999999992E-3</c:v>
                </c:pt>
                <c:pt idx="317">
                  <c:v>8.9600367999999996E-3</c:v>
                </c:pt>
                <c:pt idx="318">
                  <c:v>8.5773510000000004E-3</c:v>
                </c:pt>
                <c:pt idx="319">
                  <c:v>8.2683484000000002E-3</c:v>
                </c:pt>
                <c:pt idx="320">
                  <c:v>8.0192781999999987E-3</c:v>
                </c:pt>
                <c:pt idx="321">
                  <c:v>7.7831805999999991E-3</c:v>
                </c:pt>
                <c:pt idx="322">
                  <c:v>7.5333322000000012E-3</c:v>
                </c:pt>
                <c:pt idx="323">
                  <c:v>7.2974939999999999E-3</c:v>
                </c:pt>
                <c:pt idx="324">
                  <c:v>7.0927894000000005E-3</c:v>
                </c:pt>
                <c:pt idx="325">
                  <c:v>6.9301155999999999E-3</c:v>
                </c:pt>
                <c:pt idx="326">
                  <c:v>6.8169961999999997E-3</c:v>
                </c:pt>
                <c:pt idx="327">
                  <c:v>6.7254110000000006E-3</c:v>
                </c:pt>
                <c:pt idx="328">
                  <c:v>6.6237073999999996E-3</c:v>
                </c:pt>
                <c:pt idx="329">
                  <c:v>6.5043614000000003E-3</c:v>
                </c:pt>
                <c:pt idx="330">
                  <c:v>6.3629621999999999E-3</c:v>
                </c:pt>
                <c:pt idx="331">
                  <c:v>6.2005478000000001E-3</c:v>
                </c:pt>
                <c:pt idx="332">
                  <c:v>6.0264581999999994E-3</c:v>
                </c:pt>
                <c:pt idx="333">
                  <c:v>5.8251265999999993E-3</c:v>
                </c:pt>
                <c:pt idx="334">
                  <c:v>5.5817643999999996E-3</c:v>
                </c:pt>
                <c:pt idx="335">
                  <c:v>5.3093439999999997E-3</c:v>
                </c:pt>
                <c:pt idx="336">
                  <c:v>5.0405558000000007E-3</c:v>
                </c:pt>
                <c:pt idx="337">
                  <c:v>4.8109444000000003E-3</c:v>
                </c:pt>
                <c:pt idx="338">
                  <c:v>4.6404870000000004E-3</c:v>
                </c:pt>
                <c:pt idx="339">
                  <c:v>4.5099846000000001E-3</c:v>
                </c:pt>
                <c:pt idx="340">
                  <c:v>4.3652125999999996E-3</c:v>
                </c:pt>
                <c:pt idx="341">
                  <c:v>4.1506492000000002E-3</c:v>
                </c:pt>
                <c:pt idx="342">
                  <c:v>3.8367172000000004E-3</c:v>
                </c:pt>
                <c:pt idx="343">
                  <c:v>3.4413183999999998E-3</c:v>
                </c:pt>
                <c:pt idx="344">
                  <c:v>3.0220504000000002E-3</c:v>
                </c:pt>
                <c:pt idx="345">
                  <c:v>2.6440346000000002E-3</c:v>
                </c:pt>
                <c:pt idx="346">
                  <c:v>2.3589012000000001E-3</c:v>
                </c:pt>
                <c:pt idx="347">
                  <c:v>2.1775470000000002E-3</c:v>
                </c:pt>
                <c:pt idx="348">
                  <c:v>2.0716922E-3</c:v>
                </c:pt>
                <c:pt idx="349">
                  <c:v>2.0068301999999999E-3</c:v>
                </c:pt>
                <c:pt idx="350">
                  <c:v>1.9616863999999999E-3</c:v>
                </c:pt>
                <c:pt idx="351">
                  <c:v>1.9123911999999999E-3</c:v>
                </c:pt>
                <c:pt idx="352">
                  <c:v>1.8446752000000001E-3</c:v>
                </c:pt>
                <c:pt idx="353">
                  <c:v>1.7551655999999999E-3</c:v>
                </c:pt>
                <c:pt idx="354">
                  <c:v>1.6446408E-3</c:v>
                </c:pt>
                <c:pt idx="355">
                  <c:v>1.5271108E-3</c:v>
                </c:pt>
                <c:pt idx="356">
                  <c:v>1.4191805999999997E-3</c:v>
                </c:pt>
                <c:pt idx="357">
                  <c:v>1.3327844E-3</c:v>
                </c:pt>
                <c:pt idx="358">
                  <c:v>1.2661064000000001E-3</c:v>
                </c:pt>
                <c:pt idx="359">
                  <c:v>1.2087684000000002E-3</c:v>
                </c:pt>
                <c:pt idx="360">
                  <c:v>1.14260914E-3</c:v>
                </c:pt>
                <c:pt idx="361">
                  <c:v>1.0619207400000001E-3</c:v>
                </c:pt>
                <c:pt idx="362">
                  <c:v>9.7189232000000005E-4</c:v>
                </c:pt>
                <c:pt idx="363">
                  <c:v>8.9509562000000006E-4</c:v>
                </c:pt>
                <c:pt idx="364">
                  <c:v>8.5098946000000003E-4</c:v>
                </c:pt>
                <c:pt idx="365">
                  <c:v>8.3723872000000007E-4</c:v>
                </c:pt>
                <c:pt idx="366">
                  <c:v>8.4554106000000009E-4</c:v>
                </c:pt>
                <c:pt idx="367">
                  <c:v>8.6032958000000002E-4</c:v>
                </c:pt>
                <c:pt idx="368">
                  <c:v>8.787504E-4</c:v>
                </c:pt>
                <c:pt idx="369">
                  <c:v>9.1611096E-4</c:v>
                </c:pt>
                <c:pt idx="370">
                  <c:v>9.9212916000000003E-4</c:v>
                </c:pt>
                <c:pt idx="371">
                  <c:v>1.0974650200000001E-3</c:v>
                </c:pt>
                <c:pt idx="372">
                  <c:v>1.20850872E-3</c:v>
                </c:pt>
                <c:pt idx="373">
                  <c:v>1.2801164000000001E-3</c:v>
                </c:pt>
                <c:pt idx="374">
                  <c:v>1.2725924E-3</c:v>
                </c:pt>
                <c:pt idx="375">
                  <c:v>1.1869746200000001E-3</c:v>
                </c:pt>
                <c:pt idx="376">
                  <c:v>1.050505E-3</c:v>
                </c:pt>
                <c:pt idx="377">
                  <c:v>9.0236024000000007E-4</c:v>
                </c:pt>
                <c:pt idx="378">
                  <c:v>7.778251599999999E-4</c:v>
                </c:pt>
                <c:pt idx="379">
                  <c:v>6.8805609999999997E-4</c:v>
                </c:pt>
                <c:pt idx="380">
                  <c:v>6.1437287999999992E-4</c:v>
                </c:pt>
                <c:pt idx="381">
                  <c:v>5.4665694E-4</c:v>
                </c:pt>
                <c:pt idx="382">
                  <c:v>4.804977E-4</c:v>
                </c:pt>
                <c:pt idx="383">
                  <c:v>4.1381955999999999E-4</c:v>
                </c:pt>
                <c:pt idx="384">
                  <c:v>3.4143358E-4</c:v>
                </c:pt>
                <c:pt idx="385">
                  <c:v>2.6749089200000002E-4</c:v>
                </c:pt>
                <c:pt idx="386">
                  <c:v>2.0652061200000004E-4</c:v>
                </c:pt>
                <c:pt idx="387">
                  <c:v>1.77721892E-4</c:v>
                </c:pt>
                <c:pt idx="388">
                  <c:v>1.9199153199999999E-4</c:v>
                </c:pt>
                <c:pt idx="389">
                  <c:v>2.4258389200000003E-4</c:v>
                </c:pt>
                <c:pt idx="390">
                  <c:v>3.0459196000000001E-4</c:v>
                </c:pt>
                <c:pt idx="391">
                  <c:v>3.4973592000000001E-4</c:v>
                </c:pt>
                <c:pt idx="392">
                  <c:v>3.7256733999999997E-4</c:v>
                </c:pt>
                <c:pt idx="393">
                  <c:v>3.7490237999999998E-4</c:v>
                </c:pt>
                <c:pt idx="394">
                  <c:v>3.6115162000000006E-4</c:v>
                </c:pt>
                <c:pt idx="395">
                  <c:v>3.4169301999999998E-4</c:v>
                </c:pt>
                <c:pt idx="396">
                  <c:v>3.2431000000000002E-4</c:v>
                </c:pt>
                <c:pt idx="397">
                  <c:v>2.9992187999999998E-4</c:v>
                </c:pt>
                <c:pt idx="398">
                  <c:v>2.7397707999999996E-4</c:v>
                </c:pt>
                <c:pt idx="399">
                  <c:v>2.6022634000000001E-4</c:v>
                </c:pt>
                <c:pt idx="400">
                  <c:v>2.464756E-4</c:v>
                </c:pt>
                <c:pt idx="401">
                  <c:v>2.1663907599999999E-4</c:v>
                </c:pt>
                <c:pt idx="402">
                  <c:v>1.69678992E-4</c:v>
                </c:pt>
                <c:pt idx="403">
                  <c:v>1.04816988E-4</c:v>
                </c:pt>
                <c:pt idx="404">
                  <c:v>4.2808919999999997E-5</c:v>
                </c:pt>
                <c:pt idx="405">
                  <c:v>2.0755840000000002E-5</c:v>
                </c:pt>
                <c:pt idx="406">
                  <c:v>3.6582164000000005E-5</c:v>
                </c:pt>
                <c:pt idx="407">
                  <c:v>6.0970275999999996E-5</c:v>
                </c:pt>
                <c:pt idx="408">
                  <c:v>8.4320595999999996E-5</c:v>
                </c:pt>
                <c:pt idx="409">
                  <c:v>9.8330788000000011E-5</c:v>
                </c:pt>
                <c:pt idx="410">
                  <c:v>9.884968799999999E-5</c:v>
                </c:pt>
                <c:pt idx="411">
                  <c:v>1.0533588800000001E-4</c:v>
                </c:pt>
                <c:pt idx="412">
                  <c:v>1.1856774000000002E-4</c:v>
                </c:pt>
                <c:pt idx="413">
                  <c:v>1.03519756E-4</c:v>
                </c:pt>
                <c:pt idx="414">
                  <c:v>5.0592371999999997E-5</c:v>
                </c:pt>
                <c:pt idx="415">
                  <c:v>-1.063736800000001E-5</c:v>
                </c:pt>
                <c:pt idx="416">
                  <c:v>-5.0851804000000004E-5</c:v>
                </c:pt>
                <c:pt idx="417">
                  <c:v>-4.2290024000000002E-5</c:v>
                </c:pt>
                <c:pt idx="418">
                  <c:v>2.8539283999999992E-5</c:v>
                </c:pt>
                <c:pt idx="419">
                  <c:v>1.26870064E-4</c:v>
                </c:pt>
                <c:pt idx="420">
                  <c:v>1.9458600399999999E-4</c:v>
                </c:pt>
                <c:pt idx="421">
                  <c:v>2.0081275600000002E-4</c:v>
                </c:pt>
                <c:pt idx="422">
                  <c:v>1.52814876E-4</c:v>
                </c:pt>
                <c:pt idx="423">
                  <c:v>7.9909984000000022E-5</c:v>
                </c:pt>
                <c:pt idx="424">
                  <c:v>2.4647563999999996E-5</c:v>
                </c:pt>
                <c:pt idx="425">
                  <c:v>2.0236944000000003E-5</c:v>
                </c:pt>
                <c:pt idx="426">
                  <c:v>7.6796607999999998E-5</c:v>
                </c:pt>
                <c:pt idx="427">
                  <c:v>1.8317028800000001E-4</c:v>
                </c:pt>
                <c:pt idx="428">
                  <c:v>3.2093718000000002E-4</c:v>
                </c:pt>
                <c:pt idx="429">
                  <c:v>4.6129855999999994E-4</c:v>
                </c:pt>
                <c:pt idx="430">
                  <c:v>5.6871004000000011E-4</c:v>
                </c:pt>
                <c:pt idx="431">
                  <c:v>6.1541067999999993E-4</c:v>
                </c:pt>
                <c:pt idx="432">
                  <c:v>5.9932489999999991E-4</c:v>
                </c:pt>
                <c:pt idx="433">
                  <c:v>5.4043020000000002E-4</c:v>
                </c:pt>
                <c:pt idx="434">
                  <c:v>4.7037921999999992E-4</c:v>
                </c:pt>
                <c:pt idx="435">
                  <c:v>4.2471635999999992E-4</c:v>
                </c:pt>
                <c:pt idx="436">
                  <c:v>4.1511677999999991E-4</c:v>
                </c:pt>
                <c:pt idx="437">
                  <c:v>4.1797071999999998E-4</c:v>
                </c:pt>
                <c:pt idx="438">
                  <c:v>3.9695544000000003E-4</c:v>
                </c:pt>
                <c:pt idx="439">
                  <c:v>3.3027731200000002E-4</c:v>
                </c:pt>
                <c:pt idx="440">
                  <c:v>2.0340725200000001E-4</c:v>
                </c:pt>
                <c:pt idx="441">
                  <c:v>3.7360531999999997E-5</c:v>
                </c:pt>
                <c:pt idx="442">
                  <c:v>-1.1467600800000001E-4</c:v>
                </c:pt>
                <c:pt idx="443">
                  <c:v>-2.0366668800000004E-4</c:v>
                </c:pt>
                <c:pt idx="444">
                  <c:v>-2.12228472E-4</c:v>
                </c:pt>
                <c:pt idx="445">
                  <c:v>-1.45290892E-4</c:v>
                </c:pt>
                <c:pt idx="446">
                  <c:v>-3.9176652000000003E-5</c:v>
                </c:pt>
                <c:pt idx="447">
                  <c:v>5.9932487999999996E-5</c:v>
                </c:pt>
                <c:pt idx="448">
                  <c:v>1.2661062799999999E-4</c:v>
                </c:pt>
                <c:pt idx="449">
                  <c:v>1.6267389999999999E-4</c:v>
                </c:pt>
                <c:pt idx="450">
                  <c:v>1.9666158000000001E-4</c:v>
                </c:pt>
                <c:pt idx="451">
                  <c:v>2.5659405999999999E-4</c:v>
                </c:pt>
                <c:pt idx="452">
                  <c:v>3.4273079999999997E-4</c:v>
                </c:pt>
                <c:pt idx="453">
                  <c:v>4.3768877999999996E-4</c:v>
                </c:pt>
                <c:pt idx="454">
                  <c:v>5.2382551999999999E-4</c:v>
                </c:pt>
                <c:pt idx="455">
                  <c:v>5.9231980000000006E-4</c:v>
                </c:pt>
                <c:pt idx="456">
                  <c:v>6.5017671999999997E-4</c:v>
                </c:pt>
                <c:pt idx="457">
                  <c:v>7.062174799999999E-4</c:v>
                </c:pt>
                <c:pt idx="458">
                  <c:v>7.6044209999999999E-4</c:v>
                </c:pt>
                <c:pt idx="459">
                  <c:v>7.9313254000000001E-4</c:v>
                </c:pt>
                <c:pt idx="460">
                  <c:v>7.749711800000001E-4</c:v>
                </c:pt>
                <c:pt idx="461">
                  <c:v>7.0284462000000012E-4</c:v>
                </c:pt>
                <c:pt idx="462">
                  <c:v>5.9647094000000002E-4</c:v>
                </c:pt>
                <c:pt idx="463">
                  <c:v>4.7271423999999996E-4</c:v>
                </c:pt>
                <c:pt idx="464">
                  <c:v>3.6218940000000004E-4</c:v>
                </c:pt>
                <c:pt idx="465">
                  <c:v>2.8253886000000007E-4</c:v>
                </c:pt>
                <c:pt idx="466">
                  <c:v>2.3142760000000002E-4</c:v>
                </c:pt>
                <c:pt idx="467">
                  <c:v>2.1715796000000001E-4</c:v>
                </c:pt>
                <c:pt idx="468">
                  <c:v>2.5659405999999999E-4</c:v>
                </c:pt>
                <c:pt idx="469">
                  <c:v>3.4169300000000001E-4</c:v>
                </c:pt>
                <c:pt idx="470">
                  <c:v>4.5273673999999994E-4</c:v>
                </c:pt>
                <c:pt idx="471">
                  <c:v>5.6300215999999996E-4</c:v>
                </c:pt>
                <c:pt idx="472">
                  <c:v>6.4343104000000003E-4</c:v>
                </c:pt>
                <c:pt idx="473">
                  <c:v>6.8001322000000002E-4</c:v>
                </c:pt>
                <c:pt idx="474">
                  <c:v>6.7534316000000003E-4</c:v>
                </c:pt>
                <c:pt idx="475">
                  <c:v>6.3772320000000005E-4</c:v>
                </c:pt>
                <c:pt idx="476">
                  <c:v>5.7649345999999998E-4</c:v>
                </c:pt>
                <c:pt idx="477">
                  <c:v>5.0255078000000007E-4</c:v>
                </c:pt>
                <c:pt idx="478">
                  <c:v>4.2134353999999992E-4</c:v>
                </c:pt>
                <c:pt idx="479">
                  <c:v>3.5025478000000001E-4</c:v>
                </c:pt>
                <c:pt idx="480">
                  <c:v>3.0796476000000003E-4</c:v>
                </c:pt>
                <c:pt idx="481">
                  <c:v>2.9628960000000002E-4</c:v>
                </c:pt>
                <c:pt idx="482">
                  <c:v>3.0381360000000004E-4</c:v>
                </c:pt>
                <c:pt idx="483">
                  <c:v>3.1886160000000002E-4</c:v>
                </c:pt>
                <c:pt idx="484">
                  <c:v>3.1289429999999997E-4</c:v>
                </c:pt>
                <c:pt idx="485">
                  <c:v>2.6178304399999996E-4</c:v>
                </c:pt>
                <c:pt idx="486">
                  <c:v>1.76943548E-4</c:v>
                </c:pt>
                <c:pt idx="487">
                  <c:v>7.3683248000000004E-5</c:v>
                </c:pt>
                <c:pt idx="488">
                  <c:v>-3.6063272000000001E-5</c:v>
                </c:pt>
                <c:pt idx="489">
                  <c:v>-1.22718912E-4</c:v>
                </c:pt>
                <c:pt idx="490">
                  <c:v>-1.59560536E-4</c:v>
                </c:pt>
                <c:pt idx="491">
                  <c:v>-1.5151764800000001E-4</c:v>
                </c:pt>
                <c:pt idx="492">
                  <c:v>-9.5995788000000001E-5</c:v>
                </c:pt>
                <c:pt idx="493">
                  <c:v>-5.9673280000000072E-6</c:v>
                </c:pt>
                <c:pt idx="494">
                  <c:v>8.5098931999999993E-5</c:v>
                </c:pt>
                <c:pt idx="495">
                  <c:v>1.61117212E-4</c:v>
                </c:pt>
                <c:pt idx="496">
                  <c:v>2.0911509999999999E-4</c:v>
                </c:pt>
                <c:pt idx="497">
                  <c:v>2.0678007200000001E-4</c:v>
                </c:pt>
                <c:pt idx="498">
                  <c:v>1.6682508400000002E-4</c:v>
                </c:pt>
                <c:pt idx="499">
                  <c:v>1.1830830400000002E-4</c:v>
                </c:pt>
                <c:pt idx="500">
                  <c:v>8.5098951999999995E-5</c:v>
                </c:pt>
                <c:pt idx="501">
                  <c:v>1.02481952E-4</c:v>
                </c:pt>
                <c:pt idx="502">
                  <c:v>1.735707E-4</c:v>
                </c:pt>
                <c:pt idx="503">
                  <c:v>2.6256136800000002E-4</c:v>
                </c:pt>
                <c:pt idx="504">
                  <c:v>3.2093716799999996E-4</c:v>
                </c:pt>
                <c:pt idx="505">
                  <c:v>3.09262008E-4</c:v>
                </c:pt>
                <c:pt idx="506">
                  <c:v>2.09374528E-4</c:v>
                </c:pt>
                <c:pt idx="507">
                  <c:v>5.0851807999999988E-5</c:v>
                </c:pt>
                <c:pt idx="508">
                  <c:v>-1.1908663200000001E-4</c:v>
                </c:pt>
                <c:pt idx="509">
                  <c:v>-2.4595671199999995E-4</c:v>
                </c:pt>
                <c:pt idx="510">
                  <c:v>-2.9551128E-4</c:v>
                </c:pt>
                <c:pt idx="511">
                  <c:v>-2.6463696000000002E-4</c:v>
                </c:pt>
                <c:pt idx="512">
                  <c:v>-1.6864119999999999E-4</c:v>
                </c:pt>
                <c:pt idx="513">
                  <c:v>-3.8657760000000005E-5</c:v>
                </c:pt>
                <c:pt idx="514">
                  <c:v>8.8471759999999986E-5</c:v>
                </c:pt>
                <c:pt idx="515">
                  <c:v>1.8654310000000001E-4</c:v>
                </c:pt>
                <c:pt idx="516">
                  <c:v>2.3661656000000002E-4</c:v>
                </c:pt>
                <c:pt idx="517">
                  <c:v>2.3298428000000001E-4</c:v>
                </c:pt>
                <c:pt idx="518">
                  <c:v>2.0236941999999999E-4</c:v>
                </c:pt>
                <c:pt idx="519">
                  <c:v>1.6682506000000001E-4</c:v>
                </c:pt>
                <c:pt idx="520">
                  <c:v>1.2661062400000001E-4</c:v>
                </c:pt>
                <c:pt idx="521">
                  <c:v>7.3683236000000012E-5</c:v>
                </c:pt>
                <c:pt idx="522">
                  <c:v>-9.3401240000000029E-6</c:v>
                </c:pt>
                <c:pt idx="523">
                  <c:v>-1.19605524E-4</c:v>
                </c:pt>
                <c:pt idx="524">
                  <c:v>-2.1897412400000003E-4</c:v>
                </c:pt>
                <c:pt idx="525">
                  <c:v>-2.6152358800000003E-4</c:v>
                </c:pt>
                <c:pt idx="526">
                  <c:v>-2.1015288000000002E-4</c:v>
                </c:pt>
                <c:pt idx="527">
                  <c:v>-6.693758E-5</c:v>
                </c:pt>
                <c:pt idx="528">
                  <c:v>1.0403865999999999E-4</c:v>
                </c:pt>
                <c:pt idx="529">
                  <c:v>2.2675758000000002E-4</c:v>
                </c:pt>
                <c:pt idx="530">
                  <c:v>2.5659409199999997E-4</c:v>
                </c:pt>
                <c:pt idx="531">
                  <c:v>1.7901913199999998E-4</c:v>
                </c:pt>
                <c:pt idx="532">
                  <c:v>2.4388132000000019E-5</c:v>
                </c:pt>
                <c:pt idx="533">
                  <c:v>-1.5281486799999998E-4</c:v>
                </c:pt>
                <c:pt idx="534">
                  <c:v>-3.0822422800000002E-4</c:v>
                </c:pt>
                <c:pt idx="535">
                  <c:v>-4.1900852000000005E-4</c:v>
                </c:pt>
                <c:pt idx="536">
                  <c:v>-4.8101660000000001E-4</c:v>
                </c:pt>
                <c:pt idx="537">
                  <c:v>-5.0670195999999999E-4</c:v>
                </c:pt>
                <c:pt idx="538">
                  <c:v>-5.1007477999999993E-4</c:v>
                </c:pt>
                <c:pt idx="539">
                  <c:v>-4.9295121999999992E-4</c:v>
                </c:pt>
                <c:pt idx="540">
                  <c:v>-4.4702891999999999E-4</c:v>
                </c:pt>
                <c:pt idx="541">
                  <c:v>-3.6089217199999999E-4</c:v>
                </c:pt>
                <c:pt idx="542">
                  <c:v>-2.3090873199999999E-4</c:v>
                </c:pt>
                <c:pt idx="543">
                  <c:v>-7.0050972000000014E-5</c:v>
                </c:pt>
                <c:pt idx="544">
                  <c:v>9.106624800000001E-5</c:v>
                </c:pt>
                <c:pt idx="545">
                  <c:v>2.0963396799999998E-4</c:v>
                </c:pt>
                <c:pt idx="546">
                  <c:v>2.6100468E-4</c:v>
                </c:pt>
                <c:pt idx="547">
                  <c:v>2.5815076000000001E-4</c:v>
                </c:pt>
                <c:pt idx="548">
                  <c:v>2.4206497999999999E-4</c:v>
                </c:pt>
                <c:pt idx="549">
                  <c:v>2.5166456000000001E-4</c:v>
                </c:pt>
                <c:pt idx="550">
                  <c:v>3.1678601999999997E-4</c:v>
                </c:pt>
                <c:pt idx="551">
                  <c:v>4.3275928000000003E-4</c:v>
                </c:pt>
                <c:pt idx="552">
                  <c:v>5.6767224000000009E-4</c:v>
                </c:pt>
                <c:pt idx="553">
                  <c:v>6.9142893999999994E-4</c:v>
                </c:pt>
                <c:pt idx="554">
                  <c:v>7.8924083999999998E-4</c:v>
                </c:pt>
                <c:pt idx="555">
                  <c:v>8.4917332000000007E-4</c:v>
                </c:pt>
                <c:pt idx="556">
                  <c:v>8.691507999999999E-4</c:v>
                </c:pt>
                <c:pt idx="557">
                  <c:v>8.5124889999999996E-4</c:v>
                </c:pt>
                <c:pt idx="558">
                  <c:v>7.9676482000000002E-4</c:v>
                </c:pt>
                <c:pt idx="559">
                  <c:v>7.1581704000000005E-4</c:v>
                </c:pt>
                <c:pt idx="560">
                  <c:v>6.3201534000000004E-4</c:v>
                </c:pt>
                <c:pt idx="561">
                  <c:v>5.5625653999999999E-4</c:v>
                </c:pt>
                <c:pt idx="562">
                  <c:v>4.9502680000000003E-4</c:v>
                </c:pt>
                <c:pt idx="563">
                  <c:v>4.5325568000000006E-4</c:v>
                </c:pt>
                <c:pt idx="564">
                  <c:v>4.2523527999999996E-4</c:v>
                </c:pt>
                <c:pt idx="565">
                  <c:v>4.1304121999999999E-4</c:v>
                </c:pt>
                <c:pt idx="566">
                  <c:v>4.2808919999999995E-4</c:v>
                </c:pt>
                <c:pt idx="567">
                  <c:v>4.8490831999999995E-4</c:v>
                </c:pt>
                <c:pt idx="568">
                  <c:v>5.9024420000000004E-4</c:v>
                </c:pt>
                <c:pt idx="569">
                  <c:v>7.2489780000000001E-4</c:v>
                </c:pt>
                <c:pt idx="570">
                  <c:v>8.5488122000000003E-4</c:v>
                </c:pt>
                <c:pt idx="571">
                  <c:v>9.6021701999999989E-4</c:v>
                </c:pt>
                <c:pt idx="572">
                  <c:v>9.9939365999999986E-4</c:v>
                </c:pt>
                <c:pt idx="573">
                  <c:v>9.4490957999999992E-4</c:v>
                </c:pt>
                <c:pt idx="574">
                  <c:v>8.1181267999999997E-4</c:v>
                </c:pt>
                <c:pt idx="575">
                  <c:v>6.3227469999999997E-4</c:v>
                </c:pt>
                <c:pt idx="576">
                  <c:v>4.5636904000000004E-4</c:v>
                </c:pt>
                <c:pt idx="577">
                  <c:v>3.5284927999999999E-4</c:v>
                </c:pt>
                <c:pt idx="578">
                  <c:v>3.4610363999999999E-4</c:v>
                </c:pt>
                <c:pt idx="579">
                  <c:v>4.1719240000000007E-4</c:v>
                </c:pt>
                <c:pt idx="580">
                  <c:v>5.2667946000000006E-4</c:v>
                </c:pt>
                <c:pt idx="581">
                  <c:v>6.2163741999999992E-4</c:v>
                </c:pt>
                <c:pt idx="582">
                  <c:v>6.6730027999999998E-4</c:v>
                </c:pt>
                <c:pt idx="583">
                  <c:v>6.6366799999999996E-4</c:v>
                </c:pt>
                <c:pt idx="584">
                  <c:v>6.3305312000000002E-4</c:v>
                </c:pt>
                <c:pt idx="585">
                  <c:v>6.0658941999999999E-4</c:v>
                </c:pt>
                <c:pt idx="586">
                  <c:v>6.0581108000000005E-4</c:v>
                </c:pt>
                <c:pt idx="587">
                  <c:v>6.3279368000000009E-4</c:v>
                </c:pt>
                <c:pt idx="588">
                  <c:v>6.8079156000000007E-4</c:v>
                </c:pt>
                <c:pt idx="589">
                  <c:v>7.3631344000000003E-4</c:v>
                </c:pt>
                <c:pt idx="590">
                  <c:v>7.8431132000000001E-4</c:v>
                </c:pt>
                <c:pt idx="591">
                  <c:v>8.1622341999999998E-4</c:v>
                </c:pt>
                <c:pt idx="592">
                  <c:v>8.2660133999999988E-4</c:v>
                </c:pt>
                <c:pt idx="593">
                  <c:v>8.0921833999999995E-4</c:v>
                </c:pt>
                <c:pt idx="594">
                  <c:v>7.7315506000000006E-4</c:v>
                </c:pt>
                <c:pt idx="595">
                  <c:v>7.2671385999999996E-4</c:v>
                </c:pt>
                <c:pt idx="596">
                  <c:v>6.6833806000000007E-4</c:v>
                </c:pt>
                <c:pt idx="597">
                  <c:v>6.0036268E-4</c:v>
                </c:pt>
              </c:numCache>
            </c:numRef>
          </c:val>
          <c:smooth val="0"/>
        </c:ser>
        <c:ser>
          <c:idx val="57"/>
          <c:order val="56"/>
          <c:marker>
            <c:symbol val="none"/>
          </c:marker>
          <c:val>
            <c:numRef>
              <c:f>Sheet1!$FJ$2:$FJ$599</c:f>
              <c:numCache>
                <c:formatCode>0.00E+00</c:formatCode>
                <c:ptCount val="598"/>
                <c:pt idx="0">
                  <c:v>-2.179363E-4</c:v>
                </c:pt>
                <c:pt idx="1">
                  <c:v>-8.9509559999999998E-5</c:v>
                </c:pt>
                <c:pt idx="2">
                  <c:v>1.9588324800000001E-4</c:v>
                </c:pt>
                <c:pt idx="3">
                  <c:v>3.4869812799999996E-4</c:v>
                </c:pt>
                <c:pt idx="4">
                  <c:v>4.3924547999999998E-4</c:v>
                </c:pt>
                <c:pt idx="5">
                  <c:v>4.5118010000000001E-4</c:v>
                </c:pt>
                <c:pt idx="6">
                  <c:v>3.9954995999999998E-4</c:v>
                </c:pt>
                <c:pt idx="7">
                  <c:v>3.3702298000000001E-4</c:v>
                </c:pt>
                <c:pt idx="8">
                  <c:v>3.1419153999999997E-4</c:v>
                </c:pt>
                <c:pt idx="9">
                  <c:v>3.3857965999999995E-4</c:v>
                </c:pt>
                <c:pt idx="10">
                  <c:v>3.9254483999999999E-4</c:v>
                </c:pt>
                <c:pt idx="11">
                  <c:v>4.5688793999999999E-4</c:v>
                </c:pt>
                <c:pt idx="12">
                  <c:v>5.1215036000000003E-4</c:v>
                </c:pt>
                <c:pt idx="13">
                  <c:v>5.583321200000001E-4</c:v>
                </c:pt>
                <c:pt idx="14">
                  <c:v>6.0581109999999997E-4</c:v>
                </c:pt>
                <c:pt idx="15">
                  <c:v>6.5562512000000002E-4</c:v>
                </c:pt>
                <c:pt idx="16">
                  <c:v>6.9973127999999995E-4</c:v>
                </c:pt>
                <c:pt idx="17">
                  <c:v>7.3112450000000005E-4</c:v>
                </c:pt>
                <c:pt idx="18">
                  <c:v>7.4305910000000005E-4</c:v>
                </c:pt>
                <c:pt idx="19">
                  <c:v>7.2775165999999997E-4</c:v>
                </c:pt>
                <c:pt idx="20">
                  <c:v>6.8520218000000003E-4</c:v>
                </c:pt>
                <c:pt idx="21">
                  <c:v>6.239724600000001E-4</c:v>
                </c:pt>
                <c:pt idx="22">
                  <c:v>5.5288370000000013E-4</c:v>
                </c:pt>
                <c:pt idx="23">
                  <c:v>4.6726586000000005E-4</c:v>
                </c:pt>
                <c:pt idx="24">
                  <c:v>3.6504335999999998E-4</c:v>
                </c:pt>
                <c:pt idx="25">
                  <c:v>2.53740168E-4</c:v>
                </c:pt>
                <c:pt idx="26">
                  <c:v>1.4840426800000002E-4</c:v>
                </c:pt>
                <c:pt idx="27">
                  <c:v>7.4980483999999994E-5</c:v>
                </c:pt>
                <c:pt idx="28">
                  <c:v>7.705606399999999E-5</c:v>
                </c:pt>
                <c:pt idx="29">
                  <c:v>1.6397114399999997E-4</c:v>
                </c:pt>
                <c:pt idx="30">
                  <c:v>2.9499239599999999E-4</c:v>
                </c:pt>
                <c:pt idx="31">
                  <c:v>4.21343576E-4</c:v>
                </c:pt>
                <c:pt idx="32">
                  <c:v>4.8309220000000003E-4</c:v>
                </c:pt>
                <c:pt idx="33">
                  <c:v>4.4287776000000005E-4</c:v>
                </c:pt>
                <c:pt idx="34">
                  <c:v>3.2898007999999999E-4</c:v>
                </c:pt>
                <c:pt idx="35">
                  <c:v>2.1145012399999998E-4</c:v>
                </c:pt>
                <c:pt idx="36">
                  <c:v>1.4451254399999998E-4</c:v>
                </c:pt>
                <c:pt idx="37">
                  <c:v>1.5956052400000002E-4</c:v>
                </c:pt>
                <c:pt idx="38">
                  <c:v>2.4440002399999999E-4</c:v>
                </c:pt>
                <c:pt idx="39">
                  <c:v>3.5284928399999997E-4</c:v>
                </c:pt>
                <c:pt idx="40">
                  <c:v>4.3898601999999996E-4</c:v>
                </c:pt>
                <c:pt idx="41">
                  <c:v>4.8127604000000005E-4</c:v>
                </c:pt>
                <c:pt idx="42">
                  <c:v>4.9061617999999997E-4</c:v>
                </c:pt>
                <c:pt idx="43">
                  <c:v>4.8412997999999996E-4</c:v>
                </c:pt>
                <c:pt idx="44">
                  <c:v>4.8361110000000004E-4</c:v>
                </c:pt>
                <c:pt idx="45">
                  <c:v>5.0384803999999994E-4</c:v>
                </c:pt>
                <c:pt idx="46">
                  <c:v>5.3031173999999997E-4</c:v>
                </c:pt>
                <c:pt idx="47">
                  <c:v>5.3083063999999998E-4</c:v>
                </c:pt>
                <c:pt idx="48">
                  <c:v>4.8464889999999999E-4</c:v>
                </c:pt>
                <c:pt idx="49">
                  <c:v>3.7879410399999997E-4</c:v>
                </c:pt>
                <c:pt idx="50">
                  <c:v>2.2546034400000003E-4</c:v>
                </c:pt>
                <c:pt idx="51">
                  <c:v>7.0310424000000009E-5</c:v>
                </c:pt>
                <c:pt idx="52">
                  <c:v>-4.4884495999999996E-5</c:v>
                </c:pt>
                <c:pt idx="53">
                  <c:v>-9.6774103999999983E-5</c:v>
                </c:pt>
                <c:pt idx="54">
                  <c:v>-7.6277707999999992E-5</c:v>
                </c:pt>
                <c:pt idx="55">
                  <c:v>-1.1156267999999999E-5</c:v>
                </c:pt>
                <c:pt idx="56">
                  <c:v>5.3446292000000002E-5</c:v>
                </c:pt>
                <c:pt idx="57">
                  <c:v>9.7552452E-5</c:v>
                </c:pt>
                <c:pt idx="58">
                  <c:v>1.1908664E-4</c:v>
                </c:pt>
                <c:pt idx="59">
                  <c:v>1.2635118000000001E-4</c:v>
                </c:pt>
                <c:pt idx="60">
                  <c:v>1.4762591999999998E-4</c:v>
                </c:pt>
                <c:pt idx="61">
                  <c:v>1.9458599999999998E-4</c:v>
                </c:pt>
                <c:pt idx="62">
                  <c:v>2.4673504000000005E-4</c:v>
                </c:pt>
                <c:pt idx="63">
                  <c:v>2.8487389999999998E-4</c:v>
                </c:pt>
                <c:pt idx="64">
                  <c:v>2.8669003999999998E-4</c:v>
                </c:pt>
                <c:pt idx="65">
                  <c:v>2.4465946399999998E-4</c:v>
                </c:pt>
                <c:pt idx="66">
                  <c:v>1.9121318400000002E-4</c:v>
                </c:pt>
                <c:pt idx="67">
                  <c:v>1.6838176400000004E-4</c:v>
                </c:pt>
                <c:pt idx="68">
                  <c:v>2.0470448399999996E-4</c:v>
                </c:pt>
                <c:pt idx="69">
                  <c:v>3.07186444E-4</c:v>
                </c:pt>
                <c:pt idx="70">
                  <c:v>4.4521277999999998E-4</c:v>
                </c:pt>
                <c:pt idx="71">
                  <c:v>5.6300217999999988E-4</c:v>
                </c:pt>
                <c:pt idx="72">
                  <c:v>6.2526969999999993E-4</c:v>
                </c:pt>
                <c:pt idx="73">
                  <c:v>6.1774569999999986E-4</c:v>
                </c:pt>
                <c:pt idx="74">
                  <c:v>5.5418093999999997E-4</c:v>
                </c:pt>
                <c:pt idx="75">
                  <c:v>4.7478986000000007E-4</c:v>
                </c:pt>
                <c:pt idx="76">
                  <c:v>4.2134356000000001E-4</c:v>
                </c:pt>
                <c:pt idx="77">
                  <c:v>4.1252234000000002E-4</c:v>
                </c:pt>
                <c:pt idx="78">
                  <c:v>4.498828599999999E-4</c:v>
                </c:pt>
                <c:pt idx="79">
                  <c:v>5.1941491999999995E-4</c:v>
                </c:pt>
                <c:pt idx="80">
                  <c:v>5.8557416000000007E-4</c:v>
                </c:pt>
                <c:pt idx="81">
                  <c:v>6.2423191999999995E-4</c:v>
                </c:pt>
                <c:pt idx="82">
                  <c:v>6.322748E-4</c:v>
                </c:pt>
                <c:pt idx="83">
                  <c:v>6.1618901999999998E-4</c:v>
                </c:pt>
                <c:pt idx="84">
                  <c:v>5.9024421999999996E-4</c:v>
                </c:pt>
                <c:pt idx="85">
                  <c:v>5.7026671999999999E-4</c:v>
                </c:pt>
                <c:pt idx="86">
                  <c:v>5.4925144000000003E-4</c:v>
                </c:pt>
                <c:pt idx="87">
                  <c:v>5.1370705999999994E-4</c:v>
                </c:pt>
                <c:pt idx="88">
                  <c:v>4.5844464000000001E-4</c:v>
                </c:pt>
                <c:pt idx="89">
                  <c:v>3.8268582000000004E-4</c:v>
                </c:pt>
                <c:pt idx="90">
                  <c:v>3.0485142000000003E-4</c:v>
                </c:pt>
                <c:pt idx="91">
                  <c:v>2.5399960000000002E-4</c:v>
                </c:pt>
                <c:pt idx="92">
                  <c:v>2.4699450000000001E-4</c:v>
                </c:pt>
                <c:pt idx="93">
                  <c:v>2.8461445999999999E-4</c:v>
                </c:pt>
                <c:pt idx="94">
                  <c:v>3.5388708E-4</c:v>
                </c:pt>
                <c:pt idx="95">
                  <c:v>4.2393804000000001E-4</c:v>
                </c:pt>
                <c:pt idx="96">
                  <c:v>4.7660598E-4</c:v>
                </c:pt>
                <c:pt idx="97">
                  <c:v>5.1215035999999992E-4</c:v>
                </c:pt>
                <c:pt idx="98">
                  <c:v>5.1915545999999999E-4</c:v>
                </c:pt>
                <c:pt idx="99">
                  <c:v>4.8983784000000002E-4</c:v>
                </c:pt>
                <c:pt idx="100">
                  <c:v>4.3742933999999997E-4</c:v>
                </c:pt>
                <c:pt idx="101">
                  <c:v>3.6945396000000001E-4</c:v>
                </c:pt>
                <c:pt idx="102">
                  <c:v>2.9966244E-4</c:v>
                </c:pt>
                <c:pt idx="103">
                  <c:v>2.7397708000000002E-4</c:v>
                </c:pt>
                <c:pt idx="104">
                  <c:v>3.1263484000000001E-4</c:v>
                </c:pt>
                <c:pt idx="105">
                  <c:v>3.9202593999999999E-4</c:v>
                </c:pt>
                <c:pt idx="106">
                  <c:v>4.8335164000000007E-4</c:v>
                </c:pt>
                <c:pt idx="107">
                  <c:v>5.4639751999999999E-4</c:v>
                </c:pt>
                <c:pt idx="108">
                  <c:v>5.4613805999999992E-4</c:v>
                </c:pt>
                <c:pt idx="109">
                  <c:v>5.0203187999999996E-4</c:v>
                </c:pt>
                <c:pt idx="110">
                  <c:v>4.5066115999999989E-4</c:v>
                </c:pt>
                <c:pt idx="111">
                  <c:v>4.0577666000000002E-4</c:v>
                </c:pt>
                <c:pt idx="112">
                  <c:v>3.7308620000000003E-4</c:v>
                </c:pt>
                <c:pt idx="113">
                  <c:v>3.4299024000000001E-4</c:v>
                </c:pt>
                <c:pt idx="114">
                  <c:v>2.9862464000000004E-4</c:v>
                </c:pt>
                <c:pt idx="115">
                  <c:v>2.4777283999999995E-4</c:v>
                </c:pt>
                <c:pt idx="116">
                  <c:v>2.1819576000000002E-4</c:v>
                </c:pt>
                <c:pt idx="117">
                  <c:v>2.2649810000000001E-4</c:v>
                </c:pt>
                <c:pt idx="118">
                  <c:v>2.6619364000000001E-4</c:v>
                </c:pt>
                <c:pt idx="119">
                  <c:v>3.1471041999999995E-4</c:v>
                </c:pt>
                <c:pt idx="120">
                  <c:v>3.4947644000000002E-4</c:v>
                </c:pt>
                <c:pt idx="121">
                  <c:v>3.6634055999999998E-4</c:v>
                </c:pt>
                <c:pt idx="122">
                  <c:v>3.8061019999999999E-4</c:v>
                </c:pt>
                <c:pt idx="123">
                  <c:v>4.1174395999999996E-4</c:v>
                </c:pt>
                <c:pt idx="124">
                  <c:v>4.6129851999999994E-4</c:v>
                </c:pt>
                <c:pt idx="125">
                  <c:v>5.2045268000000002E-4</c:v>
                </c:pt>
                <c:pt idx="126">
                  <c:v>5.7701236000000009E-4</c:v>
                </c:pt>
                <c:pt idx="127">
                  <c:v>6.2526969999999993E-4</c:v>
                </c:pt>
                <c:pt idx="128">
                  <c:v>6.7689986000000005E-4</c:v>
                </c:pt>
                <c:pt idx="129">
                  <c:v>7.4721027999999996E-4</c:v>
                </c:pt>
                <c:pt idx="130">
                  <c:v>8.2660128000000002E-4</c:v>
                </c:pt>
                <c:pt idx="131">
                  <c:v>8.8471762000000005E-4</c:v>
                </c:pt>
                <c:pt idx="132">
                  <c:v>8.9976559999999995E-4</c:v>
                </c:pt>
                <c:pt idx="133">
                  <c:v>8.6448068000000015E-4</c:v>
                </c:pt>
                <c:pt idx="134">
                  <c:v>7.9209468000000002E-4</c:v>
                </c:pt>
                <c:pt idx="135">
                  <c:v>7.2801110000000001E-4</c:v>
                </c:pt>
                <c:pt idx="136">
                  <c:v>7.150387E-4</c:v>
                </c:pt>
                <c:pt idx="137">
                  <c:v>7.6199877999999998E-4</c:v>
                </c:pt>
                <c:pt idx="138">
                  <c:v>8.6318348000000004E-4</c:v>
                </c:pt>
                <c:pt idx="139">
                  <c:v>9.9498303999999991E-4</c:v>
                </c:pt>
                <c:pt idx="140">
                  <c:v>1.11510742E-3</c:v>
                </c:pt>
                <c:pt idx="141">
                  <c:v>1.1955363200000001E-3</c:v>
                </c:pt>
                <c:pt idx="142">
                  <c:v>1.2201838E-3</c:v>
                </c:pt>
                <c:pt idx="143">
                  <c:v>1.1786721400000001E-3</c:v>
                </c:pt>
                <c:pt idx="144">
                  <c:v>1.0904598399999999E-3</c:v>
                </c:pt>
                <c:pt idx="145">
                  <c:v>9.9031295999999977E-4</c:v>
                </c:pt>
                <c:pt idx="146">
                  <c:v>9.0754904000000006E-4</c:v>
                </c:pt>
                <c:pt idx="147">
                  <c:v>8.5851345999999988E-4</c:v>
                </c:pt>
                <c:pt idx="148">
                  <c:v>8.3568202000000005E-4</c:v>
                </c:pt>
                <c:pt idx="149">
                  <c:v>8.1025612000000004E-4</c:v>
                </c:pt>
                <c:pt idx="150">
                  <c:v>7.562909400000001E-4</c:v>
                </c:pt>
                <c:pt idx="151">
                  <c:v>6.6548414000000002E-4</c:v>
                </c:pt>
                <c:pt idx="152">
                  <c:v>5.4873252E-4</c:v>
                </c:pt>
                <c:pt idx="153">
                  <c:v>4.2990534000000001E-4</c:v>
                </c:pt>
                <c:pt idx="154">
                  <c:v>3.2223441999999997E-4</c:v>
                </c:pt>
                <c:pt idx="155">
                  <c:v>2.25460312E-4</c:v>
                </c:pt>
                <c:pt idx="156">
                  <c:v>1.3128068E-4</c:v>
                </c:pt>
                <c:pt idx="157">
                  <c:v>3.4506579999999991E-5</c:v>
                </c:pt>
                <c:pt idx="158">
                  <c:v>-5.6040779999999999E-5</c:v>
                </c:pt>
                <c:pt idx="159">
                  <c:v>-1.1311934000000001E-4</c:v>
                </c:pt>
                <c:pt idx="160">
                  <c:v>-1.0922761999999999E-4</c:v>
                </c:pt>
                <c:pt idx="161">
                  <c:v>-4.7738448000000002E-5</c:v>
                </c:pt>
                <c:pt idx="162">
                  <c:v>5.2927371999999994E-5</c:v>
                </c:pt>
                <c:pt idx="163">
                  <c:v>1.5878217200000002E-4</c:v>
                </c:pt>
                <c:pt idx="164">
                  <c:v>2.45437812E-4</c:v>
                </c:pt>
                <c:pt idx="165">
                  <c:v>3.1004036E-4</c:v>
                </c:pt>
                <c:pt idx="166">
                  <c:v>3.6270831999999997E-4</c:v>
                </c:pt>
                <c:pt idx="167">
                  <c:v>4.0811174000000003E-4</c:v>
                </c:pt>
                <c:pt idx="168">
                  <c:v>4.5455292000000006E-4</c:v>
                </c:pt>
                <c:pt idx="169">
                  <c:v>5.0488582000000003E-4</c:v>
                </c:pt>
                <c:pt idx="170">
                  <c:v>5.5495930000000005E-4</c:v>
                </c:pt>
                <c:pt idx="171">
                  <c:v>6.1696736000000003E-4</c:v>
                </c:pt>
                <c:pt idx="172">
                  <c:v>7.0128795999999994E-4</c:v>
                </c:pt>
                <c:pt idx="173">
                  <c:v>7.9858102000000006E-4</c:v>
                </c:pt>
                <c:pt idx="174">
                  <c:v>8.8860955999999999E-4</c:v>
                </c:pt>
                <c:pt idx="175">
                  <c:v>9.4439088000000009E-4</c:v>
                </c:pt>
                <c:pt idx="176">
                  <c:v>9.4906094000000009E-4</c:v>
                </c:pt>
                <c:pt idx="177">
                  <c:v>9.1377600000000015E-4</c:v>
                </c:pt>
                <c:pt idx="178">
                  <c:v>8.6214579999999998E-4</c:v>
                </c:pt>
                <c:pt idx="179">
                  <c:v>8.0532661999999989E-4</c:v>
                </c:pt>
                <c:pt idx="180">
                  <c:v>7.4020515999999987E-4</c:v>
                </c:pt>
                <c:pt idx="181">
                  <c:v>6.6340856000000003E-4</c:v>
                </c:pt>
                <c:pt idx="182">
                  <c:v>5.7597458E-4</c:v>
                </c:pt>
                <c:pt idx="183">
                  <c:v>4.9710238000000013E-4</c:v>
                </c:pt>
                <c:pt idx="184">
                  <c:v>4.5507180000000004E-4</c:v>
                </c:pt>
                <c:pt idx="185">
                  <c:v>4.7323316000000005E-4</c:v>
                </c:pt>
                <c:pt idx="186">
                  <c:v>5.4665694E-4</c:v>
                </c:pt>
                <c:pt idx="187">
                  <c:v>6.4680388E-4</c:v>
                </c:pt>
                <c:pt idx="188">
                  <c:v>7.2878945999999998E-4</c:v>
                </c:pt>
                <c:pt idx="189">
                  <c:v>7.5162088E-4</c:v>
                </c:pt>
                <c:pt idx="190">
                  <c:v>6.9869349999999997E-4</c:v>
                </c:pt>
                <c:pt idx="191">
                  <c:v>5.7156397999999996E-4</c:v>
                </c:pt>
                <c:pt idx="192">
                  <c:v>4.0447946000000002E-4</c:v>
                </c:pt>
                <c:pt idx="193">
                  <c:v>2.5244291999999998E-4</c:v>
                </c:pt>
                <c:pt idx="194">
                  <c:v>1.4425309999999998E-4</c:v>
                </c:pt>
                <c:pt idx="195">
                  <c:v>8.6655640000000007E-5</c:v>
                </c:pt>
                <c:pt idx="196">
                  <c:v>7.7834399999999988E-5</c:v>
                </c:pt>
                <c:pt idx="197">
                  <c:v>9.1325696000000008E-5</c:v>
                </c:pt>
                <c:pt idx="198">
                  <c:v>1.06114236E-4</c:v>
                </c:pt>
                <c:pt idx="199">
                  <c:v>1.4113971599999999E-4</c:v>
                </c:pt>
                <c:pt idx="200">
                  <c:v>2.0600171600000002E-4</c:v>
                </c:pt>
                <c:pt idx="201">
                  <c:v>2.9291681599999994E-4</c:v>
                </c:pt>
                <c:pt idx="202">
                  <c:v>3.9617712000000001E-4</c:v>
                </c:pt>
                <c:pt idx="203">
                  <c:v>4.9009729999999999E-4</c:v>
                </c:pt>
                <c:pt idx="204">
                  <c:v>5.5288371999999994E-4</c:v>
                </c:pt>
                <c:pt idx="205">
                  <c:v>6.0373552000000008E-4</c:v>
                </c:pt>
                <c:pt idx="206">
                  <c:v>6.6704082000000001E-4</c:v>
                </c:pt>
                <c:pt idx="207">
                  <c:v>7.3812957999999998E-4</c:v>
                </c:pt>
                <c:pt idx="208">
                  <c:v>8.0843997999999998E-4</c:v>
                </c:pt>
                <c:pt idx="209">
                  <c:v>8.5228669999999997E-4</c:v>
                </c:pt>
                <c:pt idx="210">
                  <c:v>8.3204976000000007E-4</c:v>
                </c:pt>
                <c:pt idx="211">
                  <c:v>7.4461578000000004E-4</c:v>
                </c:pt>
                <c:pt idx="212">
                  <c:v>6.2630748000000003E-4</c:v>
                </c:pt>
                <c:pt idx="213">
                  <c:v>5.1915545999999999E-4</c:v>
                </c:pt>
                <c:pt idx="214">
                  <c:v>4.5273676000000002E-4</c:v>
                </c:pt>
                <c:pt idx="215">
                  <c:v>4.3198092E-4</c:v>
                </c:pt>
                <c:pt idx="216">
                  <c:v>4.3924547999999998E-4</c:v>
                </c:pt>
                <c:pt idx="217">
                  <c:v>4.4365610000000004E-4</c:v>
                </c:pt>
                <c:pt idx="218">
                  <c:v>4.2030577999999997E-4</c:v>
                </c:pt>
                <c:pt idx="219">
                  <c:v>3.7645906000000003E-4</c:v>
                </c:pt>
                <c:pt idx="220">
                  <c:v>3.3494737999999999E-4</c:v>
                </c:pt>
                <c:pt idx="221">
                  <c:v>3.0848368000000001E-4</c:v>
                </c:pt>
                <c:pt idx="222">
                  <c:v>3.2041829999999999E-4</c:v>
                </c:pt>
                <c:pt idx="223">
                  <c:v>3.7697796000000003E-4</c:v>
                </c:pt>
                <c:pt idx="224">
                  <c:v>4.5429348000000007E-4</c:v>
                </c:pt>
                <c:pt idx="225">
                  <c:v>5.3316568000000004E-4</c:v>
                </c:pt>
                <c:pt idx="226">
                  <c:v>5.959521E-4</c:v>
                </c:pt>
                <c:pt idx="227">
                  <c:v>6.182646199999999E-4</c:v>
                </c:pt>
                <c:pt idx="228">
                  <c:v>6.0996227999999999E-4</c:v>
                </c:pt>
                <c:pt idx="229">
                  <c:v>5.9750878000000009E-4</c:v>
                </c:pt>
                <c:pt idx="230">
                  <c:v>5.9698987999999987E-4</c:v>
                </c:pt>
                <c:pt idx="231">
                  <c:v>6.2371301999999994E-4</c:v>
                </c:pt>
                <c:pt idx="232">
                  <c:v>6.6522469999999987E-4</c:v>
                </c:pt>
                <c:pt idx="233">
                  <c:v>6.9246674000000006E-4</c:v>
                </c:pt>
                <c:pt idx="234">
                  <c:v>6.8520218000000003E-4</c:v>
                </c:pt>
                <c:pt idx="235">
                  <c:v>6.4083656000000003E-4</c:v>
                </c:pt>
                <c:pt idx="236">
                  <c:v>5.7519621999999992E-4</c:v>
                </c:pt>
                <c:pt idx="237">
                  <c:v>5.3290619999999994E-4</c:v>
                </c:pt>
                <c:pt idx="238">
                  <c:v>5.3679791999999989E-4</c:v>
                </c:pt>
                <c:pt idx="239">
                  <c:v>5.8168244000000001E-4</c:v>
                </c:pt>
                <c:pt idx="240">
                  <c:v>6.5899795999999999E-4</c:v>
                </c:pt>
                <c:pt idx="241">
                  <c:v>7.5239924000000007E-4</c:v>
                </c:pt>
                <c:pt idx="242">
                  <c:v>8.3516313999999997E-4</c:v>
                </c:pt>
                <c:pt idx="243">
                  <c:v>8.9794955999999981E-4</c:v>
                </c:pt>
                <c:pt idx="244">
                  <c:v>9.5321194000000007E-4</c:v>
                </c:pt>
                <c:pt idx="245">
                  <c:v>1.00354484E-3</c:v>
                </c:pt>
                <c:pt idx="246">
                  <c:v>1.0580289400000001E-3</c:v>
                </c:pt>
                <c:pt idx="247">
                  <c:v>1.1241881200000001E-3</c:v>
                </c:pt>
                <c:pt idx="248">
                  <c:v>1.1903473999999999E-3</c:v>
                </c:pt>
                <c:pt idx="249">
                  <c:v>1.2323779999999999E-3</c:v>
                </c:pt>
                <c:pt idx="250">
                  <c:v>1.239902E-3</c:v>
                </c:pt>
                <c:pt idx="251">
                  <c:v>1.21266E-3</c:v>
                </c:pt>
                <c:pt idx="252">
                  <c:v>1.1716672E-3</c:v>
                </c:pt>
                <c:pt idx="253">
                  <c:v>1.1571379999999998E-3</c:v>
                </c:pt>
                <c:pt idx="254">
                  <c:v>1.2015036E-3</c:v>
                </c:pt>
                <c:pt idx="255">
                  <c:v>1.3224063999999998E-3</c:v>
                </c:pt>
                <c:pt idx="256">
                  <c:v>1.5032415999999998E-3</c:v>
                </c:pt>
                <c:pt idx="257">
                  <c:v>1.7092434E-3</c:v>
                </c:pt>
                <c:pt idx="258">
                  <c:v>1.9271798000000001E-3</c:v>
                </c:pt>
                <c:pt idx="259">
                  <c:v>2.1526402E-3</c:v>
                </c:pt>
                <c:pt idx="260">
                  <c:v>2.3822515999999999E-3</c:v>
                </c:pt>
                <c:pt idx="261">
                  <c:v>2.6429968000000002E-3</c:v>
                </c:pt>
                <c:pt idx="262">
                  <c:v>2.9449941999999999E-3</c:v>
                </c:pt>
                <c:pt idx="263">
                  <c:v>3.2651529999999998E-3</c:v>
                </c:pt>
                <c:pt idx="264">
                  <c:v>3.6089215999999999E-3</c:v>
                </c:pt>
                <c:pt idx="265">
                  <c:v>3.9827862000000004E-3</c:v>
                </c:pt>
                <c:pt idx="266">
                  <c:v>4.3779256000000006E-3</c:v>
                </c:pt>
                <c:pt idx="267">
                  <c:v>4.8143171999999994E-3</c:v>
                </c:pt>
                <c:pt idx="268">
                  <c:v>5.3166085999999998E-3</c:v>
                </c:pt>
                <c:pt idx="269">
                  <c:v>5.8762377999999997E-3</c:v>
                </c:pt>
                <c:pt idx="270">
                  <c:v>6.4693359999999991E-3</c:v>
                </c:pt>
                <c:pt idx="271">
                  <c:v>7.0647691999999995E-3</c:v>
                </c:pt>
                <c:pt idx="272">
                  <c:v>7.6332197999999987E-3</c:v>
                </c:pt>
                <c:pt idx="273">
                  <c:v>8.1700178000000002E-3</c:v>
                </c:pt>
                <c:pt idx="274">
                  <c:v>8.6964380000000008E-3</c:v>
                </c:pt>
                <c:pt idx="275">
                  <c:v>9.2449102000000012E-3</c:v>
                </c:pt>
                <c:pt idx="276">
                  <c:v>9.8239988000000007E-3</c:v>
                </c:pt>
                <c:pt idx="277">
                  <c:v>1.0407496400000001E-2</c:v>
                </c:pt>
                <c:pt idx="278">
                  <c:v>1.0954932000000001E-2</c:v>
                </c:pt>
                <c:pt idx="279">
                  <c:v>1.1427386000000001E-2</c:v>
                </c:pt>
                <c:pt idx="280">
                  <c:v>1.1821747999999998E-2</c:v>
                </c:pt>
                <c:pt idx="281">
                  <c:v>1.2179266000000001E-2</c:v>
                </c:pt>
                <c:pt idx="282">
                  <c:v>1.2550278000000002E-2</c:v>
                </c:pt>
                <c:pt idx="283">
                  <c:v>1.2954758E-2</c:v>
                </c:pt>
                <c:pt idx="284">
                  <c:v>1.3385701999999999E-2</c:v>
                </c:pt>
                <c:pt idx="285">
                  <c:v>1.3801338000000002E-2</c:v>
                </c:pt>
                <c:pt idx="286">
                  <c:v>1.4147702000000002E-2</c:v>
                </c:pt>
                <c:pt idx="287">
                  <c:v>1.439755E-2</c:v>
                </c:pt>
                <c:pt idx="288">
                  <c:v>1.45706E-2</c:v>
                </c:pt>
                <c:pt idx="289">
                  <c:v>1.4707587999999999E-2</c:v>
                </c:pt>
                <c:pt idx="290">
                  <c:v>1.4854435999999999E-2</c:v>
                </c:pt>
                <c:pt idx="291">
                  <c:v>1.5050060000000001E-2</c:v>
                </c:pt>
                <c:pt idx="292">
                  <c:v>1.5291346000000001E-2</c:v>
                </c:pt>
                <c:pt idx="293">
                  <c:v>1.5532634E-2</c:v>
                </c:pt>
                <c:pt idx="294">
                  <c:v>1.5724625999999998E-2</c:v>
                </c:pt>
                <c:pt idx="295">
                  <c:v>1.5833073999999996E-2</c:v>
                </c:pt>
                <c:pt idx="296">
                  <c:v>1.5837743999999997E-2</c:v>
                </c:pt>
                <c:pt idx="297">
                  <c:v>1.5758354000000002E-2</c:v>
                </c:pt>
                <c:pt idx="298">
                  <c:v>1.5627591999999999E-2</c:v>
                </c:pt>
                <c:pt idx="299">
                  <c:v>1.5472960000000003E-2</c:v>
                </c:pt>
                <c:pt idx="300">
                  <c:v>1.5321962E-2</c:v>
                </c:pt>
                <c:pt idx="301">
                  <c:v>1.519094E-2</c:v>
                </c:pt>
                <c:pt idx="302">
                  <c:v>1.5073149999999999E-2</c:v>
                </c:pt>
                <c:pt idx="303">
                  <c:v>1.4970147999999999E-2</c:v>
                </c:pt>
                <c:pt idx="304">
                  <c:v>1.4877525999999999E-2</c:v>
                </c:pt>
                <c:pt idx="305">
                  <c:v>1.4768816000000001E-2</c:v>
                </c:pt>
                <c:pt idx="306">
                  <c:v>1.4632606000000001E-2</c:v>
                </c:pt>
                <c:pt idx="307">
                  <c:v>1.4474862E-2</c:v>
                </c:pt>
                <c:pt idx="308">
                  <c:v>1.430207E-2</c:v>
                </c:pt>
                <c:pt idx="309">
                  <c:v>1.4124608E-2</c:v>
                </c:pt>
                <c:pt idx="310">
                  <c:v>1.3973350000000001E-2</c:v>
                </c:pt>
                <c:pt idx="311">
                  <c:v>1.3865159999999998E-2</c:v>
                </c:pt>
                <c:pt idx="312">
                  <c:v>1.3794329999999999E-2</c:v>
                </c:pt>
                <c:pt idx="313">
                  <c:v>1.3735696E-2</c:v>
                </c:pt>
                <c:pt idx="314">
                  <c:v>1.366305E-2</c:v>
                </c:pt>
                <c:pt idx="315">
                  <c:v>1.3547596E-2</c:v>
                </c:pt>
                <c:pt idx="316">
                  <c:v>1.3382587999999997E-2</c:v>
                </c:pt>
                <c:pt idx="317">
                  <c:v>1.3182814000000001E-2</c:v>
                </c:pt>
                <c:pt idx="318">
                  <c:v>1.2964876E-2</c:v>
                </c:pt>
                <c:pt idx="319">
                  <c:v>1.2741232E-2</c:v>
                </c:pt>
                <c:pt idx="320">
                  <c:v>1.2528744E-2</c:v>
                </c:pt>
                <c:pt idx="321">
                  <c:v>1.2333897999999999E-2</c:v>
                </c:pt>
                <c:pt idx="322">
                  <c:v>1.2151766E-2</c:v>
                </c:pt>
                <c:pt idx="323">
                  <c:v>1.1988573999999998E-2</c:v>
                </c:pt>
                <c:pt idx="324">
                  <c:v>1.1839909999999999E-2</c:v>
                </c:pt>
                <c:pt idx="325">
                  <c:v>1.1682943999999999E-2</c:v>
                </c:pt>
                <c:pt idx="326">
                  <c:v>1.1509114000000001E-2</c:v>
                </c:pt>
                <c:pt idx="327">
                  <c:v>1.1324126E-2</c:v>
                </c:pt>
                <c:pt idx="328">
                  <c:v>1.1119682000000001E-2</c:v>
                </c:pt>
                <c:pt idx="329">
                  <c:v>1.0902524E-2</c:v>
                </c:pt>
                <c:pt idx="330">
                  <c:v>1.0692372E-2</c:v>
                </c:pt>
                <c:pt idx="331">
                  <c:v>1.0488186E-2</c:v>
                </c:pt>
                <c:pt idx="332">
                  <c:v>1.0281406599999999E-2</c:v>
                </c:pt>
                <c:pt idx="333">
                  <c:v>1.00746256E-2</c:v>
                </c:pt>
                <c:pt idx="334">
                  <c:v>9.8447550000000002E-3</c:v>
                </c:pt>
                <c:pt idx="335">
                  <c:v>9.5619561999999991E-3</c:v>
                </c:pt>
                <c:pt idx="336">
                  <c:v>9.2342735999999988E-3</c:v>
                </c:pt>
                <c:pt idx="337">
                  <c:v>8.8995856000000009E-3</c:v>
                </c:pt>
                <c:pt idx="338">
                  <c:v>8.5965503999999998E-3</c:v>
                </c:pt>
                <c:pt idx="339">
                  <c:v>8.3703116000000011E-3</c:v>
                </c:pt>
                <c:pt idx="340">
                  <c:v>8.2437010000000008E-3</c:v>
                </c:pt>
                <c:pt idx="341">
                  <c:v>8.1752066000000002E-3</c:v>
                </c:pt>
                <c:pt idx="342">
                  <c:v>8.0984099999999986E-3</c:v>
                </c:pt>
                <c:pt idx="343">
                  <c:v>7.966351E-3</c:v>
                </c:pt>
                <c:pt idx="344">
                  <c:v>7.7538631999999998E-3</c:v>
                </c:pt>
                <c:pt idx="345">
                  <c:v>7.4723619999999989E-3</c:v>
                </c:pt>
                <c:pt idx="346">
                  <c:v>7.1804829999999997E-3</c:v>
                </c:pt>
                <c:pt idx="347">
                  <c:v>6.929078E-3</c:v>
                </c:pt>
                <c:pt idx="348">
                  <c:v>6.7409782E-3</c:v>
                </c:pt>
                <c:pt idx="349">
                  <c:v>6.6234481999999997E-3</c:v>
                </c:pt>
                <c:pt idx="350">
                  <c:v>6.5466515999999999E-3</c:v>
                </c:pt>
                <c:pt idx="351">
                  <c:v>6.4433913999999998E-3</c:v>
                </c:pt>
                <c:pt idx="352">
                  <c:v>6.2667072000000008E-3</c:v>
                </c:pt>
                <c:pt idx="353">
                  <c:v>6.0168585999999993E-3</c:v>
                </c:pt>
                <c:pt idx="354">
                  <c:v>5.7304280000000001E-3</c:v>
                </c:pt>
                <c:pt idx="355">
                  <c:v>5.4668287999999994E-3</c:v>
                </c:pt>
                <c:pt idx="356">
                  <c:v>5.2867718000000003E-3</c:v>
                </c:pt>
                <c:pt idx="357">
                  <c:v>5.2110129999999996E-3</c:v>
                </c:pt>
                <c:pt idx="358">
                  <c:v>5.2045267999999995E-3</c:v>
                </c:pt>
                <c:pt idx="359">
                  <c:v>5.2115318000000004E-3</c:v>
                </c:pt>
                <c:pt idx="360">
                  <c:v>5.1944084000000003E-3</c:v>
                </c:pt>
                <c:pt idx="361">
                  <c:v>5.1321409999999998E-3</c:v>
                </c:pt>
                <c:pt idx="362">
                  <c:v>5.0177244000000005E-3</c:v>
                </c:pt>
                <c:pt idx="363">
                  <c:v>4.8758064E-3</c:v>
                </c:pt>
                <c:pt idx="364">
                  <c:v>4.7375206000000005E-3</c:v>
                </c:pt>
                <c:pt idx="365">
                  <c:v>4.6166178000000002E-3</c:v>
                </c:pt>
                <c:pt idx="366">
                  <c:v>4.5276270000000011E-3</c:v>
                </c:pt>
                <c:pt idx="367">
                  <c:v>4.4868935999999998E-3</c:v>
                </c:pt>
                <c:pt idx="368">
                  <c:v>4.4767752000000006E-3</c:v>
                </c:pt>
                <c:pt idx="369">
                  <c:v>4.4614677999999996E-3</c:v>
                </c:pt>
                <c:pt idx="370">
                  <c:v>4.4207343999999992E-3</c:v>
                </c:pt>
                <c:pt idx="371">
                  <c:v>4.3351165999999993E-3</c:v>
                </c:pt>
                <c:pt idx="372">
                  <c:v>4.1924201999999997E-3</c:v>
                </c:pt>
                <c:pt idx="373">
                  <c:v>4.0159955999999998E-3</c:v>
                </c:pt>
                <c:pt idx="374">
                  <c:v>3.8354197999999999E-3</c:v>
                </c:pt>
                <c:pt idx="375">
                  <c:v>3.6662598000000005E-3</c:v>
                </c:pt>
                <c:pt idx="376">
                  <c:v>3.5261578000000001E-3</c:v>
                </c:pt>
                <c:pt idx="377">
                  <c:v>3.4151142000000004E-3</c:v>
                </c:pt>
                <c:pt idx="378">
                  <c:v>3.3113349999999999E-3</c:v>
                </c:pt>
                <c:pt idx="379">
                  <c:v>3.2008101999999997E-3</c:v>
                </c:pt>
                <c:pt idx="380">
                  <c:v>3.0713455999999998E-3</c:v>
                </c:pt>
                <c:pt idx="381">
                  <c:v>2.9224226000000002E-3</c:v>
                </c:pt>
                <c:pt idx="382">
                  <c:v>2.7776505999999998E-3</c:v>
                </c:pt>
                <c:pt idx="383">
                  <c:v>2.6554504000000003E-3</c:v>
                </c:pt>
                <c:pt idx="384">
                  <c:v>2.5615301999999999E-3</c:v>
                </c:pt>
                <c:pt idx="385">
                  <c:v>2.5021165999999997E-3</c:v>
                </c:pt>
                <c:pt idx="386">
                  <c:v>2.4538592000000006E-3</c:v>
                </c:pt>
                <c:pt idx="387">
                  <c:v>2.3832892000000003E-3</c:v>
                </c:pt>
                <c:pt idx="388">
                  <c:v>2.2942985999999999E-3</c:v>
                </c:pt>
                <c:pt idx="389">
                  <c:v>2.2014161999999999E-3</c:v>
                </c:pt>
                <c:pt idx="390">
                  <c:v>2.1087931999999995E-3</c:v>
                </c:pt>
                <c:pt idx="391">
                  <c:v>2.0361478000000001E-3</c:v>
                </c:pt>
                <c:pt idx="392">
                  <c:v>2.0003440000000003E-3</c:v>
                </c:pt>
                <c:pt idx="393">
                  <c:v>1.9920416000000002E-3</c:v>
                </c:pt>
                <c:pt idx="394">
                  <c:v>2.0099436000000004E-3</c:v>
                </c:pt>
                <c:pt idx="395">
                  <c:v>2.0556063999999999E-3</c:v>
                </c:pt>
                <c:pt idx="396">
                  <c:v>2.1137227999999996E-3</c:v>
                </c:pt>
                <c:pt idx="397">
                  <c:v>2.1635368E-3</c:v>
                </c:pt>
                <c:pt idx="398">
                  <c:v>2.1793631999999998E-3</c:v>
                </c:pt>
                <c:pt idx="399">
                  <c:v>2.1417431999999998E-3</c:v>
                </c:pt>
                <c:pt idx="400">
                  <c:v>2.0444502000000002E-3</c:v>
                </c:pt>
                <c:pt idx="401">
                  <c:v>1.9025320000000002E-3</c:v>
                </c:pt>
                <c:pt idx="402">
                  <c:v>1.7569818000000002E-3</c:v>
                </c:pt>
                <c:pt idx="403">
                  <c:v>1.6446408E-3</c:v>
                </c:pt>
                <c:pt idx="404">
                  <c:v>1.5751088E-3</c:v>
                </c:pt>
                <c:pt idx="405">
                  <c:v>1.5481262E-3</c:v>
                </c:pt>
                <c:pt idx="406">
                  <c:v>1.5452723999999998E-3</c:v>
                </c:pt>
                <c:pt idx="407">
                  <c:v>1.5333377999999999E-3</c:v>
                </c:pt>
                <c:pt idx="408">
                  <c:v>1.5047986000000001E-3</c:v>
                </c:pt>
                <c:pt idx="409">
                  <c:v>1.4508334E-3</c:v>
                </c:pt>
                <c:pt idx="410">
                  <c:v>1.3579512000000001E-3</c:v>
                </c:pt>
                <c:pt idx="411">
                  <c:v>1.2290054799999998E-3</c:v>
                </c:pt>
                <c:pt idx="412">
                  <c:v>1.0673693200000001E-3</c:v>
                </c:pt>
                <c:pt idx="413">
                  <c:v>8.919824200000001E-4</c:v>
                </c:pt>
                <c:pt idx="414">
                  <c:v>7.3838912000000006E-4</c:v>
                </c:pt>
                <c:pt idx="415">
                  <c:v>6.2760471999999997E-4</c:v>
                </c:pt>
                <c:pt idx="416">
                  <c:v>5.6793167999999992E-4</c:v>
                </c:pt>
                <c:pt idx="417">
                  <c:v>5.5936989999999997E-4</c:v>
                </c:pt>
                <c:pt idx="418">
                  <c:v>5.6611553999999997E-4</c:v>
                </c:pt>
                <c:pt idx="419">
                  <c:v>5.6248327999999998E-4</c:v>
                </c:pt>
                <c:pt idx="420">
                  <c:v>5.5366205999999988E-4</c:v>
                </c:pt>
                <c:pt idx="421">
                  <c:v>5.4484081999999997E-4</c:v>
                </c:pt>
                <c:pt idx="422">
                  <c:v>5.4587861999999998E-4</c:v>
                </c:pt>
                <c:pt idx="423">
                  <c:v>5.7623404000000007E-4</c:v>
                </c:pt>
                <c:pt idx="424">
                  <c:v>6.2942088000000006E-4</c:v>
                </c:pt>
                <c:pt idx="425">
                  <c:v>6.8208881999999994E-4</c:v>
                </c:pt>
                <c:pt idx="426">
                  <c:v>7.1893043999999998E-4</c:v>
                </c:pt>
                <c:pt idx="427">
                  <c:v>7.134820199999999E-4</c:v>
                </c:pt>
                <c:pt idx="428">
                  <c:v>6.4524720000000001E-4</c:v>
                </c:pt>
                <c:pt idx="429">
                  <c:v>5.3498179999999997E-4</c:v>
                </c:pt>
                <c:pt idx="430">
                  <c:v>4.2004632000000001E-4</c:v>
                </c:pt>
                <c:pt idx="431">
                  <c:v>3.2716393999999998E-4</c:v>
                </c:pt>
                <c:pt idx="432">
                  <c:v>2.8201997999999999E-4</c:v>
                </c:pt>
                <c:pt idx="433">
                  <c:v>2.7501488000000003E-4</c:v>
                </c:pt>
                <c:pt idx="434">
                  <c:v>2.6152358000000001E-4</c:v>
                </c:pt>
                <c:pt idx="435">
                  <c:v>2.1715798000000001E-4</c:v>
                </c:pt>
                <c:pt idx="436">
                  <c:v>1.48144804E-4</c:v>
                </c:pt>
                <c:pt idx="437">
                  <c:v>7.1348203999999993E-5</c:v>
                </c:pt>
                <c:pt idx="438">
                  <c:v>2.6204244000000003E-5</c:v>
                </c:pt>
                <c:pt idx="439">
                  <c:v>4.9035663999999997E-5</c:v>
                </c:pt>
                <c:pt idx="440">
                  <c:v>1.18308284E-4</c:v>
                </c:pt>
                <c:pt idx="441">
                  <c:v>1.8342974000000001E-4</c:v>
                </c:pt>
                <c:pt idx="442">
                  <c:v>2.0081275600000002E-4</c:v>
                </c:pt>
                <c:pt idx="443">
                  <c:v>1.3646965599999999E-4</c:v>
                </c:pt>
                <c:pt idx="444">
                  <c:v>-1.1934604000000015E-5</c:v>
                </c:pt>
                <c:pt idx="445">
                  <c:v>-2.0055330400000002E-4</c:v>
                </c:pt>
                <c:pt idx="446">
                  <c:v>-3.8424250399999996E-4</c:v>
                </c:pt>
                <c:pt idx="447">
                  <c:v>-5.1707987999999999E-4</c:v>
                </c:pt>
                <c:pt idx="448">
                  <c:v>-5.5262425999999998E-4</c:v>
                </c:pt>
                <c:pt idx="449">
                  <c:v>-4.8464888000000007E-4</c:v>
                </c:pt>
                <c:pt idx="450">
                  <c:v>-3.4740088799999996E-4</c:v>
                </c:pt>
                <c:pt idx="451">
                  <c:v>-1.8550532800000002E-4</c:v>
                </c:pt>
                <c:pt idx="452">
                  <c:v>-4.6181752000000001E-5</c:v>
                </c:pt>
                <c:pt idx="453">
                  <c:v>4.3068367999999995E-5</c:v>
                </c:pt>
                <c:pt idx="454">
                  <c:v>9.3141828000000007E-5</c:v>
                </c:pt>
                <c:pt idx="455">
                  <c:v>1.3517239600000002E-4</c:v>
                </c:pt>
                <c:pt idx="456">
                  <c:v>1.9951549599999999E-4</c:v>
                </c:pt>
                <c:pt idx="457">
                  <c:v>2.9603015999999998E-4</c:v>
                </c:pt>
                <c:pt idx="458">
                  <c:v>4.1667348000000003E-4</c:v>
                </c:pt>
                <c:pt idx="459">
                  <c:v>5.3134949999999992E-4</c:v>
                </c:pt>
                <c:pt idx="460">
                  <c:v>6.0503274E-4</c:v>
                </c:pt>
                <c:pt idx="461">
                  <c:v>6.2578858000000002E-4</c:v>
                </c:pt>
                <c:pt idx="462">
                  <c:v>6.097028E-4</c:v>
                </c:pt>
                <c:pt idx="463">
                  <c:v>5.7078559999999997E-4</c:v>
                </c:pt>
                <c:pt idx="464">
                  <c:v>5.2252827999999993E-4</c:v>
                </c:pt>
                <c:pt idx="465">
                  <c:v>4.8075716000000002E-4</c:v>
                </c:pt>
                <c:pt idx="466">
                  <c:v>4.3950494E-4</c:v>
                </c:pt>
                <c:pt idx="467">
                  <c:v>3.857992E-4</c:v>
                </c:pt>
                <c:pt idx="468">
                  <c:v>3.2119664000000004E-4</c:v>
                </c:pt>
                <c:pt idx="469">
                  <c:v>2.5270236000000002E-4</c:v>
                </c:pt>
                <c:pt idx="470">
                  <c:v>1.7486795200000004E-4</c:v>
                </c:pt>
                <c:pt idx="471">
                  <c:v>9.1844584000000008E-5</c:v>
                </c:pt>
                <c:pt idx="472">
                  <c:v>9.340124000000008E-6</c:v>
                </c:pt>
                <c:pt idx="473">
                  <c:v>-7.5239916000000002E-5</c:v>
                </c:pt>
                <c:pt idx="474">
                  <c:v>-1.5514989600000001E-4</c:v>
                </c:pt>
                <c:pt idx="475">
                  <c:v>-2.1145010800000002E-4</c:v>
                </c:pt>
                <c:pt idx="476">
                  <c:v>-2.3921104E-4</c:v>
                </c:pt>
                <c:pt idx="477">
                  <c:v>-2.4958895999999998E-4</c:v>
                </c:pt>
                <c:pt idx="478">
                  <c:v>-2.5529681999999999E-4</c:v>
                </c:pt>
                <c:pt idx="479">
                  <c:v>-2.7319874000000002E-4</c:v>
                </c:pt>
                <c:pt idx="480">
                  <c:v>-3.0796478000000001E-4</c:v>
                </c:pt>
                <c:pt idx="481">
                  <c:v>-3.4273081999999994E-4</c:v>
                </c:pt>
                <c:pt idx="482">
                  <c:v>-3.5414653999999996E-4</c:v>
                </c:pt>
                <c:pt idx="483">
                  <c:v>-3.3494738000000004E-4</c:v>
                </c:pt>
                <c:pt idx="484">
                  <c:v>-2.8176054000000005E-4</c:v>
                </c:pt>
                <c:pt idx="485">
                  <c:v>-2.0159110400000003E-4</c:v>
                </c:pt>
                <c:pt idx="486">
                  <c:v>-1.1104374799999999E-4</c:v>
                </c:pt>
                <c:pt idx="487">
                  <c:v>-2.1534188000000002E-5</c:v>
                </c:pt>
                <c:pt idx="488">
                  <c:v>5.8635231999999998E-5</c:v>
                </c:pt>
                <c:pt idx="489">
                  <c:v>1.03000844E-4</c:v>
                </c:pt>
                <c:pt idx="490">
                  <c:v>9.6774092000000004E-5</c:v>
                </c:pt>
                <c:pt idx="491">
                  <c:v>4.3068356000000002E-5</c:v>
                </c:pt>
                <c:pt idx="492">
                  <c:v>-5.6559664000000008E-5</c:v>
                </c:pt>
                <c:pt idx="493">
                  <c:v>-1.8161360400000001E-4</c:v>
                </c:pt>
                <c:pt idx="494">
                  <c:v>-2.9006287600000003E-4</c:v>
                </c:pt>
                <c:pt idx="495">
                  <c:v>-3.7049176000000003E-4</c:v>
                </c:pt>
                <c:pt idx="496">
                  <c:v>-4.1278178E-4</c:v>
                </c:pt>
                <c:pt idx="497">
                  <c:v>-4.0344166000000001E-4</c:v>
                </c:pt>
                <c:pt idx="498">
                  <c:v>-3.6789727999999997E-4</c:v>
                </c:pt>
                <c:pt idx="499">
                  <c:v>-3.3287180000000005E-4</c:v>
                </c:pt>
                <c:pt idx="500">
                  <c:v>-2.8980341999999999E-4</c:v>
                </c:pt>
                <c:pt idx="501">
                  <c:v>-2.4154609999999999E-4</c:v>
                </c:pt>
                <c:pt idx="502">
                  <c:v>-1.9432656400000001E-4</c:v>
                </c:pt>
                <c:pt idx="503">
                  <c:v>-1.35691308E-4</c:v>
                </c:pt>
                <c:pt idx="504">
                  <c:v>-7.8872187999999994E-5</c:v>
                </c:pt>
                <c:pt idx="505">
                  <c:v>-4.4106163999999996E-5</c:v>
                </c:pt>
                <c:pt idx="506">
                  <c:v>-3.3987684000000003E-5</c:v>
                </c:pt>
                <c:pt idx="507">
                  <c:v>-5.6559660000000004E-5</c:v>
                </c:pt>
                <c:pt idx="508">
                  <c:v>-1.1415711599999998E-4</c:v>
                </c:pt>
                <c:pt idx="509">
                  <c:v>-1.9458599600000003E-4</c:v>
                </c:pt>
                <c:pt idx="510">
                  <c:v>-2.9732740000000004E-4</c:v>
                </c:pt>
                <c:pt idx="511">
                  <c:v>-4.1771128000000005E-4</c:v>
                </c:pt>
                <c:pt idx="512">
                  <c:v>-5.2797667999999998E-4</c:v>
                </c:pt>
                <c:pt idx="513">
                  <c:v>-6.1333508000000001E-4</c:v>
                </c:pt>
                <c:pt idx="514">
                  <c:v>-6.6678137999999997E-4</c:v>
                </c:pt>
                <c:pt idx="515">
                  <c:v>-6.9272617999999999E-4</c:v>
                </c:pt>
                <c:pt idx="516">
                  <c:v>-7.2282214000000001E-4</c:v>
                </c:pt>
                <c:pt idx="517">
                  <c:v>-7.863868999999999E-4</c:v>
                </c:pt>
                <c:pt idx="518">
                  <c:v>-8.7667490000000012E-4</c:v>
                </c:pt>
                <c:pt idx="519">
                  <c:v>-9.5684439999999991E-4</c:v>
                </c:pt>
                <c:pt idx="520">
                  <c:v>-9.7708135999999995E-4</c:v>
                </c:pt>
                <c:pt idx="521">
                  <c:v>-9.1092212000000016E-4</c:v>
                </c:pt>
                <c:pt idx="522">
                  <c:v>-7.7056075999999999E-4</c:v>
                </c:pt>
                <c:pt idx="523">
                  <c:v>-6.0295724000000001E-4</c:v>
                </c:pt>
                <c:pt idx="524">
                  <c:v>-4.701197800000001E-4</c:v>
                </c:pt>
                <c:pt idx="525">
                  <c:v>-4.1096561999999997E-4</c:v>
                </c:pt>
                <c:pt idx="526">
                  <c:v>-4.2549471999999994E-4</c:v>
                </c:pt>
                <c:pt idx="527">
                  <c:v>-4.9347010000000001E-4</c:v>
                </c:pt>
                <c:pt idx="528">
                  <c:v>-5.6689389999999994E-4</c:v>
                </c:pt>
                <c:pt idx="529">
                  <c:v>-6.0399497999999994E-4</c:v>
                </c:pt>
                <c:pt idx="530">
                  <c:v>-5.9854658E-4</c:v>
                </c:pt>
                <c:pt idx="531">
                  <c:v>-5.453597399999999E-4</c:v>
                </c:pt>
                <c:pt idx="532">
                  <c:v>-4.4962342000000002E-4</c:v>
                </c:pt>
                <c:pt idx="533">
                  <c:v>-3.3806077999999997E-4</c:v>
                </c:pt>
                <c:pt idx="534">
                  <c:v>-2.2831426400000003E-4</c:v>
                </c:pt>
                <c:pt idx="535">
                  <c:v>-1.3491297999999999E-4</c:v>
                </c:pt>
                <c:pt idx="536">
                  <c:v>-8.4839508000000008E-5</c:v>
                </c:pt>
                <c:pt idx="537">
                  <c:v>-7.7056068000000015E-5</c:v>
                </c:pt>
                <c:pt idx="538">
                  <c:v>-9.4698527999999998E-5</c:v>
                </c:pt>
                <c:pt idx="539">
                  <c:v>-1.2868622400000001E-4</c:v>
                </c:pt>
                <c:pt idx="540">
                  <c:v>-1.6059832799999999E-4</c:v>
                </c:pt>
                <c:pt idx="541">
                  <c:v>-1.8005692000000001E-4</c:v>
                </c:pt>
                <c:pt idx="542">
                  <c:v>-1.9458600000000001E-4</c:v>
                </c:pt>
                <c:pt idx="543">
                  <c:v>-1.9692102E-4</c:v>
                </c:pt>
                <c:pt idx="544">
                  <c:v>-1.7720295999999999E-4</c:v>
                </c:pt>
                <c:pt idx="545">
                  <c:v>-1.4165858399999999E-4</c:v>
                </c:pt>
                <c:pt idx="546">
                  <c:v>-9.4698504000000013E-5</c:v>
                </c:pt>
                <c:pt idx="547">
                  <c:v>-5.2408483999999994E-5</c:v>
                </c:pt>
                <c:pt idx="548">
                  <c:v>-4.0992784000000001E-5</c:v>
                </c:pt>
                <c:pt idx="549">
                  <c:v>-5.9154144000000011E-5</c:v>
                </c:pt>
                <c:pt idx="550">
                  <c:v>-8.7693420000000004E-5</c:v>
                </c:pt>
                <c:pt idx="551">
                  <c:v>-1.032603E-4</c:v>
                </c:pt>
                <c:pt idx="552">
                  <c:v>-8.0428876000000006E-5</c:v>
                </c:pt>
                <c:pt idx="553">
                  <c:v>-2.3350315999999999E-5</c:v>
                </c:pt>
                <c:pt idx="554">
                  <c:v>3.0355416000000005E-5</c:v>
                </c:pt>
                <c:pt idx="555">
                  <c:v>5.4224627999999999E-5</c:v>
                </c:pt>
                <c:pt idx="556">
                  <c:v>3.8398300000000001E-5</c:v>
                </c:pt>
                <c:pt idx="557">
                  <c:v>-5.7078640000000058E-6</c:v>
                </c:pt>
                <c:pt idx="558">
                  <c:v>-4.6441196000000001E-5</c:v>
                </c:pt>
                <c:pt idx="559">
                  <c:v>-6.2786420000000007E-5</c:v>
                </c:pt>
                <c:pt idx="560">
                  <c:v>-6.5899796000000005E-5</c:v>
                </c:pt>
                <c:pt idx="561">
                  <c:v>-7.5758828E-5</c:v>
                </c:pt>
                <c:pt idx="562">
                  <c:v>-1.0870872799999999E-4</c:v>
                </c:pt>
                <c:pt idx="563">
                  <c:v>-1.7045735599999998E-4</c:v>
                </c:pt>
                <c:pt idx="564">
                  <c:v>-2.3583824399999999E-4</c:v>
                </c:pt>
                <c:pt idx="565">
                  <c:v>-2.6359918000000003E-4</c:v>
                </c:pt>
                <c:pt idx="566">
                  <c:v>-2.3168706799999998E-4</c:v>
                </c:pt>
                <c:pt idx="567">
                  <c:v>-1.4970148800000002E-4</c:v>
                </c:pt>
                <c:pt idx="568">
                  <c:v>-5.1111248000000011E-5</c:v>
                </c:pt>
                <c:pt idx="569">
                  <c:v>1.1415712000000004E-5</c:v>
                </c:pt>
                <c:pt idx="570">
                  <c:v>1.5566920000000017E-6</c:v>
                </c:pt>
                <c:pt idx="571">
                  <c:v>-9.2882379999999996E-5</c:v>
                </c:pt>
                <c:pt idx="572">
                  <c:v>-2.4673505999999997E-4</c:v>
                </c:pt>
                <c:pt idx="573">
                  <c:v>-4.096684E-4</c:v>
                </c:pt>
                <c:pt idx="574">
                  <c:v>-5.2953338E-4</c:v>
                </c:pt>
                <c:pt idx="575">
                  <c:v>-5.6507775999999998E-4</c:v>
                </c:pt>
                <c:pt idx="576">
                  <c:v>-4.9321066000000008E-4</c:v>
                </c:pt>
                <c:pt idx="577">
                  <c:v>-3.4843866400000002E-4</c:v>
                </c:pt>
                <c:pt idx="578">
                  <c:v>-2.0210999200000003E-4</c:v>
                </c:pt>
                <c:pt idx="579">
                  <c:v>-9.8590231999999984E-5</c:v>
                </c:pt>
                <c:pt idx="580">
                  <c:v>-5.8116352E-5</c:v>
                </c:pt>
                <c:pt idx="581">
                  <c:v>-6.1229731999999995E-5</c:v>
                </c:pt>
                <c:pt idx="582">
                  <c:v>-4.7738428E-5</c:v>
                </c:pt>
                <c:pt idx="583">
                  <c:v>2.6204259999999996E-5</c:v>
                </c:pt>
                <c:pt idx="584">
                  <c:v>1.4088027999999999E-4</c:v>
                </c:pt>
                <c:pt idx="585">
                  <c:v>2.6204249999999999E-4</c:v>
                </c:pt>
                <c:pt idx="586">
                  <c:v>3.5155205999999996E-4</c:v>
                </c:pt>
                <c:pt idx="587">
                  <c:v>3.6841617999999998E-4</c:v>
                </c:pt>
                <c:pt idx="588">
                  <c:v>3.2067773999999998E-4</c:v>
                </c:pt>
                <c:pt idx="589">
                  <c:v>2.5036732000000001E-4</c:v>
                </c:pt>
                <c:pt idx="590">
                  <c:v>1.66046724E-4</c:v>
                </c:pt>
                <c:pt idx="591">
                  <c:v>8.0169436000000017E-5</c:v>
                </c:pt>
                <c:pt idx="592">
                  <c:v>2.0236939999999999E-5</c:v>
                </c:pt>
                <c:pt idx="593">
                  <c:v>-1.0377924E-5</c:v>
                </c:pt>
                <c:pt idx="594">
                  <c:v>-6.2267439999999996E-6</c:v>
                </c:pt>
                <c:pt idx="595">
                  <c:v>4.5922312000000005E-5</c:v>
                </c:pt>
                <c:pt idx="596">
                  <c:v>1.1597328E-4</c:v>
                </c:pt>
                <c:pt idx="597">
                  <c:v>1.7824079600000002E-4</c:v>
                </c:pt>
              </c:numCache>
            </c:numRef>
          </c:val>
          <c:smooth val="0"/>
        </c:ser>
        <c:ser>
          <c:idx val="58"/>
          <c:order val="57"/>
          <c:marker>
            <c:symbol val="none"/>
          </c:marker>
          <c:val>
            <c:numRef>
              <c:f>Sheet1!$FK$2:$FK$599</c:f>
              <c:numCache>
                <c:formatCode>0.00E+00</c:formatCode>
                <c:ptCount val="598"/>
                <c:pt idx="0">
                  <c:v>8.7433979999999997E-4</c:v>
                </c:pt>
                <c:pt idx="1">
                  <c:v>9.2752660000000001E-4</c:v>
                </c:pt>
                <c:pt idx="2">
                  <c:v>9.3323447999999994E-4</c:v>
                </c:pt>
                <c:pt idx="3">
                  <c:v>9.6462772000000007E-4</c:v>
                </c:pt>
                <c:pt idx="4">
                  <c:v>1.0001722000000002E-3</c:v>
                </c:pt>
                <c:pt idx="5">
                  <c:v>1.0499862200000001E-3</c:v>
                </c:pt>
                <c:pt idx="6">
                  <c:v>1.0876061800000002E-3</c:v>
                </c:pt>
                <c:pt idx="7">
                  <c:v>1.0803416399999999E-3</c:v>
                </c:pt>
                <c:pt idx="8">
                  <c:v>1.01340402E-3</c:v>
                </c:pt>
                <c:pt idx="9">
                  <c:v>8.9016612000000013E-4</c:v>
                </c:pt>
                <c:pt idx="10">
                  <c:v>7.4202130000000004E-4</c:v>
                </c:pt>
                <c:pt idx="11">
                  <c:v>6.1878349999999998E-4</c:v>
                </c:pt>
                <c:pt idx="12">
                  <c:v>5.609266000000001E-4</c:v>
                </c:pt>
                <c:pt idx="13">
                  <c:v>5.6819113999999999E-4</c:v>
                </c:pt>
                <c:pt idx="14">
                  <c:v>6.0918391999999991E-4</c:v>
                </c:pt>
                <c:pt idx="15">
                  <c:v>6.4810111999999995E-4</c:v>
                </c:pt>
                <c:pt idx="16">
                  <c:v>6.6185186000000001E-4</c:v>
                </c:pt>
                <c:pt idx="17">
                  <c:v>6.4680385999999997E-4</c:v>
                </c:pt>
                <c:pt idx="18">
                  <c:v>6.4109600000000007E-4</c:v>
                </c:pt>
                <c:pt idx="19">
                  <c:v>6.800132E-4</c:v>
                </c:pt>
                <c:pt idx="20">
                  <c:v>7.6070162000000004E-4</c:v>
                </c:pt>
                <c:pt idx="21">
                  <c:v>8.8056668000000005E-4</c:v>
                </c:pt>
                <c:pt idx="22">
                  <c:v>1.0193713399999998E-3</c:v>
                </c:pt>
                <c:pt idx="23">
                  <c:v>1.13508508E-3</c:v>
                </c:pt>
                <c:pt idx="24">
                  <c:v>1.213179E-3</c:v>
                </c:pt>
                <c:pt idx="25">
                  <c:v>1.2689602E-3</c:v>
                </c:pt>
                <c:pt idx="26">
                  <c:v>1.3042450000000001E-3</c:v>
                </c:pt>
                <c:pt idx="27">
                  <c:v>1.3239629999999998E-3</c:v>
                </c:pt>
                <c:pt idx="28">
                  <c:v>1.3291519999999999E-3</c:v>
                </c:pt>
                <c:pt idx="29">
                  <c:v>1.3058015999999999E-3</c:v>
                </c:pt>
                <c:pt idx="30">
                  <c:v>1.2411990799999998E-3</c:v>
                </c:pt>
                <c:pt idx="31">
                  <c:v>1.1314526199999999E-3</c:v>
                </c:pt>
                <c:pt idx="32">
                  <c:v>9.9731807999999997E-4</c:v>
                </c:pt>
                <c:pt idx="33">
                  <c:v>8.7537755999999992E-4</c:v>
                </c:pt>
                <c:pt idx="34">
                  <c:v>7.9858096000000008E-4</c:v>
                </c:pt>
                <c:pt idx="35">
                  <c:v>7.9546757999999996E-4</c:v>
                </c:pt>
                <c:pt idx="36">
                  <c:v>8.7304263999999992E-4</c:v>
                </c:pt>
                <c:pt idx="37">
                  <c:v>9.952425800000002E-4</c:v>
                </c:pt>
                <c:pt idx="38">
                  <c:v>1.1132914999999999E-3</c:v>
                </c:pt>
                <c:pt idx="39">
                  <c:v>1.1789318999999999E-3</c:v>
                </c:pt>
                <c:pt idx="40">
                  <c:v>1.1646622599999999E-3</c:v>
                </c:pt>
                <c:pt idx="41">
                  <c:v>1.0837143800000002E-3</c:v>
                </c:pt>
                <c:pt idx="42">
                  <c:v>9.8278918000000012E-4</c:v>
                </c:pt>
                <c:pt idx="43">
                  <c:v>9.1221923999999994E-4</c:v>
                </c:pt>
                <c:pt idx="44">
                  <c:v>9.1325704000000017E-4</c:v>
                </c:pt>
                <c:pt idx="45">
                  <c:v>9.8512418000000013E-4</c:v>
                </c:pt>
                <c:pt idx="46">
                  <c:v>1.09746526E-3</c:v>
                </c:pt>
                <c:pt idx="47">
                  <c:v>1.2098062599999999E-3</c:v>
                </c:pt>
                <c:pt idx="48">
                  <c:v>1.2858246000000001E-3</c:v>
                </c:pt>
                <c:pt idx="49">
                  <c:v>1.3141044000000001E-3</c:v>
                </c:pt>
                <c:pt idx="50">
                  <c:v>1.2936079999999999E-3</c:v>
                </c:pt>
                <c:pt idx="51">
                  <c:v>1.2323782000000002E-3</c:v>
                </c:pt>
                <c:pt idx="52">
                  <c:v>1.1350851799999998E-3</c:v>
                </c:pt>
                <c:pt idx="53">
                  <c:v>1.01055006E-3</c:v>
                </c:pt>
                <c:pt idx="54">
                  <c:v>8.6733473999999996E-4</c:v>
                </c:pt>
                <c:pt idx="55">
                  <c:v>7.3034616000000011E-4</c:v>
                </c:pt>
                <c:pt idx="56">
                  <c:v>6.2552914000000008E-4</c:v>
                </c:pt>
                <c:pt idx="57">
                  <c:v>5.7467734000000005E-4</c:v>
                </c:pt>
                <c:pt idx="58">
                  <c:v>5.7649348E-4</c:v>
                </c:pt>
                <c:pt idx="59">
                  <c:v>6.1333510000000004E-4</c:v>
                </c:pt>
                <c:pt idx="60">
                  <c:v>6.7248923999999998E-4</c:v>
                </c:pt>
                <c:pt idx="61">
                  <c:v>7.407240799999999E-4</c:v>
                </c:pt>
                <c:pt idx="62">
                  <c:v>8.2167190000000004E-4</c:v>
                </c:pt>
                <c:pt idx="63">
                  <c:v>9.3738567999999999E-4</c:v>
                </c:pt>
                <c:pt idx="64">
                  <c:v>1.08734658E-3</c:v>
                </c:pt>
                <c:pt idx="65">
                  <c:v>1.2391236200000001E-3</c:v>
                </c:pt>
                <c:pt idx="66">
                  <c:v>1.3506861999999999E-3</c:v>
                </c:pt>
                <c:pt idx="67">
                  <c:v>1.3797444000000002E-3</c:v>
                </c:pt>
                <c:pt idx="68">
                  <c:v>1.3042450600000001E-3</c:v>
                </c:pt>
                <c:pt idx="69">
                  <c:v>1.1535058E-3</c:v>
                </c:pt>
                <c:pt idx="70">
                  <c:v>9.8304849999999999E-4</c:v>
                </c:pt>
                <c:pt idx="71">
                  <c:v>8.4502221999999995E-4</c:v>
                </c:pt>
                <c:pt idx="72">
                  <c:v>7.7159836000000005E-4</c:v>
                </c:pt>
                <c:pt idx="73">
                  <c:v>7.6978221999999998E-4</c:v>
                </c:pt>
                <c:pt idx="74">
                  <c:v>8.1259113999999997E-4</c:v>
                </c:pt>
                <c:pt idx="75">
                  <c:v>8.5721619999999991E-4</c:v>
                </c:pt>
                <c:pt idx="76">
                  <c:v>8.7823147999999997E-4</c:v>
                </c:pt>
                <c:pt idx="77">
                  <c:v>8.7122638000000001E-4</c:v>
                </c:pt>
                <c:pt idx="78">
                  <c:v>8.4061151999999999E-4</c:v>
                </c:pt>
                <c:pt idx="79">
                  <c:v>7.9884039999999991E-4</c:v>
                </c:pt>
                <c:pt idx="80">
                  <c:v>7.5940429999999998E-4</c:v>
                </c:pt>
                <c:pt idx="81">
                  <c:v>7.2619495999999995E-4</c:v>
                </c:pt>
                <c:pt idx="82">
                  <c:v>7.1218478000000006E-4</c:v>
                </c:pt>
                <c:pt idx="83">
                  <c:v>7.2178436000000002E-4</c:v>
                </c:pt>
                <c:pt idx="84">
                  <c:v>7.5810707999999995E-4</c:v>
                </c:pt>
                <c:pt idx="85">
                  <c:v>8.1959622000000001E-4</c:v>
                </c:pt>
                <c:pt idx="86">
                  <c:v>8.8290154000000007E-4</c:v>
                </c:pt>
                <c:pt idx="87">
                  <c:v>9.1429474000000004E-4</c:v>
                </c:pt>
                <c:pt idx="88">
                  <c:v>9.0443572000000003E-4</c:v>
                </c:pt>
                <c:pt idx="89">
                  <c:v>8.5202721999999998E-4</c:v>
                </c:pt>
                <c:pt idx="90">
                  <c:v>7.6614998000000003E-4</c:v>
                </c:pt>
                <c:pt idx="91">
                  <c:v>6.8312661999999995E-4</c:v>
                </c:pt>
                <c:pt idx="92">
                  <c:v>6.2864254000000001E-4</c:v>
                </c:pt>
                <c:pt idx="93">
                  <c:v>6.0996227999999999E-4</c:v>
                </c:pt>
                <c:pt idx="94">
                  <c:v>6.1748627999999996E-4</c:v>
                </c:pt>
                <c:pt idx="95">
                  <c:v>6.3279370000000001E-4</c:v>
                </c:pt>
                <c:pt idx="96">
                  <c:v>6.3175589999999999E-4</c:v>
                </c:pt>
                <c:pt idx="97">
                  <c:v>6.0321662000000008E-4</c:v>
                </c:pt>
                <c:pt idx="98">
                  <c:v>5.5158645999999997E-4</c:v>
                </c:pt>
                <c:pt idx="99">
                  <c:v>4.9139452000000001E-4</c:v>
                </c:pt>
                <c:pt idx="100">
                  <c:v>4.3924548000000009E-4</c:v>
                </c:pt>
                <c:pt idx="101">
                  <c:v>4.0863062000000007E-4</c:v>
                </c:pt>
                <c:pt idx="102">
                  <c:v>4.0292276E-4</c:v>
                </c:pt>
                <c:pt idx="103">
                  <c:v>4.0837118000000008E-4</c:v>
                </c:pt>
                <c:pt idx="104">
                  <c:v>4.1926799999999998E-4</c:v>
                </c:pt>
                <c:pt idx="105">
                  <c:v>4.4054274000000001E-4</c:v>
                </c:pt>
                <c:pt idx="106">
                  <c:v>4.8438943999999998E-4</c:v>
                </c:pt>
                <c:pt idx="107">
                  <c:v>5.6663446E-4</c:v>
                </c:pt>
                <c:pt idx="108">
                  <c:v>6.9635843999999998E-4</c:v>
                </c:pt>
                <c:pt idx="109">
                  <c:v>8.6344299999999998E-4</c:v>
                </c:pt>
                <c:pt idx="110">
                  <c:v>1.0455755200000001E-3</c:v>
                </c:pt>
                <c:pt idx="111">
                  <c:v>1.2040982600000001E-3</c:v>
                </c:pt>
                <c:pt idx="112">
                  <c:v>1.3039858000000002E-3</c:v>
                </c:pt>
                <c:pt idx="113">
                  <c:v>1.3400489999999998E-3</c:v>
                </c:pt>
                <c:pt idx="114">
                  <c:v>1.3211092000000001E-3</c:v>
                </c:pt>
                <c:pt idx="115">
                  <c:v>1.2661062E-3</c:v>
                </c:pt>
                <c:pt idx="116">
                  <c:v>1.2090276000000001E-3</c:v>
                </c:pt>
                <c:pt idx="117">
                  <c:v>1.1625863999999999E-3</c:v>
                </c:pt>
                <c:pt idx="118">
                  <c:v>1.1236692E-3</c:v>
                </c:pt>
                <c:pt idx="119">
                  <c:v>1.0974649999999999E-3</c:v>
                </c:pt>
                <c:pt idx="120">
                  <c:v>1.0873466000000001E-3</c:v>
                </c:pt>
                <c:pt idx="121">
                  <c:v>1.0878656000000001E-3</c:v>
                </c:pt>
                <c:pt idx="122">
                  <c:v>1.1010974E-3</c:v>
                </c:pt>
                <c:pt idx="123">
                  <c:v>1.1086214000000001E-3</c:v>
                </c:pt>
                <c:pt idx="124">
                  <c:v>1.0920167200000001E-3</c:v>
                </c:pt>
                <c:pt idx="125">
                  <c:v>1.0499860599999999E-3</c:v>
                </c:pt>
                <c:pt idx="126">
                  <c:v>9.9420467999999994E-4</c:v>
                </c:pt>
                <c:pt idx="127">
                  <c:v>9.4490955999999989E-4</c:v>
                </c:pt>
                <c:pt idx="128">
                  <c:v>9.3089935999999987E-4</c:v>
                </c:pt>
                <c:pt idx="129">
                  <c:v>9.690382400000001E-4</c:v>
                </c:pt>
                <c:pt idx="130">
                  <c:v>1.0499861000000002E-3</c:v>
                </c:pt>
                <c:pt idx="131">
                  <c:v>1.1490952799999999E-3</c:v>
                </c:pt>
                <c:pt idx="132">
                  <c:v>1.2388641999999997E-3</c:v>
                </c:pt>
                <c:pt idx="133">
                  <c:v>1.2933483999999999E-3</c:v>
                </c:pt>
                <c:pt idx="134">
                  <c:v>1.2879E-3</c:v>
                </c:pt>
                <c:pt idx="135">
                  <c:v>1.20902774E-3</c:v>
                </c:pt>
                <c:pt idx="136">
                  <c:v>1.05699116E-3</c:v>
                </c:pt>
                <c:pt idx="137">
                  <c:v>8.5773517999999992E-4</c:v>
                </c:pt>
                <c:pt idx="138">
                  <c:v>6.5562514000000005E-4</c:v>
                </c:pt>
                <c:pt idx="139">
                  <c:v>4.9814018000000004E-4</c:v>
                </c:pt>
                <c:pt idx="140">
                  <c:v>4.2393804000000001E-4</c:v>
                </c:pt>
                <c:pt idx="141">
                  <c:v>4.5325566000000003E-4</c:v>
                </c:pt>
                <c:pt idx="142">
                  <c:v>5.5859154E-4</c:v>
                </c:pt>
                <c:pt idx="143">
                  <c:v>6.9713678000000003E-4</c:v>
                </c:pt>
                <c:pt idx="144">
                  <c:v>8.2115291999999992E-4</c:v>
                </c:pt>
                <c:pt idx="145">
                  <c:v>8.8809049999999997E-4</c:v>
                </c:pt>
                <c:pt idx="146">
                  <c:v>8.9353892000000015E-4</c:v>
                </c:pt>
                <c:pt idx="147">
                  <c:v>8.7304253999999999E-4</c:v>
                </c:pt>
                <c:pt idx="148">
                  <c:v>8.6007013999999987E-4</c:v>
                </c:pt>
                <c:pt idx="149">
                  <c:v>8.8134496000000001E-4</c:v>
                </c:pt>
                <c:pt idx="150">
                  <c:v>9.5502818000000006E-4</c:v>
                </c:pt>
                <c:pt idx="151">
                  <c:v>1.05725072E-3</c:v>
                </c:pt>
                <c:pt idx="152">
                  <c:v>1.1584353999999999E-3</c:v>
                </c:pt>
                <c:pt idx="153">
                  <c:v>1.2367888E-3</c:v>
                </c:pt>
                <c:pt idx="154">
                  <c:v>1.2707764000000001E-3</c:v>
                </c:pt>
                <c:pt idx="155">
                  <c:v>1.2585824E-3</c:v>
                </c:pt>
                <c:pt idx="156">
                  <c:v>1.2222595999999998E-3</c:v>
                </c:pt>
                <c:pt idx="157">
                  <c:v>1.1737428E-3</c:v>
                </c:pt>
                <c:pt idx="158">
                  <c:v>1.1205557999999999E-3</c:v>
                </c:pt>
                <c:pt idx="159">
                  <c:v>1.0697040000000001E-3</c:v>
                </c:pt>
                <c:pt idx="160">
                  <c:v>1.0131443E-3</c:v>
                </c:pt>
                <c:pt idx="161">
                  <c:v>9.5969806000000013E-4</c:v>
                </c:pt>
                <c:pt idx="162">
                  <c:v>9.3089939999999993E-4</c:v>
                </c:pt>
                <c:pt idx="163">
                  <c:v>9.397206E-4</c:v>
                </c:pt>
                <c:pt idx="164">
                  <c:v>9.9524240000000005E-4</c:v>
                </c:pt>
                <c:pt idx="165">
                  <c:v>1.0889031E-3</c:v>
                </c:pt>
                <c:pt idx="166">
                  <c:v>1.1838611400000001E-3</c:v>
                </c:pt>
                <c:pt idx="167">
                  <c:v>1.2367885999999999E-3</c:v>
                </c:pt>
                <c:pt idx="168">
                  <c:v>1.2256323999999999E-3</c:v>
                </c:pt>
                <c:pt idx="169">
                  <c:v>1.1454630400000001E-3</c:v>
                </c:pt>
                <c:pt idx="170">
                  <c:v>1.02066858E-3</c:v>
                </c:pt>
                <c:pt idx="171">
                  <c:v>8.9613346000000003E-4</c:v>
                </c:pt>
                <c:pt idx="172">
                  <c:v>8.1648284000000011E-4</c:v>
                </c:pt>
                <c:pt idx="173">
                  <c:v>8.0610493999999991E-4</c:v>
                </c:pt>
                <c:pt idx="174">
                  <c:v>8.6785349999999998E-4</c:v>
                </c:pt>
                <c:pt idx="175">
                  <c:v>9.8201056000000011E-4</c:v>
                </c:pt>
                <c:pt idx="176">
                  <c:v>1.1042104799999998E-3</c:v>
                </c:pt>
                <c:pt idx="177">
                  <c:v>1.1999468999999998E-3</c:v>
                </c:pt>
                <c:pt idx="178">
                  <c:v>1.2476853999999998E-3</c:v>
                </c:pt>
                <c:pt idx="179">
                  <c:v>1.2458693999999998E-3</c:v>
                </c:pt>
                <c:pt idx="180">
                  <c:v>1.2092871999999999E-3</c:v>
                </c:pt>
                <c:pt idx="181">
                  <c:v>1.1532465999999999E-3</c:v>
                </c:pt>
                <c:pt idx="182">
                  <c:v>1.0842333400000001E-3</c:v>
                </c:pt>
                <c:pt idx="183">
                  <c:v>1.0167768000000001E-3</c:v>
                </c:pt>
                <c:pt idx="184">
                  <c:v>9.6618435999999989E-4</c:v>
                </c:pt>
                <c:pt idx="185">
                  <c:v>9.5009876000000002E-4</c:v>
                </c:pt>
                <c:pt idx="186">
                  <c:v>9.8538355999999998E-4</c:v>
                </c:pt>
                <c:pt idx="187">
                  <c:v>1.0645152199999998E-3</c:v>
                </c:pt>
                <c:pt idx="188">
                  <c:v>1.16855396E-3</c:v>
                </c:pt>
                <c:pt idx="189">
                  <c:v>1.2749276000000001E-3</c:v>
                </c:pt>
                <c:pt idx="190">
                  <c:v>1.3548376E-3</c:v>
                </c:pt>
                <c:pt idx="191">
                  <c:v>1.3916791999999999E-3</c:v>
                </c:pt>
                <c:pt idx="192">
                  <c:v>1.3898629999999999E-3</c:v>
                </c:pt>
                <c:pt idx="193">
                  <c:v>1.3595074E-3</c:v>
                </c:pt>
                <c:pt idx="194">
                  <c:v>1.3154012E-3</c:v>
                </c:pt>
                <c:pt idx="195">
                  <c:v>1.2687003999999999E-3</c:v>
                </c:pt>
                <c:pt idx="196">
                  <c:v>1.2269293999999998E-3</c:v>
                </c:pt>
                <c:pt idx="197">
                  <c:v>1.1859365999999998E-3</c:v>
                </c:pt>
                <c:pt idx="198">
                  <c:v>1.1343065399999999E-3</c:v>
                </c:pt>
                <c:pt idx="199">
                  <c:v>1.07463358E-3</c:v>
                </c:pt>
                <c:pt idx="200">
                  <c:v>1.01755508E-3</c:v>
                </c:pt>
                <c:pt idx="201">
                  <c:v>9.6514651999999993E-4</c:v>
                </c:pt>
                <c:pt idx="202">
                  <c:v>9.2389433999999992E-4</c:v>
                </c:pt>
                <c:pt idx="203">
                  <c:v>8.9250114000000006E-4</c:v>
                </c:pt>
                <c:pt idx="204">
                  <c:v>8.5565951999999992E-4</c:v>
                </c:pt>
                <c:pt idx="205">
                  <c:v>8.1492617999999982E-4</c:v>
                </c:pt>
                <c:pt idx="206">
                  <c:v>7.7782511999999995E-4</c:v>
                </c:pt>
                <c:pt idx="207">
                  <c:v>7.5395590000000014E-4</c:v>
                </c:pt>
                <c:pt idx="208">
                  <c:v>7.6070154000000014E-4</c:v>
                </c:pt>
                <c:pt idx="209">
                  <c:v>7.9858096000000008E-4</c:v>
                </c:pt>
                <c:pt idx="210">
                  <c:v>8.4009264000000001E-4</c:v>
                </c:pt>
                <c:pt idx="211">
                  <c:v>8.5591895999999996E-4</c:v>
                </c:pt>
                <c:pt idx="212">
                  <c:v>8.2245018000000011E-4</c:v>
                </c:pt>
                <c:pt idx="213">
                  <c:v>7.4254020000000004E-4</c:v>
                </c:pt>
                <c:pt idx="214">
                  <c:v>6.5510622000000001E-4</c:v>
                </c:pt>
                <c:pt idx="215">
                  <c:v>6.0425442000000009E-4</c:v>
                </c:pt>
                <c:pt idx="216">
                  <c:v>6.1644847999999994E-4</c:v>
                </c:pt>
                <c:pt idx="217">
                  <c:v>6.9272617999999999E-4</c:v>
                </c:pt>
                <c:pt idx="218">
                  <c:v>7.9261365999999992E-4</c:v>
                </c:pt>
                <c:pt idx="219">
                  <c:v>8.5436228000000008E-4</c:v>
                </c:pt>
                <c:pt idx="220">
                  <c:v>8.5098946000000003E-4</c:v>
                </c:pt>
                <c:pt idx="221">
                  <c:v>7.9754317999999999E-4</c:v>
                </c:pt>
                <c:pt idx="222">
                  <c:v>7.2463829999999999E-4</c:v>
                </c:pt>
                <c:pt idx="223">
                  <c:v>6.6574359999999999E-4</c:v>
                </c:pt>
                <c:pt idx="224">
                  <c:v>6.4005826000000004E-4</c:v>
                </c:pt>
                <c:pt idx="225">
                  <c:v>6.3279370000000001E-4</c:v>
                </c:pt>
                <c:pt idx="226">
                  <c:v>6.1281619999999993E-4</c:v>
                </c:pt>
                <c:pt idx="227">
                  <c:v>5.7104506000000004E-4</c:v>
                </c:pt>
                <c:pt idx="228">
                  <c:v>5.0825863999999998E-4</c:v>
                </c:pt>
                <c:pt idx="229">
                  <c:v>4.3353759999999994E-4</c:v>
                </c:pt>
                <c:pt idx="230">
                  <c:v>3.5985438000000005E-4</c:v>
                </c:pt>
                <c:pt idx="231">
                  <c:v>3.0614864E-4</c:v>
                </c:pt>
                <c:pt idx="232">
                  <c:v>2.7449598000000002E-4</c:v>
                </c:pt>
                <c:pt idx="233">
                  <c:v>2.6619364000000001E-4</c:v>
                </c:pt>
                <c:pt idx="234">
                  <c:v>2.9110065999999999E-4</c:v>
                </c:pt>
                <c:pt idx="235">
                  <c:v>3.5414651999999999E-4</c:v>
                </c:pt>
                <c:pt idx="236">
                  <c:v>4.4651001999999998E-4</c:v>
                </c:pt>
                <c:pt idx="237">
                  <c:v>5.5703488000000004E-4</c:v>
                </c:pt>
                <c:pt idx="238">
                  <c:v>6.7119200000000003E-4</c:v>
                </c:pt>
                <c:pt idx="239">
                  <c:v>7.5525313999999998E-4</c:v>
                </c:pt>
                <c:pt idx="240">
                  <c:v>7.8820303999999996E-4</c:v>
                </c:pt>
                <c:pt idx="241">
                  <c:v>7.7912236000000001E-4</c:v>
                </c:pt>
                <c:pt idx="242">
                  <c:v>7.5343700000000003E-4</c:v>
                </c:pt>
                <c:pt idx="243">
                  <c:v>7.3838902000000002E-4</c:v>
                </c:pt>
                <c:pt idx="244">
                  <c:v>7.7445235999999999E-4</c:v>
                </c:pt>
                <c:pt idx="245">
                  <c:v>8.7978815999999996E-4</c:v>
                </c:pt>
                <c:pt idx="246">
                  <c:v>1.0263763E-3</c:v>
                </c:pt>
                <c:pt idx="247">
                  <c:v>1.1794505600000002E-3</c:v>
                </c:pt>
                <c:pt idx="248">
                  <c:v>1.3177364E-3</c:v>
                </c:pt>
                <c:pt idx="249">
                  <c:v>1.4165860000000001E-3</c:v>
                </c:pt>
                <c:pt idx="250">
                  <c:v>1.4728864000000002E-3</c:v>
                </c:pt>
                <c:pt idx="251">
                  <c:v>1.5097279999999999E-3</c:v>
                </c:pt>
                <c:pt idx="252">
                  <c:v>1.5460508E-3</c:v>
                </c:pt>
                <c:pt idx="253">
                  <c:v>1.6129884E-3</c:v>
                </c:pt>
                <c:pt idx="254">
                  <c:v>1.7515336E-3</c:v>
                </c:pt>
                <c:pt idx="255">
                  <c:v>1.9876312000000002E-3</c:v>
                </c:pt>
                <c:pt idx="256">
                  <c:v>2.3321782000000004E-3</c:v>
                </c:pt>
                <c:pt idx="257">
                  <c:v>2.7716832000000001E-3</c:v>
                </c:pt>
                <c:pt idx="258">
                  <c:v>3.2571104000000003E-3</c:v>
                </c:pt>
                <c:pt idx="259">
                  <c:v>3.7368297999999999E-3</c:v>
                </c:pt>
                <c:pt idx="260">
                  <c:v>4.1869719999999997E-3</c:v>
                </c:pt>
                <c:pt idx="261">
                  <c:v>4.6181745999999994E-3</c:v>
                </c:pt>
                <c:pt idx="262">
                  <c:v>5.0670196000000001E-3</c:v>
                </c:pt>
                <c:pt idx="263">
                  <c:v>5.5638623999999994E-3</c:v>
                </c:pt>
                <c:pt idx="264">
                  <c:v>6.1390585999999995E-3</c:v>
                </c:pt>
                <c:pt idx="265">
                  <c:v>6.7949432000000004E-3</c:v>
                </c:pt>
                <c:pt idx="266">
                  <c:v>7.4954528000000008E-3</c:v>
                </c:pt>
                <c:pt idx="267">
                  <c:v>8.2063403999999996E-3</c:v>
                </c:pt>
                <c:pt idx="268">
                  <c:v>8.9081471999999991E-3</c:v>
                </c:pt>
                <c:pt idx="269">
                  <c:v>9.5699983999999981E-3</c:v>
                </c:pt>
                <c:pt idx="270">
                  <c:v>1.01856676E-2</c:v>
                </c:pt>
                <c:pt idx="271">
                  <c:v>1.07826572E-2</c:v>
                </c:pt>
                <c:pt idx="272">
                  <c:v>1.1383798000000001E-2</c:v>
                </c:pt>
                <c:pt idx="273">
                  <c:v>1.2026450000000001E-2</c:v>
                </c:pt>
                <c:pt idx="274">
                  <c:v>1.2758354E-2</c:v>
                </c:pt>
                <c:pt idx="275">
                  <c:v>1.3582101999999999E-2</c:v>
                </c:pt>
                <c:pt idx="276">
                  <c:v>1.445255E-2</c:v>
                </c:pt>
                <c:pt idx="277">
                  <c:v>1.5319625999999999E-2</c:v>
                </c:pt>
                <c:pt idx="278">
                  <c:v>1.6129623999999999E-2</c:v>
                </c:pt>
                <c:pt idx="279">
                  <c:v>1.682676E-2</c:v>
                </c:pt>
                <c:pt idx="280">
                  <c:v>1.7392616E-2</c:v>
                </c:pt>
                <c:pt idx="281">
                  <c:v>1.7838088000000002E-2</c:v>
                </c:pt>
                <c:pt idx="282">
                  <c:v>1.8168363999999999E-2</c:v>
                </c:pt>
                <c:pt idx="283">
                  <c:v>1.8390710000000001E-2</c:v>
                </c:pt>
                <c:pt idx="284">
                  <c:v>1.8527439999999999E-2</c:v>
                </c:pt>
                <c:pt idx="285">
                  <c:v>1.8601642000000002E-2</c:v>
                </c:pt>
                <c:pt idx="286">
                  <c:v>1.8620322000000002E-2</c:v>
                </c:pt>
                <c:pt idx="287">
                  <c:v>1.8588670000000002E-2</c:v>
                </c:pt>
                <c:pt idx="288">
                  <c:v>1.8501495999999999E-2</c:v>
                </c:pt>
                <c:pt idx="289">
                  <c:v>1.8324552000000001E-2</c:v>
                </c:pt>
                <c:pt idx="290">
                  <c:v>1.8019960000000002E-2</c:v>
                </c:pt>
                <c:pt idx="291">
                  <c:v>1.7606142000000002E-2</c:v>
                </c:pt>
                <c:pt idx="292">
                  <c:v>1.7134466000000001E-2</c:v>
                </c:pt>
                <c:pt idx="293">
                  <c:v>1.6652151999999996E-2</c:v>
                </c:pt>
                <c:pt idx="294">
                  <c:v>1.6209794E-2</c:v>
                </c:pt>
                <c:pt idx="295">
                  <c:v>1.5823476000000003E-2</c:v>
                </c:pt>
                <c:pt idx="296">
                  <c:v>1.5442345999999999E-2</c:v>
                </c:pt>
                <c:pt idx="297">
                  <c:v>1.5002581999999997E-2</c:v>
                </c:pt>
                <c:pt idx="298">
                  <c:v>1.4473827999999999E-2</c:v>
                </c:pt>
                <c:pt idx="299">
                  <c:v>1.3850373999999999E-2</c:v>
                </c:pt>
                <c:pt idx="300">
                  <c:v>1.3167248000000001E-2</c:v>
                </c:pt>
                <c:pt idx="301">
                  <c:v>1.2488792E-2</c:v>
                </c:pt>
                <c:pt idx="302">
                  <c:v>1.1861446000000001E-2</c:v>
                </c:pt>
                <c:pt idx="303">
                  <c:v>1.1304409999999999E-2</c:v>
                </c:pt>
                <c:pt idx="304">
                  <c:v>1.0823911799999999E-2</c:v>
                </c:pt>
                <c:pt idx="305">
                  <c:v>1.04038654E-2</c:v>
                </c:pt>
                <c:pt idx="306">
                  <c:v>1.0020141399999998E-2</c:v>
                </c:pt>
                <c:pt idx="307">
                  <c:v>9.6602869999999983E-3</c:v>
                </c:pt>
                <c:pt idx="308">
                  <c:v>9.3019893999999985E-3</c:v>
                </c:pt>
                <c:pt idx="309">
                  <c:v>8.9309787999999994E-3</c:v>
                </c:pt>
                <c:pt idx="310">
                  <c:v>8.5534819999999994E-3</c:v>
                </c:pt>
                <c:pt idx="311">
                  <c:v>8.1827307999999994E-3</c:v>
                </c:pt>
                <c:pt idx="312">
                  <c:v>7.8488211999999981E-3</c:v>
                </c:pt>
                <c:pt idx="313">
                  <c:v>7.5994917999999993E-3</c:v>
                </c:pt>
                <c:pt idx="314">
                  <c:v>7.4331856000000003E-3</c:v>
                </c:pt>
                <c:pt idx="315">
                  <c:v>7.319547400000001E-3</c:v>
                </c:pt>
                <c:pt idx="316">
                  <c:v>7.2375618000000003E-3</c:v>
                </c:pt>
                <c:pt idx="317">
                  <c:v>7.1581706000000012E-3</c:v>
                </c:pt>
                <c:pt idx="318">
                  <c:v>7.0616560000000012E-3</c:v>
                </c:pt>
                <c:pt idx="319">
                  <c:v>6.9659196000000003E-3</c:v>
                </c:pt>
                <c:pt idx="320">
                  <c:v>6.8797828000000004E-3</c:v>
                </c:pt>
                <c:pt idx="321">
                  <c:v>6.7793763999999994E-3</c:v>
                </c:pt>
                <c:pt idx="322">
                  <c:v>6.6413501999999999E-3</c:v>
                </c:pt>
                <c:pt idx="323">
                  <c:v>6.4405373999999998E-3</c:v>
                </c:pt>
                <c:pt idx="324">
                  <c:v>6.1634470000000007E-3</c:v>
                </c:pt>
                <c:pt idx="325">
                  <c:v>5.8305752000000002E-3</c:v>
                </c:pt>
                <c:pt idx="326">
                  <c:v>5.4945899999999997E-3</c:v>
                </c:pt>
                <c:pt idx="327">
                  <c:v>5.1902574000000003E-3</c:v>
                </c:pt>
                <c:pt idx="328">
                  <c:v>4.9217285999999996E-3</c:v>
                </c:pt>
                <c:pt idx="329">
                  <c:v>4.6856308000000008E-3</c:v>
                </c:pt>
                <c:pt idx="330">
                  <c:v>4.4643215999999996E-3</c:v>
                </c:pt>
                <c:pt idx="331">
                  <c:v>4.2188837999999999E-3</c:v>
                </c:pt>
                <c:pt idx="332">
                  <c:v>3.9412744E-3</c:v>
                </c:pt>
                <c:pt idx="333">
                  <c:v>3.6506926000000003E-3</c:v>
                </c:pt>
                <c:pt idx="334">
                  <c:v>3.3569976000000002E-3</c:v>
                </c:pt>
                <c:pt idx="335">
                  <c:v>3.0908040000000004E-3</c:v>
                </c:pt>
                <c:pt idx="336">
                  <c:v>2.8866184000000002E-3</c:v>
                </c:pt>
                <c:pt idx="337">
                  <c:v>2.7356196000000001E-3</c:v>
                </c:pt>
                <c:pt idx="338">
                  <c:v>2.6167925999999999E-3</c:v>
                </c:pt>
                <c:pt idx="339">
                  <c:v>2.5065271999999998E-3</c:v>
                </c:pt>
                <c:pt idx="340">
                  <c:v>2.3765437999999999E-3</c:v>
                </c:pt>
                <c:pt idx="341">
                  <c:v>2.2302152000000003E-3</c:v>
                </c:pt>
                <c:pt idx="342">
                  <c:v>2.0872594000000003E-3</c:v>
                </c:pt>
                <c:pt idx="343">
                  <c:v>1.9624648E-3</c:v>
                </c:pt>
                <c:pt idx="344">
                  <c:v>1.8773658000000003E-3</c:v>
                </c:pt>
                <c:pt idx="345">
                  <c:v>1.8311840000000002E-3</c:v>
                </c:pt>
                <c:pt idx="346">
                  <c:v>1.7982339999999999E-3</c:v>
                </c:pt>
                <c:pt idx="347">
                  <c:v>1.7598358000000002E-3</c:v>
                </c:pt>
                <c:pt idx="348">
                  <c:v>1.6923793999999999E-3</c:v>
                </c:pt>
                <c:pt idx="349">
                  <c:v>1.5867840000000002E-3</c:v>
                </c:pt>
                <c:pt idx="350">
                  <c:v>1.4619896000000001E-3</c:v>
                </c:pt>
                <c:pt idx="351">
                  <c:v>1.3338223999999998E-3</c:v>
                </c:pt>
                <c:pt idx="352">
                  <c:v>1.2209623999999998E-3</c:v>
                </c:pt>
                <c:pt idx="353">
                  <c:v>1.1597326000000001E-3</c:v>
                </c:pt>
                <c:pt idx="354">
                  <c:v>1.1509114E-3</c:v>
                </c:pt>
                <c:pt idx="355">
                  <c:v>1.1662188E-3</c:v>
                </c:pt>
                <c:pt idx="356">
                  <c:v>1.1833422000000001E-3</c:v>
                </c:pt>
                <c:pt idx="357">
                  <c:v>1.1781532E-3</c:v>
                </c:pt>
                <c:pt idx="358">
                  <c:v>1.1363820800000001E-3</c:v>
                </c:pt>
                <c:pt idx="359">
                  <c:v>1.0764496199999998E-3</c:v>
                </c:pt>
                <c:pt idx="360">
                  <c:v>1.0240411000000001E-3</c:v>
                </c:pt>
                <c:pt idx="361">
                  <c:v>9.9057250000000006E-4</c:v>
                </c:pt>
                <c:pt idx="362">
                  <c:v>9.7656240000000007E-4</c:v>
                </c:pt>
                <c:pt idx="363">
                  <c:v>9.648872399999999E-4</c:v>
                </c:pt>
                <c:pt idx="364">
                  <c:v>9.3401292000000003E-4</c:v>
                </c:pt>
                <c:pt idx="365">
                  <c:v>8.7563712000000003E-4</c:v>
                </c:pt>
                <c:pt idx="366">
                  <c:v>8.0117543999999998E-4</c:v>
                </c:pt>
                <c:pt idx="367">
                  <c:v>7.3787012000000002E-4</c:v>
                </c:pt>
                <c:pt idx="368">
                  <c:v>7.0907138000000003E-4</c:v>
                </c:pt>
                <c:pt idx="369">
                  <c:v>7.1711428E-4</c:v>
                </c:pt>
                <c:pt idx="370">
                  <c:v>7.4721025999999993E-4</c:v>
                </c:pt>
                <c:pt idx="371">
                  <c:v>7.7289562000000002E-4</c:v>
                </c:pt>
                <c:pt idx="372">
                  <c:v>7.5992322000000001E-4</c:v>
                </c:pt>
                <c:pt idx="373">
                  <c:v>6.911695E-4</c:v>
                </c:pt>
                <c:pt idx="374">
                  <c:v>5.8453636000000005E-4</c:v>
                </c:pt>
                <c:pt idx="375">
                  <c:v>4.7115758E-4</c:v>
                </c:pt>
                <c:pt idx="376">
                  <c:v>3.7178898E-4</c:v>
                </c:pt>
                <c:pt idx="377">
                  <c:v>3.1133760000000001E-4</c:v>
                </c:pt>
                <c:pt idx="378">
                  <c:v>2.9603017999999995E-4</c:v>
                </c:pt>
                <c:pt idx="379">
                  <c:v>2.9680852E-4</c:v>
                </c:pt>
                <c:pt idx="380">
                  <c:v>2.9265733999999998E-4</c:v>
                </c:pt>
                <c:pt idx="381">
                  <c:v>2.8824674E-4</c:v>
                </c:pt>
                <c:pt idx="382">
                  <c:v>2.7449597999999997E-4</c:v>
                </c:pt>
                <c:pt idx="383">
                  <c:v>2.5892910000000001E-4</c:v>
                </c:pt>
                <c:pt idx="384">
                  <c:v>2.8020383999999998E-4</c:v>
                </c:pt>
                <c:pt idx="385">
                  <c:v>3.4766031999999998E-4</c:v>
                </c:pt>
                <c:pt idx="386">
                  <c:v>4.4625055999999996E-4</c:v>
                </c:pt>
                <c:pt idx="387">
                  <c:v>5.6741277999999991E-4</c:v>
                </c:pt>
                <c:pt idx="388">
                  <c:v>6.8286713999999996E-4</c:v>
                </c:pt>
                <c:pt idx="389">
                  <c:v>7.5447480000000004E-4</c:v>
                </c:pt>
                <c:pt idx="390">
                  <c:v>7.7652788000000012E-4</c:v>
                </c:pt>
                <c:pt idx="391">
                  <c:v>7.4383742000000007E-4</c:v>
                </c:pt>
                <c:pt idx="392">
                  <c:v>6.5069560000000006E-4</c:v>
                </c:pt>
                <c:pt idx="393">
                  <c:v>5.2149047999999992E-4</c:v>
                </c:pt>
                <c:pt idx="394">
                  <c:v>3.8138855199999999E-4</c:v>
                </c:pt>
                <c:pt idx="395">
                  <c:v>2.5841020399999999E-4</c:v>
                </c:pt>
                <c:pt idx="396">
                  <c:v>1.9614268399999998E-4</c:v>
                </c:pt>
                <c:pt idx="397">
                  <c:v>2.0781784399999999E-4</c:v>
                </c:pt>
                <c:pt idx="398">
                  <c:v>2.7216096399999997E-4</c:v>
                </c:pt>
                <c:pt idx="399">
                  <c:v>3.60113832E-4</c:v>
                </c:pt>
                <c:pt idx="400">
                  <c:v>4.3016479999999997E-4</c:v>
                </c:pt>
                <c:pt idx="401">
                  <c:v>4.5896354000000001E-4</c:v>
                </c:pt>
                <c:pt idx="402">
                  <c:v>4.7193593999999997E-4</c:v>
                </c:pt>
                <c:pt idx="403">
                  <c:v>4.9658350000000005E-4</c:v>
                </c:pt>
                <c:pt idx="404">
                  <c:v>5.4639751999999999E-4</c:v>
                </c:pt>
                <c:pt idx="405">
                  <c:v>6.2526969999999993E-4</c:v>
                </c:pt>
                <c:pt idx="406">
                  <c:v>7.145198E-4</c:v>
                </c:pt>
                <c:pt idx="407">
                  <c:v>7.9105696000000001E-4</c:v>
                </c:pt>
                <c:pt idx="408">
                  <c:v>8.3749813999999998E-4</c:v>
                </c:pt>
                <c:pt idx="409">
                  <c:v>8.4528157999999988E-4</c:v>
                </c:pt>
                <c:pt idx="410">
                  <c:v>8.0584549999999987E-4</c:v>
                </c:pt>
                <c:pt idx="411">
                  <c:v>7.1477925999999996E-4</c:v>
                </c:pt>
                <c:pt idx="412">
                  <c:v>5.7545567999999999E-4</c:v>
                </c:pt>
                <c:pt idx="413">
                  <c:v>4.1926798800000003E-4</c:v>
                </c:pt>
                <c:pt idx="414">
                  <c:v>2.8798730799999998E-4</c:v>
                </c:pt>
                <c:pt idx="415">
                  <c:v>2.1767688799999998E-4</c:v>
                </c:pt>
                <c:pt idx="416">
                  <c:v>2.23125288E-4</c:v>
                </c:pt>
                <c:pt idx="417">
                  <c:v>2.8461446800000001E-4</c:v>
                </c:pt>
                <c:pt idx="418">
                  <c:v>3.5284930000000002E-4</c:v>
                </c:pt>
                <c:pt idx="419">
                  <c:v>3.6919452000000003E-4</c:v>
                </c:pt>
                <c:pt idx="420">
                  <c:v>3.13932096E-4</c:v>
                </c:pt>
                <c:pt idx="421">
                  <c:v>2.1196903600000002E-4</c:v>
                </c:pt>
                <c:pt idx="422">
                  <c:v>1.0663313999999998E-4</c:v>
                </c:pt>
                <c:pt idx="423">
                  <c:v>4.8776220000000004E-5</c:v>
                </c:pt>
                <c:pt idx="424">
                  <c:v>7.9391080000000005E-5</c:v>
                </c:pt>
                <c:pt idx="425">
                  <c:v>1.8083524400000001E-4</c:v>
                </c:pt>
                <c:pt idx="426">
                  <c:v>3.0744586399999996E-4</c:v>
                </c:pt>
                <c:pt idx="427">
                  <c:v>4.2212187999999997E-4</c:v>
                </c:pt>
                <c:pt idx="428">
                  <c:v>4.8724333999999999E-4</c:v>
                </c:pt>
                <c:pt idx="429">
                  <c:v>4.9398900000000002E-4</c:v>
                </c:pt>
                <c:pt idx="430">
                  <c:v>4.6363357999999993E-4</c:v>
                </c:pt>
                <c:pt idx="431">
                  <c:v>4.2056522000000001E-4</c:v>
                </c:pt>
                <c:pt idx="432">
                  <c:v>3.8346416000000004E-4</c:v>
                </c:pt>
                <c:pt idx="433">
                  <c:v>3.5803826000000002E-4</c:v>
                </c:pt>
                <c:pt idx="434">
                  <c:v>3.2742337999999997E-4</c:v>
                </c:pt>
                <c:pt idx="435">
                  <c:v>2.8383611999999999E-4</c:v>
                </c:pt>
                <c:pt idx="436">
                  <c:v>2.2286583600000001E-4</c:v>
                </c:pt>
                <c:pt idx="437">
                  <c:v>1.4996094399999998E-4</c:v>
                </c:pt>
                <c:pt idx="438">
                  <c:v>9.5995751999999995E-5</c:v>
                </c:pt>
                <c:pt idx="439">
                  <c:v>8.4580051999999989E-5</c:v>
                </c:pt>
                <c:pt idx="440">
                  <c:v>1.1493547200000002E-4</c:v>
                </c:pt>
                <c:pt idx="441">
                  <c:v>1.7590575600000001E-4</c:v>
                </c:pt>
                <c:pt idx="442">
                  <c:v>2.5062678800000005E-4</c:v>
                </c:pt>
                <c:pt idx="443">
                  <c:v>3.1341319999999998E-4</c:v>
                </c:pt>
                <c:pt idx="444">
                  <c:v>3.5544378000000002E-4</c:v>
                </c:pt>
                <c:pt idx="445">
                  <c:v>3.9306374E-4</c:v>
                </c:pt>
                <c:pt idx="446">
                  <c:v>4.4806672E-4</c:v>
                </c:pt>
                <c:pt idx="447">
                  <c:v>5.2278774000000001E-4</c:v>
                </c:pt>
                <c:pt idx="448">
                  <c:v>6.2475081999999996E-4</c:v>
                </c:pt>
                <c:pt idx="449">
                  <c:v>7.6096103999999994E-4</c:v>
                </c:pt>
                <c:pt idx="450">
                  <c:v>9.0936523999999989E-4</c:v>
                </c:pt>
                <c:pt idx="451">
                  <c:v>1.03934872E-3</c:v>
                </c:pt>
                <c:pt idx="452">
                  <c:v>1.1311933399999999E-3</c:v>
                </c:pt>
                <c:pt idx="453">
                  <c:v>1.1597325999999999E-3</c:v>
                </c:pt>
                <c:pt idx="454">
                  <c:v>1.1081024200000002E-3</c:v>
                </c:pt>
                <c:pt idx="455">
                  <c:v>9.9705874000000018E-4</c:v>
                </c:pt>
                <c:pt idx="456">
                  <c:v>8.6811303999999984E-4</c:v>
                </c:pt>
                <c:pt idx="457">
                  <c:v>7.6096097999999997E-4</c:v>
                </c:pt>
                <c:pt idx="458">
                  <c:v>7.0569855999999998E-4</c:v>
                </c:pt>
                <c:pt idx="459">
                  <c:v>7.145198E-4</c:v>
                </c:pt>
                <c:pt idx="460">
                  <c:v>7.6329602000000003E-4</c:v>
                </c:pt>
                <c:pt idx="461">
                  <c:v>8.1155336000000009E-4</c:v>
                </c:pt>
                <c:pt idx="462">
                  <c:v>8.2660136000000002E-4</c:v>
                </c:pt>
                <c:pt idx="463">
                  <c:v>7.9027863999999999E-4</c:v>
                </c:pt>
                <c:pt idx="464">
                  <c:v>7.0907139999999995E-4</c:v>
                </c:pt>
                <c:pt idx="465">
                  <c:v>6.1592956000000002E-4</c:v>
                </c:pt>
                <c:pt idx="466">
                  <c:v>5.3991130000000001E-4</c:v>
                </c:pt>
                <c:pt idx="467">
                  <c:v>5.0540470000000001E-4</c:v>
                </c:pt>
                <c:pt idx="468">
                  <c:v>5.2797667999999998E-4</c:v>
                </c:pt>
                <c:pt idx="469">
                  <c:v>5.8246076000000003E-4</c:v>
                </c:pt>
                <c:pt idx="470">
                  <c:v>6.3019919999999998E-4</c:v>
                </c:pt>
                <c:pt idx="471">
                  <c:v>6.5095503999999999E-4</c:v>
                </c:pt>
                <c:pt idx="472">
                  <c:v>6.2864252000000009E-4</c:v>
                </c:pt>
                <c:pt idx="473">
                  <c:v>5.6403995999999997E-4</c:v>
                </c:pt>
                <c:pt idx="474">
                  <c:v>4.8594611999999997E-4</c:v>
                </c:pt>
                <c:pt idx="475">
                  <c:v>4.1693293999999994E-4</c:v>
                </c:pt>
                <c:pt idx="476">
                  <c:v>3.6582167999999995E-4</c:v>
                </c:pt>
                <c:pt idx="477">
                  <c:v>3.4195245999999997E-4</c:v>
                </c:pt>
                <c:pt idx="478">
                  <c:v>3.4039577999999998E-4</c:v>
                </c:pt>
                <c:pt idx="479">
                  <c:v>3.4480640000000005E-4</c:v>
                </c:pt>
                <c:pt idx="480">
                  <c:v>3.4817924000000002E-4</c:v>
                </c:pt>
                <c:pt idx="481">
                  <c:v>3.5648156E-4</c:v>
                </c:pt>
                <c:pt idx="482">
                  <c:v>3.6426500000000001E-4</c:v>
                </c:pt>
                <c:pt idx="483">
                  <c:v>3.5596266E-4</c:v>
                </c:pt>
                <c:pt idx="484">
                  <c:v>3.2872062000000003E-4</c:v>
                </c:pt>
                <c:pt idx="485">
                  <c:v>2.7683102000000003E-4</c:v>
                </c:pt>
                <c:pt idx="486">
                  <c:v>1.9925607600000005E-4</c:v>
                </c:pt>
                <c:pt idx="487">
                  <c:v>1.2738897999999997E-4</c:v>
                </c:pt>
                <c:pt idx="488">
                  <c:v>9.340129999999999E-5</c:v>
                </c:pt>
                <c:pt idx="489">
                  <c:v>1.0403865999999999E-4</c:v>
                </c:pt>
                <c:pt idx="490">
                  <c:v>1.6111722E-4</c:v>
                </c:pt>
                <c:pt idx="491">
                  <c:v>2.3817328400000003E-4</c:v>
                </c:pt>
                <c:pt idx="492">
                  <c:v>2.8357668E-4</c:v>
                </c:pt>
                <c:pt idx="493">
                  <c:v>2.7734991999999999E-4</c:v>
                </c:pt>
                <c:pt idx="494">
                  <c:v>2.3505989599999997E-4</c:v>
                </c:pt>
                <c:pt idx="495">
                  <c:v>1.7460850399999997E-4</c:v>
                </c:pt>
                <c:pt idx="496">
                  <c:v>1.3257792399999998E-4</c:v>
                </c:pt>
                <c:pt idx="497">
                  <c:v>1.3828578399999999E-4</c:v>
                </c:pt>
                <c:pt idx="498">
                  <c:v>1.9121318400000002E-4</c:v>
                </c:pt>
                <c:pt idx="499">
                  <c:v>2.84873908E-4</c:v>
                </c:pt>
                <c:pt idx="500">
                  <c:v>4.1459791999999996E-4</c:v>
                </c:pt>
                <c:pt idx="501">
                  <c:v>5.6455885999999998E-4</c:v>
                </c:pt>
                <c:pt idx="502">
                  <c:v>7.2126546000000002E-4</c:v>
                </c:pt>
                <c:pt idx="503">
                  <c:v>8.771936399999999E-4</c:v>
                </c:pt>
                <c:pt idx="504">
                  <c:v>1.0035447400000002E-3</c:v>
                </c:pt>
                <c:pt idx="505">
                  <c:v>1.0839735600000002E-3</c:v>
                </c:pt>
                <c:pt idx="506">
                  <c:v>1.1049887999999999E-3</c:v>
                </c:pt>
                <c:pt idx="507">
                  <c:v>1.0559531200000001E-3</c:v>
                </c:pt>
                <c:pt idx="508">
                  <c:v>9.5295234000000013E-4</c:v>
                </c:pt>
                <c:pt idx="509">
                  <c:v>8.3516303999999993E-4</c:v>
                </c:pt>
                <c:pt idx="510">
                  <c:v>7.2723271999999991E-4</c:v>
                </c:pt>
                <c:pt idx="511">
                  <c:v>6.4550665999999987E-4</c:v>
                </c:pt>
                <c:pt idx="512">
                  <c:v>6.0529221999999999E-4</c:v>
                </c:pt>
                <c:pt idx="513">
                  <c:v>5.8038519999999995E-4</c:v>
                </c:pt>
                <c:pt idx="514">
                  <c:v>5.4146800000000003E-4</c:v>
                </c:pt>
                <c:pt idx="515">
                  <c:v>4.8075716000000002E-4</c:v>
                </c:pt>
                <c:pt idx="516">
                  <c:v>3.9384206000000002E-4</c:v>
                </c:pt>
                <c:pt idx="517">
                  <c:v>2.8046328399999995E-4</c:v>
                </c:pt>
                <c:pt idx="518">
                  <c:v>1.6630616399999998E-4</c:v>
                </c:pt>
                <c:pt idx="519">
                  <c:v>6.0970263999999989E-5</c:v>
                </c:pt>
                <c:pt idx="520">
                  <c:v>-3.5544375999999999E-5</c:v>
                </c:pt>
                <c:pt idx="521">
                  <c:v>-1.0092525599999999E-4</c:v>
                </c:pt>
                <c:pt idx="522">
                  <c:v>-1.2661060799999999E-4</c:v>
                </c:pt>
                <c:pt idx="523">
                  <c:v>-1.2323778399999998E-4</c:v>
                </c:pt>
                <c:pt idx="524">
                  <c:v>-1.0144415199999999E-4</c:v>
                </c:pt>
                <c:pt idx="525">
                  <c:v>-7.2904879999999999E-5</c:v>
                </c:pt>
                <c:pt idx="526">
                  <c:v>-4.6960088000000005E-5</c:v>
                </c:pt>
                <c:pt idx="527">
                  <c:v>-1.9718048000000001E-5</c:v>
                </c:pt>
                <c:pt idx="528">
                  <c:v>2.3609767999999998E-5</c:v>
                </c:pt>
                <c:pt idx="529">
                  <c:v>9.9109136000000001E-5</c:v>
                </c:pt>
                <c:pt idx="530">
                  <c:v>2.0211000399999999E-4</c:v>
                </c:pt>
                <c:pt idx="531">
                  <c:v>3.1341319200000001E-4</c:v>
                </c:pt>
                <c:pt idx="532">
                  <c:v>4.2056522000000001E-4</c:v>
                </c:pt>
                <c:pt idx="533">
                  <c:v>5.0799920000000004E-4</c:v>
                </c:pt>
                <c:pt idx="534">
                  <c:v>5.8064464000000011E-4</c:v>
                </c:pt>
                <c:pt idx="535">
                  <c:v>6.5899792000000004E-4</c:v>
                </c:pt>
                <c:pt idx="536">
                  <c:v>7.4695079999999997E-4</c:v>
                </c:pt>
                <c:pt idx="537">
                  <c:v>8.486543799999999E-4</c:v>
                </c:pt>
                <c:pt idx="538">
                  <c:v>9.6696268000000013E-4</c:v>
                </c:pt>
                <c:pt idx="539">
                  <c:v>1.0821576399999999E-3</c:v>
                </c:pt>
                <c:pt idx="540">
                  <c:v>1.17996962E-3</c:v>
                </c:pt>
                <c:pt idx="541">
                  <c:v>1.2546905999999999E-3</c:v>
                </c:pt>
                <c:pt idx="542">
                  <c:v>1.2806353999999999E-3</c:v>
                </c:pt>
                <c:pt idx="543">
                  <c:v>1.2484637999999998E-3</c:v>
                </c:pt>
                <c:pt idx="544">
                  <c:v>1.17374274E-3</c:v>
                </c:pt>
                <c:pt idx="545">
                  <c:v>1.0837142E-3</c:v>
                </c:pt>
                <c:pt idx="546">
                  <c:v>1.0066581799999998E-3</c:v>
                </c:pt>
                <c:pt idx="547">
                  <c:v>9.6099536000000005E-4</c:v>
                </c:pt>
                <c:pt idx="548">
                  <c:v>9.4205569999999993E-4</c:v>
                </c:pt>
                <c:pt idx="549">
                  <c:v>9.2882383999999996E-4</c:v>
                </c:pt>
                <c:pt idx="550">
                  <c:v>8.9872788000000016E-4</c:v>
                </c:pt>
                <c:pt idx="551">
                  <c:v>8.4865441999999996E-4</c:v>
                </c:pt>
                <c:pt idx="552">
                  <c:v>7.9624594000000004E-4</c:v>
                </c:pt>
                <c:pt idx="553">
                  <c:v>7.5395590000000004E-4</c:v>
                </c:pt>
                <c:pt idx="554">
                  <c:v>7.2956780000000003E-4</c:v>
                </c:pt>
                <c:pt idx="555">
                  <c:v>7.1166587999999995E-4</c:v>
                </c:pt>
                <c:pt idx="556">
                  <c:v>6.8546163999999999E-4</c:v>
                </c:pt>
                <c:pt idx="557">
                  <c:v>6.5536566000000006E-4</c:v>
                </c:pt>
                <c:pt idx="558">
                  <c:v>6.4939836E-4</c:v>
                </c:pt>
                <c:pt idx="559">
                  <c:v>6.8649941999999998E-4</c:v>
                </c:pt>
                <c:pt idx="560">
                  <c:v>7.7159843999999984E-4</c:v>
                </c:pt>
                <c:pt idx="561">
                  <c:v>8.8056655999999998E-4</c:v>
                </c:pt>
                <c:pt idx="562">
                  <c:v>9.7708123999999999E-4</c:v>
                </c:pt>
                <c:pt idx="563">
                  <c:v>1.0341598E-3</c:v>
                </c:pt>
                <c:pt idx="564">
                  <c:v>1.0494672199999999E-3</c:v>
                </c:pt>
                <c:pt idx="565">
                  <c:v>1.0466132199999998E-3</c:v>
                </c:pt>
                <c:pt idx="566">
                  <c:v>1.0492078200000001E-3</c:v>
                </c:pt>
                <c:pt idx="567">
                  <c:v>1.05699122E-3</c:v>
                </c:pt>
                <c:pt idx="568">
                  <c:v>1.05335896E-3</c:v>
                </c:pt>
                <c:pt idx="569">
                  <c:v>1.0237819E-3</c:v>
                </c:pt>
                <c:pt idx="570">
                  <c:v>9.5424984000000001E-4</c:v>
                </c:pt>
                <c:pt idx="571">
                  <c:v>8.7797203999999992E-4</c:v>
                </c:pt>
                <c:pt idx="572">
                  <c:v>8.4891388000000003E-4</c:v>
                </c:pt>
                <c:pt idx="573">
                  <c:v>8.8419878000000013E-4</c:v>
                </c:pt>
                <c:pt idx="574">
                  <c:v>9.6670318E-4</c:v>
                </c:pt>
                <c:pt idx="575">
                  <c:v>1.0580288400000002E-3</c:v>
                </c:pt>
                <c:pt idx="576">
                  <c:v>1.1070645199999999E-3</c:v>
                </c:pt>
                <c:pt idx="577">
                  <c:v>1.09357322E-3</c:v>
                </c:pt>
                <c:pt idx="578">
                  <c:v>1.04012696E-3</c:v>
                </c:pt>
                <c:pt idx="579">
                  <c:v>9.7760005999999989E-4</c:v>
                </c:pt>
                <c:pt idx="580">
                  <c:v>9.4231526000000004E-4</c:v>
                </c:pt>
                <c:pt idx="581">
                  <c:v>9.4880137999999998E-4</c:v>
                </c:pt>
                <c:pt idx="582">
                  <c:v>9.7318943999999993E-4</c:v>
                </c:pt>
                <c:pt idx="583">
                  <c:v>9.8953465999999999E-4</c:v>
                </c:pt>
                <c:pt idx="584">
                  <c:v>9.7837838000000002E-4</c:v>
                </c:pt>
                <c:pt idx="585">
                  <c:v>9.3063985999999996E-4</c:v>
                </c:pt>
                <c:pt idx="586">
                  <c:v>8.5825394000000005E-4</c:v>
                </c:pt>
                <c:pt idx="587">
                  <c:v>7.7471173999999995E-4</c:v>
                </c:pt>
                <c:pt idx="588">
                  <c:v>6.9168838000000009E-4</c:v>
                </c:pt>
                <c:pt idx="589">
                  <c:v>6.3772320000000005E-4</c:v>
                </c:pt>
                <c:pt idx="590">
                  <c:v>6.3045866000000005E-4</c:v>
                </c:pt>
                <c:pt idx="591">
                  <c:v>6.5951684000000008E-4</c:v>
                </c:pt>
                <c:pt idx="592">
                  <c:v>7.1322257999999997E-4</c:v>
                </c:pt>
                <c:pt idx="593">
                  <c:v>7.6848499999999996E-4</c:v>
                </c:pt>
                <c:pt idx="594">
                  <c:v>7.959865E-4</c:v>
                </c:pt>
                <c:pt idx="595">
                  <c:v>7.8950030000000016E-4</c:v>
                </c:pt>
                <c:pt idx="596">
                  <c:v>7.5940434000000003E-4</c:v>
                </c:pt>
                <c:pt idx="597">
                  <c:v>7.1711431999999995E-4</c:v>
                </c:pt>
              </c:numCache>
            </c:numRef>
          </c:val>
          <c:smooth val="0"/>
        </c:ser>
        <c:ser>
          <c:idx val="59"/>
          <c:order val="58"/>
          <c:marker>
            <c:symbol val="none"/>
          </c:marker>
          <c:val>
            <c:numRef>
              <c:f>Sheet1!$FL$2:$FL$599</c:f>
              <c:numCache>
                <c:formatCode>0.00E+00</c:formatCode>
                <c:ptCount val="598"/>
                <c:pt idx="0">
                  <c:v>1.4036140000000001E-3</c:v>
                </c:pt>
                <c:pt idx="1">
                  <c:v>1.3582100000000001E-3</c:v>
                </c:pt>
                <c:pt idx="2">
                  <c:v>1.2770030000000001E-3</c:v>
                </c:pt>
                <c:pt idx="3">
                  <c:v>1.197093E-3</c:v>
                </c:pt>
                <c:pt idx="4">
                  <c:v>1.1008378599999999E-3</c:v>
                </c:pt>
                <c:pt idx="5">
                  <c:v>1.0038043399999998E-3</c:v>
                </c:pt>
                <c:pt idx="6">
                  <c:v>9.2363487999999984E-4</c:v>
                </c:pt>
                <c:pt idx="7">
                  <c:v>8.8523664000000001E-4</c:v>
                </c:pt>
                <c:pt idx="8">
                  <c:v>9.0573304000000009E-4</c:v>
                </c:pt>
                <c:pt idx="9">
                  <c:v>9.7967578000000008E-4</c:v>
                </c:pt>
                <c:pt idx="10">
                  <c:v>1.0782661000000001E-3</c:v>
                </c:pt>
                <c:pt idx="11">
                  <c:v>1.1589543600000001E-3</c:v>
                </c:pt>
                <c:pt idx="12">
                  <c:v>1.1989094000000001E-3</c:v>
                </c:pt>
                <c:pt idx="13">
                  <c:v>1.1882720000000002E-3</c:v>
                </c:pt>
                <c:pt idx="14">
                  <c:v>1.13767958E-3</c:v>
                </c:pt>
                <c:pt idx="15">
                  <c:v>1.0733364E-3</c:v>
                </c:pt>
                <c:pt idx="16">
                  <c:v>1.01625792E-3</c:v>
                </c:pt>
                <c:pt idx="17">
                  <c:v>9.6514661999999997E-4</c:v>
                </c:pt>
                <c:pt idx="18">
                  <c:v>9.2363492000000001E-4</c:v>
                </c:pt>
                <c:pt idx="19">
                  <c:v>8.9691176000000002E-4</c:v>
                </c:pt>
                <c:pt idx="20">
                  <c:v>8.8653384000000001E-4</c:v>
                </c:pt>
                <c:pt idx="21">
                  <c:v>8.9431728000000012E-4</c:v>
                </c:pt>
                <c:pt idx="22">
                  <c:v>9.1040306000000004E-4</c:v>
                </c:pt>
                <c:pt idx="23">
                  <c:v>9.2000263999999989E-4</c:v>
                </c:pt>
                <c:pt idx="24">
                  <c:v>9.0184127999999998E-4</c:v>
                </c:pt>
                <c:pt idx="25">
                  <c:v>8.4320601999999991E-4</c:v>
                </c:pt>
                <c:pt idx="26">
                  <c:v>7.5940432E-4</c:v>
                </c:pt>
                <c:pt idx="27">
                  <c:v>6.8079157999999999E-4</c:v>
                </c:pt>
                <c:pt idx="28">
                  <c:v>6.2708584E-4</c:v>
                </c:pt>
                <c:pt idx="29">
                  <c:v>6.1203785999999999E-4</c:v>
                </c:pt>
                <c:pt idx="30">
                  <c:v>6.2241578E-4</c:v>
                </c:pt>
                <c:pt idx="31">
                  <c:v>6.1956184000000003E-4</c:v>
                </c:pt>
                <c:pt idx="32">
                  <c:v>5.9387647999999994E-4</c:v>
                </c:pt>
                <c:pt idx="33">
                  <c:v>5.6118604000000003E-4</c:v>
                </c:pt>
                <c:pt idx="34">
                  <c:v>5.3083061999999995E-4</c:v>
                </c:pt>
                <c:pt idx="35">
                  <c:v>5.233066399999999E-4</c:v>
                </c:pt>
                <c:pt idx="36">
                  <c:v>5.5521873999999998E-4</c:v>
                </c:pt>
                <c:pt idx="37">
                  <c:v>5.9932490000000002E-4</c:v>
                </c:pt>
                <c:pt idx="38">
                  <c:v>6.3019919999999998E-4</c:v>
                </c:pt>
                <c:pt idx="39">
                  <c:v>6.592573799999999E-4</c:v>
                </c:pt>
                <c:pt idx="40">
                  <c:v>6.9661788000000002E-4</c:v>
                </c:pt>
                <c:pt idx="41">
                  <c:v>7.6173926000000004E-4</c:v>
                </c:pt>
                <c:pt idx="42">
                  <c:v>8.6941011999999989E-4</c:v>
                </c:pt>
                <c:pt idx="43">
                  <c:v>9.8252951999999987E-4</c:v>
                </c:pt>
                <c:pt idx="44">
                  <c:v>1.0442781399999999E-3</c:v>
                </c:pt>
                <c:pt idx="45">
                  <c:v>1.0281923600000001E-3</c:v>
                </c:pt>
                <c:pt idx="46">
                  <c:v>9.1792703999999997E-4</c:v>
                </c:pt>
                <c:pt idx="47">
                  <c:v>7.3968631999999995E-4</c:v>
                </c:pt>
                <c:pt idx="48">
                  <c:v>5.6403995999999997E-4</c:v>
                </c:pt>
                <c:pt idx="49">
                  <c:v>4.3872657999999997E-4</c:v>
                </c:pt>
                <c:pt idx="50">
                  <c:v>3.8216691999999998E-4</c:v>
                </c:pt>
                <c:pt idx="51">
                  <c:v>3.9228537999999997E-4</c:v>
                </c:pt>
                <c:pt idx="52">
                  <c:v>4.312025799999999E-4</c:v>
                </c:pt>
                <c:pt idx="53">
                  <c:v>4.5066117999999992E-4</c:v>
                </c:pt>
                <c:pt idx="54">
                  <c:v>4.4183994000000001E-4</c:v>
                </c:pt>
                <c:pt idx="55">
                  <c:v>4.1381955999999999E-4</c:v>
                </c:pt>
                <c:pt idx="56">
                  <c:v>3.8320469999999997E-4</c:v>
                </c:pt>
                <c:pt idx="57">
                  <c:v>3.8164801999999998E-4</c:v>
                </c:pt>
                <c:pt idx="58">
                  <c:v>4.1978687999999996E-4</c:v>
                </c:pt>
                <c:pt idx="59">
                  <c:v>4.7842214000000003E-4</c:v>
                </c:pt>
                <c:pt idx="60">
                  <c:v>5.3991131999999993E-4</c:v>
                </c:pt>
                <c:pt idx="61">
                  <c:v>5.9750877999999999E-4</c:v>
                </c:pt>
                <c:pt idx="62">
                  <c:v>6.322748E-4</c:v>
                </c:pt>
                <c:pt idx="63">
                  <c:v>6.4758222000000005E-4</c:v>
                </c:pt>
                <c:pt idx="64">
                  <c:v>6.5329007999999995E-4</c:v>
                </c:pt>
                <c:pt idx="65">
                  <c:v>6.4654442000000004E-4</c:v>
                </c:pt>
                <c:pt idx="66">
                  <c:v>6.2163741999999992E-4</c:v>
                </c:pt>
                <c:pt idx="67">
                  <c:v>5.8142298000000005E-4</c:v>
                </c:pt>
                <c:pt idx="68">
                  <c:v>5.2278774000000001E-4</c:v>
                </c:pt>
                <c:pt idx="69">
                  <c:v>4.5195842000000003E-4</c:v>
                </c:pt>
                <c:pt idx="70">
                  <c:v>3.9046923999999997E-4</c:v>
                </c:pt>
                <c:pt idx="71">
                  <c:v>3.5414650000000002E-4</c:v>
                </c:pt>
                <c:pt idx="72">
                  <c:v>3.5959491999999998E-4</c:v>
                </c:pt>
                <c:pt idx="73">
                  <c:v>4.0992781999999996E-4</c:v>
                </c:pt>
                <c:pt idx="74">
                  <c:v>4.7427094000000004E-4</c:v>
                </c:pt>
                <c:pt idx="75">
                  <c:v>5.1941490000000003E-4</c:v>
                </c:pt>
                <c:pt idx="76">
                  <c:v>5.4043020000000002E-4</c:v>
                </c:pt>
                <c:pt idx="77">
                  <c:v>5.3835462000000002E-4</c:v>
                </c:pt>
                <c:pt idx="78">
                  <c:v>5.3264678000000004E-4</c:v>
                </c:pt>
                <c:pt idx="79">
                  <c:v>5.6222384000000005E-4</c:v>
                </c:pt>
                <c:pt idx="80">
                  <c:v>6.2786418000000004E-4</c:v>
                </c:pt>
                <c:pt idx="81">
                  <c:v>7.1166587999999995E-4</c:v>
                </c:pt>
                <c:pt idx="82">
                  <c:v>8.0869941999999991E-4</c:v>
                </c:pt>
                <c:pt idx="83">
                  <c:v>9.0728967999999992E-4</c:v>
                </c:pt>
                <c:pt idx="84">
                  <c:v>1.00510166E-3</c:v>
                </c:pt>
                <c:pt idx="85">
                  <c:v>1.1088809600000001E-3</c:v>
                </c:pt>
                <c:pt idx="86">
                  <c:v>1.2040983599999999E-3</c:v>
                </c:pt>
                <c:pt idx="87">
                  <c:v>1.261177E-3</c:v>
                </c:pt>
                <c:pt idx="88">
                  <c:v>1.251318E-3</c:v>
                </c:pt>
                <c:pt idx="89">
                  <c:v>1.1561004999999999E-3</c:v>
                </c:pt>
                <c:pt idx="90">
                  <c:v>1.0040638799999999E-3</c:v>
                </c:pt>
                <c:pt idx="91">
                  <c:v>8.4268723999999986E-4</c:v>
                </c:pt>
                <c:pt idx="92">
                  <c:v>7.0829309999999985E-4</c:v>
                </c:pt>
                <c:pt idx="93">
                  <c:v>6.2578858000000002E-4</c:v>
                </c:pt>
                <c:pt idx="94">
                  <c:v>5.9076310000000004E-4</c:v>
                </c:pt>
                <c:pt idx="95">
                  <c:v>5.7830959999999993E-4</c:v>
                </c:pt>
                <c:pt idx="96">
                  <c:v>5.7701235999999998E-4</c:v>
                </c:pt>
                <c:pt idx="97">
                  <c:v>5.7960683999999998E-4</c:v>
                </c:pt>
                <c:pt idx="98">
                  <c:v>5.858336E-4</c:v>
                </c:pt>
                <c:pt idx="99">
                  <c:v>6.0607055999999993E-4</c:v>
                </c:pt>
                <c:pt idx="100">
                  <c:v>6.3486928E-4</c:v>
                </c:pt>
                <c:pt idx="101">
                  <c:v>6.5951684000000008E-4</c:v>
                </c:pt>
                <c:pt idx="102">
                  <c:v>6.7767819999999999E-4</c:v>
                </c:pt>
                <c:pt idx="103">
                  <c:v>6.8520218000000003E-4</c:v>
                </c:pt>
                <c:pt idx="104">
                  <c:v>6.8338603999999997E-4</c:v>
                </c:pt>
                <c:pt idx="105">
                  <c:v>6.8131046000000008E-4</c:v>
                </c:pt>
                <c:pt idx="106">
                  <c:v>6.7404592000000008E-4</c:v>
                </c:pt>
                <c:pt idx="107">
                  <c:v>6.5821960000000002E-4</c:v>
                </c:pt>
                <c:pt idx="108">
                  <c:v>6.4602555999999998E-4</c:v>
                </c:pt>
                <c:pt idx="109">
                  <c:v>6.4109604000000002E-4</c:v>
                </c:pt>
                <c:pt idx="110">
                  <c:v>6.4784168000000001E-4</c:v>
                </c:pt>
                <c:pt idx="111">
                  <c:v>6.7793764000000003E-4</c:v>
                </c:pt>
                <c:pt idx="112">
                  <c:v>7.1685484000000006E-4</c:v>
                </c:pt>
                <c:pt idx="113">
                  <c:v>7.4617245999999992E-4</c:v>
                </c:pt>
                <c:pt idx="114">
                  <c:v>7.6407438E-4</c:v>
                </c:pt>
                <c:pt idx="115">
                  <c:v>7.6329604000000006E-4</c:v>
                </c:pt>
                <c:pt idx="116">
                  <c:v>7.5006420000000001E-4</c:v>
                </c:pt>
                <c:pt idx="117">
                  <c:v>7.4928584000000004E-4</c:v>
                </c:pt>
                <c:pt idx="118">
                  <c:v>7.6303657999999999E-4</c:v>
                </c:pt>
                <c:pt idx="119">
                  <c:v>7.8249518000000006E-4</c:v>
                </c:pt>
                <c:pt idx="120">
                  <c:v>8.1259116000000011E-4</c:v>
                </c:pt>
                <c:pt idx="121">
                  <c:v>8.3464424000000007E-4</c:v>
                </c:pt>
                <c:pt idx="122">
                  <c:v>8.3827651999999998E-4</c:v>
                </c:pt>
                <c:pt idx="123">
                  <c:v>8.3983319999999997E-4</c:v>
                </c:pt>
                <c:pt idx="124">
                  <c:v>8.4995166000000001E-4</c:v>
                </c:pt>
                <c:pt idx="125">
                  <c:v>8.6499964000000002E-4</c:v>
                </c:pt>
                <c:pt idx="126">
                  <c:v>8.8731216000000003E-4</c:v>
                </c:pt>
                <c:pt idx="127">
                  <c:v>9.0910580000000006E-4</c:v>
                </c:pt>
                <c:pt idx="128">
                  <c:v>9.1766760000000004E-4</c:v>
                </c:pt>
                <c:pt idx="129">
                  <c:v>9.1740815999999999E-4</c:v>
                </c:pt>
                <c:pt idx="130">
                  <c:v>9.1585146000000008E-4</c:v>
                </c:pt>
                <c:pt idx="131">
                  <c:v>9.1273809999999999E-4</c:v>
                </c:pt>
                <c:pt idx="132">
                  <c:v>9.0443576000000009E-4</c:v>
                </c:pt>
                <c:pt idx="133">
                  <c:v>8.9198223999999995E-4</c:v>
                </c:pt>
                <c:pt idx="134">
                  <c:v>8.7511811999999999E-4</c:v>
                </c:pt>
                <c:pt idx="135">
                  <c:v>8.5981070000000004E-4</c:v>
                </c:pt>
                <c:pt idx="136">
                  <c:v>8.5384337999999996E-4</c:v>
                </c:pt>
                <c:pt idx="137">
                  <c:v>8.6448073999999991E-4</c:v>
                </c:pt>
                <c:pt idx="138">
                  <c:v>8.9042554000000004E-4</c:v>
                </c:pt>
                <c:pt idx="139">
                  <c:v>9.2389433999999992E-4</c:v>
                </c:pt>
                <c:pt idx="140">
                  <c:v>9.5995757999999996E-4</c:v>
                </c:pt>
                <c:pt idx="141">
                  <c:v>1.0038044E-3</c:v>
                </c:pt>
                <c:pt idx="142">
                  <c:v>1.0525806400000001E-3</c:v>
                </c:pt>
                <c:pt idx="143">
                  <c:v>1.0951301399999998E-3</c:v>
                </c:pt>
                <c:pt idx="144">
                  <c:v>1.1327500000000001E-3</c:v>
                </c:pt>
                <c:pt idx="145">
                  <c:v>1.1672566E-3</c:v>
                </c:pt>
                <c:pt idx="146">
                  <c:v>1.1900880000000002E-3</c:v>
                </c:pt>
                <c:pt idx="147">
                  <c:v>1.2046170000000001E-3</c:v>
                </c:pt>
                <c:pt idx="148">
                  <c:v>1.22667E-3</c:v>
                </c:pt>
                <c:pt idx="149">
                  <c:v>1.2515771999999999E-3</c:v>
                </c:pt>
                <c:pt idx="150">
                  <c:v>1.2655874E-3</c:v>
                </c:pt>
                <c:pt idx="151">
                  <c:v>1.2640306E-3</c:v>
                </c:pt>
                <c:pt idx="152">
                  <c:v>1.2414588E-3</c:v>
                </c:pt>
                <c:pt idx="153">
                  <c:v>1.1903476000000002E-3</c:v>
                </c:pt>
                <c:pt idx="154">
                  <c:v>1.1210748800000001E-3</c:v>
                </c:pt>
                <c:pt idx="155">
                  <c:v>1.0414243399999999E-3</c:v>
                </c:pt>
                <c:pt idx="156">
                  <c:v>9.5502819999999998E-4</c:v>
                </c:pt>
                <c:pt idx="157">
                  <c:v>8.7382087999999993E-4</c:v>
                </c:pt>
                <c:pt idx="158">
                  <c:v>8.1622341999999998E-4</c:v>
                </c:pt>
                <c:pt idx="159">
                  <c:v>7.9728371999999992E-4</c:v>
                </c:pt>
                <c:pt idx="160">
                  <c:v>8.3256865999999997E-4</c:v>
                </c:pt>
                <c:pt idx="161">
                  <c:v>9.2181880000000009E-4</c:v>
                </c:pt>
                <c:pt idx="162">
                  <c:v>1.03779212E-3</c:v>
                </c:pt>
                <c:pt idx="163">
                  <c:v>1.13534458E-3</c:v>
                </c:pt>
                <c:pt idx="164">
                  <c:v>1.1740024000000001E-3</c:v>
                </c:pt>
                <c:pt idx="165">
                  <c:v>1.1379391200000001E-3</c:v>
                </c:pt>
                <c:pt idx="166">
                  <c:v>1.0401271800000002E-3</c:v>
                </c:pt>
                <c:pt idx="167">
                  <c:v>9.1714876000000001E-4</c:v>
                </c:pt>
                <c:pt idx="168">
                  <c:v>8.1440734000000001E-4</c:v>
                </c:pt>
                <c:pt idx="169">
                  <c:v>7.5032361999999991E-4</c:v>
                </c:pt>
                <c:pt idx="170">
                  <c:v>7.0933083999999999E-4</c:v>
                </c:pt>
                <c:pt idx="171">
                  <c:v>6.6704082000000001E-4</c:v>
                </c:pt>
                <c:pt idx="172">
                  <c:v>6.1022170000000001E-4</c:v>
                </c:pt>
                <c:pt idx="173">
                  <c:v>5.3134951999999995E-4</c:v>
                </c:pt>
                <c:pt idx="174">
                  <c:v>4.3431596000000002E-4</c:v>
                </c:pt>
                <c:pt idx="175">
                  <c:v>3.4376860000000003E-4</c:v>
                </c:pt>
                <c:pt idx="176">
                  <c:v>2.8720893999999999E-4</c:v>
                </c:pt>
                <c:pt idx="177">
                  <c:v>2.7553378000000003E-4</c:v>
                </c:pt>
                <c:pt idx="178">
                  <c:v>3.1886160000000002E-4</c:v>
                </c:pt>
                <c:pt idx="179">
                  <c:v>4.1771129999999997E-4</c:v>
                </c:pt>
                <c:pt idx="180">
                  <c:v>5.3264678000000004E-4</c:v>
                </c:pt>
                <c:pt idx="181">
                  <c:v>6.2734529999999996E-4</c:v>
                </c:pt>
                <c:pt idx="182">
                  <c:v>6.8753724000000002E-4</c:v>
                </c:pt>
                <c:pt idx="183">
                  <c:v>7.0388245999999997E-4</c:v>
                </c:pt>
                <c:pt idx="184">
                  <c:v>6.8312661999999995E-4</c:v>
                </c:pt>
                <c:pt idx="185">
                  <c:v>6.6755973999999994E-4</c:v>
                </c:pt>
                <c:pt idx="186">
                  <c:v>6.8053213999999995E-4</c:v>
                </c:pt>
                <c:pt idx="187">
                  <c:v>7.1581708E-4</c:v>
                </c:pt>
                <c:pt idx="188">
                  <c:v>7.5577205999999991E-4</c:v>
                </c:pt>
                <c:pt idx="189">
                  <c:v>7.7315505999999996E-4</c:v>
                </c:pt>
                <c:pt idx="190">
                  <c:v>7.4487521999999997E-4</c:v>
                </c:pt>
                <c:pt idx="191">
                  <c:v>6.8390493999999997E-4</c:v>
                </c:pt>
                <c:pt idx="192">
                  <c:v>6.2968029999999997E-4</c:v>
                </c:pt>
                <c:pt idx="193">
                  <c:v>6.1826459999999998E-4</c:v>
                </c:pt>
                <c:pt idx="194">
                  <c:v>6.753432199999999E-4</c:v>
                </c:pt>
                <c:pt idx="195">
                  <c:v>7.980620800000001E-4</c:v>
                </c:pt>
                <c:pt idx="196">
                  <c:v>9.4646626000000002E-4</c:v>
                </c:pt>
                <c:pt idx="197">
                  <c:v>1.0678879200000002E-3</c:v>
                </c:pt>
                <c:pt idx="198">
                  <c:v>1.1273016E-3</c:v>
                </c:pt>
                <c:pt idx="199">
                  <c:v>1.1093996400000001E-3</c:v>
                </c:pt>
                <c:pt idx="200">
                  <c:v>1.0305275E-3</c:v>
                </c:pt>
                <c:pt idx="201">
                  <c:v>9.2908339999999996E-4</c:v>
                </c:pt>
                <c:pt idx="202">
                  <c:v>8.3723881999999989E-4</c:v>
                </c:pt>
                <c:pt idx="203">
                  <c:v>7.6952279999999997E-4</c:v>
                </c:pt>
                <c:pt idx="204">
                  <c:v>7.365729000000001E-4</c:v>
                </c:pt>
                <c:pt idx="205">
                  <c:v>7.3371896000000002E-4</c:v>
                </c:pt>
                <c:pt idx="206">
                  <c:v>7.4695082000000011E-4</c:v>
                </c:pt>
                <c:pt idx="207">
                  <c:v>7.7237672000000002E-4</c:v>
                </c:pt>
                <c:pt idx="208">
                  <c:v>8.1414783999999988E-4</c:v>
                </c:pt>
                <c:pt idx="209">
                  <c:v>8.7200470000000003E-4</c:v>
                </c:pt>
                <c:pt idx="210">
                  <c:v>9.404989800000001E-4</c:v>
                </c:pt>
                <c:pt idx="211">
                  <c:v>1.0128850200000002E-3</c:v>
                </c:pt>
                <c:pt idx="212">
                  <c:v>1.0774875000000002E-3</c:v>
                </c:pt>
                <c:pt idx="213">
                  <c:v>1.1195180000000001E-3</c:v>
                </c:pt>
                <c:pt idx="214">
                  <c:v>1.1254854000000002E-3</c:v>
                </c:pt>
                <c:pt idx="215">
                  <c:v>1.080082E-3</c:v>
                </c:pt>
                <c:pt idx="216">
                  <c:v>9.7604330000000011E-4</c:v>
                </c:pt>
                <c:pt idx="217">
                  <c:v>8.3204972000000001E-4</c:v>
                </c:pt>
                <c:pt idx="218">
                  <c:v>6.8286720000000005E-4</c:v>
                </c:pt>
                <c:pt idx="219">
                  <c:v>5.7389897999999997E-4</c:v>
                </c:pt>
                <c:pt idx="220">
                  <c:v>5.5002976000000006E-4</c:v>
                </c:pt>
                <c:pt idx="221">
                  <c:v>6.1852404000000002E-4</c:v>
                </c:pt>
                <c:pt idx="222">
                  <c:v>7.3294061999999997E-4</c:v>
                </c:pt>
                <c:pt idx="223">
                  <c:v>8.4813554000000009E-4</c:v>
                </c:pt>
                <c:pt idx="224">
                  <c:v>9.2493216000000007E-4</c:v>
                </c:pt>
                <c:pt idx="225">
                  <c:v>9.3790455999999997E-4</c:v>
                </c:pt>
                <c:pt idx="226">
                  <c:v>8.9509563999999998E-4</c:v>
                </c:pt>
                <c:pt idx="227">
                  <c:v>8.3204977999999999E-4</c:v>
                </c:pt>
                <c:pt idx="228">
                  <c:v>7.6744721999999997E-4</c:v>
                </c:pt>
                <c:pt idx="229">
                  <c:v>7.0569859999999993E-4</c:v>
                </c:pt>
                <c:pt idx="230">
                  <c:v>6.6392747999999995E-4</c:v>
                </c:pt>
                <c:pt idx="231">
                  <c:v>6.4887948000000003E-4</c:v>
                </c:pt>
                <c:pt idx="232">
                  <c:v>6.6211132000000008E-4</c:v>
                </c:pt>
                <c:pt idx="233">
                  <c:v>7.0543914000000007E-4</c:v>
                </c:pt>
                <c:pt idx="234">
                  <c:v>7.7445230000000001E-4</c:v>
                </c:pt>
                <c:pt idx="235">
                  <c:v>8.3568202000000005E-4</c:v>
                </c:pt>
                <c:pt idx="236">
                  <c:v>8.6551853999999992E-4</c:v>
                </c:pt>
                <c:pt idx="237">
                  <c:v>8.4943276000000001E-4</c:v>
                </c:pt>
                <c:pt idx="238">
                  <c:v>7.7704676000000009E-4</c:v>
                </c:pt>
                <c:pt idx="239">
                  <c:v>6.5821957999999989E-4</c:v>
                </c:pt>
                <c:pt idx="240">
                  <c:v>5.2434439999999997E-4</c:v>
                </c:pt>
                <c:pt idx="241">
                  <c:v>4.0863060000000004E-4</c:v>
                </c:pt>
                <c:pt idx="242">
                  <c:v>3.3728239999999997E-4</c:v>
                </c:pt>
                <c:pt idx="243">
                  <c:v>3.2456946000000003E-4</c:v>
                </c:pt>
                <c:pt idx="244">
                  <c:v>3.637461E-4</c:v>
                </c:pt>
                <c:pt idx="245">
                  <c:v>4.3509432000000004E-4</c:v>
                </c:pt>
                <c:pt idx="246">
                  <c:v>5.0903700000000005E-4</c:v>
                </c:pt>
                <c:pt idx="247">
                  <c:v>5.6637502000000007E-4</c:v>
                </c:pt>
                <c:pt idx="248">
                  <c:v>6.0996227999999999E-4</c:v>
                </c:pt>
                <c:pt idx="249">
                  <c:v>6.6418692000000011E-4</c:v>
                </c:pt>
                <c:pt idx="250">
                  <c:v>7.5655049999999999E-4</c:v>
                </c:pt>
                <c:pt idx="251">
                  <c:v>8.9457684000000001E-4</c:v>
                </c:pt>
                <c:pt idx="252">
                  <c:v>1.06451522E-3</c:v>
                </c:pt>
                <c:pt idx="253">
                  <c:v>1.2445720399999998E-3</c:v>
                </c:pt>
                <c:pt idx="254">
                  <c:v>1.4168455999999999E-3</c:v>
                </c:pt>
                <c:pt idx="255">
                  <c:v>1.5834112000000001E-3</c:v>
                </c:pt>
                <c:pt idx="256">
                  <c:v>1.7759216000000002E-3</c:v>
                </c:pt>
                <c:pt idx="257">
                  <c:v>2.0257700000000001E-3</c:v>
                </c:pt>
                <c:pt idx="258">
                  <c:v>2.3490424000000001E-3</c:v>
                </c:pt>
                <c:pt idx="259">
                  <c:v>2.7421060000000002E-3</c:v>
                </c:pt>
                <c:pt idx="260">
                  <c:v>3.1927672000000005E-3</c:v>
                </c:pt>
                <c:pt idx="261">
                  <c:v>3.7041392E-3</c:v>
                </c:pt>
                <c:pt idx="262">
                  <c:v>4.3042425999999991E-3</c:v>
                </c:pt>
                <c:pt idx="263">
                  <c:v>5.0465231999999999E-3</c:v>
                </c:pt>
                <c:pt idx="264">
                  <c:v>5.9859844000000008E-3</c:v>
                </c:pt>
                <c:pt idx="265">
                  <c:v>7.1496086000000011E-3</c:v>
                </c:pt>
                <c:pt idx="266">
                  <c:v>8.5189744000000005E-3</c:v>
                </c:pt>
                <c:pt idx="267">
                  <c:v>1.00681382E-2</c:v>
                </c:pt>
                <c:pt idx="268">
                  <c:v>1.1786463E-2</c:v>
                </c:pt>
                <c:pt idx="269">
                  <c:v>1.3664866600000001E-2</c:v>
                </c:pt>
                <c:pt idx="270">
                  <c:v>1.5716582E-2</c:v>
                </c:pt>
                <c:pt idx="271">
                  <c:v>1.7989866000000004E-2</c:v>
                </c:pt>
                <c:pt idx="272">
                  <c:v>2.0514035999999999E-2</c:v>
                </c:pt>
                <c:pt idx="273">
                  <c:v>2.3288572E-2</c:v>
                </c:pt>
                <c:pt idx="274">
                  <c:v>2.6308288000000003E-2</c:v>
                </c:pt>
                <c:pt idx="275">
                  <c:v>2.9510135999999999E-2</c:v>
                </c:pt>
                <c:pt idx="276">
                  <c:v>3.2732999999999998E-2</c:v>
                </c:pt>
                <c:pt idx="277">
                  <c:v>3.5734294E-2</c:v>
                </c:pt>
                <c:pt idx="278">
                  <c:v>3.8298160000000005E-2</c:v>
                </c:pt>
                <c:pt idx="279">
                  <c:v>4.0165926000000005E-2</c:v>
                </c:pt>
                <c:pt idx="280">
                  <c:v>4.1352122000000005E-2</c:v>
                </c:pt>
                <c:pt idx="281">
                  <c:v>4.1957414000000005E-2</c:v>
                </c:pt>
                <c:pt idx="282">
                  <c:v>4.2175869999999997E-2</c:v>
                </c:pt>
                <c:pt idx="283">
                  <c:v>4.2175869999999997E-2</c:v>
                </c:pt>
                <c:pt idx="284">
                  <c:v>4.2175869999999997E-2</c:v>
                </c:pt>
                <c:pt idx="285">
                  <c:v>4.2175869999999997E-2</c:v>
                </c:pt>
                <c:pt idx="286">
                  <c:v>4.2175869999999997E-2</c:v>
                </c:pt>
                <c:pt idx="287">
                  <c:v>4.2175869999999997E-2</c:v>
                </c:pt>
                <c:pt idx="288">
                  <c:v>4.2175869999999997E-2</c:v>
                </c:pt>
                <c:pt idx="289">
                  <c:v>4.2175869999999997E-2</c:v>
                </c:pt>
                <c:pt idx="290">
                  <c:v>4.2175869999999997E-2</c:v>
                </c:pt>
                <c:pt idx="291">
                  <c:v>4.2175869999999997E-2</c:v>
                </c:pt>
                <c:pt idx="292">
                  <c:v>4.2175869999999997E-2</c:v>
                </c:pt>
                <c:pt idx="293">
                  <c:v>4.2175869999999997E-2</c:v>
                </c:pt>
                <c:pt idx="294">
                  <c:v>4.2175869999999997E-2</c:v>
                </c:pt>
                <c:pt idx="295">
                  <c:v>4.2175869999999997E-2</c:v>
                </c:pt>
                <c:pt idx="296">
                  <c:v>4.2175869999999997E-2</c:v>
                </c:pt>
                <c:pt idx="297">
                  <c:v>4.2175869999999997E-2</c:v>
                </c:pt>
                <c:pt idx="298">
                  <c:v>4.2175869999999997E-2</c:v>
                </c:pt>
                <c:pt idx="299">
                  <c:v>4.2175869999999997E-2</c:v>
                </c:pt>
                <c:pt idx="300">
                  <c:v>4.2175869999999997E-2</c:v>
                </c:pt>
                <c:pt idx="301">
                  <c:v>4.2175869999999997E-2</c:v>
                </c:pt>
                <c:pt idx="302">
                  <c:v>4.2175869999999997E-2</c:v>
                </c:pt>
                <c:pt idx="303">
                  <c:v>4.2175869999999997E-2</c:v>
                </c:pt>
                <c:pt idx="304">
                  <c:v>4.2175869999999997E-2</c:v>
                </c:pt>
                <c:pt idx="305">
                  <c:v>4.2175869999999997E-2</c:v>
                </c:pt>
                <c:pt idx="306">
                  <c:v>4.2175869999999997E-2</c:v>
                </c:pt>
                <c:pt idx="307">
                  <c:v>4.2175869999999997E-2</c:v>
                </c:pt>
                <c:pt idx="308">
                  <c:v>4.2175869999999997E-2</c:v>
                </c:pt>
                <c:pt idx="309">
                  <c:v>4.2175869999999997E-2</c:v>
                </c:pt>
                <c:pt idx="310">
                  <c:v>4.2175869999999997E-2</c:v>
                </c:pt>
                <c:pt idx="311">
                  <c:v>4.2175869999999997E-2</c:v>
                </c:pt>
                <c:pt idx="312">
                  <c:v>4.2175869999999997E-2</c:v>
                </c:pt>
                <c:pt idx="313">
                  <c:v>4.2175869999999997E-2</c:v>
                </c:pt>
                <c:pt idx="314">
                  <c:v>4.2175869999999997E-2</c:v>
                </c:pt>
                <c:pt idx="315">
                  <c:v>4.2175869999999997E-2</c:v>
                </c:pt>
                <c:pt idx="316">
                  <c:v>4.2175869999999997E-2</c:v>
                </c:pt>
                <c:pt idx="317">
                  <c:v>4.2175869999999997E-2</c:v>
                </c:pt>
                <c:pt idx="318">
                  <c:v>4.2082467999999998E-2</c:v>
                </c:pt>
                <c:pt idx="319">
                  <c:v>4.1823279999999997E-2</c:v>
                </c:pt>
                <c:pt idx="320">
                  <c:v>4.1283368000000001E-2</c:v>
                </c:pt>
                <c:pt idx="321">
                  <c:v>4.0381007999999996E-2</c:v>
                </c:pt>
                <c:pt idx="322">
                  <c:v>3.9088438000000003E-2</c:v>
                </c:pt>
                <c:pt idx="323">
                  <c:v>3.7521112000000002E-2</c:v>
                </c:pt>
                <c:pt idx="324">
                  <c:v>3.5788258000000003E-2</c:v>
                </c:pt>
                <c:pt idx="325">
                  <c:v>3.4030758000000008E-2</c:v>
                </c:pt>
                <c:pt idx="326">
                  <c:v>3.2339675999999998E-2</c:v>
                </c:pt>
                <c:pt idx="327">
                  <c:v>3.0749000000000005E-2</c:v>
                </c:pt>
                <c:pt idx="328">
                  <c:v>2.9240310000000002E-2</c:v>
                </c:pt>
                <c:pt idx="329">
                  <c:v>2.7775985999999996E-2</c:v>
                </c:pt>
                <c:pt idx="330">
                  <c:v>2.6330599999999999E-2</c:v>
                </c:pt>
                <c:pt idx="331">
                  <c:v>2.4878468000000001E-2</c:v>
                </c:pt>
                <c:pt idx="332">
                  <c:v>2.3405321999999999E-2</c:v>
                </c:pt>
                <c:pt idx="333">
                  <c:v>2.1925432000000002E-2</c:v>
                </c:pt>
                <c:pt idx="334">
                  <c:v>2.0472522E-2</c:v>
                </c:pt>
                <c:pt idx="335">
                  <c:v>1.9075913999999999E-2</c:v>
                </c:pt>
                <c:pt idx="336">
                  <c:v>1.7762848000000001E-2</c:v>
                </c:pt>
                <c:pt idx="337">
                  <c:v>1.6519574000000002E-2</c:v>
                </c:pt>
                <c:pt idx="338">
                  <c:v>1.5309508000000003E-2</c:v>
                </c:pt>
                <c:pt idx="339">
                  <c:v>1.4097368000000002E-2</c:v>
                </c:pt>
                <c:pt idx="340">
                  <c:v>1.2847088000000001E-2</c:v>
                </c:pt>
                <c:pt idx="341">
                  <c:v>1.1559448E-2</c:v>
                </c:pt>
                <c:pt idx="342">
                  <c:v>1.0268693399999999E-2</c:v>
                </c:pt>
                <c:pt idx="343">
                  <c:v>9.0041436000000002E-3</c:v>
                </c:pt>
                <c:pt idx="344">
                  <c:v>7.7982286000000001E-3</c:v>
                </c:pt>
                <c:pt idx="345">
                  <c:v>6.6914233999999986E-3</c:v>
                </c:pt>
                <c:pt idx="346">
                  <c:v>5.6852839999999997E-3</c:v>
                </c:pt>
                <c:pt idx="347">
                  <c:v>4.7634651999999998E-3</c:v>
                </c:pt>
                <c:pt idx="348">
                  <c:v>3.9078055999999996E-3</c:v>
                </c:pt>
                <c:pt idx="349">
                  <c:v>3.0866525999999998E-3</c:v>
                </c:pt>
                <c:pt idx="350">
                  <c:v>2.2841799999999998E-3</c:v>
                </c:pt>
                <c:pt idx="351">
                  <c:v>1.5058360160000001E-3</c:v>
                </c:pt>
                <c:pt idx="352">
                  <c:v>7.7471159599999998E-4</c:v>
                </c:pt>
                <c:pt idx="353">
                  <c:v>1.0663299599999996E-4</c:v>
                </c:pt>
                <c:pt idx="354">
                  <c:v>-4.9035680399999999E-4</c:v>
                </c:pt>
                <c:pt idx="355">
                  <c:v>-1.0141824040000001E-3</c:v>
                </c:pt>
                <c:pt idx="356">
                  <c:v>-1.4625086200000001E-3</c:v>
                </c:pt>
                <c:pt idx="357">
                  <c:v>-1.8298869999999999E-3</c:v>
                </c:pt>
                <c:pt idx="358">
                  <c:v>-2.1087935999999996E-3</c:v>
                </c:pt>
                <c:pt idx="359">
                  <c:v>-2.3031202000000001E-3</c:v>
                </c:pt>
                <c:pt idx="360">
                  <c:v>-2.4325846E-3</c:v>
                </c:pt>
                <c:pt idx="361">
                  <c:v>-2.5065271999999998E-3</c:v>
                </c:pt>
                <c:pt idx="362">
                  <c:v>-2.5384394000000001E-3</c:v>
                </c:pt>
                <c:pt idx="363">
                  <c:v>-2.5345476E-3</c:v>
                </c:pt>
                <c:pt idx="364">
                  <c:v>-2.4899226000000001E-3</c:v>
                </c:pt>
                <c:pt idx="365">
                  <c:v>-2.4235039999999999E-3</c:v>
                </c:pt>
                <c:pt idx="366">
                  <c:v>-2.3778412E-3</c:v>
                </c:pt>
                <c:pt idx="367">
                  <c:v>-2.3768034E-3</c:v>
                </c:pt>
                <c:pt idx="368">
                  <c:v>-2.426358E-3</c:v>
                </c:pt>
                <c:pt idx="369">
                  <c:v>-2.5233914E-3</c:v>
                </c:pt>
                <c:pt idx="370">
                  <c:v>-2.6305434000000001E-3</c:v>
                </c:pt>
                <c:pt idx="371">
                  <c:v>-2.7112318E-3</c:v>
                </c:pt>
                <c:pt idx="372">
                  <c:v>-2.7760938000000001E-3</c:v>
                </c:pt>
                <c:pt idx="373">
                  <c:v>-2.8323939999999998E-3</c:v>
                </c:pt>
                <c:pt idx="374">
                  <c:v>-2.8803919999999998E-3</c:v>
                </c:pt>
                <c:pt idx="375">
                  <c:v>-2.9346165999999999E-3</c:v>
                </c:pt>
                <c:pt idx="376">
                  <c:v>-3.0012946E-3</c:v>
                </c:pt>
                <c:pt idx="377">
                  <c:v>-3.0726427999999998E-3</c:v>
                </c:pt>
                <c:pt idx="378">
                  <c:v>-3.1605956000000006E-3</c:v>
                </c:pt>
                <c:pt idx="379">
                  <c:v>-3.2765687999999999E-3</c:v>
                </c:pt>
                <c:pt idx="380">
                  <c:v>-3.4148546000000004E-3</c:v>
                </c:pt>
                <c:pt idx="381">
                  <c:v>-3.5692262000000001E-3</c:v>
                </c:pt>
                <c:pt idx="382">
                  <c:v>-3.7287866000000002E-3</c:v>
                </c:pt>
                <c:pt idx="383">
                  <c:v>-3.8831582000000003E-3</c:v>
                </c:pt>
                <c:pt idx="384">
                  <c:v>-4.0292273999999999E-3</c:v>
                </c:pt>
                <c:pt idx="385">
                  <c:v>-4.1745183999999987E-3</c:v>
                </c:pt>
                <c:pt idx="386">
                  <c:v>-4.3242199999999993E-3</c:v>
                </c:pt>
                <c:pt idx="387">
                  <c:v>-4.4702891999999998E-3</c:v>
                </c:pt>
                <c:pt idx="388">
                  <c:v>-4.6064994000000001E-3</c:v>
                </c:pt>
                <c:pt idx="389">
                  <c:v>-4.7307750000000004E-3</c:v>
                </c:pt>
                <c:pt idx="390">
                  <c:v>-4.8358514000000005E-3</c:v>
                </c:pt>
                <c:pt idx="391">
                  <c:v>-4.9097940000000003E-3</c:v>
                </c:pt>
                <c:pt idx="392">
                  <c:v>-4.9349605999999997E-3</c:v>
                </c:pt>
                <c:pt idx="393">
                  <c:v>-4.8983784000000002E-3</c:v>
                </c:pt>
                <c:pt idx="394">
                  <c:v>-4.7969342000000002E-3</c:v>
                </c:pt>
                <c:pt idx="395">
                  <c:v>-4.6428220000000004E-3</c:v>
                </c:pt>
                <c:pt idx="396">
                  <c:v>-4.4596516000000004E-3</c:v>
                </c:pt>
                <c:pt idx="397">
                  <c:v>-4.2759624000000005E-3</c:v>
                </c:pt>
                <c:pt idx="398">
                  <c:v>-4.1114723999999998E-3</c:v>
                </c:pt>
                <c:pt idx="399">
                  <c:v>-3.9835646000000004E-3</c:v>
                </c:pt>
                <c:pt idx="400">
                  <c:v>-3.8896444000000004E-3</c:v>
                </c:pt>
                <c:pt idx="401">
                  <c:v>-3.8193339999999997E-3</c:v>
                </c:pt>
                <c:pt idx="402">
                  <c:v>-3.7749683999999998E-3</c:v>
                </c:pt>
                <c:pt idx="403">
                  <c:v>-3.7526558E-3</c:v>
                </c:pt>
                <c:pt idx="404">
                  <c:v>-3.7306027999999998E-3</c:v>
                </c:pt>
                <c:pt idx="405">
                  <c:v>-3.7049176000000005E-3</c:v>
                </c:pt>
                <c:pt idx="406">
                  <c:v>-3.6763784000000002E-3</c:v>
                </c:pt>
                <c:pt idx="407">
                  <c:v>-3.6276019999999997E-3</c:v>
                </c:pt>
                <c:pt idx="408">
                  <c:v>-3.5531406E-3</c:v>
                </c:pt>
                <c:pt idx="409">
                  <c:v>-3.4732305999999997E-3</c:v>
                </c:pt>
                <c:pt idx="410">
                  <c:v>-3.4036983999999998E-3</c:v>
                </c:pt>
                <c:pt idx="411">
                  <c:v>-3.3585544000000003E-3</c:v>
                </c:pt>
                <c:pt idx="412">
                  <c:v>-3.3658189999999999E-3</c:v>
                </c:pt>
                <c:pt idx="413">
                  <c:v>-3.4317187999999997E-3</c:v>
                </c:pt>
                <c:pt idx="414">
                  <c:v>-3.5409464000000002E-3</c:v>
                </c:pt>
                <c:pt idx="415">
                  <c:v>-3.6706704000000001E-3</c:v>
                </c:pt>
                <c:pt idx="416">
                  <c:v>-3.7946866000000004E-3</c:v>
                </c:pt>
                <c:pt idx="417">
                  <c:v>-3.8875690000000004E-3</c:v>
                </c:pt>
                <c:pt idx="418">
                  <c:v>-3.9420530000000001E-3</c:v>
                </c:pt>
                <c:pt idx="419">
                  <c:v>-3.9462042000000001E-3</c:v>
                </c:pt>
                <c:pt idx="420">
                  <c:v>-3.8912012000000004E-3</c:v>
                </c:pt>
                <c:pt idx="421">
                  <c:v>-3.7744496000000002E-3</c:v>
                </c:pt>
                <c:pt idx="422">
                  <c:v>-3.6097002000000005E-3</c:v>
                </c:pt>
                <c:pt idx="423">
                  <c:v>-3.4286054000000005E-3</c:v>
                </c:pt>
                <c:pt idx="424">
                  <c:v>-3.2794228E-3</c:v>
                </c:pt>
                <c:pt idx="425">
                  <c:v>-3.2031452000000002E-3</c:v>
                </c:pt>
                <c:pt idx="426">
                  <c:v>-3.1995129999999997E-3</c:v>
                </c:pt>
                <c:pt idx="427">
                  <c:v>-3.2280522E-3</c:v>
                </c:pt>
                <c:pt idx="428">
                  <c:v>-3.2322034E-3</c:v>
                </c:pt>
                <c:pt idx="429">
                  <c:v>-3.1743463999999999E-3</c:v>
                </c:pt>
                <c:pt idx="430">
                  <c:v>-3.0511086000000001E-3</c:v>
                </c:pt>
                <c:pt idx="431">
                  <c:v>-2.9086716E-3</c:v>
                </c:pt>
                <c:pt idx="432">
                  <c:v>-2.8020383999999999E-3</c:v>
                </c:pt>
                <c:pt idx="433">
                  <c:v>-2.7698669999999996E-3</c:v>
                </c:pt>
                <c:pt idx="434">
                  <c:v>-2.816827E-3</c:v>
                </c:pt>
                <c:pt idx="435">
                  <c:v>-2.9011476E-3</c:v>
                </c:pt>
                <c:pt idx="436">
                  <c:v>-2.9644528000000001E-3</c:v>
                </c:pt>
                <c:pt idx="437">
                  <c:v>-2.9774252000000002E-3</c:v>
                </c:pt>
                <c:pt idx="438">
                  <c:v>-2.9504425999999999E-3</c:v>
                </c:pt>
                <c:pt idx="439">
                  <c:v>-2.9172334000000005E-3</c:v>
                </c:pt>
                <c:pt idx="440">
                  <c:v>-2.9234601999999998E-3</c:v>
                </c:pt>
                <c:pt idx="441">
                  <c:v>-2.9805388000000003E-3</c:v>
                </c:pt>
                <c:pt idx="442">
                  <c:v>-3.0472170000000001E-3</c:v>
                </c:pt>
                <c:pt idx="443">
                  <c:v>-3.0648594000000002E-3</c:v>
                </c:pt>
                <c:pt idx="444">
                  <c:v>-2.9911762E-3</c:v>
                </c:pt>
                <c:pt idx="445">
                  <c:v>-2.8246104000000001E-3</c:v>
                </c:pt>
                <c:pt idx="446">
                  <c:v>-2.622241E-3</c:v>
                </c:pt>
                <c:pt idx="447">
                  <c:v>-2.4639777999999998E-3</c:v>
                </c:pt>
                <c:pt idx="448">
                  <c:v>-2.4001536000000001E-3</c:v>
                </c:pt>
                <c:pt idx="449">
                  <c:v>-2.438033E-3</c:v>
                </c:pt>
                <c:pt idx="450">
                  <c:v>-2.5348072000000001E-3</c:v>
                </c:pt>
                <c:pt idx="451">
                  <c:v>-2.6214628E-3</c:v>
                </c:pt>
                <c:pt idx="452">
                  <c:v>-2.6502614000000002E-3</c:v>
                </c:pt>
                <c:pt idx="453">
                  <c:v>-2.6149763999999999E-3</c:v>
                </c:pt>
                <c:pt idx="454">
                  <c:v>-2.5433686E-3</c:v>
                </c:pt>
                <c:pt idx="455">
                  <c:v>-2.484474E-3</c:v>
                </c:pt>
                <c:pt idx="456">
                  <c:v>-2.4766906000000003E-3</c:v>
                </c:pt>
                <c:pt idx="457">
                  <c:v>-2.5265046000000004E-3</c:v>
                </c:pt>
                <c:pt idx="458">
                  <c:v>-2.6038202000000002E-3</c:v>
                </c:pt>
                <c:pt idx="459">
                  <c:v>-2.6653094000000004E-3</c:v>
                </c:pt>
                <c:pt idx="460">
                  <c:v>-2.67906E-3</c:v>
                </c:pt>
                <c:pt idx="461">
                  <c:v>-2.628727E-3</c:v>
                </c:pt>
                <c:pt idx="462">
                  <c:v>-2.529618E-3</c:v>
                </c:pt>
                <c:pt idx="463">
                  <c:v>-2.4133852000000002E-3</c:v>
                </c:pt>
                <c:pt idx="464">
                  <c:v>-2.2942986000000004E-3</c:v>
                </c:pt>
                <c:pt idx="465">
                  <c:v>-2.1887033999999999E-3</c:v>
                </c:pt>
                <c:pt idx="466">
                  <c:v>-2.1279925999999998E-3</c:v>
                </c:pt>
                <c:pt idx="467">
                  <c:v>-2.1085340000000004E-3</c:v>
                </c:pt>
                <c:pt idx="468">
                  <c:v>-2.113204E-3</c:v>
                </c:pt>
                <c:pt idx="469">
                  <c:v>-2.1266954000000002E-3</c:v>
                </c:pt>
                <c:pt idx="470">
                  <c:v>-2.1093122E-3</c:v>
                </c:pt>
                <c:pt idx="471">
                  <c:v>-2.0462663999999998E-3</c:v>
                </c:pt>
                <c:pt idx="472">
                  <c:v>-1.9819232000000001E-3</c:v>
                </c:pt>
                <c:pt idx="473">
                  <c:v>-1.9549407999999999E-3</c:v>
                </c:pt>
                <c:pt idx="474">
                  <c:v>-1.9928201999999998E-3</c:v>
                </c:pt>
                <c:pt idx="475">
                  <c:v>-2.1132041999999997E-3</c:v>
                </c:pt>
                <c:pt idx="476">
                  <c:v>-2.2642030000000002E-3</c:v>
                </c:pt>
                <c:pt idx="477">
                  <c:v>-2.3801764000000005E-3</c:v>
                </c:pt>
                <c:pt idx="478">
                  <c:v>-2.4421844000000002E-3</c:v>
                </c:pt>
                <c:pt idx="479">
                  <c:v>-2.4567134000000003E-3</c:v>
                </c:pt>
                <c:pt idx="480">
                  <c:v>-2.4533406000000002E-3</c:v>
                </c:pt>
                <c:pt idx="481">
                  <c:v>-2.4894038000000001E-3</c:v>
                </c:pt>
                <c:pt idx="482">
                  <c:v>-2.5848806000000001E-3</c:v>
                </c:pt>
                <c:pt idx="483">
                  <c:v>-2.7255014000000001E-3</c:v>
                </c:pt>
                <c:pt idx="484">
                  <c:v>-2.8941425999999999E-3</c:v>
                </c:pt>
                <c:pt idx="485">
                  <c:v>-3.0664159999999998E-3</c:v>
                </c:pt>
                <c:pt idx="486">
                  <c:v>-3.2189714000000003E-3</c:v>
                </c:pt>
                <c:pt idx="487">
                  <c:v>-3.3398742000000001E-3</c:v>
                </c:pt>
                <c:pt idx="488">
                  <c:v>-3.4236759999999996E-3</c:v>
                </c:pt>
                <c:pt idx="489">
                  <c:v>-3.4711550000000001E-3</c:v>
                </c:pt>
                <c:pt idx="490">
                  <c:v>-3.4926892000000003E-3</c:v>
                </c:pt>
                <c:pt idx="491">
                  <c:v>-3.4947647999999999E-3</c:v>
                </c:pt>
                <c:pt idx="492">
                  <c:v>-3.4880190000000006E-3</c:v>
                </c:pt>
                <c:pt idx="493">
                  <c:v>-3.4887971999999997E-3</c:v>
                </c:pt>
                <c:pt idx="494">
                  <c:v>-3.5038451999999999E-3</c:v>
                </c:pt>
                <c:pt idx="495">
                  <c:v>-3.5303088000000005E-3</c:v>
                </c:pt>
                <c:pt idx="496">
                  <c:v>-3.5593669999999999E-3</c:v>
                </c:pt>
                <c:pt idx="497">
                  <c:v>-3.5892036000000002E-3</c:v>
                </c:pt>
                <c:pt idx="498">
                  <c:v>-3.6141106E-3</c:v>
                </c:pt>
                <c:pt idx="499">
                  <c:v>-3.6273424000000005E-3</c:v>
                </c:pt>
                <c:pt idx="500">
                  <c:v>-3.6159268E-3</c:v>
                </c:pt>
                <c:pt idx="501">
                  <c:v>-3.5666316000000004E-3</c:v>
                </c:pt>
                <c:pt idx="502">
                  <c:v>-3.4760842E-3</c:v>
                </c:pt>
                <c:pt idx="503">
                  <c:v>-3.3559598000000002E-3</c:v>
                </c:pt>
                <c:pt idx="504">
                  <c:v>-3.233241E-3</c:v>
                </c:pt>
                <c:pt idx="505">
                  <c:v>-3.1369858E-3</c:v>
                </c:pt>
                <c:pt idx="506">
                  <c:v>-3.0827611999999999E-3</c:v>
                </c:pt>
                <c:pt idx="507">
                  <c:v>-3.0500708000000001E-3</c:v>
                </c:pt>
                <c:pt idx="508">
                  <c:v>-3.0176398000000002E-3</c:v>
                </c:pt>
                <c:pt idx="509">
                  <c:v>-2.9680851999999997E-3</c:v>
                </c:pt>
                <c:pt idx="510">
                  <c:v>-2.8871374000000003E-3</c:v>
                </c:pt>
                <c:pt idx="511">
                  <c:v>-2.7812826000000001E-3</c:v>
                </c:pt>
                <c:pt idx="512">
                  <c:v>-2.6723144E-3</c:v>
                </c:pt>
                <c:pt idx="513">
                  <c:v>-2.5734648000000004E-3</c:v>
                </c:pt>
                <c:pt idx="514">
                  <c:v>-2.4982247999999997E-3</c:v>
                </c:pt>
                <c:pt idx="515">
                  <c:v>-2.4613831999999998E-3</c:v>
                </c:pt>
                <c:pt idx="516">
                  <c:v>-2.4624210000000002E-3</c:v>
                </c:pt>
                <c:pt idx="517">
                  <c:v>-2.4870686E-3</c:v>
                </c:pt>
                <c:pt idx="518">
                  <c:v>-2.5158671999999998E-3</c:v>
                </c:pt>
                <c:pt idx="519">
                  <c:v>-2.5311745999999995E-3</c:v>
                </c:pt>
                <c:pt idx="520">
                  <c:v>-2.5420713999999996E-3</c:v>
                </c:pt>
                <c:pt idx="521">
                  <c:v>-2.5732052000000004E-3</c:v>
                </c:pt>
                <c:pt idx="522">
                  <c:v>-2.6512990000000002E-3</c:v>
                </c:pt>
                <c:pt idx="523">
                  <c:v>-2.7955522000000003E-3</c:v>
                </c:pt>
                <c:pt idx="524">
                  <c:v>-3.0124508000000001E-3</c:v>
                </c:pt>
                <c:pt idx="525">
                  <c:v>-3.2791634E-3</c:v>
                </c:pt>
                <c:pt idx="526">
                  <c:v>-3.5666318000000001E-3</c:v>
                </c:pt>
                <c:pt idx="527">
                  <c:v>-3.8380144000000004E-3</c:v>
                </c:pt>
                <c:pt idx="528">
                  <c:v>-4.0367516000000001E-3</c:v>
                </c:pt>
                <c:pt idx="529">
                  <c:v>-4.1272990000000001E-3</c:v>
                </c:pt>
                <c:pt idx="530">
                  <c:v>-4.1143266E-3</c:v>
                </c:pt>
                <c:pt idx="531">
                  <c:v>-4.0326004E-3</c:v>
                </c:pt>
                <c:pt idx="532">
                  <c:v>-3.9371236E-3</c:v>
                </c:pt>
                <c:pt idx="533">
                  <c:v>-3.8880878E-3</c:v>
                </c:pt>
                <c:pt idx="534">
                  <c:v>-3.9023574000000005E-3</c:v>
                </c:pt>
                <c:pt idx="535">
                  <c:v>-3.9596954000000002E-3</c:v>
                </c:pt>
                <c:pt idx="536">
                  <c:v>-4.0159956000000007E-3</c:v>
                </c:pt>
                <c:pt idx="537">
                  <c:v>-4.0250761999999999E-3</c:v>
                </c:pt>
                <c:pt idx="538">
                  <c:v>-3.9620304000000002E-3</c:v>
                </c:pt>
                <c:pt idx="539">
                  <c:v>-3.8175177999999997E-3</c:v>
                </c:pt>
                <c:pt idx="540">
                  <c:v>-3.6016569999999999E-3</c:v>
                </c:pt>
                <c:pt idx="541">
                  <c:v>-3.3520679999999997E-3</c:v>
                </c:pt>
                <c:pt idx="542">
                  <c:v>-3.1011818E-3</c:v>
                </c:pt>
                <c:pt idx="543">
                  <c:v>-2.8487388000000002E-3</c:v>
                </c:pt>
                <c:pt idx="544">
                  <c:v>-2.5994094000000001E-3</c:v>
                </c:pt>
                <c:pt idx="545">
                  <c:v>-2.3459288E-3</c:v>
                </c:pt>
                <c:pt idx="546">
                  <c:v>-2.061055E-3</c:v>
                </c:pt>
                <c:pt idx="547">
                  <c:v>-1.752312E-3</c:v>
                </c:pt>
                <c:pt idx="548">
                  <c:v>-1.45420632E-3</c:v>
                </c:pt>
                <c:pt idx="549">
                  <c:v>-1.18074804E-3</c:v>
                </c:pt>
                <c:pt idx="550">
                  <c:v>-9.5554707999999985E-4</c:v>
                </c:pt>
                <c:pt idx="551">
                  <c:v>-7.9754322000000005E-4</c:v>
                </c:pt>
                <c:pt idx="552">
                  <c:v>-6.7819708000000007E-4</c:v>
                </c:pt>
                <c:pt idx="553">
                  <c:v>-5.6871002000000008E-4</c:v>
                </c:pt>
                <c:pt idx="554">
                  <c:v>-4.4910448000000001E-4</c:v>
                </c:pt>
                <c:pt idx="555">
                  <c:v>-2.8824672000000003E-4</c:v>
                </c:pt>
                <c:pt idx="556">
                  <c:v>-8.5617840000000008E-5</c:v>
                </c:pt>
                <c:pt idx="557">
                  <c:v>1.253134E-4</c:v>
                </c:pt>
                <c:pt idx="558">
                  <c:v>3.1185652000000004E-4</c:v>
                </c:pt>
                <c:pt idx="559">
                  <c:v>4.3509432000000004E-4</c:v>
                </c:pt>
                <c:pt idx="560">
                  <c:v>4.8516778000000008E-4</c:v>
                </c:pt>
                <c:pt idx="561">
                  <c:v>5.0436694000000005E-4</c:v>
                </c:pt>
                <c:pt idx="562">
                  <c:v>5.2953338E-4</c:v>
                </c:pt>
                <c:pt idx="563">
                  <c:v>5.7934738000000002E-4</c:v>
                </c:pt>
                <c:pt idx="564">
                  <c:v>6.6133293999999997E-4</c:v>
                </c:pt>
                <c:pt idx="565">
                  <c:v>7.3916733999999993E-4</c:v>
                </c:pt>
                <c:pt idx="566">
                  <c:v>7.6640938000000001E-4</c:v>
                </c:pt>
                <c:pt idx="567">
                  <c:v>7.3657286000000004E-4</c:v>
                </c:pt>
                <c:pt idx="568">
                  <c:v>6.6704079999999998E-4</c:v>
                </c:pt>
                <c:pt idx="569">
                  <c:v>5.8609303999999994E-4</c:v>
                </c:pt>
                <c:pt idx="570">
                  <c:v>5.3446289999999996E-4</c:v>
                </c:pt>
                <c:pt idx="571">
                  <c:v>5.3109008000000002E-4</c:v>
                </c:pt>
                <c:pt idx="572">
                  <c:v>5.6352107999999999E-4</c:v>
                </c:pt>
                <c:pt idx="573">
                  <c:v>6.0918394000000005E-4</c:v>
                </c:pt>
                <c:pt idx="574">
                  <c:v>6.5199285999999993E-4</c:v>
                </c:pt>
                <c:pt idx="575">
                  <c:v>6.9220730000000012E-4</c:v>
                </c:pt>
                <c:pt idx="576">
                  <c:v>7.3501622E-4</c:v>
                </c:pt>
                <c:pt idx="577">
                  <c:v>7.7341454000000016E-4</c:v>
                </c:pt>
                <c:pt idx="578">
                  <c:v>7.9442982000000001E-4</c:v>
                </c:pt>
                <c:pt idx="579">
                  <c:v>7.7756570000000005E-4</c:v>
                </c:pt>
                <c:pt idx="580">
                  <c:v>7.1140646000000004E-4</c:v>
                </c:pt>
                <c:pt idx="581">
                  <c:v>6.1618904000000012E-4</c:v>
                </c:pt>
                <c:pt idx="582">
                  <c:v>5.3653849999999999E-4</c:v>
                </c:pt>
                <c:pt idx="583">
                  <c:v>4.9969688000000006E-4</c:v>
                </c:pt>
                <c:pt idx="584">
                  <c:v>5.2174996000000002E-4</c:v>
                </c:pt>
                <c:pt idx="585">
                  <c:v>5.9802766000000007E-4</c:v>
                </c:pt>
                <c:pt idx="586">
                  <c:v>6.9791514E-4</c:v>
                </c:pt>
                <c:pt idx="587">
                  <c:v>7.9157585999999991E-4</c:v>
                </c:pt>
                <c:pt idx="588">
                  <c:v>8.7148594000000001E-4</c:v>
                </c:pt>
                <c:pt idx="589">
                  <c:v>9.4465024000000013E-4</c:v>
                </c:pt>
                <c:pt idx="590">
                  <c:v>1.0123660999999998E-3</c:v>
                </c:pt>
                <c:pt idx="591">
                  <c:v>1.0673689999999999E-3</c:v>
                </c:pt>
                <c:pt idx="592">
                  <c:v>1.102654E-3</c:v>
                </c:pt>
                <c:pt idx="593">
                  <c:v>1.1184802000000001E-3</c:v>
                </c:pt>
                <c:pt idx="594">
                  <c:v>1.1052484E-3</c:v>
                </c:pt>
                <c:pt idx="595">
                  <c:v>1.0720391400000002E-3</c:v>
                </c:pt>
                <c:pt idx="596">
                  <c:v>1.0292303E-3</c:v>
                </c:pt>
                <c:pt idx="597">
                  <c:v>9.651465799999998E-4</c:v>
                </c:pt>
              </c:numCache>
            </c:numRef>
          </c:val>
          <c:smooth val="0"/>
        </c:ser>
        <c:ser>
          <c:idx val="60"/>
          <c:order val="59"/>
          <c:marker>
            <c:symbol val="none"/>
          </c:marker>
          <c:val>
            <c:numRef>
              <c:f>Sheet1!$FM$2:$FM$599</c:f>
              <c:numCache>
                <c:formatCode>0.00E+00</c:formatCode>
                <c:ptCount val="598"/>
                <c:pt idx="0">
                  <c:v>6.1748629999999998E-4</c:v>
                </c:pt>
                <c:pt idx="1">
                  <c:v>5.7986629999999995E-4</c:v>
                </c:pt>
                <c:pt idx="2">
                  <c:v>5.6637499999999982E-4</c:v>
                </c:pt>
                <c:pt idx="3">
                  <c:v>5.6144547999999997E-4</c:v>
                </c:pt>
                <c:pt idx="4">
                  <c:v>5.8142297999999994E-4</c:v>
                </c:pt>
                <c:pt idx="5">
                  <c:v>6.2059963999999994E-4</c:v>
                </c:pt>
                <c:pt idx="6">
                  <c:v>6.7197034000000008E-4</c:v>
                </c:pt>
                <c:pt idx="7">
                  <c:v>7.0699582000000006E-4</c:v>
                </c:pt>
                <c:pt idx="8">
                  <c:v>7.0154742000000001E-4</c:v>
                </c:pt>
                <c:pt idx="9">
                  <c:v>6.6418689999999997E-4</c:v>
                </c:pt>
                <c:pt idx="10">
                  <c:v>6.1722680000000007E-4</c:v>
                </c:pt>
                <c:pt idx="11">
                  <c:v>5.7753125999999999E-4</c:v>
                </c:pt>
                <c:pt idx="12">
                  <c:v>5.7052616000000003E-4</c:v>
                </c:pt>
                <c:pt idx="13">
                  <c:v>5.9906543999999995E-4</c:v>
                </c:pt>
                <c:pt idx="14">
                  <c:v>6.3564761999999994E-4</c:v>
                </c:pt>
                <c:pt idx="15">
                  <c:v>6.6263021999999998E-4</c:v>
                </c:pt>
                <c:pt idx="16">
                  <c:v>6.7430537999999993E-4</c:v>
                </c:pt>
                <c:pt idx="17">
                  <c:v>6.7638097999999996E-4</c:v>
                </c:pt>
                <c:pt idx="18">
                  <c:v>6.8208881999999994E-4</c:v>
                </c:pt>
                <c:pt idx="19">
                  <c:v>6.9921237999999995E-4</c:v>
                </c:pt>
                <c:pt idx="20">
                  <c:v>7.2152489999999995E-4</c:v>
                </c:pt>
                <c:pt idx="21">
                  <c:v>7.4072405999999998E-4</c:v>
                </c:pt>
                <c:pt idx="22">
                  <c:v>7.5006417999999998E-4</c:v>
                </c:pt>
                <c:pt idx="23">
                  <c:v>7.6225823999999994E-4</c:v>
                </c:pt>
                <c:pt idx="24">
                  <c:v>7.9313256000000003E-4</c:v>
                </c:pt>
                <c:pt idx="25">
                  <c:v>8.4216824000000003E-4</c:v>
                </c:pt>
                <c:pt idx="26">
                  <c:v>9.1221923999999994E-4</c:v>
                </c:pt>
                <c:pt idx="27">
                  <c:v>9.991344200000001E-4</c:v>
                </c:pt>
                <c:pt idx="28">
                  <c:v>1.0818982999999999E-3</c:v>
                </c:pt>
                <c:pt idx="29">
                  <c:v>1.147798E-3</c:v>
                </c:pt>
                <c:pt idx="30">
                  <c:v>1.1890502000000002E-3</c:v>
                </c:pt>
                <c:pt idx="31">
                  <c:v>1.1804884000000001E-3</c:v>
                </c:pt>
                <c:pt idx="32">
                  <c:v>1.1164046400000001E-3</c:v>
                </c:pt>
                <c:pt idx="33">
                  <c:v>1.0035448000000001E-3</c:v>
                </c:pt>
                <c:pt idx="34">
                  <c:v>8.5384337999999996E-4</c:v>
                </c:pt>
                <c:pt idx="35">
                  <c:v>6.9506123999999998E-4</c:v>
                </c:pt>
                <c:pt idx="36">
                  <c:v>5.6248327999999998E-4</c:v>
                </c:pt>
                <c:pt idx="37">
                  <c:v>4.706386800000001E-4</c:v>
                </c:pt>
                <c:pt idx="38">
                  <c:v>4.2860810000000006E-4</c:v>
                </c:pt>
                <c:pt idx="39">
                  <c:v>4.3898601999999996E-4</c:v>
                </c:pt>
                <c:pt idx="40">
                  <c:v>4.9710236E-4</c:v>
                </c:pt>
                <c:pt idx="41">
                  <c:v>5.9880598000000009E-4</c:v>
                </c:pt>
                <c:pt idx="42">
                  <c:v>7.4020513999999995E-4</c:v>
                </c:pt>
                <c:pt idx="43">
                  <c:v>9.0002516000000005E-4</c:v>
                </c:pt>
                <c:pt idx="44">
                  <c:v>1.04142426E-3</c:v>
                </c:pt>
                <c:pt idx="45">
                  <c:v>1.1405334600000001E-3</c:v>
                </c:pt>
                <c:pt idx="46">
                  <c:v>1.1851586000000002E-3</c:v>
                </c:pt>
                <c:pt idx="47">
                  <c:v>1.1719268000000001E-3</c:v>
                </c:pt>
                <c:pt idx="48">
                  <c:v>1.1249666000000002E-3</c:v>
                </c:pt>
                <c:pt idx="49">
                  <c:v>1.0831956000000001E-3</c:v>
                </c:pt>
                <c:pt idx="50">
                  <c:v>1.0575101999999999E-3</c:v>
                </c:pt>
                <c:pt idx="51">
                  <c:v>1.0460943999999999E-3</c:v>
                </c:pt>
                <c:pt idx="52">
                  <c:v>1.0460943999999999E-3</c:v>
                </c:pt>
                <c:pt idx="53">
                  <c:v>1.0289709E-3</c:v>
                </c:pt>
                <c:pt idx="54">
                  <c:v>9.7889738000000006E-4</c:v>
                </c:pt>
                <c:pt idx="55">
                  <c:v>9.1377591999999993E-4</c:v>
                </c:pt>
                <c:pt idx="56">
                  <c:v>8.499517200000001E-4</c:v>
                </c:pt>
                <c:pt idx="57">
                  <c:v>7.9832154000000007E-4</c:v>
                </c:pt>
                <c:pt idx="58">
                  <c:v>7.8067905999999992E-4</c:v>
                </c:pt>
                <c:pt idx="59">
                  <c:v>7.928731200000001E-4</c:v>
                </c:pt>
                <c:pt idx="60">
                  <c:v>8.0844E-4</c:v>
                </c:pt>
                <c:pt idx="61">
                  <c:v>8.2945528000000007E-4</c:v>
                </c:pt>
                <c:pt idx="62">
                  <c:v>8.546217199999999E-4</c:v>
                </c:pt>
                <c:pt idx="63">
                  <c:v>8.7978818000000009E-4</c:v>
                </c:pt>
                <c:pt idx="64">
                  <c:v>9.0754910000000015E-4</c:v>
                </c:pt>
                <c:pt idx="65">
                  <c:v>9.4465008000000001E-4</c:v>
                </c:pt>
                <c:pt idx="66">
                  <c:v>9.8045399999999996E-4</c:v>
                </c:pt>
                <c:pt idx="67">
                  <c:v>1.0087339400000001E-3</c:v>
                </c:pt>
                <c:pt idx="68">
                  <c:v>1.0211874600000001E-3</c:v>
                </c:pt>
                <c:pt idx="69">
                  <c:v>1.01444182E-3</c:v>
                </c:pt>
                <c:pt idx="70">
                  <c:v>9.8875656000000007E-4</c:v>
                </c:pt>
                <c:pt idx="71">
                  <c:v>9.451691999999999E-4</c:v>
                </c:pt>
                <c:pt idx="72">
                  <c:v>8.9691178000000005E-4</c:v>
                </c:pt>
                <c:pt idx="73">
                  <c:v>8.5617843999999995E-4</c:v>
                </c:pt>
                <c:pt idx="74">
                  <c:v>8.3023364000000004E-4</c:v>
                </c:pt>
                <c:pt idx="75">
                  <c:v>8.1570454000000001E-4</c:v>
                </c:pt>
                <c:pt idx="76">
                  <c:v>7.9935932000000016E-4</c:v>
                </c:pt>
                <c:pt idx="77">
                  <c:v>7.6537162000000006E-4</c:v>
                </c:pt>
                <c:pt idx="78">
                  <c:v>7.0959030000000006E-4</c:v>
                </c:pt>
                <c:pt idx="79">
                  <c:v>6.3201534000000004E-4</c:v>
                </c:pt>
                <c:pt idx="80">
                  <c:v>5.4172743999999996E-4</c:v>
                </c:pt>
                <c:pt idx="81">
                  <c:v>4.5870408E-4</c:v>
                </c:pt>
                <c:pt idx="82">
                  <c:v>4.0006883999999996E-4</c:v>
                </c:pt>
                <c:pt idx="83">
                  <c:v>3.7049175999999997E-4</c:v>
                </c:pt>
                <c:pt idx="84">
                  <c:v>3.7360513999999998E-4</c:v>
                </c:pt>
                <c:pt idx="85">
                  <c:v>4.0837118000000008E-4</c:v>
                </c:pt>
                <c:pt idx="86">
                  <c:v>4.5636905999999996E-4</c:v>
                </c:pt>
                <c:pt idx="87">
                  <c:v>5.0722085999999999E-4</c:v>
                </c:pt>
                <c:pt idx="88">
                  <c:v>5.6403998E-4</c:v>
                </c:pt>
                <c:pt idx="89">
                  <c:v>6.1541068000000004E-4</c:v>
                </c:pt>
                <c:pt idx="90">
                  <c:v>6.5458732000000001E-4</c:v>
                </c:pt>
                <c:pt idx="91">
                  <c:v>6.8260770000000003E-4</c:v>
                </c:pt>
                <c:pt idx="92">
                  <c:v>6.8001322000000002E-4</c:v>
                </c:pt>
                <c:pt idx="93">
                  <c:v>6.3927988000000004E-4</c:v>
                </c:pt>
                <c:pt idx="94">
                  <c:v>5.8168244000000001E-4</c:v>
                </c:pt>
                <c:pt idx="95">
                  <c:v>5.2071216000000001E-4</c:v>
                </c:pt>
                <c:pt idx="96">
                  <c:v>4.7478986000000007E-4</c:v>
                </c:pt>
                <c:pt idx="97">
                  <c:v>4.6778476E-4</c:v>
                </c:pt>
                <c:pt idx="98">
                  <c:v>4.9736181999999996E-4</c:v>
                </c:pt>
                <c:pt idx="99">
                  <c:v>5.4639748000000004E-4</c:v>
                </c:pt>
                <c:pt idx="100">
                  <c:v>5.9776817999999997E-4</c:v>
                </c:pt>
                <c:pt idx="101">
                  <c:v>6.3953931999999997E-4</c:v>
                </c:pt>
                <c:pt idx="102">
                  <c:v>6.6963529999999991E-4</c:v>
                </c:pt>
                <c:pt idx="103">
                  <c:v>6.9142893999999994E-4</c:v>
                </c:pt>
                <c:pt idx="104">
                  <c:v>7.0829306000000001E-4</c:v>
                </c:pt>
                <c:pt idx="105">
                  <c:v>7.2463827999999996E-4</c:v>
                </c:pt>
                <c:pt idx="106">
                  <c:v>7.2204380000000007E-4</c:v>
                </c:pt>
                <c:pt idx="107">
                  <c:v>6.8909390000000009E-4</c:v>
                </c:pt>
                <c:pt idx="108">
                  <c:v>6.3927988000000004E-4</c:v>
                </c:pt>
                <c:pt idx="109">
                  <c:v>5.8998475999999999E-4</c:v>
                </c:pt>
                <c:pt idx="110">
                  <c:v>5.7363953999999993E-4</c:v>
                </c:pt>
                <c:pt idx="111">
                  <c:v>6.3305311999999991E-4</c:v>
                </c:pt>
                <c:pt idx="112">
                  <c:v>7.6070157999999998E-4</c:v>
                </c:pt>
                <c:pt idx="113">
                  <c:v>9.1766765999999991E-4</c:v>
                </c:pt>
                <c:pt idx="114">
                  <c:v>1.0746337E-3</c:v>
                </c:pt>
                <c:pt idx="115">
                  <c:v>1.1838612600000001E-3</c:v>
                </c:pt>
                <c:pt idx="116">
                  <c:v>1.222519E-3</c:v>
                </c:pt>
                <c:pt idx="117">
                  <c:v>1.2113626000000001E-3</c:v>
                </c:pt>
                <c:pt idx="118">
                  <c:v>1.1693319999999999E-3</c:v>
                </c:pt>
                <c:pt idx="119">
                  <c:v>1.1081022799999999E-3</c:v>
                </c:pt>
                <c:pt idx="120">
                  <c:v>1.0512832199999998E-3</c:v>
                </c:pt>
                <c:pt idx="121">
                  <c:v>9.9602082E-4</c:v>
                </c:pt>
                <c:pt idx="122">
                  <c:v>9.2804553999999997E-4</c:v>
                </c:pt>
                <c:pt idx="123">
                  <c:v>8.4087099999999998E-4</c:v>
                </c:pt>
                <c:pt idx="124">
                  <c:v>7.3164338000000014E-4</c:v>
                </c:pt>
                <c:pt idx="125">
                  <c:v>6.1930239999999999E-4</c:v>
                </c:pt>
                <c:pt idx="126">
                  <c:v>5.3550069999999997E-4</c:v>
                </c:pt>
                <c:pt idx="127">
                  <c:v>5.0177245999999994E-4</c:v>
                </c:pt>
                <c:pt idx="128">
                  <c:v>5.2616057999999998E-4</c:v>
                </c:pt>
                <c:pt idx="129">
                  <c:v>5.9543319999999999E-4</c:v>
                </c:pt>
                <c:pt idx="130">
                  <c:v>6.615924400000001E-4</c:v>
                </c:pt>
                <c:pt idx="131">
                  <c:v>6.7949434000000005E-4</c:v>
                </c:pt>
                <c:pt idx="132">
                  <c:v>6.2838308000000005E-4</c:v>
                </c:pt>
                <c:pt idx="133">
                  <c:v>5.212310400000001E-4</c:v>
                </c:pt>
                <c:pt idx="134">
                  <c:v>4.0785226000000004E-4</c:v>
                </c:pt>
                <c:pt idx="135">
                  <c:v>3.4791976000000003E-4</c:v>
                </c:pt>
                <c:pt idx="136">
                  <c:v>3.637461E-4</c:v>
                </c:pt>
                <c:pt idx="137">
                  <c:v>4.4183994000000001E-4</c:v>
                </c:pt>
                <c:pt idx="138">
                  <c:v>5.4821361999999999E-4</c:v>
                </c:pt>
                <c:pt idx="139">
                  <c:v>6.3772318000000002E-4</c:v>
                </c:pt>
                <c:pt idx="140">
                  <c:v>6.8079156000000007E-4</c:v>
                </c:pt>
                <c:pt idx="141">
                  <c:v>6.8390491999999995E-4</c:v>
                </c:pt>
                <c:pt idx="142">
                  <c:v>6.758620399999999E-4</c:v>
                </c:pt>
                <c:pt idx="143">
                  <c:v>6.7793763999999992E-4</c:v>
                </c:pt>
                <c:pt idx="144">
                  <c:v>6.9583956E-4</c:v>
                </c:pt>
                <c:pt idx="145">
                  <c:v>7.2697332000000003E-4</c:v>
                </c:pt>
                <c:pt idx="146">
                  <c:v>7.6147991999999992E-4</c:v>
                </c:pt>
                <c:pt idx="147">
                  <c:v>8.0065656E-4</c:v>
                </c:pt>
                <c:pt idx="148">
                  <c:v>8.6681574000000013E-4</c:v>
                </c:pt>
                <c:pt idx="149">
                  <c:v>9.6358976000000005E-4</c:v>
                </c:pt>
                <c:pt idx="150">
                  <c:v>1.0629583200000002E-3</c:v>
                </c:pt>
                <c:pt idx="151">
                  <c:v>1.14105222E-3</c:v>
                </c:pt>
                <c:pt idx="152">
                  <c:v>1.1685538E-3</c:v>
                </c:pt>
                <c:pt idx="153">
                  <c:v>1.1221126599999999E-3</c:v>
                </c:pt>
                <c:pt idx="154">
                  <c:v>1.0274142200000001E-3</c:v>
                </c:pt>
                <c:pt idx="155">
                  <c:v>9.238944799999999E-4</c:v>
                </c:pt>
                <c:pt idx="156">
                  <c:v>8.2634197999999996E-4</c:v>
                </c:pt>
                <c:pt idx="157">
                  <c:v>7.4876693999999992E-4</c:v>
                </c:pt>
                <c:pt idx="158">
                  <c:v>6.9687733999999999E-4</c:v>
                </c:pt>
                <c:pt idx="159">
                  <c:v>6.5692235999999997E-4</c:v>
                </c:pt>
                <c:pt idx="160">
                  <c:v>6.3331260000000001E-4</c:v>
                </c:pt>
                <c:pt idx="161">
                  <c:v>6.4446885999999996E-4</c:v>
                </c:pt>
                <c:pt idx="162">
                  <c:v>6.9454232000000005E-4</c:v>
                </c:pt>
                <c:pt idx="163">
                  <c:v>7.7289562000000002E-4</c:v>
                </c:pt>
                <c:pt idx="164">
                  <c:v>8.6603744000000003E-4</c:v>
                </c:pt>
                <c:pt idx="165">
                  <c:v>9.589197400000001E-4</c:v>
                </c:pt>
                <c:pt idx="166">
                  <c:v>1.03312178E-3</c:v>
                </c:pt>
                <c:pt idx="167">
                  <c:v>1.06762836E-3</c:v>
                </c:pt>
                <c:pt idx="168">
                  <c:v>1.0551748600000001E-3</c:v>
                </c:pt>
                <c:pt idx="169">
                  <c:v>1.00017188E-3</c:v>
                </c:pt>
                <c:pt idx="170">
                  <c:v>9.1533246000000015E-4</c:v>
                </c:pt>
                <c:pt idx="171">
                  <c:v>8.2712022000000008E-4</c:v>
                </c:pt>
                <c:pt idx="172">
                  <c:v>7.6407435999999997E-4</c:v>
                </c:pt>
                <c:pt idx="173">
                  <c:v>7.3423784E-4</c:v>
                </c:pt>
                <c:pt idx="174">
                  <c:v>7.3268116000000001E-4</c:v>
                </c:pt>
                <c:pt idx="175">
                  <c:v>7.4461578000000004E-4</c:v>
                </c:pt>
                <c:pt idx="176">
                  <c:v>7.5162088E-4</c:v>
                </c:pt>
                <c:pt idx="177">
                  <c:v>7.4409690000000006E-4</c:v>
                </c:pt>
                <c:pt idx="178">
                  <c:v>7.2749222000000004E-4</c:v>
                </c:pt>
                <c:pt idx="179">
                  <c:v>7.0699581999999995E-4</c:v>
                </c:pt>
                <c:pt idx="180">
                  <c:v>6.8572107999999993E-4</c:v>
                </c:pt>
                <c:pt idx="181">
                  <c:v>6.7300811999999996E-4</c:v>
                </c:pt>
                <c:pt idx="182">
                  <c:v>6.8494272000000007E-4</c:v>
                </c:pt>
                <c:pt idx="183">
                  <c:v>7.2904888E-4</c:v>
                </c:pt>
                <c:pt idx="184">
                  <c:v>7.9832150000000001E-4</c:v>
                </c:pt>
                <c:pt idx="185">
                  <c:v>8.8445823999999988E-4</c:v>
                </c:pt>
                <c:pt idx="186">
                  <c:v>9.6333053999999999E-4</c:v>
                </c:pt>
                <c:pt idx="187">
                  <c:v>1.00224774E-3</c:v>
                </c:pt>
                <c:pt idx="188">
                  <c:v>9.9005367999999996E-4</c:v>
                </c:pt>
                <c:pt idx="189">
                  <c:v>9.4075856000000002E-4</c:v>
                </c:pt>
                <c:pt idx="190">
                  <c:v>8.6915090000000005E-4</c:v>
                </c:pt>
                <c:pt idx="191">
                  <c:v>7.9987818E-4</c:v>
                </c:pt>
                <c:pt idx="192">
                  <c:v>7.5213975999999997E-4</c:v>
                </c:pt>
                <c:pt idx="193">
                  <c:v>7.1529814000000004E-4</c:v>
                </c:pt>
                <c:pt idx="194">
                  <c:v>6.7482426000000002E-4</c:v>
                </c:pt>
                <c:pt idx="195">
                  <c:v>6.2786418000000004E-4</c:v>
                </c:pt>
                <c:pt idx="196">
                  <c:v>5.7960686000000012E-4</c:v>
                </c:pt>
                <c:pt idx="197">
                  <c:v>5.4873254000000003E-4</c:v>
                </c:pt>
                <c:pt idx="198">
                  <c:v>5.5807267999999995E-4</c:v>
                </c:pt>
                <c:pt idx="199">
                  <c:v>6.1048118E-4</c:v>
                </c:pt>
                <c:pt idx="200">
                  <c:v>6.9142895999999997E-4</c:v>
                </c:pt>
                <c:pt idx="201">
                  <c:v>7.7860348000000003E-4</c:v>
                </c:pt>
                <c:pt idx="202">
                  <c:v>8.5047057999999994E-4</c:v>
                </c:pt>
                <c:pt idx="203">
                  <c:v>8.9613342000000008E-4</c:v>
                </c:pt>
                <c:pt idx="204">
                  <c:v>9.1585145999999987E-4</c:v>
                </c:pt>
                <c:pt idx="205">
                  <c:v>9.241538000000001E-4</c:v>
                </c:pt>
                <c:pt idx="206">
                  <c:v>9.3660729999999988E-4</c:v>
                </c:pt>
                <c:pt idx="207">
                  <c:v>9.4776355999999994E-4</c:v>
                </c:pt>
                <c:pt idx="208">
                  <c:v>9.3868287999999999E-4</c:v>
                </c:pt>
                <c:pt idx="209">
                  <c:v>9.0858691999999987E-4</c:v>
                </c:pt>
                <c:pt idx="210">
                  <c:v>8.7278307999999992E-4</c:v>
                </c:pt>
                <c:pt idx="211">
                  <c:v>8.5540007999999998E-4</c:v>
                </c:pt>
                <c:pt idx="212">
                  <c:v>8.8419889999999998E-4</c:v>
                </c:pt>
                <c:pt idx="213">
                  <c:v>9.6903846000000009E-4</c:v>
                </c:pt>
                <c:pt idx="214">
                  <c:v>1.08423332E-3</c:v>
                </c:pt>
                <c:pt idx="215">
                  <c:v>1.18879078E-3</c:v>
                </c:pt>
                <c:pt idx="216">
                  <c:v>1.2541716000000001E-3</c:v>
                </c:pt>
                <c:pt idx="217">
                  <c:v>1.2715546E-3</c:v>
                </c:pt>
                <c:pt idx="218">
                  <c:v>1.2531337999999999E-3</c:v>
                </c:pt>
                <c:pt idx="219">
                  <c:v>1.2116221999999999E-3</c:v>
                </c:pt>
                <c:pt idx="220">
                  <c:v>1.1542842800000002E-3</c:v>
                </c:pt>
                <c:pt idx="221">
                  <c:v>1.0790444200000002E-3</c:v>
                </c:pt>
                <c:pt idx="222">
                  <c:v>9.8616196000000001E-4</c:v>
                </c:pt>
                <c:pt idx="223">
                  <c:v>8.9950626000000005E-4</c:v>
                </c:pt>
                <c:pt idx="224">
                  <c:v>8.4865441999999996E-4</c:v>
                </c:pt>
                <c:pt idx="225">
                  <c:v>8.3905484E-4</c:v>
                </c:pt>
                <c:pt idx="226">
                  <c:v>8.5410283999999993E-4</c:v>
                </c:pt>
                <c:pt idx="227">
                  <c:v>8.5929179999999993E-4</c:v>
                </c:pt>
                <c:pt idx="228">
                  <c:v>8.1492619999999996E-4</c:v>
                </c:pt>
                <c:pt idx="229">
                  <c:v>7.2567607999999997E-4</c:v>
                </c:pt>
                <c:pt idx="230">
                  <c:v>6.3486928E-4</c:v>
                </c:pt>
                <c:pt idx="231">
                  <c:v>5.8479579999999999E-4</c:v>
                </c:pt>
                <c:pt idx="232">
                  <c:v>6.0632998000000006E-4</c:v>
                </c:pt>
                <c:pt idx="233">
                  <c:v>6.9272615999999996E-4</c:v>
                </c:pt>
                <c:pt idx="234">
                  <c:v>7.9183529999999995E-4</c:v>
                </c:pt>
                <c:pt idx="235">
                  <c:v>8.3957374E-4</c:v>
                </c:pt>
                <c:pt idx="236">
                  <c:v>7.9157585999999991E-4</c:v>
                </c:pt>
                <c:pt idx="237">
                  <c:v>6.5173338000000004E-4</c:v>
                </c:pt>
                <c:pt idx="238">
                  <c:v>4.7427094000000004E-4</c:v>
                </c:pt>
                <c:pt idx="239">
                  <c:v>3.2742336E-4</c:v>
                </c:pt>
                <c:pt idx="240">
                  <c:v>2.6333969999999999E-4</c:v>
                </c:pt>
                <c:pt idx="241">
                  <c:v>3.0407303999999998E-4</c:v>
                </c:pt>
                <c:pt idx="242">
                  <c:v>4.1433845999999999E-4</c:v>
                </c:pt>
                <c:pt idx="243">
                  <c:v>5.4899197999999996E-4</c:v>
                </c:pt>
                <c:pt idx="244">
                  <c:v>6.8546163999999988E-4</c:v>
                </c:pt>
                <c:pt idx="245">
                  <c:v>8.1051556000000008E-4</c:v>
                </c:pt>
                <c:pt idx="246">
                  <c:v>9.2856444000000008E-4</c:v>
                </c:pt>
                <c:pt idx="247">
                  <c:v>1.06710962E-3</c:v>
                </c:pt>
                <c:pt idx="248">
                  <c:v>1.2414586599999999E-3</c:v>
                </c:pt>
                <c:pt idx="249">
                  <c:v>1.4588760000000002E-3</c:v>
                </c:pt>
                <c:pt idx="250">
                  <c:v>1.7312963999999999E-3</c:v>
                </c:pt>
                <c:pt idx="251">
                  <c:v>2.0587197999999999E-3</c:v>
                </c:pt>
                <c:pt idx="252">
                  <c:v>2.4344006E-3</c:v>
                </c:pt>
                <c:pt idx="253">
                  <c:v>2.8414745999999999E-3</c:v>
                </c:pt>
                <c:pt idx="254">
                  <c:v>3.2514026000000002E-3</c:v>
                </c:pt>
                <c:pt idx="255">
                  <c:v>3.6387586E-3</c:v>
                </c:pt>
                <c:pt idx="256">
                  <c:v>3.9877161999999997E-3</c:v>
                </c:pt>
                <c:pt idx="257">
                  <c:v>4.3037238000000009E-3</c:v>
                </c:pt>
                <c:pt idx="258">
                  <c:v>4.6376333999999996E-3</c:v>
                </c:pt>
                <c:pt idx="259">
                  <c:v>5.0377021999999999E-3</c:v>
                </c:pt>
                <c:pt idx="260">
                  <c:v>5.5366206000000001E-3</c:v>
                </c:pt>
                <c:pt idx="261">
                  <c:v>6.1694141999999999E-3</c:v>
                </c:pt>
                <c:pt idx="262">
                  <c:v>6.9199973999999999E-3</c:v>
                </c:pt>
                <c:pt idx="263">
                  <c:v>7.7139081999999994E-3</c:v>
                </c:pt>
                <c:pt idx="264">
                  <c:v>8.4977005999999997E-3</c:v>
                </c:pt>
                <c:pt idx="265">
                  <c:v>9.2347929999999998E-3</c:v>
                </c:pt>
                <c:pt idx="266">
                  <c:v>9.8974239999999984E-3</c:v>
                </c:pt>
                <c:pt idx="267">
                  <c:v>1.0532034399999999E-2</c:v>
                </c:pt>
                <c:pt idx="268">
                  <c:v>1.11925896E-2</c:v>
                </c:pt>
                <c:pt idx="269">
                  <c:v>1.1900623999999999E-2</c:v>
                </c:pt>
                <c:pt idx="270">
                  <c:v>1.2681043999999999E-2</c:v>
                </c:pt>
                <c:pt idx="271">
                  <c:v>1.3538E-2</c:v>
                </c:pt>
                <c:pt idx="272">
                  <c:v>1.4422718000000001E-2</c:v>
                </c:pt>
                <c:pt idx="273">
                  <c:v>1.5287718E-2</c:v>
                </c:pt>
                <c:pt idx="274">
                  <c:v>1.6089151999999999E-2</c:v>
                </c:pt>
                <c:pt idx="275">
                  <c:v>1.6785250000000002E-2</c:v>
                </c:pt>
                <c:pt idx="276">
                  <c:v>1.7370563999999998E-2</c:v>
                </c:pt>
                <c:pt idx="277">
                  <c:v>1.7859621999999999E-2</c:v>
                </c:pt>
                <c:pt idx="278">
                  <c:v>1.8274998000000004E-2</c:v>
                </c:pt>
                <c:pt idx="279">
                  <c:v>1.8625251999999998E-2</c:v>
                </c:pt>
                <c:pt idx="280">
                  <c:v>1.8891706000000001E-2</c:v>
                </c:pt>
                <c:pt idx="281">
                  <c:v>1.9054379999999999E-2</c:v>
                </c:pt>
                <c:pt idx="282">
                  <c:v>1.9118204E-2</c:v>
                </c:pt>
                <c:pt idx="283">
                  <c:v>1.9103933999999999E-2</c:v>
                </c:pt>
                <c:pt idx="284">
                  <c:v>1.9059050000000001E-2</c:v>
                </c:pt>
                <c:pt idx="285">
                  <c:v>1.9039331999999999E-2</c:v>
                </c:pt>
                <c:pt idx="286">
                  <c:v>1.9054380000000003E-2</c:v>
                </c:pt>
                <c:pt idx="287">
                  <c:v>1.9065538E-2</c:v>
                </c:pt>
                <c:pt idx="288">
                  <c:v>1.9023508000000001E-2</c:v>
                </c:pt>
                <c:pt idx="289">
                  <c:v>1.8888335999999999E-2</c:v>
                </c:pt>
                <c:pt idx="290">
                  <c:v>1.8643936E-2</c:v>
                </c:pt>
                <c:pt idx="291">
                  <c:v>1.8310805999999999E-2</c:v>
                </c:pt>
                <c:pt idx="292">
                  <c:v>1.7935901999999997E-2</c:v>
                </c:pt>
                <c:pt idx="293">
                  <c:v>1.7541539999999998E-2</c:v>
                </c:pt>
                <c:pt idx="294">
                  <c:v>1.7109300000000001E-2</c:v>
                </c:pt>
                <c:pt idx="295">
                  <c:v>1.6625170000000002E-2</c:v>
                </c:pt>
                <c:pt idx="296">
                  <c:v>1.6090965999999998E-2</c:v>
                </c:pt>
                <c:pt idx="297">
                  <c:v>1.5518624E-2</c:v>
                </c:pt>
                <c:pt idx="298">
                  <c:v>1.4948358E-2</c:v>
                </c:pt>
                <c:pt idx="299">
                  <c:v>1.4426087999999998E-2</c:v>
                </c:pt>
                <c:pt idx="300">
                  <c:v>1.3946368000000001E-2</c:v>
                </c:pt>
                <c:pt idx="301">
                  <c:v>1.3482474E-2</c:v>
                </c:pt>
                <c:pt idx="302">
                  <c:v>1.3004051999999999E-2</c:v>
                </c:pt>
                <c:pt idx="303">
                  <c:v>1.2483858E-2</c:v>
                </c:pt>
                <c:pt idx="304">
                  <c:v>1.1925008000000001E-2</c:v>
                </c:pt>
                <c:pt idx="305">
                  <c:v>1.1365118E-2</c:v>
                </c:pt>
                <c:pt idx="306">
                  <c:v>1.08459634E-2</c:v>
                </c:pt>
                <c:pt idx="307">
                  <c:v>1.03984158E-2</c:v>
                </c:pt>
                <c:pt idx="308">
                  <c:v>1.0038821E-2</c:v>
                </c:pt>
                <c:pt idx="309">
                  <c:v>9.7508334000000006E-3</c:v>
                </c:pt>
                <c:pt idx="310">
                  <c:v>9.5004670000000003E-3</c:v>
                </c:pt>
                <c:pt idx="311">
                  <c:v>9.2412784000000005E-3</c:v>
                </c:pt>
                <c:pt idx="312">
                  <c:v>8.9346108000000011E-3</c:v>
                </c:pt>
                <c:pt idx="313">
                  <c:v>8.5643785999999986E-3</c:v>
                </c:pt>
                <c:pt idx="314">
                  <c:v>8.1580832000000009E-3</c:v>
                </c:pt>
                <c:pt idx="315">
                  <c:v>7.7613872000000016E-3</c:v>
                </c:pt>
                <c:pt idx="316">
                  <c:v>7.4277369999999994E-3</c:v>
                </c:pt>
                <c:pt idx="317">
                  <c:v>7.1976066000000007E-3</c:v>
                </c:pt>
                <c:pt idx="318">
                  <c:v>7.0660663999999995E-3</c:v>
                </c:pt>
                <c:pt idx="319">
                  <c:v>6.9799295999999995E-3</c:v>
                </c:pt>
                <c:pt idx="320">
                  <c:v>6.8756314000000011E-3</c:v>
                </c:pt>
                <c:pt idx="321">
                  <c:v>6.7020607999999995E-3</c:v>
                </c:pt>
                <c:pt idx="322">
                  <c:v>6.4371643999999988E-3</c:v>
                </c:pt>
                <c:pt idx="323">
                  <c:v>6.110000400000001E-3</c:v>
                </c:pt>
                <c:pt idx="324">
                  <c:v>5.7802419999999997E-3</c:v>
                </c:pt>
                <c:pt idx="325">
                  <c:v>5.4912169999999996E-3</c:v>
                </c:pt>
                <c:pt idx="326">
                  <c:v>5.2447414000000008E-3</c:v>
                </c:pt>
                <c:pt idx="327">
                  <c:v>5.0236918000000005E-3</c:v>
                </c:pt>
                <c:pt idx="328">
                  <c:v>4.8018638000000002E-3</c:v>
                </c:pt>
                <c:pt idx="329">
                  <c:v>4.5559069999999997E-3</c:v>
                </c:pt>
                <c:pt idx="330">
                  <c:v>4.3081342E-3</c:v>
                </c:pt>
                <c:pt idx="331">
                  <c:v>4.0964246000000006E-3</c:v>
                </c:pt>
                <c:pt idx="332">
                  <c:v>3.9181838000000007E-3</c:v>
                </c:pt>
                <c:pt idx="333">
                  <c:v>3.7653690000000002E-3</c:v>
                </c:pt>
                <c:pt idx="334">
                  <c:v>3.6224131999999997E-3</c:v>
                </c:pt>
                <c:pt idx="335">
                  <c:v>3.4452101999999998E-3</c:v>
                </c:pt>
                <c:pt idx="336">
                  <c:v>3.2283116E-3</c:v>
                </c:pt>
                <c:pt idx="337">
                  <c:v>3.0184182000000002E-3</c:v>
                </c:pt>
                <c:pt idx="338">
                  <c:v>2.8282427999999997E-3</c:v>
                </c:pt>
                <c:pt idx="339">
                  <c:v>2.66972E-3</c:v>
                </c:pt>
                <c:pt idx="340">
                  <c:v>2.5498550000000002E-3</c:v>
                </c:pt>
                <c:pt idx="341">
                  <c:v>2.428174E-3</c:v>
                </c:pt>
                <c:pt idx="342">
                  <c:v>2.2688728000000002E-3</c:v>
                </c:pt>
                <c:pt idx="343">
                  <c:v>2.0779190000000001E-3</c:v>
                </c:pt>
                <c:pt idx="344">
                  <c:v>1.8599827999999999E-3</c:v>
                </c:pt>
                <c:pt idx="345">
                  <c:v>1.6415276E-3</c:v>
                </c:pt>
                <c:pt idx="346">
                  <c:v>1.4728863999999998E-3</c:v>
                </c:pt>
                <c:pt idx="347">
                  <c:v>1.3659938000000001E-3</c:v>
                </c:pt>
                <c:pt idx="348">
                  <c:v>1.3190337999999999E-3</c:v>
                </c:pt>
                <c:pt idx="349">
                  <c:v>1.3327844E-3</c:v>
                </c:pt>
                <c:pt idx="350">
                  <c:v>1.3859712000000002E-3</c:v>
                </c:pt>
                <c:pt idx="351">
                  <c:v>1.4484982E-3</c:v>
                </c:pt>
                <c:pt idx="352">
                  <c:v>1.5040202000000001E-3</c:v>
                </c:pt>
                <c:pt idx="353">
                  <c:v>1.5247759999999998E-3</c:v>
                </c:pt>
                <c:pt idx="354">
                  <c:v>1.4840427999999999E-3</c:v>
                </c:pt>
                <c:pt idx="355">
                  <c:v>1.3787069999999998E-3</c:v>
                </c:pt>
                <c:pt idx="356">
                  <c:v>1.22641094E-3</c:v>
                </c:pt>
                <c:pt idx="357">
                  <c:v>1.0546563200000002E-3</c:v>
                </c:pt>
                <c:pt idx="358">
                  <c:v>9.0313867999999994E-4</c:v>
                </c:pt>
                <c:pt idx="359">
                  <c:v>8.0169444000000002E-4</c:v>
                </c:pt>
                <c:pt idx="360">
                  <c:v>7.5239922000000005E-4</c:v>
                </c:pt>
                <c:pt idx="361">
                  <c:v>7.3709177999999997E-4</c:v>
                </c:pt>
                <c:pt idx="362">
                  <c:v>7.3553509999999998E-4</c:v>
                </c:pt>
                <c:pt idx="363">
                  <c:v>7.2930834000000007E-4</c:v>
                </c:pt>
                <c:pt idx="364">
                  <c:v>7.0492024000000006E-4</c:v>
                </c:pt>
                <c:pt idx="365">
                  <c:v>6.6807864000000005E-4</c:v>
                </c:pt>
                <c:pt idx="366">
                  <c:v>6.3616654000000009E-4</c:v>
                </c:pt>
                <c:pt idx="367">
                  <c:v>6.2137800000000001E-4</c:v>
                </c:pt>
                <c:pt idx="368">
                  <c:v>6.2059965999999996E-4</c:v>
                </c:pt>
                <c:pt idx="369">
                  <c:v>6.2864253999999991E-4</c:v>
                </c:pt>
                <c:pt idx="370">
                  <c:v>6.3486928000000011E-4</c:v>
                </c:pt>
                <c:pt idx="371">
                  <c:v>6.2241578E-4</c:v>
                </c:pt>
                <c:pt idx="372">
                  <c:v>6.0140048000000002E-4</c:v>
                </c:pt>
                <c:pt idx="373">
                  <c:v>5.9491428000000006E-4</c:v>
                </c:pt>
                <c:pt idx="374">
                  <c:v>6.1463232000000007E-4</c:v>
                </c:pt>
                <c:pt idx="375">
                  <c:v>6.5951681999999994E-4</c:v>
                </c:pt>
                <c:pt idx="376">
                  <c:v>7.1400089999999999E-4</c:v>
                </c:pt>
                <c:pt idx="377">
                  <c:v>7.3916735999999996E-4</c:v>
                </c:pt>
                <c:pt idx="378">
                  <c:v>7.2230324E-4</c:v>
                </c:pt>
                <c:pt idx="379">
                  <c:v>6.7248923999999998E-4</c:v>
                </c:pt>
                <c:pt idx="380">
                  <c:v>5.9698987999999998E-4</c:v>
                </c:pt>
                <c:pt idx="381">
                  <c:v>5.2097159999999994E-4</c:v>
                </c:pt>
                <c:pt idx="382">
                  <c:v>4.5766627999999998E-4</c:v>
                </c:pt>
                <c:pt idx="383">
                  <c:v>3.9072869999999998E-4</c:v>
                </c:pt>
                <c:pt idx="384">
                  <c:v>3.1263484000000001E-4</c:v>
                </c:pt>
                <c:pt idx="385">
                  <c:v>2.3454098799999997E-4</c:v>
                </c:pt>
                <c:pt idx="386">
                  <c:v>1.5229597599999997E-4</c:v>
                </c:pt>
                <c:pt idx="387">
                  <c:v>8.1726128E-5</c:v>
                </c:pt>
                <c:pt idx="388">
                  <c:v>4.8257328E-5</c:v>
                </c:pt>
                <c:pt idx="389">
                  <c:v>5.1111248000000004E-5</c:v>
                </c:pt>
                <c:pt idx="390">
                  <c:v>8.6655619999999992E-5</c:v>
                </c:pt>
                <c:pt idx="391">
                  <c:v>1.65787272E-4</c:v>
                </c:pt>
                <c:pt idx="392">
                  <c:v>2.7631212000000003E-4</c:v>
                </c:pt>
                <c:pt idx="393">
                  <c:v>3.9228538000000008E-4</c:v>
                </c:pt>
                <c:pt idx="394">
                  <c:v>5.1137201999999998E-4</c:v>
                </c:pt>
                <c:pt idx="395">
                  <c:v>6.1255673999999997E-4</c:v>
                </c:pt>
                <c:pt idx="396">
                  <c:v>6.6444634000000012E-4</c:v>
                </c:pt>
                <c:pt idx="397">
                  <c:v>6.6470579999999997E-4</c:v>
                </c:pt>
                <c:pt idx="398">
                  <c:v>6.2708584E-4</c:v>
                </c:pt>
                <c:pt idx="399">
                  <c:v>5.6403997999999989E-4</c:v>
                </c:pt>
                <c:pt idx="400">
                  <c:v>5.0592363999999996E-4</c:v>
                </c:pt>
                <c:pt idx="401">
                  <c:v>4.8049772000000003E-4</c:v>
                </c:pt>
                <c:pt idx="402">
                  <c:v>4.8283274000000007E-4</c:v>
                </c:pt>
                <c:pt idx="403">
                  <c:v>4.9035673999999992E-4</c:v>
                </c:pt>
                <c:pt idx="404">
                  <c:v>4.7401151999999997E-4</c:v>
                </c:pt>
                <c:pt idx="405">
                  <c:v>4.1356012E-4</c:v>
                </c:pt>
                <c:pt idx="406">
                  <c:v>3.0822423599999999E-4</c:v>
                </c:pt>
                <c:pt idx="407">
                  <c:v>1.9328877200000002E-4</c:v>
                </c:pt>
                <c:pt idx="408">
                  <c:v>1.0974650399999998E-4</c:v>
                </c:pt>
                <c:pt idx="409">
                  <c:v>7.4461564E-5</c:v>
                </c:pt>
                <c:pt idx="410">
                  <c:v>9.7293004000000003E-5</c:v>
                </c:pt>
                <c:pt idx="411">
                  <c:v>1.6578726799999999E-4</c:v>
                </c:pt>
                <c:pt idx="412">
                  <c:v>2.3428153200000002E-4</c:v>
                </c:pt>
                <c:pt idx="413">
                  <c:v>2.7475542000000001E-4</c:v>
                </c:pt>
                <c:pt idx="414">
                  <c:v>2.8124162000000002E-4</c:v>
                </c:pt>
                <c:pt idx="415">
                  <c:v>2.3350318000000002E-4</c:v>
                </c:pt>
                <c:pt idx="416">
                  <c:v>1.4217750000000001E-4</c:v>
                </c:pt>
                <c:pt idx="417">
                  <c:v>4.7738440000000013E-5</c:v>
                </c:pt>
                <c:pt idx="418">
                  <c:v>-2.5685344E-5</c:v>
                </c:pt>
                <c:pt idx="419">
                  <c:v>-4.7738419999999991E-5</c:v>
                </c:pt>
                <c:pt idx="420">
                  <c:v>3.1133799999999975E-6</c:v>
                </c:pt>
                <c:pt idx="421">
                  <c:v>1.0715201999999999E-4</c:v>
                </c:pt>
                <c:pt idx="422">
                  <c:v>2.340221E-4</c:v>
                </c:pt>
                <c:pt idx="423">
                  <c:v>3.4740088399999998E-4</c:v>
                </c:pt>
                <c:pt idx="424">
                  <c:v>4.0551724E-4</c:v>
                </c:pt>
                <c:pt idx="425">
                  <c:v>4.0344166000000001E-4</c:v>
                </c:pt>
                <c:pt idx="426">
                  <c:v>3.6634060000000003E-4</c:v>
                </c:pt>
                <c:pt idx="427">
                  <c:v>3.1081871999999997E-4</c:v>
                </c:pt>
                <c:pt idx="428">
                  <c:v>2.5970746000000003E-4</c:v>
                </c:pt>
                <c:pt idx="429">
                  <c:v>2.2312527999999998E-4</c:v>
                </c:pt>
                <c:pt idx="430">
                  <c:v>1.9484546E-4</c:v>
                </c:pt>
                <c:pt idx="431">
                  <c:v>1.7694354E-4</c:v>
                </c:pt>
                <c:pt idx="432">
                  <c:v>1.7383015999999999E-4</c:v>
                </c:pt>
                <c:pt idx="433">
                  <c:v>1.8291084E-4</c:v>
                </c:pt>
                <c:pt idx="434">
                  <c:v>1.9640213999999999E-4</c:v>
                </c:pt>
                <c:pt idx="435">
                  <c:v>2.0548282E-4</c:v>
                </c:pt>
                <c:pt idx="436">
                  <c:v>2.0288833999999997E-4</c:v>
                </c:pt>
                <c:pt idx="437">
                  <c:v>2.0262889999999998E-4</c:v>
                </c:pt>
                <c:pt idx="438">
                  <c:v>2.2701700000000001E-4</c:v>
                </c:pt>
                <c:pt idx="439">
                  <c:v>2.8383611999999999E-4</c:v>
                </c:pt>
                <c:pt idx="440">
                  <c:v>3.5207093999999999E-4</c:v>
                </c:pt>
                <c:pt idx="441">
                  <c:v>3.9098813999999997E-4</c:v>
                </c:pt>
                <c:pt idx="442">
                  <c:v>3.8138855999999996E-4</c:v>
                </c:pt>
                <c:pt idx="443">
                  <c:v>3.2664503999999992E-4</c:v>
                </c:pt>
                <c:pt idx="444">
                  <c:v>2.6022633999999995E-4</c:v>
                </c:pt>
                <c:pt idx="445">
                  <c:v>2.4206497999999999E-4</c:v>
                </c:pt>
                <c:pt idx="446">
                  <c:v>3.0562973999999999E-4</c:v>
                </c:pt>
                <c:pt idx="447">
                  <c:v>4.2082466E-4</c:v>
                </c:pt>
                <c:pt idx="448">
                  <c:v>5.4769473999999991E-4</c:v>
                </c:pt>
                <c:pt idx="449">
                  <c:v>6.5744125999999997E-4</c:v>
                </c:pt>
                <c:pt idx="450">
                  <c:v>7.2048711999999997E-4</c:v>
                </c:pt>
                <c:pt idx="451">
                  <c:v>7.4072408000000001E-4</c:v>
                </c:pt>
                <c:pt idx="452">
                  <c:v>7.4669137999999996E-4</c:v>
                </c:pt>
                <c:pt idx="453">
                  <c:v>7.4643191999999999E-4</c:v>
                </c:pt>
                <c:pt idx="454">
                  <c:v>7.4435634E-4</c:v>
                </c:pt>
                <c:pt idx="455">
                  <c:v>7.5810707999999995E-4</c:v>
                </c:pt>
                <c:pt idx="456">
                  <c:v>7.8768414000000007E-4</c:v>
                </c:pt>
                <c:pt idx="457">
                  <c:v>8.2348795999999998E-4</c:v>
                </c:pt>
                <c:pt idx="458">
                  <c:v>8.6422129999999997E-4</c:v>
                </c:pt>
                <c:pt idx="459">
                  <c:v>8.9665230000000005E-4</c:v>
                </c:pt>
                <c:pt idx="460">
                  <c:v>9.0547353999999997E-4</c:v>
                </c:pt>
                <c:pt idx="461">
                  <c:v>9.0132238000000008E-4</c:v>
                </c:pt>
                <c:pt idx="462">
                  <c:v>9.0313852000000003E-4</c:v>
                </c:pt>
                <c:pt idx="463">
                  <c:v>9.1455428000000001E-4</c:v>
                </c:pt>
                <c:pt idx="464">
                  <c:v>9.337534199999999E-4</c:v>
                </c:pt>
                <c:pt idx="465">
                  <c:v>9.4594747999999997E-4</c:v>
                </c:pt>
                <c:pt idx="466">
                  <c:v>9.2155935999999983E-4</c:v>
                </c:pt>
                <c:pt idx="467">
                  <c:v>8.3204980000000013E-4</c:v>
                </c:pt>
                <c:pt idx="468">
                  <c:v>6.7378647999999993E-4</c:v>
                </c:pt>
                <c:pt idx="469">
                  <c:v>4.6804421599999993E-4</c:v>
                </c:pt>
                <c:pt idx="470">
                  <c:v>2.48291756E-4</c:v>
                </c:pt>
                <c:pt idx="471">
                  <c:v>5.4743556000000015E-5</c:v>
                </c:pt>
                <c:pt idx="472">
                  <c:v>-7.8093824E-5</c:v>
                </c:pt>
                <c:pt idx="473">
                  <c:v>-1.3906411200000001E-4</c:v>
                </c:pt>
                <c:pt idx="474">
                  <c:v>-1.4347472800000003E-4</c:v>
                </c:pt>
                <c:pt idx="475">
                  <c:v>-1.2349723600000001E-4</c:v>
                </c:pt>
                <c:pt idx="476">
                  <c:v>-1.0922759600000001E-4</c:v>
                </c:pt>
                <c:pt idx="477">
                  <c:v>-1.0429809600000001E-4</c:v>
                </c:pt>
                <c:pt idx="478">
                  <c:v>-8.4839496000000002E-5</c:v>
                </c:pt>
                <c:pt idx="479">
                  <c:v>-2.9836515999999988E-5</c:v>
                </c:pt>
                <c:pt idx="480">
                  <c:v>6.9272632000000006E-5</c:v>
                </c:pt>
                <c:pt idx="481">
                  <c:v>1.9614269200000003E-4</c:v>
                </c:pt>
                <c:pt idx="482">
                  <c:v>3.1600767200000001E-4</c:v>
                </c:pt>
                <c:pt idx="483">
                  <c:v>3.9799323999999993E-4</c:v>
                </c:pt>
                <c:pt idx="484">
                  <c:v>4.3301872000000002E-4</c:v>
                </c:pt>
                <c:pt idx="485">
                  <c:v>4.3120258000000001E-4</c:v>
                </c:pt>
                <c:pt idx="486">
                  <c:v>4.1226288E-4</c:v>
                </c:pt>
                <c:pt idx="487">
                  <c:v>3.8553974000000003E-4</c:v>
                </c:pt>
                <c:pt idx="488">
                  <c:v>3.4065524000000005E-4</c:v>
                </c:pt>
                <c:pt idx="489">
                  <c:v>2.75533788E-4</c:v>
                </c:pt>
                <c:pt idx="490">
                  <c:v>2.0678006000000005E-4</c:v>
                </c:pt>
                <c:pt idx="491">
                  <c:v>1.5852274E-4</c:v>
                </c:pt>
                <c:pt idx="492">
                  <c:v>1.4918262E-4</c:v>
                </c:pt>
                <c:pt idx="493">
                  <c:v>1.8472699999999998E-4</c:v>
                </c:pt>
                <c:pt idx="494">
                  <c:v>2.5166459200000004E-4</c:v>
                </c:pt>
                <c:pt idx="495">
                  <c:v>3.2820175999999997E-4</c:v>
                </c:pt>
                <c:pt idx="496">
                  <c:v>4.0136609999999999E-4</c:v>
                </c:pt>
                <c:pt idx="497">
                  <c:v>4.6882257999999999E-4</c:v>
                </c:pt>
                <c:pt idx="498">
                  <c:v>5.3238733999999999E-4</c:v>
                </c:pt>
                <c:pt idx="499">
                  <c:v>5.9102257999999993E-4</c:v>
                </c:pt>
                <c:pt idx="500">
                  <c:v>6.4394995999999996E-4</c:v>
                </c:pt>
                <c:pt idx="501">
                  <c:v>6.8053211999999992E-4</c:v>
                </c:pt>
                <c:pt idx="502">
                  <c:v>6.9324505999999986E-4</c:v>
                </c:pt>
                <c:pt idx="503">
                  <c:v>6.8883444000000002E-4</c:v>
                </c:pt>
                <c:pt idx="504">
                  <c:v>6.7482425999999991E-4</c:v>
                </c:pt>
                <c:pt idx="505">
                  <c:v>6.5588456000000006E-4</c:v>
                </c:pt>
                <c:pt idx="506">
                  <c:v>6.3824209999999995E-4</c:v>
                </c:pt>
                <c:pt idx="507">
                  <c:v>6.1696737999999995E-4</c:v>
                </c:pt>
                <c:pt idx="508">
                  <c:v>5.8609305999999996E-4</c:v>
                </c:pt>
                <c:pt idx="509">
                  <c:v>5.4951088000000008E-4</c:v>
                </c:pt>
                <c:pt idx="510">
                  <c:v>5.0203189999999999E-4</c:v>
                </c:pt>
                <c:pt idx="511">
                  <c:v>4.5143954E-4</c:v>
                </c:pt>
                <c:pt idx="512">
                  <c:v>4.0863060000000004E-4</c:v>
                </c:pt>
                <c:pt idx="513">
                  <c:v>3.6867562000000002E-4</c:v>
                </c:pt>
                <c:pt idx="514">
                  <c:v>3.3209346000000005E-4</c:v>
                </c:pt>
                <c:pt idx="515">
                  <c:v>2.9499240000000003E-4</c:v>
                </c:pt>
                <c:pt idx="516">
                  <c:v>2.2805480799999999E-4</c:v>
                </c:pt>
                <c:pt idx="517">
                  <c:v>1.25053968E-4</c:v>
                </c:pt>
                <c:pt idx="518">
                  <c:v>8.8212480000000093E-6</c:v>
                </c:pt>
                <c:pt idx="519">
                  <c:v>-1.0844925199999999E-4</c:v>
                </c:pt>
                <c:pt idx="520">
                  <c:v>-1.8680255199999998E-4</c:v>
                </c:pt>
                <c:pt idx="521">
                  <c:v>-1.73311256E-4</c:v>
                </c:pt>
                <c:pt idx="522">
                  <c:v>-6.0191936000000007E-5</c:v>
                </c:pt>
                <c:pt idx="523">
                  <c:v>1.2323780399999999E-4</c:v>
                </c:pt>
                <c:pt idx="524">
                  <c:v>3.37541844E-4</c:v>
                </c:pt>
                <c:pt idx="525">
                  <c:v>5.1189090400000005E-4</c:v>
                </c:pt>
                <c:pt idx="526">
                  <c:v>5.9231978000000003E-4</c:v>
                </c:pt>
                <c:pt idx="527">
                  <c:v>5.8609301999999991E-4</c:v>
                </c:pt>
                <c:pt idx="528">
                  <c:v>5.2641998000000007E-4</c:v>
                </c:pt>
                <c:pt idx="529">
                  <c:v>4.5818515999999996E-4</c:v>
                </c:pt>
                <c:pt idx="530">
                  <c:v>4.3742931999999994E-4</c:v>
                </c:pt>
                <c:pt idx="531">
                  <c:v>4.7530873999999999E-4</c:v>
                </c:pt>
                <c:pt idx="532">
                  <c:v>5.4120853999999996E-4</c:v>
                </c:pt>
                <c:pt idx="533">
                  <c:v>6.1125950000000002E-4</c:v>
                </c:pt>
                <c:pt idx="534">
                  <c:v>6.5796014000000006E-4</c:v>
                </c:pt>
                <c:pt idx="535">
                  <c:v>6.5354952E-4</c:v>
                </c:pt>
                <c:pt idx="536">
                  <c:v>6.1463231999999996E-4</c:v>
                </c:pt>
                <c:pt idx="537">
                  <c:v>5.6793168000000003E-4</c:v>
                </c:pt>
                <c:pt idx="538">
                  <c:v>5.1785822000000004E-4</c:v>
                </c:pt>
                <c:pt idx="539">
                  <c:v>4.7971936E-4</c:v>
                </c:pt>
                <c:pt idx="540">
                  <c:v>4.7401149999999994E-4</c:v>
                </c:pt>
                <c:pt idx="541">
                  <c:v>5.0748028000000001E-4</c:v>
                </c:pt>
                <c:pt idx="542">
                  <c:v>5.8583357999999997E-4</c:v>
                </c:pt>
                <c:pt idx="543">
                  <c:v>7.1685481999999993E-4</c:v>
                </c:pt>
                <c:pt idx="544">
                  <c:v>8.7745312E-4</c:v>
                </c:pt>
                <c:pt idx="545">
                  <c:v>1.0287113599999999E-3</c:v>
                </c:pt>
                <c:pt idx="546">
                  <c:v>1.1330094199999998E-3</c:v>
                </c:pt>
                <c:pt idx="547">
                  <c:v>1.1755588E-3</c:v>
                </c:pt>
                <c:pt idx="548">
                  <c:v>1.1612891999999999E-3</c:v>
                </c:pt>
                <c:pt idx="549">
                  <c:v>1.1239288E-3</c:v>
                </c:pt>
                <c:pt idx="550">
                  <c:v>1.1122535999999999E-3</c:v>
                </c:pt>
                <c:pt idx="551">
                  <c:v>1.1462414E-3</c:v>
                </c:pt>
                <c:pt idx="552">
                  <c:v>1.206174E-3</c:v>
                </c:pt>
                <c:pt idx="553">
                  <c:v>1.2601392E-3</c:v>
                </c:pt>
                <c:pt idx="554">
                  <c:v>1.2853056E-3</c:v>
                </c:pt>
                <c:pt idx="555">
                  <c:v>1.265328E-3</c:v>
                </c:pt>
                <c:pt idx="556">
                  <c:v>1.2194055999999998E-3</c:v>
                </c:pt>
                <c:pt idx="557">
                  <c:v>1.1859367999999999E-3</c:v>
                </c:pt>
                <c:pt idx="558">
                  <c:v>1.1851584000000001E-3</c:v>
                </c:pt>
                <c:pt idx="559">
                  <c:v>1.2064332000000001E-3</c:v>
                </c:pt>
                <c:pt idx="560">
                  <c:v>1.2360104E-3</c:v>
                </c:pt>
                <c:pt idx="561">
                  <c:v>1.2603986E-3</c:v>
                </c:pt>
                <c:pt idx="562">
                  <c:v>1.2689604000000001E-3</c:v>
                </c:pt>
                <c:pt idx="563">
                  <c:v>1.2723332000000001E-3</c:v>
                </c:pt>
                <c:pt idx="564">
                  <c:v>1.2715547999999999E-3</c:v>
                </c:pt>
                <c:pt idx="565">
                  <c:v>1.2502799999999999E-3</c:v>
                </c:pt>
                <c:pt idx="566">
                  <c:v>1.1916447E-3</c:v>
                </c:pt>
                <c:pt idx="567">
                  <c:v>1.0865682400000001E-3</c:v>
                </c:pt>
                <c:pt idx="568">
                  <c:v>9.4490966000000003E-4</c:v>
                </c:pt>
                <c:pt idx="569">
                  <c:v>8.0143487999999991E-4</c:v>
                </c:pt>
                <c:pt idx="570">
                  <c:v>6.750837399999999E-4</c:v>
                </c:pt>
                <c:pt idx="571">
                  <c:v>5.6248330000000001E-4</c:v>
                </c:pt>
                <c:pt idx="572">
                  <c:v>4.6726587999999997E-4</c:v>
                </c:pt>
                <c:pt idx="573">
                  <c:v>3.8164803999999995E-4</c:v>
                </c:pt>
                <c:pt idx="574">
                  <c:v>3.1055927999999993E-4</c:v>
                </c:pt>
                <c:pt idx="575">
                  <c:v>2.8876564000000001E-4</c:v>
                </c:pt>
                <c:pt idx="576">
                  <c:v>3.3572574000000001E-4</c:v>
                </c:pt>
                <c:pt idx="577">
                  <c:v>4.3379708000000004E-4</c:v>
                </c:pt>
                <c:pt idx="578">
                  <c:v>5.6326163999999995E-4</c:v>
                </c:pt>
                <c:pt idx="579">
                  <c:v>6.9713679999999995E-4</c:v>
                </c:pt>
                <c:pt idx="580">
                  <c:v>8.0143490000000005E-4</c:v>
                </c:pt>
                <c:pt idx="581">
                  <c:v>8.7641535999999993E-4</c:v>
                </c:pt>
                <c:pt idx="582">
                  <c:v>9.4049909999999995E-4</c:v>
                </c:pt>
                <c:pt idx="583">
                  <c:v>9.8797816000000004E-4</c:v>
                </c:pt>
                <c:pt idx="584">
                  <c:v>1.0009505599999999E-3</c:v>
                </c:pt>
                <c:pt idx="585">
                  <c:v>9.8304863999999987E-4</c:v>
                </c:pt>
                <c:pt idx="586">
                  <c:v>9.3738579999999984E-4</c:v>
                </c:pt>
                <c:pt idx="587">
                  <c:v>8.6785365999999999E-4</c:v>
                </c:pt>
                <c:pt idx="588">
                  <c:v>8.0454826000000003E-4</c:v>
                </c:pt>
                <c:pt idx="589">
                  <c:v>7.7782512000000006E-4</c:v>
                </c:pt>
                <c:pt idx="590">
                  <c:v>7.8612745999999986E-4</c:v>
                </c:pt>
                <c:pt idx="591">
                  <c:v>8.1778011999999989E-4</c:v>
                </c:pt>
                <c:pt idx="592">
                  <c:v>8.5540007999999998E-4</c:v>
                </c:pt>
                <c:pt idx="593">
                  <c:v>8.7563701999999999E-4</c:v>
                </c:pt>
                <c:pt idx="594">
                  <c:v>8.7304253999999999E-4</c:v>
                </c:pt>
                <c:pt idx="595">
                  <c:v>8.6266462000000009E-4</c:v>
                </c:pt>
                <c:pt idx="596">
                  <c:v>8.7900978000000007E-4</c:v>
                </c:pt>
                <c:pt idx="597">
                  <c:v>9.5347135999999998E-4</c:v>
                </c:pt>
              </c:numCache>
            </c:numRef>
          </c:val>
          <c:smooth val="0"/>
        </c:ser>
        <c:ser>
          <c:idx val="61"/>
          <c:order val="60"/>
          <c:marker>
            <c:symbol val="none"/>
          </c:marker>
          <c:val>
            <c:numRef>
              <c:f>Sheet1!$FN$2:$FN$599</c:f>
              <c:numCache>
                <c:formatCode>0.00E+00</c:formatCode>
                <c:ptCount val="598"/>
                <c:pt idx="0">
                  <c:v>4.0344170000000001E-4</c:v>
                </c:pt>
                <c:pt idx="1">
                  <c:v>2.425839E-4</c:v>
                </c:pt>
                <c:pt idx="2">
                  <c:v>2.625614E-4</c:v>
                </c:pt>
                <c:pt idx="3">
                  <c:v>3.0355417999999997E-4</c:v>
                </c:pt>
                <c:pt idx="4">
                  <c:v>3.9332317999999999E-4</c:v>
                </c:pt>
                <c:pt idx="5">
                  <c:v>4.8412998000000007E-4</c:v>
                </c:pt>
                <c:pt idx="6">
                  <c:v>5.2252827999999993E-4</c:v>
                </c:pt>
                <c:pt idx="7">
                  <c:v>4.8516777999999997E-4</c:v>
                </c:pt>
                <c:pt idx="8">
                  <c:v>4.0110661999999999E-4</c:v>
                </c:pt>
                <c:pt idx="9">
                  <c:v>3.2794227999999998E-4</c:v>
                </c:pt>
                <c:pt idx="10">
                  <c:v>3.0952146E-4</c:v>
                </c:pt>
                <c:pt idx="11">
                  <c:v>3.7127007999999994E-4</c:v>
                </c:pt>
                <c:pt idx="12">
                  <c:v>4.9580511999999994E-4</c:v>
                </c:pt>
                <c:pt idx="13">
                  <c:v>6.3279366000000006E-4</c:v>
                </c:pt>
                <c:pt idx="14">
                  <c:v>7.3605397999999995E-4</c:v>
                </c:pt>
                <c:pt idx="15">
                  <c:v>7.8560855999999996E-4</c:v>
                </c:pt>
                <c:pt idx="16">
                  <c:v>7.8690580000000002E-4</c:v>
                </c:pt>
                <c:pt idx="17">
                  <c:v>7.6848498000000004E-4</c:v>
                </c:pt>
                <c:pt idx="18">
                  <c:v>7.6692830000000005E-4</c:v>
                </c:pt>
                <c:pt idx="19">
                  <c:v>8.0013774000000011E-4</c:v>
                </c:pt>
                <c:pt idx="20">
                  <c:v>8.6551861999999992E-4</c:v>
                </c:pt>
                <c:pt idx="21">
                  <c:v>9.3219675999999994E-4</c:v>
                </c:pt>
                <c:pt idx="22">
                  <c:v>9.7318955999999999E-4</c:v>
                </c:pt>
                <c:pt idx="23">
                  <c:v>9.8019465999999995E-4</c:v>
                </c:pt>
                <c:pt idx="24">
                  <c:v>9.6358988000000011E-4</c:v>
                </c:pt>
                <c:pt idx="25">
                  <c:v>9.4413129999999996E-4</c:v>
                </c:pt>
                <c:pt idx="26">
                  <c:v>9.4309349999999994E-4</c:v>
                </c:pt>
                <c:pt idx="27">
                  <c:v>9.6540595999999987E-4</c:v>
                </c:pt>
                <c:pt idx="28">
                  <c:v>1.0100310400000001E-3</c:v>
                </c:pt>
                <c:pt idx="29">
                  <c:v>1.07307682E-3</c:v>
                </c:pt>
                <c:pt idx="30">
                  <c:v>1.131712E-3</c:v>
                </c:pt>
                <c:pt idx="31">
                  <c:v>1.1742613999999999E-3</c:v>
                </c:pt>
                <c:pt idx="32">
                  <c:v>1.199428E-3</c:v>
                </c:pt>
                <c:pt idx="33">
                  <c:v>1.194758E-3</c:v>
                </c:pt>
                <c:pt idx="34">
                  <c:v>1.14364684E-3</c:v>
                </c:pt>
                <c:pt idx="35">
                  <c:v>1.0424621799999998E-3</c:v>
                </c:pt>
                <c:pt idx="36">
                  <c:v>8.8860959999999994E-4</c:v>
                </c:pt>
                <c:pt idx="37">
                  <c:v>6.9791524000000003E-4</c:v>
                </c:pt>
                <c:pt idx="38">
                  <c:v>5.1811768000000012E-4</c:v>
                </c:pt>
                <c:pt idx="39">
                  <c:v>4.0110661999999999E-4</c:v>
                </c:pt>
                <c:pt idx="40">
                  <c:v>3.7645905999999997E-4</c:v>
                </c:pt>
                <c:pt idx="41">
                  <c:v>4.4702891999999999E-4</c:v>
                </c:pt>
                <c:pt idx="42">
                  <c:v>5.8064464E-4</c:v>
                </c:pt>
                <c:pt idx="43">
                  <c:v>7.1996821999999996E-4</c:v>
                </c:pt>
                <c:pt idx="44">
                  <c:v>8.2089350000000001E-4</c:v>
                </c:pt>
                <c:pt idx="45">
                  <c:v>8.7797206000000006E-4</c:v>
                </c:pt>
                <c:pt idx="46">
                  <c:v>9.0754912000000007E-4</c:v>
                </c:pt>
                <c:pt idx="47">
                  <c:v>9.3582895999999994E-4</c:v>
                </c:pt>
                <c:pt idx="48">
                  <c:v>9.7760014E-4</c:v>
                </c:pt>
                <c:pt idx="49">
                  <c:v>1.0318246800000001E-3</c:v>
                </c:pt>
                <c:pt idx="50">
                  <c:v>1.0889033400000002E-3</c:v>
                </c:pt>
                <c:pt idx="51">
                  <c:v>1.1311933999999999E-3</c:v>
                </c:pt>
                <c:pt idx="52">
                  <c:v>1.1392361999999999E-3</c:v>
                </c:pt>
                <c:pt idx="53">
                  <c:v>1.1086212799999999E-3</c:v>
                </c:pt>
                <c:pt idx="54">
                  <c:v>1.0460943999999999E-3</c:v>
                </c:pt>
                <c:pt idx="55">
                  <c:v>9.5580639999999994E-4</c:v>
                </c:pt>
                <c:pt idx="56">
                  <c:v>8.5721614000000004E-4</c:v>
                </c:pt>
                <c:pt idx="57">
                  <c:v>7.7082004000000003E-4</c:v>
                </c:pt>
                <c:pt idx="58">
                  <c:v>7.0102854000000004E-4</c:v>
                </c:pt>
                <c:pt idx="59">
                  <c:v>6.5225232000000011E-4</c:v>
                </c:pt>
                <c:pt idx="60">
                  <c:v>6.2708586000000002E-4</c:v>
                </c:pt>
                <c:pt idx="61">
                  <c:v>6.1359456000000001E-4</c:v>
                </c:pt>
                <c:pt idx="62">
                  <c:v>6.1411344000000009E-4</c:v>
                </c:pt>
                <c:pt idx="63">
                  <c:v>6.4213382E-4</c:v>
                </c:pt>
                <c:pt idx="64">
                  <c:v>6.9168838000000009E-4</c:v>
                </c:pt>
                <c:pt idx="65">
                  <c:v>7.6173934000000004E-4</c:v>
                </c:pt>
                <c:pt idx="66">
                  <c:v>8.4450329999999991E-4</c:v>
                </c:pt>
                <c:pt idx="67">
                  <c:v>9.0936529999999997E-4</c:v>
                </c:pt>
                <c:pt idx="68">
                  <c:v>9.3427230000000009E-4</c:v>
                </c:pt>
                <c:pt idx="69">
                  <c:v>9.2571052000000003E-4</c:v>
                </c:pt>
                <c:pt idx="70">
                  <c:v>8.9042559999999991E-4</c:v>
                </c:pt>
                <c:pt idx="71">
                  <c:v>8.4061153999999991E-4</c:v>
                </c:pt>
                <c:pt idx="72">
                  <c:v>7.9494869999999999E-4</c:v>
                </c:pt>
                <c:pt idx="73">
                  <c:v>7.5732874000000001E-4</c:v>
                </c:pt>
                <c:pt idx="74">
                  <c:v>7.2956780000000003E-4</c:v>
                </c:pt>
                <c:pt idx="75">
                  <c:v>7.3138391999999996E-4</c:v>
                </c:pt>
                <c:pt idx="76">
                  <c:v>7.7990078000000007E-4</c:v>
                </c:pt>
                <c:pt idx="77">
                  <c:v>8.5929183999999999E-4</c:v>
                </c:pt>
                <c:pt idx="78">
                  <c:v>9.5840103999999984E-4</c:v>
                </c:pt>
                <c:pt idx="79">
                  <c:v>1.0585478999999998E-3</c:v>
                </c:pt>
                <c:pt idx="80">
                  <c:v>1.1322311999999997E-3</c:v>
                </c:pt>
                <c:pt idx="81">
                  <c:v>1.1864557999999999E-3</c:v>
                </c:pt>
                <c:pt idx="82">
                  <c:v>1.2505393999999999E-3</c:v>
                </c:pt>
                <c:pt idx="83">
                  <c:v>1.3205904000000001E-3</c:v>
                </c:pt>
                <c:pt idx="84">
                  <c:v>1.3859713999999999E-3</c:v>
                </c:pt>
                <c:pt idx="85">
                  <c:v>1.4464228E-3</c:v>
                </c:pt>
                <c:pt idx="86">
                  <c:v>1.4822266000000001E-3</c:v>
                </c:pt>
                <c:pt idx="87">
                  <c:v>1.4879345999999998E-3</c:v>
                </c:pt>
                <c:pt idx="88">
                  <c:v>1.4887128000000002E-3</c:v>
                </c:pt>
                <c:pt idx="89">
                  <c:v>1.4920856000000002E-3</c:v>
                </c:pt>
                <c:pt idx="90">
                  <c:v>1.4871560000000003E-3</c:v>
                </c:pt>
                <c:pt idx="91">
                  <c:v>1.4744430000000002E-3</c:v>
                </c:pt>
                <c:pt idx="92">
                  <c:v>1.4453847999999999E-3</c:v>
                </c:pt>
                <c:pt idx="93">
                  <c:v>1.3953113999999999E-3</c:v>
                </c:pt>
                <c:pt idx="94">
                  <c:v>1.3434218000000001E-3</c:v>
                </c:pt>
                <c:pt idx="95">
                  <c:v>1.2977589999999999E-3</c:v>
                </c:pt>
                <c:pt idx="96">
                  <c:v>1.2526149999999999E-3</c:v>
                </c:pt>
                <c:pt idx="97">
                  <c:v>1.2069522000000001E-3</c:v>
                </c:pt>
                <c:pt idx="98">
                  <c:v>1.14027404E-3</c:v>
                </c:pt>
                <c:pt idx="99">
                  <c:v>1.0445377200000001E-3</c:v>
                </c:pt>
                <c:pt idx="100">
                  <c:v>9.2986166E-4</c:v>
                </c:pt>
                <c:pt idx="101">
                  <c:v>7.9598655999999998E-4</c:v>
                </c:pt>
                <c:pt idx="102">
                  <c:v>6.4991723999999998E-4</c:v>
                </c:pt>
                <c:pt idx="103">
                  <c:v>5.1552317999999998E-4</c:v>
                </c:pt>
                <c:pt idx="104">
                  <c:v>4.0006881999999998E-4</c:v>
                </c:pt>
                <c:pt idx="105">
                  <c:v>3.1237540000000002E-4</c:v>
                </c:pt>
                <c:pt idx="106">
                  <c:v>2.6826922000000006E-4</c:v>
                </c:pt>
                <c:pt idx="107">
                  <c:v>2.6671254000000001E-4</c:v>
                </c:pt>
                <c:pt idx="108">
                  <c:v>3.1367262000000004E-4</c:v>
                </c:pt>
                <c:pt idx="109">
                  <c:v>4.0785223999999996E-4</c:v>
                </c:pt>
                <c:pt idx="110">
                  <c:v>5.1889598E-4</c:v>
                </c:pt>
                <c:pt idx="111">
                  <c:v>6.1255672000000004E-4</c:v>
                </c:pt>
                <c:pt idx="112">
                  <c:v>6.7015417999999999E-4</c:v>
                </c:pt>
                <c:pt idx="113">
                  <c:v>6.8416438000000002E-4</c:v>
                </c:pt>
                <c:pt idx="114">
                  <c:v>6.7378646000000012E-4</c:v>
                </c:pt>
                <c:pt idx="115">
                  <c:v>6.6833805999999996E-4</c:v>
                </c:pt>
                <c:pt idx="116">
                  <c:v>6.7715929999999998E-4</c:v>
                </c:pt>
                <c:pt idx="117">
                  <c:v>7.0414189999999991E-4</c:v>
                </c:pt>
                <c:pt idx="118">
                  <c:v>7.3864847999999999E-4</c:v>
                </c:pt>
                <c:pt idx="119">
                  <c:v>7.5265868000000001E-4</c:v>
                </c:pt>
                <c:pt idx="120">
                  <c:v>7.3190283999999999E-4</c:v>
                </c:pt>
                <c:pt idx="121">
                  <c:v>6.8468330000000005E-4</c:v>
                </c:pt>
                <c:pt idx="122">
                  <c:v>6.2552914000000008E-4</c:v>
                </c:pt>
                <c:pt idx="123">
                  <c:v>5.7882850000000004E-4</c:v>
                </c:pt>
                <c:pt idx="124">
                  <c:v>5.6222382000000013E-4</c:v>
                </c:pt>
                <c:pt idx="125">
                  <c:v>5.7986628000000003E-4</c:v>
                </c:pt>
                <c:pt idx="126">
                  <c:v>6.2656691999999996E-4</c:v>
                </c:pt>
                <c:pt idx="127">
                  <c:v>6.8001322000000002E-4</c:v>
                </c:pt>
                <c:pt idx="128">
                  <c:v>7.1062807999999994E-4</c:v>
                </c:pt>
                <c:pt idx="129">
                  <c:v>7.145198E-4</c:v>
                </c:pt>
                <c:pt idx="130">
                  <c:v>6.9843402000000008E-4</c:v>
                </c:pt>
                <c:pt idx="131">
                  <c:v>6.7300811999999996E-4</c:v>
                </c:pt>
                <c:pt idx="132">
                  <c:v>6.5147394E-4</c:v>
                </c:pt>
                <c:pt idx="133">
                  <c:v>6.3201534000000004E-4</c:v>
                </c:pt>
                <c:pt idx="134">
                  <c:v>6.0295717999999993E-4</c:v>
                </c:pt>
                <c:pt idx="135">
                  <c:v>5.6637502000000007E-4</c:v>
                </c:pt>
                <c:pt idx="136">
                  <c:v>5.3550069999999997E-4</c:v>
                </c:pt>
                <c:pt idx="137">
                  <c:v>5.2071216000000001E-4</c:v>
                </c:pt>
                <c:pt idx="138">
                  <c:v>5.2226886000000003E-4</c:v>
                </c:pt>
                <c:pt idx="139">
                  <c:v>5.2382553999999991E-4</c:v>
                </c:pt>
                <c:pt idx="140">
                  <c:v>5.1422595999999995E-4</c:v>
                </c:pt>
                <c:pt idx="141">
                  <c:v>4.9424845999999987E-4</c:v>
                </c:pt>
                <c:pt idx="142">
                  <c:v>4.7634654000000001E-4</c:v>
                </c:pt>
                <c:pt idx="143">
                  <c:v>4.7660598E-4</c:v>
                </c:pt>
                <c:pt idx="144">
                  <c:v>5.0851808000000002E-4</c:v>
                </c:pt>
                <c:pt idx="145">
                  <c:v>5.6144547999999997E-4</c:v>
                </c:pt>
                <c:pt idx="146">
                  <c:v>6.1489177999999992E-4</c:v>
                </c:pt>
                <c:pt idx="147">
                  <c:v>6.5770070000000002E-4</c:v>
                </c:pt>
                <c:pt idx="148">
                  <c:v>6.8831555999999993E-4</c:v>
                </c:pt>
                <c:pt idx="149">
                  <c:v>7.0154742000000001E-4</c:v>
                </c:pt>
                <c:pt idx="150">
                  <c:v>7.0959029999999995E-4</c:v>
                </c:pt>
                <c:pt idx="151">
                  <c:v>7.1633594000000006E-4</c:v>
                </c:pt>
                <c:pt idx="152">
                  <c:v>7.0517968000000011E-4</c:v>
                </c:pt>
                <c:pt idx="153">
                  <c:v>6.7352703999999999E-4</c:v>
                </c:pt>
                <c:pt idx="154">
                  <c:v>6.353881799999999E-4</c:v>
                </c:pt>
                <c:pt idx="155">
                  <c:v>5.9465483999999991E-4</c:v>
                </c:pt>
                <c:pt idx="156">
                  <c:v>5.6922894E-4</c:v>
                </c:pt>
                <c:pt idx="157">
                  <c:v>5.7986629999999995E-4</c:v>
                </c:pt>
                <c:pt idx="158">
                  <c:v>6.1177839999999992E-4</c:v>
                </c:pt>
                <c:pt idx="159">
                  <c:v>6.4265269999999998E-4</c:v>
                </c:pt>
                <c:pt idx="160">
                  <c:v>6.4758222000000005E-4</c:v>
                </c:pt>
                <c:pt idx="161">
                  <c:v>6.0581107999999994E-4</c:v>
                </c:pt>
                <c:pt idx="162">
                  <c:v>5.2823613999999994E-4</c:v>
                </c:pt>
                <c:pt idx="163">
                  <c:v>4.5610957999999997E-4</c:v>
                </c:pt>
                <c:pt idx="164">
                  <c:v>4.2082466E-4</c:v>
                </c:pt>
                <c:pt idx="165">
                  <c:v>4.4728835999999998E-4</c:v>
                </c:pt>
                <c:pt idx="166">
                  <c:v>5.2953338E-4</c:v>
                </c:pt>
                <c:pt idx="167">
                  <c:v>6.2708581999999997E-4</c:v>
                </c:pt>
                <c:pt idx="168">
                  <c:v>7.0517967999999989E-4</c:v>
                </c:pt>
                <c:pt idx="169">
                  <c:v>7.4565355999999991E-4</c:v>
                </c:pt>
                <c:pt idx="170">
                  <c:v>7.3605398000000017E-4</c:v>
                </c:pt>
                <c:pt idx="171">
                  <c:v>6.9428286000000009E-4</c:v>
                </c:pt>
                <c:pt idx="172">
                  <c:v>6.5251174000000001E-4</c:v>
                </c:pt>
                <c:pt idx="173">
                  <c:v>6.2968031999999989E-4</c:v>
                </c:pt>
                <c:pt idx="174">
                  <c:v>6.5173339999999996E-4</c:v>
                </c:pt>
                <c:pt idx="175">
                  <c:v>7.4487525999999992E-4</c:v>
                </c:pt>
                <c:pt idx="176">
                  <c:v>9.0417638000000002E-4</c:v>
                </c:pt>
                <c:pt idx="177">
                  <c:v>1.10187582E-3</c:v>
                </c:pt>
                <c:pt idx="178">
                  <c:v>1.3039858199999999E-3</c:v>
                </c:pt>
                <c:pt idx="179">
                  <c:v>1.4606924000000001E-3</c:v>
                </c:pt>
                <c:pt idx="180">
                  <c:v>1.5317811999999999E-3</c:v>
                </c:pt>
                <c:pt idx="181">
                  <c:v>1.5203653999999998E-3</c:v>
                </c:pt>
                <c:pt idx="182">
                  <c:v>1.4601734000000001E-3</c:v>
                </c:pt>
                <c:pt idx="183">
                  <c:v>1.3807824E-3</c:v>
                </c:pt>
                <c:pt idx="184">
                  <c:v>1.3050236E-3</c:v>
                </c:pt>
                <c:pt idx="185">
                  <c:v>1.2414588E-3</c:v>
                </c:pt>
                <c:pt idx="186">
                  <c:v>1.1682945E-3</c:v>
                </c:pt>
                <c:pt idx="187">
                  <c:v>1.0673692200000001E-3</c:v>
                </c:pt>
                <c:pt idx="188">
                  <c:v>9.5191475999999999E-4</c:v>
                </c:pt>
                <c:pt idx="189">
                  <c:v>8.5098949999999997E-4</c:v>
                </c:pt>
                <c:pt idx="190">
                  <c:v>7.9209476000000002E-4</c:v>
                </c:pt>
                <c:pt idx="191">
                  <c:v>7.9027862000000007E-4</c:v>
                </c:pt>
                <c:pt idx="192">
                  <c:v>8.3568202000000005E-4</c:v>
                </c:pt>
                <c:pt idx="193">
                  <c:v>8.9276058E-4</c:v>
                </c:pt>
                <c:pt idx="194">
                  <c:v>9.2778605999999997E-4</c:v>
                </c:pt>
                <c:pt idx="195">
                  <c:v>9.2752662000000004E-4</c:v>
                </c:pt>
                <c:pt idx="196">
                  <c:v>8.8964722000000002E-4</c:v>
                </c:pt>
                <c:pt idx="197">
                  <c:v>8.1778011999999989E-4</c:v>
                </c:pt>
                <c:pt idx="198">
                  <c:v>7.3501619999999997E-4</c:v>
                </c:pt>
                <c:pt idx="199">
                  <c:v>6.5277117999999984E-4</c:v>
                </c:pt>
                <c:pt idx="200">
                  <c:v>5.6974781999999998E-4</c:v>
                </c:pt>
                <c:pt idx="201">
                  <c:v>4.9814016000000001E-4</c:v>
                </c:pt>
                <c:pt idx="202">
                  <c:v>4.3950491999999997E-4</c:v>
                </c:pt>
                <c:pt idx="203">
                  <c:v>3.9150703999999998E-4</c:v>
                </c:pt>
                <c:pt idx="204">
                  <c:v>3.6711892E-4</c:v>
                </c:pt>
                <c:pt idx="205">
                  <c:v>3.6660001999999994E-4</c:v>
                </c:pt>
                <c:pt idx="206">
                  <c:v>3.8683697999999998E-4</c:v>
                </c:pt>
                <c:pt idx="207">
                  <c:v>4.3613209999999997E-4</c:v>
                </c:pt>
                <c:pt idx="208">
                  <c:v>4.9295121999999992E-4</c:v>
                </c:pt>
                <c:pt idx="209">
                  <c:v>5.378357199999999E-4</c:v>
                </c:pt>
                <c:pt idx="210">
                  <c:v>5.7363953999999993E-4</c:v>
                </c:pt>
                <c:pt idx="211">
                  <c:v>5.8972530000000003E-4</c:v>
                </c:pt>
                <c:pt idx="212">
                  <c:v>5.9076309999999993E-4</c:v>
                </c:pt>
                <c:pt idx="213">
                  <c:v>6.1151894000000006E-4</c:v>
                </c:pt>
                <c:pt idx="214">
                  <c:v>6.6340854E-4</c:v>
                </c:pt>
                <c:pt idx="215">
                  <c:v>7.3968625999999997E-4</c:v>
                </c:pt>
                <c:pt idx="216">
                  <c:v>8.3386584000000004E-4</c:v>
                </c:pt>
                <c:pt idx="217">
                  <c:v>9.1662974000000005E-4</c:v>
                </c:pt>
                <c:pt idx="218">
                  <c:v>9.5424970000000003E-4</c:v>
                </c:pt>
                <c:pt idx="219">
                  <c:v>9.4101785999999997E-4</c:v>
                </c:pt>
                <c:pt idx="220">
                  <c:v>8.8990659999999987E-4</c:v>
                </c:pt>
                <c:pt idx="221">
                  <c:v>8.2296905999999987E-4</c:v>
                </c:pt>
                <c:pt idx="222">
                  <c:v>7.6848498000000004E-4</c:v>
                </c:pt>
                <c:pt idx="223">
                  <c:v>7.4617245999999992E-4</c:v>
                </c:pt>
                <c:pt idx="224">
                  <c:v>7.5395589999999993E-4</c:v>
                </c:pt>
                <c:pt idx="225">
                  <c:v>7.8431132000000001E-4</c:v>
                </c:pt>
                <c:pt idx="226">
                  <c:v>8.374981599999999E-4</c:v>
                </c:pt>
                <c:pt idx="227">
                  <c:v>9.0573304000000009E-4</c:v>
                </c:pt>
                <c:pt idx="228">
                  <c:v>9.7734074000000002E-4</c:v>
                </c:pt>
                <c:pt idx="229">
                  <c:v>1.0489483600000001E-3</c:v>
                </c:pt>
                <c:pt idx="230">
                  <c:v>1.1119942999999999E-3</c:v>
                </c:pt>
                <c:pt idx="231">
                  <c:v>1.1498738000000001E-3</c:v>
                </c:pt>
                <c:pt idx="232">
                  <c:v>1.1602515999999999E-3</c:v>
                </c:pt>
                <c:pt idx="233">
                  <c:v>1.1433874E-3</c:v>
                </c:pt>
                <c:pt idx="234">
                  <c:v>1.1052485800000001E-3</c:v>
                </c:pt>
                <c:pt idx="235">
                  <c:v>1.0611423400000001E-3</c:v>
                </c:pt>
                <c:pt idx="236">
                  <c:v>1.02923014E-3</c:v>
                </c:pt>
                <c:pt idx="237">
                  <c:v>1.0167767399999999E-3</c:v>
                </c:pt>
                <c:pt idx="238">
                  <c:v>1.0268951399999998E-3</c:v>
                </c:pt>
                <c:pt idx="239">
                  <c:v>1.0541371599999999E-3</c:v>
                </c:pt>
                <c:pt idx="240">
                  <c:v>1.084752E-3</c:v>
                </c:pt>
                <c:pt idx="241">
                  <c:v>1.1093996E-3</c:v>
                </c:pt>
                <c:pt idx="242">
                  <c:v>1.1262635999999999E-3</c:v>
                </c:pt>
                <c:pt idx="243">
                  <c:v>1.1374200000000001E-3</c:v>
                </c:pt>
                <c:pt idx="244">
                  <c:v>1.1498736E-3</c:v>
                </c:pt>
                <c:pt idx="245">
                  <c:v>1.1794507999999999E-3</c:v>
                </c:pt>
                <c:pt idx="246">
                  <c:v>1.2199246E-3</c:v>
                </c:pt>
                <c:pt idx="247">
                  <c:v>1.2712954000000001E-3</c:v>
                </c:pt>
                <c:pt idx="248">
                  <c:v>1.3525026E-3</c:v>
                </c:pt>
                <c:pt idx="249">
                  <c:v>1.4775564E-3</c:v>
                </c:pt>
                <c:pt idx="250">
                  <c:v>1.6485326000000001E-3</c:v>
                </c:pt>
                <c:pt idx="251">
                  <c:v>1.8685446000000002E-3</c:v>
                </c:pt>
                <c:pt idx="252">
                  <c:v>2.1318843999999998E-3</c:v>
                </c:pt>
                <c:pt idx="253">
                  <c:v>2.428693E-3</c:v>
                </c:pt>
                <c:pt idx="254">
                  <c:v>2.7613053999999996E-3</c:v>
                </c:pt>
                <c:pt idx="255">
                  <c:v>3.1416562000000001E-3</c:v>
                </c:pt>
                <c:pt idx="256">
                  <c:v>3.5806422000000003E-3</c:v>
                </c:pt>
                <c:pt idx="257">
                  <c:v>4.0709988000000004E-3</c:v>
                </c:pt>
                <c:pt idx="258">
                  <c:v>4.612466600000001E-3</c:v>
                </c:pt>
                <c:pt idx="259">
                  <c:v>5.1964839999999995E-3</c:v>
                </c:pt>
                <c:pt idx="260">
                  <c:v>5.8007383999999999E-3</c:v>
                </c:pt>
                <c:pt idx="261">
                  <c:v>6.4369049999999997E-3</c:v>
                </c:pt>
                <c:pt idx="262">
                  <c:v>7.1254800000000009E-3</c:v>
                </c:pt>
                <c:pt idx="263">
                  <c:v>7.8467455999999998E-3</c:v>
                </c:pt>
                <c:pt idx="264">
                  <c:v>8.5825412E-3</c:v>
                </c:pt>
                <c:pt idx="265">
                  <c:v>9.3183350000000005E-3</c:v>
                </c:pt>
                <c:pt idx="266">
                  <c:v>1.00224766E-2</c:v>
                </c:pt>
                <c:pt idx="267">
                  <c:v>1.0703527000000001E-2</c:v>
                </c:pt>
                <c:pt idx="268">
                  <c:v>1.1405851999999999E-2</c:v>
                </c:pt>
                <c:pt idx="269">
                  <c:v>1.2163697999999999E-2</c:v>
                </c:pt>
                <c:pt idx="270">
                  <c:v>1.3005088000000001E-2</c:v>
                </c:pt>
                <c:pt idx="271">
                  <c:v>1.3935728E-2</c:v>
                </c:pt>
                <c:pt idx="272">
                  <c:v>1.4915403999999998E-2</c:v>
                </c:pt>
                <c:pt idx="273">
                  <c:v>1.5877177999999999E-2</c:v>
                </c:pt>
                <c:pt idx="274">
                  <c:v>1.6772533999999999E-2</c:v>
                </c:pt>
                <c:pt idx="275">
                  <c:v>1.7571634000000003E-2</c:v>
                </c:pt>
                <c:pt idx="276">
                  <c:v>1.8248794000000002E-2</c:v>
                </c:pt>
                <c:pt idx="277">
                  <c:v>1.8800121999999996E-2</c:v>
                </c:pt>
                <c:pt idx="278">
                  <c:v>1.9236253999999998E-2</c:v>
                </c:pt>
                <c:pt idx="279">
                  <c:v>1.9560563999999999E-2</c:v>
                </c:pt>
                <c:pt idx="280">
                  <c:v>1.9788099999999999E-2</c:v>
                </c:pt>
                <c:pt idx="281">
                  <c:v>1.9964005999999999E-2</c:v>
                </c:pt>
                <c:pt idx="282">
                  <c:v>2.0101772E-2</c:v>
                </c:pt>
                <c:pt idx="283">
                  <c:v>2.0197508000000003E-2</c:v>
                </c:pt>
                <c:pt idx="284">
                  <c:v>2.0235388E-2</c:v>
                </c:pt>
                <c:pt idx="285">
                  <c:v>2.0180644000000001E-2</c:v>
                </c:pt>
                <c:pt idx="286">
                  <c:v>2.0004477999999999E-2</c:v>
                </c:pt>
                <c:pt idx="287">
                  <c:v>1.9726867999999998E-2</c:v>
                </c:pt>
                <c:pt idx="288">
                  <c:v>1.9392439999999997E-2</c:v>
                </c:pt>
                <c:pt idx="289">
                  <c:v>1.9042961999999997E-2</c:v>
                </c:pt>
                <c:pt idx="290">
                  <c:v>1.8704642E-2</c:v>
                </c:pt>
                <c:pt idx="291">
                  <c:v>1.8367100000000001E-2</c:v>
                </c:pt>
                <c:pt idx="292">
                  <c:v>1.7995311999999999E-2</c:v>
                </c:pt>
                <c:pt idx="293">
                  <c:v>1.7559958000000001E-2</c:v>
                </c:pt>
                <c:pt idx="294">
                  <c:v>1.7055072000000001E-2</c:v>
                </c:pt>
                <c:pt idx="295">
                  <c:v>1.6489735999999998E-2</c:v>
                </c:pt>
                <c:pt idx="296">
                  <c:v>1.5892745999999999E-2</c:v>
                </c:pt>
                <c:pt idx="297">
                  <c:v>1.5289010000000002E-2</c:v>
                </c:pt>
                <c:pt idx="298">
                  <c:v>1.4684237999999999E-2</c:v>
                </c:pt>
                <c:pt idx="299">
                  <c:v>1.4068310000000001E-2</c:v>
                </c:pt>
                <c:pt idx="300">
                  <c:v>1.3427472000000001E-2</c:v>
                </c:pt>
                <c:pt idx="301">
                  <c:v>1.2753945999999999E-2</c:v>
                </c:pt>
                <c:pt idx="302">
                  <c:v>1.2068743999999999E-2</c:v>
                </c:pt>
                <c:pt idx="303">
                  <c:v>1.1414416E-2</c:v>
                </c:pt>
                <c:pt idx="304">
                  <c:v>1.08335112E-2</c:v>
                </c:pt>
                <c:pt idx="305">
                  <c:v>1.0363132799999999E-2</c:v>
                </c:pt>
                <c:pt idx="306">
                  <c:v>1.00024994E-2</c:v>
                </c:pt>
                <c:pt idx="307">
                  <c:v>9.7077666000000007E-3</c:v>
                </c:pt>
                <c:pt idx="308">
                  <c:v>9.4345673999999997E-3</c:v>
                </c:pt>
                <c:pt idx="309">
                  <c:v>9.1535851999999997E-3</c:v>
                </c:pt>
                <c:pt idx="310">
                  <c:v>8.8606684000000005E-3</c:v>
                </c:pt>
                <c:pt idx="311">
                  <c:v>8.5757943999999996E-3</c:v>
                </c:pt>
                <c:pt idx="312">
                  <c:v>8.3189409999999998E-3</c:v>
                </c:pt>
                <c:pt idx="313">
                  <c:v>8.0784325999999993E-3</c:v>
                </c:pt>
                <c:pt idx="314">
                  <c:v>7.8610151999999999E-3</c:v>
                </c:pt>
                <c:pt idx="315">
                  <c:v>7.6721369999999999E-3</c:v>
                </c:pt>
                <c:pt idx="316">
                  <c:v>7.5055713999999992E-3</c:v>
                </c:pt>
                <c:pt idx="317">
                  <c:v>7.3659884000000005E-3</c:v>
                </c:pt>
                <c:pt idx="318">
                  <c:v>7.2432696000000003E-3</c:v>
                </c:pt>
                <c:pt idx="319">
                  <c:v>7.0920114000000006E-3</c:v>
                </c:pt>
                <c:pt idx="320">
                  <c:v>6.8805612000000004E-3</c:v>
                </c:pt>
                <c:pt idx="321">
                  <c:v>6.6076219999999988E-3</c:v>
                </c:pt>
                <c:pt idx="322">
                  <c:v>6.2866848000000001E-3</c:v>
                </c:pt>
                <c:pt idx="323">
                  <c:v>5.9686014000000006E-3</c:v>
                </c:pt>
                <c:pt idx="324">
                  <c:v>5.6855436000000006E-3</c:v>
                </c:pt>
                <c:pt idx="325">
                  <c:v>5.4302468E-3</c:v>
                </c:pt>
                <c:pt idx="326">
                  <c:v>5.1871439999999994E-3</c:v>
                </c:pt>
                <c:pt idx="327">
                  <c:v>4.9251013999999996E-3</c:v>
                </c:pt>
                <c:pt idx="328">
                  <c:v>4.6347791999999995E-3</c:v>
                </c:pt>
                <c:pt idx="329">
                  <c:v>4.3561320000000004E-3</c:v>
                </c:pt>
                <c:pt idx="330">
                  <c:v>4.1171804000000008E-3</c:v>
                </c:pt>
                <c:pt idx="331">
                  <c:v>3.9124758000000006E-3</c:v>
                </c:pt>
                <c:pt idx="332">
                  <c:v>3.7357917999999999E-3</c:v>
                </c:pt>
                <c:pt idx="333">
                  <c:v>3.5476920000000003E-3</c:v>
                </c:pt>
                <c:pt idx="334">
                  <c:v>3.3058865999999998E-3</c:v>
                </c:pt>
                <c:pt idx="335">
                  <c:v>3.0147859999999998E-3</c:v>
                </c:pt>
                <c:pt idx="336">
                  <c:v>2.6992973999999999E-3</c:v>
                </c:pt>
                <c:pt idx="337">
                  <c:v>2.3866623999999996E-3</c:v>
                </c:pt>
                <c:pt idx="338">
                  <c:v>2.1155391999999997E-3</c:v>
                </c:pt>
                <c:pt idx="339">
                  <c:v>1.8929327999999996E-3</c:v>
                </c:pt>
                <c:pt idx="340">
                  <c:v>1.6910821999999999E-3</c:v>
                </c:pt>
                <c:pt idx="341">
                  <c:v>1.4931231999999999E-3</c:v>
                </c:pt>
                <c:pt idx="342">
                  <c:v>1.29490502E-3</c:v>
                </c:pt>
                <c:pt idx="343">
                  <c:v>1.0982434E-3</c:v>
                </c:pt>
                <c:pt idx="344">
                  <c:v>9.2207811999999996E-4</c:v>
                </c:pt>
                <c:pt idx="345">
                  <c:v>7.8898132000000004E-4</c:v>
                </c:pt>
                <c:pt idx="346">
                  <c:v>6.9713680000000006E-4</c:v>
                </c:pt>
                <c:pt idx="347">
                  <c:v>6.3927989999999996E-4</c:v>
                </c:pt>
                <c:pt idx="348">
                  <c:v>5.9309814E-4</c:v>
                </c:pt>
                <c:pt idx="349">
                  <c:v>5.3783569999999998E-4</c:v>
                </c:pt>
                <c:pt idx="350">
                  <c:v>4.7530873999999999E-4</c:v>
                </c:pt>
                <c:pt idx="351">
                  <c:v>4.2315970000000001E-4</c:v>
                </c:pt>
                <c:pt idx="352">
                  <c:v>3.8528028000000002E-4</c:v>
                </c:pt>
                <c:pt idx="353">
                  <c:v>3.7049176000000003E-4</c:v>
                </c:pt>
                <c:pt idx="354">
                  <c:v>3.7879410000000004E-4</c:v>
                </c:pt>
                <c:pt idx="355">
                  <c:v>3.9799324000000004E-4</c:v>
                </c:pt>
                <c:pt idx="356">
                  <c:v>4.324998199999999E-4</c:v>
                </c:pt>
                <c:pt idx="357">
                  <c:v>4.8905949999999998E-4</c:v>
                </c:pt>
                <c:pt idx="358">
                  <c:v>5.5158645999999997E-4</c:v>
                </c:pt>
                <c:pt idx="359">
                  <c:v>6.0996225999999996E-4</c:v>
                </c:pt>
                <c:pt idx="360">
                  <c:v>6.5821960000000002E-4</c:v>
                </c:pt>
                <c:pt idx="361">
                  <c:v>6.7300813999999999E-4</c:v>
                </c:pt>
                <c:pt idx="362">
                  <c:v>6.4913892000000007E-4</c:v>
                </c:pt>
                <c:pt idx="363">
                  <c:v>6.0217883999999998E-4</c:v>
                </c:pt>
                <c:pt idx="364">
                  <c:v>5.4302469999999994E-4</c:v>
                </c:pt>
                <c:pt idx="365">
                  <c:v>4.8309219999999998E-4</c:v>
                </c:pt>
                <c:pt idx="366">
                  <c:v>4.4573167999999999E-4</c:v>
                </c:pt>
                <c:pt idx="367">
                  <c:v>4.3457541999999993E-4</c:v>
                </c:pt>
                <c:pt idx="368">
                  <c:v>4.3924547999999998E-4</c:v>
                </c:pt>
                <c:pt idx="369">
                  <c:v>4.4235886000000004E-4</c:v>
                </c:pt>
                <c:pt idx="370">
                  <c:v>4.2264082000000004E-4</c:v>
                </c:pt>
                <c:pt idx="371">
                  <c:v>3.6685950000000004E-4</c:v>
                </c:pt>
                <c:pt idx="372">
                  <c:v>2.9473294000000001E-4</c:v>
                </c:pt>
                <c:pt idx="373">
                  <c:v>2.4128664000000002E-4</c:v>
                </c:pt>
                <c:pt idx="374">
                  <c:v>2.3090872000000002E-4</c:v>
                </c:pt>
                <c:pt idx="375">
                  <c:v>2.6749087999999996E-4</c:v>
                </c:pt>
                <c:pt idx="376">
                  <c:v>3.2534778E-4</c:v>
                </c:pt>
                <c:pt idx="377">
                  <c:v>3.6426497999999998E-4</c:v>
                </c:pt>
                <c:pt idx="378">
                  <c:v>3.4766031999999998E-4</c:v>
                </c:pt>
                <c:pt idx="379">
                  <c:v>2.5607517199999999E-4</c:v>
                </c:pt>
                <c:pt idx="380">
                  <c:v>1.0300085199999999E-4</c:v>
                </c:pt>
                <c:pt idx="381">
                  <c:v>-6.6937588000000008E-5</c:v>
                </c:pt>
                <c:pt idx="382">
                  <c:v>-2.0262888800000003E-4</c:v>
                </c:pt>
                <c:pt idx="383">
                  <c:v>-2.6100468799999997E-4</c:v>
                </c:pt>
                <c:pt idx="384">
                  <c:v>-2.23644176E-4</c:v>
                </c:pt>
                <c:pt idx="385">
                  <c:v>-1.1260043599999999E-4</c:v>
                </c:pt>
                <c:pt idx="386">
                  <c:v>3.6582164000000005E-5</c:v>
                </c:pt>
                <c:pt idx="387">
                  <c:v>1.8446752400000003E-4</c:v>
                </c:pt>
                <c:pt idx="388">
                  <c:v>2.9110064400000006E-4</c:v>
                </c:pt>
                <c:pt idx="389">
                  <c:v>3.4350914000000002E-4</c:v>
                </c:pt>
                <c:pt idx="390">
                  <c:v>3.5362761999999998E-4</c:v>
                </c:pt>
                <c:pt idx="391">
                  <c:v>3.3053676000000003E-4</c:v>
                </c:pt>
                <c:pt idx="392">
                  <c:v>2.8798727999999998E-4</c:v>
                </c:pt>
                <c:pt idx="393">
                  <c:v>2.5088621999999996E-4</c:v>
                </c:pt>
                <c:pt idx="394">
                  <c:v>2.405083E-4</c:v>
                </c:pt>
                <c:pt idx="395">
                  <c:v>2.7423653999999998E-4</c:v>
                </c:pt>
                <c:pt idx="396">
                  <c:v>3.512926E-4</c:v>
                </c:pt>
                <c:pt idx="397">
                  <c:v>4.4391554000000003E-4</c:v>
                </c:pt>
                <c:pt idx="398">
                  <c:v>5.2097159999999994E-4</c:v>
                </c:pt>
                <c:pt idx="399">
                  <c:v>5.5054867999999998E-4</c:v>
                </c:pt>
                <c:pt idx="400">
                  <c:v>5.2045271999999997E-4</c:v>
                </c:pt>
                <c:pt idx="401">
                  <c:v>4.5507182000000006E-4</c:v>
                </c:pt>
                <c:pt idx="402">
                  <c:v>3.8683700000000001E-4</c:v>
                </c:pt>
                <c:pt idx="403">
                  <c:v>3.2949898E-4</c:v>
                </c:pt>
                <c:pt idx="404">
                  <c:v>2.9058178000000002E-4</c:v>
                </c:pt>
                <c:pt idx="405">
                  <c:v>2.5607517999999996E-4</c:v>
                </c:pt>
                <c:pt idx="406">
                  <c:v>2.1145011599999999E-4</c:v>
                </c:pt>
                <c:pt idx="407">
                  <c:v>1.7097622799999999E-4</c:v>
                </c:pt>
                <c:pt idx="408">
                  <c:v>1.5800382800000001E-4</c:v>
                </c:pt>
                <c:pt idx="409">
                  <c:v>1.8394862800000001E-4</c:v>
                </c:pt>
                <c:pt idx="410">
                  <c:v>2.4829174800000003E-4</c:v>
                </c:pt>
                <c:pt idx="411">
                  <c:v>3.12894292E-4</c:v>
                </c:pt>
                <c:pt idx="412">
                  <c:v>3.2431000000000007E-4</c:v>
                </c:pt>
                <c:pt idx="413">
                  <c:v>2.6385862000000008E-4</c:v>
                </c:pt>
                <c:pt idx="414">
                  <c:v>1.4762590000000001E-4</c:v>
                </c:pt>
                <c:pt idx="415">
                  <c:v>2.1274719999999996E-5</c:v>
                </c:pt>
                <c:pt idx="416">
                  <c:v>-5.5781328000000004E-5</c:v>
                </c:pt>
                <c:pt idx="417">
                  <c:v>-6.3564767999999997E-5</c:v>
                </c:pt>
                <c:pt idx="418">
                  <c:v>-2.9058188E-5</c:v>
                </c:pt>
                <c:pt idx="419">
                  <c:v>1.4010187999999996E-5</c:v>
                </c:pt>
                <c:pt idx="420">
                  <c:v>2.2831408000000002E-5</c:v>
                </c:pt>
                <c:pt idx="421">
                  <c:v>-2.5166464000000002E-5</c:v>
                </c:pt>
                <c:pt idx="422">
                  <c:v>-9.3141843999999997E-5</c:v>
                </c:pt>
                <c:pt idx="423">
                  <c:v>-1.2349725600000001E-4</c:v>
                </c:pt>
                <c:pt idx="424">
                  <c:v>-8.6915092000000002E-5</c:v>
                </c:pt>
                <c:pt idx="425">
                  <c:v>3.1652648000000007E-5</c:v>
                </c:pt>
                <c:pt idx="426">
                  <c:v>2.1663906800000002E-4</c:v>
                </c:pt>
                <c:pt idx="427">
                  <c:v>4.0914948800000004E-4</c:v>
                </c:pt>
                <c:pt idx="428">
                  <c:v>5.5807264E-4</c:v>
                </c:pt>
                <c:pt idx="429">
                  <c:v>6.5043613999999999E-4</c:v>
                </c:pt>
                <c:pt idx="430">
                  <c:v>6.7923488000000008E-4</c:v>
                </c:pt>
                <c:pt idx="431">
                  <c:v>6.5925738000000001E-4</c:v>
                </c:pt>
                <c:pt idx="432">
                  <c:v>6.2578860000000005E-4</c:v>
                </c:pt>
                <c:pt idx="433">
                  <c:v>6.0062213999999997E-4</c:v>
                </c:pt>
                <c:pt idx="434">
                  <c:v>5.8790918E-4</c:v>
                </c:pt>
                <c:pt idx="435">
                  <c:v>5.8479579999999999E-4</c:v>
                </c:pt>
                <c:pt idx="436">
                  <c:v>5.7805015999999999E-4</c:v>
                </c:pt>
                <c:pt idx="437">
                  <c:v>5.5469983999999997E-4</c:v>
                </c:pt>
                <c:pt idx="438">
                  <c:v>5.1863658000000001E-4</c:v>
                </c:pt>
                <c:pt idx="439">
                  <c:v>4.8516780000000005E-4</c:v>
                </c:pt>
                <c:pt idx="440">
                  <c:v>4.8075718000000004E-4</c:v>
                </c:pt>
                <c:pt idx="441">
                  <c:v>5.0929645999999991E-4</c:v>
                </c:pt>
                <c:pt idx="442">
                  <c:v>5.6248330000000001E-4</c:v>
                </c:pt>
                <c:pt idx="443">
                  <c:v>6.1774572000000011E-4</c:v>
                </c:pt>
                <c:pt idx="444">
                  <c:v>6.4187438000000007E-4</c:v>
                </c:pt>
                <c:pt idx="445">
                  <c:v>6.203402E-4</c:v>
                </c:pt>
                <c:pt idx="446">
                  <c:v>5.6429941999999993E-4</c:v>
                </c:pt>
                <c:pt idx="447">
                  <c:v>4.8854059999999997E-4</c:v>
                </c:pt>
                <c:pt idx="448">
                  <c:v>4.1044673999999999E-4</c:v>
                </c:pt>
                <c:pt idx="449">
                  <c:v>3.5284927999999999E-4</c:v>
                </c:pt>
                <c:pt idx="450">
                  <c:v>3.1782380000000001E-4</c:v>
                </c:pt>
                <c:pt idx="451">
                  <c:v>3.0511086000000002E-4</c:v>
                </c:pt>
                <c:pt idx="452">
                  <c:v>3.0199747999999995E-4</c:v>
                </c:pt>
                <c:pt idx="453">
                  <c:v>2.8902508E-4</c:v>
                </c:pt>
                <c:pt idx="454">
                  <c:v>2.5296180400000005E-4</c:v>
                </c:pt>
                <c:pt idx="455">
                  <c:v>1.9406710399999999E-4</c:v>
                </c:pt>
                <c:pt idx="456">
                  <c:v>1.25053928E-4</c:v>
                </c:pt>
                <c:pt idx="457">
                  <c:v>7.5499360000000001E-5</c:v>
                </c:pt>
                <c:pt idx="458">
                  <c:v>7.8093840000000004E-5</c:v>
                </c:pt>
                <c:pt idx="459">
                  <c:v>1.4062081599999998E-4</c:v>
                </c:pt>
                <c:pt idx="460">
                  <c:v>2.5789131599999999E-4</c:v>
                </c:pt>
                <c:pt idx="461">
                  <c:v>3.9825269199999998E-4</c:v>
                </c:pt>
                <c:pt idx="462">
                  <c:v>5.2174993999999999E-4</c:v>
                </c:pt>
                <c:pt idx="463">
                  <c:v>6.0062213999999997E-4</c:v>
                </c:pt>
                <c:pt idx="464">
                  <c:v>6.2526970000000004E-4</c:v>
                </c:pt>
                <c:pt idx="465">
                  <c:v>6.0165993999999998E-4</c:v>
                </c:pt>
                <c:pt idx="466">
                  <c:v>5.6793170000000006E-4</c:v>
                </c:pt>
                <c:pt idx="467">
                  <c:v>5.5080813999999994E-4</c:v>
                </c:pt>
                <c:pt idx="468">
                  <c:v>5.5106760000000012E-4</c:v>
                </c:pt>
                <c:pt idx="469">
                  <c:v>5.7312068000000009E-4</c:v>
                </c:pt>
                <c:pt idx="470">
                  <c:v>6.0399498000000005E-4</c:v>
                </c:pt>
                <c:pt idx="471">
                  <c:v>6.2008076000000007E-4</c:v>
                </c:pt>
                <c:pt idx="472">
                  <c:v>6.3357206000000008E-4</c:v>
                </c:pt>
                <c:pt idx="473">
                  <c:v>6.5354954000000002E-4</c:v>
                </c:pt>
                <c:pt idx="474">
                  <c:v>6.6081408000000003E-4</c:v>
                </c:pt>
                <c:pt idx="475">
                  <c:v>6.4576610000000002E-4</c:v>
                </c:pt>
                <c:pt idx="476">
                  <c:v>5.9024421999999996E-4</c:v>
                </c:pt>
                <c:pt idx="477">
                  <c:v>4.7686544000000001E-4</c:v>
                </c:pt>
                <c:pt idx="478">
                  <c:v>3.2301277999999999E-4</c:v>
                </c:pt>
                <c:pt idx="479">
                  <c:v>1.5981997999999997E-4</c:v>
                </c:pt>
                <c:pt idx="480">
                  <c:v>5.967320000000001E-6</c:v>
                </c:pt>
                <c:pt idx="481">
                  <c:v>-1.1752994E-4</c:v>
                </c:pt>
                <c:pt idx="482">
                  <c:v>-2.1404459999999997E-4</c:v>
                </c:pt>
                <c:pt idx="483">
                  <c:v>-2.9628961999999994E-4</c:v>
                </c:pt>
                <c:pt idx="484">
                  <c:v>-3.6348665999999996E-4</c:v>
                </c:pt>
                <c:pt idx="485">
                  <c:v>-4.1122510000000001E-4</c:v>
                </c:pt>
                <c:pt idx="486">
                  <c:v>-4.2627307999999997E-4</c:v>
                </c:pt>
                <c:pt idx="487">
                  <c:v>-3.8995035999999999E-4</c:v>
                </c:pt>
                <c:pt idx="488">
                  <c:v>-3.1004037200000006E-4</c:v>
                </c:pt>
                <c:pt idx="489">
                  <c:v>-2.1923356000000003E-4</c:v>
                </c:pt>
                <c:pt idx="490">
                  <c:v>-1.4736645999999999E-4</c:v>
                </c:pt>
                <c:pt idx="491">
                  <c:v>-1.2635116000000001E-4</c:v>
                </c:pt>
                <c:pt idx="492">
                  <c:v>-1.7512740000000002E-4</c:v>
                </c:pt>
                <c:pt idx="493">
                  <c:v>-2.5892910800000003E-4</c:v>
                </c:pt>
                <c:pt idx="494">
                  <c:v>-3.2482890000000002E-4</c:v>
                </c:pt>
                <c:pt idx="495">
                  <c:v>-3.3027732000000005E-4</c:v>
                </c:pt>
                <c:pt idx="496">
                  <c:v>-2.4725395999999997E-4</c:v>
                </c:pt>
                <c:pt idx="497">
                  <c:v>-7.861274000000001E-5</c:v>
                </c:pt>
                <c:pt idx="498">
                  <c:v>1.1545438000000001E-4</c:v>
                </c:pt>
                <c:pt idx="499">
                  <c:v>2.7631214E-4</c:v>
                </c:pt>
                <c:pt idx="500">
                  <c:v>3.7516183999999995E-4</c:v>
                </c:pt>
                <c:pt idx="501">
                  <c:v>3.8839367999999995E-4</c:v>
                </c:pt>
                <c:pt idx="502">
                  <c:v>3.3520684000000001E-4</c:v>
                </c:pt>
                <c:pt idx="503">
                  <c:v>2.6385861999999997E-4</c:v>
                </c:pt>
                <c:pt idx="504">
                  <c:v>2.0496391999999999E-4</c:v>
                </c:pt>
                <c:pt idx="505">
                  <c:v>1.6838174E-4</c:v>
                </c:pt>
                <c:pt idx="506">
                  <c:v>1.7875966000000001E-4</c:v>
                </c:pt>
                <c:pt idx="507">
                  <c:v>2.2675754000000002E-4</c:v>
                </c:pt>
                <c:pt idx="508">
                  <c:v>2.6800978000000002E-4</c:v>
                </c:pt>
                <c:pt idx="509">
                  <c:v>2.6775033999999997E-4</c:v>
                </c:pt>
                <c:pt idx="510">
                  <c:v>2.0703951999999996E-4</c:v>
                </c:pt>
                <c:pt idx="511">
                  <c:v>6.9791519999999992E-5</c:v>
                </c:pt>
                <c:pt idx="512">
                  <c:v>-1.3361572000000001E-4</c:v>
                </c:pt>
                <c:pt idx="513">
                  <c:v>-3.4506583999999998E-4</c:v>
                </c:pt>
                <c:pt idx="514">
                  <c:v>-5.2278771999999998E-4</c:v>
                </c:pt>
                <c:pt idx="515">
                  <c:v>-6.5043613999999999E-4</c:v>
                </c:pt>
                <c:pt idx="516">
                  <c:v>-7.0803359999999994E-4</c:v>
                </c:pt>
                <c:pt idx="517">
                  <c:v>-7.0050962E-4</c:v>
                </c:pt>
                <c:pt idx="518">
                  <c:v>-6.6366799999999996E-4</c:v>
                </c:pt>
                <c:pt idx="519">
                  <c:v>-6.0658944000000002E-4</c:v>
                </c:pt>
                <c:pt idx="520">
                  <c:v>-5.2719835999999996E-4</c:v>
                </c:pt>
                <c:pt idx="521">
                  <c:v>-4.483261600000001E-4</c:v>
                </c:pt>
                <c:pt idx="522">
                  <c:v>-3.8268579999999996E-4</c:v>
                </c:pt>
                <c:pt idx="523">
                  <c:v>-3.3365013999999999E-4</c:v>
                </c:pt>
                <c:pt idx="524">
                  <c:v>-3.0952148000000003E-4</c:v>
                </c:pt>
                <c:pt idx="525">
                  <c:v>-3.0303528000000002E-4</c:v>
                </c:pt>
                <c:pt idx="526">
                  <c:v>-2.8798729999999996E-4</c:v>
                </c:pt>
                <c:pt idx="527">
                  <c:v>-2.4569728000000004E-4</c:v>
                </c:pt>
                <c:pt idx="528">
                  <c:v>-1.7460851999999999E-4</c:v>
                </c:pt>
                <c:pt idx="529">
                  <c:v>-8.4320619999999981E-5</c:v>
                </c:pt>
                <c:pt idx="530">
                  <c:v>1.0118460000000002E-5</c:v>
                </c:pt>
                <c:pt idx="531">
                  <c:v>9.7552439999999994E-5</c:v>
                </c:pt>
                <c:pt idx="532">
                  <c:v>1.8239193999999999E-4</c:v>
                </c:pt>
                <c:pt idx="533">
                  <c:v>2.8046327999999997E-4</c:v>
                </c:pt>
                <c:pt idx="534">
                  <c:v>3.9773377999999997E-4</c:v>
                </c:pt>
                <c:pt idx="535">
                  <c:v>5.2330661999999998E-4</c:v>
                </c:pt>
                <c:pt idx="536">
                  <c:v>6.3253423999999993E-4</c:v>
                </c:pt>
                <c:pt idx="537">
                  <c:v>7.0751472000000007E-4</c:v>
                </c:pt>
                <c:pt idx="538">
                  <c:v>7.6122045999999996E-4</c:v>
                </c:pt>
                <c:pt idx="539">
                  <c:v>8.1259115999999989E-4</c:v>
                </c:pt>
                <c:pt idx="540">
                  <c:v>8.6058903999999999E-4</c:v>
                </c:pt>
                <c:pt idx="541">
                  <c:v>9.0443573999999995E-4</c:v>
                </c:pt>
                <c:pt idx="542">
                  <c:v>9.2389434000000013E-4</c:v>
                </c:pt>
                <c:pt idx="543">
                  <c:v>8.7900983999999994E-4</c:v>
                </c:pt>
                <c:pt idx="544">
                  <c:v>7.7600899999999992E-4</c:v>
                </c:pt>
                <c:pt idx="545">
                  <c:v>6.4810111999999995E-4</c:v>
                </c:pt>
                <c:pt idx="546">
                  <c:v>5.217499400000001E-4</c:v>
                </c:pt>
                <c:pt idx="547">
                  <c:v>4.3561319999999996E-4</c:v>
                </c:pt>
                <c:pt idx="548">
                  <c:v>4.1304121999999994E-4</c:v>
                </c:pt>
                <c:pt idx="549">
                  <c:v>4.4417498000000002E-4</c:v>
                </c:pt>
                <c:pt idx="550">
                  <c:v>5.2927393999999996E-4</c:v>
                </c:pt>
                <c:pt idx="551">
                  <c:v>6.5925740000000004E-4</c:v>
                </c:pt>
                <c:pt idx="552">
                  <c:v>8.0610491999999999E-4</c:v>
                </c:pt>
                <c:pt idx="553">
                  <c:v>9.5321187999999999E-4</c:v>
                </c:pt>
                <c:pt idx="554">
                  <c:v>1.0681473000000001E-3</c:v>
                </c:pt>
                <c:pt idx="555">
                  <c:v>1.1151074200000002E-3</c:v>
                </c:pt>
                <c:pt idx="556">
                  <c:v>1.0977244000000001E-3</c:v>
                </c:pt>
                <c:pt idx="557">
                  <c:v>1.0354569199999999E-3</c:v>
                </c:pt>
                <c:pt idx="558">
                  <c:v>9.438718400000001E-4</c:v>
                </c:pt>
                <c:pt idx="559">
                  <c:v>8.507300399999999E-4</c:v>
                </c:pt>
                <c:pt idx="560">
                  <c:v>7.8431132000000001E-4</c:v>
                </c:pt>
                <c:pt idx="561">
                  <c:v>7.4331853999999998E-4</c:v>
                </c:pt>
                <c:pt idx="562">
                  <c:v>7.3605399999999998E-4</c:v>
                </c:pt>
                <c:pt idx="563">
                  <c:v>7.7497120000000002E-4</c:v>
                </c:pt>
                <c:pt idx="564">
                  <c:v>8.4761660000000003E-4</c:v>
                </c:pt>
                <c:pt idx="565">
                  <c:v>9.2700772000000003E-4</c:v>
                </c:pt>
                <c:pt idx="566">
                  <c:v>9.9264809999999987E-4</c:v>
                </c:pt>
                <c:pt idx="567">
                  <c:v>1.01496062E-3</c:v>
                </c:pt>
                <c:pt idx="568">
                  <c:v>9.8071348000000006E-4</c:v>
                </c:pt>
                <c:pt idx="569">
                  <c:v>9.1611098000000013E-4</c:v>
                </c:pt>
                <c:pt idx="570">
                  <c:v>8.5514066000000007E-4</c:v>
                </c:pt>
                <c:pt idx="571">
                  <c:v>8.3620091999999995E-4</c:v>
                </c:pt>
                <c:pt idx="572">
                  <c:v>8.7771261999999991E-4</c:v>
                </c:pt>
                <c:pt idx="573">
                  <c:v>9.661844399999999E-4</c:v>
                </c:pt>
                <c:pt idx="574">
                  <c:v>1.0754121400000001E-3</c:v>
                </c:pt>
                <c:pt idx="575">
                  <c:v>1.1732240599999998E-3</c:v>
                </c:pt>
                <c:pt idx="576">
                  <c:v>1.2274485999999999E-3</c:v>
                </c:pt>
                <c:pt idx="577">
                  <c:v>1.2373076E-3</c:v>
                </c:pt>
                <c:pt idx="578">
                  <c:v>1.2131787999999997E-3</c:v>
                </c:pt>
                <c:pt idx="579">
                  <c:v>1.1625863999999999E-3</c:v>
                </c:pt>
                <c:pt idx="580">
                  <c:v>1.1049889199999999E-3</c:v>
                </c:pt>
                <c:pt idx="581">
                  <c:v>1.0528399600000001E-3</c:v>
                </c:pt>
                <c:pt idx="582">
                  <c:v>9.8979410000000004E-4</c:v>
                </c:pt>
                <c:pt idx="583">
                  <c:v>9.1221923999999994E-4</c:v>
                </c:pt>
                <c:pt idx="584">
                  <c:v>8.3723870000000004E-4</c:v>
                </c:pt>
                <c:pt idx="585">
                  <c:v>7.7497117999999999E-4</c:v>
                </c:pt>
                <c:pt idx="586">
                  <c:v>7.4357797999999992E-4</c:v>
                </c:pt>
                <c:pt idx="587">
                  <c:v>7.5836651999999999E-4</c:v>
                </c:pt>
                <c:pt idx="588">
                  <c:v>8.0117543999999998E-4</c:v>
                </c:pt>
                <c:pt idx="589">
                  <c:v>8.4035210000000008E-4</c:v>
                </c:pt>
                <c:pt idx="590">
                  <c:v>8.6136739999999995E-4</c:v>
                </c:pt>
                <c:pt idx="591">
                  <c:v>8.4865443999999988E-4</c:v>
                </c:pt>
                <c:pt idx="592">
                  <c:v>8.1285061999999996E-4</c:v>
                </c:pt>
                <c:pt idx="593">
                  <c:v>7.9235421999999998E-4</c:v>
                </c:pt>
                <c:pt idx="594">
                  <c:v>8.0818053999999993E-4</c:v>
                </c:pt>
                <c:pt idx="595">
                  <c:v>8.5565944000000013E-4</c:v>
                </c:pt>
                <c:pt idx="596">
                  <c:v>9.1870535999999999E-4</c:v>
                </c:pt>
                <c:pt idx="597">
                  <c:v>9.6592490000000015E-4</c:v>
                </c:pt>
              </c:numCache>
            </c:numRef>
          </c:val>
          <c:smooth val="0"/>
        </c:ser>
        <c:ser>
          <c:idx val="62"/>
          <c:order val="61"/>
          <c:marker>
            <c:symbol val="none"/>
          </c:marker>
          <c:val>
            <c:numRef>
              <c:f>Sheet1!$FO$2:$FO$599</c:f>
              <c:numCache>
                <c:formatCode>0.00E+00</c:formatCode>
                <c:ptCount val="598"/>
                <c:pt idx="0">
                  <c:v>4.4235889999999999E-4</c:v>
                </c:pt>
                <c:pt idx="1">
                  <c:v>3.5284930000000002E-4</c:v>
                </c:pt>
                <c:pt idx="2">
                  <c:v>3.1367265999999999E-4</c:v>
                </c:pt>
                <c:pt idx="3">
                  <c:v>2.8617116000000001E-4</c:v>
                </c:pt>
                <c:pt idx="4">
                  <c:v>2.8461445999999999E-4</c:v>
                </c:pt>
                <c:pt idx="5">
                  <c:v>2.9784630000000004E-4</c:v>
                </c:pt>
                <c:pt idx="6">
                  <c:v>2.9317624000000004E-4</c:v>
                </c:pt>
                <c:pt idx="7">
                  <c:v>2.5010786399999997E-4</c:v>
                </c:pt>
                <c:pt idx="8">
                  <c:v>1.80316352E-4</c:v>
                </c:pt>
                <c:pt idx="9">
                  <c:v>1.06114232E-4</c:v>
                </c:pt>
                <c:pt idx="10">
                  <c:v>6.0451392E-5</c:v>
                </c:pt>
                <c:pt idx="11">
                  <c:v>7.8872191999999991E-5</c:v>
                </c:pt>
                <c:pt idx="12">
                  <c:v>1.6578726799999999E-4</c:v>
                </c:pt>
                <c:pt idx="13">
                  <c:v>2.8591169999999999E-4</c:v>
                </c:pt>
                <c:pt idx="14">
                  <c:v>3.9410151999999998E-4</c:v>
                </c:pt>
                <c:pt idx="15">
                  <c:v>4.5844461999999998E-4</c:v>
                </c:pt>
                <c:pt idx="16">
                  <c:v>4.7816268000000001E-4</c:v>
                </c:pt>
                <c:pt idx="17">
                  <c:v>4.8957839999999998E-4</c:v>
                </c:pt>
                <c:pt idx="18">
                  <c:v>5.2771725999999997E-4</c:v>
                </c:pt>
                <c:pt idx="19">
                  <c:v>6.0321661999999997E-4</c:v>
                </c:pt>
                <c:pt idx="20">
                  <c:v>6.9428288000000001E-4</c:v>
                </c:pt>
                <c:pt idx="21">
                  <c:v>7.5317757999999991E-4</c:v>
                </c:pt>
                <c:pt idx="22">
                  <c:v>7.4357799999999995E-4</c:v>
                </c:pt>
                <c:pt idx="23">
                  <c:v>6.7586206000000003E-4</c:v>
                </c:pt>
                <c:pt idx="24">
                  <c:v>5.9102258000000003E-4</c:v>
                </c:pt>
                <c:pt idx="25">
                  <c:v>5.3290621999999997E-4</c:v>
                </c:pt>
                <c:pt idx="26">
                  <c:v>5.3238731999999997E-4</c:v>
                </c:pt>
                <c:pt idx="27">
                  <c:v>5.7649348E-4</c:v>
                </c:pt>
                <c:pt idx="28">
                  <c:v>6.3019922E-4</c:v>
                </c:pt>
                <c:pt idx="29">
                  <c:v>6.6755971999999991E-4</c:v>
                </c:pt>
                <c:pt idx="30">
                  <c:v>6.8494273999999999E-4</c:v>
                </c:pt>
                <c:pt idx="31">
                  <c:v>6.9091003999999993E-4</c:v>
                </c:pt>
                <c:pt idx="32">
                  <c:v>6.9583956E-4</c:v>
                </c:pt>
                <c:pt idx="33">
                  <c:v>7.0050962E-4</c:v>
                </c:pt>
                <c:pt idx="34">
                  <c:v>6.8935335999999994E-4</c:v>
                </c:pt>
                <c:pt idx="35">
                  <c:v>6.4680388E-4</c:v>
                </c:pt>
                <c:pt idx="36">
                  <c:v>5.7830959999999993E-4</c:v>
                </c:pt>
                <c:pt idx="37">
                  <c:v>5.0047519999999997E-4</c:v>
                </c:pt>
                <c:pt idx="38">
                  <c:v>4.1848963999999996E-4</c:v>
                </c:pt>
                <c:pt idx="39">
                  <c:v>3.4895757999999996E-4</c:v>
                </c:pt>
                <c:pt idx="40">
                  <c:v>3.0329473999999998E-4</c:v>
                </c:pt>
                <c:pt idx="41">
                  <c:v>2.7709050000000003E-4</c:v>
                </c:pt>
                <c:pt idx="42">
                  <c:v>2.7501490000000006E-4</c:v>
                </c:pt>
                <c:pt idx="43">
                  <c:v>3.0277584000000003E-4</c:v>
                </c:pt>
                <c:pt idx="44">
                  <c:v>3.4299028000000001E-4</c:v>
                </c:pt>
                <c:pt idx="45">
                  <c:v>3.7594017999999999E-4</c:v>
                </c:pt>
                <c:pt idx="46">
                  <c:v>3.9254483999999999E-4</c:v>
                </c:pt>
                <c:pt idx="47">
                  <c:v>3.9098816E-4</c:v>
                </c:pt>
                <c:pt idx="48">
                  <c:v>3.857992E-4</c:v>
                </c:pt>
                <c:pt idx="49">
                  <c:v>3.9954993999999995E-4</c:v>
                </c:pt>
                <c:pt idx="50">
                  <c:v>4.5870408E-4</c:v>
                </c:pt>
                <c:pt idx="51">
                  <c:v>5.6403997999999989E-4</c:v>
                </c:pt>
                <c:pt idx="52">
                  <c:v>6.8935335999999994E-4</c:v>
                </c:pt>
                <c:pt idx="53">
                  <c:v>8.0843997999999998E-4</c:v>
                </c:pt>
                <c:pt idx="54">
                  <c:v>8.8860942E-4</c:v>
                </c:pt>
                <c:pt idx="55">
                  <c:v>8.9872787999999994E-4</c:v>
                </c:pt>
                <c:pt idx="56">
                  <c:v>8.5072999999999985E-4</c:v>
                </c:pt>
                <c:pt idx="57">
                  <c:v>7.7497120000000002E-4</c:v>
                </c:pt>
                <c:pt idx="58">
                  <c:v>6.9739625999999991E-4</c:v>
                </c:pt>
                <c:pt idx="59">
                  <c:v>6.5588458000000009E-4</c:v>
                </c:pt>
                <c:pt idx="60">
                  <c:v>6.6937588E-4</c:v>
                </c:pt>
                <c:pt idx="61">
                  <c:v>7.2541663999999993E-4</c:v>
                </c:pt>
                <c:pt idx="62">
                  <c:v>8.0869944000000005E-4</c:v>
                </c:pt>
                <c:pt idx="63">
                  <c:v>8.979496199999999E-4</c:v>
                </c:pt>
                <c:pt idx="64">
                  <c:v>9.7344895999999998E-4</c:v>
                </c:pt>
                <c:pt idx="65">
                  <c:v>1.0248197199999999E-3</c:v>
                </c:pt>
                <c:pt idx="66">
                  <c:v>1.0512834199999999E-3</c:v>
                </c:pt>
                <c:pt idx="67">
                  <c:v>1.0564723999999998E-3</c:v>
                </c:pt>
                <c:pt idx="68">
                  <c:v>1.0403865399999999E-3</c:v>
                </c:pt>
                <c:pt idx="69">
                  <c:v>9.9420482000000003E-4</c:v>
                </c:pt>
                <c:pt idx="70">
                  <c:v>9.1974320000000006E-4</c:v>
                </c:pt>
                <c:pt idx="71">
                  <c:v>8.227096600000001E-4</c:v>
                </c:pt>
                <c:pt idx="72">
                  <c:v>7.1426037999999998E-4</c:v>
                </c:pt>
                <c:pt idx="73">
                  <c:v>6.2034022000000003E-4</c:v>
                </c:pt>
                <c:pt idx="74">
                  <c:v>5.6144552000000003E-4</c:v>
                </c:pt>
                <c:pt idx="75">
                  <c:v>5.3601959999999998E-4</c:v>
                </c:pt>
                <c:pt idx="76">
                  <c:v>5.2486332E-4</c:v>
                </c:pt>
                <c:pt idx="77">
                  <c:v>5.0825863999999998E-4</c:v>
                </c:pt>
                <c:pt idx="78">
                  <c:v>4.6830363999999998E-4</c:v>
                </c:pt>
                <c:pt idx="79">
                  <c:v>4.0499832000000002E-4</c:v>
                </c:pt>
                <c:pt idx="80">
                  <c:v>3.4532527999999997E-4</c:v>
                </c:pt>
                <c:pt idx="81">
                  <c:v>3.0978089999999999E-4</c:v>
                </c:pt>
                <c:pt idx="82">
                  <c:v>2.8694947999999997E-4</c:v>
                </c:pt>
                <c:pt idx="83">
                  <c:v>2.7138260000000001E-4</c:v>
                </c:pt>
                <c:pt idx="84">
                  <c:v>2.6489640000000001E-4</c:v>
                </c:pt>
                <c:pt idx="85">
                  <c:v>2.5451848E-4</c:v>
                </c:pt>
                <c:pt idx="86">
                  <c:v>2.5036732000000001E-4</c:v>
                </c:pt>
                <c:pt idx="87">
                  <c:v>2.7631212000000003E-4</c:v>
                </c:pt>
                <c:pt idx="88">
                  <c:v>3.2067772E-4</c:v>
                </c:pt>
                <c:pt idx="89">
                  <c:v>3.7049174E-4</c:v>
                </c:pt>
                <c:pt idx="90">
                  <c:v>4.2445694000000001E-4</c:v>
                </c:pt>
                <c:pt idx="91">
                  <c:v>4.6986034E-4</c:v>
                </c:pt>
                <c:pt idx="92">
                  <c:v>5.0748030000000003E-4</c:v>
                </c:pt>
                <c:pt idx="93">
                  <c:v>5.5314315999999988E-4</c:v>
                </c:pt>
                <c:pt idx="94">
                  <c:v>5.9854655999999986E-4</c:v>
                </c:pt>
                <c:pt idx="95">
                  <c:v>6.3019919999999998E-4</c:v>
                </c:pt>
                <c:pt idx="96">
                  <c:v>6.3201534000000004E-4</c:v>
                </c:pt>
                <c:pt idx="97">
                  <c:v>5.8972532000000006E-4</c:v>
                </c:pt>
                <c:pt idx="98">
                  <c:v>5.1266925999999993E-4</c:v>
                </c:pt>
                <c:pt idx="99">
                  <c:v>4.2341914E-4</c:v>
                </c:pt>
                <c:pt idx="100">
                  <c:v>3.4662254E-4</c:v>
                </c:pt>
                <c:pt idx="101">
                  <c:v>3.0433252000000002E-4</c:v>
                </c:pt>
                <c:pt idx="102">
                  <c:v>2.9654908000000002E-4</c:v>
                </c:pt>
                <c:pt idx="103">
                  <c:v>3.1107816000000002E-4</c:v>
                </c:pt>
                <c:pt idx="104">
                  <c:v>3.3832019999999999E-4</c:v>
                </c:pt>
                <c:pt idx="105">
                  <c:v>3.5622210000000004E-4</c:v>
                </c:pt>
                <c:pt idx="106">
                  <c:v>3.4454694000000003E-4</c:v>
                </c:pt>
                <c:pt idx="107">
                  <c:v>3.1029979999999999E-4</c:v>
                </c:pt>
                <c:pt idx="108">
                  <c:v>2.7345817999999995E-4</c:v>
                </c:pt>
                <c:pt idx="109">
                  <c:v>2.5685352000000001E-4</c:v>
                </c:pt>
                <c:pt idx="110">
                  <c:v>2.8072273999999998E-4</c:v>
                </c:pt>
                <c:pt idx="111">
                  <c:v>3.5751933999999999E-4</c:v>
                </c:pt>
                <c:pt idx="112">
                  <c:v>4.7245480000000003E-4</c:v>
                </c:pt>
                <c:pt idx="113">
                  <c:v>5.8920641999999994E-4</c:v>
                </c:pt>
                <c:pt idx="114">
                  <c:v>6.8805610000000007E-4</c:v>
                </c:pt>
                <c:pt idx="115">
                  <c:v>7.6303657999999999E-4</c:v>
                </c:pt>
                <c:pt idx="116">
                  <c:v>8.0921832000000003E-4</c:v>
                </c:pt>
                <c:pt idx="117">
                  <c:v>8.3204973999999993E-4</c:v>
                </c:pt>
                <c:pt idx="118">
                  <c:v>8.3542256000000009E-4</c:v>
                </c:pt>
                <c:pt idx="119">
                  <c:v>8.0013763999999996E-4</c:v>
                </c:pt>
                <c:pt idx="120">
                  <c:v>7.2360048000000006E-4</c:v>
                </c:pt>
                <c:pt idx="121">
                  <c:v>6.2890196000000003E-4</c:v>
                </c:pt>
                <c:pt idx="122">
                  <c:v>5.4458136000000001E-4</c:v>
                </c:pt>
                <c:pt idx="123">
                  <c:v>5.0229134000000003E-4</c:v>
                </c:pt>
                <c:pt idx="124">
                  <c:v>5.2200938000000004E-4</c:v>
                </c:pt>
                <c:pt idx="125">
                  <c:v>5.9076310000000004E-4</c:v>
                </c:pt>
                <c:pt idx="126">
                  <c:v>6.8234825999999998E-4</c:v>
                </c:pt>
                <c:pt idx="127">
                  <c:v>7.6407438E-4</c:v>
                </c:pt>
                <c:pt idx="128">
                  <c:v>8.0999666000000007E-4</c:v>
                </c:pt>
                <c:pt idx="129">
                  <c:v>8.1752066000000004E-4</c:v>
                </c:pt>
                <c:pt idx="130">
                  <c:v>7.9468923999999992E-4</c:v>
                </c:pt>
                <c:pt idx="131">
                  <c:v>7.5317755999999999E-4</c:v>
                </c:pt>
                <c:pt idx="132">
                  <c:v>7.0569858E-4</c:v>
                </c:pt>
                <c:pt idx="133">
                  <c:v>6.6340856000000003E-4</c:v>
                </c:pt>
                <c:pt idx="134">
                  <c:v>6.2578859999999994E-4</c:v>
                </c:pt>
                <c:pt idx="135">
                  <c:v>5.9413594000000001E-4</c:v>
                </c:pt>
                <c:pt idx="136">
                  <c:v>5.6481829999999991E-4</c:v>
                </c:pt>
                <c:pt idx="137">
                  <c:v>5.2771724000000005E-4</c:v>
                </c:pt>
                <c:pt idx="138">
                  <c:v>4.6648752000000006E-4</c:v>
                </c:pt>
                <c:pt idx="139">
                  <c:v>3.8917202000000005E-4</c:v>
                </c:pt>
                <c:pt idx="140">
                  <c:v>3.2171553999999999E-4</c:v>
                </c:pt>
                <c:pt idx="141">
                  <c:v>2.8928453999999996E-4</c:v>
                </c:pt>
                <c:pt idx="142">
                  <c:v>3.2145609999999995E-4</c:v>
                </c:pt>
                <c:pt idx="143">
                  <c:v>4.1693296000000003E-4</c:v>
                </c:pt>
                <c:pt idx="144">
                  <c:v>5.3342509999999995E-4</c:v>
                </c:pt>
                <c:pt idx="145">
                  <c:v>6.2526970000000004E-4</c:v>
                </c:pt>
                <c:pt idx="146">
                  <c:v>6.6444636000000004E-4</c:v>
                </c:pt>
                <c:pt idx="147">
                  <c:v>6.3616651999999995E-4</c:v>
                </c:pt>
                <c:pt idx="148">
                  <c:v>5.7545567999999999E-4</c:v>
                </c:pt>
                <c:pt idx="149">
                  <c:v>5.3316566000000001E-4</c:v>
                </c:pt>
                <c:pt idx="150">
                  <c:v>5.3576014000000002E-4</c:v>
                </c:pt>
                <c:pt idx="151">
                  <c:v>5.873902800000001E-4</c:v>
                </c:pt>
                <c:pt idx="152">
                  <c:v>6.6522467999999995E-4</c:v>
                </c:pt>
                <c:pt idx="153">
                  <c:v>7.2827055999999998E-4</c:v>
                </c:pt>
                <c:pt idx="154">
                  <c:v>7.5110197999999999E-4</c:v>
                </c:pt>
                <c:pt idx="155">
                  <c:v>7.3890792000000003E-4</c:v>
                </c:pt>
                <c:pt idx="156">
                  <c:v>7.1581705999999997E-4</c:v>
                </c:pt>
                <c:pt idx="157">
                  <c:v>7.0881196000000001E-4</c:v>
                </c:pt>
                <c:pt idx="158">
                  <c:v>7.2982723999999997E-4</c:v>
                </c:pt>
                <c:pt idx="159">
                  <c:v>7.7626843999999996E-4</c:v>
                </c:pt>
                <c:pt idx="160">
                  <c:v>8.2893637999999995E-4</c:v>
                </c:pt>
                <c:pt idx="161">
                  <c:v>8.6499964000000002E-4</c:v>
                </c:pt>
                <c:pt idx="162">
                  <c:v>8.8757161999999999E-4</c:v>
                </c:pt>
                <c:pt idx="163">
                  <c:v>9.0988414E-4</c:v>
                </c:pt>
                <c:pt idx="164">
                  <c:v>9.3946112E-4</c:v>
                </c:pt>
                <c:pt idx="165">
                  <c:v>9.8304841999999988E-4</c:v>
                </c:pt>
                <c:pt idx="166">
                  <c:v>1.0245601600000001E-3</c:v>
                </c:pt>
                <c:pt idx="167">
                  <c:v>1.03701366E-3</c:v>
                </c:pt>
                <c:pt idx="168">
                  <c:v>1.0157389399999999E-3</c:v>
                </c:pt>
                <c:pt idx="169">
                  <c:v>9.6281164000000009E-4</c:v>
                </c:pt>
                <c:pt idx="170">
                  <c:v>8.8108548000000002E-4</c:v>
                </c:pt>
                <c:pt idx="171">
                  <c:v>7.9546757999999996E-4</c:v>
                </c:pt>
                <c:pt idx="172">
                  <c:v>7.2904889999999992E-4</c:v>
                </c:pt>
                <c:pt idx="173">
                  <c:v>6.8338603999999997E-4</c:v>
                </c:pt>
                <c:pt idx="174">
                  <c:v>6.4836055999999999E-4</c:v>
                </c:pt>
                <c:pt idx="175">
                  <c:v>6.1177840000000002E-4</c:v>
                </c:pt>
                <c:pt idx="176">
                  <c:v>5.6326163999999995E-4</c:v>
                </c:pt>
                <c:pt idx="177">
                  <c:v>5.0644251999999994E-4</c:v>
                </c:pt>
                <c:pt idx="178">
                  <c:v>4.6233636000000001E-4</c:v>
                </c:pt>
                <c:pt idx="179">
                  <c:v>4.4858562000000006E-4</c:v>
                </c:pt>
                <c:pt idx="180">
                  <c:v>4.6103911999999996E-4</c:v>
                </c:pt>
                <c:pt idx="181">
                  <c:v>4.7868158000000002E-4</c:v>
                </c:pt>
                <c:pt idx="182">
                  <c:v>4.7764378000000001E-4</c:v>
                </c:pt>
                <c:pt idx="183">
                  <c:v>4.4391553999999992E-4</c:v>
                </c:pt>
                <c:pt idx="184">
                  <c:v>3.8450194000000002E-4</c:v>
                </c:pt>
                <c:pt idx="185">
                  <c:v>3.1341318000000006E-4</c:v>
                </c:pt>
                <c:pt idx="186">
                  <c:v>2.5633462000000001E-4</c:v>
                </c:pt>
                <c:pt idx="187">
                  <c:v>2.3142761999999997E-4</c:v>
                </c:pt>
                <c:pt idx="188">
                  <c:v>2.2597922E-4</c:v>
                </c:pt>
                <c:pt idx="189">
                  <c:v>2.3972996000000001E-4</c:v>
                </c:pt>
                <c:pt idx="190">
                  <c:v>2.8539282000000001E-4</c:v>
                </c:pt>
                <c:pt idx="191">
                  <c:v>3.4714144000000001E-4</c:v>
                </c:pt>
                <c:pt idx="192">
                  <c:v>4.0188498000000002E-4</c:v>
                </c:pt>
                <c:pt idx="193">
                  <c:v>4.3431597999999994E-4</c:v>
                </c:pt>
                <c:pt idx="194">
                  <c:v>4.1148455999999998E-4</c:v>
                </c:pt>
                <c:pt idx="195">
                  <c:v>3.3676352800000002E-4</c:v>
                </c:pt>
                <c:pt idx="196">
                  <c:v>2.6048580799999999E-4</c:v>
                </c:pt>
                <c:pt idx="197">
                  <c:v>2.27795348E-4</c:v>
                </c:pt>
                <c:pt idx="198">
                  <c:v>2.7112316799999994E-4</c:v>
                </c:pt>
                <c:pt idx="199">
                  <c:v>3.87615328E-4</c:v>
                </c:pt>
                <c:pt idx="200">
                  <c:v>5.2174993999999999E-4</c:v>
                </c:pt>
                <c:pt idx="201">
                  <c:v>6.1774569999999997E-4</c:v>
                </c:pt>
                <c:pt idx="202">
                  <c:v>6.5069559999999995E-4</c:v>
                </c:pt>
                <c:pt idx="203">
                  <c:v>6.2319410000000002E-4</c:v>
                </c:pt>
                <c:pt idx="204">
                  <c:v>5.8194186000000002E-4</c:v>
                </c:pt>
                <c:pt idx="205">
                  <c:v>5.6974781999999998E-4</c:v>
                </c:pt>
                <c:pt idx="206">
                  <c:v>5.9283870000000007E-4</c:v>
                </c:pt>
                <c:pt idx="207">
                  <c:v>6.436905000000001E-4</c:v>
                </c:pt>
                <c:pt idx="208">
                  <c:v>7.0076906000000004E-4</c:v>
                </c:pt>
                <c:pt idx="209">
                  <c:v>7.2437884000000003E-4</c:v>
                </c:pt>
                <c:pt idx="210">
                  <c:v>6.9869347999999994E-4</c:v>
                </c:pt>
                <c:pt idx="211">
                  <c:v>6.2812361999999998E-4</c:v>
                </c:pt>
                <c:pt idx="212">
                  <c:v>5.3109008000000002E-4</c:v>
                </c:pt>
                <c:pt idx="213">
                  <c:v>4.4936396E-4</c:v>
                </c:pt>
                <c:pt idx="214">
                  <c:v>4.2341915999999992E-4</c:v>
                </c:pt>
                <c:pt idx="215">
                  <c:v>4.6285526000000002E-4</c:v>
                </c:pt>
                <c:pt idx="216">
                  <c:v>5.4510028000000004E-4</c:v>
                </c:pt>
                <c:pt idx="217">
                  <c:v>6.2968032E-4</c:v>
                </c:pt>
                <c:pt idx="218">
                  <c:v>6.78716E-4</c:v>
                </c:pt>
                <c:pt idx="219">
                  <c:v>6.8546163999999988E-4</c:v>
                </c:pt>
                <c:pt idx="220">
                  <c:v>6.7041365999999999E-4</c:v>
                </c:pt>
                <c:pt idx="221">
                  <c:v>6.6392746000000003E-4</c:v>
                </c:pt>
                <c:pt idx="222">
                  <c:v>6.8727778000000005E-4</c:v>
                </c:pt>
                <c:pt idx="223">
                  <c:v>7.3890792000000003E-4</c:v>
                </c:pt>
                <c:pt idx="224">
                  <c:v>8.0792107999999997E-4</c:v>
                </c:pt>
                <c:pt idx="225">
                  <c:v>8.7563709999999989E-4</c:v>
                </c:pt>
                <c:pt idx="226">
                  <c:v>9.1974325999999993E-4</c:v>
                </c:pt>
                <c:pt idx="227">
                  <c:v>9.1922436000000003E-4</c:v>
                </c:pt>
                <c:pt idx="228">
                  <c:v>8.6681588000000012E-4</c:v>
                </c:pt>
                <c:pt idx="229">
                  <c:v>7.6978233999999994E-4</c:v>
                </c:pt>
                <c:pt idx="230">
                  <c:v>6.5147395999999992E-4</c:v>
                </c:pt>
                <c:pt idx="231">
                  <c:v>5.438030400000001E-4</c:v>
                </c:pt>
                <c:pt idx="232">
                  <c:v>4.7037925999999993E-4</c:v>
                </c:pt>
                <c:pt idx="233">
                  <c:v>4.3120259999999998E-4</c:v>
                </c:pt>
                <c:pt idx="234">
                  <c:v>4.0084718000000001E-4</c:v>
                </c:pt>
                <c:pt idx="235">
                  <c:v>3.632272E-4</c:v>
                </c:pt>
                <c:pt idx="236">
                  <c:v>3.2041828000000001E-4</c:v>
                </c:pt>
                <c:pt idx="237">
                  <c:v>2.7112315999999997E-4</c:v>
                </c:pt>
                <c:pt idx="238">
                  <c:v>2.259792E-4</c:v>
                </c:pt>
                <c:pt idx="239">
                  <c:v>2.0444502000000001E-4</c:v>
                </c:pt>
                <c:pt idx="240">
                  <c:v>2.0340723999999998E-4</c:v>
                </c:pt>
                <c:pt idx="241">
                  <c:v>2.1456349999999998E-4</c:v>
                </c:pt>
                <c:pt idx="242">
                  <c:v>2.4803230000000002E-4</c:v>
                </c:pt>
                <c:pt idx="243">
                  <c:v>2.9810577999999998E-4</c:v>
                </c:pt>
                <c:pt idx="244">
                  <c:v>3.5155206000000002E-4</c:v>
                </c:pt>
                <c:pt idx="245">
                  <c:v>4.1797073999999995E-4</c:v>
                </c:pt>
                <c:pt idx="246">
                  <c:v>5.0306967999999997E-4</c:v>
                </c:pt>
                <c:pt idx="247">
                  <c:v>6.1281618000000001E-4</c:v>
                </c:pt>
                <c:pt idx="248">
                  <c:v>7.7107938000000003E-4</c:v>
                </c:pt>
                <c:pt idx="249">
                  <c:v>9.7967553999999996E-4</c:v>
                </c:pt>
                <c:pt idx="250">
                  <c:v>1.2095464000000001E-3</c:v>
                </c:pt>
                <c:pt idx="251">
                  <c:v>1.4409739400000001E-3</c:v>
                </c:pt>
                <c:pt idx="252">
                  <c:v>1.6568345999999998E-3</c:v>
                </c:pt>
                <c:pt idx="253">
                  <c:v>1.8454534000000001E-3</c:v>
                </c:pt>
                <c:pt idx="254">
                  <c:v>2.0322560000000001E-3</c:v>
                </c:pt>
                <c:pt idx="255">
                  <c:v>2.2491545999999999E-3</c:v>
                </c:pt>
                <c:pt idx="256">
                  <c:v>2.5067866000000002E-3</c:v>
                </c:pt>
                <c:pt idx="257">
                  <c:v>2.8139732000000001E-3</c:v>
                </c:pt>
                <c:pt idx="258">
                  <c:v>3.1683792000000003E-3</c:v>
                </c:pt>
                <c:pt idx="259">
                  <c:v>3.5435409999999999E-3</c:v>
                </c:pt>
                <c:pt idx="260">
                  <c:v>3.9194811999999999E-3</c:v>
                </c:pt>
                <c:pt idx="261">
                  <c:v>4.3008698E-3</c:v>
                </c:pt>
                <c:pt idx="262">
                  <c:v>4.7014574000000002E-3</c:v>
                </c:pt>
                <c:pt idx="263">
                  <c:v>5.1604208E-3</c:v>
                </c:pt>
                <c:pt idx="264">
                  <c:v>5.7161584E-3</c:v>
                </c:pt>
                <c:pt idx="265">
                  <c:v>6.3816425999999992E-3</c:v>
                </c:pt>
                <c:pt idx="266">
                  <c:v>7.1324849999999992E-3</c:v>
                </c:pt>
                <c:pt idx="267">
                  <c:v>7.9297688000000005E-3</c:v>
                </c:pt>
                <c:pt idx="268">
                  <c:v>8.7325010000000002E-3</c:v>
                </c:pt>
                <c:pt idx="269">
                  <c:v>9.5258928000000014E-3</c:v>
                </c:pt>
                <c:pt idx="270">
                  <c:v>1.03122792E-2</c:v>
                </c:pt>
                <c:pt idx="271">
                  <c:v>1.1115790400000001E-2</c:v>
                </c:pt>
                <c:pt idx="272">
                  <c:v>1.1973526000000002E-2</c:v>
                </c:pt>
                <c:pt idx="273">
                  <c:v>1.2883930000000002E-2</c:v>
                </c:pt>
                <c:pt idx="274">
                  <c:v>1.3823392E-2</c:v>
                </c:pt>
                <c:pt idx="275">
                  <c:v>1.4766486000000001E-2</c:v>
                </c:pt>
                <c:pt idx="276">
                  <c:v>1.5669104E-2</c:v>
                </c:pt>
                <c:pt idx="277">
                  <c:v>1.6476505999999998E-2</c:v>
                </c:pt>
                <c:pt idx="278">
                  <c:v>1.7172343999999999E-2</c:v>
                </c:pt>
                <c:pt idx="279">
                  <c:v>1.7747019999999995E-2</c:v>
                </c:pt>
                <c:pt idx="280">
                  <c:v>1.8196383999999999E-2</c:v>
                </c:pt>
                <c:pt idx="281">
                  <c:v>1.8553385999999998E-2</c:v>
                </c:pt>
                <c:pt idx="282">
                  <c:v>1.8852269999999997E-2</c:v>
                </c:pt>
                <c:pt idx="283">
                  <c:v>1.9103416000000002E-2</c:v>
                </c:pt>
                <c:pt idx="284">
                  <c:v>1.9306046E-2</c:v>
                </c:pt>
                <c:pt idx="285">
                  <c:v>1.9456266E-2</c:v>
                </c:pt>
                <c:pt idx="286">
                  <c:v>1.9516716E-2</c:v>
                </c:pt>
                <c:pt idx="287">
                  <c:v>1.9460155999999999E-2</c:v>
                </c:pt>
                <c:pt idx="288">
                  <c:v>1.9279839999999999E-2</c:v>
                </c:pt>
                <c:pt idx="289">
                  <c:v>1.8984068E-2</c:v>
                </c:pt>
                <c:pt idx="290">
                  <c:v>1.8610203999999998E-2</c:v>
                </c:pt>
                <c:pt idx="291">
                  <c:v>1.8230632E-2</c:v>
                </c:pt>
                <c:pt idx="292">
                  <c:v>1.7873891999999999E-2</c:v>
                </c:pt>
                <c:pt idx="293">
                  <c:v>1.7516113999999999E-2</c:v>
                </c:pt>
                <c:pt idx="294">
                  <c:v>1.7128499999999998E-2</c:v>
                </c:pt>
                <c:pt idx="295">
                  <c:v>1.6660195999999999E-2</c:v>
                </c:pt>
                <c:pt idx="296">
                  <c:v>1.6071508000000002E-2</c:v>
                </c:pt>
                <c:pt idx="297">
                  <c:v>1.5396942000000002E-2</c:v>
                </c:pt>
                <c:pt idx="298">
                  <c:v>1.4703178000000001E-2</c:v>
                </c:pt>
                <c:pt idx="299">
                  <c:v>1.4038212E-2</c:v>
                </c:pt>
                <c:pt idx="300">
                  <c:v>1.3456269999999998E-2</c:v>
                </c:pt>
                <c:pt idx="301">
                  <c:v>1.2969027999999999E-2</c:v>
                </c:pt>
                <c:pt idx="302">
                  <c:v>1.2533416E-2</c:v>
                </c:pt>
                <c:pt idx="303">
                  <c:v>1.2114405999999999E-2</c:v>
                </c:pt>
                <c:pt idx="304">
                  <c:v>1.1694619999999999E-2</c:v>
                </c:pt>
                <c:pt idx="305">
                  <c:v>1.1248370000000001E-2</c:v>
                </c:pt>
                <c:pt idx="306">
                  <c:v>1.07862926E-2</c:v>
                </c:pt>
                <c:pt idx="307">
                  <c:v>1.0345749E-2</c:v>
                </c:pt>
                <c:pt idx="308">
                  <c:v>9.9524264000000005E-3</c:v>
                </c:pt>
                <c:pt idx="309">
                  <c:v>9.6382344000000009E-3</c:v>
                </c:pt>
                <c:pt idx="310">
                  <c:v>9.4322321999999979E-3</c:v>
                </c:pt>
                <c:pt idx="311">
                  <c:v>9.3175562000000003E-3</c:v>
                </c:pt>
                <c:pt idx="312">
                  <c:v>9.2558075999999989E-3</c:v>
                </c:pt>
                <c:pt idx="313">
                  <c:v>9.2189659999999986E-3</c:v>
                </c:pt>
                <c:pt idx="314">
                  <c:v>9.1743409999999991E-3</c:v>
                </c:pt>
                <c:pt idx="315">
                  <c:v>9.0975443999999992E-3</c:v>
                </c:pt>
                <c:pt idx="316">
                  <c:v>8.985722199999999E-3</c:v>
                </c:pt>
                <c:pt idx="317">
                  <c:v>8.8375774000000011E-3</c:v>
                </c:pt>
                <c:pt idx="318">
                  <c:v>8.6507748000000002E-3</c:v>
                </c:pt>
                <c:pt idx="319">
                  <c:v>8.4375084E-3</c:v>
                </c:pt>
                <c:pt idx="320">
                  <c:v>8.2089348000000013E-3</c:v>
                </c:pt>
                <c:pt idx="321">
                  <c:v>7.961681E-3</c:v>
                </c:pt>
                <c:pt idx="322">
                  <c:v>7.6908172E-3</c:v>
                </c:pt>
                <c:pt idx="323">
                  <c:v>7.386225399999999E-3</c:v>
                </c:pt>
                <c:pt idx="324">
                  <c:v>7.0466080000000002E-3</c:v>
                </c:pt>
                <c:pt idx="325">
                  <c:v>6.6989475999999996E-3</c:v>
                </c:pt>
                <c:pt idx="326">
                  <c:v>6.3831992000000001E-3</c:v>
                </c:pt>
                <c:pt idx="327">
                  <c:v>6.1279024000000003E-3</c:v>
                </c:pt>
                <c:pt idx="328">
                  <c:v>5.9540722000000004E-3</c:v>
                </c:pt>
                <c:pt idx="329">
                  <c:v>5.8295372000000002E-3</c:v>
                </c:pt>
                <c:pt idx="330">
                  <c:v>5.6896947999999998E-3</c:v>
                </c:pt>
                <c:pt idx="331">
                  <c:v>5.5135295999999999E-3</c:v>
                </c:pt>
                <c:pt idx="332">
                  <c:v>5.3033765999999996E-3</c:v>
                </c:pt>
                <c:pt idx="333">
                  <c:v>5.0719490000000001E-3</c:v>
                </c:pt>
                <c:pt idx="334">
                  <c:v>4.870358E-3</c:v>
                </c:pt>
                <c:pt idx="335">
                  <c:v>4.7279210000000004E-3</c:v>
                </c:pt>
                <c:pt idx="336">
                  <c:v>4.6135046000000002E-3</c:v>
                </c:pt>
                <c:pt idx="337">
                  <c:v>4.5027203999999993E-3</c:v>
                </c:pt>
                <c:pt idx="338">
                  <c:v>4.3657317999999997E-3</c:v>
                </c:pt>
                <c:pt idx="339">
                  <c:v>4.1592109999999995E-3</c:v>
                </c:pt>
                <c:pt idx="340">
                  <c:v>3.8870499999999995E-3</c:v>
                </c:pt>
                <c:pt idx="341">
                  <c:v>3.5943926000000003E-3</c:v>
                </c:pt>
                <c:pt idx="342">
                  <c:v>3.3183400000000004E-3</c:v>
                </c:pt>
                <c:pt idx="343">
                  <c:v>3.0972902E-3</c:v>
                </c:pt>
                <c:pt idx="344">
                  <c:v>2.9597828000000001E-3</c:v>
                </c:pt>
                <c:pt idx="345">
                  <c:v>2.8959585999999999E-3</c:v>
                </c:pt>
                <c:pt idx="346">
                  <c:v>2.8645654E-3</c:v>
                </c:pt>
                <c:pt idx="347">
                  <c:v>2.8285020000000001E-3</c:v>
                </c:pt>
                <c:pt idx="348">
                  <c:v>2.7649374E-3</c:v>
                </c:pt>
                <c:pt idx="349">
                  <c:v>2.6764656E-3</c:v>
                </c:pt>
                <c:pt idx="350">
                  <c:v>2.5908478000000001E-3</c:v>
                </c:pt>
                <c:pt idx="351">
                  <c:v>2.5355854000000001E-3</c:v>
                </c:pt>
                <c:pt idx="352">
                  <c:v>2.5156079999999999E-3</c:v>
                </c:pt>
                <c:pt idx="353">
                  <c:v>2.5065271999999998E-3</c:v>
                </c:pt>
                <c:pt idx="354">
                  <c:v>2.4683883999999999E-3</c:v>
                </c:pt>
                <c:pt idx="355">
                  <c:v>2.3716141999999998E-3</c:v>
                </c:pt>
                <c:pt idx="356">
                  <c:v>2.2252853999999997E-3</c:v>
                </c:pt>
                <c:pt idx="357">
                  <c:v>2.0618329999999999E-3</c:v>
                </c:pt>
                <c:pt idx="358">
                  <c:v>1.9206934000000001E-3</c:v>
                </c:pt>
                <c:pt idx="359">
                  <c:v>1.8345566E-3</c:v>
                </c:pt>
                <c:pt idx="360">
                  <c:v>1.8067958000000002E-3</c:v>
                </c:pt>
                <c:pt idx="361">
                  <c:v>1.8067957999999998E-3</c:v>
                </c:pt>
                <c:pt idx="362">
                  <c:v>1.7990123999999999E-3</c:v>
                </c:pt>
                <c:pt idx="363">
                  <c:v>1.7665814000000003E-3</c:v>
                </c:pt>
                <c:pt idx="364">
                  <c:v>1.7120974E-3</c:v>
                </c:pt>
                <c:pt idx="365">
                  <c:v>1.6552781999999999E-3</c:v>
                </c:pt>
                <c:pt idx="366">
                  <c:v>1.6306307999999999E-3</c:v>
                </c:pt>
                <c:pt idx="367">
                  <c:v>1.6630618E-3</c:v>
                </c:pt>
                <c:pt idx="368">
                  <c:v>1.7447878000000001E-3</c:v>
                </c:pt>
                <c:pt idx="369">
                  <c:v>1.8350757999999999E-3</c:v>
                </c:pt>
                <c:pt idx="370">
                  <c:v>1.8874843999999997E-3</c:v>
                </c:pt>
                <c:pt idx="371">
                  <c:v>1.8729552E-3</c:v>
                </c:pt>
                <c:pt idx="372">
                  <c:v>1.7964179999999999E-3</c:v>
                </c:pt>
                <c:pt idx="373">
                  <c:v>1.6983465999999999E-3</c:v>
                </c:pt>
                <c:pt idx="374">
                  <c:v>1.6192148E-3</c:v>
                </c:pt>
                <c:pt idx="375">
                  <c:v>1.5738114000000002E-3</c:v>
                </c:pt>
                <c:pt idx="376">
                  <c:v>1.5499422E-3</c:v>
                </c:pt>
                <c:pt idx="377">
                  <c:v>1.5237380000000002E-3</c:v>
                </c:pt>
                <c:pt idx="378">
                  <c:v>1.4853398000000001E-3</c:v>
                </c:pt>
                <c:pt idx="379">
                  <c:v>1.4479794E-3</c:v>
                </c:pt>
                <c:pt idx="380">
                  <c:v>1.4300774E-3</c:v>
                </c:pt>
                <c:pt idx="381">
                  <c:v>1.4388985999999999E-3</c:v>
                </c:pt>
                <c:pt idx="382">
                  <c:v>1.4638055999999999E-3</c:v>
                </c:pt>
                <c:pt idx="383">
                  <c:v>1.4762590000000002E-3</c:v>
                </c:pt>
                <c:pt idx="384">
                  <c:v>1.4666594000000001E-3</c:v>
                </c:pt>
                <c:pt idx="385">
                  <c:v>1.4438279999999999E-3</c:v>
                </c:pt>
                <c:pt idx="386">
                  <c:v>1.411916E-3</c:v>
                </c:pt>
                <c:pt idx="387">
                  <c:v>1.3768906000000002E-3</c:v>
                </c:pt>
                <c:pt idx="388">
                  <c:v>1.3405679999999999E-3</c:v>
                </c:pt>
                <c:pt idx="389">
                  <c:v>1.2938674000000001E-3</c:v>
                </c:pt>
                <c:pt idx="390">
                  <c:v>1.2261514000000001E-3</c:v>
                </c:pt>
                <c:pt idx="391">
                  <c:v>1.1509114E-3</c:v>
                </c:pt>
                <c:pt idx="392">
                  <c:v>1.0772281399999998E-3</c:v>
                </c:pt>
                <c:pt idx="393">
                  <c:v>1.00198818E-3</c:v>
                </c:pt>
                <c:pt idx="394">
                  <c:v>9.2207813999999988E-4</c:v>
                </c:pt>
                <c:pt idx="395">
                  <c:v>8.4113044000000002E-4</c:v>
                </c:pt>
                <c:pt idx="396">
                  <c:v>7.5551260000000005E-4</c:v>
                </c:pt>
                <c:pt idx="397">
                  <c:v>6.6781917999999998E-4</c:v>
                </c:pt>
                <c:pt idx="398">
                  <c:v>5.9673043999999994E-4</c:v>
                </c:pt>
                <c:pt idx="399">
                  <c:v>5.5028923999999994E-4</c:v>
                </c:pt>
                <c:pt idx="400">
                  <c:v>5.3134951999999995E-4</c:v>
                </c:pt>
                <c:pt idx="401">
                  <c:v>5.3524124000000001E-4</c:v>
                </c:pt>
                <c:pt idx="402">
                  <c:v>5.5418093999999997E-4</c:v>
                </c:pt>
                <c:pt idx="403">
                  <c:v>5.6819111999999996E-4</c:v>
                </c:pt>
                <c:pt idx="404">
                  <c:v>5.5962934000000002E-4</c:v>
                </c:pt>
                <c:pt idx="405">
                  <c:v>5.2278771999999998E-4</c:v>
                </c:pt>
                <c:pt idx="406">
                  <c:v>4.6752529999999999E-4</c:v>
                </c:pt>
                <c:pt idx="407">
                  <c:v>3.9903101999999997E-4</c:v>
                </c:pt>
                <c:pt idx="408">
                  <c:v>3.2872062000000003E-4</c:v>
                </c:pt>
                <c:pt idx="409">
                  <c:v>2.8150107999999998E-4</c:v>
                </c:pt>
                <c:pt idx="410">
                  <c:v>2.6385862000000002E-4</c:v>
                </c:pt>
                <c:pt idx="411">
                  <c:v>2.7216095999999998E-4</c:v>
                </c:pt>
                <c:pt idx="412">
                  <c:v>3.1211596000000003E-4</c:v>
                </c:pt>
                <c:pt idx="413">
                  <c:v>3.7023230000000006E-4</c:v>
                </c:pt>
                <c:pt idx="414">
                  <c:v>4.0707391999999994E-4</c:v>
                </c:pt>
                <c:pt idx="415">
                  <c:v>4.0992786000000007E-4</c:v>
                </c:pt>
                <c:pt idx="416">
                  <c:v>3.8398305999999999E-4</c:v>
                </c:pt>
                <c:pt idx="417">
                  <c:v>3.3079622000000005E-4</c:v>
                </c:pt>
                <c:pt idx="418">
                  <c:v>2.8072275999999996E-4</c:v>
                </c:pt>
                <c:pt idx="419">
                  <c:v>2.8072276000000001E-4</c:v>
                </c:pt>
                <c:pt idx="420">
                  <c:v>3.4039580000000001E-4</c:v>
                </c:pt>
                <c:pt idx="421">
                  <c:v>4.3665100000000003E-4</c:v>
                </c:pt>
                <c:pt idx="422">
                  <c:v>5.4406248000000003E-4</c:v>
                </c:pt>
                <c:pt idx="423">
                  <c:v>6.2008073999999993E-4</c:v>
                </c:pt>
                <c:pt idx="424">
                  <c:v>6.301992199999999E-4</c:v>
                </c:pt>
                <c:pt idx="425">
                  <c:v>5.9024421999999996E-4</c:v>
                </c:pt>
                <c:pt idx="426">
                  <c:v>5.3550069999999997E-4</c:v>
                </c:pt>
                <c:pt idx="427">
                  <c:v>4.8594611999999997E-4</c:v>
                </c:pt>
                <c:pt idx="428">
                  <c:v>4.6415249999999996E-4</c:v>
                </c:pt>
                <c:pt idx="429">
                  <c:v>4.7660599999999997E-4</c:v>
                </c:pt>
                <c:pt idx="430">
                  <c:v>4.9450792000000005E-4</c:v>
                </c:pt>
                <c:pt idx="431">
                  <c:v>5.030697E-4</c:v>
                </c:pt>
                <c:pt idx="432">
                  <c:v>5.0514528E-4</c:v>
                </c:pt>
                <c:pt idx="433">
                  <c:v>4.8931894000000013E-4</c:v>
                </c:pt>
                <c:pt idx="434">
                  <c:v>4.5481234000000002E-4</c:v>
                </c:pt>
                <c:pt idx="435">
                  <c:v>4.1693292000000002E-4</c:v>
                </c:pt>
                <c:pt idx="436">
                  <c:v>3.8009129999999998E-4</c:v>
                </c:pt>
                <c:pt idx="437">
                  <c:v>3.5051423999999997E-4</c:v>
                </c:pt>
                <c:pt idx="438">
                  <c:v>3.3961742000000001E-4</c:v>
                </c:pt>
                <c:pt idx="439">
                  <c:v>3.3624459999999996E-4</c:v>
                </c:pt>
                <c:pt idx="440">
                  <c:v>3.2846116000000006E-4</c:v>
                </c:pt>
                <c:pt idx="441">
                  <c:v>3.1315372000000004E-4</c:v>
                </c:pt>
                <c:pt idx="442">
                  <c:v>2.8072272000000001E-4</c:v>
                </c:pt>
                <c:pt idx="443">
                  <c:v>2.3687601999999999E-4</c:v>
                </c:pt>
                <c:pt idx="444">
                  <c:v>1.9769938000000002E-4</c:v>
                </c:pt>
                <c:pt idx="445">
                  <c:v>1.5670659999999999E-4</c:v>
                </c:pt>
                <c:pt idx="446">
                  <c:v>1.0351976799999998E-4</c:v>
                </c:pt>
                <c:pt idx="447">
                  <c:v>4.6960096000000007E-5</c:v>
                </c:pt>
                <c:pt idx="448">
                  <c:v>-1.0377923999999998E-5</c:v>
                </c:pt>
                <c:pt idx="449">
                  <c:v>-5.4743536000000007E-5</c:v>
                </c:pt>
                <c:pt idx="450">
                  <c:v>-5.5781328000000004E-5</c:v>
                </c:pt>
                <c:pt idx="451">
                  <c:v>-1.0377960000000012E-6</c:v>
                </c:pt>
                <c:pt idx="452">
                  <c:v>8.2245016E-5</c:v>
                </c:pt>
                <c:pt idx="453">
                  <c:v>1.6474949599999997E-4</c:v>
                </c:pt>
                <c:pt idx="454">
                  <c:v>2.2675756799999999E-4</c:v>
                </c:pt>
                <c:pt idx="455">
                  <c:v>2.4907010000000003E-4</c:v>
                </c:pt>
                <c:pt idx="456">
                  <c:v>2.4777285999999998E-4</c:v>
                </c:pt>
                <c:pt idx="457">
                  <c:v>2.6411807999999999E-4</c:v>
                </c:pt>
                <c:pt idx="458">
                  <c:v>3.1367264000000002E-4</c:v>
                </c:pt>
                <c:pt idx="459">
                  <c:v>3.8424249999999998E-4</c:v>
                </c:pt>
                <c:pt idx="460">
                  <c:v>4.6544971999999999E-4</c:v>
                </c:pt>
                <c:pt idx="461">
                  <c:v>5.2356607999999995E-4</c:v>
                </c:pt>
                <c:pt idx="462">
                  <c:v>5.4380301999999996E-4</c:v>
                </c:pt>
                <c:pt idx="463">
                  <c:v>5.4535971999999998E-4</c:v>
                </c:pt>
                <c:pt idx="464">
                  <c:v>5.4535971999999998E-4</c:v>
                </c:pt>
                <c:pt idx="465">
                  <c:v>5.5210538E-4</c:v>
                </c:pt>
                <c:pt idx="466">
                  <c:v>5.6326164000000006E-4</c:v>
                </c:pt>
                <c:pt idx="467">
                  <c:v>5.6222385999999997E-4</c:v>
                </c:pt>
                <c:pt idx="468">
                  <c:v>5.5158647999999989E-4</c:v>
                </c:pt>
                <c:pt idx="469">
                  <c:v>5.5132703999999995E-4</c:v>
                </c:pt>
                <c:pt idx="470">
                  <c:v>5.6274273999999994E-4</c:v>
                </c:pt>
                <c:pt idx="471">
                  <c:v>5.8349857999999996E-4</c:v>
                </c:pt>
                <c:pt idx="472">
                  <c:v>6.0944337999999999E-4</c:v>
                </c:pt>
                <c:pt idx="473">
                  <c:v>6.1696737999999995E-4</c:v>
                </c:pt>
                <c:pt idx="474">
                  <c:v>5.8946587999999991E-4</c:v>
                </c:pt>
                <c:pt idx="475">
                  <c:v>5.3705738000000007E-4</c:v>
                </c:pt>
                <c:pt idx="476">
                  <c:v>4.7037924000000001E-4</c:v>
                </c:pt>
                <c:pt idx="477">
                  <c:v>3.9721489999999994E-4</c:v>
                </c:pt>
                <c:pt idx="478">
                  <c:v>3.2794228000000003E-4</c:v>
                </c:pt>
                <c:pt idx="479">
                  <c:v>2.6437752000000003E-4</c:v>
                </c:pt>
                <c:pt idx="480">
                  <c:v>1.99256076E-4</c:v>
                </c:pt>
                <c:pt idx="481">
                  <c:v>1.3257793599999999E-4</c:v>
                </c:pt>
                <c:pt idx="482">
                  <c:v>6.0451388000000002E-5</c:v>
                </c:pt>
                <c:pt idx="483">
                  <c:v>-1.9458591999999995E-5</c:v>
                </c:pt>
                <c:pt idx="484">
                  <c:v>-1.06114232E-4</c:v>
                </c:pt>
                <c:pt idx="485">
                  <c:v>-1.9847772799999998E-4</c:v>
                </c:pt>
                <c:pt idx="486">
                  <c:v>-2.7916606800000002E-4</c:v>
                </c:pt>
                <c:pt idx="487">
                  <c:v>-3.3832021999999996E-4</c:v>
                </c:pt>
                <c:pt idx="488">
                  <c:v>-3.7697798000000001E-4</c:v>
                </c:pt>
                <c:pt idx="489">
                  <c:v>-3.8683700000000001E-4</c:v>
                </c:pt>
                <c:pt idx="490">
                  <c:v>-3.6426501999999998E-4</c:v>
                </c:pt>
                <c:pt idx="491">
                  <c:v>-3.2093719999999999E-4</c:v>
                </c:pt>
                <c:pt idx="492">
                  <c:v>-2.4595671999999997E-4</c:v>
                </c:pt>
                <c:pt idx="493">
                  <c:v>-1.3776689999999998E-4</c:v>
                </c:pt>
                <c:pt idx="494">
                  <c:v>-2.1534200000000005E-5</c:v>
                </c:pt>
                <c:pt idx="495">
                  <c:v>9.0028440000000003E-5</c:v>
                </c:pt>
                <c:pt idx="496">
                  <c:v>1.7720297999999999E-4</c:v>
                </c:pt>
                <c:pt idx="497">
                  <c:v>2.1067178E-4</c:v>
                </c:pt>
                <c:pt idx="498">
                  <c:v>1.9095372799999999E-4</c:v>
                </c:pt>
                <c:pt idx="499">
                  <c:v>1.4632867999999998E-4</c:v>
                </c:pt>
                <c:pt idx="500">
                  <c:v>9.5736323999999986E-5</c:v>
                </c:pt>
                <c:pt idx="501">
                  <c:v>6.0970288000000002E-5</c:v>
                </c:pt>
                <c:pt idx="502">
                  <c:v>5.941358799999999E-5</c:v>
                </c:pt>
                <c:pt idx="503">
                  <c:v>8.6915079999999996E-5</c:v>
                </c:pt>
                <c:pt idx="504">
                  <c:v>1.2012442799999999E-4</c:v>
                </c:pt>
                <c:pt idx="505">
                  <c:v>1.3698854399999999E-4</c:v>
                </c:pt>
                <c:pt idx="506">
                  <c:v>1.2194055999999997E-4</c:v>
                </c:pt>
                <c:pt idx="507">
                  <c:v>6.1229740000000004E-5</c:v>
                </c:pt>
                <c:pt idx="508">
                  <c:v>-3.0874300000000004E-5</c:v>
                </c:pt>
                <c:pt idx="509">
                  <c:v>-1.1493546E-4</c:v>
                </c:pt>
                <c:pt idx="510">
                  <c:v>-1.5774437600000001E-4</c:v>
                </c:pt>
                <c:pt idx="511">
                  <c:v>-1.4918259199999997E-4</c:v>
                </c:pt>
                <c:pt idx="512">
                  <c:v>-8.8990671999999985E-5</c:v>
                </c:pt>
                <c:pt idx="513">
                  <c:v>-4.6700719999999937E-6</c:v>
                </c:pt>
                <c:pt idx="514">
                  <c:v>5.0851804000000004E-5</c:v>
                </c:pt>
                <c:pt idx="515">
                  <c:v>5.5262420000000003E-5</c:v>
                </c:pt>
                <c:pt idx="516">
                  <c:v>1.4788536000000003E-5</c:v>
                </c:pt>
                <c:pt idx="517">
                  <c:v>-5.0332903999999998E-5</c:v>
                </c:pt>
                <c:pt idx="518">
                  <c:v>-1.0403864399999998E-4</c:v>
                </c:pt>
                <c:pt idx="519">
                  <c:v>-1.0818981200000001E-4</c:v>
                </c:pt>
                <c:pt idx="520">
                  <c:v>-7.1607652000000004E-5</c:v>
                </c:pt>
                <c:pt idx="521">
                  <c:v>-2.4907016000000001E-5</c:v>
                </c:pt>
                <c:pt idx="522">
                  <c:v>-2.594488E-6</c:v>
                </c:pt>
                <c:pt idx="523">
                  <c:v>-4.6441208E-5</c:v>
                </c:pt>
                <c:pt idx="524">
                  <c:v>-1.6371171599999999E-4</c:v>
                </c:pt>
                <c:pt idx="525">
                  <c:v>-3.1678603600000002E-4</c:v>
                </c:pt>
                <c:pt idx="526">
                  <c:v>-4.6000133200000006E-4</c:v>
                </c:pt>
                <c:pt idx="527">
                  <c:v>-5.6300220000000002E-4</c:v>
                </c:pt>
                <c:pt idx="528">
                  <c:v>-5.9854658E-4</c:v>
                </c:pt>
                <c:pt idx="529">
                  <c:v>-5.7467736000000008E-4</c:v>
                </c:pt>
                <c:pt idx="530">
                  <c:v>-5.2071216000000001E-4</c:v>
                </c:pt>
                <c:pt idx="531">
                  <c:v>-4.5351512000000005E-4</c:v>
                </c:pt>
                <c:pt idx="532">
                  <c:v>-3.7542126000000001E-4</c:v>
                </c:pt>
                <c:pt idx="533">
                  <c:v>-2.8772782400000001E-4</c:v>
                </c:pt>
                <c:pt idx="534">
                  <c:v>-1.7901910400000001E-4</c:v>
                </c:pt>
                <c:pt idx="535">
                  <c:v>-4.0733323999999977E-5</c:v>
                </c:pt>
                <c:pt idx="536">
                  <c:v>1.22978356E-4</c:v>
                </c:pt>
                <c:pt idx="537">
                  <c:v>3.0303527599999998E-4</c:v>
                </c:pt>
                <c:pt idx="538">
                  <c:v>4.7790324000000003E-4</c:v>
                </c:pt>
                <c:pt idx="539">
                  <c:v>6.244913600000001E-4</c:v>
                </c:pt>
                <c:pt idx="540">
                  <c:v>7.3242171999999997E-4</c:v>
                </c:pt>
                <c:pt idx="541">
                  <c:v>7.8508966000000006E-4</c:v>
                </c:pt>
                <c:pt idx="542">
                  <c:v>7.6433381999999994E-4</c:v>
                </c:pt>
                <c:pt idx="543">
                  <c:v>6.9220725999999996E-4</c:v>
                </c:pt>
                <c:pt idx="544">
                  <c:v>5.9569259999999998E-4</c:v>
                </c:pt>
                <c:pt idx="545">
                  <c:v>5.0177242E-4</c:v>
                </c:pt>
                <c:pt idx="546">
                  <c:v>4.6415245999999996E-4</c:v>
                </c:pt>
                <c:pt idx="547">
                  <c:v>5.1137199999999996E-4</c:v>
                </c:pt>
                <c:pt idx="548">
                  <c:v>6.1618899999999995E-4</c:v>
                </c:pt>
                <c:pt idx="549">
                  <c:v>7.4798860000000009E-4</c:v>
                </c:pt>
                <c:pt idx="550">
                  <c:v>8.7070752000000006E-4</c:v>
                </c:pt>
                <c:pt idx="551">
                  <c:v>9.4101793999999998E-4</c:v>
                </c:pt>
                <c:pt idx="552">
                  <c:v>9.6255212000000004E-4</c:v>
                </c:pt>
                <c:pt idx="553">
                  <c:v>9.539903400000001E-4</c:v>
                </c:pt>
                <c:pt idx="554">
                  <c:v>9.168892600000001E-4</c:v>
                </c:pt>
                <c:pt idx="555">
                  <c:v>8.6162684E-4</c:v>
                </c:pt>
                <c:pt idx="556">
                  <c:v>7.949487000000002E-4</c:v>
                </c:pt>
                <c:pt idx="557">
                  <c:v>7.1841153999999997E-4</c:v>
                </c:pt>
                <c:pt idx="558">
                  <c:v>6.4239328000000007E-4</c:v>
                </c:pt>
                <c:pt idx="559">
                  <c:v>5.8090411999999999E-4</c:v>
                </c:pt>
                <c:pt idx="560">
                  <c:v>5.3601959999999998E-4</c:v>
                </c:pt>
                <c:pt idx="561">
                  <c:v>5.1240984000000002E-4</c:v>
                </c:pt>
                <c:pt idx="562">
                  <c:v>5.1137204000000001E-4</c:v>
                </c:pt>
                <c:pt idx="563">
                  <c:v>5.2823616000000008E-4</c:v>
                </c:pt>
                <c:pt idx="564">
                  <c:v>5.5911045999999993E-4</c:v>
                </c:pt>
                <c:pt idx="565">
                  <c:v>5.9673042000000002E-4</c:v>
                </c:pt>
                <c:pt idx="566">
                  <c:v>6.2656693999999999E-4</c:v>
                </c:pt>
                <c:pt idx="567">
                  <c:v>6.3953934E-4</c:v>
                </c:pt>
                <c:pt idx="568">
                  <c:v>6.4498773999999994E-4</c:v>
                </c:pt>
                <c:pt idx="569">
                  <c:v>6.4057711999999998E-4</c:v>
                </c:pt>
                <c:pt idx="570">
                  <c:v>6.3175589999999999E-4</c:v>
                </c:pt>
                <c:pt idx="571">
                  <c:v>6.3927988000000004E-4</c:v>
                </c:pt>
                <c:pt idx="572">
                  <c:v>6.6211129999999994E-4</c:v>
                </c:pt>
                <c:pt idx="573">
                  <c:v>6.9298562000000004E-4</c:v>
                </c:pt>
                <c:pt idx="574">
                  <c:v>7.3138393999999999E-4</c:v>
                </c:pt>
                <c:pt idx="575">
                  <c:v>7.5058307999999998E-4</c:v>
                </c:pt>
                <c:pt idx="576">
                  <c:v>7.2022766000000001E-4</c:v>
                </c:pt>
                <c:pt idx="577">
                  <c:v>6.4706331999999994E-4</c:v>
                </c:pt>
                <c:pt idx="578">
                  <c:v>5.4847306000000004E-4</c:v>
                </c:pt>
                <c:pt idx="579">
                  <c:v>4.6259575999999994E-4</c:v>
                </c:pt>
                <c:pt idx="580">
                  <c:v>4.4132104E-4</c:v>
                </c:pt>
                <c:pt idx="581">
                  <c:v>5.0047519999999997E-4</c:v>
                </c:pt>
                <c:pt idx="582">
                  <c:v>6.0321661999999997E-4</c:v>
                </c:pt>
                <c:pt idx="583">
                  <c:v>6.9376398000000001E-4</c:v>
                </c:pt>
                <c:pt idx="584">
                  <c:v>7.2723277999999999E-4</c:v>
                </c:pt>
                <c:pt idx="585">
                  <c:v>6.8649944000000001E-4</c:v>
                </c:pt>
                <c:pt idx="586">
                  <c:v>5.9283869999999996E-4</c:v>
                </c:pt>
                <c:pt idx="587">
                  <c:v>4.9814017999999993E-4</c:v>
                </c:pt>
                <c:pt idx="588">
                  <c:v>4.4521279999999995E-4</c:v>
                </c:pt>
                <c:pt idx="589">
                  <c:v>4.4417499999999994E-4</c:v>
                </c:pt>
                <c:pt idx="590">
                  <c:v>4.8620557999999998E-4</c:v>
                </c:pt>
                <c:pt idx="591">
                  <c:v>5.4847310000000009E-4</c:v>
                </c:pt>
                <c:pt idx="592">
                  <c:v>6.0269773999999999E-4</c:v>
                </c:pt>
                <c:pt idx="593">
                  <c:v>6.4135548000000006E-4</c:v>
                </c:pt>
                <c:pt idx="594">
                  <c:v>6.6859752000000003E-4</c:v>
                </c:pt>
                <c:pt idx="595">
                  <c:v>6.9324508E-4</c:v>
                </c:pt>
                <c:pt idx="596">
                  <c:v>7.4228075999999989E-4</c:v>
                </c:pt>
                <c:pt idx="597">
                  <c:v>8.2322854000000008E-4</c:v>
                </c:pt>
              </c:numCache>
            </c:numRef>
          </c:val>
          <c:smooth val="0"/>
        </c:ser>
        <c:ser>
          <c:idx val="63"/>
          <c:order val="62"/>
          <c:marker>
            <c:symbol val="none"/>
          </c:marker>
          <c:val>
            <c:numRef>
              <c:f>Sheet1!$FP$2:$FP$599</c:f>
              <c:numCache>
                <c:formatCode>0.00E+00</c:formatCode>
                <c:ptCount val="598"/>
                <c:pt idx="0">
                  <c:v>1.0014690000000001E-3</c:v>
                </c:pt>
                <c:pt idx="1">
                  <c:v>1.115626E-3</c:v>
                </c:pt>
                <c:pt idx="2">
                  <c:v>1.1114751999999999E-3</c:v>
                </c:pt>
                <c:pt idx="3">
                  <c:v>1.10447016E-3</c:v>
                </c:pt>
                <c:pt idx="4">
                  <c:v>1.04142438E-3</c:v>
                </c:pt>
                <c:pt idx="5">
                  <c:v>9.1585156000000001E-4</c:v>
                </c:pt>
                <c:pt idx="6">
                  <c:v>7.5058318000000002E-4</c:v>
                </c:pt>
                <c:pt idx="7">
                  <c:v>5.6274272000000002E-4</c:v>
                </c:pt>
                <c:pt idx="8">
                  <c:v>3.7308623200000001E-4</c:v>
                </c:pt>
                <c:pt idx="9">
                  <c:v>2.2909258799999995E-4</c:v>
                </c:pt>
                <c:pt idx="10">
                  <c:v>1.6319278799999999E-4</c:v>
                </c:pt>
                <c:pt idx="11">
                  <c:v>1.7305180799999999E-4</c:v>
                </c:pt>
                <c:pt idx="12">
                  <c:v>2.4050828800000002E-4</c:v>
                </c:pt>
                <c:pt idx="13">
                  <c:v>3.2379109599999997E-4</c:v>
                </c:pt>
                <c:pt idx="14">
                  <c:v>3.7049173999999994E-4</c:v>
                </c:pt>
                <c:pt idx="15">
                  <c:v>3.6789726E-4</c:v>
                </c:pt>
                <c:pt idx="16">
                  <c:v>3.3105565999999999E-4</c:v>
                </c:pt>
                <c:pt idx="17">
                  <c:v>2.809822E-4</c:v>
                </c:pt>
                <c:pt idx="18">
                  <c:v>2.5607519999999999E-4</c:v>
                </c:pt>
                <c:pt idx="19">
                  <c:v>2.8072276000000001E-4</c:v>
                </c:pt>
                <c:pt idx="20">
                  <c:v>3.4376862000000001E-4</c:v>
                </c:pt>
                <c:pt idx="21">
                  <c:v>4.2419750000000003E-4</c:v>
                </c:pt>
                <c:pt idx="22">
                  <c:v>5.0514528E-4</c:v>
                </c:pt>
                <c:pt idx="23">
                  <c:v>5.6092659999999999E-4</c:v>
                </c:pt>
                <c:pt idx="24">
                  <c:v>5.8635250000000001E-4</c:v>
                </c:pt>
                <c:pt idx="25">
                  <c:v>5.9647097999999997E-4</c:v>
                </c:pt>
                <c:pt idx="26">
                  <c:v>6.0451385999999992E-4</c:v>
                </c:pt>
                <c:pt idx="27">
                  <c:v>6.2137797999999998E-4</c:v>
                </c:pt>
                <c:pt idx="28">
                  <c:v>6.6522467999999995E-4</c:v>
                </c:pt>
                <c:pt idx="29">
                  <c:v>7.3942682000000003E-4</c:v>
                </c:pt>
                <c:pt idx="30">
                  <c:v>8.3620098000000004E-4</c:v>
                </c:pt>
                <c:pt idx="31">
                  <c:v>9.4387197999999987E-4</c:v>
                </c:pt>
                <c:pt idx="32">
                  <c:v>1.03960832E-3</c:v>
                </c:pt>
                <c:pt idx="33">
                  <c:v>1.0948708199999999E-3</c:v>
                </c:pt>
                <c:pt idx="34">
                  <c:v>1.09409246E-3</c:v>
                </c:pt>
                <c:pt idx="35">
                  <c:v>1.0339004600000003E-3</c:v>
                </c:pt>
                <c:pt idx="36">
                  <c:v>9.3660737999999989E-4</c:v>
                </c:pt>
                <c:pt idx="37">
                  <c:v>8.3957379999999998E-4</c:v>
                </c:pt>
                <c:pt idx="38">
                  <c:v>7.6381492000000004E-4</c:v>
                </c:pt>
                <c:pt idx="39">
                  <c:v>7.1581703999999994E-4</c:v>
                </c:pt>
                <c:pt idx="40">
                  <c:v>6.8753721999999999E-4</c:v>
                </c:pt>
                <c:pt idx="41">
                  <c:v>6.6237076000000002E-4</c:v>
                </c:pt>
                <c:pt idx="42">
                  <c:v>6.3798263999999998E-4</c:v>
                </c:pt>
                <c:pt idx="43">
                  <c:v>6.2552913999999998E-4</c:v>
                </c:pt>
                <c:pt idx="44">
                  <c:v>6.2319412000000005E-4</c:v>
                </c:pt>
                <c:pt idx="45">
                  <c:v>6.2760471999999997E-4</c:v>
                </c:pt>
                <c:pt idx="46">
                  <c:v>6.2812361999999998E-4</c:v>
                </c:pt>
                <c:pt idx="47">
                  <c:v>6.0373552000000008E-4</c:v>
                </c:pt>
                <c:pt idx="48">
                  <c:v>5.5236480000000001E-4</c:v>
                </c:pt>
                <c:pt idx="49">
                  <c:v>4.9113506000000005E-4</c:v>
                </c:pt>
                <c:pt idx="50">
                  <c:v>4.3898601999999996E-4</c:v>
                </c:pt>
                <c:pt idx="51">
                  <c:v>4.1485736E-4</c:v>
                </c:pt>
                <c:pt idx="52">
                  <c:v>4.2912699999999996E-4</c:v>
                </c:pt>
                <c:pt idx="53">
                  <c:v>4.6233636000000001E-4</c:v>
                </c:pt>
                <c:pt idx="54">
                  <c:v>4.8905952E-4</c:v>
                </c:pt>
                <c:pt idx="55">
                  <c:v>4.911351E-4</c:v>
                </c:pt>
                <c:pt idx="56">
                  <c:v>4.5636905999999996E-4</c:v>
                </c:pt>
                <c:pt idx="57">
                  <c:v>4.0240386E-4</c:v>
                </c:pt>
                <c:pt idx="58">
                  <c:v>3.6789726E-4</c:v>
                </c:pt>
                <c:pt idx="59">
                  <c:v>3.7490233999999998E-4</c:v>
                </c:pt>
                <c:pt idx="60">
                  <c:v>4.2367856000000002E-4</c:v>
                </c:pt>
                <c:pt idx="61">
                  <c:v>5.0229132E-4</c:v>
                </c:pt>
                <c:pt idx="62">
                  <c:v>5.7986628000000003E-4</c:v>
                </c:pt>
                <c:pt idx="63">
                  <c:v>6.2552913999999998E-4</c:v>
                </c:pt>
                <c:pt idx="64">
                  <c:v>6.2812361999999998E-4</c:v>
                </c:pt>
                <c:pt idx="65">
                  <c:v>5.9673042000000002E-4</c:v>
                </c:pt>
                <c:pt idx="66">
                  <c:v>5.5158645999999986E-4</c:v>
                </c:pt>
                <c:pt idx="67">
                  <c:v>5.0358857999999998E-4</c:v>
                </c:pt>
                <c:pt idx="68">
                  <c:v>4.6674696000000005E-4</c:v>
                </c:pt>
                <c:pt idx="69">
                  <c:v>4.5118008000000003E-4</c:v>
                </c:pt>
                <c:pt idx="70">
                  <c:v>4.5377456000000004E-4</c:v>
                </c:pt>
                <c:pt idx="71">
                  <c:v>4.7401149999999994E-4</c:v>
                </c:pt>
                <c:pt idx="72">
                  <c:v>5.0825863999999998E-4</c:v>
                </c:pt>
                <c:pt idx="73">
                  <c:v>5.3913295999999996E-4</c:v>
                </c:pt>
                <c:pt idx="74">
                  <c:v>5.6741280000000005E-4</c:v>
                </c:pt>
                <c:pt idx="75">
                  <c:v>5.9854655999999997E-4</c:v>
                </c:pt>
                <c:pt idx="76">
                  <c:v>6.1670791999999999E-4</c:v>
                </c:pt>
                <c:pt idx="77">
                  <c:v>6.2656693999999999E-4</c:v>
                </c:pt>
                <c:pt idx="78">
                  <c:v>6.4031768000000005E-4</c:v>
                </c:pt>
                <c:pt idx="79">
                  <c:v>6.4810112000000006E-4</c:v>
                </c:pt>
                <c:pt idx="80">
                  <c:v>6.5406842E-4</c:v>
                </c:pt>
                <c:pt idx="81">
                  <c:v>6.6963530000000002E-4</c:v>
                </c:pt>
                <c:pt idx="82">
                  <c:v>6.8234825999999998E-4</c:v>
                </c:pt>
                <c:pt idx="83">
                  <c:v>6.8494273999999999E-4</c:v>
                </c:pt>
                <c:pt idx="84">
                  <c:v>6.8468330000000005E-4</c:v>
                </c:pt>
                <c:pt idx="85">
                  <c:v>6.7508371999999998E-4</c:v>
                </c:pt>
                <c:pt idx="86">
                  <c:v>6.5173339999999996E-4</c:v>
                </c:pt>
                <c:pt idx="87">
                  <c:v>6.2008073999999993E-4</c:v>
                </c:pt>
                <c:pt idx="88">
                  <c:v>5.8764973999999985E-4</c:v>
                </c:pt>
                <c:pt idx="89">
                  <c:v>5.6715333999999998E-4</c:v>
                </c:pt>
                <c:pt idx="90">
                  <c:v>5.7934739999999994E-4</c:v>
                </c:pt>
                <c:pt idx="91">
                  <c:v>6.2993976000000004E-4</c:v>
                </c:pt>
                <c:pt idx="92">
                  <c:v>6.9609900000000004E-4</c:v>
                </c:pt>
                <c:pt idx="93">
                  <c:v>7.5291809999999992E-4</c:v>
                </c:pt>
                <c:pt idx="94">
                  <c:v>7.9935930000000002E-4</c:v>
                </c:pt>
                <c:pt idx="95">
                  <c:v>8.3983319999999997E-4</c:v>
                </c:pt>
                <c:pt idx="96">
                  <c:v>8.8679331999999989E-4</c:v>
                </c:pt>
                <c:pt idx="97">
                  <c:v>9.6488710000000003E-4</c:v>
                </c:pt>
                <c:pt idx="98">
                  <c:v>1.06503396E-3</c:v>
                </c:pt>
                <c:pt idx="99">
                  <c:v>1.1369010600000003E-3</c:v>
                </c:pt>
                <c:pt idx="100">
                  <c:v>1.1488356599999999E-3</c:v>
                </c:pt>
                <c:pt idx="101">
                  <c:v>1.1042105800000001E-3</c:v>
                </c:pt>
                <c:pt idx="102">
                  <c:v>1.01807392E-3</c:v>
                </c:pt>
                <c:pt idx="103">
                  <c:v>9.3141836000000013E-4</c:v>
                </c:pt>
                <c:pt idx="104">
                  <c:v>8.7278310000000006E-4</c:v>
                </c:pt>
                <c:pt idx="105">
                  <c:v>8.3153085999999995E-4</c:v>
                </c:pt>
                <c:pt idx="106">
                  <c:v>7.7704678000000001E-4</c:v>
                </c:pt>
                <c:pt idx="107">
                  <c:v>7.025852E-4</c:v>
                </c:pt>
                <c:pt idx="108">
                  <c:v>6.1670791999999999E-4</c:v>
                </c:pt>
                <c:pt idx="109">
                  <c:v>5.5314316000000009E-4</c:v>
                </c:pt>
                <c:pt idx="110">
                  <c:v>5.4561917999999994E-4</c:v>
                </c:pt>
                <c:pt idx="111">
                  <c:v>6.0036270000000014E-4</c:v>
                </c:pt>
                <c:pt idx="112">
                  <c:v>6.906506E-4</c:v>
                </c:pt>
                <c:pt idx="113">
                  <c:v>7.7704678000000012E-4</c:v>
                </c:pt>
                <c:pt idx="114">
                  <c:v>8.4450326000000007E-4</c:v>
                </c:pt>
                <c:pt idx="115">
                  <c:v>8.9587396000000001E-4</c:v>
                </c:pt>
                <c:pt idx="116">
                  <c:v>9.3998020000000005E-4</c:v>
                </c:pt>
                <c:pt idx="117">
                  <c:v>9.7422734000000009E-4</c:v>
                </c:pt>
                <c:pt idx="118">
                  <c:v>9.8745918000000014E-4</c:v>
                </c:pt>
                <c:pt idx="119">
                  <c:v>9.5476873999999991E-4</c:v>
                </c:pt>
                <c:pt idx="120">
                  <c:v>8.7641544000000016E-4</c:v>
                </c:pt>
                <c:pt idx="121">
                  <c:v>7.7704678000000001E-4</c:v>
                </c:pt>
                <c:pt idx="122">
                  <c:v>6.9246671999999992E-4</c:v>
                </c:pt>
                <c:pt idx="123">
                  <c:v>6.4654443999999996E-4</c:v>
                </c:pt>
                <c:pt idx="124">
                  <c:v>6.4680388E-4</c:v>
                </c:pt>
                <c:pt idx="125">
                  <c:v>6.8623997999999993E-4</c:v>
                </c:pt>
                <c:pt idx="126">
                  <c:v>7.5265865999999998E-4</c:v>
                </c:pt>
                <c:pt idx="127">
                  <c:v>8.2815811999999991E-4</c:v>
                </c:pt>
                <c:pt idx="128">
                  <c:v>8.9016617999999989E-4</c:v>
                </c:pt>
                <c:pt idx="129">
                  <c:v>9.1377594000000006E-4</c:v>
                </c:pt>
                <c:pt idx="130">
                  <c:v>8.6863198000000001E-4</c:v>
                </c:pt>
                <c:pt idx="131">
                  <c:v>7.4020521999999995E-4</c:v>
                </c:pt>
                <c:pt idx="132">
                  <c:v>5.4484078799999999E-4</c:v>
                </c:pt>
                <c:pt idx="133">
                  <c:v>3.32871772E-4</c:v>
                </c:pt>
                <c:pt idx="134">
                  <c:v>1.5852271999999999E-4</c:v>
                </c:pt>
                <c:pt idx="135">
                  <c:v>6.693758E-5</c:v>
                </c:pt>
                <c:pt idx="136">
                  <c:v>7.3942679999999998E-5</c:v>
                </c:pt>
                <c:pt idx="137">
                  <c:v>1.6137665200000002E-4</c:v>
                </c:pt>
                <c:pt idx="138">
                  <c:v>2.84873908E-4</c:v>
                </c:pt>
                <c:pt idx="139">
                  <c:v>3.9643656000000005E-4</c:v>
                </c:pt>
                <c:pt idx="140">
                  <c:v>4.5092063999999999E-4</c:v>
                </c:pt>
                <c:pt idx="141">
                  <c:v>4.2938645999999998E-4</c:v>
                </c:pt>
                <c:pt idx="142">
                  <c:v>3.5440599999999998E-4</c:v>
                </c:pt>
                <c:pt idx="143">
                  <c:v>2.7164208E-4</c:v>
                </c:pt>
                <c:pt idx="144">
                  <c:v>2.1871468E-4</c:v>
                </c:pt>
                <c:pt idx="145">
                  <c:v>2.0755841999999997E-4</c:v>
                </c:pt>
                <c:pt idx="146">
                  <c:v>2.2779535999999998E-4</c:v>
                </c:pt>
                <c:pt idx="147">
                  <c:v>2.5659407999999997E-4</c:v>
                </c:pt>
                <c:pt idx="148">
                  <c:v>2.7216095999999998E-4</c:v>
                </c:pt>
                <c:pt idx="149">
                  <c:v>2.7216095999999998E-4</c:v>
                </c:pt>
                <c:pt idx="150">
                  <c:v>2.7786881999999999E-4</c:v>
                </c:pt>
                <c:pt idx="151">
                  <c:v>3.0718643999999996E-4</c:v>
                </c:pt>
                <c:pt idx="152">
                  <c:v>3.6997286000000002E-4</c:v>
                </c:pt>
                <c:pt idx="153">
                  <c:v>4.6000132E-4</c:v>
                </c:pt>
                <c:pt idx="154">
                  <c:v>5.5755375999999991E-4</c:v>
                </c:pt>
                <c:pt idx="155">
                  <c:v>6.4550662000000003E-4</c:v>
                </c:pt>
                <c:pt idx="156">
                  <c:v>7.2022766000000001E-4</c:v>
                </c:pt>
                <c:pt idx="157">
                  <c:v>7.7964126000000002E-4</c:v>
                </c:pt>
                <c:pt idx="158">
                  <c:v>8.2348798000000012E-4</c:v>
                </c:pt>
                <c:pt idx="159">
                  <c:v>8.4294658000000008E-4</c:v>
                </c:pt>
                <c:pt idx="160">
                  <c:v>8.2945529999999999E-4</c:v>
                </c:pt>
                <c:pt idx="161">
                  <c:v>7.9235422000000009E-4</c:v>
                </c:pt>
                <c:pt idx="162">
                  <c:v>7.4254019999999994E-4</c:v>
                </c:pt>
                <c:pt idx="163">
                  <c:v>6.9350452000000004E-4</c:v>
                </c:pt>
                <c:pt idx="164">
                  <c:v>6.6159241999999997E-4</c:v>
                </c:pt>
                <c:pt idx="165">
                  <c:v>6.4161492E-4</c:v>
                </c:pt>
                <c:pt idx="166">
                  <c:v>6.0581109999999997E-4</c:v>
                </c:pt>
                <c:pt idx="167">
                  <c:v>5.4043020000000002E-4</c:v>
                </c:pt>
                <c:pt idx="168">
                  <c:v>4.5092063999999999E-4</c:v>
                </c:pt>
                <c:pt idx="169">
                  <c:v>3.6452446000000008E-4</c:v>
                </c:pt>
                <c:pt idx="170">
                  <c:v>3.1445098000000001E-4</c:v>
                </c:pt>
                <c:pt idx="171">
                  <c:v>3.0874312E-4</c:v>
                </c:pt>
                <c:pt idx="172">
                  <c:v>3.2923951999999998E-4</c:v>
                </c:pt>
                <c:pt idx="173">
                  <c:v>3.4947645999999999E-4</c:v>
                </c:pt>
                <c:pt idx="174">
                  <c:v>3.5622209999999993E-4</c:v>
                </c:pt>
                <c:pt idx="175">
                  <c:v>3.5829769999999996E-4</c:v>
                </c:pt>
                <c:pt idx="176">
                  <c:v>3.7230789999999998E-4</c:v>
                </c:pt>
                <c:pt idx="177">
                  <c:v>4.0292276E-4</c:v>
                </c:pt>
                <c:pt idx="178">
                  <c:v>4.5092063999999999E-4</c:v>
                </c:pt>
                <c:pt idx="179">
                  <c:v>4.9476735999999988E-4</c:v>
                </c:pt>
                <c:pt idx="180">
                  <c:v>5.0696142000000006E-4</c:v>
                </c:pt>
                <c:pt idx="181">
                  <c:v>4.8905949999999998E-4</c:v>
                </c:pt>
                <c:pt idx="182">
                  <c:v>4.6077965999999999E-4</c:v>
                </c:pt>
                <c:pt idx="183">
                  <c:v>4.3794823999999998E-4</c:v>
                </c:pt>
                <c:pt idx="184">
                  <c:v>4.3976437999999999E-4</c:v>
                </c:pt>
                <c:pt idx="185">
                  <c:v>4.8698390000000006E-4</c:v>
                </c:pt>
                <c:pt idx="186">
                  <c:v>5.6845057999999993E-4</c:v>
                </c:pt>
                <c:pt idx="187">
                  <c:v>6.6548414000000002E-4</c:v>
                </c:pt>
                <c:pt idx="188">
                  <c:v>7.6251770000000001E-4</c:v>
                </c:pt>
                <c:pt idx="189">
                  <c:v>8.3179031999999992E-4</c:v>
                </c:pt>
                <c:pt idx="190">
                  <c:v>8.4683832000000006E-4</c:v>
                </c:pt>
                <c:pt idx="191">
                  <c:v>8.2556357999999993E-4</c:v>
                </c:pt>
                <c:pt idx="192">
                  <c:v>7.8716528000000001E-4</c:v>
                </c:pt>
                <c:pt idx="193">
                  <c:v>7.3683236000000006E-4</c:v>
                </c:pt>
                <c:pt idx="194">
                  <c:v>6.9739626000000002E-4</c:v>
                </c:pt>
                <c:pt idx="195">
                  <c:v>6.8494273999999999E-4</c:v>
                </c:pt>
                <c:pt idx="196">
                  <c:v>6.9739623999999999E-4</c:v>
                </c:pt>
                <c:pt idx="197">
                  <c:v>7.4305907999999991E-4</c:v>
                </c:pt>
                <c:pt idx="198">
                  <c:v>8.2426633999999987E-4</c:v>
                </c:pt>
                <c:pt idx="199">
                  <c:v>9.1818653999999988E-4</c:v>
                </c:pt>
                <c:pt idx="200">
                  <c:v>9.9731815999999987E-4</c:v>
                </c:pt>
                <c:pt idx="201">
                  <c:v>1.0429810199999998E-3</c:v>
                </c:pt>
                <c:pt idx="202">
                  <c:v>1.0447971599999999E-3</c:v>
                </c:pt>
                <c:pt idx="203">
                  <c:v>1.0066582599999999E-3</c:v>
                </c:pt>
                <c:pt idx="204">
                  <c:v>9.4620684000000011E-4</c:v>
                </c:pt>
                <c:pt idx="205">
                  <c:v>8.8497713999999999E-4</c:v>
                </c:pt>
                <c:pt idx="206">
                  <c:v>8.3801703999999999E-4</c:v>
                </c:pt>
                <c:pt idx="207">
                  <c:v>8.1129389999999991E-4</c:v>
                </c:pt>
                <c:pt idx="208">
                  <c:v>7.9261365999999992E-4</c:v>
                </c:pt>
                <c:pt idx="209">
                  <c:v>7.5758817999999994E-4</c:v>
                </c:pt>
                <c:pt idx="210">
                  <c:v>6.9687733999999999E-4</c:v>
                </c:pt>
                <c:pt idx="211">
                  <c:v>6.0814612000000001E-4</c:v>
                </c:pt>
                <c:pt idx="212">
                  <c:v>5.1292870000000008E-4</c:v>
                </c:pt>
                <c:pt idx="213">
                  <c:v>4.5092062000000002E-4</c:v>
                </c:pt>
                <c:pt idx="214">
                  <c:v>4.3665098000000006E-4</c:v>
                </c:pt>
                <c:pt idx="215">
                  <c:v>4.6103910000000004E-4</c:v>
                </c:pt>
                <c:pt idx="216">
                  <c:v>5.1344759999999998E-4</c:v>
                </c:pt>
                <c:pt idx="217">
                  <c:v>5.6689387999999991E-4</c:v>
                </c:pt>
                <c:pt idx="218">
                  <c:v>5.9984377999999989E-4</c:v>
                </c:pt>
                <c:pt idx="219">
                  <c:v>6.1774569999999997E-4</c:v>
                </c:pt>
                <c:pt idx="220">
                  <c:v>6.0970282000000003E-4</c:v>
                </c:pt>
                <c:pt idx="221">
                  <c:v>5.6429942000000004E-4</c:v>
                </c:pt>
                <c:pt idx="222">
                  <c:v>4.9476735999999999E-4</c:v>
                </c:pt>
                <c:pt idx="223">
                  <c:v>4.1615459999999995E-4</c:v>
                </c:pt>
                <c:pt idx="224">
                  <c:v>3.4973590000000003E-4</c:v>
                </c:pt>
                <c:pt idx="225">
                  <c:v>3.3494736000000002E-4</c:v>
                </c:pt>
                <c:pt idx="226">
                  <c:v>3.8268579999999996E-4</c:v>
                </c:pt>
                <c:pt idx="227">
                  <c:v>4.6389302000000003E-4</c:v>
                </c:pt>
                <c:pt idx="228">
                  <c:v>5.5729431999999998E-4</c:v>
                </c:pt>
                <c:pt idx="229">
                  <c:v>6.3460983999999996E-4</c:v>
                </c:pt>
                <c:pt idx="230">
                  <c:v>6.6314912000000009E-4</c:v>
                </c:pt>
                <c:pt idx="231">
                  <c:v>6.5303064000000002E-4</c:v>
                </c:pt>
                <c:pt idx="232">
                  <c:v>6.2241578E-4</c:v>
                </c:pt>
                <c:pt idx="233">
                  <c:v>5.8064463999999989E-4</c:v>
                </c:pt>
                <c:pt idx="234">
                  <c:v>5.4899197999999996E-4</c:v>
                </c:pt>
                <c:pt idx="235">
                  <c:v>5.3524124000000001E-4</c:v>
                </c:pt>
                <c:pt idx="236">
                  <c:v>5.0332914000000004E-4</c:v>
                </c:pt>
                <c:pt idx="237">
                  <c:v>4.4599111999999997E-4</c:v>
                </c:pt>
                <c:pt idx="238">
                  <c:v>3.7386457999999997E-4</c:v>
                </c:pt>
                <c:pt idx="239">
                  <c:v>2.9499238E-4</c:v>
                </c:pt>
                <c:pt idx="240">
                  <c:v>2.4388112E-4</c:v>
                </c:pt>
                <c:pt idx="241">
                  <c:v>2.5114566E-4</c:v>
                </c:pt>
                <c:pt idx="242">
                  <c:v>3.0199748000000001E-4</c:v>
                </c:pt>
                <c:pt idx="243">
                  <c:v>3.6192996E-4</c:v>
                </c:pt>
                <c:pt idx="244">
                  <c:v>4.1148454E-4</c:v>
                </c:pt>
                <c:pt idx="245">
                  <c:v>4.3561320000000002E-4</c:v>
                </c:pt>
                <c:pt idx="246">
                  <c:v>4.4936396E-4</c:v>
                </c:pt>
                <c:pt idx="247">
                  <c:v>4.7920048000000003E-4</c:v>
                </c:pt>
                <c:pt idx="248">
                  <c:v>5.2901449999999991E-4</c:v>
                </c:pt>
                <c:pt idx="249">
                  <c:v>5.8038519999999995E-4</c:v>
                </c:pt>
                <c:pt idx="250">
                  <c:v>6.1670791999999999E-4</c:v>
                </c:pt>
                <c:pt idx="251">
                  <c:v>6.2760471999999997E-4</c:v>
                </c:pt>
                <c:pt idx="252">
                  <c:v>6.2475079999999993E-4</c:v>
                </c:pt>
                <c:pt idx="253">
                  <c:v>6.4628498E-4</c:v>
                </c:pt>
                <c:pt idx="254">
                  <c:v>7.2334096000000001E-4</c:v>
                </c:pt>
                <c:pt idx="255">
                  <c:v>8.5228653999999996E-4</c:v>
                </c:pt>
                <c:pt idx="256">
                  <c:v>1.0063986000000001E-3</c:v>
                </c:pt>
                <c:pt idx="257">
                  <c:v>1.14494382E-3</c:v>
                </c:pt>
                <c:pt idx="258">
                  <c:v>1.2331562000000001E-3</c:v>
                </c:pt>
                <c:pt idx="259">
                  <c:v>1.264809E-3</c:v>
                </c:pt>
                <c:pt idx="260">
                  <c:v>1.2611768E-3</c:v>
                </c:pt>
                <c:pt idx="261">
                  <c:v>1.2565068E-3</c:v>
                </c:pt>
                <c:pt idx="262">
                  <c:v>1.2847866000000002E-3</c:v>
                </c:pt>
                <c:pt idx="263">
                  <c:v>1.3820796E-3</c:v>
                </c:pt>
                <c:pt idx="264">
                  <c:v>1.5714765999999998E-3</c:v>
                </c:pt>
                <c:pt idx="265">
                  <c:v>1.8415620000000001E-3</c:v>
                </c:pt>
                <c:pt idx="266">
                  <c:v>2.1573102E-3</c:v>
                </c:pt>
                <c:pt idx="267">
                  <c:v>2.4821391999999996E-3</c:v>
                </c:pt>
                <c:pt idx="268">
                  <c:v>2.7664941999999996E-3</c:v>
                </c:pt>
                <c:pt idx="269">
                  <c:v>2.9820953999999998E-3</c:v>
                </c:pt>
                <c:pt idx="270">
                  <c:v>3.1548878000000002E-3</c:v>
                </c:pt>
                <c:pt idx="271">
                  <c:v>3.3113349999999999E-3</c:v>
                </c:pt>
                <c:pt idx="272">
                  <c:v>3.4597392000000004E-3</c:v>
                </c:pt>
                <c:pt idx="273">
                  <c:v>3.6112568000000005E-3</c:v>
                </c:pt>
                <c:pt idx="274">
                  <c:v>3.7549910000000001E-3</c:v>
                </c:pt>
                <c:pt idx="275">
                  <c:v>3.8681101999999993E-3</c:v>
                </c:pt>
                <c:pt idx="276">
                  <c:v>3.9537280000000001E-3</c:v>
                </c:pt>
                <c:pt idx="277">
                  <c:v>4.036492E-3</c:v>
                </c:pt>
                <c:pt idx="278">
                  <c:v>4.1371578000000001E-3</c:v>
                </c:pt>
                <c:pt idx="279">
                  <c:v>4.2707735999999996E-3</c:v>
                </c:pt>
                <c:pt idx="280">
                  <c:v>4.4466794000000004E-3</c:v>
                </c:pt>
                <c:pt idx="281">
                  <c:v>4.6586484000000006E-3</c:v>
                </c:pt>
                <c:pt idx="282">
                  <c:v>4.8799574E-3</c:v>
                </c:pt>
                <c:pt idx="283">
                  <c:v>5.0805108000000002E-3</c:v>
                </c:pt>
                <c:pt idx="284">
                  <c:v>5.2416279999999999E-3</c:v>
                </c:pt>
                <c:pt idx="285">
                  <c:v>5.3389209999999999E-3</c:v>
                </c:pt>
                <c:pt idx="286">
                  <c:v>5.3723898000000003E-3</c:v>
                </c:pt>
                <c:pt idx="287">
                  <c:v>5.3557852000000001E-3</c:v>
                </c:pt>
                <c:pt idx="288">
                  <c:v>5.2937770000000004E-3</c:v>
                </c:pt>
                <c:pt idx="289">
                  <c:v>5.1946678000000003E-3</c:v>
                </c:pt>
                <c:pt idx="290">
                  <c:v>5.0794730000000001E-3</c:v>
                </c:pt>
                <c:pt idx="291">
                  <c:v>4.9692076E-3</c:v>
                </c:pt>
                <c:pt idx="292">
                  <c:v>4.879698E-3</c:v>
                </c:pt>
                <c:pt idx="293">
                  <c:v>4.8169115999999994E-3</c:v>
                </c:pt>
                <c:pt idx="294">
                  <c:v>4.7709893999999999E-3</c:v>
                </c:pt>
                <c:pt idx="295">
                  <c:v>4.7144296000000002E-3</c:v>
                </c:pt>
                <c:pt idx="296">
                  <c:v>4.6127260000000002E-3</c:v>
                </c:pt>
                <c:pt idx="297">
                  <c:v>4.4731430000000006E-3</c:v>
                </c:pt>
                <c:pt idx="298">
                  <c:v>4.3151392E-3</c:v>
                </c:pt>
                <c:pt idx="299">
                  <c:v>4.1415683999999993E-3</c:v>
                </c:pt>
                <c:pt idx="300">
                  <c:v>3.9788945999999995E-3</c:v>
                </c:pt>
                <c:pt idx="301">
                  <c:v>3.8359387999999995E-3</c:v>
                </c:pt>
                <c:pt idx="302">
                  <c:v>3.6810484000000003E-3</c:v>
                </c:pt>
                <c:pt idx="303">
                  <c:v>3.5113694E-3</c:v>
                </c:pt>
                <c:pt idx="304">
                  <c:v>3.3359826000000001E-3</c:v>
                </c:pt>
                <c:pt idx="305">
                  <c:v>3.1367264E-3</c:v>
                </c:pt>
                <c:pt idx="306">
                  <c:v>2.9193090000000001E-3</c:v>
                </c:pt>
                <c:pt idx="307">
                  <c:v>2.6951457999999998E-3</c:v>
                </c:pt>
                <c:pt idx="308">
                  <c:v>2.4587886000000002E-3</c:v>
                </c:pt>
                <c:pt idx="309">
                  <c:v>2.2291771999999998E-3</c:v>
                </c:pt>
                <c:pt idx="310">
                  <c:v>2.0413369999999998E-3</c:v>
                </c:pt>
                <c:pt idx="311">
                  <c:v>1.9139479999999997E-3</c:v>
                </c:pt>
                <c:pt idx="312">
                  <c:v>1.8649123999999995E-3</c:v>
                </c:pt>
                <c:pt idx="313">
                  <c:v>1.8937111999999998E-3</c:v>
                </c:pt>
                <c:pt idx="314">
                  <c:v>1.9718050000000001E-3</c:v>
                </c:pt>
                <c:pt idx="315">
                  <c:v>2.0607956E-3</c:v>
                </c:pt>
                <c:pt idx="316">
                  <c:v>2.1150202000000001E-3</c:v>
                </c:pt>
                <c:pt idx="317">
                  <c:v>2.1038639999999996E-3</c:v>
                </c:pt>
                <c:pt idx="318">
                  <c:v>2.0317373999999997E-3</c:v>
                </c:pt>
                <c:pt idx="319">
                  <c:v>1.9238070000000003E-3</c:v>
                </c:pt>
                <c:pt idx="320">
                  <c:v>1.8114659999999999E-3</c:v>
                </c:pt>
                <c:pt idx="321">
                  <c:v>1.7307775999999997E-3</c:v>
                </c:pt>
                <c:pt idx="322">
                  <c:v>1.6892657999999997E-3</c:v>
                </c:pt>
                <c:pt idx="323">
                  <c:v>1.6729206E-3</c:v>
                </c:pt>
                <c:pt idx="324">
                  <c:v>1.6651371999999998E-3</c:v>
                </c:pt>
                <c:pt idx="325">
                  <c:v>1.6547592000000001E-3</c:v>
                </c:pt>
                <c:pt idx="326">
                  <c:v>1.6433436E-3</c:v>
                </c:pt>
                <c:pt idx="327">
                  <c:v>1.6436029999999998E-3</c:v>
                </c:pt>
                <c:pt idx="328">
                  <c:v>1.6643588000000002E-3</c:v>
                </c:pt>
                <c:pt idx="329">
                  <c:v>1.7069081999999999E-3</c:v>
                </c:pt>
                <c:pt idx="330">
                  <c:v>1.7577599999999999E-3</c:v>
                </c:pt>
                <c:pt idx="331">
                  <c:v>1.8008283999999999E-3</c:v>
                </c:pt>
                <c:pt idx="332">
                  <c:v>1.8267731999999999E-3</c:v>
                </c:pt>
                <c:pt idx="333">
                  <c:v>1.8296272000000002E-3</c:v>
                </c:pt>
                <c:pt idx="334">
                  <c:v>1.8125036E-3</c:v>
                </c:pt>
                <c:pt idx="335">
                  <c:v>1.7766998000000003E-3</c:v>
                </c:pt>
                <c:pt idx="336">
                  <c:v>1.7250695999999999E-3</c:v>
                </c:pt>
                <c:pt idx="337">
                  <c:v>1.6679912000000002E-3</c:v>
                </c:pt>
                <c:pt idx="338">
                  <c:v>1.6153232000000004E-3</c:v>
                </c:pt>
                <c:pt idx="339">
                  <c:v>1.5649904E-3</c:v>
                </c:pt>
                <c:pt idx="340">
                  <c:v>1.5291865999999999E-3</c:v>
                </c:pt>
                <c:pt idx="341">
                  <c:v>1.5094685999999999E-3</c:v>
                </c:pt>
                <c:pt idx="342">
                  <c:v>1.4933828E-3</c:v>
                </c:pt>
                <c:pt idx="343">
                  <c:v>1.4638057999999999E-3</c:v>
                </c:pt>
                <c:pt idx="344">
                  <c:v>1.3929763999999999E-3</c:v>
                </c:pt>
                <c:pt idx="345">
                  <c:v>1.2699980999999999E-3</c:v>
                </c:pt>
                <c:pt idx="346">
                  <c:v>1.1254854799999999E-3</c:v>
                </c:pt>
                <c:pt idx="347">
                  <c:v>1.00769604E-3</c:v>
                </c:pt>
                <c:pt idx="348">
                  <c:v>9.5917924000000002E-4</c:v>
                </c:pt>
                <c:pt idx="349">
                  <c:v>1.00406384E-3</c:v>
                </c:pt>
                <c:pt idx="350">
                  <c:v>1.11614534E-3</c:v>
                </c:pt>
                <c:pt idx="351">
                  <c:v>1.2334157600000001E-3</c:v>
                </c:pt>
                <c:pt idx="352">
                  <c:v>1.3032072000000001E-3</c:v>
                </c:pt>
                <c:pt idx="353">
                  <c:v>1.3016506000000001E-3</c:v>
                </c:pt>
                <c:pt idx="354">
                  <c:v>1.2391236000000002E-3</c:v>
                </c:pt>
                <c:pt idx="355">
                  <c:v>1.1470195800000001E-3</c:v>
                </c:pt>
                <c:pt idx="356">
                  <c:v>1.0525805800000001E-3</c:v>
                </c:pt>
                <c:pt idx="357">
                  <c:v>9.6488724000000012E-4</c:v>
                </c:pt>
                <c:pt idx="358">
                  <c:v>8.8367993999999999E-4</c:v>
                </c:pt>
                <c:pt idx="359">
                  <c:v>8.0999667999999999E-4</c:v>
                </c:pt>
                <c:pt idx="360">
                  <c:v>7.4202131999999996E-4</c:v>
                </c:pt>
                <c:pt idx="361">
                  <c:v>6.8208881999999994E-4</c:v>
                </c:pt>
                <c:pt idx="362">
                  <c:v>6.3746376E-4</c:v>
                </c:pt>
                <c:pt idx="363">
                  <c:v>6.1203785999999999E-4</c:v>
                </c:pt>
                <c:pt idx="364">
                  <c:v>6.0970282000000003E-4</c:v>
                </c:pt>
                <c:pt idx="365">
                  <c:v>6.3331258000000009E-4</c:v>
                </c:pt>
                <c:pt idx="366">
                  <c:v>6.7300813999999999E-4</c:v>
                </c:pt>
                <c:pt idx="367">
                  <c:v>7.0907139999999995E-4</c:v>
                </c:pt>
                <c:pt idx="368">
                  <c:v>7.321622599999999E-4</c:v>
                </c:pt>
                <c:pt idx="369">
                  <c:v>7.4254018000000001E-4</c:v>
                </c:pt>
                <c:pt idx="370">
                  <c:v>7.5084252000000014E-4</c:v>
                </c:pt>
                <c:pt idx="371">
                  <c:v>7.7886289999999994E-4</c:v>
                </c:pt>
                <c:pt idx="372">
                  <c:v>8.3360643999999995E-4</c:v>
                </c:pt>
                <c:pt idx="373">
                  <c:v>8.9794957999999995E-4</c:v>
                </c:pt>
                <c:pt idx="374">
                  <c:v>9.5399036000000002E-4</c:v>
                </c:pt>
                <c:pt idx="375">
                  <c:v>9.9472363999999992E-4</c:v>
                </c:pt>
                <c:pt idx="376">
                  <c:v>1.0022476199999999E-3</c:v>
                </c:pt>
                <c:pt idx="377">
                  <c:v>9.8227011999999989E-4</c:v>
                </c:pt>
                <c:pt idx="378">
                  <c:v>9.5762254000000011E-4</c:v>
                </c:pt>
                <c:pt idx="379">
                  <c:v>9.3660724000000002E-4</c:v>
                </c:pt>
                <c:pt idx="380">
                  <c:v>9.1040304000000012E-4</c:v>
                </c:pt>
                <c:pt idx="381">
                  <c:v>8.8834996000000004E-4</c:v>
                </c:pt>
                <c:pt idx="382">
                  <c:v>8.7070750000000003E-4</c:v>
                </c:pt>
                <c:pt idx="383">
                  <c:v>8.5306501999999999E-4</c:v>
                </c:pt>
                <c:pt idx="384">
                  <c:v>8.4164932E-4</c:v>
                </c:pt>
                <c:pt idx="385">
                  <c:v>8.4216822000000011E-4</c:v>
                </c:pt>
                <c:pt idx="386">
                  <c:v>8.4528160000000001E-4</c:v>
                </c:pt>
                <c:pt idx="387">
                  <c:v>8.4216822000000011E-4</c:v>
                </c:pt>
                <c:pt idx="388">
                  <c:v>8.2945528000000007E-4</c:v>
                </c:pt>
                <c:pt idx="389">
                  <c:v>7.9676482000000002E-4</c:v>
                </c:pt>
                <c:pt idx="390">
                  <c:v>7.4150240000000003E-4</c:v>
                </c:pt>
                <c:pt idx="391">
                  <c:v>6.7171089999999993E-4</c:v>
                </c:pt>
                <c:pt idx="392">
                  <c:v>5.9647098000000008E-4</c:v>
                </c:pt>
                <c:pt idx="393">
                  <c:v>5.2875504000000006E-4</c:v>
                </c:pt>
                <c:pt idx="394">
                  <c:v>4.9528625999999999E-4</c:v>
                </c:pt>
                <c:pt idx="395">
                  <c:v>5.1266927999999996E-4</c:v>
                </c:pt>
                <c:pt idx="396">
                  <c:v>5.7234232000000001E-4</c:v>
                </c:pt>
                <c:pt idx="397">
                  <c:v>6.6107353999999999E-4</c:v>
                </c:pt>
                <c:pt idx="398">
                  <c:v>7.5317757999999991E-4</c:v>
                </c:pt>
                <c:pt idx="399">
                  <c:v>8.0376994000000011E-4</c:v>
                </c:pt>
                <c:pt idx="400">
                  <c:v>7.9442980000000009E-4</c:v>
                </c:pt>
                <c:pt idx="401">
                  <c:v>7.4824804000000003E-4</c:v>
                </c:pt>
                <c:pt idx="402">
                  <c:v>6.9947181999999999E-4</c:v>
                </c:pt>
                <c:pt idx="403">
                  <c:v>6.8623998000000004E-4</c:v>
                </c:pt>
                <c:pt idx="404">
                  <c:v>7.3812965999999999E-4</c:v>
                </c:pt>
                <c:pt idx="405">
                  <c:v>8.4113050000000011E-4</c:v>
                </c:pt>
                <c:pt idx="406">
                  <c:v>9.4802299999999988E-4</c:v>
                </c:pt>
                <c:pt idx="407">
                  <c:v>1.0157389199999998E-3</c:v>
                </c:pt>
                <c:pt idx="408">
                  <c:v>1.0240412600000001E-3</c:v>
                </c:pt>
                <c:pt idx="409">
                  <c:v>9.7785943999999995E-4</c:v>
                </c:pt>
                <c:pt idx="410">
                  <c:v>9.0936518000000002E-4</c:v>
                </c:pt>
                <c:pt idx="411">
                  <c:v>8.5410284000000014E-4</c:v>
                </c:pt>
                <c:pt idx="412">
                  <c:v>8.2426631999999995E-4</c:v>
                </c:pt>
                <c:pt idx="413">
                  <c:v>8.0454826000000003E-4</c:v>
                </c:pt>
                <c:pt idx="414">
                  <c:v>7.8975972000000006E-4</c:v>
                </c:pt>
                <c:pt idx="415">
                  <c:v>7.7912236000000001E-4</c:v>
                </c:pt>
                <c:pt idx="416">
                  <c:v>7.734145E-4</c:v>
                </c:pt>
                <c:pt idx="417">
                  <c:v>7.9079752000000007E-4</c:v>
                </c:pt>
                <c:pt idx="418">
                  <c:v>8.4009264000000012E-4</c:v>
                </c:pt>
                <c:pt idx="419">
                  <c:v>9.0236020000000001E-4</c:v>
                </c:pt>
                <c:pt idx="420">
                  <c:v>9.4828250000000001E-4</c:v>
                </c:pt>
                <c:pt idx="421">
                  <c:v>9.5502816000000014E-4</c:v>
                </c:pt>
                <c:pt idx="422">
                  <c:v>9.083275200000001E-4</c:v>
                </c:pt>
                <c:pt idx="423">
                  <c:v>8.2193133999999986E-4</c:v>
                </c:pt>
                <c:pt idx="424">
                  <c:v>7.2801112000000004E-4</c:v>
                </c:pt>
                <c:pt idx="425">
                  <c:v>6.6055463999999998E-4</c:v>
                </c:pt>
                <c:pt idx="426">
                  <c:v>6.4394995999999996E-4</c:v>
                </c:pt>
                <c:pt idx="427">
                  <c:v>6.6755972000000002E-4</c:v>
                </c:pt>
                <c:pt idx="428">
                  <c:v>7.0933086000000002E-4</c:v>
                </c:pt>
                <c:pt idx="429">
                  <c:v>7.4513467999999994E-4</c:v>
                </c:pt>
                <c:pt idx="430">
                  <c:v>7.5473426000000001E-4</c:v>
                </c:pt>
                <c:pt idx="431">
                  <c:v>7.3086503999999998E-4</c:v>
                </c:pt>
                <c:pt idx="432">
                  <c:v>6.7767819999999999E-4</c:v>
                </c:pt>
                <c:pt idx="433">
                  <c:v>6.0555164000000001E-4</c:v>
                </c:pt>
                <c:pt idx="434">
                  <c:v>5.3420344E-4</c:v>
                </c:pt>
                <c:pt idx="435">
                  <c:v>4.8412995999999999E-4</c:v>
                </c:pt>
                <c:pt idx="436">
                  <c:v>4.6389302000000003E-4</c:v>
                </c:pt>
                <c:pt idx="437">
                  <c:v>4.7401150000000005E-4</c:v>
                </c:pt>
                <c:pt idx="438">
                  <c:v>4.9969686000000003E-4</c:v>
                </c:pt>
                <c:pt idx="439">
                  <c:v>5.2486332E-4</c:v>
                </c:pt>
                <c:pt idx="440">
                  <c:v>5.4380303999999988E-4</c:v>
                </c:pt>
                <c:pt idx="441">
                  <c:v>5.5781324000000001E-4</c:v>
                </c:pt>
                <c:pt idx="442">
                  <c:v>5.7675294000000008E-4</c:v>
                </c:pt>
                <c:pt idx="443">
                  <c:v>6.0165993999999998E-4</c:v>
                </c:pt>
                <c:pt idx="444">
                  <c:v>6.2526969999999993E-4</c:v>
                </c:pt>
                <c:pt idx="445">
                  <c:v>6.4239326000000015E-4</c:v>
                </c:pt>
                <c:pt idx="446">
                  <c:v>6.5017669999999994E-4</c:v>
                </c:pt>
                <c:pt idx="447">
                  <c:v>6.6159241999999997E-4</c:v>
                </c:pt>
                <c:pt idx="448">
                  <c:v>6.9298563999999996E-4</c:v>
                </c:pt>
                <c:pt idx="449">
                  <c:v>7.370918E-4</c:v>
                </c:pt>
                <c:pt idx="450">
                  <c:v>7.8716526000000009E-4</c:v>
                </c:pt>
                <c:pt idx="451">
                  <c:v>8.4580050000000013E-4</c:v>
                </c:pt>
                <c:pt idx="452">
                  <c:v>9.0210076000000008E-4</c:v>
                </c:pt>
                <c:pt idx="453">
                  <c:v>9.654061200000001E-4</c:v>
                </c:pt>
                <c:pt idx="454">
                  <c:v>1.0530995400000001E-3</c:v>
                </c:pt>
                <c:pt idx="455">
                  <c:v>1.1503925000000003E-3</c:v>
                </c:pt>
                <c:pt idx="456">
                  <c:v>1.2354914000000002E-3</c:v>
                </c:pt>
                <c:pt idx="457">
                  <c:v>1.2969806000000001E-3</c:v>
                </c:pt>
                <c:pt idx="458">
                  <c:v>1.3128068E-3</c:v>
                </c:pt>
                <c:pt idx="459">
                  <c:v>1.2780408000000001E-3</c:v>
                </c:pt>
                <c:pt idx="460">
                  <c:v>1.2168111999999998E-3</c:v>
                </c:pt>
                <c:pt idx="461">
                  <c:v>1.1407929800000001E-3</c:v>
                </c:pt>
                <c:pt idx="462">
                  <c:v>1.05673176E-3</c:v>
                </c:pt>
                <c:pt idx="463">
                  <c:v>9.721517799999999E-4</c:v>
                </c:pt>
                <c:pt idx="464">
                  <c:v>8.8731225999999996E-4</c:v>
                </c:pt>
                <c:pt idx="465">
                  <c:v>8.0662384000000002E-4</c:v>
                </c:pt>
                <c:pt idx="466">
                  <c:v>7.5006417999999998E-4</c:v>
                </c:pt>
                <c:pt idx="467">
                  <c:v>7.2178434E-4</c:v>
                </c:pt>
                <c:pt idx="468">
                  <c:v>7.2178434E-4</c:v>
                </c:pt>
                <c:pt idx="469">
                  <c:v>7.6070154000000003E-4</c:v>
                </c:pt>
                <c:pt idx="470">
                  <c:v>8.362009599999999E-4</c:v>
                </c:pt>
                <c:pt idx="471">
                  <c:v>9.3556964000000007E-4</c:v>
                </c:pt>
                <c:pt idx="472">
                  <c:v>1.0458351E-3</c:v>
                </c:pt>
                <c:pt idx="473">
                  <c:v>1.13664188E-3</c:v>
                </c:pt>
                <c:pt idx="474">
                  <c:v>1.1703702000000001E-3</c:v>
                </c:pt>
                <c:pt idx="475">
                  <c:v>1.12366952E-3</c:v>
                </c:pt>
                <c:pt idx="476">
                  <c:v>9.9679933999999998E-4</c:v>
                </c:pt>
                <c:pt idx="477">
                  <c:v>8.2193131999999994E-4</c:v>
                </c:pt>
                <c:pt idx="478">
                  <c:v>6.5069566000000004E-4</c:v>
                </c:pt>
                <c:pt idx="479">
                  <c:v>5.2616054000000014E-4</c:v>
                </c:pt>
                <c:pt idx="480">
                  <c:v>4.6467135999999997E-4</c:v>
                </c:pt>
                <c:pt idx="481">
                  <c:v>4.4936393999999997E-4</c:v>
                </c:pt>
                <c:pt idx="482">
                  <c:v>4.4443444000000004E-4</c:v>
                </c:pt>
                <c:pt idx="483">
                  <c:v>4.3301874000000005E-4</c:v>
                </c:pt>
                <c:pt idx="484">
                  <c:v>4.0525780000000001E-4</c:v>
                </c:pt>
                <c:pt idx="485">
                  <c:v>3.7101065999999998E-4</c:v>
                </c:pt>
                <c:pt idx="486">
                  <c:v>3.6452445999999997E-4</c:v>
                </c:pt>
                <c:pt idx="487">
                  <c:v>4.0084718000000001E-4</c:v>
                </c:pt>
                <c:pt idx="488">
                  <c:v>4.6052022E-4</c:v>
                </c:pt>
                <c:pt idx="489">
                  <c:v>5.2486334000000014E-4</c:v>
                </c:pt>
                <c:pt idx="490">
                  <c:v>5.7078564000000002E-4</c:v>
                </c:pt>
                <c:pt idx="491">
                  <c:v>5.7675294000000008E-4</c:v>
                </c:pt>
                <c:pt idx="492">
                  <c:v>5.5366205999999999E-4</c:v>
                </c:pt>
                <c:pt idx="493">
                  <c:v>5.181176799999999E-4</c:v>
                </c:pt>
                <c:pt idx="494">
                  <c:v>4.8542721999999996E-4</c:v>
                </c:pt>
                <c:pt idx="495">
                  <c:v>4.7089814000000001E-4</c:v>
                </c:pt>
                <c:pt idx="496">
                  <c:v>4.6830366000000001E-4</c:v>
                </c:pt>
                <c:pt idx="497">
                  <c:v>4.6026078000000002E-4</c:v>
                </c:pt>
                <c:pt idx="498">
                  <c:v>4.3950494E-4</c:v>
                </c:pt>
                <c:pt idx="499">
                  <c:v>3.9980939999999997E-4</c:v>
                </c:pt>
                <c:pt idx="500">
                  <c:v>3.4999537999999997E-4</c:v>
                </c:pt>
                <c:pt idx="501">
                  <c:v>3.1834271999999999E-4</c:v>
                </c:pt>
                <c:pt idx="502">
                  <c:v>3.2456945999999998E-4</c:v>
                </c:pt>
                <c:pt idx="503">
                  <c:v>3.8009133999999999E-4</c:v>
                </c:pt>
                <c:pt idx="504">
                  <c:v>4.7816268000000001E-4</c:v>
                </c:pt>
                <c:pt idx="505">
                  <c:v>5.873902800000001E-4</c:v>
                </c:pt>
                <c:pt idx="506">
                  <c:v>6.7819708000000007E-4</c:v>
                </c:pt>
                <c:pt idx="507">
                  <c:v>7.3008668000000001E-4</c:v>
                </c:pt>
                <c:pt idx="508">
                  <c:v>7.321622599999999E-4</c:v>
                </c:pt>
                <c:pt idx="509">
                  <c:v>6.9116947999999997E-4</c:v>
                </c:pt>
                <c:pt idx="510">
                  <c:v>6.2526969999999993E-4</c:v>
                </c:pt>
                <c:pt idx="511">
                  <c:v>5.4977033999999993E-4</c:v>
                </c:pt>
                <c:pt idx="512">
                  <c:v>4.8231386000000003E-4</c:v>
                </c:pt>
                <c:pt idx="513">
                  <c:v>4.3457541999999993E-4</c:v>
                </c:pt>
                <c:pt idx="514">
                  <c:v>4.1044675999999997E-4</c:v>
                </c:pt>
                <c:pt idx="515">
                  <c:v>4.0629557999999994E-4</c:v>
                </c:pt>
                <c:pt idx="516">
                  <c:v>4.0525778000000004E-4</c:v>
                </c:pt>
                <c:pt idx="517">
                  <c:v>3.9565820000000003E-4</c:v>
                </c:pt>
                <c:pt idx="518">
                  <c:v>3.7827518000000001E-4</c:v>
                </c:pt>
                <c:pt idx="519">
                  <c:v>3.5751933999999999E-4</c:v>
                </c:pt>
                <c:pt idx="520">
                  <c:v>3.3624459999999996E-4</c:v>
                </c:pt>
                <c:pt idx="521">
                  <c:v>3.2638557999999996E-4</c:v>
                </c:pt>
                <c:pt idx="522">
                  <c:v>3.3209343999999997E-4</c:v>
                </c:pt>
                <c:pt idx="523">
                  <c:v>3.4895755999999998E-4</c:v>
                </c:pt>
                <c:pt idx="524">
                  <c:v>3.7671850000000002E-4</c:v>
                </c:pt>
                <c:pt idx="525">
                  <c:v>4.1330068000000001E-4</c:v>
                </c:pt>
                <c:pt idx="526">
                  <c:v>4.4391554000000003E-4</c:v>
                </c:pt>
                <c:pt idx="527">
                  <c:v>4.5299622000000004E-4</c:v>
                </c:pt>
                <c:pt idx="528">
                  <c:v>4.2834865999999996E-4</c:v>
                </c:pt>
                <c:pt idx="529">
                  <c:v>3.50514248E-4</c:v>
                </c:pt>
                <c:pt idx="530">
                  <c:v>2.1741740800000002E-4</c:v>
                </c:pt>
                <c:pt idx="531">
                  <c:v>5.9673028000000013E-5</c:v>
                </c:pt>
                <c:pt idx="532">
                  <c:v>-8.8212332000000003E-5</c:v>
                </c:pt>
                <c:pt idx="533">
                  <c:v>-1.9588325199999999E-4</c:v>
                </c:pt>
                <c:pt idx="534">
                  <c:v>-2.3531934E-4</c:v>
                </c:pt>
                <c:pt idx="535">
                  <c:v>-2.0185053999999996E-4</c:v>
                </c:pt>
                <c:pt idx="536">
                  <c:v>-1.1363822000000001E-4</c:v>
                </c:pt>
                <c:pt idx="537">
                  <c:v>2.1534199999999998E-5</c:v>
                </c:pt>
                <c:pt idx="538">
                  <c:v>1.8939706000000001E-4</c:v>
                </c:pt>
                <c:pt idx="539">
                  <c:v>3.5855716000000003E-4</c:v>
                </c:pt>
                <c:pt idx="540">
                  <c:v>5.0436693999999995E-4</c:v>
                </c:pt>
                <c:pt idx="541">
                  <c:v>6.203402E-4</c:v>
                </c:pt>
                <c:pt idx="542">
                  <c:v>6.9376398000000011E-4</c:v>
                </c:pt>
                <c:pt idx="543">
                  <c:v>7.2437884000000014E-4</c:v>
                </c:pt>
                <c:pt idx="544">
                  <c:v>7.3916736000000007E-4</c:v>
                </c:pt>
                <c:pt idx="545">
                  <c:v>7.5369644000000007E-4</c:v>
                </c:pt>
                <c:pt idx="546">
                  <c:v>7.6251766000000006E-4</c:v>
                </c:pt>
                <c:pt idx="547">
                  <c:v>7.6173932000000001E-4</c:v>
                </c:pt>
                <c:pt idx="548">
                  <c:v>7.4279962000000006E-4</c:v>
                </c:pt>
                <c:pt idx="549">
                  <c:v>6.9739622000000007E-4</c:v>
                </c:pt>
                <c:pt idx="550">
                  <c:v>6.5744124000000005E-4</c:v>
                </c:pt>
                <c:pt idx="551">
                  <c:v>6.5692235999999997E-4</c:v>
                </c:pt>
                <c:pt idx="552">
                  <c:v>6.9869347999999994E-4</c:v>
                </c:pt>
                <c:pt idx="553">
                  <c:v>7.6381494000000007E-4</c:v>
                </c:pt>
                <c:pt idx="554">
                  <c:v>8.0766165999999996E-4</c:v>
                </c:pt>
                <c:pt idx="555">
                  <c:v>7.8041961999999999E-4</c:v>
                </c:pt>
                <c:pt idx="556">
                  <c:v>6.7689986000000005E-4</c:v>
                </c:pt>
                <c:pt idx="557">
                  <c:v>5.3576014000000002E-4</c:v>
                </c:pt>
                <c:pt idx="558">
                  <c:v>4.1200344000000001E-4</c:v>
                </c:pt>
                <c:pt idx="559">
                  <c:v>3.5622212000000001E-4</c:v>
                </c:pt>
                <c:pt idx="560">
                  <c:v>3.7568072000000003E-4</c:v>
                </c:pt>
                <c:pt idx="561">
                  <c:v>4.3872657999999997E-4</c:v>
                </c:pt>
                <c:pt idx="562">
                  <c:v>5.0255079999999999E-4</c:v>
                </c:pt>
                <c:pt idx="563">
                  <c:v>5.3420346000000003E-4</c:v>
                </c:pt>
                <c:pt idx="564">
                  <c:v>5.3731684000000004E-4</c:v>
                </c:pt>
                <c:pt idx="565">
                  <c:v>5.3627904000000002E-4</c:v>
                </c:pt>
                <c:pt idx="566">
                  <c:v>5.4561918000000005E-4</c:v>
                </c:pt>
                <c:pt idx="567">
                  <c:v>5.7312066000000006E-4</c:v>
                </c:pt>
                <c:pt idx="568">
                  <c:v>6.1255674000000007E-4</c:v>
                </c:pt>
                <c:pt idx="569">
                  <c:v>6.3694483999999997E-4</c:v>
                </c:pt>
                <c:pt idx="570">
                  <c:v>6.3590705999999999E-4</c:v>
                </c:pt>
                <c:pt idx="571">
                  <c:v>6.1826457999999995E-4</c:v>
                </c:pt>
                <c:pt idx="572">
                  <c:v>5.853147E-4</c:v>
                </c:pt>
                <c:pt idx="573">
                  <c:v>5.4510025999999991E-4</c:v>
                </c:pt>
                <c:pt idx="574">
                  <c:v>5.1163148000000006E-4</c:v>
                </c:pt>
                <c:pt idx="575">
                  <c:v>4.8750280000000001E-4</c:v>
                </c:pt>
                <c:pt idx="576">
                  <c:v>4.6700642000000006E-4</c:v>
                </c:pt>
                <c:pt idx="577">
                  <c:v>4.5740684E-4</c:v>
                </c:pt>
                <c:pt idx="578">
                  <c:v>4.6026078000000002E-4</c:v>
                </c:pt>
                <c:pt idx="579">
                  <c:v>4.6596863999999997E-4</c:v>
                </c:pt>
                <c:pt idx="580">
                  <c:v>4.5429347999999996E-4</c:v>
                </c:pt>
                <c:pt idx="581">
                  <c:v>4.1900853999999997E-4</c:v>
                </c:pt>
                <c:pt idx="582">
                  <c:v>3.7152954000000001E-4</c:v>
                </c:pt>
                <c:pt idx="583">
                  <c:v>3.3131510000000003E-4</c:v>
                </c:pt>
                <c:pt idx="584">
                  <c:v>3.1860214000000001E-4</c:v>
                </c:pt>
                <c:pt idx="585">
                  <c:v>3.5492485999999998E-4</c:v>
                </c:pt>
                <c:pt idx="586">
                  <c:v>4.3561320000000002E-4</c:v>
                </c:pt>
                <c:pt idx="587">
                  <c:v>5.3861405999999995E-4</c:v>
                </c:pt>
                <c:pt idx="588">
                  <c:v>6.4628498E-4</c:v>
                </c:pt>
                <c:pt idx="589">
                  <c:v>7.4669135999999993E-4</c:v>
                </c:pt>
                <c:pt idx="590">
                  <c:v>8.2608246000000012E-4</c:v>
                </c:pt>
                <c:pt idx="591">
                  <c:v>8.7226419999999994E-4</c:v>
                </c:pt>
                <c:pt idx="592">
                  <c:v>8.8212323999999997E-4</c:v>
                </c:pt>
                <c:pt idx="593">
                  <c:v>8.7174531999999996E-4</c:v>
                </c:pt>
                <c:pt idx="594">
                  <c:v>8.7122641999999996E-4</c:v>
                </c:pt>
                <c:pt idx="595">
                  <c:v>9.0080353999999994E-4</c:v>
                </c:pt>
                <c:pt idx="596">
                  <c:v>9.6981663999999991E-4</c:v>
                </c:pt>
                <c:pt idx="597">
                  <c:v>1.0577695400000001E-3</c:v>
                </c:pt>
              </c:numCache>
            </c:numRef>
          </c:val>
          <c:smooth val="0"/>
        </c:ser>
        <c:ser>
          <c:idx val="64"/>
          <c:order val="63"/>
          <c:marker>
            <c:symbol val="none"/>
          </c:marker>
          <c:val>
            <c:numRef>
              <c:f>Sheet1!$FQ$2:$FQ$599</c:f>
              <c:numCache>
                <c:formatCode>0.00E+00</c:formatCode>
                <c:ptCount val="598"/>
                <c:pt idx="0">
                  <c:v>8.4839500000000005E-4</c:v>
                </c:pt>
                <c:pt idx="1">
                  <c:v>7.3164339999999995E-4</c:v>
                </c:pt>
                <c:pt idx="2">
                  <c:v>6.7300813999999999E-4</c:v>
                </c:pt>
                <c:pt idx="3">
                  <c:v>6.597762799999999E-4</c:v>
                </c:pt>
                <c:pt idx="4">
                  <c:v>7.1841159999999995E-4</c:v>
                </c:pt>
                <c:pt idx="5">
                  <c:v>8.2737979999999989E-4</c:v>
                </c:pt>
                <c:pt idx="6">
                  <c:v>9.3608862000000019E-4</c:v>
                </c:pt>
                <c:pt idx="7">
                  <c:v>9.9498331999999987E-4</c:v>
                </c:pt>
                <c:pt idx="8">
                  <c:v>9.7474637999999997E-4</c:v>
                </c:pt>
                <c:pt idx="9">
                  <c:v>8.8212335999999993E-4</c:v>
                </c:pt>
                <c:pt idx="10">
                  <c:v>7.5551269999999998E-4</c:v>
                </c:pt>
                <c:pt idx="11">
                  <c:v>6.4576610000000002E-4</c:v>
                </c:pt>
                <c:pt idx="12">
                  <c:v>5.9024421999999996E-4</c:v>
                </c:pt>
                <c:pt idx="13">
                  <c:v>5.9257925999999992E-4</c:v>
                </c:pt>
                <c:pt idx="14">
                  <c:v>6.307181199999999E-4</c:v>
                </c:pt>
                <c:pt idx="15">
                  <c:v>6.7923488000000008E-4</c:v>
                </c:pt>
                <c:pt idx="16">
                  <c:v>7.1581704000000005E-4</c:v>
                </c:pt>
                <c:pt idx="17">
                  <c:v>7.2152489999999995E-4</c:v>
                </c:pt>
                <c:pt idx="18">
                  <c:v>6.9583953999999997E-4</c:v>
                </c:pt>
                <c:pt idx="19">
                  <c:v>6.5354952E-4</c:v>
                </c:pt>
                <c:pt idx="20">
                  <c:v>6.1567011999999997E-4</c:v>
                </c:pt>
                <c:pt idx="21">
                  <c:v>6.1048115999999997E-4</c:v>
                </c:pt>
                <c:pt idx="22">
                  <c:v>6.5899794000000007E-4</c:v>
                </c:pt>
                <c:pt idx="23">
                  <c:v>7.5525305999999998E-4</c:v>
                </c:pt>
                <c:pt idx="24">
                  <c:v>8.7926923999999992E-4</c:v>
                </c:pt>
                <c:pt idx="25">
                  <c:v>1.00302594E-3</c:v>
                </c:pt>
                <c:pt idx="26">
                  <c:v>1.09123834E-3</c:v>
                </c:pt>
                <c:pt idx="27">
                  <c:v>1.1301555999999999E-3</c:v>
                </c:pt>
                <c:pt idx="28">
                  <c:v>1.1265234000000001E-3</c:v>
                </c:pt>
                <c:pt idx="29">
                  <c:v>1.0914978799999998E-3</c:v>
                </c:pt>
                <c:pt idx="30">
                  <c:v>1.05024564E-3</c:v>
                </c:pt>
                <c:pt idx="31">
                  <c:v>1.0367542399999999E-3</c:v>
                </c:pt>
                <c:pt idx="32">
                  <c:v>1.0652934400000001E-3</c:v>
                </c:pt>
                <c:pt idx="33">
                  <c:v>1.1285988399999999E-3</c:v>
                </c:pt>
                <c:pt idx="34">
                  <c:v>1.1965741600000002E-3</c:v>
                </c:pt>
                <c:pt idx="35">
                  <c:v>1.2290051999999999E-3</c:v>
                </c:pt>
                <c:pt idx="36">
                  <c:v>1.19890926E-3</c:v>
                </c:pt>
                <c:pt idx="37">
                  <c:v>1.1021351600000002E-3</c:v>
                </c:pt>
                <c:pt idx="38">
                  <c:v>9.6696268000000013E-4</c:v>
                </c:pt>
                <c:pt idx="39">
                  <c:v>8.4216826000000006E-4</c:v>
                </c:pt>
                <c:pt idx="40">
                  <c:v>7.6614996E-4</c:v>
                </c:pt>
                <c:pt idx="41">
                  <c:v>7.5784761999999999E-4</c:v>
                </c:pt>
                <c:pt idx="42">
                  <c:v>8.1388832000000005E-4</c:v>
                </c:pt>
                <c:pt idx="43">
                  <c:v>9.0158179999999999E-4</c:v>
                </c:pt>
                <c:pt idx="44">
                  <c:v>9.8201061999999987E-4</c:v>
                </c:pt>
                <c:pt idx="45">
                  <c:v>1.0268951199999998E-3</c:v>
                </c:pt>
                <c:pt idx="46">
                  <c:v>1.02014948E-3</c:v>
                </c:pt>
                <c:pt idx="47">
                  <c:v>9.7318945999999985E-4</c:v>
                </c:pt>
                <c:pt idx="48">
                  <c:v>9.1611083999999993E-4</c:v>
                </c:pt>
                <c:pt idx="49">
                  <c:v>8.7330198000000003E-4</c:v>
                </c:pt>
                <c:pt idx="50">
                  <c:v>8.7018860000000003E-4</c:v>
                </c:pt>
                <c:pt idx="51">
                  <c:v>9.2078091999999996E-4</c:v>
                </c:pt>
                <c:pt idx="52">
                  <c:v>1.00172874E-3</c:v>
                </c:pt>
                <c:pt idx="53">
                  <c:v>1.0652935600000001E-3</c:v>
                </c:pt>
                <c:pt idx="54">
                  <c:v>1.0839738000000001E-3</c:v>
                </c:pt>
                <c:pt idx="55">
                  <c:v>1.0442782600000001E-3</c:v>
                </c:pt>
                <c:pt idx="56">
                  <c:v>9.5736322000000013E-4</c:v>
                </c:pt>
                <c:pt idx="57">
                  <c:v>8.6032964E-4</c:v>
                </c:pt>
                <c:pt idx="58">
                  <c:v>7.9987819999999992E-4</c:v>
                </c:pt>
                <c:pt idx="59">
                  <c:v>7.9105697999999993E-4</c:v>
                </c:pt>
                <c:pt idx="60">
                  <c:v>8.203746E-4</c:v>
                </c:pt>
                <c:pt idx="61">
                  <c:v>8.5773510000000002E-4</c:v>
                </c:pt>
                <c:pt idx="62">
                  <c:v>8.6551854000000014E-4</c:v>
                </c:pt>
                <c:pt idx="63">
                  <c:v>8.2945528000000007E-4</c:v>
                </c:pt>
                <c:pt idx="64">
                  <c:v>7.6692829999999994E-4</c:v>
                </c:pt>
                <c:pt idx="65">
                  <c:v>6.963584599999999E-4</c:v>
                </c:pt>
                <c:pt idx="66">
                  <c:v>6.2630749999999995E-4</c:v>
                </c:pt>
                <c:pt idx="67">
                  <c:v>5.6741280000000005E-4</c:v>
                </c:pt>
                <c:pt idx="68">
                  <c:v>5.1682043999999995E-4</c:v>
                </c:pt>
                <c:pt idx="69">
                  <c:v>4.7894104000000004E-4</c:v>
                </c:pt>
                <c:pt idx="70">
                  <c:v>4.7712489999999998E-4</c:v>
                </c:pt>
                <c:pt idx="71">
                  <c:v>5.1682045999999998E-4</c:v>
                </c:pt>
                <c:pt idx="72">
                  <c:v>5.8401748000000008E-4</c:v>
                </c:pt>
                <c:pt idx="73">
                  <c:v>6.6237076000000002E-4</c:v>
                </c:pt>
                <c:pt idx="74">
                  <c:v>7.2541662000000001E-4</c:v>
                </c:pt>
                <c:pt idx="75">
                  <c:v>7.557720400000001E-4</c:v>
                </c:pt>
                <c:pt idx="76">
                  <c:v>7.6044209999999999E-4</c:v>
                </c:pt>
                <c:pt idx="77">
                  <c:v>7.5188032000000004E-4</c:v>
                </c:pt>
                <c:pt idx="78">
                  <c:v>7.4228076E-4</c:v>
                </c:pt>
                <c:pt idx="79">
                  <c:v>7.4695082000000011E-4</c:v>
                </c:pt>
                <c:pt idx="80">
                  <c:v>7.7082002E-4</c:v>
                </c:pt>
                <c:pt idx="81">
                  <c:v>8.1181280000000003E-4</c:v>
                </c:pt>
                <c:pt idx="82">
                  <c:v>8.6474019999999998E-4</c:v>
                </c:pt>
                <c:pt idx="83">
                  <c:v>9.1662973999999983E-4</c:v>
                </c:pt>
                <c:pt idx="84">
                  <c:v>9.5087687999999997E-4</c:v>
                </c:pt>
                <c:pt idx="85">
                  <c:v>9.5347135999999998E-4</c:v>
                </c:pt>
                <c:pt idx="86">
                  <c:v>9.2648876000000005E-4</c:v>
                </c:pt>
                <c:pt idx="87">
                  <c:v>8.9198217999999997E-4</c:v>
                </c:pt>
                <c:pt idx="88">
                  <c:v>8.6992915999999987E-4</c:v>
                </c:pt>
                <c:pt idx="89">
                  <c:v>8.6007014000000009E-4</c:v>
                </c:pt>
                <c:pt idx="90">
                  <c:v>8.6733470000000001E-4</c:v>
                </c:pt>
                <c:pt idx="91">
                  <c:v>8.7952875999999997E-4</c:v>
                </c:pt>
                <c:pt idx="92">
                  <c:v>8.6551855999999984E-4</c:v>
                </c:pt>
                <c:pt idx="93">
                  <c:v>8.2737969999999996E-4</c:v>
                </c:pt>
                <c:pt idx="94">
                  <c:v>7.8898140000000004E-4</c:v>
                </c:pt>
                <c:pt idx="95">
                  <c:v>7.4721025999999993E-4</c:v>
                </c:pt>
                <c:pt idx="96">
                  <c:v>7.2100601999999987E-4</c:v>
                </c:pt>
                <c:pt idx="97">
                  <c:v>7.3190283999999999E-4</c:v>
                </c:pt>
                <c:pt idx="98">
                  <c:v>7.5369645999999999E-4</c:v>
                </c:pt>
                <c:pt idx="99">
                  <c:v>7.7808456E-4</c:v>
                </c:pt>
                <c:pt idx="100">
                  <c:v>8.1959623999999993E-4</c:v>
                </c:pt>
                <c:pt idx="101">
                  <c:v>8.6084846000000011E-4</c:v>
                </c:pt>
                <c:pt idx="102">
                  <c:v>9.0028462000000013E-4</c:v>
                </c:pt>
                <c:pt idx="103">
                  <c:v>9.646276799999999E-4</c:v>
                </c:pt>
                <c:pt idx="104">
                  <c:v>1.0351974600000002E-3</c:v>
                </c:pt>
                <c:pt idx="105">
                  <c:v>1.0876059400000001E-3</c:v>
                </c:pt>
                <c:pt idx="106">
                  <c:v>1.1145885999999999E-3</c:v>
                </c:pt>
                <c:pt idx="107">
                  <c:v>1.0977244200000001E-3</c:v>
                </c:pt>
                <c:pt idx="108">
                  <c:v>1.0268951599999999E-3</c:v>
                </c:pt>
                <c:pt idx="109">
                  <c:v>9.3141838000000005E-4</c:v>
                </c:pt>
                <c:pt idx="110">
                  <c:v>8.4035215999999995E-4</c:v>
                </c:pt>
                <c:pt idx="111">
                  <c:v>7.7056057999999995E-4</c:v>
                </c:pt>
                <c:pt idx="112">
                  <c:v>7.3579454000000002E-4</c:v>
                </c:pt>
                <c:pt idx="113">
                  <c:v>7.3242172000000008E-4</c:v>
                </c:pt>
                <c:pt idx="114">
                  <c:v>7.4098350000000002E-4</c:v>
                </c:pt>
                <c:pt idx="115">
                  <c:v>7.4876694000000003E-4</c:v>
                </c:pt>
                <c:pt idx="116">
                  <c:v>7.521397799999999E-4</c:v>
                </c:pt>
                <c:pt idx="117">
                  <c:v>7.4357800000000006E-4</c:v>
                </c:pt>
                <c:pt idx="118">
                  <c:v>7.2619498000000009E-4</c:v>
                </c:pt>
                <c:pt idx="119">
                  <c:v>7.0725528000000002E-4</c:v>
                </c:pt>
                <c:pt idx="120">
                  <c:v>6.8260771999999995E-4</c:v>
                </c:pt>
                <c:pt idx="121">
                  <c:v>6.4991726000000001E-4</c:v>
                </c:pt>
                <c:pt idx="122">
                  <c:v>6.2085907999999998E-4</c:v>
                </c:pt>
                <c:pt idx="123">
                  <c:v>6.0477331999999999E-4</c:v>
                </c:pt>
                <c:pt idx="124">
                  <c:v>6.084056E-4</c:v>
                </c:pt>
                <c:pt idx="125">
                  <c:v>6.4187437999999996E-4</c:v>
                </c:pt>
                <c:pt idx="126">
                  <c:v>6.9609902000000007E-4</c:v>
                </c:pt>
                <c:pt idx="127">
                  <c:v>7.4902642000000002E-4</c:v>
                </c:pt>
                <c:pt idx="128">
                  <c:v>7.8457078000000009E-4</c:v>
                </c:pt>
                <c:pt idx="129">
                  <c:v>7.9001917999999992E-4</c:v>
                </c:pt>
                <c:pt idx="130">
                  <c:v>7.557720400000001E-4</c:v>
                </c:pt>
                <c:pt idx="131">
                  <c:v>6.9869348000000005E-4</c:v>
                </c:pt>
                <c:pt idx="132">
                  <c:v>6.4913890000000004E-4</c:v>
                </c:pt>
                <c:pt idx="133">
                  <c:v>6.2008074000000015E-4</c:v>
                </c:pt>
                <c:pt idx="134">
                  <c:v>6.2760474E-4</c:v>
                </c:pt>
                <c:pt idx="135">
                  <c:v>6.8364551999999996E-4</c:v>
                </c:pt>
                <c:pt idx="136">
                  <c:v>7.6589053999999998E-4</c:v>
                </c:pt>
                <c:pt idx="137">
                  <c:v>8.4839509999999998E-4</c:v>
                </c:pt>
                <c:pt idx="138">
                  <c:v>9.1870549999999997E-4</c:v>
                </c:pt>
                <c:pt idx="139">
                  <c:v>9.5087703999999999E-4</c:v>
                </c:pt>
                <c:pt idx="140">
                  <c:v>9.3375345999999995E-4</c:v>
                </c:pt>
                <c:pt idx="141">
                  <c:v>8.9924685999999995E-4</c:v>
                </c:pt>
                <c:pt idx="142">
                  <c:v>8.6162679999999994E-4</c:v>
                </c:pt>
                <c:pt idx="143">
                  <c:v>8.1829898000000006E-4</c:v>
                </c:pt>
                <c:pt idx="144">
                  <c:v>7.8016011999999997E-4</c:v>
                </c:pt>
                <c:pt idx="145">
                  <c:v>7.4695077999999994E-4</c:v>
                </c:pt>
                <c:pt idx="146">
                  <c:v>7.0907138000000003E-4</c:v>
                </c:pt>
                <c:pt idx="147">
                  <c:v>6.8598051999999997E-4</c:v>
                </c:pt>
                <c:pt idx="148">
                  <c:v>7.0933083999999999E-4</c:v>
                </c:pt>
                <c:pt idx="149">
                  <c:v>7.7704678000000001E-4</c:v>
                </c:pt>
                <c:pt idx="150">
                  <c:v>8.7382081999999995E-4</c:v>
                </c:pt>
                <c:pt idx="151">
                  <c:v>9.7241112000000002E-4</c:v>
                </c:pt>
                <c:pt idx="152">
                  <c:v>1.0144417000000001E-3</c:v>
                </c:pt>
                <c:pt idx="153">
                  <c:v>9.6177376000000008E-4</c:v>
                </c:pt>
                <c:pt idx="154">
                  <c:v>8.3853595999999991E-4</c:v>
                </c:pt>
                <c:pt idx="155">
                  <c:v>6.9246680000000014E-4</c:v>
                </c:pt>
                <c:pt idx="156">
                  <c:v>5.7727182000000005E-4</c:v>
                </c:pt>
                <c:pt idx="157">
                  <c:v>5.4250578000000001E-4</c:v>
                </c:pt>
                <c:pt idx="158">
                  <c:v>5.8453635999999995E-4</c:v>
                </c:pt>
                <c:pt idx="159">
                  <c:v>6.5899793999999996E-4</c:v>
                </c:pt>
                <c:pt idx="160">
                  <c:v>7.3112448000000002E-4</c:v>
                </c:pt>
                <c:pt idx="161">
                  <c:v>7.7912236000000012E-4</c:v>
                </c:pt>
                <c:pt idx="162">
                  <c:v>8.0506716000000003E-4</c:v>
                </c:pt>
                <c:pt idx="163">
                  <c:v>8.2919581999999999E-4</c:v>
                </c:pt>
                <c:pt idx="164">
                  <c:v>8.5591895999999996E-4</c:v>
                </c:pt>
                <c:pt idx="165">
                  <c:v>8.6499964000000002E-4</c:v>
                </c:pt>
                <c:pt idx="166">
                  <c:v>8.349036799999999E-4</c:v>
                </c:pt>
                <c:pt idx="167">
                  <c:v>7.6251767999999998E-4</c:v>
                </c:pt>
                <c:pt idx="168">
                  <c:v>6.6366799999999996E-4</c:v>
                </c:pt>
                <c:pt idx="169">
                  <c:v>5.7519622000000003E-4</c:v>
                </c:pt>
                <c:pt idx="170">
                  <c:v>5.4484081999999997E-4</c:v>
                </c:pt>
                <c:pt idx="171">
                  <c:v>5.9439538000000006E-4</c:v>
                </c:pt>
                <c:pt idx="172">
                  <c:v>7.1348196000000003E-4</c:v>
                </c:pt>
                <c:pt idx="173">
                  <c:v>8.7900970000000006E-4</c:v>
                </c:pt>
                <c:pt idx="174">
                  <c:v>1.0497265599999999E-3</c:v>
                </c:pt>
                <c:pt idx="175">
                  <c:v>1.1799695000000001E-3</c:v>
                </c:pt>
                <c:pt idx="176">
                  <c:v>1.2500204E-3</c:v>
                </c:pt>
                <c:pt idx="177">
                  <c:v>1.2554687999999999E-3</c:v>
                </c:pt>
                <c:pt idx="178">
                  <c:v>1.1970930799999999E-3</c:v>
                </c:pt>
                <c:pt idx="179">
                  <c:v>1.0992811199999999E-3</c:v>
                </c:pt>
                <c:pt idx="180">
                  <c:v>9.7526492E-4</c:v>
                </c:pt>
                <c:pt idx="181">
                  <c:v>8.2219066000000006E-4</c:v>
                </c:pt>
                <c:pt idx="182">
                  <c:v>6.6314909999999996E-4</c:v>
                </c:pt>
                <c:pt idx="183">
                  <c:v>5.3031171999999994E-4</c:v>
                </c:pt>
                <c:pt idx="184">
                  <c:v>4.3665098000000006E-4</c:v>
                </c:pt>
                <c:pt idx="185">
                  <c:v>4.0473888000000003E-4</c:v>
                </c:pt>
                <c:pt idx="186">
                  <c:v>4.5118008000000003E-4</c:v>
                </c:pt>
                <c:pt idx="187">
                  <c:v>5.4691640000000008E-4</c:v>
                </c:pt>
                <c:pt idx="188">
                  <c:v>6.6055462000000006E-4</c:v>
                </c:pt>
                <c:pt idx="189">
                  <c:v>7.6199880000000001E-4</c:v>
                </c:pt>
                <c:pt idx="190">
                  <c:v>8.1544508000000004E-4</c:v>
                </c:pt>
                <c:pt idx="191">
                  <c:v>8.1959623999999993E-4</c:v>
                </c:pt>
                <c:pt idx="192">
                  <c:v>8.0065654000000008E-4</c:v>
                </c:pt>
                <c:pt idx="193">
                  <c:v>7.7315506000000006E-4</c:v>
                </c:pt>
                <c:pt idx="194">
                  <c:v>7.4824804000000003E-4</c:v>
                </c:pt>
                <c:pt idx="195">
                  <c:v>7.3423786000000003E-4</c:v>
                </c:pt>
                <c:pt idx="196">
                  <c:v>7.2282216000000004E-4</c:v>
                </c:pt>
                <c:pt idx="197">
                  <c:v>7.062174799999999E-4</c:v>
                </c:pt>
                <c:pt idx="198">
                  <c:v>6.8779665999999992E-4</c:v>
                </c:pt>
                <c:pt idx="199">
                  <c:v>6.8234825999999998E-4</c:v>
                </c:pt>
                <c:pt idx="200">
                  <c:v>6.9402341999999994E-4</c:v>
                </c:pt>
                <c:pt idx="201">
                  <c:v>7.155575999999999E-4</c:v>
                </c:pt>
                <c:pt idx="202">
                  <c:v>7.438374400000001E-4</c:v>
                </c:pt>
                <c:pt idx="203">
                  <c:v>7.7808458000000003E-4</c:v>
                </c:pt>
                <c:pt idx="204">
                  <c:v>8.234879799999999E-4</c:v>
                </c:pt>
                <c:pt idx="205">
                  <c:v>8.8549601999999997E-4</c:v>
                </c:pt>
                <c:pt idx="206">
                  <c:v>9.5424984000000001E-4</c:v>
                </c:pt>
                <c:pt idx="207">
                  <c:v>1.0027666200000001E-3</c:v>
                </c:pt>
                <c:pt idx="208">
                  <c:v>1.0063989E-3</c:v>
                </c:pt>
                <c:pt idx="209">
                  <c:v>9.5087702000000007E-4</c:v>
                </c:pt>
                <c:pt idx="210">
                  <c:v>8.5565963999999998E-4</c:v>
                </c:pt>
                <c:pt idx="211">
                  <c:v>7.5317757999999991E-4</c:v>
                </c:pt>
                <c:pt idx="212">
                  <c:v>6.7222979999999994E-4</c:v>
                </c:pt>
                <c:pt idx="213">
                  <c:v>6.3668541999999996E-4</c:v>
                </c:pt>
                <c:pt idx="214">
                  <c:v>6.5329009999999987E-4</c:v>
                </c:pt>
                <c:pt idx="215">
                  <c:v>7.1062809999999997E-4</c:v>
                </c:pt>
                <c:pt idx="216">
                  <c:v>7.9468916000000002E-4</c:v>
                </c:pt>
                <c:pt idx="217">
                  <c:v>8.875715400000001E-4</c:v>
                </c:pt>
                <c:pt idx="218">
                  <c:v>9.6410867999999986E-4</c:v>
                </c:pt>
                <c:pt idx="219">
                  <c:v>1.0079554E-3</c:v>
                </c:pt>
                <c:pt idx="220">
                  <c:v>1.0113282200000001E-3</c:v>
                </c:pt>
                <c:pt idx="221">
                  <c:v>9.7837841999999986E-4</c:v>
                </c:pt>
                <c:pt idx="222">
                  <c:v>9.2519157999999997E-4</c:v>
                </c:pt>
                <c:pt idx="223">
                  <c:v>8.8186378000000012E-4</c:v>
                </c:pt>
                <c:pt idx="224">
                  <c:v>8.6941025999999998E-4</c:v>
                </c:pt>
                <c:pt idx="225">
                  <c:v>8.9068502000000003E-4</c:v>
                </c:pt>
                <c:pt idx="226">
                  <c:v>9.4646642000000003E-4</c:v>
                </c:pt>
                <c:pt idx="227">
                  <c:v>1.02948986E-3</c:v>
                </c:pt>
                <c:pt idx="228">
                  <c:v>1.1083620600000001E-3</c:v>
                </c:pt>
                <c:pt idx="229">
                  <c:v>1.1553222000000001E-3</c:v>
                </c:pt>
                <c:pt idx="230">
                  <c:v>1.1573978E-3</c:v>
                </c:pt>
                <c:pt idx="231">
                  <c:v>1.1016164000000001E-3</c:v>
                </c:pt>
                <c:pt idx="232">
                  <c:v>9.9238869999999989E-4</c:v>
                </c:pt>
                <c:pt idx="233">
                  <c:v>8.6655641999999994E-4</c:v>
                </c:pt>
                <c:pt idx="234">
                  <c:v>7.6874448000000006E-4</c:v>
                </c:pt>
                <c:pt idx="235">
                  <c:v>7.2801110000000001E-4</c:v>
                </c:pt>
                <c:pt idx="236">
                  <c:v>7.4798859999999998E-4</c:v>
                </c:pt>
                <c:pt idx="237">
                  <c:v>8.0247267999999992E-4</c:v>
                </c:pt>
                <c:pt idx="238">
                  <c:v>8.437249000000001E-4</c:v>
                </c:pt>
                <c:pt idx="239">
                  <c:v>8.2789858000000016E-4</c:v>
                </c:pt>
                <c:pt idx="240">
                  <c:v>7.5239921999999994E-4</c:v>
                </c:pt>
                <c:pt idx="241">
                  <c:v>6.5951682000000005E-4</c:v>
                </c:pt>
                <c:pt idx="242">
                  <c:v>6.0762722E-4</c:v>
                </c:pt>
                <c:pt idx="243">
                  <c:v>6.3253423999999993E-4</c:v>
                </c:pt>
                <c:pt idx="244">
                  <c:v>7.3086509999999996E-4</c:v>
                </c:pt>
                <c:pt idx="245">
                  <c:v>8.5773524E-4</c:v>
                </c:pt>
                <c:pt idx="246">
                  <c:v>9.5684437999999999E-4</c:v>
                </c:pt>
                <c:pt idx="247">
                  <c:v>1.0071772999999998E-3</c:v>
                </c:pt>
                <c:pt idx="248">
                  <c:v>1.02222534E-3</c:v>
                </c:pt>
                <c:pt idx="249">
                  <c:v>1.0232631399999998E-3</c:v>
                </c:pt>
                <c:pt idx="250">
                  <c:v>1.0346787399999999E-3</c:v>
                </c:pt>
                <c:pt idx="251">
                  <c:v>1.0790443E-3</c:v>
                </c:pt>
                <c:pt idx="252">
                  <c:v>1.1493547999999998E-3</c:v>
                </c:pt>
                <c:pt idx="253">
                  <c:v>1.2321185999999999E-3</c:v>
                </c:pt>
                <c:pt idx="254">
                  <c:v>1.3190336E-3</c:v>
                </c:pt>
                <c:pt idx="255">
                  <c:v>1.3989436000000001E-3</c:v>
                </c:pt>
                <c:pt idx="256">
                  <c:v>1.4715889999999999E-3</c:v>
                </c:pt>
                <c:pt idx="257">
                  <c:v>1.553315E-3</c:v>
                </c:pt>
                <c:pt idx="258">
                  <c:v>1.6651371999999998E-3</c:v>
                </c:pt>
                <c:pt idx="259">
                  <c:v>1.8337784E-3</c:v>
                </c:pt>
                <c:pt idx="260">
                  <c:v>2.0774002000000001E-3</c:v>
                </c:pt>
                <c:pt idx="261">
                  <c:v>2.383549E-3</c:v>
                </c:pt>
                <c:pt idx="262">
                  <c:v>2.7345821999999998E-3</c:v>
                </c:pt>
                <c:pt idx="263">
                  <c:v>3.1214191999999995E-3</c:v>
                </c:pt>
                <c:pt idx="264">
                  <c:v>3.5541783999999991E-3</c:v>
                </c:pt>
                <c:pt idx="265">
                  <c:v>4.0533562000000002E-3</c:v>
                </c:pt>
                <c:pt idx="266">
                  <c:v>4.6384113999999995E-3</c:v>
                </c:pt>
                <c:pt idx="267">
                  <c:v>5.3020793999999996E-3</c:v>
                </c:pt>
                <c:pt idx="268">
                  <c:v>6.0114101999999992E-3</c:v>
                </c:pt>
                <c:pt idx="269">
                  <c:v>6.7220383999999998E-3</c:v>
                </c:pt>
                <c:pt idx="270">
                  <c:v>7.4189158000000002E-3</c:v>
                </c:pt>
                <c:pt idx="271">
                  <c:v>8.1124204000000005E-3</c:v>
                </c:pt>
                <c:pt idx="272">
                  <c:v>8.8331659999999999E-3</c:v>
                </c:pt>
                <c:pt idx="273">
                  <c:v>9.6138458000000013E-3</c:v>
                </c:pt>
                <c:pt idx="274">
                  <c:v>1.04625E-2</c:v>
                </c:pt>
                <c:pt idx="275">
                  <c:v>1.1363562799999999E-2</c:v>
                </c:pt>
                <c:pt idx="276">
                  <c:v>1.2290051999999999E-2</c:v>
                </c:pt>
                <c:pt idx="277">
                  <c:v>1.3206682000000001E-2</c:v>
                </c:pt>
                <c:pt idx="278">
                  <c:v>1.409088E-2</c:v>
                </c:pt>
                <c:pt idx="279">
                  <c:v>1.4926043999999999E-2</c:v>
                </c:pt>
                <c:pt idx="280">
                  <c:v>1.5696603999999996E-2</c:v>
                </c:pt>
                <c:pt idx="281">
                  <c:v>1.6407492000000003E-2</c:v>
                </c:pt>
                <c:pt idx="282">
                  <c:v>1.706649E-2</c:v>
                </c:pt>
                <c:pt idx="283">
                  <c:v>1.7677230000000002E-2</c:v>
                </c:pt>
                <c:pt idx="284">
                  <c:v>1.8258392000000002E-2</c:v>
                </c:pt>
                <c:pt idx="285">
                  <c:v>1.8814130000000002E-2</c:v>
                </c:pt>
                <c:pt idx="286">
                  <c:v>1.9329651999999999E-2</c:v>
                </c:pt>
                <c:pt idx="287">
                  <c:v>1.9789135999999999E-2</c:v>
                </c:pt>
                <c:pt idx="288">
                  <c:v>2.0155217999999999E-2</c:v>
                </c:pt>
                <c:pt idx="289">
                  <c:v>2.039469E-2</c:v>
                </c:pt>
                <c:pt idx="290">
                  <c:v>2.0520781999999998E-2</c:v>
                </c:pt>
                <c:pt idx="291">
                  <c:v>2.0556845999999997E-2</c:v>
                </c:pt>
                <c:pt idx="292">
                  <c:v>2.0537127999999998E-2</c:v>
                </c:pt>
                <c:pt idx="293">
                  <c:v>2.0500806000000003E-2</c:v>
                </c:pt>
                <c:pt idx="294">
                  <c:v>2.0440871999999999E-2</c:v>
                </c:pt>
                <c:pt idx="295">
                  <c:v>2.0305179999999999E-2</c:v>
                </c:pt>
                <c:pt idx="296">
                  <c:v>2.0069860000000002E-2</c:v>
                </c:pt>
                <c:pt idx="297">
                  <c:v>1.9727906E-2</c:v>
                </c:pt>
                <c:pt idx="298">
                  <c:v>1.9281654000000002E-2</c:v>
                </c:pt>
                <c:pt idx="299">
                  <c:v>1.8767688000000001E-2</c:v>
                </c:pt>
                <c:pt idx="300">
                  <c:v>1.8212470000000001E-2</c:v>
                </c:pt>
                <c:pt idx="301">
                  <c:v>1.7596281999999998E-2</c:v>
                </c:pt>
                <c:pt idx="302">
                  <c:v>1.6898626E-2</c:v>
                </c:pt>
                <c:pt idx="303">
                  <c:v>1.6138962E-2</c:v>
                </c:pt>
                <c:pt idx="304">
                  <c:v>1.5347386000000001E-2</c:v>
                </c:pt>
                <c:pt idx="305">
                  <c:v>1.4571117999999999E-2</c:v>
                </c:pt>
                <c:pt idx="306">
                  <c:v>1.3863601999999999E-2</c:v>
                </c:pt>
                <c:pt idx="307">
                  <c:v>1.3232105999999999E-2</c:v>
                </c:pt>
                <c:pt idx="308">
                  <c:v>1.2638489999999999E-2</c:v>
                </c:pt>
                <c:pt idx="309">
                  <c:v>1.2059921999999999E-2</c:v>
                </c:pt>
                <c:pt idx="310">
                  <c:v>1.1475644E-2</c:v>
                </c:pt>
                <c:pt idx="311">
                  <c:v>1.0858158199999999E-2</c:v>
                </c:pt>
                <c:pt idx="312">
                  <c:v>1.0230035E-2</c:v>
                </c:pt>
                <c:pt idx="313">
                  <c:v>9.6325259999999989E-3</c:v>
                </c:pt>
                <c:pt idx="314">
                  <c:v>9.0876845999999997E-3</c:v>
                </c:pt>
                <c:pt idx="315">
                  <c:v>8.6463642000000011E-3</c:v>
                </c:pt>
                <c:pt idx="316">
                  <c:v>8.3402155999999991E-3</c:v>
                </c:pt>
                <c:pt idx="317">
                  <c:v>8.1323977999999998E-3</c:v>
                </c:pt>
                <c:pt idx="318">
                  <c:v>7.9826962000000001E-3</c:v>
                </c:pt>
                <c:pt idx="319">
                  <c:v>7.8597178000000007E-3</c:v>
                </c:pt>
                <c:pt idx="320">
                  <c:v>7.7113136000000011E-3</c:v>
                </c:pt>
                <c:pt idx="321">
                  <c:v>7.5221760000000002E-3</c:v>
                </c:pt>
                <c:pt idx="322">
                  <c:v>7.314877E-3</c:v>
                </c:pt>
                <c:pt idx="323">
                  <c:v>7.1049836000000007E-3</c:v>
                </c:pt>
                <c:pt idx="324">
                  <c:v>6.9106571999999989E-3</c:v>
                </c:pt>
                <c:pt idx="325">
                  <c:v>6.7368269999999991E-3</c:v>
                </c:pt>
                <c:pt idx="326">
                  <c:v>6.5684452000000001E-3</c:v>
                </c:pt>
                <c:pt idx="327">
                  <c:v>6.3852750000000002E-3</c:v>
                </c:pt>
                <c:pt idx="328">
                  <c:v>6.1694141999999999E-3</c:v>
                </c:pt>
                <c:pt idx="329">
                  <c:v>5.9141172000000001E-3</c:v>
                </c:pt>
                <c:pt idx="330">
                  <c:v>5.6266488E-3</c:v>
                </c:pt>
                <c:pt idx="331">
                  <c:v>5.3145327999999997E-3</c:v>
                </c:pt>
                <c:pt idx="332">
                  <c:v>4.9899632000000001E-3</c:v>
                </c:pt>
                <c:pt idx="333">
                  <c:v>4.6799227999999998E-3</c:v>
                </c:pt>
                <c:pt idx="334">
                  <c:v>4.3973839999999998E-3</c:v>
                </c:pt>
                <c:pt idx="335">
                  <c:v>4.1480544000000001E-3</c:v>
                </c:pt>
                <c:pt idx="336">
                  <c:v>3.9171457999999998E-3</c:v>
                </c:pt>
                <c:pt idx="337">
                  <c:v>3.6776754000000002E-3</c:v>
                </c:pt>
                <c:pt idx="338">
                  <c:v>3.4094062000000003E-3</c:v>
                </c:pt>
                <c:pt idx="339">
                  <c:v>3.1087060000000001E-3</c:v>
                </c:pt>
                <c:pt idx="340">
                  <c:v>2.7986657999999999E-3</c:v>
                </c:pt>
                <c:pt idx="341">
                  <c:v>2.5182023999999999E-3</c:v>
                </c:pt>
                <c:pt idx="342">
                  <c:v>2.2844397999999999E-3</c:v>
                </c:pt>
                <c:pt idx="343">
                  <c:v>2.0934861999999999E-3</c:v>
                </c:pt>
                <c:pt idx="344">
                  <c:v>1.9266611999999999E-3</c:v>
                </c:pt>
                <c:pt idx="345">
                  <c:v>1.7494582000000002E-3</c:v>
                </c:pt>
                <c:pt idx="346">
                  <c:v>1.5507209999999999E-3</c:v>
                </c:pt>
                <c:pt idx="347">
                  <c:v>1.3574322000000001E-3</c:v>
                </c:pt>
                <c:pt idx="348">
                  <c:v>1.1867153199999999E-3</c:v>
                </c:pt>
                <c:pt idx="349">
                  <c:v>1.04324048E-3</c:v>
                </c:pt>
                <c:pt idx="350">
                  <c:v>9.2571045999999995E-4</c:v>
                </c:pt>
                <c:pt idx="351">
                  <c:v>8.1881795999999996E-4</c:v>
                </c:pt>
                <c:pt idx="352">
                  <c:v>7.0621745999999998E-4</c:v>
                </c:pt>
                <c:pt idx="353">
                  <c:v>5.9491425999999993E-4</c:v>
                </c:pt>
                <c:pt idx="354">
                  <c:v>5.0255078000000007E-4</c:v>
                </c:pt>
                <c:pt idx="355">
                  <c:v>4.3249982000000001E-4</c:v>
                </c:pt>
                <c:pt idx="356">
                  <c:v>3.8683696000000001E-4</c:v>
                </c:pt>
                <c:pt idx="357">
                  <c:v>3.5103314000000004E-4</c:v>
                </c:pt>
                <c:pt idx="358">
                  <c:v>3.0407306000000006E-4</c:v>
                </c:pt>
                <c:pt idx="359">
                  <c:v>2.5114566E-4</c:v>
                </c:pt>
                <c:pt idx="360">
                  <c:v>2.1819576000000002E-4</c:v>
                </c:pt>
                <c:pt idx="361">
                  <c:v>2.2156860000000002E-4</c:v>
                </c:pt>
                <c:pt idx="362">
                  <c:v>2.8435502000000005E-4</c:v>
                </c:pt>
                <c:pt idx="363">
                  <c:v>4.0603612000000004E-4</c:v>
                </c:pt>
                <c:pt idx="364">
                  <c:v>5.4198688000000001E-4</c:v>
                </c:pt>
                <c:pt idx="365">
                  <c:v>6.6211131999999997E-4</c:v>
                </c:pt>
                <c:pt idx="366">
                  <c:v>7.5317755999999999E-4</c:v>
                </c:pt>
                <c:pt idx="367">
                  <c:v>7.9650537999999998E-4</c:v>
                </c:pt>
                <c:pt idx="368">
                  <c:v>7.9313256000000003E-4</c:v>
                </c:pt>
                <c:pt idx="369">
                  <c:v>7.5862597999999996E-4</c:v>
                </c:pt>
                <c:pt idx="370">
                  <c:v>6.9013169999999999E-4</c:v>
                </c:pt>
                <c:pt idx="371">
                  <c:v>5.8635250000000001E-4</c:v>
                </c:pt>
                <c:pt idx="372">
                  <c:v>4.5974185999999993E-4</c:v>
                </c:pt>
                <c:pt idx="373">
                  <c:v>3.2067773200000006E-4</c:v>
                </c:pt>
                <c:pt idx="374">
                  <c:v>1.7850021600000003E-4</c:v>
                </c:pt>
                <c:pt idx="375">
                  <c:v>4.7738416000000001E-5</c:v>
                </c:pt>
                <c:pt idx="376">
                  <c:v>-5.6559683999999989E-5</c:v>
                </c:pt>
                <c:pt idx="377">
                  <c:v>-1.2661064399999998E-4</c:v>
                </c:pt>
                <c:pt idx="378">
                  <c:v>-1.61376676E-4</c:v>
                </c:pt>
                <c:pt idx="379">
                  <c:v>-1.6474949999999999E-4</c:v>
                </c:pt>
                <c:pt idx="380">
                  <c:v>-1.4762592000000001E-4</c:v>
                </c:pt>
                <c:pt idx="381">
                  <c:v>-1.2531338799999999E-4</c:v>
                </c:pt>
                <c:pt idx="382">
                  <c:v>-1.06373676E-4</c:v>
                </c:pt>
                <c:pt idx="383">
                  <c:v>-8.3801699999999987E-5</c:v>
                </c:pt>
                <c:pt idx="384">
                  <c:v>-4.2549468000000002E-5</c:v>
                </c:pt>
                <c:pt idx="385">
                  <c:v>1.4529092000000003E-5</c:v>
                </c:pt>
                <c:pt idx="386">
                  <c:v>8.250446E-5</c:v>
                </c:pt>
                <c:pt idx="387">
                  <c:v>1.4191804800000002E-4</c:v>
                </c:pt>
                <c:pt idx="388">
                  <c:v>1.5255541599999998E-4</c:v>
                </c:pt>
                <c:pt idx="389">
                  <c:v>9.5476863999999995E-5</c:v>
                </c:pt>
                <c:pt idx="390">
                  <c:v>-1.5047995999999998E-5</c:v>
                </c:pt>
                <c:pt idx="391">
                  <c:v>-1.52814876E-4</c:v>
                </c:pt>
                <c:pt idx="392">
                  <c:v>-2.5841021599999999E-4</c:v>
                </c:pt>
                <c:pt idx="393">
                  <c:v>-2.6878813600000006E-4</c:v>
                </c:pt>
                <c:pt idx="394">
                  <c:v>-1.7979747600000004E-4</c:v>
                </c:pt>
                <c:pt idx="395">
                  <c:v>-1.7123576000000004E-5</c:v>
                </c:pt>
                <c:pt idx="396">
                  <c:v>1.7227346399999996E-4</c:v>
                </c:pt>
                <c:pt idx="397">
                  <c:v>3.2534780400000001E-4</c:v>
                </c:pt>
                <c:pt idx="398">
                  <c:v>4.1433847999999991E-4</c:v>
                </c:pt>
                <c:pt idx="399">
                  <c:v>4.5559071999999996E-4</c:v>
                </c:pt>
                <c:pt idx="400">
                  <c:v>4.7997883999999994E-4</c:v>
                </c:pt>
                <c:pt idx="401">
                  <c:v>5.1189094000000002E-4</c:v>
                </c:pt>
                <c:pt idx="402">
                  <c:v>5.5755378000000005E-4</c:v>
                </c:pt>
                <c:pt idx="403">
                  <c:v>6.0347606000000001E-4</c:v>
                </c:pt>
                <c:pt idx="404">
                  <c:v>6.2293466000000008E-4</c:v>
                </c:pt>
                <c:pt idx="405">
                  <c:v>5.910225599999999E-4</c:v>
                </c:pt>
                <c:pt idx="406">
                  <c:v>5.1422595999999995E-4</c:v>
                </c:pt>
                <c:pt idx="407">
                  <c:v>4.1096565999999997E-4</c:v>
                </c:pt>
                <c:pt idx="408">
                  <c:v>2.8098221599999999E-4</c:v>
                </c:pt>
                <c:pt idx="409">
                  <c:v>1.4529089600000001E-4</c:v>
                </c:pt>
                <c:pt idx="410">
                  <c:v>1.3231856000000001E-5</c:v>
                </c:pt>
                <c:pt idx="411">
                  <c:v>-1.2557282400000002E-4</c:v>
                </c:pt>
                <c:pt idx="412">
                  <c:v>-2.5503738399999999E-4</c:v>
                </c:pt>
                <c:pt idx="413">
                  <c:v>-3.4947645999999999E-4</c:v>
                </c:pt>
                <c:pt idx="414">
                  <c:v>-4.1304121999999999E-4</c:v>
                </c:pt>
                <c:pt idx="415">
                  <c:v>-4.3561320000000002E-4</c:v>
                </c:pt>
                <c:pt idx="416">
                  <c:v>-4.133006799999999E-4</c:v>
                </c:pt>
                <c:pt idx="417">
                  <c:v>-3.9124759999999999E-4</c:v>
                </c:pt>
                <c:pt idx="418">
                  <c:v>-3.9254483999999999E-4</c:v>
                </c:pt>
                <c:pt idx="419">
                  <c:v>-4.0914951999999996E-4</c:v>
                </c:pt>
                <c:pt idx="420">
                  <c:v>-4.382077E-4</c:v>
                </c:pt>
                <c:pt idx="421">
                  <c:v>-4.5585016000000006E-4</c:v>
                </c:pt>
                <c:pt idx="422">
                  <c:v>-4.1200344000000001E-4</c:v>
                </c:pt>
                <c:pt idx="423">
                  <c:v>-3.0666754799999998E-4</c:v>
                </c:pt>
                <c:pt idx="424">
                  <c:v>-1.6708450799999996E-4</c:v>
                </c:pt>
                <c:pt idx="425">
                  <c:v>-9.5995679999999978E-6</c:v>
                </c:pt>
                <c:pt idx="426">
                  <c:v>1.3646965200000001E-4</c:v>
                </c:pt>
                <c:pt idx="427">
                  <c:v>2.4284333199999999E-4</c:v>
                </c:pt>
                <c:pt idx="428">
                  <c:v>3.1730491999999998E-4</c:v>
                </c:pt>
                <c:pt idx="429">
                  <c:v>3.6997286000000002E-4</c:v>
                </c:pt>
                <c:pt idx="430">
                  <c:v>3.9747436000000006E-4</c:v>
                </c:pt>
                <c:pt idx="431">
                  <c:v>4.1226290000000003E-4</c:v>
                </c:pt>
                <c:pt idx="432">
                  <c:v>4.2549474000000003E-4</c:v>
                </c:pt>
                <c:pt idx="433">
                  <c:v>4.4313719999999993E-4</c:v>
                </c:pt>
                <c:pt idx="434">
                  <c:v>4.7660599999999997E-4</c:v>
                </c:pt>
                <c:pt idx="435">
                  <c:v>5.3031173999999997E-4</c:v>
                </c:pt>
                <c:pt idx="436">
                  <c:v>5.8894700000000004E-4</c:v>
                </c:pt>
                <c:pt idx="437">
                  <c:v>6.3668543999999998E-4</c:v>
                </c:pt>
                <c:pt idx="438">
                  <c:v>6.7664042000000011E-4</c:v>
                </c:pt>
                <c:pt idx="439">
                  <c:v>7.1867100000000005E-4</c:v>
                </c:pt>
                <c:pt idx="440">
                  <c:v>7.6796611999999987E-4</c:v>
                </c:pt>
                <c:pt idx="441">
                  <c:v>8.1544509999999996E-4</c:v>
                </c:pt>
                <c:pt idx="442">
                  <c:v>8.4268713999999993E-4</c:v>
                </c:pt>
                <c:pt idx="443">
                  <c:v>8.3360645999999998E-4</c:v>
                </c:pt>
                <c:pt idx="444">
                  <c:v>7.954676000000001E-4</c:v>
                </c:pt>
                <c:pt idx="445">
                  <c:v>7.4772915999999994E-4</c:v>
                </c:pt>
                <c:pt idx="446">
                  <c:v>7.0647691999999995E-4</c:v>
                </c:pt>
                <c:pt idx="447">
                  <c:v>6.8208879999999991E-4</c:v>
                </c:pt>
                <c:pt idx="448">
                  <c:v>6.5173339999999996E-4</c:v>
                </c:pt>
                <c:pt idx="449">
                  <c:v>5.8453636000000005E-4</c:v>
                </c:pt>
                <c:pt idx="450">
                  <c:v>4.8231383999999995E-4</c:v>
                </c:pt>
                <c:pt idx="451">
                  <c:v>3.7879408000000001E-4</c:v>
                </c:pt>
                <c:pt idx="452">
                  <c:v>3.0562973999999999E-4</c:v>
                </c:pt>
                <c:pt idx="453">
                  <c:v>2.9084119999999998E-4</c:v>
                </c:pt>
                <c:pt idx="454">
                  <c:v>3.2119661999999995E-4</c:v>
                </c:pt>
                <c:pt idx="455">
                  <c:v>3.5336817999999999E-4</c:v>
                </c:pt>
                <c:pt idx="456">
                  <c:v>3.5155206000000002E-4</c:v>
                </c:pt>
                <c:pt idx="457">
                  <c:v>3.1211596000000003E-4</c:v>
                </c:pt>
                <c:pt idx="458">
                  <c:v>2.4881064000000002E-4</c:v>
                </c:pt>
                <c:pt idx="459">
                  <c:v>1.8550532E-4</c:v>
                </c:pt>
                <c:pt idx="460">
                  <c:v>1.3854522E-4</c:v>
                </c:pt>
                <c:pt idx="461">
                  <c:v>1.0767090000000001E-4</c:v>
                </c:pt>
                <c:pt idx="462">
                  <c:v>8.6396172000000008E-5</c:v>
                </c:pt>
                <c:pt idx="463">
                  <c:v>7.5499356000000004E-5</c:v>
                </c:pt>
                <c:pt idx="464">
                  <c:v>8.6915075999999998E-5</c:v>
                </c:pt>
                <c:pt idx="465">
                  <c:v>1.3102123600000002E-4</c:v>
                </c:pt>
                <c:pt idx="466">
                  <c:v>2.0159109600000001E-4</c:v>
                </c:pt>
                <c:pt idx="467">
                  <c:v>2.7553378400000002E-4</c:v>
                </c:pt>
                <c:pt idx="468">
                  <c:v>3.3027731999999999E-4</c:v>
                </c:pt>
                <c:pt idx="469">
                  <c:v>3.5025482000000001E-4</c:v>
                </c:pt>
                <c:pt idx="470">
                  <c:v>3.3754188000000002E-4</c:v>
                </c:pt>
                <c:pt idx="471">
                  <c:v>3.1756438E-4</c:v>
                </c:pt>
                <c:pt idx="472">
                  <c:v>3.0796479999999998E-4</c:v>
                </c:pt>
                <c:pt idx="473">
                  <c:v>3.0848368000000001E-4</c:v>
                </c:pt>
                <c:pt idx="474">
                  <c:v>3.0874312E-4</c:v>
                </c:pt>
                <c:pt idx="475">
                  <c:v>2.8876561999999998E-4</c:v>
                </c:pt>
                <c:pt idx="476">
                  <c:v>2.3428153999999999E-4</c:v>
                </c:pt>
                <c:pt idx="477">
                  <c:v>1.5722547999999997E-4</c:v>
                </c:pt>
                <c:pt idx="478">
                  <c:v>7.8612744000000008E-5</c:v>
                </c:pt>
                <c:pt idx="479">
                  <c:v>2.5944800000000003E-5</c:v>
                </c:pt>
                <c:pt idx="480">
                  <c:v>1.6604679999999999E-5</c:v>
                </c:pt>
                <c:pt idx="481">
                  <c:v>4.5143959999999997E-5</c:v>
                </c:pt>
                <c:pt idx="482">
                  <c:v>9.7811899999999998E-5</c:v>
                </c:pt>
                <c:pt idx="483">
                  <c:v>1.59560516E-4</c:v>
                </c:pt>
                <c:pt idx="484">
                  <c:v>2.0185054000000001E-4</c:v>
                </c:pt>
                <c:pt idx="485">
                  <c:v>2.0911508000000001E-4</c:v>
                </c:pt>
                <c:pt idx="486">
                  <c:v>1.86024208E-4</c:v>
                </c:pt>
                <c:pt idx="487">
                  <c:v>1.2505393200000001E-4</c:v>
                </c:pt>
                <c:pt idx="488">
                  <c:v>2.4128671999999995E-5</c:v>
                </c:pt>
                <c:pt idx="489">
                  <c:v>-8.6915068000000003E-5</c:v>
                </c:pt>
                <c:pt idx="490">
                  <c:v>-1.7460848800000001E-4</c:v>
                </c:pt>
                <c:pt idx="491">
                  <c:v>-2.15082376E-4</c:v>
                </c:pt>
                <c:pt idx="492">
                  <c:v>-1.85245856E-4</c:v>
                </c:pt>
                <c:pt idx="493">
                  <c:v>-9.8071335999999989E-5</c:v>
                </c:pt>
                <c:pt idx="494">
                  <c:v>-6.7456359999999886E-6</c:v>
                </c:pt>
                <c:pt idx="495">
                  <c:v>4.9554571999999998E-5</c:v>
                </c:pt>
                <c:pt idx="496">
                  <c:v>5.5781332000000002E-5</c:v>
                </c:pt>
                <c:pt idx="497">
                  <c:v>1.2453508000000001E-5</c:v>
                </c:pt>
                <c:pt idx="498">
                  <c:v>-4.1771120000000005E-5</c:v>
                </c:pt>
                <c:pt idx="499">
                  <c:v>-6.8234824000000012E-5</c:v>
                </c:pt>
                <c:pt idx="500">
                  <c:v>-6.0710832000000009E-5</c:v>
                </c:pt>
                <c:pt idx="501">
                  <c:v>-2.2831431999999997E-5</c:v>
                </c:pt>
                <c:pt idx="502">
                  <c:v>3.4506588E-5</c:v>
                </c:pt>
                <c:pt idx="503">
                  <c:v>8.613673599999999E-5</c:v>
                </c:pt>
                <c:pt idx="504">
                  <c:v>1.3024289999999999E-4</c:v>
                </c:pt>
                <c:pt idx="505">
                  <c:v>1.7460850000000001E-4</c:v>
                </c:pt>
                <c:pt idx="506">
                  <c:v>2.1404459999999997E-4</c:v>
                </c:pt>
                <c:pt idx="507">
                  <c:v>2.5685352000000001E-4</c:v>
                </c:pt>
                <c:pt idx="508">
                  <c:v>3.0770533999999997E-4</c:v>
                </c:pt>
                <c:pt idx="509">
                  <c:v>3.4039578000000004E-4</c:v>
                </c:pt>
                <c:pt idx="510">
                  <c:v>3.3598518E-4</c:v>
                </c:pt>
                <c:pt idx="511">
                  <c:v>2.8617116000000001E-4</c:v>
                </c:pt>
                <c:pt idx="512">
                  <c:v>1.777219E-4</c:v>
                </c:pt>
                <c:pt idx="513">
                  <c:v>2.9317640000000005E-5</c:v>
                </c:pt>
                <c:pt idx="514">
                  <c:v>-1.0974647999999998E-4</c:v>
                </c:pt>
                <c:pt idx="515">
                  <c:v>-2.0262888000000001E-4</c:v>
                </c:pt>
                <c:pt idx="516">
                  <c:v>-2.3454098E-4</c:v>
                </c:pt>
                <c:pt idx="517">
                  <c:v>-2.1404459599999999E-4</c:v>
                </c:pt>
                <c:pt idx="518">
                  <c:v>-1.8083525600000002E-4</c:v>
                </c:pt>
                <c:pt idx="519">
                  <c:v>-1.7694353600000002E-4</c:v>
                </c:pt>
                <c:pt idx="520">
                  <c:v>-2.3324375600000002E-4</c:v>
                </c:pt>
                <c:pt idx="521">
                  <c:v>-3.4532529600000001E-4</c:v>
                </c:pt>
                <c:pt idx="522">
                  <c:v>-4.7115758E-4</c:v>
                </c:pt>
                <c:pt idx="523">
                  <c:v>-5.6507775999999998E-4</c:v>
                </c:pt>
                <c:pt idx="524">
                  <c:v>-5.9491428000000006E-4</c:v>
                </c:pt>
                <c:pt idx="525">
                  <c:v>-5.4510026000000001E-4</c:v>
                </c:pt>
                <c:pt idx="526">
                  <c:v>-4.4002381999999997E-4</c:v>
                </c:pt>
                <c:pt idx="527">
                  <c:v>-3.1419153600000004E-4</c:v>
                </c:pt>
                <c:pt idx="528">
                  <c:v>-1.8031636400000001E-4</c:v>
                </c:pt>
                <c:pt idx="529">
                  <c:v>-5.188960400000001E-5</c:v>
                </c:pt>
                <c:pt idx="530">
                  <c:v>5.8894696000000006E-5</c:v>
                </c:pt>
                <c:pt idx="531">
                  <c:v>1.4243695599999999E-4</c:v>
                </c:pt>
                <c:pt idx="532">
                  <c:v>1.7927857199999999E-4</c:v>
                </c:pt>
                <c:pt idx="533">
                  <c:v>1.4918260400000001E-4</c:v>
                </c:pt>
                <c:pt idx="534">
                  <c:v>6.6937584000000011E-5</c:v>
                </c:pt>
                <c:pt idx="535">
                  <c:v>-3.0355416000000001E-5</c:v>
                </c:pt>
                <c:pt idx="536">
                  <c:v>-1.03260316E-4</c:v>
                </c:pt>
                <c:pt idx="537">
                  <c:v>-1.2297836399999997E-4</c:v>
                </c:pt>
                <c:pt idx="538">
                  <c:v>-8.0169447999999969E-5</c:v>
                </c:pt>
                <c:pt idx="539">
                  <c:v>2.5943200000000454E-7</c:v>
                </c:pt>
                <c:pt idx="540">
                  <c:v>8.5617832E-5</c:v>
                </c:pt>
                <c:pt idx="541">
                  <c:v>1.5437155200000001E-4</c:v>
                </c:pt>
                <c:pt idx="542">
                  <c:v>1.8576475999999999E-4</c:v>
                </c:pt>
                <c:pt idx="543">
                  <c:v>1.7772187600000001E-4</c:v>
                </c:pt>
                <c:pt idx="544">
                  <c:v>1.5047983599999999E-4</c:v>
                </c:pt>
                <c:pt idx="545">
                  <c:v>1.15194904E-4</c:v>
                </c:pt>
                <c:pt idx="546">
                  <c:v>8.4580048000000005E-5</c:v>
                </c:pt>
                <c:pt idx="547">
                  <c:v>7.8872187999999994E-5</c:v>
                </c:pt>
                <c:pt idx="548">
                  <c:v>9.4698512000000008E-5</c:v>
                </c:pt>
                <c:pt idx="549">
                  <c:v>1.2894565200000002E-4</c:v>
                </c:pt>
                <c:pt idx="550">
                  <c:v>1.8784034399999997E-4</c:v>
                </c:pt>
                <c:pt idx="551">
                  <c:v>2.6593419999999997E-4</c:v>
                </c:pt>
                <c:pt idx="552">
                  <c:v>3.4480639999999999E-4</c:v>
                </c:pt>
                <c:pt idx="553">
                  <c:v>4.2575418000000002E-4</c:v>
                </c:pt>
                <c:pt idx="554">
                  <c:v>5.0696140000000003E-4</c:v>
                </c:pt>
                <c:pt idx="555">
                  <c:v>5.8739027999999999E-4</c:v>
                </c:pt>
                <c:pt idx="556">
                  <c:v>6.7015417999999999E-4</c:v>
                </c:pt>
                <c:pt idx="557">
                  <c:v>7.5732869999999995E-4</c:v>
                </c:pt>
                <c:pt idx="558">
                  <c:v>8.2971469999999997E-4</c:v>
                </c:pt>
                <c:pt idx="559">
                  <c:v>8.7148584000000008E-4</c:v>
                </c:pt>
                <c:pt idx="560">
                  <c:v>8.8186375999999998E-4</c:v>
                </c:pt>
                <c:pt idx="561">
                  <c:v>8.6707524000000005E-4</c:v>
                </c:pt>
                <c:pt idx="562">
                  <c:v>8.3983319999999997E-4</c:v>
                </c:pt>
                <c:pt idx="563">
                  <c:v>8.1726122E-4</c:v>
                </c:pt>
                <c:pt idx="564">
                  <c:v>8.0247268000000014E-4</c:v>
                </c:pt>
                <c:pt idx="565">
                  <c:v>7.8249519999999998E-4</c:v>
                </c:pt>
                <c:pt idx="566">
                  <c:v>7.5239921999999994E-4</c:v>
                </c:pt>
                <c:pt idx="567">
                  <c:v>7.1607649999999991E-4</c:v>
                </c:pt>
                <c:pt idx="568">
                  <c:v>6.8468330000000005E-4</c:v>
                </c:pt>
                <c:pt idx="569">
                  <c:v>6.6937586000000008E-4</c:v>
                </c:pt>
                <c:pt idx="570">
                  <c:v>6.7741874000000002E-4</c:v>
                </c:pt>
                <c:pt idx="571">
                  <c:v>6.994718200000001E-4</c:v>
                </c:pt>
                <c:pt idx="572">
                  <c:v>7.1815208000000001E-4</c:v>
                </c:pt>
                <c:pt idx="573">
                  <c:v>7.1763318E-4</c:v>
                </c:pt>
                <c:pt idx="574">
                  <c:v>6.9220727999999999E-4</c:v>
                </c:pt>
                <c:pt idx="575">
                  <c:v>6.5147394E-4</c:v>
                </c:pt>
                <c:pt idx="576">
                  <c:v>6.2786418000000004E-4</c:v>
                </c:pt>
                <c:pt idx="577">
                  <c:v>6.5147396000000003E-4</c:v>
                </c:pt>
                <c:pt idx="578">
                  <c:v>7.2567616000000009E-4</c:v>
                </c:pt>
                <c:pt idx="579">
                  <c:v>8.4035218000000009E-4</c:v>
                </c:pt>
                <c:pt idx="580">
                  <c:v>9.6540606000000001E-4</c:v>
                </c:pt>
                <c:pt idx="581">
                  <c:v>1.0515427000000002E-3</c:v>
                </c:pt>
                <c:pt idx="582">
                  <c:v>1.0790441800000001E-3</c:v>
                </c:pt>
                <c:pt idx="583">
                  <c:v>1.0572504800000001E-3</c:v>
                </c:pt>
                <c:pt idx="584">
                  <c:v>9.9472350000000005E-4</c:v>
                </c:pt>
                <c:pt idx="585">
                  <c:v>9.2026198000000011E-4</c:v>
                </c:pt>
                <c:pt idx="586">
                  <c:v>8.6733468000000009E-4</c:v>
                </c:pt>
                <c:pt idx="587">
                  <c:v>8.3464424000000007E-4</c:v>
                </c:pt>
                <c:pt idx="588">
                  <c:v>8.1414783999999988E-4</c:v>
                </c:pt>
                <c:pt idx="589">
                  <c:v>8.0247267999999992E-4</c:v>
                </c:pt>
                <c:pt idx="590">
                  <c:v>7.8975974000000009E-4</c:v>
                </c:pt>
                <c:pt idx="591">
                  <c:v>7.7185782000000012E-4</c:v>
                </c:pt>
                <c:pt idx="592">
                  <c:v>7.5473424000000009E-4</c:v>
                </c:pt>
                <c:pt idx="593">
                  <c:v>7.4279963999999998E-4</c:v>
                </c:pt>
                <c:pt idx="594">
                  <c:v>7.4539411999999998E-4</c:v>
                </c:pt>
                <c:pt idx="595">
                  <c:v>7.6822553999999999E-4</c:v>
                </c:pt>
                <c:pt idx="596">
                  <c:v>8.0584549999999987E-4</c:v>
                </c:pt>
                <c:pt idx="597">
                  <c:v>8.5306503999999991E-4</c:v>
                </c:pt>
              </c:numCache>
            </c:numRef>
          </c:val>
          <c:smooth val="0"/>
        </c:ser>
        <c:ser>
          <c:idx val="65"/>
          <c:order val="64"/>
          <c:marker>
            <c:symbol val="none"/>
          </c:marker>
          <c:val>
            <c:numRef>
              <c:f>Sheet1!$FR$2:$FR$599</c:f>
              <c:numCache>
                <c:formatCode>0.00E+00</c:formatCode>
                <c:ptCount val="598"/>
                <c:pt idx="0">
                  <c:v>4.6311470000000001E-4</c:v>
                </c:pt>
                <c:pt idx="1">
                  <c:v>3.1782380000000001E-4</c:v>
                </c:pt>
                <c:pt idx="2">
                  <c:v>3.8476140000000004E-4</c:v>
                </c:pt>
                <c:pt idx="3">
                  <c:v>4.2445694000000001E-4</c:v>
                </c:pt>
                <c:pt idx="4">
                  <c:v>4.9917796000000002E-4</c:v>
                </c:pt>
                <c:pt idx="5">
                  <c:v>5.7363954000000004E-4</c:v>
                </c:pt>
                <c:pt idx="6">
                  <c:v>6.2812361999999998E-4</c:v>
                </c:pt>
                <c:pt idx="7">
                  <c:v>6.5640345999999996E-4</c:v>
                </c:pt>
                <c:pt idx="8">
                  <c:v>6.5718180000000001E-4</c:v>
                </c:pt>
                <c:pt idx="9">
                  <c:v>6.4810112000000006E-4</c:v>
                </c:pt>
                <c:pt idx="10">
                  <c:v>6.4394993999999993E-4</c:v>
                </c:pt>
                <c:pt idx="11">
                  <c:v>6.4394993999999993E-4</c:v>
                </c:pt>
                <c:pt idx="12">
                  <c:v>6.4991723999999998E-4</c:v>
                </c:pt>
                <c:pt idx="13">
                  <c:v>6.7689984000000002E-4</c:v>
                </c:pt>
                <c:pt idx="14">
                  <c:v>7.3657287999999996E-4</c:v>
                </c:pt>
                <c:pt idx="15">
                  <c:v>8.2893644000000004E-4</c:v>
                </c:pt>
                <c:pt idx="16">
                  <c:v>9.3946135999999991E-4</c:v>
                </c:pt>
                <c:pt idx="17">
                  <c:v>1.05050516E-3</c:v>
                </c:pt>
                <c:pt idx="18">
                  <c:v>1.1459819400000001E-3</c:v>
                </c:pt>
                <c:pt idx="19">
                  <c:v>1.2212218E-3</c:v>
                </c:pt>
                <c:pt idx="20">
                  <c:v>1.2847863999999999E-3</c:v>
                </c:pt>
                <c:pt idx="21">
                  <c:v>1.3517239999999999E-3</c:v>
                </c:pt>
                <c:pt idx="22">
                  <c:v>1.4225532000000001E-3</c:v>
                </c:pt>
                <c:pt idx="23">
                  <c:v>1.4900098000000001E-3</c:v>
                </c:pt>
                <c:pt idx="24">
                  <c:v>1.5413806E-3</c:v>
                </c:pt>
                <c:pt idx="25">
                  <c:v>1.5499424E-3</c:v>
                </c:pt>
                <c:pt idx="26">
                  <c:v>1.5107656000000001E-3</c:v>
                </c:pt>
                <c:pt idx="27">
                  <c:v>1.4425308000000001E-3</c:v>
                </c:pt>
                <c:pt idx="28">
                  <c:v>1.3535401999999999E-3</c:v>
                </c:pt>
                <c:pt idx="29">
                  <c:v>1.2443126E-3</c:v>
                </c:pt>
                <c:pt idx="30">
                  <c:v>1.1208154200000001E-3</c:v>
                </c:pt>
                <c:pt idx="31">
                  <c:v>9.7422736000000001E-4</c:v>
                </c:pt>
                <c:pt idx="32">
                  <c:v>8.1077514E-4</c:v>
                </c:pt>
                <c:pt idx="33">
                  <c:v>6.5536568000000009E-4</c:v>
                </c:pt>
                <c:pt idx="34">
                  <c:v>5.2330659999999995E-4</c:v>
                </c:pt>
                <c:pt idx="35">
                  <c:v>4.2212187999999997E-4</c:v>
                </c:pt>
                <c:pt idx="36">
                  <c:v>3.4532527999999997E-4</c:v>
                </c:pt>
                <c:pt idx="37">
                  <c:v>2.6619363600000002E-4</c:v>
                </c:pt>
                <c:pt idx="38">
                  <c:v>1.7875966400000002E-4</c:v>
                </c:pt>
                <c:pt idx="39">
                  <c:v>1.0118472000000001E-4</c:v>
                </c:pt>
                <c:pt idx="40">
                  <c:v>4.7219539999999993E-5</c:v>
                </c:pt>
                <c:pt idx="41">
                  <c:v>3.9695540000000002E-5</c:v>
                </c:pt>
                <c:pt idx="42">
                  <c:v>8.3282804000000006E-5</c:v>
                </c:pt>
                <c:pt idx="43">
                  <c:v>1.48923156E-4</c:v>
                </c:pt>
                <c:pt idx="44">
                  <c:v>2.0548282E-4</c:v>
                </c:pt>
                <c:pt idx="45">
                  <c:v>2.4569726000000001E-4</c:v>
                </c:pt>
                <c:pt idx="46">
                  <c:v>2.6489642000000004E-4</c:v>
                </c:pt>
                <c:pt idx="47">
                  <c:v>2.7968496000000005E-4</c:v>
                </c:pt>
                <c:pt idx="48">
                  <c:v>3.1237540000000002E-4</c:v>
                </c:pt>
                <c:pt idx="49">
                  <c:v>3.6893506000000001E-4</c:v>
                </c:pt>
                <c:pt idx="50">
                  <c:v>4.4521278000000003E-4</c:v>
                </c:pt>
                <c:pt idx="51">
                  <c:v>5.3472234E-4</c:v>
                </c:pt>
                <c:pt idx="52">
                  <c:v>6.1982127999999997E-4</c:v>
                </c:pt>
                <c:pt idx="53">
                  <c:v>6.7923488000000008E-4</c:v>
                </c:pt>
                <c:pt idx="54">
                  <c:v>7.0128795999999994E-4</c:v>
                </c:pt>
                <c:pt idx="55">
                  <c:v>6.8338604000000008E-4</c:v>
                </c:pt>
                <c:pt idx="56">
                  <c:v>6.4083656000000003E-4</c:v>
                </c:pt>
                <c:pt idx="57">
                  <c:v>6.0062212000000005E-4</c:v>
                </c:pt>
                <c:pt idx="58">
                  <c:v>5.8739025999999996E-4</c:v>
                </c:pt>
                <c:pt idx="59">
                  <c:v>6.0425438000000003E-4</c:v>
                </c:pt>
                <c:pt idx="60">
                  <c:v>6.4680385999999997E-4</c:v>
                </c:pt>
                <c:pt idx="61">
                  <c:v>6.9506120000000003E-4</c:v>
                </c:pt>
                <c:pt idx="62">
                  <c:v>7.3475674000000001E-4</c:v>
                </c:pt>
                <c:pt idx="63">
                  <c:v>7.7263616000000006E-4</c:v>
                </c:pt>
                <c:pt idx="64">
                  <c:v>8.2400685999999988E-4</c:v>
                </c:pt>
                <c:pt idx="65">
                  <c:v>8.816042199999999E-4</c:v>
                </c:pt>
                <c:pt idx="66">
                  <c:v>9.3998009999999991E-4</c:v>
                </c:pt>
                <c:pt idx="67">
                  <c:v>9.8278901999999989E-4</c:v>
                </c:pt>
                <c:pt idx="68">
                  <c:v>9.9031300000000004E-4</c:v>
                </c:pt>
                <c:pt idx="69">
                  <c:v>9.7344890000000011E-4</c:v>
                </c:pt>
                <c:pt idx="70">
                  <c:v>9.5917936000000008E-4</c:v>
                </c:pt>
                <c:pt idx="71">
                  <c:v>9.5476876000000004E-4</c:v>
                </c:pt>
                <c:pt idx="72">
                  <c:v>9.5373097999999995E-4</c:v>
                </c:pt>
                <c:pt idx="73">
                  <c:v>9.3531018000000011E-4</c:v>
                </c:pt>
                <c:pt idx="74">
                  <c:v>8.7641548E-4</c:v>
                </c:pt>
                <c:pt idx="75">
                  <c:v>7.8560868000000002E-4</c:v>
                </c:pt>
                <c:pt idx="76">
                  <c:v>6.8831558000000007E-4</c:v>
                </c:pt>
                <c:pt idx="77">
                  <c:v>6.0918394000000005E-4</c:v>
                </c:pt>
                <c:pt idx="78">
                  <c:v>5.614455E-4</c:v>
                </c:pt>
                <c:pt idx="79">
                  <c:v>5.4328413999999998E-4</c:v>
                </c:pt>
                <c:pt idx="80">
                  <c:v>5.3576014000000002E-4</c:v>
                </c:pt>
                <c:pt idx="81">
                  <c:v>5.2045270000000005E-4</c:v>
                </c:pt>
                <c:pt idx="82">
                  <c:v>4.8957838000000006E-4</c:v>
                </c:pt>
                <c:pt idx="83">
                  <c:v>4.5040173999999998E-4</c:v>
                </c:pt>
                <c:pt idx="84">
                  <c:v>4.1693294000000005E-4</c:v>
                </c:pt>
                <c:pt idx="85">
                  <c:v>4.0188495999999999E-4</c:v>
                </c:pt>
                <c:pt idx="86">
                  <c:v>4.1537625999999995E-4</c:v>
                </c:pt>
                <c:pt idx="87">
                  <c:v>4.5792574E-4</c:v>
                </c:pt>
                <c:pt idx="88">
                  <c:v>5.274578E-4</c:v>
                </c:pt>
                <c:pt idx="89">
                  <c:v>6.0788668000000008E-4</c:v>
                </c:pt>
                <c:pt idx="90">
                  <c:v>6.7975377999999998E-4</c:v>
                </c:pt>
                <c:pt idx="91">
                  <c:v>7.4020516000000008E-4</c:v>
                </c:pt>
                <c:pt idx="92">
                  <c:v>7.9157585999999991E-4</c:v>
                </c:pt>
                <c:pt idx="93">
                  <c:v>8.3775759999999994E-4</c:v>
                </c:pt>
                <c:pt idx="94">
                  <c:v>8.8731207999999981E-4</c:v>
                </c:pt>
                <c:pt idx="95">
                  <c:v>9.3427209999999981E-4</c:v>
                </c:pt>
                <c:pt idx="96">
                  <c:v>9.6229249999999996E-4</c:v>
                </c:pt>
                <c:pt idx="97">
                  <c:v>9.8278889999999994E-4</c:v>
                </c:pt>
                <c:pt idx="98">
                  <c:v>1.0149604799999999E-3</c:v>
                </c:pt>
                <c:pt idx="99">
                  <c:v>1.0668500800000002E-3</c:v>
                </c:pt>
                <c:pt idx="100">
                  <c:v>1.13638228E-3</c:v>
                </c:pt>
                <c:pt idx="101">
                  <c:v>1.2030603399999999E-3</c:v>
                </c:pt>
                <c:pt idx="102">
                  <c:v>1.2349723999999999E-3</c:v>
                </c:pt>
                <c:pt idx="103">
                  <c:v>1.2079897800000002E-3</c:v>
                </c:pt>
                <c:pt idx="104">
                  <c:v>1.1293771199999999E-3</c:v>
                </c:pt>
                <c:pt idx="105">
                  <c:v>1.0393485799999999E-3</c:v>
                </c:pt>
                <c:pt idx="106">
                  <c:v>9.7448663999999993E-4</c:v>
                </c:pt>
                <c:pt idx="107">
                  <c:v>9.4698523999999992E-4</c:v>
                </c:pt>
                <c:pt idx="108">
                  <c:v>9.5139585999999988E-4</c:v>
                </c:pt>
                <c:pt idx="109">
                  <c:v>9.5866041999999991E-4</c:v>
                </c:pt>
                <c:pt idx="110">
                  <c:v>9.3479122000000013E-4</c:v>
                </c:pt>
                <c:pt idx="111">
                  <c:v>8.8445831999999988E-4</c:v>
                </c:pt>
                <c:pt idx="112">
                  <c:v>8.3101197999999998E-4</c:v>
                </c:pt>
                <c:pt idx="113">
                  <c:v>7.9676484000000005E-4</c:v>
                </c:pt>
                <c:pt idx="114">
                  <c:v>8.0376991999999998E-4</c:v>
                </c:pt>
                <c:pt idx="115">
                  <c:v>8.5358386000000002E-4</c:v>
                </c:pt>
                <c:pt idx="116">
                  <c:v>9.0754904000000006E-4</c:v>
                </c:pt>
                <c:pt idx="117">
                  <c:v>9.2052143999999997E-4</c:v>
                </c:pt>
                <c:pt idx="118">
                  <c:v>8.7823141999999999E-4</c:v>
                </c:pt>
                <c:pt idx="119">
                  <c:v>7.9754309999999998E-4</c:v>
                </c:pt>
                <c:pt idx="120">
                  <c:v>7.031041E-4</c:v>
                </c:pt>
                <c:pt idx="121">
                  <c:v>6.2630749999999995E-4</c:v>
                </c:pt>
                <c:pt idx="122">
                  <c:v>5.8142299999999997E-4</c:v>
                </c:pt>
                <c:pt idx="123">
                  <c:v>5.5469985999999989E-4</c:v>
                </c:pt>
                <c:pt idx="124">
                  <c:v>5.2408499999999998E-4</c:v>
                </c:pt>
                <c:pt idx="125">
                  <c:v>4.8854062E-4</c:v>
                </c:pt>
                <c:pt idx="126">
                  <c:v>4.4209942E-4</c:v>
                </c:pt>
                <c:pt idx="127">
                  <c:v>3.9410154000000001E-4</c:v>
                </c:pt>
                <c:pt idx="128">
                  <c:v>3.6763783999999998E-4</c:v>
                </c:pt>
                <c:pt idx="129">
                  <c:v>3.7282679999999999E-4</c:v>
                </c:pt>
                <c:pt idx="130">
                  <c:v>4.1070620000000001E-4</c:v>
                </c:pt>
                <c:pt idx="131">
                  <c:v>4.8542721999999996E-4</c:v>
                </c:pt>
                <c:pt idx="132">
                  <c:v>5.9880600000000001E-4</c:v>
                </c:pt>
                <c:pt idx="133">
                  <c:v>7.3475680000000009E-4</c:v>
                </c:pt>
                <c:pt idx="134">
                  <c:v>8.7356143999999989E-4</c:v>
                </c:pt>
                <c:pt idx="135">
                  <c:v>9.8901581999999997E-4</c:v>
                </c:pt>
                <c:pt idx="136">
                  <c:v>1.05854786E-3</c:v>
                </c:pt>
                <c:pt idx="137">
                  <c:v>1.0567317200000001E-3</c:v>
                </c:pt>
                <c:pt idx="138">
                  <c:v>9.8849685999999998E-4</c:v>
                </c:pt>
                <c:pt idx="139">
                  <c:v>8.7952873999999994E-4</c:v>
                </c:pt>
                <c:pt idx="140">
                  <c:v>7.6070154000000003E-4</c:v>
                </c:pt>
                <c:pt idx="141">
                  <c:v>6.8001324000000005E-4</c:v>
                </c:pt>
                <c:pt idx="142">
                  <c:v>6.6600303999999992E-4</c:v>
                </c:pt>
                <c:pt idx="143">
                  <c:v>7.0414187999999999E-4</c:v>
                </c:pt>
                <c:pt idx="144">
                  <c:v>7.6589049999999993E-4</c:v>
                </c:pt>
                <c:pt idx="145">
                  <c:v>8.1155336000000009E-4</c:v>
                </c:pt>
                <c:pt idx="146">
                  <c:v>8.0636439999999998E-4</c:v>
                </c:pt>
                <c:pt idx="147">
                  <c:v>7.6381494000000007E-4</c:v>
                </c:pt>
                <c:pt idx="148">
                  <c:v>7.199682400000001E-4</c:v>
                </c:pt>
                <c:pt idx="149">
                  <c:v>7.0102854000000004E-4</c:v>
                </c:pt>
                <c:pt idx="150">
                  <c:v>7.3423788000000006E-4</c:v>
                </c:pt>
                <c:pt idx="151">
                  <c:v>8.1103453999999998E-4</c:v>
                </c:pt>
                <c:pt idx="152">
                  <c:v>8.9276067999999992E-4</c:v>
                </c:pt>
                <c:pt idx="153">
                  <c:v>9.4283414000000002E-4</c:v>
                </c:pt>
                <c:pt idx="154">
                  <c:v>9.3038064000000001E-4</c:v>
                </c:pt>
                <c:pt idx="155">
                  <c:v>8.5514072000000016E-4</c:v>
                </c:pt>
                <c:pt idx="156">
                  <c:v>7.5032368E-4</c:v>
                </c:pt>
                <c:pt idx="157">
                  <c:v>6.4628500000000002E-4</c:v>
                </c:pt>
                <c:pt idx="158">
                  <c:v>5.6819116000000002E-4</c:v>
                </c:pt>
                <c:pt idx="159">
                  <c:v>5.4043022000000004E-4</c:v>
                </c:pt>
                <c:pt idx="160">
                  <c:v>5.5703488000000004E-4</c:v>
                </c:pt>
                <c:pt idx="161">
                  <c:v>6.0892448000000009E-4</c:v>
                </c:pt>
                <c:pt idx="162">
                  <c:v>7.0388245999999997E-4</c:v>
                </c:pt>
                <c:pt idx="163">
                  <c:v>8.2245015999999997E-4</c:v>
                </c:pt>
                <c:pt idx="164">
                  <c:v>9.2519159999999989E-4</c:v>
                </c:pt>
                <c:pt idx="165">
                  <c:v>9.7708119999999994E-4</c:v>
                </c:pt>
                <c:pt idx="166">
                  <c:v>9.5632536000000003E-4</c:v>
                </c:pt>
                <c:pt idx="167">
                  <c:v>8.6396185999999993E-4</c:v>
                </c:pt>
                <c:pt idx="168">
                  <c:v>7.3320010000000008E-4</c:v>
                </c:pt>
                <c:pt idx="169">
                  <c:v>6.1125950000000002E-4</c:v>
                </c:pt>
                <c:pt idx="170">
                  <c:v>5.4120853999999996E-4</c:v>
                </c:pt>
                <c:pt idx="171">
                  <c:v>5.3005228000000001E-4</c:v>
                </c:pt>
                <c:pt idx="172">
                  <c:v>5.5625653999999999E-4</c:v>
                </c:pt>
                <c:pt idx="173">
                  <c:v>5.9750875999999996E-4</c:v>
                </c:pt>
                <c:pt idx="174">
                  <c:v>6.2423190000000003E-4</c:v>
                </c:pt>
                <c:pt idx="175">
                  <c:v>6.146323400000001E-4</c:v>
                </c:pt>
                <c:pt idx="176">
                  <c:v>5.801257400000001E-4</c:v>
                </c:pt>
                <c:pt idx="177">
                  <c:v>5.2979281999999993E-4</c:v>
                </c:pt>
                <c:pt idx="178">
                  <c:v>4.6519027999999995E-4</c:v>
                </c:pt>
                <c:pt idx="179">
                  <c:v>4.0966841999999997E-4</c:v>
                </c:pt>
                <c:pt idx="180">
                  <c:v>3.7308623999999997E-4</c:v>
                </c:pt>
                <c:pt idx="181">
                  <c:v>3.4766034000000001E-4</c:v>
                </c:pt>
                <c:pt idx="182">
                  <c:v>3.3209345999999994E-4</c:v>
                </c:pt>
                <c:pt idx="183">
                  <c:v>3.3027732000000005E-4</c:v>
                </c:pt>
                <c:pt idx="184">
                  <c:v>3.2975842000000004E-4</c:v>
                </c:pt>
                <c:pt idx="185">
                  <c:v>3.2301277999999999E-4</c:v>
                </c:pt>
                <c:pt idx="186">
                  <c:v>3.1029982000000002E-4</c:v>
                </c:pt>
                <c:pt idx="187">
                  <c:v>2.9914356000000002E-4</c:v>
                </c:pt>
                <c:pt idx="188">
                  <c:v>2.9758686E-4</c:v>
                </c:pt>
                <c:pt idx="189">
                  <c:v>3.1704545999999996E-4</c:v>
                </c:pt>
                <c:pt idx="190">
                  <c:v>3.6789726E-4</c:v>
                </c:pt>
                <c:pt idx="191">
                  <c:v>4.2808919999999995E-4</c:v>
                </c:pt>
                <c:pt idx="192">
                  <c:v>4.6856307999999997E-4</c:v>
                </c:pt>
                <c:pt idx="193">
                  <c:v>4.8568666E-4</c:v>
                </c:pt>
                <c:pt idx="194">
                  <c:v>4.9788071999999997E-4</c:v>
                </c:pt>
                <c:pt idx="195">
                  <c:v>5.3031171999999994E-4</c:v>
                </c:pt>
                <c:pt idx="196">
                  <c:v>6.1229730000000003E-4</c:v>
                </c:pt>
                <c:pt idx="197">
                  <c:v>7.3631342E-4</c:v>
                </c:pt>
                <c:pt idx="198">
                  <c:v>8.5981076000000002E-4</c:v>
                </c:pt>
                <c:pt idx="199">
                  <c:v>9.4179631999999987E-4</c:v>
                </c:pt>
                <c:pt idx="200">
                  <c:v>9.5891990000000001E-4</c:v>
                </c:pt>
                <c:pt idx="201">
                  <c:v>9.2078104000000002E-4</c:v>
                </c:pt>
                <c:pt idx="202">
                  <c:v>8.7044815999999991E-4</c:v>
                </c:pt>
                <c:pt idx="203">
                  <c:v>8.4554106000000009E-4</c:v>
                </c:pt>
                <c:pt idx="204">
                  <c:v>8.5384339999999988E-4</c:v>
                </c:pt>
                <c:pt idx="205">
                  <c:v>8.8108543999999996E-4</c:v>
                </c:pt>
                <c:pt idx="206">
                  <c:v>8.9691176000000002E-4</c:v>
                </c:pt>
                <c:pt idx="207">
                  <c:v>8.7641535999999993E-4</c:v>
                </c:pt>
                <c:pt idx="208">
                  <c:v>8.1726122E-4</c:v>
                </c:pt>
                <c:pt idx="209">
                  <c:v>7.3086503999999998E-4</c:v>
                </c:pt>
                <c:pt idx="210">
                  <c:v>6.4239325999999994E-4</c:v>
                </c:pt>
                <c:pt idx="211">
                  <c:v>5.801257400000001E-4</c:v>
                </c:pt>
                <c:pt idx="212">
                  <c:v>5.5210535999999997E-4</c:v>
                </c:pt>
                <c:pt idx="213">
                  <c:v>5.6092657999999996E-4</c:v>
                </c:pt>
                <c:pt idx="214">
                  <c:v>6.0996224000000004E-4</c:v>
                </c:pt>
                <c:pt idx="215">
                  <c:v>6.8468325999999999E-4</c:v>
                </c:pt>
                <c:pt idx="216">
                  <c:v>7.6433379999999991E-4</c:v>
                </c:pt>
                <c:pt idx="217">
                  <c:v>8.3204972000000001E-4</c:v>
                </c:pt>
                <c:pt idx="218">
                  <c:v>8.6474017999999995E-4</c:v>
                </c:pt>
                <c:pt idx="219">
                  <c:v>8.5825398E-4</c:v>
                </c:pt>
                <c:pt idx="220">
                  <c:v>8.2686078000000014E-4</c:v>
                </c:pt>
                <c:pt idx="221">
                  <c:v>7.7782512000000006E-4</c:v>
                </c:pt>
                <c:pt idx="222">
                  <c:v>7.2204379999999996E-4</c:v>
                </c:pt>
                <c:pt idx="223">
                  <c:v>6.6496523999999991E-4</c:v>
                </c:pt>
                <c:pt idx="224">
                  <c:v>5.9024421999999996E-4</c:v>
                </c:pt>
                <c:pt idx="225">
                  <c:v>4.9113507999999997E-4</c:v>
                </c:pt>
                <c:pt idx="226">
                  <c:v>3.9358261999999998E-4</c:v>
                </c:pt>
                <c:pt idx="227">
                  <c:v>3.3079620000000002E-4</c:v>
                </c:pt>
                <c:pt idx="228">
                  <c:v>3.3390957999999998E-4</c:v>
                </c:pt>
                <c:pt idx="229">
                  <c:v>4.1096564E-4</c:v>
                </c:pt>
                <c:pt idx="230">
                  <c:v>5.3005228000000001E-4</c:v>
                </c:pt>
                <c:pt idx="231">
                  <c:v>6.4109601999999999E-4</c:v>
                </c:pt>
                <c:pt idx="232">
                  <c:v>7.1010919999999996E-4</c:v>
                </c:pt>
                <c:pt idx="233">
                  <c:v>7.1996822000000007E-4</c:v>
                </c:pt>
                <c:pt idx="234">
                  <c:v>6.8364550000000004E-4</c:v>
                </c:pt>
                <c:pt idx="235">
                  <c:v>6.3409091999999992E-4</c:v>
                </c:pt>
                <c:pt idx="236">
                  <c:v>5.9231980000000006E-4</c:v>
                </c:pt>
                <c:pt idx="237">
                  <c:v>5.5236480000000001E-4</c:v>
                </c:pt>
                <c:pt idx="238">
                  <c:v>5.0903698000000002E-4</c:v>
                </c:pt>
                <c:pt idx="239">
                  <c:v>4.6000130000000002E-4</c:v>
                </c:pt>
                <c:pt idx="240">
                  <c:v>4.1122507999999999E-4</c:v>
                </c:pt>
                <c:pt idx="241">
                  <c:v>3.8242635999999997E-4</c:v>
                </c:pt>
                <c:pt idx="242">
                  <c:v>3.9799323999999993E-4</c:v>
                </c:pt>
                <c:pt idx="243">
                  <c:v>4.6181744000000003E-4</c:v>
                </c:pt>
                <c:pt idx="244">
                  <c:v>5.6170492000000001E-4</c:v>
                </c:pt>
                <c:pt idx="245">
                  <c:v>6.9220725999999996E-4</c:v>
                </c:pt>
                <c:pt idx="246">
                  <c:v>8.4787608000000002E-4</c:v>
                </c:pt>
                <c:pt idx="247">
                  <c:v>1.0362353E-3</c:v>
                </c:pt>
                <c:pt idx="248">
                  <c:v>1.2718140399999999E-3</c:v>
                </c:pt>
                <c:pt idx="249">
                  <c:v>1.5387860999999999E-3</c:v>
                </c:pt>
                <c:pt idx="250">
                  <c:v>1.7896723999999999E-3</c:v>
                </c:pt>
                <c:pt idx="251">
                  <c:v>1.9876312000000002E-3</c:v>
                </c:pt>
                <c:pt idx="252">
                  <c:v>2.1030856E-3</c:v>
                </c:pt>
                <c:pt idx="253">
                  <c:v>2.1469324E-3</c:v>
                </c:pt>
                <c:pt idx="254">
                  <c:v>2.1910386E-3</c:v>
                </c:pt>
                <c:pt idx="255">
                  <c:v>2.3041578000000001E-3</c:v>
                </c:pt>
                <c:pt idx="256">
                  <c:v>2.5161267999999999E-3</c:v>
                </c:pt>
                <c:pt idx="257">
                  <c:v>2.8204594000000001E-3</c:v>
                </c:pt>
                <c:pt idx="258">
                  <c:v>3.1624117999999998E-3</c:v>
                </c:pt>
                <c:pt idx="259">
                  <c:v>3.4807544000000001E-3</c:v>
                </c:pt>
                <c:pt idx="260">
                  <c:v>3.7588828000000006E-3</c:v>
                </c:pt>
                <c:pt idx="261">
                  <c:v>4.0167742000000008E-3</c:v>
                </c:pt>
                <c:pt idx="262">
                  <c:v>4.2964590000000007E-3</c:v>
                </c:pt>
                <c:pt idx="263">
                  <c:v>4.6480110000000005E-3</c:v>
                </c:pt>
                <c:pt idx="264">
                  <c:v>5.0958181999999994E-3</c:v>
                </c:pt>
                <c:pt idx="265">
                  <c:v>5.6393616000000001E-3</c:v>
                </c:pt>
                <c:pt idx="266">
                  <c:v>6.2591828000000006E-3</c:v>
                </c:pt>
                <c:pt idx="267">
                  <c:v>6.9194780000000015E-3</c:v>
                </c:pt>
                <c:pt idx="268">
                  <c:v>7.5792544000000007E-3</c:v>
                </c:pt>
                <c:pt idx="269">
                  <c:v>8.2133453999999988E-3</c:v>
                </c:pt>
                <c:pt idx="270">
                  <c:v>8.8168216000000001E-3</c:v>
                </c:pt>
                <c:pt idx="271">
                  <c:v>9.4164068000000007E-3</c:v>
                </c:pt>
                <c:pt idx="272">
                  <c:v>1.00504976E-2</c:v>
                </c:pt>
                <c:pt idx="273">
                  <c:v>1.0738813E-2</c:v>
                </c:pt>
                <c:pt idx="274">
                  <c:v>1.1471754599999998E-2</c:v>
                </c:pt>
                <c:pt idx="275">
                  <c:v>1.2222856000000001E-2</c:v>
                </c:pt>
                <c:pt idx="276">
                  <c:v>1.2952942E-2</c:v>
                </c:pt>
                <c:pt idx="277">
                  <c:v>1.3640737999999999E-2</c:v>
                </c:pt>
                <c:pt idx="278">
                  <c:v>1.4299476E-2</c:v>
                </c:pt>
                <c:pt idx="279">
                  <c:v>1.4945242000000001E-2</c:v>
                </c:pt>
                <c:pt idx="280">
                  <c:v>1.558141E-2</c:v>
                </c:pt>
                <c:pt idx="281">
                  <c:v>1.6198118000000001E-2</c:v>
                </c:pt>
                <c:pt idx="282">
                  <c:v>1.6767087999999999E-2</c:v>
                </c:pt>
                <c:pt idx="283">
                  <c:v>1.7242138000000001E-2</c:v>
                </c:pt>
                <c:pt idx="284">
                  <c:v>1.7595246000000002E-2</c:v>
                </c:pt>
                <c:pt idx="285">
                  <c:v>1.7825894000000002E-2</c:v>
                </c:pt>
                <c:pt idx="286">
                  <c:v>1.7952504000000001E-2</c:v>
                </c:pt>
                <c:pt idx="287">
                  <c:v>1.8006988000000002E-2</c:v>
                </c:pt>
                <c:pt idx="288">
                  <c:v>1.802956E-2</c:v>
                </c:pt>
                <c:pt idx="289">
                  <c:v>1.8038381999999999E-2</c:v>
                </c:pt>
                <c:pt idx="290">
                  <c:v>1.8027485999999999E-2</c:v>
                </c:pt>
                <c:pt idx="291">
                  <c:v>1.7980007999999999E-2</c:v>
                </c:pt>
                <c:pt idx="292">
                  <c:v>1.7879602000000001E-2</c:v>
                </c:pt>
                <c:pt idx="293">
                  <c:v>1.7721338E-2</c:v>
                </c:pt>
                <c:pt idx="294">
                  <c:v>1.7522082000000001E-2</c:v>
                </c:pt>
                <c:pt idx="295">
                  <c:v>1.7284686E-2</c:v>
                </c:pt>
                <c:pt idx="296">
                  <c:v>1.7002406000000001E-2</c:v>
                </c:pt>
                <c:pt idx="297">
                  <c:v>1.6667458000000003E-2</c:v>
                </c:pt>
                <c:pt idx="298">
                  <c:v>1.6265314000000003E-2</c:v>
                </c:pt>
                <c:pt idx="299">
                  <c:v>1.5790782000000003E-2</c:v>
                </c:pt>
                <c:pt idx="300">
                  <c:v>1.5265399999999998E-2</c:v>
                </c:pt>
                <c:pt idx="301">
                  <c:v>1.4711738000000002E-2</c:v>
                </c:pt>
                <c:pt idx="302">
                  <c:v>1.4149774E-2</c:v>
                </c:pt>
                <c:pt idx="303">
                  <c:v>1.3608045999999999E-2</c:v>
                </c:pt>
                <c:pt idx="304">
                  <c:v>1.3097194000000001E-2</c:v>
                </c:pt>
                <c:pt idx="305">
                  <c:v>1.2616696E-2</c:v>
                </c:pt>
                <c:pt idx="306">
                  <c:v>1.2161884000000001E-2</c:v>
                </c:pt>
                <c:pt idx="307">
                  <c:v>1.1722119999999999E-2</c:v>
                </c:pt>
                <c:pt idx="308">
                  <c:v>1.1298182E-2</c:v>
                </c:pt>
                <c:pt idx="309">
                  <c:v>1.0898112E-2</c:v>
                </c:pt>
                <c:pt idx="310">
                  <c:v>1.0529956E-2</c:v>
                </c:pt>
                <c:pt idx="311">
                  <c:v>1.02095372E-2</c:v>
                </c:pt>
                <c:pt idx="312">
                  <c:v>9.9363383999999996E-3</c:v>
                </c:pt>
                <c:pt idx="313">
                  <c:v>9.6947929999999984E-3</c:v>
                </c:pt>
                <c:pt idx="314">
                  <c:v>9.4773762000000018E-3</c:v>
                </c:pt>
                <c:pt idx="315">
                  <c:v>9.2703365999999999E-3</c:v>
                </c:pt>
                <c:pt idx="316">
                  <c:v>9.0466925999999996E-3</c:v>
                </c:pt>
                <c:pt idx="317">
                  <c:v>8.8142272000000001E-3</c:v>
                </c:pt>
                <c:pt idx="318">
                  <c:v>8.5802051999999997E-3</c:v>
                </c:pt>
                <c:pt idx="319">
                  <c:v>8.3521503999999993E-3</c:v>
                </c:pt>
                <c:pt idx="320">
                  <c:v>8.1528943999999992E-3</c:v>
                </c:pt>
                <c:pt idx="321">
                  <c:v>7.9920365999999986E-3</c:v>
                </c:pt>
                <c:pt idx="322">
                  <c:v>7.8501183999999981E-3</c:v>
                </c:pt>
                <c:pt idx="323">
                  <c:v>7.7084598000000002E-3</c:v>
                </c:pt>
                <c:pt idx="324">
                  <c:v>7.5367052000000004E-3</c:v>
                </c:pt>
                <c:pt idx="325">
                  <c:v>7.298531799999999E-3</c:v>
                </c:pt>
                <c:pt idx="326">
                  <c:v>6.9960153999999997E-3</c:v>
                </c:pt>
                <c:pt idx="327">
                  <c:v>6.6457605999999999E-3</c:v>
                </c:pt>
                <c:pt idx="328">
                  <c:v>6.268523199999999E-3</c:v>
                </c:pt>
                <c:pt idx="329">
                  <c:v>5.8931019999999999E-3</c:v>
                </c:pt>
                <c:pt idx="330">
                  <c:v>5.5425878000000001E-3</c:v>
                </c:pt>
                <c:pt idx="331">
                  <c:v>5.2374769999999999E-3</c:v>
                </c:pt>
                <c:pt idx="332">
                  <c:v>4.9902232000000003E-3</c:v>
                </c:pt>
                <c:pt idx="333">
                  <c:v>4.7826648000000001E-3</c:v>
                </c:pt>
                <c:pt idx="334">
                  <c:v>4.5976784000000001E-3</c:v>
                </c:pt>
                <c:pt idx="335">
                  <c:v>4.4292965999999994E-3</c:v>
                </c:pt>
                <c:pt idx="336">
                  <c:v>4.2580607999999995E-3</c:v>
                </c:pt>
                <c:pt idx="337">
                  <c:v>4.0774848000000004E-3</c:v>
                </c:pt>
                <c:pt idx="338">
                  <c:v>3.8969088E-3</c:v>
                </c:pt>
                <c:pt idx="339">
                  <c:v>3.6955769999999998E-3</c:v>
                </c:pt>
                <c:pt idx="340">
                  <c:v>3.4594793999999998E-3</c:v>
                </c:pt>
                <c:pt idx="341">
                  <c:v>3.2096310000000001E-3</c:v>
                </c:pt>
                <c:pt idx="342">
                  <c:v>2.9750899999999997E-3</c:v>
                </c:pt>
                <c:pt idx="343">
                  <c:v>2.7885470000000002E-3</c:v>
                </c:pt>
                <c:pt idx="344">
                  <c:v>2.6749087999999996E-3</c:v>
                </c:pt>
                <c:pt idx="345">
                  <c:v>2.6162735999999999E-3</c:v>
                </c:pt>
                <c:pt idx="346">
                  <c:v>2.5597140000000003E-3</c:v>
                </c:pt>
                <c:pt idx="347">
                  <c:v>2.4600860000000002E-3</c:v>
                </c:pt>
                <c:pt idx="348">
                  <c:v>2.2997472000000001E-3</c:v>
                </c:pt>
                <c:pt idx="349">
                  <c:v>2.1046423999999996E-3</c:v>
                </c:pt>
                <c:pt idx="350">
                  <c:v>1.9183586E-3</c:v>
                </c:pt>
                <c:pt idx="351">
                  <c:v>1.7743648000000001E-3</c:v>
                </c:pt>
                <c:pt idx="352">
                  <c:v>1.6786286000000001E-3</c:v>
                </c:pt>
                <c:pt idx="353">
                  <c:v>1.6083182000000001E-3</c:v>
                </c:pt>
                <c:pt idx="354">
                  <c:v>1.5372293999999999E-3</c:v>
                </c:pt>
                <c:pt idx="355">
                  <c:v>1.4531684E-3</c:v>
                </c:pt>
                <c:pt idx="356">
                  <c:v>1.3493892E-3</c:v>
                </c:pt>
                <c:pt idx="357">
                  <c:v>1.22174072E-3</c:v>
                </c:pt>
                <c:pt idx="358">
                  <c:v>1.0767091800000001E-3</c:v>
                </c:pt>
                <c:pt idx="359">
                  <c:v>9.2441322000000011E-4</c:v>
                </c:pt>
                <c:pt idx="360">
                  <c:v>7.7600887999999997E-4</c:v>
                </c:pt>
                <c:pt idx="361">
                  <c:v>6.4239325999999994E-4</c:v>
                </c:pt>
                <c:pt idx="362">
                  <c:v>5.3705737999999996E-4</c:v>
                </c:pt>
                <c:pt idx="363">
                  <c:v>4.7530875999999997E-4</c:v>
                </c:pt>
                <c:pt idx="364">
                  <c:v>4.5740684E-4</c:v>
                </c:pt>
                <c:pt idx="365">
                  <c:v>4.7167648000000001E-4</c:v>
                </c:pt>
                <c:pt idx="366">
                  <c:v>5.0696140000000003E-4</c:v>
                </c:pt>
                <c:pt idx="367">
                  <c:v>5.4328411999999995E-4</c:v>
                </c:pt>
                <c:pt idx="368">
                  <c:v>5.5392150000000014E-4</c:v>
                </c:pt>
                <c:pt idx="369">
                  <c:v>5.2590112000000001E-4</c:v>
                </c:pt>
                <c:pt idx="370">
                  <c:v>4.6467139999999997E-4</c:v>
                </c:pt>
                <c:pt idx="371">
                  <c:v>3.8631809999999995E-4</c:v>
                </c:pt>
                <c:pt idx="372">
                  <c:v>3.2041829999999999E-4</c:v>
                </c:pt>
                <c:pt idx="373">
                  <c:v>2.9110065999999999E-4</c:v>
                </c:pt>
                <c:pt idx="374">
                  <c:v>3.0173801999999999E-4</c:v>
                </c:pt>
                <c:pt idx="375">
                  <c:v>3.4454693999999998E-4</c:v>
                </c:pt>
                <c:pt idx="376">
                  <c:v>3.9591764000000002E-4</c:v>
                </c:pt>
                <c:pt idx="377">
                  <c:v>4.2627305999999994E-4</c:v>
                </c:pt>
                <c:pt idx="378">
                  <c:v>4.3146202E-4</c:v>
                </c:pt>
                <c:pt idx="379">
                  <c:v>4.1667348000000003E-4</c:v>
                </c:pt>
                <c:pt idx="380">
                  <c:v>3.7879405999999998E-4</c:v>
                </c:pt>
                <c:pt idx="381">
                  <c:v>3.4013632000000002E-4</c:v>
                </c:pt>
                <c:pt idx="382">
                  <c:v>3.2197495999999995E-4</c:v>
                </c:pt>
                <c:pt idx="383">
                  <c:v>3.0770531999999999E-4</c:v>
                </c:pt>
                <c:pt idx="384">
                  <c:v>2.9265734000000004E-4</c:v>
                </c:pt>
                <c:pt idx="385">
                  <c:v>2.7864715999999999E-4</c:v>
                </c:pt>
                <c:pt idx="386">
                  <c:v>2.4076774000000002E-4</c:v>
                </c:pt>
                <c:pt idx="387">
                  <c:v>1.7668407999999998E-4</c:v>
                </c:pt>
                <c:pt idx="388">
                  <c:v>1.1182208399999999E-4</c:v>
                </c:pt>
                <c:pt idx="389">
                  <c:v>3.9954991999999998E-5</c:v>
                </c:pt>
                <c:pt idx="390">
                  <c:v>-2.9836528000000001E-5</c:v>
                </c:pt>
                <c:pt idx="391">
                  <c:v>-7.0310407999999992E-5</c:v>
                </c:pt>
                <c:pt idx="392">
                  <c:v>-9.2622928E-5</c:v>
                </c:pt>
                <c:pt idx="393">
                  <c:v>-1.11562632E-4</c:v>
                </c:pt>
                <c:pt idx="394">
                  <c:v>-1.1778938000000001E-4</c:v>
                </c:pt>
                <c:pt idx="395">
                  <c:v>-1.2375667999999998E-4</c:v>
                </c:pt>
                <c:pt idx="396">
                  <c:v>-1.3361569999999998E-4</c:v>
                </c:pt>
                <c:pt idx="397">
                  <c:v>-1.2998343600000001E-4</c:v>
                </c:pt>
                <c:pt idx="398">
                  <c:v>-1.18827172E-4</c:v>
                </c:pt>
                <c:pt idx="399">
                  <c:v>-1.0793036E-4</c:v>
                </c:pt>
                <c:pt idx="400">
                  <c:v>-9.8330779999999989E-5</c:v>
                </c:pt>
                <c:pt idx="401">
                  <c:v>-1.0040638E-4</c:v>
                </c:pt>
                <c:pt idx="402">
                  <c:v>-1.0663312400000001E-4</c:v>
                </c:pt>
                <c:pt idx="403">
                  <c:v>-9.988747600000001E-5</c:v>
                </c:pt>
                <c:pt idx="404">
                  <c:v>-7.5758811999999997E-5</c:v>
                </c:pt>
                <c:pt idx="405">
                  <c:v>-3.8657751999999996E-5</c:v>
                </c:pt>
                <c:pt idx="406">
                  <c:v>-7.783432000000005E-6</c:v>
                </c:pt>
                <c:pt idx="407">
                  <c:v>-1.2453512000000003E-5</c:v>
                </c:pt>
                <c:pt idx="408">
                  <c:v>-5.4224644000000003E-5</c:v>
                </c:pt>
                <c:pt idx="409">
                  <c:v>-1.2194058E-4</c:v>
                </c:pt>
                <c:pt idx="410">
                  <c:v>-1.9951554E-4</c:v>
                </c:pt>
                <c:pt idx="411">
                  <c:v>-2.6074525999999999E-4</c:v>
                </c:pt>
                <c:pt idx="412">
                  <c:v>-2.8643059999999999E-4</c:v>
                </c:pt>
                <c:pt idx="413">
                  <c:v>-2.6671254000000001E-4</c:v>
                </c:pt>
                <c:pt idx="414">
                  <c:v>-1.9276985200000003E-4</c:v>
                </c:pt>
                <c:pt idx="415">
                  <c:v>-7.6018252000000012E-5</c:v>
                </c:pt>
                <c:pt idx="416">
                  <c:v>4.384670799999999E-5</c:v>
                </c:pt>
                <c:pt idx="417">
                  <c:v>1.2583226799999997E-4</c:v>
                </c:pt>
                <c:pt idx="418">
                  <c:v>1.4451251599999999E-4</c:v>
                </c:pt>
                <c:pt idx="419">
                  <c:v>1.0144414799999999E-4</c:v>
                </c:pt>
                <c:pt idx="420">
                  <c:v>4.7997868000000003E-5</c:v>
                </c:pt>
                <c:pt idx="421">
                  <c:v>5.3186828E-5</c:v>
                </c:pt>
                <c:pt idx="422">
                  <c:v>1.47625908E-4</c:v>
                </c:pt>
                <c:pt idx="423">
                  <c:v>3.1522931999999995E-4</c:v>
                </c:pt>
                <c:pt idx="424">
                  <c:v>5.0073464000000001E-4</c:v>
                </c:pt>
                <c:pt idx="425">
                  <c:v>6.2890196000000003E-4</c:v>
                </c:pt>
                <c:pt idx="426">
                  <c:v>6.6548414000000002E-4</c:v>
                </c:pt>
                <c:pt idx="427">
                  <c:v>6.2604803999999998E-4</c:v>
                </c:pt>
                <c:pt idx="428">
                  <c:v>5.4510026000000001E-4</c:v>
                </c:pt>
                <c:pt idx="429">
                  <c:v>4.6544971999999999E-4</c:v>
                </c:pt>
                <c:pt idx="430">
                  <c:v>4.1952742E-4</c:v>
                </c:pt>
                <c:pt idx="431">
                  <c:v>4.037011E-4</c:v>
                </c:pt>
                <c:pt idx="432">
                  <c:v>4.1848963999999996E-4</c:v>
                </c:pt>
                <c:pt idx="433">
                  <c:v>4.6052022E-4</c:v>
                </c:pt>
                <c:pt idx="434">
                  <c:v>5.0410750000000001E-4</c:v>
                </c:pt>
                <c:pt idx="435">
                  <c:v>5.3316568000000004E-4</c:v>
                </c:pt>
                <c:pt idx="436">
                  <c:v>5.3939242000000003E-4</c:v>
                </c:pt>
                <c:pt idx="437">
                  <c:v>5.0670195999999988E-4</c:v>
                </c:pt>
                <c:pt idx="438">
                  <c:v>4.4754781999999999E-4</c:v>
                </c:pt>
                <c:pt idx="439">
                  <c:v>4.0603613999999996E-4</c:v>
                </c:pt>
                <c:pt idx="440">
                  <c:v>3.9929048000000004E-4</c:v>
                </c:pt>
                <c:pt idx="441">
                  <c:v>4.324998199999999E-4</c:v>
                </c:pt>
                <c:pt idx="442">
                  <c:v>4.9632403999999998E-4</c:v>
                </c:pt>
                <c:pt idx="443">
                  <c:v>5.5132702000000003E-4</c:v>
                </c:pt>
                <c:pt idx="444">
                  <c:v>5.5132702000000003E-4</c:v>
                </c:pt>
                <c:pt idx="445">
                  <c:v>4.9632404000000008E-4</c:v>
                </c:pt>
                <c:pt idx="446">
                  <c:v>4.1096566000000008E-4</c:v>
                </c:pt>
                <c:pt idx="447">
                  <c:v>3.2327224000000006E-4</c:v>
                </c:pt>
                <c:pt idx="448">
                  <c:v>2.6982594E-4</c:v>
                </c:pt>
                <c:pt idx="449">
                  <c:v>2.6671255999999999E-4</c:v>
                </c:pt>
                <c:pt idx="450">
                  <c:v>2.8124166000000002E-4</c:v>
                </c:pt>
                <c:pt idx="451">
                  <c:v>2.7812828000000001E-4</c:v>
                </c:pt>
                <c:pt idx="452">
                  <c:v>2.3972996800000003E-4</c:v>
                </c:pt>
                <c:pt idx="453">
                  <c:v>1.60857776E-4</c:v>
                </c:pt>
                <c:pt idx="454">
                  <c:v>7.1867103999999999E-5</c:v>
                </c:pt>
                <c:pt idx="455">
                  <c:v>1.4010195999999996E-5</c:v>
                </c:pt>
                <c:pt idx="456">
                  <c:v>-8.0428879999999994E-6</c:v>
                </c:pt>
                <c:pt idx="457">
                  <c:v>-1.94586E-5</c:v>
                </c:pt>
                <c:pt idx="458">
                  <c:v>-5.6559667999999999E-5</c:v>
                </c:pt>
                <c:pt idx="459">
                  <c:v>-1.4451253600000001E-4</c:v>
                </c:pt>
                <c:pt idx="460">
                  <c:v>-2.7242040799999999E-4</c:v>
                </c:pt>
                <c:pt idx="461">
                  <c:v>-4.1070620399999999E-4</c:v>
                </c:pt>
                <c:pt idx="462">
                  <c:v>-5.0903699999999994E-4</c:v>
                </c:pt>
                <c:pt idx="463">
                  <c:v>-5.2149050000000006E-4</c:v>
                </c:pt>
                <c:pt idx="464">
                  <c:v>-4.4547224000000005E-4</c:v>
                </c:pt>
                <c:pt idx="465">
                  <c:v>-3.0978092799999998E-4</c:v>
                </c:pt>
                <c:pt idx="466">
                  <c:v>-1.50998748E-4</c:v>
                </c:pt>
                <c:pt idx="467">
                  <c:v>-2.0236947999999987E-5</c:v>
                </c:pt>
                <c:pt idx="468">
                  <c:v>5.5781315999999998E-5</c:v>
                </c:pt>
                <c:pt idx="469">
                  <c:v>8.4061147999999999E-5</c:v>
                </c:pt>
                <c:pt idx="470">
                  <c:v>7.5499363999999985E-5</c:v>
                </c:pt>
                <c:pt idx="471">
                  <c:v>4.7997884E-5</c:v>
                </c:pt>
                <c:pt idx="472">
                  <c:v>1.6085776000000002E-5</c:v>
                </c:pt>
                <c:pt idx="473">
                  <c:v>-1.6864128E-5</c:v>
                </c:pt>
                <c:pt idx="474">
                  <c:v>-4.0214447999999997E-5</c:v>
                </c:pt>
                <c:pt idx="475">
                  <c:v>-3.9954999999999999E-5</c:v>
                </c:pt>
                <c:pt idx="476">
                  <c:v>-8.5617999999999931E-6</c:v>
                </c:pt>
                <c:pt idx="477">
                  <c:v>5.8894687999999998E-5</c:v>
                </c:pt>
                <c:pt idx="478">
                  <c:v>1.3257792799999999E-4</c:v>
                </c:pt>
                <c:pt idx="479">
                  <c:v>1.6708451200000003E-4</c:v>
                </c:pt>
                <c:pt idx="480">
                  <c:v>1.3776689600000002E-4</c:v>
                </c:pt>
                <c:pt idx="481">
                  <c:v>4.1252256000000004E-5</c:v>
                </c:pt>
                <c:pt idx="482">
                  <c:v>-9.1585124000000004E-5</c:v>
                </c:pt>
                <c:pt idx="483">
                  <c:v>-1.9147260400000001E-4</c:v>
                </c:pt>
                <c:pt idx="484">
                  <c:v>-2.0678003600000001E-4</c:v>
                </c:pt>
                <c:pt idx="485">
                  <c:v>-1.2142165600000001E-4</c:v>
                </c:pt>
                <c:pt idx="486">
                  <c:v>4.592230399999999E-5</c:v>
                </c:pt>
                <c:pt idx="487">
                  <c:v>2.3402210399999998E-4</c:v>
                </c:pt>
                <c:pt idx="488">
                  <c:v>3.69453964E-4</c:v>
                </c:pt>
                <c:pt idx="489">
                  <c:v>4.0499834E-4</c:v>
                </c:pt>
                <c:pt idx="490">
                  <c:v>3.4143358399999998E-4</c:v>
                </c:pt>
                <c:pt idx="491">
                  <c:v>2.2130915200000001E-4</c:v>
                </c:pt>
                <c:pt idx="492">
                  <c:v>9.3920179999999981E-5</c:v>
                </c:pt>
                <c:pt idx="493">
                  <c:v>-1.0118479999999998E-5</c:v>
                </c:pt>
                <c:pt idx="494">
                  <c:v>-7.6277719999999998E-5</c:v>
                </c:pt>
                <c:pt idx="495">
                  <c:v>-1.13638224E-4</c:v>
                </c:pt>
                <c:pt idx="496">
                  <c:v>-1.4010191200000002E-4</c:v>
                </c:pt>
                <c:pt idx="497">
                  <c:v>-1.5333376000000002E-4</c:v>
                </c:pt>
                <c:pt idx="498">
                  <c:v>-1.4970148E-4</c:v>
                </c:pt>
                <c:pt idx="499">
                  <c:v>-1.3465349600000001E-4</c:v>
                </c:pt>
                <c:pt idx="500">
                  <c:v>-9.4957960000000005E-5</c:v>
                </c:pt>
                <c:pt idx="501">
                  <c:v>-1.7642459999999993E-5</c:v>
                </c:pt>
                <c:pt idx="502">
                  <c:v>9.0547359999999997E-5</c:v>
                </c:pt>
                <c:pt idx="503">
                  <c:v>2.2779536000000004E-4</c:v>
                </c:pt>
                <c:pt idx="504">
                  <c:v>3.8112913600000002E-4</c:v>
                </c:pt>
                <c:pt idx="505">
                  <c:v>5.0877756000000001E-4</c:v>
                </c:pt>
                <c:pt idx="506">
                  <c:v>5.8142299999999997E-4</c:v>
                </c:pt>
                <c:pt idx="507">
                  <c:v>5.8687140000000001E-4</c:v>
                </c:pt>
                <c:pt idx="508">
                  <c:v>5.1292872E-4</c:v>
                </c:pt>
                <c:pt idx="509">
                  <c:v>3.7853464799999999E-4</c:v>
                </c:pt>
                <c:pt idx="510">
                  <c:v>2.1170956800000001E-4</c:v>
                </c:pt>
                <c:pt idx="511">
                  <c:v>2.8279827999999986E-5</c:v>
                </c:pt>
                <c:pt idx="512">
                  <c:v>-1.5281487199999999E-4</c:v>
                </c:pt>
                <c:pt idx="513">
                  <c:v>-3.2067773199999995E-4</c:v>
                </c:pt>
                <c:pt idx="514">
                  <c:v>-4.8594611999999997E-4</c:v>
                </c:pt>
                <c:pt idx="515">
                  <c:v>-6.4991723999999998E-4</c:v>
                </c:pt>
                <c:pt idx="516">
                  <c:v>-8.014347999999999E-4</c:v>
                </c:pt>
                <c:pt idx="517">
                  <c:v>-9.4153664000000002E-4</c:v>
                </c:pt>
                <c:pt idx="518">
                  <c:v>-1.04972638E-3</c:v>
                </c:pt>
                <c:pt idx="519">
                  <c:v>-1.0969460000000001E-3</c:v>
                </c:pt>
                <c:pt idx="520">
                  <c:v>-1.07515238E-3</c:v>
                </c:pt>
                <c:pt idx="521">
                  <c:v>-9.9394523999999989E-4</c:v>
                </c:pt>
                <c:pt idx="522">
                  <c:v>-8.6525912000000001E-4</c:v>
                </c:pt>
                <c:pt idx="523">
                  <c:v>-7.1918998000000006E-4</c:v>
                </c:pt>
                <c:pt idx="524">
                  <c:v>-5.7649348E-4</c:v>
                </c:pt>
                <c:pt idx="525">
                  <c:v>-4.3483485999999997E-4</c:v>
                </c:pt>
                <c:pt idx="526">
                  <c:v>-3.0251636800000001E-4</c:v>
                </c:pt>
                <c:pt idx="527">
                  <c:v>-1.8239193600000001E-4</c:v>
                </c:pt>
                <c:pt idx="528">
                  <c:v>-7.2904875999999988E-5</c:v>
                </c:pt>
                <c:pt idx="529">
                  <c:v>8.3023440000000022E-6</c:v>
                </c:pt>
                <c:pt idx="530">
                  <c:v>3.9954992000000004E-5</c:v>
                </c:pt>
                <c:pt idx="531">
                  <c:v>3.7101063999999998E-5</c:v>
                </c:pt>
                <c:pt idx="532">
                  <c:v>2.5944800000000003E-5</c:v>
                </c:pt>
                <c:pt idx="533">
                  <c:v>4.3068359999999993E-5</c:v>
                </c:pt>
                <c:pt idx="534">
                  <c:v>1.2219999999999999E-4</c:v>
                </c:pt>
                <c:pt idx="535">
                  <c:v>2.59188552E-4</c:v>
                </c:pt>
                <c:pt idx="536">
                  <c:v>4.0759280799999999E-4</c:v>
                </c:pt>
                <c:pt idx="537">
                  <c:v>5.1578261999999991E-4</c:v>
                </c:pt>
                <c:pt idx="538">
                  <c:v>5.5495928000000002E-4</c:v>
                </c:pt>
                <c:pt idx="539">
                  <c:v>5.2953338E-4</c:v>
                </c:pt>
                <c:pt idx="540">
                  <c:v>4.7297369999999993E-4</c:v>
                </c:pt>
                <c:pt idx="541">
                  <c:v>4.3716988000000006E-4</c:v>
                </c:pt>
                <c:pt idx="542">
                  <c:v>4.6207690000000005E-4</c:v>
                </c:pt>
                <c:pt idx="543">
                  <c:v>5.4925142000000001E-4</c:v>
                </c:pt>
                <c:pt idx="544">
                  <c:v>6.6885694000000005E-4</c:v>
                </c:pt>
                <c:pt idx="545">
                  <c:v>7.8846248000000001E-4</c:v>
                </c:pt>
                <c:pt idx="546">
                  <c:v>8.6889135999999986E-4</c:v>
                </c:pt>
                <c:pt idx="547">
                  <c:v>8.9405782000000005E-4</c:v>
                </c:pt>
                <c:pt idx="548">
                  <c:v>8.709669600000001E-4</c:v>
                </c:pt>
                <c:pt idx="549">
                  <c:v>8.2322853999999986E-4</c:v>
                </c:pt>
                <c:pt idx="550">
                  <c:v>7.7886294E-4</c:v>
                </c:pt>
                <c:pt idx="551">
                  <c:v>7.6381495999999999E-4</c:v>
                </c:pt>
                <c:pt idx="552">
                  <c:v>7.7678735999999989E-4</c:v>
                </c:pt>
                <c:pt idx="553">
                  <c:v>7.9442982000000001E-4</c:v>
                </c:pt>
                <c:pt idx="554">
                  <c:v>7.9728374000000005E-4</c:v>
                </c:pt>
                <c:pt idx="555">
                  <c:v>7.8249519999999998E-4</c:v>
                </c:pt>
                <c:pt idx="556">
                  <c:v>7.6355550000000002E-4</c:v>
                </c:pt>
                <c:pt idx="557">
                  <c:v>7.5758818000000005E-4</c:v>
                </c:pt>
                <c:pt idx="558">
                  <c:v>7.8560855999999996E-4</c:v>
                </c:pt>
                <c:pt idx="559">
                  <c:v>8.5410287999999998E-4</c:v>
                </c:pt>
                <c:pt idx="560">
                  <c:v>9.3868292000000005E-4</c:v>
                </c:pt>
                <c:pt idx="561">
                  <c:v>1.0126255799999999E-3</c:v>
                </c:pt>
                <c:pt idx="562">
                  <c:v>1.0686663199999998E-3</c:v>
                </c:pt>
                <c:pt idx="563">
                  <c:v>1.0943516000000001E-3</c:v>
                </c:pt>
                <c:pt idx="564">
                  <c:v>1.0852708E-3</c:v>
                </c:pt>
                <c:pt idx="565">
                  <c:v>1.0608827E-3</c:v>
                </c:pt>
                <c:pt idx="566">
                  <c:v>1.04116466E-3</c:v>
                </c:pt>
                <c:pt idx="567">
                  <c:v>1.03831086E-3</c:v>
                </c:pt>
                <c:pt idx="568">
                  <c:v>1.0748930599999997E-3</c:v>
                </c:pt>
                <c:pt idx="569">
                  <c:v>1.15143026E-3</c:v>
                </c:pt>
                <c:pt idx="570">
                  <c:v>1.24535036E-3</c:v>
                </c:pt>
                <c:pt idx="571">
                  <c:v>1.3340815999999998E-3</c:v>
                </c:pt>
                <c:pt idx="572">
                  <c:v>1.3973867999999999E-3</c:v>
                </c:pt>
                <c:pt idx="573">
                  <c:v>1.4230722000000001E-3</c:v>
                </c:pt>
                <c:pt idx="574">
                  <c:v>1.4158075999999998E-3</c:v>
                </c:pt>
                <c:pt idx="575">
                  <c:v>1.3942734E-3</c:v>
                </c:pt>
                <c:pt idx="576">
                  <c:v>1.3706636E-3</c:v>
                </c:pt>
                <c:pt idx="577">
                  <c:v>1.3444593999999998E-3</c:v>
                </c:pt>
                <c:pt idx="578">
                  <c:v>1.3083961999999999E-3</c:v>
                </c:pt>
                <c:pt idx="579">
                  <c:v>1.2567661999999999E-3</c:v>
                </c:pt>
                <c:pt idx="580">
                  <c:v>1.1765968599999998E-3</c:v>
                </c:pt>
                <c:pt idx="581">
                  <c:v>1.0663314799999998E-3</c:v>
                </c:pt>
                <c:pt idx="582">
                  <c:v>9.4776372000000017E-4</c:v>
                </c:pt>
                <c:pt idx="583">
                  <c:v>8.3749824000000001E-4</c:v>
                </c:pt>
                <c:pt idx="584">
                  <c:v>7.4902642000000002E-4</c:v>
                </c:pt>
                <c:pt idx="585">
                  <c:v>6.9428288000000012E-4</c:v>
                </c:pt>
                <c:pt idx="586">
                  <c:v>6.7171090000000004E-4</c:v>
                </c:pt>
                <c:pt idx="587">
                  <c:v>6.6937586000000008E-4</c:v>
                </c:pt>
                <c:pt idx="588">
                  <c:v>6.8312660000000003E-4</c:v>
                </c:pt>
                <c:pt idx="589">
                  <c:v>7.0803360000000004E-4</c:v>
                </c:pt>
                <c:pt idx="590">
                  <c:v>7.4617246000000003E-4</c:v>
                </c:pt>
                <c:pt idx="591">
                  <c:v>8.0376991999999998E-4</c:v>
                </c:pt>
                <c:pt idx="592">
                  <c:v>8.6992912000000003E-4</c:v>
                </c:pt>
                <c:pt idx="593">
                  <c:v>9.2311605999999995E-4</c:v>
                </c:pt>
                <c:pt idx="594">
                  <c:v>9.4153686000000001E-4</c:v>
                </c:pt>
                <c:pt idx="595">
                  <c:v>9.0884641999999999E-4</c:v>
                </c:pt>
                <c:pt idx="596">
                  <c:v>8.1726125999999984E-4</c:v>
                </c:pt>
                <c:pt idx="597">
                  <c:v>6.8208889999999995E-4</c:v>
                </c:pt>
              </c:numCache>
            </c:numRef>
          </c:val>
          <c:smooth val="0"/>
        </c:ser>
        <c:ser>
          <c:idx val="66"/>
          <c:order val="65"/>
          <c:marker>
            <c:symbol val="none"/>
          </c:marker>
          <c:val>
            <c:numRef>
              <c:f>Sheet1!$FS$2:$FS$599</c:f>
              <c:numCache>
                <c:formatCode>0.00E+00</c:formatCode>
                <c:ptCount val="598"/>
                <c:pt idx="0">
                  <c:v>8.8471769999999995E-4</c:v>
                </c:pt>
                <c:pt idx="1">
                  <c:v>8.6525909999999998E-4</c:v>
                </c:pt>
                <c:pt idx="2">
                  <c:v>8.4035210000000008E-4</c:v>
                </c:pt>
                <c:pt idx="3">
                  <c:v>8.2452577999999992E-4</c:v>
                </c:pt>
                <c:pt idx="4">
                  <c:v>8.0921833999999995E-4</c:v>
                </c:pt>
                <c:pt idx="5">
                  <c:v>8.1752067999999996E-4</c:v>
                </c:pt>
                <c:pt idx="6">
                  <c:v>8.4995167999999993E-4</c:v>
                </c:pt>
                <c:pt idx="7">
                  <c:v>8.9198230000000003E-4</c:v>
                </c:pt>
                <c:pt idx="8">
                  <c:v>9.3427227999999995E-4</c:v>
                </c:pt>
                <c:pt idx="9">
                  <c:v>9.4724467999999997E-4</c:v>
                </c:pt>
                <c:pt idx="10">
                  <c:v>9.0780858000000003E-4</c:v>
                </c:pt>
                <c:pt idx="11">
                  <c:v>8.2634190000000006E-4</c:v>
                </c:pt>
                <c:pt idx="12">
                  <c:v>7.2723271999999991E-4</c:v>
                </c:pt>
                <c:pt idx="13">
                  <c:v>6.4083657999999995E-4</c:v>
                </c:pt>
                <c:pt idx="14">
                  <c:v>5.9750877999999999E-4</c:v>
                </c:pt>
                <c:pt idx="15">
                  <c:v>5.8868753999999997E-4</c:v>
                </c:pt>
                <c:pt idx="16">
                  <c:v>5.9283870000000007E-4</c:v>
                </c:pt>
                <c:pt idx="17">
                  <c:v>5.9776822000000003E-4</c:v>
                </c:pt>
                <c:pt idx="18">
                  <c:v>5.9880600000000001E-4</c:v>
                </c:pt>
                <c:pt idx="19">
                  <c:v>6.1359452000000006E-4</c:v>
                </c:pt>
                <c:pt idx="20">
                  <c:v>6.6055462000000006E-4</c:v>
                </c:pt>
                <c:pt idx="21">
                  <c:v>7.3268118000000004E-4</c:v>
                </c:pt>
                <c:pt idx="22">
                  <c:v>8.1855846000000005E-4</c:v>
                </c:pt>
                <c:pt idx="23">
                  <c:v>9.0184121999999989E-4</c:v>
                </c:pt>
                <c:pt idx="24">
                  <c:v>9.6358991999999995E-4</c:v>
                </c:pt>
                <c:pt idx="25">
                  <c:v>1.01625788E-3</c:v>
                </c:pt>
                <c:pt idx="26">
                  <c:v>1.0764498199999999E-3</c:v>
                </c:pt>
                <c:pt idx="27">
                  <c:v>1.1358633999999999E-3</c:v>
                </c:pt>
                <c:pt idx="28">
                  <c:v>1.1911258000000002E-3</c:v>
                </c:pt>
                <c:pt idx="29">
                  <c:v>1.2315996000000001E-3</c:v>
                </c:pt>
                <c:pt idx="30">
                  <c:v>1.2326374000000001E-3</c:v>
                </c:pt>
                <c:pt idx="31">
                  <c:v>1.1981308E-3</c:v>
                </c:pt>
                <c:pt idx="32">
                  <c:v>1.1506518E-3</c:v>
                </c:pt>
                <c:pt idx="33">
                  <c:v>1.0995406E-3</c:v>
                </c:pt>
                <c:pt idx="34">
                  <c:v>1.0575099999999998E-3</c:v>
                </c:pt>
                <c:pt idx="35">
                  <c:v>1.0279328999999999E-3</c:v>
                </c:pt>
                <c:pt idx="36">
                  <c:v>9.8486454000000002E-4</c:v>
                </c:pt>
                <c:pt idx="37">
                  <c:v>9.1662973999999983E-4</c:v>
                </c:pt>
                <c:pt idx="38">
                  <c:v>8.3334696000000007E-4</c:v>
                </c:pt>
                <c:pt idx="39">
                  <c:v>7.3475676000000004E-4</c:v>
                </c:pt>
                <c:pt idx="40">
                  <c:v>6.3279370000000001E-4</c:v>
                </c:pt>
                <c:pt idx="41">
                  <c:v>5.6248327999999998E-4</c:v>
                </c:pt>
                <c:pt idx="42">
                  <c:v>5.3887351999999992E-4</c:v>
                </c:pt>
                <c:pt idx="43">
                  <c:v>5.6170493999999993E-4</c:v>
                </c:pt>
                <c:pt idx="44">
                  <c:v>6.2501026E-4</c:v>
                </c:pt>
                <c:pt idx="45">
                  <c:v>7.1426036000000006E-4</c:v>
                </c:pt>
                <c:pt idx="46">
                  <c:v>8.1181282000000016E-4</c:v>
                </c:pt>
                <c:pt idx="47">
                  <c:v>9.0573298000000001E-4</c:v>
                </c:pt>
                <c:pt idx="48">
                  <c:v>9.8642134000000007E-4</c:v>
                </c:pt>
                <c:pt idx="49">
                  <c:v>1.0562128199999999E-3</c:v>
                </c:pt>
                <c:pt idx="50">
                  <c:v>1.1068052800000002E-3</c:v>
                </c:pt>
                <c:pt idx="51">
                  <c:v>1.1202966000000002E-3</c:v>
                </c:pt>
                <c:pt idx="52">
                  <c:v>1.0990218800000001E-3</c:v>
                </c:pt>
                <c:pt idx="53">
                  <c:v>1.0582885000000003E-3</c:v>
                </c:pt>
                <c:pt idx="54">
                  <c:v>1.0040639E-3</c:v>
                </c:pt>
                <c:pt idx="55">
                  <c:v>9.4983917999999989E-4</c:v>
                </c:pt>
                <c:pt idx="56">
                  <c:v>9.0910581999999998E-4</c:v>
                </c:pt>
                <c:pt idx="57">
                  <c:v>8.6992916000000009E-4</c:v>
                </c:pt>
                <c:pt idx="58">
                  <c:v>8.2219074000000007E-4</c:v>
                </c:pt>
                <c:pt idx="59">
                  <c:v>7.7808458000000003E-4</c:v>
                </c:pt>
                <c:pt idx="60">
                  <c:v>7.4772915999999994E-4</c:v>
                </c:pt>
                <c:pt idx="61">
                  <c:v>7.2853000000000002E-4</c:v>
                </c:pt>
                <c:pt idx="62">
                  <c:v>7.2334104000000001E-4</c:v>
                </c:pt>
                <c:pt idx="63">
                  <c:v>7.2204379999999996E-4</c:v>
                </c:pt>
                <c:pt idx="64">
                  <c:v>7.114064200000001E-4</c:v>
                </c:pt>
                <c:pt idx="65">
                  <c:v>6.9194782000000002E-4</c:v>
                </c:pt>
                <c:pt idx="66">
                  <c:v>6.7197031999999995E-4</c:v>
                </c:pt>
                <c:pt idx="67">
                  <c:v>6.592573799999999E-4</c:v>
                </c:pt>
                <c:pt idx="68">
                  <c:v>6.5718180000000012E-4</c:v>
                </c:pt>
                <c:pt idx="69">
                  <c:v>6.6107352000000007E-4</c:v>
                </c:pt>
                <c:pt idx="70">
                  <c:v>6.6989475999999998E-4</c:v>
                </c:pt>
                <c:pt idx="71">
                  <c:v>6.963584599999999E-4</c:v>
                </c:pt>
                <c:pt idx="72">
                  <c:v>7.4772915999999994E-4</c:v>
                </c:pt>
                <c:pt idx="73">
                  <c:v>8.2582297999999991E-4</c:v>
                </c:pt>
                <c:pt idx="74">
                  <c:v>9.13257E-4</c:v>
                </c:pt>
                <c:pt idx="75">
                  <c:v>9.7318947999999999E-4</c:v>
                </c:pt>
                <c:pt idx="76">
                  <c:v>9.7708119999999994E-4</c:v>
                </c:pt>
                <c:pt idx="77">
                  <c:v>9.308994599999999E-4</c:v>
                </c:pt>
                <c:pt idx="78">
                  <c:v>8.6110796000000002E-4</c:v>
                </c:pt>
                <c:pt idx="79">
                  <c:v>8.1155336000000009E-4</c:v>
                </c:pt>
                <c:pt idx="80">
                  <c:v>8.1388838000000002E-4</c:v>
                </c:pt>
                <c:pt idx="81">
                  <c:v>8.7044798000000009E-4</c:v>
                </c:pt>
                <c:pt idx="82">
                  <c:v>9.5814149999999998E-4</c:v>
                </c:pt>
                <c:pt idx="83">
                  <c:v>1.0479106000000002E-3</c:v>
                </c:pt>
                <c:pt idx="84">
                  <c:v>1.1174426000000002E-3</c:v>
                </c:pt>
                <c:pt idx="85">
                  <c:v>1.1669972E-3</c:v>
                </c:pt>
                <c:pt idx="86">
                  <c:v>1.1893098E-3</c:v>
                </c:pt>
                <c:pt idx="87">
                  <c:v>1.1841208000000002E-3</c:v>
                </c:pt>
                <c:pt idx="88">
                  <c:v>1.1685538E-3</c:v>
                </c:pt>
                <c:pt idx="89">
                  <c:v>1.1514301999999998E-3</c:v>
                </c:pt>
                <c:pt idx="90">
                  <c:v>1.1444249999999999E-3</c:v>
                </c:pt>
                <c:pt idx="91">
                  <c:v>1.172186E-3</c:v>
                </c:pt>
                <c:pt idx="92">
                  <c:v>1.2207027999999998E-3</c:v>
                </c:pt>
                <c:pt idx="93">
                  <c:v>1.2427559999999998E-3</c:v>
                </c:pt>
                <c:pt idx="94">
                  <c:v>1.2142168200000001E-3</c:v>
                </c:pt>
                <c:pt idx="95">
                  <c:v>1.12263176E-3</c:v>
                </c:pt>
                <c:pt idx="96">
                  <c:v>9.7967583999999984E-4</c:v>
                </c:pt>
                <c:pt idx="97">
                  <c:v>8.3801714000000002E-4</c:v>
                </c:pt>
                <c:pt idx="98">
                  <c:v>7.4565355999999991E-4</c:v>
                </c:pt>
                <c:pt idx="99">
                  <c:v>7.0102849999999998E-4</c:v>
                </c:pt>
                <c:pt idx="100">
                  <c:v>6.8338604000000008E-4</c:v>
                </c:pt>
                <c:pt idx="101">
                  <c:v>6.6937586000000008E-4</c:v>
                </c:pt>
                <c:pt idx="102">
                  <c:v>6.3460983999999996E-4</c:v>
                </c:pt>
                <c:pt idx="103">
                  <c:v>5.8401748000000008E-4</c:v>
                </c:pt>
                <c:pt idx="104">
                  <c:v>5.5703488000000004E-4</c:v>
                </c:pt>
                <c:pt idx="105">
                  <c:v>5.7286119999999999E-4</c:v>
                </c:pt>
                <c:pt idx="106">
                  <c:v>6.1670790000000007E-4</c:v>
                </c:pt>
                <c:pt idx="107">
                  <c:v>6.6081406E-4</c:v>
                </c:pt>
                <c:pt idx="108">
                  <c:v>6.8079155999999997E-4</c:v>
                </c:pt>
                <c:pt idx="109">
                  <c:v>6.6833806000000007E-4</c:v>
                </c:pt>
                <c:pt idx="110">
                  <c:v>6.5458732000000001E-4</c:v>
                </c:pt>
                <c:pt idx="111">
                  <c:v>6.7015419999999991E-4</c:v>
                </c:pt>
                <c:pt idx="112">
                  <c:v>7.1270366000000004E-4</c:v>
                </c:pt>
                <c:pt idx="113">
                  <c:v>7.6952278000000005E-4</c:v>
                </c:pt>
                <c:pt idx="114">
                  <c:v>8.1622341999999998E-4</c:v>
                </c:pt>
                <c:pt idx="115">
                  <c:v>8.2478520000000004E-4</c:v>
                </c:pt>
                <c:pt idx="116">
                  <c:v>8.0169434000000009E-4</c:v>
                </c:pt>
                <c:pt idx="117">
                  <c:v>7.7990071999999998E-4</c:v>
                </c:pt>
                <c:pt idx="118">
                  <c:v>7.6355549999999992E-4</c:v>
                </c:pt>
                <c:pt idx="119">
                  <c:v>7.5110200000000002E-4</c:v>
                </c:pt>
                <c:pt idx="120">
                  <c:v>7.4643194000000002E-4</c:v>
                </c:pt>
                <c:pt idx="121">
                  <c:v>7.4461579999999996E-4</c:v>
                </c:pt>
                <c:pt idx="122">
                  <c:v>7.5343701999999995E-4</c:v>
                </c:pt>
                <c:pt idx="123">
                  <c:v>7.8950028000000002E-4</c:v>
                </c:pt>
                <c:pt idx="124">
                  <c:v>8.5228668000000005E-4</c:v>
                </c:pt>
                <c:pt idx="125">
                  <c:v>9.2467269999999999E-4</c:v>
                </c:pt>
                <c:pt idx="126">
                  <c:v>9.9290762000000003E-4</c:v>
                </c:pt>
                <c:pt idx="127">
                  <c:v>1.0476511200000001E-3</c:v>
                </c:pt>
                <c:pt idx="128">
                  <c:v>1.0873466000000001E-3</c:v>
                </c:pt>
                <c:pt idx="129">
                  <c:v>1.1109564000000001E-3</c:v>
                </c:pt>
                <c:pt idx="130">
                  <c:v>1.1143291999999999E-3</c:v>
                </c:pt>
                <c:pt idx="131">
                  <c:v>1.1000593999999999E-3</c:v>
                </c:pt>
                <c:pt idx="132">
                  <c:v>1.0689256800000002E-3</c:v>
                </c:pt>
                <c:pt idx="133">
                  <c:v>1.0237817999999999E-3</c:v>
                </c:pt>
                <c:pt idx="134">
                  <c:v>9.7993506000000011E-4</c:v>
                </c:pt>
                <c:pt idx="135">
                  <c:v>9.4906074000000002E-4</c:v>
                </c:pt>
                <c:pt idx="136">
                  <c:v>9.1662980000000002E-4</c:v>
                </c:pt>
                <c:pt idx="137">
                  <c:v>8.7667479999999998E-4</c:v>
                </c:pt>
                <c:pt idx="138">
                  <c:v>8.3542255999999987E-4</c:v>
                </c:pt>
                <c:pt idx="139">
                  <c:v>7.8145738000000005E-4</c:v>
                </c:pt>
                <c:pt idx="140">
                  <c:v>7.2567606000000005E-4</c:v>
                </c:pt>
                <c:pt idx="141">
                  <c:v>6.9921235999999992E-4</c:v>
                </c:pt>
                <c:pt idx="142">
                  <c:v>7.0492022000000004E-4</c:v>
                </c:pt>
                <c:pt idx="143">
                  <c:v>7.3190281999999996E-4</c:v>
                </c:pt>
                <c:pt idx="144">
                  <c:v>7.8197627999999995E-4</c:v>
                </c:pt>
                <c:pt idx="145">
                  <c:v>8.2789857999999994E-4</c:v>
                </c:pt>
                <c:pt idx="146">
                  <c:v>8.3983319999999997E-4</c:v>
                </c:pt>
                <c:pt idx="147">
                  <c:v>8.1700178000000006E-4</c:v>
                </c:pt>
                <c:pt idx="148">
                  <c:v>7.6796609999999995E-4</c:v>
                </c:pt>
                <c:pt idx="149">
                  <c:v>7.062174799999999E-4</c:v>
                </c:pt>
                <c:pt idx="150">
                  <c:v>6.5614402000000003E-4</c:v>
                </c:pt>
                <c:pt idx="151">
                  <c:v>6.2786418000000004E-4</c:v>
                </c:pt>
                <c:pt idx="152">
                  <c:v>6.1255674000000007E-4</c:v>
                </c:pt>
                <c:pt idx="153">
                  <c:v>6.0840557999999997E-4</c:v>
                </c:pt>
                <c:pt idx="154">
                  <c:v>6.2267521999999993E-4</c:v>
                </c:pt>
                <c:pt idx="155">
                  <c:v>6.5718180000000001E-4</c:v>
                </c:pt>
                <c:pt idx="156">
                  <c:v>7.2048711999999997E-4</c:v>
                </c:pt>
                <c:pt idx="157">
                  <c:v>8.2115303999999998E-4</c:v>
                </c:pt>
                <c:pt idx="158">
                  <c:v>9.4542859999999988E-4</c:v>
                </c:pt>
                <c:pt idx="159">
                  <c:v>1.06555304E-3</c:v>
                </c:pt>
                <c:pt idx="160">
                  <c:v>1.1625866599999999E-3</c:v>
                </c:pt>
                <c:pt idx="161">
                  <c:v>1.2204435999999999E-3</c:v>
                </c:pt>
                <c:pt idx="162">
                  <c:v>1.2222595999999998E-3</c:v>
                </c:pt>
                <c:pt idx="163">
                  <c:v>1.17789402E-3</c:v>
                </c:pt>
                <c:pt idx="164">
                  <c:v>1.10680526E-3</c:v>
                </c:pt>
                <c:pt idx="165">
                  <c:v>1.02326294E-3</c:v>
                </c:pt>
                <c:pt idx="166">
                  <c:v>9.4205568000000001E-4</c:v>
                </c:pt>
                <c:pt idx="167">
                  <c:v>8.7900986000000007E-4</c:v>
                </c:pt>
                <c:pt idx="168">
                  <c:v>8.2893640000000009E-4</c:v>
                </c:pt>
                <c:pt idx="169">
                  <c:v>7.9027863999999999E-4</c:v>
                </c:pt>
                <c:pt idx="170">
                  <c:v>7.6666886E-4</c:v>
                </c:pt>
                <c:pt idx="171">
                  <c:v>7.4435631999999997E-4</c:v>
                </c:pt>
                <c:pt idx="172">
                  <c:v>7.2100600000000006E-4</c:v>
                </c:pt>
                <c:pt idx="173">
                  <c:v>7.0907138000000003E-4</c:v>
                </c:pt>
                <c:pt idx="174">
                  <c:v>7.1322255999999994E-4</c:v>
                </c:pt>
                <c:pt idx="175">
                  <c:v>7.2930834000000007E-4</c:v>
                </c:pt>
                <c:pt idx="176">
                  <c:v>7.5525313999999998E-4</c:v>
                </c:pt>
                <c:pt idx="177">
                  <c:v>7.6173934000000004E-4</c:v>
                </c:pt>
                <c:pt idx="178">
                  <c:v>7.1166588000000006E-4</c:v>
                </c:pt>
                <c:pt idx="179">
                  <c:v>5.9206033999999999E-4</c:v>
                </c:pt>
                <c:pt idx="180">
                  <c:v>4.2108410800000007E-4</c:v>
                </c:pt>
                <c:pt idx="181">
                  <c:v>2.4206498799999999E-4</c:v>
                </c:pt>
                <c:pt idx="182">
                  <c:v>1.1856773599999999E-4</c:v>
                </c:pt>
                <c:pt idx="183">
                  <c:v>9.8071336000000016E-5</c:v>
                </c:pt>
                <c:pt idx="184">
                  <c:v>1.7875967600000002E-4</c:v>
                </c:pt>
                <c:pt idx="185">
                  <c:v>3.29239528E-4</c:v>
                </c:pt>
                <c:pt idx="186">
                  <c:v>4.9788072800000004E-4</c:v>
                </c:pt>
                <c:pt idx="187">
                  <c:v>6.3071809999999998E-4</c:v>
                </c:pt>
                <c:pt idx="188">
                  <c:v>7.0050962E-4</c:v>
                </c:pt>
                <c:pt idx="189">
                  <c:v>7.0725525999999999E-4</c:v>
                </c:pt>
                <c:pt idx="190">
                  <c:v>6.5640344000000004E-4</c:v>
                </c:pt>
                <c:pt idx="191">
                  <c:v>5.7519622000000003E-4</c:v>
                </c:pt>
                <c:pt idx="192">
                  <c:v>4.9995630000000007E-4</c:v>
                </c:pt>
                <c:pt idx="193">
                  <c:v>4.4806669999999997E-4</c:v>
                </c:pt>
                <c:pt idx="194">
                  <c:v>4.2886754E-4</c:v>
                </c:pt>
                <c:pt idx="195">
                  <c:v>4.4728835999999998E-4</c:v>
                </c:pt>
                <c:pt idx="196">
                  <c:v>4.8750280000000001E-4</c:v>
                </c:pt>
                <c:pt idx="197">
                  <c:v>5.3057118000000001E-4</c:v>
                </c:pt>
                <c:pt idx="198">
                  <c:v>5.6948837999999994E-4</c:v>
                </c:pt>
                <c:pt idx="199">
                  <c:v>5.9595208000000008E-4</c:v>
                </c:pt>
                <c:pt idx="200">
                  <c:v>6.0996225999999996E-4</c:v>
                </c:pt>
                <c:pt idx="201">
                  <c:v>6.2267522000000004E-4</c:v>
                </c:pt>
                <c:pt idx="202">
                  <c:v>6.3824209999999995E-4</c:v>
                </c:pt>
                <c:pt idx="203">
                  <c:v>6.5458732000000001E-4</c:v>
                </c:pt>
                <c:pt idx="204">
                  <c:v>6.7222978000000002E-4</c:v>
                </c:pt>
                <c:pt idx="205">
                  <c:v>6.7897544000000004E-4</c:v>
                </c:pt>
                <c:pt idx="206">
                  <c:v>6.6730027999999998E-4</c:v>
                </c:pt>
                <c:pt idx="207">
                  <c:v>6.3772320000000005E-4</c:v>
                </c:pt>
                <c:pt idx="208">
                  <c:v>5.9932490000000002E-4</c:v>
                </c:pt>
                <c:pt idx="209">
                  <c:v>5.7260176000000006E-4</c:v>
                </c:pt>
                <c:pt idx="210">
                  <c:v>5.7286119999999999E-4</c:v>
                </c:pt>
                <c:pt idx="211">
                  <c:v>5.9283868000000004E-4</c:v>
                </c:pt>
                <c:pt idx="212">
                  <c:v>6.3175588000000007E-4</c:v>
                </c:pt>
                <c:pt idx="213">
                  <c:v>6.8364548000000012E-4</c:v>
                </c:pt>
                <c:pt idx="214">
                  <c:v>7.3086502000000006E-4</c:v>
                </c:pt>
                <c:pt idx="215">
                  <c:v>7.7471174000000005E-4</c:v>
                </c:pt>
                <c:pt idx="216">
                  <c:v>8.1622341999999998E-4</c:v>
                </c:pt>
                <c:pt idx="217">
                  <c:v>8.3827650000000006E-4</c:v>
                </c:pt>
                <c:pt idx="218">
                  <c:v>8.4061154000000002E-4</c:v>
                </c:pt>
                <c:pt idx="219">
                  <c:v>8.3049305999999994E-4</c:v>
                </c:pt>
                <c:pt idx="220">
                  <c:v>8.0299156000000001E-4</c:v>
                </c:pt>
                <c:pt idx="221">
                  <c:v>7.6018264000000013E-4</c:v>
                </c:pt>
                <c:pt idx="222">
                  <c:v>7.0543911999999993E-4</c:v>
                </c:pt>
                <c:pt idx="223">
                  <c:v>6.3720430000000004E-4</c:v>
                </c:pt>
                <c:pt idx="224">
                  <c:v>5.6793169999999995E-4</c:v>
                </c:pt>
                <c:pt idx="225">
                  <c:v>5.1785823999999996E-4</c:v>
                </c:pt>
                <c:pt idx="226">
                  <c:v>4.9917799999999997E-4</c:v>
                </c:pt>
                <c:pt idx="227">
                  <c:v>5.0851811999999997E-4</c:v>
                </c:pt>
                <c:pt idx="228">
                  <c:v>5.2045271999999997E-4</c:v>
                </c:pt>
                <c:pt idx="229">
                  <c:v>5.2382554000000002E-4</c:v>
                </c:pt>
                <c:pt idx="230">
                  <c:v>5.1915548000000002E-4</c:v>
                </c:pt>
                <c:pt idx="231">
                  <c:v>5.1137204000000001E-4</c:v>
                </c:pt>
                <c:pt idx="232">
                  <c:v>5.1863658000000001E-4</c:v>
                </c:pt>
                <c:pt idx="233">
                  <c:v>5.5755378000000005E-4</c:v>
                </c:pt>
                <c:pt idx="234">
                  <c:v>6.1281620000000004E-4</c:v>
                </c:pt>
                <c:pt idx="235">
                  <c:v>6.8131046000000008E-4</c:v>
                </c:pt>
                <c:pt idx="236">
                  <c:v>7.7574960000000004E-4</c:v>
                </c:pt>
                <c:pt idx="237">
                  <c:v>8.9769014000000012E-4</c:v>
                </c:pt>
                <c:pt idx="238">
                  <c:v>1.0432404000000001E-3</c:v>
                </c:pt>
                <c:pt idx="239">
                  <c:v>1.1913851400000002E-3</c:v>
                </c:pt>
                <c:pt idx="240">
                  <c:v>1.2972400000000003E-3</c:v>
                </c:pt>
                <c:pt idx="241">
                  <c:v>1.3335625999999999E-3</c:v>
                </c:pt>
                <c:pt idx="242">
                  <c:v>1.3034666000000001E-3</c:v>
                </c:pt>
                <c:pt idx="243">
                  <c:v>1.2401614E-3</c:v>
                </c:pt>
                <c:pt idx="244">
                  <c:v>1.1934608000000002E-3</c:v>
                </c:pt>
                <c:pt idx="245">
                  <c:v>1.1986496E-3</c:v>
                </c:pt>
                <c:pt idx="246">
                  <c:v>1.249242E-3</c:v>
                </c:pt>
                <c:pt idx="247">
                  <c:v>1.3115096E-3</c:v>
                </c:pt>
                <c:pt idx="248">
                  <c:v>1.3353788E-3</c:v>
                </c:pt>
                <c:pt idx="249">
                  <c:v>1.3034667999999999E-3</c:v>
                </c:pt>
                <c:pt idx="250">
                  <c:v>1.2248541399999999E-3</c:v>
                </c:pt>
                <c:pt idx="251">
                  <c:v>1.1254855599999998E-3</c:v>
                </c:pt>
                <c:pt idx="252">
                  <c:v>1.0409055000000001E-3</c:v>
                </c:pt>
                <c:pt idx="253">
                  <c:v>9.8797807999999993E-4</c:v>
                </c:pt>
                <c:pt idx="254">
                  <c:v>9.4880135999999996E-4</c:v>
                </c:pt>
                <c:pt idx="255">
                  <c:v>9.0158184000000004E-4</c:v>
                </c:pt>
                <c:pt idx="256">
                  <c:v>8.3360645999999998E-4</c:v>
                </c:pt>
                <c:pt idx="257">
                  <c:v>7.521397799999999E-4</c:v>
                </c:pt>
                <c:pt idx="258">
                  <c:v>6.9039115999999995E-4</c:v>
                </c:pt>
                <c:pt idx="259">
                  <c:v>6.6392746000000003E-4</c:v>
                </c:pt>
                <c:pt idx="260">
                  <c:v>6.7741873999999991E-4</c:v>
                </c:pt>
                <c:pt idx="261">
                  <c:v>7.1841151999999994E-4</c:v>
                </c:pt>
                <c:pt idx="262">
                  <c:v>7.6303657999999999E-4</c:v>
                </c:pt>
                <c:pt idx="263">
                  <c:v>8.0947776000000007E-4</c:v>
                </c:pt>
                <c:pt idx="264">
                  <c:v>8.8108538000000009E-4</c:v>
                </c:pt>
                <c:pt idx="265">
                  <c:v>9.8927527999999993E-4</c:v>
                </c:pt>
                <c:pt idx="266">
                  <c:v>1.14961406E-3</c:v>
                </c:pt>
                <c:pt idx="267">
                  <c:v>1.3719609400000001E-3</c:v>
                </c:pt>
                <c:pt idx="268">
                  <c:v>1.643603E-3</c:v>
                </c:pt>
                <c:pt idx="269">
                  <c:v>1.9520868000000001E-3</c:v>
                </c:pt>
                <c:pt idx="270">
                  <c:v>2.2797695999999998E-3</c:v>
                </c:pt>
                <c:pt idx="271">
                  <c:v>2.5978529999999998E-3</c:v>
                </c:pt>
                <c:pt idx="272">
                  <c:v>2.8871376000000003E-3</c:v>
                </c:pt>
                <c:pt idx="273">
                  <c:v>3.1533312000000002E-3</c:v>
                </c:pt>
                <c:pt idx="274">
                  <c:v>3.4179680000000004E-3</c:v>
                </c:pt>
                <c:pt idx="275">
                  <c:v>3.7181493999999997E-3</c:v>
                </c:pt>
                <c:pt idx="276">
                  <c:v>4.0883816000000005E-3</c:v>
                </c:pt>
                <c:pt idx="277">
                  <c:v>4.5268488000000003E-3</c:v>
                </c:pt>
                <c:pt idx="278">
                  <c:v>4.9850340000000002E-3</c:v>
                </c:pt>
                <c:pt idx="279">
                  <c:v>5.4235011999999999E-3</c:v>
                </c:pt>
                <c:pt idx="280">
                  <c:v>5.8368018000000011E-3</c:v>
                </c:pt>
                <c:pt idx="281">
                  <c:v>6.2436164000000006E-3</c:v>
                </c:pt>
                <c:pt idx="282">
                  <c:v>6.6750784000000011E-3</c:v>
                </c:pt>
                <c:pt idx="283">
                  <c:v>7.1475332000000003E-3</c:v>
                </c:pt>
                <c:pt idx="284">
                  <c:v>7.6295875999999995E-3</c:v>
                </c:pt>
                <c:pt idx="285">
                  <c:v>8.0831026000000011E-3</c:v>
                </c:pt>
                <c:pt idx="286">
                  <c:v>8.4953653999999997E-3</c:v>
                </c:pt>
                <c:pt idx="287">
                  <c:v>8.8754566000000014E-3</c:v>
                </c:pt>
                <c:pt idx="288">
                  <c:v>9.2558071999999988E-3</c:v>
                </c:pt>
                <c:pt idx="289">
                  <c:v>9.6444595999999987E-3</c:v>
                </c:pt>
                <c:pt idx="290">
                  <c:v>9.9993838000000008E-3</c:v>
                </c:pt>
                <c:pt idx="291">
                  <c:v>1.02577942E-2</c:v>
                </c:pt>
                <c:pt idx="292">
                  <c:v>1.0375324E-2</c:v>
                </c:pt>
                <c:pt idx="293">
                  <c:v>1.0343412200000002E-2</c:v>
                </c:pt>
                <c:pt idx="294">
                  <c:v>1.0214986200000001E-2</c:v>
                </c:pt>
                <c:pt idx="295">
                  <c:v>1.0053610400000001E-2</c:v>
                </c:pt>
                <c:pt idx="296">
                  <c:v>9.8935307999999996E-3</c:v>
                </c:pt>
                <c:pt idx="297">
                  <c:v>9.7583585999999993E-3</c:v>
                </c:pt>
                <c:pt idx="298">
                  <c:v>9.641607E-3</c:v>
                </c:pt>
                <c:pt idx="299">
                  <c:v>9.5134395999999996E-3</c:v>
                </c:pt>
                <c:pt idx="300">
                  <c:v>9.3551762000000007E-3</c:v>
                </c:pt>
                <c:pt idx="301">
                  <c:v>9.1577361999999989E-3</c:v>
                </c:pt>
                <c:pt idx="302">
                  <c:v>8.8988072000000008E-3</c:v>
                </c:pt>
                <c:pt idx="303">
                  <c:v>8.5742376000000012E-3</c:v>
                </c:pt>
                <c:pt idx="304">
                  <c:v>8.1944057999999986E-3</c:v>
                </c:pt>
                <c:pt idx="305">
                  <c:v>7.7831808000000001E-3</c:v>
                </c:pt>
                <c:pt idx="306">
                  <c:v>7.3675452000000006E-3</c:v>
                </c:pt>
                <c:pt idx="307">
                  <c:v>6.9630656000000003E-3</c:v>
                </c:pt>
                <c:pt idx="308">
                  <c:v>6.5684452000000001E-3</c:v>
                </c:pt>
                <c:pt idx="309">
                  <c:v>6.1712301999999998E-3</c:v>
                </c:pt>
                <c:pt idx="310">
                  <c:v>5.7480704000000002E-3</c:v>
                </c:pt>
                <c:pt idx="311">
                  <c:v>5.2919608000000003E-3</c:v>
                </c:pt>
                <c:pt idx="312">
                  <c:v>4.8291055999999995E-3</c:v>
                </c:pt>
                <c:pt idx="313">
                  <c:v>4.3976435999999999E-3</c:v>
                </c:pt>
                <c:pt idx="314">
                  <c:v>4.0424594000000001E-3</c:v>
                </c:pt>
                <c:pt idx="315">
                  <c:v>3.7977999999999996E-3</c:v>
                </c:pt>
                <c:pt idx="316">
                  <c:v>3.6631464000000001E-3</c:v>
                </c:pt>
                <c:pt idx="317">
                  <c:v>3.5951709999999999E-3</c:v>
                </c:pt>
                <c:pt idx="318">
                  <c:v>3.5443191999999998E-3</c:v>
                </c:pt>
                <c:pt idx="319">
                  <c:v>3.4711547999999996E-3</c:v>
                </c:pt>
                <c:pt idx="320">
                  <c:v>3.3619271999999999E-3</c:v>
                </c:pt>
                <c:pt idx="321">
                  <c:v>3.2329815999999996E-3</c:v>
                </c:pt>
                <c:pt idx="322">
                  <c:v>3.1193433999999998E-3</c:v>
                </c:pt>
                <c:pt idx="323">
                  <c:v>3.0409902E-3</c:v>
                </c:pt>
                <c:pt idx="324">
                  <c:v>2.9984407999999996E-3</c:v>
                </c:pt>
                <c:pt idx="325">
                  <c:v>2.9896195999999996E-3</c:v>
                </c:pt>
                <c:pt idx="326">
                  <c:v>3.0046676000000001E-3</c:v>
                </c:pt>
                <c:pt idx="327">
                  <c:v>3.0256830000000004E-3</c:v>
                </c:pt>
                <c:pt idx="328">
                  <c:v>3.0454009999999997E-3</c:v>
                </c:pt>
                <c:pt idx="329">
                  <c:v>3.0653783999999998E-3</c:v>
                </c:pt>
                <c:pt idx="330">
                  <c:v>3.0817236E-3</c:v>
                </c:pt>
                <c:pt idx="331">
                  <c:v>3.0944366000000001E-3</c:v>
                </c:pt>
                <c:pt idx="332">
                  <c:v>3.1159706000000002E-3</c:v>
                </c:pt>
                <c:pt idx="333">
                  <c:v>3.1548878000000002E-3</c:v>
                </c:pt>
                <c:pt idx="334">
                  <c:v>3.2067774000000006E-3</c:v>
                </c:pt>
                <c:pt idx="335">
                  <c:v>3.2571101999999998E-3</c:v>
                </c:pt>
                <c:pt idx="336">
                  <c:v>3.2872062000000001E-3</c:v>
                </c:pt>
                <c:pt idx="337">
                  <c:v>3.2680072000000004E-3</c:v>
                </c:pt>
                <c:pt idx="338">
                  <c:v>3.1714926000000004E-3</c:v>
                </c:pt>
                <c:pt idx="339">
                  <c:v>2.9901384000000004E-3</c:v>
                </c:pt>
                <c:pt idx="340">
                  <c:v>2.7441818000000003E-3</c:v>
                </c:pt>
                <c:pt idx="341">
                  <c:v>2.476172E-3</c:v>
                </c:pt>
                <c:pt idx="342">
                  <c:v>2.2343663999999999E-3</c:v>
                </c:pt>
                <c:pt idx="343">
                  <c:v>2.0553471999999995E-3</c:v>
                </c:pt>
                <c:pt idx="344">
                  <c:v>1.9409305999999998E-3</c:v>
                </c:pt>
                <c:pt idx="345">
                  <c:v>1.8607611999999999E-3</c:v>
                </c:pt>
                <c:pt idx="346">
                  <c:v>1.7811106E-3</c:v>
                </c:pt>
                <c:pt idx="347">
                  <c:v>1.6812232E-3</c:v>
                </c:pt>
                <c:pt idx="348">
                  <c:v>1.5603204000000002E-3</c:v>
                </c:pt>
                <c:pt idx="349">
                  <c:v>1.4331909999999999E-3</c:v>
                </c:pt>
                <c:pt idx="350">
                  <c:v>1.3195526000000001E-3</c:v>
                </c:pt>
                <c:pt idx="351">
                  <c:v>1.2300429999999999E-3</c:v>
                </c:pt>
                <c:pt idx="352">
                  <c:v>1.1742616E-3</c:v>
                </c:pt>
                <c:pt idx="353">
                  <c:v>1.1573973999999998E-3</c:v>
                </c:pt>
                <c:pt idx="354">
                  <c:v>1.1784126E-3</c:v>
                </c:pt>
                <c:pt idx="355">
                  <c:v>1.2142165999999999E-3</c:v>
                </c:pt>
                <c:pt idx="356">
                  <c:v>1.2318590000000001E-3</c:v>
                </c:pt>
                <c:pt idx="357">
                  <c:v>1.2098060000000001E-3</c:v>
                </c:pt>
                <c:pt idx="358">
                  <c:v>1.1488358199999999E-3</c:v>
                </c:pt>
                <c:pt idx="359">
                  <c:v>1.0772282399999999E-3</c:v>
                </c:pt>
                <c:pt idx="360">
                  <c:v>1.0427216400000002E-3</c:v>
                </c:pt>
                <c:pt idx="361">
                  <c:v>1.0748932399999999E-3</c:v>
                </c:pt>
                <c:pt idx="362">
                  <c:v>1.1672566399999998E-3</c:v>
                </c:pt>
                <c:pt idx="363">
                  <c:v>1.2806354199999999E-3</c:v>
                </c:pt>
                <c:pt idx="364">
                  <c:v>1.3704043999999999E-3</c:v>
                </c:pt>
                <c:pt idx="365">
                  <c:v>1.4189211999999999E-3</c:v>
                </c:pt>
                <c:pt idx="366">
                  <c:v>1.4347475999999999E-3</c:v>
                </c:pt>
                <c:pt idx="367">
                  <c:v>1.4427903999999999E-3</c:v>
                </c:pt>
                <c:pt idx="368">
                  <c:v>1.4715892000000002E-3</c:v>
                </c:pt>
                <c:pt idx="369">
                  <c:v>1.5250355999999999E-3</c:v>
                </c:pt>
                <c:pt idx="370">
                  <c:v>1.5740712000000001E-3</c:v>
                </c:pt>
                <c:pt idx="371">
                  <c:v>1.5844489999999999E-3</c:v>
                </c:pt>
                <c:pt idx="372">
                  <c:v>1.5408618E-3</c:v>
                </c:pt>
                <c:pt idx="373">
                  <c:v>1.454206E-3</c:v>
                </c:pt>
                <c:pt idx="374">
                  <c:v>1.3540589999999999E-3</c:v>
                </c:pt>
                <c:pt idx="375">
                  <c:v>1.27363E-3</c:v>
                </c:pt>
                <c:pt idx="376">
                  <c:v>1.2207025999999999E-3</c:v>
                </c:pt>
                <c:pt idx="377">
                  <c:v>1.1706291999999999E-3</c:v>
                </c:pt>
                <c:pt idx="378">
                  <c:v>1.0969460599999999E-3</c:v>
                </c:pt>
                <c:pt idx="379">
                  <c:v>9.8356725999999991E-4</c:v>
                </c:pt>
                <c:pt idx="380">
                  <c:v>8.3905482000000008E-4</c:v>
                </c:pt>
                <c:pt idx="381">
                  <c:v>7.1348207999999999E-4</c:v>
                </c:pt>
                <c:pt idx="382">
                  <c:v>6.5640347999999999E-4</c:v>
                </c:pt>
                <c:pt idx="383">
                  <c:v>6.7715932000000001E-4</c:v>
                </c:pt>
                <c:pt idx="384">
                  <c:v>7.596637200000001E-4</c:v>
                </c:pt>
                <c:pt idx="385">
                  <c:v>8.6240516000000002E-4</c:v>
                </c:pt>
                <c:pt idx="386">
                  <c:v>9.2908328000000011E-4</c:v>
                </c:pt>
                <c:pt idx="387">
                  <c:v>9.3634782000000011E-4</c:v>
                </c:pt>
                <c:pt idx="388">
                  <c:v>8.9431724000000007E-4</c:v>
                </c:pt>
                <c:pt idx="389">
                  <c:v>8.2841752E-4</c:v>
                </c:pt>
                <c:pt idx="390">
                  <c:v>7.7574953999999996E-4</c:v>
                </c:pt>
                <c:pt idx="391">
                  <c:v>7.6433383999999997E-4</c:v>
                </c:pt>
                <c:pt idx="392">
                  <c:v>7.9754317999999999E-4</c:v>
                </c:pt>
                <c:pt idx="393">
                  <c:v>8.5358394000000003E-4</c:v>
                </c:pt>
                <c:pt idx="394">
                  <c:v>9.005440199999999E-4</c:v>
                </c:pt>
                <c:pt idx="395">
                  <c:v>9.1014359999999996E-4</c:v>
                </c:pt>
                <c:pt idx="396">
                  <c:v>8.7537756000000014E-4</c:v>
                </c:pt>
                <c:pt idx="397">
                  <c:v>8.0921832000000003E-4</c:v>
                </c:pt>
                <c:pt idx="398">
                  <c:v>7.3942682000000003E-4</c:v>
                </c:pt>
                <c:pt idx="399">
                  <c:v>6.8494273999999999E-4</c:v>
                </c:pt>
                <c:pt idx="400">
                  <c:v>6.4913891999999996E-4</c:v>
                </c:pt>
                <c:pt idx="401">
                  <c:v>6.3201535999999996E-4</c:v>
                </c:pt>
                <c:pt idx="402">
                  <c:v>6.2215633999999995E-4</c:v>
                </c:pt>
                <c:pt idx="403">
                  <c:v>6.0607055999999993E-4</c:v>
                </c:pt>
                <c:pt idx="404">
                  <c:v>5.9257925999999992E-4</c:v>
                </c:pt>
                <c:pt idx="405">
                  <c:v>6.0321661999999997E-4</c:v>
                </c:pt>
                <c:pt idx="406">
                  <c:v>6.3486928E-4</c:v>
                </c:pt>
                <c:pt idx="407">
                  <c:v>6.6859751999999992E-4</c:v>
                </c:pt>
                <c:pt idx="408">
                  <c:v>6.9583955999999989E-4</c:v>
                </c:pt>
                <c:pt idx="409">
                  <c:v>7.1815209999999993E-4</c:v>
                </c:pt>
                <c:pt idx="410">
                  <c:v>7.4617247999999995E-4</c:v>
                </c:pt>
                <c:pt idx="411">
                  <c:v>8.0247274000000012E-4</c:v>
                </c:pt>
                <c:pt idx="412">
                  <c:v>9.0210067999999997E-4</c:v>
                </c:pt>
                <c:pt idx="413">
                  <c:v>1.0219656399999999E-3</c:v>
                </c:pt>
                <c:pt idx="414">
                  <c:v>1.1197775199999998E-3</c:v>
                </c:pt>
                <c:pt idx="415">
                  <c:v>1.1693319999999999E-3</c:v>
                </c:pt>
                <c:pt idx="416">
                  <c:v>1.1545434199999999E-3</c:v>
                </c:pt>
                <c:pt idx="417">
                  <c:v>1.0806008399999998E-3</c:v>
                </c:pt>
                <c:pt idx="418">
                  <c:v>9.8590234000000003E-4</c:v>
                </c:pt>
                <c:pt idx="419">
                  <c:v>9.0703016000000009E-4</c:v>
                </c:pt>
                <c:pt idx="420">
                  <c:v>8.6344297999999995E-4</c:v>
                </c:pt>
                <c:pt idx="421">
                  <c:v>8.7693435999999997E-4</c:v>
                </c:pt>
                <c:pt idx="422">
                  <c:v>9.3479134000000008E-4</c:v>
                </c:pt>
                <c:pt idx="423">
                  <c:v>9.9705884E-4</c:v>
                </c:pt>
                <c:pt idx="424">
                  <c:v>1.0326032199999998E-3</c:v>
                </c:pt>
                <c:pt idx="425">
                  <c:v>1.01314462E-3</c:v>
                </c:pt>
                <c:pt idx="426">
                  <c:v>9.2648890000000003E-4</c:v>
                </c:pt>
                <c:pt idx="427">
                  <c:v>8.1881789999999999E-4</c:v>
                </c:pt>
                <c:pt idx="428">
                  <c:v>7.5213978E-4</c:v>
                </c:pt>
                <c:pt idx="429">
                  <c:v>7.5343702000000006E-4</c:v>
                </c:pt>
                <c:pt idx="430">
                  <c:v>8.1752060000000006E-4</c:v>
                </c:pt>
                <c:pt idx="431">
                  <c:v>8.9794951999999997E-4</c:v>
                </c:pt>
                <c:pt idx="432">
                  <c:v>9.3375334E-4</c:v>
                </c:pt>
                <c:pt idx="433">
                  <c:v>9.0391681999999992E-4</c:v>
                </c:pt>
                <c:pt idx="434">
                  <c:v>8.3697923999999997E-4</c:v>
                </c:pt>
                <c:pt idx="435">
                  <c:v>7.8197634000000003E-4</c:v>
                </c:pt>
                <c:pt idx="436">
                  <c:v>7.8898134000000006E-4</c:v>
                </c:pt>
                <c:pt idx="437">
                  <c:v>8.7771251999999998E-4</c:v>
                </c:pt>
                <c:pt idx="438">
                  <c:v>1.0235223599999999E-3</c:v>
                </c:pt>
                <c:pt idx="439">
                  <c:v>1.1763373000000001E-3</c:v>
                </c:pt>
                <c:pt idx="440">
                  <c:v>1.2775220000000001E-3</c:v>
                </c:pt>
                <c:pt idx="441">
                  <c:v>1.3000940000000001E-3</c:v>
                </c:pt>
                <c:pt idx="442">
                  <c:v>1.2495016800000002E-3</c:v>
                </c:pt>
                <c:pt idx="443">
                  <c:v>1.14312794E-3</c:v>
                </c:pt>
                <c:pt idx="444">
                  <c:v>1.0165172400000001E-3</c:v>
                </c:pt>
                <c:pt idx="445">
                  <c:v>9.0884633999999999E-4</c:v>
                </c:pt>
                <c:pt idx="446">
                  <c:v>8.2919584000000002E-4</c:v>
                </c:pt>
                <c:pt idx="447">
                  <c:v>7.7367396000000007E-4</c:v>
                </c:pt>
                <c:pt idx="448">
                  <c:v>7.3942682000000003E-4</c:v>
                </c:pt>
                <c:pt idx="449">
                  <c:v>7.0517968E-4</c:v>
                </c:pt>
                <c:pt idx="450">
                  <c:v>6.6600304000000014E-4</c:v>
                </c:pt>
                <c:pt idx="451">
                  <c:v>6.4031768000000005E-4</c:v>
                </c:pt>
                <c:pt idx="452">
                  <c:v>6.3979878000000004E-4</c:v>
                </c:pt>
                <c:pt idx="453">
                  <c:v>6.5951681999999994E-4</c:v>
                </c:pt>
                <c:pt idx="454">
                  <c:v>6.8987224000000003E-4</c:v>
                </c:pt>
                <c:pt idx="455">
                  <c:v>7.0180684000000003E-4</c:v>
                </c:pt>
                <c:pt idx="456">
                  <c:v>6.7378646000000012E-4</c:v>
                </c:pt>
                <c:pt idx="457">
                  <c:v>6.2371300000000002E-4</c:v>
                </c:pt>
                <c:pt idx="458">
                  <c:v>5.8764973999999995E-4</c:v>
                </c:pt>
                <c:pt idx="459">
                  <c:v>5.8739030000000002E-4</c:v>
                </c:pt>
                <c:pt idx="460">
                  <c:v>6.3564763999999997E-4</c:v>
                </c:pt>
                <c:pt idx="461">
                  <c:v>7.2411939999999998E-4</c:v>
                </c:pt>
                <c:pt idx="462">
                  <c:v>8.162234399999999E-4</c:v>
                </c:pt>
                <c:pt idx="463">
                  <c:v>8.787504E-4</c:v>
                </c:pt>
                <c:pt idx="464">
                  <c:v>9.0754912000000007E-4</c:v>
                </c:pt>
                <c:pt idx="465">
                  <c:v>9.0962469999999996E-4</c:v>
                </c:pt>
                <c:pt idx="466">
                  <c:v>8.9872787999999994E-4</c:v>
                </c:pt>
                <c:pt idx="467">
                  <c:v>8.9639286000000001E-4</c:v>
                </c:pt>
                <c:pt idx="468">
                  <c:v>9.1740820000000005E-4</c:v>
                </c:pt>
                <c:pt idx="469">
                  <c:v>9.5476873999999991E-4</c:v>
                </c:pt>
                <c:pt idx="470">
                  <c:v>9.9057255999999982E-4</c:v>
                </c:pt>
                <c:pt idx="471">
                  <c:v>1.0087339199999999E-3</c:v>
                </c:pt>
                <c:pt idx="472">
                  <c:v>9.9550205999999987E-4</c:v>
                </c:pt>
                <c:pt idx="473">
                  <c:v>9.5217419999999993E-4</c:v>
                </c:pt>
                <c:pt idx="474">
                  <c:v>8.9379838000000001E-4</c:v>
                </c:pt>
                <c:pt idx="475">
                  <c:v>8.4061153999999991E-4</c:v>
                </c:pt>
                <c:pt idx="476">
                  <c:v>8.0688330000000009E-4</c:v>
                </c:pt>
                <c:pt idx="477">
                  <c:v>8.053266200000001E-4</c:v>
                </c:pt>
                <c:pt idx="478">
                  <c:v>8.2712024E-4</c:v>
                </c:pt>
                <c:pt idx="479">
                  <c:v>8.5462172000000012E-4</c:v>
                </c:pt>
                <c:pt idx="480">
                  <c:v>8.7096693999999997E-4</c:v>
                </c:pt>
                <c:pt idx="481">
                  <c:v>8.5617842000000003E-4</c:v>
                </c:pt>
                <c:pt idx="482">
                  <c:v>7.8898138000000012E-4</c:v>
                </c:pt>
                <c:pt idx="483">
                  <c:v>6.7612149999999997E-4</c:v>
                </c:pt>
                <c:pt idx="484">
                  <c:v>5.5936990000000008E-4</c:v>
                </c:pt>
                <c:pt idx="485">
                  <c:v>4.9814018000000004E-4</c:v>
                </c:pt>
                <c:pt idx="486">
                  <c:v>5.4380301999999996E-4</c:v>
                </c:pt>
                <c:pt idx="487">
                  <c:v>7.0154734000000001E-4</c:v>
                </c:pt>
                <c:pt idx="488">
                  <c:v>9.1221906000000001E-4</c:v>
                </c:pt>
                <c:pt idx="489">
                  <c:v>1.0803414E-3</c:v>
                </c:pt>
                <c:pt idx="490">
                  <c:v>1.1343065799999999E-3</c:v>
                </c:pt>
                <c:pt idx="491">
                  <c:v>1.0512832200000001E-3</c:v>
                </c:pt>
                <c:pt idx="492">
                  <c:v>8.6966967999999988E-4</c:v>
                </c:pt>
                <c:pt idx="493">
                  <c:v>6.8001325999999997E-4</c:v>
                </c:pt>
                <c:pt idx="494">
                  <c:v>5.6066714000000003E-4</c:v>
                </c:pt>
                <c:pt idx="495">
                  <c:v>5.3057118000000001E-4</c:v>
                </c:pt>
                <c:pt idx="496">
                  <c:v>5.6118604000000003E-4</c:v>
                </c:pt>
                <c:pt idx="497">
                  <c:v>6.0217883999999998E-4</c:v>
                </c:pt>
                <c:pt idx="498">
                  <c:v>6.1074062000000004E-4</c:v>
                </c:pt>
                <c:pt idx="499">
                  <c:v>5.8609305999999996E-4</c:v>
                </c:pt>
                <c:pt idx="500">
                  <c:v>5.5936992E-4</c:v>
                </c:pt>
                <c:pt idx="501">
                  <c:v>5.6767226000000001E-4</c:v>
                </c:pt>
                <c:pt idx="502">
                  <c:v>6.2189687999999999E-4</c:v>
                </c:pt>
                <c:pt idx="503">
                  <c:v>7.0855250000000005E-4</c:v>
                </c:pt>
                <c:pt idx="504">
                  <c:v>7.9909985999999998E-4</c:v>
                </c:pt>
                <c:pt idx="505">
                  <c:v>8.649996399999998E-4</c:v>
                </c:pt>
                <c:pt idx="506">
                  <c:v>8.8809052000000011E-4</c:v>
                </c:pt>
                <c:pt idx="507">
                  <c:v>8.683724800000001E-4</c:v>
                </c:pt>
                <c:pt idx="508">
                  <c:v>8.0766165999999996E-4</c:v>
                </c:pt>
                <c:pt idx="509">
                  <c:v>7.1477927999999999E-4</c:v>
                </c:pt>
                <c:pt idx="510">
                  <c:v>5.9361706000000004E-4</c:v>
                </c:pt>
                <c:pt idx="511">
                  <c:v>4.4261831199999998E-4</c:v>
                </c:pt>
                <c:pt idx="512">
                  <c:v>2.8383612800000001E-4</c:v>
                </c:pt>
                <c:pt idx="513">
                  <c:v>1.4892315999999998E-4</c:v>
                </c:pt>
                <c:pt idx="514">
                  <c:v>5.4224627999999999E-5</c:v>
                </c:pt>
                <c:pt idx="515">
                  <c:v>1.7901908000000001E-5</c:v>
                </c:pt>
                <c:pt idx="516">
                  <c:v>4.5143956E-5</c:v>
                </c:pt>
                <c:pt idx="517">
                  <c:v>1.0144417999999999E-4</c:v>
                </c:pt>
                <c:pt idx="518">
                  <c:v>1.60338868E-4</c:v>
                </c:pt>
                <c:pt idx="519">
                  <c:v>2.0366667999999996E-4</c:v>
                </c:pt>
                <c:pt idx="520">
                  <c:v>2.1586074000000001E-4</c:v>
                </c:pt>
                <c:pt idx="521">
                  <c:v>2.060017E-4</c:v>
                </c:pt>
                <c:pt idx="522">
                  <c:v>2.0392609999999998E-4</c:v>
                </c:pt>
                <c:pt idx="523">
                  <c:v>2.1482291999999999E-4</c:v>
                </c:pt>
                <c:pt idx="524">
                  <c:v>2.3583822E-4</c:v>
                </c:pt>
                <c:pt idx="525">
                  <c:v>2.5425901999999998E-4</c:v>
                </c:pt>
                <c:pt idx="526">
                  <c:v>2.4206498000000002E-4</c:v>
                </c:pt>
                <c:pt idx="527">
                  <c:v>1.8732146000000001E-4</c:v>
                </c:pt>
                <c:pt idx="528">
                  <c:v>1.0351976000000001E-4</c:v>
                </c:pt>
                <c:pt idx="529">
                  <c:v>1.9718040000000003E-5</c:v>
                </c:pt>
                <c:pt idx="530">
                  <c:v>-3.2690448000000006E-5</c:v>
                </c:pt>
                <c:pt idx="531">
                  <c:v>-2.4647568000000007E-5</c:v>
                </c:pt>
                <c:pt idx="532">
                  <c:v>4.2549472E-5</c:v>
                </c:pt>
                <c:pt idx="533">
                  <c:v>1.5359321200000001E-4</c:v>
                </c:pt>
                <c:pt idx="534">
                  <c:v>2.9473293199999999E-4</c:v>
                </c:pt>
                <c:pt idx="535">
                  <c:v>4.5714737999999998E-4</c:v>
                </c:pt>
                <c:pt idx="536">
                  <c:v>6.2786421999999999E-4</c:v>
                </c:pt>
                <c:pt idx="537">
                  <c:v>7.8820302000000004E-4</c:v>
                </c:pt>
                <c:pt idx="538">
                  <c:v>9.1325688000000005E-4</c:v>
                </c:pt>
                <c:pt idx="539">
                  <c:v>9.7993502000000006E-4</c:v>
                </c:pt>
                <c:pt idx="540">
                  <c:v>9.8408620000000019E-4</c:v>
                </c:pt>
                <c:pt idx="541">
                  <c:v>9.4698508000000002E-4</c:v>
                </c:pt>
                <c:pt idx="542">
                  <c:v>9.1014351999999985E-4</c:v>
                </c:pt>
                <c:pt idx="543">
                  <c:v>9.0054412000000004E-4</c:v>
                </c:pt>
                <c:pt idx="544">
                  <c:v>9.2519170000000003E-4</c:v>
                </c:pt>
                <c:pt idx="545">
                  <c:v>9.8382691999999994E-4</c:v>
                </c:pt>
                <c:pt idx="546">
                  <c:v>1.0585480399999999E-3</c:v>
                </c:pt>
                <c:pt idx="547">
                  <c:v>1.11874E-3</c:v>
                </c:pt>
                <c:pt idx="548">
                  <c:v>1.1594731999999999E-3</c:v>
                </c:pt>
                <c:pt idx="549">
                  <c:v>1.1771156000000001E-3</c:v>
                </c:pt>
                <c:pt idx="550">
                  <c:v>1.1545435999999998E-3</c:v>
                </c:pt>
                <c:pt idx="551">
                  <c:v>1.1010972200000001E-3</c:v>
                </c:pt>
                <c:pt idx="552">
                  <c:v>1.04609422E-3</c:v>
                </c:pt>
                <c:pt idx="553">
                  <c:v>1.0063988200000001E-3</c:v>
                </c:pt>
                <c:pt idx="554">
                  <c:v>1.0045828200000002E-3</c:v>
                </c:pt>
                <c:pt idx="555">
                  <c:v>1.0546564199999998E-3</c:v>
                </c:pt>
                <c:pt idx="556">
                  <c:v>1.1330098E-3</c:v>
                </c:pt>
                <c:pt idx="557">
                  <c:v>1.2136982000000001E-3</c:v>
                </c:pt>
                <c:pt idx="558">
                  <c:v>1.2811546E-3</c:v>
                </c:pt>
                <c:pt idx="559">
                  <c:v>1.3195528000000002E-3</c:v>
                </c:pt>
                <c:pt idx="560">
                  <c:v>1.3325252000000001E-3</c:v>
                </c:pt>
                <c:pt idx="561">
                  <c:v>1.3338224000000001E-3</c:v>
                </c:pt>
                <c:pt idx="562">
                  <c:v>1.3190337999999999E-3</c:v>
                </c:pt>
                <c:pt idx="563">
                  <c:v>1.2821922000000002E-3</c:v>
                </c:pt>
                <c:pt idx="564">
                  <c:v>1.2188869999999999E-3</c:v>
                </c:pt>
                <c:pt idx="565">
                  <c:v>1.1257450799999999E-3</c:v>
                </c:pt>
                <c:pt idx="566">
                  <c:v>1.01625798E-3</c:v>
                </c:pt>
                <c:pt idx="567">
                  <c:v>9.1533269999999995E-4</c:v>
                </c:pt>
                <c:pt idx="568">
                  <c:v>8.3334710000000005E-4</c:v>
                </c:pt>
                <c:pt idx="569">
                  <c:v>7.6848499999999996E-4</c:v>
                </c:pt>
                <c:pt idx="570">
                  <c:v>7.1685483999999995E-4</c:v>
                </c:pt>
                <c:pt idx="571">
                  <c:v>6.7508371999999998E-4</c:v>
                </c:pt>
                <c:pt idx="572">
                  <c:v>6.5043616000000002E-4</c:v>
                </c:pt>
                <c:pt idx="573">
                  <c:v>6.6470580000000008E-4</c:v>
                </c:pt>
                <c:pt idx="574">
                  <c:v>7.402051E-4</c:v>
                </c:pt>
                <c:pt idx="575">
                  <c:v>8.6837238000000007E-4</c:v>
                </c:pt>
                <c:pt idx="576">
                  <c:v>1.0209278000000001E-3</c:v>
                </c:pt>
                <c:pt idx="577">
                  <c:v>1.1659592400000002E-3</c:v>
                </c:pt>
                <c:pt idx="578">
                  <c:v>1.2710356E-3</c:v>
                </c:pt>
                <c:pt idx="579">
                  <c:v>1.3172174E-3</c:v>
                </c:pt>
                <c:pt idx="580">
                  <c:v>1.3078774E-3</c:v>
                </c:pt>
                <c:pt idx="581">
                  <c:v>1.2471665999999998E-3</c:v>
                </c:pt>
                <c:pt idx="582">
                  <c:v>1.1353445000000001E-3</c:v>
                </c:pt>
                <c:pt idx="583">
                  <c:v>9.8694031999999998E-4</c:v>
                </c:pt>
                <c:pt idx="584">
                  <c:v>8.2530422E-4</c:v>
                </c:pt>
                <c:pt idx="585">
                  <c:v>6.7560264000000002E-4</c:v>
                </c:pt>
                <c:pt idx="586">
                  <c:v>5.6274272000000002E-4</c:v>
                </c:pt>
                <c:pt idx="587">
                  <c:v>5.1344759999999998E-4</c:v>
                </c:pt>
                <c:pt idx="588">
                  <c:v>5.3913295999999996E-4</c:v>
                </c:pt>
                <c:pt idx="589">
                  <c:v>6.3512871999999994E-4</c:v>
                </c:pt>
                <c:pt idx="590">
                  <c:v>7.889812999999999E-4</c:v>
                </c:pt>
                <c:pt idx="591">
                  <c:v>9.6670321999999984E-4</c:v>
                </c:pt>
                <c:pt idx="592">
                  <c:v>1.1112158399999999E-3</c:v>
                </c:pt>
                <c:pt idx="593">
                  <c:v>1.17685626E-3</c:v>
                </c:pt>
                <c:pt idx="594">
                  <c:v>1.1431280200000001E-3</c:v>
                </c:pt>
                <c:pt idx="595">
                  <c:v>1.0139229999999999E-3</c:v>
                </c:pt>
                <c:pt idx="596">
                  <c:v>8.4839514000000003E-4</c:v>
                </c:pt>
                <c:pt idx="597">
                  <c:v>7.2386002000000003E-4</c:v>
                </c:pt>
              </c:numCache>
            </c:numRef>
          </c:val>
          <c:smooth val="0"/>
        </c:ser>
        <c:ser>
          <c:idx val="67"/>
          <c:order val="66"/>
          <c:marker>
            <c:symbol val="none"/>
          </c:marker>
          <c:val>
            <c:numRef>
              <c:f>Sheet1!$FT$2:$FT$599</c:f>
              <c:numCache>
                <c:formatCode>0.00E+00</c:formatCode>
                <c:ptCount val="598"/>
                <c:pt idx="0">
                  <c:v>7.1737370000000001E-4</c:v>
                </c:pt>
                <c:pt idx="1">
                  <c:v>6.667814E-4</c:v>
                </c:pt>
                <c:pt idx="2">
                  <c:v>7.7367395999999985E-4</c:v>
                </c:pt>
                <c:pt idx="3">
                  <c:v>8.7330201999999998E-4</c:v>
                </c:pt>
                <c:pt idx="4">
                  <c:v>9.8304854000000005E-4</c:v>
                </c:pt>
                <c:pt idx="5">
                  <c:v>1.0787848399999998E-3</c:v>
                </c:pt>
                <c:pt idx="6">
                  <c:v>1.1324906000000001E-3</c:v>
                </c:pt>
                <c:pt idx="7">
                  <c:v>1.1291178000000001E-3</c:v>
                </c:pt>
                <c:pt idx="8">
                  <c:v>1.0927950000000001E-3</c:v>
                </c:pt>
                <c:pt idx="9">
                  <c:v>1.0499859999999999E-3</c:v>
                </c:pt>
                <c:pt idx="10">
                  <c:v>1.0027664600000001E-3</c:v>
                </c:pt>
                <c:pt idx="11">
                  <c:v>9.5347131999999992E-4</c:v>
                </c:pt>
                <c:pt idx="12">
                  <c:v>9.0521396000000005E-4</c:v>
                </c:pt>
                <c:pt idx="13">
                  <c:v>8.6084842000000005E-4</c:v>
                </c:pt>
                <c:pt idx="14">
                  <c:v>8.2193127999999999E-4</c:v>
                </c:pt>
                <c:pt idx="15">
                  <c:v>7.9598648000000008E-4</c:v>
                </c:pt>
                <c:pt idx="16">
                  <c:v>7.9313256000000003E-4</c:v>
                </c:pt>
                <c:pt idx="17">
                  <c:v>8.2089350000000001E-4</c:v>
                </c:pt>
                <c:pt idx="18">
                  <c:v>8.7900983999999994E-4</c:v>
                </c:pt>
                <c:pt idx="19">
                  <c:v>9.6177378E-4</c:v>
                </c:pt>
                <c:pt idx="20">
                  <c:v>1.04298092E-3</c:v>
                </c:pt>
                <c:pt idx="21">
                  <c:v>1.0863087800000002E-3</c:v>
                </c:pt>
                <c:pt idx="22">
                  <c:v>1.0761903E-3</c:v>
                </c:pt>
                <c:pt idx="23">
                  <c:v>1.0188522999999999E-3</c:v>
                </c:pt>
                <c:pt idx="24">
                  <c:v>9.3686669999999987E-4</c:v>
                </c:pt>
                <c:pt idx="25">
                  <c:v>8.6266466000000015E-4</c:v>
                </c:pt>
                <c:pt idx="26">
                  <c:v>8.1440728000000003E-4</c:v>
                </c:pt>
                <c:pt idx="27">
                  <c:v>7.8483021999999991E-4</c:v>
                </c:pt>
                <c:pt idx="28">
                  <c:v>7.6718776000000001E-4</c:v>
                </c:pt>
                <c:pt idx="29">
                  <c:v>7.5395592000000006E-4</c:v>
                </c:pt>
                <c:pt idx="30">
                  <c:v>7.4383745999999991E-4</c:v>
                </c:pt>
                <c:pt idx="31">
                  <c:v>7.4046463999999997E-4</c:v>
                </c:pt>
                <c:pt idx="32">
                  <c:v>7.4435635999999992E-4</c:v>
                </c:pt>
                <c:pt idx="33">
                  <c:v>7.4824807999999997E-4</c:v>
                </c:pt>
                <c:pt idx="34">
                  <c:v>7.4876697999999998E-4</c:v>
                </c:pt>
                <c:pt idx="35">
                  <c:v>7.4746974000000003E-4</c:v>
                </c:pt>
                <c:pt idx="36">
                  <c:v>7.4695084000000003E-4</c:v>
                </c:pt>
                <c:pt idx="37">
                  <c:v>7.4228078000000003E-4</c:v>
                </c:pt>
                <c:pt idx="38">
                  <c:v>7.2256271999999989E-4</c:v>
                </c:pt>
                <c:pt idx="39">
                  <c:v>6.8260771999999995E-4</c:v>
                </c:pt>
                <c:pt idx="40">
                  <c:v>6.2864251999999999E-4</c:v>
                </c:pt>
                <c:pt idx="41">
                  <c:v>5.7649348E-4</c:v>
                </c:pt>
                <c:pt idx="42">
                  <c:v>5.4795420000000009E-4</c:v>
                </c:pt>
                <c:pt idx="43">
                  <c:v>5.5833211999999999E-4</c:v>
                </c:pt>
                <c:pt idx="44">
                  <c:v>6.1048115999999997E-4</c:v>
                </c:pt>
                <c:pt idx="45">
                  <c:v>6.8701831999999998E-4</c:v>
                </c:pt>
                <c:pt idx="46">
                  <c:v>7.6122044000000004E-4</c:v>
                </c:pt>
                <c:pt idx="47">
                  <c:v>8.1311004000000008E-4</c:v>
                </c:pt>
                <c:pt idx="48">
                  <c:v>8.2608243999999999E-4</c:v>
                </c:pt>
                <c:pt idx="49">
                  <c:v>7.9468923999999992E-4</c:v>
                </c:pt>
                <c:pt idx="50">
                  <c:v>7.2930835999999999E-4</c:v>
                </c:pt>
                <c:pt idx="51">
                  <c:v>6.5043616000000002E-4</c:v>
                </c:pt>
                <c:pt idx="52">
                  <c:v>5.8453636000000005E-4</c:v>
                </c:pt>
                <c:pt idx="53">
                  <c:v>5.6274274000000005E-4</c:v>
                </c:pt>
                <c:pt idx="54">
                  <c:v>5.9387650000000008E-4</c:v>
                </c:pt>
                <c:pt idx="55">
                  <c:v>6.6807862000000003E-4</c:v>
                </c:pt>
                <c:pt idx="56">
                  <c:v>7.5784764000000012E-4</c:v>
                </c:pt>
                <c:pt idx="57">
                  <c:v>8.3438480000000014E-4</c:v>
                </c:pt>
                <c:pt idx="58">
                  <c:v>8.8679328000000005E-4</c:v>
                </c:pt>
                <c:pt idx="59">
                  <c:v>9.1507311999999993E-4</c:v>
                </c:pt>
                <c:pt idx="60">
                  <c:v>9.2207821999999999E-4</c:v>
                </c:pt>
                <c:pt idx="61">
                  <c:v>9.1481367999999999E-4</c:v>
                </c:pt>
                <c:pt idx="62">
                  <c:v>8.9042555999999996E-4</c:v>
                </c:pt>
                <c:pt idx="63">
                  <c:v>8.3905486000000003E-4</c:v>
                </c:pt>
                <c:pt idx="64">
                  <c:v>7.7704678000000001E-4</c:v>
                </c:pt>
                <c:pt idx="65">
                  <c:v>7.248977199999999E-4</c:v>
                </c:pt>
                <c:pt idx="66">
                  <c:v>6.9661787999999991E-4</c:v>
                </c:pt>
                <c:pt idx="67">
                  <c:v>7.0025015999999993E-4</c:v>
                </c:pt>
                <c:pt idx="68">
                  <c:v>7.3553509999999998E-4</c:v>
                </c:pt>
                <c:pt idx="69">
                  <c:v>7.8483022000000002E-4</c:v>
                </c:pt>
                <c:pt idx="70">
                  <c:v>8.2426631999999995E-4</c:v>
                </c:pt>
                <c:pt idx="71">
                  <c:v>8.5254615999999994E-4</c:v>
                </c:pt>
                <c:pt idx="72">
                  <c:v>8.8030709999999991E-4</c:v>
                </c:pt>
                <c:pt idx="73">
                  <c:v>9.1585148E-4</c:v>
                </c:pt>
                <c:pt idx="74">
                  <c:v>9.6125493999999997E-4</c:v>
                </c:pt>
                <c:pt idx="75">
                  <c:v>1.0235225399999998E-3</c:v>
                </c:pt>
                <c:pt idx="76">
                  <c:v>1.08890348E-3</c:v>
                </c:pt>
                <c:pt idx="77">
                  <c:v>1.1387173999999999E-3</c:v>
                </c:pt>
                <c:pt idx="78">
                  <c:v>1.1594731999999999E-3</c:v>
                </c:pt>
                <c:pt idx="79">
                  <c:v>1.1529869999999998E-3</c:v>
                </c:pt>
                <c:pt idx="80">
                  <c:v>1.1345661999999999E-3</c:v>
                </c:pt>
                <c:pt idx="81">
                  <c:v>1.1153669999999999E-3</c:v>
                </c:pt>
                <c:pt idx="82">
                  <c:v>1.1000595999999998E-3</c:v>
                </c:pt>
                <c:pt idx="83">
                  <c:v>1.0943518000000002E-3</c:v>
                </c:pt>
                <c:pt idx="84">
                  <c:v>1.0881250000000001E-3</c:v>
                </c:pt>
                <c:pt idx="85">
                  <c:v>1.0665907400000002E-3</c:v>
                </c:pt>
                <c:pt idx="86">
                  <c:v>1.0409053800000002E-3</c:v>
                </c:pt>
                <c:pt idx="87">
                  <c:v>1.0245601799999998E-3</c:v>
                </c:pt>
                <c:pt idx="88">
                  <c:v>1.01781458E-3</c:v>
                </c:pt>
                <c:pt idx="89">
                  <c:v>1.0333813800000001E-3</c:v>
                </c:pt>
                <c:pt idx="90">
                  <c:v>1.07696864E-3</c:v>
                </c:pt>
                <c:pt idx="91">
                  <c:v>1.1314528000000001E-3</c:v>
                </c:pt>
                <c:pt idx="92">
                  <c:v>1.1752996000000001E-3</c:v>
                </c:pt>
                <c:pt idx="93">
                  <c:v>1.2038387999999999E-3</c:v>
                </c:pt>
                <c:pt idx="94">
                  <c:v>1.1970932000000001E-3</c:v>
                </c:pt>
                <c:pt idx="95">
                  <c:v>1.1366418199999998E-3</c:v>
                </c:pt>
                <c:pt idx="96">
                  <c:v>1.0346786800000001E-3</c:v>
                </c:pt>
                <c:pt idx="97">
                  <c:v>9.1247862000000022E-4</c:v>
                </c:pt>
                <c:pt idx="98">
                  <c:v>7.9339200000000008E-4</c:v>
                </c:pt>
                <c:pt idx="99">
                  <c:v>7.2308162E-4</c:v>
                </c:pt>
                <c:pt idx="100">
                  <c:v>7.3242174E-4</c:v>
                </c:pt>
                <c:pt idx="101">
                  <c:v>7.9391088000000005E-4</c:v>
                </c:pt>
                <c:pt idx="102">
                  <c:v>8.7044813999999999E-4</c:v>
                </c:pt>
                <c:pt idx="103">
                  <c:v>9.1974325999999993E-4</c:v>
                </c:pt>
                <c:pt idx="104">
                  <c:v>9.0651140000000006E-4</c:v>
                </c:pt>
                <c:pt idx="105">
                  <c:v>8.3153091999999993E-4</c:v>
                </c:pt>
                <c:pt idx="106">
                  <c:v>7.3761078000000001E-4</c:v>
                </c:pt>
                <c:pt idx="107">
                  <c:v>6.6314909999999996E-4</c:v>
                </c:pt>
                <c:pt idx="108">
                  <c:v>6.2838306000000002E-4</c:v>
                </c:pt>
                <c:pt idx="109">
                  <c:v>6.3616650000000003E-4</c:v>
                </c:pt>
                <c:pt idx="110">
                  <c:v>6.6574357999999996E-4</c:v>
                </c:pt>
                <c:pt idx="111">
                  <c:v>6.8649941999999998E-4</c:v>
                </c:pt>
                <c:pt idx="112">
                  <c:v>6.8442383999999987E-4</c:v>
                </c:pt>
                <c:pt idx="113">
                  <c:v>6.6003571999999995E-4</c:v>
                </c:pt>
                <c:pt idx="114">
                  <c:v>6.1515122000000008E-4</c:v>
                </c:pt>
                <c:pt idx="115">
                  <c:v>5.6378052000000004E-4</c:v>
                </c:pt>
                <c:pt idx="116">
                  <c:v>5.1707987999999999E-4</c:v>
                </c:pt>
                <c:pt idx="117">
                  <c:v>4.8438943999999998E-4</c:v>
                </c:pt>
                <c:pt idx="118">
                  <c:v>4.7011980000000002E-4</c:v>
                </c:pt>
                <c:pt idx="119">
                  <c:v>4.6544973999999997E-4</c:v>
                </c:pt>
                <c:pt idx="120">
                  <c:v>4.7011980000000002E-4</c:v>
                </c:pt>
                <c:pt idx="121">
                  <c:v>4.9139453999999993E-4</c:v>
                </c:pt>
                <c:pt idx="122">
                  <c:v>5.1682043999999995E-4</c:v>
                </c:pt>
                <c:pt idx="123">
                  <c:v>5.4510028000000004E-4</c:v>
                </c:pt>
                <c:pt idx="124">
                  <c:v>5.8635250000000001E-4</c:v>
                </c:pt>
                <c:pt idx="125">
                  <c:v>6.2267522000000004E-4</c:v>
                </c:pt>
                <c:pt idx="126">
                  <c:v>6.5640346000000007E-4</c:v>
                </c:pt>
                <c:pt idx="127">
                  <c:v>7.0699582000000006E-4</c:v>
                </c:pt>
                <c:pt idx="128">
                  <c:v>7.6122046000000007E-4</c:v>
                </c:pt>
                <c:pt idx="129">
                  <c:v>7.990998799999999E-4</c:v>
                </c:pt>
                <c:pt idx="130">
                  <c:v>8.0973724000000006E-4</c:v>
                </c:pt>
                <c:pt idx="131">
                  <c:v>7.6018266000000005E-4</c:v>
                </c:pt>
                <c:pt idx="132">
                  <c:v>6.5614399999999989E-4</c:v>
                </c:pt>
                <c:pt idx="133">
                  <c:v>5.4743528000000005E-4</c:v>
                </c:pt>
                <c:pt idx="134">
                  <c:v>4.6596859999999997E-4</c:v>
                </c:pt>
                <c:pt idx="135">
                  <c:v>4.3820768000000008E-4</c:v>
                </c:pt>
                <c:pt idx="136">
                  <c:v>4.8205440000000002E-4</c:v>
                </c:pt>
                <c:pt idx="137">
                  <c:v>5.5911046000000004E-4</c:v>
                </c:pt>
                <c:pt idx="138">
                  <c:v>6.2812361999999998E-4</c:v>
                </c:pt>
                <c:pt idx="139">
                  <c:v>6.8390493999999997E-4</c:v>
                </c:pt>
                <c:pt idx="140">
                  <c:v>7.2308157999999994E-4</c:v>
                </c:pt>
                <c:pt idx="141">
                  <c:v>7.5421533999999997E-4</c:v>
                </c:pt>
                <c:pt idx="142">
                  <c:v>7.9183529999999995E-4</c:v>
                </c:pt>
                <c:pt idx="143">
                  <c:v>8.3256863999999994E-4</c:v>
                </c:pt>
                <c:pt idx="144">
                  <c:v>8.6733468000000009E-4</c:v>
                </c:pt>
                <c:pt idx="145">
                  <c:v>8.875716200000001E-4</c:v>
                </c:pt>
                <c:pt idx="146">
                  <c:v>8.7900983999999994E-4</c:v>
                </c:pt>
                <c:pt idx="147">
                  <c:v>8.3983320000000018E-4</c:v>
                </c:pt>
                <c:pt idx="148">
                  <c:v>7.6926334000000001E-4</c:v>
                </c:pt>
                <c:pt idx="149">
                  <c:v>6.7741873999999991E-4</c:v>
                </c:pt>
                <c:pt idx="150">
                  <c:v>6.0269772000000007E-4</c:v>
                </c:pt>
                <c:pt idx="151">
                  <c:v>5.7130449999999997E-4</c:v>
                </c:pt>
                <c:pt idx="152">
                  <c:v>5.8064461999999997E-4</c:v>
                </c:pt>
                <c:pt idx="153">
                  <c:v>6.1982127999999997E-4</c:v>
                </c:pt>
                <c:pt idx="154">
                  <c:v>6.6107351999999996E-4</c:v>
                </c:pt>
                <c:pt idx="155">
                  <c:v>6.6548414000000002E-4</c:v>
                </c:pt>
                <c:pt idx="156">
                  <c:v>6.3357203999999995E-4</c:v>
                </c:pt>
                <c:pt idx="157">
                  <c:v>5.8790920000000003E-4</c:v>
                </c:pt>
                <c:pt idx="158">
                  <c:v>5.4250580000000004E-4</c:v>
                </c:pt>
                <c:pt idx="159">
                  <c:v>5.0618308000000001E-4</c:v>
                </c:pt>
                <c:pt idx="160">
                  <c:v>4.7478985999999996E-4</c:v>
                </c:pt>
                <c:pt idx="161">
                  <c:v>4.2627308000000002E-4</c:v>
                </c:pt>
                <c:pt idx="162">
                  <c:v>3.5648156E-4</c:v>
                </c:pt>
                <c:pt idx="163">
                  <c:v>2.8643059999999999E-4</c:v>
                </c:pt>
                <c:pt idx="164">
                  <c:v>2.4102719999999998E-4</c:v>
                </c:pt>
                <c:pt idx="165">
                  <c:v>2.3998942000000002E-4</c:v>
                </c:pt>
                <c:pt idx="166">
                  <c:v>2.8305779999999997E-4</c:v>
                </c:pt>
                <c:pt idx="167">
                  <c:v>3.5414655999999999E-4</c:v>
                </c:pt>
                <c:pt idx="168">
                  <c:v>4.2653254000000004E-4</c:v>
                </c:pt>
                <c:pt idx="169">
                  <c:v>4.7271428000000002E-4</c:v>
                </c:pt>
                <c:pt idx="170">
                  <c:v>4.8880006000000004E-4</c:v>
                </c:pt>
                <c:pt idx="171">
                  <c:v>4.9295122000000003E-4</c:v>
                </c:pt>
                <c:pt idx="172">
                  <c:v>5.0047519999999997E-4</c:v>
                </c:pt>
                <c:pt idx="173">
                  <c:v>5.2278774000000001E-4</c:v>
                </c:pt>
                <c:pt idx="174">
                  <c:v>5.5885101999999999E-4</c:v>
                </c:pt>
                <c:pt idx="175">
                  <c:v>5.9154146000000001E-4</c:v>
                </c:pt>
                <c:pt idx="176">
                  <c:v>6.1307563999999997E-4</c:v>
                </c:pt>
                <c:pt idx="177">
                  <c:v>6.2215631999999993E-4</c:v>
                </c:pt>
                <c:pt idx="178">
                  <c:v>6.1359453999999998E-4</c:v>
                </c:pt>
                <c:pt idx="179">
                  <c:v>5.9387647999999994E-4</c:v>
                </c:pt>
                <c:pt idx="180">
                  <c:v>5.6741277999999991E-4</c:v>
                </c:pt>
                <c:pt idx="181">
                  <c:v>5.2849557999999999E-4</c:v>
                </c:pt>
                <c:pt idx="182">
                  <c:v>4.8335163999999996E-4</c:v>
                </c:pt>
                <c:pt idx="183">
                  <c:v>4.4313720000000004E-4</c:v>
                </c:pt>
                <c:pt idx="184">
                  <c:v>4.2056522000000001E-4</c:v>
                </c:pt>
                <c:pt idx="185">
                  <c:v>4.2445694000000001E-4</c:v>
                </c:pt>
                <c:pt idx="186">
                  <c:v>4.4806672E-4</c:v>
                </c:pt>
                <c:pt idx="187">
                  <c:v>4.7323317999999997E-4</c:v>
                </c:pt>
                <c:pt idx="188">
                  <c:v>4.8828116000000003E-4</c:v>
                </c:pt>
                <c:pt idx="189">
                  <c:v>4.890595199999999E-4</c:v>
                </c:pt>
                <c:pt idx="190">
                  <c:v>4.8179498000000006E-4</c:v>
                </c:pt>
                <c:pt idx="191">
                  <c:v>4.8309221999999995E-4</c:v>
                </c:pt>
                <c:pt idx="192">
                  <c:v>5.0358860000000001E-4</c:v>
                </c:pt>
                <c:pt idx="193">
                  <c:v>5.4587861999999998E-4</c:v>
                </c:pt>
                <c:pt idx="194">
                  <c:v>5.9491428000000006E-4</c:v>
                </c:pt>
                <c:pt idx="195">
                  <c:v>6.3201534000000004E-4</c:v>
                </c:pt>
                <c:pt idx="196">
                  <c:v>6.4005821999999998E-4</c:v>
                </c:pt>
                <c:pt idx="197">
                  <c:v>6.1541066000000001E-4</c:v>
                </c:pt>
                <c:pt idx="198">
                  <c:v>5.6481830000000002E-4</c:v>
                </c:pt>
                <c:pt idx="199">
                  <c:v>5.0696139999999992E-4</c:v>
                </c:pt>
                <c:pt idx="200">
                  <c:v>4.5792574E-4</c:v>
                </c:pt>
                <c:pt idx="201">
                  <c:v>4.2731088000000003E-4</c:v>
                </c:pt>
                <c:pt idx="202">
                  <c:v>4.1719242000000004E-4</c:v>
                </c:pt>
                <c:pt idx="203">
                  <c:v>4.3405653999999995E-4</c:v>
                </c:pt>
                <c:pt idx="204">
                  <c:v>4.8205441999999994E-4</c:v>
                </c:pt>
                <c:pt idx="205">
                  <c:v>5.5132702000000003E-4</c:v>
                </c:pt>
                <c:pt idx="206">
                  <c:v>6.3435038E-4</c:v>
                </c:pt>
                <c:pt idx="207">
                  <c:v>7.1789261999999994E-4</c:v>
                </c:pt>
                <c:pt idx="208">
                  <c:v>7.7808455999999989E-4</c:v>
                </c:pt>
                <c:pt idx="209">
                  <c:v>7.9494868000000007E-4</c:v>
                </c:pt>
                <c:pt idx="210">
                  <c:v>7.7211725999999994E-4</c:v>
                </c:pt>
                <c:pt idx="211">
                  <c:v>7.0751469999999982E-4</c:v>
                </c:pt>
                <c:pt idx="212">
                  <c:v>6.0503274E-4</c:v>
                </c:pt>
                <c:pt idx="213">
                  <c:v>4.8283272000000004E-4</c:v>
                </c:pt>
                <c:pt idx="214">
                  <c:v>3.5648154000000003E-4</c:v>
                </c:pt>
                <c:pt idx="215">
                  <c:v>2.37654356E-4</c:v>
                </c:pt>
                <c:pt idx="216">
                  <c:v>1.5333376000000002E-4</c:v>
                </c:pt>
                <c:pt idx="217">
                  <c:v>1.2219999999999999E-4</c:v>
                </c:pt>
                <c:pt idx="218">
                  <c:v>1.3906412000000003E-4</c:v>
                </c:pt>
                <c:pt idx="219">
                  <c:v>1.9043482000000002E-4</c:v>
                </c:pt>
                <c:pt idx="220">
                  <c:v>2.5062676399999998E-4</c:v>
                </c:pt>
                <c:pt idx="221">
                  <c:v>2.8357666000000003E-4</c:v>
                </c:pt>
                <c:pt idx="222">
                  <c:v>2.7138260000000001E-4</c:v>
                </c:pt>
                <c:pt idx="223">
                  <c:v>2.2909257999999998E-4</c:v>
                </c:pt>
                <c:pt idx="224">
                  <c:v>1.8602422000000001E-4</c:v>
                </c:pt>
                <c:pt idx="225">
                  <c:v>1.7149512000000001E-4</c:v>
                </c:pt>
                <c:pt idx="226">
                  <c:v>2.0055329999999998E-4</c:v>
                </c:pt>
                <c:pt idx="227">
                  <c:v>2.5970745999999998E-4</c:v>
                </c:pt>
                <c:pt idx="228">
                  <c:v>3.1367264000000002E-4</c:v>
                </c:pt>
                <c:pt idx="229">
                  <c:v>3.4273082E-4</c:v>
                </c:pt>
                <c:pt idx="230">
                  <c:v>3.3806076E-4</c:v>
                </c:pt>
                <c:pt idx="231">
                  <c:v>3.1263485999999998E-4</c:v>
                </c:pt>
                <c:pt idx="232">
                  <c:v>3.0459196000000001E-4</c:v>
                </c:pt>
                <c:pt idx="233">
                  <c:v>3.3494737999999999E-4</c:v>
                </c:pt>
                <c:pt idx="234">
                  <c:v>3.9046923999999997E-4</c:v>
                </c:pt>
                <c:pt idx="235">
                  <c:v>4.6181744000000003E-4</c:v>
                </c:pt>
                <c:pt idx="236">
                  <c:v>5.2460385999999993E-4</c:v>
                </c:pt>
                <c:pt idx="237">
                  <c:v>5.4899197999999996E-4</c:v>
                </c:pt>
                <c:pt idx="238">
                  <c:v>5.4899197999999996E-4</c:v>
                </c:pt>
                <c:pt idx="239">
                  <c:v>5.5755377999999994E-4</c:v>
                </c:pt>
                <c:pt idx="240">
                  <c:v>5.9932492000000005E-4</c:v>
                </c:pt>
                <c:pt idx="241">
                  <c:v>6.9220729999999991E-4</c:v>
                </c:pt>
                <c:pt idx="242">
                  <c:v>8.2919591999999992E-4</c:v>
                </c:pt>
                <c:pt idx="243">
                  <c:v>9.6748164000000011E-4</c:v>
                </c:pt>
                <c:pt idx="244">
                  <c:v>1.0707418599999999E-3</c:v>
                </c:pt>
                <c:pt idx="245">
                  <c:v>1.1130318000000001E-3</c:v>
                </c:pt>
                <c:pt idx="246">
                  <c:v>1.0940920999999999E-3</c:v>
                </c:pt>
                <c:pt idx="247">
                  <c:v>1.0359756800000001E-3</c:v>
                </c:pt>
                <c:pt idx="248">
                  <c:v>9.6410866000000016E-4</c:v>
                </c:pt>
                <c:pt idx="249">
                  <c:v>9.0261956000000005E-4</c:v>
                </c:pt>
                <c:pt idx="250">
                  <c:v>8.8030710000000013E-4</c:v>
                </c:pt>
                <c:pt idx="251">
                  <c:v>9.1844600000000006E-4</c:v>
                </c:pt>
                <c:pt idx="252">
                  <c:v>1.0294898199999999E-3</c:v>
                </c:pt>
                <c:pt idx="253">
                  <c:v>1.2162924399999999E-3</c:v>
                </c:pt>
                <c:pt idx="254">
                  <c:v>1.4544657400000001E-3</c:v>
                </c:pt>
                <c:pt idx="255">
                  <c:v>1.7126165999999999E-3</c:v>
                </c:pt>
                <c:pt idx="256">
                  <c:v>1.9598704E-3</c:v>
                </c:pt>
                <c:pt idx="257">
                  <c:v>2.1778065999999998E-3</c:v>
                </c:pt>
                <c:pt idx="258">
                  <c:v>2.3700576000000003E-3</c:v>
                </c:pt>
                <c:pt idx="259">
                  <c:v>2.5553034000000002E-3</c:v>
                </c:pt>
                <c:pt idx="260">
                  <c:v>2.7530025999999998E-3</c:v>
                </c:pt>
                <c:pt idx="261">
                  <c:v>2.9922137999999999E-3</c:v>
                </c:pt>
                <c:pt idx="262">
                  <c:v>3.2882440000000001E-3</c:v>
                </c:pt>
                <c:pt idx="263">
                  <c:v>3.6431688000000003E-3</c:v>
                </c:pt>
                <c:pt idx="264">
                  <c:v>4.0619180000000003E-3</c:v>
                </c:pt>
                <c:pt idx="265">
                  <c:v>4.5341133999999995E-3</c:v>
                </c:pt>
                <c:pt idx="266">
                  <c:v>5.0439285999999998E-3</c:v>
                </c:pt>
                <c:pt idx="267">
                  <c:v>5.6025202000000007E-3</c:v>
                </c:pt>
                <c:pt idx="268">
                  <c:v>6.2334977999999996E-3</c:v>
                </c:pt>
                <c:pt idx="269">
                  <c:v>6.936083E-3</c:v>
                </c:pt>
                <c:pt idx="270">
                  <c:v>7.6957468000000001E-3</c:v>
                </c:pt>
                <c:pt idx="271">
                  <c:v>8.4865451999999991E-3</c:v>
                </c:pt>
                <c:pt idx="272">
                  <c:v>9.2744887999999994E-3</c:v>
                </c:pt>
                <c:pt idx="273">
                  <c:v>1.00432326E-2</c:v>
                </c:pt>
                <c:pt idx="274">
                  <c:v>1.0801079199999999E-2</c:v>
                </c:pt>
                <c:pt idx="275">
                  <c:v>1.1559186000000001E-2</c:v>
                </c:pt>
                <c:pt idx="276">
                  <c:v>1.2321444000000001E-2</c:v>
                </c:pt>
                <c:pt idx="277">
                  <c:v>1.3082404000000001E-2</c:v>
                </c:pt>
                <c:pt idx="278">
                  <c:v>1.3823647999999999E-2</c:v>
                </c:pt>
                <c:pt idx="279">
                  <c:v>1.4533757999999999E-2</c:v>
                </c:pt>
                <c:pt idx="280">
                  <c:v>1.5207543999999998E-2</c:v>
                </c:pt>
                <c:pt idx="281">
                  <c:v>1.5847341999999997E-2</c:v>
                </c:pt>
                <c:pt idx="282">
                  <c:v>1.6450819999999998E-2</c:v>
                </c:pt>
                <c:pt idx="283">
                  <c:v>1.7006816000000001E-2</c:v>
                </c:pt>
                <c:pt idx="284">
                  <c:v>1.7510145999999997E-2</c:v>
                </c:pt>
                <c:pt idx="285">
                  <c:v>1.7963662000000002E-2</c:v>
                </c:pt>
                <c:pt idx="286">
                  <c:v>1.8361136E-2</c:v>
                </c:pt>
                <c:pt idx="287">
                  <c:v>1.8699196000000001E-2</c:v>
                </c:pt>
                <c:pt idx="288">
                  <c:v>1.8967206E-2</c:v>
                </c:pt>
                <c:pt idx="289">
                  <c:v>1.9123912E-2</c:v>
                </c:pt>
                <c:pt idx="290">
                  <c:v>1.9150116000000002E-2</c:v>
                </c:pt>
                <c:pt idx="291">
                  <c:v>1.9053084000000001E-2</c:v>
                </c:pt>
                <c:pt idx="292">
                  <c:v>1.8855124000000001E-2</c:v>
                </c:pt>
                <c:pt idx="293">
                  <c:v>1.8582964E-2</c:v>
                </c:pt>
                <c:pt idx="294">
                  <c:v>1.8273962000000001E-2</c:v>
                </c:pt>
                <c:pt idx="295">
                  <c:v>1.7949133999999999E-2</c:v>
                </c:pt>
                <c:pt idx="296">
                  <c:v>1.7605624E-2</c:v>
                </c:pt>
                <c:pt idx="297">
                  <c:v>1.7227349999999999E-2</c:v>
                </c:pt>
                <c:pt idx="298">
                  <c:v>1.6811454E-2</c:v>
                </c:pt>
                <c:pt idx="299">
                  <c:v>1.6345226000000001E-2</c:v>
                </c:pt>
                <c:pt idx="300">
                  <c:v>1.5820879999999999E-2</c:v>
                </c:pt>
                <c:pt idx="301">
                  <c:v>1.5270590000000001E-2</c:v>
                </c:pt>
                <c:pt idx="302">
                  <c:v>1.4722116000000002E-2</c:v>
                </c:pt>
                <c:pt idx="303">
                  <c:v>1.4180388000000002E-2</c:v>
                </c:pt>
                <c:pt idx="304">
                  <c:v>1.3669794000000002E-2</c:v>
                </c:pt>
                <c:pt idx="305">
                  <c:v>1.3207978E-2</c:v>
                </c:pt>
                <c:pt idx="306">
                  <c:v>1.2786893999999998E-2</c:v>
                </c:pt>
                <c:pt idx="307">
                  <c:v>1.2429634E-2</c:v>
                </c:pt>
                <c:pt idx="308">
                  <c:v>1.2170186000000001E-2</c:v>
                </c:pt>
                <c:pt idx="309">
                  <c:v>1.2009328E-2</c:v>
                </c:pt>
                <c:pt idx="310">
                  <c:v>1.1918002E-2</c:v>
                </c:pt>
                <c:pt idx="311">
                  <c:v>1.1849248E-2</c:v>
                </c:pt>
                <c:pt idx="312">
                  <c:v>1.1721599999999999E-2</c:v>
                </c:pt>
                <c:pt idx="313">
                  <c:v>1.1471752E-2</c:v>
                </c:pt>
                <c:pt idx="314">
                  <c:v>1.1112936E-2</c:v>
                </c:pt>
                <c:pt idx="315">
                  <c:v>1.0712348000000002E-2</c:v>
                </c:pt>
                <c:pt idx="316">
                  <c:v>1.0337187000000001E-2</c:v>
                </c:pt>
                <c:pt idx="317">
                  <c:v>1.00502378E-2</c:v>
                </c:pt>
                <c:pt idx="318">
                  <c:v>9.8743323999999997E-3</c:v>
                </c:pt>
                <c:pt idx="319">
                  <c:v>9.7630284000000001E-3</c:v>
                </c:pt>
                <c:pt idx="320">
                  <c:v>9.6683298000000001E-3</c:v>
                </c:pt>
                <c:pt idx="321">
                  <c:v>9.5684424000000001E-3</c:v>
                </c:pt>
                <c:pt idx="322">
                  <c:v>9.4384590000000015E-3</c:v>
                </c:pt>
                <c:pt idx="323">
                  <c:v>9.2690396000000008E-3</c:v>
                </c:pt>
                <c:pt idx="324">
                  <c:v>9.0783454E-3</c:v>
                </c:pt>
                <c:pt idx="325">
                  <c:v>8.874678799999999E-3</c:v>
                </c:pt>
                <c:pt idx="326">
                  <c:v>8.6678985999999979E-3</c:v>
                </c:pt>
                <c:pt idx="327">
                  <c:v>8.4831716000000005E-3</c:v>
                </c:pt>
                <c:pt idx="328">
                  <c:v>8.3412534000000017E-3</c:v>
                </c:pt>
                <c:pt idx="329">
                  <c:v>8.2286528000000015E-3</c:v>
                </c:pt>
                <c:pt idx="330">
                  <c:v>8.1178684000000004E-3</c:v>
                </c:pt>
                <c:pt idx="331">
                  <c:v>7.9964468000000011E-3</c:v>
                </c:pt>
                <c:pt idx="332">
                  <c:v>7.8589394000000007E-3</c:v>
                </c:pt>
                <c:pt idx="333">
                  <c:v>7.686666E-3</c:v>
                </c:pt>
                <c:pt idx="334">
                  <c:v>7.4687297999999997E-3</c:v>
                </c:pt>
                <c:pt idx="335">
                  <c:v>7.2014984000000008E-3</c:v>
                </c:pt>
                <c:pt idx="336">
                  <c:v>6.8826367999999995E-3</c:v>
                </c:pt>
                <c:pt idx="337">
                  <c:v>6.5323819999999989E-3</c:v>
                </c:pt>
                <c:pt idx="338">
                  <c:v>6.1893918000000001E-3</c:v>
                </c:pt>
                <c:pt idx="339">
                  <c:v>5.8860969999999999E-3</c:v>
                </c:pt>
                <c:pt idx="340">
                  <c:v>5.6263895999999992E-3</c:v>
                </c:pt>
                <c:pt idx="341">
                  <c:v>5.3959997999999997E-3</c:v>
                </c:pt>
                <c:pt idx="342">
                  <c:v>5.1803983999999994E-3</c:v>
                </c:pt>
                <c:pt idx="343">
                  <c:v>4.9868502000000011E-3</c:v>
                </c:pt>
                <c:pt idx="344">
                  <c:v>4.8254736000000005E-3</c:v>
                </c:pt>
                <c:pt idx="345">
                  <c:v>4.700679000000001E-3</c:v>
                </c:pt>
                <c:pt idx="346">
                  <c:v>4.6046831999999992E-3</c:v>
                </c:pt>
                <c:pt idx="347">
                  <c:v>4.5107631999999993E-3</c:v>
                </c:pt>
                <c:pt idx="348">
                  <c:v>4.3883035999999999E-3</c:v>
                </c:pt>
                <c:pt idx="349">
                  <c:v>4.2388616000000002E-3</c:v>
                </c:pt>
                <c:pt idx="350">
                  <c:v>4.0904573999999997E-3</c:v>
                </c:pt>
                <c:pt idx="351">
                  <c:v>3.9586577999999994E-3</c:v>
                </c:pt>
                <c:pt idx="352">
                  <c:v>3.8634401999999997E-3</c:v>
                </c:pt>
                <c:pt idx="353">
                  <c:v>3.8141451999999998E-3</c:v>
                </c:pt>
                <c:pt idx="354">
                  <c:v>3.7897569999999999E-3</c:v>
                </c:pt>
                <c:pt idx="355">
                  <c:v>3.7666662000000002E-3</c:v>
                </c:pt>
                <c:pt idx="356">
                  <c:v>3.7412403999999995E-3</c:v>
                </c:pt>
                <c:pt idx="357">
                  <c:v>3.7069933999999997E-3</c:v>
                </c:pt>
                <c:pt idx="358">
                  <c:v>3.6665193999999997E-3</c:v>
                </c:pt>
                <c:pt idx="359">
                  <c:v>3.6431690000000004E-3</c:v>
                </c:pt>
                <c:pt idx="360">
                  <c:v>3.6416122000000003E-3</c:v>
                </c:pt>
                <c:pt idx="361">
                  <c:v>3.6480983999999999E-3</c:v>
                </c:pt>
                <c:pt idx="362">
                  <c:v>3.6483578000000003E-3</c:v>
                </c:pt>
                <c:pt idx="363">
                  <c:v>3.6366825999999998E-3</c:v>
                </c:pt>
                <c:pt idx="364">
                  <c:v>3.6138511999999996E-3</c:v>
                </c:pt>
                <c:pt idx="365">
                  <c:v>3.6019166000000003E-3</c:v>
                </c:pt>
                <c:pt idx="366">
                  <c:v>3.6237102000000001E-3</c:v>
                </c:pt>
                <c:pt idx="367">
                  <c:v>3.6826048000000002E-3</c:v>
                </c:pt>
                <c:pt idx="368">
                  <c:v>3.7669254000000001E-3</c:v>
                </c:pt>
                <c:pt idx="369">
                  <c:v>3.8548784000000001E-3</c:v>
                </c:pt>
                <c:pt idx="370">
                  <c:v>3.9238915999999999E-3</c:v>
                </c:pt>
                <c:pt idx="371">
                  <c:v>3.9550252000000001E-3</c:v>
                </c:pt>
                <c:pt idx="372">
                  <c:v>3.9373828E-3</c:v>
                </c:pt>
                <c:pt idx="373">
                  <c:v>3.8699264000000002E-3</c:v>
                </c:pt>
                <c:pt idx="374">
                  <c:v>3.7666660000000005E-3</c:v>
                </c:pt>
                <c:pt idx="375">
                  <c:v>3.6457632000000003E-3</c:v>
                </c:pt>
                <c:pt idx="376">
                  <c:v>3.5365356000000001E-3</c:v>
                </c:pt>
                <c:pt idx="377">
                  <c:v>3.4592201999999995E-3</c:v>
                </c:pt>
                <c:pt idx="378">
                  <c:v>3.4094061999999994E-3</c:v>
                </c:pt>
                <c:pt idx="379">
                  <c:v>3.3837208000000001E-3</c:v>
                </c:pt>
                <c:pt idx="380">
                  <c:v>3.3741212E-3</c:v>
                </c:pt>
                <c:pt idx="381">
                  <c:v>3.3567381999999998E-3</c:v>
                </c:pt>
                <c:pt idx="382">
                  <c:v>3.3307934000000004E-3</c:v>
                </c:pt>
                <c:pt idx="383">
                  <c:v>3.3209344000000003E-3</c:v>
                </c:pt>
                <c:pt idx="384">
                  <c:v>3.3370202000000001E-3</c:v>
                </c:pt>
                <c:pt idx="385">
                  <c:v>3.3852776000000001E-3</c:v>
                </c:pt>
                <c:pt idx="386">
                  <c:v>3.4664848E-3</c:v>
                </c:pt>
                <c:pt idx="387">
                  <c:v>3.5492486000000003E-3</c:v>
                </c:pt>
                <c:pt idx="388">
                  <c:v>3.5936141999999998E-3</c:v>
                </c:pt>
                <c:pt idx="389">
                  <c:v>3.5744152000000001E-3</c:v>
                </c:pt>
                <c:pt idx="390">
                  <c:v>3.4830894000000001E-3</c:v>
                </c:pt>
                <c:pt idx="391">
                  <c:v>3.3406526000000006E-3</c:v>
                </c:pt>
                <c:pt idx="392">
                  <c:v>3.1922484000000001E-3</c:v>
                </c:pt>
                <c:pt idx="393">
                  <c:v>3.0687511999999998E-3</c:v>
                </c:pt>
                <c:pt idx="394">
                  <c:v>2.9828737999999999E-3</c:v>
                </c:pt>
                <c:pt idx="395">
                  <c:v>2.9353947999999999E-3</c:v>
                </c:pt>
                <c:pt idx="396">
                  <c:v>2.9154172000000001E-3</c:v>
                </c:pt>
                <c:pt idx="397">
                  <c:v>2.9190494000000005E-3</c:v>
                </c:pt>
                <c:pt idx="398">
                  <c:v>2.9501829999999999E-3</c:v>
                </c:pt>
                <c:pt idx="399">
                  <c:v>2.9968835999999999E-3</c:v>
                </c:pt>
                <c:pt idx="400">
                  <c:v>3.0422869999999999E-3</c:v>
                </c:pt>
                <c:pt idx="401">
                  <c:v>3.0687507999999997E-3</c:v>
                </c:pt>
                <c:pt idx="402">
                  <c:v>3.0583730000000005E-3</c:v>
                </c:pt>
                <c:pt idx="403">
                  <c:v>3.0171207999999997E-3</c:v>
                </c:pt>
                <c:pt idx="404">
                  <c:v>2.9766470000000002E-3</c:v>
                </c:pt>
                <c:pt idx="405">
                  <c:v>2.9618586000000001E-3</c:v>
                </c:pt>
                <c:pt idx="406">
                  <c:v>2.9885815999999999E-3</c:v>
                </c:pt>
                <c:pt idx="407">
                  <c:v>3.0588919999999997E-3</c:v>
                </c:pt>
                <c:pt idx="408">
                  <c:v>3.1478828000000001E-3</c:v>
                </c:pt>
                <c:pt idx="409">
                  <c:v>3.2298684E-3</c:v>
                </c:pt>
                <c:pt idx="410">
                  <c:v>3.2874658000000001E-3</c:v>
                </c:pt>
                <c:pt idx="411">
                  <c:v>3.3079622000000003E-3</c:v>
                </c:pt>
                <c:pt idx="412">
                  <c:v>3.2781256E-3</c:v>
                </c:pt>
                <c:pt idx="413">
                  <c:v>3.2052206000000001E-3</c:v>
                </c:pt>
                <c:pt idx="414">
                  <c:v>3.1009224E-3</c:v>
                </c:pt>
                <c:pt idx="415">
                  <c:v>2.9859870000000003E-3</c:v>
                </c:pt>
                <c:pt idx="416">
                  <c:v>2.8905102000000003E-3</c:v>
                </c:pt>
                <c:pt idx="417">
                  <c:v>2.8352478000000002E-3</c:v>
                </c:pt>
                <c:pt idx="418">
                  <c:v>2.811638E-3</c:v>
                </c:pt>
                <c:pt idx="419">
                  <c:v>2.8100814E-3</c:v>
                </c:pt>
                <c:pt idx="420">
                  <c:v>2.8261672000000002E-3</c:v>
                </c:pt>
                <c:pt idx="421">
                  <c:v>2.8412152000000003E-3</c:v>
                </c:pt>
                <c:pt idx="422">
                  <c:v>2.8388802000000003E-3</c:v>
                </c:pt>
                <c:pt idx="423">
                  <c:v>2.8176056000000001E-3</c:v>
                </c:pt>
                <c:pt idx="424">
                  <c:v>2.7758343999999997E-3</c:v>
                </c:pt>
                <c:pt idx="425">
                  <c:v>2.7083778000000004E-3</c:v>
                </c:pt>
                <c:pt idx="426">
                  <c:v>2.6292462000000001E-3</c:v>
                </c:pt>
                <c:pt idx="427">
                  <c:v>2.5521901999999998E-3</c:v>
                </c:pt>
                <c:pt idx="428">
                  <c:v>2.4823986E-3</c:v>
                </c:pt>
                <c:pt idx="429">
                  <c:v>2.4369952E-3</c:v>
                </c:pt>
                <c:pt idx="430">
                  <c:v>2.4289524E-3</c:v>
                </c:pt>
                <c:pt idx="431">
                  <c:v>2.4473731999999997E-3</c:v>
                </c:pt>
                <c:pt idx="432">
                  <c:v>2.4899225999999997E-3</c:v>
                </c:pt>
                <c:pt idx="433">
                  <c:v>2.5480389999999998E-3</c:v>
                </c:pt>
                <c:pt idx="434">
                  <c:v>2.5838428000000001E-3</c:v>
                </c:pt>
                <c:pt idx="435">
                  <c:v>2.5781348000000004E-3</c:v>
                </c:pt>
                <c:pt idx="436">
                  <c:v>2.5384392E-3</c:v>
                </c:pt>
                <c:pt idx="437">
                  <c:v>2.4637182000000002E-3</c:v>
                </c:pt>
                <c:pt idx="438">
                  <c:v>2.3734301999999998E-3</c:v>
                </c:pt>
                <c:pt idx="439">
                  <c:v>2.3026010000000005E-3</c:v>
                </c:pt>
                <c:pt idx="440">
                  <c:v>2.2600516000000001E-3</c:v>
                </c:pt>
                <c:pt idx="441">
                  <c:v>2.2374795999999999E-3</c:v>
                </c:pt>
                <c:pt idx="442">
                  <c:v>2.2333284000000003E-3</c:v>
                </c:pt>
                <c:pt idx="443">
                  <c:v>2.2387768000000003E-3</c:v>
                </c:pt>
                <c:pt idx="444">
                  <c:v>2.2328093999999998E-3</c:v>
                </c:pt>
                <c:pt idx="445">
                  <c:v>2.1902600000000003E-3</c:v>
                </c:pt>
                <c:pt idx="446">
                  <c:v>2.0844052000000002E-3</c:v>
                </c:pt>
                <c:pt idx="447">
                  <c:v>1.9082400000000003E-3</c:v>
                </c:pt>
                <c:pt idx="448">
                  <c:v>1.6970493999999999E-3</c:v>
                </c:pt>
                <c:pt idx="449">
                  <c:v>1.5167329999999999E-3</c:v>
                </c:pt>
                <c:pt idx="450">
                  <c:v>1.4251477999999997E-3</c:v>
                </c:pt>
                <c:pt idx="451">
                  <c:v>1.4702917999999999E-3</c:v>
                </c:pt>
                <c:pt idx="452">
                  <c:v>1.6461976000000001E-3</c:v>
                </c:pt>
                <c:pt idx="453">
                  <c:v>1.8791818000000002E-3</c:v>
                </c:pt>
                <c:pt idx="454">
                  <c:v>2.0955615999999999E-3</c:v>
                </c:pt>
                <c:pt idx="455">
                  <c:v>2.2613488000000001E-3</c:v>
                </c:pt>
                <c:pt idx="456">
                  <c:v>2.3570852000000002E-3</c:v>
                </c:pt>
                <c:pt idx="457">
                  <c:v>2.4092342000000002E-3</c:v>
                </c:pt>
                <c:pt idx="458">
                  <c:v>2.4598266000000002E-3</c:v>
                </c:pt>
                <c:pt idx="459">
                  <c:v>2.5018570000000001E-3</c:v>
                </c:pt>
                <c:pt idx="460">
                  <c:v>2.5088621999999998E-3</c:v>
                </c:pt>
                <c:pt idx="461">
                  <c:v>2.4663126000000002E-3</c:v>
                </c:pt>
                <c:pt idx="462">
                  <c:v>2.3578634000000001E-3</c:v>
                </c:pt>
                <c:pt idx="463">
                  <c:v>2.2034917999999995E-3</c:v>
                </c:pt>
                <c:pt idx="464">
                  <c:v>2.0724706000000001E-3</c:v>
                </c:pt>
                <c:pt idx="465">
                  <c:v>2.0203216E-3</c:v>
                </c:pt>
                <c:pt idx="466">
                  <c:v>2.0613144E-3</c:v>
                </c:pt>
                <c:pt idx="467">
                  <c:v>2.1853303999999998E-3</c:v>
                </c:pt>
                <c:pt idx="468">
                  <c:v>2.3531934000000001E-3</c:v>
                </c:pt>
                <c:pt idx="469">
                  <c:v>2.5099000000000002E-3</c:v>
                </c:pt>
                <c:pt idx="470">
                  <c:v>2.6349538E-3</c:v>
                </c:pt>
                <c:pt idx="471">
                  <c:v>2.7369170000000002E-3</c:v>
                </c:pt>
                <c:pt idx="472">
                  <c:v>2.8173459999999997E-3</c:v>
                </c:pt>
                <c:pt idx="473">
                  <c:v>2.8601548E-3</c:v>
                </c:pt>
                <c:pt idx="474">
                  <c:v>2.8440689999999999E-3</c:v>
                </c:pt>
                <c:pt idx="475">
                  <c:v>2.7434032000000002E-3</c:v>
                </c:pt>
                <c:pt idx="476">
                  <c:v>2.5612706000000002E-3</c:v>
                </c:pt>
                <c:pt idx="477">
                  <c:v>2.3389235999999999E-3</c:v>
                </c:pt>
                <c:pt idx="478">
                  <c:v>2.1277330000000001E-3</c:v>
                </c:pt>
                <c:pt idx="479">
                  <c:v>1.9653186E-3</c:v>
                </c:pt>
                <c:pt idx="480">
                  <c:v>1.8706202000000002E-3</c:v>
                </c:pt>
                <c:pt idx="481">
                  <c:v>1.8392270000000001E-3</c:v>
                </c:pt>
                <c:pt idx="482">
                  <c:v>1.8431188000000002E-3</c:v>
                </c:pt>
                <c:pt idx="483">
                  <c:v>1.8563506000000001E-3</c:v>
                </c:pt>
                <c:pt idx="484">
                  <c:v>1.8594639999999999E-3</c:v>
                </c:pt>
                <c:pt idx="485">
                  <c:v>1.8350758000000001E-3</c:v>
                </c:pt>
                <c:pt idx="486">
                  <c:v>1.7756622E-3</c:v>
                </c:pt>
                <c:pt idx="487">
                  <c:v>1.6978277999999999E-3</c:v>
                </c:pt>
                <c:pt idx="488">
                  <c:v>1.6378954E-3</c:v>
                </c:pt>
                <c:pt idx="489">
                  <c:v>1.6285552000000001E-3</c:v>
                </c:pt>
                <c:pt idx="490">
                  <c:v>1.6887472000000001E-3</c:v>
                </c:pt>
                <c:pt idx="491">
                  <c:v>1.8054988000000001E-3</c:v>
                </c:pt>
                <c:pt idx="492">
                  <c:v>1.94586E-3</c:v>
                </c:pt>
                <c:pt idx="493">
                  <c:v>2.0724706000000001E-3</c:v>
                </c:pt>
                <c:pt idx="494">
                  <c:v>2.1624992000000001E-3</c:v>
                </c:pt>
                <c:pt idx="495">
                  <c:v>2.2162048000000005E-3</c:v>
                </c:pt>
                <c:pt idx="496">
                  <c:v>2.2564191999999996E-3</c:v>
                </c:pt>
                <c:pt idx="497">
                  <c:v>2.2984498E-3</c:v>
                </c:pt>
                <c:pt idx="498">
                  <c:v>2.3280267999999998E-3</c:v>
                </c:pt>
                <c:pt idx="499">
                  <c:v>2.3332155999999998E-3</c:v>
                </c:pt>
                <c:pt idx="500">
                  <c:v>2.3038979999999995E-3</c:v>
                </c:pt>
                <c:pt idx="501">
                  <c:v>2.2341065999999998E-3</c:v>
                </c:pt>
                <c:pt idx="502">
                  <c:v>2.1456349999999995E-3</c:v>
                </c:pt>
                <c:pt idx="503">
                  <c:v>2.0786973999999997E-3</c:v>
                </c:pt>
                <c:pt idx="504">
                  <c:v>2.0460069999999999E-3</c:v>
                </c:pt>
                <c:pt idx="505">
                  <c:v>2.0369264000000002E-3</c:v>
                </c:pt>
                <c:pt idx="506">
                  <c:v>2.0301805999999997E-3</c:v>
                </c:pt>
                <c:pt idx="507">
                  <c:v>1.9941172000000002E-3</c:v>
                </c:pt>
                <c:pt idx="508">
                  <c:v>1.9121315999999998E-3</c:v>
                </c:pt>
                <c:pt idx="509">
                  <c:v>1.8086118000000002E-3</c:v>
                </c:pt>
                <c:pt idx="510">
                  <c:v>1.7323339999999999E-3</c:v>
                </c:pt>
                <c:pt idx="511">
                  <c:v>1.7183238E-3</c:v>
                </c:pt>
                <c:pt idx="512">
                  <c:v>1.7728080000000001E-3</c:v>
                </c:pt>
                <c:pt idx="513">
                  <c:v>1.8721765999999997E-3</c:v>
                </c:pt>
                <c:pt idx="514">
                  <c:v>1.9518271999999996E-3</c:v>
                </c:pt>
                <c:pt idx="515">
                  <c:v>1.9531243999999996E-3</c:v>
                </c:pt>
                <c:pt idx="516">
                  <c:v>1.8724362000000002E-3</c:v>
                </c:pt>
                <c:pt idx="517">
                  <c:v>1.7354476E-3</c:v>
                </c:pt>
                <c:pt idx="518">
                  <c:v>1.5761465999999998E-3</c:v>
                </c:pt>
                <c:pt idx="519">
                  <c:v>1.4469416E-3</c:v>
                </c:pt>
                <c:pt idx="520">
                  <c:v>1.3735180000000002E-3</c:v>
                </c:pt>
                <c:pt idx="521">
                  <c:v>1.3452382000000002E-3</c:v>
                </c:pt>
                <c:pt idx="522">
                  <c:v>1.3525028000000001E-3</c:v>
                </c:pt>
                <c:pt idx="523">
                  <c:v>1.3807826000000001E-3</c:v>
                </c:pt>
                <c:pt idx="524">
                  <c:v>1.395571E-3</c:v>
                </c:pt>
                <c:pt idx="525">
                  <c:v>1.3688477999999999E-3</c:v>
                </c:pt>
                <c:pt idx="526">
                  <c:v>1.2902349799999999E-3</c:v>
                </c:pt>
                <c:pt idx="527">
                  <c:v>1.1695915600000001E-3</c:v>
                </c:pt>
                <c:pt idx="528">
                  <c:v>1.0520616400000002E-3</c:v>
                </c:pt>
                <c:pt idx="529">
                  <c:v>9.9212923999999992E-4</c:v>
                </c:pt>
                <c:pt idx="530">
                  <c:v>1.0206684400000002E-3</c:v>
                </c:pt>
                <c:pt idx="531">
                  <c:v>1.12807986E-3</c:v>
                </c:pt>
                <c:pt idx="532">
                  <c:v>1.27959748E-3</c:v>
                </c:pt>
                <c:pt idx="533">
                  <c:v>1.4339689999999998E-3</c:v>
                </c:pt>
                <c:pt idx="534">
                  <c:v>1.5719952000000001E-3</c:v>
                </c:pt>
                <c:pt idx="535">
                  <c:v>1.6978276E-3</c:v>
                </c:pt>
                <c:pt idx="536">
                  <c:v>1.8148388000000001E-3</c:v>
                </c:pt>
                <c:pt idx="537">
                  <c:v>1.9097967999999999E-3</c:v>
                </c:pt>
                <c:pt idx="538">
                  <c:v>1.9544219999999999E-3</c:v>
                </c:pt>
                <c:pt idx="539">
                  <c:v>1.9339257999999998E-3</c:v>
                </c:pt>
                <c:pt idx="540">
                  <c:v>1.8649126000000002E-3</c:v>
                </c:pt>
                <c:pt idx="541">
                  <c:v>1.7909698000000002E-3</c:v>
                </c:pt>
                <c:pt idx="542">
                  <c:v>1.7494582000000002E-3</c:v>
                </c:pt>
                <c:pt idx="543">
                  <c:v>1.7668412000000002E-3</c:v>
                </c:pt>
                <c:pt idx="544">
                  <c:v>1.8426000000000002E-3</c:v>
                </c:pt>
                <c:pt idx="545">
                  <c:v>1.9385958000000003E-3</c:v>
                </c:pt>
                <c:pt idx="546">
                  <c:v>2.0037172E-3</c:v>
                </c:pt>
                <c:pt idx="547">
                  <c:v>2.0112412000000001E-3</c:v>
                </c:pt>
                <c:pt idx="548">
                  <c:v>1.9539032E-3</c:v>
                </c:pt>
                <c:pt idx="549">
                  <c:v>1.8353354000000001E-3</c:v>
                </c:pt>
                <c:pt idx="550">
                  <c:v>1.6804448E-3</c:v>
                </c:pt>
                <c:pt idx="551">
                  <c:v>1.5302243999999999E-3</c:v>
                </c:pt>
                <c:pt idx="552">
                  <c:v>1.4126944000000001E-3</c:v>
                </c:pt>
                <c:pt idx="553">
                  <c:v>1.3400488E-3</c:v>
                </c:pt>
                <c:pt idx="554">
                  <c:v>1.3185145999999998E-3</c:v>
                </c:pt>
                <c:pt idx="555">
                  <c:v>1.3403082E-3</c:v>
                </c:pt>
                <c:pt idx="556">
                  <c:v>1.3937546000000003E-3</c:v>
                </c:pt>
                <c:pt idx="557">
                  <c:v>1.4840424000000002E-3</c:v>
                </c:pt>
                <c:pt idx="558">
                  <c:v>1.6106530000000001E-3</c:v>
                </c:pt>
                <c:pt idx="559">
                  <c:v>1.7479010000000003E-3</c:v>
                </c:pt>
                <c:pt idx="560">
                  <c:v>1.8617988000000003E-3</c:v>
                </c:pt>
                <c:pt idx="561">
                  <c:v>1.9269202E-3</c:v>
                </c:pt>
                <c:pt idx="562">
                  <c:v>1.9193962000000001E-3</c:v>
                </c:pt>
                <c:pt idx="563">
                  <c:v>1.8483076000000002E-3</c:v>
                </c:pt>
                <c:pt idx="564">
                  <c:v>1.754128E-3</c:v>
                </c:pt>
                <c:pt idx="565">
                  <c:v>1.6607265999999999E-3</c:v>
                </c:pt>
                <c:pt idx="566">
                  <c:v>1.5805572000000001E-3</c:v>
                </c:pt>
                <c:pt idx="567">
                  <c:v>1.5367105999999999E-3</c:v>
                </c:pt>
                <c:pt idx="568">
                  <c:v>1.5159548E-3</c:v>
                </c:pt>
                <c:pt idx="569">
                  <c:v>1.4874154000000001E-3</c:v>
                </c:pt>
                <c:pt idx="570">
                  <c:v>1.4578384000000001E-3</c:v>
                </c:pt>
                <c:pt idx="571">
                  <c:v>1.4215155999999999E-3</c:v>
                </c:pt>
                <c:pt idx="572">
                  <c:v>1.3704044000000001E-3</c:v>
                </c:pt>
                <c:pt idx="573">
                  <c:v>1.3467945999999999E-3</c:v>
                </c:pt>
                <c:pt idx="574">
                  <c:v>1.3794852E-3</c:v>
                </c:pt>
                <c:pt idx="575">
                  <c:v>1.4622492000000002E-3</c:v>
                </c:pt>
                <c:pt idx="576">
                  <c:v>1.5919732000000003E-3</c:v>
                </c:pt>
                <c:pt idx="577">
                  <c:v>1.7274050000000002E-3</c:v>
                </c:pt>
                <c:pt idx="578">
                  <c:v>1.8016070000000002E-3</c:v>
                </c:pt>
                <c:pt idx="579">
                  <c:v>1.8003096000000004E-3</c:v>
                </c:pt>
                <c:pt idx="580">
                  <c:v>1.7473822000000001E-3</c:v>
                </c:pt>
                <c:pt idx="581">
                  <c:v>1.6711046000000001E-3</c:v>
                </c:pt>
                <c:pt idx="582">
                  <c:v>1.6161016E-3</c:v>
                </c:pt>
                <c:pt idx="583">
                  <c:v>1.6049453999999997E-3</c:v>
                </c:pt>
                <c:pt idx="584">
                  <c:v>1.6184368000000001E-3</c:v>
                </c:pt>
                <c:pt idx="585">
                  <c:v>1.6238852000000001E-3</c:v>
                </c:pt>
                <c:pt idx="586">
                  <c:v>1.6072803999999999E-3</c:v>
                </c:pt>
                <c:pt idx="587">
                  <c:v>1.5823733999999999E-3</c:v>
                </c:pt>
                <c:pt idx="588">
                  <c:v>1.5665470000000002E-3</c:v>
                </c:pt>
                <c:pt idx="589">
                  <c:v>1.5660280000000001E-3</c:v>
                </c:pt>
                <c:pt idx="590">
                  <c:v>1.5810760000000001E-3</c:v>
                </c:pt>
                <c:pt idx="591">
                  <c:v>1.6018319999999999E-3</c:v>
                </c:pt>
                <c:pt idx="592">
                  <c:v>1.6059831999999999E-3</c:v>
                </c:pt>
                <c:pt idx="593">
                  <c:v>1.6059831999999999E-3</c:v>
                </c:pt>
                <c:pt idx="594">
                  <c:v>1.6259608000000001E-3</c:v>
                </c:pt>
                <c:pt idx="595">
                  <c:v>1.6620239999999998E-3</c:v>
                </c:pt>
                <c:pt idx="596">
                  <c:v>1.7056111999999997E-3</c:v>
                </c:pt>
                <c:pt idx="597">
                  <c:v>1.7520524E-3</c:v>
                </c:pt>
              </c:numCache>
            </c:numRef>
          </c:val>
          <c:smooth val="0"/>
        </c:ser>
        <c:ser>
          <c:idx val="68"/>
          <c:order val="67"/>
          <c:marker>
            <c:symbol val="none"/>
          </c:marker>
          <c:val>
            <c:numRef>
              <c:f>Sheet1!$FU$2:$FU$599</c:f>
              <c:numCache>
                <c:formatCode>0.00E+00</c:formatCode>
                <c:ptCount val="598"/>
                <c:pt idx="0">
                  <c:v>1.089682E-4</c:v>
                </c:pt>
                <c:pt idx="1">
                  <c:v>9.5995760000000004E-5</c:v>
                </c:pt>
                <c:pt idx="2">
                  <c:v>1.11562644E-4</c:v>
                </c:pt>
                <c:pt idx="3">
                  <c:v>1.46069224E-4</c:v>
                </c:pt>
                <c:pt idx="4">
                  <c:v>1.9666159199999999E-4</c:v>
                </c:pt>
                <c:pt idx="5">
                  <c:v>2.5659408799999999E-4</c:v>
                </c:pt>
                <c:pt idx="6">
                  <c:v>3.0044080000000002E-4</c:v>
                </c:pt>
                <c:pt idx="7">
                  <c:v>3.1938050000000003E-4</c:v>
                </c:pt>
                <c:pt idx="8">
                  <c:v>3.3209343999999997E-4</c:v>
                </c:pt>
                <c:pt idx="9">
                  <c:v>3.6037325999999998E-4</c:v>
                </c:pt>
                <c:pt idx="10">
                  <c:v>4.1978683999999996E-4</c:v>
                </c:pt>
                <c:pt idx="11">
                  <c:v>5.194148799999999E-4</c:v>
                </c:pt>
                <c:pt idx="12">
                  <c:v>6.4913889999999993E-4</c:v>
                </c:pt>
                <c:pt idx="13">
                  <c:v>7.9079753999999999E-4</c:v>
                </c:pt>
                <c:pt idx="14">
                  <c:v>9.3946120000000001E-4</c:v>
                </c:pt>
                <c:pt idx="15">
                  <c:v>1.0834547800000001E-3</c:v>
                </c:pt>
                <c:pt idx="16">
                  <c:v>1.2056547800000001E-3</c:v>
                </c:pt>
                <c:pt idx="17">
                  <c:v>1.2974994000000001E-3</c:v>
                </c:pt>
                <c:pt idx="18">
                  <c:v>1.3517239999999999E-3</c:v>
                </c:pt>
                <c:pt idx="19">
                  <c:v>1.3576914E-3</c:v>
                </c:pt>
                <c:pt idx="20">
                  <c:v>1.3335628000000002E-3</c:v>
                </c:pt>
                <c:pt idx="21">
                  <c:v>1.3109908E-3</c:v>
                </c:pt>
                <c:pt idx="22">
                  <c:v>1.2904944E-3</c:v>
                </c:pt>
                <c:pt idx="23">
                  <c:v>1.2603984E-3</c:v>
                </c:pt>
                <c:pt idx="24">
                  <c:v>1.2053953799999999E-3</c:v>
                </c:pt>
                <c:pt idx="25">
                  <c:v>1.0927949599999999E-3</c:v>
                </c:pt>
                <c:pt idx="26">
                  <c:v>9.2285654000000012E-4</c:v>
                </c:pt>
                <c:pt idx="27">
                  <c:v>7.3916732000000001E-4</c:v>
                </c:pt>
                <c:pt idx="28">
                  <c:v>5.8739027999999999E-4</c:v>
                </c:pt>
                <c:pt idx="29">
                  <c:v>5.1396649999999999E-4</c:v>
                </c:pt>
                <c:pt idx="30">
                  <c:v>5.4977032000000001E-4</c:v>
                </c:pt>
                <c:pt idx="31">
                  <c:v>6.6626254000000005E-4</c:v>
                </c:pt>
                <c:pt idx="32">
                  <c:v>8.1259116000000011E-4</c:v>
                </c:pt>
                <c:pt idx="33">
                  <c:v>9.4179620000000002E-4</c:v>
                </c:pt>
                <c:pt idx="34">
                  <c:v>1.0035448200000001E-3</c:v>
                </c:pt>
                <c:pt idx="35">
                  <c:v>9.7474608000000019E-4</c:v>
                </c:pt>
                <c:pt idx="36">
                  <c:v>8.7330185999999997E-4</c:v>
                </c:pt>
                <c:pt idx="37">
                  <c:v>7.4124288000000009E-4</c:v>
                </c:pt>
                <c:pt idx="38">
                  <c:v>6.2656693999999999E-4</c:v>
                </c:pt>
                <c:pt idx="39">
                  <c:v>5.7545567999999999E-4</c:v>
                </c:pt>
                <c:pt idx="40">
                  <c:v>6.0036269999999992E-4</c:v>
                </c:pt>
                <c:pt idx="41">
                  <c:v>6.7015419999999991E-4</c:v>
                </c:pt>
                <c:pt idx="42">
                  <c:v>7.3216228000000003E-4</c:v>
                </c:pt>
                <c:pt idx="43">
                  <c:v>7.5110197999999988E-4</c:v>
                </c:pt>
                <c:pt idx="44">
                  <c:v>7.1659540000000002E-4</c:v>
                </c:pt>
                <c:pt idx="45">
                  <c:v>6.4446885999999996E-4</c:v>
                </c:pt>
                <c:pt idx="46">
                  <c:v>5.6974784000000001E-4</c:v>
                </c:pt>
                <c:pt idx="47">
                  <c:v>5.1759879999999992E-4</c:v>
                </c:pt>
                <c:pt idx="48">
                  <c:v>4.8542723999999999E-4</c:v>
                </c:pt>
                <c:pt idx="49">
                  <c:v>4.5585015999999995E-4</c:v>
                </c:pt>
                <c:pt idx="50">
                  <c:v>4.2160302000000002E-4</c:v>
                </c:pt>
                <c:pt idx="51">
                  <c:v>3.8216691999999998E-4</c:v>
                </c:pt>
                <c:pt idx="52">
                  <c:v>3.5414652000000004E-4</c:v>
                </c:pt>
                <c:pt idx="53">
                  <c:v>3.5492486000000004E-4</c:v>
                </c:pt>
                <c:pt idx="54">
                  <c:v>3.8553974000000003E-4</c:v>
                </c:pt>
                <c:pt idx="55">
                  <c:v>4.3224038000000002E-4</c:v>
                </c:pt>
                <c:pt idx="56">
                  <c:v>4.8646502000000008E-4</c:v>
                </c:pt>
                <c:pt idx="57">
                  <c:v>5.4068966000000009E-4</c:v>
                </c:pt>
                <c:pt idx="58">
                  <c:v>5.8713085999999998E-4</c:v>
                </c:pt>
                <c:pt idx="59">
                  <c:v>6.1618901999999998E-4</c:v>
                </c:pt>
                <c:pt idx="60">
                  <c:v>6.1826459999999998E-4</c:v>
                </c:pt>
                <c:pt idx="61">
                  <c:v>6.0062213999999997E-4</c:v>
                </c:pt>
                <c:pt idx="62">
                  <c:v>5.7519623999999995E-4</c:v>
                </c:pt>
                <c:pt idx="63">
                  <c:v>5.4587861999999998E-4</c:v>
                </c:pt>
                <c:pt idx="64">
                  <c:v>5.2071218000000004E-4</c:v>
                </c:pt>
                <c:pt idx="65">
                  <c:v>4.9814020000000007E-4</c:v>
                </c:pt>
                <c:pt idx="66">
                  <c:v>4.5688795999999996E-4</c:v>
                </c:pt>
                <c:pt idx="67">
                  <c:v>3.863181E-4</c:v>
                </c:pt>
                <c:pt idx="68">
                  <c:v>3.0355418000000003E-4</c:v>
                </c:pt>
                <c:pt idx="69">
                  <c:v>2.3376266000000001E-4</c:v>
                </c:pt>
                <c:pt idx="70">
                  <c:v>2.1456349999999998E-4</c:v>
                </c:pt>
                <c:pt idx="71">
                  <c:v>2.7916605999999999E-4</c:v>
                </c:pt>
                <c:pt idx="72">
                  <c:v>4.1304121999999999E-4</c:v>
                </c:pt>
                <c:pt idx="73">
                  <c:v>5.7363954000000004E-4</c:v>
                </c:pt>
                <c:pt idx="74">
                  <c:v>7.1633594000000006E-4</c:v>
                </c:pt>
                <c:pt idx="75">
                  <c:v>7.9987819999999992E-4</c:v>
                </c:pt>
                <c:pt idx="76">
                  <c:v>8.0843997999999998E-4</c:v>
                </c:pt>
                <c:pt idx="77">
                  <c:v>7.6926334000000001E-4</c:v>
                </c:pt>
                <c:pt idx="78">
                  <c:v>7.1659539999999991E-4</c:v>
                </c:pt>
                <c:pt idx="79">
                  <c:v>6.8156991999999994E-4</c:v>
                </c:pt>
                <c:pt idx="80">
                  <c:v>6.8312661999999995E-4</c:v>
                </c:pt>
                <c:pt idx="81">
                  <c:v>7.1088756000000004E-4</c:v>
                </c:pt>
                <c:pt idx="82">
                  <c:v>7.4098352000000005E-4</c:v>
                </c:pt>
                <c:pt idx="83">
                  <c:v>7.5551260000000005E-4</c:v>
                </c:pt>
                <c:pt idx="84">
                  <c:v>7.5395592000000006E-4</c:v>
                </c:pt>
                <c:pt idx="85">
                  <c:v>7.5317758000000002E-4</c:v>
                </c:pt>
                <c:pt idx="86">
                  <c:v>7.6459328000000001E-4</c:v>
                </c:pt>
                <c:pt idx="87">
                  <c:v>7.7834403999999999E-4</c:v>
                </c:pt>
                <c:pt idx="88">
                  <c:v>7.8041961999999999E-4</c:v>
                </c:pt>
                <c:pt idx="89">
                  <c:v>7.5525316000000001E-4</c:v>
                </c:pt>
                <c:pt idx="90">
                  <c:v>7.0232576000000006E-4</c:v>
                </c:pt>
                <c:pt idx="91">
                  <c:v>6.3902046000000013E-4</c:v>
                </c:pt>
                <c:pt idx="92">
                  <c:v>5.8790920000000003E-4</c:v>
                </c:pt>
                <c:pt idx="93">
                  <c:v>5.5885101999999999E-4</c:v>
                </c:pt>
                <c:pt idx="94">
                  <c:v>5.4691640000000008E-4</c:v>
                </c:pt>
                <c:pt idx="95">
                  <c:v>5.4354358000000002E-4</c:v>
                </c:pt>
                <c:pt idx="96">
                  <c:v>5.4951087999999997E-4</c:v>
                </c:pt>
                <c:pt idx="97">
                  <c:v>5.7156396000000004E-4</c:v>
                </c:pt>
                <c:pt idx="98">
                  <c:v>6.1800516000000004E-4</c:v>
                </c:pt>
                <c:pt idx="99">
                  <c:v>6.8623999999999996E-4</c:v>
                </c:pt>
                <c:pt idx="100">
                  <c:v>7.5680986000000003E-4</c:v>
                </c:pt>
                <c:pt idx="101">
                  <c:v>8.1025614000000017E-4</c:v>
                </c:pt>
                <c:pt idx="102">
                  <c:v>8.3282811999999993E-4</c:v>
                </c:pt>
                <c:pt idx="103">
                  <c:v>8.2115295999999997E-4</c:v>
                </c:pt>
                <c:pt idx="104">
                  <c:v>7.8794360000000003E-4</c:v>
                </c:pt>
                <c:pt idx="105">
                  <c:v>7.4980474000000004E-4</c:v>
                </c:pt>
                <c:pt idx="106">
                  <c:v>7.1192534000000002E-4</c:v>
                </c:pt>
                <c:pt idx="107">
                  <c:v>6.7664039999999997E-4</c:v>
                </c:pt>
                <c:pt idx="108">
                  <c:v>6.4524720000000001E-4</c:v>
                </c:pt>
                <c:pt idx="109">
                  <c:v>6.203402E-4</c:v>
                </c:pt>
                <c:pt idx="110">
                  <c:v>5.9465483999999991E-4</c:v>
                </c:pt>
                <c:pt idx="111">
                  <c:v>5.7078561999999999E-4</c:v>
                </c:pt>
                <c:pt idx="112">
                  <c:v>5.6403997999999989E-4</c:v>
                </c:pt>
                <c:pt idx="113">
                  <c:v>5.7727181999999995E-4</c:v>
                </c:pt>
                <c:pt idx="114">
                  <c:v>6.0036269999999992E-4</c:v>
                </c:pt>
                <c:pt idx="115">
                  <c:v>6.2059964000000004E-4</c:v>
                </c:pt>
                <c:pt idx="116">
                  <c:v>6.0970282000000003E-4</c:v>
                </c:pt>
                <c:pt idx="117">
                  <c:v>5.4276521999999995E-4</c:v>
                </c:pt>
                <c:pt idx="118">
                  <c:v>4.2341913600000002E-4</c:v>
                </c:pt>
                <c:pt idx="119">
                  <c:v>2.70604252E-4</c:v>
                </c:pt>
                <c:pt idx="120">
                  <c:v>1.2245945200000001E-4</c:v>
                </c:pt>
                <c:pt idx="121">
                  <c:v>1.8161355999999998E-5</c:v>
                </c:pt>
                <c:pt idx="122">
                  <c:v>-1.9458595999999999E-5</c:v>
                </c:pt>
                <c:pt idx="123">
                  <c:v>8.821227999999996E-6</c:v>
                </c:pt>
                <c:pt idx="124">
                  <c:v>8.0428871999999995E-5</c:v>
                </c:pt>
                <c:pt idx="125">
                  <c:v>1.5696603200000001E-4</c:v>
                </c:pt>
                <c:pt idx="126">
                  <c:v>2.2027134800000001E-4</c:v>
                </c:pt>
                <c:pt idx="127">
                  <c:v>2.6074523999999996E-4</c:v>
                </c:pt>
                <c:pt idx="128">
                  <c:v>2.7968496E-4</c:v>
                </c:pt>
                <c:pt idx="129">
                  <c:v>3.0355417999999997E-4</c:v>
                </c:pt>
                <c:pt idx="130">
                  <c:v>3.4714144000000001E-4</c:v>
                </c:pt>
                <c:pt idx="131">
                  <c:v>3.9539876000000004E-4</c:v>
                </c:pt>
                <c:pt idx="132">
                  <c:v>4.3224037999999991E-4</c:v>
                </c:pt>
                <c:pt idx="133">
                  <c:v>4.4235884000000001E-4</c:v>
                </c:pt>
                <c:pt idx="134">
                  <c:v>4.1070617999999998E-4</c:v>
                </c:pt>
                <c:pt idx="135">
                  <c:v>3.5648153999999997E-4</c:v>
                </c:pt>
                <c:pt idx="136">
                  <c:v>3.1367262000000004E-4</c:v>
                </c:pt>
                <c:pt idx="137">
                  <c:v>3.0277580000000003E-4</c:v>
                </c:pt>
                <c:pt idx="138">
                  <c:v>3.3442845999999995E-4</c:v>
                </c:pt>
                <c:pt idx="139">
                  <c:v>4.0084716000000009E-4</c:v>
                </c:pt>
                <c:pt idx="140">
                  <c:v>4.7245481999999995E-4</c:v>
                </c:pt>
                <c:pt idx="141">
                  <c:v>5.2667946000000006E-4</c:v>
                </c:pt>
                <c:pt idx="142">
                  <c:v>5.5573763999999999E-4</c:v>
                </c:pt>
                <c:pt idx="143">
                  <c:v>5.5781322000000009E-4</c:v>
                </c:pt>
                <c:pt idx="144">
                  <c:v>5.4795420000000009E-4</c:v>
                </c:pt>
                <c:pt idx="145">
                  <c:v>5.6040769999999998E-4</c:v>
                </c:pt>
                <c:pt idx="146">
                  <c:v>6.1437287999999992E-4</c:v>
                </c:pt>
                <c:pt idx="147">
                  <c:v>7.0206629999999999E-4</c:v>
                </c:pt>
                <c:pt idx="148">
                  <c:v>8.0999659999999999E-4</c:v>
                </c:pt>
                <c:pt idx="149">
                  <c:v>9.0287897999999996E-4</c:v>
                </c:pt>
                <c:pt idx="150">
                  <c:v>9.3712611999999999E-4</c:v>
                </c:pt>
                <c:pt idx="151">
                  <c:v>9.1118131999999986E-4</c:v>
                </c:pt>
                <c:pt idx="152">
                  <c:v>8.5306496000000002E-4</c:v>
                </c:pt>
                <c:pt idx="153">
                  <c:v>7.9157585999999991E-4</c:v>
                </c:pt>
                <c:pt idx="154">
                  <c:v>7.5966376000000005E-4</c:v>
                </c:pt>
                <c:pt idx="155">
                  <c:v>7.6407438E-4</c:v>
                </c:pt>
                <c:pt idx="156">
                  <c:v>7.7263615999999995E-4</c:v>
                </c:pt>
                <c:pt idx="157">
                  <c:v>7.5395591999999996E-4</c:v>
                </c:pt>
                <c:pt idx="158">
                  <c:v>6.9999074000000002E-4</c:v>
                </c:pt>
                <c:pt idx="159">
                  <c:v>6.3824210000000005E-4</c:v>
                </c:pt>
                <c:pt idx="160">
                  <c:v>6.1592956000000002E-4</c:v>
                </c:pt>
                <c:pt idx="161">
                  <c:v>6.6963522000000001E-4</c:v>
                </c:pt>
                <c:pt idx="162">
                  <c:v>8.0740207999999993E-4</c:v>
                </c:pt>
                <c:pt idx="163">
                  <c:v>9.8823735999999996E-4</c:v>
                </c:pt>
                <c:pt idx="164">
                  <c:v>1.1472790199999999E-3</c:v>
                </c:pt>
                <c:pt idx="165">
                  <c:v>1.2448314E-3</c:v>
                </c:pt>
                <c:pt idx="166">
                  <c:v>1.2640306E-3</c:v>
                </c:pt>
                <c:pt idx="167">
                  <c:v>1.2100653999999999E-3</c:v>
                </c:pt>
                <c:pt idx="168">
                  <c:v>1.12418808E-3</c:v>
                </c:pt>
                <c:pt idx="169">
                  <c:v>1.0364946200000001E-3</c:v>
                </c:pt>
                <c:pt idx="170">
                  <c:v>9.5035796000000005E-4</c:v>
                </c:pt>
                <c:pt idx="171">
                  <c:v>8.6863187999999987E-4</c:v>
                </c:pt>
                <c:pt idx="172">
                  <c:v>7.9494868000000007E-4</c:v>
                </c:pt>
                <c:pt idx="173">
                  <c:v>7.1944932000000007E-4</c:v>
                </c:pt>
                <c:pt idx="174">
                  <c:v>6.4602553999999995E-4</c:v>
                </c:pt>
                <c:pt idx="175">
                  <c:v>5.8323912E-4</c:v>
                </c:pt>
                <c:pt idx="176">
                  <c:v>5.3109005999999999E-4</c:v>
                </c:pt>
                <c:pt idx="177">
                  <c:v>4.9009728000000007E-4</c:v>
                </c:pt>
                <c:pt idx="178">
                  <c:v>4.6026075999999999E-4</c:v>
                </c:pt>
                <c:pt idx="179">
                  <c:v>4.3094314000000002E-4</c:v>
                </c:pt>
                <c:pt idx="180">
                  <c:v>3.9747433999999993E-4</c:v>
                </c:pt>
                <c:pt idx="181">
                  <c:v>3.7568072000000003E-4</c:v>
                </c:pt>
                <c:pt idx="182">
                  <c:v>3.7101065999999998E-4</c:v>
                </c:pt>
                <c:pt idx="183">
                  <c:v>3.8709643999999994E-4</c:v>
                </c:pt>
                <c:pt idx="184">
                  <c:v>4.1044675999999997E-4</c:v>
                </c:pt>
                <c:pt idx="185">
                  <c:v>4.203058E-4</c:v>
                </c:pt>
                <c:pt idx="186">
                  <c:v>3.9306376000000003E-4</c:v>
                </c:pt>
                <c:pt idx="187">
                  <c:v>3.1963996800000002E-4</c:v>
                </c:pt>
                <c:pt idx="188">
                  <c:v>2.18974132E-4</c:v>
                </c:pt>
                <c:pt idx="189">
                  <c:v>1.3024291199999999E-4</c:v>
                </c:pt>
                <c:pt idx="190">
                  <c:v>6.9013176E-5</c:v>
                </c:pt>
                <c:pt idx="191">
                  <c:v>3.9436096000000003E-5</c:v>
                </c:pt>
                <c:pt idx="192">
                  <c:v>4.3846711999999994E-5</c:v>
                </c:pt>
                <c:pt idx="193">
                  <c:v>6.4602547999999995E-5</c:v>
                </c:pt>
                <c:pt idx="194">
                  <c:v>1.0351974800000002E-4</c:v>
                </c:pt>
                <c:pt idx="195">
                  <c:v>1.79797464E-4</c:v>
                </c:pt>
                <c:pt idx="196">
                  <c:v>2.8487390400000001E-4</c:v>
                </c:pt>
                <c:pt idx="197">
                  <c:v>3.9669600000000004E-4</c:v>
                </c:pt>
                <c:pt idx="198">
                  <c:v>4.9450790000000002E-4</c:v>
                </c:pt>
                <c:pt idx="199">
                  <c:v>5.4899197999999996E-4</c:v>
                </c:pt>
                <c:pt idx="200">
                  <c:v>5.5547817999999991E-4</c:v>
                </c:pt>
                <c:pt idx="201">
                  <c:v>5.3498179999999997E-4</c:v>
                </c:pt>
                <c:pt idx="202">
                  <c:v>5.0618305999999987E-4</c:v>
                </c:pt>
                <c:pt idx="203">
                  <c:v>4.8854059999999997E-4</c:v>
                </c:pt>
                <c:pt idx="204">
                  <c:v>4.9347012000000004E-4</c:v>
                </c:pt>
                <c:pt idx="205">
                  <c:v>5.1889602000000006E-4</c:v>
                </c:pt>
                <c:pt idx="206">
                  <c:v>5.728612000000001E-4</c:v>
                </c:pt>
                <c:pt idx="207">
                  <c:v>6.6755971999999991E-4</c:v>
                </c:pt>
                <c:pt idx="208">
                  <c:v>8.0221329999999986E-4</c:v>
                </c:pt>
                <c:pt idx="209">
                  <c:v>9.5684425999999993E-4</c:v>
                </c:pt>
                <c:pt idx="210">
                  <c:v>1.09071942E-3</c:v>
                </c:pt>
                <c:pt idx="211">
                  <c:v>1.14961406E-3</c:v>
                </c:pt>
                <c:pt idx="212">
                  <c:v>1.1101779799999999E-3</c:v>
                </c:pt>
                <c:pt idx="213">
                  <c:v>9.8071336000000011E-4</c:v>
                </c:pt>
                <c:pt idx="214">
                  <c:v>7.9909980000000011E-4</c:v>
                </c:pt>
                <c:pt idx="215">
                  <c:v>6.1489172000000006E-4</c:v>
                </c:pt>
                <c:pt idx="216">
                  <c:v>4.6596862E-4</c:v>
                </c:pt>
                <c:pt idx="217">
                  <c:v>3.6167052000000006E-4</c:v>
                </c:pt>
                <c:pt idx="218">
                  <c:v>3.0588920000000001E-4</c:v>
                </c:pt>
                <c:pt idx="219">
                  <c:v>2.9914356000000002E-4</c:v>
                </c:pt>
                <c:pt idx="220">
                  <c:v>3.3416905999999997E-4</c:v>
                </c:pt>
                <c:pt idx="221">
                  <c:v>4.0551726000000003E-4</c:v>
                </c:pt>
                <c:pt idx="222">
                  <c:v>4.9917798000000005E-4</c:v>
                </c:pt>
                <c:pt idx="223">
                  <c:v>5.8816863999999996E-4</c:v>
                </c:pt>
                <c:pt idx="224">
                  <c:v>6.4265272000000001E-4</c:v>
                </c:pt>
                <c:pt idx="225">
                  <c:v>6.5017670000000005E-4</c:v>
                </c:pt>
                <c:pt idx="226">
                  <c:v>6.1177839999999992E-4</c:v>
                </c:pt>
                <c:pt idx="227">
                  <c:v>5.4899197999999996E-4</c:v>
                </c:pt>
                <c:pt idx="228">
                  <c:v>4.8516778000000008E-4</c:v>
                </c:pt>
                <c:pt idx="229">
                  <c:v>4.3224038000000002E-4</c:v>
                </c:pt>
                <c:pt idx="230">
                  <c:v>3.8683697999999998E-4</c:v>
                </c:pt>
                <c:pt idx="231">
                  <c:v>3.4688197999999999E-4</c:v>
                </c:pt>
                <c:pt idx="232">
                  <c:v>3.1004036E-4</c:v>
                </c:pt>
                <c:pt idx="233">
                  <c:v>2.8850615999999996E-4</c:v>
                </c:pt>
                <c:pt idx="234">
                  <c:v>3.0459193999999998E-4</c:v>
                </c:pt>
                <c:pt idx="235">
                  <c:v>3.6556221999999998E-4</c:v>
                </c:pt>
                <c:pt idx="236">
                  <c:v>4.5066116E-4</c:v>
                </c:pt>
                <c:pt idx="237">
                  <c:v>5.3861403999999993E-4</c:v>
                </c:pt>
                <c:pt idx="238">
                  <c:v>6.0062212000000005E-4</c:v>
                </c:pt>
                <c:pt idx="239">
                  <c:v>6.1307561999999994E-4</c:v>
                </c:pt>
                <c:pt idx="240">
                  <c:v>5.8972530000000003E-4</c:v>
                </c:pt>
                <c:pt idx="241">
                  <c:v>5.5495928000000002E-4</c:v>
                </c:pt>
                <c:pt idx="242">
                  <c:v>5.0332913999999993E-4</c:v>
                </c:pt>
                <c:pt idx="243">
                  <c:v>4.2523529999999993E-4</c:v>
                </c:pt>
                <c:pt idx="244">
                  <c:v>3.2768285199999999E-4</c:v>
                </c:pt>
                <c:pt idx="245">
                  <c:v>2.2286585999999999E-4</c:v>
                </c:pt>
                <c:pt idx="246">
                  <c:v>1.4840428E-4</c:v>
                </c:pt>
                <c:pt idx="247">
                  <c:v>1.5255544E-4</c:v>
                </c:pt>
                <c:pt idx="248">
                  <c:v>2.5062678000000002E-4</c:v>
                </c:pt>
                <c:pt idx="249">
                  <c:v>4.1070620799999998E-4</c:v>
                </c:pt>
                <c:pt idx="250">
                  <c:v>5.7727182000000005E-4</c:v>
                </c:pt>
                <c:pt idx="251">
                  <c:v>7.0803362000000007E-4</c:v>
                </c:pt>
                <c:pt idx="252">
                  <c:v>7.8794360000000003E-4</c:v>
                </c:pt>
                <c:pt idx="253">
                  <c:v>8.3957375999999992E-4</c:v>
                </c:pt>
                <c:pt idx="254">
                  <c:v>9.0780861999999998E-4</c:v>
                </c:pt>
                <c:pt idx="255">
                  <c:v>1.0193712399999999E-3</c:v>
                </c:pt>
                <c:pt idx="256">
                  <c:v>1.1724454999999998E-3</c:v>
                </c:pt>
                <c:pt idx="257">
                  <c:v>1.3558752600000001E-3</c:v>
                </c:pt>
                <c:pt idx="258">
                  <c:v>1.5559096000000001E-3</c:v>
                </c:pt>
                <c:pt idx="259">
                  <c:v>1.7681380000000003E-3</c:v>
                </c:pt>
                <c:pt idx="260">
                  <c:v>2.0083868000000003E-3</c:v>
                </c:pt>
                <c:pt idx="261">
                  <c:v>2.2815855999999998E-3</c:v>
                </c:pt>
                <c:pt idx="262">
                  <c:v>2.578913E-3</c:v>
                </c:pt>
                <c:pt idx="263">
                  <c:v>2.8905101999999998E-3</c:v>
                </c:pt>
                <c:pt idx="264">
                  <c:v>3.2192307999999994E-3</c:v>
                </c:pt>
                <c:pt idx="265">
                  <c:v>3.5936143999999995E-3</c:v>
                </c:pt>
                <c:pt idx="266">
                  <c:v>4.0427190000000002E-3</c:v>
                </c:pt>
                <c:pt idx="267">
                  <c:v>4.5748467999999999E-3</c:v>
                </c:pt>
                <c:pt idx="268">
                  <c:v>5.1710582000000001E-3</c:v>
                </c:pt>
                <c:pt idx="269">
                  <c:v>5.7817987999999997E-3</c:v>
                </c:pt>
                <c:pt idx="270">
                  <c:v>6.3505087999999989E-3</c:v>
                </c:pt>
                <c:pt idx="271">
                  <c:v>6.8507243999999991E-3</c:v>
                </c:pt>
                <c:pt idx="272">
                  <c:v>7.2775164000000005E-3</c:v>
                </c:pt>
                <c:pt idx="273">
                  <c:v>7.6477487999999996E-3</c:v>
                </c:pt>
                <c:pt idx="274">
                  <c:v>8.0026737999999986E-3</c:v>
                </c:pt>
                <c:pt idx="275">
                  <c:v>8.3682359999999976E-3</c:v>
                </c:pt>
                <c:pt idx="276">
                  <c:v>8.7542946000000003E-3</c:v>
                </c:pt>
                <c:pt idx="277">
                  <c:v>9.1665574000000007E-3</c:v>
                </c:pt>
                <c:pt idx="278">
                  <c:v>9.5866027999999999E-3</c:v>
                </c:pt>
                <c:pt idx="279">
                  <c:v>9.9698083999999985E-3</c:v>
                </c:pt>
                <c:pt idx="280">
                  <c:v>1.02816646E-2</c:v>
                </c:pt>
                <c:pt idx="281">
                  <c:v>1.0496228E-2</c:v>
                </c:pt>
                <c:pt idx="282">
                  <c:v>1.0601304000000001E-2</c:v>
                </c:pt>
                <c:pt idx="283">
                  <c:v>1.0616094E-2</c:v>
                </c:pt>
                <c:pt idx="284">
                  <c:v>1.0598710000000001E-2</c:v>
                </c:pt>
                <c:pt idx="285">
                  <c:v>1.0601304000000001E-2</c:v>
                </c:pt>
                <c:pt idx="286">
                  <c:v>1.0641778000000001E-2</c:v>
                </c:pt>
                <c:pt idx="287">
                  <c:v>1.072532E-2</c:v>
                </c:pt>
                <c:pt idx="288">
                  <c:v>1.0836103999999999E-2</c:v>
                </c:pt>
                <c:pt idx="289">
                  <c:v>1.091835E-2</c:v>
                </c:pt>
                <c:pt idx="290">
                  <c:v>1.0934177999999999E-2</c:v>
                </c:pt>
                <c:pt idx="291">
                  <c:v>1.0873726E-2</c:v>
                </c:pt>
                <c:pt idx="292">
                  <c:v>1.0714944000000001E-2</c:v>
                </c:pt>
                <c:pt idx="293">
                  <c:v>1.0473916600000001E-2</c:v>
                </c:pt>
                <c:pt idx="294">
                  <c:v>1.0192155200000001E-2</c:v>
                </c:pt>
                <c:pt idx="295">
                  <c:v>9.8761465999999999E-3</c:v>
                </c:pt>
                <c:pt idx="296">
                  <c:v>9.5256330000000004E-3</c:v>
                </c:pt>
                <c:pt idx="297">
                  <c:v>9.1496934000000023E-3</c:v>
                </c:pt>
                <c:pt idx="298">
                  <c:v>8.7195286000000018E-3</c:v>
                </c:pt>
                <c:pt idx="299">
                  <c:v>8.2281340000000015E-3</c:v>
                </c:pt>
                <c:pt idx="300">
                  <c:v>7.7105352000000002E-3</c:v>
                </c:pt>
                <c:pt idx="301">
                  <c:v>7.2069465999999999E-3</c:v>
                </c:pt>
                <c:pt idx="302">
                  <c:v>6.7536910000000009E-3</c:v>
                </c:pt>
                <c:pt idx="303">
                  <c:v>6.3741184000000008E-3</c:v>
                </c:pt>
                <c:pt idx="304">
                  <c:v>6.0534405999999995E-3</c:v>
                </c:pt>
                <c:pt idx="305">
                  <c:v>5.7747935999999996E-3</c:v>
                </c:pt>
                <c:pt idx="306">
                  <c:v>5.5288369999999991E-3</c:v>
                </c:pt>
                <c:pt idx="307">
                  <c:v>5.3005227999999988E-3</c:v>
                </c:pt>
                <c:pt idx="308">
                  <c:v>5.0893322000000003E-3</c:v>
                </c:pt>
                <c:pt idx="309">
                  <c:v>4.8864439999999993E-3</c:v>
                </c:pt>
                <c:pt idx="310">
                  <c:v>4.6643563999999998E-3</c:v>
                </c:pt>
                <c:pt idx="311">
                  <c:v>4.4235886000000002E-3</c:v>
                </c:pt>
                <c:pt idx="312">
                  <c:v>4.1981281999999998E-3</c:v>
                </c:pt>
                <c:pt idx="313">
                  <c:v>4.0178117999999999E-3</c:v>
                </c:pt>
                <c:pt idx="314">
                  <c:v>3.9142920000000006E-3</c:v>
                </c:pt>
                <c:pt idx="315">
                  <c:v>3.8901633999999996E-3</c:v>
                </c:pt>
                <c:pt idx="316">
                  <c:v>3.8940551999999996E-3</c:v>
                </c:pt>
                <c:pt idx="317">
                  <c:v>3.8660347999999998E-3</c:v>
                </c:pt>
                <c:pt idx="318">
                  <c:v>3.7749686000000003E-3</c:v>
                </c:pt>
                <c:pt idx="319">
                  <c:v>3.6125539999999996E-3</c:v>
                </c:pt>
                <c:pt idx="320">
                  <c:v>3.4081090000000003E-3</c:v>
                </c:pt>
                <c:pt idx="321">
                  <c:v>3.2150795999999994E-3</c:v>
                </c:pt>
                <c:pt idx="322">
                  <c:v>3.0783506000000003E-3</c:v>
                </c:pt>
                <c:pt idx="323">
                  <c:v>3.0191964000000002E-3</c:v>
                </c:pt>
                <c:pt idx="324">
                  <c:v>3.0290555999999999E-3</c:v>
                </c:pt>
                <c:pt idx="325">
                  <c:v>3.0705671999999998E-3</c:v>
                </c:pt>
                <c:pt idx="326">
                  <c:v>3.0957336E-3</c:v>
                </c:pt>
                <c:pt idx="327">
                  <c:v>3.0690103999999998E-3</c:v>
                </c:pt>
                <c:pt idx="328">
                  <c:v>2.9844303999999999E-3</c:v>
                </c:pt>
                <c:pt idx="329">
                  <c:v>2.8627491999999996E-3</c:v>
                </c:pt>
                <c:pt idx="330">
                  <c:v>2.7314685999999997E-3</c:v>
                </c:pt>
                <c:pt idx="331">
                  <c:v>2.6131603999999999E-3</c:v>
                </c:pt>
                <c:pt idx="332">
                  <c:v>2.5127539999999999E-3</c:v>
                </c:pt>
                <c:pt idx="333">
                  <c:v>2.4144231999999998E-3</c:v>
                </c:pt>
                <c:pt idx="334">
                  <c:v>2.3064927999999997E-3</c:v>
                </c:pt>
                <c:pt idx="335">
                  <c:v>2.1933733999999999E-3</c:v>
                </c:pt>
                <c:pt idx="336">
                  <c:v>2.0895942000000002E-3</c:v>
                </c:pt>
                <c:pt idx="337">
                  <c:v>2.0153921999999996E-3</c:v>
                </c:pt>
                <c:pt idx="338">
                  <c:v>1.9772534000000001E-3</c:v>
                </c:pt>
                <c:pt idx="339">
                  <c:v>1.9494923999999996E-3</c:v>
                </c:pt>
                <c:pt idx="340">
                  <c:v>1.8880032000000001E-3</c:v>
                </c:pt>
                <c:pt idx="341">
                  <c:v>1.7595764E-3</c:v>
                </c:pt>
                <c:pt idx="342">
                  <c:v>1.5470883800000001E-3</c:v>
                </c:pt>
                <c:pt idx="343">
                  <c:v>1.26480888E-3</c:v>
                </c:pt>
                <c:pt idx="344">
                  <c:v>9.6748156000000011E-4</c:v>
                </c:pt>
                <c:pt idx="345">
                  <c:v>7.2022763999999998E-4</c:v>
                </c:pt>
                <c:pt idx="346">
                  <c:v>5.5573762000000007E-4</c:v>
                </c:pt>
                <c:pt idx="347">
                  <c:v>4.7712488E-4</c:v>
                </c:pt>
                <c:pt idx="348">
                  <c:v>4.6077965999999994E-4</c:v>
                </c:pt>
                <c:pt idx="349">
                  <c:v>4.6622807999999996E-4</c:v>
                </c:pt>
                <c:pt idx="350">
                  <c:v>4.6908202000000003E-4</c:v>
                </c:pt>
                <c:pt idx="351">
                  <c:v>4.6570917999999995E-4</c:v>
                </c:pt>
                <c:pt idx="352">
                  <c:v>4.6700642000000001E-4</c:v>
                </c:pt>
                <c:pt idx="353">
                  <c:v>4.9736183999999999E-4</c:v>
                </c:pt>
                <c:pt idx="354">
                  <c:v>5.6196437999999997E-4</c:v>
                </c:pt>
                <c:pt idx="355">
                  <c:v>6.4706332000000004E-4</c:v>
                </c:pt>
                <c:pt idx="356">
                  <c:v>7.3864848000000009E-4</c:v>
                </c:pt>
                <c:pt idx="357">
                  <c:v>8.162234399999999E-4</c:v>
                </c:pt>
                <c:pt idx="358">
                  <c:v>8.6318351999999999E-4</c:v>
                </c:pt>
                <c:pt idx="359">
                  <c:v>8.8471769999999995E-4</c:v>
                </c:pt>
                <c:pt idx="360">
                  <c:v>8.8757161999999999E-4</c:v>
                </c:pt>
                <c:pt idx="361">
                  <c:v>8.8134485999999987E-4</c:v>
                </c:pt>
                <c:pt idx="362">
                  <c:v>8.8393933999999998E-4</c:v>
                </c:pt>
                <c:pt idx="363">
                  <c:v>8.9198223999999995E-4</c:v>
                </c:pt>
                <c:pt idx="364">
                  <c:v>8.9794956000000003E-4</c:v>
                </c:pt>
                <c:pt idx="365">
                  <c:v>8.9509563999999998E-4</c:v>
                </c:pt>
                <c:pt idx="366">
                  <c:v>8.694102799999999E-4</c:v>
                </c:pt>
                <c:pt idx="367">
                  <c:v>8.1129392000000005E-4</c:v>
                </c:pt>
                <c:pt idx="368">
                  <c:v>7.2567607999999997E-4</c:v>
                </c:pt>
                <c:pt idx="369">
                  <c:v>6.2812361999999987E-4</c:v>
                </c:pt>
                <c:pt idx="370">
                  <c:v>5.3783569999999998E-4</c:v>
                </c:pt>
                <c:pt idx="371">
                  <c:v>4.7764378000000001E-4</c:v>
                </c:pt>
                <c:pt idx="372">
                  <c:v>4.6415247999999994E-4</c:v>
                </c:pt>
                <c:pt idx="373">
                  <c:v>4.9995630000000007E-4</c:v>
                </c:pt>
                <c:pt idx="374">
                  <c:v>5.5573762000000007E-4</c:v>
                </c:pt>
                <c:pt idx="375">
                  <c:v>6.0140048000000002E-4</c:v>
                </c:pt>
                <c:pt idx="376">
                  <c:v>6.1307563999999997E-4</c:v>
                </c:pt>
                <c:pt idx="377">
                  <c:v>5.6326162000000003E-4</c:v>
                </c:pt>
                <c:pt idx="378">
                  <c:v>4.5403399999999997E-4</c:v>
                </c:pt>
                <c:pt idx="379">
                  <c:v>3.0640808799999996E-4</c:v>
                </c:pt>
                <c:pt idx="380">
                  <c:v>1.4295584799999998E-4</c:v>
                </c:pt>
                <c:pt idx="381">
                  <c:v>4.4106080000000034E-6</c:v>
                </c:pt>
                <c:pt idx="382">
                  <c:v>-6.4083655999999997E-5</c:v>
                </c:pt>
                <c:pt idx="383">
                  <c:v>-5.2667936000000016E-5</c:v>
                </c:pt>
                <c:pt idx="384">
                  <c:v>2.5425915999999997E-5</c:v>
                </c:pt>
                <c:pt idx="385">
                  <c:v>1.2920511599999999E-4</c:v>
                </c:pt>
                <c:pt idx="386">
                  <c:v>1.9380765599999998E-4</c:v>
                </c:pt>
                <c:pt idx="387">
                  <c:v>1.88618696E-4</c:v>
                </c:pt>
                <c:pt idx="388">
                  <c:v>1.19605536E-4</c:v>
                </c:pt>
                <c:pt idx="389">
                  <c:v>3.0095975999999985E-5</c:v>
                </c:pt>
                <c:pt idx="390">
                  <c:v>-2.0236940000000006E-5</c:v>
                </c:pt>
                <c:pt idx="391">
                  <c:v>-5.1888000000000476E-7</c:v>
                </c:pt>
                <c:pt idx="392">
                  <c:v>7.8612763999999995E-5</c:v>
                </c:pt>
                <c:pt idx="393">
                  <c:v>1.85764784E-4</c:v>
                </c:pt>
                <c:pt idx="394">
                  <c:v>2.6749090400000002E-4</c:v>
                </c:pt>
                <c:pt idx="395">
                  <c:v>2.9369515999999997E-4</c:v>
                </c:pt>
                <c:pt idx="396">
                  <c:v>2.9006288000000001E-4</c:v>
                </c:pt>
                <c:pt idx="397">
                  <c:v>2.8020386000000001E-4</c:v>
                </c:pt>
                <c:pt idx="398">
                  <c:v>2.804633E-4</c:v>
                </c:pt>
                <c:pt idx="399">
                  <c:v>2.988841E-4</c:v>
                </c:pt>
                <c:pt idx="400">
                  <c:v>3.1367261999999994E-4</c:v>
                </c:pt>
                <c:pt idx="401">
                  <c:v>2.9265733999999998E-4</c:v>
                </c:pt>
                <c:pt idx="402">
                  <c:v>2.3998938800000002E-4</c:v>
                </c:pt>
                <c:pt idx="403">
                  <c:v>1.7538684000000001E-4</c:v>
                </c:pt>
                <c:pt idx="404">
                  <c:v>1.3750744000000001E-4</c:v>
                </c:pt>
                <c:pt idx="405">
                  <c:v>1.6734397999999999E-4</c:v>
                </c:pt>
                <c:pt idx="406">
                  <c:v>2.6930703999999999E-4</c:v>
                </c:pt>
                <c:pt idx="407">
                  <c:v>4.1978689200000002E-4</c:v>
                </c:pt>
                <c:pt idx="408">
                  <c:v>5.8272024000000002E-4</c:v>
                </c:pt>
                <c:pt idx="409">
                  <c:v>7.1192534000000002E-4</c:v>
                </c:pt>
                <c:pt idx="410">
                  <c:v>7.8041960000000007E-4</c:v>
                </c:pt>
                <c:pt idx="411">
                  <c:v>7.9417034000000002E-4</c:v>
                </c:pt>
                <c:pt idx="412">
                  <c:v>7.6563105999999999E-4</c:v>
                </c:pt>
                <c:pt idx="413">
                  <c:v>7.1270366000000004E-4</c:v>
                </c:pt>
                <c:pt idx="414">
                  <c:v>6.566629E-4</c:v>
                </c:pt>
                <c:pt idx="415">
                  <c:v>6.0399495999999991E-4</c:v>
                </c:pt>
                <c:pt idx="416">
                  <c:v>5.5262425999999998E-4</c:v>
                </c:pt>
                <c:pt idx="417">
                  <c:v>5.0332913999999993E-4</c:v>
                </c:pt>
                <c:pt idx="418">
                  <c:v>4.6155802000000002E-4</c:v>
                </c:pt>
                <c:pt idx="419">
                  <c:v>4.3094315999999999E-4</c:v>
                </c:pt>
                <c:pt idx="420">
                  <c:v>4.1823020000000008E-4</c:v>
                </c:pt>
                <c:pt idx="421">
                  <c:v>4.3327817999999993E-4</c:v>
                </c:pt>
                <c:pt idx="422">
                  <c:v>4.7660598E-4</c:v>
                </c:pt>
                <c:pt idx="423">
                  <c:v>5.3368453999999999E-4</c:v>
                </c:pt>
                <c:pt idx="424">
                  <c:v>5.8012571999999996E-4</c:v>
                </c:pt>
                <c:pt idx="425">
                  <c:v>5.8868752000000005E-4</c:v>
                </c:pt>
                <c:pt idx="426">
                  <c:v>5.3809515999999995E-4</c:v>
                </c:pt>
                <c:pt idx="427">
                  <c:v>4.3665100000000003E-4</c:v>
                </c:pt>
                <c:pt idx="428">
                  <c:v>3.2820173999999999E-4</c:v>
                </c:pt>
                <c:pt idx="429">
                  <c:v>2.6723145999999994E-4</c:v>
                </c:pt>
                <c:pt idx="430">
                  <c:v>2.809822E-4</c:v>
                </c:pt>
                <c:pt idx="431">
                  <c:v>3.4817924000000002E-4</c:v>
                </c:pt>
                <c:pt idx="432">
                  <c:v>4.1563571999999997E-4</c:v>
                </c:pt>
                <c:pt idx="433">
                  <c:v>4.3224038000000002E-4</c:v>
                </c:pt>
                <c:pt idx="434">
                  <c:v>3.82166916E-4</c:v>
                </c:pt>
                <c:pt idx="435">
                  <c:v>2.9473293600000002E-4</c:v>
                </c:pt>
                <c:pt idx="436">
                  <c:v>2.2571975599999997E-4</c:v>
                </c:pt>
                <c:pt idx="437">
                  <c:v>2.0262887600000002E-4</c:v>
                </c:pt>
                <c:pt idx="438">
                  <c:v>2.1534183600000002E-4</c:v>
                </c:pt>
                <c:pt idx="439">
                  <c:v>2.3557878000000001E-4</c:v>
                </c:pt>
                <c:pt idx="440">
                  <c:v>2.2649809600000002E-4</c:v>
                </c:pt>
                <c:pt idx="441">
                  <c:v>1.7227347200000001E-4</c:v>
                </c:pt>
                <c:pt idx="442">
                  <c:v>9.2882388000000018E-5</c:v>
                </c:pt>
                <c:pt idx="443">
                  <c:v>1.3231847999999999E-5</c:v>
                </c:pt>
                <c:pt idx="444">
                  <c:v>-4.7478992000000002E-5</c:v>
                </c:pt>
                <c:pt idx="445">
                  <c:v>-7.0310416000000001E-5</c:v>
                </c:pt>
                <c:pt idx="446">
                  <c:v>-5.7597464E-5</c:v>
                </c:pt>
                <c:pt idx="447">
                  <c:v>-1.8939719999999996E-5</c:v>
                </c:pt>
                <c:pt idx="448">
                  <c:v>2.9317600000000002E-5</c:v>
                </c:pt>
                <c:pt idx="449">
                  <c:v>6.1229711999999994E-5</c:v>
                </c:pt>
                <c:pt idx="450">
                  <c:v>7.2126527999999998E-5</c:v>
                </c:pt>
                <c:pt idx="451">
                  <c:v>7.0310392000000002E-5</c:v>
                </c:pt>
                <c:pt idx="452">
                  <c:v>7.0050952000000013E-5</c:v>
                </c:pt>
                <c:pt idx="453">
                  <c:v>9.4698511999999994E-5</c:v>
                </c:pt>
                <c:pt idx="454">
                  <c:v>1.351724E-4</c:v>
                </c:pt>
                <c:pt idx="455">
                  <c:v>1.53852652E-4</c:v>
                </c:pt>
                <c:pt idx="456">
                  <c:v>1.3724798E-4</c:v>
                </c:pt>
                <c:pt idx="457">
                  <c:v>9.5995747999999998E-5</c:v>
                </c:pt>
                <c:pt idx="458">
                  <c:v>5.6300212E-5</c:v>
                </c:pt>
                <c:pt idx="459">
                  <c:v>6.1748612E-5</c:v>
                </c:pt>
                <c:pt idx="460">
                  <c:v>1.27388972E-4</c:v>
                </c:pt>
                <c:pt idx="461">
                  <c:v>2.3220597200000002E-4</c:v>
                </c:pt>
                <c:pt idx="462">
                  <c:v>3.4195248400000004E-4</c:v>
                </c:pt>
                <c:pt idx="463">
                  <c:v>4.2549474000000003E-4</c:v>
                </c:pt>
                <c:pt idx="464">
                  <c:v>4.7115760000000003E-4</c:v>
                </c:pt>
                <c:pt idx="465">
                  <c:v>4.8127606000000002E-4</c:v>
                </c:pt>
                <c:pt idx="466">
                  <c:v>4.6026075999999999E-4</c:v>
                </c:pt>
                <c:pt idx="467">
                  <c:v>4.2264080000000001E-4</c:v>
                </c:pt>
                <c:pt idx="468">
                  <c:v>3.8761531999999998E-4</c:v>
                </c:pt>
                <c:pt idx="469">
                  <c:v>3.6815671999999996E-4</c:v>
                </c:pt>
                <c:pt idx="470">
                  <c:v>3.8086968000000004E-4</c:v>
                </c:pt>
                <c:pt idx="471">
                  <c:v>4.2134357999999998E-4</c:v>
                </c:pt>
                <c:pt idx="472">
                  <c:v>4.4417499999999994E-4</c:v>
                </c:pt>
                <c:pt idx="473">
                  <c:v>4.0889008000000008E-4</c:v>
                </c:pt>
                <c:pt idx="474">
                  <c:v>3.0952149199999998E-4</c:v>
                </c:pt>
                <c:pt idx="475">
                  <c:v>1.65268392E-4</c:v>
                </c:pt>
                <c:pt idx="476">
                  <c:v>2.7760952000000003E-5</c:v>
                </c:pt>
                <c:pt idx="477">
                  <c:v>-4.6441179999999997E-5</c:v>
                </c:pt>
                <c:pt idx="478">
                  <c:v>-4.8776219999999997E-5</c:v>
                </c:pt>
                <c:pt idx="479">
                  <c:v>8.0000000005596425E-12</c:v>
                </c:pt>
                <c:pt idx="480">
                  <c:v>7.5758828E-5</c:v>
                </c:pt>
                <c:pt idx="481">
                  <c:v>1.4606922800000001E-4</c:v>
                </c:pt>
                <c:pt idx="482">
                  <c:v>1.9873718000000003E-4</c:v>
                </c:pt>
                <c:pt idx="483">
                  <c:v>2.5114567999999997E-4</c:v>
                </c:pt>
                <c:pt idx="484">
                  <c:v>3.0562975999999997E-4</c:v>
                </c:pt>
                <c:pt idx="485">
                  <c:v>3.4636310000000001E-4</c:v>
                </c:pt>
                <c:pt idx="486">
                  <c:v>3.5985440000000003E-4</c:v>
                </c:pt>
                <c:pt idx="487">
                  <c:v>3.2716394000000004E-4</c:v>
                </c:pt>
                <c:pt idx="488">
                  <c:v>2.3350320800000004E-4</c:v>
                </c:pt>
                <c:pt idx="489">
                  <c:v>9.9109147999999994E-5</c:v>
                </c:pt>
                <c:pt idx="490">
                  <c:v>-3.0355411999999993E-5</c:v>
                </c:pt>
                <c:pt idx="491">
                  <c:v>-1.15713812E-4</c:v>
                </c:pt>
                <c:pt idx="492">
                  <c:v>-1.2842676000000001E-4</c:v>
                </c:pt>
                <c:pt idx="493">
                  <c:v>-5.1111248000000004E-5</c:v>
                </c:pt>
                <c:pt idx="494">
                  <c:v>9.4698532000000009E-5</c:v>
                </c:pt>
                <c:pt idx="495">
                  <c:v>2.5866967200000002E-4</c:v>
                </c:pt>
                <c:pt idx="496">
                  <c:v>4.06295592E-4</c:v>
                </c:pt>
                <c:pt idx="497">
                  <c:v>5.1656100000000002E-4</c:v>
                </c:pt>
                <c:pt idx="498">
                  <c:v>5.6767226000000001E-4</c:v>
                </c:pt>
                <c:pt idx="499">
                  <c:v>5.7052617999999995E-4</c:v>
                </c:pt>
                <c:pt idx="500">
                  <c:v>5.5106757999999999E-4</c:v>
                </c:pt>
                <c:pt idx="501">
                  <c:v>5.1837713999999997E-4</c:v>
                </c:pt>
                <c:pt idx="502">
                  <c:v>4.7997884000000005E-4</c:v>
                </c:pt>
                <c:pt idx="503">
                  <c:v>4.4702893999999996E-4</c:v>
                </c:pt>
                <c:pt idx="504">
                  <c:v>4.1459794000000004E-4</c:v>
                </c:pt>
                <c:pt idx="505">
                  <c:v>3.803508E-4</c:v>
                </c:pt>
                <c:pt idx="506">
                  <c:v>3.5414653999999996E-4</c:v>
                </c:pt>
                <c:pt idx="507">
                  <c:v>3.3053675999999998E-4</c:v>
                </c:pt>
                <c:pt idx="508">
                  <c:v>2.9706795999999999E-4</c:v>
                </c:pt>
                <c:pt idx="509">
                  <c:v>2.3921105199999998E-4</c:v>
                </c:pt>
                <c:pt idx="510">
                  <c:v>1.3958303200000002E-4</c:v>
                </c:pt>
                <c:pt idx="511">
                  <c:v>-3.8917079999999862E-6</c:v>
                </c:pt>
                <c:pt idx="512">
                  <c:v>-1.6786284799999999E-4</c:v>
                </c:pt>
                <c:pt idx="513">
                  <c:v>-3.2482888800000002E-4</c:v>
                </c:pt>
                <c:pt idx="514">
                  <c:v>-4.4650999999999995E-4</c:v>
                </c:pt>
                <c:pt idx="515">
                  <c:v>-5.1189089999999996E-4</c:v>
                </c:pt>
                <c:pt idx="516">
                  <c:v>-5.2486329999999997E-4</c:v>
                </c:pt>
                <c:pt idx="517">
                  <c:v>-5.0462635999999996E-4</c:v>
                </c:pt>
                <c:pt idx="518">
                  <c:v>-4.7271425999999994E-4</c:v>
                </c:pt>
                <c:pt idx="519">
                  <c:v>-4.5403400000000002E-4</c:v>
                </c:pt>
                <c:pt idx="520">
                  <c:v>-4.6622806000000004E-4</c:v>
                </c:pt>
                <c:pt idx="521">
                  <c:v>-5.0799920000000004E-4</c:v>
                </c:pt>
                <c:pt idx="522">
                  <c:v>-5.5418093999999997E-4</c:v>
                </c:pt>
                <c:pt idx="523">
                  <c:v>-5.702667200000001E-4</c:v>
                </c:pt>
                <c:pt idx="524">
                  <c:v>-5.2642002000000002E-4</c:v>
                </c:pt>
                <c:pt idx="525">
                  <c:v>-4.0785228400000006E-4</c:v>
                </c:pt>
                <c:pt idx="526">
                  <c:v>-2.4777286400000002E-4</c:v>
                </c:pt>
                <c:pt idx="527">
                  <c:v>-1.0818983599999998E-4</c:v>
                </c:pt>
                <c:pt idx="528">
                  <c:v>-2.3609779999999994E-5</c:v>
                </c:pt>
                <c:pt idx="529">
                  <c:v>1.0896811999999997E-5</c:v>
                </c:pt>
                <c:pt idx="530">
                  <c:v>2.5685348000000001E-5</c:v>
                </c:pt>
                <c:pt idx="531">
                  <c:v>7.9909988000000006E-5</c:v>
                </c:pt>
                <c:pt idx="532">
                  <c:v>2.1015288E-4</c:v>
                </c:pt>
                <c:pt idx="533">
                  <c:v>3.9254482400000006E-4</c:v>
                </c:pt>
                <c:pt idx="534">
                  <c:v>5.68710012E-4</c:v>
                </c:pt>
                <c:pt idx="535">
                  <c:v>6.7767817999999996E-4</c:v>
                </c:pt>
                <c:pt idx="536">
                  <c:v>6.8079155999999997E-4</c:v>
                </c:pt>
                <c:pt idx="537">
                  <c:v>5.8505525999999995E-4</c:v>
                </c:pt>
                <c:pt idx="538">
                  <c:v>4.4625058000000005E-4</c:v>
                </c:pt>
                <c:pt idx="539">
                  <c:v>3.2716396000000001E-4</c:v>
                </c:pt>
                <c:pt idx="540">
                  <c:v>2.7423656000000001E-4</c:v>
                </c:pt>
                <c:pt idx="541">
                  <c:v>2.9940301999999998E-4</c:v>
                </c:pt>
                <c:pt idx="542">
                  <c:v>3.7178900000000003E-4</c:v>
                </c:pt>
                <c:pt idx="543">
                  <c:v>4.3483486000000002E-4</c:v>
                </c:pt>
                <c:pt idx="544">
                  <c:v>4.5247732000000003E-4</c:v>
                </c:pt>
                <c:pt idx="545">
                  <c:v>4.1693294000000005E-4</c:v>
                </c:pt>
                <c:pt idx="546">
                  <c:v>3.5077367999999996E-4</c:v>
                </c:pt>
                <c:pt idx="547">
                  <c:v>3.0147856000000003E-4</c:v>
                </c:pt>
                <c:pt idx="548">
                  <c:v>2.9551126000000003E-4</c:v>
                </c:pt>
                <c:pt idx="549">
                  <c:v>3.2820169999999999E-4</c:v>
                </c:pt>
                <c:pt idx="550">
                  <c:v>3.8372358E-4</c:v>
                </c:pt>
                <c:pt idx="551">
                  <c:v>4.3691044000000007E-4</c:v>
                </c:pt>
                <c:pt idx="552">
                  <c:v>4.6674695999999999E-4</c:v>
                </c:pt>
                <c:pt idx="553">
                  <c:v>4.7582764E-4</c:v>
                </c:pt>
                <c:pt idx="554">
                  <c:v>4.6752532000000002E-4</c:v>
                </c:pt>
                <c:pt idx="555">
                  <c:v>4.3846713999999998E-4</c:v>
                </c:pt>
                <c:pt idx="556">
                  <c:v>3.9384207999999999E-4</c:v>
                </c:pt>
                <c:pt idx="557">
                  <c:v>3.5466543999999997E-4</c:v>
                </c:pt>
                <c:pt idx="558">
                  <c:v>3.4039580000000001E-4</c:v>
                </c:pt>
                <c:pt idx="559">
                  <c:v>3.6478390000000002E-4</c:v>
                </c:pt>
                <c:pt idx="560">
                  <c:v>4.3379708000000004E-4</c:v>
                </c:pt>
                <c:pt idx="561">
                  <c:v>5.3653847999999996E-4</c:v>
                </c:pt>
                <c:pt idx="562">
                  <c:v>6.3564761999999994E-4</c:v>
                </c:pt>
                <c:pt idx="563">
                  <c:v>7.0673637999999991E-4</c:v>
                </c:pt>
                <c:pt idx="564">
                  <c:v>7.4824805999999995E-4</c:v>
                </c:pt>
                <c:pt idx="565">
                  <c:v>7.6096099999999989E-4</c:v>
                </c:pt>
                <c:pt idx="566">
                  <c:v>7.5447479999999993E-4</c:v>
                </c:pt>
                <c:pt idx="567">
                  <c:v>7.4150239999999992E-4</c:v>
                </c:pt>
                <c:pt idx="568">
                  <c:v>7.2463827999999996E-4</c:v>
                </c:pt>
                <c:pt idx="569">
                  <c:v>6.9921237999999995E-4</c:v>
                </c:pt>
                <c:pt idx="570">
                  <c:v>6.6807862000000003E-4</c:v>
                </c:pt>
                <c:pt idx="571">
                  <c:v>6.3175589999999999E-4</c:v>
                </c:pt>
                <c:pt idx="572">
                  <c:v>6.0062213999999997E-4</c:v>
                </c:pt>
                <c:pt idx="573">
                  <c:v>5.8609303999999994E-4</c:v>
                </c:pt>
                <c:pt idx="574">
                  <c:v>5.9465481999999999E-4</c:v>
                </c:pt>
                <c:pt idx="575">
                  <c:v>6.2163742000000003E-4</c:v>
                </c:pt>
                <c:pt idx="576">
                  <c:v>6.535495200000001E-4</c:v>
                </c:pt>
                <c:pt idx="577">
                  <c:v>6.7871598000000008E-4</c:v>
                </c:pt>
                <c:pt idx="578">
                  <c:v>6.8909390000000009E-4</c:v>
                </c:pt>
                <c:pt idx="579">
                  <c:v>6.8623998000000004E-4</c:v>
                </c:pt>
                <c:pt idx="580">
                  <c:v>6.8520218000000003E-4</c:v>
                </c:pt>
                <c:pt idx="581">
                  <c:v>7.0362300000000001E-4</c:v>
                </c:pt>
                <c:pt idx="582">
                  <c:v>7.3838902000000002E-4</c:v>
                </c:pt>
                <c:pt idx="583">
                  <c:v>7.734145E-4</c:v>
                </c:pt>
                <c:pt idx="584">
                  <c:v>7.9183530000000017E-4</c:v>
                </c:pt>
                <c:pt idx="585">
                  <c:v>7.8431132000000001E-4</c:v>
                </c:pt>
                <c:pt idx="586">
                  <c:v>7.6614996000000011E-4</c:v>
                </c:pt>
                <c:pt idx="587">
                  <c:v>7.7185782000000001E-4</c:v>
                </c:pt>
                <c:pt idx="588">
                  <c:v>8.2011516000000018E-4</c:v>
                </c:pt>
                <c:pt idx="589">
                  <c:v>9.0573299999999993E-4</c:v>
                </c:pt>
                <c:pt idx="590">
                  <c:v>9.9991262000000006E-4</c:v>
                </c:pt>
                <c:pt idx="591">
                  <c:v>1.04946718E-3</c:v>
                </c:pt>
                <c:pt idx="592">
                  <c:v>1.0170361800000002E-3</c:v>
                </c:pt>
                <c:pt idx="593">
                  <c:v>9.1118140000000008E-4</c:v>
                </c:pt>
                <c:pt idx="594">
                  <c:v>7.5603149999999995E-4</c:v>
                </c:pt>
                <c:pt idx="595">
                  <c:v>5.9206036000000002E-4</c:v>
                </c:pt>
                <c:pt idx="596">
                  <c:v>4.7219537999999996E-4</c:v>
                </c:pt>
                <c:pt idx="597">
                  <c:v>3.9721489999999994E-4</c:v>
                </c:pt>
              </c:numCache>
            </c:numRef>
          </c:val>
          <c:smooth val="0"/>
        </c:ser>
        <c:ser>
          <c:idx val="69"/>
          <c:order val="68"/>
          <c:marker>
            <c:symbol val="none"/>
          </c:marker>
          <c:val>
            <c:numRef>
              <c:f>Sheet1!$FV$2:$FV$599</c:f>
              <c:numCache>
                <c:formatCode>0.00E+00</c:formatCode>
                <c:ptCount val="598"/>
                <c:pt idx="0">
                  <c:v>9.2493209999999998E-4</c:v>
                </c:pt>
                <c:pt idx="1">
                  <c:v>9.2752660000000001E-4</c:v>
                </c:pt>
                <c:pt idx="2">
                  <c:v>7.5940429999999998E-4</c:v>
                </c:pt>
                <c:pt idx="3">
                  <c:v>6.4005821999999998E-4</c:v>
                </c:pt>
                <c:pt idx="4">
                  <c:v>5.0981531999999997E-4</c:v>
                </c:pt>
                <c:pt idx="5">
                  <c:v>4.1485736E-4</c:v>
                </c:pt>
                <c:pt idx="6">
                  <c:v>3.8657752000000002E-4</c:v>
                </c:pt>
                <c:pt idx="7">
                  <c:v>4.2653252000000007E-4</c:v>
                </c:pt>
                <c:pt idx="8">
                  <c:v>5.212310400000001E-4</c:v>
                </c:pt>
                <c:pt idx="9">
                  <c:v>6.4083658000000006E-4</c:v>
                </c:pt>
                <c:pt idx="10">
                  <c:v>7.4513467999999994E-4</c:v>
                </c:pt>
                <c:pt idx="11">
                  <c:v>8.0558605999999993E-4</c:v>
                </c:pt>
                <c:pt idx="12">
                  <c:v>8.1466673999999999E-4</c:v>
                </c:pt>
                <c:pt idx="13">
                  <c:v>7.7834402000000007E-4</c:v>
                </c:pt>
                <c:pt idx="14">
                  <c:v>7.1166587999999995E-4</c:v>
                </c:pt>
                <c:pt idx="15">
                  <c:v>6.2838306000000002E-4</c:v>
                </c:pt>
                <c:pt idx="16">
                  <c:v>5.3368453999999999E-4</c:v>
                </c:pt>
                <c:pt idx="17">
                  <c:v>4.2964587999999999E-4</c:v>
                </c:pt>
                <c:pt idx="18">
                  <c:v>3.1445097200000005E-4</c:v>
                </c:pt>
                <c:pt idx="19">
                  <c:v>1.79019112E-4</c:v>
                </c:pt>
                <c:pt idx="20">
                  <c:v>4.0473871999999989E-5</c:v>
                </c:pt>
                <c:pt idx="21">
                  <c:v>-6.7456488000000001E-5</c:v>
                </c:pt>
                <c:pt idx="22">
                  <c:v>-1.2271890399999998E-4</c:v>
                </c:pt>
                <c:pt idx="23">
                  <c:v>-1.2349724800000001E-4</c:v>
                </c:pt>
                <c:pt idx="24">
                  <c:v>-7.6018267999999989E-5</c:v>
                </c:pt>
                <c:pt idx="25">
                  <c:v>-2.2312523999999999E-5</c:v>
                </c:pt>
                <c:pt idx="26">
                  <c:v>-4.1511640000000009E-6</c:v>
                </c:pt>
                <c:pt idx="27">
                  <c:v>-2.2312528E-5</c:v>
                </c:pt>
                <c:pt idx="28">
                  <c:v>-5.4224636000000001E-5</c:v>
                </c:pt>
                <c:pt idx="29">
                  <c:v>-6.5121447999999987E-5</c:v>
                </c:pt>
                <c:pt idx="30">
                  <c:v>-2.7760932000000008E-5</c:v>
                </c:pt>
                <c:pt idx="31">
                  <c:v>4.3846708000000003E-5</c:v>
                </c:pt>
                <c:pt idx="32">
                  <c:v>1.0377920800000002E-4</c:v>
                </c:pt>
                <c:pt idx="33">
                  <c:v>1.1519492400000002E-4</c:v>
                </c:pt>
                <c:pt idx="34">
                  <c:v>5.8894716000000008E-5</c:v>
                </c:pt>
                <c:pt idx="35">
                  <c:v>-3.6322704000000001E-5</c:v>
                </c:pt>
                <c:pt idx="36">
                  <c:v>-1.0948704399999999E-4</c:v>
                </c:pt>
                <c:pt idx="37">
                  <c:v>-1.2687006800000001E-4</c:v>
                </c:pt>
                <c:pt idx="38">
                  <c:v>-8.7952863999999991E-5</c:v>
                </c:pt>
                <c:pt idx="39">
                  <c:v>-1.1675164000000011E-5</c:v>
                </c:pt>
                <c:pt idx="40">
                  <c:v>6.4083655999999997E-5</c:v>
                </c:pt>
                <c:pt idx="41">
                  <c:v>1.0144417200000002E-4</c:v>
                </c:pt>
                <c:pt idx="42">
                  <c:v>9.8590244000000004E-5</c:v>
                </c:pt>
                <c:pt idx="43">
                  <c:v>7.5239919999999999E-5</c:v>
                </c:pt>
                <c:pt idx="44">
                  <c:v>5.4484083999999999E-5</c:v>
                </c:pt>
                <c:pt idx="45">
                  <c:v>7.3683224000000005E-5</c:v>
                </c:pt>
                <c:pt idx="46">
                  <c:v>1.6397112800000001E-4</c:v>
                </c:pt>
                <c:pt idx="47">
                  <c:v>3.1652655999999996E-4</c:v>
                </c:pt>
                <c:pt idx="48">
                  <c:v>5.0618304399999993E-4</c:v>
                </c:pt>
                <c:pt idx="49">
                  <c:v>7.0933086000000002E-4</c:v>
                </c:pt>
                <c:pt idx="50">
                  <c:v>8.7382090000000007E-4</c:v>
                </c:pt>
                <c:pt idx="51">
                  <c:v>9.638493600000001E-4</c:v>
                </c:pt>
                <c:pt idx="52">
                  <c:v>9.8382685999999996E-4</c:v>
                </c:pt>
                <c:pt idx="53">
                  <c:v>9.4828250000000001E-4</c:v>
                </c:pt>
                <c:pt idx="54">
                  <c:v>8.7589647999999996E-4</c:v>
                </c:pt>
                <c:pt idx="55">
                  <c:v>7.9183534000000001E-4</c:v>
                </c:pt>
                <c:pt idx="56">
                  <c:v>7.0466082000000005E-4</c:v>
                </c:pt>
                <c:pt idx="57">
                  <c:v>6.2293470000000003E-4</c:v>
                </c:pt>
                <c:pt idx="58">
                  <c:v>5.7182344000000003E-4</c:v>
                </c:pt>
                <c:pt idx="59">
                  <c:v>5.6948840000000008E-4</c:v>
                </c:pt>
                <c:pt idx="60">
                  <c:v>6.1800516000000004E-4</c:v>
                </c:pt>
                <c:pt idx="61">
                  <c:v>7.0025016000000004E-4</c:v>
                </c:pt>
                <c:pt idx="62">
                  <c:v>7.869057800000001E-4</c:v>
                </c:pt>
                <c:pt idx="63">
                  <c:v>8.4009261999999987E-4</c:v>
                </c:pt>
                <c:pt idx="64">
                  <c:v>8.4528157999999988E-4</c:v>
                </c:pt>
                <c:pt idx="65">
                  <c:v>8.2660133999999988E-4</c:v>
                </c:pt>
                <c:pt idx="66">
                  <c:v>8.1492618000000004E-4</c:v>
                </c:pt>
                <c:pt idx="67">
                  <c:v>8.214123800000001E-4</c:v>
                </c:pt>
                <c:pt idx="68">
                  <c:v>8.4683828E-4</c:v>
                </c:pt>
                <c:pt idx="69">
                  <c:v>8.7122640000000004E-4</c:v>
                </c:pt>
                <c:pt idx="70">
                  <c:v>8.5721619999999991E-4</c:v>
                </c:pt>
                <c:pt idx="71">
                  <c:v>8.1077501999999994E-4</c:v>
                </c:pt>
                <c:pt idx="72">
                  <c:v>7.7263616000000006E-4</c:v>
                </c:pt>
                <c:pt idx="73">
                  <c:v>7.7237672000000002E-4</c:v>
                </c:pt>
                <c:pt idx="74">
                  <c:v>8.1336949999999994E-4</c:v>
                </c:pt>
                <c:pt idx="75">
                  <c:v>8.8108552000000008E-4</c:v>
                </c:pt>
                <c:pt idx="76">
                  <c:v>9.3479126000000007E-4</c:v>
                </c:pt>
                <c:pt idx="77">
                  <c:v>9.4490974000000004E-4</c:v>
                </c:pt>
                <c:pt idx="78">
                  <c:v>9.1611100000000005E-4</c:v>
                </c:pt>
                <c:pt idx="79">
                  <c:v>8.7044815999999991E-4</c:v>
                </c:pt>
                <c:pt idx="80">
                  <c:v>8.2530411999999997E-4</c:v>
                </c:pt>
                <c:pt idx="81">
                  <c:v>7.7938181999999997E-4</c:v>
                </c:pt>
                <c:pt idx="82">
                  <c:v>7.1841153999999997E-4</c:v>
                </c:pt>
                <c:pt idx="83">
                  <c:v>6.2423191999999995E-4</c:v>
                </c:pt>
                <c:pt idx="84">
                  <c:v>4.9580515999999989E-4</c:v>
                </c:pt>
                <c:pt idx="85">
                  <c:v>3.5181151200000001E-4</c:v>
                </c:pt>
                <c:pt idx="86">
                  <c:v>2.2234695199999997E-4</c:v>
                </c:pt>
                <c:pt idx="87">
                  <c:v>1.1415713199999999E-4</c:v>
                </c:pt>
                <c:pt idx="88">
                  <c:v>3.8917207999999989E-5</c:v>
                </c:pt>
                <c:pt idx="89">
                  <c:v>1.4788536000000003E-5</c:v>
                </c:pt>
                <c:pt idx="90">
                  <c:v>4.4365603999999998E-5</c:v>
                </c:pt>
                <c:pt idx="91">
                  <c:v>1.2271890399999998E-4</c:v>
                </c:pt>
                <c:pt idx="92">
                  <c:v>2.41546084E-4</c:v>
                </c:pt>
                <c:pt idx="93">
                  <c:v>3.6192996799999996E-4</c:v>
                </c:pt>
                <c:pt idx="94">
                  <c:v>4.4521278000000003E-4</c:v>
                </c:pt>
                <c:pt idx="95">
                  <c:v>4.8283274000000007E-4</c:v>
                </c:pt>
                <c:pt idx="96">
                  <c:v>4.7712488E-4</c:v>
                </c:pt>
                <c:pt idx="97">
                  <c:v>4.4702891999999999E-4</c:v>
                </c:pt>
                <c:pt idx="98">
                  <c:v>4.1952742E-4</c:v>
                </c:pt>
                <c:pt idx="99">
                  <c:v>4.0084715999999998E-4</c:v>
                </c:pt>
                <c:pt idx="100">
                  <c:v>3.8061021999999996E-4</c:v>
                </c:pt>
                <c:pt idx="101">
                  <c:v>3.5414651999999999E-4</c:v>
                </c:pt>
                <c:pt idx="102">
                  <c:v>3.1886158E-4</c:v>
                </c:pt>
                <c:pt idx="103">
                  <c:v>2.8461444000000001E-4</c:v>
                </c:pt>
                <c:pt idx="104">
                  <c:v>2.7397708000000002E-4</c:v>
                </c:pt>
                <c:pt idx="105">
                  <c:v>3.0822422000000005E-4</c:v>
                </c:pt>
                <c:pt idx="106">
                  <c:v>3.8398304000000002E-4</c:v>
                </c:pt>
                <c:pt idx="107">
                  <c:v>4.8750280000000001E-4</c:v>
                </c:pt>
                <c:pt idx="108">
                  <c:v>5.9335760000000007E-4</c:v>
                </c:pt>
                <c:pt idx="109">
                  <c:v>6.6288966000000002E-4</c:v>
                </c:pt>
                <c:pt idx="110">
                  <c:v>6.7378648000000004E-4</c:v>
                </c:pt>
                <c:pt idx="111">
                  <c:v>6.2630749999999995E-4</c:v>
                </c:pt>
                <c:pt idx="112">
                  <c:v>5.3342511999999998E-4</c:v>
                </c:pt>
                <c:pt idx="113">
                  <c:v>4.2471639999999992E-4</c:v>
                </c:pt>
                <c:pt idx="114">
                  <c:v>3.3416903999999999E-4</c:v>
                </c:pt>
                <c:pt idx="115">
                  <c:v>2.8772784E-4</c:v>
                </c:pt>
                <c:pt idx="116">
                  <c:v>3.0900258000000002E-4</c:v>
                </c:pt>
                <c:pt idx="117">
                  <c:v>3.9825269999999995E-4</c:v>
                </c:pt>
                <c:pt idx="118">
                  <c:v>5.2538222000000001E-4</c:v>
                </c:pt>
                <c:pt idx="119">
                  <c:v>6.4784167999999991E-4</c:v>
                </c:pt>
                <c:pt idx="120">
                  <c:v>7.2567608000000008E-4</c:v>
                </c:pt>
                <c:pt idx="121">
                  <c:v>7.4565358000000005E-4</c:v>
                </c:pt>
                <c:pt idx="122">
                  <c:v>7.2463828000000007E-4</c:v>
                </c:pt>
                <c:pt idx="123">
                  <c:v>6.8442383999999998E-4</c:v>
                </c:pt>
                <c:pt idx="124">
                  <c:v>6.5588455999999996E-4</c:v>
                </c:pt>
                <c:pt idx="125">
                  <c:v>6.5173340000000007E-4</c:v>
                </c:pt>
                <c:pt idx="126">
                  <c:v>6.5329007999999995E-4</c:v>
                </c:pt>
                <c:pt idx="127">
                  <c:v>6.3409094000000006E-4</c:v>
                </c:pt>
                <c:pt idx="128">
                  <c:v>5.8998478000000002E-4</c:v>
                </c:pt>
                <c:pt idx="129">
                  <c:v>5.2745782000000003E-4</c:v>
                </c:pt>
                <c:pt idx="130">
                  <c:v>4.7608711999999999E-4</c:v>
                </c:pt>
                <c:pt idx="131">
                  <c:v>4.7089816000000004E-4</c:v>
                </c:pt>
                <c:pt idx="132">
                  <c:v>5.2045271999999997E-4</c:v>
                </c:pt>
                <c:pt idx="133">
                  <c:v>5.9984380000000003E-4</c:v>
                </c:pt>
                <c:pt idx="134">
                  <c:v>6.7845654000000004E-4</c:v>
                </c:pt>
                <c:pt idx="135">
                  <c:v>7.269733E-4</c:v>
                </c:pt>
                <c:pt idx="136">
                  <c:v>7.2360048000000006E-4</c:v>
                </c:pt>
                <c:pt idx="137">
                  <c:v>6.7560259999999996E-4</c:v>
                </c:pt>
                <c:pt idx="138">
                  <c:v>6.1100005999999998E-4</c:v>
                </c:pt>
                <c:pt idx="139">
                  <c:v>5.6014825999999994E-4</c:v>
                </c:pt>
                <c:pt idx="140">
                  <c:v>5.4120855999999998E-4</c:v>
                </c:pt>
                <c:pt idx="141">
                  <c:v>5.6793169999999995E-4</c:v>
                </c:pt>
                <c:pt idx="142">
                  <c:v>6.3097755999999994E-4</c:v>
                </c:pt>
                <c:pt idx="143">
                  <c:v>7.0336354000000005E-4</c:v>
                </c:pt>
                <c:pt idx="144">
                  <c:v>7.5395590000000004E-4</c:v>
                </c:pt>
                <c:pt idx="145">
                  <c:v>7.5862596000000003E-4</c:v>
                </c:pt>
                <c:pt idx="146">
                  <c:v>7.0232574000000003E-4</c:v>
                </c:pt>
                <c:pt idx="147">
                  <c:v>6.1100004000000005E-4</c:v>
                </c:pt>
                <c:pt idx="148">
                  <c:v>5.3316563999999999E-4</c:v>
                </c:pt>
                <c:pt idx="149">
                  <c:v>5.0099408000000005E-4</c:v>
                </c:pt>
                <c:pt idx="150">
                  <c:v>5.2616053999999992E-4</c:v>
                </c:pt>
                <c:pt idx="151">
                  <c:v>5.9050363999999997E-4</c:v>
                </c:pt>
                <c:pt idx="152">
                  <c:v>6.5329005999999992E-4</c:v>
                </c:pt>
                <c:pt idx="153">
                  <c:v>6.8390494000000008E-4</c:v>
                </c:pt>
                <c:pt idx="154">
                  <c:v>6.7222978000000002E-4</c:v>
                </c:pt>
                <c:pt idx="155">
                  <c:v>6.1670792000000009E-4</c:v>
                </c:pt>
                <c:pt idx="156">
                  <c:v>5.3835462000000002E-4</c:v>
                </c:pt>
                <c:pt idx="157">
                  <c:v>4.6596862000000005E-4</c:v>
                </c:pt>
                <c:pt idx="158">
                  <c:v>4.2134356000000001E-4</c:v>
                </c:pt>
                <c:pt idx="159">
                  <c:v>4.1589516000000001E-4</c:v>
                </c:pt>
                <c:pt idx="160">
                  <c:v>4.5273676000000002E-4</c:v>
                </c:pt>
                <c:pt idx="161">
                  <c:v>5.1889602000000006E-4</c:v>
                </c:pt>
                <c:pt idx="162">
                  <c:v>5.8998478000000002E-4</c:v>
                </c:pt>
                <c:pt idx="163">
                  <c:v>6.442094E-4</c:v>
                </c:pt>
                <c:pt idx="164">
                  <c:v>6.6081406E-4</c:v>
                </c:pt>
                <c:pt idx="165">
                  <c:v>6.2501023999999997E-4</c:v>
                </c:pt>
                <c:pt idx="166">
                  <c:v>5.4458133999999998E-4</c:v>
                </c:pt>
                <c:pt idx="167">
                  <c:v>4.4469386000000005E-4</c:v>
                </c:pt>
                <c:pt idx="168">
                  <c:v>3.5310871999999998E-4</c:v>
                </c:pt>
                <c:pt idx="169">
                  <c:v>3.0562973999999999E-4</c:v>
                </c:pt>
                <c:pt idx="170">
                  <c:v>3.1652655999999996E-4</c:v>
                </c:pt>
                <c:pt idx="171">
                  <c:v>3.6919452000000003E-4</c:v>
                </c:pt>
                <c:pt idx="172">
                  <c:v>4.4183996000000004E-4</c:v>
                </c:pt>
                <c:pt idx="173">
                  <c:v>5.0073466000000004E-4</c:v>
                </c:pt>
                <c:pt idx="174">
                  <c:v>5.2174993999999999E-4</c:v>
                </c:pt>
                <c:pt idx="175">
                  <c:v>5.1318815999999994E-4</c:v>
                </c:pt>
                <c:pt idx="176">
                  <c:v>4.8127605999999997E-4</c:v>
                </c:pt>
                <c:pt idx="177">
                  <c:v>4.2549474000000003E-4</c:v>
                </c:pt>
                <c:pt idx="178">
                  <c:v>3.5700046000000001E-4</c:v>
                </c:pt>
                <c:pt idx="179">
                  <c:v>2.7605268800000001E-4</c:v>
                </c:pt>
                <c:pt idx="180">
                  <c:v>2.0366668800000004E-4</c:v>
                </c:pt>
                <c:pt idx="181">
                  <c:v>1.90175388E-4</c:v>
                </c:pt>
                <c:pt idx="182">
                  <c:v>2.5010788799999998E-4</c:v>
                </c:pt>
                <c:pt idx="183">
                  <c:v>3.6867562799999999E-4</c:v>
                </c:pt>
                <c:pt idx="184">
                  <c:v>5.1578264000000005E-4</c:v>
                </c:pt>
                <c:pt idx="185">
                  <c:v>6.322748E-4</c:v>
                </c:pt>
                <c:pt idx="186">
                  <c:v>6.7352701999999986E-4</c:v>
                </c:pt>
                <c:pt idx="187">
                  <c:v>6.3175587999999997E-4</c:v>
                </c:pt>
                <c:pt idx="188">
                  <c:v>5.2719833999999993E-4</c:v>
                </c:pt>
                <c:pt idx="189">
                  <c:v>4.0032828000000005E-4</c:v>
                </c:pt>
                <c:pt idx="190">
                  <c:v>2.9161956E-4</c:v>
                </c:pt>
                <c:pt idx="191">
                  <c:v>2.2286584000000002E-4</c:v>
                </c:pt>
                <c:pt idx="192">
                  <c:v>2.0989343999999998E-4</c:v>
                </c:pt>
                <c:pt idx="193">
                  <c:v>2.4777284E-4</c:v>
                </c:pt>
                <c:pt idx="194">
                  <c:v>3.2249386000000001E-4</c:v>
                </c:pt>
                <c:pt idx="195">
                  <c:v>4.1511680000000004E-4</c:v>
                </c:pt>
                <c:pt idx="196">
                  <c:v>5.0877753999999998E-4</c:v>
                </c:pt>
                <c:pt idx="197">
                  <c:v>6.0607054000000001E-4</c:v>
                </c:pt>
                <c:pt idx="198">
                  <c:v>7.0907139999999995E-4</c:v>
                </c:pt>
                <c:pt idx="199">
                  <c:v>8.079210200000001E-4</c:v>
                </c:pt>
                <c:pt idx="200">
                  <c:v>8.9250100000000008E-4</c:v>
                </c:pt>
                <c:pt idx="201">
                  <c:v>9.3764493999999999E-4</c:v>
                </c:pt>
                <c:pt idx="202">
                  <c:v>9.1948357999999987E-4</c:v>
                </c:pt>
                <c:pt idx="203">
                  <c:v>8.5332434000000008E-4</c:v>
                </c:pt>
                <c:pt idx="204">
                  <c:v>7.6952270000000004E-4</c:v>
                </c:pt>
                <c:pt idx="205">
                  <c:v>6.9869345999999991E-4</c:v>
                </c:pt>
                <c:pt idx="206">
                  <c:v>6.7041363999999996E-4</c:v>
                </c:pt>
                <c:pt idx="207">
                  <c:v>6.9116948000000008E-4</c:v>
                </c:pt>
                <c:pt idx="208">
                  <c:v>7.3631343999999992E-4</c:v>
                </c:pt>
                <c:pt idx="209">
                  <c:v>7.7730621999999995E-4</c:v>
                </c:pt>
                <c:pt idx="210">
                  <c:v>7.9572704000000004E-4</c:v>
                </c:pt>
                <c:pt idx="211">
                  <c:v>7.8664636000000019E-4</c:v>
                </c:pt>
                <c:pt idx="212">
                  <c:v>7.5577206000000002E-4</c:v>
                </c:pt>
                <c:pt idx="213">
                  <c:v>7.1581705999999997E-4</c:v>
                </c:pt>
                <c:pt idx="214">
                  <c:v>6.7793765999999995E-4</c:v>
                </c:pt>
                <c:pt idx="215">
                  <c:v>6.5017671999999997E-4</c:v>
                </c:pt>
                <c:pt idx="216">
                  <c:v>6.4343106000000006E-4</c:v>
                </c:pt>
                <c:pt idx="217">
                  <c:v>6.5277117999999995E-4</c:v>
                </c:pt>
                <c:pt idx="218">
                  <c:v>6.7145143999999997E-4</c:v>
                </c:pt>
                <c:pt idx="219">
                  <c:v>6.9116947999999997E-4</c:v>
                </c:pt>
                <c:pt idx="220">
                  <c:v>6.9532063999999997E-4</c:v>
                </c:pt>
                <c:pt idx="221">
                  <c:v>6.8027265999999996E-4</c:v>
                </c:pt>
                <c:pt idx="222">
                  <c:v>6.6548411999999989E-4</c:v>
                </c:pt>
                <c:pt idx="223">
                  <c:v>6.5744124000000005E-4</c:v>
                </c:pt>
                <c:pt idx="224">
                  <c:v>6.6133296E-4</c:v>
                </c:pt>
                <c:pt idx="225">
                  <c:v>6.8208880000000002E-4</c:v>
                </c:pt>
                <c:pt idx="226">
                  <c:v>7.0206629999999999E-4</c:v>
                </c:pt>
                <c:pt idx="227">
                  <c:v>6.994718200000001E-4</c:v>
                </c:pt>
                <c:pt idx="228">
                  <c:v>6.7482426000000002E-4</c:v>
                </c:pt>
                <c:pt idx="229">
                  <c:v>6.4291216000000005E-4</c:v>
                </c:pt>
                <c:pt idx="230">
                  <c:v>6.1567012000000008E-4</c:v>
                </c:pt>
                <c:pt idx="231">
                  <c:v>5.9828710000000001E-4</c:v>
                </c:pt>
                <c:pt idx="232">
                  <c:v>5.9283870000000007E-4</c:v>
                </c:pt>
                <c:pt idx="233">
                  <c:v>5.9465481999999999E-4</c:v>
                </c:pt>
                <c:pt idx="234">
                  <c:v>5.9673039999999999E-4</c:v>
                </c:pt>
                <c:pt idx="235">
                  <c:v>6.0425439999999995E-4</c:v>
                </c:pt>
                <c:pt idx="236">
                  <c:v>6.1359453999999998E-4</c:v>
                </c:pt>
                <c:pt idx="237">
                  <c:v>6.0581109999999997E-4</c:v>
                </c:pt>
                <c:pt idx="238">
                  <c:v>5.7753128000000002E-4</c:v>
                </c:pt>
                <c:pt idx="239">
                  <c:v>5.3705739999999999E-4</c:v>
                </c:pt>
                <c:pt idx="240">
                  <c:v>4.9891854000000001E-4</c:v>
                </c:pt>
                <c:pt idx="241">
                  <c:v>4.8828116000000003E-4</c:v>
                </c:pt>
                <c:pt idx="242">
                  <c:v>5.144854000000001E-4</c:v>
                </c:pt>
                <c:pt idx="243">
                  <c:v>5.570348599999999E-4</c:v>
                </c:pt>
                <c:pt idx="244">
                  <c:v>5.9828710000000001E-4</c:v>
                </c:pt>
                <c:pt idx="245">
                  <c:v>6.3383147999999999E-4</c:v>
                </c:pt>
                <c:pt idx="246">
                  <c:v>6.7612149999999997E-4</c:v>
                </c:pt>
                <c:pt idx="247">
                  <c:v>7.5551250000000013E-4</c:v>
                </c:pt>
                <c:pt idx="248">
                  <c:v>8.8705260000000003E-4</c:v>
                </c:pt>
                <c:pt idx="249">
                  <c:v>1.0710012600000001E-3</c:v>
                </c:pt>
                <c:pt idx="250">
                  <c:v>1.2959427400000001E-3</c:v>
                </c:pt>
                <c:pt idx="251">
                  <c:v>1.5367103999999999E-3</c:v>
                </c:pt>
                <c:pt idx="252">
                  <c:v>1.7813700000000002E-3</c:v>
                </c:pt>
                <c:pt idx="253">
                  <c:v>2.0454881999999999E-3</c:v>
                </c:pt>
                <c:pt idx="254">
                  <c:v>2.3202435999999998E-3</c:v>
                </c:pt>
                <c:pt idx="255">
                  <c:v>2.5913667999999997E-3</c:v>
                </c:pt>
                <c:pt idx="256">
                  <c:v>2.8598955999999997E-3</c:v>
                </c:pt>
                <c:pt idx="257">
                  <c:v>3.1206408000000003E-3</c:v>
                </c:pt>
                <c:pt idx="258">
                  <c:v>3.3720458E-3</c:v>
                </c:pt>
                <c:pt idx="259">
                  <c:v>3.6343477999999999E-3</c:v>
                </c:pt>
                <c:pt idx="260">
                  <c:v>3.9363451999999991E-3</c:v>
                </c:pt>
                <c:pt idx="261">
                  <c:v>4.3078748000000009E-3</c:v>
                </c:pt>
                <c:pt idx="262">
                  <c:v>4.7829242000000001E-3</c:v>
                </c:pt>
                <c:pt idx="263">
                  <c:v>5.3799140000000004E-3</c:v>
                </c:pt>
                <c:pt idx="264">
                  <c:v>6.1050711999999993E-3</c:v>
                </c:pt>
                <c:pt idx="265">
                  <c:v>6.940753200000001E-3</c:v>
                </c:pt>
                <c:pt idx="266">
                  <c:v>7.8389621999999989E-3</c:v>
                </c:pt>
                <c:pt idx="267">
                  <c:v>8.741840800000001E-3</c:v>
                </c:pt>
                <c:pt idx="268">
                  <c:v>9.6156625999999999E-3</c:v>
                </c:pt>
                <c:pt idx="269">
                  <c:v>1.0457829799999999E-2</c:v>
                </c:pt>
                <c:pt idx="270">
                  <c:v>1.1281058399999998E-2</c:v>
                </c:pt>
                <c:pt idx="271">
                  <c:v>1.2111291999999999E-2</c:v>
                </c:pt>
                <c:pt idx="272">
                  <c:v>1.296332E-2</c:v>
                </c:pt>
                <c:pt idx="273">
                  <c:v>1.3823908000000001E-2</c:v>
                </c:pt>
                <c:pt idx="274">
                  <c:v>1.4673342000000001E-2</c:v>
                </c:pt>
                <c:pt idx="275">
                  <c:v>1.5497608E-2</c:v>
                </c:pt>
                <c:pt idx="276">
                  <c:v>1.6277508000000003E-2</c:v>
                </c:pt>
                <c:pt idx="277">
                  <c:v>1.7007334000000002E-2</c:v>
                </c:pt>
                <c:pt idx="278">
                  <c:v>1.7704212E-2</c:v>
                </c:pt>
                <c:pt idx="279">
                  <c:v>1.8378257999999998E-2</c:v>
                </c:pt>
                <c:pt idx="280">
                  <c:v>1.9034401999999999E-2</c:v>
                </c:pt>
                <c:pt idx="281">
                  <c:v>1.9669789999999999E-2</c:v>
                </c:pt>
                <c:pt idx="282">
                  <c:v>2.0256402E-2</c:v>
                </c:pt>
                <c:pt idx="283">
                  <c:v>2.0764141999999996E-2</c:v>
                </c:pt>
                <c:pt idx="284">
                  <c:v>2.1173031999999998E-2</c:v>
                </c:pt>
                <c:pt idx="285">
                  <c:v>2.1461278E-2</c:v>
                </c:pt>
                <c:pt idx="286">
                  <c:v>2.1632255999999999E-2</c:v>
                </c:pt>
                <c:pt idx="287">
                  <c:v>2.1710610000000002E-2</c:v>
                </c:pt>
                <c:pt idx="288">
                  <c:v>2.1697378000000003E-2</c:v>
                </c:pt>
                <c:pt idx="289">
                  <c:v>2.1591781999999997E-2</c:v>
                </c:pt>
                <c:pt idx="290">
                  <c:v>2.1411725999999999E-2</c:v>
                </c:pt>
                <c:pt idx="291">
                  <c:v>2.1166028000000003E-2</c:v>
                </c:pt>
                <c:pt idx="292">
                  <c:v>2.0877782000000001E-2</c:v>
                </c:pt>
                <c:pt idx="293">
                  <c:v>2.0583307999999998E-2</c:v>
                </c:pt>
                <c:pt idx="294">
                  <c:v>2.0289614000000001E-2</c:v>
                </c:pt>
                <c:pt idx="295">
                  <c:v>1.9979833999999998E-2</c:v>
                </c:pt>
                <c:pt idx="296">
                  <c:v>1.9644886E-2</c:v>
                </c:pt>
                <c:pt idx="297">
                  <c:v>1.9259346E-2</c:v>
                </c:pt>
                <c:pt idx="298">
                  <c:v>1.8788966000000001E-2</c:v>
                </c:pt>
                <c:pt idx="299">
                  <c:v>1.822259E-2</c:v>
                </c:pt>
                <c:pt idx="300">
                  <c:v>1.7563849999999999E-2</c:v>
                </c:pt>
                <c:pt idx="301">
                  <c:v>1.6827278000000001E-2</c:v>
                </c:pt>
                <c:pt idx="302">
                  <c:v>1.6054122000000001E-2</c:v>
                </c:pt>
                <c:pt idx="303">
                  <c:v>1.5304318000000001E-2</c:v>
                </c:pt>
                <c:pt idx="304">
                  <c:v>1.4618598E-2</c:v>
                </c:pt>
                <c:pt idx="305">
                  <c:v>1.4002928000000001E-2</c:v>
                </c:pt>
                <c:pt idx="306">
                  <c:v>1.3439926E-2</c:v>
                </c:pt>
                <c:pt idx="307">
                  <c:v>1.2905982E-2</c:v>
                </c:pt>
                <c:pt idx="308">
                  <c:v>1.2378523999999998E-2</c:v>
                </c:pt>
                <c:pt idx="309">
                  <c:v>1.1855735999999999E-2</c:v>
                </c:pt>
                <c:pt idx="310">
                  <c:v>1.1358894E-2</c:v>
                </c:pt>
                <c:pt idx="311">
                  <c:v>1.0894482E-2</c:v>
                </c:pt>
                <c:pt idx="312">
                  <c:v>1.04562748E-2</c:v>
                </c:pt>
                <c:pt idx="313">
                  <c:v>1.0053352200000001E-2</c:v>
                </c:pt>
                <c:pt idx="314">
                  <c:v>9.6802654000000005E-3</c:v>
                </c:pt>
                <c:pt idx="315">
                  <c:v>9.3188539999999997E-3</c:v>
                </c:pt>
                <c:pt idx="316">
                  <c:v>8.9792359999999981E-3</c:v>
                </c:pt>
                <c:pt idx="317">
                  <c:v>8.6634877999999995E-3</c:v>
                </c:pt>
                <c:pt idx="318">
                  <c:v>8.3529286000000001E-3</c:v>
                </c:pt>
                <c:pt idx="319">
                  <c:v>8.0472987999999999E-3</c:v>
                </c:pt>
                <c:pt idx="320">
                  <c:v>7.7564575999999998E-3</c:v>
                </c:pt>
                <c:pt idx="321">
                  <c:v>7.4772915999999998E-3</c:v>
                </c:pt>
                <c:pt idx="322">
                  <c:v>7.2170654000000001E-3</c:v>
                </c:pt>
                <c:pt idx="323">
                  <c:v>6.9801894000000005E-3</c:v>
                </c:pt>
                <c:pt idx="324">
                  <c:v>6.747724000000001E-3</c:v>
                </c:pt>
                <c:pt idx="325">
                  <c:v>6.4999509999999995E-3</c:v>
                </c:pt>
                <c:pt idx="326">
                  <c:v>6.2244172000000004E-3</c:v>
                </c:pt>
                <c:pt idx="327">
                  <c:v>5.9234574000000002E-3</c:v>
                </c:pt>
                <c:pt idx="328">
                  <c:v>5.6113413999999999E-3</c:v>
                </c:pt>
                <c:pt idx="329">
                  <c:v>5.3103817999999997E-3</c:v>
                </c:pt>
                <c:pt idx="330">
                  <c:v>5.0389991999999998E-3</c:v>
                </c:pt>
                <c:pt idx="331">
                  <c:v>4.7990098000000002E-3</c:v>
                </c:pt>
                <c:pt idx="332">
                  <c:v>4.5636903999999997E-3</c:v>
                </c:pt>
                <c:pt idx="333">
                  <c:v>4.3011289999999999E-3</c:v>
                </c:pt>
                <c:pt idx="334">
                  <c:v>3.9884940000000004E-3</c:v>
                </c:pt>
                <c:pt idx="335">
                  <c:v>3.6252668000000001E-3</c:v>
                </c:pt>
                <c:pt idx="336">
                  <c:v>3.2441376E-3</c:v>
                </c:pt>
                <c:pt idx="337">
                  <c:v>2.8962180000000003E-3</c:v>
                </c:pt>
                <c:pt idx="338">
                  <c:v>2.6160141999999999E-3</c:v>
                </c:pt>
                <c:pt idx="339">
                  <c:v>2.4084558000000002E-3</c:v>
                </c:pt>
                <c:pt idx="340">
                  <c:v>2.2499331999999996E-3</c:v>
                </c:pt>
                <c:pt idx="341">
                  <c:v>2.1067179999999996E-3</c:v>
                </c:pt>
                <c:pt idx="342">
                  <c:v>1.9468980000000001E-3</c:v>
                </c:pt>
                <c:pt idx="343">
                  <c:v>1.7453067999999999E-3</c:v>
                </c:pt>
                <c:pt idx="344">
                  <c:v>1.5099875200000001E-3</c:v>
                </c:pt>
                <c:pt idx="345">
                  <c:v>1.2692196999999998E-3</c:v>
                </c:pt>
                <c:pt idx="346">
                  <c:v>1.0403864800000002E-3</c:v>
                </c:pt>
                <c:pt idx="347">
                  <c:v>8.4242759999999996E-4</c:v>
                </c:pt>
                <c:pt idx="348">
                  <c:v>6.8987225999999984E-4</c:v>
                </c:pt>
                <c:pt idx="349">
                  <c:v>5.7130451999999989E-4</c:v>
                </c:pt>
                <c:pt idx="350">
                  <c:v>4.7634654000000001E-4</c:v>
                </c:pt>
                <c:pt idx="351">
                  <c:v>3.9825268000000003E-4</c:v>
                </c:pt>
                <c:pt idx="352">
                  <c:v>3.227533E-4</c:v>
                </c:pt>
                <c:pt idx="353">
                  <c:v>2.5425901999999998E-4</c:v>
                </c:pt>
                <c:pt idx="354">
                  <c:v>1.9925604000000001E-4</c:v>
                </c:pt>
                <c:pt idx="355">
                  <c:v>1.4036135199999998E-4</c:v>
                </c:pt>
                <c:pt idx="356">
                  <c:v>6.8234812000000006E-5</c:v>
                </c:pt>
                <c:pt idx="357">
                  <c:v>-2.2312527999999993E-5</c:v>
                </c:pt>
                <c:pt idx="358">
                  <c:v>-1.31021248E-4</c:v>
                </c:pt>
                <c:pt idx="359">
                  <c:v>-2.1170956800000001E-4</c:v>
                </c:pt>
                <c:pt idx="360">
                  <c:v>-2.1093122400000003E-4</c:v>
                </c:pt>
                <c:pt idx="361">
                  <c:v>-1.2323780399999999E-4</c:v>
                </c:pt>
                <c:pt idx="362">
                  <c:v>2.9317616000000016E-5</c:v>
                </c:pt>
                <c:pt idx="363">
                  <c:v>2.0314777600000003E-4</c:v>
                </c:pt>
                <c:pt idx="364">
                  <c:v>3.2612613599999999E-4</c:v>
                </c:pt>
                <c:pt idx="365">
                  <c:v>3.5284927999999999E-4</c:v>
                </c:pt>
                <c:pt idx="366">
                  <c:v>2.7968495200000003E-4</c:v>
                </c:pt>
                <c:pt idx="367">
                  <c:v>1.17529952E-4</c:v>
                </c:pt>
                <c:pt idx="368">
                  <c:v>-1.09227608E-4</c:v>
                </c:pt>
                <c:pt idx="369">
                  <c:v>-3.5362762800000001E-4</c:v>
                </c:pt>
                <c:pt idx="370">
                  <c:v>-5.6922892800000005E-4</c:v>
                </c:pt>
                <c:pt idx="371">
                  <c:v>-7.1607649999999991E-4</c:v>
                </c:pt>
                <c:pt idx="372">
                  <c:v>-7.7341451999999992E-4</c:v>
                </c:pt>
                <c:pt idx="373">
                  <c:v>-7.5006420000000001E-4</c:v>
                </c:pt>
                <c:pt idx="374">
                  <c:v>-6.8675890000000008E-4</c:v>
                </c:pt>
                <c:pt idx="375">
                  <c:v>-6.3097757999999997E-4</c:v>
                </c:pt>
                <c:pt idx="376">
                  <c:v>-6.0295719999999995E-4</c:v>
                </c:pt>
                <c:pt idx="377">
                  <c:v>-5.995843799999999E-4</c:v>
                </c:pt>
                <c:pt idx="378">
                  <c:v>-6.1541069999999996E-4</c:v>
                </c:pt>
                <c:pt idx="379">
                  <c:v>-6.4887947999999992E-4</c:v>
                </c:pt>
                <c:pt idx="380">
                  <c:v>-6.9454232000000005E-4</c:v>
                </c:pt>
                <c:pt idx="381">
                  <c:v>-7.5655038000000004E-4</c:v>
                </c:pt>
                <c:pt idx="382">
                  <c:v>-8.240068600000001E-4</c:v>
                </c:pt>
                <c:pt idx="383">
                  <c:v>-8.5773510000000002E-4</c:v>
                </c:pt>
                <c:pt idx="384">
                  <c:v>-8.2997417999999996E-4</c:v>
                </c:pt>
                <c:pt idx="385">
                  <c:v>-7.5032364000000005E-4</c:v>
                </c:pt>
                <c:pt idx="386">
                  <c:v>-6.4550665999999997E-4</c:v>
                </c:pt>
                <c:pt idx="387">
                  <c:v>-5.495109E-4</c:v>
                </c:pt>
                <c:pt idx="388">
                  <c:v>-4.9917798000000005E-4</c:v>
                </c:pt>
                <c:pt idx="389">
                  <c:v>-4.8828116000000003E-4</c:v>
                </c:pt>
                <c:pt idx="390">
                  <c:v>-4.7582765999999997E-4</c:v>
                </c:pt>
                <c:pt idx="391">
                  <c:v>-4.2367860000000002E-4</c:v>
                </c:pt>
                <c:pt idx="392">
                  <c:v>-3.1522932400000005E-4</c:v>
                </c:pt>
                <c:pt idx="393">
                  <c:v>-1.5826328400000004E-4</c:v>
                </c:pt>
                <c:pt idx="394">
                  <c:v>-1.0377924000000025E-5</c:v>
                </c:pt>
                <c:pt idx="395">
                  <c:v>6.3305312000000005E-5</c:v>
                </c:pt>
                <c:pt idx="396">
                  <c:v>3.8398292000000006E-5</c:v>
                </c:pt>
                <c:pt idx="397">
                  <c:v>-6.8753743999999992E-5</c:v>
                </c:pt>
                <c:pt idx="398">
                  <c:v>-2.08336784E-4</c:v>
                </c:pt>
                <c:pt idx="399">
                  <c:v>-3.1548880400000004E-4</c:v>
                </c:pt>
                <c:pt idx="400">
                  <c:v>-3.5440599999999998E-4</c:v>
                </c:pt>
                <c:pt idx="401">
                  <c:v>-3.3728241999999995E-4</c:v>
                </c:pt>
                <c:pt idx="402">
                  <c:v>-2.8409555999999998E-4</c:v>
                </c:pt>
                <c:pt idx="403">
                  <c:v>-2.2286582000000002E-4</c:v>
                </c:pt>
                <c:pt idx="404">
                  <c:v>-1.7564628E-4</c:v>
                </c:pt>
                <c:pt idx="405">
                  <c:v>-1.4658810799999999E-4</c:v>
                </c:pt>
                <c:pt idx="406">
                  <c:v>-1.3491294800000001E-4</c:v>
                </c:pt>
                <c:pt idx="407">
                  <c:v>-1.5774438799999999E-4</c:v>
                </c:pt>
                <c:pt idx="408">
                  <c:v>-2.15341848E-4</c:v>
                </c:pt>
                <c:pt idx="409">
                  <c:v>-2.8928452800000001E-4</c:v>
                </c:pt>
                <c:pt idx="410">
                  <c:v>-3.6582170000000003E-4</c:v>
                </c:pt>
                <c:pt idx="411">
                  <c:v>-4.327593E-4</c:v>
                </c:pt>
                <c:pt idx="412">
                  <c:v>-4.7660599999999997E-4</c:v>
                </c:pt>
                <c:pt idx="413">
                  <c:v>-5.046263800000001E-4</c:v>
                </c:pt>
                <c:pt idx="414">
                  <c:v>-5.2590112000000001E-4</c:v>
                </c:pt>
                <c:pt idx="415">
                  <c:v>-5.3238731999999986E-4</c:v>
                </c:pt>
                <c:pt idx="416">
                  <c:v>-5.0877753999999998E-4</c:v>
                </c:pt>
                <c:pt idx="417">
                  <c:v>-4.3483485999999997E-4</c:v>
                </c:pt>
                <c:pt idx="418">
                  <c:v>-2.9758686E-4</c:v>
                </c:pt>
                <c:pt idx="419">
                  <c:v>-1.1337877999999997E-4</c:v>
                </c:pt>
                <c:pt idx="420">
                  <c:v>8.8471780000000014E-5</c:v>
                </c:pt>
                <c:pt idx="421">
                  <c:v>2.7449600000000005E-4</c:v>
                </c:pt>
                <c:pt idx="422">
                  <c:v>4.0110661999999999E-4</c:v>
                </c:pt>
                <c:pt idx="423">
                  <c:v>4.4365608000000001E-4</c:v>
                </c:pt>
                <c:pt idx="424">
                  <c:v>4.1252231999999999E-4</c:v>
                </c:pt>
                <c:pt idx="425">
                  <c:v>3.2949895600000004E-4</c:v>
                </c:pt>
                <c:pt idx="426">
                  <c:v>2.2079024E-4</c:v>
                </c:pt>
                <c:pt idx="427">
                  <c:v>1.18048832E-4</c:v>
                </c:pt>
                <c:pt idx="428">
                  <c:v>3.5803820000000013E-5</c:v>
                </c:pt>
                <c:pt idx="429">
                  <c:v>-1.8680256000000001E-5</c:v>
                </c:pt>
                <c:pt idx="430">
                  <c:v>-2.5944800000000003E-5</c:v>
                </c:pt>
                <c:pt idx="431">
                  <c:v>2.6463695999999998E-5</c:v>
                </c:pt>
                <c:pt idx="432">
                  <c:v>1.3076180399999998E-4</c:v>
                </c:pt>
                <c:pt idx="433">
                  <c:v>2.6411807600000006E-4</c:v>
                </c:pt>
                <c:pt idx="434">
                  <c:v>3.8787477199999997E-4</c:v>
                </c:pt>
                <c:pt idx="435">
                  <c:v>4.5610960000000005E-4</c:v>
                </c:pt>
                <c:pt idx="436">
                  <c:v>4.5403402000000005E-4</c:v>
                </c:pt>
                <c:pt idx="437">
                  <c:v>3.9436096000000003E-4</c:v>
                </c:pt>
                <c:pt idx="438">
                  <c:v>2.9628961600000001E-4</c:v>
                </c:pt>
                <c:pt idx="439">
                  <c:v>1.8394863199999999E-4</c:v>
                </c:pt>
                <c:pt idx="440">
                  <c:v>8.2504452000000005E-5</c:v>
                </c:pt>
                <c:pt idx="441">
                  <c:v>1.3750728000000014E-5</c:v>
                </c:pt>
                <c:pt idx="442">
                  <c:v>-5.1889679999999997E-6</c:v>
                </c:pt>
                <c:pt idx="443">
                  <c:v>3.6582155999999996E-5</c:v>
                </c:pt>
                <c:pt idx="444">
                  <c:v>1.1727048E-4</c:v>
                </c:pt>
                <c:pt idx="445">
                  <c:v>1.816136E-4</c:v>
                </c:pt>
                <c:pt idx="446">
                  <c:v>1.7720298400000003E-4</c:v>
                </c:pt>
                <c:pt idx="447">
                  <c:v>8.2245020000000011E-5</c:v>
                </c:pt>
                <c:pt idx="448">
                  <c:v>-8.5358379999999991E-5</c:v>
                </c:pt>
                <c:pt idx="449">
                  <c:v>-2.6749088000000001E-4</c:v>
                </c:pt>
                <c:pt idx="450">
                  <c:v>-3.9799324000000004E-4</c:v>
                </c:pt>
                <c:pt idx="451">
                  <c:v>-4.5714737999999998E-4</c:v>
                </c:pt>
                <c:pt idx="452">
                  <c:v>-4.5844461999999998E-4</c:v>
                </c:pt>
                <c:pt idx="453">
                  <c:v>-4.3535376000000003E-4</c:v>
                </c:pt>
                <c:pt idx="454">
                  <c:v>-4.3301872000000002E-4</c:v>
                </c:pt>
                <c:pt idx="455">
                  <c:v>-4.6415247999999994E-4</c:v>
                </c:pt>
                <c:pt idx="456">
                  <c:v>-5.0332913999999993E-4</c:v>
                </c:pt>
                <c:pt idx="457">
                  <c:v>-5.3238731999999997E-4</c:v>
                </c:pt>
                <c:pt idx="458">
                  <c:v>-5.4302468000000002E-4</c:v>
                </c:pt>
                <c:pt idx="459">
                  <c:v>-5.3134952000000006E-4</c:v>
                </c:pt>
                <c:pt idx="460">
                  <c:v>-5.1526374000000004E-4</c:v>
                </c:pt>
                <c:pt idx="461">
                  <c:v>-5.0358857999999998E-4</c:v>
                </c:pt>
                <c:pt idx="462">
                  <c:v>-4.9035674000000003E-4</c:v>
                </c:pt>
                <c:pt idx="463">
                  <c:v>-4.6960090000000001E-4</c:v>
                </c:pt>
                <c:pt idx="464">
                  <c:v>-4.2834866000000007E-4</c:v>
                </c:pt>
                <c:pt idx="465">
                  <c:v>-3.4506584800000006E-4</c:v>
                </c:pt>
                <c:pt idx="466">
                  <c:v>-2.2130914400000004E-4</c:v>
                </c:pt>
                <c:pt idx="467">
                  <c:v>-6.3824204000000002E-5</c:v>
                </c:pt>
                <c:pt idx="468">
                  <c:v>1.1182209600000001E-4</c:v>
                </c:pt>
                <c:pt idx="469">
                  <c:v>2.7034481599999999E-4</c:v>
                </c:pt>
                <c:pt idx="470">
                  <c:v>3.83983044E-4</c:v>
                </c:pt>
                <c:pt idx="471">
                  <c:v>4.3976436000000001E-4</c:v>
                </c:pt>
                <c:pt idx="472">
                  <c:v>4.3665097999999995E-4</c:v>
                </c:pt>
                <c:pt idx="473">
                  <c:v>3.8969088000000005E-4</c:v>
                </c:pt>
                <c:pt idx="474">
                  <c:v>3.352068E-4</c:v>
                </c:pt>
                <c:pt idx="475">
                  <c:v>2.8928450000000001E-4</c:v>
                </c:pt>
                <c:pt idx="476">
                  <c:v>2.5607516000000004E-4</c:v>
                </c:pt>
                <c:pt idx="477">
                  <c:v>2.3583822E-4</c:v>
                </c:pt>
                <c:pt idx="478">
                  <c:v>2.2831423999999999E-4</c:v>
                </c:pt>
                <c:pt idx="479">
                  <c:v>2.2130913999999997E-4</c:v>
                </c:pt>
                <c:pt idx="480">
                  <c:v>2.1170956000000001E-4</c:v>
                </c:pt>
                <c:pt idx="481">
                  <c:v>1.8758089600000001E-4</c:v>
                </c:pt>
                <c:pt idx="482">
                  <c:v>1.11303196E-4</c:v>
                </c:pt>
                <c:pt idx="483">
                  <c:v>-4.2030583999999986E-5</c:v>
                </c:pt>
                <c:pt idx="484">
                  <c:v>-2.5711298399999996E-4</c:v>
                </c:pt>
                <c:pt idx="485">
                  <c:v>-5.07220884E-4</c:v>
                </c:pt>
                <c:pt idx="486">
                  <c:v>-7.4228070000000002E-4</c:v>
                </c:pt>
                <c:pt idx="487">
                  <c:v>-8.9431723999999996E-4</c:v>
                </c:pt>
                <c:pt idx="488">
                  <c:v>-9.4568794E-4</c:v>
                </c:pt>
                <c:pt idx="489">
                  <c:v>-9.1507306000000006E-4</c:v>
                </c:pt>
                <c:pt idx="490">
                  <c:v>-8.2089339999999998E-4</c:v>
                </c:pt>
                <c:pt idx="491">
                  <c:v>-7.0206629999999999E-4</c:v>
                </c:pt>
                <c:pt idx="492">
                  <c:v>-6.0373549999999995E-4</c:v>
                </c:pt>
                <c:pt idx="493">
                  <c:v>-5.2953338E-4</c:v>
                </c:pt>
                <c:pt idx="494">
                  <c:v>-4.8698391999999998E-4</c:v>
                </c:pt>
                <c:pt idx="495">
                  <c:v>-4.8101662000000003E-4</c:v>
                </c:pt>
                <c:pt idx="496">
                  <c:v>-4.8672446000000002E-4</c:v>
                </c:pt>
                <c:pt idx="497">
                  <c:v>-4.8594611999999997E-4</c:v>
                </c:pt>
                <c:pt idx="498">
                  <c:v>-4.6622805999999999E-4</c:v>
                </c:pt>
                <c:pt idx="499">
                  <c:v>-4.1563569999999994E-4</c:v>
                </c:pt>
                <c:pt idx="500">
                  <c:v>-3.4688197999999999E-4</c:v>
                </c:pt>
                <c:pt idx="501">
                  <c:v>-2.8279832000000003E-4</c:v>
                </c:pt>
                <c:pt idx="502">
                  <c:v>-2.3947049999999999E-4</c:v>
                </c:pt>
                <c:pt idx="503">
                  <c:v>-2.4751338000000004E-4</c:v>
                </c:pt>
                <c:pt idx="504">
                  <c:v>-3.0640808000000004E-4</c:v>
                </c:pt>
                <c:pt idx="505">
                  <c:v>-3.8138856000000001E-4</c:v>
                </c:pt>
                <c:pt idx="506">
                  <c:v>-4.5092063999999999E-4</c:v>
                </c:pt>
                <c:pt idx="507">
                  <c:v>-4.8205440000000002E-4</c:v>
                </c:pt>
                <c:pt idx="508">
                  <c:v>-4.4080218E-4</c:v>
                </c:pt>
                <c:pt idx="509">
                  <c:v>-3.4740088800000002E-4</c:v>
                </c:pt>
                <c:pt idx="510">
                  <c:v>-2.5348070799999998E-4</c:v>
                </c:pt>
                <c:pt idx="511">
                  <c:v>-1.9899662799999999E-4</c:v>
                </c:pt>
                <c:pt idx="512">
                  <c:v>-2.2597922799999997E-4</c:v>
                </c:pt>
                <c:pt idx="513">
                  <c:v>-3.4065524800000002E-4</c:v>
                </c:pt>
                <c:pt idx="514">
                  <c:v>-4.9191344000000005E-4</c:v>
                </c:pt>
                <c:pt idx="515">
                  <c:v>-6.3409093999999984E-4</c:v>
                </c:pt>
                <c:pt idx="516">
                  <c:v>-7.4487523999999989E-4</c:v>
                </c:pt>
                <c:pt idx="517">
                  <c:v>-8.1129391999999983E-4</c:v>
                </c:pt>
                <c:pt idx="518">
                  <c:v>-8.4424381999999992E-4</c:v>
                </c:pt>
                <c:pt idx="519">
                  <c:v>-8.6370241999999989E-4</c:v>
                </c:pt>
                <c:pt idx="520">
                  <c:v>-8.6422132E-4</c:v>
                </c:pt>
                <c:pt idx="521">
                  <c:v>-8.3594148000000013E-4</c:v>
                </c:pt>
                <c:pt idx="522">
                  <c:v>-7.7964127999999994E-4</c:v>
                </c:pt>
                <c:pt idx="523">
                  <c:v>-6.9895294000000001E-4</c:v>
                </c:pt>
                <c:pt idx="524">
                  <c:v>-6.1800516000000004E-4</c:v>
                </c:pt>
                <c:pt idx="525">
                  <c:v>-5.6845060000000006E-4</c:v>
                </c:pt>
                <c:pt idx="526">
                  <c:v>-5.588510200000001E-4</c:v>
                </c:pt>
                <c:pt idx="527">
                  <c:v>-5.7182342000000001E-4</c:v>
                </c:pt>
                <c:pt idx="528">
                  <c:v>-5.8090409999999996E-4</c:v>
                </c:pt>
                <c:pt idx="529">
                  <c:v>-5.5236482000000004E-4</c:v>
                </c:pt>
                <c:pt idx="530">
                  <c:v>-4.7453040000000005E-4</c:v>
                </c:pt>
                <c:pt idx="531">
                  <c:v>-3.6426500000000001E-4</c:v>
                </c:pt>
                <c:pt idx="532">
                  <c:v>-2.3583822799999997E-4</c:v>
                </c:pt>
                <c:pt idx="533">
                  <c:v>-1.11303188E-4</c:v>
                </c:pt>
                <c:pt idx="534">
                  <c:v>-1.0896808000000004E-5</c:v>
                </c:pt>
                <c:pt idx="535">
                  <c:v>6.9013172000000002E-5</c:v>
                </c:pt>
                <c:pt idx="536">
                  <c:v>1.3283737199999999E-4</c:v>
                </c:pt>
                <c:pt idx="537">
                  <c:v>1.7460850000000001E-4</c:v>
                </c:pt>
                <c:pt idx="538">
                  <c:v>2.0496391999999999E-4</c:v>
                </c:pt>
                <c:pt idx="539">
                  <c:v>2.3298429999999998E-4</c:v>
                </c:pt>
                <c:pt idx="540">
                  <c:v>2.6074523999999996E-4</c:v>
                </c:pt>
                <c:pt idx="541">
                  <c:v>3.0640809999999996E-4</c:v>
                </c:pt>
                <c:pt idx="542">
                  <c:v>3.7230789999999998E-4</c:v>
                </c:pt>
                <c:pt idx="543">
                  <c:v>4.3872657999999997E-4</c:v>
                </c:pt>
                <c:pt idx="544">
                  <c:v>4.9139453999999993E-4</c:v>
                </c:pt>
                <c:pt idx="545">
                  <c:v>5.2226884E-4</c:v>
                </c:pt>
                <c:pt idx="546">
                  <c:v>5.1993379999999993E-4</c:v>
                </c:pt>
                <c:pt idx="547">
                  <c:v>4.9736181999999996E-4</c:v>
                </c:pt>
                <c:pt idx="548">
                  <c:v>4.7920046E-4</c:v>
                </c:pt>
                <c:pt idx="549">
                  <c:v>4.6700639999999998E-4</c:v>
                </c:pt>
                <c:pt idx="550">
                  <c:v>4.5455290000000003E-4</c:v>
                </c:pt>
                <c:pt idx="551">
                  <c:v>4.4209940000000002E-4</c:v>
                </c:pt>
                <c:pt idx="552">
                  <c:v>4.2575417999999996E-4</c:v>
                </c:pt>
                <c:pt idx="553">
                  <c:v>4.0992786000000007E-4</c:v>
                </c:pt>
                <c:pt idx="554">
                  <c:v>4.1226288E-4</c:v>
                </c:pt>
                <c:pt idx="555">
                  <c:v>4.3820768000000008E-4</c:v>
                </c:pt>
                <c:pt idx="556">
                  <c:v>4.7063868E-4</c:v>
                </c:pt>
                <c:pt idx="557">
                  <c:v>4.7971936E-4</c:v>
                </c:pt>
                <c:pt idx="558">
                  <c:v>4.3768877999999996E-4</c:v>
                </c:pt>
                <c:pt idx="559">
                  <c:v>3.37282408E-4</c:v>
                </c:pt>
                <c:pt idx="560">
                  <c:v>1.96142688E-4</c:v>
                </c:pt>
                <c:pt idx="561">
                  <c:v>6.2526968000000012E-5</c:v>
                </c:pt>
                <c:pt idx="562">
                  <c:v>-1.2194064000000001E-5</c:v>
                </c:pt>
                <c:pt idx="563">
                  <c:v>-4.9295239999999998E-6</c:v>
                </c:pt>
                <c:pt idx="564">
                  <c:v>7.7315488000000003E-5</c:v>
                </c:pt>
                <c:pt idx="565">
                  <c:v>2.06520608E-4</c:v>
                </c:pt>
                <c:pt idx="566">
                  <c:v>3.37801308E-4</c:v>
                </c:pt>
                <c:pt idx="567">
                  <c:v>4.3613209999999997E-4</c:v>
                </c:pt>
                <c:pt idx="568">
                  <c:v>4.8412997999999996E-4</c:v>
                </c:pt>
                <c:pt idx="569">
                  <c:v>4.7634654000000001E-4</c:v>
                </c:pt>
                <c:pt idx="570">
                  <c:v>4.2627306000000005E-4</c:v>
                </c:pt>
                <c:pt idx="571">
                  <c:v>3.5985435999999997E-4</c:v>
                </c:pt>
                <c:pt idx="572">
                  <c:v>3.0900255999999999E-4</c:v>
                </c:pt>
                <c:pt idx="573">
                  <c:v>3.0433249999999999E-4</c:v>
                </c:pt>
                <c:pt idx="574">
                  <c:v>3.5933547999999999E-4</c:v>
                </c:pt>
                <c:pt idx="575">
                  <c:v>4.5247732000000003E-4</c:v>
                </c:pt>
                <c:pt idx="576">
                  <c:v>5.5573762000000007E-4</c:v>
                </c:pt>
                <c:pt idx="577">
                  <c:v>6.4939833999999997E-4</c:v>
                </c:pt>
                <c:pt idx="578">
                  <c:v>7.2308158000000005E-4</c:v>
                </c:pt>
                <c:pt idx="579">
                  <c:v>7.8405186000000005E-4</c:v>
                </c:pt>
                <c:pt idx="580">
                  <c:v>8.4787602000000015E-4</c:v>
                </c:pt>
                <c:pt idx="581">
                  <c:v>8.9691170000000004E-4</c:v>
                </c:pt>
                <c:pt idx="582">
                  <c:v>8.9172274000000014E-4</c:v>
                </c:pt>
                <c:pt idx="583">
                  <c:v>8.2608240000000004E-4</c:v>
                </c:pt>
                <c:pt idx="584">
                  <c:v>7.1581699999999999E-4</c:v>
                </c:pt>
                <c:pt idx="585">
                  <c:v>5.9154146000000001E-4</c:v>
                </c:pt>
                <c:pt idx="586">
                  <c:v>5.1215038000000006E-4</c:v>
                </c:pt>
                <c:pt idx="587">
                  <c:v>5.0903700000000005E-4</c:v>
                </c:pt>
                <c:pt idx="588">
                  <c:v>5.4743529999999997E-4</c:v>
                </c:pt>
                <c:pt idx="589">
                  <c:v>5.9206035999999991E-4</c:v>
                </c:pt>
                <c:pt idx="590">
                  <c:v>6.2475079999999993E-4</c:v>
                </c:pt>
                <c:pt idx="591">
                  <c:v>6.1515122000000008E-4</c:v>
                </c:pt>
                <c:pt idx="592">
                  <c:v>5.6741279999999994E-4</c:v>
                </c:pt>
                <c:pt idx="593">
                  <c:v>5.2434442E-4</c:v>
                </c:pt>
                <c:pt idx="594">
                  <c:v>5.0177244000000002E-4</c:v>
                </c:pt>
                <c:pt idx="595">
                  <c:v>4.9554570000000004E-4</c:v>
                </c:pt>
                <c:pt idx="596">
                  <c:v>5.2486332E-4</c:v>
                </c:pt>
                <c:pt idx="597">
                  <c:v>5.8713084000000006E-4</c:v>
                </c:pt>
              </c:numCache>
            </c:numRef>
          </c:val>
          <c:smooth val="0"/>
        </c:ser>
        <c:ser>
          <c:idx val="70"/>
          <c:order val="69"/>
          <c:marker>
            <c:symbol val="none"/>
          </c:marker>
          <c:val>
            <c:numRef>
              <c:f>Sheet1!$FW$2:$FW$599</c:f>
              <c:numCache>
                <c:formatCode>0.00E+00</c:formatCode>
                <c:ptCount val="598"/>
                <c:pt idx="0">
                  <c:v>4.929512E-4</c:v>
                </c:pt>
                <c:pt idx="1">
                  <c:v>4.1511679999999999E-4</c:v>
                </c:pt>
                <c:pt idx="2">
                  <c:v>4.2315967999999999E-4</c:v>
                </c:pt>
                <c:pt idx="3">
                  <c:v>4.3639153999999996E-4</c:v>
                </c:pt>
                <c:pt idx="4">
                  <c:v>4.9009728000000007E-4</c:v>
                </c:pt>
                <c:pt idx="5">
                  <c:v>5.7519622000000003E-4</c:v>
                </c:pt>
                <c:pt idx="6">
                  <c:v>6.7352701999999997E-4</c:v>
                </c:pt>
                <c:pt idx="7">
                  <c:v>7.4695082E-4</c:v>
                </c:pt>
                <c:pt idx="8">
                  <c:v>7.6666886E-4</c:v>
                </c:pt>
                <c:pt idx="9">
                  <c:v>7.3475676000000004E-4</c:v>
                </c:pt>
                <c:pt idx="10">
                  <c:v>6.6496526000000005E-4</c:v>
                </c:pt>
                <c:pt idx="11">
                  <c:v>5.7908798000000004E-4</c:v>
                </c:pt>
                <c:pt idx="12">
                  <c:v>5.2045272000000007E-4</c:v>
                </c:pt>
                <c:pt idx="13">
                  <c:v>5.1733934000000007E-4</c:v>
                </c:pt>
                <c:pt idx="14">
                  <c:v>5.619644E-4</c:v>
                </c:pt>
                <c:pt idx="15">
                  <c:v>6.4083658000000006E-4</c:v>
                </c:pt>
                <c:pt idx="16">
                  <c:v>7.3631343999999992E-4</c:v>
                </c:pt>
                <c:pt idx="17">
                  <c:v>8.1570454000000001E-4</c:v>
                </c:pt>
                <c:pt idx="18">
                  <c:v>8.5799455999999998E-4</c:v>
                </c:pt>
                <c:pt idx="19">
                  <c:v>8.6681577999999997E-4</c:v>
                </c:pt>
                <c:pt idx="20">
                  <c:v>8.4891388000000003E-4</c:v>
                </c:pt>
                <c:pt idx="21">
                  <c:v>8.2089350000000001E-4</c:v>
                </c:pt>
                <c:pt idx="22">
                  <c:v>8.0584549999999987E-4</c:v>
                </c:pt>
                <c:pt idx="23">
                  <c:v>8.0532661999999989E-4</c:v>
                </c:pt>
                <c:pt idx="24">
                  <c:v>8.0947780000000002E-4</c:v>
                </c:pt>
                <c:pt idx="25">
                  <c:v>8.1440729999999995E-4</c:v>
                </c:pt>
                <c:pt idx="26">
                  <c:v>8.1674231999999988E-4</c:v>
                </c:pt>
                <c:pt idx="27">
                  <c:v>8.0792109999999989E-4</c:v>
                </c:pt>
                <c:pt idx="28">
                  <c:v>7.9157585999999991E-4</c:v>
                </c:pt>
                <c:pt idx="29">
                  <c:v>7.786034599999999E-4</c:v>
                </c:pt>
                <c:pt idx="30">
                  <c:v>7.7289559999999999E-4</c:v>
                </c:pt>
                <c:pt idx="31">
                  <c:v>7.8612745999999986E-4</c:v>
                </c:pt>
                <c:pt idx="32">
                  <c:v>8.3153077999999995E-4</c:v>
                </c:pt>
                <c:pt idx="33">
                  <c:v>8.904255199999999E-4</c:v>
                </c:pt>
                <c:pt idx="34">
                  <c:v>9.2856436000000007E-4</c:v>
                </c:pt>
                <c:pt idx="35">
                  <c:v>9.1844589999999992E-4</c:v>
                </c:pt>
                <c:pt idx="36">
                  <c:v>8.3879536000000011E-4</c:v>
                </c:pt>
                <c:pt idx="37">
                  <c:v>7.1918989999999994E-4</c:v>
                </c:pt>
                <c:pt idx="38">
                  <c:v>6.3642595999999999E-4</c:v>
                </c:pt>
                <c:pt idx="39">
                  <c:v>6.4109604000000002E-4</c:v>
                </c:pt>
                <c:pt idx="40">
                  <c:v>7.4305911999999997E-4</c:v>
                </c:pt>
                <c:pt idx="41">
                  <c:v>9.1948378000000015E-4</c:v>
                </c:pt>
                <c:pt idx="42">
                  <c:v>1.09668684E-3</c:v>
                </c:pt>
                <c:pt idx="43">
                  <c:v>1.2142167799999999E-3</c:v>
                </c:pt>
                <c:pt idx="44">
                  <c:v>1.2668848000000001E-3</c:v>
                </c:pt>
                <c:pt idx="45">
                  <c:v>1.2648092000000001E-3</c:v>
                </c:pt>
                <c:pt idx="46">
                  <c:v>1.2191464000000001E-3</c:v>
                </c:pt>
                <c:pt idx="47">
                  <c:v>1.1485764800000001E-3</c:v>
                </c:pt>
                <c:pt idx="48">
                  <c:v>1.05906692E-3</c:v>
                </c:pt>
                <c:pt idx="49">
                  <c:v>9.4620695999999996E-4</c:v>
                </c:pt>
                <c:pt idx="50">
                  <c:v>8.1752074000000004E-4</c:v>
                </c:pt>
                <c:pt idx="51">
                  <c:v>6.9506121999999995E-4</c:v>
                </c:pt>
                <c:pt idx="52">
                  <c:v>5.8687140000000001E-4</c:v>
                </c:pt>
                <c:pt idx="53">
                  <c:v>4.8335163999999996E-4</c:v>
                </c:pt>
                <c:pt idx="54">
                  <c:v>3.8190745999999997E-4</c:v>
                </c:pt>
                <c:pt idx="55">
                  <c:v>2.8798728800000006E-4</c:v>
                </c:pt>
                <c:pt idx="56">
                  <c:v>2.0366668000000002E-4</c:v>
                </c:pt>
                <c:pt idx="57">
                  <c:v>1.5177708000000003E-4</c:v>
                </c:pt>
                <c:pt idx="58">
                  <c:v>1.5463099999999999E-4</c:v>
                </c:pt>
                <c:pt idx="59">
                  <c:v>2.0678006E-4</c:v>
                </c:pt>
                <c:pt idx="60">
                  <c:v>2.95770732E-4</c:v>
                </c:pt>
                <c:pt idx="61">
                  <c:v>4.0162552E-4</c:v>
                </c:pt>
                <c:pt idx="62">
                  <c:v>4.9424845999999998E-4</c:v>
                </c:pt>
                <c:pt idx="63">
                  <c:v>5.5080813999999994E-4</c:v>
                </c:pt>
                <c:pt idx="64">
                  <c:v>5.6715336000000001E-4</c:v>
                </c:pt>
                <c:pt idx="65">
                  <c:v>5.583321200000001E-4</c:v>
                </c:pt>
                <c:pt idx="66">
                  <c:v>5.5184591999999993E-4</c:v>
                </c:pt>
                <c:pt idx="67">
                  <c:v>5.6014825999999994E-4</c:v>
                </c:pt>
                <c:pt idx="68">
                  <c:v>5.8635250000000001E-4</c:v>
                </c:pt>
                <c:pt idx="69">
                  <c:v>6.3201534000000004E-4</c:v>
                </c:pt>
                <c:pt idx="70">
                  <c:v>6.8546163999999999E-4</c:v>
                </c:pt>
                <c:pt idx="71">
                  <c:v>7.3138394000000009E-4</c:v>
                </c:pt>
                <c:pt idx="72">
                  <c:v>7.6952278000000005E-4</c:v>
                </c:pt>
                <c:pt idx="73">
                  <c:v>8.0143487999999991E-4</c:v>
                </c:pt>
                <c:pt idx="74">
                  <c:v>8.2270962000000004E-4</c:v>
                </c:pt>
                <c:pt idx="75">
                  <c:v>8.3879538000000003E-4</c:v>
                </c:pt>
                <c:pt idx="76">
                  <c:v>8.6162679999999994E-4</c:v>
                </c:pt>
                <c:pt idx="77">
                  <c:v>8.9068497999999997E-4</c:v>
                </c:pt>
                <c:pt idx="78">
                  <c:v>9.2311595999999981E-4</c:v>
                </c:pt>
                <c:pt idx="79">
                  <c:v>9.6670323999999987E-4</c:v>
                </c:pt>
                <c:pt idx="80">
                  <c:v>1.02923014E-3</c:v>
                </c:pt>
                <c:pt idx="81">
                  <c:v>1.10784296E-3</c:v>
                </c:pt>
                <c:pt idx="82">
                  <c:v>1.2040982000000001E-3</c:v>
                </c:pt>
                <c:pt idx="83">
                  <c:v>1.3063208E-3</c:v>
                </c:pt>
                <c:pt idx="84">
                  <c:v>1.3802634000000002E-3</c:v>
                </c:pt>
                <c:pt idx="85">
                  <c:v>1.3929764000000001E-3</c:v>
                </c:pt>
                <c:pt idx="86">
                  <c:v>1.3460162000000001E-3</c:v>
                </c:pt>
                <c:pt idx="87">
                  <c:v>1.262474E-3</c:v>
                </c:pt>
                <c:pt idx="88">
                  <c:v>1.1669969999999999E-3</c:v>
                </c:pt>
                <c:pt idx="89">
                  <c:v>1.0852710000000001E-3</c:v>
                </c:pt>
                <c:pt idx="90">
                  <c:v>1.0227440600000001E-3</c:v>
                </c:pt>
                <c:pt idx="91">
                  <c:v>9.5684430000000009E-4</c:v>
                </c:pt>
                <c:pt idx="92">
                  <c:v>8.7044804000000007E-4</c:v>
                </c:pt>
                <c:pt idx="93">
                  <c:v>7.8197634000000003E-4</c:v>
                </c:pt>
                <c:pt idx="94">
                  <c:v>7.093308400000001E-4</c:v>
                </c:pt>
                <c:pt idx="95">
                  <c:v>6.6678136000000005E-4</c:v>
                </c:pt>
                <c:pt idx="96">
                  <c:v>6.6652192000000001E-4</c:v>
                </c:pt>
                <c:pt idx="97">
                  <c:v>7.0025015999999993E-4</c:v>
                </c:pt>
                <c:pt idx="98">
                  <c:v>7.4254020000000004E-4</c:v>
                </c:pt>
                <c:pt idx="99">
                  <c:v>7.8249519999999998E-4</c:v>
                </c:pt>
                <c:pt idx="100">
                  <c:v>8.2400688000000002E-4</c:v>
                </c:pt>
                <c:pt idx="101">
                  <c:v>8.6811304000000006E-4</c:v>
                </c:pt>
                <c:pt idx="102">
                  <c:v>9.1195966000000002E-4</c:v>
                </c:pt>
                <c:pt idx="103">
                  <c:v>9.5295251999999995E-4</c:v>
                </c:pt>
                <c:pt idx="104">
                  <c:v>9.7422726000000008E-4</c:v>
                </c:pt>
                <c:pt idx="105">
                  <c:v>9.5632536000000003E-4</c:v>
                </c:pt>
                <c:pt idx="106">
                  <c:v>9.1714870000000003E-4</c:v>
                </c:pt>
                <c:pt idx="107">
                  <c:v>8.8212329999999995E-4</c:v>
                </c:pt>
                <c:pt idx="108">
                  <c:v>8.6396185999999993E-4</c:v>
                </c:pt>
                <c:pt idx="109">
                  <c:v>8.8419881999999997E-4</c:v>
                </c:pt>
                <c:pt idx="110">
                  <c:v>9.3998006000000007E-4</c:v>
                </c:pt>
                <c:pt idx="111">
                  <c:v>9.9550196000000005E-4</c:v>
                </c:pt>
                <c:pt idx="112">
                  <c:v>1.04324036E-3</c:v>
                </c:pt>
                <c:pt idx="113">
                  <c:v>1.0904598000000001E-3</c:v>
                </c:pt>
                <c:pt idx="114">
                  <c:v>1.1353441999999998E-3</c:v>
                </c:pt>
                <c:pt idx="115">
                  <c:v>1.1898283999999999E-3</c:v>
                </c:pt>
                <c:pt idx="116">
                  <c:v>1.2474258E-3</c:v>
                </c:pt>
                <c:pt idx="117">
                  <c:v>1.27363E-3</c:v>
                </c:pt>
                <c:pt idx="118">
                  <c:v>1.2497608E-3</c:v>
                </c:pt>
                <c:pt idx="119">
                  <c:v>1.16699698E-3</c:v>
                </c:pt>
                <c:pt idx="120">
                  <c:v>1.0339001199999999E-3</c:v>
                </c:pt>
                <c:pt idx="121">
                  <c:v>8.8809037999999991E-4</c:v>
                </c:pt>
                <c:pt idx="122">
                  <c:v>7.6874438000000002E-4</c:v>
                </c:pt>
                <c:pt idx="123">
                  <c:v>7.0310412000000014E-4</c:v>
                </c:pt>
                <c:pt idx="124">
                  <c:v>7.1374147999999998E-4</c:v>
                </c:pt>
                <c:pt idx="125">
                  <c:v>7.9572714000000007E-4</c:v>
                </c:pt>
                <c:pt idx="126">
                  <c:v>9.1948388000000008E-4</c:v>
                </c:pt>
                <c:pt idx="127">
                  <c:v>1.0543968799999999E-3</c:v>
                </c:pt>
                <c:pt idx="128">
                  <c:v>1.16362454E-3</c:v>
                </c:pt>
                <c:pt idx="129">
                  <c:v>1.2245947999999999E-3</c:v>
                </c:pt>
                <c:pt idx="130">
                  <c:v>1.2313404E-3</c:v>
                </c:pt>
                <c:pt idx="131">
                  <c:v>1.1921638E-3</c:v>
                </c:pt>
                <c:pt idx="132">
                  <c:v>1.1236695000000001E-3</c:v>
                </c:pt>
                <c:pt idx="133">
                  <c:v>1.0473917200000001E-3</c:v>
                </c:pt>
                <c:pt idx="134">
                  <c:v>9.7370849999999995E-4</c:v>
                </c:pt>
                <c:pt idx="135">
                  <c:v>9.1792711999999998E-4</c:v>
                </c:pt>
                <c:pt idx="136">
                  <c:v>8.9509560000000014E-4</c:v>
                </c:pt>
                <c:pt idx="137">
                  <c:v>9.0365737999999998E-4</c:v>
                </c:pt>
                <c:pt idx="138">
                  <c:v>9.2986156000000007E-4</c:v>
                </c:pt>
                <c:pt idx="139">
                  <c:v>9.5917917999999993E-4</c:v>
                </c:pt>
                <c:pt idx="140">
                  <c:v>9.6800041999999995E-4</c:v>
                </c:pt>
                <c:pt idx="141">
                  <c:v>9.3427218000000003E-4</c:v>
                </c:pt>
                <c:pt idx="142">
                  <c:v>8.5436220000000007E-4</c:v>
                </c:pt>
                <c:pt idx="143">
                  <c:v>7.3968625999999986E-4</c:v>
                </c:pt>
                <c:pt idx="144">
                  <c:v>6.1307563999999997E-4</c:v>
                </c:pt>
                <c:pt idx="145">
                  <c:v>5.0462637999999999E-4</c:v>
                </c:pt>
                <c:pt idx="146">
                  <c:v>4.4054271999999998E-4</c:v>
                </c:pt>
                <c:pt idx="147">
                  <c:v>4.2290024E-4</c:v>
                </c:pt>
                <c:pt idx="148">
                  <c:v>4.4339663999999992E-4</c:v>
                </c:pt>
                <c:pt idx="149">
                  <c:v>4.9814017999999993E-4</c:v>
                </c:pt>
                <c:pt idx="150">
                  <c:v>5.858336E-4</c:v>
                </c:pt>
                <c:pt idx="151">
                  <c:v>6.78716E-4</c:v>
                </c:pt>
                <c:pt idx="152">
                  <c:v>7.4176188000000013E-4</c:v>
                </c:pt>
                <c:pt idx="153">
                  <c:v>7.4876695999999995E-4</c:v>
                </c:pt>
                <c:pt idx="154">
                  <c:v>6.8961280000000009E-4</c:v>
                </c:pt>
                <c:pt idx="155">
                  <c:v>5.9231980000000006E-4</c:v>
                </c:pt>
                <c:pt idx="156">
                  <c:v>5.2434442E-4</c:v>
                </c:pt>
                <c:pt idx="157">
                  <c:v>5.3472234E-4</c:v>
                </c:pt>
                <c:pt idx="158">
                  <c:v>6.2319420000000005E-4</c:v>
                </c:pt>
                <c:pt idx="159">
                  <c:v>7.5162097999999992E-4</c:v>
                </c:pt>
                <c:pt idx="160">
                  <c:v>8.5280570000000001E-4</c:v>
                </c:pt>
                <c:pt idx="161">
                  <c:v>8.8705284000000005E-4</c:v>
                </c:pt>
                <c:pt idx="162">
                  <c:v>8.7044816000000013E-4</c:v>
                </c:pt>
                <c:pt idx="163">
                  <c:v>8.4372493999999994E-4</c:v>
                </c:pt>
                <c:pt idx="164">
                  <c:v>8.4917340000000008E-4</c:v>
                </c:pt>
                <c:pt idx="165">
                  <c:v>9.0469526E-4</c:v>
                </c:pt>
                <c:pt idx="166">
                  <c:v>9.7526512000000007E-4</c:v>
                </c:pt>
                <c:pt idx="167">
                  <c:v>1.0222251799999998E-3</c:v>
                </c:pt>
                <c:pt idx="168">
                  <c:v>1.0341597799999999E-3</c:v>
                </c:pt>
                <c:pt idx="169">
                  <c:v>1.01054996E-3</c:v>
                </c:pt>
                <c:pt idx="170">
                  <c:v>9.7915676000000012E-4</c:v>
                </c:pt>
                <c:pt idx="171">
                  <c:v>9.7370835999999997E-4</c:v>
                </c:pt>
                <c:pt idx="172">
                  <c:v>9.8616196000000001E-4</c:v>
                </c:pt>
                <c:pt idx="173">
                  <c:v>9.9316706000000007E-4</c:v>
                </c:pt>
                <c:pt idx="174">
                  <c:v>9.6877893999999993E-4</c:v>
                </c:pt>
                <c:pt idx="175">
                  <c:v>8.8523668000000007E-4</c:v>
                </c:pt>
                <c:pt idx="176">
                  <c:v>7.5551266000000003E-4</c:v>
                </c:pt>
                <c:pt idx="177">
                  <c:v>6.4135547999999995E-4</c:v>
                </c:pt>
                <c:pt idx="178">
                  <c:v>5.9439537999999995E-4</c:v>
                </c:pt>
                <c:pt idx="179">
                  <c:v>6.4317151999999998E-4</c:v>
                </c:pt>
                <c:pt idx="180">
                  <c:v>7.6978218000000004E-4</c:v>
                </c:pt>
                <c:pt idx="181">
                  <c:v>9.0962460000000003E-4</c:v>
                </c:pt>
                <c:pt idx="182">
                  <c:v>9.9135071999999994E-4</c:v>
                </c:pt>
                <c:pt idx="183">
                  <c:v>9.8616176000000015E-4</c:v>
                </c:pt>
                <c:pt idx="184">
                  <c:v>9.1170026000000003E-4</c:v>
                </c:pt>
                <c:pt idx="185">
                  <c:v>8.2089343999999992E-4</c:v>
                </c:pt>
                <c:pt idx="186">
                  <c:v>7.6329603999999995E-4</c:v>
                </c:pt>
                <c:pt idx="187">
                  <c:v>7.5369645999999999E-4</c:v>
                </c:pt>
                <c:pt idx="188">
                  <c:v>7.7626843999999996E-4</c:v>
                </c:pt>
                <c:pt idx="189">
                  <c:v>7.9365145999999993E-4</c:v>
                </c:pt>
                <c:pt idx="190">
                  <c:v>7.8690580000000002E-4</c:v>
                </c:pt>
                <c:pt idx="191">
                  <c:v>7.6770663999999999E-4</c:v>
                </c:pt>
                <c:pt idx="192">
                  <c:v>7.5525314000000009E-4</c:v>
                </c:pt>
                <c:pt idx="193">
                  <c:v>7.656310600000001E-4</c:v>
                </c:pt>
                <c:pt idx="194">
                  <c:v>8.0143487999999991E-4</c:v>
                </c:pt>
                <c:pt idx="195">
                  <c:v>8.4035208000000016E-4</c:v>
                </c:pt>
                <c:pt idx="196">
                  <c:v>8.5877290000000003E-4</c:v>
                </c:pt>
                <c:pt idx="197">
                  <c:v>8.5228669999999997E-4</c:v>
                </c:pt>
                <c:pt idx="198">
                  <c:v>8.2270963999999996E-4</c:v>
                </c:pt>
                <c:pt idx="199">
                  <c:v>7.939109199999999E-4</c:v>
                </c:pt>
                <c:pt idx="200">
                  <c:v>7.8872196E-4</c:v>
                </c:pt>
                <c:pt idx="201">
                  <c:v>8.0766165999999996E-4</c:v>
                </c:pt>
                <c:pt idx="202">
                  <c:v>8.4268714000000004E-4</c:v>
                </c:pt>
                <c:pt idx="203">
                  <c:v>8.7122641999999996E-4</c:v>
                </c:pt>
                <c:pt idx="204">
                  <c:v>8.5410286000000006E-4</c:v>
                </c:pt>
                <c:pt idx="205">
                  <c:v>7.7886294E-4</c:v>
                </c:pt>
                <c:pt idx="206">
                  <c:v>6.5484677999999997E-4</c:v>
                </c:pt>
                <c:pt idx="207">
                  <c:v>5.0332914000000004E-4</c:v>
                </c:pt>
                <c:pt idx="208">
                  <c:v>3.7594015999999997E-4</c:v>
                </c:pt>
                <c:pt idx="209">
                  <c:v>3.2223441999999997E-4</c:v>
                </c:pt>
                <c:pt idx="210">
                  <c:v>3.4688197999999999E-4</c:v>
                </c:pt>
                <c:pt idx="211">
                  <c:v>4.2964589999999997E-4</c:v>
                </c:pt>
                <c:pt idx="212">
                  <c:v>5.3031171999999994E-4</c:v>
                </c:pt>
                <c:pt idx="213">
                  <c:v>5.9595205999999994E-4</c:v>
                </c:pt>
                <c:pt idx="214">
                  <c:v>5.9828708000000009E-4</c:v>
                </c:pt>
                <c:pt idx="215">
                  <c:v>5.4899196000000004E-4</c:v>
                </c:pt>
                <c:pt idx="216">
                  <c:v>4.8257328000000005E-4</c:v>
                </c:pt>
                <c:pt idx="217">
                  <c:v>4.4209940000000002E-4</c:v>
                </c:pt>
                <c:pt idx="218">
                  <c:v>4.5896351999999999E-4</c:v>
                </c:pt>
                <c:pt idx="219">
                  <c:v>5.3109008000000002E-4</c:v>
                </c:pt>
                <c:pt idx="220">
                  <c:v>6.1748625999999993E-4</c:v>
                </c:pt>
                <c:pt idx="221">
                  <c:v>6.7715929999999998E-4</c:v>
                </c:pt>
                <c:pt idx="222">
                  <c:v>6.8753721999999999E-4</c:v>
                </c:pt>
                <c:pt idx="223">
                  <c:v>6.3512873999999997E-4</c:v>
                </c:pt>
                <c:pt idx="224">
                  <c:v>5.3913295999999996E-4</c:v>
                </c:pt>
                <c:pt idx="225">
                  <c:v>4.4443444000000004E-4</c:v>
                </c:pt>
                <c:pt idx="226">
                  <c:v>3.7360512000000001E-4</c:v>
                </c:pt>
                <c:pt idx="227">
                  <c:v>3.2275330000000005E-4</c:v>
                </c:pt>
                <c:pt idx="228">
                  <c:v>2.9758683999999997E-4</c:v>
                </c:pt>
                <c:pt idx="229">
                  <c:v>2.9084119999999998E-4</c:v>
                </c:pt>
                <c:pt idx="230">
                  <c:v>2.9603015999999998E-4</c:v>
                </c:pt>
                <c:pt idx="231">
                  <c:v>3.2586669999999998E-4</c:v>
                </c:pt>
                <c:pt idx="232">
                  <c:v>3.917665E-4</c:v>
                </c:pt>
                <c:pt idx="233">
                  <c:v>4.7245481999999995E-4</c:v>
                </c:pt>
                <c:pt idx="234">
                  <c:v>5.4587860000000006E-4</c:v>
                </c:pt>
                <c:pt idx="235">
                  <c:v>6.0373552000000008E-4</c:v>
                </c:pt>
                <c:pt idx="236">
                  <c:v>6.3512871999999994E-4</c:v>
                </c:pt>
                <c:pt idx="237">
                  <c:v>6.4628498E-4</c:v>
                </c:pt>
                <c:pt idx="238">
                  <c:v>6.6237076000000002E-4</c:v>
                </c:pt>
                <c:pt idx="239">
                  <c:v>6.8546163999999999E-4</c:v>
                </c:pt>
                <c:pt idx="240">
                  <c:v>6.9973128000000006E-4</c:v>
                </c:pt>
                <c:pt idx="241">
                  <c:v>7.0466080000000002E-4</c:v>
                </c:pt>
                <c:pt idx="242">
                  <c:v>7.0180687999999998E-4</c:v>
                </c:pt>
                <c:pt idx="243">
                  <c:v>7.0517970000000003E-4</c:v>
                </c:pt>
                <c:pt idx="244">
                  <c:v>7.4746972000000011E-4</c:v>
                </c:pt>
                <c:pt idx="245">
                  <c:v>8.3749826000000004E-4</c:v>
                </c:pt>
                <c:pt idx="246">
                  <c:v>9.5710384000000006E-4</c:v>
                </c:pt>
                <c:pt idx="247">
                  <c:v>1.0912383600000001E-3</c:v>
                </c:pt>
                <c:pt idx="248">
                  <c:v>1.2326375599999999E-3</c:v>
                </c:pt>
                <c:pt idx="249">
                  <c:v>1.3896035999999999E-3</c:v>
                </c:pt>
                <c:pt idx="250">
                  <c:v>1.5930107999999998E-3</c:v>
                </c:pt>
                <c:pt idx="251">
                  <c:v>1.8586855999999999E-3</c:v>
                </c:pt>
                <c:pt idx="252">
                  <c:v>2.1791039999999999E-3</c:v>
                </c:pt>
                <c:pt idx="253">
                  <c:v>2.5407743999999997E-3</c:v>
                </c:pt>
                <c:pt idx="254">
                  <c:v>2.9195684000000001E-3</c:v>
                </c:pt>
                <c:pt idx="255">
                  <c:v>3.2916167999999997E-3</c:v>
                </c:pt>
                <c:pt idx="256">
                  <c:v>3.6613302E-3</c:v>
                </c:pt>
                <c:pt idx="257">
                  <c:v>4.0554318000000002E-3</c:v>
                </c:pt>
                <c:pt idx="258">
                  <c:v>4.4967530000000009E-3</c:v>
                </c:pt>
                <c:pt idx="259">
                  <c:v>5.0039739999999996E-3</c:v>
                </c:pt>
                <c:pt idx="260">
                  <c:v>5.5747595999999996E-3</c:v>
                </c:pt>
                <c:pt idx="261">
                  <c:v>6.188094600000001E-3</c:v>
                </c:pt>
                <c:pt idx="262">
                  <c:v>6.8092129999999997E-3</c:v>
                </c:pt>
                <c:pt idx="263">
                  <c:v>7.4183968000000001E-3</c:v>
                </c:pt>
                <c:pt idx="264">
                  <c:v>8.0070842000000003E-3</c:v>
                </c:pt>
                <c:pt idx="265">
                  <c:v>8.5846154000000004E-3</c:v>
                </c:pt>
                <c:pt idx="266">
                  <c:v>9.1707083999999998E-3</c:v>
                </c:pt>
                <c:pt idx="267">
                  <c:v>9.7765191999999983E-3</c:v>
                </c:pt>
                <c:pt idx="268">
                  <c:v>1.03965998E-2</c:v>
                </c:pt>
                <c:pt idx="269">
                  <c:v>1.1033026599999999E-2</c:v>
                </c:pt>
                <c:pt idx="270">
                  <c:v>1.1685020000000001E-2</c:v>
                </c:pt>
                <c:pt idx="271">
                  <c:v>1.2340904E-2</c:v>
                </c:pt>
                <c:pt idx="272">
                  <c:v>1.3010279999999999E-2</c:v>
                </c:pt>
                <c:pt idx="273">
                  <c:v>1.3681731999999999E-2</c:v>
                </c:pt>
                <c:pt idx="274">
                  <c:v>1.4313228000000001E-2</c:v>
                </c:pt>
                <c:pt idx="275">
                  <c:v>1.4883234E-2</c:v>
                </c:pt>
                <c:pt idx="276">
                  <c:v>1.5387602E-2</c:v>
                </c:pt>
                <c:pt idx="277">
                  <c:v>1.5803755999999999E-2</c:v>
                </c:pt>
                <c:pt idx="278">
                  <c:v>1.6134032E-2</c:v>
                </c:pt>
                <c:pt idx="279">
                  <c:v>1.640749E-2</c:v>
                </c:pt>
                <c:pt idx="280">
                  <c:v>1.6635026000000001E-2</c:v>
                </c:pt>
                <c:pt idx="281">
                  <c:v>1.6822087999999999E-2</c:v>
                </c:pt>
                <c:pt idx="282">
                  <c:v>1.6976720000000001E-2</c:v>
                </c:pt>
                <c:pt idx="283">
                  <c:v>1.7077645999999998E-2</c:v>
                </c:pt>
                <c:pt idx="284">
                  <c:v>1.7096586E-2</c:v>
                </c:pt>
                <c:pt idx="285">
                  <c:v>1.7031984E-2</c:v>
                </c:pt>
                <c:pt idx="286">
                  <c:v>1.6886174E-2</c:v>
                </c:pt>
                <c:pt idx="287">
                  <c:v>1.6674723999999998E-2</c:v>
                </c:pt>
                <c:pt idx="288">
                  <c:v>1.6444073999999999E-2</c:v>
                </c:pt>
                <c:pt idx="289">
                  <c:v>1.6221725999999999E-2</c:v>
                </c:pt>
                <c:pt idx="290">
                  <c:v>1.6004049999999999E-2</c:v>
                </c:pt>
                <c:pt idx="291">
                  <c:v>1.5771844E-2</c:v>
                </c:pt>
                <c:pt idx="292">
                  <c:v>1.5472700000000001E-2</c:v>
                </c:pt>
                <c:pt idx="293">
                  <c:v>1.5066663999999999E-2</c:v>
                </c:pt>
                <c:pt idx="294">
                  <c:v>1.4572675999999998E-2</c:v>
                </c:pt>
                <c:pt idx="295">
                  <c:v>1.4028611999999999E-2</c:v>
                </c:pt>
                <c:pt idx="296">
                  <c:v>1.3485067999999999E-2</c:v>
                </c:pt>
                <c:pt idx="297">
                  <c:v>1.2999639999999998E-2</c:v>
                </c:pt>
                <c:pt idx="298">
                  <c:v>1.2571031999999999E-2</c:v>
                </c:pt>
                <c:pt idx="299">
                  <c:v>1.2160583999999999E-2</c:v>
                </c:pt>
                <c:pt idx="300">
                  <c:v>1.1746245999999998E-2</c:v>
                </c:pt>
                <c:pt idx="301">
                  <c:v>1.1304666E-2</c:v>
                </c:pt>
                <c:pt idx="302">
                  <c:v>1.08332498E-2</c:v>
                </c:pt>
                <c:pt idx="303">
                  <c:v>1.03740276E-2</c:v>
                </c:pt>
                <c:pt idx="304">
                  <c:v>9.9521660000000019E-3</c:v>
                </c:pt>
                <c:pt idx="305">
                  <c:v>9.569999400000001E-3</c:v>
                </c:pt>
                <c:pt idx="306">
                  <c:v>9.2399812000000005E-3</c:v>
                </c:pt>
                <c:pt idx="307">
                  <c:v>8.9470643999999995E-3</c:v>
                </c:pt>
                <c:pt idx="308">
                  <c:v>8.6608932000000003E-3</c:v>
                </c:pt>
                <c:pt idx="309">
                  <c:v>8.3716087999999994E-3</c:v>
                </c:pt>
                <c:pt idx="310">
                  <c:v>8.0696113999999992E-3</c:v>
                </c:pt>
                <c:pt idx="311">
                  <c:v>7.7543821999999998E-3</c:v>
                </c:pt>
                <c:pt idx="312">
                  <c:v>7.4622437999999998E-3</c:v>
                </c:pt>
                <c:pt idx="313">
                  <c:v>7.2134331999999992E-3</c:v>
                </c:pt>
                <c:pt idx="314">
                  <c:v>6.9980912000000006E-3</c:v>
                </c:pt>
                <c:pt idx="315">
                  <c:v>6.7957216000000004E-3</c:v>
                </c:pt>
                <c:pt idx="316">
                  <c:v>6.5658506000000009E-3</c:v>
                </c:pt>
                <c:pt idx="317">
                  <c:v>6.2866846000000001E-3</c:v>
                </c:pt>
                <c:pt idx="318">
                  <c:v>5.9758657999999997E-3</c:v>
                </c:pt>
                <c:pt idx="319">
                  <c:v>5.6515557999999994E-3</c:v>
                </c:pt>
                <c:pt idx="320">
                  <c:v>5.333213199999999E-3</c:v>
                </c:pt>
                <c:pt idx="321">
                  <c:v>5.0530093999999991E-3</c:v>
                </c:pt>
                <c:pt idx="322">
                  <c:v>4.8150955999999995E-3</c:v>
                </c:pt>
                <c:pt idx="323">
                  <c:v>4.6189530000000003E-3</c:v>
                </c:pt>
                <c:pt idx="324">
                  <c:v>4.4840399999999999E-3</c:v>
                </c:pt>
                <c:pt idx="325">
                  <c:v>4.4072434000000001E-3</c:v>
                </c:pt>
                <c:pt idx="326">
                  <c:v>4.3543159999999996E-3</c:v>
                </c:pt>
                <c:pt idx="327">
                  <c:v>4.2923078000000007E-3</c:v>
                </c:pt>
                <c:pt idx="328">
                  <c:v>4.1942364000000006E-3</c:v>
                </c:pt>
                <c:pt idx="329">
                  <c:v>4.0336382E-3</c:v>
                </c:pt>
                <c:pt idx="330">
                  <c:v>3.8073994000000001E-3</c:v>
                </c:pt>
                <c:pt idx="331">
                  <c:v>3.5438001999999998E-3</c:v>
                </c:pt>
                <c:pt idx="332">
                  <c:v>3.2744931999999999E-3</c:v>
                </c:pt>
                <c:pt idx="333">
                  <c:v>3.0277582000000003E-3</c:v>
                </c:pt>
                <c:pt idx="334">
                  <c:v>2.8274644000000006E-3</c:v>
                </c:pt>
                <c:pt idx="335">
                  <c:v>2.6793196000000001E-3</c:v>
                </c:pt>
                <c:pt idx="336">
                  <c:v>2.5698326E-3</c:v>
                </c:pt>
                <c:pt idx="337">
                  <c:v>2.4816204000000001E-3</c:v>
                </c:pt>
                <c:pt idx="338">
                  <c:v>2.3889974E-3</c:v>
                </c:pt>
                <c:pt idx="339">
                  <c:v>2.2719861999999998E-3</c:v>
                </c:pt>
                <c:pt idx="340">
                  <c:v>2.1290303999999998E-3</c:v>
                </c:pt>
                <c:pt idx="341">
                  <c:v>1.9666158E-3</c:v>
                </c:pt>
                <c:pt idx="342">
                  <c:v>1.8013474000000002E-3</c:v>
                </c:pt>
                <c:pt idx="343">
                  <c:v>1.644122E-3</c:v>
                </c:pt>
                <c:pt idx="344">
                  <c:v>1.4954584E-3</c:v>
                </c:pt>
                <c:pt idx="345">
                  <c:v>1.3566538E-3</c:v>
                </c:pt>
                <c:pt idx="346">
                  <c:v>1.22537318E-3</c:v>
                </c:pt>
                <c:pt idx="347">
                  <c:v>1.0922762799999998E-3</c:v>
                </c:pt>
                <c:pt idx="348">
                  <c:v>9.5943881999999993E-4</c:v>
                </c:pt>
                <c:pt idx="349">
                  <c:v>8.4683833999999998E-4</c:v>
                </c:pt>
                <c:pt idx="350">
                  <c:v>7.6070155999999995E-4</c:v>
                </c:pt>
                <c:pt idx="351">
                  <c:v>7.031041E-4</c:v>
                </c:pt>
                <c:pt idx="352">
                  <c:v>6.7689985999999994E-4</c:v>
                </c:pt>
                <c:pt idx="353">
                  <c:v>6.6211131999999997E-4</c:v>
                </c:pt>
                <c:pt idx="354">
                  <c:v>6.1852405999999994E-4</c:v>
                </c:pt>
                <c:pt idx="355">
                  <c:v>5.4198688000000001E-4</c:v>
                </c:pt>
                <c:pt idx="356">
                  <c:v>4.4832613999999996E-4</c:v>
                </c:pt>
                <c:pt idx="357">
                  <c:v>3.4947643999999996E-4</c:v>
                </c:pt>
                <c:pt idx="358">
                  <c:v>2.8383609999999996E-4</c:v>
                </c:pt>
                <c:pt idx="359">
                  <c:v>2.8798726000000001E-4</c:v>
                </c:pt>
                <c:pt idx="360">
                  <c:v>3.4921700000000003E-4</c:v>
                </c:pt>
                <c:pt idx="361">
                  <c:v>4.4261828E-4</c:v>
                </c:pt>
                <c:pt idx="362">
                  <c:v>5.4484080000000005E-4</c:v>
                </c:pt>
                <c:pt idx="363">
                  <c:v>6.1022170000000001E-4</c:v>
                </c:pt>
                <c:pt idx="364">
                  <c:v>6.2345356000000009E-4</c:v>
                </c:pt>
                <c:pt idx="365">
                  <c:v>6.1100005999999998E-4</c:v>
                </c:pt>
                <c:pt idx="366">
                  <c:v>5.8894698000000001E-4</c:v>
                </c:pt>
                <c:pt idx="367">
                  <c:v>5.7753127999999991E-4</c:v>
                </c:pt>
                <c:pt idx="368">
                  <c:v>6.0425441999999998E-4</c:v>
                </c:pt>
                <c:pt idx="369">
                  <c:v>6.5354954000000002E-4</c:v>
                </c:pt>
                <c:pt idx="370">
                  <c:v>6.9532065999999989E-4</c:v>
                </c:pt>
                <c:pt idx="371">
                  <c:v>7.1555761999999993E-4</c:v>
                </c:pt>
                <c:pt idx="372">
                  <c:v>6.8338606E-4</c:v>
                </c:pt>
                <c:pt idx="373">
                  <c:v>5.8739030000000002E-4</c:v>
                </c:pt>
                <c:pt idx="374">
                  <c:v>4.5688793999999999E-4</c:v>
                </c:pt>
                <c:pt idx="375">
                  <c:v>3.1471043599999999E-4</c:v>
                </c:pt>
                <c:pt idx="376">
                  <c:v>1.84726976E-4</c:v>
                </c:pt>
                <c:pt idx="377">
                  <c:v>9.5217412E-5</c:v>
                </c:pt>
                <c:pt idx="378">
                  <c:v>3.5284920000000006E-5</c:v>
                </c:pt>
                <c:pt idx="379">
                  <c:v>-2.1274740000000001E-5</c:v>
                </c:pt>
                <c:pt idx="380">
                  <c:v>-6.8753715999999996E-5</c:v>
                </c:pt>
                <c:pt idx="381">
                  <c:v>-9.4957956000000008E-5</c:v>
                </c:pt>
                <c:pt idx="382">
                  <c:v>-8.3801692000000006E-5</c:v>
                </c:pt>
                <c:pt idx="383">
                  <c:v>-2.075582E-5</c:v>
                </c:pt>
                <c:pt idx="384">
                  <c:v>8.4839519999999988E-5</c:v>
                </c:pt>
                <c:pt idx="385">
                  <c:v>1.9406711999999998E-4</c:v>
                </c:pt>
                <c:pt idx="386">
                  <c:v>2.6333971999999996E-4</c:v>
                </c:pt>
                <c:pt idx="387">
                  <c:v>2.7449597999999997E-4</c:v>
                </c:pt>
                <c:pt idx="388">
                  <c:v>2.4439999999999998E-4</c:v>
                </c:pt>
                <c:pt idx="389">
                  <c:v>2.0418555999999997E-4</c:v>
                </c:pt>
                <c:pt idx="390">
                  <c:v>1.9432654000000002E-4</c:v>
                </c:pt>
                <c:pt idx="391">
                  <c:v>2.3324376E-4</c:v>
                </c:pt>
                <c:pt idx="392">
                  <c:v>2.8824674E-4</c:v>
                </c:pt>
                <c:pt idx="393">
                  <c:v>3.0692699999999997E-4</c:v>
                </c:pt>
                <c:pt idx="394">
                  <c:v>2.5088623999999993E-4</c:v>
                </c:pt>
                <c:pt idx="395">
                  <c:v>1.0948707999999998E-4</c:v>
                </c:pt>
                <c:pt idx="396">
                  <c:v>-7.6537160000000014E-5</c:v>
                </c:pt>
                <c:pt idx="397">
                  <c:v>-2.3376263999999998E-4</c:v>
                </c:pt>
                <c:pt idx="398">
                  <c:v>-3.0381359999999999E-4</c:v>
                </c:pt>
                <c:pt idx="399">
                  <c:v>-2.5789132000000002E-4</c:v>
                </c:pt>
                <c:pt idx="400">
                  <c:v>-1.3387518000000003E-4</c:v>
                </c:pt>
                <c:pt idx="401">
                  <c:v>-1.2453504000000003E-5</c:v>
                </c:pt>
                <c:pt idx="402">
                  <c:v>4.9554559999999999E-5</c:v>
                </c:pt>
                <c:pt idx="403">
                  <c:v>3.3728240000000003E-5</c:v>
                </c:pt>
                <c:pt idx="404">
                  <c:v>-3.6841599999999996E-5</c:v>
                </c:pt>
                <c:pt idx="405">
                  <c:v>-1.0248194000000001E-4</c:v>
                </c:pt>
                <c:pt idx="406">
                  <c:v>-1.1960550800000002E-4</c:v>
                </c:pt>
                <c:pt idx="407">
                  <c:v>-8.6136712000000004E-5</c:v>
                </c:pt>
                <c:pt idx="408">
                  <c:v>-1.6085751999999996E-5</c:v>
                </c:pt>
                <c:pt idx="409">
                  <c:v>5.9154168000000003E-5</c:v>
                </c:pt>
                <c:pt idx="410">
                  <c:v>1.2427560799999998E-4</c:v>
                </c:pt>
                <c:pt idx="411">
                  <c:v>1.896565E-4</c:v>
                </c:pt>
                <c:pt idx="412">
                  <c:v>2.6022635999999998E-4</c:v>
                </c:pt>
                <c:pt idx="413">
                  <c:v>3.3287179999999999E-4</c:v>
                </c:pt>
                <c:pt idx="414">
                  <c:v>3.9410151999999998E-4</c:v>
                </c:pt>
                <c:pt idx="415">
                  <c:v>4.0863062000000007E-4</c:v>
                </c:pt>
                <c:pt idx="416">
                  <c:v>3.5751936799999998E-4</c:v>
                </c:pt>
                <c:pt idx="417">
                  <c:v>2.5270236799999999E-4</c:v>
                </c:pt>
                <c:pt idx="418">
                  <c:v>1.1260044800000001E-4</c:v>
                </c:pt>
                <c:pt idx="419">
                  <c:v>-3.1912092000000014E-5</c:v>
                </c:pt>
                <c:pt idx="420">
                  <c:v>-1.38545232E-4</c:v>
                </c:pt>
                <c:pt idx="421">
                  <c:v>-1.8887814E-4</c:v>
                </c:pt>
                <c:pt idx="422">
                  <c:v>-1.9173206800000001E-4</c:v>
                </c:pt>
                <c:pt idx="423">
                  <c:v>-1.6189555600000001E-4</c:v>
                </c:pt>
                <c:pt idx="424">
                  <c:v>-1.2479448799999999E-4</c:v>
                </c:pt>
                <c:pt idx="425">
                  <c:v>-9.9628028000000012E-5</c:v>
                </c:pt>
                <c:pt idx="426">
                  <c:v>-8.0947776000000012E-5</c:v>
                </c:pt>
                <c:pt idx="427">
                  <c:v>-5.5002976000000003E-5</c:v>
                </c:pt>
                <c:pt idx="428">
                  <c:v>-9.599568000000008E-6</c:v>
                </c:pt>
                <c:pt idx="429">
                  <c:v>5.0332923999999999E-5</c:v>
                </c:pt>
                <c:pt idx="430">
                  <c:v>9.5217428000000004E-5</c:v>
                </c:pt>
                <c:pt idx="431">
                  <c:v>1.0040638799999998E-4</c:v>
                </c:pt>
                <c:pt idx="432">
                  <c:v>6.2786435999999998E-5</c:v>
                </c:pt>
                <c:pt idx="433">
                  <c:v>-5.9672840000000042E-6</c:v>
                </c:pt>
                <c:pt idx="434">
                  <c:v>-6.0191919999999997E-5</c:v>
                </c:pt>
                <c:pt idx="435">
                  <c:v>-6.9272600000000012E-5</c:v>
                </c:pt>
                <c:pt idx="436">
                  <c:v>-4.4625039999999997E-5</c:v>
                </c:pt>
                <c:pt idx="437">
                  <c:v>8.5618000000000067E-6</c:v>
                </c:pt>
                <c:pt idx="438">
                  <c:v>6.7197040000000003E-5</c:v>
                </c:pt>
                <c:pt idx="439">
                  <c:v>9.6255215999999997E-5</c:v>
                </c:pt>
                <c:pt idx="440">
                  <c:v>1.0948707200000001E-4</c:v>
                </c:pt>
                <c:pt idx="441">
                  <c:v>1.2453506E-4</c:v>
                </c:pt>
                <c:pt idx="442">
                  <c:v>1.3102126000000001E-4</c:v>
                </c:pt>
                <c:pt idx="443">
                  <c:v>1.4062084E-4</c:v>
                </c:pt>
                <c:pt idx="444">
                  <c:v>1.4814483999999999E-4</c:v>
                </c:pt>
                <c:pt idx="445">
                  <c:v>1.22978376E-4</c:v>
                </c:pt>
                <c:pt idx="446">
                  <c:v>7.0310436000000002E-5</c:v>
                </c:pt>
                <c:pt idx="447">
                  <c:v>1.1934635999999996E-5</c:v>
                </c:pt>
                <c:pt idx="448">
                  <c:v>-3.5544352E-5</c:v>
                </c:pt>
                <c:pt idx="449">
                  <c:v>-4.2808904E-5</c:v>
                </c:pt>
                <c:pt idx="450">
                  <c:v>-7.7831999999999899E-7</c:v>
                </c:pt>
                <c:pt idx="451">
                  <c:v>7.6796620000000004E-5</c:v>
                </c:pt>
                <c:pt idx="452">
                  <c:v>1.6890066E-4</c:v>
                </c:pt>
                <c:pt idx="453">
                  <c:v>2.4881064800000004E-4</c:v>
                </c:pt>
                <c:pt idx="454">
                  <c:v>3.1081872000000003E-4</c:v>
                </c:pt>
                <c:pt idx="455">
                  <c:v>3.6218941999999996E-4</c:v>
                </c:pt>
                <c:pt idx="456">
                  <c:v>3.9565821999999995E-4</c:v>
                </c:pt>
                <c:pt idx="457">
                  <c:v>4.1459792000000001E-4</c:v>
                </c:pt>
                <c:pt idx="458">
                  <c:v>4.2886755999999997E-4</c:v>
                </c:pt>
                <c:pt idx="459">
                  <c:v>4.2757032000000008E-4</c:v>
                </c:pt>
                <c:pt idx="460">
                  <c:v>4.1745183999999995E-4</c:v>
                </c:pt>
                <c:pt idx="461">
                  <c:v>4.0811171999999995E-4</c:v>
                </c:pt>
                <c:pt idx="462">
                  <c:v>3.9332317999999999E-4</c:v>
                </c:pt>
                <c:pt idx="463">
                  <c:v>3.7230788000000001E-4</c:v>
                </c:pt>
                <c:pt idx="464">
                  <c:v>3.5622209999999999E-4</c:v>
                </c:pt>
                <c:pt idx="465">
                  <c:v>3.4636308000000004E-4</c:v>
                </c:pt>
                <c:pt idx="466">
                  <c:v>3.3780128000000001E-4</c:v>
                </c:pt>
                <c:pt idx="467">
                  <c:v>3.2067772E-4</c:v>
                </c:pt>
                <c:pt idx="468">
                  <c:v>2.8565223999999997E-4</c:v>
                </c:pt>
                <c:pt idx="469">
                  <c:v>2.3272485200000003E-4</c:v>
                </c:pt>
                <c:pt idx="470">
                  <c:v>1.6682506000000001E-4</c:v>
                </c:pt>
                <c:pt idx="471">
                  <c:v>1.2168112E-4</c:v>
                </c:pt>
                <c:pt idx="472">
                  <c:v>1.1649215999999999E-4</c:v>
                </c:pt>
                <c:pt idx="473">
                  <c:v>1.3569132000000001E-4</c:v>
                </c:pt>
                <c:pt idx="474">
                  <c:v>1.60857768E-4</c:v>
                </c:pt>
                <c:pt idx="475">
                  <c:v>1.7097623999999997E-4</c:v>
                </c:pt>
                <c:pt idx="476">
                  <c:v>1.3595075199999997E-4</c:v>
                </c:pt>
                <c:pt idx="477">
                  <c:v>7.1867087999999996E-5</c:v>
                </c:pt>
                <c:pt idx="478">
                  <c:v>1.9458592000000002E-5</c:v>
                </c:pt>
                <c:pt idx="479">
                  <c:v>-1.167516E-5</c:v>
                </c:pt>
                <c:pt idx="480">
                  <c:v>-5.1889600000000021E-6</c:v>
                </c:pt>
                <c:pt idx="481">
                  <c:v>4.3587268000000001E-5</c:v>
                </c:pt>
                <c:pt idx="482">
                  <c:v>9.9628031999999996E-5</c:v>
                </c:pt>
                <c:pt idx="483">
                  <c:v>1.3361572800000001E-4</c:v>
                </c:pt>
                <c:pt idx="484">
                  <c:v>1.4217751200000002E-4</c:v>
                </c:pt>
                <c:pt idx="485">
                  <c:v>1.2375670399999999E-4</c:v>
                </c:pt>
                <c:pt idx="486">
                  <c:v>8.48395E-5</c:v>
                </c:pt>
                <c:pt idx="487">
                  <c:v>5.1111264000000001E-5</c:v>
                </c:pt>
                <c:pt idx="488">
                  <c:v>4.9554564000000003E-5</c:v>
                </c:pt>
                <c:pt idx="489">
                  <c:v>9.2104031999999992E-5</c:v>
                </c:pt>
                <c:pt idx="490">
                  <c:v>1.6526836000000002E-4</c:v>
                </c:pt>
                <c:pt idx="491">
                  <c:v>2.4958896400000002E-4</c:v>
                </c:pt>
                <c:pt idx="492">
                  <c:v>3.1004033999999998E-4</c:v>
                </c:pt>
                <c:pt idx="493">
                  <c:v>3.0822420000000002E-4</c:v>
                </c:pt>
                <c:pt idx="494">
                  <c:v>2.4543778800000004E-4</c:v>
                </c:pt>
                <c:pt idx="495">
                  <c:v>1.5229596400000002E-4</c:v>
                </c:pt>
                <c:pt idx="496">
                  <c:v>7.1607632000000003E-5</c:v>
                </c:pt>
                <c:pt idx="497">
                  <c:v>3.6063272000000001E-5</c:v>
                </c:pt>
                <c:pt idx="498">
                  <c:v>4.4365612E-5</c:v>
                </c:pt>
                <c:pt idx="499">
                  <c:v>6.538090000000001E-5</c:v>
                </c:pt>
                <c:pt idx="500">
                  <c:v>7.1867100000000002E-5</c:v>
                </c:pt>
                <c:pt idx="501">
                  <c:v>4.2549472000000013E-5</c:v>
                </c:pt>
                <c:pt idx="502">
                  <c:v>-1.2712967999999996E-5</c:v>
                </c:pt>
                <c:pt idx="503">
                  <c:v>-6.6937587999999995E-5</c:v>
                </c:pt>
                <c:pt idx="504">
                  <c:v>-1.25572844E-4</c:v>
                </c:pt>
                <c:pt idx="505">
                  <c:v>-1.9925607999999998E-4</c:v>
                </c:pt>
                <c:pt idx="506">
                  <c:v>-2.8928454000000001E-4</c:v>
                </c:pt>
                <c:pt idx="507">
                  <c:v>-3.8216692000000004E-4</c:v>
                </c:pt>
                <c:pt idx="508">
                  <c:v>-4.4209942E-4</c:v>
                </c:pt>
                <c:pt idx="509">
                  <c:v>-4.2471640000000003E-4</c:v>
                </c:pt>
                <c:pt idx="510">
                  <c:v>-3.2872063599999996E-4</c:v>
                </c:pt>
                <c:pt idx="511">
                  <c:v>-1.9562380400000001E-4</c:v>
                </c:pt>
                <c:pt idx="512">
                  <c:v>-8.6136744000000012E-5</c:v>
                </c:pt>
                <c:pt idx="513">
                  <c:v>-4.7219543999999998E-5</c:v>
                </c:pt>
                <c:pt idx="514">
                  <c:v>-7.8612744000000008E-5</c:v>
                </c:pt>
                <c:pt idx="515">
                  <c:v>-1.5255542799999999E-4</c:v>
                </c:pt>
                <c:pt idx="516">
                  <c:v>-2.2286584000000002E-4</c:v>
                </c:pt>
                <c:pt idx="517">
                  <c:v>-2.6074523999999996E-4</c:v>
                </c:pt>
                <c:pt idx="518">
                  <c:v>-2.6489639999999995E-4</c:v>
                </c:pt>
                <c:pt idx="519">
                  <c:v>-2.4465945999999999E-4</c:v>
                </c:pt>
                <c:pt idx="520">
                  <c:v>-2.0678004E-4</c:v>
                </c:pt>
                <c:pt idx="521">
                  <c:v>-1.5437154E-4</c:v>
                </c:pt>
                <c:pt idx="522">
                  <c:v>-8.4580039999999996E-5</c:v>
                </c:pt>
                <c:pt idx="523">
                  <c:v>6.4862000000000007E-6</c:v>
                </c:pt>
                <c:pt idx="524">
                  <c:v>1.0948705999999999E-4</c:v>
                </c:pt>
                <c:pt idx="525">
                  <c:v>2.1689852000000002E-4</c:v>
                </c:pt>
                <c:pt idx="526">
                  <c:v>3.1963994000000002E-4</c:v>
                </c:pt>
                <c:pt idx="527">
                  <c:v>4.1641405999999996E-4</c:v>
                </c:pt>
                <c:pt idx="528">
                  <c:v>5.1266927999999996E-4</c:v>
                </c:pt>
                <c:pt idx="529">
                  <c:v>6.1411343999999998E-4</c:v>
                </c:pt>
                <c:pt idx="530">
                  <c:v>7.2204381999999999E-4</c:v>
                </c:pt>
                <c:pt idx="531">
                  <c:v>8.1829902000000001E-4</c:v>
                </c:pt>
                <c:pt idx="532">
                  <c:v>8.8393936000000001E-4</c:v>
                </c:pt>
                <c:pt idx="533">
                  <c:v>9.0236016000000007E-4</c:v>
                </c:pt>
                <c:pt idx="534">
                  <c:v>8.5514064000000015E-4</c:v>
                </c:pt>
                <c:pt idx="535">
                  <c:v>7.4721025999999993E-4</c:v>
                </c:pt>
                <c:pt idx="536">
                  <c:v>6.2708583999999989E-4</c:v>
                </c:pt>
                <c:pt idx="537">
                  <c:v>5.2979283999999985E-4</c:v>
                </c:pt>
                <c:pt idx="538">
                  <c:v>4.6493083999999996E-4</c:v>
                </c:pt>
                <c:pt idx="539">
                  <c:v>4.3846713999999998E-4</c:v>
                </c:pt>
                <c:pt idx="540">
                  <c:v>4.3301874000000005E-4</c:v>
                </c:pt>
                <c:pt idx="541">
                  <c:v>4.2290026000000002E-4</c:v>
                </c:pt>
                <c:pt idx="542">
                  <c:v>4.1823019999999997E-4</c:v>
                </c:pt>
                <c:pt idx="543">
                  <c:v>4.4728838E-4</c:v>
                </c:pt>
                <c:pt idx="544">
                  <c:v>5.155232E-4</c:v>
                </c:pt>
                <c:pt idx="545">
                  <c:v>6.1074062000000004E-4</c:v>
                </c:pt>
                <c:pt idx="546">
                  <c:v>6.9480178000000002E-4</c:v>
                </c:pt>
                <c:pt idx="547">
                  <c:v>7.1867098000000012E-4</c:v>
                </c:pt>
                <c:pt idx="548">
                  <c:v>6.6340856000000003E-4</c:v>
                </c:pt>
                <c:pt idx="549">
                  <c:v>5.4951087999999997E-4</c:v>
                </c:pt>
                <c:pt idx="550">
                  <c:v>4.1226288E-4</c:v>
                </c:pt>
                <c:pt idx="551">
                  <c:v>2.8643059999999994E-4</c:v>
                </c:pt>
                <c:pt idx="552">
                  <c:v>1.8939705200000001E-4</c:v>
                </c:pt>
                <c:pt idx="553">
                  <c:v>1.1804884400000001E-4</c:v>
                </c:pt>
                <c:pt idx="554">
                  <c:v>7.1088759999999993E-5</c:v>
                </c:pt>
                <c:pt idx="555">
                  <c:v>5.7078559999999997E-5</c:v>
                </c:pt>
                <c:pt idx="556">
                  <c:v>8.4061140000000003E-5</c:v>
                </c:pt>
                <c:pt idx="557">
                  <c:v>1.5333376799999998E-4</c:v>
                </c:pt>
                <c:pt idx="558">
                  <c:v>2.4258387600000001E-4</c:v>
                </c:pt>
                <c:pt idx="559">
                  <c:v>3.1912104000000001E-4</c:v>
                </c:pt>
                <c:pt idx="560">
                  <c:v>3.6556223999999996E-4</c:v>
                </c:pt>
                <c:pt idx="561">
                  <c:v>3.9150703999999998E-4</c:v>
                </c:pt>
                <c:pt idx="562">
                  <c:v>4.1356012E-4</c:v>
                </c:pt>
                <c:pt idx="563">
                  <c:v>4.4884505999999999E-4</c:v>
                </c:pt>
                <c:pt idx="564">
                  <c:v>4.9347011999999993E-4</c:v>
                </c:pt>
                <c:pt idx="565">
                  <c:v>5.2979284000000007E-4</c:v>
                </c:pt>
                <c:pt idx="566">
                  <c:v>5.4406248000000003E-4</c:v>
                </c:pt>
                <c:pt idx="567">
                  <c:v>5.3472234E-4</c:v>
                </c:pt>
                <c:pt idx="568">
                  <c:v>5.1630152000000003E-4</c:v>
                </c:pt>
                <c:pt idx="569">
                  <c:v>5.1240980000000008E-4</c:v>
                </c:pt>
                <c:pt idx="570">
                  <c:v>5.2875501999999992E-4</c:v>
                </c:pt>
                <c:pt idx="571">
                  <c:v>5.4795418000000006E-4</c:v>
                </c:pt>
                <c:pt idx="572">
                  <c:v>5.4535969999999995E-4</c:v>
                </c:pt>
                <c:pt idx="573">
                  <c:v>5.0851808000000002E-4</c:v>
                </c:pt>
                <c:pt idx="574">
                  <c:v>4.5325564E-4</c:v>
                </c:pt>
                <c:pt idx="575">
                  <c:v>4.1537624000000003E-4</c:v>
                </c:pt>
                <c:pt idx="576">
                  <c:v>4.2653250000000004E-4</c:v>
                </c:pt>
                <c:pt idx="577">
                  <c:v>4.9943739999999996E-4</c:v>
                </c:pt>
                <c:pt idx="578">
                  <c:v>6.1307564000000008E-4</c:v>
                </c:pt>
                <c:pt idx="579">
                  <c:v>7.2801111999999993E-4</c:v>
                </c:pt>
                <c:pt idx="580">
                  <c:v>8.0532661999999989E-4</c:v>
                </c:pt>
                <c:pt idx="581">
                  <c:v>8.1700178000000006E-4</c:v>
                </c:pt>
                <c:pt idx="582">
                  <c:v>7.6277713999999995E-4</c:v>
                </c:pt>
                <c:pt idx="583">
                  <c:v>6.7041364000000006E-4</c:v>
                </c:pt>
                <c:pt idx="584">
                  <c:v>5.7571511999999993E-4</c:v>
                </c:pt>
                <c:pt idx="585">
                  <c:v>5.1033422000000008E-4</c:v>
                </c:pt>
                <c:pt idx="586">
                  <c:v>4.9061617999999997E-4</c:v>
                </c:pt>
                <c:pt idx="587">
                  <c:v>5.0618305999999998E-4</c:v>
                </c:pt>
                <c:pt idx="588">
                  <c:v>5.2901449999999991E-4</c:v>
                </c:pt>
                <c:pt idx="589">
                  <c:v>5.2953339999999992E-4</c:v>
                </c:pt>
                <c:pt idx="590">
                  <c:v>4.9917797999999994E-4</c:v>
                </c:pt>
                <c:pt idx="591">
                  <c:v>4.5195844E-4</c:v>
                </c:pt>
                <c:pt idx="592">
                  <c:v>4.1848963999999996E-4</c:v>
                </c:pt>
                <c:pt idx="593">
                  <c:v>4.2471638E-4</c:v>
                </c:pt>
                <c:pt idx="594">
                  <c:v>4.6519026000000003E-4</c:v>
                </c:pt>
                <c:pt idx="595">
                  <c:v>5.0851808000000002E-4</c:v>
                </c:pt>
                <c:pt idx="596">
                  <c:v>5.2901447999999999E-4</c:v>
                </c:pt>
                <c:pt idx="597">
                  <c:v>5.0929643999999999E-4</c:v>
                </c:pt>
              </c:numCache>
            </c:numRef>
          </c:val>
          <c:smooth val="0"/>
        </c:ser>
        <c:ser>
          <c:idx val="71"/>
          <c:order val="70"/>
          <c:marker>
            <c:symbol val="none"/>
          </c:marker>
          <c:val>
            <c:numRef>
              <c:f>Sheet1!$FX$2:$FX$599</c:f>
              <c:numCache>
                <c:formatCode>0.00E+00</c:formatCode>
                <c:ptCount val="598"/>
                <c:pt idx="0">
                  <c:v>4.0473890000000001E-4</c:v>
                </c:pt>
                <c:pt idx="1">
                  <c:v>5.2538219999999998E-4</c:v>
                </c:pt>
                <c:pt idx="2">
                  <c:v>4.5818517999999999E-4</c:v>
                </c:pt>
                <c:pt idx="3">
                  <c:v>3.6608113600000003E-4</c:v>
                </c:pt>
                <c:pt idx="4">
                  <c:v>2.0159109600000001E-4</c:v>
                </c:pt>
                <c:pt idx="5">
                  <c:v>1.8680256000000004E-5</c:v>
                </c:pt>
                <c:pt idx="6">
                  <c:v>-1.2635118399999999E-4</c:v>
                </c:pt>
                <c:pt idx="7">
                  <c:v>-1.80056928E-4</c:v>
                </c:pt>
                <c:pt idx="8">
                  <c:v>-1.1545438400000002E-4</c:v>
                </c:pt>
                <c:pt idx="9">
                  <c:v>3.3209336000000006E-5</c:v>
                </c:pt>
                <c:pt idx="10">
                  <c:v>2.1274735599999999E-4</c:v>
                </c:pt>
                <c:pt idx="11">
                  <c:v>3.88134216E-4</c:v>
                </c:pt>
                <c:pt idx="12">
                  <c:v>5.1837712000000005E-4</c:v>
                </c:pt>
                <c:pt idx="13">
                  <c:v>5.8116354E-4</c:v>
                </c:pt>
                <c:pt idx="14">
                  <c:v>5.9154146000000001E-4</c:v>
                </c:pt>
                <c:pt idx="15">
                  <c:v>5.6066714000000003E-4</c:v>
                </c:pt>
                <c:pt idx="16">
                  <c:v>4.9424843999999995E-4</c:v>
                </c:pt>
                <c:pt idx="17">
                  <c:v>4.2212187999999997E-4</c:v>
                </c:pt>
                <c:pt idx="18">
                  <c:v>3.7386456E-4</c:v>
                </c:pt>
                <c:pt idx="19">
                  <c:v>3.6400554000000005E-4</c:v>
                </c:pt>
                <c:pt idx="20">
                  <c:v>4.1070618000000009E-4</c:v>
                </c:pt>
                <c:pt idx="21">
                  <c:v>5.0618305999999998E-4</c:v>
                </c:pt>
                <c:pt idx="22">
                  <c:v>6.2838307999999994E-4</c:v>
                </c:pt>
                <c:pt idx="23">
                  <c:v>7.627771E-4</c:v>
                </c:pt>
                <c:pt idx="24">
                  <c:v>8.8290147999999999E-4</c:v>
                </c:pt>
                <c:pt idx="25">
                  <c:v>9.5606581999999984E-4</c:v>
                </c:pt>
                <c:pt idx="26">
                  <c:v>9.7734056000000008E-4</c:v>
                </c:pt>
                <c:pt idx="27">
                  <c:v>9.4802294000000001E-4</c:v>
                </c:pt>
                <c:pt idx="28">
                  <c:v>8.7252361999999996E-4</c:v>
                </c:pt>
                <c:pt idx="29">
                  <c:v>7.8431134000000004E-4</c:v>
                </c:pt>
                <c:pt idx="30">
                  <c:v>7.0595804000000008E-4</c:v>
                </c:pt>
                <c:pt idx="31">
                  <c:v>6.4265272000000001E-4</c:v>
                </c:pt>
                <c:pt idx="32">
                  <c:v>6.0607054000000001E-4</c:v>
                </c:pt>
                <c:pt idx="33">
                  <c:v>6.0555164000000001E-4</c:v>
                </c:pt>
                <c:pt idx="34">
                  <c:v>6.4265269999999998E-4</c:v>
                </c:pt>
                <c:pt idx="35">
                  <c:v>7.1763318E-4</c:v>
                </c:pt>
                <c:pt idx="36">
                  <c:v>8.1544503999999988E-4</c:v>
                </c:pt>
                <c:pt idx="37">
                  <c:v>9.0054394000000011E-4</c:v>
                </c:pt>
                <c:pt idx="38">
                  <c:v>9.3427218000000003E-4</c:v>
                </c:pt>
                <c:pt idx="39">
                  <c:v>9.0054394000000011E-4</c:v>
                </c:pt>
                <c:pt idx="40">
                  <c:v>8.2063396000000015E-4</c:v>
                </c:pt>
                <c:pt idx="41">
                  <c:v>7.1815204000000006E-4</c:v>
                </c:pt>
                <c:pt idx="42">
                  <c:v>6.120378600000001E-4</c:v>
                </c:pt>
                <c:pt idx="43">
                  <c:v>5.118909200000001E-4</c:v>
                </c:pt>
                <c:pt idx="44">
                  <c:v>4.0266330799999995E-4</c:v>
                </c:pt>
                <c:pt idx="45">
                  <c:v>2.8383611599999995E-4</c:v>
                </c:pt>
                <c:pt idx="46">
                  <c:v>1.8965648400000001E-4</c:v>
                </c:pt>
                <c:pt idx="47">
                  <c:v>1.48663704E-4</c:v>
                </c:pt>
                <c:pt idx="48">
                  <c:v>1.7642464400000001E-4</c:v>
                </c:pt>
                <c:pt idx="49">
                  <c:v>2.7475543599999995E-4</c:v>
                </c:pt>
                <c:pt idx="50">
                  <c:v>4.0292274799999994E-4</c:v>
                </c:pt>
                <c:pt idx="51">
                  <c:v>5.2330662000000009E-4</c:v>
                </c:pt>
                <c:pt idx="52">
                  <c:v>6.2189686000000007E-4</c:v>
                </c:pt>
                <c:pt idx="53">
                  <c:v>6.9350452000000004E-4</c:v>
                </c:pt>
                <c:pt idx="54">
                  <c:v>7.4928584000000004E-4</c:v>
                </c:pt>
                <c:pt idx="55">
                  <c:v>8.1622341999999998E-4</c:v>
                </c:pt>
                <c:pt idx="56">
                  <c:v>8.9769010000000007E-4</c:v>
                </c:pt>
                <c:pt idx="57">
                  <c:v>9.8486461999999992E-4</c:v>
                </c:pt>
                <c:pt idx="58">
                  <c:v>1.0621801399999999E-3</c:v>
                </c:pt>
                <c:pt idx="59">
                  <c:v>1.1088806999999998E-3</c:v>
                </c:pt>
                <c:pt idx="60">
                  <c:v>1.1060267800000001E-3</c:v>
                </c:pt>
                <c:pt idx="61">
                  <c:v>1.0541371799999998E-3</c:v>
                </c:pt>
                <c:pt idx="62">
                  <c:v>9.622926E-4</c:v>
                </c:pt>
                <c:pt idx="63">
                  <c:v>8.5306497999999994E-4</c:v>
                </c:pt>
                <c:pt idx="64">
                  <c:v>7.4798862000000001E-4</c:v>
                </c:pt>
                <c:pt idx="65">
                  <c:v>6.6366801999999999E-4</c:v>
                </c:pt>
                <c:pt idx="66">
                  <c:v>6.2189687999999999E-4</c:v>
                </c:pt>
                <c:pt idx="67">
                  <c:v>6.3953933999999989E-4</c:v>
                </c:pt>
                <c:pt idx="68">
                  <c:v>7.1581696000000005E-4</c:v>
                </c:pt>
                <c:pt idx="69">
                  <c:v>8.3957371999999998E-4</c:v>
                </c:pt>
                <c:pt idx="70">
                  <c:v>9.9420473999999991E-4</c:v>
                </c:pt>
                <c:pt idx="71">
                  <c:v>1.1446846800000001E-3</c:v>
                </c:pt>
                <c:pt idx="72">
                  <c:v>1.2663658E-3</c:v>
                </c:pt>
                <c:pt idx="73">
                  <c:v>1.3335630000000001E-3</c:v>
                </c:pt>
                <c:pt idx="74">
                  <c:v>1.3273362000000002E-3</c:v>
                </c:pt>
                <c:pt idx="75">
                  <c:v>1.2489829000000004E-3</c:v>
                </c:pt>
                <c:pt idx="76">
                  <c:v>1.1192588000000002E-3</c:v>
                </c:pt>
                <c:pt idx="77">
                  <c:v>9.6670336000000015E-4</c:v>
                </c:pt>
                <c:pt idx="78">
                  <c:v>8.3256865999999997E-4</c:v>
                </c:pt>
                <c:pt idx="79">
                  <c:v>7.2904889999999992E-4</c:v>
                </c:pt>
                <c:pt idx="80">
                  <c:v>6.3979878000000004E-4</c:v>
                </c:pt>
                <c:pt idx="81">
                  <c:v>5.5573763999999999E-4</c:v>
                </c:pt>
                <c:pt idx="82">
                  <c:v>4.7219537999999996E-4</c:v>
                </c:pt>
                <c:pt idx="83">
                  <c:v>3.917665E-4</c:v>
                </c:pt>
                <c:pt idx="84">
                  <c:v>3.3468794E-4</c:v>
                </c:pt>
                <c:pt idx="85">
                  <c:v>3.1315375999999993E-4</c:v>
                </c:pt>
                <c:pt idx="86">
                  <c:v>3.1004037999999998E-4</c:v>
                </c:pt>
                <c:pt idx="87">
                  <c:v>3.1445099999999999E-4</c:v>
                </c:pt>
                <c:pt idx="88">
                  <c:v>3.1834271999999999E-4</c:v>
                </c:pt>
                <c:pt idx="89">
                  <c:v>3.2067773999999998E-4</c:v>
                </c:pt>
                <c:pt idx="90">
                  <c:v>3.4143358E-4</c:v>
                </c:pt>
                <c:pt idx="91">
                  <c:v>4.0914949999999999E-4</c:v>
                </c:pt>
                <c:pt idx="92">
                  <c:v>5.1318815999999994E-4</c:v>
                </c:pt>
                <c:pt idx="93">
                  <c:v>6.2319412000000005E-4</c:v>
                </c:pt>
                <c:pt idx="94">
                  <c:v>7.0959031999999998E-4</c:v>
                </c:pt>
                <c:pt idx="95">
                  <c:v>7.3423788000000006E-4</c:v>
                </c:pt>
                <c:pt idx="96">
                  <c:v>6.7378649999999996E-4</c:v>
                </c:pt>
                <c:pt idx="97">
                  <c:v>5.4691642E-4</c:v>
                </c:pt>
                <c:pt idx="98">
                  <c:v>3.9669601600000003E-4</c:v>
                </c:pt>
                <c:pt idx="99">
                  <c:v>2.5685353199999996E-4</c:v>
                </c:pt>
                <c:pt idx="100">
                  <c:v>1.5878217999999998E-4</c:v>
                </c:pt>
                <c:pt idx="101">
                  <c:v>1.0300086E-4</c:v>
                </c:pt>
                <c:pt idx="102">
                  <c:v>6.5380895999999998E-5</c:v>
                </c:pt>
                <c:pt idx="103">
                  <c:v>3.7879408000000004E-5</c:v>
                </c:pt>
                <c:pt idx="104">
                  <c:v>3.2690447999999999E-5</c:v>
                </c:pt>
                <c:pt idx="105">
                  <c:v>3.9176640000000003E-5</c:v>
                </c:pt>
                <c:pt idx="106">
                  <c:v>4.851676E-5</c:v>
                </c:pt>
                <c:pt idx="107">
                  <c:v>5.6040752000000003E-5</c:v>
                </c:pt>
                <c:pt idx="108">
                  <c:v>4.2549464000000005E-5</c:v>
                </c:pt>
                <c:pt idx="109">
                  <c:v>1.7383008000000005E-5</c:v>
                </c:pt>
                <c:pt idx="110">
                  <c:v>2.3609768000000001E-5</c:v>
                </c:pt>
                <c:pt idx="111">
                  <c:v>7.9909988000000006E-5</c:v>
                </c:pt>
                <c:pt idx="112">
                  <c:v>1.7590576000000002E-4</c:v>
                </c:pt>
                <c:pt idx="113">
                  <c:v>2.9421404E-4</c:v>
                </c:pt>
                <c:pt idx="114">
                  <c:v>4.0188495999999999E-4</c:v>
                </c:pt>
                <c:pt idx="115">
                  <c:v>4.7945992000000002E-4</c:v>
                </c:pt>
                <c:pt idx="116">
                  <c:v>5.3939241999999992E-4</c:v>
                </c:pt>
                <c:pt idx="117">
                  <c:v>5.9854655999999997E-4</c:v>
                </c:pt>
                <c:pt idx="118">
                  <c:v>6.4965781999999997E-4</c:v>
                </c:pt>
                <c:pt idx="119">
                  <c:v>6.7171089999999993E-4</c:v>
                </c:pt>
                <c:pt idx="120">
                  <c:v>6.5510621999999991E-4</c:v>
                </c:pt>
                <c:pt idx="121">
                  <c:v>6.0996225999999996E-4</c:v>
                </c:pt>
                <c:pt idx="122">
                  <c:v>5.6455885999999998E-4</c:v>
                </c:pt>
                <c:pt idx="123">
                  <c:v>5.5236480000000012E-4</c:v>
                </c:pt>
                <c:pt idx="124">
                  <c:v>5.7467734000000005E-4</c:v>
                </c:pt>
                <c:pt idx="125">
                  <c:v>5.8764974000000006E-4</c:v>
                </c:pt>
                <c:pt idx="126">
                  <c:v>5.5677542000000008E-4</c:v>
                </c:pt>
                <c:pt idx="127">
                  <c:v>4.8568666000000006E-4</c:v>
                </c:pt>
                <c:pt idx="128">
                  <c:v>4.0966840000000005E-4</c:v>
                </c:pt>
                <c:pt idx="129">
                  <c:v>3.8553972000000001E-4</c:v>
                </c:pt>
                <c:pt idx="130">
                  <c:v>4.4858558E-4</c:v>
                </c:pt>
                <c:pt idx="131">
                  <c:v>5.7701235999999998E-4</c:v>
                </c:pt>
                <c:pt idx="132">
                  <c:v>7.1633594000000006E-4</c:v>
                </c:pt>
                <c:pt idx="133">
                  <c:v>8.214123800000001E-4</c:v>
                </c:pt>
                <c:pt idx="134">
                  <c:v>8.7330198000000003E-4</c:v>
                </c:pt>
                <c:pt idx="135">
                  <c:v>8.9353893999999986E-4</c:v>
                </c:pt>
                <c:pt idx="136">
                  <c:v>9.1688920000000001E-4</c:v>
                </c:pt>
                <c:pt idx="137">
                  <c:v>9.5840093999999992E-4</c:v>
                </c:pt>
                <c:pt idx="138">
                  <c:v>1.01392276E-3</c:v>
                </c:pt>
                <c:pt idx="139">
                  <c:v>1.0626989E-3</c:v>
                </c:pt>
                <c:pt idx="140">
                  <c:v>1.082417E-3</c:v>
                </c:pt>
                <c:pt idx="141">
                  <c:v>1.0689257999999999E-3</c:v>
                </c:pt>
                <c:pt idx="142">
                  <c:v>1.0362353E-3</c:v>
                </c:pt>
                <c:pt idx="143">
                  <c:v>9.9835593999999996E-4</c:v>
                </c:pt>
                <c:pt idx="144">
                  <c:v>9.571038E-4</c:v>
                </c:pt>
                <c:pt idx="145">
                  <c:v>9.0287909999999991E-4</c:v>
                </c:pt>
                <c:pt idx="146">
                  <c:v>8.3023362000000001E-4</c:v>
                </c:pt>
                <c:pt idx="147">
                  <c:v>7.4617246000000003E-4</c:v>
                </c:pt>
                <c:pt idx="148">
                  <c:v>6.566629E-4</c:v>
                </c:pt>
                <c:pt idx="149">
                  <c:v>5.6741278000000002E-4</c:v>
                </c:pt>
                <c:pt idx="150">
                  <c:v>4.8464887999999997E-4</c:v>
                </c:pt>
                <c:pt idx="151">
                  <c:v>4.1174397999999999E-4</c:v>
                </c:pt>
                <c:pt idx="152">
                  <c:v>3.4299025999999999E-4</c:v>
                </c:pt>
                <c:pt idx="153">
                  <c:v>2.8176054E-4</c:v>
                </c:pt>
                <c:pt idx="154">
                  <c:v>2.4984844000000003E-4</c:v>
                </c:pt>
                <c:pt idx="155">
                  <c:v>2.6541531999999999E-4</c:v>
                </c:pt>
                <c:pt idx="156">
                  <c:v>3.1704547999999999E-4</c:v>
                </c:pt>
                <c:pt idx="157">
                  <c:v>3.9124759999999999E-4</c:v>
                </c:pt>
                <c:pt idx="158">
                  <c:v>4.6960090000000001E-4</c:v>
                </c:pt>
                <c:pt idx="159">
                  <c:v>5.2071216000000001E-4</c:v>
                </c:pt>
                <c:pt idx="160">
                  <c:v>5.3939242000000003E-4</c:v>
                </c:pt>
                <c:pt idx="161">
                  <c:v>5.4691642E-4</c:v>
                </c:pt>
                <c:pt idx="162">
                  <c:v>5.4250581999999996E-4</c:v>
                </c:pt>
                <c:pt idx="163">
                  <c:v>5.2097162000000008E-4</c:v>
                </c:pt>
                <c:pt idx="164">
                  <c:v>4.9009729999999999E-4</c:v>
                </c:pt>
                <c:pt idx="165">
                  <c:v>4.3898603999999999E-4</c:v>
                </c:pt>
                <c:pt idx="166">
                  <c:v>3.7464291999999996E-4</c:v>
                </c:pt>
                <c:pt idx="167">
                  <c:v>3.3468792000000003E-4</c:v>
                </c:pt>
                <c:pt idx="168">
                  <c:v>3.3339068000000003E-4</c:v>
                </c:pt>
                <c:pt idx="169">
                  <c:v>3.6789727999999997E-4</c:v>
                </c:pt>
                <c:pt idx="170">
                  <c:v>4.3509429999999996E-4</c:v>
                </c:pt>
                <c:pt idx="171">
                  <c:v>5.0825863999999998E-4</c:v>
                </c:pt>
                <c:pt idx="172">
                  <c:v>5.6403995999999997E-4</c:v>
                </c:pt>
                <c:pt idx="173">
                  <c:v>6.0996225999999996E-4</c:v>
                </c:pt>
                <c:pt idx="174">
                  <c:v>6.6133296E-4</c:v>
                </c:pt>
                <c:pt idx="175">
                  <c:v>7.2801110000000001E-4</c:v>
                </c:pt>
                <c:pt idx="176">
                  <c:v>8.0688330000000009E-4</c:v>
                </c:pt>
                <c:pt idx="177">
                  <c:v>8.7952874000000005E-4</c:v>
                </c:pt>
                <c:pt idx="178">
                  <c:v>9.2882385999999999E-4</c:v>
                </c:pt>
                <c:pt idx="179">
                  <c:v>9.4568797999999995E-4</c:v>
                </c:pt>
                <c:pt idx="180">
                  <c:v>9.392017800000001E-4</c:v>
                </c:pt>
                <c:pt idx="181">
                  <c:v>9.3505059999999997E-4</c:v>
                </c:pt>
                <c:pt idx="182">
                  <c:v>9.4465009999999993E-4</c:v>
                </c:pt>
                <c:pt idx="183">
                  <c:v>9.6955705999999999E-4</c:v>
                </c:pt>
                <c:pt idx="184">
                  <c:v>1.0076958599999999E-3</c:v>
                </c:pt>
                <c:pt idx="185">
                  <c:v>1.0546560199999999E-3</c:v>
                </c:pt>
                <c:pt idx="186">
                  <c:v>1.0972056E-3</c:v>
                </c:pt>
                <c:pt idx="187">
                  <c:v>1.1125131999999999E-3</c:v>
                </c:pt>
                <c:pt idx="188">
                  <c:v>1.07359606E-3</c:v>
                </c:pt>
                <c:pt idx="189">
                  <c:v>9.5528781999999995E-4</c:v>
                </c:pt>
                <c:pt idx="190">
                  <c:v>7.5162106000000004E-4</c:v>
                </c:pt>
                <c:pt idx="191">
                  <c:v>5.1033431600000002E-4</c:v>
                </c:pt>
                <c:pt idx="192">
                  <c:v>3.0355416400000004E-4</c:v>
                </c:pt>
                <c:pt idx="193">
                  <c:v>1.7720298400000003E-4</c:v>
                </c:pt>
                <c:pt idx="194">
                  <c:v>1.6397114399999997E-4</c:v>
                </c:pt>
                <c:pt idx="195">
                  <c:v>2.47513404E-4</c:v>
                </c:pt>
                <c:pt idx="196">
                  <c:v>3.4688198800000001E-4</c:v>
                </c:pt>
                <c:pt idx="197">
                  <c:v>3.9903104000000005E-4</c:v>
                </c:pt>
                <c:pt idx="198">
                  <c:v>3.8242635999999997E-4</c:v>
                </c:pt>
                <c:pt idx="199">
                  <c:v>3.0121912799999995E-4</c:v>
                </c:pt>
                <c:pt idx="200">
                  <c:v>2.0522337199999999E-4</c:v>
                </c:pt>
                <c:pt idx="201">
                  <c:v>1.4970149200000001E-4</c:v>
                </c:pt>
                <c:pt idx="202">
                  <c:v>1.3906411200000001E-4</c:v>
                </c:pt>
                <c:pt idx="203">
                  <c:v>1.64490012E-4</c:v>
                </c:pt>
                <c:pt idx="204">
                  <c:v>2.1508236400000002E-4</c:v>
                </c:pt>
                <c:pt idx="205">
                  <c:v>2.7086368000000003E-4</c:v>
                </c:pt>
                <c:pt idx="206">
                  <c:v>3.352068E-4</c:v>
                </c:pt>
                <c:pt idx="207">
                  <c:v>4.2108409999999999E-4</c:v>
                </c:pt>
                <c:pt idx="208">
                  <c:v>5.1785822000000004E-4</c:v>
                </c:pt>
                <c:pt idx="209">
                  <c:v>6.1125951999999994E-4</c:v>
                </c:pt>
                <c:pt idx="210">
                  <c:v>6.8079160000000002E-4</c:v>
                </c:pt>
                <c:pt idx="211">
                  <c:v>7.0025019999999988E-4</c:v>
                </c:pt>
                <c:pt idx="212">
                  <c:v>6.7145148000000003E-4</c:v>
                </c:pt>
                <c:pt idx="213">
                  <c:v>6.1670794000000001E-4</c:v>
                </c:pt>
                <c:pt idx="214">
                  <c:v>5.5392152000000006E-4</c:v>
                </c:pt>
                <c:pt idx="215">
                  <c:v>5.0981536000000002E-4</c:v>
                </c:pt>
                <c:pt idx="216">
                  <c:v>4.9762130000000006E-4</c:v>
                </c:pt>
                <c:pt idx="217">
                  <c:v>5.0981533999999999E-4</c:v>
                </c:pt>
                <c:pt idx="218">
                  <c:v>5.3991132000000004E-4</c:v>
                </c:pt>
                <c:pt idx="219">
                  <c:v>5.7363955999999996E-4</c:v>
                </c:pt>
                <c:pt idx="220">
                  <c:v>5.9102256000000001E-4</c:v>
                </c:pt>
                <c:pt idx="221">
                  <c:v>5.9154146000000001E-4</c:v>
                </c:pt>
                <c:pt idx="222">
                  <c:v>5.7856906E-4</c:v>
                </c:pt>
                <c:pt idx="223">
                  <c:v>5.5132702000000003E-4</c:v>
                </c:pt>
                <c:pt idx="224">
                  <c:v>5.2356607999999995E-4</c:v>
                </c:pt>
                <c:pt idx="225">
                  <c:v>5.0773976000000011E-4</c:v>
                </c:pt>
                <c:pt idx="226">
                  <c:v>5.0255079999999999E-4</c:v>
                </c:pt>
                <c:pt idx="227">
                  <c:v>5.1941491999999995E-4</c:v>
                </c:pt>
                <c:pt idx="228">
                  <c:v>5.6793168000000003E-4</c:v>
                </c:pt>
                <c:pt idx="229">
                  <c:v>6.2968029999999997E-4</c:v>
                </c:pt>
                <c:pt idx="230">
                  <c:v>6.8987224000000003E-4</c:v>
                </c:pt>
                <c:pt idx="231">
                  <c:v>7.4721024000000001E-4</c:v>
                </c:pt>
                <c:pt idx="232">
                  <c:v>7.8405186000000005E-4</c:v>
                </c:pt>
                <c:pt idx="233">
                  <c:v>7.8638690000000012E-4</c:v>
                </c:pt>
                <c:pt idx="234">
                  <c:v>7.6251767999999998E-4</c:v>
                </c:pt>
                <c:pt idx="235">
                  <c:v>7.1166586000000003E-4</c:v>
                </c:pt>
                <c:pt idx="236">
                  <c:v>6.3694484000000008E-4</c:v>
                </c:pt>
                <c:pt idx="237">
                  <c:v>5.7052616000000003E-4</c:v>
                </c:pt>
                <c:pt idx="238">
                  <c:v>5.5210535999999997E-4</c:v>
                </c:pt>
                <c:pt idx="239">
                  <c:v>6.047733200000001E-4</c:v>
                </c:pt>
                <c:pt idx="240">
                  <c:v>7.3242174E-4</c:v>
                </c:pt>
                <c:pt idx="241">
                  <c:v>9.1040300000000006E-4</c:v>
                </c:pt>
                <c:pt idx="242">
                  <c:v>1.0930544000000001E-3</c:v>
                </c:pt>
                <c:pt idx="243">
                  <c:v>1.23134018E-3</c:v>
                </c:pt>
                <c:pt idx="244">
                  <c:v>1.2954238E-3</c:v>
                </c:pt>
                <c:pt idx="245">
                  <c:v>1.2889376000000002E-3</c:v>
                </c:pt>
                <c:pt idx="246">
                  <c:v>1.2417182E-3</c:v>
                </c:pt>
                <c:pt idx="247">
                  <c:v>1.2056550000000001E-3</c:v>
                </c:pt>
                <c:pt idx="248">
                  <c:v>1.2318591999999999E-3</c:v>
                </c:pt>
                <c:pt idx="249">
                  <c:v>1.3364167999999998E-3</c:v>
                </c:pt>
                <c:pt idx="250">
                  <c:v>1.4939018000000002E-3</c:v>
                </c:pt>
                <c:pt idx="251">
                  <c:v>1.6633212000000002E-3</c:v>
                </c:pt>
                <c:pt idx="252">
                  <c:v>1.8008286000000002E-3</c:v>
                </c:pt>
                <c:pt idx="253">
                  <c:v>1.8804792000000001E-3</c:v>
                </c:pt>
                <c:pt idx="254">
                  <c:v>1.9136886E-3</c:v>
                </c:pt>
                <c:pt idx="255">
                  <c:v>1.9360010000000001E-3</c:v>
                </c:pt>
                <c:pt idx="256">
                  <c:v>1.9811450000000001E-3</c:v>
                </c:pt>
                <c:pt idx="257">
                  <c:v>2.0758434000000001E-3</c:v>
                </c:pt>
                <c:pt idx="258">
                  <c:v>2.2447439999999999E-3</c:v>
                </c:pt>
                <c:pt idx="259">
                  <c:v>2.491479E-3</c:v>
                </c:pt>
                <c:pt idx="260">
                  <c:v>2.7986655999999999E-3</c:v>
                </c:pt>
                <c:pt idx="261">
                  <c:v>3.1577415999999997E-3</c:v>
                </c:pt>
                <c:pt idx="262">
                  <c:v>3.5531404000000003E-3</c:v>
                </c:pt>
                <c:pt idx="263">
                  <c:v>3.9661816000000003E-3</c:v>
                </c:pt>
                <c:pt idx="264">
                  <c:v>4.4147672000000001E-3</c:v>
                </c:pt>
                <c:pt idx="265">
                  <c:v>4.9352197999999996E-3</c:v>
                </c:pt>
                <c:pt idx="266">
                  <c:v>5.5449226000000001E-3</c:v>
                </c:pt>
                <c:pt idx="267">
                  <c:v>6.2469889999999997E-3</c:v>
                </c:pt>
                <c:pt idx="268">
                  <c:v>7.0170307999999999E-3</c:v>
                </c:pt>
                <c:pt idx="269">
                  <c:v>7.8036772000000003E-3</c:v>
                </c:pt>
                <c:pt idx="270">
                  <c:v>8.5835775999999996E-3</c:v>
                </c:pt>
                <c:pt idx="271">
                  <c:v>9.3650346000000006E-3</c:v>
                </c:pt>
                <c:pt idx="272">
                  <c:v>1.0166988599999999E-2</c:v>
                </c:pt>
                <c:pt idx="273">
                  <c:v>1.10216102E-2</c:v>
                </c:pt>
                <c:pt idx="274">
                  <c:v>1.1948878E-2</c:v>
                </c:pt>
                <c:pt idx="275">
                  <c:v>1.2957352E-2</c:v>
                </c:pt>
                <c:pt idx="276">
                  <c:v>1.4042363999999998E-2</c:v>
                </c:pt>
                <c:pt idx="277">
                  <c:v>1.5159805999999998E-2</c:v>
                </c:pt>
                <c:pt idx="278">
                  <c:v>1.6249487999999999E-2</c:v>
                </c:pt>
                <c:pt idx="279">
                  <c:v>1.7283128000000002E-2</c:v>
                </c:pt>
                <c:pt idx="280">
                  <c:v>1.823193E-2</c:v>
                </c:pt>
                <c:pt idx="281">
                  <c:v>1.9085254000000003E-2</c:v>
                </c:pt>
                <c:pt idx="282">
                  <c:v>1.9886947999999998E-2</c:v>
                </c:pt>
                <c:pt idx="283">
                  <c:v>2.0654914000000003E-2</c:v>
                </c:pt>
                <c:pt idx="284">
                  <c:v>2.1366580000000003E-2</c:v>
                </c:pt>
                <c:pt idx="285">
                  <c:v>2.2006898E-2</c:v>
                </c:pt>
                <c:pt idx="286">
                  <c:v>2.2544215999999999E-2</c:v>
                </c:pt>
                <c:pt idx="287">
                  <c:v>2.2941432000000001E-2</c:v>
                </c:pt>
                <c:pt idx="288">
                  <c:v>2.3210737999999998E-2</c:v>
                </c:pt>
                <c:pt idx="289">
                  <c:v>2.3382491999999998E-2</c:v>
                </c:pt>
                <c:pt idx="290">
                  <c:v>2.3472779999999999E-2</c:v>
                </c:pt>
                <c:pt idx="291">
                  <c:v>2.3485232000000002E-2</c:v>
                </c:pt>
                <c:pt idx="292">
                  <c:v>2.3405061999999997E-2</c:v>
                </c:pt>
                <c:pt idx="293">
                  <c:v>2.3222412000000001E-2</c:v>
                </c:pt>
                <c:pt idx="294">
                  <c:v>2.2929756000000003E-2</c:v>
                </c:pt>
                <c:pt idx="295">
                  <c:v>2.2520605999999999E-2</c:v>
                </c:pt>
                <c:pt idx="296">
                  <c:v>2.2026098000000001E-2</c:v>
                </c:pt>
                <c:pt idx="297">
                  <c:v>2.1488262000000001E-2</c:v>
                </c:pt>
                <c:pt idx="298">
                  <c:v>2.0919291999999999E-2</c:v>
                </c:pt>
                <c:pt idx="299">
                  <c:v>2.0330863999999997E-2</c:v>
                </c:pt>
                <c:pt idx="300">
                  <c:v>1.9723496E-2</c:v>
                </c:pt>
                <c:pt idx="301">
                  <c:v>1.9066834000000001E-2</c:v>
                </c:pt>
                <c:pt idx="302">
                  <c:v>1.8354390000000002E-2</c:v>
                </c:pt>
                <c:pt idx="303">
                  <c:v>1.7608218000000002E-2</c:v>
                </c:pt>
                <c:pt idx="304">
                  <c:v>1.684051E-2</c:v>
                </c:pt>
                <c:pt idx="305">
                  <c:v>1.6065797999999999E-2</c:v>
                </c:pt>
                <c:pt idx="306">
                  <c:v>1.5306912000000001E-2</c:v>
                </c:pt>
                <c:pt idx="307">
                  <c:v>1.4560220000000002E-2</c:v>
                </c:pt>
                <c:pt idx="308">
                  <c:v>1.3814826000000002E-2</c:v>
                </c:pt>
                <c:pt idx="309">
                  <c:v>1.3081368000000001E-2</c:v>
                </c:pt>
                <c:pt idx="310">
                  <c:v>1.2380079999999998E-2</c:v>
                </c:pt>
                <c:pt idx="311">
                  <c:v>1.1726790000000001E-2</c:v>
                </c:pt>
                <c:pt idx="312">
                  <c:v>1.1152114000000001E-2</c:v>
                </c:pt>
                <c:pt idx="313">
                  <c:v>1.0673431800000001E-2</c:v>
                </c:pt>
                <c:pt idx="314">
                  <c:v>1.02694702E-2</c:v>
                </c:pt>
                <c:pt idx="315">
                  <c:v>9.9028708000000014E-3</c:v>
                </c:pt>
                <c:pt idx="316">
                  <c:v>9.5357523999999999E-3</c:v>
                </c:pt>
                <c:pt idx="317">
                  <c:v>9.1382776000000013E-3</c:v>
                </c:pt>
                <c:pt idx="318">
                  <c:v>8.7244579999999992E-3</c:v>
                </c:pt>
                <c:pt idx="319">
                  <c:v>8.3474801999999983E-3</c:v>
                </c:pt>
                <c:pt idx="320">
                  <c:v>8.0574173999999991E-3</c:v>
                </c:pt>
                <c:pt idx="321">
                  <c:v>7.8812521999999993E-3</c:v>
                </c:pt>
                <c:pt idx="322">
                  <c:v>7.7984882000000002E-3</c:v>
                </c:pt>
                <c:pt idx="323">
                  <c:v>7.7468579999999997E-3</c:v>
                </c:pt>
                <c:pt idx="324">
                  <c:v>7.6643533999999998E-3</c:v>
                </c:pt>
                <c:pt idx="325">
                  <c:v>7.5105006E-3</c:v>
                </c:pt>
                <c:pt idx="326">
                  <c:v>7.2871160000000006E-3</c:v>
                </c:pt>
                <c:pt idx="327">
                  <c:v>7.0396026E-3</c:v>
                </c:pt>
                <c:pt idx="328">
                  <c:v>6.8042833999999996E-3</c:v>
                </c:pt>
                <c:pt idx="329">
                  <c:v>6.5863472000000003E-3</c:v>
                </c:pt>
                <c:pt idx="330">
                  <c:v>6.374637800000001E-3</c:v>
                </c:pt>
                <c:pt idx="331">
                  <c:v>6.1426911999999997E-3</c:v>
                </c:pt>
                <c:pt idx="332">
                  <c:v>5.8663789999999997E-3</c:v>
                </c:pt>
                <c:pt idx="333">
                  <c:v>5.5576358000000003E-3</c:v>
                </c:pt>
                <c:pt idx="334">
                  <c:v>5.2437036000000008E-3</c:v>
                </c:pt>
                <c:pt idx="335">
                  <c:v>4.9502677999999998E-3</c:v>
                </c:pt>
                <c:pt idx="336">
                  <c:v>4.6871876E-3</c:v>
                </c:pt>
                <c:pt idx="337">
                  <c:v>4.4401931999999995E-3</c:v>
                </c:pt>
                <c:pt idx="338">
                  <c:v>4.1942363999999998E-3</c:v>
                </c:pt>
                <c:pt idx="339">
                  <c:v>3.9384208E-3</c:v>
                </c:pt>
                <c:pt idx="340">
                  <c:v>3.6711894000000002E-3</c:v>
                </c:pt>
                <c:pt idx="341">
                  <c:v>3.4182275999999996E-3</c:v>
                </c:pt>
                <c:pt idx="342">
                  <c:v>3.1997723999999997E-3</c:v>
                </c:pt>
                <c:pt idx="343">
                  <c:v>2.9948086E-3</c:v>
                </c:pt>
                <c:pt idx="344">
                  <c:v>2.7815422000000002E-3</c:v>
                </c:pt>
                <c:pt idx="345">
                  <c:v>2.5407744000000001E-3</c:v>
                </c:pt>
                <c:pt idx="346">
                  <c:v>2.2618676000000001E-3</c:v>
                </c:pt>
                <c:pt idx="347">
                  <c:v>1.9837392000000001E-3</c:v>
                </c:pt>
                <c:pt idx="348">
                  <c:v>1.7606138000000001E-3</c:v>
                </c:pt>
                <c:pt idx="349">
                  <c:v>1.607799E-3</c:v>
                </c:pt>
                <c:pt idx="350">
                  <c:v>1.5239974000000002E-3</c:v>
                </c:pt>
                <c:pt idx="351">
                  <c:v>1.4868964000000001E-3</c:v>
                </c:pt>
                <c:pt idx="352">
                  <c:v>1.4381201999999998E-3</c:v>
                </c:pt>
                <c:pt idx="353">
                  <c:v>1.3452379999999999E-3</c:v>
                </c:pt>
                <c:pt idx="354">
                  <c:v>1.2209623800000001E-3</c:v>
                </c:pt>
                <c:pt idx="355">
                  <c:v>1.0811198400000001E-3</c:v>
                </c:pt>
                <c:pt idx="356">
                  <c:v>9.4646636000000005E-4</c:v>
                </c:pt>
                <c:pt idx="357">
                  <c:v>8.413899800000001E-4</c:v>
                </c:pt>
                <c:pt idx="358">
                  <c:v>7.5343699999999992E-4</c:v>
                </c:pt>
                <c:pt idx="359">
                  <c:v>6.6418689999999997E-4</c:v>
                </c:pt>
                <c:pt idx="360">
                  <c:v>5.7623402000000004E-4</c:v>
                </c:pt>
                <c:pt idx="361">
                  <c:v>4.773843200000001E-4</c:v>
                </c:pt>
                <c:pt idx="362">
                  <c:v>3.6115162E-4</c:v>
                </c:pt>
                <c:pt idx="363">
                  <c:v>2.4777284800000003E-4</c:v>
                </c:pt>
                <c:pt idx="364">
                  <c:v>1.44253088E-4</c:v>
                </c:pt>
                <c:pt idx="365">
                  <c:v>4.8516768000000002E-5</c:v>
                </c:pt>
                <c:pt idx="366">
                  <c:v>-2.6723152000000004E-5</c:v>
                </c:pt>
                <c:pt idx="367">
                  <c:v>-8.1985572E-5</c:v>
                </c:pt>
                <c:pt idx="368">
                  <c:v>-1.3543185999999999E-4</c:v>
                </c:pt>
                <c:pt idx="369">
                  <c:v>-1.896565E-4</c:v>
                </c:pt>
                <c:pt idx="370">
                  <c:v>-2.4206499999999999E-4</c:v>
                </c:pt>
                <c:pt idx="371">
                  <c:v>-2.8253887999999999E-4</c:v>
                </c:pt>
                <c:pt idx="372">
                  <c:v>-2.9317626000000002E-4</c:v>
                </c:pt>
                <c:pt idx="373">
                  <c:v>-2.5685354000000004E-4</c:v>
                </c:pt>
                <c:pt idx="374">
                  <c:v>-1.7875968400000002E-4</c:v>
                </c:pt>
                <c:pt idx="375">
                  <c:v>-7.4202123999999998E-5</c:v>
                </c:pt>
                <c:pt idx="376">
                  <c:v>2.4907016000000001E-5</c:v>
                </c:pt>
                <c:pt idx="377">
                  <c:v>7.7834415999999992E-5</c:v>
                </c:pt>
                <c:pt idx="378">
                  <c:v>6.3305336000000004E-5</c:v>
                </c:pt>
                <c:pt idx="379">
                  <c:v>-1.1415679999999997E-5</c:v>
                </c:pt>
                <c:pt idx="380">
                  <c:v>-1.2219997999999999E-4</c:v>
                </c:pt>
                <c:pt idx="381">
                  <c:v>-2.2079021999999999E-4</c:v>
                </c:pt>
                <c:pt idx="382">
                  <c:v>-2.5918852000000002E-4</c:v>
                </c:pt>
                <c:pt idx="383">
                  <c:v>-2.2909255999999998E-4</c:v>
                </c:pt>
                <c:pt idx="384">
                  <c:v>-1.4788533999999999E-4</c:v>
                </c:pt>
                <c:pt idx="385">
                  <c:v>-5.0073447999999992E-5</c:v>
                </c:pt>
                <c:pt idx="386">
                  <c:v>2.0236952000000002E-5</c:v>
                </c:pt>
                <c:pt idx="387">
                  <c:v>4.2030580000000002E-5</c:v>
                </c:pt>
                <c:pt idx="388">
                  <c:v>2.6982595999999997E-5</c:v>
                </c:pt>
                <c:pt idx="389">
                  <c:v>-3.1133759999999999E-6</c:v>
                </c:pt>
                <c:pt idx="390">
                  <c:v>-2.5166456E-5</c:v>
                </c:pt>
                <c:pt idx="391">
                  <c:v>-2.8279831999999997E-5</c:v>
                </c:pt>
                <c:pt idx="392">
                  <c:v>-1.4010192000000002E-5</c:v>
                </c:pt>
                <c:pt idx="393">
                  <c:v>7.2645440000000009E-6</c:v>
                </c:pt>
                <c:pt idx="394">
                  <c:v>1.4788535999999999E-5</c:v>
                </c:pt>
                <c:pt idx="395">
                  <c:v>-2.0755759999999986E-6</c:v>
                </c:pt>
                <c:pt idx="396">
                  <c:v>-3.7879400000000002E-5</c:v>
                </c:pt>
                <c:pt idx="397">
                  <c:v>-8.7952868000000002E-5</c:v>
                </c:pt>
                <c:pt idx="398">
                  <c:v>-1.3231848000000001E-4</c:v>
                </c:pt>
                <c:pt idx="399">
                  <c:v>-1.4243695200000001E-4</c:v>
                </c:pt>
                <c:pt idx="400">
                  <c:v>-1.1182209600000001E-4</c:v>
                </c:pt>
                <c:pt idx="401">
                  <c:v>-5.6819120000000008E-5</c:v>
                </c:pt>
                <c:pt idx="402">
                  <c:v>8.3023399999999944E-6</c:v>
                </c:pt>
                <c:pt idx="403">
                  <c:v>6.6678139999999997E-5</c:v>
                </c:pt>
                <c:pt idx="404">
                  <c:v>1.01444172E-4</c:v>
                </c:pt>
                <c:pt idx="405">
                  <c:v>1.1078430000000001E-4</c:v>
                </c:pt>
                <c:pt idx="406">
                  <c:v>1.07670924E-4</c:v>
                </c:pt>
                <c:pt idx="407">
                  <c:v>9.4439068000000008E-5</c:v>
                </c:pt>
                <c:pt idx="408">
                  <c:v>6.8753719999999993E-5</c:v>
                </c:pt>
                <c:pt idx="409">
                  <c:v>4.8516775999999997E-5</c:v>
                </c:pt>
                <c:pt idx="410">
                  <c:v>3.6582168000000003E-5</c:v>
                </c:pt>
                <c:pt idx="411">
                  <c:v>2.4128664E-5</c:v>
                </c:pt>
                <c:pt idx="412">
                  <c:v>4.4106159999999985E-6</c:v>
                </c:pt>
                <c:pt idx="413">
                  <c:v>-3.5544375999999999E-5</c:v>
                </c:pt>
                <c:pt idx="414">
                  <c:v>-1.09487052E-4</c:v>
                </c:pt>
                <c:pt idx="415">
                  <c:v>-1.9562378799999999E-4</c:v>
                </c:pt>
                <c:pt idx="416">
                  <c:v>-2.6308026399999998E-4</c:v>
                </c:pt>
                <c:pt idx="417">
                  <c:v>-2.8539279999999998E-4</c:v>
                </c:pt>
                <c:pt idx="418">
                  <c:v>-2.4725394399999998E-4</c:v>
                </c:pt>
                <c:pt idx="419">
                  <c:v>-1.6708451600000001E-4</c:v>
                </c:pt>
                <c:pt idx="420">
                  <c:v>-8.0428884000000001E-5</c:v>
                </c:pt>
                <c:pt idx="421">
                  <c:v>-2.2571984E-5</c:v>
                </c:pt>
                <c:pt idx="422">
                  <c:v>-1.2972403999999999E-5</c:v>
                </c:pt>
                <c:pt idx="423">
                  <c:v>-5.266794E-5</c:v>
                </c:pt>
                <c:pt idx="424">
                  <c:v>-1.21162208E-4</c:v>
                </c:pt>
                <c:pt idx="425">
                  <c:v>-1.8680256E-4</c:v>
                </c:pt>
                <c:pt idx="426">
                  <c:v>-2.2571976000000001E-4</c:v>
                </c:pt>
                <c:pt idx="427">
                  <c:v>-2.3817326000000004E-4</c:v>
                </c:pt>
                <c:pt idx="428">
                  <c:v>-2.3583824E-4</c:v>
                </c:pt>
                <c:pt idx="429">
                  <c:v>-2.4102719999999998E-4</c:v>
                </c:pt>
                <c:pt idx="430">
                  <c:v>-2.7579321999999997E-4</c:v>
                </c:pt>
                <c:pt idx="431">
                  <c:v>-3.3235287999999996E-4</c:v>
                </c:pt>
                <c:pt idx="432">
                  <c:v>-3.7957241999999995E-4</c:v>
                </c:pt>
                <c:pt idx="433">
                  <c:v>-3.8450192000000005E-4</c:v>
                </c:pt>
                <c:pt idx="434">
                  <c:v>-3.2249385200000004E-4</c:v>
                </c:pt>
                <c:pt idx="435">
                  <c:v>-1.9536433200000001E-4</c:v>
                </c:pt>
                <c:pt idx="436">
                  <c:v>-3.3468791999999999E-5</c:v>
                </c:pt>
                <c:pt idx="437">
                  <c:v>1.1337878799999999E-4</c:v>
                </c:pt>
                <c:pt idx="438">
                  <c:v>2.01331648E-4</c:v>
                </c:pt>
                <c:pt idx="439">
                  <c:v>2.1715797600000002E-4</c:v>
                </c:pt>
                <c:pt idx="440">
                  <c:v>1.5540935600000003E-4</c:v>
                </c:pt>
                <c:pt idx="441">
                  <c:v>2.8798736000000015E-5</c:v>
                </c:pt>
                <c:pt idx="442">
                  <c:v>-1.24794484E-4</c:v>
                </c:pt>
                <c:pt idx="443">
                  <c:v>-2.7242040400000001E-4</c:v>
                </c:pt>
                <c:pt idx="444">
                  <c:v>-3.9228537999999997E-4</c:v>
                </c:pt>
                <c:pt idx="445">
                  <c:v>-4.6674695999999999E-4</c:v>
                </c:pt>
                <c:pt idx="446">
                  <c:v>-5.0151299999999998E-4</c:v>
                </c:pt>
                <c:pt idx="447">
                  <c:v>-5.0436693999999995E-4</c:v>
                </c:pt>
                <c:pt idx="448">
                  <c:v>-4.8464887999999997E-4</c:v>
                </c:pt>
                <c:pt idx="449">
                  <c:v>-4.4832615999999999E-4</c:v>
                </c:pt>
                <c:pt idx="450">
                  <c:v>-3.8164801999999998E-4</c:v>
                </c:pt>
                <c:pt idx="451">
                  <c:v>-2.7605267199999996E-4</c:v>
                </c:pt>
                <c:pt idx="452">
                  <c:v>-1.4944203199999999E-4</c:v>
                </c:pt>
                <c:pt idx="453">
                  <c:v>-2.4647552000000006E-5</c:v>
                </c:pt>
                <c:pt idx="454">
                  <c:v>5.5262431999999995E-5</c:v>
                </c:pt>
                <c:pt idx="455">
                  <c:v>4.8516771999999993E-5</c:v>
                </c:pt>
                <c:pt idx="456">
                  <c:v>-4.4884516000000004E-5</c:v>
                </c:pt>
                <c:pt idx="457">
                  <c:v>-1.9873719599999999E-4</c:v>
                </c:pt>
                <c:pt idx="458">
                  <c:v>-3.6322721599999999E-4</c:v>
                </c:pt>
                <c:pt idx="459">
                  <c:v>-4.7011980000000002E-4</c:v>
                </c:pt>
                <c:pt idx="460">
                  <c:v>-4.7842214000000009E-4</c:v>
                </c:pt>
                <c:pt idx="461">
                  <c:v>-3.8631809199999998E-4</c:v>
                </c:pt>
                <c:pt idx="462">
                  <c:v>-2.1170957199999999E-4</c:v>
                </c:pt>
                <c:pt idx="463">
                  <c:v>5.7078479999999935E-6</c:v>
                </c:pt>
                <c:pt idx="464">
                  <c:v>2.0678006799999997E-4</c:v>
                </c:pt>
                <c:pt idx="465">
                  <c:v>3.4013634800000002E-4</c:v>
                </c:pt>
                <c:pt idx="466">
                  <c:v>3.7827519999999998E-4</c:v>
                </c:pt>
                <c:pt idx="467">
                  <c:v>3.2768283199999997E-4</c:v>
                </c:pt>
                <c:pt idx="468">
                  <c:v>2.2468197599999996E-4</c:v>
                </c:pt>
                <c:pt idx="469">
                  <c:v>1.2842675599999999E-4</c:v>
                </c:pt>
                <c:pt idx="470">
                  <c:v>9.0806796000000002E-5</c:v>
                </c:pt>
                <c:pt idx="471">
                  <c:v>1.21681116E-4</c:v>
                </c:pt>
                <c:pt idx="472">
                  <c:v>1.8420808399999999E-4</c:v>
                </c:pt>
                <c:pt idx="473">
                  <c:v>2.3298429999999998E-4</c:v>
                </c:pt>
                <c:pt idx="474">
                  <c:v>2.3817325999999999E-4</c:v>
                </c:pt>
                <c:pt idx="475">
                  <c:v>1.8291083599999999E-4</c:v>
                </c:pt>
                <c:pt idx="476">
                  <c:v>9.0547343999999966E-5</c:v>
                </c:pt>
                <c:pt idx="477">
                  <c:v>5.9672960000000046E-6</c:v>
                </c:pt>
                <c:pt idx="478">
                  <c:v>-6.7975383999999996E-5</c:v>
                </c:pt>
                <c:pt idx="479">
                  <c:v>-1.5437156400000001E-4</c:v>
                </c:pt>
                <c:pt idx="480">
                  <c:v>-2.5088621999999996E-4</c:v>
                </c:pt>
                <c:pt idx="481">
                  <c:v>-3.6400554800000001E-4</c:v>
                </c:pt>
                <c:pt idx="482">
                  <c:v>-4.9321065999999997E-4</c:v>
                </c:pt>
                <c:pt idx="483">
                  <c:v>-5.9102256000000001E-4</c:v>
                </c:pt>
                <c:pt idx="484">
                  <c:v>-6.2682639999999995E-4</c:v>
                </c:pt>
                <c:pt idx="485">
                  <c:v>-6.1748627999999996E-4</c:v>
                </c:pt>
                <c:pt idx="486">
                  <c:v>-5.7234234000000004E-4</c:v>
                </c:pt>
                <c:pt idx="487">
                  <c:v>-5.0696143999999998E-4</c:v>
                </c:pt>
                <c:pt idx="488">
                  <c:v>-4.6103914000000004E-4</c:v>
                </c:pt>
                <c:pt idx="489">
                  <c:v>-4.4339665999999995E-4</c:v>
                </c:pt>
                <c:pt idx="490">
                  <c:v>-4.2860811999999998E-4</c:v>
                </c:pt>
                <c:pt idx="491">
                  <c:v>-4.0032828E-4</c:v>
                </c:pt>
                <c:pt idx="492">
                  <c:v>-3.4740087999999999E-4</c:v>
                </c:pt>
                <c:pt idx="493">
                  <c:v>-2.66712544E-4</c:v>
                </c:pt>
                <c:pt idx="494">
                  <c:v>-1.85764772E-4</c:v>
                </c:pt>
                <c:pt idx="495">
                  <c:v>-1.3750743199999999E-4</c:v>
                </c:pt>
                <c:pt idx="496">
                  <c:v>-1.3750743199999999E-4</c:v>
                </c:pt>
                <c:pt idx="497">
                  <c:v>-1.8213249200000001E-4</c:v>
                </c:pt>
                <c:pt idx="498">
                  <c:v>-2.5062676800000002E-4</c:v>
                </c:pt>
                <c:pt idx="499">
                  <c:v>-3.1471042E-4</c:v>
                </c:pt>
                <c:pt idx="500">
                  <c:v>-3.5829770000000001E-4</c:v>
                </c:pt>
                <c:pt idx="501">
                  <c:v>-3.8268581999999999E-4</c:v>
                </c:pt>
                <c:pt idx="502">
                  <c:v>-4.0344166000000001E-4</c:v>
                </c:pt>
                <c:pt idx="503">
                  <c:v>-4.1174400000000002E-4</c:v>
                </c:pt>
                <c:pt idx="504">
                  <c:v>-3.7827522000000001E-4</c:v>
                </c:pt>
                <c:pt idx="505">
                  <c:v>-2.9628964399999996E-4</c:v>
                </c:pt>
                <c:pt idx="506">
                  <c:v>-1.7149514399999996E-4</c:v>
                </c:pt>
                <c:pt idx="507">
                  <c:v>-1.4269664000000015E-5</c:v>
                </c:pt>
                <c:pt idx="508">
                  <c:v>1.2920509599999999E-4</c:v>
                </c:pt>
                <c:pt idx="509">
                  <c:v>2.1949301599999996E-4</c:v>
                </c:pt>
                <c:pt idx="510">
                  <c:v>2.5633463999999998E-4</c:v>
                </c:pt>
                <c:pt idx="511">
                  <c:v>2.3168707999999998E-4</c:v>
                </c:pt>
                <c:pt idx="512">
                  <c:v>1.4944207199999999E-4</c:v>
                </c:pt>
                <c:pt idx="513">
                  <c:v>4.1252251999999993E-5</c:v>
                </c:pt>
                <c:pt idx="514">
                  <c:v>-5.7597447999999996E-5</c:v>
                </c:pt>
                <c:pt idx="515">
                  <c:v>-1.1830828800000002E-4</c:v>
                </c:pt>
                <c:pt idx="516">
                  <c:v>-1.15973256E-4</c:v>
                </c:pt>
                <c:pt idx="517">
                  <c:v>-6.4602547999999995E-5</c:v>
                </c:pt>
                <c:pt idx="518">
                  <c:v>-6.4861999999999939E-6</c:v>
                </c:pt>
                <c:pt idx="519">
                  <c:v>1.790192E-5</c:v>
                </c:pt>
                <c:pt idx="520">
                  <c:v>-2.2312520000000002E-5</c:v>
                </c:pt>
                <c:pt idx="521">
                  <c:v>-1.21421652E-4</c:v>
                </c:pt>
                <c:pt idx="522">
                  <c:v>-2.4310277200000004E-4</c:v>
                </c:pt>
                <c:pt idx="523">
                  <c:v>-3.4558473999999999E-4</c:v>
                </c:pt>
                <c:pt idx="524">
                  <c:v>-4.1356012E-4</c:v>
                </c:pt>
                <c:pt idx="525">
                  <c:v>-4.4209940000000002E-4</c:v>
                </c:pt>
                <c:pt idx="526">
                  <c:v>-4.3768877999999996E-4</c:v>
                </c:pt>
                <c:pt idx="527">
                  <c:v>-4.1563569999999994E-4</c:v>
                </c:pt>
                <c:pt idx="528">
                  <c:v>-3.7983186E-4</c:v>
                </c:pt>
                <c:pt idx="529">
                  <c:v>-3.3001784E-4</c:v>
                </c:pt>
                <c:pt idx="530">
                  <c:v>-2.6878812000000001E-4</c:v>
                </c:pt>
                <c:pt idx="531">
                  <c:v>-2.0755840000000002E-4</c:v>
                </c:pt>
                <c:pt idx="532">
                  <c:v>-1.5644714E-4</c:v>
                </c:pt>
                <c:pt idx="533">
                  <c:v>-1.3335627999999999E-4</c:v>
                </c:pt>
                <c:pt idx="534">
                  <c:v>-1.4139918000000002E-4</c:v>
                </c:pt>
                <c:pt idx="535">
                  <c:v>-1.6786285999999999E-4</c:v>
                </c:pt>
                <c:pt idx="536">
                  <c:v>-1.8317030000000002E-4</c:v>
                </c:pt>
                <c:pt idx="537">
                  <c:v>-1.5722549999999999E-4</c:v>
                </c:pt>
                <c:pt idx="538">
                  <c:v>-8.4061160000000005E-5</c:v>
                </c:pt>
                <c:pt idx="539">
                  <c:v>1.5826319999999986E-5</c:v>
                </c:pt>
                <c:pt idx="540">
                  <c:v>1.0974647999999998E-4</c:v>
                </c:pt>
                <c:pt idx="541">
                  <c:v>1.6345222000000001E-4</c:v>
                </c:pt>
                <c:pt idx="542">
                  <c:v>1.7175455599999998E-4</c:v>
                </c:pt>
                <c:pt idx="543">
                  <c:v>1.69938416E-4</c:v>
                </c:pt>
                <c:pt idx="544">
                  <c:v>1.8446751600000001E-4</c:v>
                </c:pt>
                <c:pt idx="545">
                  <c:v>2.18455216E-4</c:v>
                </c:pt>
                <c:pt idx="546">
                  <c:v>2.64896416E-4</c:v>
                </c:pt>
                <c:pt idx="547">
                  <c:v>2.9525184000000007E-4</c:v>
                </c:pt>
                <c:pt idx="548">
                  <c:v>2.8383614000000002E-4</c:v>
                </c:pt>
                <c:pt idx="549">
                  <c:v>2.5607520000000004E-4</c:v>
                </c:pt>
                <c:pt idx="550">
                  <c:v>2.4517838000000003E-4</c:v>
                </c:pt>
                <c:pt idx="551">
                  <c:v>2.6178306E-4</c:v>
                </c:pt>
                <c:pt idx="552">
                  <c:v>3.0822423999999997E-4</c:v>
                </c:pt>
                <c:pt idx="553">
                  <c:v>3.7230789999999998E-4</c:v>
                </c:pt>
                <c:pt idx="554">
                  <c:v>4.1693296000000003E-4</c:v>
                </c:pt>
                <c:pt idx="555">
                  <c:v>4.2445696000000004E-4</c:v>
                </c:pt>
                <c:pt idx="556">
                  <c:v>4.1122510000000001E-4</c:v>
                </c:pt>
                <c:pt idx="557">
                  <c:v>4.0084718000000001E-4</c:v>
                </c:pt>
                <c:pt idx="558">
                  <c:v>4.1823017999999994E-4</c:v>
                </c:pt>
                <c:pt idx="559">
                  <c:v>4.7634654000000001E-4</c:v>
                </c:pt>
                <c:pt idx="560">
                  <c:v>5.5962934000000002E-4</c:v>
                </c:pt>
                <c:pt idx="561">
                  <c:v>6.2682638000000003E-4</c:v>
                </c:pt>
                <c:pt idx="562">
                  <c:v>6.4265272000000001E-4</c:v>
                </c:pt>
                <c:pt idx="563">
                  <c:v>5.9231981999999998E-4</c:v>
                </c:pt>
                <c:pt idx="564">
                  <c:v>4.8464888000000007E-4</c:v>
                </c:pt>
                <c:pt idx="565">
                  <c:v>3.5207096000000002E-4</c:v>
                </c:pt>
                <c:pt idx="566">
                  <c:v>2.4154609999999999E-4</c:v>
                </c:pt>
                <c:pt idx="567">
                  <c:v>2.0626115999999999E-4</c:v>
                </c:pt>
                <c:pt idx="568">
                  <c:v>2.7008535999999996E-4</c:v>
                </c:pt>
                <c:pt idx="569">
                  <c:v>4.1433845999999999E-4</c:v>
                </c:pt>
                <c:pt idx="570">
                  <c:v>6.0088162000000007E-4</c:v>
                </c:pt>
                <c:pt idx="571">
                  <c:v>7.8016016000000002E-4</c:v>
                </c:pt>
                <c:pt idx="572">
                  <c:v>8.8834997999999996E-4</c:v>
                </c:pt>
                <c:pt idx="573">
                  <c:v>8.9846846000000004E-4</c:v>
                </c:pt>
                <c:pt idx="574">
                  <c:v>8.4061156000000015E-4</c:v>
                </c:pt>
                <c:pt idx="575">
                  <c:v>7.529180800000001E-4</c:v>
                </c:pt>
                <c:pt idx="576">
                  <c:v>6.7923488000000008E-4</c:v>
                </c:pt>
                <c:pt idx="577">
                  <c:v>6.5951684000000008E-4</c:v>
                </c:pt>
                <c:pt idx="578">
                  <c:v>6.8909390000000009E-4</c:v>
                </c:pt>
                <c:pt idx="579">
                  <c:v>7.3709177999999997E-4</c:v>
                </c:pt>
                <c:pt idx="580">
                  <c:v>7.9157586000000012E-4</c:v>
                </c:pt>
                <c:pt idx="581">
                  <c:v>8.3827650000000006E-4</c:v>
                </c:pt>
                <c:pt idx="582">
                  <c:v>8.5825399999999992E-4</c:v>
                </c:pt>
                <c:pt idx="583">
                  <c:v>8.4242767999999997E-4</c:v>
                </c:pt>
                <c:pt idx="584">
                  <c:v>7.7808458000000003E-4</c:v>
                </c:pt>
                <c:pt idx="585">
                  <c:v>6.4576609999999991E-4</c:v>
                </c:pt>
                <c:pt idx="586">
                  <c:v>4.6103912399999994E-4</c:v>
                </c:pt>
                <c:pt idx="587">
                  <c:v>2.7709048000000005E-4</c:v>
                </c:pt>
                <c:pt idx="588">
                  <c:v>1.4062082800000002E-4</c:v>
                </c:pt>
                <c:pt idx="589">
                  <c:v>7.8353287999999988E-5</c:v>
                </c:pt>
                <c:pt idx="590">
                  <c:v>9.4439068000000008E-5</c:v>
                </c:pt>
                <c:pt idx="591">
                  <c:v>1.5774438400000001E-4</c:v>
                </c:pt>
                <c:pt idx="592">
                  <c:v>2.19752448E-4</c:v>
                </c:pt>
                <c:pt idx="593">
                  <c:v>2.5711296E-4</c:v>
                </c:pt>
                <c:pt idx="594">
                  <c:v>2.6619364000000001E-4</c:v>
                </c:pt>
                <c:pt idx="595">
                  <c:v>2.4465945999999999E-4</c:v>
                </c:pt>
                <c:pt idx="596">
                  <c:v>2.00553296E-4</c:v>
                </c:pt>
                <c:pt idx="597">
                  <c:v>1.51258184E-4</c:v>
                </c:pt>
              </c:numCache>
            </c:numRef>
          </c:val>
          <c:smooth val="0"/>
        </c:ser>
        <c:ser>
          <c:idx val="72"/>
          <c:order val="71"/>
          <c:marker>
            <c:symbol val="none"/>
          </c:marker>
          <c:val>
            <c:numRef>
              <c:f>Sheet1!$FY$2:$FY$599</c:f>
              <c:numCache>
                <c:formatCode>0.00E+00</c:formatCode>
                <c:ptCount val="598"/>
                <c:pt idx="0">
                  <c:v>4.26792E-4</c:v>
                </c:pt>
                <c:pt idx="1">
                  <c:v>3.3598519999999998E-4</c:v>
                </c:pt>
                <c:pt idx="2">
                  <c:v>3.9669601999999996E-4</c:v>
                </c:pt>
                <c:pt idx="3">
                  <c:v>4.1485738000000003E-4</c:v>
                </c:pt>
                <c:pt idx="4">
                  <c:v>4.6285526000000002E-4</c:v>
                </c:pt>
                <c:pt idx="5">
                  <c:v>5.1111260000000008E-4</c:v>
                </c:pt>
                <c:pt idx="6">
                  <c:v>5.5599710000000006E-4</c:v>
                </c:pt>
                <c:pt idx="7">
                  <c:v>6.2371302000000005E-4</c:v>
                </c:pt>
                <c:pt idx="8">
                  <c:v>7.1426035999999995E-4</c:v>
                </c:pt>
                <c:pt idx="9">
                  <c:v>8.2556364000000001E-4</c:v>
                </c:pt>
                <c:pt idx="10">
                  <c:v>9.5373104000000004E-4</c:v>
                </c:pt>
                <c:pt idx="11">
                  <c:v>1.0572507200000002E-3</c:v>
                </c:pt>
                <c:pt idx="12">
                  <c:v>1.0972057200000001E-3</c:v>
                </c:pt>
                <c:pt idx="13">
                  <c:v>1.0725581599999999E-3</c:v>
                </c:pt>
                <c:pt idx="14">
                  <c:v>9.9653980000000012E-4</c:v>
                </c:pt>
                <c:pt idx="15">
                  <c:v>8.937983E-4</c:v>
                </c:pt>
                <c:pt idx="16">
                  <c:v>8.0221322000000007E-4</c:v>
                </c:pt>
                <c:pt idx="17">
                  <c:v>7.3838902000000002E-4</c:v>
                </c:pt>
                <c:pt idx="18">
                  <c:v>7.0543914000000007E-4</c:v>
                </c:pt>
                <c:pt idx="19">
                  <c:v>6.9973128000000006E-4</c:v>
                </c:pt>
                <c:pt idx="20">
                  <c:v>7.0777416E-4</c:v>
                </c:pt>
                <c:pt idx="21">
                  <c:v>7.2256269999999997E-4</c:v>
                </c:pt>
                <c:pt idx="22">
                  <c:v>7.2878944000000006E-4</c:v>
                </c:pt>
                <c:pt idx="23">
                  <c:v>6.9480173999999996E-4</c:v>
                </c:pt>
                <c:pt idx="24">
                  <c:v>5.9958432000000003E-4</c:v>
                </c:pt>
                <c:pt idx="25">
                  <c:v>4.4002380399999998E-4</c:v>
                </c:pt>
                <c:pt idx="26">
                  <c:v>2.3168706399999999E-4</c:v>
                </c:pt>
                <c:pt idx="27">
                  <c:v>3.372824399999998E-5</c:v>
                </c:pt>
                <c:pt idx="28">
                  <c:v>-8.3282804000000006E-5</c:v>
                </c:pt>
                <c:pt idx="29">
                  <c:v>-8.4320584000000003E-5</c:v>
                </c:pt>
                <c:pt idx="30">
                  <c:v>3.113377199999998E-5</c:v>
                </c:pt>
                <c:pt idx="31">
                  <c:v>2.2597921200000001E-4</c:v>
                </c:pt>
                <c:pt idx="32">
                  <c:v>4.28867552E-4</c:v>
                </c:pt>
                <c:pt idx="33">
                  <c:v>5.8635250000000001E-4</c:v>
                </c:pt>
                <c:pt idx="34">
                  <c:v>6.8156992000000004E-4</c:v>
                </c:pt>
                <c:pt idx="35">
                  <c:v>7.2878946000000009E-4</c:v>
                </c:pt>
                <c:pt idx="36">
                  <c:v>7.6485273999999997E-4</c:v>
                </c:pt>
                <c:pt idx="37">
                  <c:v>8.1829902000000001E-4</c:v>
                </c:pt>
                <c:pt idx="38">
                  <c:v>8.8316095999999998E-4</c:v>
                </c:pt>
                <c:pt idx="39">
                  <c:v>9.3479110000000006E-4</c:v>
                </c:pt>
                <c:pt idx="40">
                  <c:v>9.4179620000000002E-4</c:v>
                </c:pt>
                <c:pt idx="41">
                  <c:v>8.7952867999999997E-4</c:v>
                </c:pt>
                <c:pt idx="42">
                  <c:v>7.6874438000000002E-4</c:v>
                </c:pt>
                <c:pt idx="43">
                  <c:v>6.582195800000001E-4</c:v>
                </c:pt>
                <c:pt idx="44">
                  <c:v>5.9050366E-4</c:v>
                </c:pt>
                <c:pt idx="45">
                  <c:v>5.8972531999999995E-4</c:v>
                </c:pt>
                <c:pt idx="46">
                  <c:v>6.5951681999999994E-4</c:v>
                </c:pt>
                <c:pt idx="47">
                  <c:v>7.5525313999999998E-4</c:v>
                </c:pt>
                <c:pt idx="48">
                  <c:v>8.1700175999999992E-4</c:v>
                </c:pt>
                <c:pt idx="49">
                  <c:v>8.2400685999999988E-4</c:v>
                </c:pt>
                <c:pt idx="50">
                  <c:v>7.8093847999999993E-4</c:v>
                </c:pt>
                <c:pt idx="51">
                  <c:v>7.0466077999999988E-4</c:v>
                </c:pt>
                <c:pt idx="52">
                  <c:v>6.3668540000000003E-4</c:v>
                </c:pt>
                <c:pt idx="53">
                  <c:v>6.1048115999999997E-4</c:v>
                </c:pt>
                <c:pt idx="54">
                  <c:v>6.1904294000000003E-4</c:v>
                </c:pt>
                <c:pt idx="55">
                  <c:v>6.5199284000000001E-4</c:v>
                </c:pt>
                <c:pt idx="56">
                  <c:v>6.9091003999999993E-4</c:v>
                </c:pt>
                <c:pt idx="57">
                  <c:v>7.0543913999999996E-4</c:v>
                </c:pt>
                <c:pt idx="58">
                  <c:v>6.8805612E-4</c:v>
                </c:pt>
                <c:pt idx="59">
                  <c:v>6.5277119999999998E-4</c:v>
                </c:pt>
                <c:pt idx="60">
                  <c:v>6.2397248000000002E-4</c:v>
                </c:pt>
                <c:pt idx="61">
                  <c:v>6.3305316000000008E-4</c:v>
                </c:pt>
                <c:pt idx="62">
                  <c:v>6.8831557999999996E-4</c:v>
                </c:pt>
                <c:pt idx="63">
                  <c:v>7.7393341999999993E-4</c:v>
                </c:pt>
                <c:pt idx="64">
                  <c:v>8.7122643999999988E-4</c:v>
                </c:pt>
                <c:pt idx="65">
                  <c:v>9.5710372E-4</c:v>
                </c:pt>
                <c:pt idx="66">
                  <c:v>1.0165173199999998E-3</c:v>
                </c:pt>
                <c:pt idx="67">
                  <c:v>1.0621801999999999E-3</c:v>
                </c:pt>
                <c:pt idx="68">
                  <c:v>1.1005786E-3</c:v>
                </c:pt>
                <c:pt idx="69">
                  <c:v>1.1221128E-3</c:v>
                </c:pt>
                <c:pt idx="70">
                  <c:v>1.10810262E-3</c:v>
                </c:pt>
                <c:pt idx="71">
                  <c:v>1.0372732999999999E-3</c:v>
                </c:pt>
                <c:pt idx="72">
                  <c:v>8.9820913999999995E-4</c:v>
                </c:pt>
                <c:pt idx="73">
                  <c:v>7.0933089999999997E-4</c:v>
                </c:pt>
                <c:pt idx="74">
                  <c:v>5.1059368000000004E-4</c:v>
                </c:pt>
                <c:pt idx="75">
                  <c:v>3.5181149999999995E-4</c:v>
                </c:pt>
                <c:pt idx="76">
                  <c:v>2.6904758000000003E-4</c:v>
                </c:pt>
                <c:pt idx="77">
                  <c:v>2.7605268000000004E-4</c:v>
                </c:pt>
                <c:pt idx="78">
                  <c:v>3.5959494000000001E-4</c:v>
                </c:pt>
                <c:pt idx="79">
                  <c:v>4.8802170000000002E-4</c:v>
                </c:pt>
                <c:pt idx="80">
                  <c:v>6.1852403999999991E-4</c:v>
                </c:pt>
                <c:pt idx="81">
                  <c:v>7.1893041999999995E-4</c:v>
                </c:pt>
                <c:pt idx="82">
                  <c:v>7.7237669999999999E-4</c:v>
                </c:pt>
                <c:pt idx="83">
                  <c:v>7.8327352E-4</c:v>
                </c:pt>
                <c:pt idx="84">
                  <c:v>7.7315505999999996E-4</c:v>
                </c:pt>
                <c:pt idx="85">
                  <c:v>7.5655037999999993E-4</c:v>
                </c:pt>
                <c:pt idx="86">
                  <c:v>7.3812957999999998E-4</c:v>
                </c:pt>
                <c:pt idx="87">
                  <c:v>7.150387E-4</c:v>
                </c:pt>
                <c:pt idx="88">
                  <c:v>6.8623996000000001E-4</c:v>
                </c:pt>
                <c:pt idx="89">
                  <c:v>6.4965778000000002E-4</c:v>
                </c:pt>
                <c:pt idx="90">
                  <c:v>6.1125947999999988E-4</c:v>
                </c:pt>
                <c:pt idx="91">
                  <c:v>5.8246076000000003E-4</c:v>
                </c:pt>
                <c:pt idx="92">
                  <c:v>5.7805015999999999E-4</c:v>
                </c:pt>
                <c:pt idx="93">
                  <c:v>5.9335760000000007E-4</c:v>
                </c:pt>
                <c:pt idx="94">
                  <c:v>6.1177842000000005E-4</c:v>
                </c:pt>
                <c:pt idx="95">
                  <c:v>6.2319413999999997E-4</c:v>
                </c:pt>
                <c:pt idx="96">
                  <c:v>6.1618904000000001E-4</c:v>
                </c:pt>
                <c:pt idx="97">
                  <c:v>5.8661195999999997E-4</c:v>
                </c:pt>
                <c:pt idx="98">
                  <c:v>5.6585611999999995E-4</c:v>
                </c:pt>
                <c:pt idx="99">
                  <c:v>5.837580199999999E-4</c:v>
                </c:pt>
                <c:pt idx="100">
                  <c:v>6.4083658000000006E-4</c:v>
                </c:pt>
                <c:pt idx="101">
                  <c:v>7.2671385999999996E-4</c:v>
                </c:pt>
                <c:pt idx="102">
                  <c:v>8.1362893999999998E-4</c:v>
                </c:pt>
                <c:pt idx="103">
                  <c:v>8.5124890000000018E-4</c:v>
                </c:pt>
                <c:pt idx="104">
                  <c:v>8.1233169999999993E-4</c:v>
                </c:pt>
                <c:pt idx="105">
                  <c:v>7.0673635999999999E-4</c:v>
                </c:pt>
                <c:pt idx="106">
                  <c:v>5.6637499999999993E-4</c:v>
                </c:pt>
                <c:pt idx="107">
                  <c:v>4.4417498000000002E-4</c:v>
                </c:pt>
                <c:pt idx="108">
                  <c:v>3.8424249999999998E-4</c:v>
                </c:pt>
                <c:pt idx="109">
                  <c:v>4.0110661999999999E-4</c:v>
                </c:pt>
                <c:pt idx="110">
                  <c:v>4.7738434000000002E-4</c:v>
                </c:pt>
                <c:pt idx="111">
                  <c:v>5.7467734000000005E-4</c:v>
                </c:pt>
                <c:pt idx="112">
                  <c:v>6.5432787999999997E-4</c:v>
                </c:pt>
                <c:pt idx="113">
                  <c:v>6.9039114000000003E-4</c:v>
                </c:pt>
                <c:pt idx="114">
                  <c:v>6.7975378000000009E-4</c:v>
                </c:pt>
                <c:pt idx="115">
                  <c:v>6.3953934E-4</c:v>
                </c:pt>
                <c:pt idx="116">
                  <c:v>5.9698986000000006E-4</c:v>
                </c:pt>
                <c:pt idx="117">
                  <c:v>5.6533722000000005E-4</c:v>
                </c:pt>
                <c:pt idx="118">
                  <c:v>5.4094911999999994E-4</c:v>
                </c:pt>
                <c:pt idx="119">
                  <c:v>5.2097161999999997E-4</c:v>
                </c:pt>
                <c:pt idx="120">
                  <c:v>5.1033424E-4</c:v>
                </c:pt>
                <c:pt idx="121">
                  <c:v>5.1396652000000001E-4</c:v>
                </c:pt>
                <c:pt idx="122">
                  <c:v>5.2979284000000007E-4</c:v>
                </c:pt>
                <c:pt idx="123">
                  <c:v>5.6066714000000003E-4</c:v>
                </c:pt>
                <c:pt idx="124">
                  <c:v>5.853147E-4</c:v>
                </c:pt>
                <c:pt idx="125">
                  <c:v>5.7986630000000006E-4</c:v>
                </c:pt>
                <c:pt idx="126">
                  <c:v>5.5106756000000007E-4</c:v>
                </c:pt>
                <c:pt idx="127">
                  <c:v>5.2590109999999999E-4</c:v>
                </c:pt>
                <c:pt idx="128">
                  <c:v>5.3835459999999999E-4</c:v>
                </c:pt>
                <c:pt idx="129">
                  <c:v>6.1203783999999996E-4</c:v>
                </c:pt>
                <c:pt idx="130">
                  <c:v>7.3631339999999997E-4</c:v>
                </c:pt>
                <c:pt idx="131">
                  <c:v>8.6084849999999995E-4</c:v>
                </c:pt>
                <c:pt idx="132">
                  <c:v>9.3634787999999998E-4</c:v>
                </c:pt>
                <c:pt idx="133">
                  <c:v>9.3868292000000005E-4</c:v>
                </c:pt>
                <c:pt idx="134">
                  <c:v>8.8342049999999995E-4</c:v>
                </c:pt>
                <c:pt idx="135">
                  <c:v>8.0195386000000003E-4</c:v>
                </c:pt>
                <c:pt idx="136">
                  <c:v>7.2360052000000001E-4</c:v>
                </c:pt>
                <c:pt idx="137">
                  <c:v>6.636680200000001E-4</c:v>
                </c:pt>
                <c:pt idx="138">
                  <c:v>6.0944337999999999E-4</c:v>
                </c:pt>
                <c:pt idx="139">
                  <c:v>5.5418093999999997E-4</c:v>
                </c:pt>
                <c:pt idx="140">
                  <c:v>5.2538219999999998E-4</c:v>
                </c:pt>
                <c:pt idx="141">
                  <c:v>5.4406243999999997E-4</c:v>
                </c:pt>
                <c:pt idx="142">
                  <c:v>6.0555161999999998E-4</c:v>
                </c:pt>
                <c:pt idx="143">
                  <c:v>6.9713677999999992E-4</c:v>
                </c:pt>
                <c:pt idx="144">
                  <c:v>7.7133892E-4</c:v>
                </c:pt>
                <c:pt idx="145">
                  <c:v>7.8249519999999998E-4</c:v>
                </c:pt>
                <c:pt idx="146">
                  <c:v>7.3527567999999996E-4</c:v>
                </c:pt>
                <c:pt idx="147">
                  <c:v>6.5847907999999991E-4</c:v>
                </c:pt>
                <c:pt idx="148">
                  <c:v>5.7986631999999998E-4</c:v>
                </c:pt>
                <c:pt idx="149">
                  <c:v>5.4043022000000004E-4</c:v>
                </c:pt>
                <c:pt idx="150">
                  <c:v>5.5314315999999988E-4</c:v>
                </c:pt>
                <c:pt idx="151">
                  <c:v>6.0788667999999986E-4</c:v>
                </c:pt>
                <c:pt idx="152">
                  <c:v>6.9817457999999993E-4</c:v>
                </c:pt>
                <c:pt idx="153">
                  <c:v>8.0351043999999999E-4</c:v>
                </c:pt>
                <c:pt idx="154">
                  <c:v>8.8705269999999996E-4</c:v>
                </c:pt>
                <c:pt idx="155">
                  <c:v>9.1299749999999998E-4</c:v>
                </c:pt>
                <c:pt idx="156">
                  <c:v>8.5955121999999984E-4</c:v>
                </c:pt>
                <c:pt idx="157">
                  <c:v>7.2645437999999997E-4</c:v>
                </c:pt>
                <c:pt idx="158">
                  <c:v>5.5236480000000001E-4</c:v>
                </c:pt>
                <c:pt idx="159">
                  <c:v>3.9565819999999992E-4</c:v>
                </c:pt>
                <c:pt idx="160">
                  <c:v>3.0640807999999999E-4</c:v>
                </c:pt>
                <c:pt idx="161">
                  <c:v>2.9654904000000001E-4</c:v>
                </c:pt>
                <c:pt idx="162">
                  <c:v>3.4636306000000001E-4</c:v>
                </c:pt>
                <c:pt idx="163">
                  <c:v>4.1771125999999996E-4</c:v>
                </c:pt>
                <c:pt idx="164">
                  <c:v>4.6934142000000002E-4</c:v>
                </c:pt>
                <c:pt idx="165">
                  <c:v>4.9035672E-4</c:v>
                </c:pt>
                <c:pt idx="166">
                  <c:v>5.0099409999999997E-4</c:v>
                </c:pt>
                <c:pt idx="167">
                  <c:v>5.2538222000000001E-4</c:v>
                </c:pt>
                <c:pt idx="168">
                  <c:v>5.7908796000000012E-4</c:v>
                </c:pt>
                <c:pt idx="169">
                  <c:v>6.6833806000000007E-4</c:v>
                </c:pt>
                <c:pt idx="170">
                  <c:v>7.6329602000000003E-4</c:v>
                </c:pt>
                <c:pt idx="171">
                  <c:v>8.2426630000000003E-4</c:v>
                </c:pt>
                <c:pt idx="172">
                  <c:v>8.3646035999999989E-4</c:v>
                </c:pt>
                <c:pt idx="173">
                  <c:v>7.9339200000000008E-4</c:v>
                </c:pt>
                <c:pt idx="174">
                  <c:v>6.9869348000000005E-4</c:v>
                </c:pt>
                <c:pt idx="175">
                  <c:v>5.9647097999999997E-4</c:v>
                </c:pt>
                <c:pt idx="176">
                  <c:v>5.2771726000000008E-4</c:v>
                </c:pt>
                <c:pt idx="177">
                  <c:v>4.9736183999999999E-4</c:v>
                </c:pt>
                <c:pt idx="178">
                  <c:v>5.0384803999999994E-4</c:v>
                </c:pt>
                <c:pt idx="179">
                  <c:v>5.3316568000000004E-4</c:v>
                </c:pt>
                <c:pt idx="180">
                  <c:v>5.5340262000000006E-4</c:v>
                </c:pt>
                <c:pt idx="181">
                  <c:v>5.5573763999999999E-4</c:v>
                </c:pt>
                <c:pt idx="182">
                  <c:v>5.5651598000000004E-4</c:v>
                </c:pt>
                <c:pt idx="183">
                  <c:v>5.6974781999999998E-4</c:v>
                </c:pt>
                <c:pt idx="184">
                  <c:v>6.1281618000000001E-4</c:v>
                </c:pt>
                <c:pt idx="185">
                  <c:v>6.8987223999999992E-4</c:v>
                </c:pt>
                <c:pt idx="186">
                  <c:v>7.7159836000000005E-4</c:v>
                </c:pt>
                <c:pt idx="187">
                  <c:v>8.2919581999999999E-4</c:v>
                </c:pt>
                <c:pt idx="188">
                  <c:v>8.5098946000000013E-4</c:v>
                </c:pt>
                <c:pt idx="189">
                  <c:v>8.4294658000000008E-4</c:v>
                </c:pt>
                <c:pt idx="190">
                  <c:v>8.3204976000000007E-4</c:v>
                </c:pt>
                <c:pt idx="191">
                  <c:v>8.5799450000000001E-4</c:v>
                </c:pt>
                <c:pt idx="192">
                  <c:v>9.3530991999999996E-4</c:v>
                </c:pt>
                <c:pt idx="193">
                  <c:v>1.05258044E-3</c:v>
                </c:pt>
                <c:pt idx="194">
                  <c:v>1.1740020600000001E-3</c:v>
                </c:pt>
                <c:pt idx="195">
                  <c:v>1.2567659999999999E-3</c:v>
                </c:pt>
                <c:pt idx="196">
                  <c:v>1.2681817999999998E-3</c:v>
                </c:pt>
                <c:pt idx="197">
                  <c:v>1.2064332599999999E-3</c:v>
                </c:pt>
                <c:pt idx="198">
                  <c:v>1.1091402400000001E-3</c:v>
                </c:pt>
                <c:pt idx="199">
                  <c:v>1.02352244E-3</c:v>
                </c:pt>
                <c:pt idx="200">
                  <c:v>9.7811904000000001E-4</c:v>
                </c:pt>
                <c:pt idx="201">
                  <c:v>9.7422723999999994E-4</c:v>
                </c:pt>
                <c:pt idx="202">
                  <c:v>9.9628038000000021E-4</c:v>
                </c:pt>
                <c:pt idx="203">
                  <c:v>1.0206684000000001E-3</c:v>
                </c:pt>
                <c:pt idx="204">
                  <c:v>1.0458348000000001E-3</c:v>
                </c:pt>
                <c:pt idx="205">
                  <c:v>1.0764496000000001E-3</c:v>
                </c:pt>
                <c:pt idx="206">
                  <c:v>1.1122534000000002E-3</c:v>
                </c:pt>
                <c:pt idx="207">
                  <c:v>1.1356036E-3</c:v>
                </c:pt>
                <c:pt idx="208">
                  <c:v>1.11873956E-3</c:v>
                </c:pt>
                <c:pt idx="209">
                  <c:v>1.0507642399999999E-3</c:v>
                </c:pt>
                <c:pt idx="210">
                  <c:v>9.5061734000000001E-4</c:v>
                </c:pt>
                <c:pt idx="211">
                  <c:v>8.5150828000000003E-4</c:v>
                </c:pt>
                <c:pt idx="212">
                  <c:v>7.9417034000000002E-4</c:v>
                </c:pt>
                <c:pt idx="213">
                  <c:v>8.0013763999999996E-4</c:v>
                </c:pt>
                <c:pt idx="214">
                  <c:v>8.3827650000000006E-4</c:v>
                </c:pt>
                <c:pt idx="215">
                  <c:v>8.6422129999999997E-4</c:v>
                </c:pt>
                <c:pt idx="216">
                  <c:v>8.5695675999999997E-4</c:v>
                </c:pt>
                <c:pt idx="217">
                  <c:v>7.9909984000000006E-4</c:v>
                </c:pt>
                <c:pt idx="218">
                  <c:v>6.8416438000000002E-4</c:v>
                </c:pt>
                <c:pt idx="219">
                  <c:v>5.4250575999999998E-4</c:v>
                </c:pt>
                <c:pt idx="220">
                  <c:v>4.0966837999999997E-4</c:v>
                </c:pt>
                <c:pt idx="221">
                  <c:v>3.0018131999999997E-4</c:v>
                </c:pt>
                <c:pt idx="222">
                  <c:v>2.4232442000000004E-4</c:v>
                </c:pt>
                <c:pt idx="223">
                  <c:v>2.6385859999999999E-4</c:v>
                </c:pt>
                <c:pt idx="224">
                  <c:v>3.3261232E-4</c:v>
                </c:pt>
                <c:pt idx="225">
                  <c:v>3.8995033999999996E-4</c:v>
                </c:pt>
                <c:pt idx="226">
                  <c:v>4.0681446000000003E-4</c:v>
                </c:pt>
                <c:pt idx="227">
                  <c:v>3.6374609199999998E-4</c:v>
                </c:pt>
                <c:pt idx="228">
                  <c:v>2.7579322400000001E-4</c:v>
                </c:pt>
                <c:pt idx="229">
                  <c:v>2.1845522400000002E-4</c:v>
                </c:pt>
                <c:pt idx="230">
                  <c:v>2.4465946399999998E-4</c:v>
                </c:pt>
                <c:pt idx="231">
                  <c:v>3.3961744400000003E-4</c:v>
                </c:pt>
                <c:pt idx="232">
                  <c:v>4.8049771199999995E-4</c:v>
                </c:pt>
                <c:pt idx="233">
                  <c:v>6.3538818000000001E-4</c:v>
                </c:pt>
                <c:pt idx="234">
                  <c:v>7.6744719999999995E-4</c:v>
                </c:pt>
                <c:pt idx="235">
                  <c:v>8.8471762000000005E-4</c:v>
                </c:pt>
                <c:pt idx="236">
                  <c:v>1.00562038E-3</c:v>
                </c:pt>
                <c:pt idx="237">
                  <c:v>1.1083618400000001E-3</c:v>
                </c:pt>
                <c:pt idx="238">
                  <c:v>1.1586946599999998E-3</c:v>
                </c:pt>
                <c:pt idx="239">
                  <c:v>1.1366415800000002E-3</c:v>
                </c:pt>
                <c:pt idx="240">
                  <c:v>1.0398675599999998E-3</c:v>
                </c:pt>
                <c:pt idx="241">
                  <c:v>9.1844589999999992E-4</c:v>
                </c:pt>
                <c:pt idx="242">
                  <c:v>8.3827641999999983E-4</c:v>
                </c:pt>
                <c:pt idx="243">
                  <c:v>8.3905482000000008E-4</c:v>
                </c:pt>
                <c:pt idx="244">
                  <c:v>9.2285643999999998E-4</c:v>
                </c:pt>
                <c:pt idx="245">
                  <c:v>1.0445374599999998E-3</c:v>
                </c:pt>
                <c:pt idx="246">
                  <c:v>1.1291175200000001E-3</c:v>
                </c:pt>
                <c:pt idx="247">
                  <c:v>1.1389765399999999E-3</c:v>
                </c:pt>
                <c:pt idx="248">
                  <c:v>1.0751523599999999E-3</c:v>
                </c:pt>
                <c:pt idx="249">
                  <c:v>9.6800041999999995E-4</c:v>
                </c:pt>
                <c:pt idx="250">
                  <c:v>8.7641535999999993E-4</c:v>
                </c:pt>
                <c:pt idx="251">
                  <c:v>8.5436235999999997E-4</c:v>
                </c:pt>
                <c:pt idx="252">
                  <c:v>9.1585162000000009E-4</c:v>
                </c:pt>
                <c:pt idx="253">
                  <c:v>1.0447971999999999E-3</c:v>
                </c:pt>
                <c:pt idx="254">
                  <c:v>1.2131789399999998E-3</c:v>
                </c:pt>
                <c:pt idx="255">
                  <c:v>1.3968682E-3</c:v>
                </c:pt>
                <c:pt idx="256">
                  <c:v>1.5948270000000001E-3</c:v>
                </c:pt>
                <c:pt idx="257">
                  <c:v>1.8195088000000001E-3</c:v>
                </c:pt>
                <c:pt idx="258">
                  <c:v>2.0820702000000002E-3</c:v>
                </c:pt>
                <c:pt idx="259">
                  <c:v>2.3708357999999998E-3</c:v>
                </c:pt>
                <c:pt idx="260">
                  <c:v>2.6559690000000002E-3</c:v>
                </c:pt>
                <c:pt idx="261">
                  <c:v>2.9055579999999999E-3</c:v>
                </c:pt>
                <c:pt idx="262">
                  <c:v>3.1061114000000001E-3</c:v>
                </c:pt>
                <c:pt idx="263">
                  <c:v>3.2737147999999999E-3</c:v>
                </c:pt>
                <c:pt idx="264">
                  <c:v>3.4563662000000003E-3</c:v>
                </c:pt>
                <c:pt idx="265">
                  <c:v>3.7049174000000004E-3</c:v>
                </c:pt>
                <c:pt idx="266">
                  <c:v>4.0411620000000001E-3</c:v>
                </c:pt>
                <c:pt idx="267">
                  <c:v>4.4643215999999996E-3</c:v>
                </c:pt>
                <c:pt idx="268">
                  <c:v>4.9596079999999999E-3</c:v>
                </c:pt>
                <c:pt idx="269">
                  <c:v>5.4945897999999996E-3</c:v>
                </c:pt>
                <c:pt idx="270">
                  <c:v>6.0568137999999997E-3</c:v>
                </c:pt>
                <c:pt idx="271">
                  <c:v>6.6579547999999992E-3</c:v>
                </c:pt>
                <c:pt idx="272">
                  <c:v>7.2969754E-3</c:v>
                </c:pt>
                <c:pt idx="273">
                  <c:v>7.9551950000000017E-3</c:v>
                </c:pt>
                <c:pt idx="274">
                  <c:v>8.6175657999999992E-3</c:v>
                </c:pt>
                <c:pt idx="275">
                  <c:v>9.2472467999999992E-3</c:v>
                </c:pt>
                <c:pt idx="276">
                  <c:v>9.8172538E-3</c:v>
                </c:pt>
                <c:pt idx="277">
                  <c:v>1.0330961199999999E-2</c:v>
                </c:pt>
                <c:pt idx="278">
                  <c:v>1.0784475600000001E-2</c:v>
                </c:pt>
                <c:pt idx="279">
                  <c:v>1.1170016000000001E-2</c:v>
                </c:pt>
                <c:pt idx="280">
                  <c:v>1.1495364000000001E-2</c:v>
                </c:pt>
                <c:pt idx="281">
                  <c:v>1.174625E-2</c:v>
                </c:pt>
                <c:pt idx="282">
                  <c:v>1.1913073999999999E-2</c:v>
                </c:pt>
                <c:pt idx="283">
                  <c:v>1.2036571999999999E-2</c:v>
                </c:pt>
                <c:pt idx="284">
                  <c:v>1.2147356E-2</c:v>
                </c:pt>
                <c:pt idx="285">
                  <c:v>1.2268258000000001E-2</c:v>
                </c:pt>
                <c:pt idx="286">
                  <c:v>1.2421592E-2</c:v>
                </c:pt>
                <c:pt idx="287">
                  <c:v>1.2587120000000002E-2</c:v>
                </c:pt>
                <c:pt idx="288">
                  <c:v>1.2710876000000001E-2</c:v>
                </c:pt>
                <c:pt idx="289">
                  <c:v>1.2770029999999998E-2</c:v>
                </c:pt>
                <c:pt idx="290">
                  <c:v>1.2742527999999999E-2</c:v>
                </c:pt>
                <c:pt idx="291">
                  <c:v>1.2623182000000002E-2</c:v>
                </c:pt>
                <c:pt idx="292">
                  <c:v>1.2436640000000001E-2</c:v>
                </c:pt>
                <c:pt idx="293">
                  <c:v>1.2197429999999999E-2</c:v>
                </c:pt>
                <c:pt idx="294">
                  <c:v>1.1909441999999999E-2</c:v>
                </c:pt>
                <c:pt idx="295">
                  <c:v>1.1587725999999998E-2</c:v>
                </c:pt>
                <c:pt idx="296">
                  <c:v>1.1248108E-2</c:v>
                </c:pt>
                <c:pt idx="297">
                  <c:v>1.0898629999999999E-2</c:v>
                </c:pt>
                <c:pt idx="298">
                  <c:v>1.0567055000000001E-2</c:v>
                </c:pt>
                <c:pt idx="299">
                  <c:v>1.025468E-2</c:v>
                </c:pt>
                <c:pt idx="300">
                  <c:v>9.9384135999999994E-3</c:v>
                </c:pt>
                <c:pt idx="301">
                  <c:v>9.602948E-3</c:v>
                </c:pt>
                <c:pt idx="302">
                  <c:v>9.2436133999999996E-3</c:v>
                </c:pt>
                <c:pt idx="303">
                  <c:v>8.8541819999999986E-3</c:v>
                </c:pt>
                <c:pt idx="304">
                  <c:v>8.4699396000000003E-3</c:v>
                </c:pt>
                <c:pt idx="305">
                  <c:v>8.1287656000000007E-3</c:v>
                </c:pt>
                <c:pt idx="306">
                  <c:v>7.8246925999999987E-3</c:v>
                </c:pt>
                <c:pt idx="307">
                  <c:v>7.5582395999999998E-3</c:v>
                </c:pt>
                <c:pt idx="308">
                  <c:v>7.3268118000000011E-3</c:v>
                </c:pt>
                <c:pt idx="309">
                  <c:v>7.0961625999999998E-3</c:v>
                </c:pt>
                <c:pt idx="310">
                  <c:v>6.8616215999999994E-3</c:v>
                </c:pt>
                <c:pt idx="311">
                  <c:v>6.6584738000000001E-3</c:v>
                </c:pt>
                <c:pt idx="312">
                  <c:v>6.4991726000000003E-3</c:v>
                </c:pt>
                <c:pt idx="313">
                  <c:v>6.382421000000001E-3</c:v>
                </c:pt>
                <c:pt idx="314">
                  <c:v>6.2975814000000001E-3</c:v>
                </c:pt>
                <c:pt idx="315">
                  <c:v>6.2091096000000002E-3</c:v>
                </c:pt>
                <c:pt idx="316">
                  <c:v>6.0858717999999999E-3</c:v>
                </c:pt>
                <c:pt idx="317">
                  <c:v>5.9335758000000002E-3</c:v>
                </c:pt>
                <c:pt idx="318">
                  <c:v>5.7758313999999996E-3</c:v>
                </c:pt>
                <c:pt idx="319">
                  <c:v>5.6427346000000001E-3</c:v>
                </c:pt>
                <c:pt idx="320">
                  <c:v>5.5537438000000001E-3</c:v>
                </c:pt>
                <c:pt idx="321">
                  <c:v>5.4982219999999997E-3</c:v>
                </c:pt>
                <c:pt idx="322">
                  <c:v>5.4359546000000009E-3</c:v>
                </c:pt>
                <c:pt idx="323">
                  <c:v>5.3308781999999999E-3</c:v>
                </c:pt>
                <c:pt idx="324">
                  <c:v>5.1752094000000002E-3</c:v>
                </c:pt>
                <c:pt idx="325">
                  <c:v>4.9785480000000002E-3</c:v>
                </c:pt>
                <c:pt idx="326">
                  <c:v>4.7774758000000001E-3</c:v>
                </c:pt>
                <c:pt idx="327">
                  <c:v>4.6101318000000002E-3</c:v>
                </c:pt>
                <c:pt idx="328">
                  <c:v>4.4853374E-3</c:v>
                </c:pt>
                <c:pt idx="329">
                  <c:v>4.3820769999999998E-3</c:v>
                </c:pt>
                <c:pt idx="330">
                  <c:v>4.2699953999999997E-3</c:v>
                </c:pt>
                <c:pt idx="331">
                  <c:v>4.1070619999999999E-3</c:v>
                </c:pt>
                <c:pt idx="332">
                  <c:v>3.8727803999999998E-3</c:v>
                </c:pt>
                <c:pt idx="333">
                  <c:v>3.5796042000000002E-3</c:v>
                </c:pt>
                <c:pt idx="334">
                  <c:v>3.2599643999999999E-3</c:v>
                </c:pt>
                <c:pt idx="335">
                  <c:v>2.9605613999999997E-3</c:v>
                </c:pt>
                <c:pt idx="336">
                  <c:v>2.7195342000000001E-3</c:v>
                </c:pt>
                <c:pt idx="337">
                  <c:v>2.5451851999999998E-3</c:v>
                </c:pt>
                <c:pt idx="338">
                  <c:v>2.4240227999999999E-3</c:v>
                </c:pt>
                <c:pt idx="339">
                  <c:v>2.3199839999999998E-3</c:v>
                </c:pt>
                <c:pt idx="340">
                  <c:v>2.1855900000000003E-3</c:v>
                </c:pt>
                <c:pt idx="341">
                  <c:v>1.9974901999999998E-3</c:v>
                </c:pt>
                <c:pt idx="342">
                  <c:v>1.763468E-3</c:v>
                </c:pt>
                <c:pt idx="343">
                  <c:v>1.5151763999999999E-3</c:v>
                </c:pt>
                <c:pt idx="344">
                  <c:v>1.3065802E-3</c:v>
                </c:pt>
                <c:pt idx="345">
                  <c:v>1.1807478000000001E-3</c:v>
                </c:pt>
                <c:pt idx="346">
                  <c:v>1.1397549999999999E-3</c:v>
                </c:pt>
                <c:pt idx="347">
                  <c:v>1.1649216E-3</c:v>
                </c:pt>
                <c:pt idx="348">
                  <c:v>1.2147356E-3</c:v>
                </c:pt>
                <c:pt idx="349">
                  <c:v>1.2341941999999999E-3</c:v>
                </c:pt>
                <c:pt idx="350">
                  <c:v>1.1893097199999999E-3</c:v>
                </c:pt>
                <c:pt idx="351">
                  <c:v>1.0844927000000001E-3</c:v>
                </c:pt>
                <c:pt idx="352">
                  <c:v>9.4127732000000004E-4</c:v>
                </c:pt>
                <c:pt idx="353">
                  <c:v>8.0921825999999994E-4</c:v>
                </c:pt>
                <c:pt idx="354">
                  <c:v>7.355351199999999E-4</c:v>
                </c:pt>
                <c:pt idx="355">
                  <c:v>7.308650599999999E-4</c:v>
                </c:pt>
                <c:pt idx="356">
                  <c:v>7.8534907999999997E-4</c:v>
                </c:pt>
                <c:pt idx="357">
                  <c:v>8.7615586000000002E-4</c:v>
                </c:pt>
                <c:pt idx="358">
                  <c:v>9.6514652000000004E-4</c:v>
                </c:pt>
                <c:pt idx="359">
                  <c:v>1.03753246E-3</c:v>
                </c:pt>
                <c:pt idx="360">
                  <c:v>1.1083618E-3</c:v>
                </c:pt>
                <c:pt idx="361">
                  <c:v>1.1778939999999999E-3</c:v>
                </c:pt>
                <c:pt idx="362">
                  <c:v>1.2391238E-3</c:v>
                </c:pt>
                <c:pt idx="363">
                  <c:v>1.2891972E-3</c:v>
                </c:pt>
                <c:pt idx="364">
                  <c:v>1.3068398E-3</c:v>
                </c:pt>
                <c:pt idx="365">
                  <c:v>1.2770032000000001E-3</c:v>
                </c:pt>
                <c:pt idx="366">
                  <c:v>1.2170706E-3</c:v>
                </c:pt>
                <c:pt idx="367">
                  <c:v>1.1475383999999999E-3</c:v>
                </c:pt>
                <c:pt idx="368">
                  <c:v>1.0876060000000001E-3</c:v>
                </c:pt>
                <c:pt idx="369">
                  <c:v>1.0494669999999999E-3</c:v>
                </c:pt>
                <c:pt idx="370">
                  <c:v>1.02533838E-3</c:v>
                </c:pt>
                <c:pt idx="371">
                  <c:v>9.9342629999999983E-4</c:v>
                </c:pt>
                <c:pt idx="372">
                  <c:v>9.3115886E-4</c:v>
                </c:pt>
                <c:pt idx="373">
                  <c:v>8.2167178000000008E-4</c:v>
                </c:pt>
                <c:pt idx="374">
                  <c:v>6.7793764000000003E-4</c:v>
                </c:pt>
                <c:pt idx="375">
                  <c:v>5.3809516000000006E-4</c:v>
                </c:pt>
                <c:pt idx="376">
                  <c:v>4.4183996000000004E-4</c:v>
                </c:pt>
                <c:pt idx="377">
                  <c:v>4.2290026000000002E-4</c:v>
                </c:pt>
                <c:pt idx="378">
                  <c:v>4.7193592000000005E-4</c:v>
                </c:pt>
                <c:pt idx="379">
                  <c:v>5.4795420000000009E-4</c:v>
                </c:pt>
                <c:pt idx="380">
                  <c:v>6.0010323999999996E-4</c:v>
                </c:pt>
                <c:pt idx="381">
                  <c:v>5.9309814E-4</c:v>
                </c:pt>
                <c:pt idx="382">
                  <c:v>5.2019324000000008E-4</c:v>
                </c:pt>
                <c:pt idx="383">
                  <c:v>4.1563570000000005E-4</c:v>
                </c:pt>
                <c:pt idx="384">
                  <c:v>3.2586667999999995E-4</c:v>
                </c:pt>
                <c:pt idx="385">
                  <c:v>2.8565223999999997E-4</c:v>
                </c:pt>
                <c:pt idx="386">
                  <c:v>3.0199746000000003E-4</c:v>
                </c:pt>
                <c:pt idx="387">
                  <c:v>3.512926E-4</c:v>
                </c:pt>
                <c:pt idx="388">
                  <c:v>3.9306374E-4</c:v>
                </c:pt>
                <c:pt idx="389">
                  <c:v>3.8735587999999999E-4</c:v>
                </c:pt>
                <c:pt idx="390">
                  <c:v>3.1496989200000003E-4</c:v>
                </c:pt>
                <c:pt idx="391">
                  <c:v>1.9380767200000002E-4</c:v>
                </c:pt>
                <c:pt idx="392">
                  <c:v>7.5758819999999992E-5</c:v>
                </c:pt>
                <c:pt idx="393">
                  <c:v>7.2645360000000006E-6</c:v>
                </c:pt>
                <c:pt idx="394">
                  <c:v>8.3023359999999969E-6</c:v>
                </c:pt>
                <c:pt idx="395">
                  <c:v>7.0829304000000014E-5</c:v>
                </c:pt>
                <c:pt idx="396">
                  <c:v>1.60598324E-4</c:v>
                </c:pt>
                <c:pt idx="397">
                  <c:v>2.2935203599999996E-4</c:v>
                </c:pt>
                <c:pt idx="398">
                  <c:v>2.5555628000000001E-4</c:v>
                </c:pt>
                <c:pt idx="399">
                  <c:v>2.5062675999999999E-4</c:v>
                </c:pt>
                <c:pt idx="400">
                  <c:v>2.2883311999999999E-4</c:v>
                </c:pt>
                <c:pt idx="401">
                  <c:v>1.9795880000000001E-4</c:v>
                </c:pt>
                <c:pt idx="402">
                  <c:v>1.6656559999999999E-4</c:v>
                </c:pt>
                <c:pt idx="403">
                  <c:v>1.3984246E-4</c:v>
                </c:pt>
                <c:pt idx="404">
                  <c:v>1.1727048800000001E-4</c:v>
                </c:pt>
                <c:pt idx="405">
                  <c:v>1.1830828799999999E-4</c:v>
                </c:pt>
                <c:pt idx="406">
                  <c:v>1.5540934800000001E-4</c:v>
                </c:pt>
                <c:pt idx="407">
                  <c:v>2.1560128800000001E-4</c:v>
                </c:pt>
                <c:pt idx="408">
                  <c:v>2.7164204799999997E-4</c:v>
                </c:pt>
                <c:pt idx="409">
                  <c:v>2.8435499999999997E-4</c:v>
                </c:pt>
                <c:pt idx="410">
                  <c:v>2.1845520000000001E-4</c:v>
                </c:pt>
                <c:pt idx="411">
                  <c:v>7.8353279999999993E-5</c:v>
                </c:pt>
                <c:pt idx="412">
                  <c:v>-9.7811919999999999E-5</c:v>
                </c:pt>
                <c:pt idx="413">
                  <c:v>-2.5477795999999999E-4</c:v>
                </c:pt>
                <c:pt idx="414">
                  <c:v>-3.3001788E-4</c:v>
                </c:pt>
                <c:pt idx="415">
                  <c:v>-3.0926203199999996E-4</c:v>
                </c:pt>
                <c:pt idx="416">
                  <c:v>-2.2286584399999998E-4</c:v>
                </c:pt>
                <c:pt idx="417">
                  <c:v>-1.0741148E-4</c:v>
                </c:pt>
                <c:pt idx="418">
                  <c:v>2.0755799999999987E-6</c:v>
                </c:pt>
                <c:pt idx="419">
                  <c:v>8.7433980000000002E-5</c:v>
                </c:pt>
                <c:pt idx="420">
                  <c:v>1.5618769200000001E-4</c:v>
                </c:pt>
                <c:pt idx="421">
                  <c:v>2.1508238400000002E-4</c:v>
                </c:pt>
                <c:pt idx="422">
                  <c:v>2.524429E-4</c:v>
                </c:pt>
                <c:pt idx="423">
                  <c:v>2.5270236000000002E-4</c:v>
                </c:pt>
                <c:pt idx="424">
                  <c:v>2.1248791199999996E-4</c:v>
                </c:pt>
                <c:pt idx="425">
                  <c:v>1.49442056E-4</c:v>
                </c:pt>
                <c:pt idx="426">
                  <c:v>9.7293011999999998E-5</c:v>
                </c:pt>
                <c:pt idx="427">
                  <c:v>8.3023371999999999E-5</c:v>
                </c:pt>
                <c:pt idx="428">
                  <c:v>1.1104375199999998E-4</c:v>
                </c:pt>
                <c:pt idx="429">
                  <c:v>1.5878217999999998E-4</c:v>
                </c:pt>
                <c:pt idx="430">
                  <c:v>1.9873717599999999E-4</c:v>
                </c:pt>
                <c:pt idx="431">
                  <c:v>2.1897411999999999E-4</c:v>
                </c:pt>
                <c:pt idx="432">
                  <c:v>2.2130913999999997E-4</c:v>
                </c:pt>
                <c:pt idx="433">
                  <c:v>2.1767686000000001E-4</c:v>
                </c:pt>
                <c:pt idx="434">
                  <c:v>2.1456347999999998E-4</c:v>
                </c:pt>
                <c:pt idx="435">
                  <c:v>2.0210998E-4</c:v>
                </c:pt>
                <c:pt idx="436">
                  <c:v>1.7383014800000001E-4</c:v>
                </c:pt>
                <c:pt idx="437">
                  <c:v>1.4295584399999999E-4</c:v>
                </c:pt>
                <c:pt idx="438">
                  <c:v>1.23497244E-4</c:v>
                </c:pt>
                <c:pt idx="439">
                  <c:v>1.1934608400000001E-4</c:v>
                </c:pt>
                <c:pt idx="440">
                  <c:v>1.3517240399999998E-4</c:v>
                </c:pt>
                <c:pt idx="441">
                  <c:v>1.52814876E-4</c:v>
                </c:pt>
                <c:pt idx="442">
                  <c:v>1.3932358000000002E-4</c:v>
                </c:pt>
                <c:pt idx="443">
                  <c:v>8.7433980000000002E-5</c:v>
                </c:pt>
                <c:pt idx="444">
                  <c:v>7.7834400000000018E-6</c:v>
                </c:pt>
                <c:pt idx="445">
                  <c:v>-8.7952880000000008E-5</c:v>
                </c:pt>
                <c:pt idx="446">
                  <c:v>-1.8265140000000001E-4</c:v>
                </c:pt>
                <c:pt idx="447">
                  <c:v>-2.5244291999999998E-4</c:v>
                </c:pt>
                <c:pt idx="448">
                  <c:v>-2.9187902000000002E-4</c:v>
                </c:pt>
                <c:pt idx="449">
                  <c:v>-2.9603018000000001E-4</c:v>
                </c:pt>
                <c:pt idx="450">
                  <c:v>-2.4465946800000002E-4</c:v>
                </c:pt>
                <c:pt idx="451">
                  <c:v>-1.31021248E-4</c:v>
                </c:pt>
                <c:pt idx="452">
                  <c:v>2.3869212000000005E-5</c:v>
                </c:pt>
                <c:pt idx="453">
                  <c:v>1.8576477200000002E-4</c:v>
                </c:pt>
                <c:pt idx="454">
                  <c:v>3.0978091199999999E-4</c:v>
                </c:pt>
                <c:pt idx="455">
                  <c:v>3.5751933999999999E-4</c:v>
                </c:pt>
                <c:pt idx="456">
                  <c:v>3.3416902000000002E-4</c:v>
                </c:pt>
                <c:pt idx="457">
                  <c:v>2.7709046000000002E-4</c:v>
                </c:pt>
                <c:pt idx="458">
                  <c:v>2.3220595999999999E-4</c:v>
                </c:pt>
                <c:pt idx="459">
                  <c:v>2.4699450000000001E-4</c:v>
                </c:pt>
                <c:pt idx="460">
                  <c:v>3.3027732000000005E-4</c:v>
                </c:pt>
                <c:pt idx="461">
                  <c:v>4.4962339999999999E-4</c:v>
                </c:pt>
                <c:pt idx="462">
                  <c:v>5.7078561999999999E-4</c:v>
                </c:pt>
                <c:pt idx="463">
                  <c:v>6.6626247999999996E-4</c:v>
                </c:pt>
                <c:pt idx="464">
                  <c:v>7.1918988000000002E-4</c:v>
                </c:pt>
                <c:pt idx="465">
                  <c:v>7.3838902000000002E-4</c:v>
                </c:pt>
                <c:pt idx="466">
                  <c:v>7.3942682000000003E-4</c:v>
                </c:pt>
                <c:pt idx="467">
                  <c:v>7.2671387999999999E-4</c:v>
                </c:pt>
                <c:pt idx="468">
                  <c:v>7.0777417999999992E-4</c:v>
                </c:pt>
                <c:pt idx="469">
                  <c:v>6.8961282000000001E-4</c:v>
                </c:pt>
                <c:pt idx="470">
                  <c:v>6.7171091999999996E-4</c:v>
                </c:pt>
                <c:pt idx="471">
                  <c:v>6.548468E-4</c:v>
                </c:pt>
                <c:pt idx="472">
                  <c:v>6.2786419999999996E-4</c:v>
                </c:pt>
                <c:pt idx="473">
                  <c:v>5.7830963999999999E-4</c:v>
                </c:pt>
                <c:pt idx="474">
                  <c:v>5.0773978000000003E-4</c:v>
                </c:pt>
                <c:pt idx="475">
                  <c:v>4.3016482E-4</c:v>
                </c:pt>
                <c:pt idx="476">
                  <c:v>3.6971342000000003E-4</c:v>
                </c:pt>
                <c:pt idx="477">
                  <c:v>3.4558476000000002E-4</c:v>
                </c:pt>
                <c:pt idx="478">
                  <c:v>3.3832020000000004E-4</c:v>
                </c:pt>
                <c:pt idx="479">
                  <c:v>3.2327220000000006E-4</c:v>
                </c:pt>
                <c:pt idx="480">
                  <c:v>2.9395458000000004E-4</c:v>
                </c:pt>
                <c:pt idx="481">
                  <c:v>2.4699450000000001E-4</c:v>
                </c:pt>
                <c:pt idx="482">
                  <c:v>1.9614268E-4</c:v>
                </c:pt>
                <c:pt idx="483">
                  <c:v>1.6526838000000002E-4</c:v>
                </c:pt>
                <c:pt idx="484">
                  <c:v>1.3880469199999999E-4</c:v>
                </c:pt>
                <c:pt idx="485">
                  <c:v>9.3141832000000004E-5</c:v>
                </c:pt>
                <c:pt idx="486">
                  <c:v>3.3987692000000005E-5</c:v>
                </c:pt>
                <c:pt idx="487">
                  <c:v>-3.3209328000000004E-5</c:v>
                </c:pt>
                <c:pt idx="488">
                  <c:v>-8.1466663999999999E-5</c:v>
                </c:pt>
                <c:pt idx="489">
                  <c:v>-7.9650528000000002E-5</c:v>
                </c:pt>
                <c:pt idx="490">
                  <c:v>-2.5944788000000007E-5</c:v>
                </c:pt>
                <c:pt idx="491">
                  <c:v>5.8894691999999995E-5</c:v>
                </c:pt>
                <c:pt idx="492">
                  <c:v>1.6293333200000001E-4</c:v>
                </c:pt>
                <c:pt idx="493">
                  <c:v>2.5581572799999997E-4</c:v>
                </c:pt>
                <c:pt idx="494">
                  <c:v>3.2794227999999998E-4</c:v>
                </c:pt>
                <c:pt idx="495">
                  <c:v>3.8294525999999992E-4</c:v>
                </c:pt>
                <c:pt idx="496">
                  <c:v>4.1693295999999997E-4</c:v>
                </c:pt>
                <c:pt idx="497">
                  <c:v>4.3691045999999999E-4</c:v>
                </c:pt>
                <c:pt idx="498">
                  <c:v>4.6207690000000005E-4</c:v>
                </c:pt>
                <c:pt idx="499">
                  <c:v>4.9917796000000002E-4</c:v>
                </c:pt>
                <c:pt idx="500">
                  <c:v>5.4250578000000001E-4</c:v>
                </c:pt>
                <c:pt idx="501">
                  <c:v>5.8038518000000003E-4</c:v>
                </c:pt>
                <c:pt idx="502">
                  <c:v>5.8998475999999999E-4</c:v>
                </c:pt>
                <c:pt idx="503">
                  <c:v>5.6507775999999998E-4</c:v>
                </c:pt>
                <c:pt idx="504">
                  <c:v>5.1604207999999987E-4</c:v>
                </c:pt>
                <c:pt idx="505">
                  <c:v>4.5948241999999999E-4</c:v>
                </c:pt>
                <c:pt idx="506">
                  <c:v>3.9851213999999994E-4</c:v>
                </c:pt>
                <c:pt idx="507">
                  <c:v>3.2249386000000001E-4</c:v>
                </c:pt>
                <c:pt idx="508">
                  <c:v>2.2727644000000003E-4</c:v>
                </c:pt>
                <c:pt idx="509">
                  <c:v>1.2012442000000002E-4</c:v>
                </c:pt>
                <c:pt idx="510">
                  <c:v>1.6864100000000003E-5</c:v>
                </c:pt>
                <c:pt idx="511">
                  <c:v>-5.4743544000000009E-5</c:v>
                </c:pt>
                <c:pt idx="512">
                  <c:v>-7.6537167999999995E-5</c:v>
                </c:pt>
                <c:pt idx="513">
                  <c:v>-4.9814023999999993E-5</c:v>
                </c:pt>
                <c:pt idx="514">
                  <c:v>8.302336000000007E-6</c:v>
                </c:pt>
                <c:pt idx="515">
                  <c:v>8.1466676000000005E-5</c:v>
                </c:pt>
                <c:pt idx="516">
                  <c:v>1.4840426E-4</c:v>
                </c:pt>
                <c:pt idx="517">
                  <c:v>1.89915944E-4</c:v>
                </c:pt>
                <c:pt idx="518">
                  <c:v>1.8239195200000003E-4</c:v>
                </c:pt>
                <c:pt idx="519">
                  <c:v>1.22718912E-4</c:v>
                </c:pt>
                <c:pt idx="520">
                  <c:v>2.0496412000000002E-5</c:v>
                </c:pt>
                <c:pt idx="521">
                  <c:v>-1.0507642800000001E-4</c:v>
                </c:pt>
                <c:pt idx="522">
                  <c:v>-2.1274734799999997E-4</c:v>
                </c:pt>
                <c:pt idx="523">
                  <c:v>-2.6800977999999996E-4</c:v>
                </c:pt>
                <c:pt idx="524">
                  <c:v>-2.7605267999999993E-4</c:v>
                </c:pt>
                <c:pt idx="525">
                  <c:v>-2.5425905999999998E-4</c:v>
                </c:pt>
                <c:pt idx="526">
                  <c:v>-2.0911509999999999E-4</c:v>
                </c:pt>
                <c:pt idx="527">
                  <c:v>-1.7590576000000002E-4</c:v>
                </c:pt>
                <c:pt idx="528">
                  <c:v>-1.8031636000000002E-4</c:v>
                </c:pt>
                <c:pt idx="529">
                  <c:v>-2.0807730000000003E-4</c:v>
                </c:pt>
                <c:pt idx="530">
                  <c:v>-2.4699450000000001E-4</c:v>
                </c:pt>
                <c:pt idx="531">
                  <c:v>-2.7319874000000002E-4</c:v>
                </c:pt>
                <c:pt idx="532">
                  <c:v>-2.3505988400000002E-4</c:v>
                </c:pt>
                <c:pt idx="533">
                  <c:v>-1.14935464E-4</c:v>
                </c:pt>
                <c:pt idx="534">
                  <c:v>5.6040775999999995E-5</c:v>
                </c:pt>
                <c:pt idx="535">
                  <c:v>2.41546096E-4</c:v>
                </c:pt>
                <c:pt idx="536">
                  <c:v>3.93323176E-4</c:v>
                </c:pt>
                <c:pt idx="537">
                  <c:v>4.8205440000000002E-4</c:v>
                </c:pt>
                <c:pt idx="538">
                  <c:v>5.2512276000000004E-4</c:v>
                </c:pt>
                <c:pt idx="539">
                  <c:v>5.5833210000000007E-4</c:v>
                </c:pt>
                <c:pt idx="540">
                  <c:v>6.0451385999999992E-4</c:v>
                </c:pt>
                <c:pt idx="541">
                  <c:v>6.5847904000000007E-4</c:v>
                </c:pt>
                <c:pt idx="542">
                  <c:v>7.0517968E-4</c:v>
                </c:pt>
                <c:pt idx="543">
                  <c:v>7.3345951999999998E-4</c:v>
                </c:pt>
                <c:pt idx="544">
                  <c:v>7.4020518E-4</c:v>
                </c:pt>
                <c:pt idx="545">
                  <c:v>7.3397841999999999E-4</c:v>
                </c:pt>
                <c:pt idx="546">
                  <c:v>7.2956780000000003E-4</c:v>
                </c:pt>
                <c:pt idx="547">
                  <c:v>7.2282214000000001E-4</c:v>
                </c:pt>
                <c:pt idx="548">
                  <c:v>7.0284464000000004E-4</c:v>
                </c:pt>
                <c:pt idx="549">
                  <c:v>6.727486600000001E-4</c:v>
                </c:pt>
                <c:pt idx="550">
                  <c:v>6.340909E-4</c:v>
                </c:pt>
                <c:pt idx="551">
                  <c:v>5.8272019999999996E-4</c:v>
                </c:pt>
                <c:pt idx="552">
                  <c:v>5.2097158000000002E-4</c:v>
                </c:pt>
                <c:pt idx="553">
                  <c:v>4.5247730000000001E-4</c:v>
                </c:pt>
                <c:pt idx="554">
                  <c:v>3.7827518000000001E-4</c:v>
                </c:pt>
                <c:pt idx="555">
                  <c:v>3.2482890000000008E-4</c:v>
                </c:pt>
                <c:pt idx="556">
                  <c:v>3.2716394000000004E-4</c:v>
                </c:pt>
                <c:pt idx="557">
                  <c:v>3.7801576000000004E-4</c:v>
                </c:pt>
                <c:pt idx="558">
                  <c:v>4.5429348000000007E-4</c:v>
                </c:pt>
                <c:pt idx="559">
                  <c:v>5.3653849999999999E-4</c:v>
                </c:pt>
                <c:pt idx="560">
                  <c:v>5.8401748000000008E-4</c:v>
                </c:pt>
                <c:pt idx="561">
                  <c:v>5.8116354000000011E-4</c:v>
                </c:pt>
                <c:pt idx="562">
                  <c:v>5.5340260000000014E-4</c:v>
                </c:pt>
                <c:pt idx="563">
                  <c:v>5.1604210000000001E-4</c:v>
                </c:pt>
                <c:pt idx="564">
                  <c:v>4.7582765999999997E-4</c:v>
                </c:pt>
                <c:pt idx="565">
                  <c:v>4.5118010000000001E-4</c:v>
                </c:pt>
                <c:pt idx="566">
                  <c:v>4.3587267999999996E-4</c:v>
                </c:pt>
                <c:pt idx="567">
                  <c:v>4.2523529999999993E-4</c:v>
                </c:pt>
                <c:pt idx="568">
                  <c:v>4.3639155999999999E-4</c:v>
                </c:pt>
                <c:pt idx="569">
                  <c:v>4.7037924000000001E-4</c:v>
                </c:pt>
                <c:pt idx="570">
                  <c:v>5.1111257999999994E-4</c:v>
                </c:pt>
                <c:pt idx="571">
                  <c:v>5.5054865999999995E-4</c:v>
                </c:pt>
                <c:pt idx="572">
                  <c:v>5.733801E-4</c:v>
                </c:pt>
                <c:pt idx="573">
                  <c:v>5.7467734000000005E-4</c:v>
                </c:pt>
                <c:pt idx="574">
                  <c:v>5.7260175999999995E-4</c:v>
                </c:pt>
                <c:pt idx="575">
                  <c:v>5.8012575999999991E-4</c:v>
                </c:pt>
                <c:pt idx="576">
                  <c:v>6.0347608000000004E-4</c:v>
                </c:pt>
                <c:pt idx="577">
                  <c:v>6.4887947999999992E-4</c:v>
                </c:pt>
                <c:pt idx="578">
                  <c:v>6.9220730000000002E-4</c:v>
                </c:pt>
                <c:pt idx="579">
                  <c:v>6.9921240000000008E-4</c:v>
                </c:pt>
                <c:pt idx="580">
                  <c:v>6.6496526000000005E-4</c:v>
                </c:pt>
                <c:pt idx="581">
                  <c:v>5.9180092000000008E-4</c:v>
                </c:pt>
                <c:pt idx="582">
                  <c:v>4.9372955999999997E-4</c:v>
                </c:pt>
                <c:pt idx="583">
                  <c:v>4.0992783999999998E-4</c:v>
                </c:pt>
                <c:pt idx="584">
                  <c:v>3.6763781999999995E-4</c:v>
                </c:pt>
                <c:pt idx="585">
                  <c:v>3.5985438E-4</c:v>
                </c:pt>
                <c:pt idx="586">
                  <c:v>3.7749685999999998E-4</c:v>
                </c:pt>
                <c:pt idx="587">
                  <c:v>4.1615461999999998E-4</c:v>
                </c:pt>
                <c:pt idx="588">
                  <c:v>4.5974190000000004E-4</c:v>
                </c:pt>
                <c:pt idx="589">
                  <c:v>5.1111260000000008E-4</c:v>
                </c:pt>
                <c:pt idx="590">
                  <c:v>5.8090409999999996E-4</c:v>
                </c:pt>
                <c:pt idx="591">
                  <c:v>6.5977628000000001E-4</c:v>
                </c:pt>
                <c:pt idx="592">
                  <c:v>7.2878943999999995E-4</c:v>
                </c:pt>
                <c:pt idx="593">
                  <c:v>7.7393337999999998E-4</c:v>
                </c:pt>
                <c:pt idx="594">
                  <c:v>7.7263614000000003E-4</c:v>
                </c:pt>
                <c:pt idx="595">
                  <c:v>7.2619496000000006E-4</c:v>
                </c:pt>
                <c:pt idx="596">
                  <c:v>6.6211131999999997E-4</c:v>
                </c:pt>
                <c:pt idx="597">
                  <c:v>5.9517374000000003E-4</c:v>
                </c:pt>
              </c:numCache>
            </c:numRef>
          </c:val>
          <c:smooth val="0"/>
        </c:ser>
        <c:ser>
          <c:idx val="73"/>
          <c:order val="72"/>
          <c:marker>
            <c:symbol val="none"/>
          </c:marker>
          <c:val>
            <c:numRef>
              <c:f>Sheet1!$FZ$2:$FZ$599</c:f>
              <c:numCache>
                <c:formatCode>0.00E+00</c:formatCode>
                <c:ptCount val="598"/>
                <c:pt idx="0">
                  <c:v>7.0829309999999996E-4</c:v>
                </c:pt>
                <c:pt idx="1">
                  <c:v>7.0829309999999996E-4</c:v>
                </c:pt>
                <c:pt idx="2">
                  <c:v>7.2956781999999995E-4</c:v>
                </c:pt>
                <c:pt idx="3">
                  <c:v>7.2385995999999994E-4</c:v>
                </c:pt>
                <c:pt idx="4">
                  <c:v>6.9921239999999987E-4</c:v>
                </c:pt>
                <c:pt idx="5">
                  <c:v>6.4628500000000002E-4</c:v>
                </c:pt>
                <c:pt idx="6">
                  <c:v>5.7363955999999996E-4</c:v>
                </c:pt>
                <c:pt idx="7">
                  <c:v>4.9606460000000004E-4</c:v>
                </c:pt>
                <c:pt idx="8">
                  <c:v>4.2938645999999998E-4</c:v>
                </c:pt>
                <c:pt idx="9">
                  <c:v>3.917665E-4</c:v>
                </c:pt>
                <c:pt idx="10">
                  <c:v>3.8242638E-4</c:v>
                </c:pt>
                <c:pt idx="11">
                  <c:v>3.8787478000000005E-4</c:v>
                </c:pt>
                <c:pt idx="12">
                  <c:v>4.0914951999999996E-4</c:v>
                </c:pt>
                <c:pt idx="13">
                  <c:v>4.4209942E-4</c:v>
                </c:pt>
                <c:pt idx="14">
                  <c:v>4.8309219999999998E-4</c:v>
                </c:pt>
                <c:pt idx="15">
                  <c:v>5.3809518000000008E-4</c:v>
                </c:pt>
                <c:pt idx="16">
                  <c:v>6.0840560000000011E-4</c:v>
                </c:pt>
                <c:pt idx="17">
                  <c:v>6.7975380000000001E-4</c:v>
                </c:pt>
                <c:pt idx="18">
                  <c:v>7.4850752000000002E-4</c:v>
                </c:pt>
                <c:pt idx="19">
                  <c:v>8.1544509999999996E-4</c:v>
                </c:pt>
                <c:pt idx="20">
                  <c:v>8.7563698000000004E-4</c:v>
                </c:pt>
                <c:pt idx="21">
                  <c:v>9.1714865999999986E-4</c:v>
                </c:pt>
                <c:pt idx="22">
                  <c:v>9.1377584000000014E-4</c:v>
                </c:pt>
                <c:pt idx="23">
                  <c:v>8.4164930000000008E-4</c:v>
                </c:pt>
                <c:pt idx="24">
                  <c:v>7.0984971999999997E-4</c:v>
                </c:pt>
                <c:pt idx="25">
                  <c:v>5.5807268000000005E-4</c:v>
                </c:pt>
                <c:pt idx="26">
                  <c:v>4.4313719999999993E-4</c:v>
                </c:pt>
                <c:pt idx="27">
                  <c:v>4.1433845999999999E-4</c:v>
                </c:pt>
                <c:pt idx="28">
                  <c:v>4.7167645999999993E-4</c:v>
                </c:pt>
                <c:pt idx="29">
                  <c:v>5.6222379999999999E-4</c:v>
                </c:pt>
                <c:pt idx="30">
                  <c:v>6.2812360000000006E-4</c:v>
                </c:pt>
                <c:pt idx="31">
                  <c:v>6.3305312000000002E-4</c:v>
                </c:pt>
                <c:pt idx="32">
                  <c:v>5.8168242000000009E-4</c:v>
                </c:pt>
                <c:pt idx="33">
                  <c:v>5.2097158000000002E-4</c:v>
                </c:pt>
                <c:pt idx="34">
                  <c:v>4.9139452000000001E-4</c:v>
                </c:pt>
                <c:pt idx="35">
                  <c:v>5.0618305999999998E-4</c:v>
                </c:pt>
                <c:pt idx="36">
                  <c:v>5.5781321999999998E-4</c:v>
                </c:pt>
                <c:pt idx="37">
                  <c:v>6.1567011999999997E-4</c:v>
                </c:pt>
                <c:pt idx="38">
                  <c:v>6.4602553999999995E-4</c:v>
                </c:pt>
                <c:pt idx="39">
                  <c:v>6.4836055999999988E-4</c:v>
                </c:pt>
                <c:pt idx="40">
                  <c:v>6.3071809999999998E-4</c:v>
                </c:pt>
                <c:pt idx="41">
                  <c:v>6.0477329999999996E-4</c:v>
                </c:pt>
                <c:pt idx="42">
                  <c:v>5.9569262E-4</c:v>
                </c:pt>
                <c:pt idx="43">
                  <c:v>6.1644845999999991E-4</c:v>
                </c:pt>
                <c:pt idx="44">
                  <c:v>6.5329007999999995E-4</c:v>
                </c:pt>
                <c:pt idx="45">
                  <c:v>6.9583953999999997E-4</c:v>
                </c:pt>
                <c:pt idx="46">
                  <c:v>7.4176182000000005E-4</c:v>
                </c:pt>
                <c:pt idx="47">
                  <c:v>7.8612743999999994E-4</c:v>
                </c:pt>
                <c:pt idx="48">
                  <c:v>8.3827650000000006E-4</c:v>
                </c:pt>
                <c:pt idx="49">
                  <c:v>9.176675E-4</c:v>
                </c:pt>
                <c:pt idx="50">
                  <c:v>1.0248196000000002E-3</c:v>
                </c:pt>
                <c:pt idx="51">
                  <c:v>1.1400146200000001E-3</c:v>
                </c:pt>
                <c:pt idx="52">
                  <c:v>1.2461287799999999E-3</c:v>
                </c:pt>
                <c:pt idx="53">
                  <c:v>1.3299303999999999E-3</c:v>
                </c:pt>
                <c:pt idx="54">
                  <c:v>1.3781878E-3</c:v>
                </c:pt>
                <c:pt idx="55">
                  <c:v>1.3979057999999999E-3</c:v>
                </c:pt>
                <c:pt idx="56">
                  <c:v>1.4088026E-3</c:v>
                </c:pt>
                <c:pt idx="57">
                  <c:v>1.414251E-3</c:v>
                </c:pt>
                <c:pt idx="58">
                  <c:v>1.407246E-3</c:v>
                </c:pt>
                <c:pt idx="59">
                  <c:v>1.3924574000000001E-3</c:v>
                </c:pt>
                <c:pt idx="60">
                  <c:v>1.3680692E-3</c:v>
                </c:pt>
                <c:pt idx="61">
                  <c:v>1.3213684E-3</c:v>
                </c:pt>
                <c:pt idx="62">
                  <c:v>1.2497607999999998E-3</c:v>
                </c:pt>
                <c:pt idx="63">
                  <c:v>1.1561000599999999E-3</c:v>
                </c:pt>
                <c:pt idx="64">
                  <c:v>1.04816978E-3</c:v>
                </c:pt>
                <c:pt idx="65">
                  <c:v>9.5736303999999998E-4</c:v>
                </c:pt>
                <c:pt idx="66">
                  <c:v>9.1585143999999995E-4</c:v>
                </c:pt>
                <c:pt idx="67">
                  <c:v>9.3064004E-4</c:v>
                </c:pt>
                <c:pt idx="68">
                  <c:v>9.9186978000000018E-4</c:v>
                </c:pt>
                <c:pt idx="69">
                  <c:v>1.0637368599999998E-3</c:v>
                </c:pt>
                <c:pt idx="70">
                  <c:v>1.0956489800000001E-3</c:v>
                </c:pt>
                <c:pt idx="71">
                  <c:v>1.0639963200000002E-3</c:v>
                </c:pt>
                <c:pt idx="72">
                  <c:v>9.8149181999999989E-4</c:v>
                </c:pt>
                <c:pt idx="73">
                  <c:v>8.6992915999999987E-4</c:v>
                </c:pt>
                <c:pt idx="74">
                  <c:v>7.6277714000000006E-4</c:v>
                </c:pt>
                <c:pt idx="75">
                  <c:v>6.8727776000000003E-4</c:v>
                </c:pt>
                <c:pt idx="76">
                  <c:v>6.4472828000000008E-4</c:v>
                </c:pt>
                <c:pt idx="77">
                  <c:v>6.2993974000000001E-4</c:v>
                </c:pt>
                <c:pt idx="78">
                  <c:v>6.530306200000001E-4</c:v>
                </c:pt>
                <c:pt idx="79">
                  <c:v>7.2256269999999997E-4</c:v>
                </c:pt>
                <c:pt idx="80">
                  <c:v>8.3179029999999978E-4</c:v>
                </c:pt>
                <c:pt idx="81">
                  <c:v>9.6981663999999991E-4</c:v>
                </c:pt>
                <c:pt idx="82">
                  <c:v>1.1049890799999999E-3</c:v>
                </c:pt>
                <c:pt idx="83">
                  <c:v>1.1919040599999999E-3</c:v>
                </c:pt>
                <c:pt idx="84">
                  <c:v>1.2033198000000001E-3</c:v>
                </c:pt>
                <c:pt idx="85">
                  <c:v>1.14312788E-3</c:v>
                </c:pt>
                <c:pt idx="86">
                  <c:v>1.0336408200000001E-3</c:v>
                </c:pt>
                <c:pt idx="87">
                  <c:v>9.1092187999999993E-4</c:v>
                </c:pt>
                <c:pt idx="88">
                  <c:v>8.0766165999999996E-4</c:v>
                </c:pt>
                <c:pt idx="89">
                  <c:v>7.326811599999999E-4</c:v>
                </c:pt>
                <c:pt idx="90">
                  <c:v>6.7248921999999995E-4</c:v>
                </c:pt>
                <c:pt idx="91">
                  <c:v>6.128161799999999E-4</c:v>
                </c:pt>
                <c:pt idx="92">
                  <c:v>5.5495927999999991E-4</c:v>
                </c:pt>
                <c:pt idx="93">
                  <c:v>5.1292872000000011E-4</c:v>
                </c:pt>
                <c:pt idx="94">
                  <c:v>5.0177243999999992E-4</c:v>
                </c:pt>
                <c:pt idx="95">
                  <c:v>5.3238729999999994E-4</c:v>
                </c:pt>
                <c:pt idx="96">
                  <c:v>5.9854653999999994E-4</c:v>
                </c:pt>
                <c:pt idx="97">
                  <c:v>6.7793764000000003E-4</c:v>
                </c:pt>
                <c:pt idx="98">
                  <c:v>7.5188032000000004E-4</c:v>
                </c:pt>
                <c:pt idx="99">
                  <c:v>8.1259116000000011E-4</c:v>
                </c:pt>
                <c:pt idx="100">
                  <c:v>8.5695678E-4</c:v>
                </c:pt>
                <c:pt idx="101">
                  <c:v>8.7693427999999997E-4</c:v>
                </c:pt>
                <c:pt idx="102">
                  <c:v>8.585134600000001E-4</c:v>
                </c:pt>
                <c:pt idx="103">
                  <c:v>7.9546757999999996E-4</c:v>
                </c:pt>
                <c:pt idx="104">
                  <c:v>6.9687733999999999E-4</c:v>
                </c:pt>
                <c:pt idx="105">
                  <c:v>5.7779070000000003E-4</c:v>
                </c:pt>
                <c:pt idx="106">
                  <c:v>4.7089812000000004E-4</c:v>
                </c:pt>
                <c:pt idx="107">
                  <c:v>4.0499832000000002E-4</c:v>
                </c:pt>
                <c:pt idx="108">
                  <c:v>3.8190745999999997E-4</c:v>
                </c:pt>
                <c:pt idx="109">
                  <c:v>3.9202593999999999E-4</c:v>
                </c:pt>
                <c:pt idx="110">
                  <c:v>4.1848963999999996E-4</c:v>
                </c:pt>
                <c:pt idx="111">
                  <c:v>4.3509432000000004E-4</c:v>
                </c:pt>
                <c:pt idx="112">
                  <c:v>4.4391556000000006E-4</c:v>
                </c:pt>
                <c:pt idx="113">
                  <c:v>4.6077968000000002E-4</c:v>
                </c:pt>
                <c:pt idx="114">
                  <c:v>4.8179495999999997E-4</c:v>
                </c:pt>
                <c:pt idx="115">
                  <c:v>5.2045270000000005E-4</c:v>
                </c:pt>
                <c:pt idx="116">
                  <c:v>5.9050366E-4</c:v>
                </c:pt>
                <c:pt idx="117">
                  <c:v>6.8442383999999998E-4</c:v>
                </c:pt>
                <c:pt idx="118">
                  <c:v>7.9468916000000002E-4</c:v>
                </c:pt>
                <c:pt idx="119">
                  <c:v>9.1896478000000011E-4</c:v>
                </c:pt>
                <c:pt idx="120">
                  <c:v>1.03571636E-3</c:v>
                </c:pt>
                <c:pt idx="121">
                  <c:v>1.1324904600000002E-3</c:v>
                </c:pt>
                <c:pt idx="122">
                  <c:v>1.2025414000000002E-3</c:v>
                </c:pt>
                <c:pt idx="123">
                  <c:v>1.2326373999999999E-3</c:v>
                </c:pt>
                <c:pt idx="124">
                  <c:v>1.224335E-3</c:v>
                </c:pt>
                <c:pt idx="125">
                  <c:v>1.1906067999999999E-3</c:v>
                </c:pt>
                <c:pt idx="126">
                  <c:v>1.1462412000000002E-3</c:v>
                </c:pt>
                <c:pt idx="127">
                  <c:v>1.1122535999999999E-3</c:v>
                </c:pt>
                <c:pt idx="128">
                  <c:v>1.1018758E-3</c:v>
                </c:pt>
                <c:pt idx="129">
                  <c:v>1.0995408E-3</c:v>
                </c:pt>
                <c:pt idx="130">
                  <c:v>1.0860494000000001E-3</c:v>
                </c:pt>
                <c:pt idx="131">
                  <c:v>1.0518022599999999E-3</c:v>
                </c:pt>
                <c:pt idx="132">
                  <c:v>9.9186970000000006E-4</c:v>
                </c:pt>
                <c:pt idx="133">
                  <c:v>9.1585135999999994E-4</c:v>
                </c:pt>
                <c:pt idx="134">
                  <c:v>8.5306493999999999E-4</c:v>
                </c:pt>
                <c:pt idx="135">
                  <c:v>8.2608243999999999E-4</c:v>
                </c:pt>
                <c:pt idx="136">
                  <c:v>8.4035208000000016E-4</c:v>
                </c:pt>
                <c:pt idx="137">
                  <c:v>8.8290155999999999E-4</c:v>
                </c:pt>
                <c:pt idx="138">
                  <c:v>9.2700772000000003E-4</c:v>
                </c:pt>
                <c:pt idx="139">
                  <c:v>9.4101792000000006E-4</c:v>
                </c:pt>
                <c:pt idx="140">
                  <c:v>9.0521409999999992E-4</c:v>
                </c:pt>
                <c:pt idx="141">
                  <c:v>8.2556356000000001E-4</c:v>
                </c:pt>
                <c:pt idx="142">
                  <c:v>7.3242172000000008E-4</c:v>
                </c:pt>
                <c:pt idx="143">
                  <c:v>6.6159242000000007E-4</c:v>
                </c:pt>
                <c:pt idx="144">
                  <c:v>6.4654443999999996E-4</c:v>
                </c:pt>
                <c:pt idx="145">
                  <c:v>7.0154742000000001E-4</c:v>
                </c:pt>
                <c:pt idx="146">
                  <c:v>8.0714285999999998E-4</c:v>
                </c:pt>
                <c:pt idx="147">
                  <c:v>9.2778618000000004E-4</c:v>
                </c:pt>
                <c:pt idx="148">
                  <c:v>1.0289708600000002E-3</c:v>
                </c:pt>
                <c:pt idx="149">
                  <c:v>1.0824170599999998E-3</c:v>
                </c:pt>
                <c:pt idx="150">
                  <c:v>1.0829359399999999E-3</c:v>
                </c:pt>
                <c:pt idx="151">
                  <c:v>1.03545686E-3</c:v>
                </c:pt>
                <c:pt idx="152">
                  <c:v>9.4153667999999986E-4</c:v>
                </c:pt>
                <c:pt idx="153">
                  <c:v>8.2348787999999998E-4</c:v>
                </c:pt>
                <c:pt idx="154">
                  <c:v>7.1166587999999995E-4</c:v>
                </c:pt>
                <c:pt idx="155">
                  <c:v>6.3590708000000001E-4</c:v>
                </c:pt>
                <c:pt idx="156">
                  <c:v>6.3642598000000002E-4</c:v>
                </c:pt>
                <c:pt idx="157">
                  <c:v>7.3112456000000003E-4</c:v>
                </c:pt>
                <c:pt idx="158">
                  <c:v>8.9509576000000005E-4</c:v>
                </c:pt>
                <c:pt idx="159">
                  <c:v>1.0943517599999999E-3</c:v>
                </c:pt>
                <c:pt idx="160">
                  <c:v>1.2803760200000001E-3</c:v>
                </c:pt>
                <c:pt idx="161">
                  <c:v>1.3898630000000001E-3</c:v>
                </c:pt>
                <c:pt idx="162">
                  <c:v>1.4005003999999998E-3</c:v>
                </c:pt>
                <c:pt idx="163">
                  <c:v>1.32370372E-3</c:v>
                </c:pt>
                <c:pt idx="164">
                  <c:v>1.18567744E-3</c:v>
                </c:pt>
                <c:pt idx="165">
                  <c:v>1.03415976E-3</c:v>
                </c:pt>
                <c:pt idx="166">
                  <c:v>9.2129993999999992E-4</c:v>
                </c:pt>
                <c:pt idx="167">
                  <c:v>8.7278307999999992E-4</c:v>
                </c:pt>
                <c:pt idx="168">
                  <c:v>9.0728976000000014E-4</c:v>
                </c:pt>
                <c:pt idx="169">
                  <c:v>1.0341598400000001E-3</c:v>
                </c:pt>
                <c:pt idx="170">
                  <c:v>1.23056192E-3</c:v>
                </c:pt>
                <c:pt idx="171">
                  <c:v>1.44823874E-3</c:v>
                </c:pt>
                <c:pt idx="172">
                  <c:v>1.6314089999999999E-3</c:v>
                </c:pt>
                <c:pt idx="173">
                  <c:v>1.7299991999999999E-3</c:v>
                </c:pt>
                <c:pt idx="174">
                  <c:v>1.7172862E-3</c:v>
                </c:pt>
                <c:pt idx="175">
                  <c:v>1.6184365999999998E-3</c:v>
                </c:pt>
                <c:pt idx="176">
                  <c:v>1.4871559999999999E-3</c:v>
                </c:pt>
                <c:pt idx="177">
                  <c:v>1.3704044000000001E-3</c:v>
                </c:pt>
                <c:pt idx="178">
                  <c:v>1.2889376000000002E-3</c:v>
                </c:pt>
                <c:pt idx="179">
                  <c:v>1.2347129999999999E-3</c:v>
                </c:pt>
                <c:pt idx="180">
                  <c:v>1.1701104199999999E-3</c:v>
                </c:pt>
                <c:pt idx="181">
                  <c:v>1.0720390399999999E-3</c:v>
                </c:pt>
                <c:pt idx="182">
                  <c:v>9.5424968000000011E-4</c:v>
                </c:pt>
                <c:pt idx="183">
                  <c:v>8.4969221999999997E-4</c:v>
                </c:pt>
                <c:pt idx="184">
                  <c:v>7.8483023999999994E-4</c:v>
                </c:pt>
                <c:pt idx="185">
                  <c:v>7.7678734000000008E-4</c:v>
                </c:pt>
                <c:pt idx="186">
                  <c:v>8.1155338000000012E-4</c:v>
                </c:pt>
                <c:pt idx="187">
                  <c:v>8.5332449999999998E-4</c:v>
                </c:pt>
                <c:pt idx="188">
                  <c:v>8.7070750000000003E-4</c:v>
                </c:pt>
                <c:pt idx="189">
                  <c:v>8.5358392000000011E-4</c:v>
                </c:pt>
                <c:pt idx="190">
                  <c:v>7.9702425999999995E-4</c:v>
                </c:pt>
                <c:pt idx="191">
                  <c:v>7.1322256000000005E-4</c:v>
                </c:pt>
                <c:pt idx="192">
                  <c:v>6.2993976000000004E-4</c:v>
                </c:pt>
                <c:pt idx="193">
                  <c:v>5.635210800000001E-4</c:v>
                </c:pt>
                <c:pt idx="194">
                  <c:v>5.0462637999999999E-4</c:v>
                </c:pt>
                <c:pt idx="195">
                  <c:v>4.4832615999999999E-4</c:v>
                </c:pt>
                <c:pt idx="196">
                  <c:v>3.9384207999999999E-4</c:v>
                </c:pt>
                <c:pt idx="197">
                  <c:v>3.2560724000000007E-4</c:v>
                </c:pt>
                <c:pt idx="198">
                  <c:v>2.5451848000000005E-4</c:v>
                </c:pt>
                <c:pt idx="199">
                  <c:v>2.1508237999999998E-4</c:v>
                </c:pt>
                <c:pt idx="200">
                  <c:v>2.1586072000000001E-4</c:v>
                </c:pt>
                <c:pt idx="201">
                  <c:v>2.5192398000000002E-4</c:v>
                </c:pt>
                <c:pt idx="202">
                  <c:v>3.2560721999999999E-4</c:v>
                </c:pt>
                <c:pt idx="203">
                  <c:v>4.1148451999999997E-4</c:v>
                </c:pt>
                <c:pt idx="204">
                  <c:v>4.8620556000000001E-4</c:v>
                </c:pt>
                <c:pt idx="205">
                  <c:v>5.5392150000000003E-4</c:v>
                </c:pt>
                <c:pt idx="206">
                  <c:v>6.1748626000000004E-4</c:v>
                </c:pt>
                <c:pt idx="207">
                  <c:v>6.7819709999999999E-4</c:v>
                </c:pt>
                <c:pt idx="208">
                  <c:v>7.4487524E-4</c:v>
                </c:pt>
                <c:pt idx="209">
                  <c:v>8.094777800000001E-4</c:v>
                </c:pt>
                <c:pt idx="210">
                  <c:v>8.5643786000000007E-4</c:v>
                </c:pt>
                <c:pt idx="211">
                  <c:v>8.823826600000001E-4</c:v>
                </c:pt>
                <c:pt idx="212">
                  <c:v>8.8938775999999995E-4</c:v>
                </c:pt>
                <c:pt idx="213">
                  <c:v>8.8445823999999998E-4</c:v>
                </c:pt>
                <c:pt idx="214">
                  <c:v>8.7771259999999999E-4</c:v>
                </c:pt>
                <c:pt idx="215">
                  <c:v>8.8108542000000004E-4</c:v>
                </c:pt>
                <c:pt idx="216">
                  <c:v>9.0287905999999996E-4</c:v>
                </c:pt>
                <c:pt idx="217">
                  <c:v>9.4439076000000003E-4</c:v>
                </c:pt>
                <c:pt idx="218">
                  <c:v>9.918697399999999E-4</c:v>
                </c:pt>
                <c:pt idx="219">
                  <c:v>1.0403865599999998E-3</c:v>
                </c:pt>
                <c:pt idx="220">
                  <c:v>1.0878655399999999E-3</c:v>
                </c:pt>
                <c:pt idx="221">
                  <c:v>1.1301556000000001E-3</c:v>
                </c:pt>
                <c:pt idx="222">
                  <c:v>1.1719268000000001E-3</c:v>
                </c:pt>
                <c:pt idx="223">
                  <c:v>1.2082495999999998E-3</c:v>
                </c:pt>
                <c:pt idx="224">
                  <c:v>1.2129196E-3</c:v>
                </c:pt>
                <c:pt idx="225">
                  <c:v>1.1711484800000001E-3</c:v>
                </c:pt>
                <c:pt idx="226">
                  <c:v>1.0855306000000001E-3</c:v>
                </c:pt>
                <c:pt idx="227">
                  <c:v>9.7163282000000003E-4</c:v>
                </c:pt>
                <c:pt idx="228">
                  <c:v>8.6707519999999999E-4</c:v>
                </c:pt>
                <c:pt idx="229">
                  <c:v>8.0558604000000001E-4</c:v>
                </c:pt>
                <c:pt idx="230">
                  <c:v>7.895002600000001E-4</c:v>
                </c:pt>
                <c:pt idx="231">
                  <c:v>7.9442977999999995E-4</c:v>
                </c:pt>
                <c:pt idx="232">
                  <c:v>7.8431132000000012E-4</c:v>
                </c:pt>
                <c:pt idx="233">
                  <c:v>7.4228073999999997E-4</c:v>
                </c:pt>
                <c:pt idx="234">
                  <c:v>6.7845654000000004E-4</c:v>
                </c:pt>
                <c:pt idx="235">
                  <c:v>6.2526969999999993E-4</c:v>
                </c:pt>
                <c:pt idx="236">
                  <c:v>6.2552913999999998E-4</c:v>
                </c:pt>
                <c:pt idx="237">
                  <c:v>6.8416438000000002E-4</c:v>
                </c:pt>
                <c:pt idx="238">
                  <c:v>7.6355548E-4</c:v>
                </c:pt>
                <c:pt idx="239">
                  <c:v>8.2789857999999994E-4</c:v>
                </c:pt>
                <c:pt idx="240">
                  <c:v>8.5436228000000008E-4</c:v>
                </c:pt>
                <c:pt idx="241">
                  <c:v>8.3827650000000006E-4</c:v>
                </c:pt>
                <c:pt idx="242">
                  <c:v>8.1752066000000004E-4</c:v>
                </c:pt>
                <c:pt idx="243">
                  <c:v>8.374981599999999E-4</c:v>
                </c:pt>
                <c:pt idx="244">
                  <c:v>9.1818642000000004E-4</c:v>
                </c:pt>
                <c:pt idx="245">
                  <c:v>1.0569910600000002E-3</c:v>
                </c:pt>
                <c:pt idx="246">
                  <c:v>1.2388641600000001E-3</c:v>
                </c:pt>
                <c:pt idx="247">
                  <c:v>1.4280018E-3</c:v>
                </c:pt>
                <c:pt idx="248">
                  <c:v>1.5932702E-3</c:v>
                </c:pt>
                <c:pt idx="249">
                  <c:v>1.7183242000000001E-3</c:v>
                </c:pt>
                <c:pt idx="250">
                  <c:v>1.7948614000000002E-3</c:v>
                </c:pt>
                <c:pt idx="251">
                  <c:v>1.8278112E-3</c:v>
                </c:pt>
                <c:pt idx="252">
                  <c:v>1.8451941999999999E-3</c:v>
                </c:pt>
                <c:pt idx="253">
                  <c:v>1.8861869999999999E-3</c:v>
                </c:pt>
                <c:pt idx="254">
                  <c:v>1.9777721999999997E-3</c:v>
                </c:pt>
                <c:pt idx="255">
                  <c:v>2.1266953999999998E-3</c:v>
                </c:pt>
                <c:pt idx="256">
                  <c:v>2.3103845999999997E-3</c:v>
                </c:pt>
                <c:pt idx="257">
                  <c:v>2.4917387999999997E-3</c:v>
                </c:pt>
                <c:pt idx="258">
                  <c:v>2.6424779999999998E-3</c:v>
                </c:pt>
                <c:pt idx="259">
                  <c:v>2.7607862E-3</c:v>
                </c:pt>
                <c:pt idx="260">
                  <c:v>2.8723487999999997E-3</c:v>
                </c:pt>
                <c:pt idx="261">
                  <c:v>3.0082996000000001E-3</c:v>
                </c:pt>
                <c:pt idx="262">
                  <c:v>3.1826485999999999E-3</c:v>
                </c:pt>
                <c:pt idx="263">
                  <c:v>3.3806074E-3</c:v>
                </c:pt>
                <c:pt idx="264">
                  <c:v>3.5837552000000002E-3</c:v>
                </c:pt>
                <c:pt idx="265">
                  <c:v>3.7747089999999998E-3</c:v>
                </c:pt>
                <c:pt idx="266">
                  <c:v>3.9314155999999999E-3</c:v>
                </c:pt>
                <c:pt idx="267">
                  <c:v>4.0556912000000002E-3</c:v>
                </c:pt>
                <c:pt idx="268">
                  <c:v>4.1861936000000006E-3</c:v>
                </c:pt>
                <c:pt idx="269">
                  <c:v>4.3410840000000003E-3</c:v>
                </c:pt>
                <c:pt idx="270">
                  <c:v>4.5188057999999993E-3</c:v>
                </c:pt>
                <c:pt idx="271">
                  <c:v>4.7411528000000005E-3</c:v>
                </c:pt>
                <c:pt idx="272">
                  <c:v>5.0029357999999994E-3</c:v>
                </c:pt>
                <c:pt idx="273">
                  <c:v>5.2553788000000001E-3</c:v>
                </c:pt>
                <c:pt idx="274">
                  <c:v>5.4862875999999996E-3</c:v>
                </c:pt>
                <c:pt idx="275">
                  <c:v>5.7052618000000008E-3</c:v>
                </c:pt>
                <c:pt idx="276">
                  <c:v>5.8868754000000008E-3</c:v>
                </c:pt>
                <c:pt idx="277">
                  <c:v>6.0236045999999994E-3</c:v>
                </c:pt>
                <c:pt idx="278">
                  <c:v>6.1227136000000003E-3</c:v>
                </c:pt>
                <c:pt idx="279">
                  <c:v>6.1512529999999998E-3</c:v>
                </c:pt>
                <c:pt idx="280">
                  <c:v>6.0819804000000009E-3</c:v>
                </c:pt>
                <c:pt idx="281">
                  <c:v>5.9408406000000013E-3</c:v>
                </c:pt>
                <c:pt idx="282">
                  <c:v>5.7664914000000005E-3</c:v>
                </c:pt>
                <c:pt idx="283">
                  <c:v>5.5970719999999998E-3</c:v>
                </c:pt>
                <c:pt idx="284">
                  <c:v>5.4639750000000003E-3</c:v>
                </c:pt>
                <c:pt idx="285">
                  <c:v>5.360455200000001E-3</c:v>
                </c:pt>
                <c:pt idx="286">
                  <c:v>5.2577138000000001E-3</c:v>
                </c:pt>
                <c:pt idx="287">
                  <c:v>5.1375893999999998E-3</c:v>
                </c:pt>
                <c:pt idx="288">
                  <c:v>5.0037142000000003E-3</c:v>
                </c:pt>
                <c:pt idx="289">
                  <c:v>4.8713958E-3</c:v>
                </c:pt>
                <c:pt idx="290">
                  <c:v>4.7546442000000006E-3</c:v>
                </c:pt>
                <c:pt idx="291">
                  <c:v>4.6480110000000005E-3</c:v>
                </c:pt>
                <c:pt idx="292">
                  <c:v>4.5377456000000004E-3</c:v>
                </c:pt>
                <c:pt idx="293">
                  <c:v>4.4126916E-3</c:v>
                </c:pt>
                <c:pt idx="294">
                  <c:v>4.2666224000000004E-3</c:v>
                </c:pt>
                <c:pt idx="295">
                  <c:v>4.1093967999999998E-3</c:v>
                </c:pt>
                <c:pt idx="296">
                  <c:v>3.9573604000000002E-3</c:v>
                </c:pt>
                <c:pt idx="297">
                  <c:v>3.8102534000000001E-3</c:v>
                </c:pt>
                <c:pt idx="298">
                  <c:v>3.6538061999999995E-3</c:v>
                </c:pt>
                <c:pt idx="299">
                  <c:v>3.4895756000000002E-3</c:v>
                </c:pt>
                <c:pt idx="300">
                  <c:v>3.3289774E-3</c:v>
                </c:pt>
                <c:pt idx="301">
                  <c:v>3.1738273999999999E-3</c:v>
                </c:pt>
                <c:pt idx="302">
                  <c:v>3.0230882000000002E-3</c:v>
                </c:pt>
                <c:pt idx="303">
                  <c:v>2.8840241999999994E-3</c:v>
                </c:pt>
                <c:pt idx="304">
                  <c:v>2.7587108E-3</c:v>
                </c:pt>
                <c:pt idx="305">
                  <c:v>2.6346945999999997E-3</c:v>
                </c:pt>
                <c:pt idx="306">
                  <c:v>2.5135323999999999E-3</c:v>
                </c:pt>
                <c:pt idx="307">
                  <c:v>2.4030073999999997E-3</c:v>
                </c:pt>
                <c:pt idx="308">
                  <c:v>2.2953364E-3</c:v>
                </c:pt>
                <c:pt idx="309">
                  <c:v>2.1887032000000002E-3</c:v>
                </c:pt>
                <c:pt idx="310">
                  <c:v>2.0945236000000002E-3</c:v>
                </c:pt>
                <c:pt idx="311">
                  <c:v>2.0156514E-3</c:v>
                </c:pt>
                <c:pt idx="312">
                  <c:v>1.9541622000000002E-3</c:v>
                </c:pt>
                <c:pt idx="313">
                  <c:v>1.9157639999999999E-3</c:v>
                </c:pt>
                <c:pt idx="314">
                  <c:v>1.8880032000000001E-3</c:v>
                </c:pt>
                <c:pt idx="315">
                  <c:v>1.8584262000000001E-3</c:v>
                </c:pt>
                <c:pt idx="316">
                  <c:v>1.8327408000000001E-3</c:v>
                </c:pt>
                <c:pt idx="317">
                  <c:v>1.8197684E-3</c:v>
                </c:pt>
                <c:pt idx="318">
                  <c:v>1.8234006E-3</c:v>
                </c:pt>
                <c:pt idx="319">
                  <c:v>1.8371512E-3</c:v>
                </c:pt>
                <c:pt idx="320">
                  <c:v>1.8436374000000001E-3</c:v>
                </c:pt>
                <c:pt idx="321">
                  <c:v>1.8138009999999999E-3</c:v>
                </c:pt>
                <c:pt idx="322">
                  <c:v>1.7346694E-3</c:v>
                </c:pt>
                <c:pt idx="323">
                  <c:v>1.6231068000000001E-3</c:v>
                </c:pt>
                <c:pt idx="324">
                  <c:v>1.5133603999999998E-3</c:v>
                </c:pt>
                <c:pt idx="325">
                  <c:v>1.4321529999999998E-3</c:v>
                </c:pt>
                <c:pt idx="326">
                  <c:v>1.3888251999999999E-3</c:v>
                </c:pt>
                <c:pt idx="327">
                  <c:v>1.3745555999999999E-3</c:v>
                </c:pt>
                <c:pt idx="328">
                  <c:v>1.3626210000000001E-3</c:v>
                </c:pt>
                <c:pt idx="329">
                  <c:v>1.3314872E-3</c:v>
                </c:pt>
                <c:pt idx="330">
                  <c:v>1.2744088000000002E-3</c:v>
                </c:pt>
                <c:pt idx="331">
                  <c:v>1.2077305999999999E-3</c:v>
                </c:pt>
                <c:pt idx="332">
                  <c:v>1.1457226E-3</c:v>
                </c:pt>
                <c:pt idx="333">
                  <c:v>1.1016163999999998E-3</c:v>
                </c:pt>
                <c:pt idx="334">
                  <c:v>1.0772282E-3</c:v>
                </c:pt>
                <c:pt idx="335">
                  <c:v>1.0588073999999999E-3</c:v>
                </c:pt>
                <c:pt idx="336">
                  <c:v>1.0385704599999998E-3</c:v>
                </c:pt>
                <c:pt idx="337">
                  <c:v>1.0253385599999999E-3</c:v>
                </c:pt>
                <c:pt idx="338">
                  <c:v>1.0266357599999997E-3</c:v>
                </c:pt>
                <c:pt idx="339">
                  <c:v>1.0489483599999999E-3</c:v>
                </c:pt>
                <c:pt idx="340">
                  <c:v>1.10083796E-3</c:v>
                </c:pt>
                <c:pt idx="341">
                  <c:v>1.1589543000000001E-3</c:v>
                </c:pt>
                <c:pt idx="342">
                  <c:v>1.1986497999999998E-3</c:v>
                </c:pt>
                <c:pt idx="343">
                  <c:v>1.2183678E-3</c:v>
                </c:pt>
                <c:pt idx="344">
                  <c:v>1.2204434E-3</c:v>
                </c:pt>
                <c:pt idx="345">
                  <c:v>1.2061736E-3</c:v>
                </c:pt>
                <c:pt idx="346">
                  <c:v>1.1963146E-3</c:v>
                </c:pt>
                <c:pt idx="347">
                  <c:v>1.1882718000000001E-3</c:v>
                </c:pt>
                <c:pt idx="348">
                  <c:v>1.1550625999999999E-3</c:v>
                </c:pt>
                <c:pt idx="349">
                  <c:v>1.0953895599999999E-3</c:v>
                </c:pt>
                <c:pt idx="350">
                  <c:v>1.0222253E-3</c:v>
                </c:pt>
                <c:pt idx="351">
                  <c:v>9.3608856E-4</c:v>
                </c:pt>
                <c:pt idx="352">
                  <c:v>8.5462183999999997E-4</c:v>
                </c:pt>
                <c:pt idx="353">
                  <c:v>8.0195379999999994E-4</c:v>
                </c:pt>
                <c:pt idx="354">
                  <c:v>7.7393341999999993E-4</c:v>
                </c:pt>
                <c:pt idx="355">
                  <c:v>7.6459330000000004E-4</c:v>
                </c:pt>
                <c:pt idx="356">
                  <c:v>7.7912238000000004E-4</c:v>
                </c:pt>
                <c:pt idx="357">
                  <c:v>8.0947780000000002E-4</c:v>
                </c:pt>
                <c:pt idx="358">
                  <c:v>8.3646039999999994E-4</c:v>
                </c:pt>
                <c:pt idx="359">
                  <c:v>8.6344297999999995E-4</c:v>
                </c:pt>
                <c:pt idx="360">
                  <c:v>9.0184127999999998E-4</c:v>
                </c:pt>
                <c:pt idx="361">
                  <c:v>9.5009853999999982E-4</c:v>
                </c:pt>
                <c:pt idx="362">
                  <c:v>9.9161023999999988E-4</c:v>
                </c:pt>
                <c:pt idx="363">
                  <c:v>1.0079554599999999E-3</c:v>
                </c:pt>
                <c:pt idx="364">
                  <c:v>9.5840089999999997E-4</c:v>
                </c:pt>
                <c:pt idx="365">
                  <c:v>8.2478518000000012E-4</c:v>
                </c:pt>
                <c:pt idx="366">
                  <c:v>6.3616653999999998E-4</c:v>
                </c:pt>
                <c:pt idx="367">
                  <c:v>4.4599111999999997E-4</c:v>
                </c:pt>
                <c:pt idx="368">
                  <c:v>3.1548878000000003E-4</c:v>
                </c:pt>
                <c:pt idx="369">
                  <c:v>2.9058175999999999E-4</c:v>
                </c:pt>
                <c:pt idx="370">
                  <c:v>3.5362761999999998E-4</c:v>
                </c:pt>
                <c:pt idx="371">
                  <c:v>4.5169898000000004E-4</c:v>
                </c:pt>
                <c:pt idx="372">
                  <c:v>5.4484081999999997E-4</c:v>
                </c:pt>
                <c:pt idx="373">
                  <c:v>5.9621152000000001E-4</c:v>
                </c:pt>
                <c:pt idx="374">
                  <c:v>6.0632999999999987E-4</c:v>
                </c:pt>
                <c:pt idx="375">
                  <c:v>6.1307563999999997E-4</c:v>
                </c:pt>
                <c:pt idx="376">
                  <c:v>6.3616650000000003E-4</c:v>
                </c:pt>
                <c:pt idx="377">
                  <c:v>6.7119198000000001E-4</c:v>
                </c:pt>
                <c:pt idx="378">
                  <c:v>7.1867095999999999E-4</c:v>
                </c:pt>
                <c:pt idx="379">
                  <c:v>7.6537160000000003E-4</c:v>
                </c:pt>
                <c:pt idx="380">
                  <c:v>8.0091598000000001E-4</c:v>
                </c:pt>
                <c:pt idx="381">
                  <c:v>8.3282810000000001E-4</c:v>
                </c:pt>
                <c:pt idx="382">
                  <c:v>8.5955123999999997E-4</c:v>
                </c:pt>
                <c:pt idx="383">
                  <c:v>8.6448076000000004E-4</c:v>
                </c:pt>
                <c:pt idx="384">
                  <c:v>8.3905486000000003E-4</c:v>
                </c:pt>
                <c:pt idx="385">
                  <c:v>7.8197629999999987E-4</c:v>
                </c:pt>
                <c:pt idx="386">
                  <c:v>7.031041E-4</c:v>
                </c:pt>
                <c:pt idx="387">
                  <c:v>6.3486928000000011E-4</c:v>
                </c:pt>
                <c:pt idx="388">
                  <c:v>6.0736777999999996E-4</c:v>
                </c:pt>
                <c:pt idx="389">
                  <c:v>6.2371299999999992E-4</c:v>
                </c:pt>
                <c:pt idx="390">
                  <c:v>6.6029518000000002E-4</c:v>
                </c:pt>
                <c:pt idx="391">
                  <c:v>7.0569858E-4</c:v>
                </c:pt>
                <c:pt idx="392">
                  <c:v>7.5836651999999999E-4</c:v>
                </c:pt>
                <c:pt idx="393">
                  <c:v>8.2634197999999996E-4</c:v>
                </c:pt>
                <c:pt idx="394">
                  <c:v>9.3375335999999992E-4</c:v>
                </c:pt>
                <c:pt idx="395">
                  <c:v>1.08423326E-3</c:v>
                </c:pt>
                <c:pt idx="396">
                  <c:v>1.2339347599999999E-3</c:v>
                </c:pt>
                <c:pt idx="397">
                  <c:v>1.3320062E-3</c:v>
                </c:pt>
                <c:pt idx="398">
                  <c:v>1.3358978E-3</c:v>
                </c:pt>
                <c:pt idx="399">
                  <c:v>1.2144762200000001E-3</c:v>
                </c:pt>
                <c:pt idx="400">
                  <c:v>1.0035449200000001E-3</c:v>
                </c:pt>
                <c:pt idx="401">
                  <c:v>7.7315508000000009E-4</c:v>
                </c:pt>
                <c:pt idx="402">
                  <c:v>5.7441782E-4</c:v>
                </c:pt>
                <c:pt idx="403">
                  <c:v>4.5014228000000002E-4</c:v>
                </c:pt>
                <c:pt idx="404">
                  <c:v>4.1952742E-4</c:v>
                </c:pt>
                <c:pt idx="405">
                  <c:v>4.5092063999999999E-4</c:v>
                </c:pt>
                <c:pt idx="406">
                  <c:v>5.0929645999999991E-4</c:v>
                </c:pt>
                <c:pt idx="407">
                  <c:v>5.7545570000000002E-4</c:v>
                </c:pt>
                <c:pt idx="408">
                  <c:v>6.2656693999999999E-4</c:v>
                </c:pt>
                <c:pt idx="409">
                  <c:v>6.4550664000000005E-4</c:v>
                </c:pt>
                <c:pt idx="410">
                  <c:v>6.3175589999999999E-4</c:v>
                </c:pt>
                <c:pt idx="411">
                  <c:v>5.8868751999999994E-4</c:v>
                </c:pt>
                <c:pt idx="412">
                  <c:v>5.1630152000000003E-4</c:v>
                </c:pt>
                <c:pt idx="413">
                  <c:v>4.3275926E-4</c:v>
                </c:pt>
                <c:pt idx="414">
                  <c:v>3.7853463999999997E-4</c:v>
                </c:pt>
                <c:pt idx="415">
                  <c:v>3.9046923999999997E-4</c:v>
                </c:pt>
                <c:pt idx="416">
                  <c:v>4.8438941999999995E-4</c:v>
                </c:pt>
                <c:pt idx="417">
                  <c:v>6.5536564000000003E-4</c:v>
                </c:pt>
                <c:pt idx="418">
                  <c:v>8.564378000000001E-4</c:v>
                </c:pt>
                <c:pt idx="419">
                  <c:v>1.0214467599999999E-3</c:v>
                </c:pt>
                <c:pt idx="420">
                  <c:v>1.1096591800000002E-3</c:v>
                </c:pt>
                <c:pt idx="421">
                  <c:v>1.10524856E-3</c:v>
                </c:pt>
                <c:pt idx="422">
                  <c:v>1.0230035600000001E-3</c:v>
                </c:pt>
                <c:pt idx="423">
                  <c:v>9.0521421999999999E-4</c:v>
                </c:pt>
                <c:pt idx="424">
                  <c:v>7.9001928000000006E-4</c:v>
                </c:pt>
                <c:pt idx="425">
                  <c:v>6.9817458000000004E-4</c:v>
                </c:pt>
                <c:pt idx="426">
                  <c:v>6.4161492E-4</c:v>
                </c:pt>
                <c:pt idx="427">
                  <c:v>6.2942086000000003E-4</c:v>
                </c:pt>
                <c:pt idx="428">
                  <c:v>6.7534316000000013E-4</c:v>
                </c:pt>
                <c:pt idx="429">
                  <c:v>7.8405190000000011E-4</c:v>
                </c:pt>
                <c:pt idx="430">
                  <c:v>9.2389440000000011E-4</c:v>
                </c:pt>
                <c:pt idx="431">
                  <c:v>1.0520617E-3</c:v>
                </c:pt>
                <c:pt idx="432">
                  <c:v>1.1195181599999999E-3</c:v>
                </c:pt>
                <c:pt idx="433">
                  <c:v>1.0902005399999999E-3</c:v>
                </c:pt>
                <c:pt idx="434">
                  <c:v>9.7526503999999985E-4</c:v>
                </c:pt>
                <c:pt idx="435">
                  <c:v>8.3490365999999998E-4</c:v>
                </c:pt>
                <c:pt idx="436">
                  <c:v>7.3320006000000002E-4</c:v>
                </c:pt>
                <c:pt idx="437">
                  <c:v>7.0699583999999998E-4</c:v>
                </c:pt>
                <c:pt idx="438">
                  <c:v>7.6381490000000001E-4</c:v>
                </c:pt>
                <c:pt idx="439">
                  <c:v>8.7978820000000001E-4</c:v>
                </c:pt>
                <c:pt idx="440">
                  <c:v>1.0154795800000002E-3</c:v>
                </c:pt>
                <c:pt idx="441">
                  <c:v>1.13326898E-3</c:v>
                </c:pt>
                <c:pt idx="442">
                  <c:v>1.2191462E-3</c:v>
                </c:pt>
                <c:pt idx="443">
                  <c:v>1.2596202E-3</c:v>
                </c:pt>
                <c:pt idx="444">
                  <c:v>1.2456099999999999E-3</c:v>
                </c:pt>
                <c:pt idx="445">
                  <c:v>1.1983904000000001E-3</c:v>
                </c:pt>
                <c:pt idx="446">
                  <c:v>1.1340472800000002E-3</c:v>
                </c:pt>
                <c:pt idx="447">
                  <c:v>1.06088302E-3</c:v>
                </c:pt>
                <c:pt idx="448">
                  <c:v>9.9783708000000001E-4</c:v>
                </c:pt>
                <c:pt idx="449">
                  <c:v>9.5009862000000004E-4</c:v>
                </c:pt>
                <c:pt idx="450">
                  <c:v>8.8964722000000002E-4</c:v>
                </c:pt>
                <c:pt idx="451">
                  <c:v>8.1881792000000012E-4</c:v>
                </c:pt>
                <c:pt idx="452">
                  <c:v>7.5369645999999999E-4</c:v>
                </c:pt>
                <c:pt idx="453">
                  <c:v>6.9506122000000006E-4</c:v>
                </c:pt>
                <c:pt idx="454">
                  <c:v>6.566629E-4</c:v>
                </c:pt>
                <c:pt idx="455">
                  <c:v>6.5536565999999995E-4</c:v>
                </c:pt>
                <c:pt idx="456">
                  <c:v>6.8182936000000009E-4</c:v>
                </c:pt>
                <c:pt idx="457">
                  <c:v>7.2671386000000007E-4</c:v>
                </c:pt>
                <c:pt idx="458">
                  <c:v>7.9728371999999992E-4</c:v>
                </c:pt>
                <c:pt idx="459">
                  <c:v>8.7745310000000008E-4</c:v>
                </c:pt>
                <c:pt idx="460">
                  <c:v>9.3427220000000017E-4</c:v>
                </c:pt>
                <c:pt idx="461">
                  <c:v>9.4387178000000013E-4</c:v>
                </c:pt>
                <c:pt idx="462">
                  <c:v>8.9042549999999998E-4</c:v>
                </c:pt>
                <c:pt idx="463">
                  <c:v>7.7860340000000003E-4</c:v>
                </c:pt>
                <c:pt idx="464">
                  <c:v>6.6081406E-4</c:v>
                </c:pt>
                <c:pt idx="465">
                  <c:v>5.8557414000000004E-4</c:v>
                </c:pt>
                <c:pt idx="466">
                  <c:v>5.5936987999999994E-4</c:v>
                </c:pt>
                <c:pt idx="467">
                  <c:v>5.6637498000000001E-4</c:v>
                </c:pt>
                <c:pt idx="468">
                  <c:v>5.7727180000000003E-4</c:v>
                </c:pt>
                <c:pt idx="469">
                  <c:v>5.6118604000000003E-4</c:v>
                </c:pt>
                <c:pt idx="470">
                  <c:v>5.279766999999999E-4</c:v>
                </c:pt>
                <c:pt idx="471">
                  <c:v>5.1137204000000001E-4</c:v>
                </c:pt>
                <c:pt idx="472">
                  <c:v>5.2564167999999997E-4</c:v>
                </c:pt>
                <c:pt idx="473">
                  <c:v>5.7753128000000002E-4</c:v>
                </c:pt>
                <c:pt idx="474">
                  <c:v>6.6029518000000002E-4</c:v>
                </c:pt>
                <c:pt idx="475">
                  <c:v>7.4669136000000004E-4</c:v>
                </c:pt>
                <c:pt idx="476">
                  <c:v>8.2089347999999998E-4</c:v>
                </c:pt>
                <c:pt idx="477">
                  <c:v>8.8705263999999998E-4</c:v>
                </c:pt>
                <c:pt idx="478">
                  <c:v>9.4231504000000005E-4</c:v>
                </c:pt>
                <c:pt idx="479">
                  <c:v>9.8382663999999997E-4</c:v>
                </c:pt>
                <c:pt idx="480">
                  <c:v>1.01911166E-3</c:v>
                </c:pt>
                <c:pt idx="481">
                  <c:v>1.0437591999999999E-3</c:v>
                </c:pt>
                <c:pt idx="482">
                  <c:v>1.0512832000000001E-3</c:v>
                </c:pt>
                <c:pt idx="483">
                  <c:v>1.0497265999999999E-3</c:v>
                </c:pt>
                <c:pt idx="484">
                  <c:v>1.0471321999999999E-3</c:v>
                </c:pt>
                <c:pt idx="485">
                  <c:v>1.0492077999999998E-3</c:v>
                </c:pt>
                <c:pt idx="486">
                  <c:v>1.0676285999999999E-3</c:v>
                </c:pt>
                <c:pt idx="487">
                  <c:v>1.1042107999999998E-3</c:v>
                </c:pt>
                <c:pt idx="488">
                  <c:v>1.1462414E-3</c:v>
                </c:pt>
                <c:pt idx="489">
                  <c:v>1.1721862E-3</c:v>
                </c:pt>
                <c:pt idx="490">
                  <c:v>1.1638837999999999E-3</c:v>
                </c:pt>
                <c:pt idx="491">
                  <c:v>1.1215938000000002E-3</c:v>
                </c:pt>
                <c:pt idx="492">
                  <c:v>1.0673692000000002E-3</c:v>
                </c:pt>
                <c:pt idx="493">
                  <c:v>1.0126255799999999E-3</c:v>
                </c:pt>
                <c:pt idx="494">
                  <c:v>9.7630285999999989E-4</c:v>
                </c:pt>
                <c:pt idx="495">
                  <c:v>9.7267046000000003E-4</c:v>
                </c:pt>
                <c:pt idx="496">
                  <c:v>9.9186965999999979E-4</c:v>
                </c:pt>
                <c:pt idx="497">
                  <c:v>1.01677666E-3</c:v>
                </c:pt>
                <c:pt idx="498">
                  <c:v>1.0432402800000001E-3</c:v>
                </c:pt>
                <c:pt idx="499">
                  <c:v>1.04453752E-3</c:v>
                </c:pt>
                <c:pt idx="500">
                  <c:v>9.9550193999999991E-4</c:v>
                </c:pt>
                <c:pt idx="501">
                  <c:v>9.0339785999999994E-4</c:v>
                </c:pt>
                <c:pt idx="502">
                  <c:v>7.8457067999999994E-4</c:v>
                </c:pt>
                <c:pt idx="503">
                  <c:v>6.5380897999999996E-4</c:v>
                </c:pt>
                <c:pt idx="504">
                  <c:v>5.3083062000000006E-4</c:v>
                </c:pt>
                <c:pt idx="505">
                  <c:v>4.2445693999999996E-4</c:v>
                </c:pt>
                <c:pt idx="506">
                  <c:v>3.3105565999999999E-4</c:v>
                </c:pt>
                <c:pt idx="507">
                  <c:v>2.5866967999999999E-4</c:v>
                </c:pt>
                <c:pt idx="508">
                  <c:v>2.2104970000000001E-4</c:v>
                </c:pt>
                <c:pt idx="509">
                  <c:v>2.2675755999999997E-4</c:v>
                </c:pt>
                <c:pt idx="510">
                  <c:v>2.6411807999999999E-4</c:v>
                </c:pt>
                <c:pt idx="511">
                  <c:v>3.1834270000000002E-4</c:v>
                </c:pt>
                <c:pt idx="512">
                  <c:v>3.751618E-4</c:v>
                </c:pt>
                <c:pt idx="513">
                  <c:v>4.2108409999999999E-4</c:v>
                </c:pt>
                <c:pt idx="514">
                  <c:v>4.5429345999999993E-4</c:v>
                </c:pt>
                <c:pt idx="515">
                  <c:v>4.9009728000000007E-4</c:v>
                </c:pt>
                <c:pt idx="516">
                  <c:v>5.2304718000000005E-4</c:v>
                </c:pt>
                <c:pt idx="517">
                  <c:v>5.3472234000000011E-4</c:v>
                </c:pt>
                <c:pt idx="518">
                  <c:v>5.1759878000000011E-4</c:v>
                </c:pt>
                <c:pt idx="519">
                  <c:v>4.6519028000000006E-4</c:v>
                </c:pt>
                <c:pt idx="520">
                  <c:v>3.8657751999999996E-4</c:v>
                </c:pt>
                <c:pt idx="521">
                  <c:v>3.2612613999999997E-4</c:v>
                </c:pt>
                <c:pt idx="522">
                  <c:v>3.2379111999999999E-4</c:v>
                </c:pt>
                <c:pt idx="523">
                  <c:v>3.8917201999999994E-4</c:v>
                </c:pt>
                <c:pt idx="524">
                  <c:v>5.1707987999999989E-4</c:v>
                </c:pt>
                <c:pt idx="525">
                  <c:v>6.8131056000000011E-4</c:v>
                </c:pt>
                <c:pt idx="526">
                  <c:v>8.2712037999999998E-4</c:v>
                </c:pt>
                <c:pt idx="527">
                  <c:v>9.1766771999999999E-4</c:v>
                </c:pt>
                <c:pt idx="528">
                  <c:v>9.6410890000000007E-4</c:v>
                </c:pt>
                <c:pt idx="529">
                  <c:v>9.9316716000000011E-4</c:v>
                </c:pt>
                <c:pt idx="530">
                  <c:v>1.03208436E-3</c:v>
                </c:pt>
                <c:pt idx="531">
                  <c:v>1.1086215599999999E-3</c:v>
                </c:pt>
                <c:pt idx="532">
                  <c:v>1.21162234E-3</c:v>
                </c:pt>
                <c:pt idx="533">
                  <c:v>1.2938674000000001E-3</c:v>
                </c:pt>
                <c:pt idx="534">
                  <c:v>1.3257794000000002E-3</c:v>
                </c:pt>
                <c:pt idx="535">
                  <c:v>1.2943862000000001E-3</c:v>
                </c:pt>
                <c:pt idx="536">
                  <c:v>1.2103249599999999E-3</c:v>
                </c:pt>
                <c:pt idx="537">
                  <c:v>1.1192588E-3</c:v>
                </c:pt>
                <c:pt idx="538">
                  <c:v>1.0577695999999998E-3</c:v>
                </c:pt>
                <c:pt idx="539">
                  <c:v>1.0315653999999998E-3</c:v>
                </c:pt>
                <c:pt idx="540">
                  <c:v>1.0351975999999998E-3</c:v>
                </c:pt>
                <c:pt idx="541">
                  <c:v>1.0362354000000001E-3</c:v>
                </c:pt>
                <c:pt idx="542">
                  <c:v>1.00458274E-3</c:v>
                </c:pt>
                <c:pt idx="543">
                  <c:v>9.488013999999999E-4</c:v>
                </c:pt>
                <c:pt idx="544">
                  <c:v>8.8886888000000008E-4</c:v>
                </c:pt>
                <c:pt idx="545">
                  <c:v>8.3775759999999994E-4</c:v>
                </c:pt>
                <c:pt idx="546">
                  <c:v>8.076616199999999E-4</c:v>
                </c:pt>
                <c:pt idx="547">
                  <c:v>7.9546756000000004E-4</c:v>
                </c:pt>
                <c:pt idx="548">
                  <c:v>7.9832150000000001E-4</c:v>
                </c:pt>
                <c:pt idx="549">
                  <c:v>8.2530410000000005E-4</c:v>
                </c:pt>
                <c:pt idx="550">
                  <c:v>8.8004757999999986E-4</c:v>
                </c:pt>
                <c:pt idx="551">
                  <c:v>9.6021699999999997E-4</c:v>
                </c:pt>
                <c:pt idx="552">
                  <c:v>1.0429808799999999E-3</c:v>
                </c:pt>
                <c:pt idx="553">
                  <c:v>1.0764496599999999E-3</c:v>
                </c:pt>
                <c:pt idx="554">
                  <c:v>1.0318246E-3</c:v>
                </c:pt>
                <c:pt idx="555">
                  <c:v>9.2726709999999999E-4</c:v>
                </c:pt>
                <c:pt idx="556">
                  <c:v>7.9365140000000006E-4</c:v>
                </c:pt>
                <c:pt idx="557">
                  <c:v>6.7378646000000012E-4</c:v>
                </c:pt>
                <c:pt idx="558">
                  <c:v>6.0373549999999995E-4</c:v>
                </c:pt>
                <c:pt idx="559">
                  <c:v>5.7467732000000002E-4</c:v>
                </c:pt>
                <c:pt idx="560">
                  <c:v>5.6974781999999998E-4</c:v>
                </c:pt>
                <c:pt idx="561">
                  <c:v>5.8349856000000004E-4</c:v>
                </c:pt>
                <c:pt idx="562">
                  <c:v>5.9698985999999995E-4</c:v>
                </c:pt>
                <c:pt idx="563">
                  <c:v>6.0607054000000001E-4</c:v>
                </c:pt>
                <c:pt idx="564">
                  <c:v>6.3253423999999993E-4</c:v>
                </c:pt>
                <c:pt idx="565">
                  <c:v>6.7093253999999996E-4</c:v>
                </c:pt>
                <c:pt idx="566">
                  <c:v>7.1062807999999994E-4</c:v>
                </c:pt>
                <c:pt idx="567">
                  <c:v>7.6225822000000002E-4</c:v>
                </c:pt>
                <c:pt idx="568">
                  <c:v>8.1855843999999991E-4</c:v>
                </c:pt>
                <c:pt idx="569">
                  <c:v>8.7511810000000007E-4</c:v>
                </c:pt>
                <c:pt idx="570">
                  <c:v>9.4776359999999989E-4</c:v>
                </c:pt>
                <c:pt idx="571">
                  <c:v>1.03415982E-3</c:v>
                </c:pt>
                <c:pt idx="572">
                  <c:v>1.1135509199999998E-3</c:v>
                </c:pt>
                <c:pt idx="573">
                  <c:v>1.185937E-3</c:v>
                </c:pt>
                <c:pt idx="574">
                  <c:v>1.2406805999999999E-3</c:v>
                </c:pt>
                <c:pt idx="575">
                  <c:v>1.2624742E-3</c:v>
                </c:pt>
                <c:pt idx="576">
                  <c:v>1.2541717999999999E-3</c:v>
                </c:pt>
                <c:pt idx="577">
                  <c:v>1.213698E-3</c:v>
                </c:pt>
                <c:pt idx="578">
                  <c:v>1.1210749800000001E-3</c:v>
                </c:pt>
                <c:pt idx="579">
                  <c:v>9.6877894000000004E-4</c:v>
                </c:pt>
                <c:pt idx="580">
                  <c:v>7.6978229999999999E-4</c:v>
                </c:pt>
                <c:pt idx="581">
                  <c:v>5.5962945999999997E-4</c:v>
                </c:pt>
                <c:pt idx="582">
                  <c:v>4.0162553999999997E-4</c:v>
                </c:pt>
                <c:pt idx="583">
                  <c:v>3.4817925999999999E-4</c:v>
                </c:pt>
                <c:pt idx="584">
                  <c:v>3.9513934000000002E-4</c:v>
                </c:pt>
                <c:pt idx="585">
                  <c:v>4.9917798000000005E-4</c:v>
                </c:pt>
                <c:pt idx="586">
                  <c:v>6.1203785999999999E-4</c:v>
                </c:pt>
                <c:pt idx="587">
                  <c:v>6.9350452000000004E-4</c:v>
                </c:pt>
                <c:pt idx="588">
                  <c:v>7.2749220000000012E-4</c:v>
                </c:pt>
                <c:pt idx="589">
                  <c:v>7.3553510000000009E-4</c:v>
                </c:pt>
                <c:pt idx="590">
                  <c:v>7.3994572000000004E-4</c:v>
                </c:pt>
                <c:pt idx="591">
                  <c:v>7.3812957999999998E-4</c:v>
                </c:pt>
                <c:pt idx="592">
                  <c:v>7.2282215999999993E-4</c:v>
                </c:pt>
                <c:pt idx="593">
                  <c:v>6.8156991999999994E-4</c:v>
                </c:pt>
                <c:pt idx="594">
                  <c:v>5.9984377999999989E-4</c:v>
                </c:pt>
                <c:pt idx="595">
                  <c:v>4.8957837999999995E-4</c:v>
                </c:pt>
                <c:pt idx="596">
                  <c:v>3.8891255999999998E-4</c:v>
                </c:pt>
                <c:pt idx="597">
                  <c:v>3.2949895999999997E-4</c:v>
                </c:pt>
              </c:numCache>
            </c:numRef>
          </c:val>
          <c:smooth val="0"/>
        </c:ser>
        <c:ser>
          <c:idx val="74"/>
          <c:order val="73"/>
          <c:marker>
            <c:symbol val="none"/>
          </c:marker>
          <c:val>
            <c:numRef>
              <c:f>Sheet1!$GA$2:$GA$599</c:f>
              <c:numCache>
                <c:formatCode>0.00E+00</c:formatCode>
                <c:ptCount val="598"/>
                <c:pt idx="0">
                  <c:v>1.193461E-3</c:v>
                </c:pt>
                <c:pt idx="1">
                  <c:v>1.1765969999999999E-3</c:v>
                </c:pt>
                <c:pt idx="2">
                  <c:v>1.0909789400000002E-3</c:v>
                </c:pt>
                <c:pt idx="3">
                  <c:v>1.01573898E-3</c:v>
                </c:pt>
                <c:pt idx="4">
                  <c:v>9.3453170000000008E-4</c:v>
                </c:pt>
                <c:pt idx="5">
                  <c:v>8.5150842000000023E-4</c:v>
                </c:pt>
                <c:pt idx="6">
                  <c:v>7.6199880000000001E-4</c:v>
                </c:pt>
                <c:pt idx="7">
                  <c:v>6.8027267999999999E-4</c:v>
                </c:pt>
                <c:pt idx="8">
                  <c:v>6.0321662000000008E-4</c:v>
                </c:pt>
                <c:pt idx="9">
                  <c:v>5.2019326E-4</c:v>
                </c:pt>
                <c:pt idx="10">
                  <c:v>4.4365610000000004E-4</c:v>
                </c:pt>
                <c:pt idx="11">
                  <c:v>3.8995035999999999E-4</c:v>
                </c:pt>
                <c:pt idx="12">
                  <c:v>3.4999535999999994E-4</c:v>
                </c:pt>
                <c:pt idx="13">
                  <c:v>3.3390958000000003E-4</c:v>
                </c:pt>
                <c:pt idx="14">
                  <c:v>3.5700043999999998E-4</c:v>
                </c:pt>
                <c:pt idx="15">
                  <c:v>4.0707390000000002E-4</c:v>
                </c:pt>
                <c:pt idx="16">
                  <c:v>4.7141702000000005E-4</c:v>
                </c:pt>
                <c:pt idx="17">
                  <c:v>5.5236480000000001E-4</c:v>
                </c:pt>
                <c:pt idx="18">
                  <c:v>6.3850153999999999E-4</c:v>
                </c:pt>
                <c:pt idx="19">
                  <c:v>7.1451982000000002E-4</c:v>
                </c:pt>
                <c:pt idx="20">
                  <c:v>7.9676483999999994E-4</c:v>
                </c:pt>
                <c:pt idx="21">
                  <c:v>8.9094447999999988E-4</c:v>
                </c:pt>
                <c:pt idx="22">
                  <c:v>9.8538347999999987E-4</c:v>
                </c:pt>
                <c:pt idx="23">
                  <c:v>1.07541194E-3</c:v>
                </c:pt>
                <c:pt idx="24">
                  <c:v>1.15065184E-3</c:v>
                </c:pt>
                <c:pt idx="25">
                  <c:v>1.1895690000000001E-3</c:v>
                </c:pt>
                <c:pt idx="26">
                  <c:v>1.1898283999999999E-3</c:v>
                </c:pt>
                <c:pt idx="27">
                  <c:v>1.1566192000000001E-3</c:v>
                </c:pt>
                <c:pt idx="28">
                  <c:v>1.0818981800000001E-3</c:v>
                </c:pt>
                <c:pt idx="29">
                  <c:v>9.7059499999999999E-4</c:v>
                </c:pt>
                <c:pt idx="30">
                  <c:v>8.4346552000000004E-4</c:v>
                </c:pt>
                <c:pt idx="31">
                  <c:v>7.2775174000000008E-4</c:v>
                </c:pt>
                <c:pt idx="32">
                  <c:v>6.5354954000000002E-4</c:v>
                </c:pt>
                <c:pt idx="33">
                  <c:v>6.3460983999999996E-4</c:v>
                </c:pt>
                <c:pt idx="34">
                  <c:v>6.4913892000000007E-4</c:v>
                </c:pt>
                <c:pt idx="35">
                  <c:v>6.5614401999999992E-4</c:v>
                </c:pt>
                <c:pt idx="36">
                  <c:v>6.2838308000000005E-4</c:v>
                </c:pt>
                <c:pt idx="37">
                  <c:v>5.6352107999999999E-4</c:v>
                </c:pt>
                <c:pt idx="38">
                  <c:v>4.9398901999999994E-4</c:v>
                </c:pt>
                <c:pt idx="39">
                  <c:v>4.6389305999999998E-4</c:v>
                </c:pt>
                <c:pt idx="40">
                  <c:v>4.9087564000000004E-4</c:v>
                </c:pt>
                <c:pt idx="41">
                  <c:v>5.5469986E-4</c:v>
                </c:pt>
                <c:pt idx="42">
                  <c:v>6.260480599999999E-4</c:v>
                </c:pt>
                <c:pt idx="43">
                  <c:v>6.7274869999999994E-4</c:v>
                </c:pt>
                <c:pt idx="44">
                  <c:v>6.8286717999999991E-4</c:v>
                </c:pt>
                <c:pt idx="45">
                  <c:v>6.7274871999999997E-4</c:v>
                </c:pt>
                <c:pt idx="46">
                  <c:v>6.5692237999999989E-4</c:v>
                </c:pt>
                <c:pt idx="47">
                  <c:v>6.3331260000000001E-4</c:v>
                </c:pt>
                <c:pt idx="48">
                  <c:v>6.0295717999999993E-4</c:v>
                </c:pt>
                <c:pt idx="49">
                  <c:v>5.6741279999999994E-4</c:v>
                </c:pt>
                <c:pt idx="50">
                  <c:v>5.2823613999999994E-4</c:v>
                </c:pt>
                <c:pt idx="51">
                  <c:v>4.9865907999999994E-4</c:v>
                </c:pt>
                <c:pt idx="52">
                  <c:v>4.9424848000000001E-4</c:v>
                </c:pt>
                <c:pt idx="53">
                  <c:v>5.2097162000000008E-4</c:v>
                </c:pt>
                <c:pt idx="54">
                  <c:v>5.7312066000000006E-4</c:v>
                </c:pt>
                <c:pt idx="55">
                  <c:v>6.3720431999999996E-4</c:v>
                </c:pt>
                <c:pt idx="56">
                  <c:v>6.9168840000000001E-4</c:v>
                </c:pt>
                <c:pt idx="57">
                  <c:v>7.1944931999999985E-4</c:v>
                </c:pt>
                <c:pt idx="58">
                  <c:v>7.1711428E-4</c:v>
                </c:pt>
                <c:pt idx="59">
                  <c:v>6.9921238000000005E-4</c:v>
                </c:pt>
                <c:pt idx="60">
                  <c:v>6.7508371999999998E-4</c:v>
                </c:pt>
                <c:pt idx="61">
                  <c:v>6.4446883999999993E-4</c:v>
                </c:pt>
                <c:pt idx="62">
                  <c:v>6.1748626000000004E-4</c:v>
                </c:pt>
                <c:pt idx="63">
                  <c:v>6.1281619999999993E-4</c:v>
                </c:pt>
                <c:pt idx="64">
                  <c:v>6.3668540000000003E-4</c:v>
                </c:pt>
                <c:pt idx="65">
                  <c:v>6.9142892000000002E-4</c:v>
                </c:pt>
                <c:pt idx="66">
                  <c:v>7.9417042000000002E-4</c:v>
                </c:pt>
                <c:pt idx="67">
                  <c:v>9.2622945999999999E-4</c:v>
                </c:pt>
                <c:pt idx="68">
                  <c:v>1.04064598E-3</c:v>
                </c:pt>
                <c:pt idx="69">
                  <c:v>1.1093998000000001E-3</c:v>
                </c:pt>
                <c:pt idx="70">
                  <c:v>1.1226316E-3</c:v>
                </c:pt>
                <c:pt idx="71">
                  <c:v>1.0728175E-3</c:v>
                </c:pt>
                <c:pt idx="72">
                  <c:v>9.8538351999999992E-4</c:v>
                </c:pt>
                <c:pt idx="73">
                  <c:v>8.9769013999999991E-4</c:v>
                </c:pt>
                <c:pt idx="74">
                  <c:v>8.1440724000000008E-4</c:v>
                </c:pt>
                <c:pt idx="75">
                  <c:v>7.3449729999999996E-4</c:v>
                </c:pt>
                <c:pt idx="76">
                  <c:v>6.5225227999999994E-4</c:v>
                </c:pt>
                <c:pt idx="77">
                  <c:v>5.5028919999999999E-4</c:v>
                </c:pt>
                <c:pt idx="78">
                  <c:v>4.2186244399999997E-4</c:v>
                </c:pt>
                <c:pt idx="79">
                  <c:v>3.0095967199999997E-4</c:v>
                </c:pt>
                <c:pt idx="80">
                  <c:v>2.2182803200000001E-4</c:v>
                </c:pt>
                <c:pt idx="81">
                  <c:v>2.02888332E-4</c:v>
                </c:pt>
                <c:pt idx="82">
                  <c:v>2.4881063199999999E-4</c:v>
                </c:pt>
                <c:pt idx="83">
                  <c:v>3.33909588E-4</c:v>
                </c:pt>
                <c:pt idx="84">
                  <c:v>4.1330068000000001E-4</c:v>
                </c:pt>
                <c:pt idx="85">
                  <c:v>4.6986036000000003E-4</c:v>
                </c:pt>
                <c:pt idx="86">
                  <c:v>5.1318817999999997E-4</c:v>
                </c:pt>
                <c:pt idx="87">
                  <c:v>5.5418096E-4</c:v>
                </c:pt>
                <c:pt idx="88">
                  <c:v>5.9569263999999992E-4</c:v>
                </c:pt>
                <c:pt idx="89">
                  <c:v>6.244913600000001E-4</c:v>
                </c:pt>
                <c:pt idx="90">
                  <c:v>6.2345356000000009E-4</c:v>
                </c:pt>
                <c:pt idx="91">
                  <c:v>5.9309814E-4</c:v>
                </c:pt>
                <c:pt idx="92">
                  <c:v>5.5625653999999999E-4</c:v>
                </c:pt>
                <c:pt idx="93">
                  <c:v>5.4120853999999996E-4</c:v>
                </c:pt>
                <c:pt idx="94">
                  <c:v>5.5444039999999993E-4</c:v>
                </c:pt>
                <c:pt idx="95">
                  <c:v>5.8297968000000006E-4</c:v>
                </c:pt>
                <c:pt idx="96">
                  <c:v>6.1644847999999994E-4</c:v>
                </c:pt>
                <c:pt idx="97">
                  <c:v>6.4213382E-4</c:v>
                </c:pt>
                <c:pt idx="98">
                  <c:v>6.6288966000000002E-4</c:v>
                </c:pt>
                <c:pt idx="99">
                  <c:v>6.9765568000000003E-4</c:v>
                </c:pt>
                <c:pt idx="100">
                  <c:v>7.5395589999999993E-4</c:v>
                </c:pt>
                <c:pt idx="101">
                  <c:v>8.1596395999999991E-4</c:v>
                </c:pt>
                <c:pt idx="102">
                  <c:v>8.7667479999999998E-4</c:v>
                </c:pt>
                <c:pt idx="103">
                  <c:v>9.2467268000000007E-4</c:v>
                </c:pt>
                <c:pt idx="104">
                  <c:v>9.3842344000000005E-4</c:v>
                </c:pt>
                <c:pt idx="105">
                  <c:v>9.0962469999999996E-4</c:v>
                </c:pt>
                <c:pt idx="106">
                  <c:v>8.4787608000000002E-4</c:v>
                </c:pt>
                <c:pt idx="107">
                  <c:v>7.6277714000000006E-4</c:v>
                </c:pt>
                <c:pt idx="108">
                  <c:v>6.8079157999999999E-4</c:v>
                </c:pt>
                <c:pt idx="109">
                  <c:v>6.4576609999999991E-4</c:v>
                </c:pt>
                <c:pt idx="110">
                  <c:v>6.657436000000001E-4</c:v>
                </c:pt>
                <c:pt idx="111">
                  <c:v>7.1607651999999993E-4</c:v>
                </c:pt>
                <c:pt idx="112">
                  <c:v>7.6459328000000001E-4</c:v>
                </c:pt>
                <c:pt idx="113">
                  <c:v>7.7834401999999996E-4</c:v>
                </c:pt>
                <c:pt idx="114">
                  <c:v>7.4824804000000003E-4</c:v>
                </c:pt>
                <c:pt idx="115">
                  <c:v>7.0673635999999999E-4</c:v>
                </c:pt>
                <c:pt idx="116">
                  <c:v>6.9013167999999996E-4</c:v>
                </c:pt>
                <c:pt idx="117">
                  <c:v>7.1270366000000004E-4</c:v>
                </c:pt>
                <c:pt idx="118">
                  <c:v>7.7523064000000006E-4</c:v>
                </c:pt>
                <c:pt idx="119">
                  <c:v>8.6941032000000006E-4</c:v>
                </c:pt>
                <c:pt idx="120">
                  <c:v>9.7033563999999995E-4</c:v>
                </c:pt>
                <c:pt idx="121">
                  <c:v>1.0549157799999999E-3</c:v>
                </c:pt>
                <c:pt idx="122">
                  <c:v>1.1171833799999999E-3</c:v>
                </c:pt>
                <c:pt idx="123">
                  <c:v>1.1584356E-3</c:v>
                </c:pt>
                <c:pt idx="124">
                  <c:v>1.1776347999999999E-3</c:v>
                </c:pt>
                <c:pt idx="125">
                  <c:v>1.1885316E-3</c:v>
                </c:pt>
                <c:pt idx="126">
                  <c:v>1.2139574E-3</c:v>
                </c:pt>
                <c:pt idx="127">
                  <c:v>1.2585824E-3</c:v>
                </c:pt>
                <c:pt idx="128">
                  <c:v>1.3091748E-3</c:v>
                </c:pt>
                <c:pt idx="129">
                  <c:v>1.3431624000000001E-3</c:v>
                </c:pt>
                <c:pt idx="130">
                  <c:v>1.3322656000000002E-3</c:v>
                </c:pt>
                <c:pt idx="131">
                  <c:v>1.2531339800000002E-3</c:v>
                </c:pt>
                <c:pt idx="132">
                  <c:v>1.1202965800000001E-3</c:v>
                </c:pt>
                <c:pt idx="133">
                  <c:v>9.7267063999999996E-4</c:v>
                </c:pt>
                <c:pt idx="134">
                  <c:v>8.4969227999999995E-4</c:v>
                </c:pt>
                <c:pt idx="135">
                  <c:v>7.9079753999999999E-4</c:v>
                </c:pt>
                <c:pt idx="136">
                  <c:v>8.0740216000000004E-4</c:v>
                </c:pt>
                <c:pt idx="137">
                  <c:v>8.7018856000000008E-4</c:v>
                </c:pt>
                <c:pt idx="138">
                  <c:v>9.2856436000000007E-4</c:v>
                </c:pt>
                <c:pt idx="139">
                  <c:v>9.3738557999999985E-4</c:v>
                </c:pt>
                <c:pt idx="140">
                  <c:v>8.7667474E-4</c:v>
                </c:pt>
                <c:pt idx="141">
                  <c:v>7.6096097999999997E-4</c:v>
                </c:pt>
                <c:pt idx="142">
                  <c:v>6.2475080000000004E-4</c:v>
                </c:pt>
                <c:pt idx="143">
                  <c:v>5.1240979999999997E-4</c:v>
                </c:pt>
                <c:pt idx="144">
                  <c:v>4.5585014000000003E-4</c:v>
                </c:pt>
                <c:pt idx="145">
                  <c:v>4.566285E-4</c:v>
                </c:pt>
                <c:pt idx="146">
                  <c:v>5.1344759999999998E-4</c:v>
                </c:pt>
                <c:pt idx="147">
                  <c:v>6.0114102000000005E-4</c:v>
                </c:pt>
                <c:pt idx="148">
                  <c:v>6.8131045999999997E-4</c:v>
                </c:pt>
                <c:pt idx="149">
                  <c:v>7.3216228000000003E-4</c:v>
                </c:pt>
                <c:pt idx="150">
                  <c:v>7.3787012000000002E-4</c:v>
                </c:pt>
                <c:pt idx="151">
                  <c:v>7.010285199999999E-4</c:v>
                </c:pt>
                <c:pt idx="152">
                  <c:v>6.5588457999999988E-4</c:v>
                </c:pt>
                <c:pt idx="153">
                  <c:v>6.2656696000000002E-4</c:v>
                </c:pt>
                <c:pt idx="154">
                  <c:v>6.2293468E-4</c:v>
                </c:pt>
                <c:pt idx="155">
                  <c:v>6.4472832000000003E-4</c:v>
                </c:pt>
                <c:pt idx="156">
                  <c:v>6.610735400000001E-4</c:v>
                </c:pt>
                <c:pt idx="157">
                  <c:v>6.5821960000000002E-4</c:v>
                </c:pt>
                <c:pt idx="158">
                  <c:v>6.4913892000000007E-4</c:v>
                </c:pt>
                <c:pt idx="159">
                  <c:v>6.4213382E-4</c:v>
                </c:pt>
                <c:pt idx="160">
                  <c:v>6.5303064000000002E-4</c:v>
                </c:pt>
                <c:pt idx="161">
                  <c:v>6.8701831999999998E-4</c:v>
                </c:pt>
                <c:pt idx="162">
                  <c:v>7.2204379999999996E-4</c:v>
                </c:pt>
                <c:pt idx="163">
                  <c:v>7.5162085999999997E-4</c:v>
                </c:pt>
                <c:pt idx="164">
                  <c:v>7.7678732000000005E-4</c:v>
                </c:pt>
                <c:pt idx="165">
                  <c:v>7.9287310000000018E-4</c:v>
                </c:pt>
                <c:pt idx="166">
                  <c:v>7.9987819999999992E-4</c:v>
                </c:pt>
                <c:pt idx="167">
                  <c:v>7.8664635999999997E-4</c:v>
                </c:pt>
                <c:pt idx="168">
                  <c:v>7.3034616E-4</c:v>
                </c:pt>
                <c:pt idx="169">
                  <c:v>6.2163743999999995E-4</c:v>
                </c:pt>
                <c:pt idx="170">
                  <c:v>4.7920048000000003E-4</c:v>
                </c:pt>
                <c:pt idx="171">
                  <c:v>3.4558476000000002E-4</c:v>
                </c:pt>
                <c:pt idx="172">
                  <c:v>2.5789132000000002E-4</c:v>
                </c:pt>
                <c:pt idx="173">
                  <c:v>2.3064926E-4</c:v>
                </c:pt>
                <c:pt idx="174">
                  <c:v>2.6878812000000001E-4</c:v>
                </c:pt>
                <c:pt idx="175">
                  <c:v>3.4636307999999998E-4</c:v>
                </c:pt>
                <c:pt idx="176">
                  <c:v>4.3016478E-4</c:v>
                </c:pt>
                <c:pt idx="177">
                  <c:v>5.1785821999999994E-4</c:v>
                </c:pt>
                <c:pt idx="178">
                  <c:v>6.0062213999999997E-4</c:v>
                </c:pt>
                <c:pt idx="179">
                  <c:v>6.6963532000000004E-4</c:v>
                </c:pt>
                <c:pt idx="180">
                  <c:v>7.3449731999999999E-4</c:v>
                </c:pt>
                <c:pt idx="181">
                  <c:v>7.8353299999999999E-4</c:v>
                </c:pt>
                <c:pt idx="182">
                  <c:v>7.9754317999999988E-4</c:v>
                </c:pt>
                <c:pt idx="183">
                  <c:v>7.7990072000000009E-4</c:v>
                </c:pt>
                <c:pt idx="184">
                  <c:v>7.3657289999999999E-4</c:v>
                </c:pt>
                <c:pt idx="185">
                  <c:v>6.7534316000000003E-4</c:v>
                </c:pt>
                <c:pt idx="186">
                  <c:v>6.2267522000000004E-4</c:v>
                </c:pt>
                <c:pt idx="187">
                  <c:v>5.9724932000000002E-4</c:v>
                </c:pt>
                <c:pt idx="188">
                  <c:v>6.1437288000000003E-4</c:v>
                </c:pt>
                <c:pt idx="189">
                  <c:v>6.7975377999999998E-4</c:v>
                </c:pt>
                <c:pt idx="190">
                  <c:v>7.8093846000000001E-4</c:v>
                </c:pt>
                <c:pt idx="191">
                  <c:v>8.8912820000000006E-4</c:v>
                </c:pt>
                <c:pt idx="192">
                  <c:v>9.6800032000000002E-4</c:v>
                </c:pt>
                <c:pt idx="193">
                  <c:v>9.8875616000000015E-4</c:v>
                </c:pt>
                <c:pt idx="194">
                  <c:v>9.3997991999999998E-4</c:v>
                </c:pt>
                <c:pt idx="195">
                  <c:v>8.3282794000000011E-4</c:v>
                </c:pt>
                <c:pt idx="196">
                  <c:v>6.9843393999999997E-4</c:v>
                </c:pt>
                <c:pt idx="197">
                  <c:v>5.7104504000000001E-4</c:v>
                </c:pt>
                <c:pt idx="198">
                  <c:v>4.7582762000000008E-4</c:v>
                </c:pt>
                <c:pt idx="199">
                  <c:v>4.2471638E-4</c:v>
                </c:pt>
                <c:pt idx="200">
                  <c:v>4.0785226000000004E-4</c:v>
                </c:pt>
                <c:pt idx="201">
                  <c:v>4.0214439999999998E-4</c:v>
                </c:pt>
                <c:pt idx="202">
                  <c:v>3.9358261999999998E-4</c:v>
                </c:pt>
                <c:pt idx="203">
                  <c:v>3.7308623999999997E-4</c:v>
                </c:pt>
                <c:pt idx="204">
                  <c:v>3.3935798000000002E-4</c:v>
                </c:pt>
                <c:pt idx="205">
                  <c:v>2.8824672000000003E-4</c:v>
                </c:pt>
                <c:pt idx="206">
                  <c:v>2.1793631599999999E-4</c:v>
                </c:pt>
                <c:pt idx="207">
                  <c:v>1.32318476E-4</c:v>
                </c:pt>
                <c:pt idx="208">
                  <c:v>4.073333599999999E-5</c:v>
                </c:pt>
                <c:pt idx="209">
                  <c:v>-4.3846703999999999E-5</c:v>
                </c:pt>
                <c:pt idx="210">
                  <c:v>-8.8212312000000002E-5</c:v>
                </c:pt>
                <c:pt idx="211">
                  <c:v>-6.8753708000000001E-5</c:v>
                </c:pt>
                <c:pt idx="212">
                  <c:v>7.7834519999999912E-6</c:v>
                </c:pt>
                <c:pt idx="213">
                  <c:v>1.3698855200000001E-4</c:v>
                </c:pt>
                <c:pt idx="214">
                  <c:v>2.9187901199999999E-4</c:v>
                </c:pt>
                <c:pt idx="215">
                  <c:v>4.2264080000000001E-4</c:v>
                </c:pt>
                <c:pt idx="216">
                  <c:v>5.0825863999999998E-4</c:v>
                </c:pt>
                <c:pt idx="217">
                  <c:v>5.5469983999999997E-4</c:v>
                </c:pt>
                <c:pt idx="218">
                  <c:v>5.6196437999999997E-4</c:v>
                </c:pt>
                <c:pt idx="219">
                  <c:v>5.6352105999999996E-4</c:v>
                </c:pt>
                <c:pt idx="220">
                  <c:v>5.9154146000000001E-4</c:v>
                </c:pt>
                <c:pt idx="221">
                  <c:v>6.3616651999999995E-4</c:v>
                </c:pt>
                <c:pt idx="222">
                  <c:v>6.9272617999999999E-4</c:v>
                </c:pt>
                <c:pt idx="223">
                  <c:v>7.495453E-4</c:v>
                </c:pt>
                <c:pt idx="224">
                  <c:v>7.8975973999999998E-4</c:v>
                </c:pt>
                <c:pt idx="225">
                  <c:v>8.2763914000000011E-4</c:v>
                </c:pt>
                <c:pt idx="226">
                  <c:v>8.8523650000000014E-4</c:v>
                </c:pt>
                <c:pt idx="227">
                  <c:v>9.6021699999999997E-4</c:v>
                </c:pt>
                <c:pt idx="228">
                  <c:v>1.04972652E-3</c:v>
                </c:pt>
                <c:pt idx="229">
                  <c:v>1.1298960200000002E-3</c:v>
                </c:pt>
                <c:pt idx="230">
                  <c:v>1.167516E-3</c:v>
                </c:pt>
                <c:pt idx="231">
                  <c:v>1.1677756E-3</c:v>
                </c:pt>
                <c:pt idx="232">
                  <c:v>1.1465007999999998E-3</c:v>
                </c:pt>
                <c:pt idx="233">
                  <c:v>1.1182209999999998E-3</c:v>
                </c:pt>
                <c:pt idx="234">
                  <c:v>1.097984E-3</c:v>
                </c:pt>
                <c:pt idx="235">
                  <c:v>1.0813794000000001E-3</c:v>
                </c:pt>
                <c:pt idx="236">
                  <c:v>1.0466133000000002E-3</c:v>
                </c:pt>
                <c:pt idx="237">
                  <c:v>9.9498318E-4</c:v>
                </c:pt>
                <c:pt idx="238">
                  <c:v>9.4439082000000001E-4</c:v>
                </c:pt>
                <c:pt idx="239">
                  <c:v>9.0417638000000002E-4</c:v>
                </c:pt>
                <c:pt idx="240">
                  <c:v>8.8004762000000003E-4</c:v>
                </c:pt>
                <c:pt idx="241">
                  <c:v>8.6162682000000008E-4</c:v>
                </c:pt>
                <c:pt idx="242">
                  <c:v>8.2452576000000021E-4</c:v>
                </c:pt>
                <c:pt idx="243">
                  <c:v>7.5577203999999999E-4</c:v>
                </c:pt>
                <c:pt idx="244">
                  <c:v>6.6522467999999995E-4</c:v>
                </c:pt>
                <c:pt idx="245">
                  <c:v>5.7415843999999994E-4</c:v>
                </c:pt>
                <c:pt idx="246">
                  <c:v>5.1630154000000005E-4</c:v>
                </c:pt>
                <c:pt idx="247">
                  <c:v>5.1111257999999994E-4</c:v>
                </c:pt>
                <c:pt idx="248">
                  <c:v>5.4587861999999998E-4</c:v>
                </c:pt>
                <c:pt idx="249">
                  <c:v>5.9413595999999993E-4</c:v>
                </c:pt>
                <c:pt idx="250">
                  <c:v>6.2085910000000001E-4</c:v>
                </c:pt>
                <c:pt idx="251">
                  <c:v>5.9465484000000002E-4</c:v>
                </c:pt>
                <c:pt idx="252">
                  <c:v>5.1630154000000005E-4</c:v>
                </c:pt>
                <c:pt idx="253">
                  <c:v>4.1278178E-4</c:v>
                </c:pt>
                <c:pt idx="254">
                  <c:v>3.2405056000000003E-4</c:v>
                </c:pt>
                <c:pt idx="255">
                  <c:v>2.9239789999999999E-4</c:v>
                </c:pt>
                <c:pt idx="256">
                  <c:v>3.1860215999999998E-4</c:v>
                </c:pt>
                <c:pt idx="257">
                  <c:v>3.6452446000000003E-4</c:v>
                </c:pt>
                <c:pt idx="258">
                  <c:v>4.0084718000000001E-4</c:v>
                </c:pt>
                <c:pt idx="259">
                  <c:v>4.1252234000000002E-4</c:v>
                </c:pt>
                <c:pt idx="260">
                  <c:v>4.1304124000000002E-4</c:v>
                </c:pt>
                <c:pt idx="261">
                  <c:v>4.6285526000000002E-4</c:v>
                </c:pt>
                <c:pt idx="262">
                  <c:v>6.1411339999999993E-4</c:v>
                </c:pt>
                <c:pt idx="263">
                  <c:v>8.7330188000000011E-4</c:v>
                </c:pt>
                <c:pt idx="264">
                  <c:v>1.2108437999999999E-3</c:v>
                </c:pt>
                <c:pt idx="265">
                  <c:v>1.5696604199999999E-3</c:v>
                </c:pt>
                <c:pt idx="266">
                  <c:v>1.8934515999999998E-3</c:v>
                </c:pt>
                <c:pt idx="267">
                  <c:v>2.1586076000000001E-3</c:v>
                </c:pt>
                <c:pt idx="268">
                  <c:v>2.3682416000000003E-3</c:v>
                </c:pt>
                <c:pt idx="269">
                  <c:v>2.5555629999999998E-3</c:v>
                </c:pt>
                <c:pt idx="270">
                  <c:v>2.7690886E-3</c:v>
                </c:pt>
                <c:pt idx="271">
                  <c:v>3.0370983999999999E-3</c:v>
                </c:pt>
                <c:pt idx="272">
                  <c:v>3.3759374E-3</c:v>
                </c:pt>
                <c:pt idx="273">
                  <c:v>3.7843086000000003E-3</c:v>
                </c:pt>
                <c:pt idx="274">
                  <c:v>4.2479422000000003E-3</c:v>
                </c:pt>
                <c:pt idx="275">
                  <c:v>4.7647628000000008E-3</c:v>
                </c:pt>
                <c:pt idx="276">
                  <c:v>5.3386618E-3</c:v>
                </c:pt>
                <c:pt idx="277">
                  <c:v>5.9571857999999988E-3</c:v>
                </c:pt>
                <c:pt idx="278">
                  <c:v>6.6055463999999996E-3</c:v>
                </c:pt>
                <c:pt idx="279">
                  <c:v>7.2601335999999987E-3</c:v>
                </c:pt>
                <c:pt idx="280">
                  <c:v>7.8955216000000002E-3</c:v>
                </c:pt>
                <c:pt idx="281">
                  <c:v>8.5184561999999998E-3</c:v>
                </c:pt>
                <c:pt idx="282">
                  <c:v>9.149434599999999E-3</c:v>
                </c:pt>
                <c:pt idx="283">
                  <c:v>9.8141406000000018E-3</c:v>
                </c:pt>
                <c:pt idx="284">
                  <c:v>1.0525546399999999E-2</c:v>
                </c:pt>
                <c:pt idx="285">
                  <c:v>1.12543356E-2</c:v>
                </c:pt>
                <c:pt idx="286">
                  <c:v>1.1951732000000001E-2</c:v>
                </c:pt>
                <c:pt idx="287">
                  <c:v>1.2604501999999998E-2</c:v>
                </c:pt>
                <c:pt idx="288">
                  <c:v>1.3215762000000001E-2</c:v>
                </c:pt>
                <c:pt idx="289">
                  <c:v>1.3808860000000001E-2</c:v>
                </c:pt>
                <c:pt idx="290">
                  <c:v>1.4432314000000002E-2</c:v>
                </c:pt>
                <c:pt idx="291">
                  <c:v>1.5086642000000001E-2</c:v>
                </c:pt>
                <c:pt idx="292">
                  <c:v>1.5709318E-2</c:v>
                </c:pt>
                <c:pt idx="293">
                  <c:v>1.6234958000000001E-2</c:v>
                </c:pt>
                <c:pt idx="294">
                  <c:v>1.6628542E-2</c:v>
                </c:pt>
                <c:pt idx="295">
                  <c:v>1.6889028E-2</c:v>
                </c:pt>
                <c:pt idx="296">
                  <c:v>1.7058966000000002E-2</c:v>
                </c:pt>
                <c:pt idx="297">
                  <c:v>1.7194398E-2</c:v>
                </c:pt>
                <c:pt idx="298">
                  <c:v>1.7311409999999999E-2</c:v>
                </c:pt>
                <c:pt idx="299">
                  <c:v>1.7379903999999998E-2</c:v>
                </c:pt>
                <c:pt idx="300">
                  <c:v>1.7368227999999996E-2</c:v>
                </c:pt>
                <c:pt idx="301">
                  <c:v>1.7261854E-2</c:v>
                </c:pt>
                <c:pt idx="302">
                  <c:v>1.7073234E-2</c:v>
                </c:pt>
                <c:pt idx="303">
                  <c:v>1.6849070000000001E-2</c:v>
                </c:pt>
                <c:pt idx="304">
                  <c:v>1.6626464000000001E-2</c:v>
                </c:pt>
                <c:pt idx="305">
                  <c:v>1.6392442E-2</c:v>
                </c:pt>
                <c:pt idx="306">
                  <c:v>1.6127285999999998E-2</c:v>
                </c:pt>
                <c:pt idx="307">
                  <c:v>1.5806867999999998E-2</c:v>
                </c:pt>
                <c:pt idx="308">
                  <c:v>1.5406022000000002E-2</c:v>
                </c:pt>
                <c:pt idx="309">
                  <c:v>1.4944982000000001E-2</c:v>
                </c:pt>
                <c:pt idx="310">
                  <c:v>1.4459036E-2</c:v>
                </c:pt>
                <c:pt idx="311">
                  <c:v>1.3978538000000002E-2</c:v>
                </c:pt>
                <c:pt idx="312">
                  <c:v>1.353151E-2</c:v>
                </c:pt>
                <c:pt idx="313">
                  <c:v>1.3133258E-2</c:v>
                </c:pt>
                <c:pt idx="314">
                  <c:v>1.2764841999999998E-2</c:v>
                </c:pt>
                <c:pt idx="315">
                  <c:v>1.2410955999999999E-2</c:v>
                </c:pt>
                <c:pt idx="316">
                  <c:v>1.2067188E-2</c:v>
                </c:pt>
                <c:pt idx="317">
                  <c:v>1.1740802E-2</c:v>
                </c:pt>
                <c:pt idx="318">
                  <c:v>1.1448144E-2</c:v>
                </c:pt>
                <c:pt idx="319">
                  <c:v>1.1199592E-2</c:v>
                </c:pt>
                <c:pt idx="320">
                  <c:v>1.0985287999999999E-2</c:v>
                </c:pt>
                <c:pt idx="321">
                  <c:v>1.0773059999999999E-2</c:v>
                </c:pt>
                <c:pt idx="322">
                  <c:v>1.0548378000000001E-2</c:v>
                </c:pt>
                <c:pt idx="323">
                  <c:v>1.0325511800000001E-2</c:v>
                </c:pt>
                <c:pt idx="324">
                  <c:v>1.0127035000000001E-2</c:v>
                </c:pt>
                <c:pt idx="325">
                  <c:v>9.9796677999999996E-3</c:v>
                </c:pt>
                <c:pt idx="326">
                  <c:v>9.8901579999999996E-3</c:v>
                </c:pt>
                <c:pt idx="327">
                  <c:v>9.8247769999999998E-3</c:v>
                </c:pt>
                <c:pt idx="328">
                  <c:v>9.7282624000000015E-3</c:v>
                </c:pt>
                <c:pt idx="329">
                  <c:v>9.5622156000000017E-3</c:v>
                </c:pt>
                <c:pt idx="330">
                  <c:v>9.3188532000000011E-3</c:v>
                </c:pt>
                <c:pt idx="331">
                  <c:v>9.0269741999999993E-3</c:v>
                </c:pt>
                <c:pt idx="332">
                  <c:v>8.7280902E-3</c:v>
                </c:pt>
                <c:pt idx="333">
                  <c:v>8.4587832000000002E-3</c:v>
                </c:pt>
                <c:pt idx="334">
                  <c:v>8.260565000000001E-3</c:v>
                </c:pt>
                <c:pt idx="335">
                  <c:v>8.1523751999999991E-3</c:v>
                </c:pt>
                <c:pt idx="336">
                  <c:v>8.1209819999999988E-3</c:v>
                </c:pt>
                <c:pt idx="337">
                  <c:v>8.1344731999999989E-3</c:v>
                </c:pt>
                <c:pt idx="338">
                  <c:v>8.152115599999999E-3</c:v>
                </c:pt>
                <c:pt idx="339">
                  <c:v>8.1173496000000005E-3</c:v>
                </c:pt>
                <c:pt idx="340">
                  <c:v>8.0000791999999994E-3</c:v>
                </c:pt>
                <c:pt idx="341">
                  <c:v>7.7982286000000001E-3</c:v>
                </c:pt>
                <c:pt idx="342">
                  <c:v>7.5265866000000002E-3</c:v>
                </c:pt>
                <c:pt idx="343">
                  <c:v>7.2225135999999992E-3</c:v>
                </c:pt>
                <c:pt idx="344">
                  <c:v>6.9353046E-3</c:v>
                </c:pt>
                <c:pt idx="345">
                  <c:v>6.6836400000000002E-3</c:v>
                </c:pt>
                <c:pt idx="346">
                  <c:v>6.4651848E-3</c:v>
                </c:pt>
                <c:pt idx="347">
                  <c:v>6.2630747999999998E-3</c:v>
                </c:pt>
                <c:pt idx="348">
                  <c:v>6.0402089999999995E-3</c:v>
                </c:pt>
                <c:pt idx="349">
                  <c:v>5.7807609999999997E-3</c:v>
                </c:pt>
                <c:pt idx="350">
                  <c:v>5.5021137999999997E-3</c:v>
                </c:pt>
                <c:pt idx="351">
                  <c:v>5.2234665999999997E-3</c:v>
                </c:pt>
                <c:pt idx="352">
                  <c:v>4.9601269999999999E-3</c:v>
                </c:pt>
                <c:pt idx="353">
                  <c:v>4.7258453999999995E-3</c:v>
                </c:pt>
                <c:pt idx="354">
                  <c:v>4.5045362E-3</c:v>
                </c:pt>
                <c:pt idx="355">
                  <c:v>4.2928265999999989E-3</c:v>
                </c:pt>
                <c:pt idx="356">
                  <c:v>4.1164019999999999E-3</c:v>
                </c:pt>
                <c:pt idx="357">
                  <c:v>3.9879752000000004E-3</c:v>
                </c:pt>
                <c:pt idx="358">
                  <c:v>3.9059895999999997E-3</c:v>
                </c:pt>
                <c:pt idx="359">
                  <c:v>3.8639590000000001E-3</c:v>
                </c:pt>
                <c:pt idx="360">
                  <c:v>3.8138855999999997E-3</c:v>
                </c:pt>
                <c:pt idx="361">
                  <c:v>3.6958367999999999E-3</c:v>
                </c:pt>
                <c:pt idx="362">
                  <c:v>3.5144826000000004E-3</c:v>
                </c:pt>
                <c:pt idx="363">
                  <c:v>3.2994002000000001E-3</c:v>
                </c:pt>
                <c:pt idx="364">
                  <c:v>3.0835395999999999E-3</c:v>
                </c:pt>
                <c:pt idx="365">
                  <c:v>2.9213846000000002E-3</c:v>
                </c:pt>
                <c:pt idx="366">
                  <c:v>2.8448474000000003E-3</c:v>
                </c:pt>
                <c:pt idx="367">
                  <c:v>2.8287616000000002E-3</c:v>
                </c:pt>
                <c:pt idx="368">
                  <c:v>2.8552254E-3</c:v>
                </c:pt>
                <c:pt idx="369">
                  <c:v>2.9021854E-3</c:v>
                </c:pt>
                <c:pt idx="370">
                  <c:v>2.9309841999999998E-3</c:v>
                </c:pt>
                <c:pt idx="371">
                  <c:v>2.9398053999999999E-3</c:v>
                </c:pt>
                <c:pt idx="372">
                  <c:v>2.9434375999999999E-3</c:v>
                </c:pt>
                <c:pt idx="373">
                  <c:v>2.9405835999999999E-3</c:v>
                </c:pt>
                <c:pt idx="374">
                  <c:v>2.9364324000000002E-3</c:v>
                </c:pt>
                <c:pt idx="375">
                  <c:v>2.9278705999999997E-3</c:v>
                </c:pt>
                <c:pt idx="376">
                  <c:v>2.8848023999999998E-3</c:v>
                </c:pt>
                <c:pt idx="377">
                  <c:v>2.7973685999999999E-3</c:v>
                </c:pt>
                <c:pt idx="378">
                  <c:v>2.6663474E-3</c:v>
                </c:pt>
                <c:pt idx="379">
                  <c:v>2.5137919999999999E-3</c:v>
                </c:pt>
                <c:pt idx="380">
                  <c:v>2.3830302E-3</c:v>
                </c:pt>
                <c:pt idx="381">
                  <c:v>2.2966340000000001E-3</c:v>
                </c:pt>
                <c:pt idx="382">
                  <c:v>2.250971E-3</c:v>
                </c:pt>
                <c:pt idx="383">
                  <c:v>2.2320312000000003E-3</c:v>
                </c:pt>
                <c:pt idx="384">
                  <c:v>2.2021948E-3</c:v>
                </c:pt>
                <c:pt idx="385">
                  <c:v>2.1347381999999998E-3</c:v>
                </c:pt>
                <c:pt idx="386">
                  <c:v>2.0488608000000003E-3</c:v>
                </c:pt>
                <c:pt idx="387">
                  <c:v>1.9733613999999996E-3</c:v>
                </c:pt>
                <c:pt idx="388">
                  <c:v>1.9406710000000001E-3</c:v>
                </c:pt>
                <c:pt idx="389">
                  <c:v>1.9627239999999999E-3</c:v>
                </c:pt>
                <c:pt idx="390">
                  <c:v>2.0151325999999995E-3</c:v>
                </c:pt>
                <c:pt idx="391">
                  <c:v>2.0553469999999999E-3</c:v>
                </c:pt>
                <c:pt idx="392">
                  <c:v>2.0428935999999998E-3</c:v>
                </c:pt>
                <c:pt idx="393">
                  <c:v>1.9507896000000001E-3</c:v>
                </c:pt>
                <c:pt idx="394">
                  <c:v>1.7961585999999997E-3</c:v>
                </c:pt>
                <c:pt idx="395">
                  <c:v>1.62155E-3</c:v>
                </c:pt>
                <c:pt idx="396">
                  <c:v>1.4723674E-3</c:v>
                </c:pt>
                <c:pt idx="397">
                  <c:v>1.3877874000000001E-3</c:v>
                </c:pt>
                <c:pt idx="398">
                  <c:v>1.3735178000000002E-3</c:v>
                </c:pt>
                <c:pt idx="399">
                  <c:v>1.4069866E-3</c:v>
                </c:pt>
                <c:pt idx="400">
                  <c:v>1.4518712E-3</c:v>
                </c:pt>
                <c:pt idx="401">
                  <c:v>1.470811E-3</c:v>
                </c:pt>
                <c:pt idx="402">
                  <c:v>1.4435687999999999E-3</c:v>
                </c:pt>
                <c:pt idx="403">
                  <c:v>1.3740366000000001E-3</c:v>
                </c:pt>
                <c:pt idx="404">
                  <c:v>1.2736302000000001E-3</c:v>
                </c:pt>
                <c:pt idx="405">
                  <c:v>1.1675159200000001E-3</c:v>
                </c:pt>
                <c:pt idx="406">
                  <c:v>1.0865681E-3</c:v>
                </c:pt>
                <c:pt idx="407">
                  <c:v>1.0515427E-3</c:v>
                </c:pt>
                <c:pt idx="408">
                  <c:v>1.0616613000000001E-3</c:v>
                </c:pt>
                <c:pt idx="409">
                  <c:v>1.1003191E-3</c:v>
                </c:pt>
                <c:pt idx="410">
                  <c:v>1.1446847799999999E-3</c:v>
                </c:pt>
                <c:pt idx="411">
                  <c:v>1.1825642000000002E-3</c:v>
                </c:pt>
                <c:pt idx="412">
                  <c:v>1.2196652000000003E-3</c:v>
                </c:pt>
                <c:pt idx="413">
                  <c:v>1.2702574E-3</c:v>
                </c:pt>
                <c:pt idx="414">
                  <c:v>1.3309681999999999E-3</c:v>
                </c:pt>
                <c:pt idx="415">
                  <c:v>1.3857116E-3</c:v>
                </c:pt>
                <c:pt idx="416">
                  <c:v>1.4075052000000002E-3</c:v>
                </c:pt>
                <c:pt idx="417">
                  <c:v>1.3688476000000001E-3</c:v>
                </c:pt>
                <c:pt idx="418">
                  <c:v>1.2790786000000001E-3</c:v>
                </c:pt>
                <c:pt idx="419">
                  <c:v>1.1729644E-3</c:v>
                </c:pt>
                <c:pt idx="420">
                  <c:v>1.0811198E-3</c:v>
                </c:pt>
                <c:pt idx="421">
                  <c:v>1.030268E-3</c:v>
                </c:pt>
                <c:pt idx="422">
                  <c:v>1.0188522000000001E-3</c:v>
                </c:pt>
                <c:pt idx="423">
                  <c:v>1.0121066400000001E-3</c:v>
                </c:pt>
                <c:pt idx="424">
                  <c:v>9.9057240000000003E-4</c:v>
                </c:pt>
                <c:pt idx="425">
                  <c:v>9.4957968000000008E-4</c:v>
                </c:pt>
                <c:pt idx="426">
                  <c:v>8.8575549999999996E-4</c:v>
                </c:pt>
                <c:pt idx="427">
                  <c:v>8.1933682000000002E-4</c:v>
                </c:pt>
                <c:pt idx="428">
                  <c:v>7.7678733999999997E-4</c:v>
                </c:pt>
                <c:pt idx="429">
                  <c:v>7.6173936000000007E-4</c:v>
                </c:pt>
                <c:pt idx="430">
                  <c:v>7.7263617999999998E-4</c:v>
                </c:pt>
                <c:pt idx="431">
                  <c:v>8.0091600000000015E-4</c:v>
                </c:pt>
                <c:pt idx="432">
                  <c:v>8.2712024E-4</c:v>
                </c:pt>
                <c:pt idx="433">
                  <c:v>8.3568202000000005E-4</c:v>
                </c:pt>
                <c:pt idx="434">
                  <c:v>8.338658800000001E-4</c:v>
                </c:pt>
                <c:pt idx="435">
                  <c:v>8.4164932E-4</c:v>
                </c:pt>
                <c:pt idx="436">
                  <c:v>8.7278307999999992E-4</c:v>
                </c:pt>
                <c:pt idx="437">
                  <c:v>9.3608831999999998E-4</c:v>
                </c:pt>
                <c:pt idx="438">
                  <c:v>1.0261167799999998E-3</c:v>
                </c:pt>
                <c:pt idx="439">
                  <c:v>1.1135507400000001E-3</c:v>
                </c:pt>
                <c:pt idx="440">
                  <c:v>1.1571379999999998E-3</c:v>
                </c:pt>
                <c:pt idx="441">
                  <c:v>1.1275609399999998E-3</c:v>
                </c:pt>
                <c:pt idx="442">
                  <c:v>1.0144416799999999E-3</c:v>
                </c:pt>
                <c:pt idx="443">
                  <c:v>8.3594145999999999E-4</c:v>
                </c:pt>
                <c:pt idx="444">
                  <c:v>6.2916141999999999E-4</c:v>
                </c:pt>
                <c:pt idx="445">
                  <c:v>4.3768877999999996E-4</c:v>
                </c:pt>
                <c:pt idx="446">
                  <c:v>3.1055924000000004E-4</c:v>
                </c:pt>
                <c:pt idx="447">
                  <c:v>2.6333969999999999E-4</c:v>
                </c:pt>
                <c:pt idx="448">
                  <c:v>2.7683100000000001E-4</c:v>
                </c:pt>
                <c:pt idx="449">
                  <c:v>3.2664502E-4</c:v>
                </c:pt>
                <c:pt idx="450">
                  <c:v>3.8320469999999997E-4</c:v>
                </c:pt>
                <c:pt idx="451">
                  <c:v>4.1823020000000008E-4</c:v>
                </c:pt>
                <c:pt idx="452">
                  <c:v>4.3353763999999994E-4</c:v>
                </c:pt>
                <c:pt idx="453">
                  <c:v>4.4806672E-4</c:v>
                </c:pt>
                <c:pt idx="454">
                  <c:v>4.7115760000000003E-4</c:v>
                </c:pt>
                <c:pt idx="455">
                  <c:v>5.0825866E-4</c:v>
                </c:pt>
                <c:pt idx="456">
                  <c:v>5.4535971999999998E-4</c:v>
                </c:pt>
                <c:pt idx="457">
                  <c:v>5.4406247999999992E-4</c:v>
                </c:pt>
                <c:pt idx="458">
                  <c:v>4.8646501999999992E-4</c:v>
                </c:pt>
                <c:pt idx="459">
                  <c:v>3.8631807999999992E-4</c:v>
                </c:pt>
                <c:pt idx="460">
                  <c:v>2.6775034000000003E-4</c:v>
                </c:pt>
                <c:pt idx="461">
                  <c:v>1.69938436E-4</c:v>
                </c:pt>
                <c:pt idx="462">
                  <c:v>1.4269639599999998E-4</c:v>
                </c:pt>
                <c:pt idx="463">
                  <c:v>1.9640213600000001E-4</c:v>
                </c:pt>
                <c:pt idx="464">
                  <c:v>3.1055925599999997E-4</c:v>
                </c:pt>
                <c:pt idx="465">
                  <c:v>4.56369036E-4</c:v>
                </c:pt>
                <c:pt idx="466">
                  <c:v>5.8661193999999994E-4</c:v>
                </c:pt>
                <c:pt idx="467">
                  <c:v>6.6755971999999991E-4</c:v>
                </c:pt>
                <c:pt idx="468">
                  <c:v>6.9869347999999994E-4</c:v>
                </c:pt>
                <c:pt idx="469">
                  <c:v>6.9558009999999993E-4</c:v>
                </c:pt>
                <c:pt idx="470">
                  <c:v>6.8546161999999996E-4</c:v>
                </c:pt>
                <c:pt idx="471">
                  <c:v>7.0440132000000003E-4</c:v>
                </c:pt>
                <c:pt idx="472">
                  <c:v>7.6018264000000002E-4</c:v>
                </c:pt>
                <c:pt idx="473">
                  <c:v>8.4242764000000002E-4</c:v>
                </c:pt>
                <c:pt idx="474">
                  <c:v>9.3608837999999985E-4</c:v>
                </c:pt>
                <c:pt idx="475">
                  <c:v>1.0152201199999998E-3</c:v>
                </c:pt>
                <c:pt idx="476">
                  <c:v>1.06399626E-3</c:v>
                </c:pt>
                <c:pt idx="477">
                  <c:v>1.0850116000000001E-3</c:v>
                </c:pt>
                <c:pt idx="478">
                  <c:v>1.0865684000000001E-3</c:v>
                </c:pt>
                <c:pt idx="479">
                  <c:v>1.0857899999999999E-3</c:v>
                </c:pt>
                <c:pt idx="480">
                  <c:v>1.1026540000000002E-3</c:v>
                </c:pt>
                <c:pt idx="481">
                  <c:v>1.1361228000000001E-3</c:v>
                </c:pt>
                <c:pt idx="482">
                  <c:v>1.1763372E-3</c:v>
                </c:pt>
                <c:pt idx="483">
                  <c:v>1.2056548000000001E-3</c:v>
                </c:pt>
                <c:pt idx="484">
                  <c:v>1.1955364E-3</c:v>
                </c:pt>
                <c:pt idx="485">
                  <c:v>1.1262638200000002E-3</c:v>
                </c:pt>
                <c:pt idx="486">
                  <c:v>9.9342652000000004E-4</c:v>
                </c:pt>
                <c:pt idx="487">
                  <c:v>8.1207236000000013E-4</c:v>
                </c:pt>
                <c:pt idx="488">
                  <c:v>6.1618904000000001E-4</c:v>
                </c:pt>
                <c:pt idx="489">
                  <c:v>4.3249983999999993E-4</c:v>
                </c:pt>
                <c:pt idx="490">
                  <c:v>2.7890661199999998E-4</c:v>
                </c:pt>
                <c:pt idx="491">
                  <c:v>1.6967899999999997E-4</c:v>
                </c:pt>
                <c:pt idx="492">
                  <c:v>9.5217415999999984E-5</c:v>
                </c:pt>
                <c:pt idx="493">
                  <c:v>5.3186847999999995E-5</c:v>
                </c:pt>
                <c:pt idx="494">
                  <c:v>7.0569847999999994E-5</c:v>
                </c:pt>
                <c:pt idx="495">
                  <c:v>1.4996093600000001E-4</c:v>
                </c:pt>
                <c:pt idx="496">
                  <c:v>2.6904756800000002E-4</c:v>
                </c:pt>
                <c:pt idx="497">
                  <c:v>4.0525777200000007E-4</c:v>
                </c:pt>
                <c:pt idx="498">
                  <c:v>5.1889599999999992E-4</c:v>
                </c:pt>
                <c:pt idx="499">
                  <c:v>5.7156396000000004E-4</c:v>
                </c:pt>
                <c:pt idx="500">
                  <c:v>5.6767224000000009E-4</c:v>
                </c:pt>
                <c:pt idx="501">
                  <c:v>5.3576014000000002E-4</c:v>
                </c:pt>
                <c:pt idx="502">
                  <c:v>5.0644252000000005E-4</c:v>
                </c:pt>
                <c:pt idx="503">
                  <c:v>5.0955590000000006E-4</c:v>
                </c:pt>
                <c:pt idx="504">
                  <c:v>5.5262425999999998E-4</c:v>
                </c:pt>
                <c:pt idx="505">
                  <c:v>6.2189687999999999E-4</c:v>
                </c:pt>
                <c:pt idx="506">
                  <c:v>6.9116950000000011E-4</c:v>
                </c:pt>
                <c:pt idx="507">
                  <c:v>7.3138393999999988E-4</c:v>
                </c:pt>
                <c:pt idx="508">
                  <c:v>7.3034613999999997E-4</c:v>
                </c:pt>
                <c:pt idx="509">
                  <c:v>6.9039115999999995E-4</c:v>
                </c:pt>
                <c:pt idx="510">
                  <c:v>6.2890198000000006E-4</c:v>
                </c:pt>
                <c:pt idx="511">
                  <c:v>5.7934740000000005E-4</c:v>
                </c:pt>
                <c:pt idx="512">
                  <c:v>5.6274272000000002E-4</c:v>
                </c:pt>
                <c:pt idx="513">
                  <c:v>5.6274272000000002E-4</c:v>
                </c:pt>
                <c:pt idx="514">
                  <c:v>5.6092658000000007E-4</c:v>
                </c:pt>
                <c:pt idx="515">
                  <c:v>5.3731682000000001E-4</c:v>
                </c:pt>
                <c:pt idx="516">
                  <c:v>4.8620556000000001E-4</c:v>
                </c:pt>
                <c:pt idx="517">
                  <c:v>4.2938644E-4</c:v>
                </c:pt>
                <c:pt idx="518">
                  <c:v>3.8839365999999997E-4</c:v>
                </c:pt>
                <c:pt idx="519">
                  <c:v>3.5881658000000004E-4</c:v>
                </c:pt>
                <c:pt idx="520">
                  <c:v>3.2093715999999999E-4</c:v>
                </c:pt>
                <c:pt idx="521">
                  <c:v>2.5737240800000001E-4</c:v>
                </c:pt>
                <c:pt idx="522">
                  <c:v>1.6838175199999998E-4</c:v>
                </c:pt>
                <c:pt idx="523">
                  <c:v>7.8093843999999974E-5</c:v>
                </c:pt>
                <c:pt idx="524">
                  <c:v>1.4269635999999998E-5</c:v>
                </c:pt>
                <c:pt idx="525">
                  <c:v>-1.5566880000000042E-6</c:v>
                </c:pt>
                <c:pt idx="526">
                  <c:v>1.9977503999999997E-5</c:v>
                </c:pt>
                <c:pt idx="527">
                  <c:v>5.9932499999999996E-5</c:v>
                </c:pt>
                <c:pt idx="528">
                  <c:v>1.07152028E-4</c:v>
                </c:pt>
                <c:pt idx="529">
                  <c:v>1.50739296E-4</c:v>
                </c:pt>
                <c:pt idx="530">
                  <c:v>1.8498644E-4</c:v>
                </c:pt>
                <c:pt idx="531">
                  <c:v>2.1300681999999999E-4</c:v>
                </c:pt>
                <c:pt idx="532">
                  <c:v>2.2597922E-4</c:v>
                </c:pt>
                <c:pt idx="533">
                  <c:v>2.101529E-4</c:v>
                </c:pt>
                <c:pt idx="534">
                  <c:v>1.7590576000000002E-4</c:v>
                </c:pt>
                <c:pt idx="535">
                  <c:v>1.40361376E-4</c:v>
                </c:pt>
                <c:pt idx="536">
                  <c:v>1.13638236E-4</c:v>
                </c:pt>
                <c:pt idx="537">
                  <c:v>1.0948705599999998E-4</c:v>
                </c:pt>
                <c:pt idx="538">
                  <c:v>1.40361376E-4</c:v>
                </c:pt>
                <c:pt idx="539">
                  <c:v>2.0003441599999999E-4</c:v>
                </c:pt>
                <c:pt idx="540">
                  <c:v>2.7890662000000001E-4</c:v>
                </c:pt>
                <c:pt idx="541">
                  <c:v>3.7568072000000003E-4</c:v>
                </c:pt>
                <c:pt idx="542">
                  <c:v>4.7349261999999996E-4</c:v>
                </c:pt>
                <c:pt idx="543">
                  <c:v>5.5599708000000003E-4</c:v>
                </c:pt>
                <c:pt idx="544">
                  <c:v>6.2345356000000009E-4</c:v>
                </c:pt>
                <c:pt idx="545">
                  <c:v>6.7845652000000001E-4</c:v>
                </c:pt>
                <c:pt idx="546">
                  <c:v>7.2982722000000005E-4</c:v>
                </c:pt>
                <c:pt idx="547">
                  <c:v>7.848302000000001E-4</c:v>
                </c:pt>
                <c:pt idx="548">
                  <c:v>8.4087095999999992E-4</c:v>
                </c:pt>
                <c:pt idx="549">
                  <c:v>8.8575546000000012E-4</c:v>
                </c:pt>
                <c:pt idx="550">
                  <c:v>9.145542E-4</c:v>
                </c:pt>
                <c:pt idx="551">
                  <c:v>9.228565399999999E-4</c:v>
                </c:pt>
                <c:pt idx="552">
                  <c:v>9.1403531999999991E-4</c:v>
                </c:pt>
                <c:pt idx="553">
                  <c:v>8.9353894000000007E-4</c:v>
                </c:pt>
                <c:pt idx="554">
                  <c:v>8.6525912000000001E-4</c:v>
                </c:pt>
                <c:pt idx="555">
                  <c:v>8.3230922000000003E-4</c:v>
                </c:pt>
                <c:pt idx="556">
                  <c:v>7.9261368000000006E-4</c:v>
                </c:pt>
                <c:pt idx="557">
                  <c:v>7.4409689999999995E-4</c:v>
                </c:pt>
                <c:pt idx="558">
                  <c:v>6.8390495999999989E-4</c:v>
                </c:pt>
                <c:pt idx="559">
                  <c:v>6.1696737999999995E-4</c:v>
                </c:pt>
                <c:pt idx="560">
                  <c:v>5.5366205999999988E-4</c:v>
                </c:pt>
                <c:pt idx="561">
                  <c:v>5.0410747999999998E-4</c:v>
                </c:pt>
                <c:pt idx="562">
                  <c:v>4.7478985999999996E-4</c:v>
                </c:pt>
                <c:pt idx="563">
                  <c:v>4.7504929999999995E-4</c:v>
                </c:pt>
                <c:pt idx="564">
                  <c:v>5.0773973999999997E-4</c:v>
                </c:pt>
                <c:pt idx="565">
                  <c:v>5.6014824000000002E-4</c:v>
                </c:pt>
                <c:pt idx="566">
                  <c:v>6.1982127999999997E-4</c:v>
                </c:pt>
                <c:pt idx="567">
                  <c:v>6.7871595999999994E-4</c:v>
                </c:pt>
                <c:pt idx="568">
                  <c:v>7.1685481999999993E-4</c:v>
                </c:pt>
                <c:pt idx="569">
                  <c:v>7.2022763999999987E-4</c:v>
                </c:pt>
                <c:pt idx="570">
                  <c:v>7.0128794000000002E-4</c:v>
                </c:pt>
                <c:pt idx="571">
                  <c:v>6.8079155999999997E-4</c:v>
                </c:pt>
                <c:pt idx="572">
                  <c:v>6.6833806000000007E-4</c:v>
                </c:pt>
                <c:pt idx="573">
                  <c:v>6.8156992000000004E-4</c:v>
                </c:pt>
                <c:pt idx="574">
                  <c:v>7.2541664000000004E-4</c:v>
                </c:pt>
                <c:pt idx="575">
                  <c:v>7.8197630000000008E-4</c:v>
                </c:pt>
                <c:pt idx="576">
                  <c:v>8.4346547999999998E-4</c:v>
                </c:pt>
                <c:pt idx="577">
                  <c:v>9.228566000000001E-4</c:v>
                </c:pt>
                <c:pt idx="578">
                  <c:v>1.0136633799999999E-3</c:v>
                </c:pt>
                <c:pt idx="579">
                  <c:v>1.1062863400000001E-3</c:v>
                </c:pt>
                <c:pt idx="580">
                  <c:v>1.18360194E-3</c:v>
                </c:pt>
                <c:pt idx="581">
                  <c:v>1.2087684000000002E-3</c:v>
                </c:pt>
                <c:pt idx="582">
                  <c:v>1.1657E-3</c:v>
                </c:pt>
                <c:pt idx="583">
                  <c:v>1.0715203800000001E-3</c:v>
                </c:pt>
                <c:pt idx="584">
                  <c:v>9.4646642000000025E-4</c:v>
                </c:pt>
                <c:pt idx="585">
                  <c:v>8.2686080000000006E-4</c:v>
                </c:pt>
                <c:pt idx="586">
                  <c:v>7.5395590000000004E-4</c:v>
                </c:pt>
                <c:pt idx="587">
                  <c:v>7.2749220000000001E-4</c:v>
                </c:pt>
                <c:pt idx="588">
                  <c:v>7.4279963999999998E-4</c:v>
                </c:pt>
                <c:pt idx="589">
                  <c:v>7.9754316000000007E-4</c:v>
                </c:pt>
                <c:pt idx="590">
                  <c:v>8.6058902000000007E-4</c:v>
                </c:pt>
                <c:pt idx="591">
                  <c:v>9.0236013999999993E-4</c:v>
                </c:pt>
                <c:pt idx="592">
                  <c:v>9.1118138000000006E-4</c:v>
                </c:pt>
                <c:pt idx="593">
                  <c:v>8.7174528000000012E-4</c:v>
                </c:pt>
                <c:pt idx="594">
                  <c:v>7.8898138000000012E-4</c:v>
                </c:pt>
                <c:pt idx="595">
                  <c:v>6.8831556000000004E-4</c:v>
                </c:pt>
                <c:pt idx="596">
                  <c:v>5.8168244000000001E-4</c:v>
                </c:pt>
                <c:pt idx="597">
                  <c:v>4.8049772000000003E-4</c:v>
                </c:pt>
              </c:numCache>
            </c:numRef>
          </c:val>
          <c:smooth val="0"/>
        </c:ser>
        <c:ser>
          <c:idx val="75"/>
          <c:order val="74"/>
          <c:marker>
            <c:symbol val="none"/>
          </c:marker>
          <c:val>
            <c:numRef>
              <c:f>Sheet1!$GB$2:$GB$599</c:f>
              <c:numCache>
                <c:formatCode>0.00E+00</c:formatCode>
                <c:ptCount val="598"/>
                <c:pt idx="0">
                  <c:v>5.7986629999999995E-4</c:v>
                </c:pt>
                <c:pt idx="1">
                  <c:v>5.8894700000000004E-4</c:v>
                </c:pt>
                <c:pt idx="2">
                  <c:v>7.1737373999999996E-4</c:v>
                </c:pt>
                <c:pt idx="3">
                  <c:v>8.1544508000000004E-4</c:v>
                </c:pt>
                <c:pt idx="4">
                  <c:v>9.1922428000000003E-4</c:v>
                </c:pt>
                <c:pt idx="5">
                  <c:v>1.0139228999999999E-3</c:v>
                </c:pt>
                <c:pt idx="6">
                  <c:v>1.09149778E-3</c:v>
                </c:pt>
                <c:pt idx="7">
                  <c:v>1.1415712000000001E-3</c:v>
                </c:pt>
                <c:pt idx="8">
                  <c:v>1.1605110000000001E-3</c:v>
                </c:pt>
                <c:pt idx="9">
                  <c:v>1.1537654000000001E-3</c:v>
                </c:pt>
                <c:pt idx="10">
                  <c:v>1.12263154E-3</c:v>
                </c:pt>
                <c:pt idx="11">
                  <c:v>1.0798227000000001E-3</c:v>
                </c:pt>
                <c:pt idx="12">
                  <c:v>1.0528401000000002E-3</c:v>
                </c:pt>
                <c:pt idx="13">
                  <c:v>1.0489483000000002E-3</c:v>
                </c:pt>
                <c:pt idx="14">
                  <c:v>1.0562127E-3</c:v>
                </c:pt>
                <c:pt idx="15">
                  <c:v>1.06399616E-3</c:v>
                </c:pt>
                <c:pt idx="16">
                  <c:v>1.0671095400000001E-3</c:v>
                </c:pt>
                <c:pt idx="17">
                  <c:v>1.0637367400000001E-3</c:v>
                </c:pt>
                <c:pt idx="18">
                  <c:v>1.0676285399999999E-3</c:v>
                </c:pt>
                <c:pt idx="19">
                  <c:v>1.0769687400000003E-3</c:v>
                </c:pt>
                <c:pt idx="20">
                  <c:v>1.0660719000000001E-3</c:v>
                </c:pt>
                <c:pt idx="21">
                  <c:v>1.0131445000000001E-3</c:v>
                </c:pt>
                <c:pt idx="22">
                  <c:v>9.1273816000000019E-4</c:v>
                </c:pt>
                <c:pt idx="23">
                  <c:v>7.8664633999999995E-4</c:v>
                </c:pt>
                <c:pt idx="24">
                  <c:v>6.8416440000000005E-4</c:v>
                </c:pt>
                <c:pt idx="25">
                  <c:v>6.4291218000000008E-4</c:v>
                </c:pt>
                <c:pt idx="26">
                  <c:v>6.5744125999999997E-4</c:v>
                </c:pt>
                <c:pt idx="27">
                  <c:v>7.1970878000000003E-4</c:v>
                </c:pt>
                <c:pt idx="28">
                  <c:v>8.0869943999999983E-4</c:v>
                </c:pt>
                <c:pt idx="29">
                  <c:v>9.0287898000000007E-4</c:v>
                </c:pt>
                <c:pt idx="30">
                  <c:v>9.9290743999999988E-4</c:v>
                </c:pt>
                <c:pt idx="31">
                  <c:v>1.0668502199999998E-3</c:v>
                </c:pt>
                <c:pt idx="32">
                  <c:v>1.09850284E-3</c:v>
                </c:pt>
                <c:pt idx="33">
                  <c:v>1.09798394E-3</c:v>
                </c:pt>
                <c:pt idx="34">
                  <c:v>1.0800821400000001E-3</c:v>
                </c:pt>
                <c:pt idx="35">
                  <c:v>1.0427215399999999E-3</c:v>
                </c:pt>
                <c:pt idx="36">
                  <c:v>9.9913417999999998E-4</c:v>
                </c:pt>
                <c:pt idx="37">
                  <c:v>9.5035797999999997E-4</c:v>
                </c:pt>
                <c:pt idx="38">
                  <c:v>8.8030702000000001E-4</c:v>
                </c:pt>
                <c:pt idx="39">
                  <c:v>8.0428872000000017E-4</c:v>
                </c:pt>
                <c:pt idx="40">
                  <c:v>7.6096097999999997E-4</c:v>
                </c:pt>
                <c:pt idx="41">
                  <c:v>7.7056056000000003E-4</c:v>
                </c:pt>
                <c:pt idx="42">
                  <c:v>8.4528155999999996E-4</c:v>
                </c:pt>
                <c:pt idx="43">
                  <c:v>9.6358977999999997E-4</c:v>
                </c:pt>
                <c:pt idx="44">
                  <c:v>1.07255788E-3</c:v>
                </c:pt>
                <c:pt idx="45">
                  <c:v>1.1441656200000001E-3</c:v>
                </c:pt>
                <c:pt idx="46">
                  <c:v>1.1810072E-3</c:v>
                </c:pt>
                <c:pt idx="47">
                  <c:v>1.1944986000000002E-3</c:v>
                </c:pt>
                <c:pt idx="48">
                  <c:v>1.2087684E-3</c:v>
                </c:pt>
                <c:pt idx="49">
                  <c:v>1.2331566E-3</c:v>
                </c:pt>
                <c:pt idx="50">
                  <c:v>1.2453505999999999E-3</c:v>
                </c:pt>
                <c:pt idx="51">
                  <c:v>1.2173302E-3</c:v>
                </c:pt>
                <c:pt idx="52">
                  <c:v>1.1405335200000001E-3</c:v>
                </c:pt>
                <c:pt idx="53">
                  <c:v>1.0214468000000001E-3</c:v>
                </c:pt>
                <c:pt idx="54">
                  <c:v>8.9327945999999997E-4</c:v>
                </c:pt>
                <c:pt idx="55">
                  <c:v>7.985809E-4</c:v>
                </c:pt>
                <c:pt idx="56">
                  <c:v>7.5758816000000002E-4</c:v>
                </c:pt>
                <c:pt idx="57">
                  <c:v>7.6433379999999991E-4</c:v>
                </c:pt>
                <c:pt idx="58">
                  <c:v>7.9546756000000004E-4</c:v>
                </c:pt>
                <c:pt idx="59">
                  <c:v>8.2089347999999998E-4</c:v>
                </c:pt>
                <c:pt idx="60">
                  <c:v>8.2530410000000005E-4</c:v>
                </c:pt>
                <c:pt idx="61">
                  <c:v>8.1752066000000004E-4</c:v>
                </c:pt>
                <c:pt idx="62">
                  <c:v>8.1544507999999993E-4</c:v>
                </c:pt>
                <c:pt idx="63">
                  <c:v>8.3386590000000002E-4</c:v>
                </c:pt>
                <c:pt idx="64">
                  <c:v>8.709669600000001E-4</c:v>
                </c:pt>
                <c:pt idx="65">
                  <c:v>9.0651133999999998E-4</c:v>
                </c:pt>
                <c:pt idx="66">
                  <c:v>9.3012111999999996E-4</c:v>
                </c:pt>
                <c:pt idx="67">
                  <c:v>9.4283408000000004E-4</c:v>
                </c:pt>
                <c:pt idx="68">
                  <c:v>9.534714400000002E-4</c:v>
                </c:pt>
                <c:pt idx="69">
                  <c:v>9.7370840000000002E-4</c:v>
                </c:pt>
                <c:pt idx="70">
                  <c:v>9.9602096000000031E-4</c:v>
                </c:pt>
                <c:pt idx="71">
                  <c:v>9.9498316000000008E-4</c:v>
                </c:pt>
                <c:pt idx="72">
                  <c:v>9.5243368000000003E-4</c:v>
                </c:pt>
                <c:pt idx="73">
                  <c:v>8.6681584000000006E-4</c:v>
                </c:pt>
                <c:pt idx="74">
                  <c:v>7.6589054000000009E-4</c:v>
                </c:pt>
                <c:pt idx="75">
                  <c:v>6.9817458000000015E-4</c:v>
                </c:pt>
                <c:pt idx="76">
                  <c:v>6.9324508E-4</c:v>
                </c:pt>
                <c:pt idx="77">
                  <c:v>7.4902639999999999E-4</c:v>
                </c:pt>
                <c:pt idx="78">
                  <c:v>8.3697922000000005E-4</c:v>
                </c:pt>
                <c:pt idx="79">
                  <c:v>9.1040301999999987E-4</c:v>
                </c:pt>
                <c:pt idx="80">
                  <c:v>9.3816395999999995E-4</c:v>
                </c:pt>
                <c:pt idx="81">
                  <c:v>9.2493209999999998E-4</c:v>
                </c:pt>
                <c:pt idx="82">
                  <c:v>8.9924673999999989E-4</c:v>
                </c:pt>
                <c:pt idx="83">
                  <c:v>8.9509562000000006E-4</c:v>
                </c:pt>
                <c:pt idx="84">
                  <c:v>9.3012111999999996E-4</c:v>
                </c:pt>
                <c:pt idx="85">
                  <c:v>1.00484214E-3</c:v>
                </c:pt>
                <c:pt idx="86">
                  <c:v>1.0982435E-3</c:v>
                </c:pt>
                <c:pt idx="87">
                  <c:v>1.1727050799999999E-3</c:v>
                </c:pt>
                <c:pt idx="88">
                  <c:v>1.2100656000000002E-3</c:v>
                </c:pt>
                <c:pt idx="89">
                  <c:v>1.2142168000000002E-3</c:v>
                </c:pt>
                <c:pt idx="90">
                  <c:v>1.1937204E-3</c:v>
                </c:pt>
                <c:pt idx="91">
                  <c:v>1.1791912000000001E-3</c:v>
                </c:pt>
                <c:pt idx="92">
                  <c:v>1.202282E-3</c:v>
                </c:pt>
                <c:pt idx="93">
                  <c:v>1.2435342E-3</c:v>
                </c:pt>
                <c:pt idx="94">
                  <c:v>1.2663656E-3</c:v>
                </c:pt>
                <c:pt idx="95">
                  <c:v>1.249242E-3</c:v>
                </c:pt>
                <c:pt idx="96">
                  <c:v>1.1742615599999999E-3</c:v>
                </c:pt>
                <c:pt idx="97">
                  <c:v>1.0528399800000001E-3</c:v>
                </c:pt>
                <c:pt idx="98">
                  <c:v>9.3946124000000007E-4</c:v>
                </c:pt>
                <c:pt idx="99">
                  <c:v>8.6266459999999995E-4</c:v>
                </c:pt>
                <c:pt idx="100">
                  <c:v>8.2245020000000003E-4</c:v>
                </c:pt>
                <c:pt idx="101">
                  <c:v>8.2141242000000004E-4</c:v>
                </c:pt>
                <c:pt idx="102">
                  <c:v>8.3931431999999999E-4</c:v>
                </c:pt>
                <c:pt idx="103">
                  <c:v>8.5410283999999993E-4</c:v>
                </c:pt>
                <c:pt idx="104">
                  <c:v>8.8056647999999998E-4</c:v>
                </c:pt>
                <c:pt idx="105">
                  <c:v>9.327154799999999E-4</c:v>
                </c:pt>
                <c:pt idx="106">
                  <c:v>1.0061393E-3</c:v>
                </c:pt>
                <c:pt idx="107">
                  <c:v>1.1081023800000001E-3</c:v>
                </c:pt>
                <c:pt idx="108">
                  <c:v>1.2256324000000001E-3</c:v>
                </c:pt>
                <c:pt idx="109">
                  <c:v>1.3309683999999998E-3</c:v>
                </c:pt>
                <c:pt idx="110">
                  <c:v>1.3950522E-3</c:v>
                </c:pt>
                <c:pt idx="111">
                  <c:v>1.3763720000000003E-3</c:v>
                </c:pt>
                <c:pt idx="112">
                  <c:v>1.2520964E-3</c:v>
                </c:pt>
                <c:pt idx="113">
                  <c:v>1.0419434599999999E-3</c:v>
                </c:pt>
                <c:pt idx="114">
                  <c:v>8.003973000000001E-4</c:v>
                </c:pt>
                <c:pt idx="115">
                  <c:v>6.0814624000000007E-4</c:v>
                </c:pt>
                <c:pt idx="116">
                  <c:v>5.2953339999999992E-4</c:v>
                </c:pt>
                <c:pt idx="117">
                  <c:v>5.6689390000000004E-4</c:v>
                </c:pt>
                <c:pt idx="118">
                  <c:v>6.9739623999999999E-4</c:v>
                </c:pt>
                <c:pt idx="119">
                  <c:v>8.7304259999999997E-4</c:v>
                </c:pt>
                <c:pt idx="120">
                  <c:v>1.04012706E-3</c:v>
                </c:pt>
                <c:pt idx="121">
                  <c:v>1.1750401000000001E-3</c:v>
                </c:pt>
                <c:pt idx="122">
                  <c:v>1.2648092000000001E-3</c:v>
                </c:pt>
                <c:pt idx="123">
                  <c:v>1.2881596000000001E-3</c:v>
                </c:pt>
                <c:pt idx="124">
                  <c:v>1.24690732E-3</c:v>
                </c:pt>
                <c:pt idx="125">
                  <c:v>1.1501332599999998E-3</c:v>
                </c:pt>
                <c:pt idx="126">
                  <c:v>1.0061395400000001E-3</c:v>
                </c:pt>
                <c:pt idx="127">
                  <c:v>8.4242775999999998E-4</c:v>
                </c:pt>
                <c:pt idx="128">
                  <c:v>6.8805612E-4</c:v>
                </c:pt>
                <c:pt idx="129">
                  <c:v>5.7130451999999989E-4</c:v>
                </c:pt>
                <c:pt idx="130">
                  <c:v>5.2719835999999996E-4</c:v>
                </c:pt>
                <c:pt idx="131">
                  <c:v>5.7934739999999994E-4</c:v>
                </c:pt>
                <c:pt idx="132">
                  <c:v>7.2100598000000003E-4</c:v>
                </c:pt>
                <c:pt idx="133">
                  <c:v>9.0521402000000013E-4</c:v>
                </c:pt>
                <c:pt idx="134">
                  <c:v>1.0621801000000001E-3</c:v>
                </c:pt>
                <c:pt idx="135">
                  <c:v>1.1449439200000001E-3</c:v>
                </c:pt>
                <c:pt idx="136">
                  <c:v>1.1353443399999999E-3</c:v>
                </c:pt>
                <c:pt idx="137">
                  <c:v>1.0523210199999999E-3</c:v>
                </c:pt>
                <c:pt idx="138">
                  <c:v>9.5035800000000011E-4</c:v>
                </c:pt>
                <c:pt idx="139">
                  <c:v>8.7200465999999997E-4</c:v>
                </c:pt>
                <c:pt idx="140">
                  <c:v>8.1829902000000001E-4</c:v>
                </c:pt>
                <c:pt idx="141">
                  <c:v>7.9261368000000006E-4</c:v>
                </c:pt>
                <c:pt idx="142">
                  <c:v>7.9468925999999994E-4</c:v>
                </c:pt>
                <c:pt idx="143">
                  <c:v>8.1648287999999995E-4</c:v>
                </c:pt>
                <c:pt idx="144">
                  <c:v>8.5825402000000005E-4</c:v>
                </c:pt>
                <c:pt idx="145">
                  <c:v>9.1792706000000011E-4</c:v>
                </c:pt>
                <c:pt idx="146">
                  <c:v>9.7033546000000002E-4</c:v>
                </c:pt>
                <c:pt idx="147">
                  <c:v>9.9342633999999989E-4</c:v>
                </c:pt>
                <c:pt idx="148">
                  <c:v>9.9264799999999984E-4</c:v>
                </c:pt>
                <c:pt idx="149">
                  <c:v>9.8356729999999975E-4</c:v>
                </c:pt>
                <c:pt idx="150">
                  <c:v>9.8097289999999997E-4</c:v>
                </c:pt>
                <c:pt idx="151">
                  <c:v>9.8797810000000007E-4</c:v>
                </c:pt>
                <c:pt idx="152">
                  <c:v>9.9887495999999992E-4</c:v>
                </c:pt>
                <c:pt idx="153">
                  <c:v>9.9186985999999986E-4</c:v>
                </c:pt>
                <c:pt idx="154">
                  <c:v>9.485420599999999E-4</c:v>
                </c:pt>
                <c:pt idx="155">
                  <c:v>8.7018868000000014E-4</c:v>
                </c:pt>
                <c:pt idx="156">
                  <c:v>7.7782518000000004E-4</c:v>
                </c:pt>
                <c:pt idx="157">
                  <c:v>6.9065060000000011E-4</c:v>
                </c:pt>
                <c:pt idx="158">
                  <c:v>6.1748626000000004E-4</c:v>
                </c:pt>
                <c:pt idx="159">
                  <c:v>5.6248327999999998E-4</c:v>
                </c:pt>
                <c:pt idx="160">
                  <c:v>5.2330664000000001E-4</c:v>
                </c:pt>
                <c:pt idx="161">
                  <c:v>5.0229136000000006E-4</c:v>
                </c:pt>
                <c:pt idx="162">
                  <c:v>5.1033424E-4</c:v>
                </c:pt>
                <c:pt idx="163">
                  <c:v>5.7078564000000002E-4</c:v>
                </c:pt>
                <c:pt idx="164">
                  <c:v>6.8598051999999997E-4</c:v>
                </c:pt>
                <c:pt idx="165">
                  <c:v>8.2712014000000007E-4</c:v>
                </c:pt>
                <c:pt idx="166">
                  <c:v>9.5347131999999992E-4</c:v>
                </c:pt>
                <c:pt idx="167">
                  <c:v>1.0302679399999998E-3</c:v>
                </c:pt>
                <c:pt idx="168">
                  <c:v>1.0279328999999999E-3</c:v>
                </c:pt>
                <c:pt idx="169">
                  <c:v>9.5450914000000007E-4</c:v>
                </c:pt>
                <c:pt idx="170">
                  <c:v>8.4995167999999993E-4</c:v>
                </c:pt>
                <c:pt idx="171">
                  <c:v>7.5265865999999998E-4</c:v>
                </c:pt>
                <c:pt idx="172">
                  <c:v>6.9376395999999998E-4</c:v>
                </c:pt>
                <c:pt idx="173">
                  <c:v>6.9142892000000002E-4</c:v>
                </c:pt>
                <c:pt idx="174">
                  <c:v>7.3527564000000012E-4</c:v>
                </c:pt>
                <c:pt idx="175">
                  <c:v>7.9676482000000002E-4</c:v>
                </c:pt>
                <c:pt idx="176">
                  <c:v>8.5202726000000004E-4</c:v>
                </c:pt>
                <c:pt idx="177">
                  <c:v>8.8523660000000006E-4</c:v>
                </c:pt>
                <c:pt idx="178">
                  <c:v>8.9846846000000004E-4</c:v>
                </c:pt>
                <c:pt idx="179">
                  <c:v>9.0391686000000008E-4</c:v>
                </c:pt>
                <c:pt idx="180">
                  <c:v>9.2104033999999987E-4</c:v>
                </c:pt>
                <c:pt idx="181">
                  <c:v>9.6047652000000002E-4</c:v>
                </c:pt>
                <c:pt idx="182">
                  <c:v>1.00977156E-3</c:v>
                </c:pt>
                <c:pt idx="183">
                  <c:v>1.0471321599999999E-3</c:v>
                </c:pt>
                <c:pt idx="184">
                  <c:v>1.0499861E-3</c:v>
                </c:pt>
                <c:pt idx="185">
                  <c:v>1.0006910599999999E-3</c:v>
                </c:pt>
                <c:pt idx="186">
                  <c:v>8.9717122000000009E-4</c:v>
                </c:pt>
                <c:pt idx="187">
                  <c:v>7.5992332000000015E-4</c:v>
                </c:pt>
                <c:pt idx="188">
                  <c:v>6.2371302000000005E-4</c:v>
                </c:pt>
                <c:pt idx="189">
                  <c:v>5.2304718000000005E-4</c:v>
                </c:pt>
                <c:pt idx="190">
                  <c:v>4.7634654000000001E-4</c:v>
                </c:pt>
                <c:pt idx="191">
                  <c:v>4.7375205999999995E-4</c:v>
                </c:pt>
                <c:pt idx="192">
                  <c:v>4.9658348000000013E-4</c:v>
                </c:pt>
                <c:pt idx="193">
                  <c:v>5.2330664000000001E-4</c:v>
                </c:pt>
                <c:pt idx="194">
                  <c:v>5.4380303999999988E-4</c:v>
                </c:pt>
                <c:pt idx="195">
                  <c:v>5.5755377999999994E-4</c:v>
                </c:pt>
                <c:pt idx="196">
                  <c:v>5.723423199999999E-4</c:v>
                </c:pt>
                <c:pt idx="197">
                  <c:v>5.8894698000000001E-4</c:v>
                </c:pt>
                <c:pt idx="198">
                  <c:v>5.9984378E-4</c:v>
                </c:pt>
                <c:pt idx="199">
                  <c:v>6.0243826E-4</c:v>
                </c:pt>
                <c:pt idx="200">
                  <c:v>6.0581110000000008E-4</c:v>
                </c:pt>
                <c:pt idx="201">
                  <c:v>6.2215632000000003E-4</c:v>
                </c:pt>
                <c:pt idx="202">
                  <c:v>6.5354954000000002E-4</c:v>
                </c:pt>
                <c:pt idx="203">
                  <c:v>6.9532068000000002E-4</c:v>
                </c:pt>
                <c:pt idx="204">
                  <c:v>7.2904891999999995E-4</c:v>
                </c:pt>
                <c:pt idx="205">
                  <c:v>7.3579455999999994E-4</c:v>
                </c:pt>
                <c:pt idx="206">
                  <c:v>7.2282216000000004E-4</c:v>
                </c:pt>
                <c:pt idx="207">
                  <c:v>7.1555762000000004E-4</c:v>
                </c:pt>
                <c:pt idx="208">
                  <c:v>7.3579455999999994E-4</c:v>
                </c:pt>
                <c:pt idx="209">
                  <c:v>8.0402938000000005E-4</c:v>
                </c:pt>
                <c:pt idx="210">
                  <c:v>9.1844604000000001E-4</c:v>
                </c:pt>
                <c:pt idx="211">
                  <c:v>1.0390894000000001E-3</c:v>
                </c:pt>
                <c:pt idx="212">
                  <c:v>1.11666434E-3</c:v>
                </c:pt>
                <c:pt idx="213">
                  <c:v>1.1174426800000001E-3</c:v>
                </c:pt>
                <c:pt idx="214">
                  <c:v>1.03026816E-3</c:v>
                </c:pt>
                <c:pt idx="215">
                  <c:v>8.9587399999999995E-4</c:v>
                </c:pt>
                <c:pt idx="216">
                  <c:v>7.8327352E-4</c:v>
                </c:pt>
                <c:pt idx="217">
                  <c:v>7.4824804000000003E-4</c:v>
                </c:pt>
                <c:pt idx="218">
                  <c:v>8.0947776000000007E-4</c:v>
                </c:pt>
                <c:pt idx="219">
                  <c:v>9.5217407999999997E-4</c:v>
                </c:pt>
                <c:pt idx="220">
                  <c:v>1.12185304E-3</c:v>
                </c:pt>
                <c:pt idx="221">
                  <c:v>1.2666251200000001E-3</c:v>
                </c:pt>
                <c:pt idx="222">
                  <c:v>1.3605454E-3</c:v>
                </c:pt>
                <c:pt idx="223">
                  <c:v>1.3934954000000002E-3</c:v>
                </c:pt>
                <c:pt idx="224">
                  <c:v>1.3657346000000002E-3</c:v>
                </c:pt>
                <c:pt idx="225">
                  <c:v>1.2871217999999999E-3</c:v>
                </c:pt>
                <c:pt idx="226">
                  <c:v>1.16621894E-3</c:v>
                </c:pt>
                <c:pt idx="227">
                  <c:v>1.01937128E-3</c:v>
                </c:pt>
                <c:pt idx="228">
                  <c:v>8.7823147999999997E-4</c:v>
                </c:pt>
                <c:pt idx="229">
                  <c:v>7.7393331999999989E-4</c:v>
                </c:pt>
                <c:pt idx="230">
                  <c:v>7.2385994000000002E-4</c:v>
                </c:pt>
                <c:pt idx="231">
                  <c:v>7.2671385999999996E-4</c:v>
                </c:pt>
                <c:pt idx="232">
                  <c:v>7.6511215999999999E-4</c:v>
                </c:pt>
                <c:pt idx="233">
                  <c:v>8.1414781999999996E-4</c:v>
                </c:pt>
                <c:pt idx="234">
                  <c:v>8.4268710000000009E-4</c:v>
                </c:pt>
                <c:pt idx="235">
                  <c:v>8.3334697999999999E-4</c:v>
                </c:pt>
                <c:pt idx="236">
                  <c:v>7.9520814000000003E-4</c:v>
                </c:pt>
                <c:pt idx="237">
                  <c:v>7.4176183999999997E-4</c:v>
                </c:pt>
                <c:pt idx="238">
                  <c:v>6.9609900000000004E-4</c:v>
                </c:pt>
                <c:pt idx="239">
                  <c:v>6.9039114000000003E-4</c:v>
                </c:pt>
                <c:pt idx="240">
                  <c:v>7.3631344000000003E-4</c:v>
                </c:pt>
                <c:pt idx="241">
                  <c:v>8.1440721999999994E-4</c:v>
                </c:pt>
                <c:pt idx="242">
                  <c:v>8.948360800000001E-4</c:v>
                </c:pt>
                <c:pt idx="243">
                  <c:v>9.3219659999999992E-4</c:v>
                </c:pt>
                <c:pt idx="244">
                  <c:v>8.9405775999999997E-4</c:v>
                </c:pt>
                <c:pt idx="245">
                  <c:v>7.9909977999999997E-4</c:v>
                </c:pt>
                <c:pt idx="246">
                  <c:v>6.9428283999999995E-4</c:v>
                </c:pt>
                <c:pt idx="247">
                  <c:v>6.3175589999999999E-4</c:v>
                </c:pt>
                <c:pt idx="248">
                  <c:v>6.5121450000000007E-4</c:v>
                </c:pt>
                <c:pt idx="249">
                  <c:v>7.4072408000000012E-4</c:v>
                </c:pt>
                <c:pt idx="250">
                  <c:v>8.3386592000000005E-4</c:v>
                </c:pt>
                <c:pt idx="251">
                  <c:v>8.7952878000000011E-4</c:v>
                </c:pt>
                <c:pt idx="252">
                  <c:v>8.6266465999999993E-4</c:v>
                </c:pt>
                <c:pt idx="253">
                  <c:v>8.1362898000000004E-4</c:v>
                </c:pt>
                <c:pt idx="254">
                  <c:v>8.068833800000001E-4</c:v>
                </c:pt>
                <c:pt idx="255">
                  <c:v>8.9224172000000016E-4</c:v>
                </c:pt>
                <c:pt idx="256">
                  <c:v>1.0569912E-3</c:v>
                </c:pt>
                <c:pt idx="257">
                  <c:v>1.2492422600000001E-3</c:v>
                </c:pt>
                <c:pt idx="258">
                  <c:v>1.4012788E-3</c:v>
                </c:pt>
                <c:pt idx="259">
                  <c:v>1.4710702E-3</c:v>
                </c:pt>
                <c:pt idx="260">
                  <c:v>1.4907884E-3</c:v>
                </c:pt>
                <c:pt idx="261">
                  <c:v>1.5208844E-3</c:v>
                </c:pt>
                <c:pt idx="262">
                  <c:v>1.6114316E-3</c:v>
                </c:pt>
                <c:pt idx="263">
                  <c:v>1.7886346000000005E-3</c:v>
                </c:pt>
                <c:pt idx="264">
                  <c:v>2.0252512000000001E-3</c:v>
                </c:pt>
                <c:pt idx="265">
                  <c:v>2.2701700000000002E-3</c:v>
                </c:pt>
                <c:pt idx="266">
                  <c:v>2.4857712E-3</c:v>
                </c:pt>
                <c:pt idx="267">
                  <c:v>2.6567476000000003E-3</c:v>
                </c:pt>
                <c:pt idx="268">
                  <c:v>2.7947740000000003E-3</c:v>
                </c:pt>
                <c:pt idx="269">
                  <c:v>2.9291680000000002E-3</c:v>
                </c:pt>
                <c:pt idx="270">
                  <c:v>3.0783506000000003E-3</c:v>
                </c:pt>
                <c:pt idx="271">
                  <c:v>3.2495863999999998E-3</c:v>
                </c:pt>
                <c:pt idx="272">
                  <c:v>3.4379456000000002E-3</c:v>
                </c:pt>
                <c:pt idx="273">
                  <c:v>3.6283804000000002E-3</c:v>
                </c:pt>
                <c:pt idx="274">
                  <c:v>3.8188154000000003E-3</c:v>
                </c:pt>
                <c:pt idx="275">
                  <c:v>4.0188498E-3</c:v>
                </c:pt>
                <c:pt idx="276">
                  <c:v>4.2492396000000003E-3</c:v>
                </c:pt>
                <c:pt idx="277">
                  <c:v>4.5309999999999994E-3</c:v>
                </c:pt>
                <c:pt idx="278">
                  <c:v>4.8594611999999999E-3</c:v>
                </c:pt>
                <c:pt idx="279">
                  <c:v>5.2034891999999996E-3</c:v>
                </c:pt>
                <c:pt idx="280">
                  <c:v>5.5259831999999991E-3</c:v>
                </c:pt>
                <c:pt idx="281">
                  <c:v>5.7843934000000007E-3</c:v>
                </c:pt>
                <c:pt idx="282">
                  <c:v>5.9571857999999997E-3</c:v>
                </c:pt>
                <c:pt idx="283">
                  <c:v>6.0627809999999997E-3</c:v>
                </c:pt>
                <c:pt idx="284">
                  <c:v>6.1343886000000004E-3</c:v>
                </c:pt>
                <c:pt idx="285">
                  <c:v>6.1880942000000008E-3</c:v>
                </c:pt>
                <c:pt idx="286">
                  <c:v>6.2272707999999994E-3</c:v>
                </c:pt>
                <c:pt idx="287">
                  <c:v>6.2389459999999996E-3</c:v>
                </c:pt>
                <c:pt idx="288">
                  <c:v>6.2023640000000001E-3</c:v>
                </c:pt>
                <c:pt idx="289">
                  <c:v>6.1157084000000002E-3</c:v>
                </c:pt>
                <c:pt idx="290">
                  <c:v>6.0002539999999991E-3</c:v>
                </c:pt>
                <c:pt idx="291">
                  <c:v>5.8801295999999998E-3</c:v>
                </c:pt>
                <c:pt idx="292">
                  <c:v>5.7568917999999995E-3</c:v>
                </c:pt>
                <c:pt idx="293">
                  <c:v>5.6250922E-3</c:v>
                </c:pt>
                <c:pt idx="294">
                  <c:v>5.4751312000000003E-3</c:v>
                </c:pt>
                <c:pt idx="295">
                  <c:v>5.2997443999999996E-3</c:v>
                </c:pt>
                <c:pt idx="296">
                  <c:v>5.1173523999999996E-3</c:v>
                </c:pt>
                <c:pt idx="297">
                  <c:v>4.972321E-3</c:v>
                </c:pt>
                <c:pt idx="298">
                  <c:v>4.8892976000000001E-3</c:v>
                </c:pt>
                <c:pt idx="299">
                  <c:v>4.8555693999999998E-3</c:v>
                </c:pt>
                <c:pt idx="300">
                  <c:v>4.8374079999999996E-3</c:v>
                </c:pt>
                <c:pt idx="301">
                  <c:v>4.7881130000000001E-3</c:v>
                </c:pt>
                <c:pt idx="302">
                  <c:v>4.6770691999999999E-3</c:v>
                </c:pt>
                <c:pt idx="303">
                  <c:v>4.5047956E-3</c:v>
                </c:pt>
                <c:pt idx="304">
                  <c:v>4.2912697999999997E-3</c:v>
                </c:pt>
                <c:pt idx="305">
                  <c:v>4.0637339999999994E-3</c:v>
                </c:pt>
                <c:pt idx="306">
                  <c:v>3.8351601999999999E-3</c:v>
                </c:pt>
                <c:pt idx="307">
                  <c:v>3.5925763999999998E-3</c:v>
                </c:pt>
                <c:pt idx="308">
                  <c:v>3.3178209999999999E-3</c:v>
                </c:pt>
                <c:pt idx="309">
                  <c:v>3.0233476000000002E-3</c:v>
                </c:pt>
                <c:pt idx="310">
                  <c:v>2.7423654000000002E-3</c:v>
                </c:pt>
                <c:pt idx="311">
                  <c:v>2.5104189999999998E-3</c:v>
                </c:pt>
                <c:pt idx="312">
                  <c:v>2.3557880000000002E-3</c:v>
                </c:pt>
                <c:pt idx="313">
                  <c:v>2.2753591999999999E-3</c:v>
                </c:pt>
                <c:pt idx="314">
                  <c:v>2.2164645999999998E-3</c:v>
                </c:pt>
                <c:pt idx="315">
                  <c:v>2.1212471999999998E-3</c:v>
                </c:pt>
                <c:pt idx="316">
                  <c:v>1.9746589999999997E-3</c:v>
                </c:pt>
                <c:pt idx="317">
                  <c:v>1.7971965999999998E-3</c:v>
                </c:pt>
                <c:pt idx="318">
                  <c:v>1.6308904E-3</c:v>
                </c:pt>
                <c:pt idx="319">
                  <c:v>1.5281489999999999E-3</c:v>
                </c:pt>
                <c:pt idx="320">
                  <c:v>1.5053175999999997E-3</c:v>
                </c:pt>
                <c:pt idx="321">
                  <c:v>1.5297058000000002E-3</c:v>
                </c:pt>
                <c:pt idx="322">
                  <c:v>1.5644718000000003E-3</c:v>
                </c:pt>
                <c:pt idx="323">
                  <c:v>1.5992377999999997E-3</c:v>
                </c:pt>
                <c:pt idx="324">
                  <c:v>1.6358198E-3</c:v>
                </c:pt>
                <c:pt idx="325">
                  <c:v>1.6721423999999999E-3</c:v>
                </c:pt>
                <c:pt idx="326">
                  <c:v>1.7050922000000004E-3</c:v>
                </c:pt>
                <c:pt idx="327">
                  <c:v>1.7240318000000001E-3</c:v>
                </c:pt>
                <c:pt idx="328">
                  <c:v>1.7050921999999999E-3</c:v>
                </c:pt>
                <c:pt idx="329">
                  <c:v>1.6391924000000002E-3</c:v>
                </c:pt>
                <c:pt idx="330">
                  <c:v>1.5527962E-3</c:v>
                </c:pt>
                <c:pt idx="331">
                  <c:v>1.481448E-3</c:v>
                </c:pt>
                <c:pt idx="332">
                  <c:v>1.4534276E-3</c:v>
                </c:pt>
                <c:pt idx="333">
                  <c:v>1.4964958000000001E-3</c:v>
                </c:pt>
                <c:pt idx="334">
                  <c:v>1.6173985999999997E-3</c:v>
                </c:pt>
                <c:pt idx="335">
                  <c:v>1.7824076000000002E-3</c:v>
                </c:pt>
                <c:pt idx="336">
                  <c:v>1.9375576000000001E-3</c:v>
                </c:pt>
                <c:pt idx="337">
                  <c:v>2.0286240000000001E-3</c:v>
                </c:pt>
                <c:pt idx="338">
                  <c:v>2.0125384000000001E-3</c:v>
                </c:pt>
                <c:pt idx="339">
                  <c:v>1.8867062E-3</c:v>
                </c:pt>
                <c:pt idx="340">
                  <c:v>1.6991251999999997E-3</c:v>
                </c:pt>
                <c:pt idx="341">
                  <c:v>1.5159548000000002E-3</c:v>
                </c:pt>
                <c:pt idx="342">
                  <c:v>1.3841552E-3</c:v>
                </c:pt>
                <c:pt idx="343">
                  <c:v>1.3278548000000001E-3</c:v>
                </c:pt>
                <c:pt idx="344">
                  <c:v>1.3374544000000002E-3</c:v>
                </c:pt>
                <c:pt idx="345">
                  <c:v>1.3763715999999999E-3</c:v>
                </c:pt>
                <c:pt idx="346">
                  <c:v>1.4054297999999998E-3</c:v>
                </c:pt>
                <c:pt idx="347">
                  <c:v>1.3997218000000001E-3</c:v>
                </c:pt>
                <c:pt idx="348">
                  <c:v>1.3491295999999999E-3</c:v>
                </c:pt>
                <c:pt idx="349">
                  <c:v>1.26065778E-3</c:v>
                </c:pt>
                <c:pt idx="350">
                  <c:v>1.1594731600000001E-3</c:v>
                </c:pt>
                <c:pt idx="351">
                  <c:v>1.0684069200000001E-3</c:v>
                </c:pt>
                <c:pt idx="352">
                  <c:v>1.00224774E-3</c:v>
                </c:pt>
                <c:pt idx="353">
                  <c:v>9.6540604000000009E-4</c:v>
                </c:pt>
                <c:pt idx="354">
                  <c:v>9.4361240000000006E-4</c:v>
                </c:pt>
                <c:pt idx="355">
                  <c:v>9.0469520000000002E-4</c:v>
                </c:pt>
                <c:pt idx="356">
                  <c:v>8.3671982000000007E-4</c:v>
                </c:pt>
                <c:pt idx="357">
                  <c:v>7.5551260000000005E-4</c:v>
                </c:pt>
                <c:pt idx="358">
                  <c:v>6.6885698E-4</c:v>
                </c:pt>
                <c:pt idx="359">
                  <c:v>5.8894700000000004E-4</c:v>
                </c:pt>
                <c:pt idx="360">
                  <c:v>5.4043022000000004E-4</c:v>
                </c:pt>
                <c:pt idx="361">
                  <c:v>5.2278776000000003E-4</c:v>
                </c:pt>
                <c:pt idx="362">
                  <c:v>5.2097161999999997E-4</c:v>
                </c:pt>
                <c:pt idx="363">
                  <c:v>5.2823616000000008E-4</c:v>
                </c:pt>
                <c:pt idx="364">
                  <c:v>5.3498179999999997E-4</c:v>
                </c:pt>
                <c:pt idx="365">
                  <c:v>5.3290621999999997E-4</c:v>
                </c:pt>
                <c:pt idx="366">
                  <c:v>5.3576014000000002E-4</c:v>
                </c:pt>
                <c:pt idx="367">
                  <c:v>5.4406248000000003E-4</c:v>
                </c:pt>
                <c:pt idx="368">
                  <c:v>5.5599707999999992E-4</c:v>
                </c:pt>
                <c:pt idx="369">
                  <c:v>5.6507775999999998E-4</c:v>
                </c:pt>
                <c:pt idx="370">
                  <c:v>5.6326162000000003E-4</c:v>
                </c:pt>
                <c:pt idx="371">
                  <c:v>5.5210535999999997E-4</c:v>
                </c:pt>
                <c:pt idx="372">
                  <c:v>5.3835461999999991E-4</c:v>
                </c:pt>
                <c:pt idx="373">
                  <c:v>5.2745781999999992E-4</c:v>
                </c:pt>
                <c:pt idx="374">
                  <c:v>5.3653849999999999E-4</c:v>
                </c:pt>
                <c:pt idx="375">
                  <c:v>5.7363955999999996E-4</c:v>
                </c:pt>
                <c:pt idx="376">
                  <c:v>6.2864254000000001E-4</c:v>
                </c:pt>
                <c:pt idx="377">
                  <c:v>6.9583956E-4</c:v>
                </c:pt>
                <c:pt idx="378">
                  <c:v>7.4902639999999999E-4</c:v>
                </c:pt>
                <c:pt idx="379">
                  <c:v>7.6096102000000013E-4</c:v>
                </c:pt>
                <c:pt idx="380">
                  <c:v>7.3371898000000005E-4</c:v>
                </c:pt>
                <c:pt idx="381">
                  <c:v>6.8234828000000001E-4</c:v>
                </c:pt>
                <c:pt idx="382">
                  <c:v>6.3227482000000003E-4</c:v>
                </c:pt>
                <c:pt idx="383">
                  <c:v>6.2241578E-4</c:v>
                </c:pt>
                <c:pt idx="384">
                  <c:v>6.5640345999999996E-4</c:v>
                </c:pt>
                <c:pt idx="385">
                  <c:v>7.0829306000000001E-4</c:v>
                </c:pt>
                <c:pt idx="386">
                  <c:v>7.5032362000000013E-4</c:v>
                </c:pt>
                <c:pt idx="387">
                  <c:v>7.4669134000000001E-4</c:v>
                </c:pt>
                <c:pt idx="388">
                  <c:v>6.8987223999999992E-4</c:v>
                </c:pt>
                <c:pt idx="389">
                  <c:v>6.0814612000000012E-4</c:v>
                </c:pt>
                <c:pt idx="390">
                  <c:v>5.2019324000000008E-4</c:v>
                </c:pt>
                <c:pt idx="391">
                  <c:v>4.4469387999999997E-4</c:v>
                </c:pt>
                <c:pt idx="392">
                  <c:v>3.9929047999999999E-4</c:v>
                </c:pt>
                <c:pt idx="393">
                  <c:v>3.7256731999999999E-4</c:v>
                </c:pt>
                <c:pt idx="394">
                  <c:v>3.5207092000000002E-4</c:v>
                </c:pt>
                <c:pt idx="395">
                  <c:v>3.4376858000000001E-4</c:v>
                </c:pt>
                <c:pt idx="396">
                  <c:v>3.4350911999999999E-4</c:v>
                </c:pt>
                <c:pt idx="397">
                  <c:v>3.5129256E-4</c:v>
                </c:pt>
                <c:pt idx="398">
                  <c:v>3.6374607999999998E-4</c:v>
                </c:pt>
                <c:pt idx="399">
                  <c:v>3.7075117999999993E-4</c:v>
                </c:pt>
                <c:pt idx="400">
                  <c:v>3.6841615999999995E-4</c:v>
                </c:pt>
                <c:pt idx="401">
                  <c:v>3.5907604000000001E-4</c:v>
                </c:pt>
                <c:pt idx="402">
                  <c:v>3.4869812E-4</c:v>
                </c:pt>
                <c:pt idx="403">
                  <c:v>3.4999536E-4</c:v>
                </c:pt>
                <c:pt idx="404">
                  <c:v>3.6400555999999997E-4</c:v>
                </c:pt>
                <c:pt idx="405">
                  <c:v>3.8528029999999999E-4</c:v>
                </c:pt>
                <c:pt idx="406">
                  <c:v>4.1407904000000003E-4</c:v>
                </c:pt>
                <c:pt idx="407">
                  <c:v>4.4547226000000008E-4</c:v>
                </c:pt>
                <c:pt idx="408">
                  <c:v>4.8257331999999994E-4</c:v>
                </c:pt>
                <c:pt idx="409">
                  <c:v>5.3835464000000005E-4</c:v>
                </c:pt>
                <c:pt idx="410">
                  <c:v>6.0892450000000001E-4</c:v>
                </c:pt>
                <c:pt idx="411">
                  <c:v>6.7482428000000005E-4</c:v>
                </c:pt>
                <c:pt idx="412">
                  <c:v>7.2489773999999993E-4</c:v>
                </c:pt>
                <c:pt idx="413">
                  <c:v>7.5343701999999995E-4</c:v>
                </c:pt>
                <c:pt idx="414">
                  <c:v>7.5265868000000001E-4</c:v>
                </c:pt>
                <c:pt idx="415">
                  <c:v>7.2567608000000008E-4</c:v>
                </c:pt>
                <c:pt idx="416">
                  <c:v>6.8598054E-4</c:v>
                </c:pt>
                <c:pt idx="417">
                  <c:v>6.452471999999999E-4</c:v>
                </c:pt>
                <c:pt idx="418">
                  <c:v>6.1982129999999999E-4</c:v>
                </c:pt>
                <c:pt idx="419">
                  <c:v>6.2241578E-4</c:v>
                </c:pt>
                <c:pt idx="420">
                  <c:v>6.5121450000000007E-4</c:v>
                </c:pt>
                <c:pt idx="421">
                  <c:v>6.9272617999999999E-4</c:v>
                </c:pt>
                <c:pt idx="422">
                  <c:v>7.2827055999999998E-4</c:v>
                </c:pt>
                <c:pt idx="423">
                  <c:v>7.3683234000000003E-4</c:v>
                </c:pt>
                <c:pt idx="424">
                  <c:v>7.1918985999999999E-4</c:v>
                </c:pt>
                <c:pt idx="425">
                  <c:v>6.9116947999999997E-4</c:v>
                </c:pt>
                <c:pt idx="426">
                  <c:v>6.7171088000000001E-4</c:v>
                </c:pt>
                <c:pt idx="427">
                  <c:v>6.8572108000000004E-4</c:v>
                </c:pt>
                <c:pt idx="428">
                  <c:v>7.4150240000000003E-4</c:v>
                </c:pt>
                <c:pt idx="429">
                  <c:v>8.2634197999999996E-4</c:v>
                </c:pt>
                <c:pt idx="430">
                  <c:v>9.1585157999999993E-4</c:v>
                </c:pt>
                <c:pt idx="431">
                  <c:v>9.7630296000000003E-4</c:v>
                </c:pt>
                <c:pt idx="432">
                  <c:v>9.6774115999999984E-4</c:v>
                </c:pt>
                <c:pt idx="433">
                  <c:v>8.8082608000000003E-4</c:v>
                </c:pt>
                <c:pt idx="434">
                  <c:v>7.3268120000000007E-4</c:v>
                </c:pt>
                <c:pt idx="435">
                  <c:v>5.7026671999999999E-4</c:v>
                </c:pt>
                <c:pt idx="436">
                  <c:v>4.6052022E-4</c:v>
                </c:pt>
                <c:pt idx="437">
                  <c:v>4.4988286000000001E-4</c:v>
                </c:pt>
                <c:pt idx="438">
                  <c:v>5.3238731999999997E-4</c:v>
                </c:pt>
                <c:pt idx="439">
                  <c:v>6.6885695999999997E-4</c:v>
                </c:pt>
                <c:pt idx="440">
                  <c:v>8.0558605999999993E-4</c:v>
                </c:pt>
                <c:pt idx="441">
                  <c:v>8.9691176000000002E-4</c:v>
                </c:pt>
                <c:pt idx="442">
                  <c:v>9.4361240000000006E-4</c:v>
                </c:pt>
                <c:pt idx="443">
                  <c:v>9.8642136000000021E-4</c:v>
                </c:pt>
                <c:pt idx="444">
                  <c:v>1.068407E-3</c:v>
                </c:pt>
                <c:pt idx="445">
                  <c:v>1.20487658E-3</c:v>
                </c:pt>
                <c:pt idx="446">
                  <c:v>1.3771500599999999E-3</c:v>
                </c:pt>
                <c:pt idx="447">
                  <c:v>1.5258137999999998E-3</c:v>
                </c:pt>
                <c:pt idx="448">
                  <c:v>1.5924919999999998E-3</c:v>
                </c:pt>
                <c:pt idx="449">
                  <c:v>1.5572070000000001E-3</c:v>
                </c:pt>
                <c:pt idx="450">
                  <c:v>1.4378609999999999E-3</c:v>
                </c:pt>
                <c:pt idx="451">
                  <c:v>1.2648091800000001E-3</c:v>
                </c:pt>
                <c:pt idx="452">
                  <c:v>1.0774876800000001E-3</c:v>
                </c:pt>
                <c:pt idx="453">
                  <c:v>9.1273809999999999E-4</c:v>
                </c:pt>
                <c:pt idx="454">
                  <c:v>7.8872196E-4</c:v>
                </c:pt>
                <c:pt idx="455">
                  <c:v>7.1685483999999995E-4</c:v>
                </c:pt>
                <c:pt idx="456">
                  <c:v>7.0466077999999999E-4</c:v>
                </c:pt>
                <c:pt idx="457">
                  <c:v>7.4539412000000009E-4</c:v>
                </c:pt>
                <c:pt idx="458">
                  <c:v>8.1803949999999996E-4</c:v>
                </c:pt>
                <c:pt idx="459">
                  <c:v>8.9172274000000004E-4</c:v>
                </c:pt>
                <c:pt idx="460">
                  <c:v>9.3193718000000002E-4</c:v>
                </c:pt>
                <c:pt idx="461">
                  <c:v>9.2960213999999995E-4</c:v>
                </c:pt>
                <c:pt idx="462">
                  <c:v>8.9587390000000003E-4</c:v>
                </c:pt>
                <c:pt idx="463">
                  <c:v>8.364603600000001E-4</c:v>
                </c:pt>
                <c:pt idx="464">
                  <c:v>7.7107946000000004E-4</c:v>
                </c:pt>
                <c:pt idx="465">
                  <c:v>7.2152489999999995E-4</c:v>
                </c:pt>
                <c:pt idx="466">
                  <c:v>6.9168838000000009E-4</c:v>
                </c:pt>
                <c:pt idx="467">
                  <c:v>6.9324508E-4</c:v>
                </c:pt>
                <c:pt idx="468">
                  <c:v>7.4643191999999999E-4</c:v>
                </c:pt>
                <c:pt idx="469">
                  <c:v>8.4216832000000004E-4</c:v>
                </c:pt>
                <c:pt idx="470">
                  <c:v>9.5658496000000008E-4</c:v>
                </c:pt>
                <c:pt idx="471">
                  <c:v>1.0593263999999999E-3</c:v>
                </c:pt>
                <c:pt idx="472">
                  <c:v>1.1099186999999999E-3</c:v>
                </c:pt>
                <c:pt idx="473">
                  <c:v>1.0904600999999999E-3</c:v>
                </c:pt>
                <c:pt idx="474">
                  <c:v>1.02689524E-3</c:v>
                </c:pt>
                <c:pt idx="475">
                  <c:v>9.5217413999999984E-4</c:v>
                </c:pt>
                <c:pt idx="476">
                  <c:v>8.9613334000000007E-4</c:v>
                </c:pt>
                <c:pt idx="477">
                  <c:v>8.7797203999999992E-4</c:v>
                </c:pt>
                <c:pt idx="478">
                  <c:v>8.8004763999999995E-4</c:v>
                </c:pt>
                <c:pt idx="479">
                  <c:v>8.6889138E-4</c:v>
                </c:pt>
                <c:pt idx="480">
                  <c:v>8.4528162000000015E-4</c:v>
                </c:pt>
                <c:pt idx="481">
                  <c:v>8.3127144000000005E-4</c:v>
                </c:pt>
                <c:pt idx="482">
                  <c:v>8.4787613999999999E-4</c:v>
                </c:pt>
                <c:pt idx="483">
                  <c:v>9.2233764000000001E-4</c:v>
                </c:pt>
                <c:pt idx="484">
                  <c:v>1.0476509599999999E-3</c:v>
                </c:pt>
                <c:pt idx="485">
                  <c:v>1.18152622E-3</c:v>
                </c:pt>
                <c:pt idx="486">
                  <c:v>1.2842676000000002E-3</c:v>
                </c:pt>
                <c:pt idx="487">
                  <c:v>1.3291519999999999E-3</c:v>
                </c:pt>
                <c:pt idx="488">
                  <c:v>1.3050234000000001E-3</c:v>
                </c:pt>
                <c:pt idx="489">
                  <c:v>1.2341941999999999E-3</c:v>
                </c:pt>
                <c:pt idx="490">
                  <c:v>1.1369011000000001E-3</c:v>
                </c:pt>
                <c:pt idx="491">
                  <c:v>1.0346786E-3</c:v>
                </c:pt>
                <c:pt idx="492">
                  <c:v>9.6151434000000017E-4</c:v>
                </c:pt>
                <c:pt idx="493">
                  <c:v>9.2986167999999992E-4</c:v>
                </c:pt>
                <c:pt idx="494">
                  <c:v>9.3401287999999997E-4</c:v>
                </c:pt>
                <c:pt idx="495">
                  <c:v>9.6748158000000003E-4</c:v>
                </c:pt>
                <c:pt idx="496">
                  <c:v>1.0053610800000001E-3</c:v>
                </c:pt>
                <c:pt idx="497">
                  <c:v>1.0222252000000002E-3</c:v>
                </c:pt>
                <c:pt idx="498">
                  <c:v>1.02767366E-3</c:v>
                </c:pt>
                <c:pt idx="499">
                  <c:v>1.0398676600000001E-3</c:v>
                </c:pt>
                <c:pt idx="500">
                  <c:v>1.07748766E-3</c:v>
                </c:pt>
                <c:pt idx="501">
                  <c:v>1.15168966E-3</c:v>
                </c:pt>
                <c:pt idx="502">
                  <c:v>1.2424964E-3</c:v>
                </c:pt>
                <c:pt idx="503">
                  <c:v>1.3055422000000001E-3</c:v>
                </c:pt>
                <c:pt idx="504">
                  <c:v>1.3117690000000002E-3</c:v>
                </c:pt>
                <c:pt idx="505">
                  <c:v>1.2598793999999999E-3</c:v>
                </c:pt>
                <c:pt idx="506">
                  <c:v>1.16907264E-3</c:v>
                </c:pt>
                <c:pt idx="507">
                  <c:v>1.06918522E-3</c:v>
                </c:pt>
                <c:pt idx="508">
                  <c:v>9.7993512000000009E-4</c:v>
                </c:pt>
                <c:pt idx="509">
                  <c:v>9.0002507999999994E-4</c:v>
                </c:pt>
                <c:pt idx="510">
                  <c:v>8.1492618000000004E-4</c:v>
                </c:pt>
                <c:pt idx="511">
                  <c:v>7.2489772000000011E-4</c:v>
                </c:pt>
                <c:pt idx="512">
                  <c:v>6.4083656000000003E-4</c:v>
                </c:pt>
                <c:pt idx="513">
                  <c:v>5.7519622000000003E-4</c:v>
                </c:pt>
                <c:pt idx="514">
                  <c:v>5.393924E-4</c:v>
                </c:pt>
                <c:pt idx="515">
                  <c:v>5.3342509999999995E-4</c:v>
                </c:pt>
                <c:pt idx="516">
                  <c:v>5.3498179999999997E-4</c:v>
                </c:pt>
                <c:pt idx="517">
                  <c:v>5.2979284000000007E-4</c:v>
                </c:pt>
                <c:pt idx="518">
                  <c:v>5.1422595999999995E-4</c:v>
                </c:pt>
                <c:pt idx="519">
                  <c:v>4.7349261999999996E-4</c:v>
                </c:pt>
                <c:pt idx="520">
                  <c:v>4.1511681999999996E-4</c:v>
                </c:pt>
                <c:pt idx="521">
                  <c:v>3.5570322000000001E-4</c:v>
                </c:pt>
                <c:pt idx="522">
                  <c:v>3.0018134E-4</c:v>
                </c:pt>
                <c:pt idx="523">
                  <c:v>2.7138261999999999E-4</c:v>
                </c:pt>
                <c:pt idx="524">
                  <c:v>3.0095968E-4</c:v>
                </c:pt>
                <c:pt idx="525">
                  <c:v>3.8502084000000003E-4</c:v>
                </c:pt>
                <c:pt idx="526">
                  <c:v>5.0540472000000004E-4</c:v>
                </c:pt>
                <c:pt idx="527">
                  <c:v>6.4057714000000001E-4</c:v>
                </c:pt>
                <c:pt idx="528">
                  <c:v>7.4824806000000005E-4</c:v>
                </c:pt>
                <c:pt idx="529">
                  <c:v>8.0662385999999994E-4</c:v>
                </c:pt>
                <c:pt idx="530">
                  <c:v>8.2037460000000011E-4</c:v>
                </c:pt>
                <c:pt idx="531">
                  <c:v>8.0299158000000004E-4</c:v>
                </c:pt>
                <c:pt idx="532">
                  <c:v>7.7808456E-4</c:v>
                </c:pt>
                <c:pt idx="533">
                  <c:v>7.6848498000000004E-4</c:v>
                </c:pt>
                <c:pt idx="534">
                  <c:v>7.7912236000000012E-4</c:v>
                </c:pt>
                <c:pt idx="535">
                  <c:v>8.0013763999999996E-4</c:v>
                </c:pt>
                <c:pt idx="536">
                  <c:v>8.1570452000000009E-4</c:v>
                </c:pt>
                <c:pt idx="537">
                  <c:v>8.1959623999999993E-4</c:v>
                </c:pt>
                <c:pt idx="538">
                  <c:v>8.2763911999999987E-4</c:v>
                </c:pt>
                <c:pt idx="539">
                  <c:v>8.4995164000000009E-4</c:v>
                </c:pt>
                <c:pt idx="540">
                  <c:v>8.9743065999999992E-4</c:v>
                </c:pt>
                <c:pt idx="541">
                  <c:v>9.804540399999998E-4</c:v>
                </c:pt>
                <c:pt idx="542">
                  <c:v>1.0808603399999998E-3</c:v>
                </c:pt>
                <c:pt idx="543">
                  <c:v>1.1693321599999999E-3</c:v>
                </c:pt>
                <c:pt idx="544">
                  <c:v>1.2305617999999996E-3</c:v>
                </c:pt>
                <c:pt idx="545">
                  <c:v>1.2469069999999998E-3</c:v>
                </c:pt>
                <c:pt idx="546">
                  <c:v>1.2168110000000002E-3</c:v>
                </c:pt>
                <c:pt idx="547">
                  <c:v>1.1618081999999999E-3</c:v>
                </c:pt>
                <c:pt idx="548">
                  <c:v>1.1029134E-3</c:v>
                </c:pt>
                <c:pt idx="549">
                  <c:v>1.0595856E-3</c:v>
                </c:pt>
                <c:pt idx="550">
                  <c:v>1.0450566000000001E-3</c:v>
                </c:pt>
                <c:pt idx="551">
                  <c:v>1.0559533999999998E-3</c:v>
                </c:pt>
                <c:pt idx="552">
                  <c:v>1.0868276E-3</c:v>
                </c:pt>
                <c:pt idx="553">
                  <c:v>1.1270422E-3</c:v>
                </c:pt>
                <c:pt idx="554">
                  <c:v>1.1584353999999999E-3</c:v>
                </c:pt>
                <c:pt idx="555">
                  <c:v>1.1776344E-3</c:v>
                </c:pt>
                <c:pt idx="556">
                  <c:v>1.1854178000000001E-3</c:v>
                </c:pt>
                <c:pt idx="557">
                  <c:v>1.177375E-3</c:v>
                </c:pt>
                <c:pt idx="558">
                  <c:v>1.1579163999999999E-3</c:v>
                </c:pt>
                <c:pt idx="559">
                  <c:v>1.143128E-3</c:v>
                </c:pt>
                <c:pt idx="560">
                  <c:v>1.143647E-3</c:v>
                </c:pt>
                <c:pt idx="561">
                  <c:v>1.1607706E-3</c:v>
                </c:pt>
                <c:pt idx="562">
                  <c:v>1.1807480000000001E-3</c:v>
                </c:pt>
                <c:pt idx="563">
                  <c:v>1.1781534000000001E-3</c:v>
                </c:pt>
                <c:pt idx="564">
                  <c:v>1.1337877400000001E-3</c:v>
                </c:pt>
                <c:pt idx="565">
                  <c:v>1.0533588199999999E-3</c:v>
                </c:pt>
                <c:pt idx="566">
                  <c:v>9.6955715999999992E-4</c:v>
                </c:pt>
                <c:pt idx="567">
                  <c:v>9.2181876000000003E-4</c:v>
                </c:pt>
                <c:pt idx="568">
                  <c:v>9.2415376000000004E-4</c:v>
                </c:pt>
                <c:pt idx="569">
                  <c:v>9.6540601999999995E-4</c:v>
                </c:pt>
                <c:pt idx="570">
                  <c:v>1.0043232199999999E-3</c:v>
                </c:pt>
                <c:pt idx="571">
                  <c:v>9.8668074000000006E-4</c:v>
                </c:pt>
                <c:pt idx="572">
                  <c:v>9.0547351999999983E-4</c:v>
                </c:pt>
                <c:pt idx="573">
                  <c:v>7.9728376000000008E-4</c:v>
                </c:pt>
                <c:pt idx="574">
                  <c:v>7.0414190000000002E-4</c:v>
                </c:pt>
                <c:pt idx="575">
                  <c:v>6.6859752000000003E-4</c:v>
                </c:pt>
                <c:pt idx="576">
                  <c:v>7.0466080000000013E-4</c:v>
                </c:pt>
                <c:pt idx="577">
                  <c:v>7.6926334000000001E-4</c:v>
                </c:pt>
                <c:pt idx="578">
                  <c:v>8.1855846000000005E-4</c:v>
                </c:pt>
                <c:pt idx="579">
                  <c:v>8.2945528000000007E-4</c:v>
                </c:pt>
                <c:pt idx="580">
                  <c:v>7.9339200000000008E-4</c:v>
                </c:pt>
                <c:pt idx="581">
                  <c:v>7.4150240000000003E-4</c:v>
                </c:pt>
                <c:pt idx="582">
                  <c:v>7.0673638000000002E-4</c:v>
                </c:pt>
                <c:pt idx="583">
                  <c:v>7.0310409999999989E-4</c:v>
                </c:pt>
                <c:pt idx="584">
                  <c:v>7.3579453999999991E-4</c:v>
                </c:pt>
                <c:pt idx="585">
                  <c:v>8.0065654000000008E-4</c:v>
                </c:pt>
                <c:pt idx="586">
                  <c:v>8.691507999999999E-4</c:v>
                </c:pt>
                <c:pt idx="587">
                  <c:v>9.2389432E-4</c:v>
                </c:pt>
                <c:pt idx="588">
                  <c:v>9.4932022000000001E-4</c:v>
                </c:pt>
                <c:pt idx="589">
                  <c:v>9.3297499999999995E-4</c:v>
                </c:pt>
                <c:pt idx="590">
                  <c:v>8.8445823999999998E-4</c:v>
                </c:pt>
                <c:pt idx="591">
                  <c:v>8.3153086000000017E-4</c:v>
                </c:pt>
                <c:pt idx="592">
                  <c:v>7.8820303999999996E-4</c:v>
                </c:pt>
                <c:pt idx="593">
                  <c:v>7.5525316000000001E-4</c:v>
                </c:pt>
                <c:pt idx="594">
                  <c:v>7.2878945999999998E-4</c:v>
                </c:pt>
                <c:pt idx="595">
                  <c:v>6.9454232000000005E-4</c:v>
                </c:pt>
                <c:pt idx="596">
                  <c:v>6.442094E-4</c:v>
                </c:pt>
                <c:pt idx="597">
                  <c:v>5.9335760000000007E-4</c:v>
                </c:pt>
              </c:numCache>
            </c:numRef>
          </c:val>
          <c:smooth val="0"/>
        </c:ser>
        <c:ser>
          <c:idx val="76"/>
          <c:order val="75"/>
          <c:marker>
            <c:symbol val="none"/>
          </c:marker>
          <c:val>
            <c:numRef>
              <c:f>Sheet1!$GC$2:$GC$599</c:f>
              <c:numCache>
                <c:formatCode>0.00E+00</c:formatCode>
                <c:ptCount val="598"/>
                <c:pt idx="0">
                  <c:v>5.2278769999999995E-4</c:v>
                </c:pt>
                <c:pt idx="1">
                  <c:v>6.0062210000000002E-4</c:v>
                </c:pt>
                <c:pt idx="2">
                  <c:v>6.6237076000000002E-4</c:v>
                </c:pt>
                <c:pt idx="3">
                  <c:v>6.8857502E-4</c:v>
                </c:pt>
                <c:pt idx="4">
                  <c:v>6.864994399999999E-4</c:v>
                </c:pt>
                <c:pt idx="5">
                  <c:v>6.7197033999999998E-4</c:v>
                </c:pt>
                <c:pt idx="6">
                  <c:v>6.5329007999999995E-4</c:v>
                </c:pt>
                <c:pt idx="7">
                  <c:v>6.4057711999999998E-4</c:v>
                </c:pt>
                <c:pt idx="8">
                  <c:v>6.4706332000000004E-4</c:v>
                </c:pt>
                <c:pt idx="9">
                  <c:v>6.6288966000000002E-4</c:v>
                </c:pt>
                <c:pt idx="10">
                  <c:v>6.6911642000000004E-4</c:v>
                </c:pt>
                <c:pt idx="11">
                  <c:v>6.5199286000000003E-4</c:v>
                </c:pt>
                <c:pt idx="12">
                  <c:v>6.0217883999999998E-4</c:v>
                </c:pt>
                <c:pt idx="13">
                  <c:v>5.2019326E-4</c:v>
                </c:pt>
                <c:pt idx="14">
                  <c:v>4.2601362000000006E-4</c:v>
                </c:pt>
                <c:pt idx="15">
                  <c:v>3.3961742000000001E-4</c:v>
                </c:pt>
                <c:pt idx="16">
                  <c:v>2.7734990000000001E-4</c:v>
                </c:pt>
                <c:pt idx="17">
                  <c:v>2.3194649999999997E-4</c:v>
                </c:pt>
                <c:pt idx="18">
                  <c:v>1.8939703200000001E-4</c:v>
                </c:pt>
                <c:pt idx="19">
                  <c:v>1.4269639600000001E-4</c:v>
                </c:pt>
                <c:pt idx="20">
                  <c:v>9.7811899999999998E-5</c:v>
                </c:pt>
                <c:pt idx="21">
                  <c:v>7.6018260000000008E-5</c:v>
                </c:pt>
                <c:pt idx="22">
                  <c:v>9.7811899999999998E-5</c:v>
                </c:pt>
                <c:pt idx="23">
                  <c:v>1.66306168E-4</c:v>
                </c:pt>
                <c:pt idx="24">
                  <c:v>2.6282082399999999E-4</c:v>
                </c:pt>
                <c:pt idx="25">
                  <c:v>3.5544375999999999E-4</c:v>
                </c:pt>
                <c:pt idx="26">
                  <c:v>4.2705141999999996E-4</c:v>
                </c:pt>
                <c:pt idx="27">
                  <c:v>4.9191341999999991E-4</c:v>
                </c:pt>
                <c:pt idx="28">
                  <c:v>5.6481832000000005E-4</c:v>
                </c:pt>
                <c:pt idx="29">
                  <c:v>6.4939838000000003E-4</c:v>
                </c:pt>
                <c:pt idx="30">
                  <c:v>7.3994573999999996E-4</c:v>
                </c:pt>
                <c:pt idx="31">
                  <c:v>8.1466675999999991E-4</c:v>
                </c:pt>
                <c:pt idx="32">
                  <c:v>8.5514063999999994E-4</c:v>
                </c:pt>
                <c:pt idx="33">
                  <c:v>8.7018861999999995E-4</c:v>
                </c:pt>
                <c:pt idx="34">
                  <c:v>8.7978818000000009E-4</c:v>
                </c:pt>
                <c:pt idx="35">
                  <c:v>8.9976557999999992E-4</c:v>
                </c:pt>
                <c:pt idx="36">
                  <c:v>9.5476863999999976E-4</c:v>
                </c:pt>
                <c:pt idx="37">
                  <c:v>1.0357164800000001E-3</c:v>
                </c:pt>
                <c:pt idx="38">
                  <c:v>1.0990217800000001E-3</c:v>
                </c:pt>
                <c:pt idx="39">
                  <c:v>1.120556E-3</c:v>
                </c:pt>
                <c:pt idx="40">
                  <c:v>1.1018758399999999E-3</c:v>
                </c:pt>
                <c:pt idx="41">
                  <c:v>1.0546562199999999E-3</c:v>
                </c:pt>
                <c:pt idx="42">
                  <c:v>1.0222252199999999E-3</c:v>
                </c:pt>
                <c:pt idx="43">
                  <c:v>1.0471322199999999E-3</c:v>
                </c:pt>
                <c:pt idx="44">
                  <c:v>1.1252260199999999E-3</c:v>
                </c:pt>
                <c:pt idx="45">
                  <c:v>1.2341941799999998E-3</c:v>
                </c:pt>
                <c:pt idx="46">
                  <c:v>1.3327844E-3</c:v>
                </c:pt>
                <c:pt idx="47">
                  <c:v>1.3836362E-3</c:v>
                </c:pt>
                <c:pt idx="48">
                  <c:v>1.3750744000000001E-3</c:v>
                </c:pt>
                <c:pt idx="49">
                  <c:v>1.314623E-3</c:v>
                </c:pt>
                <c:pt idx="50">
                  <c:v>1.2077304200000002E-3</c:v>
                </c:pt>
                <c:pt idx="51">
                  <c:v>1.0616612200000002E-3</c:v>
                </c:pt>
                <c:pt idx="52">
                  <c:v>8.9068494000000002E-4</c:v>
                </c:pt>
                <c:pt idx="53">
                  <c:v>7.2230321999999997E-4</c:v>
                </c:pt>
                <c:pt idx="54">
                  <c:v>5.9335759999999997E-4</c:v>
                </c:pt>
                <c:pt idx="55">
                  <c:v>5.4328414000000009E-4</c:v>
                </c:pt>
                <c:pt idx="56">
                  <c:v>5.8894698000000001E-4</c:v>
                </c:pt>
                <c:pt idx="57">
                  <c:v>6.9532065999999989E-4</c:v>
                </c:pt>
                <c:pt idx="58">
                  <c:v>8.0506716000000003E-4</c:v>
                </c:pt>
                <c:pt idx="59">
                  <c:v>8.6499964000000002E-4</c:v>
                </c:pt>
                <c:pt idx="60">
                  <c:v>8.3697926E-4</c:v>
                </c:pt>
                <c:pt idx="61">
                  <c:v>7.3345951999999998E-4</c:v>
                </c:pt>
                <c:pt idx="62">
                  <c:v>5.9283869999999985E-4</c:v>
                </c:pt>
                <c:pt idx="63">
                  <c:v>4.566285E-4</c:v>
                </c:pt>
                <c:pt idx="64">
                  <c:v>3.6244888000000003E-4</c:v>
                </c:pt>
                <c:pt idx="65">
                  <c:v>3.1419154000000003E-4</c:v>
                </c:pt>
                <c:pt idx="66">
                  <c:v>2.8850617999999999E-4</c:v>
                </c:pt>
                <c:pt idx="67">
                  <c:v>2.7812826000000004E-4</c:v>
                </c:pt>
                <c:pt idx="68">
                  <c:v>2.6956647999999998E-4</c:v>
                </c:pt>
                <c:pt idx="69">
                  <c:v>2.6671255999999999E-4</c:v>
                </c:pt>
                <c:pt idx="70">
                  <c:v>3.0355418000000003E-4</c:v>
                </c:pt>
                <c:pt idx="71">
                  <c:v>3.8190747999999999E-4</c:v>
                </c:pt>
                <c:pt idx="72">
                  <c:v>4.8957839999999998E-4</c:v>
                </c:pt>
                <c:pt idx="73">
                  <c:v>6.2993977999999996E-4</c:v>
                </c:pt>
                <c:pt idx="74">
                  <c:v>7.7445225999999995E-4</c:v>
                </c:pt>
                <c:pt idx="75">
                  <c:v>8.8160419999999998E-4</c:v>
                </c:pt>
                <c:pt idx="76">
                  <c:v>9.4932011999999987E-4</c:v>
                </c:pt>
                <c:pt idx="77">
                  <c:v>9.6618423999999983E-4</c:v>
                </c:pt>
                <c:pt idx="78">
                  <c:v>9.2752648000000006E-4</c:v>
                </c:pt>
                <c:pt idx="79">
                  <c:v>8.6966961999999991E-4</c:v>
                </c:pt>
                <c:pt idx="80">
                  <c:v>8.2245015999999997E-4</c:v>
                </c:pt>
                <c:pt idx="81">
                  <c:v>7.9754315999999996E-4</c:v>
                </c:pt>
                <c:pt idx="82">
                  <c:v>8.1051556000000008E-4</c:v>
                </c:pt>
                <c:pt idx="83">
                  <c:v>8.4061151999999999E-4</c:v>
                </c:pt>
                <c:pt idx="84">
                  <c:v>8.4035207999999994E-4</c:v>
                </c:pt>
                <c:pt idx="85">
                  <c:v>7.9313256000000003E-4</c:v>
                </c:pt>
                <c:pt idx="86">
                  <c:v>7.0050962E-4</c:v>
                </c:pt>
                <c:pt idx="87">
                  <c:v>5.8894698000000001E-4</c:v>
                </c:pt>
                <c:pt idx="88">
                  <c:v>5.1474485999999996E-4</c:v>
                </c:pt>
                <c:pt idx="89">
                  <c:v>5.0462637999999999E-4</c:v>
                </c:pt>
                <c:pt idx="90">
                  <c:v>5.4535970000000006E-4</c:v>
                </c:pt>
                <c:pt idx="91">
                  <c:v>6.128161799999999E-4</c:v>
                </c:pt>
                <c:pt idx="92">
                  <c:v>6.6963530000000002E-4</c:v>
                </c:pt>
                <c:pt idx="93">
                  <c:v>6.8131046000000008E-4</c:v>
                </c:pt>
                <c:pt idx="94">
                  <c:v>6.5069560000000006E-4</c:v>
                </c:pt>
                <c:pt idx="95">
                  <c:v>5.9673042000000002E-4</c:v>
                </c:pt>
                <c:pt idx="96">
                  <c:v>5.4380301999999996E-4</c:v>
                </c:pt>
                <c:pt idx="97">
                  <c:v>5.1033422000000008E-4</c:v>
                </c:pt>
                <c:pt idx="98">
                  <c:v>4.9476733999999996E-4</c:v>
                </c:pt>
                <c:pt idx="99">
                  <c:v>4.9165396000000006E-4</c:v>
                </c:pt>
                <c:pt idx="100">
                  <c:v>4.9632401999999995E-4</c:v>
                </c:pt>
                <c:pt idx="101">
                  <c:v>4.9865906000000002E-4</c:v>
                </c:pt>
                <c:pt idx="102">
                  <c:v>4.9658348000000013E-4</c:v>
                </c:pt>
                <c:pt idx="103">
                  <c:v>5.0825863999999998E-4</c:v>
                </c:pt>
                <c:pt idx="104">
                  <c:v>5.4302468000000013E-4</c:v>
                </c:pt>
                <c:pt idx="105">
                  <c:v>5.9543318000000007E-4</c:v>
                </c:pt>
                <c:pt idx="106">
                  <c:v>6.4965782000000008E-4</c:v>
                </c:pt>
                <c:pt idx="107">
                  <c:v>6.8131048E-4</c:v>
                </c:pt>
                <c:pt idx="108">
                  <c:v>6.6496526000000005E-4</c:v>
                </c:pt>
                <c:pt idx="109">
                  <c:v>6.0295717999999993E-4</c:v>
                </c:pt>
                <c:pt idx="110">
                  <c:v>5.2071216000000001E-4</c:v>
                </c:pt>
                <c:pt idx="111">
                  <c:v>4.4702891999999999E-4</c:v>
                </c:pt>
                <c:pt idx="112">
                  <c:v>4.037011E-4</c:v>
                </c:pt>
                <c:pt idx="113">
                  <c:v>3.9020980000000003E-4</c:v>
                </c:pt>
                <c:pt idx="114">
                  <c:v>3.9254483999999999E-4</c:v>
                </c:pt>
                <c:pt idx="115">
                  <c:v>4.0266332000000001E-4</c:v>
                </c:pt>
                <c:pt idx="116">
                  <c:v>4.1771129999999997E-4</c:v>
                </c:pt>
                <c:pt idx="117">
                  <c:v>4.4676948E-4</c:v>
                </c:pt>
                <c:pt idx="118">
                  <c:v>5.1137204000000001E-4</c:v>
                </c:pt>
                <c:pt idx="119">
                  <c:v>6.0970283999999995E-4</c:v>
                </c:pt>
                <c:pt idx="120">
                  <c:v>7.3475685999999996E-4</c:v>
                </c:pt>
                <c:pt idx="121">
                  <c:v>8.8264213999999998E-4</c:v>
                </c:pt>
                <c:pt idx="122">
                  <c:v>1.0263763199999999E-3</c:v>
                </c:pt>
                <c:pt idx="123">
                  <c:v>1.1327499799999997E-3</c:v>
                </c:pt>
                <c:pt idx="124">
                  <c:v>1.1880123999999999E-3</c:v>
                </c:pt>
                <c:pt idx="125">
                  <c:v>1.1701103999999999E-3</c:v>
                </c:pt>
                <c:pt idx="126">
                  <c:v>1.0798225800000001E-3</c:v>
                </c:pt>
                <c:pt idx="127">
                  <c:v>9.4620685999999982E-4</c:v>
                </c:pt>
                <c:pt idx="128">
                  <c:v>7.9468924000000002E-4</c:v>
                </c:pt>
                <c:pt idx="129">
                  <c:v>6.4213380000000008E-4</c:v>
                </c:pt>
                <c:pt idx="130">
                  <c:v>5.1396647999999996E-4</c:v>
                </c:pt>
                <c:pt idx="131">
                  <c:v>4.2886754E-4</c:v>
                </c:pt>
                <c:pt idx="132">
                  <c:v>4.0551722000000003E-4</c:v>
                </c:pt>
                <c:pt idx="133">
                  <c:v>4.4806669999999997E-4</c:v>
                </c:pt>
                <c:pt idx="134">
                  <c:v>5.2979283999999996E-4</c:v>
                </c:pt>
                <c:pt idx="135">
                  <c:v>6.1722681999999999E-4</c:v>
                </c:pt>
                <c:pt idx="136">
                  <c:v>6.7612152E-4</c:v>
                </c:pt>
                <c:pt idx="137">
                  <c:v>6.8468329999999994E-4</c:v>
                </c:pt>
                <c:pt idx="138">
                  <c:v>6.5017670000000005E-4</c:v>
                </c:pt>
                <c:pt idx="139">
                  <c:v>6.0243826E-4</c:v>
                </c:pt>
                <c:pt idx="140">
                  <c:v>5.5340260000000014E-4</c:v>
                </c:pt>
                <c:pt idx="141">
                  <c:v>4.9476734000000007E-4</c:v>
                </c:pt>
                <c:pt idx="142">
                  <c:v>4.0681447999999995E-4</c:v>
                </c:pt>
                <c:pt idx="143">
                  <c:v>2.8824674800000002E-4</c:v>
                </c:pt>
                <c:pt idx="144">
                  <c:v>1.73051832E-4</c:v>
                </c:pt>
                <c:pt idx="145">
                  <c:v>1.18048852E-4</c:v>
                </c:pt>
                <c:pt idx="146">
                  <c:v>1.6630619200000001E-4</c:v>
                </c:pt>
                <c:pt idx="147">
                  <c:v>3.0926203199999996E-4</c:v>
                </c:pt>
                <c:pt idx="148">
                  <c:v>4.89318944E-4</c:v>
                </c:pt>
                <c:pt idx="149">
                  <c:v>6.3642595999999999E-4</c:v>
                </c:pt>
                <c:pt idx="150">
                  <c:v>6.9765568000000003E-4</c:v>
                </c:pt>
                <c:pt idx="151">
                  <c:v>6.6211129999999994E-4</c:v>
                </c:pt>
                <c:pt idx="152">
                  <c:v>5.6741277999999991E-4</c:v>
                </c:pt>
                <c:pt idx="153">
                  <c:v>4.5325566000000003E-4</c:v>
                </c:pt>
                <c:pt idx="154">
                  <c:v>3.3494737999999999E-4</c:v>
                </c:pt>
                <c:pt idx="155">
                  <c:v>2.2027136800000001E-4</c:v>
                </c:pt>
                <c:pt idx="156">
                  <c:v>1.1934608800000001E-4</c:v>
                </c:pt>
                <c:pt idx="157">
                  <c:v>4.5922303999999997E-5</c:v>
                </c:pt>
                <c:pt idx="158">
                  <c:v>3.4506584000000002E-5</c:v>
                </c:pt>
                <c:pt idx="159">
                  <c:v>1.1649214399999999E-4</c:v>
                </c:pt>
                <c:pt idx="160">
                  <c:v>2.8383611600000001E-4</c:v>
                </c:pt>
                <c:pt idx="161">
                  <c:v>4.8542721599999998E-4</c:v>
                </c:pt>
                <c:pt idx="162">
                  <c:v>6.6755972000000002E-4</c:v>
                </c:pt>
                <c:pt idx="163">
                  <c:v>7.928731200000001E-4</c:v>
                </c:pt>
                <c:pt idx="164">
                  <c:v>8.4424382000000014E-4</c:v>
                </c:pt>
                <c:pt idx="165">
                  <c:v>8.281580399999999E-4</c:v>
                </c:pt>
                <c:pt idx="166">
                  <c:v>7.6277714000000006E-4</c:v>
                </c:pt>
                <c:pt idx="167">
                  <c:v>6.6366799999999996E-4</c:v>
                </c:pt>
                <c:pt idx="168">
                  <c:v>5.3809515999999995E-4</c:v>
                </c:pt>
                <c:pt idx="169">
                  <c:v>4.0629558000000005E-4</c:v>
                </c:pt>
                <c:pt idx="170">
                  <c:v>2.9862466000000001E-4</c:v>
                </c:pt>
                <c:pt idx="171">
                  <c:v>2.4128665999999997E-4</c:v>
                </c:pt>
                <c:pt idx="172">
                  <c:v>2.4569727999999998E-4</c:v>
                </c:pt>
                <c:pt idx="173">
                  <c:v>3.1211598000000006E-4</c:v>
                </c:pt>
                <c:pt idx="174">
                  <c:v>4.1148455999999998E-4</c:v>
                </c:pt>
                <c:pt idx="175">
                  <c:v>4.9865908000000004E-4</c:v>
                </c:pt>
                <c:pt idx="176">
                  <c:v>5.4795420000000009E-4</c:v>
                </c:pt>
                <c:pt idx="177">
                  <c:v>5.5002977999999998E-4</c:v>
                </c:pt>
                <c:pt idx="178">
                  <c:v>5.0748030000000003E-4</c:v>
                </c:pt>
                <c:pt idx="179">
                  <c:v>4.4962339999999999E-4</c:v>
                </c:pt>
                <c:pt idx="180">
                  <c:v>4.1044675999999997E-4</c:v>
                </c:pt>
                <c:pt idx="181">
                  <c:v>4.0940896000000006E-4</c:v>
                </c:pt>
                <c:pt idx="182">
                  <c:v>4.4806672E-4</c:v>
                </c:pt>
                <c:pt idx="183">
                  <c:v>5.1811768000000001E-4</c:v>
                </c:pt>
                <c:pt idx="184">
                  <c:v>5.9724932000000002E-4</c:v>
                </c:pt>
                <c:pt idx="185">
                  <c:v>6.644463399999999E-4</c:v>
                </c:pt>
                <c:pt idx="186">
                  <c:v>7.0829306000000001E-4</c:v>
                </c:pt>
                <c:pt idx="187">
                  <c:v>7.3294061999999997E-4</c:v>
                </c:pt>
                <c:pt idx="188">
                  <c:v>7.4617246000000003E-4</c:v>
                </c:pt>
                <c:pt idx="189">
                  <c:v>7.4461578000000004E-4</c:v>
                </c:pt>
                <c:pt idx="190">
                  <c:v>7.2463829999999999E-4</c:v>
                </c:pt>
                <c:pt idx="191">
                  <c:v>6.792349E-4</c:v>
                </c:pt>
                <c:pt idx="192">
                  <c:v>5.9906546000000008E-4</c:v>
                </c:pt>
                <c:pt idx="193">
                  <c:v>4.7997884000000005E-4</c:v>
                </c:pt>
                <c:pt idx="194">
                  <c:v>3.5051427999999998E-4</c:v>
                </c:pt>
                <c:pt idx="195">
                  <c:v>2.5114568000000003E-4</c:v>
                </c:pt>
                <c:pt idx="196">
                  <c:v>2.161202E-4</c:v>
                </c:pt>
                <c:pt idx="197">
                  <c:v>2.6282083999999999E-4</c:v>
                </c:pt>
                <c:pt idx="198">
                  <c:v>3.7723740000000002E-4</c:v>
                </c:pt>
                <c:pt idx="199">
                  <c:v>5.1059367999999993E-4</c:v>
                </c:pt>
                <c:pt idx="200">
                  <c:v>6.1670791999999999E-4</c:v>
                </c:pt>
                <c:pt idx="201">
                  <c:v>6.7534316000000003E-4</c:v>
                </c:pt>
                <c:pt idx="202">
                  <c:v>6.9817457999999993E-4</c:v>
                </c:pt>
                <c:pt idx="203">
                  <c:v>7.2308159999999997E-4</c:v>
                </c:pt>
                <c:pt idx="204">
                  <c:v>7.767872800000001E-4</c:v>
                </c:pt>
                <c:pt idx="205">
                  <c:v>8.5462161999999998E-4</c:v>
                </c:pt>
                <c:pt idx="206">
                  <c:v>9.2441314000000011E-4</c:v>
                </c:pt>
                <c:pt idx="207">
                  <c:v>9.4335283999999985E-4</c:v>
                </c:pt>
                <c:pt idx="208">
                  <c:v>8.9224157999999996E-4</c:v>
                </c:pt>
                <c:pt idx="209">
                  <c:v>7.8975968000000001E-4</c:v>
                </c:pt>
                <c:pt idx="210">
                  <c:v>6.5614401999999992E-4</c:v>
                </c:pt>
                <c:pt idx="211">
                  <c:v>5.1811768000000001E-4</c:v>
                </c:pt>
                <c:pt idx="212">
                  <c:v>4.1226290000000003E-4</c:v>
                </c:pt>
                <c:pt idx="213">
                  <c:v>3.5362764000000001E-4</c:v>
                </c:pt>
                <c:pt idx="214">
                  <c:v>3.4428750000000004E-4</c:v>
                </c:pt>
                <c:pt idx="215">
                  <c:v>3.8943146000000004E-4</c:v>
                </c:pt>
                <c:pt idx="216">
                  <c:v>4.6752529999999999E-4</c:v>
                </c:pt>
                <c:pt idx="217">
                  <c:v>5.4302468000000002E-4</c:v>
                </c:pt>
                <c:pt idx="218">
                  <c:v>6.0191937999999991E-4</c:v>
                </c:pt>
                <c:pt idx="219">
                  <c:v>6.3538818000000001E-4</c:v>
                </c:pt>
                <c:pt idx="220">
                  <c:v>6.5847904000000007E-4</c:v>
                </c:pt>
                <c:pt idx="221">
                  <c:v>7.062174799999999E-4</c:v>
                </c:pt>
                <c:pt idx="222">
                  <c:v>7.8716525999999987E-4</c:v>
                </c:pt>
                <c:pt idx="223">
                  <c:v>8.7719374000000004E-4</c:v>
                </c:pt>
                <c:pt idx="224">
                  <c:v>9.5424977999999992E-4</c:v>
                </c:pt>
                <c:pt idx="225">
                  <c:v>9.8278905999999995E-4</c:v>
                </c:pt>
                <c:pt idx="226">
                  <c:v>9.5165530000000003E-4</c:v>
                </c:pt>
                <c:pt idx="227">
                  <c:v>8.8160432000000005E-4</c:v>
                </c:pt>
                <c:pt idx="228">
                  <c:v>7.8301406000000004E-4</c:v>
                </c:pt>
                <c:pt idx="229">
                  <c:v>6.6781916000000006E-4</c:v>
                </c:pt>
                <c:pt idx="230">
                  <c:v>5.6326162000000003E-4</c:v>
                </c:pt>
                <c:pt idx="231">
                  <c:v>4.8724336000000002E-4</c:v>
                </c:pt>
                <c:pt idx="232">
                  <c:v>4.5325568000000006E-4</c:v>
                </c:pt>
                <c:pt idx="233">
                  <c:v>4.7712489999999998E-4</c:v>
                </c:pt>
                <c:pt idx="234">
                  <c:v>5.4354358000000002E-4</c:v>
                </c:pt>
                <c:pt idx="235">
                  <c:v>6.2501026E-4</c:v>
                </c:pt>
                <c:pt idx="236">
                  <c:v>6.9817459999999996E-4</c:v>
                </c:pt>
                <c:pt idx="237">
                  <c:v>7.4072408000000001E-4</c:v>
                </c:pt>
                <c:pt idx="238">
                  <c:v>7.5317757999999991E-4</c:v>
                </c:pt>
                <c:pt idx="239">
                  <c:v>7.5629095999999992E-4</c:v>
                </c:pt>
                <c:pt idx="240">
                  <c:v>7.7159837999999997E-4</c:v>
                </c:pt>
                <c:pt idx="241">
                  <c:v>8.0869944000000005E-4</c:v>
                </c:pt>
                <c:pt idx="242">
                  <c:v>8.637024200000001E-4</c:v>
                </c:pt>
                <c:pt idx="243">
                  <c:v>9.2181876000000003E-4</c:v>
                </c:pt>
                <c:pt idx="244">
                  <c:v>9.6955719999999997E-4</c:v>
                </c:pt>
                <c:pt idx="245">
                  <c:v>9.9757757999999999E-4</c:v>
                </c:pt>
                <c:pt idx="246">
                  <c:v>1.0097715799999999E-3</c:v>
                </c:pt>
                <c:pt idx="247">
                  <c:v>1.0351973799999999E-3</c:v>
                </c:pt>
                <c:pt idx="248">
                  <c:v>1.1060267799999999E-3</c:v>
                </c:pt>
                <c:pt idx="249">
                  <c:v>1.2523553799999999E-3</c:v>
                </c:pt>
                <c:pt idx="250">
                  <c:v>1.4840423999999998E-3</c:v>
                </c:pt>
                <c:pt idx="251">
                  <c:v>1.7751432000000001E-3</c:v>
                </c:pt>
                <c:pt idx="252">
                  <c:v>2.0768814000000002E-3</c:v>
                </c:pt>
                <c:pt idx="253">
                  <c:v>2.3490421999999996E-3</c:v>
                </c:pt>
                <c:pt idx="254">
                  <c:v>2.5586761999999998E-3</c:v>
                </c:pt>
                <c:pt idx="255">
                  <c:v>2.7047454000000003E-3</c:v>
                </c:pt>
                <c:pt idx="256">
                  <c:v>2.8194214E-3</c:v>
                </c:pt>
                <c:pt idx="257">
                  <c:v>2.9289084000000002E-3</c:v>
                </c:pt>
                <c:pt idx="258">
                  <c:v>3.0477356E-3</c:v>
                </c:pt>
                <c:pt idx="259">
                  <c:v>3.1756435999999999E-3</c:v>
                </c:pt>
                <c:pt idx="260">
                  <c:v>3.2952492000000002E-3</c:v>
                </c:pt>
                <c:pt idx="261">
                  <c:v>3.3909853999999997E-3</c:v>
                </c:pt>
                <c:pt idx="262">
                  <c:v>3.4758248000000005E-3</c:v>
                </c:pt>
                <c:pt idx="263">
                  <c:v>3.5627399999999996E-3</c:v>
                </c:pt>
                <c:pt idx="264">
                  <c:v>3.6719676000000001E-3</c:v>
                </c:pt>
                <c:pt idx="265">
                  <c:v>3.8227070000000003E-3</c:v>
                </c:pt>
                <c:pt idx="266">
                  <c:v>4.0074339999999998E-3</c:v>
                </c:pt>
                <c:pt idx="267">
                  <c:v>4.2098036E-3</c:v>
                </c:pt>
                <c:pt idx="268">
                  <c:v>4.4238481999999994E-3</c:v>
                </c:pt>
                <c:pt idx="269">
                  <c:v>4.6358171999999996E-3</c:v>
                </c:pt>
                <c:pt idx="270">
                  <c:v>4.8366297999999997E-3</c:v>
                </c:pt>
                <c:pt idx="271">
                  <c:v>5.0348481999999998E-3</c:v>
                </c:pt>
                <c:pt idx="272">
                  <c:v>5.2154239999999998E-3</c:v>
                </c:pt>
                <c:pt idx="273">
                  <c:v>5.3643471999999994E-3</c:v>
                </c:pt>
                <c:pt idx="274">
                  <c:v>5.4971845999999998E-3</c:v>
                </c:pt>
                <c:pt idx="275">
                  <c:v>5.6266492000000001E-3</c:v>
                </c:pt>
                <c:pt idx="276">
                  <c:v>5.7693456000000006E-3</c:v>
                </c:pt>
                <c:pt idx="277">
                  <c:v>5.9413595999999996E-3</c:v>
                </c:pt>
                <c:pt idx="278">
                  <c:v>6.1141518000000002E-3</c:v>
                </c:pt>
                <c:pt idx="279">
                  <c:v>6.2441351999999997E-3</c:v>
                </c:pt>
                <c:pt idx="280">
                  <c:v>6.3087378000000003E-3</c:v>
                </c:pt>
                <c:pt idx="281">
                  <c:v>6.2939492000000001E-3</c:v>
                </c:pt>
                <c:pt idx="282">
                  <c:v>6.2231198000000003E-3</c:v>
                </c:pt>
                <c:pt idx="283">
                  <c:v>6.1522906000000006E-3</c:v>
                </c:pt>
                <c:pt idx="284">
                  <c:v>6.1141518000000002E-3</c:v>
                </c:pt>
                <c:pt idx="285">
                  <c:v>6.1154490000000002E-3</c:v>
                </c:pt>
                <c:pt idx="286">
                  <c:v>6.1369831999999996E-3</c:v>
                </c:pt>
                <c:pt idx="287">
                  <c:v>6.1354266000000005E-3</c:v>
                </c:pt>
                <c:pt idx="288">
                  <c:v>6.0786073999999999E-3</c:v>
                </c:pt>
                <c:pt idx="289">
                  <c:v>5.9504400000000004E-3</c:v>
                </c:pt>
                <c:pt idx="290">
                  <c:v>5.7402872000000011E-3</c:v>
                </c:pt>
                <c:pt idx="291">
                  <c:v>5.4831741999999996E-3</c:v>
                </c:pt>
                <c:pt idx="292">
                  <c:v>5.2237261999999998E-3</c:v>
                </c:pt>
                <c:pt idx="293">
                  <c:v>4.9920391999999994E-3</c:v>
                </c:pt>
                <c:pt idx="294">
                  <c:v>4.8153551999999995E-3</c:v>
                </c:pt>
                <c:pt idx="295">
                  <c:v>4.6962684000000001E-3</c:v>
                </c:pt>
                <c:pt idx="296">
                  <c:v>4.5924891999999991E-3</c:v>
                </c:pt>
                <c:pt idx="297">
                  <c:v>4.4715863999999998E-3</c:v>
                </c:pt>
                <c:pt idx="298">
                  <c:v>4.3200687999999992E-3</c:v>
                </c:pt>
                <c:pt idx="299">
                  <c:v>4.1306716E-3</c:v>
                </c:pt>
                <c:pt idx="300">
                  <c:v>3.9345290000000008E-3</c:v>
                </c:pt>
                <c:pt idx="301">
                  <c:v>3.7622556000000001E-3</c:v>
                </c:pt>
                <c:pt idx="302">
                  <c:v>3.6120352000000001E-3</c:v>
                </c:pt>
                <c:pt idx="303">
                  <c:v>3.4763438000000001E-3</c:v>
                </c:pt>
                <c:pt idx="304">
                  <c:v>3.3577761999999999E-3</c:v>
                </c:pt>
                <c:pt idx="305">
                  <c:v>3.2472514000000002E-3</c:v>
                </c:pt>
                <c:pt idx="306">
                  <c:v>3.1442504000000005E-3</c:v>
                </c:pt>
                <c:pt idx="307">
                  <c:v>3.0684915999999998E-3</c:v>
                </c:pt>
                <c:pt idx="308">
                  <c:v>3.0108942000000001E-3</c:v>
                </c:pt>
                <c:pt idx="309">
                  <c:v>2.9478481999999999E-3</c:v>
                </c:pt>
                <c:pt idx="310">
                  <c:v>2.8837643999999997E-3</c:v>
                </c:pt>
                <c:pt idx="311">
                  <c:v>2.8326532000000001E-3</c:v>
                </c:pt>
                <c:pt idx="312">
                  <c:v>2.7932169999999997E-3</c:v>
                </c:pt>
                <c:pt idx="313">
                  <c:v>2.7732394E-3</c:v>
                </c:pt>
                <c:pt idx="314">
                  <c:v>2.7607859999999999E-3</c:v>
                </c:pt>
                <c:pt idx="315">
                  <c:v>2.7039670000000003E-3</c:v>
                </c:pt>
                <c:pt idx="316">
                  <c:v>2.5770969999999995E-3</c:v>
                </c:pt>
                <c:pt idx="317">
                  <c:v>2.3962617999999996E-3</c:v>
                </c:pt>
                <c:pt idx="318">
                  <c:v>2.193633E-3</c:v>
                </c:pt>
                <c:pt idx="319">
                  <c:v>2.0200621999999996E-3</c:v>
                </c:pt>
                <c:pt idx="320">
                  <c:v>1.9248447999999998E-3</c:v>
                </c:pt>
                <c:pt idx="321">
                  <c:v>1.9014943999999998E-3</c:v>
                </c:pt>
                <c:pt idx="322">
                  <c:v>1.8942297999999999E-3</c:v>
                </c:pt>
                <c:pt idx="323">
                  <c:v>1.8571287999999998E-3</c:v>
                </c:pt>
                <c:pt idx="324">
                  <c:v>1.7676192000000001E-3</c:v>
                </c:pt>
                <c:pt idx="325">
                  <c:v>1.6197337999999998E-3</c:v>
                </c:pt>
                <c:pt idx="326">
                  <c:v>1.4435685999999999E-3</c:v>
                </c:pt>
                <c:pt idx="327">
                  <c:v>1.2821920000000001E-3</c:v>
                </c:pt>
                <c:pt idx="328">
                  <c:v>1.1516895800000001E-3</c:v>
                </c:pt>
                <c:pt idx="329">
                  <c:v>1.04739158E-3</c:v>
                </c:pt>
                <c:pt idx="330">
                  <c:v>9.5710368000000016E-4</c:v>
                </c:pt>
                <c:pt idx="331">
                  <c:v>8.5929178000000001E-4</c:v>
                </c:pt>
                <c:pt idx="332">
                  <c:v>7.5706927999999994E-4</c:v>
                </c:pt>
                <c:pt idx="333">
                  <c:v>6.5770070000000002E-4</c:v>
                </c:pt>
                <c:pt idx="334">
                  <c:v>5.6637500000000004E-4</c:v>
                </c:pt>
                <c:pt idx="335">
                  <c:v>4.9476733999999996E-4</c:v>
                </c:pt>
                <c:pt idx="336">
                  <c:v>4.3898601999999996E-4</c:v>
                </c:pt>
                <c:pt idx="337">
                  <c:v>3.8735588000000004E-4</c:v>
                </c:pt>
                <c:pt idx="338">
                  <c:v>3.4454696E-4</c:v>
                </c:pt>
                <c:pt idx="339">
                  <c:v>3.1004037999999998E-4</c:v>
                </c:pt>
                <c:pt idx="340">
                  <c:v>2.8305778E-4</c:v>
                </c:pt>
                <c:pt idx="341">
                  <c:v>2.7968496E-4</c:v>
                </c:pt>
                <c:pt idx="342">
                  <c:v>2.9603018000000001E-4</c:v>
                </c:pt>
                <c:pt idx="343">
                  <c:v>3.2456945999999998E-4</c:v>
                </c:pt>
                <c:pt idx="344">
                  <c:v>3.6711891999999995E-4</c:v>
                </c:pt>
                <c:pt idx="345">
                  <c:v>4.1381957999999991E-4</c:v>
                </c:pt>
                <c:pt idx="346">
                  <c:v>4.6311469999999995E-4</c:v>
                </c:pt>
                <c:pt idx="347">
                  <c:v>5.2330664000000001E-4</c:v>
                </c:pt>
                <c:pt idx="348">
                  <c:v>5.9283869999999996E-4</c:v>
                </c:pt>
                <c:pt idx="349">
                  <c:v>6.6937585999999997E-4</c:v>
                </c:pt>
                <c:pt idx="350">
                  <c:v>7.5395589999999993E-4</c:v>
                </c:pt>
                <c:pt idx="351">
                  <c:v>8.3853593999999999E-4</c:v>
                </c:pt>
                <c:pt idx="352">
                  <c:v>9.1740822000000008E-4</c:v>
                </c:pt>
                <c:pt idx="353">
                  <c:v>9.7785959999999996E-4</c:v>
                </c:pt>
                <c:pt idx="354">
                  <c:v>9.9005366000000003E-4</c:v>
                </c:pt>
                <c:pt idx="355">
                  <c:v>9.4335301999999999E-4</c:v>
                </c:pt>
                <c:pt idx="356">
                  <c:v>8.4995174000000002E-4</c:v>
                </c:pt>
                <c:pt idx="357">
                  <c:v>7.5265864000000006E-4</c:v>
                </c:pt>
                <c:pt idx="358">
                  <c:v>7.0362297999999998E-4</c:v>
                </c:pt>
                <c:pt idx="359">
                  <c:v>7.3423778000000013E-4</c:v>
                </c:pt>
                <c:pt idx="360">
                  <c:v>8.3879527999999989E-4</c:v>
                </c:pt>
                <c:pt idx="361">
                  <c:v>9.6255204000000004E-4</c:v>
                </c:pt>
                <c:pt idx="362">
                  <c:v>1.02222508E-3</c:v>
                </c:pt>
                <c:pt idx="363">
                  <c:v>9.6929768000000014E-4</c:v>
                </c:pt>
                <c:pt idx="364">
                  <c:v>8.1025612000000004E-4</c:v>
                </c:pt>
                <c:pt idx="365">
                  <c:v>5.8012578400000003E-4</c:v>
                </c:pt>
                <c:pt idx="366">
                  <c:v>3.46103624E-4</c:v>
                </c:pt>
                <c:pt idx="367">
                  <c:v>1.7071677999999998E-4</c:v>
                </c:pt>
                <c:pt idx="368">
                  <c:v>7.6796607999999998E-5</c:v>
                </c:pt>
                <c:pt idx="369">
                  <c:v>6.4083647999999989E-5</c:v>
                </c:pt>
                <c:pt idx="370">
                  <c:v>1.1389766399999999E-4</c:v>
                </c:pt>
                <c:pt idx="371">
                  <c:v>1.85245864E-4</c:v>
                </c:pt>
                <c:pt idx="372">
                  <c:v>2.37135468E-4</c:v>
                </c:pt>
                <c:pt idx="373">
                  <c:v>2.5425904000000001E-4</c:v>
                </c:pt>
                <c:pt idx="374">
                  <c:v>2.3298431200000002E-4</c:v>
                </c:pt>
                <c:pt idx="375">
                  <c:v>1.8965649599999998E-4</c:v>
                </c:pt>
                <c:pt idx="376">
                  <c:v>1.5644715599999999E-4</c:v>
                </c:pt>
                <c:pt idx="377">
                  <c:v>1.5385267600000001E-4</c:v>
                </c:pt>
                <c:pt idx="378">
                  <c:v>1.86543116E-4</c:v>
                </c:pt>
                <c:pt idx="379">
                  <c:v>2.5659408400000001E-4</c:v>
                </c:pt>
                <c:pt idx="380">
                  <c:v>3.4766034000000001E-4</c:v>
                </c:pt>
                <c:pt idx="381">
                  <c:v>4.3405652000000003E-4</c:v>
                </c:pt>
                <c:pt idx="382">
                  <c:v>5.0825863999999998E-4</c:v>
                </c:pt>
                <c:pt idx="383">
                  <c:v>5.6014824000000002E-4</c:v>
                </c:pt>
                <c:pt idx="384">
                  <c:v>5.8401746000000005E-4</c:v>
                </c:pt>
                <c:pt idx="385">
                  <c:v>5.9465481999999999E-4</c:v>
                </c:pt>
                <c:pt idx="386">
                  <c:v>6.1125950000000002E-4</c:v>
                </c:pt>
                <c:pt idx="387">
                  <c:v>6.3746376E-4</c:v>
                </c:pt>
                <c:pt idx="388">
                  <c:v>6.8001324000000005E-4</c:v>
                </c:pt>
                <c:pt idx="389">
                  <c:v>7.3553510000000009E-4</c:v>
                </c:pt>
                <c:pt idx="390">
                  <c:v>7.8508967999999998E-4</c:v>
                </c:pt>
                <c:pt idx="391">
                  <c:v>8.1518564000000011E-4</c:v>
                </c:pt>
                <c:pt idx="392">
                  <c:v>8.2556356000000001E-4</c:v>
                </c:pt>
                <c:pt idx="393">
                  <c:v>8.1596398000000005E-4</c:v>
                </c:pt>
                <c:pt idx="394">
                  <c:v>7.8768415999999999E-4</c:v>
                </c:pt>
                <c:pt idx="395">
                  <c:v>7.4487524E-4</c:v>
                </c:pt>
                <c:pt idx="396">
                  <c:v>6.8779667999999995E-4</c:v>
                </c:pt>
                <c:pt idx="397">
                  <c:v>6.2526969999999993E-4</c:v>
                </c:pt>
                <c:pt idx="398">
                  <c:v>5.6637499999999993E-4</c:v>
                </c:pt>
                <c:pt idx="399">
                  <c:v>5.2097160000000005E-4</c:v>
                </c:pt>
                <c:pt idx="400">
                  <c:v>5.0151299999999998E-4</c:v>
                </c:pt>
                <c:pt idx="401">
                  <c:v>5.0929643999999999E-4</c:v>
                </c:pt>
                <c:pt idx="402">
                  <c:v>5.3031173999999997E-4</c:v>
                </c:pt>
                <c:pt idx="403">
                  <c:v>5.5547819999999994E-4</c:v>
                </c:pt>
                <c:pt idx="404">
                  <c:v>5.7830962000000007E-4</c:v>
                </c:pt>
                <c:pt idx="405">
                  <c:v>5.9206036000000002E-4</c:v>
                </c:pt>
                <c:pt idx="406">
                  <c:v>6.0425442000000009E-4</c:v>
                </c:pt>
                <c:pt idx="407">
                  <c:v>6.2682639999999995E-4</c:v>
                </c:pt>
                <c:pt idx="408">
                  <c:v>6.4810113999999998E-4</c:v>
                </c:pt>
                <c:pt idx="409">
                  <c:v>6.5069561999999998E-4</c:v>
                </c:pt>
                <c:pt idx="410">
                  <c:v>6.2786419999999996E-4</c:v>
                </c:pt>
                <c:pt idx="411">
                  <c:v>5.8297969999999998E-4</c:v>
                </c:pt>
                <c:pt idx="412">
                  <c:v>5.3109009999999994E-4</c:v>
                </c:pt>
                <c:pt idx="413">
                  <c:v>4.8931897999999997E-4</c:v>
                </c:pt>
                <c:pt idx="414">
                  <c:v>4.5870412E-4</c:v>
                </c:pt>
                <c:pt idx="415">
                  <c:v>4.3068372000000001E-4</c:v>
                </c:pt>
                <c:pt idx="416">
                  <c:v>3.9436100000000003E-4</c:v>
                </c:pt>
                <c:pt idx="417">
                  <c:v>3.3935802000000003E-4</c:v>
                </c:pt>
                <c:pt idx="418">
                  <c:v>2.8746839999999995E-4</c:v>
                </c:pt>
                <c:pt idx="419">
                  <c:v>2.6749089999999998E-4</c:v>
                </c:pt>
                <c:pt idx="420">
                  <c:v>2.9421406000000003E-4</c:v>
                </c:pt>
                <c:pt idx="421">
                  <c:v>3.7360514000000004E-4</c:v>
                </c:pt>
                <c:pt idx="422">
                  <c:v>4.8646501999999997E-4</c:v>
                </c:pt>
                <c:pt idx="423">
                  <c:v>5.8894700000000004E-4</c:v>
                </c:pt>
                <c:pt idx="424">
                  <c:v>6.5406844000000003E-4</c:v>
                </c:pt>
                <c:pt idx="425">
                  <c:v>6.6963532000000004E-4</c:v>
                </c:pt>
                <c:pt idx="426">
                  <c:v>6.3019922E-4</c:v>
                </c:pt>
                <c:pt idx="427">
                  <c:v>5.5755378000000005E-4</c:v>
                </c:pt>
                <c:pt idx="428">
                  <c:v>4.9762128000000003E-4</c:v>
                </c:pt>
                <c:pt idx="429">
                  <c:v>4.7816268000000001E-4</c:v>
                </c:pt>
                <c:pt idx="430">
                  <c:v>5.0929643999999999E-4</c:v>
                </c:pt>
                <c:pt idx="431">
                  <c:v>5.9180091999999998E-4</c:v>
                </c:pt>
                <c:pt idx="432">
                  <c:v>6.9843404E-4</c:v>
                </c:pt>
                <c:pt idx="433">
                  <c:v>7.8534912000000003E-4</c:v>
                </c:pt>
                <c:pt idx="434">
                  <c:v>8.3127142000000002E-4</c:v>
                </c:pt>
                <c:pt idx="435">
                  <c:v>8.317903E-4</c:v>
                </c:pt>
                <c:pt idx="436">
                  <c:v>7.8301406000000004E-4</c:v>
                </c:pt>
                <c:pt idx="437">
                  <c:v>7.1426034000000003E-4</c:v>
                </c:pt>
                <c:pt idx="438">
                  <c:v>6.56144E-4</c:v>
                </c:pt>
                <c:pt idx="439">
                  <c:v>6.1592956000000002E-4</c:v>
                </c:pt>
                <c:pt idx="440">
                  <c:v>6.0036268E-4</c:v>
                </c:pt>
                <c:pt idx="441">
                  <c:v>6.1281620000000004E-4</c:v>
                </c:pt>
                <c:pt idx="442">
                  <c:v>6.3409094000000006E-4</c:v>
                </c:pt>
                <c:pt idx="443">
                  <c:v>6.5432787999999997E-4</c:v>
                </c:pt>
                <c:pt idx="444">
                  <c:v>6.8156991999999994E-4</c:v>
                </c:pt>
                <c:pt idx="445">
                  <c:v>7.0621748000000001E-4</c:v>
                </c:pt>
                <c:pt idx="446">
                  <c:v>7.1841152000000005E-4</c:v>
                </c:pt>
                <c:pt idx="447">
                  <c:v>7.2645439999999999E-4</c:v>
                </c:pt>
                <c:pt idx="448">
                  <c:v>7.2567606000000005E-4</c:v>
                </c:pt>
                <c:pt idx="449">
                  <c:v>7.1062807999999994E-4</c:v>
                </c:pt>
                <c:pt idx="450">
                  <c:v>6.9635843999999998E-4</c:v>
                </c:pt>
                <c:pt idx="451">
                  <c:v>6.9116947999999997E-4</c:v>
                </c:pt>
                <c:pt idx="452">
                  <c:v>6.9091003999999993E-4</c:v>
                </c:pt>
                <c:pt idx="453">
                  <c:v>7.0206629999999999E-4</c:v>
                </c:pt>
                <c:pt idx="454">
                  <c:v>7.1477924000000004E-4</c:v>
                </c:pt>
                <c:pt idx="455">
                  <c:v>7.1192531999999999E-4</c:v>
                </c:pt>
                <c:pt idx="456">
                  <c:v>6.9687733999999999E-4</c:v>
                </c:pt>
                <c:pt idx="457">
                  <c:v>6.6548413999999992E-4</c:v>
                </c:pt>
                <c:pt idx="458">
                  <c:v>6.0321661999999997E-4</c:v>
                </c:pt>
                <c:pt idx="459">
                  <c:v>5.1189091999999999E-4</c:v>
                </c:pt>
                <c:pt idx="460">
                  <c:v>4.0032828E-4</c:v>
                </c:pt>
                <c:pt idx="461">
                  <c:v>2.8072275199999999E-4</c:v>
                </c:pt>
                <c:pt idx="462">
                  <c:v>1.8161360400000001E-4</c:v>
                </c:pt>
                <c:pt idx="463">
                  <c:v>1.3024288400000002E-4</c:v>
                </c:pt>
                <c:pt idx="464">
                  <c:v>1.4036136400000002E-4</c:v>
                </c:pt>
                <c:pt idx="465">
                  <c:v>2.03666684E-4</c:v>
                </c:pt>
                <c:pt idx="466">
                  <c:v>3.0251637199999999E-4</c:v>
                </c:pt>
                <c:pt idx="467">
                  <c:v>4.0759282000000005E-4</c:v>
                </c:pt>
                <c:pt idx="468">
                  <c:v>4.8931896000000005E-4</c:v>
                </c:pt>
                <c:pt idx="469">
                  <c:v>5.2927395999999999E-4</c:v>
                </c:pt>
                <c:pt idx="470">
                  <c:v>5.2849559999999991E-4</c:v>
                </c:pt>
                <c:pt idx="471">
                  <c:v>4.9528625999999999E-4</c:v>
                </c:pt>
                <c:pt idx="472">
                  <c:v>4.4988286000000001E-4</c:v>
                </c:pt>
                <c:pt idx="473">
                  <c:v>4.1563572000000002E-4</c:v>
                </c:pt>
                <c:pt idx="474">
                  <c:v>3.9617712000000001E-4</c:v>
                </c:pt>
                <c:pt idx="475">
                  <c:v>3.8476142000000001E-4</c:v>
                </c:pt>
                <c:pt idx="476">
                  <c:v>3.7308626E-4</c:v>
                </c:pt>
                <c:pt idx="477">
                  <c:v>3.6348667999999999E-4</c:v>
                </c:pt>
                <c:pt idx="478">
                  <c:v>3.7542127999999999E-4</c:v>
                </c:pt>
                <c:pt idx="479">
                  <c:v>4.3016479999999997E-4</c:v>
                </c:pt>
                <c:pt idx="480">
                  <c:v>5.269389E-4</c:v>
                </c:pt>
                <c:pt idx="481">
                  <c:v>6.3824210000000005E-4</c:v>
                </c:pt>
                <c:pt idx="482">
                  <c:v>7.2593552000000002E-4</c:v>
                </c:pt>
                <c:pt idx="483">
                  <c:v>7.5421536E-4</c:v>
                </c:pt>
                <c:pt idx="484">
                  <c:v>7.1685486000000009E-4</c:v>
                </c:pt>
                <c:pt idx="485">
                  <c:v>6.3097758000000008E-4</c:v>
                </c:pt>
                <c:pt idx="486">
                  <c:v>5.0384803999999994E-4</c:v>
                </c:pt>
                <c:pt idx="487">
                  <c:v>3.4999537600000004E-4</c:v>
                </c:pt>
                <c:pt idx="488">
                  <c:v>1.9692105600000001E-4</c:v>
                </c:pt>
                <c:pt idx="489">
                  <c:v>6.6418695999999984E-5</c:v>
                </c:pt>
                <c:pt idx="490">
                  <c:v>-1.6345227999999997E-5</c:v>
                </c:pt>
                <c:pt idx="491">
                  <c:v>-1.7383007999999995E-5</c:v>
                </c:pt>
                <c:pt idx="492">
                  <c:v>4.9295136E-5</c:v>
                </c:pt>
                <c:pt idx="493">
                  <c:v>1.4088027600000003E-4</c:v>
                </c:pt>
                <c:pt idx="494">
                  <c:v>2.2623867600000003E-4</c:v>
                </c:pt>
                <c:pt idx="495">
                  <c:v>2.8202000000000001E-4</c:v>
                </c:pt>
                <c:pt idx="496">
                  <c:v>3.1471044000000003E-4</c:v>
                </c:pt>
                <c:pt idx="497">
                  <c:v>3.6244885999999995E-4</c:v>
                </c:pt>
                <c:pt idx="498">
                  <c:v>4.5040173999999998E-4</c:v>
                </c:pt>
                <c:pt idx="499">
                  <c:v>5.7623402000000004E-4</c:v>
                </c:pt>
                <c:pt idx="500">
                  <c:v>7.2619491999999989E-4</c:v>
                </c:pt>
                <c:pt idx="501">
                  <c:v>8.5747566000000009E-4</c:v>
                </c:pt>
                <c:pt idx="502">
                  <c:v>9.1377587999999998E-4</c:v>
                </c:pt>
                <c:pt idx="503">
                  <c:v>8.6915081999999993E-4</c:v>
                </c:pt>
                <c:pt idx="504">
                  <c:v>7.3501620000000008E-4</c:v>
                </c:pt>
                <c:pt idx="505">
                  <c:v>5.4795424000000004E-4</c:v>
                </c:pt>
                <c:pt idx="506">
                  <c:v>3.7178899999999997E-4</c:v>
                </c:pt>
                <c:pt idx="507">
                  <c:v>2.7060427999999999E-4</c:v>
                </c:pt>
                <c:pt idx="508">
                  <c:v>2.5815077999999999E-4</c:v>
                </c:pt>
                <c:pt idx="509">
                  <c:v>3.0329474000000004E-4</c:v>
                </c:pt>
                <c:pt idx="510">
                  <c:v>3.7075121999999999E-4</c:v>
                </c:pt>
                <c:pt idx="511">
                  <c:v>4.2549476000000006E-4</c:v>
                </c:pt>
                <c:pt idx="512">
                  <c:v>4.5221789999999997E-4</c:v>
                </c:pt>
                <c:pt idx="513">
                  <c:v>4.6856312000000003E-4</c:v>
                </c:pt>
                <c:pt idx="514">
                  <c:v>4.9269177999999999E-4</c:v>
                </c:pt>
                <c:pt idx="515">
                  <c:v>5.2434444000000002E-4</c:v>
                </c:pt>
                <c:pt idx="516">
                  <c:v>5.619644E-4</c:v>
                </c:pt>
                <c:pt idx="517">
                  <c:v>6.0088160000000004E-4</c:v>
                </c:pt>
                <c:pt idx="518">
                  <c:v>6.2760474E-4</c:v>
                </c:pt>
                <c:pt idx="519">
                  <c:v>6.4420942000000003E-4</c:v>
                </c:pt>
                <c:pt idx="520">
                  <c:v>6.5770070000000002E-4</c:v>
                </c:pt>
                <c:pt idx="521">
                  <c:v>6.6600302E-4</c:v>
                </c:pt>
                <c:pt idx="522">
                  <c:v>6.7300811999999996E-4</c:v>
                </c:pt>
                <c:pt idx="523">
                  <c:v>6.8572107999999993E-4</c:v>
                </c:pt>
                <c:pt idx="524">
                  <c:v>6.9713677999999992E-4</c:v>
                </c:pt>
                <c:pt idx="525">
                  <c:v>7.0206629999999988E-4</c:v>
                </c:pt>
                <c:pt idx="526">
                  <c:v>6.9661789999999994E-4</c:v>
                </c:pt>
                <c:pt idx="527">
                  <c:v>6.7274868000000002E-4</c:v>
                </c:pt>
                <c:pt idx="528">
                  <c:v>6.3071809999999998E-4</c:v>
                </c:pt>
                <c:pt idx="529">
                  <c:v>5.7986630000000006E-4</c:v>
                </c:pt>
                <c:pt idx="530">
                  <c:v>5.1240982E-4</c:v>
                </c:pt>
                <c:pt idx="531">
                  <c:v>4.2938646000000008E-4</c:v>
                </c:pt>
                <c:pt idx="532">
                  <c:v>3.4091470000000002E-4</c:v>
                </c:pt>
                <c:pt idx="533">
                  <c:v>2.6541532000000004E-4</c:v>
                </c:pt>
                <c:pt idx="534">
                  <c:v>2.2442251999999998E-4</c:v>
                </c:pt>
                <c:pt idx="535">
                  <c:v>2.3557878000000001E-4</c:v>
                </c:pt>
                <c:pt idx="536">
                  <c:v>2.9369514000000005E-4</c:v>
                </c:pt>
                <c:pt idx="537">
                  <c:v>3.6893506000000001E-4</c:v>
                </c:pt>
                <c:pt idx="538">
                  <c:v>4.2782976000000007E-4</c:v>
                </c:pt>
                <c:pt idx="539">
                  <c:v>4.506612E-4</c:v>
                </c:pt>
                <c:pt idx="540">
                  <c:v>4.4599114000000006E-4</c:v>
                </c:pt>
                <c:pt idx="541">
                  <c:v>4.3198094000000003E-4</c:v>
                </c:pt>
                <c:pt idx="542">
                  <c:v>4.2938645999999998E-4</c:v>
                </c:pt>
                <c:pt idx="543">
                  <c:v>4.506612E-4</c:v>
                </c:pt>
                <c:pt idx="544">
                  <c:v>4.9554570000000004E-4</c:v>
                </c:pt>
                <c:pt idx="545">
                  <c:v>5.5132702000000003E-4</c:v>
                </c:pt>
                <c:pt idx="546">
                  <c:v>6.0684890000000009E-4</c:v>
                </c:pt>
                <c:pt idx="547">
                  <c:v>6.5925740000000004E-4</c:v>
                </c:pt>
                <c:pt idx="548">
                  <c:v>7.0206632000000013E-4</c:v>
                </c:pt>
                <c:pt idx="549">
                  <c:v>7.2982726E-4</c:v>
                </c:pt>
                <c:pt idx="550">
                  <c:v>7.4565358000000005E-4</c:v>
                </c:pt>
                <c:pt idx="551">
                  <c:v>7.5680984000000011E-4</c:v>
                </c:pt>
                <c:pt idx="552">
                  <c:v>7.6900390000000007E-4</c:v>
                </c:pt>
                <c:pt idx="553">
                  <c:v>7.8612745999999986E-4</c:v>
                </c:pt>
                <c:pt idx="554">
                  <c:v>8.0091599999999993E-4</c:v>
                </c:pt>
                <c:pt idx="555">
                  <c:v>7.9858098E-4</c:v>
                </c:pt>
                <c:pt idx="556">
                  <c:v>7.6303659999999991E-4</c:v>
                </c:pt>
                <c:pt idx="557">
                  <c:v>6.9194783999999994E-4</c:v>
                </c:pt>
                <c:pt idx="558">
                  <c:v>5.9828712000000004E-4</c:v>
                </c:pt>
                <c:pt idx="559">
                  <c:v>5.0644252000000005E-4</c:v>
                </c:pt>
                <c:pt idx="560">
                  <c:v>4.4339665999999995E-4</c:v>
                </c:pt>
                <c:pt idx="561">
                  <c:v>4.3094315999999999E-4</c:v>
                </c:pt>
                <c:pt idx="562">
                  <c:v>4.5974188000000001E-4</c:v>
                </c:pt>
                <c:pt idx="563">
                  <c:v>5.0566418E-4</c:v>
                </c:pt>
                <c:pt idx="564">
                  <c:v>5.5781322000000009E-4</c:v>
                </c:pt>
                <c:pt idx="565">
                  <c:v>6.0347606000000001E-4</c:v>
                </c:pt>
                <c:pt idx="566">
                  <c:v>6.2993976000000004E-4</c:v>
                </c:pt>
                <c:pt idx="567">
                  <c:v>6.4446885999999996E-4</c:v>
                </c:pt>
                <c:pt idx="568">
                  <c:v>6.5770070000000012E-4</c:v>
                </c:pt>
                <c:pt idx="569">
                  <c:v>6.6989476000000009E-4</c:v>
                </c:pt>
                <c:pt idx="570">
                  <c:v>6.9039115999999995E-4</c:v>
                </c:pt>
                <c:pt idx="571">
                  <c:v>7.2982723999999997E-4</c:v>
                </c:pt>
                <c:pt idx="572">
                  <c:v>7.8716523999999995E-4</c:v>
                </c:pt>
                <c:pt idx="573">
                  <c:v>8.5669727999999998E-4</c:v>
                </c:pt>
                <c:pt idx="574">
                  <c:v>9.3038044000000005E-4</c:v>
                </c:pt>
                <c:pt idx="575">
                  <c:v>9.9498293999999987E-4</c:v>
                </c:pt>
                <c:pt idx="576">
                  <c:v>1.0403863200000002E-3</c:v>
                </c:pt>
                <c:pt idx="577">
                  <c:v>1.0601044E-3</c:v>
                </c:pt>
                <c:pt idx="578">
                  <c:v>1.05309934E-3</c:v>
                </c:pt>
                <c:pt idx="579">
                  <c:v>1.0175550400000001E-3</c:v>
                </c:pt>
                <c:pt idx="580">
                  <c:v>9.5788204000000002E-4</c:v>
                </c:pt>
                <c:pt idx="581">
                  <c:v>8.857555200000001E-4</c:v>
                </c:pt>
                <c:pt idx="582">
                  <c:v>8.1233169999999993E-4</c:v>
                </c:pt>
                <c:pt idx="583">
                  <c:v>7.3605397999999995E-4</c:v>
                </c:pt>
                <c:pt idx="584">
                  <c:v>6.5718177999999998E-4</c:v>
                </c:pt>
                <c:pt idx="585">
                  <c:v>5.8038518000000003E-4</c:v>
                </c:pt>
                <c:pt idx="586">
                  <c:v>5.1266925999999993E-4</c:v>
                </c:pt>
                <c:pt idx="587">
                  <c:v>4.7634654000000001E-4</c:v>
                </c:pt>
                <c:pt idx="588">
                  <c:v>4.9450790000000002E-4</c:v>
                </c:pt>
                <c:pt idx="589">
                  <c:v>5.583321200000001E-4</c:v>
                </c:pt>
                <c:pt idx="590">
                  <c:v>6.3460982000000004E-4</c:v>
                </c:pt>
                <c:pt idx="591">
                  <c:v>6.9558010000000004E-4</c:v>
                </c:pt>
                <c:pt idx="592">
                  <c:v>7.1400092000000002E-4</c:v>
                </c:pt>
                <c:pt idx="593">
                  <c:v>6.864994399999999E-4</c:v>
                </c:pt>
                <c:pt idx="594">
                  <c:v>6.3746376E-4</c:v>
                </c:pt>
                <c:pt idx="595">
                  <c:v>5.9154148000000004E-4</c:v>
                </c:pt>
                <c:pt idx="596">
                  <c:v>5.6144549999999989E-4</c:v>
                </c:pt>
                <c:pt idx="597">
                  <c:v>5.588510200000001E-4</c:v>
                </c:pt>
              </c:numCache>
            </c:numRef>
          </c:val>
          <c:smooth val="0"/>
        </c:ser>
        <c:ser>
          <c:idx val="77"/>
          <c:order val="76"/>
          <c:marker>
            <c:symbol val="none"/>
          </c:marker>
          <c:val>
            <c:numRef>
              <c:f>Sheet1!$GD$2:$GD$599</c:f>
              <c:numCache>
                <c:formatCode>0.00E+00</c:formatCode>
                <c:ptCount val="598"/>
                <c:pt idx="0">
                  <c:v>7.4591299999999996E-4</c:v>
                </c:pt>
                <c:pt idx="1">
                  <c:v>7.6537160000000003E-4</c:v>
                </c:pt>
                <c:pt idx="2">
                  <c:v>8.094777800000001E-4</c:v>
                </c:pt>
                <c:pt idx="3">
                  <c:v>8.3127142000000002E-4</c:v>
                </c:pt>
                <c:pt idx="4">
                  <c:v>8.2712025999999992E-4</c:v>
                </c:pt>
                <c:pt idx="5">
                  <c:v>7.9105697999999993E-4</c:v>
                </c:pt>
                <c:pt idx="6">
                  <c:v>7.2801111999999993E-4</c:v>
                </c:pt>
                <c:pt idx="7">
                  <c:v>6.4265272000000001E-4</c:v>
                </c:pt>
                <c:pt idx="8">
                  <c:v>5.7649348E-4</c:v>
                </c:pt>
                <c:pt idx="9">
                  <c:v>5.5521873999999998E-4</c:v>
                </c:pt>
                <c:pt idx="10">
                  <c:v>5.6948838000000005E-4</c:v>
                </c:pt>
                <c:pt idx="11">
                  <c:v>6.0503274E-4</c:v>
                </c:pt>
                <c:pt idx="12">
                  <c:v>6.4369049999999999E-4</c:v>
                </c:pt>
                <c:pt idx="13">
                  <c:v>6.5873847999999989E-4</c:v>
                </c:pt>
                <c:pt idx="14">
                  <c:v>6.5536565999999995E-4</c:v>
                </c:pt>
                <c:pt idx="15">
                  <c:v>6.5432787999999997E-4</c:v>
                </c:pt>
                <c:pt idx="16">
                  <c:v>6.6340856000000003E-4</c:v>
                </c:pt>
                <c:pt idx="17">
                  <c:v>6.8857502E-4</c:v>
                </c:pt>
                <c:pt idx="18">
                  <c:v>7.1555762000000004E-4</c:v>
                </c:pt>
                <c:pt idx="19">
                  <c:v>7.1970877999999992E-4</c:v>
                </c:pt>
                <c:pt idx="20">
                  <c:v>6.9350452000000004E-4</c:v>
                </c:pt>
                <c:pt idx="21">
                  <c:v>6.6340856000000003E-4</c:v>
                </c:pt>
                <c:pt idx="22">
                  <c:v>6.6470579999999997E-4</c:v>
                </c:pt>
                <c:pt idx="23">
                  <c:v>7.267138199999999E-4</c:v>
                </c:pt>
                <c:pt idx="24">
                  <c:v>8.5617846000000009E-4</c:v>
                </c:pt>
                <c:pt idx="25">
                  <c:v>1.02378178E-3</c:v>
                </c:pt>
                <c:pt idx="26">
                  <c:v>1.1706294E-3</c:v>
                </c:pt>
                <c:pt idx="27">
                  <c:v>1.2531337999999999E-3</c:v>
                </c:pt>
                <c:pt idx="28">
                  <c:v>1.2616955999999999E-3</c:v>
                </c:pt>
                <c:pt idx="29">
                  <c:v>1.2113626000000001E-3</c:v>
                </c:pt>
                <c:pt idx="30">
                  <c:v>1.1459818E-3</c:v>
                </c:pt>
                <c:pt idx="31">
                  <c:v>1.1049890000000002E-3</c:v>
                </c:pt>
                <c:pt idx="32">
                  <c:v>1.0891628000000001E-3</c:v>
                </c:pt>
                <c:pt idx="33">
                  <c:v>1.0883844000000001E-3</c:v>
                </c:pt>
                <c:pt idx="34">
                  <c:v>1.0940922000000001E-3</c:v>
                </c:pt>
                <c:pt idx="35">
                  <c:v>1.0969462E-3</c:v>
                </c:pt>
                <c:pt idx="36">
                  <c:v>1.1065457999999999E-3</c:v>
                </c:pt>
                <c:pt idx="37">
                  <c:v>1.1335283999999997E-3</c:v>
                </c:pt>
                <c:pt idx="38">
                  <c:v>1.1778940000000001E-3</c:v>
                </c:pt>
                <c:pt idx="39">
                  <c:v>1.238086E-3</c:v>
                </c:pt>
                <c:pt idx="40">
                  <c:v>1.3026884000000001E-3</c:v>
                </c:pt>
                <c:pt idx="41">
                  <c:v>1.3527618000000001E-3</c:v>
                </c:pt>
                <c:pt idx="42">
                  <c:v>1.3828576000000001E-3</c:v>
                </c:pt>
                <c:pt idx="43">
                  <c:v>1.3797443999999999E-3</c:v>
                </c:pt>
                <c:pt idx="44">
                  <c:v>1.3330438E-3</c:v>
                </c:pt>
                <c:pt idx="45">
                  <c:v>1.2528743999999999E-3</c:v>
                </c:pt>
                <c:pt idx="46">
                  <c:v>1.1532463799999999E-3</c:v>
                </c:pt>
                <c:pt idx="47">
                  <c:v>1.0512834E-3</c:v>
                </c:pt>
                <c:pt idx="48">
                  <c:v>9.6722216000000012E-4</c:v>
                </c:pt>
                <c:pt idx="49">
                  <c:v>9.0261956000000005E-4</c:v>
                </c:pt>
                <c:pt idx="50">
                  <c:v>8.4995166000000001E-4</c:v>
                </c:pt>
                <c:pt idx="51">
                  <c:v>7.9754315999999996E-4</c:v>
                </c:pt>
                <c:pt idx="52">
                  <c:v>7.2982723999999997E-4</c:v>
                </c:pt>
                <c:pt idx="53">
                  <c:v>6.4576610000000002E-4</c:v>
                </c:pt>
                <c:pt idx="54">
                  <c:v>5.6222384000000005E-4</c:v>
                </c:pt>
                <c:pt idx="55">
                  <c:v>4.9295121999999992E-4</c:v>
                </c:pt>
                <c:pt idx="56">
                  <c:v>4.5948241999999999E-4</c:v>
                </c:pt>
                <c:pt idx="57">
                  <c:v>4.7297372000000006E-4</c:v>
                </c:pt>
                <c:pt idx="58">
                  <c:v>5.2200937999999993E-4</c:v>
                </c:pt>
                <c:pt idx="59">
                  <c:v>5.8998475999999989E-4</c:v>
                </c:pt>
                <c:pt idx="60">
                  <c:v>6.5873847999999989E-4</c:v>
                </c:pt>
                <c:pt idx="61">
                  <c:v>7.031041E-4</c:v>
                </c:pt>
                <c:pt idx="62">
                  <c:v>7.1581704000000005E-4</c:v>
                </c:pt>
                <c:pt idx="63">
                  <c:v>7.0232574000000003E-4</c:v>
                </c:pt>
                <c:pt idx="64">
                  <c:v>6.6392744000000011E-4</c:v>
                </c:pt>
                <c:pt idx="65">
                  <c:v>6.1748626000000004E-4</c:v>
                </c:pt>
                <c:pt idx="66">
                  <c:v>5.8323912E-4</c:v>
                </c:pt>
                <c:pt idx="67">
                  <c:v>5.6170494000000004E-4</c:v>
                </c:pt>
                <c:pt idx="68">
                  <c:v>5.5495930000000005E-4</c:v>
                </c:pt>
                <c:pt idx="69">
                  <c:v>5.6689389999999994E-4</c:v>
                </c:pt>
                <c:pt idx="70">
                  <c:v>5.7960683999999998E-4</c:v>
                </c:pt>
                <c:pt idx="71">
                  <c:v>5.8868751999999994E-4</c:v>
                </c:pt>
                <c:pt idx="72">
                  <c:v>6.0918391999999991E-4</c:v>
                </c:pt>
                <c:pt idx="73">
                  <c:v>6.4109601999999999E-4</c:v>
                </c:pt>
                <c:pt idx="74">
                  <c:v>6.7093253999999996E-4</c:v>
                </c:pt>
                <c:pt idx="75">
                  <c:v>6.901317000000001E-4</c:v>
                </c:pt>
                <c:pt idx="76">
                  <c:v>6.8623998000000004E-4</c:v>
                </c:pt>
                <c:pt idx="77">
                  <c:v>6.5069559999999995E-4</c:v>
                </c:pt>
                <c:pt idx="78">
                  <c:v>6.0814614000000004E-4</c:v>
                </c:pt>
                <c:pt idx="79">
                  <c:v>5.9024423999999988E-4</c:v>
                </c:pt>
                <c:pt idx="80">
                  <c:v>6.0762726000000006E-4</c:v>
                </c:pt>
                <c:pt idx="81">
                  <c:v>6.5095508000000005E-4</c:v>
                </c:pt>
                <c:pt idx="82">
                  <c:v>7.0310412000000003E-4</c:v>
                </c:pt>
                <c:pt idx="83">
                  <c:v>7.2437884000000003E-4</c:v>
                </c:pt>
                <c:pt idx="84">
                  <c:v>6.8546163999999999E-4</c:v>
                </c:pt>
                <c:pt idx="85">
                  <c:v>5.9439538000000006E-4</c:v>
                </c:pt>
                <c:pt idx="86">
                  <c:v>4.6493082000000004E-4</c:v>
                </c:pt>
                <c:pt idx="87">
                  <c:v>3.2015883999999997E-4</c:v>
                </c:pt>
                <c:pt idx="88">
                  <c:v>2.1326626000000003E-4</c:v>
                </c:pt>
                <c:pt idx="89">
                  <c:v>1.9925606000000001E-4</c:v>
                </c:pt>
                <c:pt idx="90">
                  <c:v>2.8201997999999999E-4</c:v>
                </c:pt>
                <c:pt idx="91">
                  <c:v>4.4936393999999997E-4</c:v>
                </c:pt>
                <c:pt idx="92">
                  <c:v>6.7145149999999995E-4</c:v>
                </c:pt>
                <c:pt idx="93">
                  <c:v>8.8860958000000002E-4</c:v>
                </c:pt>
                <c:pt idx="94">
                  <c:v>1.06373694E-3</c:v>
                </c:pt>
                <c:pt idx="95">
                  <c:v>1.1973527399999999E-3</c:v>
                </c:pt>
                <c:pt idx="96">
                  <c:v>1.2801166E-3</c:v>
                </c:pt>
                <c:pt idx="97">
                  <c:v>1.3000940000000001E-3</c:v>
                </c:pt>
                <c:pt idx="98">
                  <c:v>1.2681818E-3</c:v>
                </c:pt>
                <c:pt idx="99">
                  <c:v>1.17996952E-3</c:v>
                </c:pt>
                <c:pt idx="100">
                  <c:v>1.0575099799999999E-3</c:v>
                </c:pt>
                <c:pt idx="101">
                  <c:v>9.4983911999999991E-4</c:v>
                </c:pt>
                <c:pt idx="102">
                  <c:v>8.8082597999999989E-4</c:v>
                </c:pt>
                <c:pt idx="103">
                  <c:v>8.4865444000000009E-4</c:v>
                </c:pt>
                <c:pt idx="104">
                  <c:v>8.4943277999999993E-4</c:v>
                </c:pt>
                <c:pt idx="105">
                  <c:v>8.6058903999999999E-4</c:v>
                </c:pt>
                <c:pt idx="106">
                  <c:v>8.7096695999999989E-4</c:v>
                </c:pt>
                <c:pt idx="107">
                  <c:v>8.9172290000000005E-4</c:v>
                </c:pt>
                <c:pt idx="108">
                  <c:v>9.1896483999999998E-4</c:v>
                </c:pt>
                <c:pt idx="109">
                  <c:v>9.303805599999999E-4</c:v>
                </c:pt>
                <c:pt idx="110">
                  <c:v>8.9769011999999999E-4</c:v>
                </c:pt>
                <c:pt idx="111">
                  <c:v>8.0480771999999999E-4</c:v>
                </c:pt>
                <c:pt idx="112">
                  <c:v>6.7612139999999993E-4</c:v>
                </c:pt>
                <c:pt idx="113">
                  <c:v>5.6767222000000006E-4</c:v>
                </c:pt>
                <c:pt idx="114">
                  <c:v>5.2901445999999997E-4</c:v>
                </c:pt>
                <c:pt idx="115">
                  <c:v>5.7779068E-4</c:v>
                </c:pt>
                <c:pt idx="116">
                  <c:v>6.8156988000000009E-4</c:v>
                </c:pt>
                <c:pt idx="117">
                  <c:v>7.8690577999999988E-4</c:v>
                </c:pt>
                <c:pt idx="118">
                  <c:v>8.556595E-4</c:v>
                </c:pt>
                <c:pt idx="119">
                  <c:v>8.7459921999999998E-4</c:v>
                </c:pt>
                <c:pt idx="120">
                  <c:v>8.5410282000000001E-4</c:v>
                </c:pt>
                <c:pt idx="121">
                  <c:v>8.2374742000000006E-4</c:v>
                </c:pt>
                <c:pt idx="122">
                  <c:v>7.9468924000000002E-4</c:v>
                </c:pt>
                <c:pt idx="123">
                  <c:v>7.5810708000000006E-4</c:v>
                </c:pt>
                <c:pt idx="124">
                  <c:v>7.1088754000000012E-4</c:v>
                </c:pt>
                <c:pt idx="125">
                  <c:v>6.6885698E-4</c:v>
                </c:pt>
                <c:pt idx="126">
                  <c:v>6.5277119999999998E-4</c:v>
                </c:pt>
                <c:pt idx="127">
                  <c:v>6.8131048E-4</c:v>
                </c:pt>
                <c:pt idx="128">
                  <c:v>7.4824805999999995E-4</c:v>
                </c:pt>
                <c:pt idx="129">
                  <c:v>8.0558606000000004E-4</c:v>
                </c:pt>
                <c:pt idx="130">
                  <c:v>8.0169433999999987E-4</c:v>
                </c:pt>
                <c:pt idx="131">
                  <c:v>7.2360047999999995E-4</c:v>
                </c:pt>
                <c:pt idx="132">
                  <c:v>5.8038518000000003E-4</c:v>
                </c:pt>
                <c:pt idx="133">
                  <c:v>4.1459790000000004E-4</c:v>
                </c:pt>
                <c:pt idx="134">
                  <c:v>3.0070021999999998E-4</c:v>
                </c:pt>
                <c:pt idx="135">
                  <c:v>2.6697198E-4</c:v>
                </c:pt>
                <c:pt idx="136">
                  <c:v>2.9551126000000003E-4</c:v>
                </c:pt>
                <c:pt idx="137">
                  <c:v>3.6789726E-4</c:v>
                </c:pt>
                <c:pt idx="138">
                  <c:v>4.4028326000000002E-4</c:v>
                </c:pt>
                <c:pt idx="139">
                  <c:v>4.685631E-4</c:v>
                </c:pt>
                <c:pt idx="140">
                  <c:v>4.6415247999999994E-4</c:v>
                </c:pt>
                <c:pt idx="141">
                  <c:v>4.4676948E-4</c:v>
                </c:pt>
                <c:pt idx="142">
                  <c:v>4.2705143999999999E-4</c:v>
                </c:pt>
                <c:pt idx="143">
                  <c:v>4.2549475999999995E-4</c:v>
                </c:pt>
                <c:pt idx="144">
                  <c:v>4.5195846000000003E-4</c:v>
                </c:pt>
                <c:pt idx="145">
                  <c:v>4.9710240000000005E-4</c:v>
                </c:pt>
                <c:pt idx="146">
                  <c:v>5.5184592000000004E-4</c:v>
                </c:pt>
                <c:pt idx="147">
                  <c:v>5.9569262E-4</c:v>
                </c:pt>
                <c:pt idx="148">
                  <c:v>6.1904294000000003E-4</c:v>
                </c:pt>
                <c:pt idx="149">
                  <c:v>6.2345356000000009E-4</c:v>
                </c:pt>
                <c:pt idx="150">
                  <c:v>6.1670791999999999E-4</c:v>
                </c:pt>
                <c:pt idx="151">
                  <c:v>6.1592958000000005E-4</c:v>
                </c:pt>
                <c:pt idx="152">
                  <c:v>6.3694488000000003E-4</c:v>
                </c:pt>
                <c:pt idx="153">
                  <c:v>6.6704084000000004E-4</c:v>
                </c:pt>
                <c:pt idx="154">
                  <c:v>6.8753721999999999E-4</c:v>
                </c:pt>
                <c:pt idx="155">
                  <c:v>6.8649941999999998E-4</c:v>
                </c:pt>
                <c:pt idx="156">
                  <c:v>6.5380895999999993E-4</c:v>
                </c:pt>
                <c:pt idx="157">
                  <c:v>6.0373547999999992E-4</c:v>
                </c:pt>
                <c:pt idx="158">
                  <c:v>5.6352104000000004E-4</c:v>
                </c:pt>
                <c:pt idx="159">
                  <c:v>5.4717581999999998E-4</c:v>
                </c:pt>
                <c:pt idx="160">
                  <c:v>5.6222382000000002E-4</c:v>
                </c:pt>
                <c:pt idx="161">
                  <c:v>6.1956183999999992E-4</c:v>
                </c:pt>
                <c:pt idx="162">
                  <c:v>7.1140644000000002E-4</c:v>
                </c:pt>
                <c:pt idx="163">
                  <c:v>8.2660140000000008E-4</c:v>
                </c:pt>
                <c:pt idx="164">
                  <c:v>9.5476876000000004E-4</c:v>
                </c:pt>
                <c:pt idx="165">
                  <c:v>1.0616613000000001E-3</c:v>
                </c:pt>
                <c:pt idx="166">
                  <c:v>1.1106970600000001E-3</c:v>
                </c:pt>
                <c:pt idx="167">
                  <c:v>1.09772466E-3</c:v>
                </c:pt>
                <c:pt idx="168">
                  <c:v>1.0362354400000001E-3</c:v>
                </c:pt>
                <c:pt idx="169">
                  <c:v>9.5087699999999993E-4</c:v>
                </c:pt>
                <c:pt idx="170">
                  <c:v>8.7693433999999995E-4</c:v>
                </c:pt>
                <c:pt idx="171">
                  <c:v>8.3153084000000003E-4</c:v>
                </c:pt>
                <c:pt idx="172">
                  <c:v>8.0351046000000001E-4</c:v>
                </c:pt>
                <c:pt idx="173">
                  <c:v>7.8457075999999995E-4</c:v>
                </c:pt>
                <c:pt idx="174">
                  <c:v>7.692633399999999E-4</c:v>
                </c:pt>
                <c:pt idx="175">
                  <c:v>7.6589052000000006E-4</c:v>
                </c:pt>
                <c:pt idx="176">
                  <c:v>7.8898140000000004E-4</c:v>
                </c:pt>
                <c:pt idx="177">
                  <c:v>8.3438480000000014E-4</c:v>
                </c:pt>
                <c:pt idx="178">
                  <c:v>8.8290158000000013E-4</c:v>
                </c:pt>
                <c:pt idx="179">
                  <c:v>9.1221919999999999E-4</c:v>
                </c:pt>
                <c:pt idx="180">
                  <c:v>8.9016611999999991E-4</c:v>
                </c:pt>
                <c:pt idx="181">
                  <c:v>8.0869943999999983E-4</c:v>
                </c:pt>
                <c:pt idx="182">
                  <c:v>6.9532066E-4</c:v>
                </c:pt>
                <c:pt idx="183">
                  <c:v>5.8142297999999994E-4</c:v>
                </c:pt>
                <c:pt idx="184">
                  <c:v>5.0281023999999993E-4</c:v>
                </c:pt>
                <c:pt idx="185">
                  <c:v>4.9969686000000003E-4</c:v>
                </c:pt>
                <c:pt idx="186">
                  <c:v>5.6871004000000011E-4</c:v>
                </c:pt>
                <c:pt idx="187">
                  <c:v>6.7845654000000004E-4</c:v>
                </c:pt>
                <c:pt idx="188">
                  <c:v>7.9858095999999997E-4</c:v>
                </c:pt>
                <c:pt idx="189">
                  <c:v>8.9743064E-4</c:v>
                </c:pt>
                <c:pt idx="190">
                  <c:v>9.5165528000000011E-4</c:v>
                </c:pt>
                <c:pt idx="191">
                  <c:v>9.7215166000000006E-4</c:v>
                </c:pt>
                <c:pt idx="192">
                  <c:v>9.786378599999999E-4</c:v>
                </c:pt>
                <c:pt idx="193">
                  <c:v>9.7370835999999997E-4</c:v>
                </c:pt>
                <c:pt idx="194">
                  <c:v>9.5450919999999994E-4</c:v>
                </c:pt>
                <c:pt idx="195">
                  <c:v>9.0599241999999994E-4</c:v>
                </c:pt>
                <c:pt idx="196">
                  <c:v>8.1207225999999999E-4</c:v>
                </c:pt>
                <c:pt idx="197">
                  <c:v>6.8442383999999998E-4</c:v>
                </c:pt>
                <c:pt idx="198">
                  <c:v>5.6352105999999996E-4</c:v>
                </c:pt>
                <c:pt idx="199">
                  <c:v>4.8464888000000007E-4</c:v>
                </c:pt>
                <c:pt idx="200">
                  <c:v>4.6908200000000001E-4</c:v>
                </c:pt>
                <c:pt idx="201">
                  <c:v>5.2278772000000009E-4</c:v>
                </c:pt>
                <c:pt idx="202">
                  <c:v>6.2397244000000007E-4</c:v>
                </c:pt>
                <c:pt idx="203">
                  <c:v>7.4746970000000008E-4</c:v>
                </c:pt>
                <c:pt idx="204">
                  <c:v>8.8056654000000006E-4</c:v>
                </c:pt>
                <c:pt idx="205">
                  <c:v>1.0038043E-3</c:v>
                </c:pt>
                <c:pt idx="206">
                  <c:v>1.09097888E-3</c:v>
                </c:pt>
                <c:pt idx="207">
                  <c:v>1.13326898E-3</c:v>
                </c:pt>
                <c:pt idx="208">
                  <c:v>1.1182209800000001E-3</c:v>
                </c:pt>
                <c:pt idx="209">
                  <c:v>1.0406459999999999E-3</c:v>
                </c:pt>
                <c:pt idx="210">
                  <c:v>9.3401291999999981E-4</c:v>
                </c:pt>
                <c:pt idx="211">
                  <c:v>8.3153092000000004E-4</c:v>
                </c:pt>
                <c:pt idx="212">
                  <c:v>7.4695079999999997E-4</c:v>
                </c:pt>
                <c:pt idx="213">
                  <c:v>7.0102852000000001E-4</c:v>
                </c:pt>
                <c:pt idx="214">
                  <c:v>6.9583955999999989E-4</c:v>
                </c:pt>
                <c:pt idx="215">
                  <c:v>7.0543913999999996E-4</c:v>
                </c:pt>
                <c:pt idx="216">
                  <c:v>7.1451981999999992E-4</c:v>
                </c:pt>
                <c:pt idx="217">
                  <c:v>7.1374147999999998E-4</c:v>
                </c:pt>
                <c:pt idx="218">
                  <c:v>7.0154742000000001E-4</c:v>
                </c:pt>
                <c:pt idx="219">
                  <c:v>7.0102853999999993E-4</c:v>
                </c:pt>
                <c:pt idx="220">
                  <c:v>7.3994573999999996E-4</c:v>
                </c:pt>
                <c:pt idx="221">
                  <c:v>8.2971465999999992E-4</c:v>
                </c:pt>
                <c:pt idx="222">
                  <c:v>9.5502811999999997E-4</c:v>
                </c:pt>
                <c:pt idx="223">
                  <c:v>1.07203908E-3</c:v>
                </c:pt>
                <c:pt idx="224">
                  <c:v>1.1433872999999999E-3</c:v>
                </c:pt>
                <c:pt idx="225">
                  <c:v>1.1485762599999999E-3</c:v>
                </c:pt>
                <c:pt idx="226">
                  <c:v>1.09071944E-3</c:v>
                </c:pt>
                <c:pt idx="227">
                  <c:v>1.0159983400000001E-3</c:v>
                </c:pt>
                <c:pt idx="228">
                  <c:v>9.6825999999999998E-4</c:v>
                </c:pt>
                <c:pt idx="229">
                  <c:v>9.5113639999999991E-4</c:v>
                </c:pt>
                <c:pt idx="230">
                  <c:v>9.5554699999999995E-4</c:v>
                </c:pt>
                <c:pt idx="231">
                  <c:v>9.5424976E-4</c:v>
                </c:pt>
                <c:pt idx="232">
                  <c:v>9.2078096000000002E-4</c:v>
                </c:pt>
                <c:pt idx="233">
                  <c:v>8.6889135999999986E-4</c:v>
                </c:pt>
                <c:pt idx="234">
                  <c:v>8.2919581999999999E-4</c:v>
                </c:pt>
                <c:pt idx="235">
                  <c:v>8.240068600000001E-4</c:v>
                </c:pt>
                <c:pt idx="236">
                  <c:v>8.6863192000000004E-4</c:v>
                </c:pt>
                <c:pt idx="237">
                  <c:v>9.4309341999999994E-4</c:v>
                </c:pt>
                <c:pt idx="238">
                  <c:v>1.0017287599999999E-3</c:v>
                </c:pt>
                <c:pt idx="239">
                  <c:v>1.0100311E-3</c:v>
                </c:pt>
                <c:pt idx="240">
                  <c:v>9.5969819999999989E-4</c:v>
                </c:pt>
                <c:pt idx="241">
                  <c:v>8.7485870000000008E-4</c:v>
                </c:pt>
                <c:pt idx="242">
                  <c:v>7.9650548000000012E-4</c:v>
                </c:pt>
                <c:pt idx="243">
                  <c:v>7.4617246000000014E-4</c:v>
                </c:pt>
                <c:pt idx="244">
                  <c:v>7.1841151999999994E-4</c:v>
                </c:pt>
                <c:pt idx="245">
                  <c:v>6.9168838000000009E-4</c:v>
                </c:pt>
                <c:pt idx="246">
                  <c:v>6.4420939999999989E-4</c:v>
                </c:pt>
                <c:pt idx="247">
                  <c:v>5.7415844000000005E-4</c:v>
                </c:pt>
                <c:pt idx="248">
                  <c:v>5.020319000000001E-4</c:v>
                </c:pt>
                <c:pt idx="249">
                  <c:v>4.6052022E-4</c:v>
                </c:pt>
                <c:pt idx="250">
                  <c:v>4.6934143999999999E-4</c:v>
                </c:pt>
                <c:pt idx="251">
                  <c:v>5.3109005999999999E-4</c:v>
                </c:pt>
                <c:pt idx="252">
                  <c:v>6.1826460000000008E-4</c:v>
                </c:pt>
                <c:pt idx="253">
                  <c:v>6.9843404E-4</c:v>
                </c:pt>
                <c:pt idx="254">
                  <c:v>7.5525316000000001E-4</c:v>
                </c:pt>
                <c:pt idx="255">
                  <c:v>7.8924086000000011E-4</c:v>
                </c:pt>
                <c:pt idx="256">
                  <c:v>8.1752069999999999E-4</c:v>
                </c:pt>
                <c:pt idx="257">
                  <c:v>8.7797213999999996E-4</c:v>
                </c:pt>
                <c:pt idx="258">
                  <c:v>9.9238866000000005E-4</c:v>
                </c:pt>
                <c:pt idx="259">
                  <c:v>1.15168976E-3</c:v>
                </c:pt>
                <c:pt idx="260">
                  <c:v>1.3525025800000001E-3</c:v>
                </c:pt>
                <c:pt idx="261">
                  <c:v>1.5784817999999999E-3</c:v>
                </c:pt>
                <c:pt idx="262">
                  <c:v>1.8042016000000001E-3</c:v>
                </c:pt>
                <c:pt idx="263">
                  <c:v>2.0164302000000001E-3</c:v>
                </c:pt>
                <c:pt idx="264">
                  <c:v>2.2136106000000002E-3</c:v>
                </c:pt>
                <c:pt idx="265">
                  <c:v>2.3755060000000003E-3</c:v>
                </c:pt>
                <c:pt idx="266">
                  <c:v>2.4899226000000001E-3</c:v>
                </c:pt>
                <c:pt idx="267">
                  <c:v>2.5737242E-3</c:v>
                </c:pt>
                <c:pt idx="268">
                  <c:v>2.6518179999999998E-3</c:v>
                </c:pt>
                <c:pt idx="269">
                  <c:v>2.7646780000000004E-3</c:v>
                </c:pt>
                <c:pt idx="270">
                  <c:v>2.9551130000000001E-3</c:v>
                </c:pt>
                <c:pt idx="271">
                  <c:v>3.2239009999999999E-3</c:v>
                </c:pt>
                <c:pt idx="272">
                  <c:v>3.5300496000000002E-3</c:v>
                </c:pt>
                <c:pt idx="273">
                  <c:v>3.8330847999999999E-3</c:v>
                </c:pt>
                <c:pt idx="274">
                  <c:v>4.0800792000000004E-3</c:v>
                </c:pt>
                <c:pt idx="275">
                  <c:v>4.2388614000000002E-3</c:v>
                </c:pt>
                <c:pt idx="276">
                  <c:v>4.3335600000000002E-3</c:v>
                </c:pt>
                <c:pt idx="277">
                  <c:v>4.396346399999999E-3</c:v>
                </c:pt>
                <c:pt idx="278">
                  <c:v>4.4492737999999995E-3</c:v>
                </c:pt>
                <c:pt idx="279">
                  <c:v>4.5102442000000001E-3</c:v>
                </c:pt>
                <c:pt idx="280">
                  <c:v>4.5753656000000007E-3</c:v>
                </c:pt>
                <c:pt idx="281">
                  <c:v>4.6352982000000004E-3</c:v>
                </c:pt>
                <c:pt idx="282">
                  <c:v>4.6962685999999993E-3</c:v>
                </c:pt>
                <c:pt idx="283">
                  <c:v>4.7681358000000009E-3</c:v>
                </c:pt>
                <c:pt idx="284">
                  <c:v>4.8563480000000008E-3</c:v>
                </c:pt>
                <c:pt idx="285">
                  <c:v>4.9541598000000008E-3</c:v>
                </c:pt>
                <c:pt idx="286">
                  <c:v>5.0356264000000006E-3</c:v>
                </c:pt>
                <c:pt idx="287">
                  <c:v>5.0742841999999993E-3</c:v>
                </c:pt>
                <c:pt idx="288">
                  <c:v>5.0493771999999999E-3</c:v>
                </c:pt>
                <c:pt idx="289">
                  <c:v>4.9624622E-3</c:v>
                </c:pt>
                <c:pt idx="290">
                  <c:v>4.8436349999999998E-3</c:v>
                </c:pt>
                <c:pt idx="291">
                  <c:v>4.7250671999999995E-3</c:v>
                </c:pt>
                <c:pt idx="292">
                  <c:v>4.6324441999999995E-3</c:v>
                </c:pt>
                <c:pt idx="293">
                  <c:v>4.5738088000000007E-3</c:v>
                </c:pt>
                <c:pt idx="294">
                  <c:v>4.5278864000000002E-3</c:v>
                </c:pt>
                <c:pt idx="295">
                  <c:v>4.4734024000000015E-3</c:v>
                </c:pt>
                <c:pt idx="296">
                  <c:v>4.4023136000000008E-3</c:v>
                </c:pt>
                <c:pt idx="297">
                  <c:v>4.3102096000000008E-3</c:v>
                </c:pt>
                <c:pt idx="298">
                  <c:v>4.2051331999999999E-3</c:v>
                </c:pt>
                <c:pt idx="299">
                  <c:v>4.1021323999999998E-3</c:v>
                </c:pt>
                <c:pt idx="300">
                  <c:v>3.9895319999999996E-3</c:v>
                </c:pt>
                <c:pt idx="301">
                  <c:v>3.8385334E-3</c:v>
                </c:pt>
                <c:pt idx="302">
                  <c:v>3.6343477999999999E-3</c:v>
                </c:pt>
                <c:pt idx="303">
                  <c:v>3.3834615999999997E-3</c:v>
                </c:pt>
                <c:pt idx="304">
                  <c:v>3.1232351999999999E-3</c:v>
                </c:pt>
                <c:pt idx="305">
                  <c:v>2.9117850000000005E-3</c:v>
                </c:pt>
                <c:pt idx="306">
                  <c:v>2.7851744000000002E-3</c:v>
                </c:pt>
                <c:pt idx="307">
                  <c:v>2.7236852000000001E-3</c:v>
                </c:pt>
                <c:pt idx="308">
                  <c:v>2.6788007999999997E-3</c:v>
                </c:pt>
                <c:pt idx="309">
                  <c:v>2.5929236000000002E-3</c:v>
                </c:pt>
                <c:pt idx="310">
                  <c:v>2.4325848000000001E-3</c:v>
                </c:pt>
                <c:pt idx="311">
                  <c:v>2.2149078000000002E-3</c:v>
                </c:pt>
                <c:pt idx="312">
                  <c:v>1.9969714000000003E-3</c:v>
                </c:pt>
                <c:pt idx="313">
                  <c:v>1.8410430000000001E-3</c:v>
                </c:pt>
                <c:pt idx="314">
                  <c:v>1.785521E-3</c:v>
                </c:pt>
                <c:pt idx="315">
                  <c:v>1.8265137999999999E-3</c:v>
                </c:pt>
                <c:pt idx="316">
                  <c:v>1.9411898000000003E-3</c:v>
                </c:pt>
                <c:pt idx="317">
                  <c:v>2.1043825999999999E-3</c:v>
                </c:pt>
                <c:pt idx="318">
                  <c:v>2.2813262000000003E-3</c:v>
                </c:pt>
                <c:pt idx="319">
                  <c:v>2.4406274E-3</c:v>
                </c:pt>
                <c:pt idx="320">
                  <c:v>2.5477794000000002E-3</c:v>
                </c:pt>
                <c:pt idx="321">
                  <c:v>2.5649029999999999E-3</c:v>
                </c:pt>
                <c:pt idx="322">
                  <c:v>2.4782474E-3</c:v>
                </c:pt>
                <c:pt idx="323">
                  <c:v>2.3124601999999998E-3</c:v>
                </c:pt>
                <c:pt idx="324">
                  <c:v>2.1173552000000001E-3</c:v>
                </c:pt>
                <c:pt idx="325">
                  <c:v>1.9710264E-3</c:v>
                </c:pt>
                <c:pt idx="326">
                  <c:v>1.9380766000000002E-3</c:v>
                </c:pt>
                <c:pt idx="327">
                  <c:v>2.0115004E-3</c:v>
                </c:pt>
                <c:pt idx="328">
                  <c:v>2.1334407999999997E-3</c:v>
                </c:pt>
                <c:pt idx="329">
                  <c:v>2.2286581999999997E-3</c:v>
                </c:pt>
                <c:pt idx="330">
                  <c:v>2.2273610000000002E-3</c:v>
                </c:pt>
                <c:pt idx="331">
                  <c:v>2.0971179999999998E-3</c:v>
                </c:pt>
                <c:pt idx="332">
                  <c:v>1.8758087999999999E-3</c:v>
                </c:pt>
                <c:pt idx="333">
                  <c:v>1.6298521999999998E-3</c:v>
                </c:pt>
                <c:pt idx="334">
                  <c:v>1.4215155999999999E-3</c:v>
                </c:pt>
                <c:pt idx="335">
                  <c:v>1.2899756000000001E-3</c:v>
                </c:pt>
                <c:pt idx="336">
                  <c:v>1.233416E-3</c:v>
                </c:pt>
                <c:pt idx="337">
                  <c:v>1.2155142000000001E-3</c:v>
                </c:pt>
                <c:pt idx="338">
                  <c:v>1.1880126000000002E-3</c:v>
                </c:pt>
                <c:pt idx="339">
                  <c:v>1.1143292999999999E-3</c:v>
                </c:pt>
                <c:pt idx="340">
                  <c:v>9.8927527999999993E-4</c:v>
                </c:pt>
                <c:pt idx="341">
                  <c:v>8.3827650000000006E-4</c:v>
                </c:pt>
                <c:pt idx="342">
                  <c:v>6.9895286E-4</c:v>
                </c:pt>
                <c:pt idx="343">
                  <c:v>6.0840557999999997E-4</c:v>
                </c:pt>
                <c:pt idx="344">
                  <c:v>5.8220133999999991E-4</c:v>
                </c:pt>
                <c:pt idx="345">
                  <c:v>5.8894698000000001E-4</c:v>
                </c:pt>
                <c:pt idx="346">
                  <c:v>5.8375802000000001E-4</c:v>
                </c:pt>
                <c:pt idx="347">
                  <c:v>5.4587860000000006E-4</c:v>
                </c:pt>
                <c:pt idx="348">
                  <c:v>4.7660598E-4</c:v>
                </c:pt>
                <c:pt idx="349">
                  <c:v>4.0551722000000003E-4</c:v>
                </c:pt>
                <c:pt idx="350">
                  <c:v>3.8476138000000001E-4</c:v>
                </c:pt>
                <c:pt idx="351">
                  <c:v>4.4183994000000001E-4</c:v>
                </c:pt>
                <c:pt idx="352">
                  <c:v>5.5106755999999996E-4</c:v>
                </c:pt>
                <c:pt idx="353">
                  <c:v>6.7871597999999997E-4</c:v>
                </c:pt>
                <c:pt idx="354">
                  <c:v>7.85868E-4</c:v>
                </c:pt>
                <c:pt idx="355">
                  <c:v>8.3646035999999989E-4</c:v>
                </c:pt>
                <c:pt idx="356">
                  <c:v>8.2374742000000006E-4</c:v>
                </c:pt>
                <c:pt idx="357">
                  <c:v>7.8067904E-4</c:v>
                </c:pt>
                <c:pt idx="358">
                  <c:v>7.3086501999999995E-4</c:v>
                </c:pt>
                <c:pt idx="359">
                  <c:v>6.8105100000000001E-4</c:v>
                </c:pt>
                <c:pt idx="360">
                  <c:v>6.4732275999999998E-4</c:v>
                </c:pt>
                <c:pt idx="361">
                  <c:v>6.3798261999999995E-4</c:v>
                </c:pt>
                <c:pt idx="362">
                  <c:v>6.3902041999999997E-4</c:v>
                </c:pt>
                <c:pt idx="363">
                  <c:v>6.4317160000000009E-4</c:v>
                </c:pt>
                <c:pt idx="364">
                  <c:v>6.6133296E-4</c:v>
                </c:pt>
                <c:pt idx="365">
                  <c:v>6.8390493999999997E-4</c:v>
                </c:pt>
                <c:pt idx="366">
                  <c:v>7.1010919999999985E-4</c:v>
                </c:pt>
                <c:pt idx="367">
                  <c:v>7.5006420000000001E-4</c:v>
                </c:pt>
                <c:pt idx="368">
                  <c:v>7.9053808000000003E-4</c:v>
                </c:pt>
                <c:pt idx="369">
                  <c:v>8.0973724000000006E-4</c:v>
                </c:pt>
                <c:pt idx="370">
                  <c:v>7.9339202E-4</c:v>
                </c:pt>
                <c:pt idx="371">
                  <c:v>7.2022768000000004E-4</c:v>
                </c:pt>
                <c:pt idx="372">
                  <c:v>5.910225599999999E-4</c:v>
                </c:pt>
                <c:pt idx="373">
                  <c:v>4.3846713999999998E-4</c:v>
                </c:pt>
                <c:pt idx="374">
                  <c:v>2.88506192E-4</c:v>
                </c:pt>
                <c:pt idx="375">
                  <c:v>1.7538685200000002E-4</c:v>
                </c:pt>
                <c:pt idx="376">
                  <c:v>1.23497252E-4</c:v>
                </c:pt>
                <c:pt idx="377">
                  <c:v>1.2090277199999998E-4</c:v>
                </c:pt>
                <c:pt idx="378">
                  <c:v>1.56447152E-4</c:v>
                </c:pt>
                <c:pt idx="379">
                  <c:v>2.2208750000000002E-4</c:v>
                </c:pt>
                <c:pt idx="380">
                  <c:v>2.8902508E-4</c:v>
                </c:pt>
                <c:pt idx="381">
                  <c:v>3.453253E-4</c:v>
                </c:pt>
                <c:pt idx="382">
                  <c:v>3.9747436000000006E-4</c:v>
                </c:pt>
                <c:pt idx="383">
                  <c:v>4.3716989999999998E-4</c:v>
                </c:pt>
                <c:pt idx="384">
                  <c:v>4.6026078000000002E-4</c:v>
                </c:pt>
                <c:pt idx="385">
                  <c:v>4.7868159999999994E-4</c:v>
                </c:pt>
                <c:pt idx="386">
                  <c:v>4.9295123999999995E-4</c:v>
                </c:pt>
                <c:pt idx="387">
                  <c:v>4.9684296000000001E-4</c:v>
                </c:pt>
                <c:pt idx="388">
                  <c:v>5.0358860000000001E-4</c:v>
                </c:pt>
                <c:pt idx="389">
                  <c:v>5.3601959999999998E-4</c:v>
                </c:pt>
                <c:pt idx="390">
                  <c:v>5.9491430000000009E-4</c:v>
                </c:pt>
                <c:pt idx="391">
                  <c:v>6.8234828000000001E-4</c:v>
                </c:pt>
                <c:pt idx="392">
                  <c:v>7.9702432000000015E-4</c:v>
                </c:pt>
                <c:pt idx="393">
                  <c:v>9.0339802000000016E-4</c:v>
                </c:pt>
                <c:pt idx="394">
                  <c:v>9.6281160000000004E-4</c:v>
                </c:pt>
                <c:pt idx="395">
                  <c:v>9.8097296000000016E-4</c:v>
                </c:pt>
                <c:pt idx="396">
                  <c:v>9.6618441999999998E-4</c:v>
                </c:pt>
                <c:pt idx="397">
                  <c:v>9.4205571999999985E-4</c:v>
                </c:pt>
                <c:pt idx="398">
                  <c:v>9.5762251999999997E-4</c:v>
                </c:pt>
                <c:pt idx="399">
                  <c:v>1.0214466400000001E-3</c:v>
                </c:pt>
                <c:pt idx="400">
                  <c:v>1.1031726599999999E-3</c:v>
                </c:pt>
                <c:pt idx="401">
                  <c:v>1.1745209E-3</c:v>
                </c:pt>
                <c:pt idx="402">
                  <c:v>1.1965740000000002E-3</c:v>
                </c:pt>
                <c:pt idx="403">
                  <c:v>1.1418305399999999E-3</c:v>
                </c:pt>
                <c:pt idx="404">
                  <c:v>1.0346786E-3</c:v>
                </c:pt>
                <c:pt idx="405">
                  <c:v>9.1481371999999994E-4</c:v>
                </c:pt>
                <c:pt idx="406">
                  <c:v>8.1959625999999985E-4</c:v>
                </c:pt>
                <c:pt idx="407">
                  <c:v>7.6848499999999996E-4</c:v>
                </c:pt>
                <c:pt idx="408">
                  <c:v>7.5473426000000001E-4</c:v>
                </c:pt>
                <c:pt idx="409">
                  <c:v>7.5836654000000002E-4</c:v>
                </c:pt>
                <c:pt idx="410">
                  <c:v>7.5291812000000005E-4</c:v>
                </c:pt>
                <c:pt idx="411">
                  <c:v>7.2489773999999993E-4</c:v>
                </c:pt>
                <c:pt idx="412">
                  <c:v>6.906506E-4</c:v>
                </c:pt>
                <c:pt idx="413">
                  <c:v>6.6470579999999997E-4</c:v>
                </c:pt>
                <c:pt idx="414">
                  <c:v>6.5354954000000002E-4</c:v>
                </c:pt>
                <c:pt idx="415">
                  <c:v>6.6340857999999995E-4</c:v>
                </c:pt>
                <c:pt idx="416">
                  <c:v>6.735270400000001E-4</c:v>
                </c:pt>
                <c:pt idx="417">
                  <c:v>6.6600303999999992E-4</c:v>
                </c:pt>
                <c:pt idx="418">
                  <c:v>6.4576609999999991E-4</c:v>
                </c:pt>
                <c:pt idx="419">
                  <c:v>6.2111854000000005E-4</c:v>
                </c:pt>
                <c:pt idx="420">
                  <c:v>6.1541067999999993E-4</c:v>
                </c:pt>
                <c:pt idx="421">
                  <c:v>6.6055464000000009E-4</c:v>
                </c:pt>
                <c:pt idx="422">
                  <c:v>7.5992324000000004E-4</c:v>
                </c:pt>
                <c:pt idx="423">
                  <c:v>9.0106297999999999E-4</c:v>
                </c:pt>
                <c:pt idx="424">
                  <c:v>1.0660718600000001E-3</c:v>
                </c:pt>
                <c:pt idx="425">
                  <c:v>1.2168111799999999E-3</c:v>
                </c:pt>
                <c:pt idx="426">
                  <c:v>1.3161797999999998E-3</c:v>
                </c:pt>
                <c:pt idx="427">
                  <c:v>1.3504270000000002E-3</c:v>
                </c:pt>
                <c:pt idx="428">
                  <c:v>1.3192932000000001E-3</c:v>
                </c:pt>
                <c:pt idx="429">
                  <c:v>1.2391237999999998E-3</c:v>
                </c:pt>
                <c:pt idx="430">
                  <c:v>1.1467602800000001E-3</c:v>
                </c:pt>
                <c:pt idx="431">
                  <c:v>1.0741148800000001E-3</c:v>
                </c:pt>
                <c:pt idx="432">
                  <c:v>1.0339002800000001E-3</c:v>
                </c:pt>
                <c:pt idx="433">
                  <c:v>1.02196568E-3</c:v>
                </c:pt>
                <c:pt idx="434">
                  <c:v>1.02663568E-3</c:v>
                </c:pt>
                <c:pt idx="435">
                  <c:v>1.02014948E-3</c:v>
                </c:pt>
                <c:pt idx="436">
                  <c:v>9.8590225999999992E-4</c:v>
                </c:pt>
                <c:pt idx="437">
                  <c:v>9.2519151999999999E-4</c:v>
                </c:pt>
                <c:pt idx="438">
                  <c:v>8.5124884000000009E-4</c:v>
                </c:pt>
                <c:pt idx="439">
                  <c:v>7.8041961999999999E-4</c:v>
                </c:pt>
                <c:pt idx="440">
                  <c:v>7.4279966000000001E-4</c:v>
                </c:pt>
                <c:pt idx="441">
                  <c:v>7.5862599999999988E-4</c:v>
                </c:pt>
                <c:pt idx="442">
                  <c:v>8.2167193999999988E-4</c:v>
                </c:pt>
                <c:pt idx="443">
                  <c:v>9.1221922000000002E-4</c:v>
                </c:pt>
                <c:pt idx="444">
                  <c:v>9.9602083999999992E-4</c:v>
                </c:pt>
                <c:pt idx="445">
                  <c:v>1.04298092E-3</c:v>
                </c:pt>
                <c:pt idx="446">
                  <c:v>1.0556938599999999E-3</c:v>
                </c:pt>
                <c:pt idx="447">
                  <c:v>1.0572504600000001E-3</c:v>
                </c:pt>
                <c:pt idx="448">
                  <c:v>1.06918506E-3</c:v>
                </c:pt>
                <c:pt idx="449">
                  <c:v>1.10628626E-3</c:v>
                </c:pt>
                <c:pt idx="450">
                  <c:v>1.15843526E-3</c:v>
                </c:pt>
                <c:pt idx="451">
                  <c:v>1.1973524E-3</c:v>
                </c:pt>
                <c:pt idx="452">
                  <c:v>1.2048764E-3</c:v>
                </c:pt>
                <c:pt idx="453">
                  <c:v>1.1799694E-3</c:v>
                </c:pt>
                <c:pt idx="454">
                  <c:v>1.1314526E-3</c:v>
                </c:pt>
                <c:pt idx="455">
                  <c:v>1.0738552000000001E-3</c:v>
                </c:pt>
                <c:pt idx="456">
                  <c:v>1.00613934E-3</c:v>
                </c:pt>
                <c:pt idx="457">
                  <c:v>9.2778604000000005E-4</c:v>
                </c:pt>
                <c:pt idx="458">
                  <c:v>8.4683834000000009E-4</c:v>
                </c:pt>
                <c:pt idx="459">
                  <c:v>7.7652790000000004E-4</c:v>
                </c:pt>
                <c:pt idx="460">
                  <c:v>7.4046462000000005E-4</c:v>
                </c:pt>
                <c:pt idx="461">
                  <c:v>7.6589051999999996E-4</c:v>
                </c:pt>
                <c:pt idx="462">
                  <c:v>8.3879542000000009E-4</c:v>
                </c:pt>
                <c:pt idx="463">
                  <c:v>9.2078091999999996E-4</c:v>
                </c:pt>
                <c:pt idx="464">
                  <c:v>9.8252954000000001E-4</c:v>
                </c:pt>
                <c:pt idx="465">
                  <c:v>9.8694016000000018E-4</c:v>
                </c:pt>
                <c:pt idx="466">
                  <c:v>9.2207816000000001E-4</c:v>
                </c:pt>
                <c:pt idx="467">
                  <c:v>8.2115288000000008E-4</c:v>
                </c:pt>
                <c:pt idx="468">
                  <c:v>7.1218478000000006E-4</c:v>
                </c:pt>
                <c:pt idx="469">
                  <c:v>6.1100005999999998E-4</c:v>
                </c:pt>
                <c:pt idx="470">
                  <c:v>5.4017076000000008E-4</c:v>
                </c:pt>
                <c:pt idx="471">
                  <c:v>4.989185399999999E-4</c:v>
                </c:pt>
                <c:pt idx="472">
                  <c:v>4.8127607999999994E-4</c:v>
                </c:pt>
                <c:pt idx="473">
                  <c:v>5.0281025999999996E-4</c:v>
                </c:pt>
                <c:pt idx="474">
                  <c:v>5.6274273999999994E-4</c:v>
                </c:pt>
                <c:pt idx="475">
                  <c:v>6.4472830000000001E-4</c:v>
                </c:pt>
                <c:pt idx="476">
                  <c:v>7.3138391999999996E-4</c:v>
                </c:pt>
                <c:pt idx="477">
                  <c:v>7.9702425999999995E-4</c:v>
                </c:pt>
                <c:pt idx="478">
                  <c:v>8.1959624000000014E-4</c:v>
                </c:pt>
                <c:pt idx="479">
                  <c:v>8.0662384000000002E-4</c:v>
                </c:pt>
                <c:pt idx="480">
                  <c:v>7.8275462E-4</c:v>
                </c:pt>
                <c:pt idx="481">
                  <c:v>7.6329602000000003E-4</c:v>
                </c:pt>
                <c:pt idx="482">
                  <c:v>7.5732871999999998E-4</c:v>
                </c:pt>
                <c:pt idx="483">
                  <c:v>7.6044209999999999E-4</c:v>
                </c:pt>
                <c:pt idx="484">
                  <c:v>7.5732874000000001E-4</c:v>
                </c:pt>
                <c:pt idx="485">
                  <c:v>7.4850752000000002E-4</c:v>
                </c:pt>
                <c:pt idx="486">
                  <c:v>7.5032365999999997E-4</c:v>
                </c:pt>
                <c:pt idx="487">
                  <c:v>7.7004169999999998E-4</c:v>
                </c:pt>
                <c:pt idx="488">
                  <c:v>8.0351047999999993E-4</c:v>
                </c:pt>
                <c:pt idx="489">
                  <c:v>8.4087098000000006E-4</c:v>
                </c:pt>
                <c:pt idx="490">
                  <c:v>8.5540006000000006E-4</c:v>
                </c:pt>
                <c:pt idx="491">
                  <c:v>8.3256863999999994E-4</c:v>
                </c:pt>
                <c:pt idx="492">
                  <c:v>7.811979399999999E-4</c:v>
                </c:pt>
                <c:pt idx="493">
                  <c:v>7.3371895999999992E-4</c:v>
                </c:pt>
                <c:pt idx="494">
                  <c:v>7.2956780000000003E-4</c:v>
                </c:pt>
                <c:pt idx="495">
                  <c:v>7.8016015999999991E-4</c:v>
                </c:pt>
                <c:pt idx="496">
                  <c:v>8.7615600000000011E-4</c:v>
                </c:pt>
                <c:pt idx="497">
                  <c:v>9.8823756000000003E-4</c:v>
                </c:pt>
                <c:pt idx="498">
                  <c:v>1.06399632E-3</c:v>
                </c:pt>
                <c:pt idx="499">
                  <c:v>1.06218018E-3</c:v>
                </c:pt>
                <c:pt idx="500">
                  <c:v>9.9186978000000018E-4</c:v>
                </c:pt>
                <c:pt idx="501">
                  <c:v>8.7433975999999991E-4</c:v>
                </c:pt>
                <c:pt idx="502">
                  <c:v>7.3890787999999997E-4</c:v>
                </c:pt>
                <c:pt idx="503">
                  <c:v>6.2423192000000006E-4</c:v>
                </c:pt>
                <c:pt idx="504">
                  <c:v>5.4406247999999992E-4</c:v>
                </c:pt>
                <c:pt idx="505">
                  <c:v>4.8957839999999998E-4</c:v>
                </c:pt>
                <c:pt idx="506">
                  <c:v>4.6103912000000001E-4</c:v>
                </c:pt>
                <c:pt idx="507">
                  <c:v>4.5974188000000001E-4</c:v>
                </c:pt>
                <c:pt idx="508">
                  <c:v>4.8179495999999997E-4</c:v>
                </c:pt>
                <c:pt idx="509">
                  <c:v>5.3264678000000004E-4</c:v>
                </c:pt>
                <c:pt idx="510">
                  <c:v>6.0581112E-4</c:v>
                </c:pt>
                <c:pt idx="511">
                  <c:v>6.8053213999999995E-4</c:v>
                </c:pt>
                <c:pt idx="512">
                  <c:v>7.4928585999999996E-4</c:v>
                </c:pt>
                <c:pt idx="513">
                  <c:v>8.2193130000000002E-4</c:v>
                </c:pt>
                <c:pt idx="514">
                  <c:v>9.0080353999999994E-4</c:v>
                </c:pt>
                <c:pt idx="515">
                  <c:v>9.7941627999999985E-4</c:v>
                </c:pt>
                <c:pt idx="516">
                  <c:v>1.0424621600000001E-3</c:v>
                </c:pt>
                <c:pt idx="517">
                  <c:v>1.06503414E-3</c:v>
                </c:pt>
                <c:pt idx="518">
                  <c:v>1.0165173600000001E-3</c:v>
                </c:pt>
                <c:pt idx="519">
                  <c:v>8.8705276000000004E-4</c:v>
                </c:pt>
                <c:pt idx="520">
                  <c:v>7.0517969999999992E-4</c:v>
                </c:pt>
                <c:pt idx="521">
                  <c:v>5.1552317999999987E-4</c:v>
                </c:pt>
                <c:pt idx="522">
                  <c:v>3.7075117999999999E-4</c:v>
                </c:pt>
                <c:pt idx="523">
                  <c:v>3.2560723999999996E-4</c:v>
                </c:pt>
                <c:pt idx="524">
                  <c:v>3.9643654000000002E-4</c:v>
                </c:pt>
                <c:pt idx="525">
                  <c:v>5.4847300000000006E-4</c:v>
                </c:pt>
                <c:pt idx="526">
                  <c:v>7.3242171999999997E-4</c:v>
                </c:pt>
                <c:pt idx="527">
                  <c:v>8.8990674000000007E-4</c:v>
                </c:pt>
                <c:pt idx="528">
                  <c:v>9.661844399999999E-4</c:v>
                </c:pt>
                <c:pt idx="529">
                  <c:v>9.5606596000000004E-4</c:v>
                </c:pt>
                <c:pt idx="530">
                  <c:v>8.9483629999999987E-4</c:v>
                </c:pt>
                <c:pt idx="531">
                  <c:v>8.2582305999999992E-4</c:v>
                </c:pt>
                <c:pt idx="532">
                  <c:v>7.9339197999999994E-4</c:v>
                </c:pt>
                <c:pt idx="533">
                  <c:v>8.2737963999999998E-4</c:v>
                </c:pt>
                <c:pt idx="534">
                  <c:v>9.2000262000000008E-4</c:v>
                </c:pt>
                <c:pt idx="535">
                  <c:v>1.0377920800000002E-3</c:v>
                </c:pt>
                <c:pt idx="536">
                  <c:v>1.13638232E-3</c:v>
                </c:pt>
                <c:pt idx="537">
                  <c:v>1.1802290000000001E-3</c:v>
                </c:pt>
                <c:pt idx="538">
                  <c:v>1.15687872E-3</c:v>
                </c:pt>
                <c:pt idx="539">
                  <c:v>1.0787848400000001E-3</c:v>
                </c:pt>
                <c:pt idx="540">
                  <c:v>9.7682171999999984E-4</c:v>
                </c:pt>
                <c:pt idx="541">
                  <c:v>8.8679325999999991E-4</c:v>
                </c:pt>
                <c:pt idx="542">
                  <c:v>8.2270963999999996E-4</c:v>
                </c:pt>
                <c:pt idx="543">
                  <c:v>7.7756568000000002E-4</c:v>
                </c:pt>
                <c:pt idx="544">
                  <c:v>7.4357798000000003E-4</c:v>
                </c:pt>
                <c:pt idx="545">
                  <c:v>7.1296312000000001E-4</c:v>
                </c:pt>
                <c:pt idx="546">
                  <c:v>6.8623998000000004E-4</c:v>
                </c:pt>
                <c:pt idx="547">
                  <c:v>6.6626247999999996E-4</c:v>
                </c:pt>
                <c:pt idx="548">
                  <c:v>6.5251174000000001E-4</c:v>
                </c:pt>
                <c:pt idx="549">
                  <c:v>6.3824209999999995E-4</c:v>
                </c:pt>
                <c:pt idx="550">
                  <c:v>6.2734528000000004E-4</c:v>
                </c:pt>
                <c:pt idx="551">
                  <c:v>6.3979878000000015E-4</c:v>
                </c:pt>
                <c:pt idx="552">
                  <c:v>7.0673635999999999E-4</c:v>
                </c:pt>
                <c:pt idx="553">
                  <c:v>8.4294654000000003E-4</c:v>
                </c:pt>
                <c:pt idx="554">
                  <c:v>1.0266357599999999E-3</c:v>
                </c:pt>
                <c:pt idx="555">
                  <c:v>1.2077305600000001E-3</c:v>
                </c:pt>
                <c:pt idx="556">
                  <c:v>1.3216282600000001E-3</c:v>
                </c:pt>
                <c:pt idx="557">
                  <c:v>1.3294118E-3</c:v>
                </c:pt>
                <c:pt idx="558">
                  <c:v>1.2360105400000001E-3</c:v>
                </c:pt>
                <c:pt idx="559">
                  <c:v>1.09020074E-3</c:v>
                </c:pt>
                <c:pt idx="560">
                  <c:v>9.5891996000000009E-4</c:v>
                </c:pt>
                <c:pt idx="561">
                  <c:v>9.0028467999999989E-4</c:v>
                </c:pt>
                <c:pt idx="562">
                  <c:v>9.3219667999999993E-4</c:v>
                </c:pt>
                <c:pt idx="563">
                  <c:v>1.02637634E-3</c:v>
                </c:pt>
                <c:pt idx="564">
                  <c:v>1.1309339399999999E-3</c:v>
                </c:pt>
                <c:pt idx="565">
                  <c:v>1.20280112E-3</c:v>
                </c:pt>
                <c:pt idx="566">
                  <c:v>1.2240758000000001E-3</c:v>
                </c:pt>
                <c:pt idx="567">
                  <c:v>1.193461E-3</c:v>
                </c:pt>
                <c:pt idx="568">
                  <c:v>1.1400145999999999E-3</c:v>
                </c:pt>
                <c:pt idx="569">
                  <c:v>1.0844926E-3</c:v>
                </c:pt>
                <c:pt idx="570">
                  <c:v>1.0219655399999999E-3</c:v>
                </c:pt>
                <c:pt idx="571">
                  <c:v>9.4594733999999998E-4</c:v>
                </c:pt>
                <c:pt idx="572">
                  <c:v>8.548810400000001E-4</c:v>
                </c:pt>
                <c:pt idx="573">
                  <c:v>7.5447474000000007E-4</c:v>
                </c:pt>
                <c:pt idx="574">
                  <c:v>6.8364550000000004E-4</c:v>
                </c:pt>
                <c:pt idx="575">
                  <c:v>6.7793764000000003E-4</c:v>
                </c:pt>
                <c:pt idx="576">
                  <c:v>7.3112448000000002E-4</c:v>
                </c:pt>
                <c:pt idx="577">
                  <c:v>8.1674238000000008E-4</c:v>
                </c:pt>
                <c:pt idx="578">
                  <c:v>9.0495469999999994E-4</c:v>
                </c:pt>
                <c:pt idx="579">
                  <c:v>9.6307106E-4</c:v>
                </c:pt>
                <c:pt idx="580">
                  <c:v>9.8719971999999996E-4</c:v>
                </c:pt>
                <c:pt idx="581">
                  <c:v>9.9524268000000002E-4</c:v>
                </c:pt>
                <c:pt idx="582">
                  <c:v>1.0030260800000001E-3</c:v>
                </c:pt>
                <c:pt idx="583">
                  <c:v>1.0147012600000001E-3</c:v>
                </c:pt>
                <c:pt idx="584">
                  <c:v>1.03986774E-3</c:v>
                </c:pt>
                <c:pt idx="585">
                  <c:v>1.0808606000000001E-3</c:v>
                </c:pt>
                <c:pt idx="586">
                  <c:v>1.1262640000000001E-3</c:v>
                </c:pt>
                <c:pt idx="587">
                  <c:v>1.1664784E-3</c:v>
                </c:pt>
                <c:pt idx="588">
                  <c:v>1.1838614000000002E-3</c:v>
                </c:pt>
                <c:pt idx="589">
                  <c:v>1.1657E-3</c:v>
                </c:pt>
                <c:pt idx="590">
                  <c:v>1.1218532199999999E-3</c:v>
                </c:pt>
                <c:pt idx="591">
                  <c:v>1.08189822E-3</c:v>
                </c:pt>
                <c:pt idx="592">
                  <c:v>1.06918522E-3</c:v>
                </c:pt>
                <c:pt idx="593">
                  <c:v>1.08734662E-3</c:v>
                </c:pt>
                <c:pt idx="594">
                  <c:v>1.11329142E-3</c:v>
                </c:pt>
                <c:pt idx="595">
                  <c:v>1.11899928E-3</c:v>
                </c:pt>
                <c:pt idx="596">
                  <c:v>1.0891627000000001E-3</c:v>
                </c:pt>
                <c:pt idx="597">
                  <c:v>1.02741414E-3</c:v>
                </c:pt>
              </c:numCache>
            </c:numRef>
          </c:val>
          <c:smooth val="0"/>
        </c:ser>
        <c:ser>
          <c:idx val="78"/>
          <c:order val="77"/>
          <c:marker>
            <c:symbol val="none"/>
          </c:marker>
          <c:val>
            <c:numRef>
              <c:f>Sheet1!$GE$2:$GE$599</c:f>
              <c:numCache>
                <c:formatCode>0.00E+00</c:formatCode>
                <c:ptCount val="598"/>
                <c:pt idx="0">
                  <c:v>8.1336950000000005E-4</c:v>
                </c:pt>
                <c:pt idx="1">
                  <c:v>7.2904890000000003E-4</c:v>
                </c:pt>
                <c:pt idx="2">
                  <c:v>6.307181199999999E-4</c:v>
                </c:pt>
                <c:pt idx="3">
                  <c:v>5.4094910000000002E-4</c:v>
                </c:pt>
                <c:pt idx="4">
                  <c:v>4.5870408E-4</c:v>
                </c:pt>
                <c:pt idx="5">
                  <c:v>3.9980937999999999E-4</c:v>
                </c:pt>
                <c:pt idx="6">
                  <c:v>3.7516182000000003E-4</c:v>
                </c:pt>
                <c:pt idx="7">
                  <c:v>3.9721489999999994E-4</c:v>
                </c:pt>
                <c:pt idx="8">
                  <c:v>4.7141703999999997E-4</c:v>
                </c:pt>
                <c:pt idx="9">
                  <c:v>5.8531471999999992E-4</c:v>
                </c:pt>
                <c:pt idx="10">
                  <c:v>7.2230318000000003E-4</c:v>
                </c:pt>
                <c:pt idx="11">
                  <c:v>8.6525905999999993E-4</c:v>
                </c:pt>
                <c:pt idx="12">
                  <c:v>9.8538345999999995E-4</c:v>
                </c:pt>
                <c:pt idx="13">
                  <c:v>1.0629584400000001E-3</c:v>
                </c:pt>
                <c:pt idx="14">
                  <c:v>1.0961678000000002E-3</c:v>
                </c:pt>
                <c:pt idx="15">
                  <c:v>1.0831954800000002E-3</c:v>
                </c:pt>
                <c:pt idx="16">
                  <c:v>1.0401270800000002E-3</c:v>
                </c:pt>
                <c:pt idx="17">
                  <c:v>1.0004315600000001E-3</c:v>
                </c:pt>
                <c:pt idx="18">
                  <c:v>9.8149176000000013E-4</c:v>
                </c:pt>
                <c:pt idx="19">
                  <c:v>9.9342636000000002E-4</c:v>
                </c:pt>
                <c:pt idx="20">
                  <c:v>1.03908928E-3</c:v>
                </c:pt>
                <c:pt idx="21">
                  <c:v>1.08890328E-3</c:v>
                </c:pt>
                <c:pt idx="22">
                  <c:v>1.1130319999999999E-3</c:v>
                </c:pt>
                <c:pt idx="23">
                  <c:v>1.10005966E-3</c:v>
                </c:pt>
                <c:pt idx="24">
                  <c:v>1.0479105999999998E-3</c:v>
                </c:pt>
                <c:pt idx="25">
                  <c:v>9.7137337999999988E-4</c:v>
                </c:pt>
                <c:pt idx="26">
                  <c:v>8.9483624E-4</c:v>
                </c:pt>
                <c:pt idx="27">
                  <c:v>8.2971473999999992E-4</c:v>
                </c:pt>
                <c:pt idx="28">
                  <c:v>7.7808460000000006E-4</c:v>
                </c:pt>
                <c:pt idx="29">
                  <c:v>7.3605402000000001E-4</c:v>
                </c:pt>
                <c:pt idx="30">
                  <c:v>6.9142895999999997E-4</c:v>
                </c:pt>
                <c:pt idx="31">
                  <c:v>6.3979880000000007E-4</c:v>
                </c:pt>
                <c:pt idx="32">
                  <c:v>5.9283870000000007E-4</c:v>
                </c:pt>
                <c:pt idx="33">
                  <c:v>5.6819113999999999E-4</c:v>
                </c:pt>
                <c:pt idx="34">
                  <c:v>5.6637500000000004E-4</c:v>
                </c:pt>
                <c:pt idx="35">
                  <c:v>5.8220131999999999E-4</c:v>
                </c:pt>
                <c:pt idx="36">
                  <c:v>6.1100004000000005E-4</c:v>
                </c:pt>
                <c:pt idx="37">
                  <c:v>6.2812361999999998E-4</c:v>
                </c:pt>
                <c:pt idx="38">
                  <c:v>6.1489176E-4</c:v>
                </c:pt>
                <c:pt idx="39">
                  <c:v>5.7805015999999999E-4</c:v>
                </c:pt>
                <c:pt idx="40">
                  <c:v>5.2590112000000001E-4</c:v>
                </c:pt>
                <c:pt idx="41">
                  <c:v>4.7997884000000005E-4</c:v>
                </c:pt>
                <c:pt idx="42">
                  <c:v>4.7063869999999992E-4</c:v>
                </c:pt>
                <c:pt idx="43">
                  <c:v>4.8542723999999999E-4</c:v>
                </c:pt>
                <c:pt idx="44">
                  <c:v>4.9943741999999998E-4</c:v>
                </c:pt>
                <c:pt idx="45">
                  <c:v>5.0021575999999993E-4</c:v>
                </c:pt>
                <c:pt idx="46">
                  <c:v>4.7219536000000004E-4</c:v>
                </c:pt>
                <c:pt idx="47">
                  <c:v>4.2186244000000009E-4</c:v>
                </c:pt>
                <c:pt idx="48">
                  <c:v>3.8086965999999995E-4</c:v>
                </c:pt>
                <c:pt idx="49">
                  <c:v>3.6530278000000005E-4</c:v>
                </c:pt>
                <c:pt idx="50">
                  <c:v>3.8061022000000002E-4</c:v>
                </c:pt>
                <c:pt idx="51">
                  <c:v>4.2030577999999997E-4</c:v>
                </c:pt>
                <c:pt idx="52">
                  <c:v>4.6415250000000007E-4</c:v>
                </c:pt>
                <c:pt idx="53">
                  <c:v>5.0773976E-4</c:v>
                </c:pt>
                <c:pt idx="54">
                  <c:v>5.5444039999999993E-4</c:v>
                </c:pt>
                <c:pt idx="55">
                  <c:v>5.9724932000000002E-4</c:v>
                </c:pt>
                <c:pt idx="56">
                  <c:v>6.3979878000000004E-4</c:v>
                </c:pt>
                <c:pt idx="57">
                  <c:v>6.8105101999999993E-4</c:v>
                </c:pt>
                <c:pt idx="58">
                  <c:v>7.2178436000000002E-4</c:v>
                </c:pt>
                <c:pt idx="59">
                  <c:v>7.7860347999999992E-4</c:v>
                </c:pt>
                <c:pt idx="60">
                  <c:v>8.592917799999999E-4</c:v>
                </c:pt>
                <c:pt idx="61">
                  <c:v>9.4490961999999998E-4</c:v>
                </c:pt>
                <c:pt idx="62">
                  <c:v>1.0170361400000001E-3</c:v>
                </c:pt>
                <c:pt idx="63">
                  <c:v>1.05128328E-3</c:v>
                </c:pt>
                <c:pt idx="64">
                  <c:v>1.0411647999999999E-3</c:v>
                </c:pt>
                <c:pt idx="65">
                  <c:v>1.01625782E-3</c:v>
                </c:pt>
                <c:pt idx="66">
                  <c:v>1.0084744200000001E-3</c:v>
                </c:pt>
                <c:pt idx="67">
                  <c:v>1.03312202E-3</c:v>
                </c:pt>
                <c:pt idx="68">
                  <c:v>1.08864382E-3</c:v>
                </c:pt>
                <c:pt idx="69">
                  <c:v>1.1496140199999999E-3</c:v>
                </c:pt>
                <c:pt idx="70">
                  <c:v>1.1810072E-3</c:v>
                </c:pt>
                <c:pt idx="71">
                  <c:v>1.1631051999999998E-3</c:v>
                </c:pt>
                <c:pt idx="72">
                  <c:v>1.1013565599999999E-3</c:v>
                </c:pt>
                <c:pt idx="73">
                  <c:v>1.01937106E-3</c:v>
                </c:pt>
                <c:pt idx="74">
                  <c:v>9.3375330000000005E-4</c:v>
                </c:pt>
                <c:pt idx="75">
                  <c:v>8.5695671999999991E-4</c:v>
                </c:pt>
                <c:pt idx="76">
                  <c:v>7.9754317999999999E-4</c:v>
                </c:pt>
                <c:pt idx="77">
                  <c:v>7.4279963999999998E-4</c:v>
                </c:pt>
                <c:pt idx="78">
                  <c:v>6.8234825999999998E-4</c:v>
                </c:pt>
                <c:pt idx="79">
                  <c:v>6.2371301999999994E-4</c:v>
                </c:pt>
                <c:pt idx="80">
                  <c:v>5.6819113999999999E-4</c:v>
                </c:pt>
                <c:pt idx="81">
                  <c:v>5.2071216000000001E-4</c:v>
                </c:pt>
                <c:pt idx="82">
                  <c:v>5.0073467999999996E-4</c:v>
                </c:pt>
                <c:pt idx="83">
                  <c:v>5.1448542000000002E-4</c:v>
                </c:pt>
                <c:pt idx="84">
                  <c:v>5.4899199999999999E-4</c:v>
                </c:pt>
                <c:pt idx="85">
                  <c:v>5.9932492000000005E-4</c:v>
                </c:pt>
                <c:pt idx="86">
                  <c:v>6.5692238E-4</c:v>
                </c:pt>
                <c:pt idx="87">
                  <c:v>7.0829308000000004E-4</c:v>
                </c:pt>
                <c:pt idx="88">
                  <c:v>7.4902641999999992E-4</c:v>
                </c:pt>
                <c:pt idx="89">
                  <c:v>7.9157589999999996E-4</c:v>
                </c:pt>
                <c:pt idx="90">
                  <c:v>8.3256867999999989E-4</c:v>
                </c:pt>
                <c:pt idx="91">
                  <c:v>8.5540010000000001E-4</c:v>
                </c:pt>
                <c:pt idx="92">
                  <c:v>8.4761666E-4</c:v>
                </c:pt>
                <c:pt idx="93">
                  <c:v>8.0247270000000006E-4</c:v>
                </c:pt>
                <c:pt idx="94">
                  <c:v>7.2100602000000008E-4</c:v>
                </c:pt>
                <c:pt idx="95">
                  <c:v>6.3435038E-4</c:v>
                </c:pt>
                <c:pt idx="96">
                  <c:v>5.8687140000000001E-4</c:v>
                </c:pt>
                <c:pt idx="97">
                  <c:v>6.0840557999999997E-4</c:v>
                </c:pt>
                <c:pt idx="98">
                  <c:v>7.075147400000001E-4</c:v>
                </c:pt>
                <c:pt idx="99">
                  <c:v>8.5747576000000001E-4</c:v>
                </c:pt>
                <c:pt idx="100">
                  <c:v>1.01106896E-3</c:v>
                </c:pt>
                <c:pt idx="101">
                  <c:v>1.1249665800000001E-3</c:v>
                </c:pt>
                <c:pt idx="102">
                  <c:v>1.1638837999999999E-3</c:v>
                </c:pt>
                <c:pt idx="103">
                  <c:v>1.1208154200000001E-3</c:v>
                </c:pt>
                <c:pt idx="104">
                  <c:v>1.0217062000000001E-3</c:v>
                </c:pt>
                <c:pt idx="105">
                  <c:v>8.9094442000000002E-4</c:v>
                </c:pt>
                <c:pt idx="106">
                  <c:v>7.5343702000000006E-4</c:v>
                </c:pt>
                <c:pt idx="107">
                  <c:v>6.3357201999999992E-4</c:v>
                </c:pt>
                <c:pt idx="108">
                  <c:v>5.4406246E-4</c:v>
                </c:pt>
                <c:pt idx="109">
                  <c:v>5.0229133999999992E-4</c:v>
                </c:pt>
                <c:pt idx="110">
                  <c:v>5.2797670000000001E-4</c:v>
                </c:pt>
                <c:pt idx="111">
                  <c:v>6.2008074000000004E-4</c:v>
                </c:pt>
                <c:pt idx="112">
                  <c:v>7.7004173999999993E-4</c:v>
                </c:pt>
                <c:pt idx="113">
                  <c:v>9.4153687999999993E-4</c:v>
                </c:pt>
                <c:pt idx="114">
                  <c:v>1.08034162E-3</c:v>
                </c:pt>
                <c:pt idx="115">
                  <c:v>1.1470198399999999E-3</c:v>
                </c:pt>
                <c:pt idx="116">
                  <c:v>1.1317124200000001E-3</c:v>
                </c:pt>
                <c:pt idx="117">
                  <c:v>1.0447972799999998E-3</c:v>
                </c:pt>
                <c:pt idx="118">
                  <c:v>9.2597008000000014E-4</c:v>
                </c:pt>
                <c:pt idx="119">
                  <c:v>8.0766173999999996E-4</c:v>
                </c:pt>
                <c:pt idx="120">
                  <c:v>7.0777417999999992E-4</c:v>
                </c:pt>
                <c:pt idx="121">
                  <c:v>6.3876100000000006E-4</c:v>
                </c:pt>
                <c:pt idx="122">
                  <c:v>5.9439539999999998E-4</c:v>
                </c:pt>
                <c:pt idx="123">
                  <c:v>5.5911045999999993E-4</c:v>
                </c:pt>
                <c:pt idx="124">
                  <c:v>5.2719833999999993E-4</c:v>
                </c:pt>
                <c:pt idx="125">
                  <c:v>5.0229132E-4</c:v>
                </c:pt>
                <c:pt idx="126">
                  <c:v>4.9424844000000006E-4</c:v>
                </c:pt>
                <c:pt idx="127">
                  <c:v>5.2408496000000003E-4</c:v>
                </c:pt>
                <c:pt idx="128">
                  <c:v>6.0243826E-4</c:v>
                </c:pt>
                <c:pt idx="129">
                  <c:v>7.3190292E-4</c:v>
                </c:pt>
                <c:pt idx="130">
                  <c:v>8.9250130000000007E-4</c:v>
                </c:pt>
                <c:pt idx="131">
                  <c:v>1.04531614E-3</c:v>
                </c:pt>
                <c:pt idx="132">
                  <c:v>1.1669971600000001E-3</c:v>
                </c:pt>
                <c:pt idx="133">
                  <c:v>1.2513178000000001E-3</c:v>
                </c:pt>
                <c:pt idx="134">
                  <c:v>1.2962022000000001E-3</c:v>
                </c:pt>
                <c:pt idx="135">
                  <c:v>1.3198120000000001E-3</c:v>
                </c:pt>
                <c:pt idx="136">
                  <c:v>1.3452379999999999E-3</c:v>
                </c:pt>
                <c:pt idx="137">
                  <c:v>1.3688478000000001E-3</c:v>
                </c:pt>
                <c:pt idx="138">
                  <c:v>1.382858E-3</c:v>
                </c:pt>
                <c:pt idx="139">
                  <c:v>1.3810418E-3</c:v>
                </c:pt>
                <c:pt idx="140">
                  <c:v>1.3571723999999999E-3</c:v>
                </c:pt>
                <c:pt idx="141">
                  <c:v>1.3169577999999999E-3</c:v>
                </c:pt>
                <c:pt idx="142">
                  <c:v>1.2710356E-3</c:v>
                </c:pt>
                <c:pt idx="143">
                  <c:v>1.2227782E-3</c:v>
                </c:pt>
                <c:pt idx="144">
                  <c:v>1.1711482E-3</c:v>
                </c:pt>
                <c:pt idx="145">
                  <c:v>1.1132913799999998E-3</c:v>
                </c:pt>
                <c:pt idx="146">
                  <c:v>1.0601046399999999E-3</c:v>
                </c:pt>
                <c:pt idx="147">
                  <c:v>1.02585744E-3</c:v>
                </c:pt>
                <c:pt idx="148">
                  <c:v>1.0092528400000001E-3</c:v>
                </c:pt>
                <c:pt idx="149">
                  <c:v>1.00095044E-3</c:v>
                </c:pt>
                <c:pt idx="150">
                  <c:v>9.8719970000000004E-4</c:v>
                </c:pt>
                <c:pt idx="151">
                  <c:v>9.4465022000000021E-4</c:v>
                </c:pt>
                <c:pt idx="152">
                  <c:v>8.7485874000000003E-4</c:v>
                </c:pt>
                <c:pt idx="153">
                  <c:v>8.0402939999999997E-4</c:v>
                </c:pt>
                <c:pt idx="154">
                  <c:v>7.5084254000000006E-4</c:v>
                </c:pt>
                <c:pt idx="155">
                  <c:v>7.2256271999999999E-4</c:v>
                </c:pt>
                <c:pt idx="156">
                  <c:v>7.1400093999999994E-4</c:v>
                </c:pt>
                <c:pt idx="157">
                  <c:v>7.0751473999999999E-4</c:v>
                </c:pt>
                <c:pt idx="158">
                  <c:v>6.9298563999999996E-4</c:v>
                </c:pt>
                <c:pt idx="159">
                  <c:v>6.8546163999999999E-4</c:v>
                </c:pt>
                <c:pt idx="160">
                  <c:v>6.9973128000000006E-4</c:v>
                </c:pt>
                <c:pt idx="161">
                  <c:v>7.2904890000000003E-4</c:v>
                </c:pt>
                <c:pt idx="162">
                  <c:v>7.6018266000000005E-4</c:v>
                </c:pt>
                <c:pt idx="163">
                  <c:v>7.8119796000000003E-4</c:v>
                </c:pt>
                <c:pt idx="164">
                  <c:v>7.7860348000000003E-4</c:v>
                </c:pt>
                <c:pt idx="165">
                  <c:v>7.6614996E-4</c:v>
                </c:pt>
                <c:pt idx="166">
                  <c:v>7.7782511999999995E-4</c:v>
                </c:pt>
                <c:pt idx="167">
                  <c:v>8.1778009999999997E-4</c:v>
                </c:pt>
                <c:pt idx="168">
                  <c:v>8.8679323999999999E-4</c:v>
                </c:pt>
                <c:pt idx="169">
                  <c:v>9.8719958000000009E-4</c:v>
                </c:pt>
                <c:pt idx="170">
                  <c:v>1.0860492400000001E-3</c:v>
                </c:pt>
                <c:pt idx="171">
                  <c:v>1.1420900600000003E-3</c:v>
                </c:pt>
                <c:pt idx="172">
                  <c:v>1.1503924E-3</c:v>
                </c:pt>
                <c:pt idx="173">
                  <c:v>1.1078429399999999E-3</c:v>
                </c:pt>
                <c:pt idx="174">
                  <c:v>1.0157389399999999E-3</c:v>
                </c:pt>
                <c:pt idx="175">
                  <c:v>9.0261964000000006E-4</c:v>
                </c:pt>
                <c:pt idx="176">
                  <c:v>7.9806203999999994E-4</c:v>
                </c:pt>
                <c:pt idx="177">
                  <c:v>7.1970873999999986E-4</c:v>
                </c:pt>
                <c:pt idx="178">
                  <c:v>6.8131043999999994E-4</c:v>
                </c:pt>
                <c:pt idx="179">
                  <c:v>6.9091002000000001E-4</c:v>
                </c:pt>
                <c:pt idx="180">
                  <c:v>7.3709177999999997E-4</c:v>
                </c:pt>
                <c:pt idx="181">
                  <c:v>7.9987819999999992E-4</c:v>
                </c:pt>
                <c:pt idx="182">
                  <c:v>8.4917331999999986E-4</c:v>
                </c:pt>
                <c:pt idx="183">
                  <c:v>8.5565951999999992E-4</c:v>
                </c:pt>
                <c:pt idx="184">
                  <c:v>8.1311004000000008E-4</c:v>
                </c:pt>
                <c:pt idx="185">
                  <c:v>7.4565356000000002E-4</c:v>
                </c:pt>
                <c:pt idx="186">
                  <c:v>6.9168838000000009E-4</c:v>
                </c:pt>
                <c:pt idx="187">
                  <c:v>6.9013169999999999E-4</c:v>
                </c:pt>
                <c:pt idx="188">
                  <c:v>7.5188026000000006E-4</c:v>
                </c:pt>
                <c:pt idx="189">
                  <c:v>8.5903236E-4</c:v>
                </c:pt>
                <c:pt idx="190">
                  <c:v>9.9628037999999999E-4</c:v>
                </c:pt>
                <c:pt idx="191">
                  <c:v>1.13638234E-3</c:v>
                </c:pt>
                <c:pt idx="192">
                  <c:v>1.2567661999999999E-3</c:v>
                </c:pt>
                <c:pt idx="193">
                  <c:v>1.3592482E-3</c:v>
                </c:pt>
                <c:pt idx="194">
                  <c:v>1.4303368E-3</c:v>
                </c:pt>
                <c:pt idx="195">
                  <c:v>1.4456441999999999E-3</c:v>
                </c:pt>
                <c:pt idx="196">
                  <c:v>1.4126942000000002E-3</c:v>
                </c:pt>
                <c:pt idx="197">
                  <c:v>1.346535E-3</c:v>
                </c:pt>
                <c:pt idx="198">
                  <c:v>1.2616955999999999E-3</c:v>
                </c:pt>
                <c:pt idx="199">
                  <c:v>1.2009848000000003E-3</c:v>
                </c:pt>
                <c:pt idx="200">
                  <c:v>1.1919042E-3</c:v>
                </c:pt>
                <c:pt idx="201">
                  <c:v>1.2349726E-3</c:v>
                </c:pt>
                <c:pt idx="202">
                  <c:v>1.3109908000000002E-3</c:v>
                </c:pt>
                <c:pt idx="203">
                  <c:v>1.3906412000000003E-3</c:v>
                </c:pt>
                <c:pt idx="204">
                  <c:v>1.4399364000000001E-3</c:v>
                </c:pt>
                <c:pt idx="205">
                  <c:v>1.4388985999999999E-3</c:v>
                </c:pt>
                <c:pt idx="206">
                  <c:v>1.3854524E-3</c:v>
                </c:pt>
                <c:pt idx="207">
                  <c:v>1.305283E-3</c:v>
                </c:pt>
                <c:pt idx="208">
                  <c:v>1.2300432E-3</c:v>
                </c:pt>
                <c:pt idx="209">
                  <c:v>1.1721862E-3</c:v>
                </c:pt>
                <c:pt idx="210">
                  <c:v>1.1345661999999999E-3</c:v>
                </c:pt>
                <c:pt idx="211">
                  <c:v>1.1143291999999999E-3</c:v>
                </c:pt>
                <c:pt idx="212">
                  <c:v>1.0995406000000002E-3</c:v>
                </c:pt>
                <c:pt idx="213">
                  <c:v>1.084752E-3</c:v>
                </c:pt>
                <c:pt idx="214">
                  <c:v>1.0831954E-3</c:v>
                </c:pt>
                <c:pt idx="215">
                  <c:v>1.0953894000000001E-3</c:v>
                </c:pt>
                <c:pt idx="216">
                  <c:v>1.1091402000000001E-3</c:v>
                </c:pt>
                <c:pt idx="217">
                  <c:v>1.1189992000000001E-3</c:v>
                </c:pt>
                <c:pt idx="218">
                  <c:v>1.1093996E-3</c:v>
                </c:pt>
                <c:pt idx="219">
                  <c:v>1.0564721799999999E-3</c:v>
                </c:pt>
                <c:pt idx="220">
                  <c:v>9.7059491999999998E-4</c:v>
                </c:pt>
                <c:pt idx="221">
                  <c:v>8.7459910000000003E-4</c:v>
                </c:pt>
                <c:pt idx="222">
                  <c:v>7.7964121999999996E-4</c:v>
                </c:pt>
                <c:pt idx="223">
                  <c:v>7.1789264000000008E-4</c:v>
                </c:pt>
                <c:pt idx="224">
                  <c:v>7.1633595999999998E-4</c:v>
                </c:pt>
                <c:pt idx="225">
                  <c:v>7.5110197999999999E-4</c:v>
                </c:pt>
                <c:pt idx="226">
                  <c:v>7.9157585999999991E-4</c:v>
                </c:pt>
                <c:pt idx="227">
                  <c:v>8.0947777999999999E-4</c:v>
                </c:pt>
                <c:pt idx="228">
                  <c:v>7.6355548E-4</c:v>
                </c:pt>
                <c:pt idx="229">
                  <c:v>6.530306200000001E-4</c:v>
                </c:pt>
                <c:pt idx="230">
                  <c:v>5.1189090000000007E-4</c:v>
                </c:pt>
                <c:pt idx="231">
                  <c:v>3.5674099999999999E-4</c:v>
                </c:pt>
                <c:pt idx="232">
                  <c:v>2.16379624E-4</c:v>
                </c:pt>
                <c:pt idx="233">
                  <c:v>1.2842674399999999E-4</c:v>
                </c:pt>
                <c:pt idx="234">
                  <c:v>9.9368584000000012E-5</c:v>
                </c:pt>
                <c:pt idx="235">
                  <c:v>1.31540144E-4</c:v>
                </c:pt>
                <c:pt idx="236">
                  <c:v>2.2779536400000002E-4</c:v>
                </c:pt>
                <c:pt idx="237">
                  <c:v>3.5881659999999996E-4</c:v>
                </c:pt>
                <c:pt idx="238">
                  <c:v>4.9243232000000003E-4</c:v>
                </c:pt>
                <c:pt idx="239">
                  <c:v>5.9958433999999995E-4</c:v>
                </c:pt>
                <c:pt idx="240">
                  <c:v>6.592573799999999E-4</c:v>
                </c:pt>
                <c:pt idx="241">
                  <c:v>6.7612149999999997E-4</c:v>
                </c:pt>
                <c:pt idx="242">
                  <c:v>6.6704082000000001E-4</c:v>
                </c:pt>
                <c:pt idx="243">
                  <c:v>6.390204400000001E-4</c:v>
                </c:pt>
                <c:pt idx="244">
                  <c:v>5.9621152000000001E-4</c:v>
                </c:pt>
                <c:pt idx="245">
                  <c:v>5.3861405999999995E-4</c:v>
                </c:pt>
                <c:pt idx="246">
                  <c:v>4.7401150000000005E-4</c:v>
                </c:pt>
                <c:pt idx="247">
                  <c:v>4.2705142000000007E-4</c:v>
                </c:pt>
                <c:pt idx="248">
                  <c:v>4.1122510000000001E-4</c:v>
                </c:pt>
                <c:pt idx="249">
                  <c:v>4.2964589999999997E-4</c:v>
                </c:pt>
                <c:pt idx="250">
                  <c:v>4.7686544000000001E-4</c:v>
                </c:pt>
                <c:pt idx="251">
                  <c:v>5.3472234E-4</c:v>
                </c:pt>
                <c:pt idx="252">
                  <c:v>5.8972532000000006E-4</c:v>
                </c:pt>
                <c:pt idx="253">
                  <c:v>6.4654442000000004E-4</c:v>
                </c:pt>
                <c:pt idx="254">
                  <c:v>7.0829306000000001E-4</c:v>
                </c:pt>
                <c:pt idx="255">
                  <c:v>7.9131633999999997E-4</c:v>
                </c:pt>
                <c:pt idx="256">
                  <c:v>9.1377590000000001E-4</c:v>
                </c:pt>
                <c:pt idx="257">
                  <c:v>1.0811197800000001E-3</c:v>
                </c:pt>
                <c:pt idx="258">
                  <c:v>1.2910132200000001E-3</c:v>
                </c:pt>
                <c:pt idx="259">
                  <c:v>1.5312619999999998E-3</c:v>
                </c:pt>
                <c:pt idx="260">
                  <c:v>1.7769594E-3</c:v>
                </c:pt>
                <c:pt idx="261">
                  <c:v>2.0107219999999999E-3</c:v>
                </c:pt>
                <c:pt idx="262">
                  <c:v>2.2234693999999998E-3</c:v>
                </c:pt>
                <c:pt idx="263">
                  <c:v>2.4118285999999997E-3</c:v>
                </c:pt>
                <c:pt idx="264">
                  <c:v>2.5885128000000001E-3</c:v>
                </c:pt>
                <c:pt idx="265">
                  <c:v>2.7545593999999999E-3</c:v>
                </c:pt>
                <c:pt idx="266">
                  <c:v>2.8956990000000003E-3</c:v>
                </c:pt>
                <c:pt idx="267">
                  <c:v>3.0064834E-3</c:v>
                </c:pt>
                <c:pt idx="268">
                  <c:v>3.0975498000000001E-3</c:v>
                </c:pt>
                <c:pt idx="269">
                  <c:v>3.1896538E-3</c:v>
                </c:pt>
                <c:pt idx="270">
                  <c:v>3.3102972000000003E-3</c:v>
                </c:pt>
                <c:pt idx="271">
                  <c:v>3.4791980000000002E-3</c:v>
                </c:pt>
                <c:pt idx="272">
                  <c:v>3.6883129999999999E-3</c:v>
                </c:pt>
                <c:pt idx="273">
                  <c:v>3.9238915999999999E-3</c:v>
                </c:pt>
                <c:pt idx="274">
                  <c:v>4.1794477999999996E-3</c:v>
                </c:pt>
                <c:pt idx="275">
                  <c:v>4.4399335999999994E-3</c:v>
                </c:pt>
                <c:pt idx="276">
                  <c:v>4.694452E-3</c:v>
                </c:pt>
                <c:pt idx="277">
                  <c:v>4.9453381999999988E-3</c:v>
                </c:pt>
                <c:pt idx="278">
                  <c:v>5.1767660000000002E-3</c:v>
                </c:pt>
                <c:pt idx="279">
                  <c:v>5.3739466000000003E-3</c:v>
                </c:pt>
                <c:pt idx="280">
                  <c:v>5.5441444000000001E-3</c:v>
                </c:pt>
                <c:pt idx="281">
                  <c:v>5.6907325999999998E-3</c:v>
                </c:pt>
                <c:pt idx="282">
                  <c:v>5.8199377999999993E-3</c:v>
                </c:pt>
                <c:pt idx="283">
                  <c:v>5.9408403999999995E-3</c:v>
                </c:pt>
                <c:pt idx="284">
                  <c:v>6.0391711999999995E-3</c:v>
                </c:pt>
                <c:pt idx="285">
                  <c:v>6.1105194000000002E-3</c:v>
                </c:pt>
                <c:pt idx="286">
                  <c:v>6.1631872000000006E-3</c:v>
                </c:pt>
                <c:pt idx="287">
                  <c:v>6.1935426E-3</c:v>
                </c:pt>
                <c:pt idx="288">
                  <c:v>6.2088501999999993E-3</c:v>
                </c:pt>
                <c:pt idx="289">
                  <c:v>6.2176714000000003E-3</c:v>
                </c:pt>
                <c:pt idx="290">
                  <c:v>6.1987318000000001E-3</c:v>
                </c:pt>
                <c:pt idx="291">
                  <c:v>6.1393181999999996E-3</c:v>
                </c:pt>
                <c:pt idx="292">
                  <c:v>6.0542191999999996E-3</c:v>
                </c:pt>
                <c:pt idx="293">
                  <c:v>5.9392835999999994E-3</c:v>
                </c:pt>
                <c:pt idx="294">
                  <c:v>5.7921765999999998E-3</c:v>
                </c:pt>
                <c:pt idx="295">
                  <c:v>5.6206813999999999E-3</c:v>
                </c:pt>
                <c:pt idx="296">
                  <c:v>5.4092314000000006E-3</c:v>
                </c:pt>
                <c:pt idx="297">
                  <c:v>5.1388866000000007E-3</c:v>
                </c:pt>
                <c:pt idx="298">
                  <c:v>4.8329973999999996E-3</c:v>
                </c:pt>
                <c:pt idx="299">
                  <c:v>4.5224382000000011E-3</c:v>
                </c:pt>
                <c:pt idx="300">
                  <c:v>4.2290026000000001E-3</c:v>
                </c:pt>
                <c:pt idx="301">
                  <c:v>3.9869375999999996E-3</c:v>
                </c:pt>
                <c:pt idx="302">
                  <c:v>3.8050646000000001E-3</c:v>
                </c:pt>
                <c:pt idx="303">
                  <c:v>3.6636653999999997E-3</c:v>
                </c:pt>
                <c:pt idx="304">
                  <c:v>3.5521025999999999E-3</c:v>
                </c:pt>
                <c:pt idx="305">
                  <c:v>3.4675225999999996E-3</c:v>
                </c:pt>
                <c:pt idx="306">
                  <c:v>3.3969527999999998E-3</c:v>
                </c:pt>
                <c:pt idx="307">
                  <c:v>3.3274206E-3</c:v>
                </c:pt>
                <c:pt idx="308">
                  <c:v>3.2516617999999997E-3</c:v>
                </c:pt>
                <c:pt idx="309">
                  <c:v>3.1561850000000002E-3</c:v>
                </c:pt>
                <c:pt idx="310">
                  <c:v>3.0407306000000004E-3</c:v>
                </c:pt>
                <c:pt idx="311">
                  <c:v>2.9156766000000005E-3</c:v>
                </c:pt>
                <c:pt idx="312">
                  <c:v>2.7986656000000003E-3</c:v>
                </c:pt>
                <c:pt idx="313">
                  <c:v>2.6954054000000002E-3</c:v>
                </c:pt>
                <c:pt idx="314">
                  <c:v>2.6084903999999999E-3</c:v>
                </c:pt>
                <c:pt idx="315">
                  <c:v>2.528321E-3</c:v>
                </c:pt>
                <c:pt idx="316">
                  <c:v>2.4473731999999997E-3</c:v>
                </c:pt>
                <c:pt idx="317">
                  <c:v>2.3705765999999994E-3</c:v>
                </c:pt>
                <c:pt idx="318">
                  <c:v>2.3085683999999997E-3</c:v>
                </c:pt>
                <c:pt idx="319">
                  <c:v>2.2636838000000001E-3</c:v>
                </c:pt>
                <c:pt idx="320">
                  <c:v>2.2333281999999998E-3</c:v>
                </c:pt>
                <c:pt idx="321">
                  <c:v>2.2029728000000004E-3</c:v>
                </c:pt>
                <c:pt idx="322">
                  <c:v>2.1430403999999998E-3</c:v>
                </c:pt>
                <c:pt idx="323">
                  <c:v>2.0402990000000002E-3</c:v>
                </c:pt>
                <c:pt idx="324">
                  <c:v>1.9100562000000001E-3</c:v>
                </c:pt>
                <c:pt idx="325">
                  <c:v>1.7883751999999999E-3</c:v>
                </c:pt>
                <c:pt idx="326">
                  <c:v>1.7191026000000001E-3</c:v>
                </c:pt>
                <c:pt idx="327">
                  <c:v>1.7318154000000002E-3</c:v>
                </c:pt>
                <c:pt idx="328">
                  <c:v>1.8075741999999998E-3</c:v>
                </c:pt>
                <c:pt idx="329">
                  <c:v>1.9175799999999999E-3</c:v>
                </c:pt>
                <c:pt idx="330">
                  <c:v>2.0273264E-3</c:v>
                </c:pt>
                <c:pt idx="331">
                  <c:v>2.0867400000000001E-3</c:v>
                </c:pt>
                <c:pt idx="332">
                  <c:v>2.0727300000000001E-3</c:v>
                </c:pt>
                <c:pt idx="333">
                  <c:v>2.0019007999999999E-3</c:v>
                </c:pt>
                <c:pt idx="334">
                  <c:v>1.8750308E-3</c:v>
                </c:pt>
                <c:pt idx="335">
                  <c:v>1.7120975999999999E-3</c:v>
                </c:pt>
                <c:pt idx="336">
                  <c:v>1.5605800000000002E-3</c:v>
                </c:pt>
                <c:pt idx="337">
                  <c:v>1.4355259999999999E-3</c:v>
                </c:pt>
                <c:pt idx="338">
                  <c:v>1.3416057999999999E-3</c:v>
                </c:pt>
                <c:pt idx="339">
                  <c:v>1.2842678E-3</c:v>
                </c:pt>
                <c:pt idx="340">
                  <c:v>1.2406804E-3</c:v>
                </c:pt>
                <c:pt idx="341">
                  <c:v>1.1973526E-3</c:v>
                </c:pt>
                <c:pt idx="342">
                  <c:v>1.1537653999999999E-3</c:v>
                </c:pt>
                <c:pt idx="343">
                  <c:v>1.0995407799999999E-3</c:v>
                </c:pt>
                <c:pt idx="344">
                  <c:v>1.03960828E-3</c:v>
                </c:pt>
                <c:pt idx="345">
                  <c:v>9.8019475999999999E-4</c:v>
                </c:pt>
                <c:pt idx="346">
                  <c:v>9.0780867999999996E-4</c:v>
                </c:pt>
                <c:pt idx="347">
                  <c:v>8.3620093999999998E-4</c:v>
                </c:pt>
                <c:pt idx="348">
                  <c:v>7.8483023999999994E-4</c:v>
                </c:pt>
                <c:pt idx="349">
                  <c:v>7.5058309999999991E-4</c:v>
                </c:pt>
                <c:pt idx="350">
                  <c:v>7.4254019999999994E-4</c:v>
                </c:pt>
                <c:pt idx="351">
                  <c:v>7.5473426000000001E-4</c:v>
                </c:pt>
                <c:pt idx="352">
                  <c:v>7.5914486000000004E-4</c:v>
                </c:pt>
                <c:pt idx="353">
                  <c:v>7.4746969999999987E-4</c:v>
                </c:pt>
                <c:pt idx="354">
                  <c:v>7.280110999999999E-4</c:v>
                </c:pt>
                <c:pt idx="355">
                  <c:v>7.0803361999999986E-4</c:v>
                </c:pt>
                <c:pt idx="356">
                  <c:v>7.1322257999999997E-4</c:v>
                </c:pt>
                <c:pt idx="357">
                  <c:v>7.5577206000000002E-4</c:v>
                </c:pt>
                <c:pt idx="358">
                  <c:v>8.1051558E-4</c:v>
                </c:pt>
                <c:pt idx="359">
                  <c:v>8.4502215999999997E-4</c:v>
                </c:pt>
                <c:pt idx="360">
                  <c:v>8.2841748000000005E-4</c:v>
                </c:pt>
                <c:pt idx="361">
                  <c:v>7.4305907999999991E-4</c:v>
                </c:pt>
                <c:pt idx="362">
                  <c:v>5.9828710000000001E-4</c:v>
                </c:pt>
                <c:pt idx="363">
                  <c:v>4.3457542000000004E-4</c:v>
                </c:pt>
                <c:pt idx="364">
                  <c:v>3.0537032000000003E-4</c:v>
                </c:pt>
                <c:pt idx="365">
                  <c:v>2.4673505999999997E-4</c:v>
                </c:pt>
                <c:pt idx="366">
                  <c:v>2.6671255999999993E-4</c:v>
                </c:pt>
                <c:pt idx="367">
                  <c:v>3.4636310000000001E-4</c:v>
                </c:pt>
                <c:pt idx="368">
                  <c:v>4.4936396E-4</c:v>
                </c:pt>
                <c:pt idx="369">
                  <c:v>5.4172745999999988E-4</c:v>
                </c:pt>
                <c:pt idx="370">
                  <c:v>6.0788672000000002E-4</c:v>
                </c:pt>
                <c:pt idx="371">
                  <c:v>6.2838309999999997E-4</c:v>
                </c:pt>
                <c:pt idx="372">
                  <c:v>6.0477331999999999E-4</c:v>
                </c:pt>
                <c:pt idx="373">
                  <c:v>5.5288370000000002E-4</c:v>
                </c:pt>
                <c:pt idx="374">
                  <c:v>4.7997879999999999E-4</c:v>
                </c:pt>
                <c:pt idx="375">
                  <c:v>4.0447942000000002E-4</c:v>
                </c:pt>
                <c:pt idx="376">
                  <c:v>3.5233038000000004E-4</c:v>
                </c:pt>
                <c:pt idx="377">
                  <c:v>3.1938048E-4</c:v>
                </c:pt>
                <c:pt idx="378">
                  <c:v>2.9395457999999998E-4</c:v>
                </c:pt>
                <c:pt idx="379">
                  <c:v>2.7501487999999997E-4</c:v>
                </c:pt>
                <c:pt idx="380">
                  <c:v>2.4932951999999999E-4</c:v>
                </c:pt>
                <c:pt idx="381">
                  <c:v>2.2753587999999996E-4</c:v>
                </c:pt>
                <c:pt idx="382">
                  <c:v>2.399894E-4</c:v>
                </c:pt>
                <c:pt idx="383">
                  <c:v>2.8150107999999998E-4</c:v>
                </c:pt>
                <c:pt idx="384">
                  <c:v>3.2975840000000001E-4</c:v>
                </c:pt>
                <c:pt idx="385">
                  <c:v>3.6867560000000005E-4</c:v>
                </c:pt>
                <c:pt idx="386">
                  <c:v>3.7516180000000005E-4</c:v>
                </c:pt>
                <c:pt idx="387">
                  <c:v>3.4947644000000002E-4</c:v>
                </c:pt>
                <c:pt idx="388">
                  <c:v>3.3806074000000002E-4</c:v>
                </c:pt>
                <c:pt idx="389">
                  <c:v>3.7671850000000002E-4</c:v>
                </c:pt>
                <c:pt idx="390">
                  <c:v>4.7141704000000002E-4</c:v>
                </c:pt>
                <c:pt idx="391">
                  <c:v>6.1151895999999998E-4</c:v>
                </c:pt>
                <c:pt idx="392">
                  <c:v>7.6096097999999997E-4</c:v>
                </c:pt>
                <c:pt idx="393">
                  <c:v>8.7122638000000001E-4</c:v>
                </c:pt>
                <c:pt idx="394">
                  <c:v>9.1559198000000009E-4</c:v>
                </c:pt>
                <c:pt idx="395">
                  <c:v>8.9872785999999991E-4</c:v>
                </c:pt>
                <c:pt idx="396">
                  <c:v>8.2867689999999996E-4</c:v>
                </c:pt>
                <c:pt idx="397">
                  <c:v>7.2022766000000001E-4</c:v>
                </c:pt>
                <c:pt idx="398">
                  <c:v>6.0684888000000006E-4</c:v>
                </c:pt>
                <c:pt idx="399">
                  <c:v>5.0358857999999998E-4</c:v>
                </c:pt>
                <c:pt idx="400">
                  <c:v>4.1252231999999999E-4</c:v>
                </c:pt>
                <c:pt idx="401">
                  <c:v>3.4973590000000003E-4</c:v>
                </c:pt>
                <c:pt idx="402">
                  <c:v>3.2093718000000002E-4</c:v>
                </c:pt>
                <c:pt idx="403">
                  <c:v>3.2041828000000001E-4</c:v>
                </c:pt>
                <c:pt idx="404">
                  <c:v>3.6141105999999999E-4</c:v>
                </c:pt>
                <c:pt idx="405">
                  <c:v>4.3353759999999999E-4</c:v>
                </c:pt>
                <c:pt idx="406">
                  <c:v>5.1111255999999991E-4</c:v>
                </c:pt>
                <c:pt idx="407">
                  <c:v>5.9750874000000004E-4</c:v>
                </c:pt>
                <c:pt idx="408">
                  <c:v>6.8312658E-4</c:v>
                </c:pt>
                <c:pt idx="409">
                  <c:v>7.4228073999999997E-4</c:v>
                </c:pt>
                <c:pt idx="410">
                  <c:v>7.6796609999999995E-4</c:v>
                </c:pt>
                <c:pt idx="411">
                  <c:v>7.6044212000000002E-4</c:v>
                </c:pt>
                <c:pt idx="412">
                  <c:v>7.1607651999999993E-4</c:v>
                </c:pt>
                <c:pt idx="413">
                  <c:v>6.6366801999999999E-4</c:v>
                </c:pt>
                <c:pt idx="414">
                  <c:v>6.3564761999999994E-4</c:v>
                </c:pt>
                <c:pt idx="415">
                  <c:v>6.3746376E-4</c:v>
                </c:pt>
                <c:pt idx="416">
                  <c:v>6.5977628000000001E-4</c:v>
                </c:pt>
                <c:pt idx="417">
                  <c:v>6.8623996000000012E-4</c:v>
                </c:pt>
                <c:pt idx="418">
                  <c:v>6.7975376000000006E-4</c:v>
                </c:pt>
                <c:pt idx="419">
                  <c:v>6.0632997999999995E-4</c:v>
                </c:pt>
                <c:pt idx="420">
                  <c:v>4.7037921999999992E-4</c:v>
                </c:pt>
                <c:pt idx="421">
                  <c:v>3.0303525599999995E-4</c:v>
                </c:pt>
                <c:pt idx="422">
                  <c:v>1.4373419599999999E-4</c:v>
                </c:pt>
                <c:pt idx="423">
                  <c:v>3.7619968000000001E-5</c:v>
                </c:pt>
                <c:pt idx="424">
                  <c:v>2.4128668000000001E-5</c:v>
                </c:pt>
                <c:pt idx="425">
                  <c:v>1.0715202799999998E-4</c:v>
                </c:pt>
                <c:pt idx="426">
                  <c:v>2.6437751199999995E-4</c:v>
                </c:pt>
                <c:pt idx="427">
                  <c:v>4.6026075199999996E-4</c:v>
                </c:pt>
                <c:pt idx="428">
                  <c:v>6.4991723999999998E-4</c:v>
                </c:pt>
                <c:pt idx="429">
                  <c:v>7.9261363999999989E-4</c:v>
                </c:pt>
                <c:pt idx="430">
                  <c:v>8.7382086000000001E-4</c:v>
                </c:pt>
                <c:pt idx="431">
                  <c:v>8.9924678000000006E-4</c:v>
                </c:pt>
                <c:pt idx="432">
                  <c:v>8.8575548000000004E-4</c:v>
                </c:pt>
                <c:pt idx="433">
                  <c:v>8.6499964000000002E-4</c:v>
                </c:pt>
                <c:pt idx="434">
                  <c:v>8.5540007999999998E-4</c:v>
                </c:pt>
                <c:pt idx="435">
                  <c:v>8.5695678E-4</c:v>
                </c:pt>
                <c:pt idx="436">
                  <c:v>8.6240517999999994E-4</c:v>
                </c:pt>
                <c:pt idx="437">
                  <c:v>8.5643787999999999E-4</c:v>
                </c:pt>
                <c:pt idx="438">
                  <c:v>8.162234399999999E-4</c:v>
                </c:pt>
                <c:pt idx="439">
                  <c:v>7.3942682000000003E-4</c:v>
                </c:pt>
                <c:pt idx="440">
                  <c:v>6.4394995999999996E-4</c:v>
                </c:pt>
                <c:pt idx="441">
                  <c:v>5.6014826000000005E-4</c:v>
                </c:pt>
                <c:pt idx="442">
                  <c:v>5.3134952000000006E-4</c:v>
                </c:pt>
                <c:pt idx="443">
                  <c:v>5.7830962000000007E-4</c:v>
                </c:pt>
                <c:pt idx="444">
                  <c:v>6.8987222E-4</c:v>
                </c:pt>
                <c:pt idx="445">
                  <c:v>8.3671987999999994E-4</c:v>
                </c:pt>
                <c:pt idx="446">
                  <c:v>9.6981675999999997E-4</c:v>
                </c:pt>
                <c:pt idx="447">
                  <c:v>1.04531614E-3</c:v>
                </c:pt>
                <c:pt idx="448">
                  <c:v>1.0619207999999999E-3</c:v>
                </c:pt>
                <c:pt idx="449">
                  <c:v>1.0351976999999999E-3</c:v>
                </c:pt>
                <c:pt idx="450">
                  <c:v>9.7448675999999988E-4</c:v>
                </c:pt>
                <c:pt idx="451">
                  <c:v>8.9457671999999995E-4</c:v>
                </c:pt>
                <c:pt idx="452">
                  <c:v>8.0921832000000003E-4</c:v>
                </c:pt>
                <c:pt idx="453">
                  <c:v>7.2567606000000005E-4</c:v>
                </c:pt>
                <c:pt idx="454">
                  <c:v>6.5770067999999988E-4</c:v>
                </c:pt>
                <c:pt idx="455">
                  <c:v>6.2760471999999997E-4</c:v>
                </c:pt>
                <c:pt idx="456">
                  <c:v>6.4109601999999999E-4</c:v>
                </c:pt>
                <c:pt idx="457">
                  <c:v>6.7638096000000004E-4</c:v>
                </c:pt>
                <c:pt idx="458">
                  <c:v>7.1036866000000003E-4</c:v>
                </c:pt>
                <c:pt idx="459">
                  <c:v>7.2749223999999996E-4</c:v>
                </c:pt>
                <c:pt idx="460">
                  <c:v>7.1789266E-4</c:v>
                </c:pt>
                <c:pt idx="461">
                  <c:v>6.8701834000000001E-4</c:v>
                </c:pt>
                <c:pt idx="462">
                  <c:v>6.5121450000000007E-4</c:v>
                </c:pt>
                <c:pt idx="463">
                  <c:v>6.0918392000000013E-4</c:v>
                </c:pt>
                <c:pt idx="464">
                  <c:v>5.5833210000000007E-4</c:v>
                </c:pt>
                <c:pt idx="465">
                  <c:v>5.0099410000000008E-4</c:v>
                </c:pt>
                <c:pt idx="466">
                  <c:v>4.4261830000000003E-4</c:v>
                </c:pt>
                <c:pt idx="467">
                  <c:v>3.7412403999999999E-4</c:v>
                </c:pt>
                <c:pt idx="468">
                  <c:v>2.9447350000000002E-4</c:v>
                </c:pt>
                <c:pt idx="469">
                  <c:v>2.20271372E-4</c:v>
                </c:pt>
                <c:pt idx="470">
                  <c:v>1.72532932E-4</c:v>
                </c:pt>
                <c:pt idx="471">
                  <c:v>1.69160112E-4</c:v>
                </c:pt>
                <c:pt idx="472">
                  <c:v>2.31427632E-4</c:v>
                </c:pt>
                <c:pt idx="473">
                  <c:v>3.48698132E-4</c:v>
                </c:pt>
                <c:pt idx="474">
                  <c:v>4.8387054000000008E-4</c:v>
                </c:pt>
                <c:pt idx="475">
                  <c:v>6.0814614000000004E-4</c:v>
                </c:pt>
                <c:pt idx="476">
                  <c:v>6.9532066E-4</c:v>
                </c:pt>
                <c:pt idx="477">
                  <c:v>7.3709178000000008E-4</c:v>
                </c:pt>
                <c:pt idx="478">
                  <c:v>7.557720400000001E-4</c:v>
                </c:pt>
                <c:pt idx="479">
                  <c:v>7.7549010000000002E-4</c:v>
                </c:pt>
                <c:pt idx="480">
                  <c:v>8.1077501999999994E-4</c:v>
                </c:pt>
                <c:pt idx="481">
                  <c:v>8.6992918000000001E-4</c:v>
                </c:pt>
                <c:pt idx="482">
                  <c:v>9.3063998000000002E-4</c:v>
                </c:pt>
                <c:pt idx="483">
                  <c:v>9.687788399999999E-4</c:v>
                </c:pt>
                <c:pt idx="484">
                  <c:v>9.7422723999999994E-4</c:v>
                </c:pt>
                <c:pt idx="485">
                  <c:v>9.4075845999999999E-4</c:v>
                </c:pt>
                <c:pt idx="486">
                  <c:v>8.7511809999999985E-4</c:v>
                </c:pt>
                <c:pt idx="487">
                  <c:v>8.1103448000000001E-4</c:v>
                </c:pt>
                <c:pt idx="488">
                  <c:v>7.6485272000000005E-4</c:v>
                </c:pt>
                <c:pt idx="489">
                  <c:v>7.4643191999999999E-4</c:v>
                </c:pt>
                <c:pt idx="490">
                  <c:v>7.6900388000000004E-4</c:v>
                </c:pt>
                <c:pt idx="491">
                  <c:v>8.2789864000000003E-4</c:v>
                </c:pt>
                <c:pt idx="492">
                  <c:v>9.0858706000000007E-4</c:v>
                </c:pt>
                <c:pt idx="493">
                  <c:v>1.0076962000000001E-3</c:v>
                </c:pt>
                <c:pt idx="494">
                  <c:v>1.1075835799999999E-3</c:v>
                </c:pt>
                <c:pt idx="495">
                  <c:v>1.1825640000000001E-3</c:v>
                </c:pt>
                <c:pt idx="496">
                  <c:v>1.2349723999999999E-3</c:v>
                </c:pt>
                <c:pt idx="497">
                  <c:v>1.2596198000000001E-3</c:v>
                </c:pt>
                <c:pt idx="498">
                  <c:v>1.2523551999999998E-3</c:v>
                </c:pt>
                <c:pt idx="499">
                  <c:v>1.2274482E-3</c:v>
                </c:pt>
                <c:pt idx="500">
                  <c:v>1.1973521999999999E-3</c:v>
                </c:pt>
                <c:pt idx="501">
                  <c:v>1.1625861999999998E-3</c:v>
                </c:pt>
                <c:pt idx="502">
                  <c:v>1.1291173999999997E-3</c:v>
                </c:pt>
                <c:pt idx="503">
                  <c:v>1.0852707399999998E-3</c:v>
                </c:pt>
                <c:pt idx="504">
                  <c:v>1.01677656E-3</c:v>
                </c:pt>
                <c:pt idx="505">
                  <c:v>9.3063992000000004E-4</c:v>
                </c:pt>
                <c:pt idx="506">
                  <c:v>8.3308747999999986E-4</c:v>
                </c:pt>
                <c:pt idx="507">
                  <c:v>7.4072406000000009E-4</c:v>
                </c:pt>
                <c:pt idx="508">
                  <c:v>6.7326758000000003E-4</c:v>
                </c:pt>
                <c:pt idx="509">
                  <c:v>6.2838306000000013E-4</c:v>
                </c:pt>
                <c:pt idx="510">
                  <c:v>5.9361701999999998E-4</c:v>
                </c:pt>
                <c:pt idx="511">
                  <c:v>5.5755373999999999E-4</c:v>
                </c:pt>
                <c:pt idx="512">
                  <c:v>5.1137200000000006E-4</c:v>
                </c:pt>
                <c:pt idx="513">
                  <c:v>4.6856307999999997E-4</c:v>
                </c:pt>
                <c:pt idx="514">
                  <c:v>4.4884503999999997E-4</c:v>
                </c:pt>
                <c:pt idx="515">
                  <c:v>4.6700639999999998E-4</c:v>
                </c:pt>
                <c:pt idx="516">
                  <c:v>5.3109005999999999E-4</c:v>
                </c:pt>
                <c:pt idx="517">
                  <c:v>6.2630748000000003E-4</c:v>
                </c:pt>
                <c:pt idx="518">
                  <c:v>7.2489772000000011E-4</c:v>
                </c:pt>
                <c:pt idx="519">
                  <c:v>8.0921832000000003E-4</c:v>
                </c:pt>
                <c:pt idx="520">
                  <c:v>8.5280557999999995E-4</c:v>
                </c:pt>
                <c:pt idx="521">
                  <c:v>8.442438E-4</c:v>
                </c:pt>
                <c:pt idx="522">
                  <c:v>7.7730621999999995E-4</c:v>
                </c:pt>
                <c:pt idx="523">
                  <c:v>6.4550663999999995E-4</c:v>
                </c:pt>
                <c:pt idx="524">
                  <c:v>4.7323316400000004E-4</c:v>
                </c:pt>
                <c:pt idx="525">
                  <c:v>3.0044080000000002E-4</c:v>
                </c:pt>
                <c:pt idx="526">
                  <c:v>1.5878218399999997E-4</c:v>
                </c:pt>
                <c:pt idx="527">
                  <c:v>8.4580044000000007E-5</c:v>
                </c:pt>
                <c:pt idx="528">
                  <c:v>9.1325684000000002E-5</c:v>
                </c:pt>
                <c:pt idx="529">
                  <c:v>1.4814480000000001E-4</c:v>
                </c:pt>
                <c:pt idx="530">
                  <c:v>2.2675754400000001E-4</c:v>
                </c:pt>
                <c:pt idx="531">
                  <c:v>2.9888407999999997E-4</c:v>
                </c:pt>
                <c:pt idx="532">
                  <c:v>3.4428748000000001E-4</c:v>
                </c:pt>
                <c:pt idx="533">
                  <c:v>3.7749683999999996E-4</c:v>
                </c:pt>
                <c:pt idx="534">
                  <c:v>4.1874907999999995E-4</c:v>
                </c:pt>
                <c:pt idx="535">
                  <c:v>4.6700642000000001E-4</c:v>
                </c:pt>
                <c:pt idx="536">
                  <c:v>5.1474485999999996E-4</c:v>
                </c:pt>
                <c:pt idx="537">
                  <c:v>5.5599709999999995E-4</c:v>
                </c:pt>
                <c:pt idx="538">
                  <c:v>5.744178999999999E-4</c:v>
                </c:pt>
                <c:pt idx="539">
                  <c:v>5.7260176000000006E-4</c:v>
                </c:pt>
                <c:pt idx="540">
                  <c:v>5.7000728000000005E-4</c:v>
                </c:pt>
                <c:pt idx="541">
                  <c:v>5.8505525999999995E-4</c:v>
                </c:pt>
                <c:pt idx="542">
                  <c:v>6.3460981999999993E-4</c:v>
                </c:pt>
                <c:pt idx="543">
                  <c:v>7.3086501999999995E-4</c:v>
                </c:pt>
                <c:pt idx="544">
                  <c:v>8.5747562000000003E-4</c:v>
                </c:pt>
                <c:pt idx="545">
                  <c:v>9.8434564000000001E-4</c:v>
                </c:pt>
                <c:pt idx="546">
                  <c:v>1.0894221399999999E-3</c:v>
                </c:pt>
                <c:pt idx="547">
                  <c:v>1.1462412E-3</c:v>
                </c:pt>
                <c:pt idx="548">
                  <c:v>1.1485762E-3</c:v>
                </c:pt>
                <c:pt idx="549">
                  <c:v>1.1088806799999999E-3</c:v>
                </c:pt>
                <c:pt idx="550">
                  <c:v>1.0354569399999999E-3</c:v>
                </c:pt>
                <c:pt idx="551">
                  <c:v>9.4802291999999987E-4</c:v>
                </c:pt>
                <c:pt idx="552">
                  <c:v>8.821231800000001E-4</c:v>
                </c:pt>
                <c:pt idx="553">
                  <c:v>8.5021111999999987E-4</c:v>
                </c:pt>
                <c:pt idx="554">
                  <c:v>8.4683829999999992E-4</c:v>
                </c:pt>
                <c:pt idx="555">
                  <c:v>8.7044805999999999E-4</c:v>
                </c:pt>
                <c:pt idx="556">
                  <c:v>9.0080346000000005E-4</c:v>
                </c:pt>
                <c:pt idx="557">
                  <c:v>9.2441324000000003E-4</c:v>
                </c:pt>
                <c:pt idx="558">
                  <c:v>9.4802309999999991E-4</c:v>
                </c:pt>
                <c:pt idx="559">
                  <c:v>9.7137343999999996E-4</c:v>
                </c:pt>
                <c:pt idx="560">
                  <c:v>9.9394542000000004E-4</c:v>
                </c:pt>
                <c:pt idx="561">
                  <c:v>1.01911184E-3</c:v>
                </c:pt>
                <c:pt idx="562">
                  <c:v>1.0362354000000001E-3</c:v>
                </c:pt>
                <c:pt idx="563">
                  <c:v>1.0367541999999998E-3</c:v>
                </c:pt>
                <c:pt idx="564">
                  <c:v>1.0359758E-3</c:v>
                </c:pt>
                <c:pt idx="565">
                  <c:v>1.0447969999999999E-3</c:v>
                </c:pt>
                <c:pt idx="566">
                  <c:v>1.0756714E-3</c:v>
                </c:pt>
                <c:pt idx="567">
                  <c:v>1.1270421999999998E-3</c:v>
                </c:pt>
                <c:pt idx="568">
                  <c:v>1.1789318000000001E-3</c:v>
                </c:pt>
                <c:pt idx="569">
                  <c:v>1.2194058000000001E-3</c:v>
                </c:pt>
                <c:pt idx="570">
                  <c:v>1.2466477999999999E-3</c:v>
                </c:pt>
                <c:pt idx="571">
                  <c:v>1.2536527999999999E-3</c:v>
                </c:pt>
                <c:pt idx="572">
                  <c:v>1.2430154E-3</c:v>
                </c:pt>
                <c:pt idx="573">
                  <c:v>1.2256323999999999E-3</c:v>
                </c:pt>
                <c:pt idx="574">
                  <c:v>1.1989092E-3</c:v>
                </c:pt>
                <c:pt idx="575">
                  <c:v>1.1631053999999999E-3</c:v>
                </c:pt>
                <c:pt idx="576">
                  <c:v>1.1327500000000001E-3</c:v>
                </c:pt>
                <c:pt idx="577">
                  <c:v>1.1244476E-3</c:v>
                </c:pt>
                <c:pt idx="578">
                  <c:v>1.1441656000000001E-3</c:v>
                </c:pt>
                <c:pt idx="579">
                  <c:v>1.1898283999999999E-3</c:v>
                </c:pt>
                <c:pt idx="580">
                  <c:v>1.2497609999999998E-3</c:v>
                </c:pt>
                <c:pt idx="581">
                  <c:v>1.3019100000000001E-3</c:v>
                </c:pt>
                <c:pt idx="582">
                  <c:v>1.3320059999999999E-3</c:v>
                </c:pt>
                <c:pt idx="583">
                  <c:v>1.3400490000000001E-3</c:v>
                </c:pt>
                <c:pt idx="584">
                  <c:v>1.3351196000000001E-3</c:v>
                </c:pt>
                <c:pt idx="585">
                  <c:v>1.3211094000000001E-3</c:v>
                </c:pt>
                <c:pt idx="586">
                  <c:v>1.2987970000000002E-3</c:v>
                </c:pt>
                <c:pt idx="587">
                  <c:v>1.2731116000000002E-3</c:v>
                </c:pt>
                <c:pt idx="588">
                  <c:v>1.2497611999999999E-3</c:v>
                </c:pt>
                <c:pt idx="589">
                  <c:v>1.2365292E-3</c:v>
                </c:pt>
                <c:pt idx="590">
                  <c:v>1.2430154E-3</c:v>
                </c:pt>
                <c:pt idx="591">
                  <c:v>1.264809E-3</c:v>
                </c:pt>
                <c:pt idx="592">
                  <c:v>1.2811542000000001E-3</c:v>
                </c:pt>
                <c:pt idx="593">
                  <c:v>1.2803757999999999E-3</c:v>
                </c:pt>
                <c:pt idx="594">
                  <c:v>1.2588415999999999E-3</c:v>
                </c:pt>
                <c:pt idx="595">
                  <c:v>1.2144759999999999E-3</c:v>
                </c:pt>
                <c:pt idx="596">
                  <c:v>1.1516896E-3</c:v>
                </c:pt>
                <c:pt idx="597">
                  <c:v>1.0767091800000001E-3</c:v>
                </c:pt>
              </c:numCache>
            </c:numRef>
          </c:val>
          <c:smooth val="0"/>
        </c:ser>
        <c:ser>
          <c:idx val="79"/>
          <c:order val="78"/>
          <c:marker>
            <c:symbol val="none"/>
          </c:marker>
          <c:val>
            <c:numRef>
              <c:f>Sheet1!$GF$2:$GF$599</c:f>
              <c:numCache>
                <c:formatCode>0.00E+00</c:formatCode>
                <c:ptCount val="598"/>
                <c:pt idx="0">
                  <c:v>1.087087E-3</c:v>
                </c:pt>
                <c:pt idx="1">
                  <c:v>1.224595E-3</c:v>
                </c:pt>
                <c:pt idx="2">
                  <c:v>1.2012444000000001E-3</c:v>
                </c:pt>
                <c:pt idx="3">
                  <c:v>1.1968338000000003E-3</c:v>
                </c:pt>
                <c:pt idx="4">
                  <c:v>1.1537654000000001E-3</c:v>
                </c:pt>
                <c:pt idx="5">
                  <c:v>1.09123834E-3</c:v>
                </c:pt>
                <c:pt idx="6">
                  <c:v>1.0440187399999999E-3</c:v>
                </c:pt>
                <c:pt idx="7">
                  <c:v>1.0287113399999998E-3</c:v>
                </c:pt>
                <c:pt idx="8">
                  <c:v>1.02793294E-3</c:v>
                </c:pt>
                <c:pt idx="9">
                  <c:v>1.0263761399999997E-3</c:v>
                </c:pt>
                <c:pt idx="10">
                  <c:v>1.00354472E-3</c:v>
                </c:pt>
                <c:pt idx="11">
                  <c:v>9.3998003999999982E-4</c:v>
                </c:pt>
                <c:pt idx="12">
                  <c:v>8.4294643999999999E-4</c:v>
                </c:pt>
                <c:pt idx="13">
                  <c:v>7.4124290000000012E-4</c:v>
                </c:pt>
                <c:pt idx="14">
                  <c:v>6.5173339999999996E-4</c:v>
                </c:pt>
                <c:pt idx="15">
                  <c:v>5.8168244000000001E-4</c:v>
                </c:pt>
                <c:pt idx="16">
                  <c:v>5.3238731999999997E-4</c:v>
                </c:pt>
                <c:pt idx="17">
                  <c:v>4.8983784000000002E-4</c:v>
                </c:pt>
                <c:pt idx="18">
                  <c:v>4.2912699999999996E-4</c:v>
                </c:pt>
                <c:pt idx="19">
                  <c:v>3.4921702E-4</c:v>
                </c:pt>
                <c:pt idx="20">
                  <c:v>2.7267985999999999E-4</c:v>
                </c:pt>
                <c:pt idx="21">
                  <c:v>2.0911509999999999E-4</c:v>
                </c:pt>
                <c:pt idx="22">
                  <c:v>1.7694356E-4</c:v>
                </c:pt>
                <c:pt idx="23">
                  <c:v>2.0366670000000002E-4</c:v>
                </c:pt>
                <c:pt idx="24">
                  <c:v>2.7553380000000001E-4</c:v>
                </c:pt>
                <c:pt idx="25">
                  <c:v>3.5985439999999997E-4</c:v>
                </c:pt>
                <c:pt idx="26">
                  <c:v>4.3535377999999995E-4</c:v>
                </c:pt>
                <c:pt idx="27">
                  <c:v>4.6700643999999998E-4</c:v>
                </c:pt>
                <c:pt idx="28">
                  <c:v>4.3613211999999995E-4</c:v>
                </c:pt>
                <c:pt idx="29">
                  <c:v>3.7230789999999998E-4</c:v>
                </c:pt>
                <c:pt idx="30">
                  <c:v>3.0978092000000002E-4</c:v>
                </c:pt>
                <c:pt idx="31">
                  <c:v>2.6956646000000001E-4</c:v>
                </c:pt>
                <c:pt idx="32">
                  <c:v>2.7553376000000001E-4</c:v>
                </c:pt>
                <c:pt idx="33">
                  <c:v>3.2171551999999996E-4</c:v>
                </c:pt>
                <c:pt idx="34">
                  <c:v>3.8216690000000001E-4</c:v>
                </c:pt>
                <c:pt idx="35">
                  <c:v>4.4780725999999998E-4</c:v>
                </c:pt>
                <c:pt idx="36">
                  <c:v>5.1656100000000002E-4</c:v>
                </c:pt>
                <c:pt idx="37">
                  <c:v>5.7571513999999996E-4</c:v>
                </c:pt>
                <c:pt idx="38">
                  <c:v>6.2656693999999999E-4</c:v>
                </c:pt>
                <c:pt idx="39">
                  <c:v>6.7612152E-4</c:v>
                </c:pt>
                <c:pt idx="40">
                  <c:v>7.1114699999999997E-4</c:v>
                </c:pt>
                <c:pt idx="41">
                  <c:v>7.3008670000000004E-4</c:v>
                </c:pt>
                <c:pt idx="42">
                  <c:v>7.4228076E-4</c:v>
                </c:pt>
                <c:pt idx="43">
                  <c:v>7.5317757999999991E-4</c:v>
                </c:pt>
                <c:pt idx="44">
                  <c:v>7.7756567999999991E-4</c:v>
                </c:pt>
                <c:pt idx="45">
                  <c:v>8.3749822000000009E-4</c:v>
                </c:pt>
                <c:pt idx="46">
                  <c:v>9.3064002000000008E-4</c:v>
                </c:pt>
                <c:pt idx="47">
                  <c:v>1.0344192799999999E-3</c:v>
                </c:pt>
                <c:pt idx="48">
                  <c:v>1.1099186600000001E-3</c:v>
                </c:pt>
                <c:pt idx="49">
                  <c:v>1.11484818E-3</c:v>
                </c:pt>
                <c:pt idx="50">
                  <c:v>1.0320842E-3</c:v>
                </c:pt>
                <c:pt idx="51">
                  <c:v>8.8912837999999999E-4</c:v>
                </c:pt>
                <c:pt idx="52">
                  <c:v>7.4150240000000014E-4</c:v>
                </c:pt>
                <c:pt idx="53">
                  <c:v>6.3538816000000009E-4</c:v>
                </c:pt>
                <c:pt idx="54">
                  <c:v>5.8349856000000004E-4</c:v>
                </c:pt>
                <c:pt idx="55">
                  <c:v>5.6637499999999993E-4</c:v>
                </c:pt>
                <c:pt idx="56">
                  <c:v>5.4665695999999992E-4</c:v>
                </c:pt>
                <c:pt idx="57">
                  <c:v>4.9139453999999993E-4</c:v>
                </c:pt>
                <c:pt idx="58">
                  <c:v>4.1044675999999997E-4</c:v>
                </c:pt>
                <c:pt idx="59">
                  <c:v>3.3754185999999999E-4</c:v>
                </c:pt>
                <c:pt idx="60">
                  <c:v>3.0407306000000006E-4</c:v>
                </c:pt>
                <c:pt idx="61">
                  <c:v>3.2664502E-4</c:v>
                </c:pt>
                <c:pt idx="62">
                  <c:v>3.9487984E-4</c:v>
                </c:pt>
                <c:pt idx="63">
                  <c:v>4.7115755999999992E-4</c:v>
                </c:pt>
                <c:pt idx="64">
                  <c:v>5.2797667999999998E-4</c:v>
                </c:pt>
                <c:pt idx="65">
                  <c:v>5.6274271999999992E-4</c:v>
                </c:pt>
                <c:pt idx="66">
                  <c:v>5.7234229999999998E-4</c:v>
                </c:pt>
                <c:pt idx="67">
                  <c:v>5.73899E-4</c:v>
                </c:pt>
                <c:pt idx="68">
                  <c:v>5.8972531999999995E-4</c:v>
                </c:pt>
                <c:pt idx="69">
                  <c:v>6.1541067999999993E-4</c:v>
                </c:pt>
                <c:pt idx="70">
                  <c:v>6.4446886000000007E-4</c:v>
                </c:pt>
                <c:pt idx="71">
                  <c:v>6.8520220000000006E-4</c:v>
                </c:pt>
                <c:pt idx="72">
                  <c:v>7.2775166000000008E-4</c:v>
                </c:pt>
                <c:pt idx="73">
                  <c:v>7.6459328000000001E-4</c:v>
                </c:pt>
                <c:pt idx="74">
                  <c:v>8.0636439999999998E-4</c:v>
                </c:pt>
                <c:pt idx="75">
                  <c:v>8.4087098000000006E-4</c:v>
                </c:pt>
                <c:pt idx="76">
                  <c:v>8.5488117999999997E-4</c:v>
                </c:pt>
                <c:pt idx="77">
                  <c:v>8.5669732000000014E-4</c:v>
                </c:pt>
                <c:pt idx="78">
                  <c:v>8.452815999999998E-4</c:v>
                </c:pt>
                <c:pt idx="79">
                  <c:v>8.1648287999999995E-4</c:v>
                </c:pt>
                <c:pt idx="80">
                  <c:v>7.8898140000000004E-4</c:v>
                </c:pt>
                <c:pt idx="81">
                  <c:v>7.6329603999999995E-4</c:v>
                </c:pt>
                <c:pt idx="82">
                  <c:v>7.2463829999999999E-4</c:v>
                </c:pt>
                <c:pt idx="83">
                  <c:v>6.870183399999999E-4</c:v>
                </c:pt>
                <c:pt idx="84">
                  <c:v>6.7482428000000005E-4</c:v>
                </c:pt>
                <c:pt idx="85">
                  <c:v>6.9817459999999996E-4</c:v>
                </c:pt>
                <c:pt idx="86">
                  <c:v>7.6537153999999994E-4</c:v>
                </c:pt>
                <c:pt idx="87">
                  <c:v>8.6266456E-4</c:v>
                </c:pt>
                <c:pt idx="88">
                  <c:v>9.4283400000000003E-4</c:v>
                </c:pt>
                <c:pt idx="89">
                  <c:v>9.6929770000000006E-4</c:v>
                </c:pt>
                <c:pt idx="90">
                  <c:v>9.3712613999999991E-4</c:v>
                </c:pt>
                <c:pt idx="91">
                  <c:v>8.6240519999999986E-4</c:v>
                </c:pt>
                <c:pt idx="92">
                  <c:v>7.8820303999999996E-4</c:v>
                </c:pt>
                <c:pt idx="93">
                  <c:v>7.5966376000000005E-4</c:v>
                </c:pt>
                <c:pt idx="94">
                  <c:v>7.8327352E-4</c:v>
                </c:pt>
                <c:pt idx="95">
                  <c:v>8.4502213999999994E-4</c:v>
                </c:pt>
                <c:pt idx="96">
                  <c:v>9.301210799999999E-4</c:v>
                </c:pt>
                <c:pt idx="97">
                  <c:v>1.0198900399999999E-3</c:v>
                </c:pt>
                <c:pt idx="98">
                  <c:v>1.10524852E-3</c:v>
                </c:pt>
                <c:pt idx="99">
                  <c:v>1.1900879600000001E-3</c:v>
                </c:pt>
                <c:pt idx="100">
                  <c:v>1.2611768E-3</c:v>
                </c:pt>
                <c:pt idx="101">
                  <c:v>1.3081370000000002E-3</c:v>
                </c:pt>
                <c:pt idx="102">
                  <c:v>1.3384924000000001E-3</c:v>
                </c:pt>
                <c:pt idx="103">
                  <c:v>1.3576914E-3</c:v>
                </c:pt>
                <c:pt idx="104">
                  <c:v>1.3706638000000001E-3</c:v>
                </c:pt>
                <c:pt idx="105">
                  <c:v>1.3810415999999999E-3</c:v>
                </c:pt>
                <c:pt idx="106">
                  <c:v>1.3737770000000001E-3</c:v>
                </c:pt>
                <c:pt idx="107">
                  <c:v>1.3242225999999999E-3</c:v>
                </c:pt>
                <c:pt idx="108">
                  <c:v>1.2271891000000001E-3</c:v>
                </c:pt>
                <c:pt idx="109">
                  <c:v>1.1000596400000001E-3</c:v>
                </c:pt>
                <c:pt idx="110">
                  <c:v>9.8304861999999995E-4</c:v>
                </c:pt>
                <c:pt idx="111">
                  <c:v>9.1844602000000009E-4</c:v>
                </c:pt>
                <c:pt idx="112">
                  <c:v>9.2493222000000004E-4</c:v>
                </c:pt>
                <c:pt idx="113">
                  <c:v>9.8330811999999997E-4</c:v>
                </c:pt>
                <c:pt idx="114">
                  <c:v>1.0437595799999999E-3</c:v>
                </c:pt>
                <c:pt idx="115">
                  <c:v>1.05802922E-3</c:v>
                </c:pt>
                <c:pt idx="116">
                  <c:v>1.00691796E-3</c:v>
                </c:pt>
                <c:pt idx="117">
                  <c:v>9.0443589999999996E-4</c:v>
                </c:pt>
                <c:pt idx="118">
                  <c:v>7.8716532000000007E-4</c:v>
                </c:pt>
                <c:pt idx="119">
                  <c:v>6.9869348000000005E-4</c:v>
                </c:pt>
                <c:pt idx="120">
                  <c:v>6.6626248000000007E-4</c:v>
                </c:pt>
                <c:pt idx="121">
                  <c:v>6.8779668000000006E-4</c:v>
                </c:pt>
                <c:pt idx="122">
                  <c:v>7.3034616E-4</c:v>
                </c:pt>
                <c:pt idx="123">
                  <c:v>7.5966377999999997E-4</c:v>
                </c:pt>
                <c:pt idx="124">
                  <c:v>7.4721027999999996E-4</c:v>
                </c:pt>
                <c:pt idx="125">
                  <c:v>6.771593199999999E-4</c:v>
                </c:pt>
                <c:pt idx="126">
                  <c:v>5.6481832000000005E-4</c:v>
                </c:pt>
                <c:pt idx="127">
                  <c:v>4.5118007999999992E-4</c:v>
                </c:pt>
                <c:pt idx="128">
                  <c:v>3.6763782000000001E-4</c:v>
                </c:pt>
                <c:pt idx="129">
                  <c:v>3.3027729999999996E-4</c:v>
                </c:pt>
                <c:pt idx="130">
                  <c:v>3.3105564000000001E-4</c:v>
                </c:pt>
                <c:pt idx="131">
                  <c:v>3.3857964000000003E-4</c:v>
                </c:pt>
                <c:pt idx="132">
                  <c:v>3.3339068000000003E-4</c:v>
                </c:pt>
                <c:pt idx="133">
                  <c:v>3.1522932000000001E-4</c:v>
                </c:pt>
                <c:pt idx="134">
                  <c:v>2.8487390000000003E-4</c:v>
                </c:pt>
                <c:pt idx="135">
                  <c:v>2.4958898000000001E-4</c:v>
                </c:pt>
                <c:pt idx="136">
                  <c:v>2.1689852000000002E-4</c:v>
                </c:pt>
                <c:pt idx="137">
                  <c:v>1.7123567600000001E-4</c:v>
                </c:pt>
                <c:pt idx="138">
                  <c:v>1.0196305600000001E-4</c:v>
                </c:pt>
                <c:pt idx="139">
                  <c:v>2.8020376000000001E-5</c:v>
                </c:pt>
                <c:pt idx="140">
                  <c:v>-3.5284943999999999E-5</c:v>
                </c:pt>
                <c:pt idx="141">
                  <c:v>-6.9272623999999997E-5</c:v>
                </c:pt>
                <c:pt idx="142">
                  <c:v>-5.7078567999999998E-5</c:v>
                </c:pt>
                <c:pt idx="143">
                  <c:v>-1.323184799999999E-5</c:v>
                </c:pt>
                <c:pt idx="144">
                  <c:v>3.3987691999999991E-5</c:v>
                </c:pt>
                <c:pt idx="145">
                  <c:v>6.9013179999999997E-5</c:v>
                </c:pt>
                <c:pt idx="146">
                  <c:v>6.8753732E-5</c:v>
                </c:pt>
                <c:pt idx="147">
                  <c:v>2.80204E-5</c:v>
                </c:pt>
                <c:pt idx="148">
                  <c:v>-3.1912100000000002E-5</c:v>
                </c:pt>
                <c:pt idx="149">
                  <c:v>-9.4439080000000014E-5</c:v>
                </c:pt>
                <c:pt idx="150">
                  <c:v>-1.3906412800000003E-4</c:v>
                </c:pt>
                <c:pt idx="151">
                  <c:v>-1.4451253600000001E-4</c:v>
                </c:pt>
                <c:pt idx="152">
                  <c:v>-1.10524852E-4</c:v>
                </c:pt>
                <c:pt idx="153">
                  <c:v>-4.8776232000000003E-5</c:v>
                </c:pt>
                <c:pt idx="154">
                  <c:v>3.4247128000000003E-5</c:v>
                </c:pt>
                <c:pt idx="155">
                  <c:v>1.1804882800000002E-4</c:v>
                </c:pt>
                <c:pt idx="156">
                  <c:v>1.7875966400000002E-4</c:v>
                </c:pt>
                <c:pt idx="157">
                  <c:v>2.1352569999999997E-4</c:v>
                </c:pt>
                <c:pt idx="158">
                  <c:v>2.3557878000000001E-4</c:v>
                </c:pt>
                <c:pt idx="159">
                  <c:v>2.6385862000000002E-4</c:v>
                </c:pt>
                <c:pt idx="160">
                  <c:v>3.3313123999999998E-4</c:v>
                </c:pt>
                <c:pt idx="161">
                  <c:v>4.6467137999999994E-4</c:v>
                </c:pt>
                <c:pt idx="162">
                  <c:v>6.4654435999999995E-4</c:v>
                </c:pt>
                <c:pt idx="163">
                  <c:v>8.5565943999999991E-4</c:v>
                </c:pt>
                <c:pt idx="164">
                  <c:v>1.05283984E-3</c:v>
                </c:pt>
                <c:pt idx="165">
                  <c:v>1.19034732E-3</c:v>
                </c:pt>
                <c:pt idx="166">
                  <c:v>1.2585821999999999E-3</c:v>
                </c:pt>
                <c:pt idx="167">
                  <c:v>1.267144E-3</c:v>
                </c:pt>
                <c:pt idx="168">
                  <c:v>1.2266702000000001E-3</c:v>
                </c:pt>
                <c:pt idx="169">
                  <c:v>1.15713822E-3</c:v>
                </c:pt>
                <c:pt idx="170">
                  <c:v>1.06996364E-3</c:v>
                </c:pt>
                <c:pt idx="171">
                  <c:v>9.7344892000000003E-4</c:v>
                </c:pt>
                <c:pt idx="172">
                  <c:v>8.8757168000000008E-4</c:v>
                </c:pt>
                <c:pt idx="173">
                  <c:v>8.2504463999999997E-4</c:v>
                </c:pt>
                <c:pt idx="174">
                  <c:v>7.9001916E-4</c:v>
                </c:pt>
                <c:pt idx="175">
                  <c:v>7.7341450000000011E-4</c:v>
                </c:pt>
                <c:pt idx="176">
                  <c:v>7.3787012000000012E-4</c:v>
                </c:pt>
                <c:pt idx="177">
                  <c:v>6.4680388E-4</c:v>
                </c:pt>
                <c:pt idx="178">
                  <c:v>4.789410240000001E-4</c:v>
                </c:pt>
                <c:pt idx="179">
                  <c:v>2.5166456399999999E-4</c:v>
                </c:pt>
                <c:pt idx="180">
                  <c:v>2.3090863999999987E-5</c:v>
                </c:pt>
                <c:pt idx="181">
                  <c:v>-1.4866371600000001E-4</c:v>
                </c:pt>
                <c:pt idx="182">
                  <c:v>-2.2182806000000001E-4</c:v>
                </c:pt>
                <c:pt idx="183">
                  <c:v>-1.92510436E-4</c:v>
                </c:pt>
                <c:pt idx="184">
                  <c:v>-1.0637369599999999E-4</c:v>
                </c:pt>
                <c:pt idx="185">
                  <c:v>-1.4269651999999992E-5</c:v>
                </c:pt>
                <c:pt idx="186">
                  <c:v>6.3564747999999996E-5</c:v>
                </c:pt>
                <c:pt idx="187">
                  <c:v>1.17529932E-4</c:v>
                </c:pt>
                <c:pt idx="188">
                  <c:v>1.7097622400000001E-4</c:v>
                </c:pt>
                <c:pt idx="189">
                  <c:v>2.5114566399999998E-4</c:v>
                </c:pt>
                <c:pt idx="190">
                  <c:v>3.5466542E-4</c:v>
                </c:pt>
                <c:pt idx="191">
                  <c:v>4.5870408E-4</c:v>
                </c:pt>
                <c:pt idx="192">
                  <c:v>5.3524124000000001E-4</c:v>
                </c:pt>
                <c:pt idx="193">
                  <c:v>5.6066714000000003E-4</c:v>
                </c:pt>
                <c:pt idx="194">
                  <c:v>5.3653847999999996E-4</c:v>
                </c:pt>
                <c:pt idx="195">
                  <c:v>4.9424845999999987E-4</c:v>
                </c:pt>
                <c:pt idx="196">
                  <c:v>4.6700642000000001E-4</c:v>
                </c:pt>
                <c:pt idx="197">
                  <c:v>4.8205440000000002E-4</c:v>
                </c:pt>
                <c:pt idx="198">
                  <c:v>5.4043020000000002E-4</c:v>
                </c:pt>
                <c:pt idx="199">
                  <c:v>6.2189686000000007E-4</c:v>
                </c:pt>
                <c:pt idx="200">
                  <c:v>6.9635843999999998E-4</c:v>
                </c:pt>
                <c:pt idx="201">
                  <c:v>7.4565356000000002E-4</c:v>
                </c:pt>
                <c:pt idx="202">
                  <c:v>7.7315505999999996E-4</c:v>
                </c:pt>
                <c:pt idx="203">
                  <c:v>8.0714276000000006E-4</c:v>
                </c:pt>
                <c:pt idx="204">
                  <c:v>8.6474030000000001E-4</c:v>
                </c:pt>
                <c:pt idx="205">
                  <c:v>9.3972068E-4</c:v>
                </c:pt>
                <c:pt idx="206">
                  <c:v>1.0051016199999999E-3</c:v>
                </c:pt>
                <c:pt idx="207">
                  <c:v>1.02897084E-3</c:v>
                </c:pt>
                <c:pt idx="208">
                  <c:v>1.0035449199999999E-3</c:v>
                </c:pt>
                <c:pt idx="209">
                  <c:v>9.5943868000000006E-4</c:v>
                </c:pt>
                <c:pt idx="210">
                  <c:v>9.3582908000000001E-4</c:v>
                </c:pt>
                <c:pt idx="211">
                  <c:v>9.6384947999999995E-4</c:v>
                </c:pt>
                <c:pt idx="212">
                  <c:v>1.0507644599999999E-3</c:v>
                </c:pt>
                <c:pt idx="213">
                  <c:v>1.1631053600000001E-3</c:v>
                </c:pt>
                <c:pt idx="214">
                  <c:v>1.2539122000000001E-3</c:v>
                </c:pt>
                <c:pt idx="215">
                  <c:v>1.2878998000000002E-3</c:v>
                </c:pt>
                <c:pt idx="216">
                  <c:v>1.2513175999999998E-3</c:v>
                </c:pt>
                <c:pt idx="217">
                  <c:v>1.1490951799999999E-3</c:v>
                </c:pt>
                <c:pt idx="218">
                  <c:v>1.0097717E-3</c:v>
                </c:pt>
                <c:pt idx="219">
                  <c:v>8.7330201999999987E-4</c:v>
                </c:pt>
                <c:pt idx="220">
                  <c:v>7.7211729999999989E-4</c:v>
                </c:pt>
                <c:pt idx="221">
                  <c:v>7.1815208000000001E-4</c:v>
                </c:pt>
                <c:pt idx="222">
                  <c:v>7.150387E-4</c:v>
                </c:pt>
                <c:pt idx="223">
                  <c:v>7.4254018000000001E-4</c:v>
                </c:pt>
                <c:pt idx="224">
                  <c:v>7.6692828000000002E-4</c:v>
                </c:pt>
                <c:pt idx="225">
                  <c:v>7.6952276000000013E-4</c:v>
                </c:pt>
                <c:pt idx="226">
                  <c:v>7.4617244E-4</c:v>
                </c:pt>
                <c:pt idx="227">
                  <c:v>6.9713678000000003E-4</c:v>
                </c:pt>
                <c:pt idx="228">
                  <c:v>6.4498774000000005E-4</c:v>
                </c:pt>
                <c:pt idx="229">
                  <c:v>6.1125950000000002E-4</c:v>
                </c:pt>
                <c:pt idx="230">
                  <c:v>6.0010323999999996E-4</c:v>
                </c:pt>
                <c:pt idx="231">
                  <c:v>6.0996227999999988E-4</c:v>
                </c:pt>
                <c:pt idx="232">
                  <c:v>6.3979880000000007E-4</c:v>
                </c:pt>
                <c:pt idx="233">
                  <c:v>6.7741875999999994E-4</c:v>
                </c:pt>
                <c:pt idx="234">
                  <c:v>7.0855251999999997E-4</c:v>
                </c:pt>
                <c:pt idx="235">
                  <c:v>7.3008670000000004E-4</c:v>
                </c:pt>
                <c:pt idx="236">
                  <c:v>7.3812957999999998E-4</c:v>
                </c:pt>
                <c:pt idx="237">
                  <c:v>7.3008668000000001E-4</c:v>
                </c:pt>
                <c:pt idx="238">
                  <c:v>7.0492022000000004E-4</c:v>
                </c:pt>
                <c:pt idx="239">
                  <c:v>6.5873847999999989E-4</c:v>
                </c:pt>
                <c:pt idx="240">
                  <c:v>5.9050366E-4</c:v>
                </c:pt>
                <c:pt idx="241">
                  <c:v>5.1941490000000003E-4</c:v>
                </c:pt>
                <c:pt idx="242">
                  <c:v>4.7686544000000001E-4</c:v>
                </c:pt>
                <c:pt idx="243">
                  <c:v>4.9450790000000002E-4</c:v>
                </c:pt>
                <c:pt idx="244">
                  <c:v>5.8972531999999995E-4</c:v>
                </c:pt>
                <c:pt idx="245">
                  <c:v>7.4980466000000004E-4</c:v>
                </c:pt>
                <c:pt idx="246">
                  <c:v>9.3790444000000001E-4</c:v>
                </c:pt>
                <c:pt idx="247">
                  <c:v>1.1044701400000001E-3</c:v>
                </c:pt>
                <c:pt idx="248">
                  <c:v>1.2136978199999999E-3</c:v>
                </c:pt>
                <c:pt idx="249">
                  <c:v>1.2707764000000001E-3</c:v>
                </c:pt>
                <c:pt idx="250">
                  <c:v>1.310472E-3</c:v>
                </c:pt>
                <c:pt idx="251">
                  <c:v>1.3909009999999999E-3</c:v>
                </c:pt>
                <c:pt idx="252">
                  <c:v>1.560061E-3</c:v>
                </c:pt>
                <c:pt idx="253">
                  <c:v>1.8205468E-3</c:v>
                </c:pt>
                <c:pt idx="254">
                  <c:v>2.1401867999999999E-3</c:v>
                </c:pt>
                <c:pt idx="255">
                  <c:v>2.4811015999999997E-3</c:v>
                </c:pt>
                <c:pt idx="256">
                  <c:v>2.7978876E-3</c:v>
                </c:pt>
                <c:pt idx="257">
                  <c:v>3.0799076E-3</c:v>
                </c:pt>
                <c:pt idx="258">
                  <c:v>3.3655598E-3</c:v>
                </c:pt>
                <c:pt idx="259">
                  <c:v>3.6960964E-3</c:v>
                </c:pt>
                <c:pt idx="260">
                  <c:v>4.1042079999999998E-3</c:v>
                </c:pt>
                <c:pt idx="261">
                  <c:v>4.6142827999999993E-3</c:v>
                </c:pt>
                <c:pt idx="262">
                  <c:v>5.2172399999999997E-3</c:v>
                </c:pt>
                <c:pt idx="263">
                  <c:v>5.8928425999999999E-3</c:v>
                </c:pt>
                <c:pt idx="264">
                  <c:v>6.6382367999999999E-3</c:v>
                </c:pt>
                <c:pt idx="265">
                  <c:v>7.4344828000000003E-3</c:v>
                </c:pt>
                <c:pt idx="266">
                  <c:v>8.2535600000000001E-3</c:v>
                </c:pt>
                <c:pt idx="267">
                  <c:v>9.0801616000000009E-3</c:v>
                </c:pt>
                <c:pt idx="268">
                  <c:v>9.8963854000000025E-3</c:v>
                </c:pt>
                <c:pt idx="269">
                  <c:v>1.0680955400000001E-2</c:v>
                </c:pt>
                <c:pt idx="270">
                  <c:v>1.1426349800000001E-2</c:v>
                </c:pt>
                <c:pt idx="271">
                  <c:v>1.211285E-2</c:v>
                </c:pt>
                <c:pt idx="272">
                  <c:v>1.2708024000000002E-2</c:v>
                </c:pt>
                <c:pt idx="273">
                  <c:v>1.3192414E-2</c:v>
                </c:pt>
                <c:pt idx="274">
                  <c:v>1.3581068000000002E-2</c:v>
                </c:pt>
                <c:pt idx="275">
                  <c:v>1.394222E-2</c:v>
                </c:pt>
                <c:pt idx="276">
                  <c:v>1.435059E-2</c:v>
                </c:pt>
                <c:pt idx="277">
                  <c:v>1.4855476000000001E-2</c:v>
                </c:pt>
                <c:pt idx="278">
                  <c:v>1.5458172000000001E-2</c:v>
                </c:pt>
                <c:pt idx="279">
                  <c:v>1.6091225999999997E-2</c:v>
                </c:pt>
                <c:pt idx="280">
                  <c:v>1.6653707999999996E-2</c:v>
                </c:pt>
                <c:pt idx="281">
                  <c:v>1.7094770000000002E-2</c:v>
                </c:pt>
                <c:pt idx="282">
                  <c:v>1.7407664E-2</c:v>
                </c:pt>
                <c:pt idx="283">
                  <c:v>1.7604846E-2</c:v>
                </c:pt>
                <c:pt idx="284">
                  <c:v>1.7727303999999999E-2</c:v>
                </c:pt>
                <c:pt idx="285">
                  <c:v>1.7806696000000004E-2</c:v>
                </c:pt>
                <c:pt idx="286">
                  <c:v>1.7851322000000003E-2</c:v>
                </c:pt>
                <c:pt idx="287">
                  <c:v>1.7859103999999997E-2</c:v>
                </c:pt>
                <c:pt idx="288">
                  <c:v>1.7826671999999998E-2</c:v>
                </c:pt>
                <c:pt idx="289">
                  <c:v>1.7741053999999999E-2</c:v>
                </c:pt>
                <c:pt idx="290">
                  <c:v>1.7581234000000001E-2</c:v>
                </c:pt>
                <c:pt idx="291">
                  <c:v>1.7326714E-2</c:v>
                </c:pt>
                <c:pt idx="292">
                  <c:v>1.6973345999999997E-2</c:v>
                </c:pt>
                <c:pt idx="293">
                  <c:v>1.6541884E-2</c:v>
                </c:pt>
                <c:pt idx="294">
                  <c:v>1.6065537999999997E-2</c:v>
                </c:pt>
                <c:pt idx="295">
                  <c:v>1.5597752000000001E-2</c:v>
                </c:pt>
                <c:pt idx="296">
                  <c:v>1.5170701999999999E-2</c:v>
                </c:pt>
                <c:pt idx="297">
                  <c:v>1.4764148E-2</c:v>
                </c:pt>
                <c:pt idx="298">
                  <c:v>1.4339692000000001E-2</c:v>
                </c:pt>
                <c:pt idx="299">
                  <c:v>1.3875799999999999E-2</c:v>
                </c:pt>
                <c:pt idx="300">
                  <c:v>1.3352234000000001E-2</c:v>
                </c:pt>
                <c:pt idx="301">
                  <c:v>1.2774701999999999E-2</c:v>
                </c:pt>
                <c:pt idx="302">
                  <c:v>1.2204436000000001E-2</c:v>
                </c:pt>
                <c:pt idx="303">
                  <c:v>1.1687355999999999E-2</c:v>
                </c:pt>
                <c:pt idx="304">
                  <c:v>1.121931E-2</c:v>
                </c:pt>
                <c:pt idx="305">
                  <c:v>1.07904434E-2</c:v>
                </c:pt>
                <c:pt idx="306">
                  <c:v>1.0389077200000001E-2</c:v>
                </c:pt>
                <c:pt idx="307">
                  <c:v>9.9830402000000013E-3</c:v>
                </c:pt>
                <c:pt idx="308">
                  <c:v>9.568960599999999E-3</c:v>
                </c:pt>
                <c:pt idx="309">
                  <c:v>9.1709682000000008E-3</c:v>
                </c:pt>
                <c:pt idx="310">
                  <c:v>8.7670075999999979E-3</c:v>
                </c:pt>
                <c:pt idx="311">
                  <c:v>8.3290594000000016E-3</c:v>
                </c:pt>
                <c:pt idx="312">
                  <c:v>7.8716524E-3</c:v>
                </c:pt>
                <c:pt idx="313">
                  <c:v>7.416321200000001E-3</c:v>
                </c:pt>
                <c:pt idx="314">
                  <c:v>6.9918642000000005E-3</c:v>
                </c:pt>
                <c:pt idx="315">
                  <c:v>6.6602896000000009E-3</c:v>
                </c:pt>
                <c:pt idx="316">
                  <c:v>6.4467640000000007E-3</c:v>
                </c:pt>
                <c:pt idx="317">
                  <c:v>6.3113322000000003E-3</c:v>
                </c:pt>
                <c:pt idx="318">
                  <c:v>6.2046990000000002E-3</c:v>
                </c:pt>
                <c:pt idx="319">
                  <c:v>6.0684888000000006E-3</c:v>
                </c:pt>
                <c:pt idx="320">
                  <c:v>5.8591141999999995E-3</c:v>
                </c:pt>
                <c:pt idx="321">
                  <c:v>5.5783914000000004E-3</c:v>
                </c:pt>
                <c:pt idx="322">
                  <c:v>5.2618648000000001E-3</c:v>
                </c:pt>
                <c:pt idx="323">
                  <c:v>4.9391113999999996E-3</c:v>
                </c:pt>
                <c:pt idx="324">
                  <c:v>4.6557941999999996E-3</c:v>
                </c:pt>
                <c:pt idx="325">
                  <c:v>4.4381173999999994E-3</c:v>
                </c:pt>
                <c:pt idx="326">
                  <c:v>4.2728490000000004E-3</c:v>
                </c:pt>
                <c:pt idx="327">
                  <c:v>4.1270391999999999E-3</c:v>
                </c:pt>
                <c:pt idx="328">
                  <c:v>3.9664410000000002E-3</c:v>
                </c:pt>
                <c:pt idx="329">
                  <c:v>3.7549910000000001E-3</c:v>
                </c:pt>
                <c:pt idx="330">
                  <c:v>3.4872405999999993E-3</c:v>
                </c:pt>
                <c:pt idx="331">
                  <c:v>3.2015884000000001E-3</c:v>
                </c:pt>
                <c:pt idx="332">
                  <c:v>2.9296869999999998E-3</c:v>
                </c:pt>
                <c:pt idx="333">
                  <c:v>2.6972215999999999E-3</c:v>
                </c:pt>
                <c:pt idx="334">
                  <c:v>2.5143105999999998E-3</c:v>
                </c:pt>
                <c:pt idx="335">
                  <c:v>2.3596796000000001E-3</c:v>
                </c:pt>
                <c:pt idx="336">
                  <c:v>2.2055674E-3</c:v>
                </c:pt>
                <c:pt idx="337">
                  <c:v>2.0636494E-3</c:v>
                </c:pt>
                <c:pt idx="338">
                  <c:v>1.9435250000000002E-3</c:v>
                </c:pt>
                <c:pt idx="339">
                  <c:v>1.8480482E-3</c:v>
                </c:pt>
                <c:pt idx="340">
                  <c:v>1.7865590000000001E-3</c:v>
                </c:pt>
                <c:pt idx="341">
                  <c:v>1.7411556000000001E-3</c:v>
                </c:pt>
                <c:pt idx="342">
                  <c:v>1.6718830000000001E-3</c:v>
                </c:pt>
                <c:pt idx="343">
                  <c:v>1.5636932E-3</c:v>
                </c:pt>
                <c:pt idx="344">
                  <c:v>1.4222940000000002E-3</c:v>
                </c:pt>
                <c:pt idx="345">
                  <c:v>1.2580634600000001E-3</c:v>
                </c:pt>
                <c:pt idx="346">
                  <c:v>1.1052486200000002E-3</c:v>
                </c:pt>
                <c:pt idx="347">
                  <c:v>1.00587994E-3</c:v>
                </c:pt>
                <c:pt idx="348">
                  <c:v>9.7474614000000006E-4</c:v>
                </c:pt>
                <c:pt idx="349">
                  <c:v>9.9446434000000018E-4</c:v>
                </c:pt>
                <c:pt idx="350">
                  <c:v>1.0390894800000002E-3</c:v>
                </c:pt>
                <c:pt idx="351">
                  <c:v>1.07229892E-3</c:v>
                </c:pt>
                <c:pt idx="352">
                  <c:v>1.0673694E-3</c:v>
                </c:pt>
                <c:pt idx="353">
                  <c:v>1.0300088400000001E-3</c:v>
                </c:pt>
                <c:pt idx="354">
                  <c:v>9.7630302000000001E-4</c:v>
                </c:pt>
                <c:pt idx="355">
                  <c:v>9.137759799999999E-4</c:v>
                </c:pt>
                <c:pt idx="356">
                  <c:v>8.5488120000000011E-4</c:v>
                </c:pt>
                <c:pt idx="357">
                  <c:v>7.8534913999999995E-4</c:v>
                </c:pt>
                <c:pt idx="358">
                  <c:v>6.8053213999999995E-4</c:v>
                </c:pt>
                <c:pt idx="359">
                  <c:v>5.5729431999999998E-4</c:v>
                </c:pt>
                <c:pt idx="360">
                  <c:v>4.3976436000000001E-4</c:v>
                </c:pt>
                <c:pt idx="361">
                  <c:v>3.4428747999999996E-4</c:v>
                </c:pt>
                <c:pt idx="362">
                  <c:v>2.9628960000000002E-4</c:v>
                </c:pt>
                <c:pt idx="363">
                  <c:v>2.9447345999999996E-4</c:v>
                </c:pt>
                <c:pt idx="364">
                  <c:v>3.1185648000000004E-4</c:v>
                </c:pt>
                <c:pt idx="365">
                  <c:v>3.4195245999999997E-4</c:v>
                </c:pt>
                <c:pt idx="366">
                  <c:v>3.8138856000000001E-4</c:v>
                </c:pt>
                <c:pt idx="367">
                  <c:v>4.2264080000000001E-4</c:v>
                </c:pt>
                <c:pt idx="368">
                  <c:v>4.5273677999999994E-4</c:v>
                </c:pt>
                <c:pt idx="369">
                  <c:v>4.5403401999999994E-4</c:v>
                </c:pt>
                <c:pt idx="370">
                  <c:v>4.0422E-4</c:v>
                </c:pt>
                <c:pt idx="371">
                  <c:v>2.8383611999999999E-4</c:v>
                </c:pt>
                <c:pt idx="372">
                  <c:v>9.7552439999999994E-5</c:v>
                </c:pt>
                <c:pt idx="373">
                  <c:v>-1.1389770000000002E-4</c:v>
                </c:pt>
                <c:pt idx="374">
                  <c:v>-3.1989942000000001E-4</c:v>
                </c:pt>
                <c:pt idx="375">
                  <c:v>-4.9087565999999996E-4</c:v>
                </c:pt>
                <c:pt idx="376">
                  <c:v>-5.9154148000000004E-4</c:v>
                </c:pt>
                <c:pt idx="377">
                  <c:v>-6.307181199999999E-4</c:v>
                </c:pt>
                <c:pt idx="378">
                  <c:v>-6.3435038E-4</c:v>
                </c:pt>
                <c:pt idx="379">
                  <c:v>-6.0191937999999991E-4</c:v>
                </c:pt>
                <c:pt idx="380">
                  <c:v>-5.4224633999999997E-4</c:v>
                </c:pt>
                <c:pt idx="381">
                  <c:v>-4.7401152000000008E-4</c:v>
                </c:pt>
                <c:pt idx="382">
                  <c:v>-3.9202596000000001E-4</c:v>
                </c:pt>
                <c:pt idx="383">
                  <c:v>-3.0926203999999998E-4</c:v>
                </c:pt>
                <c:pt idx="384">
                  <c:v>-2.5866966000000002E-4</c:v>
                </c:pt>
                <c:pt idx="385">
                  <c:v>-2.3895159999999998E-4</c:v>
                </c:pt>
                <c:pt idx="386">
                  <c:v>-2.3142760000000002E-4</c:v>
                </c:pt>
                <c:pt idx="387">
                  <c:v>-2.3246538E-4</c:v>
                </c:pt>
                <c:pt idx="388">
                  <c:v>-2.2883312000000002E-4</c:v>
                </c:pt>
                <c:pt idx="389">
                  <c:v>-2.1689852000000002E-4</c:v>
                </c:pt>
                <c:pt idx="390">
                  <c:v>-2.1663908E-4</c:v>
                </c:pt>
                <c:pt idx="391">
                  <c:v>-2.3428153999999999E-4</c:v>
                </c:pt>
                <c:pt idx="392">
                  <c:v>-2.4465945999999999E-4</c:v>
                </c:pt>
                <c:pt idx="393">
                  <c:v>-2.2675754400000001E-4</c:v>
                </c:pt>
                <c:pt idx="394">
                  <c:v>-1.6630616400000001E-4</c:v>
                </c:pt>
                <c:pt idx="395">
                  <c:v>-6.6937584000000011E-5</c:v>
                </c:pt>
                <c:pt idx="396">
                  <c:v>4.2030576000000005E-5</c:v>
                </c:pt>
                <c:pt idx="397">
                  <c:v>1.3050233600000002E-4</c:v>
                </c:pt>
                <c:pt idx="398">
                  <c:v>1.8576475999999999E-4</c:v>
                </c:pt>
                <c:pt idx="399">
                  <c:v>2.0911507999999998E-4</c:v>
                </c:pt>
                <c:pt idx="400">
                  <c:v>1.9769938000000002E-4</c:v>
                </c:pt>
                <c:pt idx="401">
                  <c:v>1.5177708E-4</c:v>
                </c:pt>
                <c:pt idx="402">
                  <c:v>7.4980479999999983E-5</c:v>
                </c:pt>
                <c:pt idx="403">
                  <c:v>-2.4388099999999994E-5</c:v>
                </c:pt>
                <c:pt idx="404">
                  <c:v>-1.2687005999999999E-4</c:v>
                </c:pt>
                <c:pt idx="405">
                  <c:v>-2.0444501999999999E-4</c:v>
                </c:pt>
                <c:pt idx="406">
                  <c:v>-2.5529681999999999E-4</c:v>
                </c:pt>
                <c:pt idx="407">
                  <c:v>-3.0121911999999999E-4</c:v>
                </c:pt>
                <c:pt idx="408">
                  <c:v>-3.5700043999999998E-4</c:v>
                </c:pt>
                <c:pt idx="409">
                  <c:v>-4.2549472000000005E-4</c:v>
                </c:pt>
                <c:pt idx="410">
                  <c:v>-4.7868155999999999E-4</c:v>
                </c:pt>
                <c:pt idx="411">
                  <c:v>-4.6544971999999999E-4</c:v>
                </c:pt>
                <c:pt idx="412">
                  <c:v>-3.5751935999999996E-4</c:v>
                </c:pt>
                <c:pt idx="413">
                  <c:v>-1.6916012000000002E-4</c:v>
                </c:pt>
                <c:pt idx="414">
                  <c:v>4.48845E-5</c:v>
                </c:pt>
                <c:pt idx="415">
                  <c:v>2.1534184E-4</c:v>
                </c:pt>
                <c:pt idx="416">
                  <c:v>3.1055925999999996E-4</c:v>
                </c:pt>
                <c:pt idx="417">
                  <c:v>3.3909854000000004E-4</c:v>
                </c:pt>
                <c:pt idx="418">
                  <c:v>3.3390957999999998E-4</c:v>
                </c:pt>
                <c:pt idx="419">
                  <c:v>3.3883908000000002E-4</c:v>
                </c:pt>
                <c:pt idx="420">
                  <c:v>3.6426497999999998E-4</c:v>
                </c:pt>
                <c:pt idx="421">
                  <c:v>3.8035076E-4</c:v>
                </c:pt>
                <c:pt idx="422">
                  <c:v>3.5648153999999997E-4</c:v>
                </c:pt>
                <c:pt idx="423">
                  <c:v>2.7397708000000002E-4</c:v>
                </c:pt>
                <c:pt idx="424">
                  <c:v>1.4451254E-4</c:v>
                </c:pt>
                <c:pt idx="425">
                  <c:v>1.0118480000000003E-5</c:v>
                </c:pt>
                <c:pt idx="426">
                  <c:v>-8.4061160000000005E-5</c:v>
                </c:pt>
                <c:pt idx="427">
                  <c:v>-1.10784296E-4</c:v>
                </c:pt>
                <c:pt idx="428">
                  <c:v>-8.4320599999999994E-5</c:v>
                </c:pt>
                <c:pt idx="429">
                  <c:v>-4.799788799999999E-5</c:v>
                </c:pt>
                <c:pt idx="430">
                  <c:v>-4.2290028E-5</c:v>
                </c:pt>
                <c:pt idx="431">
                  <c:v>-9.7811888000000005E-5</c:v>
                </c:pt>
                <c:pt idx="432">
                  <c:v>-2.1923355199999998E-4</c:v>
                </c:pt>
                <c:pt idx="433">
                  <c:v>-3.7075118800000001E-4</c:v>
                </c:pt>
                <c:pt idx="434">
                  <c:v>-5.0929641999999996E-4</c:v>
                </c:pt>
                <c:pt idx="435">
                  <c:v>-6.0373550000000005E-4</c:v>
                </c:pt>
                <c:pt idx="436">
                  <c:v>-6.3383147999999999E-4</c:v>
                </c:pt>
                <c:pt idx="437">
                  <c:v>-6.0140048000000002E-4</c:v>
                </c:pt>
                <c:pt idx="438">
                  <c:v>-5.2538222000000001E-4</c:v>
                </c:pt>
                <c:pt idx="439">
                  <c:v>-4.2523530000000004E-4</c:v>
                </c:pt>
                <c:pt idx="440">
                  <c:v>-3.1652657999999993E-4</c:v>
                </c:pt>
                <c:pt idx="441">
                  <c:v>-2.1560129999999996E-4</c:v>
                </c:pt>
                <c:pt idx="442">
                  <c:v>-1.4165861999999998E-4</c:v>
                </c:pt>
                <c:pt idx="443">
                  <c:v>-9.9109140000000012E-5</c:v>
                </c:pt>
                <c:pt idx="444">
                  <c:v>-7.4721020000000006E-5</c:v>
                </c:pt>
                <c:pt idx="445">
                  <c:v>-4.5922296000000001E-5</c:v>
                </c:pt>
                <c:pt idx="446">
                  <c:v>3.113383999999998E-6</c:v>
                </c:pt>
                <c:pt idx="447">
                  <c:v>7.8353303999999992E-5</c:v>
                </c:pt>
                <c:pt idx="448">
                  <c:v>1.6941954400000002E-4</c:v>
                </c:pt>
                <c:pt idx="449">
                  <c:v>2.6126414400000001E-4</c:v>
                </c:pt>
                <c:pt idx="450">
                  <c:v>3.2872062000000003E-4</c:v>
                </c:pt>
                <c:pt idx="451">
                  <c:v>3.5596266E-4</c:v>
                </c:pt>
                <c:pt idx="452">
                  <c:v>3.3909854000000004E-4</c:v>
                </c:pt>
                <c:pt idx="453">
                  <c:v>2.8227943600000002E-4</c:v>
                </c:pt>
                <c:pt idx="454">
                  <c:v>2.0418558000000002E-4</c:v>
                </c:pt>
                <c:pt idx="455">
                  <c:v>1.4503144E-4</c:v>
                </c:pt>
                <c:pt idx="456">
                  <c:v>1.292051E-4</c:v>
                </c:pt>
                <c:pt idx="457">
                  <c:v>1.6864119999999999E-4</c:v>
                </c:pt>
                <c:pt idx="458">
                  <c:v>2.65415304E-4</c:v>
                </c:pt>
                <c:pt idx="459">
                  <c:v>3.7775630000000003E-4</c:v>
                </c:pt>
                <c:pt idx="460">
                  <c:v>4.5533126000000005E-4</c:v>
                </c:pt>
                <c:pt idx="461">
                  <c:v>4.8101662000000003E-4</c:v>
                </c:pt>
                <c:pt idx="462">
                  <c:v>4.5636906000000007E-4</c:v>
                </c:pt>
                <c:pt idx="463">
                  <c:v>4.0344166000000001E-4</c:v>
                </c:pt>
                <c:pt idx="464">
                  <c:v>3.6945396000000001E-4</c:v>
                </c:pt>
                <c:pt idx="465">
                  <c:v>3.7178898E-4</c:v>
                </c:pt>
                <c:pt idx="466">
                  <c:v>3.9487986000000003E-4</c:v>
                </c:pt>
                <c:pt idx="467">
                  <c:v>4.1304121999999999E-4</c:v>
                </c:pt>
                <c:pt idx="468">
                  <c:v>3.9254483999999999E-4</c:v>
                </c:pt>
                <c:pt idx="469">
                  <c:v>3.0692699999999997E-4</c:v>
                </c:pt>
                <c:pt idx="470">
                  <c:v>1.6993846000000002E-4</c:v>
                </c:pt>
                <c:pt idx="471">
                  <c:v>3.3468799999999994E-5</c:v>
                </c:pt>
                <c:pt idx="472">
                  <c:v>-4.6960084000000001E-5</c:v>
                </c:pt>
                <c:pt idx="473">
                  <c:v>-3.6063263999999999E-5</c:v>
                </c:pt>
                <c:pt idx="474">
                  <c:v>6.8753735999999997E-5</c:v>
                </c:pt>
                <c:pt idx="475">
                  <c:v>2.2753591600000001E-4</c:v>
                </c:pt>
                <c:pt idx="476">
                  <c:v>3.8398305600000001E-4</c:v>
                </c:pt>
                <c:pt idx="477">
                  <c:v>4.9476736000000009E-4</c:v>
                </c:pt>
                <c:pt idx="478">
                  <c:v>5.4146800000000003E-4</c:v>
                </c:pt>
                <c:pt idx="479">
                  <c:v>5.3757628000000008E-4</c:v>
                </c:pt>
                <c:pt idx="480">
                  <c:v>5.1318815999999994E-4</c:v>
                </c:pt>
                <c:pt idx="481">
                  <c:v>4.8776226000000003E-4</c:v>
                </c:pt>
                <c:pt idx="482">
                  <c:v>4.7427095999999996E-4</c:v>
                </c:pt>
                <c:pt idx="483">
                  <c:v>4.688225400000001E-4</c:v>
                </c:pt>
                <c:pt idx="484">
                  <c:v>4.5533124000000003E-4</c:v>
                </c:pt>
                <c:pt idx="485">
                  <c:v>4.2575417999999996E-4</c:v>
                </c:pt>
                <c:pt idx="486">
                  <c:v>3.6867561999999997E-4</c:v>
                </c:pt>
                <c:pt idx="487">
                  <c:v>2.9084121600000002E-4</c:v>
                </c:pt>
                <c:pt idx="488">
                  <c:v>2.1767687600000003E-4</c:v>
                </c:pt>
                <c:pt idx="489">
                  <c:v>1.66825056E-4</c:v>
                </c:pt>
                <c:pt idx="490">
                  <c:v>1.50739276E-4</c:v>
                </c:pt>
                <c:pt idx="491">
                  <c:v>1.8291083600000002E-4</c:v>
                </c:pt>
                <c:pt idx="492">
                  <c:v>2.4958898000000001E-4</c:v>
                </c:pt>
                <c:pt idx="493">
                  <c:v>3.3287179999999994E-4</c:v>
                </c:pt>
                <c:pt idx="494">
                  <c:v>4.2264082000000004E-4</c:v>
                </c:pt>
                <c:pt idx="495">
                  <c:v>5.0410750000000001E-4</c:v>
                </c:pt>
                <c:pt idx="496">
                  <c:v>5.7208287999999997E-4</c:v>
                </c:pt>
                <c:pt idx="497">
                  <c:v>6.2267524000000007E-4</c:v>
                </c:pt>
                <c:pt idx="498">
                  <c:v>6.5666292000000003E-4</c:v>
                </c:pt>
                <c:pt idx="499">
                  <c:v>6.8286715999999999E-4</c:v>
                </c:pt>
                <c:pt idx="500">
                  <c:v>7.0647691999999995E-4</c:v>
                </c:pt>
                <c:pt idx="501">
                  <c:v>7.2593551999999991E-4</c:v>
                </c:pt>
                <c:pt idx="502">
                  <c:v>7.3164337999999992E-4</c:v>
                </c:pt>
                <c:pt idx="503">
                  <c:v>6.9609901999999997E-4</c:v>
                </c:pt>
                <c:pt idx="504">
                  <c:v>5.9854658E-4</c:v>
                </c:pt>
                <c:pt idx="505">
                  <c:v>4.4443446399999994E-4</c:v>
                </c:pt>
                <c:pt idx="506">
                  <c:v>2.5815078399999997E-4</c:v>
                </c:pt>
                <c:pt idx="507">
                  <c:v>8.9250123999999993E-5</c:v>
                </c:pt>
                <c:pt idx="508">
                  <c:v>-1.3491296000000007E-5</c:v>
                </c:pt>
                <c:pt idx="509">
                  <c:v>-4.0214435999999998E-5</c:v>
                </c:pt>
                <c:pt idx="510">
                  <c:v>-1.5826320000000009E-5</c:v>
                </c:pt>
                <c:pt idx="511">
                  <c:v>1.842082E-5</c:v>
                </c:pt>
                <c:pt idx="512">
                  <c:v>2.1793639999999997E-5</c:v>
                </c:pt>
                <c:pt idx="513">
                  <c:v>-1.8161359999999999E-5</c:v>
                </c:pt>
                <c:pt idx="514">
                  <c:v>-7.7574959999999999E-5</c:v>
                </c:pt>
                <c:pt idx="515">
                  <c:v>-1.2245946000000001E-4</c:v>
                </c:pt>
                <c:pt idx="516">
                  <c:v>-1.24275596E-4</c:v>
                </c:pt>
                <c:pt idx="517">
                  <c:v>-7.5499376000000005E-5</c:v>
                </c:pt>
                <c:pt idx="518">
                  <c:v>2.0236943999999996E-5</c:v>
                </c:pt>
                <c:pt idx="519">
                  <c:v>1.4425308399999999E-4</c:v>
                </c:pt>
                <c:pt idx="520">
                  <c:v>2.71901504E-4</c:v>
                </c:pt>
                <c:pt idx="521">
                  <c:v>3.5907604000000001E-4</c:v>
                </c:pt>
                <c:pt idx="522">
                  <c:v>3.6244887999999998E-4</c:v>
                </c:pt>
                <c:pt idx="523">
                  <c:v>2.7216097999999996E-4</c:v>
                </c:pt>
                <c:pt idx="524">
                  <c:v>1.2401618E-4</c:v>
                </c:pt>
                <c:pt idx="525">
                  <c:v>-2.1274720000000003E-5</c:v>
                </c:pt>
                <c:pt idx="526">
                  <c:v>-9.6774096000000001E-5</c:v>
                </c:pt>
                <c:pt idx="527">
                  <c:v>-5.9413596000000012E-5</c:v>
                </c:pt>
                <c:pt idx="528">
                  <c:v>6.0191924000000001E-5</c:v>
                </c:pt>
                <c:pt idx="529">
                  <c:v>1.94326544E-4</c:v>
                </c:pt>
                <c:pt idx="530">
                  <c:v>2.7683102399999996E-4</c:v>
                </c:pt>
                <c:pt idx="531">
                  <c:v>2.7786881600000001E-4</c:v>
                </c:pt>
                <c:pt idx="532">
                  <c:v>2.2208750000000002E-4</c:v>
                </c:pt>
                <c:pt idx="533">
                  <c:v>1.6604673999999999E-4</c:v>
                </c:pt>
                <c:pt idx="534">
                  <c:v>1.4295586000000001E-4</c:v>
                </c:pt>
                <c:pt idx="535">
                  <c:v>1.6137665999999999E-4</c:v>
                </c:pt>
                <c:pt idx="536">
                  <c:v>2.0626116399999998E-4</c:v>
                </c:pt>
                <c:pt idx="537">
                  <c:v>2.4569726000000001E-4</c:v>
                </c:pt>
                <c:pt idx="538">
                  <c:v>2.6178303999999997E-4</c:v>
                </c:pt>
                <c:pt idx="539">
                  <c:v>2.5944800000000001E-4</c:v>
                </c:pt>
                <c:pt idx="540">
                  <c:v>2.4803228000000005E-4</c:v>
                </c:pt>
                <c:pt idx="541">
                  <c:v>2.5270233999999999E-4</c:v>
                </c:pt>
                <c:pt idx="542">
                  <c:v>3.0562973999999994E-4</c:v>
                </c:pt>
                <c:pt idx="543">
                  <c:v>4.1070617999999998E-4</c:v>
                </c:pt>
                <c:pt idx="544">
                  <c:v>5.4951087999999997E-4</c:v>
                </c:pt>
                <c:pt idx="545">
                  <c:v>6.9454231999999995E-4</c:v>
                </c:pt>
                <c:pt idx="546">
                  <c:v>8.0480771999999999E-4</c:v>
                </c:pt>
                <c:pt idx="547">
                  <c:v>8.4190878000000007E-4</c:v>
                </c:pt>
                <c:pt idx="548">
                  <c:v>8.1544507999999993E-4</c:v>
                </c:pt>
                <c:pt idx="549">
                  <c:v>7.5317755999999999E-4</c:v>
                </c:pt>
                <c:pt idx="550">
                  <c:v>6.8883446000000004E-4</c:v>
                </c:pt>
                <c:pt idx="551">
                  <c:v>6.5718182000000004E-4</c:v>
                </c:pt>
                <c:pt idx="552">
                  <c:v>6.6911641999999993E-4</c:v>
                </c:pt>
                <c:pt idx="553">
                  <c:v>6.9817460000000007E-4</c:v>
                </c:pt>
                <c:pt idx="554">
                  <c:v>7.2411939999999998E-4</c:v>
                </c:pt>
                <c:pt idx="555">
                  <c:v>7.4331856000000001E-4</c:v>
                </c:pt>
                <c:pt idx="556">
                  <c:v>7.6277716000000008E-4</c:v>
                </c:pt>
                <c:pt idx="557">
                  <c:v>7.9520816000000006E-4</c:v>
                </c:pt>
                <c:pt idx="558">
                  <c:v>8.4502207999999997E-4</c:v>
                </c:pt>
                <c:pt idx="559">
                  <c:v>9.0391677999999997E-4</c:v>
                </c:pt>
                <c:pt idx="560">
                  <c:v>9.4880128000000006E-4</c:v>
                </c:pt>
                <c:pt idx="561">
                  <c:v>9.464662400000001E-4</c:v>
                </c:pt>
                <c:pt idx="562">
                  <c:v>8.9198215999999994E-4</c:v>
                </c:pt>
                <c:pt idx="563">
                  <c:v>8.0869944000000005E-4</c:v>
                </c:pt>
                <c:pt idx="564">
                  <c:v>7.2256269999999997E-4</c:v>
                </c:pt>
                <c:pt idx="565">
                  <c:v>6.6730027999999998E-4</c:v>
                </c:pt>
                <c:pt idx="566">
                  <c:v>6.6911642000000004E-4</c:v>
                </c:pt>
                <c:pt idx="567">
                  <c:v>7.1503872000000003E-4</c:v>
                </c:pt>
                <c:pt idx="568">
                  <c:v>7.7912238000000004E-4</c:v>
                </c:pt>
                <c:pt idx="569">
                  <c:v>8.4554105999999998E-4</c:v>
                </c:pt>
                <c:pt idx="570">
                  <c:v>8.9302004000000007E-4</c:v>
                </c:pt>
                <c:pt idx="571">
                  <c:v>9.0832746000000001E-4</c:v>
                </c:pt>
                <c:pt idx="572">
                  <c:v>9.0573298000000001E-4</c:v>
                </c:pt>
                <c:pt idx="573">
                  <c:v>8.9924678000000006E-4</c:v>
                </c:pt>
                <c:pt idx="574">
                  <c:v>8.9224167999999988E-4</c:v>
                </c:pt>
                <c:pt idx="575">
                  <c:v>9.0132235999999984E-4</c:v>
                </c:pt>
                <c:pt idx="576">
                  <c:v>9.3998005999999996E-4</c:v>
                </c:pt>
                <c:pt idx="577">
                  <c:v>1.0025069800000002E-3</c:v>
                </c:pt>
                <c:pt idx="578">
                  <c:v>1.07437404E-3</c:v>
                </c:pt>
                <c:pt idx="579">
                  <c:v>1.1366416000000001E-3</c:v>
                </c:pt>
                <c:pt idx="580">
                  <c:v>1.1714075999999999E-3</c:v>
                </c:pt>
                <c:pt idx="581">
                  <c:v>1.177375E-3</c:v>
                </c:pt>
                <c:pt idx="582">
                  <c:v>1.1612891999999999E-3</c:v>
                </c:pt>
                <c:pt idx="583">
                  <c:v>1.1436467999999997E-3</c:v>
                </c:pt>
                <c:pt idx="584">
                  <c:v>1.1444252E-3</c:v>
                </c:pt>
                <c:pt idx="585">
                  <c:v>1.1503925999999999E-3</c:v>
                </c:pt>
                <c:pt idx="586">
                  <c:v>1.1392364E-3</c:v>
                </c:pt>
                <c:pt idx="587">
                  <c:v>1.1029137599999999E-3</c:v>
                </c:pt>
                <c:pt idx="588">
                  <c:v>1.0401273200000001E-3</c:v>
                </c:pt>
                <c:pt idx="589">
                  <c:v>9.742274399999999E-4</c:v>
                </c:pt>
                <c:pt idx="590">
                  <c:v>9.4205584000000013E-4</c:v>
                </c:pt>
                <c:pt idx="591">
                  <c:v>9.5502824000000004E-4</c:v>
                </c:pt>
                <c:pt idx="592">
                  <c:v>9.9161048000000001E-4</c:v>
                </c:pt>
                <c:pt idx="593">
                  <c:v>1.0230036800000001E-3</c:v>
                </c:pt>
                <c:pt idx="594">
                  <c:v>1.0183336199999999E-3</c:v>
                </c:pt>
                <c:pt idx="595">
                  <c:v>9.7318963999999989E-4</c:v>
                </c:pt>
                <c:pt idx="596">
                  <c:v>9.1533263999999997E-4</c:v>
                </c:pt>
                <c:pt idx="597">
                  <c:v>8.7563701999999999E-4</c:v>
                </c:pt>
              </c:numCache>
            </c:numRef>
          </c:val>
          <c:smooth val="0"/>
        </c:ser>
        <c:ser>
          <c:idx val="80"/>
          <c:order val="79"/>
          <c:marker>
            <c:symbol val="none"/>
          </c:marker>
          <c:val>
            <c:numRef>
              <c:f>Sheet1!$GG$2:$GG$599</c:f>
              <c:numCache>
                <c:formatCode>0.00E+00</c:formatCode>
                <c:ptCount val="598"/>
                <c:pt idx="0">
                  <c:v>4.0473890000000001E-4</c:v>
                </c:pt>
                <c:pt idx="1">
                  <c:v>2.7890659999999998E-4</c:v>
                </c:pt>
                <c:pt idx="2">
                  <c:v>3.0822422000000005E-4</c:v>
                </c:pt>
                <c:pt idx="3">
                  <c:v>3.0459194000000004E-4</c:v>
                </c:pt>
                <c:pt idx="4">
                  <c:v>3.3857964000000003E-4</c:v>
                </c:pt>
                <c:pt idx="5">
                  <c:v>3.8969090000000003E-4</c:v>
                </c:pt>
                <c:pt idx="6">
                  <c:v>4.3613209999999997E-4</c:v>
                </c:pt>
                <c:pt idx="7">
                  <c:v>4.7271427999999997E-4</c:v>
                </c:pt>
                <c:pt idx="8">
                  <c:v>4.9554571999999996E-4</c:v>
                </c:pt>
                <c:pt idx="9">
                  <c:v>5.082586599999999E-4</c:v>
                </c:pt>
                <c:pt idx="10">
                  <c:v>5.2278774000000001E-4</c:v>
                </c:pt>
                <c:pt idx="11">
                  <c:v>5.3420346000000003E-4</c:v>
                </c:pt>
                <c:pt idx="12">
                  <c:v>5.3005229999999993E-4</c:v>
                </c:pt>
                <c:pt idx="13">
                  <c:v>5.0773976E-4</c:v>
                </c:pt>
                <c:pt idx="14">
                  <c:v>4.6674697999999997E-4</c:v>
                </c:pt>
                <c:pt idx="15">
                  <c:v>4.1667352000000004E-4</c:v>
                </c:pt>
                <c:pt idx="16">
                  <c:v>3.7360514000000004E-4</c:v>
                </c:pt>
                <c:pt idx="17">
                  <c:v>3.5310873999999995E-4</c:v>
                </c:pt>
                <c:pt idx="18">
                  <c:v>3.5933549999999997E-4</c:v>
                </c:pt>
                <c:pt idx="19">
                  <c:v>3.8190747999999999E-4</c:v>
                </c:pt>
                <c:pt idx="20">
                  <c:v>4.0655504000000002E-4</c:v>
                </c:pt>
                <c:pt idx="21">
                  <c:v>4.3379708000000004E-4</c:v>
                </c:pt>
                <c:pt idx="22">
                  <c:v>4.6285526000000002E-4</c:v>
                </c:pt>
                <c:pt idx="23">
                  <c:v>4.8802171999999999E-4</c:v>
                </c:pt>
                <c:pt idx="24">
                  <c:v>5.1007480000000007E-4</c:v>
                </c:pt>
                <c:pt idx="25">
                  <c:v>5.2719836000000007E-4</c:v>
                </c:pt>
                <c:pt idx="26">
                  <c:v>5.3757628000000008E-4</c:v>
                </c:pt>
                <c:pt idx="27">
                  <c:v>5.6196437999999997E-4</c:v>
                </c:pt>
                <c:pt idx="28">
                  <c:v>6.3279368000000009E-4</c:v>
                </c:pt>
                <c:pt idx="29">
                  <c:v>7.4591304000000002E-4</c:v>
                </c:pt>
                <c:pt idx="30">
                  <c:v>8.8004769999999993E-4</c:v>
                </c:pt>
                <c:pt idx="31">
                  <c:v>1.01989014E-3</c:v>
                </c:pt>
                <c:pt idx="32">
                  <c:v>1.1293771199999999E-3</c:v>
                </c:pt>
                <c:pt idx="33">
                  <c:v>1.1869745999999999E-3</c:v>
                </c:pt>
                <c:pt idx="34">
                  <c:v>1.2251133999999998E-3</c:v>
                </c:pt>
                <c:pt idx="35">
                  <c:v>1.2653278E-3</c:v>
                </c:pt>
                <c:pt idx="36">
                  <c:v>1.3099527999999999E-3</c:v>
                </c:pt>
                <c:pt idx="37">
                  <c:v>1.3781878E-3</c:v>
                </c:pt>
                <c:pt idx="38">
                  <c:v>1.4536872E-3</c:v>
                </c:pt>
                <c:pt idx="39">
                  <c:v>1.5050580000000001E-3</c:v>
                </c:pt>
                <c:pt idx="40">
                  <c:v>1.5491642000000001E-3</c:v>
                </c:pt>
                <c:pt idx="41">
                  <c:v>1.5937894000000001E-3</c:v>
                </c:pt>
                <c:pt idx="42">
                  <c:v>1.6293336000000002E-3</c:v>
                </c:pt>
                <c:pt idx="43">
                  <c:v>1.6628024000000003E-3</c:v>
                </c:pt>
                <c:pt idx="44">
                  <c:v>1.6853744E-3</c:v>
                </c:pt>
                <c:pt idx="45">
                  <c:v>1.6801853999999998E-3</c:v>
                </c:pt>
                <c:pt idx="46">
                  <c:v>1.6661751999999998E-3</c:v>
                </c:pt>
                <c:pt idx="47">
                  <c:v>1.6513868000000002E-3</c:v>
                </c:pt>
                <c:pt idx="48">
                  <c:v>1.6337442E-3</c:v>
                </c:pt>
                <c:pt idx="49">
                  <c:v>1.6135072E-3</c:v>
                </c:pt>
                <c:pt idx="50">
                  <c:v>1.5751090000000003E-3</c:v>
                </c:pt>
                <c:pt idx="51">
                  <c:v>1.4964962E-3</c:v>
                </c:pt>
                <c:pt idx="52">
                  <c:v>1.3849336000000001E-3</c:v>
                </c:pt>
                <c:pt idx="53">
                  <c:v>1.2585824E-3</c:v>
                </c:pt>
                <c:pt idx="54">
                  <c:v>1.13793904E-3</c:v>
                </c:pt>
                <c:pt idx="55">
                  <c:v>1.03779202E-3</c:v>
                </c:pt>
                <c:pt idx="56">
                  <c:v>9.6410879999999993E-4</c:v>
                </c:pt>
                <c:pt idx="57">
                  <c:v>9.2233757999999992E-4</c:v>
                </c:pt>
                <c:pt idx="58">
                  <c:v>9.1118139999999998E-4</c:v>
                </c:pt>
                <c:pt idx="59">
                  <c:v>9.2986155999999986E-4</c:v>
                </c:pt>
                <c:pt idx="60">
                  <c:v>9.7578378000000006E-4</c:v>
                </c:pt>
                <c:pt idx="61">
                  <c:v>1.0292299999999999E-3</c:v>
                </c:pt>
                <c:pt idx="62">
                  <c:v>1.0538776199999998E-3</c:v>
                </c:pt>
                <c:pt idx="63">
                  <c:v>1.0383107399999998E-3</c:v>
                </c:pt>
                <c:pt idx="64">
                  <c:v>9.8227005999999991E-4</c:v>
                </c:pt>
                <c:pt idx="65">
                  <c:v>8.9120387999999987E-4</c:v>
                </c:pt>
                <c:pt idx="66">
                  <c:v>7.9598654000000006E-4</c:v>
                </c:pt>
                <c:pt idx="67">
                  <c:v>7.2360048000000006E-4</c:v>
                </c:pt>
                <c:pt idx="68">
                  <c:v>6.8364550000000004E-4</c:v>
                </c:pt>
                <c:pt idx="69">
                  <c:v>6.8260771999999995E-4</c:v>
                </c:pt>
                <c:pt idx="70">
                  <c:v>7.1763320000000003E-4</c:v>
                </c:pt>
                <c:pt idx="71">
                  <c:v>7.6070155999999995E-4</c:v>
                </c:pt>
                <c:pt idx="72">
                  <c:v>7.8820305999999988E-4</c:v>
                </c:pt>
                <c:pt idx="73">
                  <c:v>7.8975973999999998E-4</c:v>
                </c:pt>
                <c:pt idx="74">
                  <c:v>7.5680983999999989E-4</c:v>
                </c:pt>
                <c:pt idx="75">
                  <c:v>6.9272617999999999E-4</c:v>
                </c:pt>
                <c:pt idx="76">
                  <c:v>6.1592957999999994E-4</c:v>
                </c:pt>
                <c:pt idx="77">
                  <c:v>5.5521873999999998E-4</c:v>
                </c:pt>
                <c:pt idx="78">
                  <c:v>5.2097160000000005E-4</c:v>
                </c:pt>
                <c:pt idx="79">
                  <c:v>5.1448539999999999E-4</c:v>
                </c:pt>
                <c:pt idx="80">
                  <c:v>5.3576014000000002E-4</c:v>
                </c:pt>
                <c:pt idx="81">
                  <c:v>5.7389897999999997E-4</c:v>
                </c:pt>
                <c:pt idx="82">
                  <c:v>6.1333507999999991E-4</c:v>
                </c:pt>
                <c:pt idx="83">
                  <c:v>6.499172599999999E-4</c:v>
                </c:pt>
                <c:pt idx="84">
                  <c:v>6.7819707999999996E-4</c:v>
                </c:pt>
                <c:pt idx="85">
                  <c:v>6.8857499999999997E-4</c:v>
                </c:pt>
                <c:pt idx="86">
                  <c:v>6.8675888000000005E-4</c:v>
                </c:pt>
                <c:pt idx="87">
                  <c:v>6.8208882000000005E-4</c:v>
                </c:pt>
                <c:pt idx="88">
                  <c:v>6.7793764000000003E-4</c:v>
                </c:pt>
                <c:pt idx="89">
                  <c:v>6.7145144000000008E-4</c:v>
                </c:pt>
                <c:pt idx="90">
                  <c:v>6.5510622000000012E-4</c:v>
                </c:pt>
                <c:pt idx="91">
                  <c:v>6.2864251999999999E-4</c:v>
                </c:pt>
                <c:pt idx="92">
                  <c:v>6.0036268E-4</c:v>
                </c:pt>
                <c:pt idx="93">
                  <c:v>5.8687140000000001E-4</c:v>
                </c:pt>
                <c:pt idx="94">
                  <c:v>6.0710836000000005E-4</c:v>
                </c:pt>
                <c:pt idx="95">
                  <c:v>6.5121451999999999E-4</c:v>
                </c:pt>
                <c:pt idx="96">
                  <c:v>6.9142895999999997E-4</c:v>
                </c:pt>
                <c:pt idx="97">
                  <c:v>7.1244426000000006E-4</c:v>
                </c:pt>
                <c:pt idx="98">
                  <c:v>7.0128797999999997E-4</c:v>
                </c:pt>
                <c:pt idx="99">
                  <c:v>6.5303064000000002E-4</c:v>
                </c:pt>
                <c:pt idx="100">
                  <c:v>5.9802765999999996E-4</c:v>
                </c:pt>
                <c:pt idx="101">
                  <c:v>5.5703488000000004E-4</c:v>
                </c:pt>
                <c:pt idx="102">
                  <c:v>5.1915545999999999E-4</c:v>
                </c:pt>
                <c:pt idx="103">
                  <c:v>4.7089814000000001E-4</c:v>
                </c:pt>
                <c:pt idx="104">
                  <c:v>4.0889005999999995E-4</c:v>
                </c:pt>
                <c:pt idx="105">
                  <c:v>3.3416904000000005E-4</c:v>
                </c:pt>
                <c:pt idx="106">
                  <c:v>2.5944799999999996E-4</c:v>
                </c:pt>
                <c:pt idx="107">
                  <c:v>2.1041231999999999E-4</c:v>
                </c:pt>
                <c:pt idx="108">
                  <c:v>1.935482E-4</c:v>
                </c:pt>
                <c:pt idx="109">
                  <c:v>2.0522335999999998E-4</c:v>
                </c:pt>
                <c:pt idx="110">
                  <c:v>2.6126411999999999E-4</c:v>
                </c:pt>
                <c:pt idx="111">
                  <c:v>3.6971340000000006E-4</c:v>
                </c:pt>
                <c:pt idx="112">
                  <c:v>5.1630154000000005E-4</c:v>
                </c:pt>
                <c:pt idx="113">
                  <c:v>6.9532063999999997E-4</c:v>
                </c:pt>
                <c:pt idx="114">
                  <c:v>8.7278307999999992E-4</c:v>
                </c:pt>
                <c:pt idx="115">
                  <c:v>9.8875628000000011E-4</c:v>
                </c:pt>
                <c:pt idx="116">
                  <c:v>1.0364947E-3</c:v>
                </c:pt>
                <c:pt idx="117">
                  <c:v>1.0323435199999999E-3</c:v>
                </c:pt>
                <c:pt idx="118">
                  <c:v>9.7993503999999998E-4</c:v>
                </c:pt>
                <c:pt idx="119">
                  <c:v>9.1118131999999986E-4</c:v>
                </c:pt>
                <c:pt idx="120">
                  <c:v>8.4631937999999989E-4</c:v>
                </c:pt>
                <c:pt idx="121">
                  <c:v>7.6614996E-4</c:v>
                </c:pt>
                <c:pt idx="122">
                  <c:v>6.7560261999999999E-4</c:v>
                </c:pt>
                <c:pt idx="123">
                  <c:v>6.0062215999999999E-4</c:v>
                </c:pt>
                <c:pt idx="124">
                  <c:v>5.4561917999999994E-4</c:v>
                </c:pt>
                <c:pt idx="125">
                  <c:v>5.3005229999999993E-4</c:v>
                </c:pt>
                <c:pt idx="126">
                  <c:v>5.6715336000000001E-4</c:v>
                </c:pt>
                <c:pt idx="127">
                  <c:v>6.2916141999999999E-4</c:v>
                </c:pt>
                <c:pt idx="128">
                  <c:v>6.8338604000000008E-4</c:v>
                </c:pt>
                <c:pt idx="129">
                  <c:v>7.3164338000000003E-4</c:v>
                </c:pt>
                <c:pt idx="130">
                  <c:v>7.6978224000000001E-4</c:v>
                </c:pt>
                <c:pt idx="131">
                  <c:v>7.9313255999999993E-4</c:v>
                </c:pt>
                <c:pt idx="132">
                  <c:v>8.094777800000001E-4</c:v>
                </c:pt>
                <c:pt idx="133">
                  <c:v>8.1440729999999995E-4</c:v>
                </c:pt>
                <c:pt idx="134">
                  <c:v>7.9365145999999993E-4</c:v>
                </c:pt>
                <c:pt idx="135">
                  <c:v>7.4902639999999989E-4</c:v>
                </c:pt>
                <c:pt idx="136">
                  <c:v>6.937639799999999E-4</c:v>
                </c:pt>
                <c:pt idx="137">
                  <c:v>6.4213384000000003E-4</c:v>
                </c:pt>
                <c:pt idx="138">
                  <c:v>6.1592957999999994E-4</c:v>
                </c:pt>
                <c:pt idx="139">
                  <c:v>6.1592957999999994E-4</c:v>
                </c:pt>
                <c:pt idx="140">
                  <c:v>6.3357203999999995E-4</c:v>
                </c:pt>
                <c:pt idx="141">
                  <c:v>6.5069559999999995E-4</c:v>
                </c:pt>
                <c:pt idx="142">
                  <c:v>6.3953933999999989E-4</c:v>
                </c:pt>
                <c:pt idx="143">
                  <c:v>5.8687140000000001E-4</c:v>
                </c:pt>
                <c:pt idx="144">
                  <c:v>5.0384803999999994E-4</c:v>
                </c:pt>
                <c:pt idx="145">
                  <c:v>4.0759284000000003E-4</c:v>
                </c:pt>
                <c:pt idx="146">
                  <c:v>3.2638562000000002E-4</c:v>
                </c:pt>
                <c:pt idx="147">
                  <c:v>2.8487392000000006E-4</c:v>
                </c:pt>
                <c:pt idx="148">
                  <c:v>2.8409558000000001E-4</c:v>
                </c:pt>
                <c:pt idx="149">
                  <c:v>3.1445099999999999E-4</c:v>
                </c:pt>
                <c:pt idx="150">
                  <c:v>3.6582169999999997E-4</c:v>
                </c:pt>
                <c:pt idx="151">
                  <c:v>4.2757031999999997E-4</c:v>
                </c:pt>
                <c:pt idx="152">
                  <c:v>4.9891854000000001E-4</c:v>
                </c:pt>
                <c:pt idx="153">
                  <c:v>5.8739029999999991E-4</c:v>
                </c:pt>
                <c:pt idx="154">
                  <c:v>6.9661789999999994E-4</c:v>
                </c:pt>
                <c:pt idx="155">
                  <c:v>8.1752075999999996E-4</c:v>
                </c:pt>
                <c:pt idx="156">
                  <c:v>9.2778610000000003E-4</c:v>
                </c:pt>
                <c:pt idx="157">
                  <c:v>1.01963068E-3</c:v>
                </c:pt>
                <c:pt idx="158">
                  <c:v>1.0860494599999999E-3</c:v>
                </c:pt>
                <c:pt idx="159">
                  <c:v>1.1148482000000002E-3</c:v>
                </c:pt>
                <c:pt idx="160">
                  <c:v>1.1018758E-3</c:v>
                </c:pt>
                <c:pt idx="161">
                  <c:v>1.04505674E-3</c:v>
                </c:pt>
                <c:pt idx="162">
                  <c:v>9.3582913999999998E-4</c:v>
                </c:pt>
                <c:pt idx="163">
                  <c:v>8.0402947999999998E-4</c:v>
                </c:pt>
                <c:pt idx="164">
                  <c:v>7.0025025999999996E-4</c:v>
                </c:pt>
                <c:pt idx="165">
                  <c:v>6.5640345999999996E-4</c:v>
                </c:pt>
                <c:pt idx="166">
                  <c:v>6.9454232000000005E-4</c:v>
                </c:pt>
                <c:pt idx="167">
                  <c:v>8.0584552E-4</c:v>
                </c:pt>
                <c:pt idx="168">
                  <c:v>9.3842338000000008E-4</c:v>
                </c:pt>
                <c:pt idx="169">
                  <c:v>1.0577694000000002E-3</c:v>
                </c:pt>
                <c:pt idx="170">
                  <c:v>1.1553218E-3</c:v>
                </c:pt>
                <c:pt idx="171">
                  <c:v>1.2196650000000002E-3</c:v>
                </c:pt>
                <c:pt idx="172">
                  <c:v>1.2507987999999999E-3</c:v>
                </c:pt>
                <c:pt idx="173">
                  <c:v>1.2500205999999999E-3</c:v>
                </c:pt>
                <c:pt idx="174">
                  <c:v>1.1996877599999998E-3</c:v>
                </c:pt>
                <c:pt idx="175">
                  <c:v>1.08371454E-3</c:v>
                </c:pt>
                <c:pt idx="176">
                  <c:v>9.1351656E-4</c:v>
                </c:pt>
                <c:pt idx="177">
                  <c:v>7.2152498000000007E-4</c:v>
                </c:pt>
                <c:pt idx="178">
                  <c:v>5.4561913999999999E-4</c:v>
                </c:pt>
                <c:pt idx="179">
                  <c:v>4.2030573999999997E-4</c:v>
                </c:pt>
                <c:pt idx="180">
                  <c:v>3.7957242000000001E-4</c:v>
                </c:pt>
                <c:pt idx="181">
                  <c:v>4.2290024E-4</c:v>
                </c:pt>
                <c:pt idx="182">
                  <c:v>5.1059367999999993E-4</c:v>
                </c:pt>
                <c:pt idx="183">
                  <c:v>5.9802765999999996E-4</c:v>
                </c:pt>
                <c:pt idx="184">
                  <c:v>6.3927990000000007E-4</c:v>
                </c:pt>
                <c:pt idx="185">
                  <c:v>5.9828710000000001E-4</c:v>
                </c:pt>
                <c:pt idx="186">
                  <c:v>4.9269176000000007E-4</c:v>
                </c:pt>
                <c:pt idx="187">
                  <c:v>3.7931298000000002E-4</c:v>
                </c:pt>
                <c:pt idx="188">
                  <c:v>3.0796478000000001E-4</c:v>
                </c:pt>
                <c:pt idx="189">
                  <c:v>3.1159706000000002E-4</c:v>
                </c:pt>
                <c:pt idx="190">
                  <c:v>3.8787478000000005E-4</c:v>
                </c:pt>
                <c:pt idx="191">
                  <c:v>5.0099410000000008E-4</c:v>
                </c:pt>
                <c:pt idx="192">
                  <c:v>6.1592956000000002E-4</c:v>
                </c:pt>
                <c:pt idx="193">
                  <c:v>7.2074656000000001E-4</c:v>
                </c:pt>
                <c:pt idx="194">
                  <c:v>8.2296908000000001E-4</c:v>
                </c:pt>
                <c:pt idx="195">
                  <c:v>9.3271550000000004E-4</c:v>
                </c:pt>
                <c:pt idx="196">
                  <c:v>1.04635368E-3</c:v>
                </c:pt>
                <c:pt idx="197">
                  <c:v>1.1374199399999999E-3</c:v>
                </c:pt>
                <c:pt idx="198">
                  <c:v>1.1667375999999999E-3</c:v>
                </c:pt>
                <c:pt idx="199">
                  <c:v>1.11095626E-3</c:v>
                </c:pt>
                <c:pt idx="200">
                  <c:v>9.8227014000000002E-4</c:v>
                </c:pt>
                <c:pt idx="201">
                  <c:v>8.0428886000000004E-4</c:v>
                </c:pt>
                <c:pt idx="202">
                  <c:v>6.1437289999999995E-4</c:v>
                </c:pt>
                <c:pt idx="203">
                  <c:v>4.5403399999999997E-4</c:v>
                </c:pt>
                <c:pt idx="204">
                  <c:v>3.4091467999999999E-4</c:v>
                </c:pt>
                <c:pt idx="205">
                  <c:v>2.8720893999999999E-4</c:v>
                </c:pt>
                <c:pt idx="206">
                  <c:v>3.1185650000000001E-4</c:v>
                </c:pt>
                <c:pt idx="207">
                  <c:v>4.0032828E-4</c:v>
                </c:pt>
                <c:pt idx="208">
                  <c:v>5.1656097999999999E-4</c:v>
                </c:pt>
                <c:pt idx="209">
                  <c:v>6.3720430000000004E-4</c:v>
                </c:pt>
                <c:pt idx="210">
                  <c:v>7.2178434E-4</c:v>
                </c:pt>
                <c:pt idx="211">
                  <c:v>7.4487522000000008E-4</c:v>
                </c:pt>
                <c:pt idx="212">
                  <c:v>7.2930833999999996E-4</c:v>
                </c:pt>
                <c:pt idx="213">
                  <c:v>7.1659539999999991E-4</c:v>
                </c:pt>
                <c:pt idx="214">
                  <c:v>7.3371896000000002E-4</c:v>
                </c:pt>
                <c:pt idx="215">
                  <c:v>7.9780257999999998E-4</c:v>
                </c:pt>
                <c:pt idx="216">
                  <c:v>8.8705261999999995E-4</c:v>
                </c:pt>
                <c:pt idx="217">
                  <c:v>9.5969808000000005E-4</c:v>
                </c:pt>
                <c:pt idx="218">
                  <c:v>9.8953460000000002E-4</c:v>
                </c:pt>
                <c:pt idx="219">
                  <c:v>9.7111379999999996E-4</c:v>
                </c:pt>
                <c:pt idx="220">
                  <c:v>9.2830492000000003E-4</c:v>
                </c:pt>
                <c:pt idx="221">
                  <c:v>9.0002516000000005E-4</c:v>
                </c:pt>
                <c:pt idx="222">
                  <c:v>9.0443576000000009E-4</c:v>
                </c:pt>
                <c:pt idx="223">
                  <c:v>9.2285656000000004E-4</c:v>
                </c:pt>
                <c:pt idx="224">
                  <c:v>9.2519160000000011E-4</c:v>
                </c:pt>
                <c:pt idx="225">
                  <c:v>8.9198225999999998E-4</c:v>
                </c:pt>
                <c:pt idx="226">
                  <c:v>8.3204976000000007E-4</c:v>
                </c:pt>
                <c:pt idx="227">
                  <c:v>7.7782512000000006E-4</c:v>
                </c:pt>
                <c:pt idx="228">
                  <c:v>7.7341450000000011E-4</c:v>
                </c:pt>
                <c:pt idx="229">
                  <c:v>8.403520400000001E-4</c:v>
                </c:pt>
                <c:pt idx="230">
                  <c:v>9.6229265999999997E-4</c:v>
                </c:pt>
                <c:pt idx="231">
                  <c:v>1.1023945199999999E-3</c:v>
                </c:pt>
                <c:pt idx="232">
                  <c:v>1.2160327600000001E-3</c:v>
                </c:pt>
                <c:pt idx="233">
                  <c:v>1.2655874E-3</c:v>
                </c:pt>
                <c:pt idx="234">
                  <c:v>1.2430154E-3</c:v>
                </c:pt>
                <c:pt idx="235">
                  <c:v>1.1524679800000001E-3</c:v>
                </c:pt>
                <c:pt idx="236">
                  <c:v>1.0149606000000001E-3</c:v>
                </c:pt>
                <c:pt idx="237">
                  <c:v>8.7459921999999998E-4</c:v>
                </c:pt>
                <c:pt idx="238">
                  <c:v>7.7159829999999996E-4</c:v>
                </c:pt>
                <c:pt idx="239">
                  <c:v>7.2878943999999995E-4</c:v>
                </c:pt>
                <c:pt idx="240">
                  <c:v>7.4876693999999992E-4</c:v>
                </c:pt>
                <c:pt idx="241">
                  <c:v>7.9053808000000003E-4</c:v>
                </c:pt>
                <c:pt idx="242">
                  <c:v>8.0299157999999993E-4</c:v>
                </c:pt>
                <c:pt idx="243">
                  <c:v>7.619987999999999E-4</c:v>
                </c:pt>
                <c:pt idx="244">
                  <c:v>6.6288965999999991E-4</c:v>
                </c:pt>
                <c:pt idx="245">
                  <c:v>5.4847309999999999E-4</c:v>
                </c:pt>
                <c:pt idx="246">
                  <c:v>4.8205439999999996E-4</c:v>
                </c:pt>
                <c:pt idx="247">
                  <c:v>4.9191341999999991E-4</c:v>
                </c:pt>
                <c:pt idx="248">
                  <c:v>5.8427689999999998E-4</c:v>
                </c:pt>
                <c:pt idx="249">
                  <c:v>7.5421530000000002E-4</c:v>
                </c:pt>
                <c:pt idx="250">
                  <c:v>9.6877878000000003E-4</c:v>
                </c:pt>
                <c:pt idx="251">
                  <c:v>1.2074709199999998E-3</c:v>
                </c:pt>
                <c:pt idx="252">
                  <c:v>1.4687349800000002E-3</c:v>
                </c:pt>
                <c:pt idx="253">
                  <c:v>1.740377E-3</c:v>
                </c:pt>
                <c:pt idx="254">
                  <c:v>2.0159107999999999E-3</c:v>
                </c:pt>
                <c:pt idx="255">
                  <c:v>2.2963742000000004E-3</c:v>
                </c:pt>
                <c:pt idx="256">
                  <c:v>2.5905881999999996E-3</c:v>
                </c:pt>
                <c:pt idx="257">
                  <c:v>2.9190494000000001E-3</c:v>
                </c:pt>
                <c:pt idx="258">
                  <c:v>3.3009570000000002E-3</c:v>
                </c:pt>
                <c:pt idx="259">
                  <c:v>3.7383863999999995E-3</c:v>
                </c:pt>
                <c:pt idx="260">
                  <c:v>4.2261485999999992E-3</c:v>
                </c:pt>
                <c:pt idx="261">
                  <c:v>4.7562009999999998E-3</c:v>
                </c:pt>
                <c:pt idx="262">
                  <c:v>5.3262083999999999E-3</c:v>
                </c:pt>
                <c:pt idx="263">
                  <c:v>5.9491430000000005E-3</c:v>
                </c:pt>
                <c:pt idx="264">
                  <c:v>6.6408314000000008E-3</c:v>
                </c:pt>
                <c:pt idx="265">
                  <c:v>7.3953062E-3</c:v>
                </c:pt>
                <c:pt idx="266">
                  <c:v>8.1793580000000012E-3</c:v>
                </c:pt>
                <c:pt idx="267">
                  <c:v>8.9499184000000013E-3</c:v>
                </c:pt>
                <c:pt idx="268">
                  <c:v>9.6722209999999999E-3</c:v>
                </c:pt>
                <c:pt idx="269">
                  <c:v>1.0330958999999999E-2</c:v>
                </c:pt>
                <c:pt idx="270">
                  <c:v>1.09409216E-2</c:v>
                </c:pt>
                <c:pt idx="271">
                  <c:v>1.1540246000000001E-2</c:v>
                </c:pt>
                <c:pt idx="272">
                  <c:v>1.2190682E-2</c:v>
                </c:pt>
                <c:pt idx="273">
                  <c:v>1.2937892000000001E-2</c:v>
                </c:pt>
                <c:pt idx="274">
                  <c:v>1.3794850000000001E-2</c:v>
                </c:pt>
                <c:pt idx="275">
                  <c:v>1.4736905999999999E-2</c:v>
                </c:pt>
                <c:pt idx="276">
                  <c:v>1.570361E-2</c:v>
                </c:pt>
                <c:pt idx="277">
                  <c:v>1.6615052000000002E-2</c:v>
                </c:pt>
                <c:pt idx="278">
                  <c:v>1.7415450000000002E-2</c:v>
                </c:pt>
                <c:pt idx="279">
                  <c:v>1.8073667999999998E-2</c:v>
                </c:pt>
                <c:pt idx="280">
                  <c:v>1.8588931999999996E-2</c:v>
                </c:pt>
                <c:pt idx="281">
                  <c:v>1.9004825999999999E-2</c:v>
                </c:pt>
                <c:pt idx="282">
                  <c:v>1.9367533999999999E-2</c:v>
                </c:pt>
                <c:pt idx="283">
                  <c:v>1.9704038E-2</c:v>
                </c:pt>
                <c:pt idx="284">
                  <c:v>2.0033538E-2</c:v>
                </c:pt>
                <c:pt idx="285">
                  <c:v>2.0341241999999999E-2</c:v>
                </c:pt>
                <c:pt idx="286">
                  <c:v>2.0586940000000001E-2</c:v>
                </c:pt>
                <c:pt idx="287">
                  <c:v>2.0738975999999999E-2</c:v>
                </c:pt>
                <c:pt idx="288">
                  <c:v>2.0768812000000005E-2</c:v>
                </c:pt>
                <c:pt idx="289">
                  <c:v>2.0648688000000005E-2</c:v>
                </c:pt>
                <c:pt idx="290">
                  <c:v>2.0399357999999999E-2</c:v>
                </c:pt>
                <c:pt idx="291">
                  <c:v>2.0058962E-2</c:v>
                </c:pt>
                <c:pt idx="292">
                  <c:v>1.9655779999999998E-2</c:v>
                </c:pt>
                <c:pt idx="293">
                  <c:v>1.9233400000000001E-2</c:v>
                </c:pt>
                <c:pt idx="294">
                  <c:v>1.8817763999999997E-2</c:v>
                </c:pt>
                <c:pt idx="295">
                  <c:v>1.8387081999999999E-2</c:v>
                </c:pt>
                <c:pt idx="296">
                  <c:v>1.790866E-2</c:v>
                </c:pt>
                <c:pt idx="297">
                  <c:v>1.7356036000000002E-2</c:v>
                </c:pt>
                <c:pt idx="298">
                  <c:v>1.6697556000000002E-2</c:v>
                </c:pt>
                <c:pt idx="299">
                  <c:v>1.5951123999999997E-2</c:v>
                </c:pt>
                <c:pt idx="300">
                  <c:v>1.5179524E-2</c:v>
                </c:pt>
                <c:pt idx="301">
                  <c:v>1.4435686E-2</c:v>
                </c:pt>
                <c:pt idx="302">
                  <c:v>1.3748668E-2</c:v>
                </c:pt>
                <c:pt idx="303">
                  <c:v>1.3124696E-2</c:v>
                </c:pt>
                <c:pt idx="304">
                  <c:v>1.2541716E-2</c:v>
                </c:pt>
                <c:pt idx="305">
                  <c:v>1.1964446E-2</c:v>
                </c:pt>
                <c:pt idx="306">
                  <c:v>1.1383283999999999E-2</c:v>
                </c:pt>
                <c:pt idx="307">
                  <c:v>1.0804714200000001E-2</c:v>
                </c:pt>
                <c:pt idx="308">
                  <c:v>1.0232890599999999E-2</c:v>
                </c:pt>
                <c:pt idx="309">
                  <c:v>9.6789692E-3</c:v>
                </c:pt>
                <c:pt idx="310">
                  <c:v>9.1714880000000002E-3</c:v>
                </c:pt>
                <c:pt idx="311">
                  <c:v>8.7327607999999994E-3</c:v>
                </c:pt>
                <c:pt idx="312">
                  <c:v>8.3747223999999995E-3</c:v>
                </c:pt>
                <c:pt idx="313">
                  <c:v>8.1069720000000005E-3</c:v>
                </c:pt>
                <c:pt idx="314">
                  <c:v>7.9014892000000003E-3</c:v>
                </c:pt>
                <c:pt idx="315">
                  <c:v>7.7030114000000011E-3</c:v>
                </c:pt>
                <c:pt idx="316">
                  <c:v>7.4674325999999997E-3</c:v>
                </c:pt>
                <c:pt idx="317">
                  <c:v>7.1908611999999998E-3</c:v>
                </c:pt>
                <c:pt idx="318">
                  <c:v>6.8883447999999996E-3</c:v>
                </c:pt>
                <c:pt idx="319">
                  <c:v>6.5936118000000004E-3</c:v>
                </c:pt>
                <c:pt idx="320">
                  <c:v>6.3479145999999998E-3</c:v>
                </c:pt>
                <c:pt idx="321">
                  <c:v>6.1512530000000006E-3</c:v>
                </c:pt>
                <c:pt idx="322">
                  <c:v>5.9654882000000006E-3</c:v>
                </c:pt>
                <c:pt idx="323">
                  <c:v>5.7646754000000005E-3</c:v>
                </c:pt>
                <c:pt idx="324">
                  <c:v>5.5311722000000009E-3</c:v>
                </c:pt>
                <c:pt idx="325">
                  <c:v>5.2566762000000001E-3</c:v>
                </c:pt>
                <c:pt idx="326">
                  <c:v>4.9619432000000008E-3</c:v>
                </c:pt>
                <c:pt idx="327">
                  <c:v>4.6638373999999998E-3</c:v>
                </c:pt>
                <c:pt idx="328">
                  <c:v>4.3691043999999997E-3</c:v>
                </c:pt>
                <c:pt idx="329">
                  <c:v>4.0907165999999997E-3</c:v>
                </c:pt>
                <c:pt idx="330">
                  <c:v>3.8203717999999998E-3</c:v>
                </c:pt>
                <c:pt idx="331">
                  <c:v>3.5513241999999999E-3</c:v>
                </c:pt>
                <c:pt idx="332">
                  <c:v>3.2968055999999996E-3</c:v>
                </c:pt>
                <c:pt idx="333">
                  <c:v>3.0477356E-3</c:v>
                </c:pt>
                <c:pt idx="334">
                  <c:v>2.7968493999999998E-3</c:v>
                </c:pt>
                <c:pt idx="335">
                  <c:v>2.5485576000000001E-3</c:v>
                </c:pt>
                <c:pt idx="336">
                  <c:v>2.2981904E-3</c:v>
                </c:pt>
                <c:pt idx="337">
                  <c:v>2.0491204000000003E-3</c:v>
                </c:pt>
                <c:pt idx="338">
                  <c:v>1.8330002000000001E-3</c:v>
                </c:pt>
                <c:pt idx="339">
                  <c:v>1.6591700000000002E-3</c:v>
                </c:pt>
                <c:pt idx="340">
                  <c:v>1.5255542E-3</c:v>
                </c:pt>
                <c:pt idx="341">
                  <c:v>1.4381202E-3</c:v>
                </c:pt>
                <c:pt idx="342">
                  <c:v>1.387009E-3</c:v>
                </c:pt>
                <c:pt idx="343">
                  <c:v>1.3475729999999999E-3</c:v>
                </c:pt>
                <c:pt idx="344">
                  <c:v>1.3008723999999999E-3</c:v>
                </c:pt>
                <c:pt idx="345">
                  <c:v>1.2235569399999999E-3</c:v>
                </c:pt>
                <c:pt idx="346">
                  <c:v>1.0920167599999999E-3</c:v>
                </c:pt>
                <c:pt idx="347">
                  <c:v>9.1092198000000007E-4</c:v>
                </c:pt>
                <c:pt idx="348">
                  <c:v>7.0284459999999987E-4</c:v>
                </c:pt>
                <c:pt idx="349">
                  <c:v>5.0851810000000005E-4</c:v>
                </c:pt>
                <c:pt idx="350">
                  <c:v>3.7645906000000003E-4</c:v>
                </c:pt>
                <c:pt idx="351">
                  <c:v>3.2586669999999998E-4</c:v>
                </c:pt>
                <c:pt idx="352">
                  <c:v>3.4558476000000002E-4</c:v>
                </c:pt>
                <c:pt idx="353">
                  <c:v>4.0863063999999999E-4</c:v>
                </c:pt>
                <c:pt idx="354">
                  <c:v>4.6052023999999992E-4</c:v>
                </c:pt>
                <c:pt idx="355">
                  <c:v>4.6052023999999992E-4</c:v>
                </c:pt>
                <c:pt idx="356">
                  <c:v>4.0785227999999996E-4</c:v>
                </c:pt>
                <c:pt idx="357">
                  <c:v>3.2067774399999996E-4</c:v>
                </c:pt>
                <c:pt idx="358">
                  <c:v>2.3843272399999999E-4</c:v>
                </c:pt>
                <c:pt idx="359">
                  <c:v>2.07039504E-4</c:v>
                </c:pt>
                <c:pt idx="360">
                  <c:v>2.4440002399999999E-4</c:v>
                </c:pt>
                <c:pt idx="361">
                  <c:v>3.4350916399999998E-4</c:v>
                </c:pt>
                <c:pt idx="362">
                  <c:v>4.6570918000000006E-4</c:v>
                </c:pt>
                <c:pt idx="363">
                  <c:v>5.6533719999999992E-4</c:v>
                </c:pt>
                <c:pt idx="364">
                  <c:v>6.3331258000000009E-4</c:v>
                </c:pt>
                <c:pt idx="365">
                  <c:v>6.8105100000000001E-4</c:v>
                </c:pt>
                <c:pt idx="366">
                  <c:v>7.2152490000000006E-4</c:v>
                </c:pt>
                <c:pt idx="367">
                  <c:v>7.6381492000000004E-4</c:v>
                </c:pt>
                <c:pt idx="368">
                  <c:v>7.8664635999999997E-4</c:v>
                </c:pt>
                <c:pt idx="369">
                  <c:v>7.5784764000000012E-4</c:v>
                </c:pt>
                <c:pt idx="370">
                  <c:v>6.7508372000000009E-4</c:v>
                </c:pt>
                <c:pt idx="371">
                  <c:v>5.6144548000000008E-4</c:v>
                </c:pt>
                <c:pt idx="372">
                  <c:v>4.5429346000000004E-4</c:v>
                </c:pt>
                <c:pt idx="373">
                  <c:v>3.7723740000000002E-4</c:v>
                </c:pt>
                <c:pt idx="374">
                  <c:v>3.2431000000000002E-4</c:v>
                </c:pt>
                <c:pt idx="375">
                  <c:v>2.6048579999999997E-4</c:v>
                </c:pt>
                <c:pt idx="376">
                  <c:v>1.3880470000000002E-4</c:v>
                </c:pt>
                <c:pt idx="377">
                  <c:v>-4.8776219999999997E-5</c:v>
                </c:pt>
                <c:pt idx="378">
                  <c:v>-2.5815076000000001E-4</c:v>
                </c:pt>
                <c:pt idx="379">
                  <c:v>-4.4158050000000002E-4</c:v>
                </c:pt>
                <c:pt idx="380">
                  <c:v>-5.5236480000000012E-4</c:v>
                </c:pt>
                <c:pt idx="381">
                  <c:v>-5.5755376000000002E-4</c:v>
                </c:pt>
                <c:pt idx="382">
                  <c:v>-4.9113506000000005E-4</c:v>
                </c:pt>
                <c:pt idx="383">
                  <c:v>-3.9825267999999997E-4</c:v>
                </c:pt>
                <c:pt idx="384">
                  <c:v>-2.9473291999999993E-4</c:v>
                </c:pt>
                <c:pt idx="385">
                  <c:v>-2.0496390799999999E-4</c:v>
                </c:pt>
                <c:pt idx="386">
                  <c:v>-1.4970149200000001E-4</c:v>
                </c:pt>
                <c:pt idx="387">
                  <c:v>-1.2090277200000001E-4</c:v>
                </c:pt>
                <c:pt idx="388">
                  <c:v>-1.3413461200000002E-4</c:v>
                </c:pt>
                <c:pt idx="389">
                  <c:v>-2.0055331199999999E-4</c:v>
                </c:pt>
                <c:pt idx="390">
                  <c:v>-2.8928452400000002E-4</c:v>
                </c:pt>
                <c:pt idx="391">
                  <c:v>-3.6711892E-4</c:v>
                </c:pt>
                <c:pt idx="392">
                  <c:v>-3.9773377999999997E-4</c:v>
                </c:pt>
                <c:pt idx="393">
                  <c:v>-3.4558473999999999E-4</c:v>
                </c:pt>
                <c:pt idx="394">
                  <c:v>-2.1793631999999998E-4</c:v>
                </c:pt>
                <c:pt idx="395">
                  <c:v>-6.0191939999999991E-5</c:v>
                </c:pt>
                <c:pt idx="396">
                  <c:v>8.7952860000000007E-5</c:v>
                </c:pt>
                <c:pt idx="397">
                  <c:v>1.9199150000000001E-4</c:v>
                </c:pt>
                <c:pt idx="398">
                  <c:v>2.4881062000000004E-4</c:v>
                </c:pt>
                <c:pt idx="399">
                  <c:v>2.7812825999999998E-4</c:v>
                </c:pt>
                <c:pt idx="400">
                  <c:v>2.8876562000000003E-4</c:v>
                </c:pt>
                <c:pt idx="401">
                  <c:v>2.8124163999999999E-4</c:v>
                </c:pt>
                <c:pt idx="402">
                  <c:v>2.6489642000000004E-4</c:v>
                </c:pt>
                <c:pt idx="403">
                  <c:v>2.4232443999999998E-4</c:v>
                </c:pt>
                <c:pt idx="404">
                  <c:v>2.1326626000000003E-4</c:v>
                </c:pt>
                <c:pt idx="405">
                  <c:v>1.9043483999999999E-4</c:v>
                </c:pt>
                <c:pt idx="406">
                  <c:v>1.7408959999999998E-4</c:v>
                </c:pt>
                <c:pt idx="407">
                  <c:v>1.39323572E-4</c:v>
                </c:pt>
                <c:pt idx="408">
                  <c:v>7.4980472000000015E-5</c:v>
                </c:pt>
                <c:pt idx="409">
                  <c:v>-1.6085787999999995E-5</c:v>
                </c:pt>
                <c:pt idx="410">
                  <c:v>-1.3283738799999998E-4</c:v>
                </c:pt>
                <c:pt idx="411">
                  <c:v>-2.4881064800000004E-4</c:v>
                </c:pt>
                <c:pt idx="412">
                  <c:v>-3.1704547999999999E-4</c:v>
                </c:pt>
                <c:pt idx="413">
                  <c:v>-3.3053677999999995E-4</c:v>
                </c:pt>
                <c:pt idx="414">
                  <c:v>-2.9577074000000002E-4</c:v>
                </c:pt>
                <c:pt idx="415">
                  <c:v>-2.2675756799999999E-4</c:v>
                </c:pt>
                <c:pt idx="416">
                  <c:v>-1.71495128E-4</c:v>
                </c:pt>
                <c:pt idx="417">
                  <c:v>-1.6241444799999999E-4</c:v>
                </c:pt>
                <c:pt idx="418">
                  <c:v>-1.9173206800000001E-4</c:v>
                </c:pt>
                <c:pt idx="419">
                  <c:v>-2.43102768E-4</c:v>
                </c:pt>
                <c:pt idx="420">
                  <c:v>-2.8201996000000001E-4</c:v>
                </c:pt>
                <c:pt idx="421">
                  <c:v>-2.5996688399999998E-4</c:v>
                </c:pt>
                <c:pt idx="422">
                  <c:v>-1.9017536399999998E-4</c:v>
                </c:pt>
                <c:pt idx="423">
                  <c:v>-1.17270484E-4</c:v>
                </c:pt>
                <c:pt idx="424">
                  <c:v>-6.3564751999999994E-5</c:v>
                </c:pt>
                <c:pt idx="425">
                  <c:v>-4.4625052000000003E-5</c:v>
                </c:pt>
                <c:pt idx="426">
                  <c:v>-5.7856899999999991E-5</c:v>
                </c:pt>
                <c:pt idx="427">
                  <c:v>-5.448407599999999E-5</c:v>
                </c:pt>
                <c:pt idx="428">
                  <c:v>4.9295239999999998E-6</c:v>
                </c:pt>
                <c:pt idx="429">
                  <c:v>1.0222253199999999E-4</c:v>
                </c:pt>
                <c:pt idx="430">
                  <c:v>2.0937455199999998E-4</c:v>
                </c:pt>
                <c:pt idx="431">
                  <c:v>2.9473294400000005E-4</c:v>
                </c:pt>
                <c:pt idx="432">
                  <c:v>3.2171553999999999E-4</c:v>
                </c:pt>
                <c:pt idx="433">
                  <c:v>2.929168E-4</c:v>
                </c:pt>
                <c:pt idx="434">
                  <c:v>2.3142761599999998E-4</c:v>
                </c:pt>
                <c:pt idx="435">
                  <c:v>1.4269639999999999E-4</c:v>
                </c:pt>
                <c:pt idx="436">
                  <c:v>4.3587259999999999E-5</c:v>
                </c:pt>
                <c:pt idx="437">
                  <c:v>-4.0992799999999998E-5</c:v>
                </c:pt>
                <c:pt idx="438">
                  <c:v>-1.1156265999999999E-4</c:v>
                </c:pt>
                <c:pt idx="439">
                  <c:v>-1.5592827600000001E-4</c:v>
                </c:pt>
                <c:pt idx="440">
                  <c:v>-1.5981999600000004E-4</c:v>
                </c:pt>
                <c:pt idx="441">
                  <c:v>-1.3335629599999998E-4</c:v>
                </c:pt>
                <c:pt idx="442">
                  <c:v>-8.6396199999999991E-5</c:v>
                </c:pt>
                <c:pt idx="443">
                  <c:v>-1.4269640000000003E-5</c:v>
                </c:pt>
                <c:pt idx="444">
                  <c:v>6.9272619999999986E-5</c:v>
                </c:pt>
                <c:pt idx="445">
                  <c:v>1.50220396E-4</c:v>
                </c:pt>
                <c:pt idx="446">
                  <c:v>2.1975245599999997E-4</c:v>
                </c:pt>
                <c:pt idx="447">
                  <c:v>2.5010787999999996E-4</c:v>
                </c:pt>
                <c:pt idx="448">
                  <c:v>2.1015288E-4</c:v>
                </c:pt>
                <c:pt idx="449">
                  <c:v>1.0092527999999998E-4</c:v>
                </c:pt>
                <c:pt idx="450">
                  <c:v>-4.8257319999999998E-5</c:v>
                </c:pt>
                <c:pt idx="451">
                  <c:v>-2.0055329999999998E-4</c:v>
                </c:pt>
                <c:pt idx="452">
                  <c:v>-3.0044077999999999E-4</c:v>
                </c:pt>
                <c:pt idx="453">
                  <c:v>-3.0796477199999999E-4</c:v>
                </c:pt>
                <c:pt idx="454">
                  <c:v>-2.3298431199999999E-4</c:v>
                </c:pt>
                <c:pt idx="455">
                  <c:v>-1.15713812E-4</c:v>
                </c:pt>
                <c:pt idx="456">
                  <c:v>1.2972479999999963E-6</c:v>
                </c:pt>
                <c:pt idx="457">
                  <c:v>8.0947775999999999E-5</c:v>
                </c:pt>
                <c:pt idx="458">
                  <c:v>1.1986496799999998E-4</c:v>
                </c:pt>
                <c:pt idx="459">
                  <c:v>1.4710700800000002E-4</c:v>
                </c:pt>
                <c:pt idx="460">
                  <c:v>1.72273468E-4</c:v>
                </c:pt>
                <c:pt idx="461">
                  <c:v>1.8835924799999999E-4</c:v>
                </c:pt>
                <c:pt idx="462">
                  <c:v>1.8213249599999999E-4</c:v>
                </c:pt>
                <c:pt idx="463">
                  <c:v>1.32318496E-4</c:v>
                </c:pt>
                <c:pt idx="464">
                  <c:v>4.1511696E-5</c:v>
                </c:pt>
                <c:pt idx="465">
                  <c:v>-4.7738423999999996E-5</c:v>
                </c:pt>
                <c:pt idx="466">
                  <c:v>-8.8212319999999997E-5</c:v>
                </c:pt>
                <c:pt idx="467">
                  <c:v>-5.240849599999998E-5</c:v>
                </c:pt>
                <c:pt idx="468">
                  <c:v>5.6040764000000002E-5</c:v>
                </c:pt>
                <c:pt idx="469">
                  <c:v>1.93029324E-4</c:v>
                </c:pt>
                <c:pt idx="470">
                  <c:v>3.1133762400000002E-4</c:v>
                </c:pt>
                <c:pt idx="471">
                  <c:v>3.7282679999999999E-4</c:v>
                </c:pt>
                <c:pt idx="472">
                  <c:v>3.6089219999999999E-4</c:v>
                </c:pt>
                <c:pt idx="473">
                  <c:v>2.8746841200000001E-4</c:v>
                </c:pt>
                <c:pt idx="474">
                  <c:v>1.8083527599999999E-4</c:v>
                </c:pt>
                <c:pt idx="475">
                  <c:v>7.498048000000001E-5</c:v>
                </c:pt>
                <c:pt idx="476">
                  <c:v>7.005104000000001E-6</c:v>
                </c:pt>
                <c:pt idx="477">
                  <c:v>-8.302336000000002E-6</c:v>
                </c:pt>
                <c:pt idx="478">
                  <c:v>5.4484079999999911E-6</c:v>
                </c:pt>
                <c:pt idx="479">
                  <c:v>3.1133759999999973E-6</c:v>
                </c:pt>
                <c:pt idx="480">
                  <c:v>-4.6441188000000006E-5</c:v>
                </c:pt>
                <c:pt idx="481">
                  <c:v>-1.36729092E-4</c:v>
                </c:pt>
                <c:pt idx="482">
                  <c:v>-2.36097672E-4</c:v>
                </c:pt>
                <c:pt idx="483">
                  <c:v>-2.9577070799999999E-4</c:v>
                </c:pt>
                <c:pt idx="484">
                  <c:v>-2.6982590799999996E-4</c:v>
                </c:pt>
                <c:pt idx="485">
                  <c:v>-1.6397112799999998E-4</c:v>
                </c:pt>
                <c:pt idx="486">
                  <c:v>-2.8798727999999989E-5</c:v>
                </c:pt>
                <c:pt idx="487">
                  <c:v>9.1325691999999983E-5</c:v>
                </c:pt>
                <c:pt idx="488">
                  <c:v>1.79797452E-4</c:v>
                </c:pt>
                <c:pt idx="489">
                  <c:v>2.4569724000000003E-4</c:v>
                </c:pt>
                <c:pt idx="490">
                  <c:v>3.2171550000000004E-4</c:v>
                </c:pt>
                <c:pt idx="491">
                  <c:v>4.2808919999999995E-4</c:v>
                </c:pt>
                <c:pt idx="492">
                  <c:v>5.3524121999999998E-4</c:v>
                </c:pt>
                <c:pt idx="493">
                  <c:v>5.8868751999999994E-4</c:v>
                </c:pt>
                <c:pt idx="494">
                  <c:v>5.5755376000000002E-4</c:v>
                </c:pt>
                <c:pt idx="495">
                  <c:v>4.3613210000000003E-4</c:v>
                </c:pt>
                <c:pt idx="496">
                  <c:v>2.5425903999999995E-4</c:v>
                </c:pt>
                <c:pt idx="497">
                  <c:v>7.8612739999999969E-5</c:v>
                </c:pt>
                <c:pt idx="498">
                  <c:v>-4.2549483999999999E-5</c:v>
                </c:pt>
                <c:pt idx="499">
                  <c:v>-1.0118472799999999E-4</c:v>
                </c:pt>
                <c:pt idx="500">
                  <c:v>-1.08449272E-4</c:v>
                </c:pt>
                <c:pt idx="501">
                  <c:v>-9.1066256000000006E-5</c:v>
                </c:pt>
                <c:pt idx="502">
                  <c:v>-6.1489175999999995E-5</c:v>
                </c:pt>
                <c:pt idx="503">
                  <c:v>-1.7901912000000005E-5</c:v>
                </c:pt>
                <c:pt idx="504">
                  <c:v>4.2030571999999994E-5</c:v>
                </c:pt>
                <c:pt idx="505">
                  <c:v>1.1208153600000001E-4</c:v>
                </c:pt>
                <c:pt idx="506">
                  <c:v>1.8083526000000003E-4</c:v>
                </c:pt>
                <c:pt idx="507">
                  <c:v>2.2182804000000001E-4</c:v>
                </c:pt>
                <c:pt idx="508">
                  <c:v>2.2701700000000001E-4</c:v>
                </c:pt>
                <c:pt idx="509">
                  <c:v>2.0600172E-4</c:v>
                </c:pt>
                <c:pt idx="510">
                  <c:v>1.6993844000000002E-4</c:v>
                </c:pt>
                <c:pt idx="511">
                  <c:v>1.36210196E-4</c:v>
                </c:pt>
                <c:pt idx="512">
                  <c:v>1.1649215200000001E-4</c:v>
                </c:pt>
                <c:pt idx="513">
                  <c:v>1.04816992E-4</c:v>
                </c:pt>
                <c:pt idx="514">
                  <c:v>8.5877283999999995E-5</c:v>
                </c:pt>
                <c:pt idx="515">
                  <c:v>6.1489175999999995E-5</c:v>
                </c:pt>
                <c:pt idx="516">
                  <c:v>3.761996E-5</c:v>
                </c:pt>
                <c:pt idx="517">
                  <c:v>3.0614864000000006E-5</c:v>
                </c:pt>
                <c:pt idx="518">
                  <c:v>6.1748624000000006E-5</c:v>
                </c:pt>
                <c:pt idx="519">
                  <c:v>1.2972399200000001E-4</c:v>
                </c:pt>
                <c:pt idx="520">
                  <c:v>2.1741742000000002E-4</c:v>
                </c:pt>
                <c:pt idx="521">
                  <c:v>2.9914354000000004E-4</c:v>
                </c:pt>
                <c:pt idx="522">
                  <c:v>3.4143356000000002E-4</c:v>
                </c:pt>
                <c:pt idx="523">
                  <c:v>3.2223440000000005E-4</c:v>
                </c:pt>
                <c:pt idx="524">
                  <c:v>2.4517835200000003E-4</c:v>
                </c:pt>
                <c:pt idx="525">
                  <c:v>1.20643312E-4</c:v>
                </c:pt>
                <c:pt idx="526">
                  <c:v>-2.2053088000000005E-5</c:v>
                </c:pt>
                <c:pt idx="527">
                  <c:v>-1.4321530800000002E-4</c:v>
                </c:pt>
                <c:pt idx="528">
                  <c:v>-2.0236944800000001E-4</c:v>
                </c:pt>
                <c:pt idx="529">
                  <c:v>-1.7875967999999998E-4</c:v>
                </c:pt>
                <c:pt idx="530">
                  <c:v>-8.9250120000000009E-5</c:v>
                </c:pt>
                <c:pt idx="531">
                  <c:v>2.724203999999999E-5</c:v>
                </c:pt>
                <c:pt idx="532">
                  <c:v>1.2453504E-4</c:v>
                </c:pt>
                <c:pt idx="533">
                  <c:v>1.6500893200000003E-4</c:v>
                </c:pt>
                <c:pt idx="534">
                  <c:v>1.5125818800000002E-4</c:v>
                </c:pt>
                <c:pt idx="535">
                  <c:v>1.2168110799999998E-4</c:v>
                </c:pt>
                <c:pt idx="536">
                  <c:v>1.07930348E-4</c:v>
                </c:pt>
                <c:pt idx="537">
                  <c:v>1.2790784799999999E-4</c:v>
                </c:pt>
                <c:pt idx="538">
                  <c:v>1.8031633600000001E-4</c:v>
                </c:pt>
                <c:pt idx="539">
                  <c:v>2.4076772000000002E-4</c:v>
                </c:pt>
                <c:pt idx="540">
                  <c:v>2.8201996000000001E-4</c:v>
                </c:pt>
                <c:pt idx="541">
                  <c:v>2.9732740000000004E-4</c:v>
                </c:pt>
                <c:pt idx="542">
                  <c:v>2.9395458000000004E-4</c:v>
                </c:pt>
                <c:pt idx="543">
                  <c:v>2.8124163999999999E-4</c:v>
                </c:pt>
                <c:pt idx="544">
                  <c:v>2.8409556000000004E-4</c:v>
                </c:pt>
                <c:pt idx="545">
                  <c:v>3.3313124000000004E-4</c:v>
                </c:pt>
                <c:pt idx="546">
                  <c:v>4.2627307999999997E-4</c:v>
                </c:pt>
                <c:pt idx="547">
                  <c:v>5.3835462000000002E-4</c:v>
                </c:pt>
                <c:pt idx="548">
                  <c:v>6.4628498E-4</c:v>
                </c:pt>
                <c:pt idx="549">
                  <c:v>7.3138393999999999E-4</c:v>
                </c:pt>
                <c:pt idx="550">
                  <c:v>7.8067905999999992E-4</c:v>
                </c:pt>
                <c:pt idx="551">
                  <c:v>8.0740219999999999E-4</c:v>
                </c:pt>
                <c:pt idx="552">
                  <c:v>8.3049308000000008E-4</c:v>
                </c:pt>
                <c:pt idx="553">
                  <c:v>8.5410286000000006E-4</c:v>
                </c:pt>
                <c:pt idx="554">
                  <c:v>8.745992399999999E-4</c:v>
                </c:pt>
                <c:pt idx="555">
                  <c:v>8.8004763999999995E-4</c:v>
                </c:pt>
                <c:pt idx="556">
                  <c:v>8.6007013999999987E-4</c:v>
                </c:pt>
                <c:pt idx="557">
                  <c:v>8.214123800000001E-4</c:v>
                </c:pt>
                <c:pt idx="558">
                  <c:v>7.7964123999999988E-4</c:v>
                </c:pt>
                <c:pt idx="559">
                  <c:v>7.4150239999999992E-4</c:v>
                </c:pt>
                <c:pt idx="560">
                  <c:v>7.1607649999999991E-4</c:v>
                </c:pt>
                <c:pt idx="561">
                  <c:v>6.8987226000000006E-4</c:v>
                </c:pt>
                <c:pt idx="562">
                  <c:v>6.3720431999999996E-4</c:v>
                </c:pt>
                <c:pt idx="563">
                  <c:v>5.5469986E-4</c:v>
                </c:pt>
                <c:pt idx="564">
                  <c:v>4.5818519999999991E-4</c:v>
                </c:pt>
                <c:pt idx="565">
                  <c:v>3.8009133999999999E-4</c:v>
                </c:pt>
                <c:pt idx="566">
                  <c:v>3.6737838000000002E-4</c:v>
                </c:pt>
                <c:pt idx="567">
                  <c:v>4.3639153999999996E-4</c:v>
                </c:pt>
                <c:pt idx="568">
                  <c:v>5.6663444000000008E-4</c:v>
                </c:pt>
                <c:pt idx="569">
                  <c:v>7.2982715999999996E-4</c:v>
                </c:pt>
                <c:pt idx="570">
                  <c:v>8.8393933999999998E-4</c:v>
                </c:pt>
                <c:pt idx="571">
                  <c:v>9.9005365999999982E-4</c:v>
                </c:pt>
                <c:pt idx="572">
                  <c:v>1.0434999000000001E-3</c:v>
                </c:pt>
                <c:pt idx="573">
                  <c:v>1.04142432E-3</c:v>
                </c:pt>
                <c:pt idx="574">
                  <c:v>9.7552459999999985E-4</c:v>
                </c:pt>
                <c:pt idx="575">
                  <c:v>8.670752800000001E-4</c:v>
                </c:pt>
                <c:pt idx="576">
                  <c:v>7.4721022000000009E-4</c:v>
                </c:pt>
                <c:pt idx="577">
                  <c:v>6.4472832000000003E-4</c:v>
                </c:pt>
                <c:pt idx="578">
                  <c:v>5.9724933999999994E-4</c:v>
                </c:pt>
                <c:pt idx="579">
                  <c:v>6.2059965999999996E-4</c:v>
                </c:pt>
                <c:pt idx="580">
                  <c:v>6.8935337999999997E-4</c:v>
                </c:pt>
                <c:pt idx="581">
                  <c:v>7.7471178E-4</c:v>
                </c:pt>
                <c:pt idx="582">
                  <c:v>8.5098948000000005E-4</c:v>
                </c:pt>
                <c:pt idx="583">
                  <c:v>8.9743066000000002E-4</c:v>
                </c:pt>
                <c:pt idx="584">
                  <c:v>9.1533255999999997E-4</c:v>
                </c:pt>
                <c:pt idx="585">
                  <c:v>9.1896481999999995E-4</c:v>
                </c:pt>
                <c:pt idx="586">
                  <c:v>9.1714868E-4</c:v>
                </c:pt>
                <c:pt idx="587">
                  <c:v>9.1247862E-4</c:v>
                </c:pt>
                <c:pt idx="588">
                  <c:v>9.0832746000000001E-4</c:v>
                </c:pt>
                <c:pt idx="589">
                  <c:v>9.2129986000000013E-4</c:v>
                </c:pt>
                <c:pt idx="590">
                  <c:v>9.6436820000000002E-4</c:v>
                </c:pt>
                <c:pt idx="591">
                  <c:v>1.0250789999999999E-3</c:v>
                </c:pt>
                <c:pt idx="592">
                  <c:v>1.08812486E-3</c:v>
                </c:pt>
                <c:pt idx="593">
                  <c:v>1.1465007E-3</c:v>
                </c:pt>
                <c:pt idx="594">
                  <c:v>1.1815262000000001E-3</c:v>
                </c:pt>
                <c:pt idx="595">
                  <c:v>1.1893096000000001E-3</c:v>
                </c:pt>
                <c:pt idx="596">
                  <c:v>1.1919042000000002E-3</c:v>
                </c:pt>
                <c:pt idx="597">
                  <c:v>1.1887908000000002E-3</c:v>
                </c:pt>
              </c:numCache>
            </c:numRef>
          </c:val>
          <c:smooth val="0"/>
        </c:ser>
        <c:ser>
          <c:idx val="81"/>
          <c:order val="80"/>
          <c:marker>
            <c:symbol val="none"/>
          </c:marker>
          <c:val>
            <c:numRef>
              <c:f>Sheet1!$GH$2:$GH$599</c:f>
              <c:numCache>
                <c:formatCode>0.00E+00</c:formatCode>
                <c:ptCount val="598"/>
                <c:pt idx="0">
                  <c:v>6.680786E-4</c:v>
                </c:pt>
                <c:pt idx="1">
                  <c:v>6.5251169999999995E-4</c:v>
                </c:pt>
                <c:pt idx="2">
                  <c:v>7.9131638000000013E-4</c:v>
                </c:pt>
                <c:pt idx="3">
                  <c:v>9.0313846000000006E-4</c:v>
                </c:pt>
                <c:pt idx="4">
                  <c:v>1.0289707200000001E-3</c:v>
                </c:pt>
                <c:pt idx="5">
                  <c:v>1.1252259199999999E-3</c:v>
                </c:pt>
                <c:pt idx="6">
                  <c:v>1.157138E-3</c:v>
                </c:pt>
                <c:pt idx="7">
                  <c:v>1.11718302E-3</c:v>
                </c:pt>
                <c:pt idx="8">
                  <c:v>1.0268951199999998E-3</c:v>
                </c:pt>
                <c:pt idx="9">
                  <c:v>9.1559195999999995E-4</c:v>
                </c:pt>
                <c:pt idx="10">
                  <c:v>8.1285056000000009E-4</c:v>
                </c:pt>
                <c:pt idx="11">
                  <c:v>7.3864846000000007E-4</c:v>
                </c:pt>
                <c:pt idx="12">
                  <c:v>6.9480175999999988E-4</c:v>
                </c:pt>
                <c:pt idx="13">
                  <c:v>6.7456481999999987E-4</c:v>
                </c:pt>
                <c:pt idx="14">
                  <c:v>6.8987223999999992E-4</c:v>
                </c:pt>
                <c:pt idx="15">
                  <c:v>7.4150239999999992E-4</c:v>
                </c:pt>
                <c:pt idx="16">
                  <c:v>8.2737969999999996E-4</c:v>
                </c:pt>
                <c:pt idx="17">
                  <c:v>9.4932017999999996E-4</c:v>
                </c:pt>
                <c:pt idx="18">
                  <c:v>1.0806008199999999E-3</c:v>
                </c:pt>
                <c:pt idx="19">
                  <c:v>1.1695915599999999E-3</c:v>
                </c:pt>
                <c:pt idx="20">
                  <c:v>1.1942392E-3</c:v>
                </c:pt>
                <c:pt idx="21">
                  <c:v>1.1449440600000001E-3</c:v>
                </c:pt>
                <c:pt idx="22">
                  <c:v>1.0248197199999999E-3</c:v>
                </c:pt>
                <c:pt idx="23">
                  <c:v>8.8393949999999999E-4</c:v>
                </c:pt>
                <c:pt idx="24">
                  <c:v>7.7497128000000002E-4</c:v>
                </c:pt>
                <c:pt idx="25">
                  <c:v>7.2074656000000001E-4</c:v>
                </c:pt>
                <c:pt idx="26">
                  <c:v>7.2385994000000002E-4</c:v>
                </c:pt>
                <c:pt idx="27">
                  <c:v>7.6692830000000005E-4</c:v>
                </c:pt>
                <c:pt idx="28">
                  <c:v>8.0973722000000014E-4</c:v>
                </c:pt>
                <c:pt idx="29">
                  <c:v>8.2841745999999992E-4</c:v>
                </c:pt>
                <c:pt idx="30">
                  <c:v>8.0895886000000006E-4</c:v>
                </c:pt>
                <c:pt idx="31">
                  <c:v>7.5136140000000001E-4</c:v>
                </c:pt>
                <c:pt idx="32">
                  <c:v>6.6574356000000004E-4</c:v>
                </c:pt>
                <c:pt idx="33">
                  <c:v>5.7156394000000001E-4</c:v>
                </c:pt>
                <c:pt idx="34">
                  <c:v>4.9839961999999997E-4</c:v>
                </c:pt>
                <c:pt idx="35">
                  <c:v>4.755681999999999E-4</c:v>
                </c:pt>
                <c:pt idx="36">
                  <c:v>5.1863658000000001E-4</c:v>
                </c:pt>
                <c:pt idx="37">
                  <c:v>6.2864254000000001E-4</c:v>
                </c:pt>
                <c:pt idx="38">
                  <c:v>7.8612746000000008E-4</c:v>
                </c:pt>
                <c:pt idx="39">
                  <c:v>9.4932016000000004E-4</c:v>
                </c:pt>
                <c:pt idx="40">
                  <c:v>1.0829359E-3</c:v>
                </c:pt>
                <c:pt idx="41">
                  <c:v>1.1659593400000002E-3</c:v>
                </c:pt>
                <c:pt idx="42">
                  <c:v>1.2030604000000001E-3</c:v>
                </c:pt>
                <c:pt idx="43">
                  <c:v>1.2134384E-3</c:v>
                </c:pt>
                <c:pt idx="44">
                  <c:v>1.2139574E-3</c:v>
                </c:pt>
                <c:pt idx="45">
                  <c:v>1.2188867999999998E-3</c:v>
                </c:pt>
                <c:pt idx="46">
                  <c:v>1.2217406E-3</c:v>
                </c:pt>
                <c:pt idx="47">
                  <c:v>1.2007254000000003E-3</c:v>
                </c:pt>
                <c:pt idx="48">
                  <c:v>1.1472790599999999E-3</c:v>
                </c:pt>
                <c:pt idx="49">
                  <c:v>1.0676285000000001E-3</c:v>
                </c:pt>
                <c:pt idx="50">
                  <c:v>9.7267062000000004E-4</c:v>
                </c:pt>
                <c:pt idx="51">
                  <c:v>8.9327958000000004E-4</c:v>
                </c:pt>
                <c:pt idx="52">
                  <c:v>8.4554106000000009E-4</c:v>
                </c:pt>
                <c:pt idx="53">
                  <c:v>8.1829902000000001E-4</c:v>
                </c:pt>
                <c:pt idx="54">
                  <c:v>8.0143490000000005E-4</c:v>
                </c:pt>
                <c:pt idx="55">
                  <c:v>7.8327354000000003E-4</c:v>
                </c:pt>
                <c:pt idx="56">
                  <c:v>7.583665200000001E-4</c:v>
                </c:pt>
                <c:pt idx="57">
                  <c:v>7.3397839999999996E-4</c:v>
                </c:pt>
                <c:pt idx="58">
                  <c:v>7.2308158000000005E-4</c:v>
                </c:pt>
                <c:pt idx="59">
                  <c:v>7.2878943999999995E-4</c:v>
                </c:pt>
                <c:pt idx="60">
                  <c:v>7.5369645999999999E-4</c:v>
                </c:pt>
                <c:pt idx="61">
                  <c:v>7.9001917999999992E-4</c:v>
                </c:pt>
                <c:pt idx="62">
                  <c:v>8.3049308000000008E-4</c:v>
                </c:pt>
                <c:pt idx="63">
                  <c:v>8.6785358000000009E-4</c:v>
                </c:pt>
                <c:pt idx="64">
                  <c:v>8.8860942E-4</c:v>
                </c:pt>
                <c:pt idx="65">
                  <c:v>8.8523657999999992E-4</c:v>
                </c:pt>
                <c:pt idx="66">
                  <c:v>8.546217199999999E-4</c:v>
                </c:pt>
                <c:pt idx="67">
                  <c:v>7.8975972000000006E-4</c:v>
                </c:pt>
                <c:pt idx="68">
                  <c:v>6.8753721999999999E-4</c:v>
                </c:pt>
                <c:pt idx="69">
                  <c:v>5.6481832000000005E-4</c:v>
                </c:pt>
                <c:pt idx="70">
                  <c:v>4.4287776000000005E-4</c:v>
                </c:pt>
                <c:pt idx="71">
                  <c:v>3.4532531999999997E-4</c:v>
                </c:pt>
                <c:pt idx="72">
                  <c:v>2.9966246000000002E-4</c:v>
                </c:pt>
                <c:pt idx="73">
                  <c:v>3.2015884000000002E-4</c:v>
                </c:pt>
                <c:pt idx="74">
                  <c:v>4.0629558000000005E-4</c:v>
                </c:pt>
                <c:pt idx="75">
                  <c:v>5.4561916000000002E-4</c:v>
                </c:pt>
                <c:pt idx="76">
                  <c:v>7.1841160000000006E-4</c:v>
                </c:pt>
                <c:pt idx="77">
                  <c:v>8.9846859999999991E-4</c:v>
                </c:pt>
                <c:pt idx="78">
                  <c:v>1.0494674199999999E-3</c:v>
                </c:pt>
                <c:pt idx="79">
                  <c:v>1.1356041599999999E-3</c:v>
                </c:pt>
                <c:pt idx="80">
                  <c:v>1.1348258200000001E-3</c:v>
                </c:pt>
                <c:pt idx="81">
                  <c:v>1.0409055600000001E-3</c:v>
                </c:pt>
                <c:pt idx="82">
                  <c:v>8.8186386000000012E-4</c:v>
                </c:pt>
                <c:pt idx="83">
                  <c:v>7.2827055999999998E-4</c:v>
                </c:pt>
                <c:pt idx="84">
                  <c:v>6.3642595999999999E-4</c:v>
                </c:pt>
                <c:pt idx="85">
                  <c:v>6.3149643999999992E-4</c:v>
                </c:pt>
                <c:pt idx="86">
                  <c:v>7.0076905999999994E-4</c:v>
                </c:pt>
                <c:pt idx="87">
                  <c:v>7.7289559999999999E-4</c:v>
                </c:pt>
                <c:pt idx="88">
                  <c:v>7.7367396000000007E-4</c:v>
                </c:pt>
                <c:pt idx="89">
                  <c:v>6.7612149999999997E-4</c:v>
                </c:pt>
                <c:pt idx="90">
                  <c:v>4.965834880000001E-4</c:v>
                </c:pt>
                <c:pt idx="91">
                  <c:v>2.8954398400000004E-4</c:v>
                </c:pt>
                <c:pt idx="92">
                  <c:v>1.3984248E-4</c:v>
                </c:pt>
                <c:pt idx="93">
                  <c:v>1.0741146E-4</c:v>
                </c:pt>
                <c:pt idx="94">
                  <c:v>2.0029385999999999E-4</c:v>
                </c:pt>
                <c:pt idx="95">
                  <c:v>3.7204843199999999E-4</c:v>
                </c:pt>
                <c:pt idx="96">
                  <c:v>5.5418093599999998E-4</c:v>
                </c:pt>
                <c:pt idx="97">
                  <c:v>6.8909389999999998E-4</c:v>
                </c:pt>
                <c:pt idx="98">
                  <c:v>7.4695082E-4</c:v>
                </c:pt>
                <c:pt idx="99">
                  <c:v>7.4331853999999998E-4</c:v>
                </c:pt>
                <c:pt idx="100">
                  <c:v>7.1400091999999991E-4</c:v>
                </c:pt>
                <c:pt idx="101">
                  <c:v>6.7923487999999998E-4</c:v>
                </c:pt>
                <c:pt idx="102">
                  <c:v>6.457660800000001E-4</c:v>
                </c:pt>
                <c:pt idx="103">
                  <c:v>6.0892445999999995E-4</c:v>
                </c:pt>
                <c:pt idx="104">
                  <c:v>5.6092657999999996E-4</c:v>
                </c:pt>
                <c:pt idx="105">
                  <c:v>5.1759875999999997E-4</c:v>
                </c:pt>
                <c:pt idx="106">
                  <c:v>4.9917796000000002E-4</c:v>
                </c:pt>
                <c:pt idx="107">
                  <c:v>5.0722085999999999E-4</c:v>
                </c:pt>
                <c:pt idx="108">
                  <c:v>5.3160898000000002E-4</c:v>
                </c:pt>
                <c:pt idx="109">
                  <c:v>5.5314315999999998E-4</c:v>
                </c:pt>
                <c:pt idx="110">
                  <c:v>5.5807267999999995E-4</c:v>
                </c:pt>
                <c:pt idx="111">
                  <c:v>5.5210537999999989E-4</c:v>
                </c:pt>
                <c:pt idx="112">
                  <c:v>5.4017075999999997E-4</c:v>
                </c:pt>
                <c:pt idx="113">
                  <c:v>5.1941492000000006E-4</c:v>
                </c:pt>
                <c:pt idx="114">
                  <c:v>4.8309220000000003E-4</c:v>
                </c:pt>
                <c:pt idx="115">
                  <c:v>4.2445694000000001E-4</c:v>
                </c:pt>
                <c:pt idx="116">
                  <c:v>3.5674099999999999E-4</c:v>
                </c:pt>
                <c:pt idx="117">
                  <c:v>3.1496988000000002E-4</c:v>
                </c:pt>
                <c:pt idx="118">
                  <c:v>3.1963994000000002E-4</c:v>
                </c:pt>
                <c:pt idx="119">
                  <c:v>3.7127010000000002E-4</c:v>
                </c:pt>
                <c:pt idx="120">
                  <c:v>4.5740684E-4</c:v>
                </c:pt>
                <c:pt idx="121">
                  <c:v>5.6014826000000005E-4</c:v>
                </c:pt>
                <c:pt idx="122">
                  <c:v>6.6859752000000003E-4</c:v>
                </c:pt>
                <c:pt idx="123">
                  <c:v>7.8924083999999998E-4</c:v>
                </c:pt>
                <c:pt idx="124">
                  <c:v>9.2389443999999995E-4</c:v>
                </c:pt>
                <c:pt idx="125">
                  <c:v>1.05906682E-3</c:v>
                </c:pt>
                <c:pt idx="126">
                  <c:v>1.15895432E-3</c:v>
                </c:pt>
                <c:pt idx="127">
                  <c:v>1.1869748000000002E-3</c:v>
                </c:pt>
                <c:pt idx="128">
                  <c:v>1.1381985799999998E-3</c:v>
                </c:pt>
                <c:pt idx="129">
                  <c:v>1.0287114400000001E-3</c:v>
                </c:pt>
                <c:pt idx="130">
                  <c:v>8.9743078000000009E-4</c:v>
                </c:pt>
                <c:pt idx="131">
                  <c:v>8.0325112000000001E-4</c:v>
                </c:pt>
                <c:pt idx="132">
                  <c:v>7.8560855999999996E-4</c:v>
                </c:pt>
                <c:pt idx="133">
                  <c:v>8.4398437999999988E-4</c:v>
                </c:pt>
                <c:pt idx="134">
                  <c:v>9.6722212000000007E-4</c:v>
                </c:pt>
                <c:pt idx="135">
                  <c:v>1.12107478E-3</c:v>
                </c:pt>
                <c:pt idx="136">
                  <c:v>1.25754444E-3</c:v>
                </c:pt>
                <c:pt idx="137">
                  <c:v>1.3530214E-3</c:v>
                </c:pt>
                <c:pt idx="138">
                  <c:v>1.3992032000000002E-3</c:v>
                </c:pt>
                <c:pt idx="139">
                  <c:v>1.395571E-3</c:v>
                </c:pt>
                <c:pt idx="140">
                  <c:v>1.3470542000000002E-3</c:v>
                </c:pt>
                <c:pt idx="141">
                  <c:v>1.2580635400000002E-3</c:v>
                </c:pt>
                <c:pt idx="142">
                  <c:v>1.13171228E-3</c:v>
                </c:pt>
                <c:pt idx="143">
                  <c:v>9.7993512000000009E-4</c:v>
                </c:pt>
                <c:pt idx="144">
                  <c:v>8.2478520000000004E-4</c:v>
                </c:pt>
                <c:pt idx="145">
                  <c:v>7.0076909999999988E-4</c:v>
                </c:pt>
                <c:pt idx="146">
                  <c:v>6.3253425999999996E-4</c:v>
                </c:pt>
                <c:pt idx="147">
                  <c:v>6.2293468E-4</c:v>
                </c:pt>
                <c:pt idx="148">
                  <c:v>6.6366801999999999E-4</c:v>
                </c:pt>
                <c:pt idx="149">
                  <c:v>7.2982725999999989E-4</c:v>
                </c:pt>
                <c:pt idx="150">
                  <c:v>7.8872193999999997E-4</c:v>
                </c:pt>
                <c:pt idx="151">
                  <c:v>8.2634189999999995E-4</c:v>
                </c:pt>
                <c:pt idx="152">
                  <c:v>8.4009264000000001E-4</c:v>
                </c:pt>
                <c:pt idx="153">
                  <c:v>8.4346546000000006E-4</c:v>
                </c:pt>
                <c:pt idx="154">
                  <c:v>8.5150834E-4</c:v>
                </c:pt>
                <c:pt idx="155">
                  <c:v>8.6162682000000008E-4</c:v>
                </c:pt>
                <c:pt idx="156">
                  <c:v>8.6577799999999999E-4</c:v>
                </c:pt>
                <c:pt idx="157">
                  <c:v>8.6136738000000003E-4</c:v>
                </c:pt>
                <c:pt idx="158">
                  <c:v>8.4450325999999997E-4</c:v>
                </c:pt>
                <c:pt idx="159">
                  <c:v>8.2634190000000006E-4</c:v>
                </c:pt>
                <c:pt idx="160">
                  <c:v>8.3230920000000011E-4</c:v>
                </c:pt>
                <c:pt idx="161">
                  <c:v>8.6499956000000002E-4</c:v>
                </c:pt>
                <c:pt idx="162">
                  <c:v>9.1040287999999989E-4</c:v>
                </c:pt>
                <c:pt idx="163">
                  <c:v>9.3530988000000012E-4</c:v>
                </c:pt>
                <c:pt idx="164">
                  <c:v>9.0936507999999998E-4</c:v>
                </c:pt>
                <c:pt idx="165">
                  <c:v>8.3101177999999991E-4</c:v>
                </c:pt>
                <c:pt idx="166">
                  <c:v>7.2878935999999995E-4</c:v>
                </c:pt>
                <c:pt idx="167">
                  <c:v>6.4498773999999994E-4</c:v>
                </c:pt>
                <c:pt idx="168">
                  <c:v>6.2423189999999992E-4</c:v>
                </c:pt>
                <c:pt idx="169">
                  <c:v>6.8701826000000001E-4</c:v>
                </c:pt>
                <c:pt idx="170">
                  <c:v>8.1518560000000005E-4</c:v>
                </c:pt>
                <c:pt idx="171">
                  <c:v>9.7163281999999992E-4</c:v>
                </c:pt>
                <c:pt idx="172">
                  <c:v>1.11199424E-3</c:v>
                </c:pt>
                <c:pt idx="173">
                  <c:v>1.1963148E-3</c:v>
                </c:pt>
                <c:pt idx="174">
                  <c:v>1.2038387999999999E-3</c:v>
                </c:pt>
                <c:pt idx="175">
                  <c:v>1.14520354E-3</c:v>
                </c:pt>
                <c:pt idx="176">
                  <c:v>1.05024548E-3</c:v>
                </c:pt>
                <c:pt idx="177">
                  <c:v>9.5658470000000004E-4</c:v>
                </c:pt>
                <c:pt idx="178">
                  <c:v>8.9457667999999989E-4</c:v>
                </c:pt>
                <c:pt idx="179">
                  <c:v>8.6318351999999999E-4</c:v>
                </c:pt>
                <c:pt idx="180">
                  <c:v>8.3723871999999996E-4</c:v>
                </c:pt>
                <c:pt idx="181">
                  <c:v>7.9961875999999999E-4</c:v>
                </c:pt>
                <c:pt idx="182">
                  <c:v>7.4176185999999999E-4</c:v>
                </c:pt>
                <c:pt idx="183">
                  <c:v>6.6730027999999998E-4</c:v>
                </c:pt>
                <c:pt idx="184">
                  <c:v>5.9906546000000008E-4</c:v>
                </c:pt>
                <c:pt idx="185">
                  <c:v>5.5262425999999998E-4</c:v>
                </c:pt>
                <c:pt idx="186">
                  <c:v>5.2642001999999991E-4</c:v>
                </c:pt>
                <c:pt idx="187">
                  <c:v>5.2512277999999996E-4</c:v>
                </c:pt>
                <c:pt idx="188">
                  <c:v>5.5651598000000004E-4</c:v>
                </c:pt>
                <c:pt idx="189">
                  <c:v>6.1644846000000002E-4</c:v>
                </c:pt>
                <c:pt idx="190">
                  <c:v>6.9116948000000008E-4</c:v>
                </c:pt>
                <c:pt idx="191">
                  <c:v>7.5603148000000003E-4</c:v>
                </c:pt>
                <c:pt idx="192">
                  <c:v>7.8560853999999993E-4</c:v>
                </c:pt>
                <c:pt idx="193">
                  <c:v>7.7056056000000003E-4</c:v>
                </c:pt>
                <c:pt idx="194">
                  <c:v>7.2671385999999996E-4</c:v>
                </c:pt>
                <c:pt idx="195">
                  <c:v>6.7767819999999999E-4</c:v>
                </c:pt>
                <c:pt idx="196">
                  <c:v>6.4472830000000001E-4</c:v>
                </c:pt>
                <c:pt idx="197">
                  <c:v>6.2968032E-4</c:v>
                </c:pt>
                <c:pt idx="198">
                  <c:v>6.2085907999999998E-4</c:v>
                </c:pt>
                <c:pt idx="199">
                  <c:v>6.0788667999999997E-4</c:v>
                </c:pt>
                <c:pt idx="200">
                  <c:v>5.9673039999999999E-4</c:v>
                </c:pt>
                <c:pt idx="201">
                  <c:v>5.9724929999999999E-4</c:v>
                </c:pt>
                <c:pt idx="202">
                  <c:v>6.1203783999999996E-4</c:v>
                </c:pt>
                <c:pt idx="203">
                  <c:v>6.4732278000000001E-4</c:v>
                </c:pt>
                <c:pt idx="204">
                  <c:v>7.031041E-4</c:v>
                </c:pt>
                <c:pt idx="205">
                  <c:v>7.6640942000000007E-4</c:v>
                </c:pt>
                <c:pt idx="206">
                  <c:v>8.3256865999999997E-4</c:v>
                </c:pt>
                <c:pt idx="207">
                  <c:v>8.9405783999999997E-4</c:v>
                </c:pt>
                <c:pt idx="208">
                  <c:v>9.2078098000000015E-4</c:v>
                </c:pt>
                <c:pt idx="209">
                  <c:v>9.0495464000000007E-4</c:v>
                </c:pt>
                <c:pt idx="210">
                  <c:v>8.5747566000000009E-4</c:v>
                </c:pt>
                <c:pt idx="211">
                  <c:v>7.7445230000000001E-4</c:v>
                </c:pt>
                <c:pt idx="212">
                  <c:v>6.8131046000000008E-4</c:v>
                </c:pt>
                <c:pt idx="213">
                  <c:v>6.1644846000000002E-4</c:v>
                </c:pt>
                <c:pt idx="214">
                  <c:v>5.7260175999999995E-4</c:v>
                </c:pt>
                <c:pt idx="215">
                  <c:v>5.510675800000001E-4</c:v>
                </c:pt>
                <c:pt idx="216">
                  <c:v>5.6611556E-4</c:v>
                </c:pt>
                <c:pt idx="217">
                  <c:v>5.9050368000000003E-4</c:v>
                </c:pt>
                <c:pt idx="218">
                  <c:v>6.0840559999999989E-4</c:v>
                </c:pt>
                <c:pt idx="219">
                  <c:v>6.3279370000000001E-4</c:v>
                </c:pt>
                <c:pt idx="220">
                  <c:v>6.4836058000000002E-4</c:v>
                </c:pt>
                <c:pt idx="221">
                  <c:v>6.5562512000000002E-4</c:v>
                </c:pt>
                <c:pt idx="222">
                  <c:v>6.8312660000000003E-4</c:v>
                </c:pt>
                <c:pt idx="223">
                  <c:v>7.1711428E-4</c:v>
                </c:pt>
                <c:pt idx="224">
                  <c:v>7.3527564000000001E-4</c:v>
                </c:pt>
                <c:pt idx="225">
                  <c:v>7.4357796E-4</c:v>
                </c:pt>
                <c:pt idx="226">
                  <c:v>7.2801107999999998E-4</c:v>
                </c:pt>
                <c:pt idx="227">
                  <c:v>6.6911637999999998E-4</c:v>
                </c:pt>
                <c:pt idx="228">
                  <c:v>5.9776817999999997E-4</c:v>
                </c:pt>
                <c:pt idx="229">
                  <c:v>5.4017073999999994E-4</c:v>
                </c:pt>
                <c:pt idx="230">
                  <c:v>4.9684293999999998E-4</c:v>
                </c:pt>
                <c:pt idx="231">
                  <c:v>4.8698391999999998E-4</c:v>
                </c:pt>
                <c:pt idx="232">
                  <c:v>5.2278776000000003E-4</c:v>
                </c:pt>
                <c:pt idx="233">
                  <c:v>5.7156397999999996E-4</c:v>
                </c:pt>
                <c:pt idx="234">
                  <c:v>6.1592958000000005E-4</c:v>
                </c:pt>
                <c:pt idx="235">
                  <c:v>6.6211131999999997E-4</c:v>
                </c:pt>
                <c:pt idx="236">
                  <c:v>6.9506121999999995E-4</c:v>
                </c:pt>
                <c:pt idx="237">
                  <c:v>7.1036864E-4</c:v>
                </c:pt>
                <c:pt idx="238">
                  <c:v>7.2567607999999997E-4</c:v>
                </c:pt>
                <c:pt idx="239">
                  <c:v>7.3553509999999998E-4</c:v>
                </c:pt>
                <c:pt idx="240">
                  <c:v>7.2230323999999989E-4</c:v>
                </c:pt>
                <c:pt idx="241">
                  <c:v>6.8649941999999998E-4</c:v>
                </c:pt>
                <c:pt idx="242">
                  <c:v>6.2786418000000004E-4</c:v>
                </c:pt>
                <c:pt idx="243">
                  <c:v>5.4613806000000003E-4</c:v>
                </c:pt>
                <c:pt idx="244">
                  <c:v>4.6181746000000001E-4</c:v>
                </c:pt>
                <c:pt idx="245">
                  <c:v>3.9487988000000001E-4</c:v>
                </c:pt>
                <c:pt idx="246">
                  <c:v>3.5596268000000003E-4</c:v>
                </c:pt>
                <c:pt idx="247">
                  <c:v>3.5777881999999998E-4</c:v>
                </c:pt>
                <c:pt idx="248">
                  <c:v>4.0629559999999997E-4</c:v>
                </c:pt>
                <c:pt idx="249">
                  <c:v>4.8905952E-4</c:v>
                </c:pt>
                <c:pt idx="250">
                  <c:v>5.9102258000000003E-4</c:v>
                </c:pt>
                <c:pt idx="251">
                  <c:v>6.9739625999999991E-4</c:v>
                </c:pt>
                <c:pt idx="252">
                  <c:v>7.928731200000001E-4</c:v>
                </c:pt>
                <c:pt idx="253">
                  <c:v>8.7797213999999996E-4</c:v>
                </c:pt>
                <c:pt idx="254">
                  <c:v>9.578821E-4</c:v>
                </c:pt>
                <c:pt idx="255">
                  <c:v>1.0300085599999999E-3</c:v>
                </c:pt>
                <c:pt idx="256">
                  <c:v>1.1018755600000001E-3</c:v>
                </c:pt>
                <c:pt idx="257">
                  <c:v>1.1872340000000001E-3</c:v>
                </c:pt>
                <c:pt idx="258">
                  <c:v>1.296202E-3</c:v>
                </c:pt>
                <c:pt idx="259">
                  <c:v>1.4497951999999999E-3</c:v>
                </c:pt>
                <c:pt idx="260">
                  <c:v>1.6726611999999998E-3</c:v>
                </c:pt>
                <c:pt idx="261">
                  <c:v>1.9640213999999995E-3</c:v>
                </c:pt>
                <c:pt idx="262">
                  <c:v>2.3072709999999996E-3</c:v>
                </c:pt>
                <c:pt idx="263">
                  <c:v>2.6902163999999998E-3</c:v>
                </c:pt>
                <c:pt idx="264">
                  <c:v>3.1097438000000002E-3</c:v>
                </c:pt>
                <c:pt idx="265">
                  <c:v>3.5801229999999997E-3</c:v>
                </c:pt>
                <c:pt idx="266">
                  <c:v>4.1317094E-3</c:v>
                </c:pt>
                <c:pt idx="267">
                  <c:v>4.7857778E-3</c:v>
                </c:pt>
                <c:pt idx="268">
                  <c:v>5.5467388000000001E-3</c:v>
                </c:pt>
                <c:pt idx="269">
                  <c:v>6.4140735999999986E-3</c:v>
                </c:pt>
                <c:pt idx="270">
                  <c:v>7.3836308000000007E-3</c:v>
                </c:pt>
                <c:pt idx="271">
                  <c:v>8.4408820000000002E-3</c:v>
                </c:pt>
                <c:pt idx="272">
                  <c:v>9.5808972000000006E-3</c:v>
                </c:pt>
                <c:pt idx="273">
                  <c:v>1.0815869000000001E-2</c:v>
                </c:pt>
                <c:pt idx="274">
                  <c:v>1.2148134199999999E-2</c:v>
                </c:pt>
                <c:pt idx="275">
                  <c:v>1.3570167999999999E-2</c:v>
                </c:pt>
                <c:pt idx="276">
                  <c:v>1.5085603999999999E-2</c:v>
                </c:pt>
                <c:pt idx="277">
                  <c:v>1.6703262E-2</c:v>
                </c:pt>
                <c:pt idx="278">
                  <c:v>1.8411468E-2</c:v>
                </c:pt>
                <c:pt idx="279">
                  <c:v>2.0193616000000001E-2</c:v>
                </c:pt>
                <c:pt idx="280">
                  <c:v>2.2036994000000001E-2</c:v>
                </c:pt>
                <c:pt idx="281">
                  <c:v>2.3914100000000001E-2</c:v>
                </c:pt>
                <c:pt idx="282">
                  <c:v>2.5803399999999997E-2</c:v>
                </c:pt>
                <c:pt idx="283">
                  <c:v>2.7702559999999998E-2</c:v>
                </c:pt>
                <c:pt idx="284">
                  <c:v>2.9610281999999998E-2</c:v>
                </c:pt>
                <c:pt idx="285">
                  <c:v>3.1505291999999997E-2</c:v>
                </c:pt>
                <c:pt idx="286">
                  <c:v>3.3387585999999997E-2</c:v>
                </c:pt>
                <c:pt idx="287">
                  <c:v>3.5248606000000002E-2</c:v>
                </c:pt>
                <c:pt idx="288">
                  <c:v>3.7038278000000001E-2</c:v>
                </c:pt>
                <c:pt idx="289">
                  <c:v>3.8670465999999994E-2</c:v>
                </c:pt>
                <c:pt idx="290">
                  <c:v>4.0047355999999999E-2</c:v>
                </c:pt>
                <c:pt idx="291">
                  <c:v>4.1059464000000004E-2</c:v>
                </c:pt>
                <c:pt idx="292">
                  <c:v>4.1716128000000005E-2</c:v>
                </c:pt>
                <c:pt idx="293">
                  <c:v>4.2060416000000003E-2</c:v>
                </c:pt>
                <c:pt idx="294">
                  <c:v>4.2175869999999997E-2</c:v>
                </c:pt>
                <c:pt idx="295">
                  <c:v>4.2175869999999997E-2</c:v>
                </c:pt>
                <c:pt idx="296">
                  <c:v>4.2175869999999997E-2</c:v>
                </c:pt>
                <c:pt idx="297">
                  <c:v>4.2175869999999997E-2</c:v>
                </c:pt>
                <c:pt idx="298">
                  <c:v>4.2175869999999997E-2</c:v>
                </c:pt>
                <c:pt idx="299">
                  <c:v>4.2175869999999997E-2</c:v>
                </c:pt>
                <c:pt idx="300">
                  <c:v>4.2175869999999997E-2</c:v>
                </c:pt>
                <c:pt idx="301">
                  <c:v>4.2175869999999997E-2</c:v>
                </c:pt>
                <c:pt idx="302">
                  <c:v>4.2175869999999997E-2</c:v>
                </c:pt>
                <c:pt idx="303">
                  <c:v>4.2175869999999997E-2</c:v>
                </c:pt>
                <c:pt idx="304">
                  <c:v>4.2175869999999997E-2</c:v>
                </c:pt>
                <c:pt idx="305">
                  <c:v>4.2175869999999997E-2</c:v>
                </c:pt>
                <c:pt idx="306">
                  <c:v>4.2175869999999997E-2</c:v>
                </c:pt>
                <c:pt idx="307">
                  <c:v>4.2067420000000001E-2</c:v>
                </c:pt>
                <c:pt idx="308">
                  <c:v>4.1790588000000004E-2</c:v>
                </c:pt>
                <c:pt idx="309">
                  <c:v>4.1273247999999998E-2</c:v>
                </c:pt>
                <c:pt idx="310">
                  <c:v>4.0479596E-2</c:v>
                </c:pt>
                <c:pt idx="311">
                  <c:v>3.9421048E-2</c:v>
                </c:pt>
                <c:pt idx="312">
                  <c:v>3.8244451999999998E-2</c:v>
                </c:pt>
                <c:pt idx="313">
                  <c:v>3.7018042000000001E-2</c:v>
                </c:pt>
                <c:pt idx="314">
                  <c:v>3.5819133999999996E-2</c:v>
                </c:pt>
                <c:pt idx="315">
                  <c:v>3.4710253999999996E-2</c:v>
                </c:pt>
                <c:pt idx="316">
                  <c:v>3.3680763999999995E-2</c:v>
                </c:pt>
                <c:pt idx="317">
                  <c:v>3.2679293999999998E-2</c:v>
                </c:pt>
                <c:pt idx="318">
                  <c:v>3.1701173999999999E-2</c:v>
                </c:pt>
                <c:pt idx="319">
                  <c:v>3.0746403999999998E-2</c:v>
                </c:pt>
                <c:pt idx="320">
                  <c:v>2.9792154000000005E-2</c:v>
                </c:pt>
                <c:pt idx="321">
                  <c:v>2.8858660000000001E-2</c:v>
                </c:pt>
                <c:pt idx="322">
                  <c:v>2.7962268000000002E-2</c:v>
                </c:pt>
                <c:pt idx="323">
                  <c:v>2.7103235999999996E-2</c:v>
                </c:pt>
                <c:pt idx="324">
                  <c:v>2.6298169999999999E-2</c:v>
                </c:pt>
                <c:pt idx="325">
                  <c:v>2.5553293999999997E-2</c:v>
                </c:pt>
                <c:pt idx="326">
                  <c:v>2.4853044000000001E-2</c:v>
                </c:pt>
                <c:pt idx="327">
                  <c:v>2.4204424000000002E-2</c:v>
                </c:pt>
                <c:pt idx="328">
                  <c:v>2.3601208000000002E-2</c:v>
                </c:pt>
                <c:pt idx="329">
                  <c:v>2.3016670000000003E-2</c:v>
                </c:pt>
                <c:pt idx="330">
                  <c:v>2.2450554000000001E-2</c:v>
                </c:pt>
                <c:pt idx="331">
                  <c:v>2.1887812E-2</c:v>
                </c:pt>
                <c:pt idx="332">
                  <c:v>2.1307426000000001E-2</c:v>
                </c:pt>
                <c:pt idx="333">
                  <c:v>2.0717960000000001E-2</c:v>
                </c:pt>
                <c:pt idx="334">
                  <c:v>2.0124083999999997E-2</c:v>
                </c:pt>
                <c:pt idx="335">
                  <c:v>1.9522166000000001E-2</c:v>
                </c:pt>
                <c:pt idx="336">
                  <c:v>1.8942557999999998E-2</c:v>
                </c:pt>
                <c:pt idx="337">
                  <c:v>1.8380334000000002E-2</c:v>
                </c:pt>
                <c:pt idx="338">
                  <c:v>1.7783083999999998E-2</c:v>
                </c:pt>
                <c:pt idx="339">
                  <c:v>1.7125123999999999E-2</c:v>
                </c:pt>
                <c:pt idx="340">
                  <c:v>1.6378172E-2</c:v>
                </c:pt>
                <c:pt idx="341">
                  <c:v>1.5521994000000001E-2</c:v>
                </c:pt>
                <c:pt idx="342">
                  <c:v>1.4602509999999999E-2</c:v>
                </c:pt>
                <c:pt idx="343">
                  <c:v>1.367706E-2</c:v>
                </c:pt>
                <c:pt idx="344">
                  <c:v>1.2762765999999998E-2</c:v>
                </c:pt>
                <c:pt idx="345">
                  <c:v>1.1891539999999999E-2</c:v>
                </c:pt>
                <c:pt idx="346">
                  <c:v>1.1076613799999999E-2</c:v>
                </c:pt>
                <c:pt idx="347">
                  <c:v>1.03052756E-2</c:v>
                </c:pt>
                <c:pt idx="348">
                  <c:v>9.5915337999999996E-3</c:v>
                </c:pt>
                <c:pt idx="349">
                  <c:v>8.9512156000000013E-3</c:v>
                </c:pt>
                <c:pt idx="350">
                  <c:v>8.3684956000000012E-3</c:v>
                </c:pt>
                <c:pt idx="351">
                  <c:v>7.8176873999999986E-3</c:v>
                </c:pt>
                <c:pt idx="352">
                  <c:v>7.2733654000000005E-3</c:v>
                </c:pt>
                <c:pt idx="353">
                  <c:v>6.7082875999999996E-3</c:v>
                </c:pt>
                <c:pt idx="354">
                  <c:v>6.1227134000000003E-3</c:v>
                </c:pt>
                <c:pt idx="355">
                  <c:v>5.5431065999999992E-3</c:v>
                </c:pt>
                <c:pt idx="356">
                  <c:v>5.0078653999999995E-3</c:v>
                </c:pt>
                <c:pt idx="357">
                  <c:v>4.5385240000000004E-3</c:v>
                </c:pt>
                <c:pt idx="358">
                  <c:v>4.1428658000000002E-3</c:v>
                </c:pt>
                <c:pt idx="359">
                  <c:v>3.8167396000000006E-3</c:v>
                </c:pt>
                <c:pt idx="360">
                  <c:v>3.5360167999999997E-3</c:v>
                </c:pt>
                <c:pt idx="361">
                  <c:v>3.2820172E-3</c:v>
                </c:pt>
                <c:pt idx="362">
                  <c:v>3.0537030000000001E-3</c:v>
                </c:pt>
                <c:pt idx="363">
                  <c:v>2.8342099999999998E-3</c:v>
                </c:pt>
                <c:pt idx="364">
                  <c:v>2.5975933999999997E-3</c:v>
                </c:pt>
                <c:pt idx="365">
                  <c:v>2.3285457999999998E-3</c:v>
                </c:pt>
                <c:pt idx="366">
                  <c:v>2.0044951999999999E-3</c:v>
                </c:pt>
                <c:pt idx="367">
                  <c:v>1.6295927799999999E-3</c:v>
                </c:pt>
                <c:pt idx="368">
                  <c:v>1.2523553999999998E-3</c:v>
                </c:pt>
                <c:pt idx="369">
                  <c:v>9.2700768000000008E-4</c:v>
                </c:pt>
                <c:pt idx="370">
                  <c:v>6.8675886000000002E-4</c:v>
                </c:pt>
                <c:pt idx="371">
                  <c:v>5.4017078000000011E-4</c:v>
                </c:pt>
                <c:pt idx="372">
                  <c:v>4.4754783999999997E-4</c:v>
                </c:pt>
                <c:pt idx="373">
                  <c:v>3.6115165999999995E-4</c:v>
                </c:pt>
                <c:pt idx="374">
                  <c:v>2.4958901199999999E-4</c:v>
                </c:pt>
                <c:pt idx="375">
                  <c:v>9.9887512000000015E-5</c:v>
                </c:pt>
                <c:pt idx="376">
                  <c:v>-6.9791488000000012E-5</c:v>
                </c:pt>
                <c:pt idx="377">
                  <c:v>-2.2546030800000002E-4</c:v>
                </c:pt>
                <c:pt idx="378">
                  <c:v>-3.5622210800000001E-4</c:v>
                </c:pt>
                <c:pt idx="379">
                  <c:v>-4.6337414000000005E-4</c:v>
                </c:pt>
                <c:pt idx="380">
                  <c:v>-5.4769476000000004E-4</c:v>
                </c:pt>
                <c:pt idx="381">
                  <c:v>-6.2293468E-4</c:v>
                </c:pt>
                <c:pt idx="382">
                  <c:v>-7.0803361999999996E-4</c:v>
                </c:pt>
                <c:pt idx="383">
                  <c:v>-8.214124600000001E-4</c:v>
                </c:pt>
                <c:pt idx="384">
                  <c:v>-9.7734066000000012E-4</c:v>
                </c:pt>
                <c:pt idx="385">
                  <c:v>-1.1861963199999998E-3</c:v>
                </c:pt>
                <c:pt idx="386">
                  <c:v>-1.4360447200000002E-3</c:v>
                </c:pt>
                <c:pt idx="387">
                  <c:v>-1.6835582000000002E-3</c:v>
                </c:pt>
                <c:pt idx="388">
                  <c:v>-1.8838520000000001E-3</c:v>
                </c:pt>
                <c:pt idx="389">
                  <c:v>-2.0172084000000001E-3</c:v>
                </c:pt>
                <c:pt idx="390">
                  <c:v>-2.0714330000000001E-3</c:v>
                </c:pt>
                <c:pt idx="391">
                  <c:v>-2.0623524000000001E-3</c:v>
                </c:pt>
                <c:pt idx="392">
                  <c:v>-2.0340723999999998E-3</c:v>
                </c:pt>
                <c:pt idx="393">
                  <c:v>-2.0143544000000005E-3</c:v>
                </c:pt>
                <c:pt idx="394">
                  <c:v>-2.0208406000000001E-3</c:v>
                </c:pt>
                <c:pt idx="395">
                  <c:v>-2.0714330000000001E-3</c:v>
                </c:pt>
                <c:pt idx="396">
                  <c:v>-2.1552346000000004E-3</c:v>
                </c:pt>
                <c:pt idx="397">
                  <c:v>-2.2455226E-3</c:v>
                </c:pt>
                <c:pt idx="398">
                  <c:v>-2.3241354000000003E-3</c:v>
                </c:pt>
                <c:pt idx="399">
                  <c:v>-2.3723925999999998E-3</c:v>
                </c:pt>
                <c:pt idx="400">
                  <c:v>-2.3744682000000003E-3</c:v>
                </c:pt>
                <c:pt idx="401">
                  <c:v>-2.3339944E-3</c:v>
                </c:pt>
                <c:pt idx="402">
                  <c:v>-2.2735429999999998E-3</c:v>
                </c:pt>
                <c:pt idx="403">
                  <c:v>-2.2143887999999997E-3</c:v>
                </c:pt>
                <c:pt idx="404">
                  <c:v>-2.1549752E-3</c:v>
                </c:pt>
                <c:pt idx="405">
                  <c:v>-2.0971181999999999E-3</c:v>
                </c:pt>
                <c:pt idx="406">
                  <c:v>-2.0563847999999999E-3</c:v>
                </c:pt>
                <c:pt idx="407">
                  <c:v>-2.0475636000000003E-3</c:v>
                </c:pt>
                <c:pt idx="408">
                  <c:v>-2.0825890000000001E-3</c:v>
                </c:pt>
                <c:pt idx="409">
                  <c:v>-2.1609424E-3</c:v>
                </c:pt>
                <c:pt idx="410">
                  <c:v>-2.2603110000000001E-3</c:v>
                </c:pt>
                <c:pt idx="411">
                  <c:v>-2.3565661999999997E-3</c:v>
                </c:pt>
                <c:pt idx="412">
                  <c:v>-2.4242821999999999E-3</c:v>
                </c:pt>
                <c:pt idx="413">
                  <c:v>-2.4484109999999997E-3</c:v>
                </c:pt>
                <c:pt idx="414">
                  <c:v>-2.4362168000000004E-3</c:v>
                </c:pt>
                <c:pt idx="415">
                  <c:v>-2.390035E-3</c:v>
                </c:pt>
                <c:pt idx="416">
                  <c:v>-2.3070115999999996E-3</c:v>
                </c:pt>
                <c:pt idx="417">
                  <c:v>-2.2081618E-3</c:v>
                </c:pt>
                <c:pt idx="418">
                  <c:v>-2.1106091999999999E-3</c:v>
                </c:pt>
                <c:pt idx="419">
                  <c:v>-2.0322559999999996E-3</c:v>
                </c:pt>
                <c:pt idx="420">
                  <c:v>-2.0164297999999995E-3</c:v>
                </c:pt>
                <c:pt idx="421">
                  <c:v>-2.0810324000000002E-3</c:v>
                </c:pt>
                <c:pt idx="422">
                  <c:v>-2.2071242E-3</c:v>
                </c:pt>
                <c:pt idx="423">
                  <c:v>-2.3775816000000003E-3</c:v>
                </c:pt>
                <c:pt idx="424">
                  <c:v>-2.5508928000000002E-3</c:v>
                </c:pt>
                <c:pt idx="425">
                  <c:v>-2.6588232000000003E-3</c:v>
                </c:pt>
                <c:pt idx="426">
                  <c:v>-2.6759467999999996E-3</c:v>
                </c:pt>
                <c:pt idx="427">
                  <c:v>-2.6069335999999999E-3</c:v>
                </c:pt>
                <c:pt idx="428">
                  <c:v>-2.4626803999999993E-3</c:v>
                </c:pt>
                <c:pt idx="429">
                  <c:v>-2.2930014000000004E-3</c:v>
                </c:pt>
                <c:pt idx="430">
                  <c:v>-2.1606828E-3</c:v>
                </c:pt>
                <c:pt idx="431">
                  <c:v>-2.0836267999999997E-3</c:v>
                </c:pt>
                <c:pt idx="432">
                  <c:v>-2.0553469999999999E-3</c:v>
                </c:pt>
                <c:pt idx="433">
                  <c:v>-2.0675412000000001E-3</c:v>
                </c:pt>
                <c:pt idx="434">
                  <c:v>-2.0955615999999999E-3</c:v>
                </c:pt>
                <c:pt idx="435">
                  <c:v>-2.1191714000000001E-3</c:v>
                </c:pt>
                <c:pt idx="436">
                  <c:v>-2.1373327999999999E-3</c:v>
                </c:pt>
                <c:pt idx="437">
                  <c:v>-2.1466727999999999E-3</c:v>
                </c:pt>
                <c:pt idx="438">
                  <c:v>-2.1399271999999999E-3</c:v>
                </c:pt>
                <c:pt idx="439">
                  <c:v>-2.1228035999999997E-3</c:v>
                </c:pt>
                <c:pt idx="440">
                  <c:v>-2.1017883999999995E-3</c:v>
                </c:pt>
                <c:pt idx="441">
                  <c:v>-2.0807729999999997E-3</c:v>
                </c:pt>
                <c:pt idx="442">
                  <c:v>-2.0644278E-3</c:v>
                </c:pt>
                <c:pt idx="443">
                  <c:v>-2.0400396000000002E-3</c:v>
                </c:pt>
                <c:pt idx="444">
                  <c:v>-1.9845177999999997E-3</c:v>
                </c:pt>
                <c:pt idx="445">
                  <c:v>-1.8934513999999999E-3</c:v>
                </c:pt>
                <c:pt idx="446">
                  <c:v>-1.7829266E-3</c:v>
                </c:pt>
                <c:pt idx="447">
                  <c:v>-1.6765530000000001E-3</c:v>
                </c:pt>
                <c:pt idx="448">
                  <c:v>-1.6005348000000003E-3</c:v>
                </c:pt>
                <c:pt idx="449">
                  <c:v>-1.5587636000000001E-3</c:v>
                </c:pt>
                <c:pt idx="450">
                  <c:v>-1.5237382E-3</c:v>
                </c:pt>
                <c:pt idx="451">
                  <c:v>-1.4682162000000001E-3</c:v>
                </c:pt>
                <c:pt idx="452">
                  <c:v>-1.3857116E-3</c:v>
                </c:pt>
                <c:pt idx="453">
                  <c:v>-1.2868617999999999E-3</c:v>
                </c:pt>
                <c:pt idx="454">
                  <c:v>-1.2103248000000001E-3</c:v>
                </c:pt>
                <c:pt idx="455">
                  <c:v>-1.1955362000000001E-3</c:v>
                </c:pt>
                <c:pt idx="456">
                  <c:v>-1.2328968000000001E-3</c:v>
                </c:pt>
                <c:pt idx="457">
                  <c:v>-1.2936078000000003E-3</c:v>
                </c:pt>
                <c:pt idx="458">
                  <c:v>-1.3582104E-3</c:v>
                </c:pt>
                <c:pt idx="459">
                  <c:v>-1.400241E-3</c:v>
                </c:pt>
                <c:pt idx="460">
                  <c:v>-1.4085434000000001E-3</c:v>
                </c:pt>
                <c:pt idx="461">
                  <c:v>-1.4080246000000001E-3</c:v>
                </c:pt>
                <c:pt idx="462">
                  <c:v>-1.4082840000000001E-3</c:v>
                </c:pt>
                <c:pt idx="463">
                  <c:v>-1.4088028000000001E-3</c:v>
                </c:pt>
                <c:pt idx="464">
                  <c:v>-1.4178834000000001E-3</c:v>
                </c:pt>
                <c:pt idx="465">
                  <c:v>-1.4225533999999999E-3</c:v>
                </c:pt>
                <c:pt idx="466">
                  <c:v>-1.4046514000000002E-3</c:v>
                </c:pt>
                <c:pt idx="467">
                  <c:v>-1.3706636E-3</c:v>
                </c:pt>
                <c:pt idx="468">
                  <c:v>-1.3299303999999999E-3</c:v>
                </c:pt>
                <c:pt idx="469">
                  <c:v>-1.2987966000000001E-3</c:v>
                </c:pt>
                <c:pt idx="470">
                  <c:v>-1.3166986E-3</c:v>
                </c:pt>
                <c:pt idx="471">
                  <c:v>-1.3966085999999999E-3</c:v>
                </c:pt>
                <c:pt idx="472">
                  <c:v>-1.5115441999999999E-3</c:v>
                </c:pt>
                <c:pt idx="473">
                  <c:v>-1.6207717999999999E-3</c:v>
                </c:pt>
                <c:pt idx="474">
                  <c:v>-1.6731803999999999E-3</c:v>
                </c:pt>
                <c:pt idx="475">
                  <c:v>-1.6350416E-3</c:v>
                </c:pt>
                <c:pt idx="476">
                  <c:v>-1.5208844E-3</c:v>
                </c:pt>
                <c:pt idx="477">
                  <c:v>-1.3771502E-3</c:v>
                </c:pt>
                <c:pt idx="478">
                  <c:v>-1.2575446E-3</c:v>
                </c:pt>
                <c:pt idx="479">
                  <c:v>-1.1939798000000002E-3</c:v>
                </c:pt>
                <c:pt idx="480">
                  <c:v>-1.1791912000000001E-3</c:v>
                </c:pt>
                <c:pt idx="481">
                  <c:v>-1.1926826000000002E-3</c:v>
                </c:pt>
                <c:pt idx="482">
                  <c:v>-1.2157734E-3</c:v>
                </c:pt>
                <c:pt idx="483">
                  <c:v>-1.2424965999999998E-3</c:v>
                </c:pt>
                <c:pt idx="484">
                  <c:v>-1.2915322E-3</c:v>
                </c:pt>
                <c:pt idx="485">
                  <c:v>-1.3698854000000001E-3</c:v>
                </c:pt>
                <c:pt idx="486">
                  <c:v>-1.4570598E-3</c:v>
                </c:pt>
                <c:pt idx="487">
                  <c:v>-1.5325592E-3</c:v>
                </c:pt>
                <c:pt idx="488">
                  <c:v>-1.5691414000000002E-3</c:v>
                </c:pt>
                <c:pt idx="489">
                  <c:v>-1.5457912E-3</c:v>
                </c:pt>
                <c:pt idx="490">
                  <c:v>-1.4913071999999999E-3</c:v>
                </c:pt>
                <c:pt idx="491">
                  <c:v>-1.4446066E-3</c:v>
                </c:pt>
                <c:pt idx="492">
                  <c:v>-1.4287802E-3</c:v>
                </c:pt>
                <c:pt idx="493">
                  <c:v>-1.4643246000000001E-3</c:v>
                </c:pt>
                <c:pt idx="494">
                  <c:v>-1.5548718E-3</c:v>
                </c:pt>
                <c:pt idx="495">
                  <c:v>-1.6685100000000002E-3</c:v>
                </c:pt>
                <c:pt idx="496">
                  <c:v>-1.7702136000000001E-3</c:v>
                </c:pt>
                <c:pt idx="497">
                  <c:v>-1.8304056E-3</c:v>
                </c:pt>
                <c:pt idx="498">
                  <c:v>-1.8226220000000001E-3</c:v>
                </c:pt>
                <c:pt idx="499">
                  <c:v>-1.7434904E-3</c:v>
                </c:pt>
                <c:pt idx="500">
                  <c:v>-1.6249225999999998E-3</c:v>
                </c:pt>
                <c:pt idx="501">
                  <c:v>-1.5203652000000002E-3</c:v>
                </c:pt>
                <c:pt idx="502">
                  <c:v>-1.4772968000000002E-3</c:v>
                </c:pt>
                <c:pt idx="503">
                  <c:v>-1.5203652000000002E-3</c:v>
                </c:pt>
                <c:pt idx="504">
                  <c:v>-1.6415274E-3</c:v>
                </c:pt>
                <c:pt idx="505">
                  <c:v>-1.7977152000000004E-3</c:v>
                </c:pt>
                <c:pt idx="506">
                  <c:v>-1.9339254000000003E-3</c:v>
                </c:pt>
                <c:pt idx="507">
                  <c:v>-2.0187650000000001E-3</c:v>
                </c:pt>
                <c:pt idx="508">
                  <c:v>-2.0361479999999998E-3</c:v>
                </c:pt>
                <c:pt idx="509">
                  <c:v>-1.9886689999999998E-3</c:v>
                </c:pt>
                <c:pt idx="510">
                  <c:v>-1.9131695999999999E-3</c:v>
                </c:pt>
                <c:pt idx="511">
                  <c:v>-1.8381889999999998E-3</c:v>
                </c:pt>
                <c:pt idx="512">
                  <c:v>-1.7691758000000003E-3</c:v>
                </c:pt>
                <c:pt idx="513">
                  <c:v>-1.7126162E-3</c:v>
                </c:pt>
                <c:pt idx="514">
                  <c:v>-1.6602078E-3</c:v>
                </c:pt>
                <c:pt idx="515">
                  <c:v>-1.5909352000000002E-3</c:v>
                </c:pt>
                <c:pt idx="516">
                  <c:v>-1.5193276000000002E-3</c:v>
                </c:pt>
                <c:pt idx="517">
                  <c:v>-1.4651029999999999E-3</c:v>
                </c:pt>
                <c:pt idx="518">
                  <c:v>-1.4396770000000001E-3</c:v>
                </c:pt>
                <c:pt idx="519">
                  <c:v>-1.4664001999999999E-3</c:v>
                </c:pt>
                <c:pt idx="520">
                  <c:v>-1.5447534E-3</c:v>
                </c:pt>
                <c:pt idx="521">
                  <c:v>-1.6430842E-3</c:v>
                </c:pt>
                <c:pt idx="522">
                  <c:v>-1.7349287999999998E-3</c:v>
                </c:pt>
                <c:pt idx="523">
                  <c:v>-1.7974557999999997E-3</c:v>
                </c:pt>
                <c:pt idx="524">
                  <c:v>-1.8143197999999998E-3</c:v>
                </c:pt>
                <c:pt idx="525">
                  <c:v>-1.8096498000000003E-3</c:v>
                </c:pt>
                <c:pt idx="526">
                  <c:v>-1.8169143999999999E-3</c:v>
                </c:pt>
                <c:pt idx="527">
                  <c:v>-1.8506426E-3</c:v>
                </c:pt>
                <c:pt idx="528">
                  <c:v>-1.9069427999999999E-3</c:v>
                </c:pt>
                <c:pt idx="529">
                  <c:v>-1.9645401999999999E-3</c:v>
                </c:pt>
                <c:pt idx="530">
                  <c:v>-1.9871122000000001E-3</c:v>
                </c:pt>
                <c:pt idx="531">
                  <c:v>-1.9663562000000003E-3</c:v>
                </c:pt>
                <c:pt idx="532">
                  <c:v>-1.9261418E-3</c:v>
                </c:pt>
                <c:pt idx="533">
                  <c:v>-1.8913757999999999E-3</c:v>
                </c:pt>
                <c:pt idx="534">
                  <c:v>-1.8776252E-3</c:v>
                </c:pt>
                <c:pt idx="535">
                  <c:v>-1.8911166E-3</c:v>
                </c:pt>
                <c:pt idx="536">
                  <c:v>-1.9147264E-3</c:v>
                </c:pt>
                <c:pt idx="537">
                  <c:v>-1.9284770000000001E-3</c:v>
                </c:pt>
                <c:pt idx="538">
                  <c:v>-1.9450818000000003E-3</c:v>
                </c:pt>
                <c:pt idx="539">
                  <c:v>-1.9723238000000001E-3</c:v>
                </c:pt>
                <c:pt idx="540">
                  <c:v>-1.9881500000000002E-3</c:v>
                </c:pt>
                <c:pt idx="541">
                  <c:v>-1.9668753999999996E-3</c:v>
                </c:pt>
                <c:pt idx="542">
                  <c:v>-1.8784037999999999E-3</c:v>
                </c:pt>
                <c:pt idx="543">
                  <c:v>-1.6923795999999997E-3</c:v>
                </c:pt>
                <c:pt idx="544">
                  <c:v>-1.42722372E-3</c:v>
                </c:pt>
                <c:pt idx="545">
                  <c:v>-1.1529872199999998E-3</c:v>
                </c:pt>
                <c:pt idx="546">
                  <c:v>-9.2026228000000011E-4</c:v>
                </c:pt>
                <c:pt idx="547">
                  <c:v>-7.5395601999999999E-4</c:v>
                </c:pt>
                <c:pt idx="548">
                  <c:v>-6.6185188000000004E-4</c:v>
                </c:pt>
                <c:pt idx="549">
                  <c:v>-6.2345358000000001E-4</c:v>
                </c:pt>
                <c:pt idx="550">
                  <c:v>-6.078867E-4</c:v>
                </c:pt>
                <c:pt idx="551">
                  <c:v>-6.1437289999999995E-4</c:v>
                </c:pt>
                <c:pt idx="552">
                  <c:v>-6.4109604000000002E-4</c:v>
                </c:pt>
                <c:pt idx="553">
                  <c:v>-6.5847905999999999E-4</c:v>
                </c:pt>
                <c:pt idx="554">
                  <c:v>-6.4862002000000006E-4</c:v>
                </c:pt>
                <c:pt idx="555">
                  <c:v>-5.9802764000000004E-4</c:v>
                </c:pt>
                <c:pt idx="556">
                  <c:v>-4.9684292000000006E-4</c:v>
                </c:pt>
                <c:pt idx="557">
                  <c:v>-3.7049174E-4</c:v>
                </c:pt>
                <c:pt idx="558">
                  <c:v>-2.6697198E-4</c:v>
                </c:pt>
                <c:pt idx="559">
                  <c:v>-1.9977496000000001E-4</c:v>
                </c:pt>
                <c:pt idx="560">
                  <c:v>-1.6552784000000001E-4</c:v>
                </c:pt>
                <c:pt idx="561">
                  <c:v>-1.5281489999999999E-4</c:v>
                </c:pt>
                <c:pt idx="562">
                  <c:v>-1.3154016000000002E-4</c:v>
                </c:pt>
                <c:pt idx="563">
                  <c:v>-8.1726144000000004E-5</c:v>
                </c:pt>
                <c:pt idx="564">
                  <c:v>-1.0378040000000071E-6</c:v>
                </c:pt>
                <c:pt idx="565">
                  <c:v>1.1000595599999999E-4</c:v>
                </c:pt>
                <c:pt idx="566">
                  <c:v>2.3895161600000003E-4</c:v>
                </c:pt>
                <c:pt idx="567">
                  <c:v>3.4636309600000003E-4</c:v>
                </c:pt>
                <c:pt idx="568">
                  <c:v>3.9799324000000004E-4</c:v>
                </c:pt>
                <c:pt idx="569">
                  <c:v>3.8631808000000003E-4</c:v>
                </c:pt>
                <c:pt idx="570">
                  <c:v>3.2249386399999999E-4</c:v>
                </c:pt>
                <c:pt idx="571">
                  <c:v>2.3583824399999999E-4</c:v>
                </c:pt>
                <c:pt idx="572">
                  <c:v>1.6241444400000001E-4</c:v>
                </c:pt>
                <c:pt idx="573">
                  <c:v>1.18567744E-4</c:v>
                </c:pt>
                <c:pt idx="574">
                  <c:v>9.0547355999999999E-5</c:v>
                </c:pt>
                <c:pt idx="575">
                  <c:v>6.5640348000000007E-5</c:v>
                </c:pt>
                <c:pt idx="576">
                  <c:v>3.7879403999999999E-5</c:v>
                </c:pt>
                <c:pt idx="577">
                  <c:v>3.6322760000000001E-6</c:v>
                </c:pt>
                <c:pt idx="578">
                  <c:v>-4.0214443999999999E-5</c:v>
                </c:pt>
                <c:pt idx="579">
                  <c:v>-8.3282815999999999E-5</c:v>
                </c:pt>
                <c:pt idx="580">
                  <c:v>-1.1571381199999998E-4</c:v>
                </c:pt>
                <c:pt idx="581">
                  <c:v>-1.2972400399999999E-4</c:v>
                </c:pt>
                <c:pt idx="582">
                  <c:v>-1.0455754800000003E-4</c:v>
                </c:pt>
                <c:pt idx="583">
                  <c:v>-2.231252800000001E-5</c:v>
                </c:pt>
                <c:pt idx="584">
                  <c:v>1.01444172E-4</c:v>
                </c:pt>
                <c:pt idx="585">
                  <c:v>2.4440001200000004E-4</c:v>
                </c:pt>
                <c:pt idx="586">
                  <c:v>3.8294524799999997E-4</c:v>
                </c:pt>
                <c:pt idx="587">
                  <c:v>4.9009728000000007E-4</c:v>
                </c:pt>
                <c:pt idx="588">
                  <c:v>5.6403995999999997E-4</c:v>
                </c:pt>
                <c:pt idx="589">
                  <c:v>6.1359454000000009E-4</c:v>
                </c:pt>
                <c:pt idx="590">
                  <c:v>6.198213000000001E-4</c:v>
                </c:pt>
                <c:pt idx="591">
                  <c:v>5.6845059999999995E-4</c:v>
                </c:pt>
                <c:pt idx="592">
                  <c:v>4.7271428000000002E-4</c:v>
                </c:pt>
                <c:pt idx="593">
                  <c:v>3.4921703199999995E-4</c:v>
                </c:pt>
                <c:pt idx="594">
                  <c:v>2.2442253199999999E-4</c:v>
                </c:pt>
                <c:pt idx="595">
                  <c:v>1.31021248E-4</c:v>
                </c:pt>
                <c:pt idx="596">
                  <c:v>7.8612744000000008E-5</c:v>
                </c:pt>
                <c:pt idx="597">
                  <c:v>4.54034E-5</c:v>
                </c:pt>
              </c:numCache>
            </c:numRef>
          </c:val>
          <c:smooth val="0"/>
        </c:ser>
        <c:ser>
          <c:idx val="82"/>
          <c:order val="81"/>
          <c:marker>
            <c:symbol val="none"/>
          </c:marker>
          <c:val>
            <c:numRef>
              <c:f>Sheet1!$GI$2:$GI$599</c:f>
              <c:numCache>
                <c:formatCode>0.00E+00</c:formatCode>
                <c:ptCount val="598"/>
                <c:pt idx="0">
                  <c:v>6.9532070000000005E-4</c:v>
                </c:pt>
                <c:pt idx="1">
                  <c:v>8.1726119999999997E-4</c:v>
                </c:pt>
                <c:pt idx="2">
                  <c:v>8.3542259999999993E-4</c:v>
                </c:pt>
                <c:pt idx="3">
                  <c:v>8.4372492000000002E-4</c:v>
                </c:pt>
                <c:pt idx="4">
                  <c:v>8.1596398000000005E-4</c:v>
                </c:pt>
                <c:pt idx="5">
                  <c:v>7.5966375999999994E-4</c:v>
                </c:pt>
                <c:pt idx="6">
                  <c:v>6.9142893999999994E-4</c:v>
                </c:pt>
                <c:pt idx="7">
                  <c:v>6.3642595999999999E-4</c:v>
                </c:pt>
                <c:pt idx="8">
                  <c:v>6.0736779999999988E-4</c:v>
                </c:pt>
                <c:pt idx="9">
                  <c:v>6.0736779999999988E-4</c:v>
                </c:pt>
                <c:pt idx="10">
                  <c:v>6.2864254000000001E-4</c:v>
                </c:pt>
                <c:pt idx="11">
                  <c:v>6.5484677999999997E-4</c:v>
                </c:pt>
                <c:pt idx="12">
                  <c:v>6.7560261999999999E-4</c:v>
                </c:pt>
                <c:pt idx="13">
                  <c:v>6.8649941999999998E-4</c:v>
                </c:pt>
                <c:pt idx="14">
                  <c:v>6.9142893999999994E-4</c:v>
                </c:pt>
                <c:pt idx="15">
                  <c:v>7.0621748000000001E-4</c:v>
                </c:pt>
                <c:pt idx="16">
                  <c:v>7.3294061999999997E-4</c:v>
                </c:pt>
                <c:pt idx="17">
                  <c:v>7.5966376000000005E-4</c:v>
                </c:pt>
                <c:pt idx="18">
                  <c:v>7.6199880000000001E-4</c:v>
                </c:pt>
                <c:pt idx="19">
                  <c:v>7.1477926000000007E-4</c:v>
                </c:pt>
                <c:pt idx="20">
                  <c:v>6.3175588000000007E-4</c:v>
                </c:pt>
                <c:pt idx="21">
                  <c:v>5.5573762000000007E-4</c:v>
                </c:pt>
                <c:pt idx="22">
                  <c:v>5.1785822000000004E-4</c:v>
                </c:pt>
                <c:pt idx="23">
                  <c:v>5.4510026000000001E-4</c:v>
                </c:pt>
                <c:pt idx="24">
                  <c:v>6.3149644000000003E-4</c:v>
                </c:pt>
                <c:pt idx="25">
                  <c:v>7.2982723999999997E-4</c:v>
                </c:pt>
                <c:pt idx="26">
                  <c:v>7.9780262000000003E-4</c:v>
                </c:pt>
                <c:pt idx="27">
                  <c:v>8.240068600000001E-4</c:v>
                </c:pt>
                <c:pt idx="28">
                  <c:v>8.1440727999999992E-4</c:v>
                </c:pt>
                <c:pt idx="29">
                  <c:v>7.8846248000000001E-4</c:v>
                </c:pt>
                <c:pt idx="30">
                  <c:v>7.7237669999999999E-4</c:v>
                </c:pt>
                <c:pt idx="31">
                  <c:v>7.8379239999999998E-4</c:v>
                </c:pt>
                <c:pt idx="32">
                  <c:v>8.1155333999999996E-4</c:v>
                </c:pt>
                <c:pt idx="33">
                  <c:v>8.3931427999999993E-4</c:v>
                </c:pt>
                <c:pt idx="34">
                  <c:v>8.6785356000000007E-4</c:v>
                </c:pt>
                <c:pt idx="35">
                  <c:v>8.8575548000000004E-4</c:v>
                </c:pt>
                <c:pt idx="36">
                  <c:v>8.7563701999999988E-4</c:v>
                </c:pt>
                <c:pt idx="37">
                  <c:v>8.3879540000000017E-4</c:v>
                </c:pt>
                <c:pt idx="38">
                  <c:v>7.718578199999999E-4</c:v>
                </c:pt>
                <c:pt idx="39">
                  <c:v>6.7897544000000004E-4</c:v>
                </c:pt>
                <c:pt idx="40">
                  <c:v>5.9569264000000003E-4</c:v>
                </c:pt>
                <c:pt idx="41">
                  <c:v>5.5132702000000003E-4</c:v>
                </c:pt>
                <c:pt idx="42">
                  <c:v>5.5418093999999997E-4</c:v>
                </c:pt>
                <c:pt idx="43">
                  <c:v>5.8842808000000011E-4</c:v>
                </c:pt>
                <c:pt idx="44">
                  <c:v>6.2163741999999992E-4</c:v>
                </c:pt>
                <c:pt idx="45">
                  <c:v>6.2501024000000008E-4</c:v>
                </c:pt>
                <c:pt idx="46">
                  <c:v>6.0114103999999997E-4</c:v>
                </c:pt>
                <c:pt idx="47">
                  <c:v>5.8012576000000002E-4</c:v>
                </c:pt>
                <c:pt idx="48">
                  <c:v>5.9802765999999996E-4</c:v>
                </c:pt>
                <c:pt idx="49">
                  <c:v>6.5977629999999993E-4</c:v>
                </c:pt>
                <c:pt idx="50">
                  <c:v>7.3527565999999993E-4</c:v>
                </c:pt>
                <c:pt idx="51">
                  <c:v>7.8820303999999996E-4</c:v>
                </c:pt>
                <c:pt idx="52">
                  <c:v>7.9235420000000006E-4</c:v>
                </c:pt>
                <c:pt idx="53">
                  <c:v>7.5369645999999999E-4</c:v>
                </c:pt>
                <c:pt idx="54">
                  <c:v>6.9324506000000008E-4</c:v>
                </c:pt>
                <c:pt idx="55">
                  <c:v>6.3953931999999997E-4</c:v>
                </c:pt>
                <c:pt idx="56">
                  <c:v>6.0970279999999989E-4</c:v>
                </c:pt>
                <c:pt idx="57">
                  <c:v>5.9309814E-4</c:v>
                </c:pt>
                <c:pt idx="58">
                  <c:v>5.6326162000000003E-4</c:v>
                </c:pt>
                <c:pt idx="59">
                  <c:v>5.165609800000001E-4</c:v>
                </c:pt>
                <c:pt idx="60">
                  <c:v>4.5948241999999999E-4</c:v>
                </c:pt>
                <c:pt idx="61">
                  <c:v>4.0032828E-4</c:v>
                </c:pt>
                <c:pt idx="62">
                  <c:v>3.7178900000000003E-4</c:v>
                </c:pt>
                <c:pt idx="63">
                  <c:v>4.0525778000000004E-4</c:v>
                </c:pt>
                <c:pt idx="64">
                  <c:v>5.0255078000000007E-4</c:v>
                </c:pt>
                <c:pt idx="65">
                  <c:v>6.4524712000000001E-4</c:v>
                </c:pt>
                <c:pt idx="66">
                  <c:v>7.9624585999999993E-4</c:v>
                </c:pt>
                <c:pt idx="67">
                  <c:v>8.9405776000000008E-4</c:v>
                </c:pt>
                <c:pt idx="68">
                  <c:v>9.1351635999999993E-4</c:v>
                </c:pt>
                <c:pt idx="69">
                  <c:v>8.8238260000000001E-4</c:v>
                </c:pt>
                <c:pt idx="70">
                  <c:v>8.3127142000000002E-4</c:v>
                </c:pt>
                <c:pt idx="71">
                  <c:v>7.9572703999999993E-4</c:v>
                </c:pt>
                <c:pt idx="72">
                  <c:v>8.1207225999999999E-4</c:v>
                </c:pt>
                <c:pt idx="73">
                  <c:v>8.7018853999999994E-4</c:v>
                </c:pt>
                <c:pt idx="74">
                  <c:v>9.3505059999999997E-4</c:v>
                </c:pt>
                <c:pt idx="75">
                  <c:v>9.8979418000000015E-4</c:v>
                </c:pt>
                <c:pt idx="76">
                  <c:v>1.0159984200000002E-3</c:v>
                </c:pt>
                <c:pt idx="77">
                  <c:v>1.00017208E-3</c:v>
                </c:pt>
                <c:pt idx="78">
                  <c:v>9.4698532000000015E-4</c:v>
                </c:pt>
                <c:pt idx="79">
                  <c:v>8.6266466000000015E-4</c:v>
                </c:pt>
                <c:pt idx="80">
                  <c:v>7.5706926000000002E-4</c:v>
                </c:pt>
                <c:pt idx="81">
                  <c:v>6.3512870000000002E-4</c:v>
                </c:pt>
                <c:pt idx="82">
                  <c:v>4.9632401999999995E-4</c:v>
                </c:pt>
                <c:pt idx="83">
                  <c:v>3.5025478800000009E-4</c:v>
                </c:pt>
                <c:pt idx="84">
                  <c:v>2.1482293600000001E-4</c:v>
                </c:pt>
                <c:pt idx="85">
                  <c:v>1.1597324799999997E-4</c:v>
                </c:pt>
                <c:pt idx="86">
                  <c:v>8.4580048000000005E-5</c:v>
                </c:pt>
                <c:pt idx="87">
                  <c:v>1.2790786799999999E-4</c:v>
                </c:pt>
                <c:pt idx="88">
                  <c:v>2.2468198E-4</c:v>
                </c:pt>
                <c:pt idx="89">
                  <c:v>3.4273083199999995E-4</c:v>
                </c:pt>
                <c:pt idx="90">
                  <c:v>4.4443445999999996E-4</c:v>
                </c:pt>
                <c:pt idx="91">
                  <c:v>5.1707989999999991E-4</c:v>
                </c:pt>
                <c:pt idx="92">
                  <c:v>5.6092661999999991E-4</c:v>
                </c:pt>
                <c:pt idx="93">
                  <c:v>5.7701239999999993E-4</c:v>
                </c:pt>
                <c:pt idx="94">
                  <c:v>5.7493680000000001E-4</c:v>
                </c:pt>
                <c:pt idx="95">
                  <c:v>5.5625653999999999E-4</c:v>
                </c:pt>
                <c:pt idx="96">
                  <c:v>5.0877756000000001E-4</c:v>
                </c:pt>
                <c:pt idx="97">
                  <c:v>4.4625057999999999E-4</c:v>
                </c:pt>
                <c:pt idx="98">
                  <c:v>3.9773380000000005E-4</c:v>
                </c:pt>
                <c:pt idx="99">
                  <c:v>3.8112914E-4</c:v>
                </c:pt>
                <c:pt idx="100">
                  <c:v>4.1667351999999998E-4</c:v>
                </c:pt>
                <c:pt idx="101">
                  <c:v>5.0748032000000006E-4</c:v>
                </c:pt>
                <c:pt idx="102">
                  <c:v>6.2812364000000001E-4</c:v>
                </c:pt>
                <c:pt idx="103">
                  <c:v>7.4798862000000001E-4</c:v>
                </c:pt>
                <c:pt idx="104">
                  <c:v>8.4683829999999992E-4</c:v>
                </c:pt>
                <c:pt idx="105">
                  <c:v>9.0651133999999998E-4</c:v>
                </c:pt>
                <c:pt idx="106">
                  <c:v>9.0910581999999998E-4</c:v>
                </c:pt>
                <c:pt idx="107">
                  <c:v>8.5124891999999988E-4</c:v>
                </c:pt>
                <c:pt idx="108">
                  <c:v>7.4565357999999994E-4</c:v>
                </c:pt>
                <c:pt idx="109">
                  <c:v>6.0996227999999988E-4</c:v>
                </c:pt>
                <c:pt idx="110">
                  <c:v>4.6778476000000006E-4</c:v>
                </c:pt>
                <c:pt idx="111">
                  <c:v>3.5803823999999999E-4</c:v>
                </c:pt>
                <c:pt idx="112">
                  <c:v>3.1289429999999997E-4</c:v>
                </c:pt>
                <c:pt idx="113">
                  <c:v>3.3650406000000003E-4</c:v>
                </c:pt>
                <c:pt idx="114">
                  <c:v>4.0240386E-4</c:v>
                </c:pt>
                <c:pt idx="115">
                  <c:v>4.7089814000000001E-4</c:v>
                </c:pt>
                <c:pt idx="116">
                  <c:v>5.1163147999999995E-4</c:v>
                </c:pt>
                <c:pt idx="117">
                  <c:v>5.0436692000000003E-4</c:v>
                </c:pt>
                <c:pt idx="118">
                  <c:v>4.5118008000000003E-4</c:v>
                </c:pt>
                <c:pt idx="119">
                  <c:v>3.8190745999999997E-4</c:v>
                </c:pt>
                <c:pt idx="120">
                  <c:v>3.1782380000000001E-4</c:v>
                </c:pt>
                <c:pt idx="121">
                  <c:v>2.6333971999999996E-4</c:v>
                </c:pt>
                <c:pt idx="122">
                  <c:v>2.2520086E-4</c:v>
                </c:pt>
                <c:pt idx="123">
                  <c:v>1.9276985999999998E-4</c:v>
                </c:pt>
                <c:pt idx="124">
                  <c:v>1.4165859600000002E-4</c:v>
                </c:pt>
                <c:pt idx="125">
                  <c:v>6.7715916000000011E-5</c:v>
                </c:pt>
                <c:pt idx="126">
                  <c:v>-1.2453504000000006E-5</c:v>
                </c:pt>
                <c:pt idx="127">
                  <c:v>-7.8353284000000004E-5</c:v>
                </c:pt>
                <c:pt idx="128">
                  <c:v>-1.0196305199999999E-4</c:v>
                </c:pt>
                <c:pt idx="129">
                  <c:v>-6.5380887999999976E-5</c:v>
                </c:pt>
                <c:pt idx="130">
                  <c:v>2.5685352000000002E-5</c:v>
                </c:pt>
                <c:pt idx="131">
                  <c:v>1.40620812E-4</c:v>
                </c:pt>
                <c:pt idx="132">
                  <c:v>2.4258387200000003E-4</c:v>
                </c:pt>
                <c:pt idx="133">
                  <c:v>3.1756433999999999E-4</c:v>
                </c:pt>
                <c:pt idx="134">
                  <c:v>3.6789726E-4</c:v>
                </c:pt>
                <c:pt idx="135">
                  <c:v>4.0785225999999993E-4</c:v>
                </c:pt>
                <c:pt idx="136">
                  <c:v>4.5688793999999999E-4</c:v>
                </c:pt>
                <c:pt idx="137">
                  <c:v>5.2356607999999995E-4</c:v>
                </c:pt>
                <c:pt idx="138">
                  <c:v>6.0088160000000004E-4</c:v>
                </c:pt>
                <c:pt idx="139">
                  <c:v>6.792349E-4</c:v>
                </c:pt>
                <c:pt idx="140">
                  <c:v>7.5317758000000002E-4</c:v>
                </c:pt>
                <c:pt idx="141">
                  <c:v>8.1907735999999995E-4</c:v>
                </c:pt>
                <c:pt idx="142">
                  <c:v>8.7018861999999995E-4</c:v>
                </c:pt>
                <c:pt idx="143">
                  <c:v>9.0028458000000007E-4</c:v>
                </c:pt>
                <c:pt idx="144">
                  <c:v>9.0936526000000002E-4</c:v>
                </c:pt>
                <c:pt idx="145">
                  <c:v>8.9302004000000007E-4</c:v>
                </c:pt>
                <c:pt idx="146">
                  <c:v>8.5643787999999999E-4</c:v>
                </c:pt>
                <c:pt idx="147">
                  <c:v>8.0973724000000006E-4</c:v>
                </c:pt>
                <c:pt idx="148">
                  <c:v>7.412429600000001E-4</c:v>
                </c:pt>
                <c:pt idx="149">
                  <c:v>6.4005824000000001E-4</c:v>
                </c:pt>
                <c:pt idx="150">
                  <c:v>5.1111258000000005E-4</c:v>
                </c:pt>
                <c:pt idx="151">
                  <c:v>3.7178899599999999E-4</c:v>
                </c:pt>
                <c:pt idx="152">
                  <c:v>2.6567475599999994E-4</c:v>
                </c:pt>
                <c:pt idx="153">
                  <c:v>2.3843271600000002E-4</c:v>
                </c:pt>
                <c:pt idx="154">
                  <c:v>2.89284516E-4</c:v>
                </c:pt>
                <c:pt idx="155">
                  <c:v>3.8709641600000004E-4</c:v>
                </c:pt>
                <c:pt idx="156">
                  <c:v>4.8361107999999995E-4</c:v>
                </c:pt>
                <c:pt idx="157">
                  <c:v>5.2953338E-4</c:v>
                </c:pt>
                <c:pt idx="158">
                  <c:v>5.1759878E-4</c:v>
                </c:pt>
                <c:pt idx="159">
                  <c:v>4.8698391999999992E-4</c:v>
                </c:pt>
                <c:pt idx="160">
                  <c:v>4.7375207999999998E-4</c:v>
                </c:pt>
                <c:pt idx="161">
                  <c:v>4.9450791999999994E-4</c:v>
                </c:pt>
                <c:pt idx="162">
                  <c:v>5.4458138000000004E-4</c:v>
                </c:pt>
                <c:pt idx="163">
                  <c:v>5.9231981999999998E-4</c:v>
                </c:pt>
                <c:pt idx="164">
                  <c:v>6.1878352000000001E-4</c:v>
                </c:pt>
                <c:pt idx="165">
                  <c:v>6.3616652000000006E-4</c:v>
                </c:pt>
                <c:pt idx="166">
                  <c:v>6.5796013999999995E-4</c:v>
                </c:pt>
                <c:pt idx="167">
                  <c:v>6.8857499999999997E-4</c:v>
                </c:pt>
                <c:pt idx="168">
                  <c:v>7.2930831999999993E-4</c:v>
                </c:pt>
                <c:pt idx="169">
                  <c:v>7.5706926000000002E-4</c:v>
                </c:pt>
                <c:pt idx="170">
                  <c:v>7.5343700000000003E-4</c:v>
                </c:pt>
                <c:pt idx="171">
                  <c:v>7.3605399999999988E-4</c:v>
                </c:pt>
                <c:pt idx="172">
                  <c:v>7.3008670000000004E-4</c:v>
                </c:pt>
                <c:pt idx="173">
                  <c:v>7.4695082E-4</c:v>
                </c:pt>
                <c:pt idx="174">
                  <c:v>7.9702428000000009E-4</c:v>
                </c:pt>
                <c:pt idx="175">
                  <c:v>8.7044811999999997E-4</c:v>
                </c:pt>
                <c:pt idx="176">
                  <c:v>9.4127746000000003E-4</c:v>
                </c:pt>
                <c:pt idx="177">
                  <c:v>9.9835598000000002E-4</c:v>
                </c:pt>
                <c:pt idx="178">
                  <c:v>1.0336409599999998E-3</c:v>
                </c:pt>
                <c:pt idx="179">
                  <c:v>1.0424621999999999E-3</c:v>
                </c:pt>
                <c:pt idx="180">
                  <c:v>1.0305275399999998E-3</c:v>
                </c:pt>
                <c:pt idx="181">
                  <c:v>9.9913427999999979E-4</c:v>
                </c:pt>
                <c:pt idx="182">
                  <c:v>9.4724471999999991E-4</c:v>
                </c:pt>
                <c:pt idx="183">
                  <c:v>8.8316101999999996E-4</c:v>
                </c:pt>
                <c:pt idx="184">
                  <c:v>8.1492618000000004E-4</c:v>
                </c:pt>
                <c:pt idx="185">
                  <c:v>7.4565356000000002E-4</c:v>
                </c:pt>
                <c:pt idx="186">
                  <c:v>6.7793764000000003E-4</c:v>
                </c:pt>
                <c:pt idx="187">
                  <c:v>6.1100006000000008E-4</c:v>
                </c:pt>
                <c:pt idx="188">
                  <c:v>5.6222384000000005E-4</c:v>
                </c:pt>
                <c:pt idx="189">
                  <c:v>5.4406248000000003E-4</c:v>
                </c:pt>
                <c:pt idx="190">
                  <c:v>5.6663446E-4</c:v>
                </c:pt>
                <c:pt idx="191">
                  <c:v>6.3331260000000001E-4</c:v>
                </c:pt>
                <c:pt idx="192">
                  <c:v>7.2256271999999999E-4</c:v>
                </c:pt>
                <c:pt idx="193">
                  <c:v>7.9884042000000004E-4</c:v>
                </c:pt>
                <c:pt idx="194">
                  <c:v>8.4216824000000003E-4</c:v>
                </c:pt>
                <c:pt idx="195">
                  <c:v>8.4839498000000013E-4</c:v>
                </c:pt>
                <c:pt idx="196">
                  <c:v>8.3490368000000011E-4</c:v>
                </c:pt>
                <c:pt idx="197">
                  <c:v>8.4242766000000005E-4</c:v>
                </c:pt>
                <c:pt idx="198">
                  <c:v>8.7745308000000016E-4</c:v>
                </c:pt>
                <c:pt idx="199">
                  <c:v>9.2571046000000017E-4</c:v>
                </c:pt>
                <c:pt idx="200">
                  <c:v>9.6566546E-4</c:v>
                </c:pt>
                <c:pt idx="201">
                  <c:v>9.687788399999999E-4</c:v>
                </c:pt>
                <c:pt idx="202">
                  <c:v>9.1974318000000014E-4</c:v>
                </c:pt>
                <c:pt idx="203">
                  <c:v>8.4372498000000011E-4</c:v>
                </c:pt>
                <c:pt idx="204">
                  <c:v>7.6251770000000001E-4</c:v>
                </c:pt>
                <c:pt idx="205">
                  <c:v>6.8675888000000005E-4</c:v>
                </c:pt>
                <c:pt idx="206">
                  <c:v>6.4005824000000001E-4</c:v>
                </c:pt>
                <c:pt idx="207">
                  <c:v>6.2890196000000003E-4</c:v>
                </c:pt>
                <c:pt idx="208">
                  <c:v>6.4161492E-4</c:v>
                </c:pt>
                <c:pt idx="209">
                  <c:v>6.7248923999999998E-4</c:v>
                </c:pt>
                <c:pt idx="210">
                  <c:v>7.0777416E-4</c:v>
                </c:pt>
                <c:pt idx="211">
                  <c:v>7.1867098000000002E-4</c:v>
                </c:pt>
                <c:pt idx="212">
                  <c:v>6.9194783999999994E-4</c:v>
                </c:pt>
                <c:pt idx="213">
                  <c:v>6.3201534000000004E-4</c:v>
                </c:pt>
                <c:pt idx="214">
                  <c:v>5.5236480000000001E-4</c:v>
                </c:pt>
                <c:pt idx="215">
                  <c:v>4.8516777999999997E-4</c:v>
                </c:pt>
                <c:pt idx="216">
                  <c:v>4.5688793999999999E-4</c:v>
                </c:pt>
                <c:pt idx="217">
                  <c:v>4.7427095999999996E-4</c:v>
                </c:pt>
                <c:pt idx="218">
                  <c:v>5.3005228000000001E-4</c:v>
                </c:pt>
                <c:pt idx="219">
                  <c:v>6.0036267999999989E-4</c:v>
                </c:pt>
                <c:pt idx="220">
                  <c:v>6.5225227999999994E-4</c:v>
                </c:pt>
                <c:pt idx="221">
                  <c:v>6.6963530000000002E-4</c:v>
                </c:pt>
                <c:pt idx="222">
                  <c:v>6.4887946E-4</c:v>
                </c:pt>
                <c:pt idx="223">
                  <c:v>6.0477329999999996E-4</c:v>
                </c:pt>
                <c:pt idx="224">
                  <c:v>5.6637499999999993E-4</c:v>
                </c:pt>
                <c:pt idx="225">
                  <c:v>5.4561916000000002E-4</c:v>
                </c:pt>
                <c:pt idx="226">
                  <c:v>5.3342509999999995E-4</c:v>
                </c:pt>
                <c:pt idx="227">
                  <c:v>5.2901447999999999E-4</c:v>
                </c:pt>
                <c:pt idx="228">
                  <c:v>5.2356608000000005E-4</c:v>
                </c:pt>
                <c:pt idx="229">
                  <c:v>5.1033424E-4</c:v>
                </c:pt>
                <c:pt idx="230">
                  <c:v>4.9165398000000009E-4</c:v>
                </c:pt>
                <c:pt idx="231">
                  <c:v>4.6103912000000001E-4</c:v>
                </c:pt>
                <c:pt idx="232">
                  <c:v>4.1926799999999998E-4</c:v>
                </c:pt>
                <c:pt idx="233">
                  <c:v>3.8424252000000001E-4</c:v>
                </c:pt>
                <c:pt idx="234">
                  <c:v>3.7360513999999998E-4</c:v>
                </c:pt>
                <c:pt idx="235">
                  <c:v>3.9980937999999999E-4</c:v>
                </c:pt>
                <c:pt idx="236">
                  <c:v>4.6467137999999994E-4</c:v>
                </c:pt>
                <c:pt idx="237">
                  <c:v>5.3342509999999995E-4</c:v>
                </c:pt>
                <c:pt idx="238">
                  <c:v>5.6871002000000008E-4</c:v>
                </c:pt>
                <c:pt idx="239">
                  <c:v>5.5755375999999991E-4</c:v>
                </c:pt>
                <c:pt idx="240">
                  <c:v>5.0748029999999993E-4</c:v>
                </c:pt>
                <c:pt idx="241">
                  <c:v>4.4183994000000001E-4</c:v>
                </c:pt>
                <c:pt idx="242">
                  <c:v>3.8839364000000005E-4</c:v>
                </c:pt>
                <c:pt idx="243">
                  <c:v>3.5933546000000002E-4</c:v>
                </c:pt>
                <c:pt idx="244">
                  <c:v>3.4688196000000001E-4</c:v>
                </c:pt>
                <c:pt idx="245">
                  <c:v>3.4454692E-4</c:v>
                </c:pt>
                <c:pt idx="246">
                  <c:v>3.5103314000000004E-4</c:v>
                </c:pt>
                <c:pt idx="247">
                  <c:v>3.7619960000000001E-4</c:v>
                </c:pt>
                <c:pt idx="248">
                  <c:v>4.4054271999999998E-4</c:v>
                </c:pt>
                <c:pt idx="249">
                  <c:v>5.6507775999999998E-4</c:v>
                </c:pt>
                <c:pt idx="250">
                  <c:v>7.4876700000000001E-4</c:v>
                </c:pt>
                <c:pt idx="251">
                  <c:v>9.8278905999999995E-4</c:v>
                </c:pt>
                <c:pt idx="252">
                  <c:v>1.2388642599999999E-3</c:v>
                </c:pt>
                <c:pt idx="253">
                  <c:v>1.4713296599999999E-3</c:v>
                </c:pt>
                <c:pt idx="254">
                  <c:v>1.6451598E-3</c:v>
                </c:pt>
                <c:pt idx="255">
                  <c:v>1.7530902000000002E-3</c:v>
                </c:pt>
                <c:pt idx="256">
                  <c:v>1.8174333999999999E-3</c:v>
                </c:pt>
                <c:pt idx="257">
                  <c:v>1.8939706E-3</c:v>
                </c:pt>
                <c:pt idx="258">
                  <c:v>2.0410775999999999E-3</c:v>
                </c:pt>
                <c:pt idx="259">
                  <c:v>2.2808075999999999E-3</c:v>
                </c:pt>
                <c:pt idx="260">
                  <c:v>2.6017448000000003E-3</c:v>
                </c:pt>
                <c:pt idx="261">
                  <c:v>2.9615992000000002E-3</c:v>
                </c:pt>
                <c:pt idx="262">
                  <c:v>3.3105568000000004E-3</c:v>
                </c:pt>
                <c:pt idx="263">
                  <c:v>3.6122948000000001E-3</c:v>
                </c:pt>
                <c:pt idx="264">
                  <c:v>3.8629216000000003E-3</c:v>
                </c:pt>
                <c:pt idx="265">
                  <c:v>4.0940895999999997E-3</c:v>
                </c:pt>
                <c:pt idx="266">
                  <c:v>4.3421217999999994E-3</c:v>
                </c:pt>
                <c:pt idx="267">
                  <c:v>4.6368545999999995E-3</c:v>
                </c:pt>
                <c:pt idx="268">
                  <c:v>4.9938551999999994E-3</c:v>
                </c:pt>
                <c:pt idx="269">
                  <c:v>5.3908105999999996E-3</c:v>
                </c:pt>
                <c:pt idx="270">
                  <c:v>5.7784260000000006E-3</c:v>
                </c:pt>
                <c:pt idx="271">
                  <c:v>6.1341292000000004E-3</c:v>
                </c:pt>
                <c:pt idx="272">
                  <c:v>6.4439101999999998E-3</c:v>
                </c:pt>
                <c:pt idx="273">
                  <c:v>6.7054338000000005E-3</c:v>
                </c:pt>
                <c:pt idx="274">
                  <c:v>6.9545037999999993E-3</c:v>
                </c:pt>
                <c:pt idx="275">
                  <c:v>7.2209570000000001E-3</c:v>
                </c:pt>
                <c:pt idx="276">
                  <c:v>7.4988258E-3</c:v>
                </c:pt>
                <c:pt idx="277">
                  <c:v>7.7676140000000008E-3</c:v>
                </c:pt>
                <c:pt idx="278">
                  <c:v>7.9839935999999993E-3</c:v>
                </c:pt>
                <c:pt idx="279">
                  <c:v>8.0939996000000004E-3</c:v>
                </c:pt>
                <c:pt idx="280">
                  <c:v>8.0947777999999995E-3</c:v>
                </c:pt>
                <c:pt idx="281">
                  <c:v>8.0174624000000014E-3</c:v>
                </c:pt>
                <c:pt idx="282">
                  <c:v>7.8988946000000011E-3</c:v>
                </c:pt>
                <c:pt idx="283">
                  <c:v>7.7847374E-3</c:v>
                </c:pt>
                <c:pt idx="284">
                  <c:v>7.7045680000000002E-3</c:v>
                </c:pt>
                <c:pt idx="285">
                  <c:v>7.6397060000000004E-3</c:v>
                </c:pt>
                <c:pt idx="286">
                  <c:v>7.5574609999999997E-3</c:v>
                </c:pt>
                <c:pt idx="287">
                  <c:v>7.4383744000000003E-3</c:v>
                </c:pt>
                <c:pt idx="288">
                  <c:v>7.2738843999999997E-3</c:v>
                </c:pt>
                <c:pt idx="289">
                  <c:v>7.0556886000000003E-3</c:v>
                </c:pt>
                <c:pt idx="290">
                  <c:v>6.7793766000000004E-3</c:v>
                </c:pt>
                <c:pt idx="291">
                  <c:v>6.4423536000000007E-3</c:v>
                </c:pt>
                <c:pt idx="292">
                  <c:v>6.0394308000000004E-3</c:v>
                </c:pt>
                <c:pt idx="293">
                  <c:v>5.5879911999999997E-3</c:v>
                </c:pt>
                <c:pt idx="294">
                  <c:v>5.1391461999999999E-3</c:v>
                </c:pt>
                <c:pt idx="295">
                  <c:v>4.7328506000000005E-3</c:v>
                </c:pt>
                <c:pt idx="296">
                  <c:v>4.3862279999999998E-3</c:v>
                </c:pt>
                <c:pt idx="297">
                  <c:v>4.1034295999999998E-3</c:v>
                </c:pt>
                <c:pt idx="298">
                  <c:v>3.8543596000000001E-3</c:v>
                </c:pt>
                <c:pt idx="299">
                  <c:v>3.5972466000000003E-3</c:v>
                </c:pt>
                <c:pt idx="300">
                  <c:v>3.3281989999999996E-3</c:v>
                </c:pt>
                <c:pt idx="301">
                  <c:v>3.0552598000000001E-3</c:v>
                </c:pt>
                <c:pt idx="302">
                  <c:v>2.7872500000000002E-3</c:v>
                </c:pt>
                <c:pt idx="303">
                  <c:v>2.5457038000000001E-3</c:v>
                </c:pt>
                <c:pt idx="304">
                  <c:v>2.3389238E-3</c:v>
                </c:pt>
                <c:pt idx="305">
                  <c:v>2.1645748000000001E-3</c:v>
                </c:pt>
                <c:pt idx="306">
                  <c:v>2.0268077999999997E-3</c:v>
                </c:pt>
                <c:pt idx="307">
                  <c:v>1.9349632000000001E-3</c:v>
                </c:pt>
                <c:pt idx="308">
                  <c:v>1.8859276000000001E-3</c:v>
                </c:pt>
                <c:pt idx="309">
                  <c:v>1.8638743999999999E-3</c:v>
                </c:pt>
                <c:pt idx="310">
                  <c:v>1.8446752000000001E-3</c:v>
                </c:pt>
                <c:pt idx="311">
                  <c:v>1.8109470000000003E-3</c:v>
                </c:pt>
                <c:pt idx="312">
                  <c:v>1.7486795999999999E-3</c:v>
                </c:pt>
                <c:pt idx="313">
                  <c:v>1.6622834E-3</c:v>
                </c:pt>
                <c:pt idx="314">
                  <c:v>1.5743305999999999E-3</c:v>
                </c:pt>
                <c:pt idx="315">
                  <c:v>1.5086902000000003E-3</c:v>
                </c:pt>
                <c:pt idx="316">
                  <c:v>1.4946800000000002E-3</c:v>
                </c:pt>
                <c:pt idx="317">
                  <c:v>1.5548718E-3</c:v>
                </c:pt>
                <c:pt idx="318">
                  <c:v>1.6840770000000002E-3</c:v>
                </c:pt>
                <c:pt idx="319">
                  <c:v>1.8563504000000002E-3</c:v>
                </c:pt>
                <c:pt idx="320">
                  <c:v>2.0325156000000001E-3</c:v>
                </c:pt>
                <c:pt idx="321">
                  <c:v>2.1653529999999996E-3</c:v>
                </c:pt>
                <c:pt idx="322">
                  <c:v>2.2185400000000002E-3</c:v>
                </c:pt>
                <c:pt idx="323">
                  <c:v>2.1920761999999999E-3</c:v>
                </c:pt>
                <c:pt idx="324">
                  <c:v>2.1155391999999997E-3</c:v>
                </c:pt>
                <c:pt idx="325">
                  <c:v>2.0153921999999996E-3</c:v>
                </c:pt>
                <c:pt idx="326">
                  <c:v>1.9035699999999998E-3</c:v>
                </c:pt>
                <c:pt idx="327">
                  <c:v>1.7878562000000001E-3</c:v>
                </c:pt>
                <c:pt idx="328">
                  <c:v>1.6646184000000002E-3</c:v>
                </c:pt>
                <c:pt idx="329">
                  <c:v>1.5359321999999999E-3</c:v>
                </c:pt>
                <c:pt idx="330">
                  <c:v>1.4132133999999999E-3</c:v>
                </c:pt>
                <c:pt idx="331">
                  <c:v>1.2998348E-3</c:v>
                </c:pt>
                <c:pt idx="332">
                  <c:v>1.18645594E-3</c:v>
                </c:pt>
                <c:pt idx="333">
                  <c:v>1.0538780399999999E-3</c:v>
                </c:pt>
                <c:pt idx="334">
                  <c:v>8.9457686000000004E-4</c:v>
                </c:pt>
                <c:pt idx="335">
                  <c:v>7.303462399999999E-4</c:v>
                </c:pt>
                <c:pt idx="336">
                  <c:v>5.8661195999999997E-4</c:v>
                </c:pt>
                <c:pt idx="337">
                  <c:v>4.8075716000000002E-4</c:v>
                </c:pt>
                <c:pt idx="338">
                  <c:v>4.2030575999999999E-4</c:v>
                </c:pt>
                <c:pt idx="339">
                  <c:v>3.6997286000000002E-4</c:v>
                </c:pt>
                <c:pt idx="340">
                  <c:v>2.9421404000000006E-4</c:v>
                </c:pt>
                <c:pt idx="341">
                  <c:v>2.07039504E-4</c:v>
                </c:pt>
                <c:pt idx="342">
                  <c:v>1.3724799600000001E-4</c:v>
                </c:pt>
                <c:pt idx="343">
                  <c:v>1.0429809600000001E-4</c:v>
                </c:pt>
                <c:pt idx="344">
                  <c:v>1.23756696E-4</c:v>
                </c:pt>
                <c:pt idx="345">
                  <c:v>1.7019789600000002E-4</c:v>
                </c:pt>
                <c:pt idx="346">
                  <c:v>1.8550532800000002E-4</c:v>
                </c:pt>
                <c:pt idx="347">
                  <c:v>1.34394076E-4</c:v>
                </c:pt>
                <c:pt idx="348">
                  <c:v>3.5803836000000003E-5</c:v>
                </c:pt>
                <c:pt idx="349">
                  <c:v>-7.1607644000000009E-5</c:v>
                </c:pt>
                <c:pt idx="350">
                  <c:v>-1.40101924E-4</c:v>
                </c:pt>
                <c:pt idx="351">
                  <c:v>-1.2712952E-4</c:v>
                </c:pt>
                <c:pt idx="352">
                  <c:v>-3.009598E-5</c:v>
                </c:pt>
                <c:pt idx="353">
                  <c:v>1.0585478000000001E-4</c:v>
                </c:pt>
                <c:pt idx="354">
                  <c:v>2.3972996000000001E-4</c:v>
                </c:pt>
                <c:pt idx="355">
                  <c:v>3.4636310000000001E-4</c:v>
                </c:pt>
                <c:pt idx="356">
                  <c:v>3.9903103999999994E-4</c:v>
                </c:pt>
                <c:pt idx="357">
                  <c:v>4.0863062000000007E-4</c:v>
                </c:pt>
                <c:pt idx="358">
                  <c:v>4.0889007999999998E-4</c:v>
                </c:pt>
                <c:pt idx="359">
                  <c:v>4.2212192000000003E-4</c:v>
                </c:pt>
                <c:pt idx="360">
                  <c:v>4.5118008000000003E-4</c:v>
                </c:pt>
                <c:pt idx="361">
                  <c:v>4.9476733999999996E-4</c:v>
                </c:pt>
                <c:pt idx="362">
                  <c:v>5.3031172000000005E-4</c:v>
                </c:pt>
                <c:pt idx="363">
                  <c:v>5.3653846000000004E-4</c:v>
                </c:pt>
                <c:pt idx="364">
                  <c:v>5.2356606000000003E-4</c:v>
                </c:pt>
                <c:pt idx="365">
                  <c:v>5.1656097999999999E-4</c:v>
                </c:pt>
                <c:pt idx="366">
                  <c:v>5.3705738000000007E-4</c:v>
                </c:pt>
                <c:pt idx="367">
                  <c:v>5.9335760000000007E-4</c:v>
                </c:pt>
                <c:pt idx="368">
                  <c:v>6.78716E-4</c:v>
                </c:pt>
                <c:pt idx="369">
                  <c:v>7.5992322000000001E-4</c:v>
                </c:pt>
                <c:pt idx="370">
                  <c:v>8.2011514000000004E-4</c:v>
                </c:pt>
                <c:pt idx="371">
                  <c:v>8.5825399999999992E-4</c:v>
                </c:pt>
                <c:pt idx="372">
                  <c:v>8.7433978000000005E-4</c:v>
                </c:pt>
                <c:pt idx="373">
                  <c:v>8.7304253999999999E-4</c:v>
                </c:pt>
                <c:pt idx="374">
                  <c:v>8.5073001999999998E-4</c:v>
                </c:pt>
                <c:pt idx="375">
                  <c:v>7.9209478000000016E-4</c:v>
                </c:pt>
                <c:pt idx="376">
                  <c:v>6.9220729999999991E-4</c:v>
                </c:pt>
                <c:pt idx="377">
                  <c:v>5.6819113999999999E-4</c:v>
                </c:pt>
                <c:pt idx="378">
                  <c:v>4.3639154000000007E-4</c:v>
                </c:pt>
                <c:pt idx="379">
                  <c:v>3.3001786000000003E-4</c:v>
                </c:pt>
                <c:pt idx="380">
                  <c:v>2.7112315999999997E-4</c:v>
                </c:pt>
                <c:pt idx="381">
                  <c:v>2.5892910000000001E-4</c:v>
                </c:pt>
                <c:pt idx="382">
                  <c:v>2.7631212000000003E-4</c:v>
                </c:pt>
                <c:pt idx="383">
                  <c:v>2.9395460000000001E-4</c:v>
                </c:pt>
                <c:pt idx="384">
                  <c:v>2.7838772E-4</c:v>
                </c:pt>
                <c:pt idx="385">
                  <c:v>2.1586075199999999E-4</c:v>
                </c:pt>
                <c:pt idx="386">
                  <c:v>1.2064333199999998E-4</c:v>
                </c:pt>
                <c:pt idx="387">
                  <c:v>2.4647571999999994E-5</c:v>
                </c:pt>
                <c:pt idx="388">
                  <c:v>-2.1274732000000002E-5</c:v>
                </c:pt>
                <c:pt idx="389">
                  <c:v>7.2645479999999908E-6</c:v>
                </c:pt>
                <c:pt idx="390">
                  <c:v>9.9887495999999998E-5</c:v>
                </c:pt>
                <c:pt idx="391">
                  <c:v>2.2857371599999997E-4</c:v>
                </c:pt>
                <c:pt idx="392">
                  <c:v>3.5725993600000002E-4</c:v>
                </c:pt>
                <c:pt idx="393">
                  <c:v>4.4573169999999996E-4</c:v>
                </c:pt>
                <c:pt idx="394">
                  <c:v>4.8931896000000005E-4</c:v>
                </c:pt>
                <c:pt idx="395">
                  <c:v>5.0462637999999999E-4</c:v>
                </c:pt>
                <c:pt idx="396">
                  <c:v>4.9736181999999996E-4</c:v>
                </c:pt>
                <c:pt idx="397">
                  <c:v>4.7712488E-4</c:v>
                </c:pt>
                <c:pt idx="398">
                  <c:v>4.5714740000000001E-4</c:v>
                </c:pt>
                <c:pt idx="399">
                  <c:v>4.4313720000000004E-4</c:v>
                </c:pt>
                <c:pt idx="400">
                  <c:v>4.4365610000000004E-4</c:v>
                </c:pt>
                <c:pt idx="401">
                  <c:v>4.7478985999999996E-4</c:v>
                </c:pt>
                <c:pt idx="402">
                  <c:v>5.3446289999999996E-4</c:v>
                </c:pt>
                <c:pt idx="403">
                  <c:v>6.0165992000000006E-4</c:v>
                </c:pt>
                <c:pt idx="404">
                  <c:v>6.5147394E-4</c:v>
                </c:pt>
                <c:pt idx="405">
                  <c:v>6.6885695999999997E-4</c:v>
                </c:pt>
                <c:pt idx="406">
                  <c:v>6.4758224000000008E-4</c:v>
                </c:pt>
                <c:pt idx="407">
                  <c:v>6.0944338000000009E-4</c:v>
                </c:pt>
                <c:pt idx="408">
                  <c:v>5.9102258000000003E-4</c:v>
                </c:pt>
                <c:pt idx="409">
                  <c:v>6.0970283999999995E-4</c:v>
                </c:pt>
                <c:pt idx="410">
                  <c:v>6.6288968000000005E-4</c:v>
                </c:pt>
                <c:pt idx="411">
                  <c:v>7.3242173999999989E-4</c:v>
                </c:pt>
                <c:pt idx="412">
                  <c:v>7.8560857999999988E-4</c:v>
                </c:pt>
                <c:pt idx="413">
                  <c:v>8.027321400000001E-4</c:v>
                </c:pt>
                <c:pt idx="414">
                  <c:v>7.8197629999999987E-4</c:v>
                </c:pt>
                <c:pt idx="415">
                  <c:v>7.2645442000000002E-4</c:v>
                </c:pt>
                <c:pt idx="416">
                  <c:v>6.6574357999999996E-4</c:v>
                </c:pt>
                <c:pt idx="417">
                  <c:v>6.1956184000000003E-4</c:v>
                </c:pt>
                <c:pt idx="418">
                  <c:v>5.9180090000000006E-4</c:v>
                </c:pt>
                <c:pt idx="419">
                  <c:v>5.9647095999999995E-4</c:v>
                </c:pt>
                <c:pt idx="420">
                  <c:v>6.3357201999999992E-4</c:v>
                </c:pt>
                <c:pt idx="421">
                  <c:v>6.7715928000000006E-4</c:v>
                </c:pt>
                <c:pt idx="422">
                  <c:v>7.1140639999999985E-4</c:v>
                </c:pt>
                <c:pt idx="423">
                  <c:v>7.2775163999999994E-4</c:v>
                </c:pt>
                <c:pt idx="424">
                  <c:v>7.1815205999999998E-4</c:v>
                </c:pt>
                <c:pt idx="425">
                  <c:v>6.9428285999999998E-4</c:v>
                </c:pt>
                <c:pt idx="426">
                  <c:v>6.5977628000000001E-4</c:v>
                </c:pt>
                <c:pt idx="427">
                  <c:v>6.1411343999999998E-4</c:v>
                </c:pt>
                <c:pt idx="428">
                  <c:v>5.4899197999999996E-4</c:v>
                </c:pt>
                <c:pt idx="429">
                  <c:v>4.5377456000000014E-4</c:v>
                </c:pt>
                <c:pt idx="430">
                  <c:v>3.3365012400000005E-4</c:v>
                </c:pt>
                <c:pt idx="431">
                  <c:v>2.1845521200000007E-4</c:v>
                </c:pt>
                <c:pt idx="432">
                  <c:v>1.3387515999999997E-4</c:v>
                </c:pt>
                <c:pt idx="433">
                  <c:v>1.0715201999999999E-4</c:v>
                </c:pt>
                <c:pt idx="434">
                  <c:v>1.4321529999999997E-4</c:v>
                </c:pt>
                <c:pt idx="435">
                  <c:v>2.0626115600000001E-4</c:v>
                </c:pt>
                <c:pt idx="436">
                  <c:v>2.54259028E-4</c:v>
                </c:pt>
                <c:pt idx="437">
                  <c:v>2.5866963999999999E-4</c:v>
                </c:pt>
                <c:pt idx="438">
                  <c:v>2.0937451599999999E-4</c:v>
                </c:pt>
                <c:pt idx="439">
                  <c:v>1.3309680400000001E-4</c:v>
                </c:pt>
                <c:pt idx="440">
                  <c:v>7.5499356000000004E-5</c:v>
                </c:pt>
                <c:pt idx="441">
                  <c:v>6.7975376000000001E-5</c:v>
                </c:pt>
                <c:pt idx="442">
                  <c:v>1.2946455600000001E-4</c:v>
                </c:pt>
                <c:pt idx="443">
                  <c:v>2.4206499999999999E-4</c:v>
                </c:pt>
                <c:pt idx="444">
                  <c:v>3.6504335200000001E-4</c:v>
                </c:pt>
                <c:pt idx="445">
                  <c:v>4.6986034E-4</c:v>
                </c:pt>
                <c:pt idx="446">
                  <c:v>5.5340259999999992E-4</c:v>
                </c:pt>
                <c:pt idx="447">
                  <c:v>6.2526969999999993E-4</c:v>
                </c:pt>
                <c:pt idx="448">
                  <c:v>7.0258519999999989E-4</c:v>
                </c:pt>
                <c:pt idx="449">
                  <c:v>7.7211725999999994E-4</c:v>
                </c:pt>
                <c:pt idx="450">
                  <c:v>7.9391089999999997E-4</c:v>
                </c:pt>
                <c:pt idx="451">
                  <c:v>7.2827053999999995E-4</c:v>
                </c:pt>
                <c:pt idx="452">
                  <c:v>5.7597456000000008E-4</c:v>
                </c:pt>
                <c:pt idx="453">
                  <c:v>3.8943144000000001E-4</c:v>
                </c:pt>
                <c:pt idx="454">
                  <c:v>2.459567E-4</c:v>
                </c:pt>
                <c:pt idx="455">
                  <c:v>2.1119066000000001E-4</c:v>
                </c:pt>
                <c:pt idx="456">
                  <c:v>2.9084119999999998E-4</c:v>
                </c:pt>
                <c:pt idx="457">
                  <c:v>4.1641403999999994E-4</c:v>
                </c:pt>
                <c:pt idx="458">
                  <c:v>5.1033421999999997E-4</c:v>
                </c:pt>
                <c:pt idx="459">
                  <c:v>5.3238729999999994E-4</c:v>
                </c:pt>
                <c:pt idx="460">
                  <c:v>4.8568666E-4</c:v>
                </c:pt>
                <c:pt idx="461">
                  <c:v>4.3379706000000001E-4</c:v>
                </c:pt>
                <c:pt idx="462">
                  <c:v>4.3768877999999996E-4</c:v>
                </c:pt>
                <c:pt idx="463">
                  <c:v>4.9995630000000007E-4</c:v>
                </c:pt>
                <c:pt idx="464">
                  <c:v>5.8946585999999999E-4</c:v>
                </c:pt>
                <c:pt idx="465">
                  <c:v>6.5406842E-4</c:v>
                </c:pt>
                <c:pt idx="466">
                  <c:v>6.4109601999999999E-4</c:v>
                </c:pt>
                <c:pt idx="467">
                  <c:v>5.5755376000000002E-4</c:v>
                </c:pt>
                <c:pt idx="468">
                  <c:v>4.4132106000000003E-4</c:v>
                </c:pt>
                <c:pt idx="469">
                  <c:v>3.2898007999999999E-4</c:v>
                </c:pt>
                <c:pt idx="470">
                  <c:v>2.6282083999999999E-4</c:v>
                </c:pt>
                <c:pt idx="471">
                  <c:v>2.5244291999999998E-4</c:v>
                </c:pt>
                <c:pt idx="472">
                  <c:v>2.7345819999999998E-4</c:v>
                </c:pt>
                <c:pt idx="473">
                  <c:v>3.048514E-4</c:v>
                </c:pt>
                <c:pt idx="474">
                  <c:v>3.3131509999999992E-4</c:v>
                </c:pt>
                <c:pt idx="475">
                  <c:v>3.4273080000000002E-4</c:v>
                </c:pt>
                <c:pt idx="476">
                  <c:v>3.5829767999999998E-4</c:v>
                </c:pt>
                <c:pt idx="477">
                  <c:v>4.0681446000000003E-4</c:v>
                </c:pt>
                <c:pt idx="478">
                  <c:v>4.929512E-4</c:v>
                </c:pt>
                <c:pt idx="479">
                  <c:v>6.0217879999999993E-4</c:v>
                </c:pt>
                <c:pt idx="480">
                  <c:v>7.1244422E-4</c:v>
                </c:pt>
                <c:pt idx="481">
                  <c:v>7.9494869999999999E-4</c:v>
                </c:pt>
                <c:pt idx="482">
                  <c:v>8.1311006E-4</c:v>
                </c:pt>
                <c:pt idx="483">
                  <c:v>7.5992322000000001E-4</c:v>
                </c:pt>
                <c:pt idx="484">
                  <c:v>6.5121449999999996E-4</c:v>
                </c:pt>
                <c:pt idx="485">
                  <c:v>5.0332912000000001E-4</c:v>
                </c:pt>
                <c:pt idx="486">
                  <c:v>3.4558472400000005E-4</c:v>
                </c:pt>
                <c:pt idx="487">
                  <c:v>2.2079023600000001E-4</c:v>
                </c:pt>
                <c:pt idx="488">
                  <c:v>1.3906411200000001E-4</c:v>
                </c:pt>
                <c:pt idx="489">
                  <c:v>9.5736311999999993E-5</c:v>
                </c:pt>
                <c:pt idx="490">
                  <c:v>8.6396191999999996E-5</c:v>
                </c:pt>
                <c:pt idx="491">
                  <c:v>8.1466680000000002E-5</c:v>
                </c:pt>
                <c:pt idx="492">
                  <c:v>5.8894704000000001E-5</c:v>
                </c:pt>
                <c:pt idx="493">
                  <c:v>2.9836528000000005E-5</c:v>
                </c:pt>
                <c:pt idx="494">
                  <c:v>8.8212320000000021E-6</c:v>
                </c:pt>
                <c:pt idx="495">
                  <c:v>1.8161352000000001E-5</c:v>
                </c:pt>
                <c:pt idx="496">
                  <c:v>9.2104040000000001E-5</c:v>
                </c:pt>
                <c:pt idx="497">
                  <c:v>2.17676884E-4</c:v>
                </c:pt>
                <c:pt idx="498">
                  <c:v>3.5103316400000005E-4</c:v>
                </c:pt>
                <c:pt idx="499">
                  <c:v>4.4443444000000004E-4</c:v>
                </c:pt>
                <c:pt idx="500">
                  <c:v>4.4521280000000006E-4</c:v>
                </c:pt>
                <c:pt idx="501">
                  <c:v>3.3261235999999995E-4</c:v>
                </c:pt>
                <c:pt idx="502">
                  <c:v>1.4139918000000002E-4</c:v>
                </c:pt>
                <c:pt idx="503">
                  <c:v>-6.3824200000000005E-5</c:v>
                </c:pt>
                <c:pt idx="504">
                  <c:v>-2.0444502000000001E-4</c:v>
                </c:pt>
                <c:pt idx="505">
                  <c:v>-2.1975246000000004E-4</c:v>
                </c:pt>
                <c:pt idx="506">
                  <c:v>-1.1337878000000001E-4</c:v>
                </c:pt>
                <c:pt idx="507">
                  <c:v>7.4461560000000003E-5</c:v>
                </c:pt>
                <c:pt idx="508">
                  <c:v>2.7812824000000001E-4</c:v>
                </c:pt>
                <c:pt idx="509">
                  <c:v>4.2264077999999998E-4</c:v>
                </c:pt>
                <c:pt idx="510">
                  <c:v>4.6986032000000003E-4</c:v>
                </c:pt>
                <c:pt idx="511">
                  <c:v>4.2731083999999998E-4</c:v>
                </c:pt>
                <c:pt idx="512">
                  <c:v>3.227533E-4</c:v>
                </c:pt>
                <c:pt idx="513">
                  <c:v>2.0548280800000005E-4</c:v>
                </c:pt>
                <c:pt idx="514">
                  <c:v>1.2479448399999998E-4</c:v>
                </c:pt>
                <c:pt idx="515">
                  <c:v>1.0377918400000001E-4</c:v>
                </c:pt>
                <c:pt idx="516">
                  <c:v>1.53333764E-4</c:v>
                </c:pt>
                <c:pt idx="517">
                  <c:v>2.64118064E-4</c:v>
                </c:pt>
                <c:pt idx="518">
                  <c:v>3.9954991599999999E-4</c:v>
                </c:pt>
                <c:pt idx="519">
                  <c:v>5.1318814000000002E-4</c:v>
                </c:pt>
                <c:pt idx="520">
                  <c:v>5.7493677999999999E-4</c:v>
                </c:pt>
                <c:pt idx="521">
                  <c:v>5.6871001999999997E-4</c:v>
                </c:pt>
                <c:pt idx="522">
                  <c:v>4.9347010000000001E-4</c:v>
                </c:pt>
                <c:pt idx="523">
                  <c:v>3.8605864000000004E-4</c:v>
                </c:pt>
                <c:pt idx="524">
                  <c:v>2.9992190000000001E-4</c:v>
                </c:pt>
                <c:pt idx="525">
                  <c:v>2.5815076000000007E-4</c:v>
                </c:pt>
                <c:pt idx="526">
                  <c:v>2.6904757999999997E-4</c:v>
                </c:pt>
                <c:pt idx="527">
                  <c:v>3.3546625999999997E-4</c:v>
                </c:pt>
                <c:pt idx="528">
                  <c:v>4.1693292000000002E-4</c:v>
                </c:pt>
                <c:pt idx="529">
                  <c:v>4.7660596000000008E-4</c:v>
                </c:pt>
                <c:pt idx="530">
                  <c:v>5.1500427999999986E-4</c:v>
                </c:pt>
                <c:pt idx="531">
                  <c:v>5.2071214000000009E-4</c:v>
                </c:pt>
                <c:pt idx="532">
                  <c:v>4.9736181999999996E-4</c:v>
                </c:pt>
                <c:pt idx="533">
                  <c:v>4.9528624000000007E-4</c:v>
                </c:pt>
                <c:pt idx="534">
                  <c:v>5.3783572000000001E-4</c:v>
                </c:pt>
                <c:pt idx="535">
                  <c:v>6.1592956000000002E-4</c:v>
                </c:pt>
                <c:pt idx="536">
                  <c:v>7.2334104000000001E-4</c:v>
                </c:pt>
                <c:pt idx="537">
                  <c:v>8.141478400000001E-4</c:v>
                </c:pt>
                <c:pt idx="538">
                  <c:v>8.3412533999999996E-4</c:v>
                </c:pt>
                <c:pt idx="539">
                  <c:v>7.9027861999999996E-4</c:v>
                </c:pt>
                <c:pt idx="540">
                  <c:v>7.0621745999999998E-4</c:v>
                </c:pt>
                <c:pt idx="541">
                  <c:v>6.0451384E-4</c:v>
                </c:pt>
                <c:pt idx="542">
                  <c:v>5.3550067999999995E-4</c:v>
                </c:pt>
                <c:pt idx="543">
                  <c:v>5.1863655999999998E-4</c:v>
                </c:pt>
                <c:pt idx="544">
                  <c:v>5.3627903999999991E-4</c:v>
                </c:pt>
                <c:pt idx="545">
                  <c:v>5.7986631999999998E-4</c:v>
                </c:pt>
                <c:pt idx="546">
                  <c:v>6.2578861999999997E-4</c:v>
                </c:pt>
                <c:pt idx="547">
                  <c:v>6.4420942000000003E-4</c:v>
                </c:pt>
                <c:pt idx="548">
                  <c:v>6.4135550000000009E-4</c:v>
                </c:pt>
                <c:pt idx="549">
                  <c:v>6.2786419999999996E-4</c:v>
                </c:pt>
                <c:pt idx="550">
                  <c:v>6.1100008E-4</c:v>
                </c:pt>
                <c:pt idx="551">
                  <c:v>6.1722681999999999E-4</c:v>
                </c:pt>
                <c:pt idx="552">
                  <c:v>6.5095505999999991E-4</c:v>
                </c:pt>
                <c:pt idx="553">
                  <c:v>6.8805612E-4</c:v>
                </c:pt>
                <c:pt idx="554">
                  <c:v>7.036229999999999E-4</c:v>
                </c:pt>
                <c:pt idx="555">
                  <c:v>6.8001321999999992E-4</c:v>
                </c:pt>
                <c:pt idx="556">
                  <c:v>6.2137797999999998E-4</c:v>
                </c:pt>
                <c:pt idx="557">
                  <c:v>5.5444040000000004E-4</c:v>
                </c:pt>
                <c:pt idx="558">
                  <c:v>4.9788073999999999E-4</c:v>
                </c:pt>
                <c:pt idx="559">
                  <c:v>4.5169900000000001E-4</c:v>
                </c:pt>
                <c:pt idx="560">
                  <c:v>4.0188498000000002E-4</c:v>
                </c:pt>
                <c:pt idx="561">
                  <c:v>3.2690449999999999E-4</c:v>
                </c:pt>
                <c:pt idx="562">
                  <c:v>2.2779536400000002E-4</c:v>
                </c:pt>
                <c:pt idx="563">
                  <c:v>1.2375670399999999E-4</c:v>
                </c:pt>
                <c:pt idx="564">
                  <c:v>3.4247132000000014E-5</c:v>
                </c:pt>
                <c:pt idx="565">
                  <c:v>-1.6604671999999997E-5</c:v>
                </c:pt>
                <c:pt idx="566">
                  <c:v>-5.9673120000000008E-6</c:v>
                </c:pt>
                <c:pt idx="567">
                  <c:v>6.0710824000000001E-5</c:v>
                </c:pt>
                <c:pt idx="568">
                  <c:v>1.6941954399999999E-4</c:v>
                </c:pt>
                <c:pt idx="569">
                  <c:v>3.1237539599999998E-4</c:v>
                </c:pt>
                <c:pt idx="570">
                  <c:v>4.5870407999999989E-4</c:v>
                </c:pt>
                <c:pt idx="571">
                  <c:v>5.8012576000000002E-4</c:v>
                </c:pt>
                <c:pt idx="572">
                  <c:v>6.673002999999999E-4</c:v>
                </c:pt>
                <c:pt idx="573">
                  <c:v>7.1841155999999989E-4</c:v>
                </c:pt>
                <c:pt idx="574">
                  <c:v>7.4176187999999991E-4</c:v>
                </c:pt>
                <c:pt idx="575">
                  <c:v>7.5629096000000002E-4</c:v>
                </c:pt>
                <c:pt idx="576">
                  <c:v>7.6511217999999991E-4</c:v>
                </c:pt>
                <c:pt idx="577">
                  <c:v>7.734145E-4</c:v>
                </c:pt>
                <c:pt idx="578">
                  <c:v>7.863868999999999E-4</c:v>
                </c:pt>
                <c:pt idx="579">
                  <c:v>7.9598648000000008E-4</c:v>
                </c:pt>
                <c:pt idx="580">
                  <c:v>8.0169434000000009E-4</c:v>
                </c:pt>
                <c:pt idx="581">
                  <c:v>7.9209477999999994E-4</c:v>
                </c:pt>
                <c:pt idx="582">
                  <c:v>7.3631345999999995E-4</c:v>
                </c:pt>
                <c:pt idx="583">
                  <c:v>6.3045865999999994E-4</c:v>
                </c:pt>
                <c:pt idx="584">
                  <c:v>5.0073465999999993E-4</c:v>
                </c:pt>
                <c:pt idx="585">
                  <c:v>3.7801573999999996E-4</c:v>
                </c:pt>
                <c:pt idx="586">
                  <c:v>2.9369511999999997E-4</c:v>
                </c:pt>
                <c:pt idx="587">
                  <c:v>2.703448E-4</c:v>
                </c:pt>
                <c:pt idx="588">
                  <c:v>2.8876562000000003E-4</c:v>
                </c:pt>
                <c:pt idx="589">
                  <c:v>3.0199746000000003E-4</c:v>
                </c:pt>
                <c:pt idx="590">
                  <c:v>2.8098217999999997E-4</c:v>
                </c:pt>
                <c:pt idx="591">
                  <c:v>2.2208749200000006E-4</c:v>
                </c:pt>
                <c:pt idx="592">
                  <c:v>1.32837384E-4</c:v>
                </c:pt>
                <c:pt idx="593">
                  <c:v>4.2549471999999993E-5</c:v>
                </c:pt>
                <c:pt idx="594">
                  <c:v>-4.6700640000000003E-6</c:v>
                </c:pt>
                <c:pt idx="595">
                  <c:v>-9.5995759999999997E-6</c:v>
                </c:pt>
                <c:pt idx="596">
                  <c:v>1.5826332000000002E-5</c:v>
                </c:pt>
                <c:pt idx="597">
                  <c:v>7.1867099999999988E-5</c:v>
                </c:pt>
              </c:numCache>
            </c:numRef>
          </c:val>
          <c:smooth val="0"/>
        </c:ser>
        <c:ser>
          <c:idx val="83"/>
          <c:order val="82"/>
          <c:marker>
            <c:symbol val="none"/>
          </c:marker>
          <c:val>
            <c:numRef>
              <c:f>Sheet1!$GJ$2:$GJ$599</c:f>
              <c:numCache>
                <c:formatCode>0.00E+00</c:formatCode>
                <c:ptCount val="598"/>
                <c:pt idx="0">
                  <c:v>1.212919E-3</c:v>
                </c:pt>
                <c:pt idx="1">
                  <c:v>1.1350850000000001E-3</c:v>
                </c:pt>
                <c:pt idx="2">
                  <c:v>9.9057234000000005E-4</c:v>
                </c:pt>
                <c:pt idx="3">
                  <c:v>8.4891381999999994E-4</c:v>
                </c:pt>
                <c:pt idx="4">
                  <c:v>6.9039109999999998E-4</c:v>
                </c:pt>
                <c:pt idx="5">
                  <c:v>5.4094910000000002E-4</c:v>
                </c:pt>
                <c:pt idx="6">
                  <c:v>4.4806669999999997E-4</c:v>
                </c:pt>
                <c:pt idx="7">
                  <c:v>4.3691044000000007E-4</c:v>
                </c:pt>
                <c:pt idx="8">
                  <c:v>4.9814016000000001E-4</c:v>
                </c:pt>
                <c:pt idx="9">
                  <c:v>6.1463229999999993E-4</c:v>
                </c:pt>
                <c:pt idx="10">
                  <c:v>7.4798857999999995E-4</c:v>
                </c:pt>
                <c:pt idx="11">
                  <c:v>8.4450324000000005E-4</c:v>
                </c:pt>
                <c:pt idx="12">
                  <c:v>8.8523658000000014E-4</c:v>
                </c:pt>
                <c:pt idx="13">
                  <c:v>8.8419880000000005E-4</c:v>
                </c:pt>
                <c:pt idx="14">
                  <c:v>8.6551856000000006E-4</c:v>
                </c:pt>
                <c:pt idx="15">
                  <c:v>8.5903236E-4</c:v>
                </c:pt>
                <c:pt idx="16">
                  <c:v>8.9224179999999995E-4</c:v>
                </c:pt>
                <c:pt idx="17">
                  <c:v>9.6540607999999993E-4</c:v>
                </c:pt>
                <c:pt idx="18">
                  <c:v>1.0658124599999999E-3</c:v>
                </c:pt>
                <c:pt idx="19">
                  <c:v>1.17815348E-3</c:v>
                </c:pt>
                <c:pt idx="20">
                  <c:v>1.2801166000000002E-3</c:v>
                </c:pt>
                <c:pt idx="21">
                  <c:v>1.3400490000000001E-3</c:v>
                </c:pt>
                <c:pt idx="22">
                  <c:v>1.355616E-3</c:v>
                </c:pt>
                <c:pt idx="23">
                  <c:v>1.3320061999999998E-3</c:v>
                </c:pt>
                <c:pt idx="24">
                  <c:v>1.2744087999999999E-3</c:v>
                </c:pt>
                <c:pt idx="25">
                  <c:v>1.2053956000000002E-3</c:v>
                </c:pt>
                <c:pt idx="26">
                  <c:v>1.1477981999999999E-3</c:v>
                </c:pt>
                <c:pt idx="27">
                  <c:v>1.0982436E-3</c:v>
                </c:pt>
                <c:pt idx="28">
                  <c:v>1.0564725000000001E-3</c:v>
                </c:pt>
                <c:pt idx="29">
                  <c:v>1.02481974E-3</c:v>
                </c:pt>
                <c:pt idx="30">
                  <c:v>9.9524263999999996E-4</c:v>
                </c:pt>
                <c:pt idx="31">
                  <c:v>9.6903834000000002E-4</c:v>
                </c:pt>
                <c:pt idx="32">
                  <c:v>9.4439074E-4</c:v>
                </c:pt>
                <c:pt idx="33">
                  <c:v>9.1481366000000007E-4</c:v>
                </c:pt>
                <c:pt idx="34">
                  <c:v>8.8108542000000004E-4</c:v>
                </c:pt>
                <c:pt idx="35">
                  <c:v>8.4631940000000003E-4</c:v>
                </c:pt>
                <c:pt idx="36">
                  <c:v>8.2089348000000009E-4</c:v>
                </c:pt>
                <c:pt idx="37">
                  <c:v>8.2712024E-4</c:v>
                </c:pt>
                <c:pt idx="38">
                  <c:v>8.7537762000000001E-4</c:v>
                </c:pt>
                <c:pt idx="39">
                  <c:v>9.5035802000000003E-4</c:v>
                </c:pt>
                <c:pt idx="40">
                  <c:v>1.02637634E-3</c:v>
                </c:pt>
                <c:pt idx="41">
                  <c:v>1.0741147600000001E-3</c:v>
                </c:pt>
                <c:pt idx="42">
                  <c:v>1.0735958600000001E-3</c:v>
                </c:pt>
                <c:pt idx="43">
                  <c:v>1.0227440000000001E-3</c:v>
                </c:pt>
                <c:pt idx="44">
                  <c:v>9.3219671999999999E-4</c:v>
                </c:pt>
                <c:pt idx="45">
                  <c:v>8.0999665999999997E-4</c:v>
                </c:pt>
                <c:pt idx="46">
                  <c:v>6.6548414000000013E-4</c:v>
                </c:pt>
                <c:pt idx="47">
                  <c:v>5.1033424E-4</c:v>
                </c:pt>
                <c:pt idx="48">
                  <c:v>3.5258985199999995E-4</c:v>
                </c:pt>
                <c:pt idx="49">
                  <c:v>2.0989345200000004E-4</c:v>
                </c:pt>
                <c:pt idx="50">
                  <c:v>1.1363823200000001E-4</c:v>
                </c:pt>
                <c:pt idx="51">
                  <c:v>8.4839512000000006E-5</c:v>
                </c:pt>
                <c:pt idx="52">
                  <c:v>1.3154015199999999E-4</c:v>
                </c:pt>
                <c:pt idx="53">
                  <c:v>2.4881065999999999E-4</c:v>
                </c:pt>
                <c:pt idx="54">
                  <c:v>4.0344168000000004E-4</c:v>
                </c:pt>
                <c:pt idx="55">
                  <c:v>5.4458140000000006E-4</c:v>
                </c:pt>
                <c:pt idx="56">
                  <c:v>6.3097758000000008E-4</c:v>
                </c:pt>
                <c:pt idx="57">
                  <c:v>6.4628500000000002E-4</c:v>
                </c:pt>
                <c:pt idx="58">
                  <c:v>5.9517373999999992E-4</c:v>
                </c:pt>
                <c:pt idx="59">
                  <c:v>5.0955588000000003E-4</c:v>
                </c:pt>
                <c:pt idx="60">
                  <c:v>4.2938644E-4</c:v>
                </c:pt>
                <c:pt idx="61">
                  <c:v>3.9020979999999998E-4</c:v>
                </c:pt>
                <c:pt idx="62">
                  <c:v>4.0188495999999999E-4</c:v>
                </c:pt>
                <c:pt idx="63">
                  <c:v>4.5429346000000004E-4</c:v>
                </c:pt>
                <c:pt idx="64">
                  <c:v>5.2616056000000006E-4</c:v>
                </c:pt>
                <c:pt idx="65">
                  <c:v>5.8842808E-4</c:v>
                </c:pt>
                <c:pt idx="66">
                  <c:v>6.1696736000000003E-4</c:v>
                </c:pt>
                <c:pt idx="67">
                  <c:v>6.0892448000000009E-4</c:v>
                </c:pt>
                <c:pt idx="68">
                  <c:v>5.7519624000000006E-4</c:v>
                </c:pt>
                <c:pt idx="69">
                  <c:v>5.3627903999999991E-4</c:v>
                </c:pt>
                <c:pt idx="70">
                  <c:v>5.227877399999999E-4</c:v>
                </c:pt>
                <c:pt idx="71">
                  <c:v>5.4458136000000001E-4</c:v>
                </c:pt>
                <c:pt idx="72">
                  <c:v>5.9206033999999999E-4</c:v>
                </c:pt>
                <c:pt idx="73">
                  <c:v>6.5692234000000005E-4</c:v>
                </c:pt>
                <c:pt idx="74">
                  <c:v>7.2904890000000003E-4</c:v>
                </c:pt>
                <c:pt idx="75">
                  <c:v>7.9832151999999993E-4</c:v>
                </c:pt>
                <c:pt idx="76">
                  <c:v>8.5981070000000004E-4</c:v>
                </c:pt>
                <c:pt idx="77">
                  <c:v>9.0106294000000015E-4</c:v>
                </c:pt>
                <c:pt idx="78">
                  <c:v>9.0728967999999992E-4</c:v>
                </c:pt>
                <c:pt idx="79">
                  <c:v>8.7485868000000016E-4</c:v>
                </c:pt>
                <c:pt idx="80">
                  <c:v>8.1674234000000002E-4</c:v>
                </c:pt>
                <c:pt idx="81">
                  <c:v>7.5291814000000008E-4</c:v>
                </c:pt>
                <c:pt idx="82">
                  <c:v>6.9713682000000009E-4</c:v>
                </c:pt>
                <c:pt idx="83">
                  <c:v>6.5588460000000001E-4</c:v>
                </c:pt>
                <c:pt idx="84">
                  <c:v>6.3019924000000003E-4</c:v>
                </c:pt>
                <c:pt idx="85">
                  <c:v>6.2008076000000007E-4</c:v>
                </c:pt>
                <c:pt idx="86">
                  <c:v>6.3435040000000002E-4</c:v>
                </c:pt>
                <c:pt idx="87">
                  <c:v>6.7638097999999996E-4</c:v>
                </c:pt>
                <c:pt idx="88">
                  <c:v>7.2152491999999987E-4</c:v>
                </c:pt>
                <c:pt idx="89">
                  <c:v>7.4046462000000005E-4</c:v>
                </c:pt>
                <c:pt idx="90">
                  <c:v>7.1036866000000003E-4</c:v>
                </c:pt>
                <c:pt idx="91">
                  <c:v>6.1878349999999998E-4</c:v>
                </c:pt>
                <c:pt idx="92">
                  <c:v>4.8724336000000002E-4</c:v>
                </c:pt>
                <c:pt idx="93">
                  <c:v>3.6919451999999997E-4</c:v>
                </c:pt>
                <c:pt idx="94">
                  <c:v>2.9836521999999997E-4</c:v>
                </c:pt>
                <c:pt idx="95">
                  <c:v>2.8876564000000001E-4</c:v>
                </c:pt>
                <c:pt idx="96">
                  <c:v>3.3857966E-4</c:v>
                </c:pt>
                <c:pt idx="97">
                  <c:v>4.1304124000000002E-4</c:v>
                </c:pt>
                <c:pt idx="98">
                  <c:v>4.7868158000000002E-4</c:v>
                </c:pt>
                <c:pt idx="99">
                  <c:v>5.3264676000000012E-4</c:v>
                </c:pt>
                <c:pt idx="100">
                  <c:v>5.775312600000001E-4</c:v>
                </c:pt>
                <c:pt idx="101">
                  <c:v>6.1307563999999997E-4</c:v>
                </c:pt>
                <c:pt idx="102">
                  <c:v>6.5536565999999995E-4</c:v>
                </c:pt>
                <c:pt idx="103">
                  <c:v>6.9402342000000005E-4</c:v>
                </c:pt>
                <c:pt idx="104">
                  <c:v>7.0414190000000002E-4</c:v>
                </c:pt>
                <c:pt idx="105">
                  <c:v>6.7560261999999988E-4</c:v>
                </c:pt>
                <c:pt idx="106">
                  <c:v>6.1592957999999994E-4</c:v>
                </c:pt>
                <c:pt idx="107">
                  <c:v>5.3601958000000006E-4</c:v>
                </c:pt>
                <c:pt idx="108">
                  <c:v>4.6337414000000005E-4</c:v>
                </c:pt>
                <c:pt idx="109">
                  <c:v>4.2186246000000001E-4</c:v>
                </c:pt>
                <c:pt idx="110">
                  <c:v>4.0759282000000005E-4</c:v>
                </c:pt>
                <c:pt idx="111">
                  <c:v>4.0889005999999995E-4</c:v>
                </c:pt>
                <c:pt idx="112">
                  <c:v>4.1356014000000003E-4</c:v>
                </c:pt>
                <c:pt idx="113">
                  <c:v>4.1563571999999997E-4</c:v>
                </c:pt>
                <c:pt idx="114">
                  <c:v>4.1978688000000007E-4</c:v>
                </c:pt>
                <c:pt idx="115">
                  <c:v>4.3924547999999998E-4</c:v>
                </c:pt>
                <c:pt idx="116">
                  <c:v>4.7219537999999996E-4</c:v>
                </c:pt>
                <c:pt idx="117">
                  <c:v>5.1682044000000006E-4</c:v>
                </c:pt>
                <c:pt idx="118">
                  <c:v>5.6403997999999989E-4</c:v>
                </c:pt>
                <c:pt idx="119">
                  <c:v>6.0347608000000004E-4</c:v>
                </c:pt>
                <c:pt idx="120">
                  <c:v>6.3409094000000006E-4</c:v>
                </c:pt>
                <c:pt idx="121">
                  <c:v>6.6418689999999997E-4</c:v>
                </c:pt>
                <c:pt idx="122">
                  <c:v>6.901317000000001E-4</c:v>
                </c:pt>
                <c:pt idx="123">
                  <c:v>7.0492024000000006E-4</c:v>
                </c:pt>
                <c:pt idx="124">
                  <c:v>6.9428288000000001E-4</c:v>
                </c:pt>
                <c:pt idx="125">
                  <c:v>6.5277119999999998E-4</c:v>
                </c:pt>
                <c:pt idx="126">
                  <c:v>5.9958435999999998E-4</c:v>
                </c:pt>
                <c:pt idx="127">
                  <c:v>5.723423199999999E-4</c:v>
                </c:pt>
                <c:pt idx="128">
                  <c:v>5.9776822000000003E-4</c:v>
                </c:pt>
                <c:pt idx="129">
                  <c:v>6.7664039999999997E-4</c:v>
                </c:pt>
                <c:pt idx="130">
                  <c:v>7.8223574000000002E-4</c:v>
                </c:pt>
                <c:pt idx="131">
                  <c:v>8.6474019999999998E-4</c:v>
                </c:pt>
                <c:pt idx="132">
                  <c:v>8.9276058E-4</c:v>
                </c:pt>
                <c:pt idx="133">
                  <c:v>8.8134485999999987E-4</c:v>
                </c:pt>
                <c:pt idx="134">
                  <c:v>8.7382087999999993E-4</c:v>
                </c:pt>
                <c:pt idx="135">
                  <c:v>8.9276049999999999E-4</c:v>
                </c:pt>
                <c:pt idx="136">
                  <c:v>9.4231516E-4</c:v>
                </c:pt>
                <c:pt idx="137">
                  <c:v>9.8771855999999999E-4</c:v>
                </c:pt>
                <c:pt idx="138">
                  <c:v>9.7396781999999993E-4</c:v>
                </c:pt>
                <c:pt idx="139">
                  <c:v>8.7537757999999984E-4</c:v>
                </c:pt>
                <c:pt idx="140">
                  <c:v>7.1737381999999997E-4</c:v>
                </c:pt>
                <c:pt idx="141">
                  <c:v>5.4354357999999992E-4</c:v>
                </c:pt>
                <c:pt idx="142">
                  <c:v>4.037011E-4</c:v>
                </c:pt>
                <c:pt idx="143">
                  <c:v>3.3131509999999997E-4</c:v>
                </c:pt>
                <c:pt idx="144">
                  <c:v>3.0640807999999999E-4</c:v>
                </c:pt>
                <c:pt idx="145">
                  <c:v>2.9369514E-4</c:v>
                </c:pt>
                <c:pt idx="146">
                  <c:v>2.7942549999999998E-4</c:v>
                </c:pt>
                <c:pt idx="147">
                  <c:v>2.6074523999999996E-4</c:v>
                </c:pt>
                <c:pt idx="148">
                  <c:v>2.4258388000000003E-4</c:v>
                </c:pt>
                <c:pt idx="149">
                  <c:v>2.4517836E-4</c:v>
                </c:pt>
                <c:pt idx="150">
                  <c:v>2.6749088000000006E-4</c:v>
                </c:pt>
                <c:pt idx="151">
                  <c:v>2.7371762E-4</c:v>
                </c:pt>
                <c:pt idx="152">
                  <c:v>2.5036730400000002E-4</c:v>
                </c:pt>
                <c:pt idx="153">
                  <c:v>2.0729894400000004E-4</c:v>
                </c:pt>
                <c:pt idx="154">
                  <c:v>1.72532904E-4</c:v>
                </c:pt>
                <c:pt idx="155">
                  <c:v>1.85245864E-4</c:v>
                </c:pt>
                <c:pt idx="156">
                  <c:v>2.6437750399999998E-4</c:v>
                </c:pt>
                <c:pt idx="157">
                  <c:v>3.8190746000000002E-4</c:v>
                </c:pt>
                <c:pt idx="158">
                  <c:v>4.9762128000000003E-4</c:v>
                </c:pt>
                <c:pt idx="159">
                  <c:v>5.7389899999999989E-4</c:v>
                </c:pt>
                <c:pt idx="160">
                  <c:v>5.9335759999999997E-4</c:v>
                </c:pt>
                <c:pt idx="161">
                  <c:v>5.8375804000000003E-4</c:v>
                </c:pt>
                <c:pt idx="162">
                  <c:v>5.7986631999999998E-4</c:v>
                </c:pt>
                <c:pt idx="163">
                  <c:v>5.9854655999999997E-4</c:v>
                </c:pt>
                <c:pt idx="164">
                  <c:v>6.4887948000000003E-4</c:v>
                </c:pt>
                <c:pt idx="165">
                  <c:v>7.2074658000000004E-4</c:v>
                </c:pt>
                <c:pt idx="166">
                  <c:v>7.9001918000000013E-4</c:v>
                </c:pt>
                <c:pt idx="167">
                  <c:v>8.5436228000000008E-4</c:v>
                </c:pt>
                <c:pt idx="168">
                  <c:v>8.9950624000000002E-4</c:v>
                </c:pt>
                <c:pt idx="169">
                  <c:v>9.0132237999999997E-4</c:v>
                </c:pt>
                <c:pt idx="170">
                  <c:v>8.5617842000000003E-4</c:v>
                </c:pt>
                <c:pt idx="171">
                  <c:v>7.6926334000000001E-4</c:v>
                </c:pt>
                <c:pt idx="172">
                  <c:v>6.4784165999999998E-4</c:v>
                </c:pt>
                <c:pt idx="173">
                  <c:v>5.4198688000000001E-4</c:v>
                </c:pt>
                <c:pt idx="174">
                  <c:v>4.9528623999999996E-4</c:v>
                </c:pt>
                <c:pt idx="175">
                  <c:v>5.1111258000000005E-4</c:v>
                </c:pt>
                <c:pt idx="176">
                  <c:v>5.8116354E-4</c:v>
                </c:pt>
                <c:pt idx="177">
                  <c:v>6.7482428000000005E-4</c:v>
                </c:pt>
                <c:pt idx="178">
                  <c:v>7.4591302000000009E-4</c:v>
                </c:pt>
                <c:pt idx="179">
                  <c:v>7.786034599999999E-4</c:v>
                </c:pt>
                <c:pt idx="180">
                  <c:v>7.7574951999999993E-4</c:v>
                </c:pt>
                <c:pt idx="181">
                  <c:v>7.3086501999999995E-4</c:v>
                </c:pt>
                <c:pt idx="182">
                  <c:v>6.6003572000000006E-4</c:v>
                </c:pt>
                <c:pt idx="183">
                  <c:v>5.7234229999999998E-4</c:v>
                </c:pt>
                <c:pt idx="184">
                  <c:v>4.6882253999999993E-4</c:v>
                </c:pt>
                <c:pt idx="185">
                  <c:v>3.7204844000000007E-4</c:v>
                </c:pt>
                <c:pt idx="186">
                  <c:v>3.1107816000000002E-4</c:v>
                </c:pt>
                <c:pt idx="187">
                  <c:v>2.9628961999999994E-4</c:v>
                </c:pt>
                <c:pt idx="188">
                  <c:v>3.2975842000000004E-4</c:v>
                </c:pt>
                <c:pt idx="189">
                  <c:v>3.9332317999999999E-4</c:v>
                </c:pt>
                <c:pt idx="190">
                  <c:v>4.5870408E-4</c:v>
                </c:pt>
                <c:pt idx="191">
                  <c:v>5.1863658000000001E-4</c:v>
                </c:pt>
                <c:pt idx="192">
                  <c:v>5.7753128000000002E-4</c:v>
                </c:pt>
                <c:pt idx="193">
                  <c:v>6.5796015999999998E-4</c:v>
                </c:pt>
                <c:pt idx="194">
                  <c:v>7.8249514E-4</c:v>
                </c:pt>
                <c:pt idx="195">
                  <c:v>9.4049902000000016E-4</c:v>
                </c:pt>
                <c:pt idx="196">
                  <c:v>1.09435168E-3</c:v>
                </c:pt>
                <c:pt idx="197">
                  <c:v>1.20280096E-3</c:v>
                </c:pt>
                <c:pt idx="198">
                  <c:v>1.2217406E-3</c:v>
                </c:pt>
                <c:pt idx="199">
                  <c:v>1.1441657200000001E-3</c:v>
                </c:pt>
                <c:pt idx="200">
                  <c:v>1.00951216E-3</c:v>
                </c:pt>
                <c:pt idx="201">
                  <c:v>8.7667478000000006E-4</c:v>
                </c:pt>
                <c:pt idx="202">
                  <c:v>7.9987815999999997E-4</c:v>
                </c:pt>
                <c:pt idx="203">
                  <c:v>8.0869936000000004E-4</c:v>
                </c:pt>
                <c:pt idx="204">
                  <c:v>8.8679323999999999E-4</c:v>
                </c:pt>
                <c:pt idx="205">
                  <c:v>1.0004314000000001E-3</c:v>
                </c:pt>
                <c:pt idx="206">
                  <c:v>1.1125129800000002E-3</c:v>
                </c:pt>
                <c:pt idx="207">
                  <c:v>1.1864556000000001E-3</c:v>
                </c:pt>
                <c:pt idx="208">
                  <c:v>1.2017632000000001E-3</c:v>
                </c:pt>
                <c:pt idx="209">
                  <c:v>1.1592136999999999E-3</c:v>
                </c:pt>
                <c:pt idx="210">
                  <c:v>1.0678880600000001E-3</c:v>
                </c:pt>
                <c:pt idx="211">
                  <c:v>9.5243366000000011E-4</c:v>
                </c:pt>
                <c:pt idx="212">
                  <c:v>8.5540015999999999E-4</c:v>
                </c:pt>
                <c:pt idx="213">
                  <c:v>8.1207225999999999E-4</c:v>
                </c:pt>
                <c:pt idx="214">
                  <c:v>8.4035215999999995E-4</c:v>
                </c:pt>
                <c:pt idx="215">
                  <c:v>9.3245619999999998E-4</c:v>
                </c:pt>
                <c:pt idx="216">
                  <c:v>1.0536184E-3</c:v>
                </c:pt>
                <c:pt idx="217">
                  <c:v>1.1602515000000001E-3</c:v>
                </c:pt>
                <c:pt idx="218">
                  <c:v>1.2191462E-3</c:v>
                </c:pt>
                <c:pt idx="219">
                  <c:v>1.19709304E-3</c:v>
                </c:pt>
                <c:pt idx="220">
                  <c:v>1.0842331600000002E-3</c:v>
                </c:pt>
                <c:pt idx="221">
                  <c:v>9.0287901999999991E-4</c:v>
                </c:pt>
                <c:pt idx="222">
                  <c:v>6.9350450000000012E-4</c:v>
                </c:pt>
                <c:pt idx="223">
                  <c:v>5.1266924000000001E-4</c:v>
                </c:pt>
                <c:pt idx="224">
                  <c:v>4.2004629999999998E-4</c:v>
                </c:pt>
                <c:pt idx="225">
                  <c:v>4.3172145999999999E-4</c:v>
                </c:pt>
                <c:pt idx="226">
                  <c:v>5.3031170000000002E-4</c:v>
                </c:pt>
                <c:pt idx="227">
                  <c:v>6.7923485999999995E-4</c:v>
                </c:pt>
                <c:pt idx="228">
                  <c:v>8.2919571999999996E-4</c:v>
                </c:pt>
                <c:pt idx="229">
                  <c:v>9.425744199999999E-4</c:v>
                </c:pt>
                <c:pt idx="230">
                  <c:v>1.0131443399999998E-3</c:v>
                </c:pt>
                <c:pt idx="231">
                  <c:v>1.0476508399999999E-3</c:v>
                </c:pt>
                <c:pt idx="232">
                  <c:v>1.0611422E-3</c:v>
                </c:pt>
                <c:pt idx="233">
                  <c:v>1.0710013999999999E-3</c:v>
                </c:pt>
                <c:pt idx="234">
                  <c:v>1.0808606000000001E-3</c:v>
                </c:pt>
                <c:pt idx="235">
                  <c:v>1.0785256000000001E-3</c:v>
                </c:pt>
                <c:pt idx="236">
                  <c:v>1.0450569000000002E-3</c:v>
                </c:pt>
                <c:pt idx="237">
                  <c:v>9.8045427999999993E-4</c:v>
                </c:pt>
                <c:pt idx="238">
                  <c:v>8.9483636000000006E-4</c:v>
                </c:pt>
                <c:pt idx="239">
                  <c:v>8.1466683999999992E-4</c:v>
                </c:pt>
                <c:pt idx="240">
                  <c:v>7.666688599999999E-4</c:v>
                </c:pt>
                <c:pt idx="241">
                  <c:v>7.5888541999999989E-4</c:v>
                </c:pt>
                <c:pt idx="242">
                  <c:v>7.7056057999999995E-4</c:v>
                </c:pt>
                <c:pt idx="243">
                  <c:v>7.8327352E-4</c:v>
                </c:pt>
                <c:pt idx="244">
                  <c:v>7.9157585999999991E-4</c:v>
                </c:pt>
                <c:pt idx="245">
                  <c:v>8.0558605999999993E-4</c:v>
                </c:pt>
                <c:pt idx="246">
                  <c:v>8.468382E-4</c:v>
                </c:pt>
                <c:pt idx="247">
                  <c:v>9.218186600000001E-4</c:v>
                </c:pt>
                <c:pt idx="248">
                  <c:v>1.0144416400000001E-3</c:v>
                </c:pt>
                <c:pt idx="249">
                  <c:v>1.0953894200000001E-3</c:v>
                </c:pt>
                <c:pt idx="250">
                  <c:v>1.1485762E-3</c:v>
                </c:pt>
                <c:pt idx="251">
                  <c:v>1.1695916E-3</c:v>
                </c:pt>
                <c:pt idx="252">
                  <c:v>1.167516E-3</c:v>
                </c:pt>
                <c:pt idx="253">
                  <c:v>1.176856E-3</c:v>
                </c:pt>
                <c:pt idx="254">
                  <c:v>1.2331562000000001E-3</c:v>
                </c:pt>
                <c:pt idx="255">
                  <c:v>1.3501673999999999E-3</c:v>
                </c:pt>
                <c:pt idx="256">
                  <c:v>1.5341160000000001E-3</c:v>
                </c:pt>
                <c:pt idx="257">
                  <c:v>1.7767000000000002E-3</c:v>
                </c:pt>
                <c:pt idx="258">
                  <c:v>2.0371857999999998E-3</c:v>
                </c:pt>
                <c:pt idx="259">
                  <c:v>2.2805480000000003E-3</c:v>
                </c:pt>
                <c:pt idx="260">
                  <c:v>2.4891442000000001E-3</c:v>
                </c:pt>
                <c:pt idx="261">
                  <c:v>2.6538936000000003E-3</c:v>
                </c:pt>
                <c:pt idx="262">
                  <c:v>2.7914009999999998E-3</c:v>
                </c:pt>
                <c:pt idx="263">
                  <c:v>2.9281301999999998E-3</c:v>
                </c:pt>
                <c:pt idx="264">
                  <c:v>3.0786099999999999E-3</c:v>
                </c:pt>
                <c:pt idx="265">
                  <c:v>3.2542561999999997E-3</c:v>
                </c:pt>
                <c:pt idx="266">
                  <c:v>3.4670036E-3</c:v>
                </c:pt>
                <c:pt idx="267">
                  <c:v>3.7287866000000002E-3</c:v>
                </c:pt>
                <c:pt idx="268">
                  <c:v>4.0471292000000009E-3</c:v>
                </c:pt>
                <c:pt idx="269">
                  <c:v>4.4004973999999999E-3</c:v>
                </c:pt>
                <c:pt idx="270">
                  <c:v>4.7512711999999997E-3</c:v>
                </c:pt>
                <c:pt idx="271">
                  <c:v>5.0610522E-3</c:v>
                </c:pt>
                <c:pt idx="272">
                  <c:v>5.3064899999999996E-3</c:v>
                </c:pt>
                <c:pt idx="273">
                  <c:v>5.5070433999999998E-3</c:v>
                </c:pt>
                <c:pt idx="274">
                  <c:v>5.7094129999999991E-3</c:v>
                </c:pt>
                <c:pt idx="275">
                  <c:v>5.9322787999999994E-3</c:v>
                </c:pt>
                <c:pt idx="276">
                  <c:v>6.1704519999999999E-3</c:v>
                </c:pt>
                <c:pt idx="277">
                  <c:v>6.391242200000001E-3</c:v>
                </c:pt>
                <c:pt idx="278">
                  <c:v>6.5549538000000008E-3</c:v>
                </c:pt>
                <c:pt idx="279">
                  <c:v>6.6457605999999999E-3</c:v>
                </c:pt>
                <c:pt idx="280">
                  <c:v>6.6929799999999994E-3</c:v>
                </c:pt>
                <c:pt idx="281">
                  <c:v>6.7464263999999999E-3</c:v>
                </c:pt>
                <c:pt idx="282">
                  <c:v>6.8522812000000001E-3</c:v>
                </c:pt>
                <c:pt idx="283">
                  <c:v>7.0074311999999998E-3</c:v>
                </c:pt>
                <c:pt idx="284">
                  <c:v>7.1750345999999996E-3</c:v>
                </c:pt>
                <c:pt idx="285">
                  <c:v>7.3096882E-3</c:v>
                </c:pt>
                <c:pt idx="286">
                  <c:v>7.3633937999999996E-3</c:v>
                </c:pt>
                <c:pt idx="287">
                  <c:v>7.3011264000000008E-3</c:v>
                </c:pt>
                <c:pt idx="288">
                  <c:v>7.1202912000000009E-3</c:v>
                </c:pt>
                <c:pt idx="289">
                  <c:v>6.8442383999999992E-3</c:v>
                </c:pt>
                <c:pt idx="290">
                  <c:v>6.5085125999999995E-3</c:v>
                </c:pt>
                <c:pt idx="291">
                  <c:v>6.1867972000000009E-3</c:v>
                </c:pt>
                <c:pt idx="292">
                  <c:v>5.9439538000000004E-3</c:v>
                </c:pt>
                <c:pt idx="293">
                  <c:v>5.7958090000000007E-3</c:v>
                </c:pt>
                <c:pt idx="294">
                  <c:v>5.7312063999999992E-3</c:v>
                </c:pt>
                <c:pt idx="295">
                  <c:v>5.7104505999999999E-3</c:v>
                </c:pt>
                <c:pt idx="296">
                  <c:v>5.6411780000000002E-3</c:v>
                </c:pt>
                <c:pt idx="297">
                  <c:v>5.4702017999999995E-3</c:v>
                </c:pt>
                <c:pt idx="298">
                  <c:v>5.2066026000000005E-3</c:v>
                </c:pt>
                <c:pt idx="299">
                  <c:v>4.8729525999999992E-3</c:v>
                </c:pt>
                <c:pt idx="300">
                  <c:v>4.5359295999999995E-3</c:v>
                </c:pt>
                <c:pt idx="301">
                  <c:v>4.2733682000000005E-3</c:v>
                </c:pt>
                <c:pt idx="302">
                  <c:v>4.0855278000000005E-3</c:v>
                </c:pt>
                <c:pt idx="303">
                  <c:v>3.9280428000000008E-3</c:v>
                </c:pt>
                <c:pt idx="304">
                  <c:v>3.7594016000000001E-3</c:v>
                </c:pt>
                <c:pt idx="305">
                  <c:v>3.5399086000000002E-3</c:v>
                </c:pt>
                <c:pt idx="306">
                  <c:v>3.2755310000000004E-3</c:v>
                </c:pt>
                <c:pt idx="307">
                  <c:v>3.0290554000000003E-3</c:v>
                </c:pt>
                <c:pt idx="308">
                  <c:v>2.8583386000000004E-3</c:v>
                </c:pt>
                <c:pt idx="309">
                  <c:v>2.7825797999999997E-3</c:v>
                </c:pt>
                <c:pt idx="310">
                  <c:v>2.7789476000000001E-3</c:v>
                </c:pt>
                <c:pt idx="311">
                  <c:v>2.8035951999999999E-3</c:v>
                </c:pt>
                <c:pt idx="312">
                  <c:v>2.8106004E-3</c:v>
                </c:pt>
                <c:pt idx="313">
                  <c:v>2.7802449999999998E-3</c:v>
                </c:pt>
                <c:pt idx="314">
                  <c:v>2.7319876000000002E-3</c:v>
                </c:pt>
                <c:pt idx="315">
                  <c:v>2.6871029999999997E-3</c:v>
                </c:pt>
                <c:pt idx="316">
                  <c:v>2.6427374000000002E-3</c:v>
                </c:pt>
                <c:pt idx="317">
                  <c:v>2.6038201999999998E-3</c:v>
                </c:pt>
                <c:pt idx="318">
                  <c:v>2.5737242E-3</c:v>
                </c:pt>
                <c:pt idx="319">
                  <c:v>2.5301370000000004E-3</c:v>
                </c:pt>
                <c:pt idx="320">
                  <c:v>2.4608643999999998E-3</c:v>
                </c:pt>
                <c:pt idx="321">
                  <c:v>2.3705764000000002E-3</c:v>
                </c:pt>
                <c:pt idx="322">
                  <c:v>2.2582354000000001E-3</c:v>
                </c:pt>
                <c:pt idx="323">
                  <c:v>2.1440783999999999E-3</c:v>
                </c:pt>
                <c:pt idx="324">
                  <c:v>2.0672818000000001E-3</c:v>
                </c:pt>
                <c:pt idx="325">
                  <c:v>2.0553472000000004E-3</c:v>
                </c:pt>
                <c:pt idx="326">
                  <c:v>2.1126851999999996E-3</c:v>
                </c:pt>
                <c:pt idx="327">
                  <c:v>2.2099781999999997E-3</c:v>
                </c:pt>
                <c:pt idx="328">
                  <c:v>2.2924826E-3</c:v>
                </c:pt>
                <c:pt idx="329">
                  <c:v>2.3070115999999996E-3</c:v>
                </c:pt>
                <c:pt idx="330">
                  <c:v>2.2320312000000003E-3</c:v>
                </c:pt>
                <c:pt idx="331">
                  <c:v>2.0838864000000002E-3</c:v>
                </c:pt>
                <c:pt idx="332">
                  <c:v>1.9077211999999999E-3</c:v>
                </c:pt>
                <c:pt idx="333">
                  <c:v>1.7447878000000001E-3</c:v>
                </c:pt>
                <c:pt idx="334">
                  <c:v>1.6269984000000001E-3</c:v>
                </c:pt>
                <c:pt idx="335">
                  <c:v>1.5426777999999999E-3</c:v>
                </c:pt>
                <c:pt idx="336">
                  <c:v>1.4513522E-3</c:v>
                </c:pt>
                <c:pt idx="337">
                  <c:v>1.32526038E-3</c:v>
                </c:pt>
                <c:pt idx="338">
                  <c:v>1.15739756E-3</c:v>
                </c:pt>
                <c:pt idx="339">
                  <c:v>9.6644386000000002E-4</c:v>
                </c:pt>
                <c:pt idx="340">
                  <c:v>8.0091602000000007E-4</c:v>
                </c:pt>
                <c:pt idx="341">
                  <c:v>6.9506120000000003E-4</c:v>
                </c:pt>
                <c:pt idx="342">
                  <c:v>6.4706331999999994E-4</c:v>
                </c:pt>
                <c:pt idx="343">
                  <c:v>6.5017669999999994E-4</c:v>
                </c:pt>
                <c:pt idx="344">
                  <c:v>6.7923485999999995E-4</c:v>
                </c:pt>
                <c:pt idx="345">
                  <c:v>7.0180683999999992E-4</c:v>
                </c:pt>
                <c:pt idx="346">
                  <c:v>7.0803359999999994E-4</c:v>
                </c:pt>
                <c:pt idx="347">
                  <c:v>6.9843404E-4</c:v>
                </c:pt>
                <c:pt idx="348">
                  <c:v>6.7534315999999992E-4</c:v>
                </c:pt>
                <c:pt idx="349">
                  <c:v>6.5796015999999998E-4</c:v>
                </c:pt>
                <c:pt idx="350">
                  <c:v>6.6185187999999993E-4</c:v>
                </c:pt>
                <c:pt idx="351">
                  <c:v>6.8027267999999999E-4</c:v>
                </c:pt>
                <c:pt idx="352">
                  <c:v>7.0414187999999988E-4</c:v>
                </c:pt>
                <c:pt idx="353">
                  <c:v>7.1503869999999989E-4</c:v>
                </c:pt>
                <c:pt idx="354">
                  <c:v>6.9220725999999985E-4</c:v>
                </c:pt>
                <c:pt idx="355">
                  <c:v>6.3227478000000008E-4</c:v>
                </c:pt>
                <c:pt idx="356">
                  <c:v>5.4847307999999996E-4</c:v>
                </c:pt>
                <c:pt idx="357">
                  <c:v>4.6752529999999999E-4</c:v>
                </c:pt>
                <c:pt idx="358">
                  <c:v>4.1200341999999993E-4</c:v>
                </c:pt>
                <c:pt idx="359">
                  <c:v>3.9410151999999998E-4</c:v>
                </c:pt>
                <c:pt idx="360">
                  <c:v>4.2419748E-4</c:v>
                </c:pt>
                <c:pt idx="361">
                  <c:v>4.9995629999999996E-4</c:v>
                </c:pt>
                <c:pt idx="362">
                  <c:v>5.977682E-4</c:v>
                </c:pt>
                <c:pt idx="363">
                  <c:v>6.8520218000000003E-4</c:v>
                </c:pt>
                <c:pt idx="364">
                  <c:v>7.1711428E-4</c:v>
                </c:pt>
                <c:pt idx="365">
                  <c:v>6.5588454000000003E-4</c:v>
                </c:pt>
                <c:pt idx="366">
                  <c:v>5.1422592800000008E-4</c:v>
                </c:pt>
                <c:pt idx="367">
                  <c:v>3.2482888800000002E-4</c:v>
                </c:pt>
                <c:pt idx="368">
                  <c:v>1.2816730800000001E-4</c:v>
                </c:pt>
                <c:pt idx="369">
                  <c:v>-3.269045200000001E-5</c:v>
                </c:pt>
                <c:pt idx="370">
                  <c:v>-1.4425309200000001E-4</c:v>
                </c:pt>
                <c:pt idx="371">
                  <c:v>-2.1352570000000002E-4</c:v>
                </c:pt>
                <c:pt idx="372">
                  <c:v>-2.3817326000000004E-4</c:v>
                </c:pt>
                <c:pt idx="373">
                  <c:v>-2.2079024800000002E-4</c:v>
                </c:pt>
                <c:pt idx="374">
                  <c:v>-1.62414452E-4</c:v>
                </c:pt>
                <c:pt idx="375">
                  <c:v>-6.6678132000000002E-5</c:v>
                </c:pt>
                <c:pt idx="376">
                  <c:v>3.4247128000000003E-5</c:v>
                </c:pt>
                <c:pt idx="377">
                  <c:v>1.0844926799999999E-4</c:v>
                </c:pt>
                <c:pt idx="378">
                  <c:v>1.5125819599999998E-4</c:v>
                </c:pt>
                <c:pt idx="379">
                  <c:v>1.7357072E-4</c:v>
                </c:pt>
                <c:pt idx="380">
                  <c:v>2.0548282E-4</c:v>
                </c:pt>
                <c:pt idx="381">
                  <c:v>2.6567475999999998E-4</c:v>
                </c:pt>
                <c:pt idx="382">
                  <c:v>3.3806074000000002E-4</c:v>
                </c:pt>
                <c:pt idx="383">
                  <c:v>3.9487984E-4</c:v>
                </c:pt>
                <c:pt idx="384">
                  <c:v>4.0629555999999992E-4</c:v>
                </c:pt>
                <c:pt idx="385">
                  <c:v>3.6037325999999998E-4</c:v>
                </c:pt>
                <c:pt idx="386">
                  <c:v>2.9136009999999998E-4</c:v>
                </c:pt>
                <c:pt idx="387">
                  <c:v>2.3947049999999996E-4</c:v>
                </c:pt>
                <c:pt idx="388">
                  <c:v>2.3350319999999999E-4</c:v>
                </c:pt>
                <c:pt idx="389">
                  <c:v>2.9706795999999999E-4</c:v>
                </c:pt>
                <c:pt idx="390">
                  <c:v>4.101873E-4</c:v>
                </c:pt>
                <c:pt idx="391">
                  <c:v>5.2979281999999993E-4</c:v>
                </c:pt>
                <c:pt idx="392">
                  <c:v>6.4031767999999994E-4</c:v>
                </c:pt>
                <c:pt idx="393">
                  <c:v>7.2930833999999985E-4</c:v>
                </c:pt>
                <c:pt idx="394">
                  <c:v>7.811979399999999E-4</c:v>
                </c:pt>
                <c:pt idx="395">
                  <c:v>7.9832150000000001E-4</c:v>
                </c:pt>
                <c:pt idx="396">
                  <c:v>7.7678731999999994E-4</c:v>
                </c:pt>
                <c:pt idx="397">
                  <c:v>7.1581704000000005E-4</c:v>
                </c:pt>
                <c:pt idx="398">
                  <c:v>6.3616651999999995E-4</c:v>
                </c:pt>
                <c:pt idx="399">
                  <c:v>5.6455888000000001E-4</c:v>
                </c:pt>
                <c:pt idx="400">
                  <c:v>5.2719837999999999E-4</c:v>
                </c:pt>
                <c:pt idx="401">
                  <c:v>5.3316568000000004E-4</c:v>
                </c:pt>
                <c:pt idx="402">
                  <c:v>5.5729434E-4</c:v>
                </c:pt>
                <c:pt idx="403">
                  <c:v>5.6793170000000006E-4</c:v>
                </c:pt>
                <c:pt idx="404">
                  <c:v>5.4977032000000001E-4</c:v>
                </c:pt>
                <c:pt idx="405">
                  <c:v>5.0177244000000002E-4</c:v>
                </c:pt>
                <c:pt idx="406">
                  <c:v>4.4728836000000008E-4</c:v>
                </c:pt>
                <c:pt idx="407">
                  <c:v>4.0655502000000004E-4</c:v>
                </c:pt>
                <c:pt idx="408">
                  <c:v>3.7127007999999999E-4</c:v>
                </c:pt>
                <c:pt idx="409">
                  <c:v>3.2379110000000007E-4</c:v>
                </c:pt>
                <c:pt idx="410">
                  <c:v>2.4855117199999998E-4</c:v>
                </c:pt>
                <c:pt idx="411">
                  <c:v>1.4036135200000004E-4</c:v>
                </c:pt>
                <c:pt idx="412">
                  <c:v>1.9199131999999998E-5</c:v>
                </c:pt>
                <c:pt idx="413">
                  <c:v>-8.1466687999999998E-5</c:v>
                </c:pt>
                <c:pt idx="414">
                  <c:v>-1.4191806799999999E-4</c:v>
                </c:pt>
                <c:pt idx="415">
                  <c:v>-1.5592825999999999E-4</c:v>
                </c:pt>
                <c:pt idx="416">
                  <c:v>-1.3750744800000001E-4</c:v>
                </c:pt>
                <c:pt idx="417">
                  <c:v>-1.1597325999999999E-4</c:v>
                </c:pt>
                <c:pt idx="418">
                  <c:v>-1.0793036E-4</c:v>
                </c:pt>
                <c:pt idx="419">
                  <c:v>-1.1104374000000001E-4</c:v>
                </c:pt>
                <c:pt idx="420">
                  <c:v>-1.06373676E-4</c:v>
                </c:pt>
                <c:pt idx="421">
                  <c:v>-6.5640348000000007E-5</c:v>
                </c:pt>
                <c:pt idx="422">
                  <c:v>2.8539283999999992E-5</c:v>
                </c:pt>
                <c:pt idx="423">
                  <c:v>1.6423058399999999E-4</c:v>
                </c:pt>
                <c:pt idx="424">
                  <c:v>3.08483684E-4</c:v>
                </c:pt>
                <c:pt idx="425">
                  <c:v>4.2523527999999996E-4</c:v>
                </c:pt>
                <c:pt idx="426">
                  <c:v>4.9710238000000003E-4</c:v>
                </c:pt>
                <c:pt idx="427">
                  <c:v>5.3809515999999995E-4</c:v>
                </c:pt>
                <c:pt idx="428">
                  <c:v>5.7156395999999993E-4</c:v>
                </c:pt>
                <c:pt idx="429">
                  <c:v>6.2501024000000008E-4</c:v>
                </c:pt>
                <c:pt idx="430">
                  <c:v>7.1737374000000007E-4</c:v>
                </c:pt>
                <c:pt idx="431">
                  <c:v>8.4087107999999999E-4</c:v>
                </c:pt>
                <c:pt idx="432">
                  <c:v>9.7163282000000003E-4</c:v>
                </c:pt>
                <c:pt idx="433">
                  <c:v>1.0902005200000002E-3</c:v>
                </c:pt>
                <c:pt idx="434">
                  <c:v>1.1734832399999998E-3</c:v>
                </c:pt>
                <c:pt idx="435">
                  <c:v>1.2118816000000001E-3</c:v>
                </c:pt>
                <c:pt idx="436">
                  <c:v>1.2149948000000001E-3</c:v>
                </c:pt>
                <c:pt idx="437">
                  <c:v>1.1833422000000001E-3</c:v>
                </c:pt>
                <c:pt idx="438">
                  <c:v>1.1288581999999998E-3</c:v>
                </c:pt>
                <c:pt idx="439">
                  <c:v>1.0834548E-3</c:v>
                </c:pt>
                <c:pt idx="440">
                  <c:v>1.0564722E-3</c:v>
                </c:pt>
                <c:pt idx="441">
                  <c:v>1.0422026000000001E-3</c:v>
                </c:pt>
                <c:pt idx="442">
                  <c:v>1.0489481999999999E-3</c:v>
                </c:pt>
                <c:pt idx="443">
                  <c:v>1.0626988E-3</c:v>
                </c:pt>
                <c:pt idx="444">
                  <c:v>1.0593260600000002E-3</c:v>
                </c:pt>
                <c:pt idx="445">
                  <c:v>1.0385701600000002E-3</c:v>
                </c:pt>
                <c:pt idx="446">
                  <c:v>1.0014691399999999E-3</c:v>
                </c:pt>
                <c:pt idx="447">
                  <c:v>9.3920166000000004E-4</c:v>
                </c:pt>
                <c:pt idx="448">
                  <c:v>8.5877288E-4</c:v>
                </c:pt>
                <c:pt idx="449">
                  <c:v>7.8016013999999989E-4</c:v>
                </c:pt>
                <c:pt idx="450">
                  <c:v>7.1400089999999999E-4</c:v>
                </c:pt>
                <c:pt idx="451">
                  <c:v>6.6133296E-4</c:v>
                </c:pt>
                <c:pt idx="452">
                  <c:v>6.239724600000001E-4</c:v>
                </c:pt>
                <c:pt idx="453">
                  <c:v>5.9569262E-4</c:v>
                </c:pt>
                <c:pt idx="454">
                  <c:v>5.4821363999999991E-4</c:v>
                </c:pt>
                <c:pt idx="455">
                  <c:v>4.7193594000000003E-4</c:v>
                </c:pt>
                <c:pt idx="456">
                  <c:v>3.8553975999999995E-4</c:v>
                </c:pt>
                <c:pt idx="457">
                  <c:v>3.1004037999999998E-4</c:v>
                </c:pt>
                <c:pt idx="458">
                  <c:v>2.7267985999999999E-4</c:v>
                </c:pt>
                <c:pt idx="459">
                  <c:v>2.9447350000000002E-4</c:v>
                </c:pt>
                <c:pt idx="460">
                  <c:v>3.5466543999999997E-4</c:v>
                </c:pt>
                <c:pt idx="461">
                  <c:v>4.2808921999999998E-4</c:v>
                </c:pt>
                <c:pt idx="462">
                  <c:v>4.9788073999999999E-4</c:v>
                </c:pt>
                <c:pt idx="463">
                  <c:v>5.2953339999999992E-4</c:v>
                </c:pt>
                <c:pt idx="464">
                  <c:v>4.9839961999999997E-4</c:v>
                </c:pt>
                <c:pt idx="465">
                  <c:v>4.0655501599999995E-4</c:v>
                </c:pt>
                <c:pt idx="466">
                  <c:v>2.6359917600000005E-4</c:v>
                </c:pt>
                <c:pt idx="467">
                  <c:v>1.0118471600000002E-4</c:v>
                </c:pt>
                <c:pt idx="468">
                  <c:v>-2.4388123999999997E-5</c:v>
                </c:pt>
                <c:pt idx="469">
                  <c:v>-7.6796611999999995E-5</c:v>
                </c:pt>
                <c:pt idx="470">
                  <c:v>-4.5403407999999988E-5</c:v>
                </c:pt>
                <c:pt idx="471">
                  <c:v>5.3186831999999991E-5</c:v>
                </c:pt>
                <c:pt idx="472">
                  <c:v>1.7201401199999999E-4</c:v>
                </c:pt>
                <c:pt idx="473">
                  <c:v>2.6723143200000005E-4</c:v>
                </c:pt>
                <c:pt idx="474">
                  <c:v>3.1626709999999999E-4</c:v>
                </c:pt>
                <c:pt idx="475">
                  <c:v>3.1574819999999999E-4</c:v>
                </c:pt>
                <c:pt idx="476">
                  <c:v>2.7968492E-4</c:v>
                </c:pt>
                <c:pt idx="477">
                  <c:v>2.3895159999999998E-4</c:v>
                </c:pt>
                <c:pt idx="478">
                  <c:v>2.2208748000000002E-4</c:v>
                </c:pt>
                <c:pt idx="479">
                  <c:v>2.5425904000000001E-4</c:v>
                </c:pt>
                <c:pt idx="480">
                  <c:v>3.3883909999999999E-4</c:v>
                </c:pt>
                <c:pt idx="481">
                  <c:v>4.5273677999999994E-4</c:v>
                </c:pt>
                <c:pt idx="482">
                  <c:v>5.6326162000000003E-4</c:v>
                </c:pt>
                <c:pt idx="483">
                  <c:v>6.4343106000000006E-4</c:v>
                </c:pt>
                <c:pt idx="484">
                  <c:v>6.7975378000000009E-4</c:v>
                </c:pt>
                <c:pt idx="485">
                  <c:v>6.8053211999999992E-4</c:v>
                </c:pt>
                <c:pt idx="486">
                  <c:v>6.6263020000000006E-4</c:v>
                </c:pt>
                <c:pt idx="487">
                  <c:v>6.4057711999999998E-4</c:v>
                </c:pt>
                <c:pt idx="488">
                  <c:v>6.2085907999999998E-4</c:v>
                </c:pt>
                <c:pt idx="489">
                  <c:v>5.9854655999999997E-4</c:v>
                </c:pt>
                <c:pt idx="490">
                  <c:v>5.6300217999999999E-4</c:v>
                </c:pt>
                <c:pt idx="491">
                  <c:v>5.1474485999999996E-4</c:v>
                </c:pt>
                <c:pt idx="492">
                  <c:v>4.5870409999999992E-4</c:v>
                </c:pt>
                <c:pt idx="493">
                  <c:v>4.0214442000000001E-4</c:v>
                </c:pt>
                <c:pt idx="494">
                  <c:v>3.5803823999999999E-4</c:v>
                </c:pt>
                <c:pt idx="495">
                  <c:v>3.2664503999999998E-4</c:v>
                </c:pt>
                <c:pt idx="496">
                  <c:v>2.9136010000000004E-4</c:v>
                </c:pt>
                <c:pt idx="497">
                  <c:v>2.4517834799999999E-4</c:v>
                </c:pt>
                <c:pt idx="498">
                  <c:v>1.9406709600000002E-4</c:v>
                </c:pt>
                <c:pt idx="499">
                  <c:v>1.5177707599999999E-4</c:v>
                </c:pt>
                <c:pt idx="500">
                  <c:v>1.32318476E-4</c:v>
                </c:pt>
                <c:pt idx="501">
                  <c:v>1.43474736E-4</c:v>
                </c:pt>
                <c:pt idx="502">
                  <c:v>1.7097622799999999E-4</c:v>
                </c:pt>
                <c:pt idx="503">
                  <c:v>1.7901911600000001E-4</c:v>
                </c:pt>
                <c:pt idx="504">
                  <c:v>1.3595075599999999E-4</c:v>
                </c:pt>
                <c:pt idx="505">
                  <c:v>4.9554576000000003E-5</c:v>
                </c:pt>
                <c:pt idx="506">
                  <c:v>-4.903566400000001E-5</c:v>
                </c:pt>
                <c:pt idx="507">
                  <c:v>-1.3387516400000001E-4</c:v>
                </c:pt>
                <c:pt idx="508">
                  <c:v>-1.6708450799999999E-4</c:v>
                </c:pt>
                <c:pt idx="509">
                  <c:v>-1.43474744E-4</c:v>
                </c:pt>
                <c:pt idx="510">
                  <c:v>-8.8990672000000025E-5</c:v>
                </c:pt>
                <c:pt idx="511">
                  <c:v>-2.5944799999999996E-5</c:v>
                </c:pt>
                <c:pt idx="512">
                  <c:v>3.0095968E-5</c:v>
                </c:pt>
                <c:pt idx="513">
                  <c:v>3.9954992000000004E-5</c:v>
                </c:pt>
                <c:pt idx="514">
                  <c:v>-4.6700719999999996E-6</c:v>
                </c:pt>
                <c:pt idx="515">
                  <c:v>-8.7693423999999988E-5</c:v>
                </c:pt>
                <c:pt idx="516">
                  <c:v>-1.8809979600000002E-4</c:v>
                </c:pt>
                <c:pt idx="517">
                  <c:v>-2.62042484E-4</c:v>
                </c:pt>
                <c:pt idx="518">
                  <c:v>-2.6411806800000003E-4</c:v>
                </c:pt>
                <c:pt idx="519">
                  <c:v>-1.9432654800000002E-4</c:v>
                </c:pt>
                <c:pt idx="520">
                  <c:v>-8.7693428E-5</c:v>
                </c:pt>
                <c:pt idx="521">
                  <c:v>2.5944720000000046E-6</c:v>
                </c:pt>
                <c:pt idx="522">
                  <c:v>1.3491292000000001E-5</c:v>
                </c:pt>
                <c:pt idx="523">
                  <c:v>-7.3423799999999993E-5</c:v>
                </c:pt>
                <c:pt idx="524">
                  <c:v>-2.2260639999999998E-4</c:v>
                </c:pt>
                <c:pt idx="525">
                  <c:v>-3.7568071999999998E-4</c:v>
                </c:pt>
                <c:pt idx="526">
                  <c:v>-4.6726586E-4</c:v>
                </c:pt>
                <c:pt idx="527">
                  <c:v>-4.4936393999999997E-4</c:v>
                </c:pt>
                <c:pt idx="528">
                  <c:v>-3.2612612E-4</c:v>
                </c:pt>
                <c:pt idx="529">
                  <c:v>-1.3750742000000004E-4</c:v>
                </c:pt>
                <c:pt idx="530">
                  <c:v>6.20081E-5</c:v>
                </c:pt>
                <c:pt idx="531">
                  <c:v>2.2805482E-4</c:v>
                </c:pt>
                <c:pt idx="532">
                  <c:v>3.3105568000000001E-4</c:v>
                </c:pt>
                <c:pt idx="533">
                  <c:v>3.7101066000000003E-4</c:v>
                </c:pt>
                <c:pt idx="534">
                  <c:v>3.8061023999999999E-4</c:v>
                </c:pt>
                <c:pt idx="535">
                  <c:v>3.8735587999999999E-4</c:v>
                </c:pt>
                <c:pt idx="536">
                  <c:v>3.9929047999999999E-4</c:v>
                </c:pt>
                <c:pt idx="537">
                  <c:v>4.2523528000000001E-4</c:v>
                </c:pt>
                <c:pt idx="538">
                  <c:v>4.5714740000000006E-4</c:v>
                </c:pt>
                <c:pt idx="539">
                  <c:v>4.7193594000000003E-4</c:v>
                </c:pt>
                <c:pt idx="540">
                  <c:v>4.7712489999999998E-4</c:v>
                </c:pt>
                <c:pt idx="541">
                  <c:v>4.8698394000000001E-4</c:v>
                </c:pt>
                <c:pt idx="542">
                  <c:v>5.0618308000000001E-4</c:v>
                </c:pt>
                <c:pt idx="543">
                  <c:v>5.3861407999999998E-4</c:v>
                </c:pt>
                <c:pt idx="544">
                  <c:v>5.8531472000000002E-4</c:v>
                </c:pt>
                <c:pt idx="545">
                  <c:v>6.4187438000000007E-4</c:v>
                </c:pt>
                <c:pt idx="546">
                  <c:v>7.1322257999999997E-4</c:v>
                </c:pt>
                <c:pt idx="547">
                  <c:v>8.0480776000000005E-4</c:v>
                </c:pt>
                <c:pt idx="548">
                  <c:v>9.0962470000000017E-4</c:v>
                </c:pt>
                <c:pt idx="549">
                  <c:v>9.9835583999999993E-4</c:v>
                </c:pt>
                <c:pt idx="550">
                  <c:v>1.0411647599999998E-3</c:v>
                </c:pt>
                <c:pt idx="551">
                  <c:v>1.0279328999999999E-3</c:v>
                </c:pt>
                <c:pt idx="552">
                  <c:v>9.6670313999999995E-4</c:v>
                </c:pt>
                <c:pt idx="553">
                  <c:v>8.9483607999999988E-4</c:v>
                </c:pt>
                <c:pt idx="554">
                  <c:v>8.5124888000000004E-4</c:v>
                </c:pt>
                <c:pt idx="555">
                  <c:v>8.4969220000000005E-4</c:v>
                </c:pt>
                <c:pt idx="556">
                  <c:v>8.7408032000000008E-4</c:v>
                </c:pt>
                <c:pt idx="557">
                  <c:v>9.0002512E-4</c:v>
                </c:pt>
                <c:pt idx="558">
                  <c:v>9.026196E-4</c:v>
                </c:pt>
                <c:pt idx="559">
                  <c:v>8.7745314000000003E-4</c:v>
                </c:pt>
                <c:pt idx="560">
                  <c:v>8.3542255999999987E-4</c:v>
                </c:pt>
                <c:pt idx="561">
                  <c:v>7.9287308000000004E-4</c:v>
                </c:pt>
                <c:pt idx="562">
                  <c:v>7.6433379999999991E-4</c:v>
                </c:pt>
                <c:pt idx="563">
                  <c:v>7.4850747999999985E-4</c:v>
                </c:pt>
                <c:pt idx="564">
                  <c:v>7.3683232E-4</c:v>
                </c:pt>
                <c:pt idx="565">
                  <c:v>7.2360048000000006E-4</c:v>
                </c:pt>
                <c:pt idx="566">
                  <c:v>7.0777416E-4</c:v>
                </c:pt>
                <c:pt idx="567">
                  <c:v>6.8935335999999994E-4</c:v>
                </c:pt>
                <c:pt idx="568">
                  <c:v>6.7715929999999998E-4</c:v>
                </c:pt>
                <c:pt idx="569">
                  <c:v>6.7456481999999998E-4</c:v>
                </c:pt>
                <c:pt idx="570">
                  <c:v>6.7248924000000009E-4</c:v>
                </c:pt>
                <c:pt idx="571">
                  <c:v>6.6237076000000002E-4</c:v>
                </c:pt>
                <c:pt idx="572">
                  <c:v>6.3772320000000005E-4</c:v>
                </c:pt>
                <c:pt idx="573">
                  <c:v>6.0088158000000001E-4</c:v>
                </c:pt>
                <c:pt idx="574">
                  <c:v>5.73899E-4</c:v>
                </c:pt>
                <c:pt idx="575">
                  <c:v>5.733801E-4</c:v>
                </c:pt>
                <c:pt idx="576">
                  <c:v>5.9854655999999997E-4</c:v>
                </c:pt>
                <c:pt idx="577">
                  <c:v>6.4550664000000005E-4</c:v>
                </c:pt>
                <c:pt idx="578">
                  <c:v>7.0362300000000001E-4</c:v>
                </c:pt>
                <c:pt idx="579">
                  <c:v>7.5758817999999994E-4</c:v>
                </c:pt>
                <c:pt idx="580">
                  <c:v>8.0662384000000002E-4</c:v>
                </c:pt>
                <c:pt idx="581">
                  <c:v>8.5617839999999989E-4</c:v>
                </c:pt>
                <c:pt idx="582">
                  <c:v>9.0573291999999981E-4</c:v>
                </c:pt>
                <c:pt idx="583">
                  <c:v>9.4361232000000005E-4</c:v>
                </c:pt>
                <c:pt idx="584">
                  <c:v>9.547685799999999E-4</c:v>
                </c:pt>
                <c:pt idx="585">
                  <c:v>9.3271550000000004E-4</c:v>
                </c:pt>
                <c:pt idx="586">
                  <c:v>8.7745307999999994E-4</c:v>
                </c:pt>
                <c:pt idx="587">
                  <c:v>8.0247266E-4</c:v>
                </c:pt>
                <c:pt idx="588">
                  <c:v>7.3864846000000007E-4</c:v>
                </c:pt>
                <c:pt idx="589">
                  <c:v>7.0362297999999998E-4</c:v>
                </c:pt>
                <c:pt idx="590">
                  <c:v>6.9583953999999997E-4</c:v>
                </c:pt>
                <c:pt idx="591">
                  <c:v>7.1166587999999995E-4</c:v>
                </c:pt>
                <c:pt idx="592">
                  <c:v>7.4228073999999997E-4</c:v>
                </c:pt>
                <c:pt idx="593">
                  <c:v>7.7574953999999996E-4</c:v>
                </c:pt>
                <c:pt idx="594">
                  <c:v>8.2322851999999994E-4</c:v>
                </c:pt>
                <c:pt idx="595">
                  <c:v>8.8834989999999996E-4</c:v>
                </c:pt>
                <c:pt idx="596">
                  <c:v>9.4957967999999998E-4</c:v>
                </c:pt>
                <c:pt idx="597">
                  <c:v>9.8175124000000002E-4</c:v>
                </c:pt>
              </c:numCache>
            </c:numRef>
          </c:val>
          <c:smooth val="0"/>
        </c:ser>
        <c:ser>
          <c:idx val="84"/>
          <c:order val="83"/>
          <c:marker>
            <c:symbol val="none"/>
          </c:marker>
          <c:val>
            <c:numRef>
              <c:f>Sheet1!$GK$2:$GK$599</c:f>
              <c:numCache>
                <c:formatCode>0.00E+00</c:formatCode>
                <c:ptCount val="598"/>
                <c:pt idx="0">
                  <c:v>5.5781319999999995E-4</c:v>
                </c:pt>
                <c:pt idx="1">
                  <c:v>4.851678E-4</c:v>
                </c:pt>
                <c:pt idx="2">
                  <c:v>5.6948835999999991E-4</c:v>
                </c:pt>
                <c:pt idx="3">
                  <c:v>5.9906544000000006E-4</c:v>
                </c:pt>
                <c:pt idx="4">
                  <c:v>6.3123697999999996E-4</c:v>
                </c:pt>
                <c:pt idx="5">
                  <c:v>6.4446884000000004E-4</c:v>
                </c:pt>
                <c:pt idx="6">
                  <c:v>6.3616650000000003E-4</c:v>
                </c:pt>
                <c:pt idx="7">
                  <c:v>6.0658944000000002E-4</c:v>
                </c:pt>
                <c:pt idx="8">
                  <c:v>5.6040770000000009E-4</c:v>
                </c:pt>
                <c:pt idx="9">
                  <c:v>5.1059369999999996E-4</c:v>
                </c:pt>
                <c:pt idx="10">
                  <c:v>4.5662850000000005E-4</c:v>
                </c:pt>
                <c:pt idx="11">
                  <c:v>4.0681447999999995E-4</c:v>
                </c:pt>
                <c:pt idx="12">
                  <c:v>3.8787478000000005E-4</c:v>
                </c:pt>
                <c:pt idx="13">
                  <c:v>4.2030577999999997E-4</c:v>
                </c:pt>
                <c:pt idx="14">
                  <c:v>5.0851809999999994E-4</c:v>
                </c:pt>
                <c:pt idx="15">
                  <c:v>6.3590708000000001E-4</c:v>
                </c:pt>
                <c:pt idx="16">
                  <c:v>7.7471171999999992E-4</c:v>
                </c:pt>
                <c:pt idx="17">
                  <c:v>8.8938777999999987E-4</c:v>
                </c:pt>
                <c:pt idx="18">
                  <c:v>9.6151431999999992E-4</c:v>
                </c:pt>
                <c:pt idx="19">
                  <c:v>9.9679929999999992E-4</c:v>
                </c:pt>
                <c:pt idx="20">
                  <c:v>1.01366352E-3</c:v>
                </c:pt>
                <c:pt idx="21">
                  <c:v>1.0178147199999999E-3</c:v>
                </c:pt>
                <c:pt idx="22">
                  <c:v>1.0092528799999999E-3</c:v>
                </c:pt>
                <c:pt idx="23">
                  <c:v>9.8694034000000011E-4</c:v>
                </c:pt>
                <c:pt idx="24">
                  <c:v>9.5243370000000006E-4</c:v>
                </c:pt>
                <c:pt idx="25">
                  <c:v>9.1325696000000016E-4</c:v>
                </c:pt>
                <c:pt idx="26">
                  <c:v>8.8186378000000012E-4</c:v>
                </c:pt>
                <c:pt idx="27">
                  <c:v>8.6318351999999999E-4</c:v>
                </c:pt>
                <c:pt idx="28">
                  <c:v>8.5228672000000011E-4</c:v>
                </c:pt>
                <c:pt idx="29">
                  <c:v>8.3490370000000003E-4</c:v>
                </c:pt>
                <c:pt idx="30">
                  <c:v>8.0454827999999995E-4</c:v>
                </c:pt>
                <c:pt idx="31">
                  <c:v>7.5940432E-4</c:v>
                </c:pt>
                <c:pt idx="32">
                  <c:v>7.0855251999999997E-4</c:v>
                </c:pt>
                <c:pt idx="33">
                  <c:v>6.6133297999999992E-4</c:v>
                </c:pt>
                <c:pt idx="34">
                  <c:v>6.1255675999999999E-4</c:v>
                </c:pt>
                <c:pt idx="35">
                  <c:v>5.5962935999999994E-4</c:v>
                </c:pt>
                <c:pt idx="36">
                  <c:v>4.9658350000000005E-4</c:v>
                </c:pt>
                <c:pt idx="37">
                  <c:v>4.0603614000000001E-4</c:v>
                </c:pt>
                <c:pt idx="38">
                  <c:v>2.7527434000000004E-4</c:v>
                </c:pt>
                <c:pt idx="39">
                  <c:v>1.1493546000000002E-4</c:v>
                </c:pt>
                <c:pt idx="40">
                  <c:v>-6.278641999999998E-5</c:v>
                </c:pt>
                <c:pt idx="41">
                  <c:v>-2.2883315999999997E-4</c:v>
                </c:pt>
                <c:pt idx="42">
                  <c:v>-3.3987690000000001E-4</c:v>
                </c:pt>
                <c:pt idx="43">
                  <c:v>-3.7594017999999999E-4</c:v>
                </c:pt>
                <c:pt idx="44">
                  <c:v>-3.4221194000000002E-4</c:v>
                </c:pt>
                <c:pt idx="45">
                  <c:v>-2.6541533200000005E-4</c:v>
                </c:pt>
                <c:pt idx="46">
                  <c:v>-1.8602423200000001E-4</c:v>
                </c:pt>
                <c:pt idx="47">
                  <c:v>-1.34134632E-4</c:v>
                </c:pt>
                <c:pt idx="48">
                  <c:v>-1.0351976000000001E-4</c:v>
                </c:pt>
                <c:pt idx="49">
                  <c:v>-8.0688328000000001E-5</c:v>
                </c:pt>
                <c:pt idx="50">
                  <c:v>-5.5002975999999996E-5</c:v>
                </c:pt>
                <c:pt idx="51">
                  <c:v>-1.4788536000000003E-5</c:v>
                </c:pt>
                <c:pt idx="52">
                  <c:v>3.1912104E-5</c:v>
                </c:pt>
                <c:pt idx="53">
                  <c:v>6.5899791999999993E-5</c:v>
                </c:pt>
                <c:pt idx="54">
                  <c:v>8.3282808000000004E-5</c:v>
                </c:pt>
                <c:pt idx="55">
                  <c:v>9.3920168000000002E-5</c:v>
                </c:pt>
                <c:pt idx="56">
                  <c:v>1.1545434799999999E-4</c:v>
                </c:pt>
                <c:pt idx="57">
                  <c:v>1.6500890799999999E-4</c:v>
                </c:pt>
                <c:pt idx="58">
                  <c:v>2.4491888799999998E-4</c:v>
                </c:pt>
                <c:pt idx="59">
                  <c:v>3.3780128000000006E-4</c:v>
                </c:pt>
                <c:pt idx="60">
                  <c:v>4.0655502000000004E-4</c:v>
                </c:pt>
                <c:pt idx="61">
                  <c:v>4.117439800000001E-4</c:v>
                </c:pt>
                <c:pt idx="62">
                  <c:v>3.4013633999999999E-4</c:v>
                </c:pt>
                <c:pt idx="63">
                  <c:v>2.1404462E-4</c:v>
                </c:pt>
                <c:pt idx="64">
                  <c:v>8.8990676000000023E-5</c:v>
                </c:pt>
                <c:pt idx="65">
                  <c:v>2.6982595999999997E-5</c:v>
                </c:pt>
                <c:pt idx="66">
                  <c:v>4.2030575999999991E-5</c:v>
                </c:pt>
                <c:pt idx="67">
                  <c:v>9.9109135999999974E-5</c:v>
                </c:pt>
                <c:pt idx="68">
                  <c:v>1.45809772E-4</c:v>
                </c:pt>
                <c:pt idx="69">
                  <c:v>1.45031428E-4</c:v>
                </c:pt>
                <c:pt idx="70">
                  <c:v>1.12600424E-4</c:v>
                </c:pt>
                <c:pt idx="71">
                  <c:v>1.0377920399999999E-4</c:v>
                </c:pt>
                <c:pt idx="72">
                  <c:v>1.6630618399999999E-4</c:v>
                </c:pt>
                <c:pt idx="73">
                  <c:v>2.9888410800000002E-4</c:v>
                </c:pt>
                <c:pt idx="74">
                  <c:v>4.3872657599999999E-4</c:v>
                </c:pt>
                <c:pt idx="75">
                  <c:v>4.9995629999999996E-4</c:v>
                </c:pt>
                <c:pt idx="76">
                  <c:v>4.4080215199999995E-4</c:v>
                </c:pt>
                <c:pt idx="77">
                  <c:v>2.8461445200000002E-4</c:v>
                </c:pt>
                <c:pt idx="78">
                  <c:v>1.0455755200000001E-4</c:v>
                </c:pt>
                <c:pt idx="79">
                  <c:v>-1.2194044000000004E-5</c:v>
                </c:pt>
                <c:pt idx="80">
                  <c:v>-2.0236924000000005E-5</c:v>
                </c:pt>
                <c:pt idx="81">
                  <c:v>7.3683264000000008E-5</c:v>
                </c:pt>
                <c:pt idx="82">
                  <c:v>2.31687084E-4</c:v>
                </c:pt>
                <c:pt idx="83">
                  <c:v>4.0707392399999992E-4</c:v>
                </c:pt>
                <c:pt idx="84">
                  <c:v>5.5184592000000004E-4</c:v>
                </c:pt>
                <c:pt idx="85">
                  <c:v>6.3512872000000005E-4</c:v>
                </c:pt>
                <c:pt idx="86">
                  <c:v>6.4654442000000004E-4</c:v>
                </c:pt>
                <c:pt idx="87">
                  <c:v>5.8816861999999993E-4</c:v>
                </c:pt>
                <c:pt idx="88">
                  <c:v>4.8335162000000004E-4</c:v>
                </c:pt>
                <c:pt idx="89">
                  <c:v>3.7775628E-4</c:v>
                </c:pt>
                <c:pt idx="90">
                  <c:v>3.0095967999999994E-4</c:v>
                </c:pt>
                <c:pt idx="91">
                  <c:v>2.7008535999999996E-4</c:v>
                </c:pt>
                <c:pt idx="92">
                  <c:v>2.9551128E-4</c:v>
                </c:pt>
                <c:pt idx="93">
                  <c:v>3.5725991999999997E-4</c:v>
                </c:pt>
                <c:pt idx="94">
                  <c:v>4.2264082000000004E-4</c:v>
                </c:pt>
                <c:pt idx="95">
                  <c:v>4.8049772000000003E-4</c:v>
                </c:pt>
                <c:pt idx="96">
                  <c:v>5.1785824000000007E-4</c:v>
                </c:pt>
                <c:pt idx="97">
                  <c:v>5.378357199999999E-4</c:v>
                </c:pt>
                <c:pt idx="98">
                  <c:v>5.5962934000000002E-4</c:v>
                </c:pt>
                <c:pt idx="99">
                  <c:v>5.9776817999999997E-4</c:v>
                </c:pt>
                <c:pt idx="100">
                  <c:v>6.5977625999999998E-4</c:v>
                </c:pt>
                <c:pt idx="101">
                  <c:v>7.3371893999999989E-4</c:v>
                </c:pt>
                <c:pt idx="102">
                  <c:v>7.8171681999999998E-4</c:v>
                </c:pt>
                <c:pt idx="103">
                  <c:v>7.7886290000000005E-4</c:v>
                </c:pt>
                <c:pt idx="104">
                  <c:v>7.1789261999999994E-4</c:v>
                </c:pt>
                <c:pt idx="105">
                  <c:v>6.1774568000000005E-4</c:v>
                </c:pt>
                <c:pt idx="106">
                  <c:v>5.3861403999999993E-4</c:v>
                </c:pt>
                <c:pt idx="107">
                  <c:v>5.2460386000000004E-4</c:v>
                </c:pt>
                <c:pt idx="108">
                  <c:v>5.8142298000000005E-4</c:v>
                </c:pt>
                <c:pt idx="109">
                  <c:v>7.0258515999999994E-4</c:v>
                </c:pt>
                <c:pt idx="110">
                  <c:v>8.5565954000000005E-4</c:v>
                </c:pt>
                <c:pt idx="111">
                  <c:v>9.8512405999999996E-4</c:v>
                </c:pt>
                <c:pt idx="112">
                  <c:v>1.0676285400000002E-3</c:v>
                </c:pt>
                <c:pt idx="113">
                  <c:v>1.1073240000000002E-3</c:v>
                </c:pt>
                <c:pt idx="114">
                  <c:v>1.1036918E-3</c:v>
                </c:pt>
                <c:pt idx="115">
                  <c:v>1.0665906800000002E-3</c:v>
                </c:pt>
                <c:pt idx="116">
                  <c:v>1.0157388999999998E-3</c:v>
                </c:pt>
                <c:pt idx="117">
                  <c:v>9.5139577999999998E-4</c:v>
                </c:pt>
                <c:pt idx="118">
                  <c:v>8.7667483999999993E-4</c:v>
                </c:pt>
                <c:pt idx="119">
                  <c:v>8.2556356000000001E-4</c:v>
                </c:pt>
                <c:pt idx="120">
                  <c:v>8.1674234000000002E-4</c:v>
                </c:pt>
                <c:pt idx="121">
                  <c:v>8.3594150000000005E-4</c:v>
                </c:pt>
                <c:pt idx="122">
                  <c:v>8.7408035999999992E-4</c:v>
                </c:pt>
                <c:pt idx="123">
                  <c:v>9.1273809999999999E-4</c:v>
                </c:pt>
                <c:pt idx="124">
                  <c:v>9.0365742000000015E-4</c:v>
                </c:pt>
                <c:pt idx="125">
                  <c:v>8.3101198000000019E-4</c:v>
                </c:pt>
                <c:pt idx="126">
                  <c:v>7.1867100000000005E-4</c:v>
                </c:pt>
                <c:pt idx="127">
                  <c:v>5.8842810000000003E-4</c:v>
                </c:pt>
                <c:pt idx="128">
                  <c:v>4.7816269999999999E-4</c:v>
                </c:pt>
                <c:pt idx="129">
                  <c:v>4.3172149999999999E-4</c:v>
                </c:pt>
                <c:pt idx="130">
                  <c:v>4.4235886000000004E-4</c:v>
                </c:pt>
                <c:pt idx="131">
                  <c:v>4.8776226000000003E-4</c:v>
                </c:pt>
                <c:pt idx="132">
                  <c:v>5.5262425999999998E-4</c:v>
                </c:pt>
                <c:pt idx="133">
                  <c:v>6.0217883999999998E-4</c:v>
                </c:pt>
                <c:pt idx="134">
                  <c:v>6.1489179999999995E-4</c:v>
                </c:pt>
                <c:pt idx="135">
                  <c:v>6.078867E-4</c:v>
                </c:pt>
                <c:pt idx="136">
                  <c:v>5.9698987999999998E-4</c:v>
                </c:pt>
                <c:pt idx="137">
                  <c:v>5.9621153999999993E-4</c:v>
                </c:pt>
                <c:pt idx="138">
                  <c:v>6.2371301999999994E-4</c:v>
                </c:pt>
                <c:pt idx="139">
                  <c:v>6.7560261999999988E-4</c:v>
                </c:pt>
                <c:pt idx="140">
                  <c:v>7.4669137999999985E-4</c:v>
                </c:pt>
                <c:pt idx="141">
                  <c:v>8.3775759999999994E-4</c:v>
                </c:pt>
                <c:pt idx="142">
                  <c:v>9.4101790000000014E-4</c:v>
                </c:pt>
                <c:pt idx="143">
                  <c:v>1.0466132399999997E-3</c:v>
                </c:pt>
                <c:pt idx="144">
                  <c:v>1.14650064E-3</c:v>
                </c:pt>
                <c:pt idx="145">
                  <c:v>1.2090275999999999E-3</c:v>
                </c:pt>
                <c:pt idx="146">
                  <c:v>1.2064332000000001E-3</c:v>
                </c:pt>
                <c:pt idx="147">
                  <c:v>1.1457223599999999E-3</c:v>
                </c:pt>
                <c:pt idx="148">
                  <c:v>1.0388297800000001E-3</c:v>
                </c:pt>
                <c:pt idx="149">
                  <c:v>9.2078101999999999E-4</c:v>
                </c:pt>
                <c:pt idx="150">
                  <c:v>8.3360650000000004E-4</c:v>
                </c:pt>
                <c:pt idx="151">
                  <c:v>7.8975974000000009E-4</c:v>
                </c:pt>
                <c:pt idx="152">
                  <c:v>7.783440400000001E-4</c:v>
                </c:pt>
                <c:pt idx="153">
                  <c:v>7.9391092000000011E-4</c:v>
                </c:pt>
                <c:pt idx="154">
                  <c:v>8.1855847999999997E-4</c:v>
                </c:pt>
                <c:pt idx="155">
                  <c:v>8.5098948000000005E-4</c:v>
                </c:pt>
                <c:pt idx="156">
                  <c:v>8.974306400000001E-4</c:v>
                </c:pt>
                <c:pt idx="157">
                  <c:v>9.4075838000000009E-4</c:v>
                </c:pt>
                <c:pt idx="158">
                  <c:v>9.6203312E-4</c:v>
                </c:pt>
                <c:pt idx="159">
                  <c:v>9.4439065999999999E-4</c:v>
                </c:pt>
                <c:pt idx="160">
                  <c:v>8.7226412000000004E-4</c:v>
                </c:pt>
                <c:pt idx="161">
                  <c:v>7.6900383999999999E-4</c:v>
                </c:pt>
                <c:pt idx="162">
                  <c:v>6.7274869999999994E-4</c:v>
                </c:pt>
                <c:pt idx="163">
                  <c:v>5.9595207999999997E-4</c:v>
                </c:pt>
                <c:pt idx="164">
                  <c:v>5.5340260000000003E-4</c:v>
                </c:pt>
                <c:pt idx="165">
                  <c:v>5.4847308000000007E-4</c:v>
                </c:pt>
                <c:pt idx="166">
                  <c:v>5.6222382000000002E-4</c:v>
                </c:pt>
                <c:pt idx="167">
                  <c:v>5.8842805999999998E-4</c:v>
                </c:pt>
                <c:pt idx="168">
                  <c:v>6.3357201999999992E-4</c:v>
                </c:pt>
                <c:pt idx="169">
                  <c:v>6.8572106000000001E-4</c:v>
                </c:pt>
                <c:pt idx="170">
                  <c:v>7.3735122000000001E-4</c:v>
                </c:pt>
                <c:pt idx="171">
                  <c:v>7.9001917999999992E-4</c:v>
                </c:pt>
                <c:pt idx="172">
                  <c:v>8.4138989999999988E-4</c:v>
                </c:pt>
                <c:pt idx="173">
                  <c:v>8.8393938000000014E-4</c:v>
                </c:pt>
                <c:pt idx="174">
                  <c:v>9.0703026000000001E-4</c:v>
                </c:pt>
                <c:pt idx="175">
                  <c:v>8.992468199999999E-4</c:v>
                </c:pt>
                <c:pt idx="176">
                  <c:v>8.5124894000000002E-4</c:v>
                </c:pt>
                <c:pt idx="177">
                  <c:v>7.6355550000000002E-4</c:v>
                </c:pt>
                <c:pt idx="178">
                  <c:v>6.5977629999999982E-4</c:v>
                </c:pt>
                <c:pt idx="179">
                  <c:v>5.7493679999999991E-4</c:v>
                </c:pt>
                <c:pt idx="180">
                  <c:v>5.2953339999999992E-4</c:v>
                </c:pt>
                <c:pt idx="181">
                  <c:v>5.3057118000000001E-4</c:v>
                </c:pt>
                <c:pt idx="182">
                  <c:v>5.7286122000000002E-4</c:v>
                </c:pt>
                <c:pt idx="183">
                  <c:v>6.2760474E-4</c:v>
                </c:pt>
                <c:pt idx="184">
                  <c:v>6.6081407999999992E-4</c:v>
                </c:pt>
                <c:pt idx="185">
                  <c:v>6.5510622000000012E-4</c:v>
                </c:pt>
                <c:pt idx="186">
                  <c:v>6.0425441999999998E-4</c:v>
                </c:pt>
                <c:pt idx="187">
                  <c:v>5.2356607999999995E-4</c:v>
                </c:pt>
                <c:pt idx="188">
                  <c:v>4.5870408E-4</c:v>
                </c:pt>
                <c:pt idx="189">
                  <c:v>4.4884505999999999E-4</c:v>
                </c:pt>
                <c:pt idx="190">
                  <c:v>5.046263800000001E-4</c:v>
                </c:pt>
                <c:pt idx="191">
                  <c:v>6.0295716000000001E-4</c:v>
                </c:pt>
                <c:pt idx="192">
                  <c:v>6.9324505999999997E-4</c:v>
                </c:pt>
                <c:pt idx="193">
                  <c:v>7.3216226000000001E-4</c:v>
                </c:pt>
                <c:pt idx="194">
                  <c:v>7.0517968E-4</c:v>
                </c:pt>
                <c:pt idx="195">
                  <c:v>6.2630748000000003E-4</c:v>
                </c:pt>
                <c:pt idx="196">
                  <c:v>5.4043020000000002E-4</c:v>
                </c:pt>
                <c:pt idx="197">
                  <c:v>4.8101662000000003E-4</c:v>
                </c:pt>
                <c:pt idx="198">
                  <c:v>4.3535375999999998E-4</c:v>
                </c:pt>
                <c:pt idx="199">
                  <c:v>3.9280427999999998E-4</c:v>
                </c:pt>
                <c:pt idx="200">
                  <c:v>3.4766031999999998E-4</c:v>
                </c:pt>
                <c:pt idx="201">
                  <c:v>2.8565223999999997E-4</c:v>
                </c:pt>
                <c:pt idx="202">
                  <c:v>2.2001188000000003E-4</c:v>
                </c:pt>
                <c:pt idx="203">
                  <c:v>1.8109467999999999E-4</c:v>
                </c:pt>
                <c:pt idx="204">
                  <c:v>1.5696602E-4</c:v>
                </c:pt>
                <c:pt idx="205">
                  <c:v>1.25313372E-4</c:v>
                </c:pt>
                <c:pt idx="206">
                  <c:v>8.4320591999999985E-5</c:v>
                </c:pt>
                <c:pt idx="207">
                  <c:v>3.2690451999999983E-5</c:v>
                </c:pt>
                <c:pt idx="208">
                  <c:v>-2.2571963999999998E-5</c:v>
                </c:pt>
                <c:pt idx="209">
                  <c:v>-5.0851803999999997E-5</c:v>
                </c:pt>
                <c:pt idx="210">
                  <c:v>-3.0614855999999997E-5</c:v>
                </c:pt>
                <c:pt idx="211">
                  <c:v>2.9317623999999998E-5</c:v>
                </c:pt>
                <c:pt idx="212">
                  <c:v>1.0196306399999999E-4</c:v>
                </c:pt>
                <c:pt idx="213">
                  <c:v>1.6267389999999999E-4</c:v>
                </c:pt>
                <c:pt idx="214">
                  <c:v>1.9380766000000002E-4</c:v>
                </c:pt>
                <c:pt idx="215">
                  <c:v>1.880998E-4</c:v>
                </c:pt>
                <c:pt idx="216">
                  <c:v>1.6293336E-4</c:v>
                </c:pt>
                <c:pt idx="217">
                  <c:v>1.5618770000000001E-4</c:v>
                </c:pt>
                <c:pt idx="218">
                  <c:v>1.8394864000000001E-4</c:v>
                </c:pt>
                <c:pt idx="219">
                  <c:v>2.5010787999999996E-4</c:v>
                </c:pt>
                <c:pt idx="220">
                  <c:v>3.5674102000000002E-4</c:v>
                </c:pt>
                <c:pt idx="221">
                  <c:v>4.8490831999999995E-4</c:v>
                </c:pt>
                <c:pt idx="222">
                  <c:v>6.0321661999999997E-4</c:v>
                </c:pt>
                <c:pt idx="223">
                  <c:v>6.9635843999999998E-4</c:v>
                </c:pt>
                <c:pt idx="224">
                  <c:v>7.4824804000000003E-4</c:v>
                </c:pt>
                <c:pt idx="225">
                  <c:v>7.4772914000000002E-4</c:v>
                </c:pt>
                <c:pt idx="226">
                  <c:v>7.1062807999999994E-4</c:v>
                </c:pt>
                <c:pt idx="227">
                  <c:v>6.7560259999999996E-4</c:v>
                </c:pt>
                <c:pt idx="228">
                  <c:v>6.7975377999999998E-4</c:v>
                </c:pt>
                <c:pt idx="229">
                  <c:v>7.3449733999999991E-4</c:v>
                </c:pt>
                <c:pt idx="230">
                  <c:v>8.2478521999999996E-4</c:v>
                </c:pt>
                <c:pt idx="231">
                  <c:v>9.1299754000000004E-4</c:v>
                </c:pt>
                <c:pt idx="232">
                  <c:v>9.5165530000000003E-4</c:v>
                </c:pt>
                <c:pt idx="233">
                  <c:v>9.1870540000000005E-4</c:v>
                </c:pt>
                <c:pt idx="234">
                  <c:v>8.3179030000000011E-4</c:v>
                </c:pt>
                <c:pt idx="235">
                  <c:v>7.1893043999999998E-4</c:v>
                </c:pt>
                <c:pt idx="236">
                  <c:v>6.1748627999999996E-4</c:v>
                </c:pt>
                <c:pt idx="237">
                  <c:v>5.5677544E-4</c:v>
                </c:pt>
                <c:pt idx="238">
                  <c:v>5.4017076000000008E-4</c:v>
                </c:pt>
                <c:pt idx="239">
                  <c:v>5.6559665999999999E-4</c:v>
                </c:pt>
                <c:pt idx="240">
                  <c:v>6.343503800000001E-4</c:v>
                </c:pt>
                <c:pt idx="241">
                  <c:v>7.3294061999999997E-4</c:v>
                </c:pt>
                <c:pt idx="242">
                  <c:v>8.4216819999999998E-4</c:v>
                </c:pt>
                <c:pt idx="243">
                  <c:v>9.495797E-4</c:v>
                </c:pt>
                <c:pt idx="244">
                  <c:v>1.0440187000000001E-3</c:v>
                </c:pt>
                <c:pt idx="245">
                  <c:v>1.1374200399999999E-3</c:v>
                </c:pt>
                <c:pt idx="246">
                  <c:v>1.2479448E-3</c:v>
                </c:pt>
                <c:pt idx="247">
                  <c:v>1.3854522000000002E-3</c:v>
                </c:pt>
                <c:pt idx="248">
                  <c:v>1.5585040000000001E-3</c:v>
                </c:pt>
                <c:pt idx="249">
                  <c:v>1.7722891999999997E-3</c:v>
                </c:pt>
                <c:pt idx="250">
                  <c:v>2.0265482E-3</c:v>
                </c:pt>
                <c:pt idx="251">
                  <c:v>2.3347725999999999E-3</c:v>
                </c:pt>
                <c:pt idx="252">
                  <c:v>2.7130478E-3</c:v>
                </c:pt>
                <c:pt idx="253">
                  <c:v>3.1608549999999997E-3</c:v>
                </c:pt>
                <c:pt idx="254">
                  <c:v>3.6706704000000001E-3</c:v>
                </c:pt>
                <c:pt idx="255">
                  <c:v>4.2238135999999992E-3</c:v>
                </c:pt>
                <c:pt idx="256">
                  <c:v>4.8060148000000002E-3</c:v>
                </c:pt>
                <c:pt idx="257">
                  <c:v>5.4094909999999998E-3</c:v>
                </c:pt>
                <c:pt idx="258">
                  <c:v>6.0492897999999996E-3</c:v>
                </c:pt>
                <c:pt idx="259">
                  <c:v>6.7549883999999992E-3</c:v>
                </c:pt>
                <c:pt idx="260">
                  <c:v>7.5452669999999996E-3</c:v>
                </c:pt>
                <c:pt idx="261">
                  <c:v>8.4120836000000001E-3</c:v>
                </c:pt>
                <c:pt idx="262">
                  <c:v>9.3492096E-3</c:v>
                </c:pt>
                <c:pt idx="263">
                  <c:v>1.0361575600000001E-2</c:v>
                </c:pt>
                <c:pt idx="264">
                  <c:v>1.14621532E-2</c:v>
                </c:pt>
                <c:pt idx="265">
                  <c:v>1.2662100000000001E-2</c:v>
                </c:pt>
                <c:pt idx="266">
                  <c:v>1.3943253999999999E-2</c:v>
                </c:pt>
                <c:pt idx="267">
                  <c:v>1.5254504000000002E-2</c:v>
                </c:pt>
                <c:pt idx="268">
                  <c:v>1.6507378E-2</c:v>
                </c:pt>
                <c:pt idx="269">
                  <c:v>1.7644798E-2</c:v>
                </c:pt>
                <c:pt idx="270">
                  <c:v>1.865431E-2</c:v>
                </c:pt>
                <c:pt idx="271">
                  <c:v>1.9557447999999998E-2</c:v>
                </c:pt>
                <c:pt idx="272">
                  <c:v>2.0407140000000001E-2</c:v>
                </c:pt>
                <c:pt idx="273">
                  <c:v>2.1251644000000004E-2</c:v>
                </c:pt>
                <c:pt idx="274">
                  <c:v>2.2075912000000003E-2</c:v>
                </c:pt>
                <c:pt idx="275">
                  <c:v>2.2839208E-2</c:v>
                </c:pt>
                <c:pt idx="276">
                  <c:v>2.3514810000000001E-2</c:v>
                </c:pt>
                <c:pt idx="277">
                  <c:v>2.4080408000000001E-2</c:v>
                </c:pt>
                <c:pt idx="278">
                  <c:v>2.4544041999999999E-2</c:v>
                </c:pt>
                <c:pt idx="279">
                  <c:v>2.4922575999999998E-2</c:v>
                </c:pt>
                <c:pt idx="280">
                  <c:v>2.5210824E-2</c:v>
                </c:pt>
                <c:pt idx="281">
                  <c:v>2.5384913999999998E-2</c:v>
                </c:pt>
                <c:pt idx="282">
                  <c:v>2.5422792E-2</c:v>
                </c:pt>
                <c:pt idx="283">
                  <c:v>2.5312785999999997E-2</c:v>
                </c:pt>
                <c:pt idx="284">
                  <c:v>2.5057229999999996E-2</c:v>
                </c:pt>
                <c:pt idx="285">
                  <c:v>2.4676099999999999E-2</c:v>
                </c:pt>
                <c:pt idx="286">
                  <c:v>2.4202608000000004E-2</c:v>
                </c:pt>
                <c:pt idx="287">
                  <c:v>2.3662177999999999E-2</c:v>
                </c:pt>
                <c:pt idx="288">
                  <c:v>2.3048323999999999E-2</c:v>
                </c:pt>
                <c:pt idx="289">
                  <c:v>2.2344442000000003E-2</c:v>
                </c:pt>
                <c:pt idx="290">
                  <c:v>2.1550531999999997E-2</c:v>
                </c:pt>
                <c:pt idx="291">
                  <c:v>2.0681900000000003E-2</c:v>
                </c:pt>
                <c:pt idx="292">
                  <c:v>1.9753596000000002E-2</c:v>
                </c:pt>
                <c:pt idx="293">
                  <c:v>1.8785853999999998E-2</c:v>
                </c:pt>
                <c:pt idx="294">
                  <c:v>1.7782308000000004E-2</c:v>
                </c:pt>
                <c:pt idx="295">
                  <c:v>1.6730245999999997E-2</c:v>
                </c:pt>
                <c:pt idx="296">
                  <c:v>1.5640304000000001E-2</c:v>
                </c:pt>
                <c:pt idx="297">
                  <c:v>1.4561518000000001E-2</c:v>
                </c:pt>
                <c:pt idx="298">
                  <c:v>1.3549929999999998E-2</c:v>
                </c:pt>
                <c:pt idx="299">
                  <c:v>1.2648087999999998E-2</c:v>
                </c:pt>
                <c:pt idx="300">
                  <c:v>1.1858328E-2</c:v>
                </c:pt>
                <c:pt idx="301">
                  <c:v>1.1134728199999999E-2</c:v>
                </c:pt>
                <c:pt idx="302">
                  <c:v>1.04235818E-2</c:v>
                </c:pt>
                <c:pt idx="303">
                  <c:v>9.6984251999999993E-3</c:v>
                </c:pt>
                <c:pt idx="304">
                  <c:v>8.9896141999999991E-3</c:v>
                </c:pt>
                <c:pt idx="305">
                  <c:v>8.3570798000000002E-3</c:v>
                </c:pt>
                <c:pt idx="306">
                  <c:v>7.8420754000000006E-3</c:v>
                </c:pt>
                <c:pt idx="307">
                  <c:v>7.4417471999999995E-3</c:v>
                </c:pt>
                <c:pt idx="308">
                  <c:v>7.1138050000000008E-3</c:v>
                </c:pt>
                <c:pt idx="309">
                  <c:v>6.8097318000000006E-3</c:v>
                </c:pt>
                <c:pt idx="310">
                  <c:v>6.5113664000000003E-3</c:v>
                </c:pt>
                <c:pt idx="311">
                  <c:v>6.2324597999999995E-3</c:v>
                </c:pt>
                <c:pt idx="312">
                  <c:v>6.0082968E-3</c:v>
                </c:pt>
                <c:pt idx="313">
                  <c:v>5.8713082000000005E-3</c:v>
                </c:pt>
                <c:pt idx="314">
                  <c:v>5.8116352E-3</c:v>
                </c:pt>
                <c:pt idx="315">
                  <c:v>5.7991817999999999E-3</c:v>
                </c:pt>
                <c:pt idx="316">
                  <c:v>5.7916578000000007E-3</c:v>
                </c:pt>
                <c:pt idx="317">
                  <c:v>5.735098000000001E-3</c:v>
                </c:pt>
                <c:pt idx="318">
                  <c:v>5.6079686000000007E-3</c:v>
                </c:pt>
                <c:pt idx="319">
                  <c:v>5.4281711999999999E-3</c:v>
                </c:pt>
                <c:pt idx="320">
                  <c:v>5.2270989999999998E-3</c:v>
                </c:pt>
                <c:pt idx="321">
                  <c:v>5.0421126000000007E-3</c:v>
                </c:pt>
                <c:pt idx="322">
                  <c:v>4.8828116000000001E-3</c:v>
                </c:pt>
                <c:pt idx="323">
                  <c:v>4.7307749999999996E-3</c:v>
                </c:pt>
                <c:pt idx="324">
                  <c:v>4.5668037999999998E-3</c:v>
                </c:pt>
                <c:pt idx="325">
                  <c:v>4.3688449999999997E-3</c:v>
                </c:pt>
                <c:pt idx="326">
                  <c:v>4.1345634000000001E-3</c:v>
                </c:pt>
                <c:pt idx="327">
                  <c:v>3.8886065999999995E-3</c:v>
                </c:pt>
                <c:pt idx="328">
                  <c:v>3.6468010000000003E-3</c:v>
                </c:pt>
                <c:pt idx="329">
                  <c:v>3.4068116000000002E-3</c:v>
                </c:pt>
                <c:pt idx="330">
                  <c:v>3.1665628000000002E-3</c:v>
                </c:pt>
                <c:pt idx="331">
                  <c:v>2.9120443999999996E-3</c:v>
                </c:pt>
                <c:pt idx="332">
                  <c:v>2.6427374000000002E-3</c:v>
                </c:pt>
                <c:pt idx="333">
                  <c:v>2.3835488000000004E-3</c:v>
                </c:pt>
                <c:pt idx="334">
                  <c:v>2.1503049999999999E-3</c:v>
                </c:pt>
                <c:pt idx="335">
                  <c:v>1.9315902E-3</c:v>
                </c:pt>
                <c:pt idx="336">
                  <c:v>1.7185834E-3</c:v>
                </c:pt>
                <c:pt idx="337">
                  <c:v>1.49286368E-3</c:v>
                </c:pt>
                <c:pt idx="338">
                  <c:v>1.2388641799999998E-3</c:v>
                </c:pt>
                <c:pt idx="339">
                  <c:v>9.8330798000000009E-4</c:v>
                </c:pt>
                <c:pt idx="340">
                  <c:v>7.6848505999999994E-4</c:v>
                </c:pt>
                <c:pt idx="341">
                  <c:v>6.1515124E-4</c:v>
                </c:pt>
                <c:pt idx="342">
                  <c:v>5.4017075999999997E-4</c:v>
                </c:pt>
                <c:pt idx="343">
                  <c:v>5.2149050000000006E-4</c:v>
                </c:pt>
                <c:pt idx="344">
                  <c:v>5.0773976E-4</c:v>
                </c:pt>
                <c:pt idx="345">
                  <c:v>4.7790324000000003E-4</c:v>
                </c:pt>
                <c:pt idx="346">
                  <c:v>4.2004632000000001E-4</c:v>
                </c:pt>
                <c:pt idx="347">
                  <c:v>3.3287179999999999E-4</c:v>
                </c:pt>
                <c:pt idx="348">
                  <c:v>2.5633464000000003E-4</c:v>
                </c:pt>
                <c:pt idx="349">
                  <c:v>2.2260637999999998E-4</c:v>
                </c:pt>
                <c:pt idx="350">
                  <c:v>2.3454098E-4</c:v>
                </c:pt>
                <c:pt idx="351">
                  <c:v>3.0537029999999995E-4</c:v>
                </c:pt>
                <c:pt idx="352">
                  <c:v>4.1070618000000009E-4</c:v>
                </c:pt>
                <c:pt idx="353">
                  <c:v>5.002157399999999E-4</c:v>
                </c:pt>
                <c:pt idx="354">
                  <c:v>5.5444038000000001E-4</c:v>
                </c:pt>
                <c:pt idx="355">
                  <c:v>5.6533720000000003E-4</c:v>
                </c:pt>
                <c:pt idx="356">
                  <c:v>5.3186839999999993E-4</c:v>
                </c:pt>
                <c:pt idx="357">
                  <c:v>4.9035671999999989E-4</c:v>
                </c:pt>
                <c:pt idx="358">
                  <c:v>4.7037922000000003E-4</c:v>
                </c:pt>
                <c:pt idx="359">
                  <c:v>4.5714737999999998E-4</c:v>
                </c:pt>
                <c:pt idx="360">
                  <c:v>4.3379705999999996E-4</c:v>
                </c:pt>
                <c:pt idx="361">
                  <c:v>3.7957241999999995E-4</c:v>
                </c:pt>
                <c:pt idx="362">
                  <c:v>2.6775033199999995E-4</c:v>
                </c:pt>
                <c:pt idx="363">
                  <c:v>1.1130319200000001E-4</c:v>
                </c:pt>
                <c:pt idx="364">
                  <c:v>-5.5521888000000008E-5</c:v>
                </c:pt>
                <c:pt idx="365">
                  <c:v>-2.1689854799999999E-4</c:v>
                </c:pt>
                <c:pt idx="366">
                  <c:v>-3.5077370800000001E-4</c:v>
                </c:pt>
                <c:pt idx="367">
                  <c:v>-4.2679197999999997E-4</c:v>
                </c:pt>
                <c:pt idx="368">
                  <c:v>-4.5766630000000001E-4</c:v>
                </c:pt>
                <c:pt idx="369">
                  <c:v>-4.5403401999999994E-4</c:v>
                </c:pt>
                <c:pt idx="370">
                  <c:v>-4.2860809999999995E-4</c:v>
                </c:pt>
                <c:pt idx="371">
                  <c:v>-4.1952742E-4</c:v>
                </c:pt>
                <c:pt idx="372">
                  <c:v>-4.4469388000000003E-4</c:v>
                </c:pt>
                <c:pt idx="373">
                  <c:v>-4.9762126E-4</c:v>
                </c:pt>
                <c:pt idx="374">
                  <c:v>-5.8323909999999997E-4</c:v>
                </c:pt>
                <c:pt idx="375">
                  <c:v>-6.7949432000000002E-4</c:v>
                </c:pt>
                <c:pt idx="376">
                  <c:v>-7.5213975999999997E-4</c:v>
                </c:pt>
                <c:pt idx="377">
                  <c:v>-7.9209473999999999E-4</c:v>
                </c:pt>
                <c:pt idx="378">
                  <c:v>-7.8794358000000011E-4</c:v>
                </c:pt>
                <c:pt idx="379">
                  <c:v>-7.3994570000000001E-4</c:v>
                </c:pt>
                <c:pt idx="380">
                  <c:v>-6.8312658000000011E-4</c:v>
                </c:pt>
                <c:pt idx="381">
                  <c:v>-6.4343103999999992E-4</c:v>
                </c:pt>
                <c:pt idx="382">
                  <c:v>-6.2449133999999996E-4</c:v>
                </c:pt>
                <c:pt idx="383">
                  <c:v>-6.1930238000000007E-4</c:v>
                </c:pt>
                <c:pt idx="384">
                  <c:v>-5.9491427999999996E-4</c:v>
                </c:pt>
                <c:pt idx="385">
                  <c:v>-5.2849560000000002E-4</c:v>
                </c:pt>
                <c:pt idx="386">
                  <c:v>-4.3405652000000003E-4</c:v>
                </c:pt>
                <c:pt idx="387">
                  <c:v>-3.4817921999999999E-4</c:v>
                </c:pt>
                <c:pt idx="388">
                  <c:v>-2.9862463999999998E-4</c:v>
                </c:pt>
                <c:pt idx="389">
                  <c:v>-2.9291678000000003E-4</c:v>
                </c:pt>
                <c:pt idx="390">
                  <c:v>-2.9732740000000004E-4</c:v>
                </c:pt>
                <c:pt idx="391">
                  <c:v>-2.6489640799999998E-4</c:v>
                </c:pt>
                <c:pt idx="392">
                  <c:v>-1.7901912799999999E-4</c:v>
                </c:pt>
                <c:pt idx="393">
                  <c:v>-5.9932507999999984E-5</c:v>
                </c:pt>
                <c:pt idx="394">
                  <c:v>4.3068351999999991E-5</c:v>
                </c:pt>
                <c:pt idx="395">
                  <c:v>7.4980464000000006E-5</c:v>
                </c:pt>
                <c:pt idx="396">
                  <c:v>2.0236932E-5</c:v>
                </c:pt>
                <c:pt idx="397">
                  <c:v>-9.1066267999999985E-5</c:v>
                </c:pt>
                <c:pt idx="398">
                  <c:v>-2.1248792799999998E-4</c:v>
                </c:pt>
                <c:pt idx="399">
                  <c:v>-2.8980342800000001E-4</c:v>
                </c:pt>
                <c:pt idx="400">
                  <c:v>-2.7916605999999999E-4</c:v>
                </c:pt>
                <c:pt idx="401">
                  <c:v>-1.8291084E-4</c:v>
                </c:pt>
                <c:pt idx="402">
                  <c:v>-4.2030560000000015E-5</c:v>
                </c:pt>
                <c:pt idx="403">
                  <c:v>8.4839520000000001E-5</c:v>
                </c:pt>
                <c:pt idx="404">
                  <c:v>1.3335629599999998E-4</c:v>
                </c:pt>
                <c:pt idx="405">
                  <c:v>6.9791536000000009E-5</c:v>
                </c:pt>
                <c:pt idx="406">
                  <c:v>-9.4698503999999999E-5</c:v>
                </c:pt>
                <c:pt idx="407">
                  <c:v>-3.1289428400000003E-4</c:v>
                </c:pt>
                <c:pt idx="408">
                  <c:v>-5.2097158400000001E-4</c:v>
                </c:pt>
                <c:pt idx="409">
                  <c:v>-6.6989474000000006E-4</c:v>
                </c:pt>
                <c:pt idx="410">
                  <c:v>-7.4124294000000007E-4</c:v>
                </c:pt>
                <c:pt idx="411">
                  <c:v>-7.3501619999999997E-4</c:v>
                </c:pt>
                <c:pt idx="412">
                  <c:v>-6.7222978000000002E-4</c:v>
                </c:pt>
                <c:pt idx="413">
                  <c:v>-5.837580199999999E-4</c:v>
                </c:pt>
                <c:pt idx="414">
                  <c:v>-4.8361107999999995E-4</c:v>
                </c:pt>
                <c:pt idx="415">
                  <c:v>-3.8035078000000003E-4</c:v>
                </c:pt>
                <c:pt idx="416">
                  <c:v>-2.8617113999999998E-4</c:v>
                </c:pt>
                <c:pt idx="417">
                  <c:v>-1.9458599600000003E-4</c:v>
                </c:pt>
                <c:pt idx="418">
                  <c:v>-1.05076432E-4</c:v>
                </c:pt>
                <c:pt idx="419">
                  <c:v>-3.1912104000000013E-5</c:v>
                </c:pt>
                <c:pt idx="420">
                  <c:v>1.0637372000000001E-5</c:v>
                </c:pt>
                <c:pt idx="421">
                  <c:v>9.5995720000000022E-6</c:v>
                </c:pt>
                <c:pt idx="422">
                  <c:v>-4.2290031999999997E-5</c:v>
                </c:pt>
                <c:pt idx="423">
                  <c:v>-1.17011056E-4</c:v>
                </c:pt>
                <c:pt idx="424">
                  <c:v>-1.7227348399999999E-4</c:v>
                </c:pt>
                <c:pt idx="425">
                  <c:v>-1.84726988E-4</c:v>
                </c:pt>
                <c:pt idx="426">
                  <c:v>-1.4892316000000001E-4</c:v>
                </c:pt>
                <c:pt idx="427">
                  <c:v>-8.380170800000001E-5</c:v>
                </c:pt>
                <c:pt idx="428">
                  <c:v>-3.0874316000000001E-5</c:v>
                </c:pt>
                <c:pt idx="429">
                  <c:v>-2.3350315999999999E-5</c:v>
                </c:pt>
                <c:pt idx="430">
                  <c:v>-6.3305307999999994E-5</c:v>
                </c:pt>
                <c:pt idx="431">
                  <c:v>-1.4243695599999999E-4</c:v>
                </c:pt>
                <c:pt idx="432">
                  <c:v>-2.3817326800000001E-4</c:v>
                </c:pt>
                <c:pt idx="433">
                  <c:v>-3.1756435999999997E-4</c:v>
                </c:pt>
                <c:pt idx="434">
                  <c:v>-3.6089218000000001E-4</c:v>
                </c:pt>
                <c:pt idx="435">
                  <c:v>-3.6530280000000002E-4</c:v>
                </c:pt>
                <c:pt idx="436">
                  <c:v>-3.2171552000000001E-4</c:v>
                </c:pt>
                <c:pt idx="437">
                  <c:v>-2.3454099200000003E-4</c:v>
                </c:pt>
                <c:pt idx="438">
                  <c:v>-1.3231847599999997E-4</c:v>
                </c:pt>
                <c:pt idx="439">
                  <c:v>-2.9317615999999992E-5</c:v>
                </c:pt>
                <c:pt idx="440">
                  <c:v>6.0710844000000009E-5</c:v>
                </c:pt>
                <c:pt idx="441">
                  <c:v>1.2375670399999999E-4</c:v>
                </c:pt>
                <c:pt idx="442">
                  <c:v>1.5514991600000001E-4</c:v>
                </c:pt>
                <c:pt idx="443">
                  <c:v>1.6397113999999999E-4</c:v>
                </c:pt>
                <c:pt idx="444">
                  <c:v>1.4529087999999999E-4</c:v>
                </c:pt>
                <c:pt idx="445">
                  <c:v>1.02222512E-4</c:v>
                </c:pt>
                <c:pt idx="446">
                  <c:v>4.6700636000000003E-5</c:v>
                </c:pt>
                <c:pt idx="447">
                  <c:v>-4.4106239999999962E-6</c:v>
                </c:pt>
                <c:pt idx="448">
                  <c:v>-3.2430999999999995E-5</c:v>
                </c:pt>
                <c:pt idx="449">
                  <c:v>-2.6982592000000003E-5</c:v>
                </c:pt>
                <c:pt idx="450">
                  <c:v>1.1675155999999999E-5</c:v>
                </c:pt>
                <c:pt idx="451">
                  <c:v>6.1748612E-5</c:v>
                </c:pt>
                <c:pt idx="452">
                  <c:v>9.4698507999999997E-5</c:v>
                </c:pt>
                <c:pt idx="453">
                  <c:v>9.4957955999999994E-5</c:v>
                </c:pt>
                <c:pt idx="454">
                  <c:v>6.5121436000000008E-5</c:v>
                </c:pt>
                <c:pt idx="455">
                  <c:v>1.9199143999999998E-5</c:v>
                </c:pt>
                <c:pt idx="456">
                  <c:v>-1.167516E-5</c:v>
                </c:pt>
                <c:pt idx="457">
                  <c:v>-9.3401280000000022E-6</c:v>
                </c:pt>
                <c:pt idx="458">
                  <c:v>1.9977499999999996E-5</c:v>
                </c:pt>
                <c:pt idx="459">
                  <c:v>6.2008072000000004E-5</c:v>
                </c:pt>
                <c:pt idx="460">
                  <c:v>9.8849683999999979E-5</c:v>
                </c:pt>
                <c:pt idx="461">
                  <c:v>1.02222508E-4</c:v>
                </c:pt>
                <c:pt idx="462">
                  <c:v>5.9154140000000006E-5</c:v>
                </c:pt>
                <c:pt idx="463">
                  <c:v>-2.8020399999999993E-5</c:v>
                </c:pt>
                <c:pt idx="464">
                  <c:v>-1.4036138000000001E-4</c:v>
                </c:pt>
                <c:pt idx="465">
                  <c:v>-2.4855120000000003E-4</c:v>
                </c:pt>
                <c:pt idx="466">
                  <c:v>-3.1886160000000002E-4</c:v>
                </c:pt>
                <c:pt idx="467">
                  <c:v>-3.4169302000000004E-4</c:v>
                </c:pt>
                <c:pt idx="468">
                  <c:v>-3.3702294000000001E-4</c:v>
                </c:pt>
                <c:pt idx="469">
                  <c:v>-3.3183398000000001E-4</c:v>
                </c:pt>
                <c:pt idx="470">
                  <c:v>-3.5466540000000002E-4</c:v>
                </c:pt>
                <c:pt idx="471">
                  <c:v>-4.2108409999999999E-4</c:v>
                </c:pt>
                <c:pt idx="472">
                  <c:v>-5.0281022000000001E-4</c:v>
                </c:pt>
                <c:pt idx="473">
                  <c:v>-5.4510026000000001E-4</c:v>
                </c:pt>
                <c:pt idx="474">
                  <c:v>-5.2226884E-4</c:v>
                </c:pt>
                <c:pt idx="475">
                  <c:v>-4.3353762000000002E-4</c:v>
                </c:pt>
                <c:pt idx="476">
                  <c:v>-3.0121913599999998E-4</c:v>
                </c:pt>
                <c:pt idx="477">
                  <c:v>-1.8835925999999999E-4</c:v>
                </c:pt>
                <c:pt idx="478">
                  <c:v>-1.4321530000000002E-4</c:v>
                </c:pt>
                <c:pt idx="479">
                  <c:v>-1.6371168E-4</c:v>
                </c:pt>
                <c:pt idx="480">
                  <c:v>-2.2857367999999997E-4</c:v>
                </c:pt>
                <c:pt idx="481">
                  <c:v>-3.0666752400000002E-4</c:v>
                </c:pt>
                <c:pt idx="482">
                  <c:v>-3.6322718000000002E-4</c:v>
                </c:pt>
                <c:pt idx="483">
                  <c:v>-3.8943141999999998E-4</c:v>
                </c:pt>
                <c:pt idx="484">
                  <c:v>-3.935826E-4</c:v>
                </c:pt>
                <c:pt idx="485">
                  <c:v>-3.7957239999999998E-4</c:v>
                </c:pt>
                <c:pt idx="486">
                  <c:v>-3.5414649999999996E-4</c:v>
                </c:pt>
                <c:pt idx="487">
                  <c:v>-3.1626709999999999E-4</c:v>
                </c:pt>
                <c:pt idx="488">
                  <c:v>-2.5841020399999993E-4</c:v>
                </c:pt>
                <c:pt idx="489">
                  <c:v>-1.8135414400000002E-4</c:v>
                </c:pt>
                <c:pt idx="490">
                  <c:v>-9.5476863999999982E-5</c:v>
                </c:pt>
                <c:pt idx="491">
                  <c:v>-1.3231843999999995E-5</c:v>
                </c:pt>
                <c:pt idx="492">
                  <c:v>6.0451395999999998E-5</c:v>
                </c:pt>
                <c:pt idx="493">
                  <c:v>1.1260044E-4</c:v>
                </c:pt>
                <c:pt idx="494">
                  <c:v>1.2064332800000002E-4</c:v>
                </c:pt>
                <c:pt idx="495">
                  <c:v>8.4061168000000013E-5</c:v>
                </c:pt>
                <c:pt idx="496">
                  <c:v>1.6864128000000017E-5</c:v>
                </c:pt>
                <c:pt idx="497">
                  <c:v>-7.1348192E-5</c:v>
                </c:pt>
                <c:pt idx="498">
                  <c:v>-1.5099873200000001E-4</c:v>
                </c:pt>
                <c:pt idx="499">
                  <c:v>-1.8654309999999999E-4</c:v>
                </c:pt>
                <c:pt idx="500">
                  <c:v>-1.81354148E-4</c:v>
                </c:pt>
                <c:pt idx="501">
                  <c:v>-1.54112104E-4</c:v>
                </c:pt>
                <c:pt idx="502">
                  <c:v>-1.08189816E-4</c:v>
                </c:pt>
                <c:pt idx="503">
                  <c:v>-6.2267512000000006E-5</c:v>
                </c:pt>
                <c:pt idx="504">
                  <c:v>-3.9436096000000003E-5</c:v>
                </c:pt>
                <c:pt idx="505">
                  <c:v>-4.6181747999999997E-5</c:v>
                </c:pt>
                <c:pt idx="506">
                  <c:v>-9.5217412E-5</c:v>
                </c:pt>
                <c:pt idx="507">
                  <c:v>-2.1612018E-4</c:v>
                </c:pt>
                <c:pt idx="508">
                  <c:v>-3.9617710400000002E-4</c:v>
                </c:pt>
                <c:pt idx="509">
                  <c:v>-5.8090408000000004E-4</c:v>
                </c:pt>
                <c:pt idx="510">
                  <c:v>-7.2282214000000001E-4</c:v>
                </c:pt>
                <c:pt idx="511">
                  <c:v>-7.8249519999999998E-4</c:v>
                </c:pt>
                <c:pt idx="512">
                  <c:v>-7.4305910000000005E-4</c:v>
                </c:pt>
                <c:pt idx="513">
                  <c:v>-6.4394995999999996E-4</c:v>
                </c:pt>
                <c:pt idx="514">
                  <c:v>-5.5625653999999999E-4</c:v>
                </c:pt>
                <c:pt idx="515">
                  <c:v>-5.1007479999999996E-4</c:v>
                </c:pt>
                <c:pt idx="516">
                  <c:v>-5.0021575999999993E-4</c:v>
                </c:pt>
                <c:pt idx="517">
                  <c:v>-5.0099412E-4</c:v>
                </c:pt>
                <c:pt idx="518">
                  <c:v>-4.7764379999999998E-4</c:v>
                </c:pt>
                <c:pt idx="519">
                  <c:v>-4.0214442000000001E-4</c:v>
                </c:pt>
                <c:pt idx="520">
                  <c:v>-2.9992189600000003E-4</c:v>
                </c:pt>
                <c:pt idx="521">
                  <c:v>-2.1923357599999997E-4</c:v>
                </c:pt>
                <c:pt idx="522">
                  <c:v>-1.79278576E-4</c:v>
                </c:pt>
                <c:pt idx="523">
                  <c:v>-1.7642463600000001E-4</c:v>
                </c:pt>
                <c:pt idx="524">
                  <c:v>-2.01072196E-4</c:v>
                </c:pt>
                <c:pt idx="525">
                  <c:v>-2.1145012E-4</c:v>
                </c:pt>
                <c:pt idx="526">
                  <c:v>-1.7331125999999999E-4</c:v>
                </c:pt>
                <c:pt idx="527">
                  <c:v>-9.521739999999998E-5</c:v>
                </c:pt>
                <c:pt idx="528">
                  <c:v>7.7835999999998559E-7</c:v>
                </c:pt>
                <c:pt idx="529">
                  <c:v>9.2882399999999997E-5</c:v>
                </c:pt>
                <c:pt idx="530">
                  <c:v>1.5151766000000001E-4</c:v>
                </c:pt>
                <c:pt idx="531">
                  <c:v>1.7383017999999999E-4</c:v>
                </c:pt>
                <c:pt idx="532">
                  <c:v>1.9043483999999999E-4</c:v>
                </c:pt>
                <c:pt idx="533">
                  <c:v>2.2987094E-4</c:v>
                </c:pt>
                <c:pt idx="534">
                  <c:v>3.2534779999999998E-4</c:v>
                </c:pt>
                <c:pt idx="535">
                  <c:v>4.8828114000000001E-4</c:v>
                </c:pt>
                <c:pt idx="536">
                  <c:v>6.8494278000000004E-4</c:v>
                </c:pt>
                <c:pt idx="537">
                  <c:v>8.5929179999999993E-4</c:v>
                </c:pt>
                <c:pt idx="538">
                  <c:v>9.6696271999999997E-4</c:v>
                </c:pt>
                <c:pt idx="539">
                  <c:v>9.6774106000000002E-4</c:v>
                </c:pt>
                <c:pt idx="540">
                  <c:v>8.7511811999999999E-4</c:v>
                </c:pt>
                <c:pt idx="541">
                  <c:v>7.5006414000000003E-4</c:v>
                </c:pt>
                <c:pt idx="542">
                  <c:v>6.4343105999999995E-4</c:v>
                </c:pt>
                <c:pt idx="543">
                  <c:v>5.9361704000000001E-4</c:v>
                </c:pt>
                <c:pt idx="544">
                  <c:v>6.1411343999999998E-4</c:v>
                </c:pt>
                <c:pt idx="545">
                  <c:v>6.6937585999999997E-4</c:v>
                </c:pt>
                <c:pt idx="546">
                  <c:v>7.0751471999999996E-4</c:v>
                </c:pt>
                <c:pt idx="547">
                  <c:v>7.0569858E-4</c:v>
                </c:pt>
                <c:pt idx="548">
                  <c:v>6.6133297999999992E-4</c:v>
                </c:pt>
                <c:pt idx="549">
                  <c:v>5.9958435999999998E-4</c:v>
                </c:pt>
                <c:pt idx="550">
                  <c:v>5.6092662000000002E-4</c:v>
                </c:pt>
                <c:pt idx="551">
                  <c:v>5.7623403999999996E-4</c:v>
                </c:pt>
                <c:pt idx="552">
                  <c:v>6.4628500000000013E-4</c:v>
                </c:pt>
                <c:pt idx="553">
                  <c:v>7.3942682000000003E-4</c:v>
                </c:pt>
                <c:pt idx="554">
                  <c:v>8.1362893999999998E-4</c:v>
                </c:pt>
                <c:pt idx="555">
                  <c:v>8.317903E-4</c:v>
                </c:pt>
                <c:pt idx="556">
                  <c:v>7.718578199999999E-4</c:v>
                </c:pt>
                <c:pt idx="557">
                  <c:v>6.4446883999999993E-4</c:v>
                </c:pt>
                <c:pt idx="558">
                  <c:v>4.9502680000000003E-4</c:v>
                </c:pt>
                <c:pt idx="559">
                  <c:v>3.6841617999999998E-4</c:v>
                </c:pt>
                <c:pt idx="560">
                  <c:v>2.9136012000000001E-4</c:v>
                </c:pt>
                <c:pt idx="561">
                  <c:v>2.7709048E-4</c:v>
                </c:pt>
                <c:pt idx="562">
                  <c:v>3.095215E-4</c:v>
                </c:pt>
                <c:pt idx="563">
                  <c:v>3.5803828000000005E-4</c:v>
                </c:pt>
                <c:pt idx="564">
                  <c:v>3.9851215999999997E-4</c:v>
                </c:pt>
                <c:pt idx="565">
                  <c:v>4.1641406000000002E-4</c:v>
                </c:pt>
                <c:pt idx="566">
                  <c:v>3.9747435999999995E-4</c:v>
                </c:pt>
                <c:pt idx="567">
                  <c:v>3.5077370000000005E-4</c:v>
                </c:pt>
                <c:pt idx="568">
                  <c:v>2.9473292000000003E-4</c:v>
                </c:pt>
                <c:pt idx="569">
                  <c:v>2.4362165999999998E-4</c:v>
                </c:pt>
                <c:pt idx="570">
                  <c:v>2.1456349999999998E-4</c:v>
                </c:pt>
                <c:pt idx="571">
                  <c:v>2.3246539999999998E-4</c:v>
                </c:pt>
                <c:pt idx="572">
                  <c:v>2.9992190000000001E-4</c:v>
                </c:pt>
                <c:pt idx="573">
                  <c:v>3.7775629999999997E-4</c:v>
                </c:pt>
                <c:pt idx="574">
                  <c:v>4.2860811999999998E-4</c:v>
                </c:pt>
                <c:pt idx="575">
                  <c:v>4.3431595999999996E-4</c:v>
                </c:pt>
                <c:pt idx="576">
                  <c:v>3.9332317999999999E-4</c:v>
                </c:pt>
                <c:pt idx="577">
                  <c:v>3.2872062000000003E-4</c:v>
                </c:pt>
                <c:pt idx="578">
                  <c:v>2.8124164000000004E-4</c:v>
                </c:pt>
                <c:pt idx="579">
                  <c:v>2.5737242000000002E-4</c:v>
                </c:pt>
                <c:pt idx="580">
                  <c:v>2.4699450000000001E-4</c:v>
                </c:pt>
                <c:pt idx="581">
                  <c:v>2.4725394000000005E-4</c:v>
                </c:pt>
                <c:pt idx="582">
                  <c:v>2.4907008E-4</c:v>
                </c:pt>
                <c:pt idx="583">
                  <c:v>2.5633462000000001E-4</c:v>
                </c:pt>
                <c:pt idx="584">
                  <c:v>2.9499238E-4</c:v>
                </c:pt>
                <c:pt idx="585">
                  <c:v>3.8320472E-4</c:v>
                </c:pt>
                <c:pt idx="586">
                  <c:v>5.0955589999999995E-4</c:v>
                </c:pt>
                <c:pt idx="587">
                  <c:v>6.5614401999999992E-4</c:v>
                </c:pt>
                <c:pt idx="588">
                  <c:v>8.0973733999999999E-4</c:v>
                </c:pt>
                <c:pt idx="589">
                  <c:v>9.4387188000000005E-4</c:v>
                </c:pt>
                <c:pt idx="590">
                  <c:v>1.0253385399999998E-3</c:v>
                </c:pt>
                <c:pt idx="591">
                  <c:v>1.03078696E-3</c:v>
                </c:pt>
                <c:pt idx="592">
                  <c:v>9.5814152000000001E-4</c:v>
                </c:pt>
                <c:pt idx="593">
                  <c:v>8.162233599999999E-4</c:v>
                </c:pt>
                <c:pt idx="594">
                  <c:v>6.5069560000000006E-4</c:v>
                </c:pt>
                <c:pt idx="595">
                  <c:v>5.1656097999999999E-4</c:v>
                </c:pt>
                <c:pt idx="596">
                  <c:v>4.4495332000000002E-4</c:v>
                </c:pt>
                <c:pt idx="597">
                  <c:v>4.3742932000000005E-4</c:v>
                </c:pt>
              </c:numCache>
            </c:numRef>
          </c:val>
          <c:smooth val="0"/>
        </c:ser>
        <c:ser>
          <c:idx val="85"/>
          <c:order val="84"/>
          <c:marker>
            <c:symbol val="none"/>
          </c:marker>
          <c:val>
            <c:numRef>
              <c:f>Sheet1!$GL$2:$GL$599</c:f>
              <c:numCache>
                <c:formatCode>0.00E+00</c:formatCode>
                <c:ptCount val="598"/>
                <c:pt idx="0">
                  <c:v>1.9588320000000001E-4</c:v>
                </c:pt>
                <c:pt idx="1">
                  <c:v>2.6982589999999999E-4</c:v>
                </c:pt>
                <c:pt idx="2">
                  <c:v>2.9577070000000002E-4</c:v>
                </c:pt>
                <c:pt idx="3">
                  <c:v>2.8746837999999998E-4</c:v>
                </c:pt>
                <c:pt idx="4">
                  <c:v>2.4803228800000001E-4</c:v>
                </c:pt>
                <c:pt idx="5">
                  <c:v>2.04704488E-4</c:v>
                </c:pt>
                <c:pt idx="6">
                  <c:v>1.8784036799999998E-4</c:v>
                </c:pt>
                <c:pt idx="7">
                  <c:v>2.2468198799999997E-4</c:v>
                </c:pt>
                <c:pt idx="8">
                  <c:v>3.19899408E-4</c:v>
                </c:pt>
                <c:pt idx="9">
                  <c:v>4.4028327999999994E-4</c:v>
                </c:pt>
                <c:pt idx="10">
                  <c:v>5.5028922000000002E-4</c:v>
                </c:pt>
                <c:pt idx="11">
                  <c:v>6.2189687999999999E-4</c:v>
                </c:pt>
                <c:pt idx="12">
                  <c:v>6.4187436000000004E-4</c:v>
                </c:pt>
                <c:pt idx="13">
                  <c:v>6.2916139999999996E-4</c:v>
                </c:pt>
                <c:pt idx="14">
                  <c:v>6.0062212000000005E-4</c:v>
                </c:pt>
                <c:pt idx="15">
                  <c:v>5.7078560000000007E-4</c:v>
                </c:pt>
                <c:pt idx="16">
                  <c:v>5.6196435999999995E-4</c:v>
                </c:pt>
                <c:pt idx="17">
                  <c:v>5.7597456000000008E-4</c:v>
                </c:pt>
                <c:pt idx="18">
                  <c:v>5.9984378E-4</c:v>
                </c:pt>
                <c:pt idx="19">
                  <c:v>6.2111852000000002E-4</c:v>
                </c:pt>
                <c:pt idx="20">
                  <c:v>6.0425440000000006E-4</c:v>
                </c:pt>
                <c:pt idx="21">
                  <c:v>5.2719834000000015E-4</c:v>
                </c:pt>
                <c:pt idx="22">
                  <c:v>4.1330066399999997E-4</c:v>
                </c:pt>
                <c:pt idx="23">
                  <c:v>3.0537028400000002E-4</c:v>
                </c:pt>
                <c:pt idx="24">
                  <c:v>2.5218344399999997E-4</c:v>
                </c:pt>
                <c:pt idx="25">
                  <c:v>2.8980340399999995E-4</c:v>
                </c:pt>
                <c:pt idx="26">
                  <c:v>4.0499832400000001E-4</c:v>
                </c:pt>
                <c:pt idx="27">
                  <c:v>5.393924E-4</c:v>
                </c:pt>
                <c:pt idx="28">
                  <c:v>6.2008074000000004E-4</c:v>
                </c:pt>
                <c:pt idx="29">
                  <c:v>5.8764973999999995E-4</c:v>
                </c:pt>
                <c:pt idx="30">
                  <c:v>4.4106162399999992E-4</c:v>
                </c:pt>
                <c:pt idx="31">
                  <c:v>2.2520088399999999E-4</c:v>
                </c:pt>
                <c:pt idx="32">
                  <c:v>5.7078639999999948E-6</c:v>
                </c:pt>
                <c:pt idx="33">
                  <c:v>-1.5566879599999999E-4</c:v>
                </c:pt>
                <c:pt idx="34">
                  <c:v>-2.2390361599999999E-4</c:v>
                </c:pt>
                <c:pt idx="35">
                  <c:v>-2.1041231999999999E-4</c:v>
                </c:pt>
                <c:pt idx="36">
                  <c:v>-1.35431844E-4</c:v>
                </c:pt>
                <c:pt idx="37">
                  <c:v>-1.6604663999999992E-5</c:v>
                </c:pt>
                <c:pt idx="38">
                  <c:v>1.2323781599999999E-4</c:v>
                </c:pt>
                <c:pt idx="39">
                  <c:v>2.7164207600000002E-4</c:v>
                </c:pt>
                <c:pt idx="40">
                  <c:v>4.2030577599999998E-4</c:v>
                </c:pt>
                <c:pt idx="41">
                  <c:v>5.4146800000000003E-4</c:v>
                </c:pt>
                <c:pt idx="42">
                  <c:v>5.9854655999999997E-4</c:v>
                </c:pt>
                <c:pt idx="43">
                  <c:v>5.8842808E-4</c:v>
                </c:pt>
                <c:pt idx="44">
                  <c:v>5.1759875999999997E-4</c:v>
                </c:pt>
                <c:pt idx="45">
                  <c:v>4.0914949999999999E-4</c:v>
                </c:pt>
                <c:pt idx="46">
                  <c:v>3.0692698E-4</c:v>
                </c:pt>
                <c:pt idx="47">
                  <c:v>2.4388112E-4</c:v>
                </c:pt>
                <c:pt idx="48">
                  <c:v>2.1689852000000002E-4</c:v>
                </c:pt>
                <c:pt idx="49">
                  <c:v>2.1845521999999998E-4</c:v>
                </c:pt>
                <c:pt idx="50">
                  <c:v>2.3220596000000002E-4</c:v>
                </c:pt>
                <c:pt idx="51">
                  <c:v>2.259792E-4</c:v>
                </c:pt>
                <c:pt idx="52">
                  <c:v>1.8835924000000002E-4</c:v>
                </c:pt>
                <c:pt idx="53">
                  <c:v>1.3854522800000002E-4</c:v>
                </c:pt>
                <c:pt idx="54">
                  <c:v>9.8071331999999978E-5</c:v>
                </c:pt>
                <c:pt idx="55">
                  <c:v>9.2363471999999994E-5</c:v>
                </c:pt>
                <c:pt idx="56">
                  <c:v>1.4347473200000002E-4</c:v>
                </c:pt>
                <c:pt idx="57">
                  <c:v>2.4310277200000004E-4</c:v>
                </c:pt>
                <c:pt idx="58">
                  <c:v>3.5985438400000004E-4</c:v>
                </c:pt>
                <c:pt idx="59">
                  <c:v>4.6726586E-4</c:v>
                </c:pt>
                <c:pt idx="60">
                  <c:v>5.4276523999999997E-4</c:v>
                </c:pt>
                <c:pt idx="61">
                  <c:v>5.7727184000000008E-4</c:v>
                </c:pt>
                <c:pt idx="62">
                  <c:v>5.8064466000000003E-4</c:v>
                </c:pt>
                <c:pt idx="63">
                  <c:v>5.5911046000000004E-4</c:v>
                </c:pt>
                <c:pt idx="64">
                  <c:v>5.150043E-4</c:v>
                </c:pt>
                <c:pt idx="65">
                  <c:v>4.6052022E-4</c:v>
                </c:pt>
                <c:pt idx="66">
                  <c:v>4.1070620000000001E-4</c:v>
                </c:pt>
                <c:pt idx="67">
                  <c:v>3.7671850000000002E-4</c:v>
                </c:pt>
                <c:pt idx="68">
                  <c:v>3.7282677999999996E-4</c:v>
                </c:pt>
                <c:pt idx="69">
                  <c:v>4.0032825999999997E-4</c:v>
                </c:pt>
                <c:pt idx="70">
                  <c:v>4.4209938E-4</c:v>
                </c:pt>
                <c:pt idx="71">
                  <c:v>4.7790319999999997E-4</c:v>
                </c:pt>
                <c:pt idx="72">
                  <c:v>4.9969683999999989E-4</c:v>
                </c:pt>
                <c:pt idx="73">
                  <c:v>5.048858E-4</c:v>
                </c:pt>
                <c:pt idx="74">
                  <c:v>5.0592360000000002E-4</c:v>
                </c:pt>
                <c:pt idx="75">
                  <c:v>5.2097159999999994E-4</c:v>
                </c:pt>
                <c:pt idx="76">
                  <c:v>5.5988879999999998E-4</c:v>
                </c:pt>
                <c:pt idx="77">
                  <c:v>6.2008073999999993E-4</c:v>
                </c:pt>
                <c:pt idx="78">
                  <c:v>6.870183399999999E-4</c:v>
                </c:pt>
                <c:pt idx="79">
                  <c:v>7.402051799999999E-4</c:v>
                </c:pt>
                <c:pt idx="80">
                  <c:v>7.6900389999999996E-4</c:v>
                </c:pt>
                <c:pt idx="81">
                  <c:v>7.8016015999999991E-4</c:v>
                </c:pt>
                <c:pt idx="82">
                  <c:v>7.8638692000000004E-4</c:v>
                </c:pt>
                <c:pt idx="83">
                  <c:v>8.0506716000000003E-4</c:v>
                </c:pt>
                <c:pt idx="84">
                  <c:v>8.4450325999999997E-4</c:v>
                </c:pt>
                <c:pt idx="85">
                  <c:v>8.9717119999999995E-4</c:v>
                </c:pt>
                <c:pt idx="86">
                  <c:v>9.5321195999999999E-4</c:v>
                </c:pt>
                <c:pt idx="87">
                  <c:v>1.0139228200000002E-3</c:v>
                </c:pt>
                <c:pt idx="88">
                  <c:v>1.07800644E-3</c:v>
                </c:pt>
                <c:pt idx="89">
                  <c:v>1.1330093999999998E-3</c:v>
                </c:pt>
                <c:pt idx="90">
                  <c:v>1.1633647999999999E-3</c:v>
                </c:pt>
                <c:pt idx="91">
                  <c:v>1.1441656599999999E-3</c:v>
                </c:pt>
                <c:pt idx="92">
                  <c:v>1.0505049000000002E-3</c:v>
                </c:pt>
                <c:pt idx="93">
                  <c:v>8.8601492000000008E-4</c:v>
                </c:pt>
                <c:pt idx="94">
                  <c:v>6.9220727999999999E-4</c:v>
                </c:pt>
                <c:pt idx="95">
                  <c:v>5.1915548000000002E-4</c:v>
                </c:pt>
                <c:pt idx="96">
                  <c:v>4.0551726000000003E-4</c:v>
                </c:pt>
                <c:pt idx="97">
                  <c:v>3.7178902E-4</c:v>
                </c:pt>
                <c:pt idx="98">
                  <c:v>4.0889007999999998E-4</c:v>
                </c:pt>
                <c:pt idx="99">
                  <c:v>4.7608710000000007E-4</c:v>
                </c:pt>
                <c:pt idx="100">
                  <c:v>5.4224634000000008E-4</c:v>
                </c:pt>
                <c:pt idx="101">
                  <c:v>6.0477330000000017E-4</c:v>
                </c:pt>
                <c:pt idx="102">
                  <c:v>6.5380896000000004E-4</c:v>
                </c:pt>
                <c:pt idx="103">
                  <c:v>6.8727774E-4</c:v>
                </c:pt>
                <c:pt idx="104">
                  <c:v>7.1114696000000002E-4</c:v>
                </c:pt>
                <c:pt idx="105">
                  <c:v>7.1685482000000003E-4</c:v>
                </c:pt>
                <c:pt idx="106">
                  <c:v>6.9376395999999998E-4</c:v>
                </c:pt>
                <c:pt idx="107">
                  <c:v>6.5536566000000006E-4</c:v>
                </c:pt>
                <c:pt idx="108">
                  <c:v>6.1307563999999997E-4</c:v>
                </c:pt>
                <c:pt idx="109">
                  <c:v>5.8064464E-4</c:v>
                </c:pt>
                <c:pt idx="110">
                  <c:v>5.6948837999999994E-4</c:v>
                </c:pt>
                <c:pt idx="111">
                  <c:v>5.6715333999999998E-4</c:v>
                </c:pt>
                <c:pt idx="112">
                  <c:v>5.7026671999999999E-4</c:v>
                </c:pt>
                <c:pt idx="113">
                  <c:v>5.9439538000000006E-4</c:v>
                </c:pt>
                <c:pt idx="114">
                  <c:v>6.5329007999999995E-4</c:v>
                </c:pt>
                <c:pt idx="115">
                  <c:v>7.4513463999999999E-4</c:v>
                </c:pt>
                <c:pt idx="116">
                  <c:v>8.4813554000000009E-4</c:v>
                </c:pt>
                <c:pt idx="117">
                  <c:v>9.1507311999999993E-4</c:v>
                </c:pt>
                <c:pt idx="118">
                  <c:v>9.054735600000001E-4</c:v>
                </c:pt>
                <c:pt idx="119">
                  <c:v>8.1959627999999998E-4</c:v>
                </c:pt>
                <c:pt idx="120">
                  <c:v>6.8935342000000003E-4</c:v>
                </c:pt>
                <c:pt idx="121">
                  <c:v>5.6326164000000006E-4</c:v>
                </c:pt>
                <c:pt idx="122">
                  <c:v>4.7193594000000003E-4</c:v>
                </c:pt>
                <c:pt idx="123">
                  <c:v>4.2549474000000003E-4</c:v>
                </c:pt>
                <c:pt idx="124">
                  <c:v>4.1485736E-4</c:v>
                </c:pt>
                <c:pt idx="125">
                  <c:v>4.2782975999999996E-4</c:v>
                </c:pt>
                <c:pt idx="126">
                  <c:v>4.6155799999999993E-4</c:v>
                </c:pt>
                <c:pt idx="127">
                  <c:v>5.2019326E-4</c:v>
                </c:pt>
                <c:pt idx="128">
                  <c:v>5.9335760000000007E-4</c:v>
                </c:pt>
                <c:pt idx="129">
                  <c:v>6.4965782000000008E-4</c:v>
                </c:pt>
                <c:pt idx="130">
                  <c:v>6.6081407999999992E-4</c:v>
                </c:pt>
                <c:pt idx="131">
                  <c:v>6.0866504000000004E-4</c:v>
                </c:pt>
                <c:pt idx="132">
                  <c:v>4.926917800000001E-4</c:v>
                </c:pt>
                <c:pt idx="133">
                  <c:v>3.4791978799999991E-4</c:v>
                </c:pt>
                <c:pt idx="134">
                  <c:v>2.2857370399999999E-4</c:v>
                </c:pt>
                <c:pt idx="135">
                  <c:v>1.7486796399999999E-4</c:v>
                </c:pt>
                <c:pt idx="136">
                  <c:v>2.0236944400000003E-4</c:v>
                </c:pt>
                <c:pt idx="137">
                  <c:v>2.9992188400000002E-4</c:v>
                </c:pt>
                <c:pt idx="138">
                  <c:v>4.2471637600000002E-4</c:v>
                </c:pt>
                <c:pt idx="139">
                  <c:v>5.2901447999999999E-4</c:v>
                </c:pt>
                <c:pt idx="140">
                  <c:v>5.8998475999999999E-4</c:v>
                </c:pt>
                <c:pt idx="141">
                  <c:v>6.1670791999999999E-4</c:v>
                </c:pt>
                <c:pt idx="142">
                  <c:v>6.2630749999999995E-4</c:v>
                </c:pt>
                <c:pt idx="143">
                  <c:v>6.2475081999999996E-4</c:v>
                </c:pt>
                <c:pt idx="144">
                  <c:v>6.1437289999999995E-4</c:v>
                </c:pt>
                <c:pt idx="145">
                  <c:v>5.8349857999999996E-4</c:v>
                </c:pt>
                <c:pt idx="146">
                  <c:v>5.2434441999999989E-4</c:v>
                </c:pt>
                <c:pt idx="147">
                  <c:v>4.685631E-4</c:v>
                </c:pt>
                <c:pt idx="148">
                  <c:v>4.5559069999999999E-4</c:v>
                </c:pt>
                <c:pt idx="149">
                  <c:v>4.9035672E-4</c:v>
                </c:pt>
                <c:pt idx="150">
                  <c:v>5.7415844000000005E-4</c:v>
                </c:pt>
                <c:pt idx="151">
                  <c:v>6.8857502E-4</c:v>
                </c:pt>
                <c:pt idx="152">
                  <c:v>7.9520815999999995E-4</c:v>
                </c:pt>
                <c:pt idx="153">
                  <c:v>8.8160426000000007E-4</c:v>
                </c:pt>
                <c:pt idx="154">
                  <c:v>9.5061747999999999E-4</c:v>
                </c:pt>
                <c:pt idx="155">
                  <c:v>9.8901574000000007E-4</c:v>
                </c:pt>
                <c:pt idx="156">
                  <c:v>9.8382678000000006E-4</c:v>
                </c:pt>
                <c:pt idx="157">
                  <c:v>9.3141828000000012E-4</c:v>
                </c:pt>
                <c:pt idx="158">
                  <c:v>8.3516314000000019E-4</c:v>
                </c:pt>
                <c:pt idx="159">
                  <c:v>7.1867094000000018E-4</c:v>
                </c:pt>
                <c:pt idx="160">
                  <c:v>6.1151895999999998E-4</c:v>
                </c:pt>
                <c:pt idx="161">
                  <c:v>5.4198690000000003E-4</c:v>
                </c:pt>
                <c:pt idx="162">
                  <c:v>5.155232E-4</c:v>
                </c:pt>
                <c:pt idx="163">
                  <c:v>5.1785823999999996E-4</c:v>
                </c:pt>
                <c:pt idx="164">
                  <c:v>5.3446291999999999E-4</c:v>
                </c:pt>
                <c:pt idx="165">
                  <c:v>5.5573763999999999E-4</c:v>
                </c:pt>
                <c:pt idx="166">
                  <c:v>5.7286119999999988E-4</c:v>
                </c:pt>
                <c:pt idx="167">
                  <c:v>5.8868752000000005E-4</c:v>
                </c:pt>
                <c:pt idx="168">
                  <c:v>6.1177840000000002E-4</c:v>
                </c:pt>
                <c:pt idx="169">
                  <c:v>6.4706332000000004E-4</c:v>
                </c:pt>
                <c:pt idx="170">
                  <c:v>6.9583956E-4</c:v>
                </c:pt>
                <c:pt idx="171">
                  <c:v>7.5421536E-4</c:v>
                </c:pt>
                <c:pt idx="172">
                  <c:v>8.1051558E-4</c:v>
                </c:pt>
                <c:pt idx="173">
                  <c:v>8.3542258000000001E-4</c:v>
                </c:pt>
                <c:pt idx="174">
                  <c:v>8.198557E-4</c:v>
                </c:pt>
                <c:pt idx="175">
                  <c:v>7.7808456E-4</c:v>
                </c:pt>
                <c:pt idx="176">
                  <c:v>7.2282214000000012E-4</c:v>
                </c:pt>
                <c:pt idx="177">
                  <c:v>6.7715930000000009E-4</c:v>
                </c:pt>
                <c:pt idx="178">
                  <c:v>6.7041365999999999E-4</c:v>
                </c:pt>
                <c:pt idx="179">
                  <c:v>6.8649944000000001E-4</c:v>
                </c:pt>
                <c:pt idx="180">
                  <c:v>6.9324510000000003E-4</c:v>
                </c:pt>
                <c:pt idx="181">
                  <c:v>6.8468331999999997E-4</c:v>
                </c:pt>
                <c:pt idx="182">
                  <c:v>6.6288968000000005E-4</c:v>
                </c:pt>
                <c:pt idx="183">
                  <c:v>6.405771399999999E-4</c:v>
                </c:pt>
                <c:pt idx="184">
                  <c:v>6.4083657999999995E-4</c:v>
                </c:pt>
                <c:pt idx="185">
                  <c:v>6.6885695999999997E-4</c:v>
                </c:pt>
                <c:pt idx="186">
                  <c:v>7.0881194000000009E-4</c:v>
                </c:pt>
                <c:pt idx="187">
                  <c:v>7.4202128000000001E-4</c:v>
                </c:pt>
                <c:pt idx="188">
                  <c:v>7.5706926000000002E-4</c:v>
                </c:pt>
                <c:pt idx="189">
                  <c:v>7.6692830000000005E-4</c:v>
                </c:pt>
                <c:pt idx="190">
                  <c:v>7.9702425999999995E-4</c:v>
                </c:pt>
                <c:pt idx="191">
                  <c:v>8.6941025999999998E-4</c:v>
                </c:pt>
                <c:pt idx="192">
                  <c:v>9.9679919999999989E-4</c:v>
                </c:pt>
                <c:pt idx="193">
                  <c:v>1.1537652200000002E-3</c:v>
                </c:pt>
                <c:pt idx="194">
                  <c:v>1.2762246399999999E-3</c:v>
                </c:pt>
                <c:pt idx="195">
                  <c:v>1.3198120000000001E-3</c:v>
                </c:pt>
                <c:pt idx="196">
                  <c:v>1.27259246E-3</c:v>
                </c:pt>
                <c:pt idx="197">
                  <c:v>1.1392362200000003E-3</c:v>
                </c:pt>
                <c:pt idx="198">
                  <c:v>9.7085450000000011E-4</c:v>
                </c:pt>
                <c:pt idx="199">
                  <c:v>8.4009274000000004E-4</c:v>
                </c:pt>
                <c:pt idx="200">
                  <c:v>7.7315506000000006E-4</c:v>
                </c:pt>
                <c:pt idx="201">
                  <c:v>7.6355548E-4</c:v>
                </c:pt>
                <c:pt idx="202">
                  <c:v>7.9339200000000008E-4</c:v>
                </c:pt>
                <c:pt idx="203">
                  <c:v>8.1518561999999997E-4</c:v>
                </c:pt>
                <c:pt idx="204">
                  <c:v>7.978025999999999E-4</c:v>
                </c:pt>
                <c:pt idx="205">
                  <c:v>7.6277712000000003E-4</c:v>
                </c:pt>
                <c:pt idx="206">
                  <c:v>7.4383742000000007E-4</c:v>
                </c:pt>
                <c:pt idx="207">
                  <c:v>7.5655037999999993E-4</c:v>
                </c:pt>
                <c:pt idx="208">
                  <c:v>8.1051547999999997E-4</c:v>
                </c:pt>
                <c:pt idx="209">
                  <c:v>8.8393925999999986E-4</c:v>
                </c:pt>
                <c:pt idx="210">
                  <c:v>9.3608831999999998E-4</c:v>
                </c:pt>
                <c:pt idx="211">
                  <c:v>9.4542844000000009E-4</c:v>
                </c:pt>
                <c:pt idx="212">
                  <c:v>9.1792694000000005E-4</c:v>
                </c:pt>
                <c:pt idx="213">
                  <c:v>8.6422130000000008E-4</c:v>
                </c:pt>
                <c:pt idx="214">
                  <c:v>7.9884039999999991E-4</c:v>
                </c:pt>
                <c:pt idx="215">
                  <c:v>7.3242170000000005E-4</c:v>
                </c:pt>
                <c:pt idx="216">
                  <c:v>6.5329006000000003E-4</c:v>
                </c:pt>
                <c:pt idx="217">
                  <c:v>5.5521871999999995E-4</c:v>
                </c:pt>
                <c:pt idx="218">
                  <c:v>4.5455287999999995E-4</c:v>
                </c:pt>
                <c:pt idx="219">
                  <c:v>3.811291E-4</c:v>
                </c:pt>
                <c:pt idx="220">
                  <c:v>3.5181147999999998E-4</c:v>
                </c:pt>
                <c:pt idx="221">
                  <c:v>3.7230787999999995E-4</c:v>
                </c:pt>
                <c:pt idx="222">
                  <c:v>4.2108409999999999E-4</c:v>
                </c:pt>
                <c:pt idx="223">
                  <c:v>4.6415247999999994E-4</c:v>
                </c:pt>
                <c:pt idx="224">
                  <c:v>4.7997882000000002E-4</c:v>
                </c:pt>
                <c:pt idx="225">
                  <c:v>4.6934143999999999E-4</c:v>
                </c:pt>
                <c:pt idx="226">
                  <c:v>4.4495332000000002E-4</c:v>
                </c:pt>
                <c:pt idx="227">
                  <c:v>4.2082466E-4</c:v>
                </c:pt>
                <c:pt idx="228">
                  <c:v>4.0811170000000003E-4</c:v>
                </c:pt>
                <c:pt idx="229">
                  <c:v>4.0110659999999997E-4</c:v>
                </c:pt>
                <c:pt idx="230">
                  <c:v>3.9254482000000007E-4</c:v>
                </c:pt>
                <c:pt idx="231">
                  <c:v>3.8294524E-4</c:v>
                </c:pt>
                <c:pt idx="232">
                  <c:v>3.7594013999999999E-4</c:v>
                </c:pt>
                <c:pt idx="233">
                  <c:v>3.8605862000000001E-4</c:v>
                </c:pt>
                <c:pt idx="234">
                  <c:v>4.3665098000000006E-4</c:v>
                </c:pt>
                <c:pt idx="235">
                  <c:v>5.217499400000001E-4</c:v>
                </c:pt>
                <c:pt idx="236">
                  <c:v>6.1203785999999999E-4</c:v>
                </c:pt>
                <c:pt idx="237">
                  <c:v>6.8727777999999995E-4</c:v>
                </c:pt>
                <c:pt idx="238">
                  <c:v>7.2178436000000002E-4</c:v>
                </c:pt>
                <c:pt idx="239">
                  <c:v>7.0414189999999991E-4</c:v>
                </c:pt>
                <c:pt idx="240">
                  <c:v>6.6444634000000001E-4</c:v>
                </c:pt>
                <c:pt idx="241">
                  <c:v>6.3227478000000008E-4</c:v>
                </c:pt>
                <c:pt idx="242">
                  <c:v>6.1203784000000007E-4</c:v>
                </c:pt>
                <c:pt idx="243">
                  <c:v>6.0140047999999991E-4</c:v>
                </c:pt>
                <c:pt idx="244">
                  <c:v>5.8687138000000009E-4</c:v>
                </c:pt>
                <c:pt idx="245">
                  <c:v>5.5495928000000002E-4</c:v>
                </c:pt>
                <c:pt idx="246">
                  <c:v>5.1396649999999999E-4</c:v>
                </c:pt>
                <c:pt idx="247">
                  <c:v>4.8802170000000002E-4</c:v>
                </c:pt>
                <c:pt idx="248">
                  <c:v>4.9891851999999998E-4</c:v>
                </c:pt>
                <c:pt idx="249">
                  <c:v>5.5885101999999999E-4</c:v>
                </c:pt>
                <c:pt idx="250">
                  <c:v>6.7067311999999995E-4</c:v>
                </c:pt>
                <c:pt idx="251">
                  <c:v>8.2686077999999993E-4</c:v>
                </c:pt>
                <c:pt idx="252">
                  <c:v>1.0092527400000001E-3</c:v>
                </c:pt>
                <c:pt idx="253">
                  <c:v>1.1994280799999999E-3</c:v>
                </c:pt>
                <c:pt idx="254">
                  <c:v>1.3896034200000002E-3</c:v>
                </c:pt>
                <c:pt idx="255">
                  <c:v>1.573552E-3</c:v>
                </c:pt>
                <c:pt idx="256">
                  <c:v>1.7575006000000002E-3</c:v>
                </c:pt>
                <c:pt idx="257">
                  <c:v>1.9624645999999999E-3</c:v>
                </c:pt>
                <c:pt idx="258">
                  <c:v>2.200638E-3</c:v>
                </c:pt>
                <c:pt idx="259">
                  <c:v>2.4642371999999998E-3</c:v>
                </c:pt>
                <c:pt idx="260">
                  <c:v>2.7208313999999996E-3</c:v>
                </c:pt>
                <c:pt idx="261">
                  <c:v>2.945254E-3</c:v>
                </c:pt>
                <c:pt idx="262">
                  <c:v>3.1328348E-3</c:v>
                </c:pt>
                <c:pt idx="263">
                  <c:v>3.3074432000000003E-3</c:v>
                </c:pt>
                <c:pt idx="264">
                  <c:v>3.5074776000000004E-3</c:v>
                </c:pt>
                <c:pt idx="265">
                  <c:v>3.7684822000000006E-3</c:v>
                </c:pt>
                <c:pt idx="266">
                  <c:v>4.0889003999999996E-3</c:v>
                </c:pt>
                <c:pt idx="267">
                  <c:v>4.4391552000000003E-3</c:v>
                </c:pt>
                <c:pt idx="268">
                  <c:v>4.7888912000000009E-3</c:v>
                </c:pt>
                <c:pt idx="269">
                  <c:v>5.1132012000000004E-3</c:v>
                </c:pt>
                <c:pt idx="270">
                  <c:v>5.4110475999999989E-3</c:v>
                </c:pt>
                <c:pt idx="271">
                  <c:v>5.6938459999999998E-3</c:v>
                </c:pt>
                <c:pt idx="272">
                  <c:v>5.9839089999999999E-3</c:v>
                </c:pt>
                <c:pt idx="273">
                  <c:v>6.2789013999999992E-3</c:v>
                </c:pt>
                <c:pt idx="274">
                  <c:v>6.5681859999999993E-3</c:v>
                </c:pt>
                <c:pt idx="275">
                  <c:v>6.8341202E-3</c:v>
                </c:pt>
                <c:pt idx="276">
                  <c:v>7.0621749999999995E-3</c:v>
                </c:pt>
                <c:pt idx="277">
                  <c:v>7.2559825999999996E-3</c:v>
                </c:pt>
                <c:pt idx="278">
                  <c:v>7.4378555999999995E-3</c:v>
                </c:pt>
                <c:pt idx="279">
                  <c:v>7.6119452000000002E-3</c:v>
                </c:pt>
                <c:pt idx="280">
                  <c:v>7.7600899999999999E-3</c:v>
                </c:pt>
                <c:pt idx="281">
                  <c:v>7.8716525999999992E-3</c:v>
                </c:pt>
                <c:pt idx="282">
                  <c:v>7.9170560000000004E-3</c:v>
                </c:pt>
                <c:pt idx="283">
                  <c:v>7.8828088000000001E-3</c:v>
                </c:pt>
                <c:pt idx="284">
                  <c:v>7.7733218000000008E-3</c:v>
                </c:pt>
                <c:pt idx="285">
                  <c:v>7.600788800000001E-3</c:v>
                </c:pt>
                <c:pt idx="286">
                  <c:v>7.3942682000000008E-3</c:v>
                </c:pt>
                <c:pt idx="287">
                  <c:v>7.1851529999999997E-3</c:v>
                </c:pt>
                <c:pt idx="288">
                  <c:v>6.9923832000000005E-3</c:v>
                </c:pt>
                <c:pt idx="289">
                  <c:v>6.8341198000000008E-3</c:v>
                </c:pt>
                <c:pt idx="290">
                  <c:v>6.7269677999999998E-3</c:v>
                </c:pt>
                <c:pt idx="291">
                  <c:v>6.6488739999999991E-3</c:v>
                </c:pt>
                <c:pt idx="292">
                  <c:v>6.5808986000000002E-3</c:v>
                </c:pt>
                <c:pt idx="293">
                  <c:v>6.5038426000000012E-3</c:v>
                </c:pt>
                <c:pt idx="294">
                  <c:v>6.3847560000000001E-3</c:v>
                </c:pt>
                <c:pt idx="295">
                  <c:v>6.1963968000000001E-3</c:v>
                </c:pt>
                <c:pt idx="296">
                  <c:v>5.9340948000000003E-3</c:v>
                </c:pt>
                <c:pt idx="297">
                  <c:v>5.603558199999999E-3</c:v>
                </c:pt>
                <c:pt idx="298">
                  <c:v>5.2221695999999998E-3</c:v>
                </c:pt>
                <c:pt idx="299">
                  <c:v>4.8355919999999997E-3</c:v>
                </c:pt>
                <c:pt idx="300">
                  <c:v>4.4871532000000007E-3</c:v>
                </c:pt>
                <c:pt idx="301">
                  <c:v>4.2009821999999999E-3</c:v>
                </c:pt>
                <c:pt idx="302">
                  <c:v>3.9923859999999997E-3</c:v>
                </c:pt>
                <c:pt idx="303">
                  <c:v>3.8509868000000001E-3</c:v>
                </c:pt>
                <c:pt idx="304">
                  <c:v>3.7500616000000001E-3</c:v>
                </c:pt>
                <c:pt idx="305">
                  <c:v>3.6680761999999998E-3</c:v>
                </c:pt>
                <c:pt idx="306">
                  <c:v>3.5886849999999999E-3</c:v>
                </c:pt>
                <c:pt idx="307">
                  <c:v>3.4942457999999994E-3</c:v>
                </c:pt>
                <c:pt idx="308">
                  <c:v>3.3844991999999996E-3</c:v>
                </c:pt>
                <c:pt idx="309">
                  <c:v>3.2706015999999999E-3</c:v>
                </c:pt>
                <c:pt idx="310">
                  <c:v>3.1634493999999997E-3</c:v>
                </c:pt>
                <c:pt idx="311">
                  <c:v>3.0825015999999998E-3</c:v>
                </c:pt>
                <c:pt idx="312">
                  <c:v>3.0293148000000002E-3</c:v>
                </c:pt>
                <c:pt idx="313">
                  <c:v>2.9906572000000004E-3</c:v>
                </c:pt>
                <c:pt idx="314">
                  <c:v>2.9460320000000003E-3</c:v>
                </c:pt>
                <c:pt idx="315">
                  <c:v>2.8741650000000001E-3</c:v>
                </c:pt>
                <c:pt idx="316">
                  <c:v>2.7592295999999995E-3</c:v>
                </c:pt>
                <c:pt idx="317">
                  <c:v>2.6126413999999999E-3</c:v>
                </c:pt>
                <c:pt idx="318">
                  <c:v>2.4533401999999997E-3</c:v>
                </c:pt>
                <c:pt idx="319">
                  <c:v>2.2885907999999999E-3</c:v>
                </c:pt>
                <c:pt idx="320">
                  <c:v>2.1401866000000003E-3</c:v>
                </c:pt>
                <c:pt idx="321">
                  <c:v>2.0174676E-3</c:v>
                </c:pt>
                <c:pt idx="322">
                  <c:v>1.9097967999999999E-3</c:v>
                </c:pt>
                <c:pt idx="323">
                  <c:v>1.8031637999999998E-3</c:v>
                </c:pt>
                <c:pt idx="324">
                  <c:v>1.6851149999999998E-3</c:v>
                </c:pt>
                <c:pt idx="325">
                  <c:v>1.538008E-3</c:v>
                </c:pt>
                <c:pt idx="326">
                  <c:v>1.3820797999999999E-3</c:v>
                </c:pt>
                <c:pt idx="327">
                  <c:v>1.2414589999999999E-3</c:v>
                </c:pt>
                <c:pt idx="328">
                  <c:v>1.1252261999999999E-3</c:v>
                </c:pt>
                <c:pt idx="329">
                  <c:v>1.0541373999999998E-3</c:v>
                </c:pt>
                <c:pt idx="330">
                  <c:v>1.0372731999999999E-3</c:v>
                </c:pt>
                <c:pt idx="331">
                  <c:v>1.0468728E-3</c:v>
                </c:pt>
                <c:pt idx="332">
                  <c:v>1.0676285999999999E-3</c:v>
                </c:pt>
                <c:pt idx="333">
                  <c:v>1.0920168000000002E-3</c:v>
                </c:pt>
                <c:pt idx="334">
                  <c:v>1.0914978000000001E-3</c:v>
                </c:pt>
                <c:pt idx="335">
                  <c:v>1.0554345000000002E-3</c:v>
                </c:pt>
                <c:pt idx="336">
                  <c:v>9.8875636E-4</c:v>
                </c:pt>
                <c:pt idx="337">
                  <c:v>8.9250114000000006E-4</c:v>
                </c:pt>
                <c:pt idx="338">
                  <c:v>7.8690572000000012E-4</c:v>
                </c:pt>
                <c:pt idx="339">
                  <c:v>7.0647692000000005E-4</c:v>
                </c:pt>
                <c:pt idx="340">
                  <c:v>6.6029517999999991E-4</c:v>
                </c:pt>
                <c:pt idx="341">
                  <c:v>6.4161492E-4</c:v>
                </c:pt>
                <c:pt idx="342">
                  <c:v>6.2526969999999993E-4</c:v>
                </c:pt>
                <c:pt idx="343">
                  <c:v>5.7753125999999999E-4</c:v>
                </c:pt>
                <c:pt idx="344">
                  <c:v>4.8127605999999997E-4</c:v>
                </c:pt>
                <c:pt idx="345">
                  <c:v>3.4195248399999999E-4</c:v>
                </c:pt>
                <c:pt idx="346">
                  <c:v>1.8602422399999999E-4</c:v>
                </c:pt>
                <c:pt idx="347">
                  <c:v>5.604078400000001E-5</c:v>
                </c:pt>
                <c:pt idx="348">
                  <c:v>-1.8680243999999998E-5</c:v>
                </c:pt>
                <c:pt idx="349">
                  <c:v>-2.8279823999999999E-5</c:v>
                </c:pt>
                <c:pt idx="350">
                  <c:v>2.8539291999999994E-5</c:v>
                </c:pt>
                <c:pt idx="351">
                  <c:v>1.2375671199999999E-4</c:v>
                </c:pt>
                <c:pt idx="352">
                  <c:v>2.29352052E-4</c:v>
                </c:pt>
                <c:pt idx="353">
                  <c:v>3.3494739999999996E-4</c:v>
                </c:pt>
                <c:pt idx="354">
                  <c:v>4.3094315999999999E-4</c:v>
                </c:pt>
                <c:pt idx="355">
                  <c:v>5.0696141999999995E-4</c:v>
                </c:pt>
                <c:pt idx="356">
                  <c:v>5.7156397999999996E-4</c:v>
                </c:pt>
                <c:pt idx="357">
                  <c:v>6.2189687999999999E-4</c:v>
                </c:pt>
                <c:pt idx="358">
                  <c:v>6.5043616000000002E-4</c:v>
                </c:pt>
                <c:pt idx="359">
                  <c:v>6.5821960000000002E-4</c:v>
                </c:pt>
                <c:pt idx="360">
                  <c:v>6.4758224000000008E-4</c:v>
                </c:pt>
                <c:pt idx="361">
                  <c:v>6.3019922E-4</c:v>
                </c:pt>
                <c:pt idx="362">
                  <c:v>6.2760474E-4</c:v>
                </c:pt>
                <c:pt idx="363">
                  <c:v>6.5458732000000012E-4</c:v>
                </c:pt>
                <c:pt idx="364">
                  <c:v>7.1763318E-4</c:v>
                </c:pt>
                <c:pt idx="365">
                  <c:v>8.201151800000001E-4</c:v>
                </c:pt>
                <c:pt idx="366">
                  <c:v>9.4490968000000006E-4</c:v>
                </c:pt>
                <c:pt idx="367">
                  <c:v>1.0619208000000001E-3</c:v>
                </c:pt>
                <c:pt idx="368">
                  <c:v>1.1449440799999999E-3</c:v>
                </c:pt>
                <c:pt idx="369">
                  <c:v>1.1755590000000001E-3</c:v>
                </c:pt>
                <c:pt idx="370">
                  <c:v>1.1423496200000001E-3</c:v>
                </c:pt>
                <c:pt idx="371">
                  <c:v>1.0554345200000002E-3</c:v>
                </c:pt>
                <c:pt idx="372">
                  <c:v>9.4205568000000001E-4</c:v>
                </c:pt>
                <c:pt idx="373">
                  <c:v>8.2452582000000008E-4</c:v>
                </c:pt>
                <c:pt idx="374">
                  <c:v>7.2360049999999998E-4</c:v>
                </c:pt>
                <c:pt idx="375">
                  <c:v>6.566629E-4</c:v>
                </c:pt>
                <c:pt idx="376">
                  <c:v>6.1229729999999992E-4</c:v>
                </c:pt>
                <c:pt idx="377">
                  <c:v>5.6403995999999997E-4</c:v>
                </c:pt>
                <c:pt idx="378">
                  <c:v>5.0047520000000008E-4</c:v>
                </c:pt>
                <c:pt idx="379">
                  <c:v>4.1978685999999999E-4</c:v>
                </c:pt>
                <c:pt idx="380">
                  <c:v>3.1341318400000004E-4</c:v>
                </c:pt>
                <c:pt idx="381">
                  <c:v>1.9302930799999999E-4</c:v>
                </c:pt>
                <c:pt idx="382">
                  <c:v>9.0806799999999999E-5</c:v>
                </c:pt>
                <c:pt idx="383">
                  <c:v>2.5685348000000001E-5</c:v>
                </c:pt>
                <c:pt idx="384">
                  <c:v>9.0806879999999981E-6</c:v>
                </c:pt>
                <c:pt idx="385">
                  <c:v>5.8635264000000013E-5</c:v>
                </c:pt>
                <c:pt idx="386">
                  <c:v>1.6630618E-4</c:v>
                </c:pt>
                <c:pt idx="387">
                  <c:v>2.9654908799999998E-4</c:v>
                </c:pt>
                <c:pt idx="388">
                  <c:v>4.2186247999999999E-4</c:v>
                </c:pt>
                <c:pt idx="389">
                  <c:v>5.1967437999999992E-4</c:v>
                </c:pt>
                <c:pt idx="390">
                  <c:v>5.6715336000000001E-4</c:v>
                </c:pt>
                <c:pt idx="391">
                  <c:v>5.5833214000000002E-4</c:v>
                </c:pt>
                <c:pt idx="392">
                  <c:v>5.041074999999999E-4</c:v>
                </c:pt>
                <c:pt idx="393">
                  <c:v>4.1900853999999997E-4</c:v>
                </c:pt>
                <c:pt idx="394">
                  <c:v>3.2301276000000002E-4</c:v>
                </c:pt>
                <c:pt idx="395">
                  <c:v>2.4907008E-4</c:v>
                </c:pt>
                <c:pt idx="396">
                  <c:v>2.259792E-4</c:v>
                </c:pt>
                <c:pt idx="397">
                  <c:v>2.6411806000000001E-4</c:v>
                </c:pt>
                <c:pt idx="398">
                  <c:v>3.5596266E-4</c:v>
                </c:pt>
                <c:pt idx="399">
                  <c:v>4.7375205999999995E-4</c:v>
                </c:pt>
                <c:pt idx="400">
                  <c:v>5.7649345999999998E-4</c:v>
                </c:pt>
                <c:pt idx="401">
                  <c:v>6.3850153999999988E-4</c:v>
                </c:pt>
                <c:pt idx="402">
                  <c:v>6.5510619999999999E-4</c:v>
                </c:pt>
                <c:pt idx="403">
                  <c:v>6.3720430000000004E-4</c:v>
                </c:pt>
                <c:pt idx="404">
                  <c:v>6.1307563999999997E-4</c:v>
                </c:pt>
                <c:pt idx="405">
                  <c:v>6.0944337999999999E-4</c:v>
                </c:pt>
                <c:pt idx="406">
                  <c:v>6.270858400000001E-4</c:v>
                </c:pt>
                <c:pt idx="407">
                  <c:v>6.4784167999999991E-4</c:v>
                </c:pt>
                <c:pt idx="408">
                  <c:v>6.5173340000000007E-4</c:v>
                </c:pt>
                <c:pt idx="409">
                  <c:v>6.2812364000000012E-4</c:v>
                </c:pt>
                <c:pt idx="410">
                  <c:v>5.8609306000000007E-4</c:v>
                </c:pt>
                <c:pt idx="411">
                  <c:v>5.4977033999999993E-4</c:v>
                </c:pt>
                <c:pt idx="412">
                  <c:v>5.4043022000000004E-4</c:v>
                </c:pt>
                <c:pt idx="413">
                  <c:v>5.5651597999999993E-4</c:v>
                </c:pt>
                <c:pt idx="414">
                  <c:v>5.853147E-4</c:v>
                </c:pt>
                <c:pt idx="415">
                  <c:v>6.1151894000000006E-4</c:v>
                </c:pt>
                <c:pt idx="416">
                  <c:v>6.1670789999999996E-4</c:v>
                </c:pt>
                <c:pt idx="417">
                  <c:v>5.9958433999999995E-4</c:v>
                </c:pt>
                <c:pt idx="418">
                  <c:v>5.7571514000000006E-4</c:v>
                </c:pt>
                <c:pt idx="419">
                  <c:v>5.4795420000000009E-4</c:v>
                </c:pt>
                <c:pt idx="420">
                  <c:v>5.0929645999999991E-4</c:v>
                </c:pt>
                <c:pt idx="421">
                  <c:v>4.6778477999999998E-4</c:v>
                </c:pt>
                <c:pt idx="422">
                  <c:v>4.2186247999999993E-4</c:v>
                </c:pt>
                <c:pt idx="423">
                  <c:v>3.8242638E-4</c:v>
                </c:pt>
                <c:pt idx="424">
                  <c:v>3.7749687999999996E-4</c:v>
                </c:pt>
                <c:pt idx="425">
                  <c:v>4.2160303999999994E-4</c:v>
                </c:pt>
                <c:pt idx="426">
                  <c:v>5.0851812000000008E-4</c:v>
                </c:pt>
                <c:pt idx="427">
                  <c:v>6.1722681999999988E-4</c:v>
                </c:pt>
                <c:pt idx="428">
                  <c:v>7.0154742000000001E-4</c:v>
                </c:pt>
                <c:pt idx="429">
                  <c:v>7.1218477999999996E-4</c:v>
                </c:pt>
                <c:pt idx="430">
                  <c:v>6.4135545999999993E-4</c:v>
                </c:pt>
                <c:pt idx="431">
                  <c:v>5.1993379999999993E-4</c:v>
                </c:pt>
                <c:pt idx="432">
                  <c:v>3.9591766000000004E-4</c:v>
                </c:pt>
                <c:pt idx="433">
                  <c:v>3.1107816000000002E-4</c:v>
                </c:pt>
                <c:pt idx="434">
                  <c:v>2.8539280000000004E-4</c:v>
                </c:pt>
                <c:pt idx="435">
                  <c:v>3.0303528000000002E-4</c:v>
                </c:pt>
                <c:pt idx="436">
                  <c:v>3.3287179999999999E-4</c:v>
                </c:pt>
                <c:pt idx="437">
                  <c:v>3.7204845999999999E-4</c:v>
                </c:pt>
                <c:pt idx="438">
                  <c:v>4.2601363999999998E-4</c:v>
                </c:pt>
                <c:pt idx="439">
                  <c:v>4.851678E-4</c:v>
                </c:pt>
                <c:pt idx="440">
                  <c:v>5.3057120000000004E-4</c:v>
                </c:pt>
                <c:pt idx="441">
                  <c:v>5.3446291999999999E-4</c:v>
                </c:pt>
                <c:pt idx="442">
                  <c:v>4.7453042000000008E-4</c:v>
                </c:pt>
                <c:pt idx="443">
                  <c:v>3.7127011600000001E-4</c:v>
                </c:pt>
                <c:pt idx="444">
                  <c:v>2.8824673600000002E-4</c:v>
                </c:pt>
                <c:pt idx="445">
                  <c:v>2.7838771600000002E-4</c:v>
                </c:pt>
                <c:pt idx="446">
                  <c:v>3.5414653599999998E-4</c:v>
                </c:pt>
                <c:pt idx="447">
                  <c:v>4.7868157600000004E-4</c:v>
                </c:pt>
                <c:pt idx="448">
                  <c:v>5.9517374000000003E-4</c:v>
                </c:pt>
                <c:pt idx="449">
                  <c:v>6.6237078000000004E-4</c:v>
                </c:pt>
                <c:pt idx="450">
                  <c:v>6.7508371999999998E-4</c:v>
                </c:pt>
                <c:pt idx="451">
                  <c:v>6.5821960000000002E-4</c:v>
                </c:pt>
                <c:pt idx="452">
                  <c:v>6.4239327999999997E-4</c:v>
                </c:pt>
                <c:pt idx="453">
                  <c:v>6.4031768000000005E-4</c:v>
                </c:pt>
                <c:pt idx="454">
                  <c:v>6.3383147999999999E-4</c:v>
                </c:pt>
                <c:pt idx="455">
                  <c:v>5.9854655999999997E-4</c:v>
                </c:pt>
                <c:pt idx="456">
                  <c:v>5.2590109999999999E-4</c:v>
                </c:pt>
                <c:pt idx="457">
                  <c:v>4.3016478000000005E-4</c:v>
                </c:pt>
                <c:pt idx="458">
                  <c:v>3.4376860000000003E-4</c:v>
                </c:pt>
                <c:pt idx="459">
                  <c:v>3.0277582E-4</c:v>
                </c:pt>
                <c:pt idx="460">
                  <c:v>3.2898006000000002E-4</c:v>
                </c:pt>
                <c:pt idx="461">
                  <c:v>4.0992783999999998E-4</c:v>
                </c:pt>
                <c:pt idx="462">
                  <c:v>5.1500427999999997E-4</c:v>
                </c:pt>
                <c:pt idx="463">
                  <c:v>6.1541066000000001E-4</c:v>
                </c:pt>
                <c:pt idx="464">
                  <c:v>6.8805610000000007E-4</c:v>
                </c:pt>
                <c:pt idx="465">
                  <c:v>7.2853000000000002E-4</c:v>
                </c:pt>
                <c:pt idx="466">
                  <c:v>7.5499370000000005E-4</c:v>
                </c:pt>
                <c:pt idx="467">
                  <c:v>7.7523063999999995E-4</c:v>
                </c:pt>
                <c:pt idx="468">
                  <c:v>7.7834401999999996E-4</c:v>
                </c:pt>
                <c:pt idx="469">
                  <c:v>7.6589051999999996E-4</c:v>
                </c:pt>
                <c:pt idx="470">
                  <c:v>7.3320006000000002E-4</c:v>
                </c:pt>
                <c:pt idx="471">
                  <c:v>6.8053211999999992E-4</c:v>
                </c:pt>
                <c:pt idx="472">
                  <c:v>6.2786418000000004E-4</c:v>
                </c:pt>
                <c:pt idx="473">
                  <c:v>5.8401746000000005E-4</c:v>
                </c:pt>
                <c:pt idx="474">
                  <c:v>5.3446288000000004E-4</c:v>
                </c:pt>
                <c:pt idx="475">
                  <c:v>4.6181744000000003E-4</c:v>
                </c:pt>
                <c:pt idx="476">
                  <c:v>3.5181148400000001E-4</c:v>
                </c:pt>
                <c:pt idx="477">
                  <c:v>2.1637962400000002E-4</c:v>
                </c:pt>
                <c:pt idx="478">
                  <c:v>9.9887471999999985E-5</c:v>
                </c:pt>
                <c:pt idx="479">
                  <c:v>3.9176651999999996E-5</c:v>
                </c:pt>
                <c:pt idx="480">
                  <c:v>5.2149052000000001E-5</c:v>
                </c:pt>
                <c:pt idx="481">
                  <c:v>1.29205108E-4</c:v>
                </c:pt>
                <c:pt idx="482">
                  <c:v>2.2104970800000001E-4</c:v>
                </c:pt>
                <c:pt idx="483">
                  <c:v>2.8643059999999994E-4</c:v>
                </c:pt>
                <c:pt idx="484">
                  <c:v>3.1419152000000005E-4</c:v>
                </c:pt>
                <c:pt idx="485">
                  <c:v>3.0511083999999999E-4</c:v>
                </c:pt>
                <c:pt idx="486">
                  <c:v>2.7786880000000002E-4</c:v>
                </c:pt>
                <c:pt idx="487">
                  <c:v>2.6126411999999999E-4</c:v>
                </c:pt>
                <c:pt idx="488">
                  <c:v>2.5685350000000004E-4</c:v>
                </c:pt>
                <c:pt idx="489">
                  <c:v>2.6385859999999999E-4</c:v>
                </c:pt>
                <c:pt idx="490">
                  <c:v>3.0199745999999998E-4</c:v>
                </c:pt>
                <c:pt idx="491">
                  <c:v>3.7334565999999999E-4</c:v>
                </c:pt>
                <c:pt idx="492">
                  <c:v>4.6207688000000002E-4</c:v>
                </c:pt>
                <c:pt idx="493">
                  <c:v>5.5729430000000006E-4</c:v>
                </c:pt>
                <c:pt idx="494">
                  <c:v>6.3694483999999997E-4</c:v>
                </c:pt>
                <c:pt idx="495">
                  <c:v>6.7689983999999991E-4</c:v>
                </c:pt>
                <c:pt idx="496">
                  <c:v>6.8156990000000001E-4</c:v>
                </c:pt>
                <c:pt idx="497">
                  <c:v>6.6600302E-4</c:v>
                </c:pt>
                <c:pt idx="498">
                  <c:v>6.3564761999999994E-4</c:v>
                </c:pt>
                <c:pt idx="499">
                  <c:v>5.9958435999999998E-4</c:v>
                </c:pt>
                <c:pt idx="500">
                  <c:v>5.6455888000000001E-4</c:v>
                </c:pt>
                <c:pt idx="501">
                  <c:v>5.2979285999999999E-4</c:v>
                </c:pt>
                <c:pt idx="502">
                  <c:v>4.9710241999999997E-4</c:v>
                </c:pt>
                <c:pt idx="503">
                  <c:v>4.6026080000000004E-4</c:v>
                </c:pt>
                <c:pt idx="504">
                  <c:v>4.0162554000000008E-4</c:v>
                </c:pt>
                <c:pt idx="505">
                  <c:v>3.1367265599999996E-4</c:v>
                </c:pt>
                <c:pt idx="506">
                  <c:v>2.0755841599999996E-4</c:v>
                </c:pt>
                <c:pt idx="507">
                  <c:v>1.0222251999999999E-4</c:v>
                </c:pt>
                <c:pt idx="508">
                  <c:v>1.7383016E-5</c:v>
                </c:pt>
                <c:pt idx="509">
                  <c:v>-3.3468791999999999E-5</c:v>
                </c:pt>
                <c:pt idx="510">
                  <c:v>-6.6937587999999995E-5</c:v>
                </c:pt>
                <c:pt idx="511">
                  <c:v>-1.09227608E-4</c:v>
                </c:pt>
                <c:pt idx="512">
                  <c:v>-1.7071679199999999E-4</c:v>
                </c:pt>
                <c:pt idx="513">
                  <c:v>-2.4362168800000001E-4</c:v>
                </c:pt>
                <c:pt idx="514">
                  <c:v>-3.1393209999999998E-4</c:v>
                </c:pt>
                <c:pt idx="515">
                  <c:v>-3.6192998000000002E-4</c:v>
                </c:pt>
                <c:pt idx="516">
                  <c:v>-3.8502086E-4</c:v>
                </c:pt>
                <c:pt idx="517">
                  <c:v>-3.9695546000000006E-4</c:v>
                </c:pt>
                <c:pt idx="518">
                  <c:v>-3.9695545999999995E-4</c:v>
                </c:pt>
                <c:pt idx="519">
                  <c:v>-3.6582170000000003E-4</c:v>
                </c:pt>
                <c:pt idx="520">
                  <c:v>-2.809822E-4</c:v>
                </c:pt>
                <c:pt idx="521">
                  <c:v>-1.2946456000000002E-4</c:v>
                </c:pt>
                <c:pt idx="522">
                  <c:v>8.795285999999998E-5</c:v>
                </c:pt>
                <c:pt idx="523">
                  <c:v>3.3857964000000003E-4</c:v>
                </c:pt>
                <c:pt idx="524">
                  <c:v>5.7104506000000004E-4</c:v>
                </c:pt>
                <c:pt idx="525">
                  <c:v>7.4928584000000004E-4</c:v>
                </c:pt>
                <c:pt idx="526">
                  <c:v>8.6162681999999986E-4</c:v>
                </c:pt>
                <c:pt idx="527">
                  <c:v>9.0443573999999995E-4</c:v>
                </c:pt>
                <c:pt idx="528">
                  <c:v>8.9457671999999995E-4</c:v>
                </c:pt>
                <c:pt idx="529">
                  <c:v>8.5903234000000008E-4</c:v>
                </c:pt>
                <c:pt idx="530">
                  <c:v>8.1544507999999993E-4</c:v>
                </c:pt>
                <c:pt idx="531">
                  <c:v>7.7912236000000001E-4</c:v>
                </c:pt>
                <c:pt idx="532">
                  <c:v>7.6666886000000011E-4</c:v>
                </c:pt>
                <c:pt idx="533">
                  <c:v>7.7782511999999995E-4</c:v>
                </c:pt>
                <c:pt idx="534">
                  <c:v>7.9391090000000019E-4</c:v>
                </c:pt>
                <c:pt idx="535">
                  <c:v>8.0221323999999999E-4</c:v>
                </c:pt>
                <c:pt idx="536">
                  <c:v>8.0169434000000009E-4</c:v>
                </c:pt>
                <c:pt idx="537">
                  <c:v>8.0299158000000004E-4</c:v>
                </c:pt>
                <c:pt idx="538">
                  <c:v>8.1311006E-4</c:v>
                </c:pt>
                <c:pt idx="539">
                  <c:v>8.3360644000000006E-4</c:v>
                </c:pt>
                <c:pt idx="540">
                  <c:v>8.4995166000000001E-4</c:v>
                </c:pt>
                <c:pt idx="541">
                  <c:v>8.4839497999999991E-4</c:v>
                </c:pt>
                <c:pt idx="542">
                  <c:v>8.3412533999999996E-4</c:v>
                </c:pt>
                <c:pt idx="543">
                  <c:v>8.2945525999999993E-4</c:v>
                </c:pt>
                <c:pt idx="544">
                  <c:v>8.5981063999999996E-4</c:v>
                </c:pt>
                <c:pt idx="545">
                  <c:v>9.2648868000000004E-4</c:v>
                </c:pt>
                <c:pt idx="546">
                  <c:v>9.9809642000000002E-4</c:v>
                </c:pt>
                <c:pt idx="547">
                  <c:v>1.0310463199999999E-3</c:v>
                </c:pt>
                <c:pt idx="548">
                  <c:v>1.0053609800000001E-3</c:v>
                </c:pt>
                <c:pt idx="549">
                  <c:v>9.262293800000002E-4</c:v>
                </c:pt>
                <c:pt idx="550">
                  <c:v>8.3723880000000019E-4</c:v>
                </c:pt>
                <c:pt idx="551">
                  <c:v>7.8249518000000006E-4</c:v>
                </c:pt>
                <c:pt idx="552">
                  <c:v>7.7211725999999994E-4</c:v>
                </c:pt>
                <c:pt idx="553">
                  <c:v>7.85868E-4</c:v>
                </c:pt>
                <c:pt idx="554">
                  <c:v>7.9079752000000007E-4</c:v>
                </c:pt>
                <c:pt idx="555">
                  <c:v>7.5473426000000001E-4</c:v>
                </c:pt>
                <c:pt idx="556">
                  <c:v>6.8079157999999999E-4</c:v>
                </c:pt>
                <c:pt idx="557">
                  <c:v>6.0165993999999998E-4</c:v>
                </c:pt>
                <c:pt idx="558">
                  <c:v>5.5184592000000004E-4</c:v>
                </c:pt>
                <c:pt idx="559">
                  <c:v>5.5314315999999998E-4</c:v>
                </c:pt>
                <c:pt idx="560">
                  <c:v>5.9465484000000002E-4</c:v>
                </c:pt>
                <c:pt idx="561">
                  <c:v>6.4602554000000006E-4</c:v>
                </c:pt>
                <c:pt idx="562">
                  <c:v>6.8390493999999997E-4</c:v>
                </c:pt>
                <c:pt idx="563">
                  <c:v>6.9609900000000004E-4</c:v>
                </c:pt>
                <c:pt idx="564">
                  <c:v>6.8234826000000009E-4</c:v>
                </c:pt>
                <c:pt idx="565">
                  <c:v>6.6418690000000008E-4</c:v>
                </c:pt>
                <c:pt idx="566">
                  <c:v>6.5614402000000013E-4</c:v>
                </c:pt>
                <c:pt idx="567">
                  <c:v>6.6288967999999994E-4</c:v>
                </c:pt>
                <c:pt idx="568">
                  <c:v>6.9246675999999987E-4</c:v>
                </c:pt>
                <c:pt idx="569">
                  <c:v>7.4928585999999996E-4</c:v>
                </c:pt>
                <c:pt idx="570">
                  <c:v>8.3308758E-4</c:v>
                </c:pt>
                <c:pt idx="571">
                  <c:v>9.368668600000001E-4</c:v>
                </c:pt>
                <c:pt idx="572">
                  <c:v>1.0414244200000001E-3</c:v>
                </c:pt>
                <c:pt idx="573">
                  <c:v>1.1254855199999999E-3</c:v>
                </c:pt>
                <c:pt idx="574">
                  <c:v>1.1791912000000001E-3</c:v>
                </c:pt>
                <c:pt idx="575">
                  <c:v>1.2025415999999999E-3</c:v>
                </c:pt>
                <c:pt idx="576">
                  <c:v>1.2098059999999999E-3</c:v>
                </c:pt>
                <c:pt idx="577">
                  <c:v>1.2118815999999999E-3</c:v>
                </c:pt>
                <c:pt idx="578">
                  <c:v>1.2129193999999999E-3</c:v>
                </c:pt>
                <c:pt idx="579">
                  <c:v>1.2136978E-3</c:v>
                </c:pt>
                <c:pt idx="580">
                  <c:v>1.201763E-3</c:v>
                </c:pt>
                <c:pt idx="581">
                  <c:v>1.1659591999999999E-3</c:v>
                </c:pt>
                <c:pt idx="582">
                  <c:v>1.1140695600000002E-3</c:v>
                </c:pt>
                <c:pt idx="583">
                  <c:v>1.0497265000000001E-3</c:v>
                </c:pt>
                <c:pt idx="584">
                  <c:v>9.7889719999999991E-4</c:v>
                </c:pt>
                <c:pt idx="585">
                  <c:v>9.1688922000000004E-4</c:v>
                </c:pt>
                <c:pt idx="586">
                  <c:v>8.6007013999999987E-4</c:v>
                </c:pt>
                <c:pt idx="587">
                  <c:v>7.9754317999999999E-4</c:v>
                </c:pt>
                <c:pt idx="588">
                  <c:v>7.3735124000000004E-4</c:v>
                </c:pt>
                <c:pt idx="589">
                  <c:v>6.8935335999999994E-4</c:v>
                </c:pt>
                <c:pt idx="590">
                  <c:v>6.5899794000000007E-4</c:v>
                </c:pt>
                <c:pt idx="591">
                  <c:v>6.5821960000000002E-4</c:v>
                </c:pt>
                <c:pt idx="592">
                  <c:v>6.7404591999999997E-4</c:v>
                </c:pt>
                <c:pt idx="593">
                  <c:v>6.7508369999999995E-4</c:v>
                </c:pt>
                <c:pt idx="594">
                  <c:v>6.3798263999999987E-4</c:v>
                </c:pt>
                <c:pt idx="595">
                  <c:v>5.4484079999999994E-4</c:v>
                </c:pt>
                <c:pt idx="596">
                  <c:v>3.9825267599999999E-4</c:v>
                </c:pt>
                <c:pt idx="597">
                  <c:v>2.3583822799999997E-4</c:v>
                </c:pt>
              </c:numCache>
            </c:numRef>
          </c:val>
          <c:smooth val="0"/>
        </c:ser>
        <c:ser>
          <c:idx val="86"/>
          <c:order val="85"/>
          <c:marker>
            <c:symbol val="none"/>
          </c:marker>
          <c:val>
            <c:numRef>
              <c:f>Sheet1!$GM$2:$GM$599</c:f>
              <c:numCache>
                <c:formatCode>0.00E+00</c:formatCode>
                <c:ptCount val="598"/>
                <c:pt idx="0">
                  <c:v>2.0107219999999999E-4</c:v>
                </c:pt>
                <c:pt idx="1">
                  <c:v>1.855053E-4</c:v>
                </c:pt>
                <c:pt idx="2">
                  <c:v>1.6630616400000001E-4</c:v>
                </c:pt>
                <c:pt idx="3">
                  <c:v>1.2816730800000001E-4</c:v>
                </c:pt>
                <c:pt idx="4">
                  <c:v>1.0793036800000001E-4</c:v>
                </c:pt>
                <c:pt idx="5">
                  <c:v>1.0793036800000001E-4</c:v>
                </c:pt>
                <c:pt idx="6">
                  <c:v>1.4010192800000001E-4</c:v>
                </c:pt>
                <c:pt idx="7">
                  <c:v>2.0859620400000002E-4</c:v>
                </c:pt>
                <c:pt idx="8">
                  <c:v>2.8513335999999999E-4</c:v>
                </c:pt>
                <c:pt idx="9">
                  <c:v>3.4869812E-4</c:v>
                </c:pt>
                <c:pt idx="10">
                  <c:v>4.0577668000000005E-4</c:v>
                </c:pt>
                <c:pt idx="11">
                  <c:v>4.5688793999999999E-4</c:v>
                </c:pt>
                <c:pt idx="12">
                  <c:v>5.0410747999999998E-4</c:v>
                </c:pt>
                <c:pt idx="13">
                  <c:v>5.5755377999999994E-4</c:v>
                </c:pt>
                <c:pt idx="14">
                  <c:v>5.9335760000000007E-4</c:v>
                </c:pt>
                <c:pt idx="15">
                  <c:v>5.801257400000001E-4</c:v>
                </c:pt>
                <c:pt idx="16">
                  <c:v>5.2797667999999998E-4</c:v>
                </c:pt>
                <c:pt idx="17">
                  <c:v>4.5455288000000006E-4</c:v>
                </c:pt>
                <c:pt idx="18">
                  <c:v>3.8683694000000003E-4</c:v>
                </c:pt>
                <c:pt idx="19">
                  <c:v>3.6270827999999996E-4</c:v>
                </c:pt>
                <c:pt idx="20">
                  <c:v>3.9487984E-4</c:v>
                </c:pt>
                <c:pt idx="21">
                  <c:v>4.6259578000000003E-4</c:v>
                </c:pt>
                <c:pt idx="22">
                  <c:v>5.4510025999999991E-4</c:v>
                </c:pt>
                <c:pt idx="23">
                  <c:v>6.1074061999999993E-4</c:v>
                </c:pt>
                <c:pt idx="24">
                  <c:v>6.3616651999999995E-4</c:v>
                </c:pt>
                <c:pt idx="25">
                  <c:v>6.2993976000000004E-4</c:v>
                </c:pt>
                <c:pt idx="26">
                  <c:v>6.0944335999999996E-4</c:v>
                </c:pt>
                <c:pt idx="27">
                  <c:v>5.9206033999999999E-4</c:v>
                </c:pt>
                <c:pt idx="28">
                  <c:v>5.9439536000000003E-4</c:v>
                </c:pt>
                <c:pt idx="29">
                  <c:v>6.1411341999999996E-4</c:v>
                </c:pt>
                <c:pt idx="30">
                  <c:v>6.3694485999999989E-4</c:v>
                </c:pt>
                <c:pt idx="31">
                  <c:v>6.5873850000000003E-4</c:v>
                </c:pt>
                <c:pt idx="32">
                  <c:v>6.7638096000000004E-4</c:v>
                </c:pt>
                <c:pt idx="33">
                  <c:v>6.8286715999999999E-4</c:v>
                </c:pt>
                <c:pt idx="34">
                  <c:v>6.7819709999999999E-4</c:v>
                </c:pt>
                <c:pt idx="35">
                  <c:v>6.6911642000000004E-4</c:v>
                </c:pt>
                <c:pt idx="36">
                  <c:v>6.5432787999999986E-4</c:v>
                </c:pt>
                <c:pt idx="37">
                  <c:v>6.3720431999999996E-4</c:v>
                </c:pt>
                <c:pt idx="38">
                  <c:v>6.3357205999999987E-4</c:v>
                </c:pt>
                <c:pt idx="39">
                  <c:v>6.4109603999999991E-4</c:v>
                </c:pt>
                <c:pt idx="40">
                  <c:v>6.4654443999999996E-4</c:v>
                </c:pt>
                <c:pt idx="41">
                  <c:v>6.4965782000000008E-4</c:v>
                </c:pt>
                <c:pt idx="42">
                  <c:v>6.452471999999999E-4</c:v>
                </c:pt>
                <c:pt idx="43">
                  <c:v>6.2708583999999989E-4</c:v>
                </c:pt>
                <c:pt idx="44">
                  <c:v>6.1151895999999998E-4</c:v>
                </c:pt>
                <c:pt idx="45">
                  <c:v>6.0191938000000002E-4</c:v>
                </c:pt>
                <c:pt idx="46">
                  <c:v>5.853147E-4</c:v>
                </c:pt>
                <c:pt idx="47">
                  <c:v>5.5080812000000002E-4</c:v>
                </c:pt>
                <c:pt idx="48">
                  <c:v>4.8179494000000005E-4</c:v>
                </c:pt>
                <c:pt idx="49">
                  <c:v>3.8476138000000001E-4</c:v>
                </c:pt>
                <c:pt idx="50">
                  <c:v>2.9110065999999999E-4</c:v>
                </c:pt>
                <c:pt idx="51">
                  <c:v>2.3350319999999999E-4</c:v>
                </c:pt>
                <c:pt idx="52">
                  <c:v>2.3064926E-4</c:v>
                </c:pt>
                <c:pt idx="53">
                  <c:v>2.8669003999999998E-4</c:v>
                </c:pt>
                <c:pt idx="54">
                  <c:v>3.7671849999999996E-4</c:v>
                </c:pt>
                <c:pt idx="55">
                  <c:v>4.6778473999999998E-4</c:v>
                </c:pt>
                <c:pt idx="56">
                  <c:v>5.3653847999999996E-4</c:v>
                </c:pt>
                <c:pt idx="57">
                  <c:v>5.7260176000000006E-4</c:v>
                </c:pt>
                <c:pt idx="58">
                  <c:v>5.9102256000000001E-4</c:v>
                </c:pt>
                <c:pt idx="59">
                  <c:v>6.0918392000000013E-4</c:v>
                </c:pt>
                <c:pt idx="60">
                  <c:v>6.3253424000000004E-4</c:v>
                </c:pt>
                <c:pt idx="61">
                  <c:v>6.6314909999999996E-4</c:v>
                </c:pt>
                <c:pt idx="62">
                  <c:v>6.9246672000000003E-4</c:v>
                </c:pt>
                <c:pt idx="63">
                  <c:v>7.0466077999999999E-4</c:v>
                </c:pt>
                <c:pt idx="64">
                  <c:v>7.0310410000000011E-4</c:v>
                </c:pt>
                <c:pt idx="65">
                  <c:v>7.0025017999999996E-4</c:v>
                </c:pt>
                <c:pt idx="66">
                  <c:v>6.8416440000000005E-4</c:v>
                </c:pt>
                <c:pt idx="67">
                  <c:v>6.5380897999999996E-4</c:v>
                </c:pt>
                <c:pt idx="68">
                  <c:v>6.2241576000000008E-4</c:v>
                </c:pt>
                <c:pt idx="69">
                  <c:v>5.977682E-4</c:v>
                </c:pt>
                <c:pt idx="70">
                  <c:v>6.0295716000000001E-4</c:v>
                </c:pt>
                <c:pt idx="71">
                  <c:v>6.6055461999999995E-4</c:v>
                </c:pt>
                <c:pt idx="72">
                  <c:v>7.6614999999999995E-4</c:v>
                </c:pt>
                <c:pt idx="73">
                  <c:v>8.9016609999999999E-4</c:v>
                </c:pt>
                <c:pt idx="74">
                  <c:v>9.9238863999999991E-4</c:v>
                </c:pt>
                <c:pt idx="75">
                  <c:v>1.0222251600000001E-3</c:v>
                </c:pt>
                <c:pt idx="76">
                  <c:v>9.6696274E-4</c:v>
                </c:pt>
                <c:pt idx="77">
                  <c:v>8.4943276000000001E-4</c:v>
                </c:pt>
                <c:pt idx="78">
                  <c:v>7.0336357999999999E-4</c:v>
                </c:pt>
                <c:pt idx="79">
                  <c:v>5.6845057999999993E-4</c:v>
                </c:pt>
                <c:pt idx="80">
                  <c:v>4.7349260000000004E-4</c:v>
                </c:pt>
                <c:pt idx="81">
                  <c:v>4.2808919999999995E-4</c:v>
                </c:pt>
                <c:pt idx="82">
                  <c:v>4.2964587999999999E-4</c:v>
                </c:pt>
                <c:pt idx="83">
                  <c:v>4.7141702000000005E-4</c:v>
                </c:pt>
                <c:pt idx="84">
                  <c:v>5.3679792E-4</c:v>
                </c:pt>
                <c:pt idx="85">
                  <c:v>6.1618901999999998E-4</c:v>
                </c:pt>
                <c:pt idx="86">
                  <c:v>7.025852E-4</c:v>
                </c:pt>
                <c:pt idx="87">
                  <c:v>7.8534912000000003E-4</c:v>
                </c:pt>
                <c:pt idx="88">
                  <c:v>8.5098946000000003E-4</c:v>
                </c:pt>
                <c:pt idx="89">
                  <c:v>8.7693426000000005E-4</c:v>
                </c:pt>
                <c:pt idx="90">
                  <c:v>8.4580050000000013E-4</c:v>
                </c:pt>
                <c:pt idx="91">
                  <c:v>7.5343699999999992E-4</c:v>
                </c:pt>
                <c:pt idx="92">
                  <c:v>6.1670789999999996E-4</c:v>
                </c:pt>
                <c:pt idx="93">
                  <c:v>4.6882253999999999E-4</c:v>
                </c:pt>
                <c:pt idx="94">
                  <c:v>3.5648155999999995E-4</c:v>
                </c:pt>
                <c:pt idx="95">
                  <c:v>3.1055926000000001E-4</c:v>
                </c:pt>
                <c:pt idx="96">
                  <c:v>3.3520682000000003E-4</c:v>
                </c:pt>
                <c:pt idx="97">
                  <c:v>4.0785226000000004E-4</c:v>
                </c:pt>
                <c:pt idx="98">
                  <c:v>4.9684291999999995E-4</c:v>
                </c:pt>
                <c:pt idx="99">
                  <c:v>5.7597455999999997E-4</c:v>
                </c:pt>
                <c:pt idx="100">
                  <c:v>6.2189685999999996E-4</c:v>
                </c:pt>
                <c:pt idx="101">
                  <c:v>6.3227478000000008E-4</c:v>
                </c:pt>
                <c:pt idx="102">
                  <c:v>6.1878347999999995E-4</c:v>
                </c:pt>
                <c:pt idx="103">
                  <c:v>5.8764972000000003E-4</c:v>
                </c:pt>
                <c:pt idx="104">
                  <c:v>5.5262423999999995E-4</c:v>
                </c:pt>
                <c:pt idx="105">
                  <c:v>5.4198686000000008E-4</c:v>
                </c:pt>
                <c:pt idx="106">
                  <c:v>5.5781319999999995E-4</c:v>
                </c:pt>
                <c:pt idx="107">
                  <c:v>5.8453636000000005E-4</c:v>
                </c:pt>
                <c:pt idx="108">
                  <c:v>6.0451385999999992E-4</c:v>
                </c:pt>
                <c:pt idx="109">
                  <c:v>5.9673042000000002E-4</c:v>
                </c:pt>
                <c:pt idx="110">
                  <c:v>5.6014825999999994E-4</c:v>
                </c:pt>
                <c:pt idx="111">
                  <c:v>5.2174996000000002E-4</c:v>
                </c:pt>
                <c:pt idx="112">
                  <c:v>5.0644252000000005E-4</c:v>
                </c:pt>
                <c:pt idx="113">
                  <c:v>5.1967436E-4</c:v>
                </c:pt>
                <c:pt idx="114">
                  <c:v>5.5703487999999993E-4</c:v>
                </c:pt>
                <c:pt idx="115">
                  <c:v>5.936170399999999E-4</c:v>
                </c:pt>
                <c:pt idx="116">
                  <c:v>6.0840555999999994E-4</c:v>
                </c:pt>
                <c:pt idx="117">
                  <c:v>6.1100004000000005E-4</c:v>
                </c:pt>
                <c:pt idx="118">
                  <c:v>6.2449133999999996E-4</c:v>
                </c:pt>
                <c:pt idx="119">
                  <c:v>6.5277115999999992E-4</c:v>
                </c:pt>
                <c:pt idx="120">
                  <c:v>6.9687732000000007E-4</c:v>
                </c:pt>
                <c:pt idx="121">
                  <c:v>7.5162086000000008E-4</c:v>
                </c:pt>
                <c:pt idx="122">
                  <c:v>8.0610494000000013E-4</c:v>
                </c:pt>
                <c:pt idx="123">
                  <c:v>8.6707525999999997E-4</c:v>
                </c:pt>
                <c:pt idx="124">
                  <c:v>9.4490968000000006E-4</c:v>
                </c:pt>
                <c:pt idx="125">
                  <c:v>1.0396081800000002E-3</c:v>
                </c:pt>
                <c:pt idx="126">
                  <c:v>1.1330095399999999E-3</c:v>
                </c:pt>
                <c:pt idx="127">
                  <c:v>1.188272E-3</c:v>
                </c:pt>
                <c:pt idx="128">
                  <c:v>1.1763373600000003E-3</c:v>
                </c:pt>
                <c:pt idx="129">
                  <c:v>1.10265412E-3</c:v>
                </c:pt>
                <c:pt idx="130">
                  <c:v>9.869403399999999E-4</c:v>
                </c:pt>
                <c:pt idx="131">
                  <c:v>8.6240521999999989E-4</c:v>
                </c:pt>
                <c:pt idx="132">
                  <c:v>7.5265868000000001E-4</c:v>
                </c:pt>
                <c:pt idx="133">
                  <c:v>6.5614402000000013E-4</c:v>
                </c:pt>
                <c:pt idx="134">
                  <c:v>5.6767223999999999E-4</c:v>
                </c:pt>
                <c:pt idx="135">
                  <c:v>4.8023826000000001E-4</c:v>
                </c:pt>
                <c:pt idx="136">
                  <c:v>3.8995034000000007E-4</c:v>
                </c:pt>
                <c:pt idx="137">
                  <c:v>3.1263484000000001E-4</c:v>
                </c:pt>
                <c:pt idx="138">
                  <c:v>2.6930701999999996E-4</c:v>
                </c:pt>
                <c:pt idx="139">
                  <c:v>2.7190150000000002E-4</c:v>
                </c:pt>
                <c:pt idx="140">
                  <c:v>3.2353165999999997E-4</c:v>
                </c:pt>
                <c:pt idx="141">
                  <c:v>4.0344166000000001E-4</c:v>
                </c:pt>
                <c:pt idx="142">
                  <c:v>4.8490831999999995E-4</c:v>
                </c:pt>
                <c:pt idx="143">
                  <c:v>5.5132702000000003E-4</c:v>
                </c:pt>
                <c:pt idx="144">
                  <c:v>5.8816863999999996E-4</c:v>
                </c:pt>
                <c:pt idx="145">
                  <c:v>5.9517373999999992E-4</c:v>
                </c:pt>
                <c:pt idx="146">
                  <c:v>5.8790919999999992E-4</c:v>
                </c:pt>
                <c:pt idx="147">
                  <c:v>5.7908798000000004E-4</c:v>
                </c:pt>
                <c:pt idx="148">
                  <c:v>5.8687141999999993E-4</c:v>
                </c:pt>
                <c:pt idx="149">
                  <c:v>6.1774574000000003E-4</c:v>
                </c:pt>
                <c:pt idx="150">
                  <c:v>6.548468E-4</c:v>
                </c:pt>
                <c:pt idx="151">
                  <c:v>6.8182938000000012E-4</c:v>
                </c:pt>
                <c:pt idx="152">
                  <c:v>6.906506E-4</c:v>
                </c:pt>
                <c:pt idx="153">
                  <c:v>6.7300812000000007E-4</c:v>
                </c:pt>
                <c:pt idx="154">
                  <c:v>6.5043613999999999E-4</c:v>
                </c:pt>
                <c:pt idx="155">
                  <c:v>6.4550662000000003E-4</c:v>
                </c:pt>
                <c:pt idx="156">
                  <c:v>6.5225228000000005E-4</c:v>
                </c:pt>
                <c:pt idx="157">
                  <c:v>6.6807862000000003E-4</c:v>
                </c:pt>
                <c:pt idx="158">
                  <c:v>6.8494273999999999E-4</c:v>
                </c:pt>
                <c:pt idx="159">
                  <c:v>6.8131045999999997E-4</c:v>
                </c:pt>
                <c:pt idx="160">
                  <c:v>6.7093254000000007E-4</c:v>
                </c:pt>
                <c:pt idx="161">
                  <c:v>6.8987223999999992E-4</c:v>
                </c:pt>
                <c:pt idx="162">
                  <c:v>7.3838902000000002E-4</c:v>
                </c:pt>
                <c:pt idx="163">
                  <c:v>7.9442979999999987E-4</c:v>
                </c:pt>
                <c:pt idx="164">
                  <c:v>8.2530411999999997E-4</c:v>
                </c:pt>
                <c:pt idx="165">
                  <c:v>7.9780263999999995E-4</c:v>
                </c:pt>
                <c:pt idx="166">
                  <c:v>7.1529817999999999E-4</c:v>
                </c:pt>
                <c:pt idx="167">
                  <c:v>6.0555165999999993E-4</c:v>
                </c:pt>
                <c:pt idx="168">
                  <c:v>4.9372955999999997E-4</c:v>
                </c:pt>
                <c:pt idx="169">
                  <c:v>3.9747434000000003E-4</c:v>
                </c:pt>
                <c:pt idx="170">
                  <c:v>3.1626709999999999E-4</c:v>
                </c:pt>
                <c:pt idx="171">
                  <c:v>2.3168704000000001E-4</c:v>
                </c:pt>
                <c:pt idx="172">
                  <c:v>1.4373417200000001E-4</c:v>
                </c:pt>
                <c:pt idx="173">
                  <c:v>6.7975359999999997E-5</c:v>
                </c:pt>
                <c:pt idx="174">
                  <c:v>9.3401200000000003E-6</c:v>
                </c:pt>
                <c:pt idx="175">
                  <c:v>-1.7642464000000001E-5</c:v>
                </c:pt>
                <c:pt idx="176">
                  <c:v>-7.7834400000000001E-6</c:v>
                </c:pt>
                <c:pt idx="177">
                  <c:v>1.8680256000000001E-5</c:v>
                </c:pt>
                <c:pt idx="178">
                  <c:v>3.7101063999999998E-5</c:v>
                </c:pt>
                <c:pt idx="179">
                  <c:v>3.8917200000000007E-5</c:v>
                </c:pt>
                <c:pt idx="180">
                  <c:v>1.4269643999999997E-5</c:v>
                </c:pt>
                <c:pt idx="181">
                  <c:v>-2.9317620000000003E-5</c:v>
                </c:pt>
                <c:pt idx="182">
                  <c:v>-6.0451380000000007E-5</c:v>
                </c:pt>
                <c:pt idx="183">
                  <c:v>-4.3587256000000008E-5</c:v>
                </c:pt>
                <c:pt idx="184">
                  <c:v>4.3587268000000001E-5</c:v>
                </c:pt>
                <c:pt idx="185">
                  <c:v>1.9173206800000001E-4</c:v>
                </c:pt>
                <c:pt idx="186">
                  <c:v>3.6789726799999996E-4</c:v>
                </c:pt>
                <c:pt idx="187">
                  <c:v>5.2564166000000005E-4</c:v>
                </c:pt>
                <c:pt idx="188">
                  <c:v>6.2371299999999992E-4</c:v>
                </c:pt>
                <c:pt idx="189">
                  <c:v>6.5588455999999996E-4</c:v>
                </c:pt>
                <c:pt idx="190">
                  <c:v>6.4394995999999996E-4</c:v>
                </c:pt>
                <c:pt idx="191">
                  <c:v>6.0710834000000003E-4</c:v>
                </c:pt>
                <c:pt idx="192">
                  <c:v>5.6274272000000002E-4</c:v>
                </c:pt>
                <c:pt idx="193">
                  <c:v>5.3134952000000006E-4</c:v>
                </c:pt>
                <c:pt idx="194">
                  <c:v>5.1889601999999995E-4</c:v>
                </c:pt>
                <c:pt idx="195">
                  <c:v>5.3264676000000001E-4</c:v>
                </c:pt>
                <c:pt idx="196">
                  <c:v>5.853147E-4</c:v>
                </c:pt>
                <c:pt idx="197">
                  <c:v>6.7612149999999997E-4</c:v>
                </c:pt>
                <c:pt idx="198">
                  <c:v>7.9391089999999997E-4</c:v>
                </c:pt>
                <c:pt idx="199">
                  <c:v>9.2285657999999996E-4</c:v>
                </c:pt>
                <c:pt idx="200">
                  <c:v>1.0287113799999999E-3</c:v>
                </c:pt>
                <c:pt idx="201">
                  <c:v>1.07748766E-3</c:v>
                </c:pt>
                <c:pt idx="202">
                  <c:v>1.0606235400000001E-3</c:v>
                </c:pt>
                <c:pt idx="203">
                  <c:v>9.8019463999999982E-4</c:v>
                </c:pt>
                <c:pt idx="204">
                  <c:v>8.4216827999999998E-4</c:v>
                </c:pt>
                <c:pt idx="205">
                  <c:v>6.8027271999999994E-4</c:v>
                </c:pt>
                <c:pt idx="206">
                  <c:v>5.3731682000000001E-4</c:v>
                </c:pt>
                <c:pt idx="207">
                  <c:v>4.2938645999999998E-4</c:v>
                </c:pt>
                <c:pt idx="208">
                  <c:v>3.6867564000000005E-4</c:v>
                </c:pt>
                <c:pt idx="209">
                  <c:v>3.6504335999999998E-4</c:v>
                </c:pt>
                <c:pt idx="210">
                  <c:v>3.9929050000000007E-4</c:v>
                </c:pt>
                <c:pt idx="211">
                  <c:v>4.3639155999999999E-4</c:v>
                </c:pt>
                <c:pt idx="212">
                  <c:v>4.6570918000000006E-4</c:v>
                </c:pt>
                <c:pt idx="213">
                  <c:v>4.7219538000000001E-4</c:v>
                </c:pt>
                <c:pt idx="214">
                  <c:v>4.4054271999999998E-4</c:v>
                </c:pt>
                <c:pt idx="215">
                  <c:v>3.7749684000000001E-4</c:v>
                </c:pt>
                <c:pt idx="216">
                  <c:v>3.0329472000000001E-4</c:v>
                </c:pt>
                <c:pt idx="217">
                  <c:v>2.3921106E-4</c:v>
                </c:pt>
                <c:pt idx="218">
                  <c:v>2.0859618000000001E-4</c:v>
                </c:pt>
                <c:pt idx="219">
                  <c:v>2.2338471999999997E-4</c:v>
                </c:pt>
                <c:pt idx="220">
                  <c:v>2.7942549999999998E-4</c:v>
                </c:pt>
                <c:pt idx="221">
                  <c:v>3.6192996000000005E-4</c:v>
                </c:pt>
                <c:pt idx="222">
                  <c:v>4.4728835999999998E-4</c:v>
                </c:pt>
                <c:pt idx="223">
                  <c:v>5.2226884E-4</c:v>
                </c:pt>
                <c:pt idx="224">
                  <c:v>5.8246078000000006E-4</c:v>
                </c:pt>
                <c:pt idx="225">
                  <c:v>6.2319412000000005E-4</c:v>
                </c:pt>
                <c:pt idx="226">
                  <c:v>6.4602553999999995E-4</c:v>
                </c:pt>
                <c:pt idx="227">
                  <c:v>6.6133298000000003E-4</c:v>
                </c:pt>
                <c:pt idx="228">
                  <c:v>6.7352703999999999E-4</c:v>
                </c:pt>
                <c:pt idx="229">
                  <c:v>6.8623999999999996E-4</c:v>
                </c:pt>
                <c:pt idx="230">
                  <c:v>7.0310412000000003E-4</c:v>
                </c:pt>
                <c:pt idx="231">
                  <c:v>7.2308162E-4</c:v>
                </c:pt>
                <c:pt idx="232">
                  <c:v>7.3994574000000007E-4</c:v>
                </c:pt>
                <c:pt idx="233">
                  <c:v>7.4928585999999996E-4</c:v>
                </c:pt>
                <c:pt idx="234">
                  <c:v>7.5758817999999994E-4</c:v>
                </c:pt>
                <c:pt idx="235">
                  <c:v>7.7082002E-4</c:v>
                </c:pt>
                <c:pt idx="236">
                  <c:v>7.8145737999999983E-4</c:v>
                </c:pt>
                <c:pt idx="237">
                  <c:v>7.6926331999999987E-4</c:v>
                </c:pt>
                <c:pt idx="238">
                  <c:v>7.114064200000001E-4</c:v>
                </c:pt>
                <c:pt idx="239">
                  <c:v>5.8401745999999994E-4</c:v>
                </c:pt>
                <c:pt idx="240">
                  <c:v>3.925448400000001E-4</c:v>
                </c:pt>
                <c:pt idx="241">
                  <c:v>1.8939706000000003E-4</c:v>
                </c:pt>
                <c:pt idx="242">
                  <c:v>3.7101076000000004E-5</c:v>
                </c:pt>
                <c:pt idx="243">
                  <c:v>-1.2453483999999998E-5</c:v>
                </c:pt>
                <c:pt idx="244">
                  <c:v>6.5380915999999973E-5</c:v>
                </c:pt>
                <c:pt idx="245">
                  <c:v>2.4543781599999993E-4</c:v>
                </c:pt>
                <c:pt idx="246">
                  <c:v>4.5221787599999995E-4</c:v>
                </c:pt>
                <c:pt idx="247">
                  <c:v>6.107405999999999E-4</c:v>
                </c:pt>
                <c:pt idx="248">
                  <c:v>6.6626245999999994E-4</c:v>
                </c:pt>
                <c:pt idx="249">
                  <c:v>6.1100004000000005E-4</c:v>
                </c:pt>
                <c:pt idx="250">
                  <c:v>4.9502678E-4</c:v>
                </c:pt>
                <c:pt idx="251">
                  <c:v>3.8943144000000001E-4</c:v>
                </c:pt>
                <c:pt idx="252">
                  <c:v>3.5310872000000003E-4</c:v>
                </c:pt>
                <c:pt idx="253">
                  <c:v>4.1018727999999997E-4</c:v>
                </c:pt>
                <c:pt idx="254">
                  <c:v>5.4873250000000008E-4</c:v>
                </c:pt>
                <c:pt idx="255">
                  <c:v>7.4565350000000005E-4</c:v>
                </c:pt>
                <c:pt idx="256">
                  <c:v>9.9005357999999992E-4</c:v>
                </c:pt>
                <c:pt idx="257">
                  <c:v>1.27337072E-3</c:v>
                </c:pt>
                <c:pt idx="258">
                  <c:v>1.5880811000000001E-3</c:v>
                </c:pt>
                <c:pt idx="259">
                  <c:v>1.9173205999999999E-3</c:v>
                </c:pt>
                <c:pt idx="260">
                  <c:v>2.2281394000000002E-3</c:v>
                </c:pt>
                <c:pt idx="261">
                  <c:v>2.5062675999999997E-3</c:v>
                </c:pt>
                <c:pt idx="262">
                  <c:v>2.7763529999999996E-3</c:v>
                </c:pt>
                <c:pt idx="263">
                  <c:v>3.0812044000000003E-3</c:v>
                </c:pt>
                <c:pt idx="264">
                  <c:v>3.4620742000000004E-3</c:v>
                </c:pt>
                <c:pt idx="265">
                  <c:v>3.9456852000000001E-3</c:v>
                </c:pt>
                <c:pt idx="266">
                  <c:v>4.5297026000000002E-3</c:v>
                </c:pt>
                <c:pt idx="267">
                  <c:v>5.1767660000000002E-3</c:v>
                </c:pt>
                <c:pt idx="268">
                  <c:v>5.8560009999999996E-3</c:v>
                </c:pt>
                <c:pt idx="269">
                  <c:v>6.5645534000000009E-3</c:v>
                </c:pt>
                <c:pt idx="270">
                  <c:v>7.3133204000000009E-3</c:v>
                </c:pt>
                <c:pt idx="271">
                  <c:v>8.1098258000000013E-3</c:v>
                </c:pt>
                <c:pt idx="272">
                  <c:v>8.9584806000000006E-3</c:v>
                </c:pt>
                <c:pt idx="273">
                  <c:v>9.8507224000000011E-3</c:v>
                </c:pt>
                <c:pt idx="274">
                  <c:v>1.07590498E-2</c:v>
                </c:pt>
                <c:pt idx="275">
                  <c:v>1.1658296600000001E-2</c:v>
                </c:pt>
                <c:pt idx="276">
                  <c:v>1.2543014E-2</c:v>
                </c:pt>
                <c:pt idx="277">
                  <c:v>1.3419169999999999E-2</c:v>
                </c:pt>
                <c:pt idx="278">
                  <c:v>1.4281576000000001E-2</c:v>
                </c:pt>
                <c:pt idx="279">
                  <c:v>1.5126598E-2</c:v>
                </c:pt>
                <c:pt idx="280">
                  <c:v>1.5940745999999999E-2</c:v>
                </c:pt>
                <c:pt idx="281">
                  <c:v>1.6693664E-2</c:v>
                </c:pt>
                <c:pt idx="282">
                  <c:v>1.736745E-2</c:v>
                </c:pt>
                <c:pt idx="283">
                  <c:v>1.7964437999999999E-2</c:v>
                </c:pt>
                <c:pt idx="284">
                  <c:v>1.8476587999999999E-2</c:v>
                </c:pt>
                <c:pt idx="285">
                  <c:v>1.890286E-2</c:v>
                </c:pt>
                <c:pt idx="286">
                  <c:v>1.9246630000000004E-2</c:v>
                </c:pt>
                <c:pt idx="287">
                  <c:v>1.9491029999999999E-2</c:v>
                </c:pt>
                <c:pt idx="288">
                  <c:v>1.9619976000000001E-2</c:v>
                </c:pt>
                <c:pt idx="289">
                  <c:v>1.9639693999999999E-2</c:v>
                </c:pt>
                <c:pt idx="290">
                  <c:v>1.9551742E-2</c:v>
                </c:pt>
                <c:pt idx="291">
                  <c:v>1.9353521999999998E-2</c:v>
                </c:pt>
                <c:pt idx="292">
                  <c:v>1.9071241999999999E-2</c:v>
                </c:pt>
                <c:pt idx="293">
                  <c:v>1.8733699999999999E-2</c:v>
                </c:pt>
                <c:pt idx="294">
                  <c:v>1.8350496000000001E-2</c:v>
                </c:pt>
                <c:pt idx="295">
                  <c:v>1.7919293999999995E-2</c:v>
                </c:pt>
                <c:pt idx="296">
                  <c:v>1.7434128E-2</c:v>
                </c:pt>
                <c:pt idx="297">
                  <c:v>1.6876055999999997E-2</c:v>
                </c:pt>
                <c:pt idx="298">
                  <c:v>1.6239112E-2</c:v>
                </c:pt>
                <c:pt idx="299">
                  <c:v>1.5546386000000001E-2</c:v>
                </c:pt>
                <c:pt idx="300">
                  <c:v>1.4839130000000001E-2</c:v>
                </c:pt>
                <c:pt idx="301">
                  <c:v>1.4140694000000001E-2</c:v>
                </c:pt>
                <c:pt idx="302">
                  <c:v>1.3452117999999999E-2</c:v>
                </c:pt>
                <c:pt idx="303">
                  <c:v>1.2778590000000001E-2</c:v>
                </c:pt>
                <c:pt idx="304">
                  <c:v>1.2114402E-2</c:v>
                </c:pt>
                <c:pt idx="305">
                  <c:v>1.1443730000000001E-2</c:v>
                </c:pt>
                <c:pt idx="306">
                  <c:v>1.0777987399999999E-2</c:v>
                </c:pt>
                <c:pt idx="307">
                  <c:v>1.01272928E-2</c:v>
                </c:pt>
                <c:pt idx="308">
                  <c:v>9.4799707999999993E-3</c:v>
                </c:pt>
                <c:pt idx="309">
                  <c:v>8.8438052000000007E-3</c:v>
                </c:pt>
                <c:pt idx="310">
                  <c:v>8.2444794000000009E-3</c:v>
                </c:pt>
                <c:pt idx="311">
                  <c:v>7.7100165999999994E-3</c:v>
                </c:pt>
                <c:pt idx="312">
                  <c:v>7.2860783999999998E-3</c:v>
                </c:pt>
                <c:pt idx="313">
                  <c:v>7.0025017999999998E-3</c:v>
                </c:pt>
                <c:pt idx="314">
                  <c:v>6.8432005999999991E-3</c:v>
                </c:pt>
                <c:pt idx="315">
                  <c:v>6.7697767999999993E-3</c:v>
                </c:pt>
                <c:pt idx="316">
                  <c:v>6.7298218000000007E-3</c:v>
                </c:pt>
                <c:pt idx="317">
                  <c:v>6.6755971999999993E-3</c:v>
                </c:pt>
                <c:pt idx="318">
                  <c:v>6.5912765999999994E-3</c:v>
                </c:pt>
                <c:pt idx="319">
                  <c:v>6.4926864000000003E-3</c:v>
                </c:pt>
                <c:pt idx="320">
                  <c:v>6.4052524000000003E-3</c:v>
                </c:pt>
                <c:pt idx="321">
                  <c:v>6.3409091999999997E-3</c:v>
                </c:pt>
                <c:pt idx="322">
                  <c:v>6.2921330000000001E-3</c:v>
                </c:pt>
                <c:pt idx="323">
                  <c:v>6.2210441999999994E-3</c:v>
                </c:pt>
                <c:pt idx="324">
                  <c:v>6.0799045999999999E-3</c:v>
                </c:pt>
                <c:pt idx="325">
                  <c:v>5.8588550000000005E-3</c:v>
                </c:pt>
                <c:pt idx="326">
                  <c:v>5.5939585999999998E-3</c:v>
                </c:pt>
                <c:pt idx="327">
                  <c:v>5.3127169999999998E-3</c:v>
                </c:pt>
                <c:pt idx="328">
                  <c:v>5.0356266000000007E-3</c:v>
                </c:pt>
                <c:pt idx="329">
                  <c:v>4.7811080000000009E-3</c:v>
                </c:pt>
                <c:pt idx="330">
                  <c:v>4.5276272000000003E-3</c:v>
                </c:pt>
                <c:pt idx="331">
                  <c:v>4.2398993999999994E-3</c:v>
                </c:pt>
                <c:pt idx="332">
                  <c:v>3.9238917999999999E-3</c:v>
                </c:pt>
                <c:pt idx="333">
                  <c:v>3.6094408000000001E-3</c:v>
                </c:pt>
                <c:pt idx="334">
                  <c:v>3.3051083999999994E-3</c:v>
                </c:pt>
                <c:pt idx="335">
                  <c:v>3.0184183999999998E-3</c:v>
                </c:pt>
                <c:pt idx="336">
                  <c:v>2.7441817999999999E-3</c:v>
                </c:pt>
                <c:pt idx="337">
                  <c:v>2.4600861999999999E-3</c:v>
                </c:pt>
                <c:pt idx="338">
                  <c:v>2.1658722000000002E-3</c:v>
                </c:pt>
                <c:pt idx="339">
                  <c:v>1.8947489999999998E-3</c:v>
                </c:pt>
                <c:pt idx="340">
                  <c:v>1.6648780000000003E-3</c:v>
                </c:pt>
                <c:pt idx="341">
                  <c:v>1.4871562000000002E-3</c:v>
                </c:pt>
                <c:pt idx="342">
                  <c:v>1.3670318000000002E-3</c:v>
                </c:pt>
                <c:pt idx="343">
                  <c:v>1.2746682000000001E-3</c:v>
                </c:pt>
                <c:pt idx="344">
                  <c:v>1.18100742E-3</c:v>
                </c:pt>
                <c:pt idx="345">
                  <c:v>1.0774876999999998E-3</c:v>
                </c:pt>
                <c:pt idx="346">
                  <c:v>9.6177381999999994E-4</c:v>
                </c:pt>
                <c:pt idx="347">
                  <c:v>8.3204973999999993E-4</c:v>
                </c:pt>
                <c:pt idx="348">
                  <c:v>7.0492024000000006E-4</c:v>
                </c:pt>
                <c:pt idx="349">
                  <c:v>5.8323912E-4</c:v>
                </c:pt>
                <c:pt idx="350">
                  <c:v>4.6648752000000006E-4</c:v>
                </c:pt>
                <c:pt idx="351">
                  <c:v>3.6452445999999997E-4</c:v>
                </c:pt>
                <c:pt idx="352">
                  <c:v>2.9006288000000001E-4</c:v>
                </c:pt>
                <c:pt idx="353">
                  <c:v>2.4984842E-4</c:v>
                </c:pt>
                <c:pt idx="354">
                  <c:v>2.5607518000000002E-4</c:v>
                </c:pt>
                <c:pt idx="355">
                  <c:v>3.1522932000000001E-4</c:v>
                </c:pt>
                <c:pt idx="356">
                  <c:v>4.0629556000000002E-4</c:v>
                </c:pt>
                <c:pt idx="357">
                  <c:v>5.1085312000000009E-4</c:v>
                </c:pt>
                <c:pt idx="358">
                  <c:v>6.0684889999999998E-4</c:v>
                </c:pt>
                <c:pt idx="359">
                  <c:v>6.6444636000000004E-4</c:v>
                </c:pt>
                <c:pt idx="360">
                  <c:v>6.6755974000000005E-4</c:v>
                </c:pt>
                <c:pt idx="361">
                  <c:v>6.1618904000000001E-4</c:v>
                </c:pt>
                <c:pt idx="362">
                  <c:v>5.2071216000000001E-4</c:v>
                </c:pt>
                <c:pt idx="363">
                  <c:v>4.0473890000000001E-4</c:v>
                </c:pt>
                <c:pt idx="364">
                  <c:v>2.8591170799999996E-4</c:v>
                </c:pt>
                <c:pt idx="365">
                  <c:v>1.8031636400000001E-4</c:v>
                </c:pt>
                <c:pt idx="366">
                  <c:v>1.0663313200000001E-4</c:v>
                </c:pt>
                <c:pt idx="367">
                  <c:v>6.408366400000002E-5</c:v>
                </c:pt>
                <c:pt idx="368">
                  <c:v>5.4224624000000002E-5</c:v>
                </c:pt>
                <c:pt idx="369">
                  <c:v>8.6915075999999998E-5</c:v>
                </c:pt>
                <c:pt idx="370">
                  <c:v>1.5203652000000002E-4</c:v>
                </c:pt>
                <c:pt idx="371">
                  <c:v>2.2779533200000001E-4</c:v>
                </c:pt>
                <c:pt idx="372">
                  <c:v>2.8643058000000002E-4</c:v>
                </c:pt>
                <c:pt idx="373">
                  <c:v>3.0199746000000003E-4</c:v>
                </c:pt>
                <c:pt idx="374">
                  <c:v>2.7267983199999999E-4</c:v>
                </c:pt>
                <c:pt idx="375">
                  <c:v>2.1015286799999999E-4</c:v>
                </c:pt>
                <c:pt idx="376">
                  <c:v>1.4062080800000002E-4</c:v>
                </c:pt>
                <c:pt idx="377">
                  <c:v>9.4698511999999994E-5</c:v>
                </c:pt>
                <c:pt idx="378">
                  <c:v>7.0050959999999994E-5</c:v>
                </c:pt>
                <c:pt idx="379">
                  <c:v>5.3705736000000002E-5</c:v>
                </c:pt>
                <c:pt idx="380">
                  <c:v>3.761996E-5</c:v>
                </c:pt>
                <c:pt idx="381">
                  <c:v>4.4106200000000011E-6</c:v>
                </c:pt>
                <c:pt idx="382">
                  <c:v>-6.2008063999999995E-5</c:v>
                </c:pt>
                <c:pt idx="383">
                  <c:v>-1.5307431200000001E-4</c:v>
                </c:pt>
                <c:pt idx="384">
                  <c:v>-2.4777284E-4</c:v>
                </c:pt>
                <c:pt idx="385">
                  <c:v>-3.1886160000000002E-4</c:v>
                </c:pt>
                <c:pt idx="386">
                  <c:v>-3.3313123999999998E-4</c:v>
                </c:pt>
                <c:pt idx="387">
                  <c:v>-2.70344828E-4</c:v>
                </c:pt>
                <c:pt idx="388">
                  <c:v>-1.4944206799999996E-4</c:v>
                </c:pt>
                <c:pt idx="389">
                  <c:v>-2.8798747999999984E-5</c:v>
                </c:pt>
                <c:pt idx="390">
                  <c:v>4.2549459999999994E-5</c:v>
                </c:pt>
                <c:pt idx="391">
                  <c:v>4.1252219999999992E-5</c:v>
                </c:pt>
                <c:pt idx="392">
                  <c:v>-1.2712972000000002E-5</c:v>
                </c:pt>
                <c:pt idx="393">
                  <c:v>-5.1889612000000012E-5</c:v>
                </c:pt>
                <c:pt idx="394">
                  <c:v>-1.2712952E-5</c:v>
                </c:pt>
                <c:pt idx="395">
                  <c:v>1.1415712000000002E-4</c:v>
                </c:pt>
                <c:pt idx="396">
                  <c:v>2.7864715999999999E-4</c:v>
                </c:pt>
                <c:pt idx="397">
                  <c:v>4.0110661999999999E-4</c:v>
                </c:pt>
                <c:pt idx="398">
                  <c:v>4.1459791600000003E-4</c:v>
                </c:pt>
                <c:pt idx="399">
                  <c:v>3.0485141600000004E-4</c:v>
                </c:pt>
                <c:pt idx="400">
                  <c:v>1.1026541600000001E-4</c:v>
                </c:pt>
                <c:pt idx="401">
                  <c:v>-1.01703624E-4</c:v>
                </c:pt>
                <c:pt idx="402">
                  <c:v>-2.7605268399999997E-4</c:v>
                </c:pt>
                <c:pt idx="403">
                  <c:v>-3.8476139999999999E-4</c:v>
                </c:pt>
                <c:pt idx="404">
                  <c:v>-4.3172149999999994E-4</c:v>
                </c:pt>
                <c:pt idx="405">
                  <c:v>-4.3535377999999995E-4</c:v>
                </c:pt>
                <c:pt idx="406">
                  <c:v>-4.0966841999999997E-4</c:v>
                </c:pt>
                <c:pt idx="407">
                  <c:v>-3.5881659999999996E-4</c:v>
                </c:pt>
                <c:pt idx="408">
                  <c:v>-2.9836521999999997E-4</c:v>
                </c:pt>
                <c:pt idx="409">
                  <c:v>-2.3687603999999999E-4</c:v>
                </c:pt>
                <c:pt idx="410">
                  <c:v>-1.8758092000000003E-4</c:v>
                </c:pt>
                <c:pt idx="411">
                  <c:v>-1.7331127999999999E-4</c:v>
                </c:pt>
                <c:pt idx="412">
                  <c:v>-1.8654313999999999E-4</c:v>
                </c:pt>
                <c:pt idx="413">
                  <c:v>-1.9510492000000002E-4</c:v>
                </c:pt>
                <c:pt idx="414">
                  <c:v>-1.8161362400000001E-4</c:v>
                </c:pt>
                <c:pt idx="415">
                  <c:v>-1.3569132000000001E-4</c:v>
                </c:pt>
                <c:pt idx="416">
                  <c:v>-4.9554579999999987E-5</c:v>
                </c:pt>
                <c:pt idx="417">
                  <c:v>4.5922300000000006E-5</c:v>
                </c:pt>
                <c:pt idx="418">
                  <c:v>1.2738898000000002E-4</c:v>
                </c:pt>
                <c:pt idx="419">
                  <c:v>1.8861870399999999E-4</c:v>
                </c:pt>
                <c:pt idx="420">
                  <c:v>2.2130915999999998E-4</c:v>
                </c:pt>
                <c:pt idx="421">
                  <c:v>2.3220597999999999E-4</c:v>
                </c:pt>
                <c:pt idx="422">
                  <c:v>2.3635714000000001E-4</c:v>
                </c:pt>
                <c:pt idx="423">
                  <c:v>2.2416307999999999E-4</c:v>
                </c:pt>
                <c:pt idx="424">
                  <c:v>1.9692104E-4</c:v>
                </c:pt>
                <c:pt idx="425">
                  <c:v>1.7227348E-4</c:v>
                </c:pt>
                <c:pt idx="426">
                  <c:v>1.5852274E-4</c:v>
                </c:pt>
                <c:pt idx="427">
                  <c:v>1.6241446E-4</c:v>
                </c:pt>
                <c:pt idx="428">
                  <c:v>1.8420810000000003E-4</c:v>
                </c:pt>
                <c:pt idx="429">
                  <c:v>2.0781788000000001E-4</c:v>
                </c:pt>
                <c:pt idx="430">
                  <c:v>2.2053082000000001E-4</c:v>
                </c:pt>
                <c:pt idx="431">
                  <c:v>2.2208749999999997E-4</c:v>
                </c:pt>
                <c:pt idx="432">
                  <c:v>2.2260639999999998E-4</c:v>
                </c:pt>
                <c:pt idx="433">
                  <c:v>2.4310278E-4</c:v>
                </c:pt>
                <c:pt idx="434">
                  <c:v>2.9654905999999999E-4</c:v>
                </c:pt>
                <c:pt idx="435">
                  <c:v>3.7853464000000002E-4</c:v>
                </c:pt>
                <c:pt idx="436">
                  <c:v>4.6077965999999999E-4</c:v>
                </c:pt>
                <c:pt idx="437">
                  <c:v>5.1163145999999992E-4</c:v>
                </c:pt>
                <c:pt idx="438">
                  <c:v>5.1007477999999993E-4</c:v>
                </c:pt>
                <c:pt idx="439">
                  <c:v>4.5169897999999993E-4</c:v>
                </c:pt>
                <c:pt idx="440">
                  <c:v>3.5596266E-4</c:v>
                </c:pt>
                <c:pt idx="441">
                  <c:v>2.5944800000000001E-4</c:v>
                </c:pt>
                <c:pt idx="442">
                  <c:v>1.940671E-4</c:v>
                </c:pt>
                <c:pt idx="443">
                  <c:v>1.7331125999999999E-4</c:v>
                </c:pt>
                <c:pt idx="444">
                  <c:v>1.8472697999999998E-4</c:v>
                </c:pt>
                <c:pt idx="445">
                  <c:v>2.0055329999999998E-4</c:v>
                </c:pt>
                <c:pt idx="446">
                  <c:v>2.0548282000000003E-4</c:v>
                </c:pt>
                <c:pt idx="447">
                  <c:v>1.9666160000000001E-4</c:v>
                </c:pt>
                <c:pt idx="448">
                  <c:v>1.896565E-4</c:v>
                </c:pt>
                <c:pt idx="449">
                  <c:v>1.9743994E-4</c:v>
                </c:pt>
                <c:pt idx="450">
                  <c:v>2.1222847999999997E-4</c:v>
                </c:pt>
                <c:pt idx="451">
                  <c:v>2.1637964000000001E-4</c:v>
                </c:pt>
                <c:pt idx="452">
                  <c:v>1.9276986800000003E-4</c:v>
                </c:pt>
                <c:pt idx="453">
                  <c:v>1.2712952800000003E-4</c:v>
                </c:pt>
                <c:pt idx="454">
                  <c:v>3.9954988E-5</c:v>
                </c:pt>
                <c:pt idx="455">
                  <c:v>-2.9058176000000003E-5</c:v>
                </c:pt>
                <c:pt idx="456">
                  <c:v>-5.8635247999999995E-5</c:v>
                </c:pt>
                <c:pt idx="457">
                  <c:v>-4.2549475999999997E-5</c:v>
                </c:pt>
                <c:pt idx="458">
                  <c:v>1.0377903999999995E-5</c:v>
                </c:pt>
                <c:pt idx="459">
                  <c:v>7.3423764000000001E-5</c:v>
                </c:pt>
                <c:pt idx="460">
                  <c:v>1.2323778799999999E-4</c:v>
                </c:pt>
                <c:pt idx="461">
                  <c:v>1.5826325999999998E-4</c:v>
                </c:pt>
                <c:pt idx="462">
                  <c:v>1.8602420000000003E-4</c:v>
                </c:pt>
                <c:pt idx="463">
                  <c:v>2.0859618000000001E-4</c:v>
                </c:pt>
                <c:pt idx="464">
                  <c:v>2.2156858000000002E-4</c:v>
                </c:pt>
                <c:pt idx="465">
                  <c:v>2.0626113999999999E-4</c:v>
                </c:pt>
                <c:pt idx="466">
                  <c:v>1.4762590000000001E-4</c:v>
                </c:pt>
                <c:pt idx="467">
                  <c:v>6.1229720000000002E-5</c:v>
                </c:pt>
                <c:pt idx="468">
                  <c:v>-1.3491299999999999E-5</c:v>
                </c:pt>
                <c:pt idx="469">
                  <c:v>-3.476602E-5</c:v>
                </c:pt>
                <c:pt idx="470">
                  <c:v>2.4388119999999999E-5</c:v>
                </c:pt>
                <c:pt idx="471">
                  <c:v>1.4088028000000001E-4</c:v>
                </c:pt>
                <c:pt idx="472">
                  <c:v>2.5633464000000003E-4</c:v>
                </c:pt>
                <c:pt idx="473">
                  <c:v>3.2872063999999995E-4</c:v>
                </c:pt>
                <c:pt idx="474">
                  <c:v>3.4013633999999999E-4</c:v>
                </c:pt>
                <c:pt idx="475">
                  <c:v>3.0796479999999998E-4</c:v>
                </c:pt>
                <c:pt idx="476">
                  <c:v>2.7605267999999999E-4</c:v>
                </c:pt>
                <c:pt idx="477">
                  <c:v>2.6800978000000002E-4</c:v>
                </c:pt>
                <c:pt idx="478">
                  <c:v>2.6930701999999996E-4</c:v>
                </c:pt>
                <c:pt idx="479">
                  <c:v>2.5399959999999997E-4</c:v>
                </c:pt>
                <c:pt idx="480">
                  <c:v>1.9795882399999999E-4</c:v>
                </c:pt>
                <c:pt idx="481">
                  <c:v>1.0611424399999999E-4</c:v>
                </c:pt>
                <c:pt idx="482">
                  <c:v>1.6604684000000003E-5</c:v>
                </c:pt>
                <c:pt idx="483">
                  <c:v>-2.8539276000000004E-5</c:v>
                </c:pt>
                <c:pt idx="484">
                  <c:v>-4.6700760000000048E-6</c:v>
                </c:pt>
                <c:pt idx="485">
                  <c:v>7.8612739999999996E-5</c:v>
                </c:pt>
                <c:pt idx="486">
                  <c:v>1.8031636000000002E-4</c:v>
                </c:pt>
                <c:pt idx="487">
                  <c:v>2.5451850000000003E-4</c:v>
                </c:pt>
                <c:pt idx="488">
                  <c:v>2.6697200399999996E-4</c:v>
                </c:pt>
                <c:pt idx="489">
                  <c:v>2.1404461999999995E-4</c:v>
                </c:pt>
                <c:pt idx="490">
                  <c:v>1.3387518E-4</c:v>
                </c:pt>
                <c:pt idx="491">
                  <c:v>7.3942684000000009E-5</c:v>
                </c:pt>
                <c:pt idx="492">
                  <c:v>6.6159244000000002E-5</c:v>
                </c:pt>
                <c:pt idx="493">
                  <c:v>1.2427559999999999E-4</c:v>
                </c:pt>
                <c:pt idx="494">
                  <c:v>2.2416308399999998E-4</c:v>
                </c:pt>
                <c:pt idx="495">
                  <c:v>3.2197498400000002E-4</c:v>
                </c:pt>
                <c:pt idx="496">
                  <c:v>3.9202593999999999E-4</c:v>
                </c:pt>
                <c:pt idx="497">
                  <c:v>4.2601362000000006E-4</c:v>
                </c:pt>
                <c:pt idx="498">
                  <c:v>4.3379706000000001E-4</c:v>
                </c:pt>
                <c:pt idx="499">
                  <c:v>4.3846712000000006E-4</c:v>
                </c:pt>
                <c:pt idx="500">
                  <c:v>4.5688791999999996E-4</c:v>
                </c:pt>
                <c:pt idx="501">
                  <c:v>4.8854057999999994E-4</c:v>
                </c:pt>
                <c:pt idx="502">
                  <c:v>5.2875501999999992E-4</c:v>
                </c:pt>
                <c:pt idx="503">
                  <c:v>5.6767222000000006E-4</c:v>
                </c:pt>
                <c:pt idx="504">
                  <c:v>6.0062212000000005E-4</c:v>
                </c:pt>
                <c:pt idx="505">
                  <c:v>6.3045864000000002E-4</c:v>
                </c:pt>
                <c:pt idx="506">
                  <c:v>6.6366797999999993E-4</c:v>
                </c:pt>
                <c:pt idx="507">
                  <c:v>6.9921236000000002E-4</c:v>
                </c:pt>
                <c:pt idx="508">
                  <c:v>7.1555757999999998E-4</c:v>
                </c:pt>
                <c:pt idx="509">
                  <c:v>6.8909387999999995E-4</c:v>
                </c:pt>
                <c:pt idx="510">
                  <c:v>6.1151894000000006E-4</c:v>
                </c:pt>
                <c:pt idx="511">
                  <c:v>4.8594611999999997E-4</c:v>
                </c:pt>
                <c:pt idx="512">
                  <c:v>3.3520683200000004E-4</c:v>
                </c:pt>
                <c:pt idx="513">
                  <c:v>2.1352572000000002E-4</c:v>
                </c:pt>
                <c:pt idx="514">
                  <c:v>1.6085778000000001E-4</c:v>
                </c:pt>
                <c:pt idx="515">
                  <c:v>1.7019790000000001E-4</c:v>
                </c:pt>
                <c:pt idx="516">
                  <c:v>2.1300681999999999E-4</c:v>
                </c:pt>
                <c:pt idx="517">
                  <c:v>2.4855118799999997E-4</c:v>
                </c:pt>
                <c:pt idx="518">
                  <c:v>2.2338473200000003E-4</c:v>
                </c:pt>
                <c:pt idx="519">
                  <c:v>1.3179959199999998E-4</c:v>
                </c:pt>
                <c:pt idx="520">
                  <c:v>1.8680271999999991E-5</c:v>
                </c:pt>
                <c:pt idx="521">
                  <c:v>-7.9650528000000002E-5</c:v>
                </c:pt>
                <c:pt idx="522">
                  <c:v>-1.52814848E-4</c:v>
                </c:pt>
                <c:pt idx="523">
                  <c:v>-1.9225094E-4</c:v>
                </c:pt>
                <c:pt idx="524">
                  <c:v>-2.2961145999999999E-4</c:v>
                </c:pt>
                <c:pt idx="525">
                  <c:v>-2.9966244E-4</c:v>
                </c:pt>
                <c:pt idx="526">
                  <c:v>-3.8268579999999996E-4</c:v>
                </c:pt>
                <c:pt idx="527">
                  <c:v>-4.4599112000000003E-4</c:v>
                </c:pt>
                <c:pt idx="528">
                  <c:v>-4.6908200000000001E-4</c:v>
                </c:pt>
                <c:pt idx="529">
                  <c:v>-4.2445694000000001E-4</c:v>
                </c:pt>
                <c:pt idx="530">
                  <c:v>-3.2145607199999995E-4</c:v>
                </c:pt>
                <c:pt idx="531">
                  <c:v>-2.2001190400000001E-4</c:v>
                </c:pt>
                <c:pt idx="532">
                  <c:v>-1.5489046400000002E-4</c:v>
                </c:pt>
                <c:pt idx="533">
                  <c:v>-1.4710702400000001E-4</c:v>
                </c:pt>
                <c:pt idx="534">
                  <c:v>-2.0340724400000001E-4</c:v>
                </c:pt>
                <c:pt idx="535">
                  <c:v>-2.7890661200000004E-4</c:v>
                </c:pt>
                <c:pt idx="536">
                  <c:v>-3.1471044000000003E-4</c:v>
                </c:pt>
                <c:pt idx="537">
                  <c:v>-2.8772784E-4</c:v>
                </c:pt>
                <c:pt idx="538">
                  <c:v>-1.9276986E-4</c:v>
                </c:pt>
                <c:pt idx="539">
                  <c:v>-4.9814019999999996E-5</c:v>
                </c:pt>
                <c:pt idx="540">
                  <c:v>9.5217420000000009E-5</c:v>
                </c:pt>
                <c:pt idx="541">
                  <c:v>2.1534184E-4</c:v>
                </c:pt>
                <c:pt idx="542">
                  <c:v>3.0796478000000001E-4</c:v>
                </c:pt>
                <c:pt idx="543">
                  <c:v>3.7075120000000007E-4</c:v>
                </c:pt>
                <c:pt idx="544">
                  <c:v>4.0940895999999995E-4</c:v>
                </c:pt>
                <c:pt idx="545">
                  <c:v>4.3172148000000002E-4</c:v>
                </c:pt>
                <c:pt idx="546">
                  <c:v>4.3794823999999998E-4</c:v>
                </c:pt>
                <c:pt idx="547">
                  <c:v>4.3976437999999999E-4</c:v>
                </c:pt>
                <c:pt idx="548">
                  <c:v>4.6726586E-4</c:v>
                </c:pt>
                <c:pt idx="549">
                  <c:v>5.274578E-4</c:v>
                </c:pt>
                <c:pt idx="550">
                  <c:v>6.0658944000000002E-4</c:v>
                </c:pt>
                <c:pt idx="551">
                  <c:v>6.7638096000000004E-4</c:v>
                </c:pt>
                <c:pt idx="552">
                  <c:v>6.9532065999999989E-4</c:v>
                </c:pt>
                <c:pt idx="553">
                  <c:v>6.4732278000000001E-4</c:v>
                </c:pt>
                <c:pt idx="554">
                  <c:v>5.6326162000000003E-4</c:v>
                </c:pt>
                <c:pt idx="555">
                  <c:v>4.8205439999999996E-4</c:v>
                </c:pt>
                <c:pt idx="556">
                  <c:v>4.3275928000000003E-4</c:v>
                </c:pt>
                <c:pt idx="557">
                  <c:v>4.3094314000000002E-4</c:v>
                </c:pt>
                <c:pt idx="558">
                  <c:v>4.5974185999999998E-4</c:v>
                </c:pt>
                <c:pt idx="559">
                  <c:v>4.9658348000000002E-4</c:v>
                </c:pt>
                <c:pt idx="560">
                  <c:v>5.3264676000000012E-4</c:v>
                </c:pt>
                <c:pt idx="561">
                  <c:v>5.6559665999999999E-4</c:v>
                </c:pt>
                <c:pt idx="562">
                  <c:v>5.9180091999999998E-4</c:v>
                </c:pt>
                <c:pt idx="563">
                  <c:v>6.0633002000000001E-4</c:v>
                </c:pt>
                <c:pt idx="564">
                  <c:v>5.9439542000000001E-4</c:v>
                </c:pt>
                <c:pt idx="565">
                  <c:v>5.5262428000000001E-4</c:v>
                </c:pt>
                <c:pt idx="566">
                  <c:v>5.0073467999999996E-4</c:v>
                </c:pt>
                <c:pt idx="567">
                  <c:v>4.6726587999999997E-4</c:v>
                </c:pt>
                <c:pt idx="568">
                  <c:v>4.7245484000000003E-4</c:v>
                </c:pt>
                <c:pt idx="569">
                  <c:v>5.2382554000000013E-4</c:v>
                </c:pt>
                <c:pt idx="570">
                  <c:v>6.0399497999999994E-4</c:v>
                </c:pt>
                <c:pt idx="571">
                  <c:v>6.7949433999999994E-4</c:v>
                </c:pt>
                <c:pt idx="572">
                  <c:v>7.2385994000000002E-4</c:v>
                </c:pt>
                <c:pt idx="573">
                  <c:v>7.3371896000000013E-4</c:v>
                </c:pt>
                <c:pt idx="574">
                  <c:v>7.1763318E-4</c:v>
                </c:pt>
                <c:pt idx="575">
                  <c:v>6.9168837999999998E-4</c:v>
                </c:pt>
                <c:pt idx="576">
                  <c:v>6.6340854E-4</c:v>
                </c:pt>
                <c:pt idx="577">
                  <c:v>6.3383147999999999E-4</c:v>
                </c:pt>
                <c:pt idx="578">
                  <c:v>5.8842808000000011E-4</c:v>
                </c:pt>
                <c:pt idx="579">
                  <c:v>5.1863656000000009E-4</c:v>
                </c:pt>
                <c:pt idx="580">
                  <c:v>4.3535373999999995E-4</c:v>
                </c:pt>
                <c:pt idx="581">
                  <c:v>3.6815671999999996E-4</c:v>
                </c:pt>
                <c:pt idx="582">
                  <c:v>3.4947646000000005E-4</c:v>
                </c:pt>
                <c:pt idx="583">
                  <c:v>4.0032825999999997E-4</c:v>
                </c:pt>
                <c:pt idx="584">
                  <c:v>5.1759875999999997E-4</c:v>
                </c:pt>
                <c:pt idx="585">
                  <c:v>6.680786E-4</c:v>
                </c:pt>
                <c:pt idx="586">
                  <c:v>8.0818052000000001E-4</c:v>
                </c:pt>
                <c:pt idx="587">
                  <c:v>8.9587393999999987E-4</c:v>
                </c:pt>
                <c:pt idx="588">
                  <c:v>9.1844591999999984E-4</c:v>
                </c:pt>
                <c:pt idx="589">
                  <c:v>8.8082595999999997E-4</c:v>
                </c:pt>
                <c:pt idx="590">
                  <c:v>8.0869941999999991E-4</c:v>
                </c:pt>
                <c:pt idx="591">
                  <c:v>7.3605397999999995E-4</c:v>
                </c:pt>
                <c:pt idx="592">
                  <c:v>6.789754199999999E-4</c:v>
                </c:pt>
                <c:pt idx="593">
                  <c:v>6.3071809999999998E-4</c:v>
                </c:pt>
                <c:pt idx="594">
                  <c:v>5.8739030000000002E-4</c:v>
                </c:pt>
                <c:pt idx="595">
                  <c:v>5.4302470000000005E-4</c:v>
                </c:pt>
                <c:pt idx="596">
                  <c:v>4.9035673999999992E-4</c:v>
                </c:pt>
                <c:pt idx="597">
                  <c:v>4.4132106000000003E-4</c:v>
                </c:pt>
              </c:numCache>
            </c:numRef>
          </c:val>
          <c:smooth val="0"/>
        </c:ser>
        <c:ser>
          <c:idx val="87"/>
          <c:order val="86"/>
          <c:marker>
            <c:symbol val="none"/>
          </c:marker>
          <c:val>
            <c:numRef>
              <c:f>Sheet1!$GN$2:$GN$599</c:f>
              <c:numCache>
                <c:formatCode>0.00E+00</c:formatCode>
                <c:ptCount val="598"/>
                <c:pt idx="0">
                  <c:v>8.9898729999999996E-4</c:v>
                </c:pt>
                <c:pt idx="1">
                  <c:v>1.1376800000000001E-3</c:v>
                </c:pt>
                <c:pt idx="2">
                  <c:v>1.1371608599999999E-3</c:v>
                </c:pt>
                <c:pt idx="3">
                  <c:v>1.1874938000000002E-3</c:v>
                </c:pt>
                <c:pt idx="4">
                  <c:v>1.2139574E-3</c:v>
                </c:pt>
                <c:pt idx="5">
                  <c:v>1.2575446E-3</c:v>
                </c:pt>
                <c:pt idx="6">
                  <c:v>1.3314872E-3</c:v>
                </c:pt>
                <c:pt idx="7">
                  <c:v>1.4280017999999998E-3</c:v>
                </c:pt>
                <c:pt idx="8">
                  <c:v>1.5167330000000001E-3</c:v>
                </c:pt>
                <c:pt idx="9">
                  <c:v>1.5574663999999999E-3</c:v>
                </c:pt>
                <c:pt idx="10">
                  <c:v>1.5284081999999998E-3</c:v>
                </c:pt>
                <c:pt idx="11">
                  <c:v>1.436823E-3</c:v>
                </c:pt>
                <c:pt idx="12">
                  <c:v>1.29490496E-3</c:v>
                </c:pt>
                <c:pt idx="13">
                  <c:v>1.1153669399999999E-3</c:v>
                </c:pt>
                <c:pt idx="14">
                  <c:v>9.2752652000000001E-4</c:v>
                </c:pt>
                <c:pt idx="15">
                  <c:v>7.7004166000000014E-4</c:v>
                </c:pt>
                <c:pt idx="16">
                  <c:v>6.6522470000000009E-4</c:v>
                </c:pt>
                <c:pt idx="17">
                  <c:v>6.1489177999999992E-4</c:v>
                </c:pt>
                <c:pt idx="18">
                  <c:v>6.1177839999999992E-4</c:v>
                </c:pt>
                <c:pt idx="19">
                  <c:v>6.1592955999999991E-4</c:v>
                </c:pt>
                <c:pt idx="20">
                  <c:v>5.7934738000000002E-4</c:v>
                </c:pt>
                <c:pt idx="21">
                  <c:v>4.9191339999999999E-4</c:v>
                </c:pt>
                <c:pt idx="22">
                  <c:v>3.756807E-4</c:v>
                </c:pt>
                <c:pt idx="23">
                  <c:v>2.6775034000000003E-4</c:v>
                </c:pt>
                <c:pt idx="24">
                  <c:v>2.1378515999999998E-4</c:v>
                </c:pt>
                <c:pt idx="25">
                  <c:v>2.3376266000000001E-4</c:v>
                </c:pt>
                <c:pt idx="26">
                  <c:v>3.1107818000000005E-4</c:v>
                </c:pt>
                <c:pt idx="27">
                  <c:v>4.2549474000000003E-4</c:v>
                </c:pt>
                <c:pt idx="28">
                  <c:v>5.4847307999999996E-4</c:v>
                </c:pt>
                <c:pt idx="29">
                  <c:v>6.5251174000000001E-4</c:v>
                </c:pt>
                <c:pt idx="30">
                  <c:v>7.1893041999999995E-4</c:v>
                </c:pt>
                <c:pt idx="31">
                  <c:v>7.3579453999999991E-4</c:v>
                </c:pt>
                <c:pt idx="32">
                  <c:v>6.8779666000000003E-4</c:v>
                </c:pt>
                <c:pt idx="33">
                  <c:v>5.8323912E-4</c:v>
                </c:pt>
                <c:pt idx="34">
                  <c:v>4.4988283999999998E-4</c:v>
                </c:pt>
                <c:pt idx="35">
                  <c:v>3.2716393999999998E-4</c:v>
                </c:pt>
                <c:pt idx="36">
                  <c:v>2.5088621999999996E-4</c:v>
                </c:pt>
                <c:pt idx="37">
                  <c:v>2.4465948000000002E-4</c:v>
                </c:pt>
                <c:pt idx="38">
                  <c:v>3.0018136000000003E-4</c:v>
                </c:pt>
                <c:pt idx="39">
                  <c:v>3.857992E-4</c:v>
                </c:pt>
                <c:pt idx="40">
                  <c:v>4.7634655999999998E-4</c:v>
                </c:pt>
                <c:pt idx="41">
                  <c:v>5.5547820000000005E-4</c:v>
                </c:pt>
                <c:pt idx="42">
                  <c:v>6.2059964000000004E-4</c:v>
                </c:pt>
                <c:pt idx="43">
                  <c:v>6.8156992000000004E-4</c:v>
                </c:pt>
                <c:pt idx="44">
                  <c:v>7.3501619999999997E-4</c:v>
                </c:pt>
                <c:pt idx="45">
                  <c:v>7.6718773999999998E-4</c:v>
                </c:pt>
                <c:pt idx="46">
                  <c:v>7.8041957999999993E-4</c:v>
                </c:pt>
                <c:pt idx="47">
                  <c:v>7.8768412000000004E-4</c:v>
                </c:pt>
                <c:pt idx="48">
                  <c:v>8.1544506000000001E-4</c:v>
                </c:pt>
                <c:pt idx="49">
                  <c:v>8.9405779999999992E-4</c:v>
                </c:pt>
                <c:pt idx="50">
                  <c:v>1.01547946E-3</c:v>
                </c:pt>
                <c:pt idx="51">
                  <c:v>1.1407928000000001E-3</c:v>
                </c:pt>
                <c:pt idx="52">
                  <c:v>1.2271889399999999E-3</c:v>
                </c:pt>
                <c:pt idx="53">
                  <c:v>1.23341568E-3</c:v>
                </c:pt>
                <c:pt idx="54">
                  <c:v>1.1522084599999999E-3</c:v>
                </c:pt>
                <c:pt idx="55">
                  <c:v>1.0240411599999999E-3</c:v>
                </c:pt>
                <c:pt idx="56">
                  <c:v>8.9872782000000007E-4</c:v>
                </c:pt>
                <c:pt idx="57">
                  <c:v>8.0428879999999996E-4</c:v>
                </c:pt>
                <c:pt idx="58">
                  <c:v>7.5473424000000009E-4</c:v>
                </c:pt>
                <c:pt idx="59">
                  <c:v>7.4150240000000003E-4</c:v>
                </c:pt>
                <c:pt idx="60">
                  <c:v>7.3216228000000003E-4</c:v>
                </c:pt>
                <c:pt idx="61">
                  <c:v>6.9402343999999997E-4</c:v>
                </c:pt>
                <c:pt idx="62">
                  <c:v>6.2319413999999997E-4</c:v>
                </c:pt>
                <c:pt idx="63">
                  <c:v>5.375763E-4</c:v>
                </c:pt>
                <c:pt idx="64">
                  <c:v>4.6026080000000004E-4</c:v>
                </c:pt>
                <c:pt idx="65">
                  <c:v>4.2186247999999999E-4</c:v>
                </c:pt>
                <c:pt idx="66">
                  <c:v>4.4287776000000005E-4</c:v>
                </c:pt>
                <c:pt idx="67">
                  <c:v>5.0955590000000006E-4</c:v>
                </c:pt>
                <c:pt idx="68">
                  <c:v>5.8609305999999996E-4</c:v>
                </c:pt>
                <c:pt idx="69">
                  <c:v>6.5095505999999991E-4</c:v>
                </c:pt>
                <c:pt idx="70">
                  <c:v>6.9402343999999997E-4</c:v>
                </c:pt>
                <c:pt idx="71">
                  <c:v>7.1918989999999994E-4</c:v>
                </c:pt>
                <c:pt idx="72">
                  <c:v>7.4435634E-4</c:v>
                </c:pt>
                <c:pt idx="73">
                  <c:v>7.8301408000000018E-4</c:v>
                </c:pt>
                <c:pt idx="74">
                  <c:v>8.2686077999999993E-4</c:v>
                </c:pt>
                <c:pt idx="75">
                  <c:v>8.6733465999999995E-4</c:v>
                </c:pt>
                <c:pt idx="76">
                  <c:v>8.9094442000000002E-4</c:v>
                </c:pt>
                <c:pt idx="77">
                  <c:v>8.8186374000000006E-4</c:v>
                </c:pt>
                <c:pt idx="78">
                  <c:v>8.3827647999999992E-4</c:v>
                </c:pt>
                <c:pt idx="79">
                  <c:v>7.7237669999999999E-4</c:v>
                </c:pt>
                <c:pt idx="80">
                  <c:v>7.0362297999999998E-4</c:v>
                </c:pt>
                <c:pt idx="81">
                  <c:v>6.5744124000000005E-4</c:v>
                </c:pt>
                <c:pt idx="82">
                  <c:v>6.4472830000000001E-4</c:v>
                </c:pt>
                <c:pt idx="83">
                  <c:v>6.4758223999999997E-4</c:v>
                </c:pt>
                <c:pt idx="84">
                  <c:v>6.473227799999999E-4</c:v>
                </c:pt>
                <c:pt idx="85">
                  <c:v>6.2163744000000006E-4</c:v>
                </c:pt>
                <c:pt idx="86">
                  <c:v>5.5703488000000004E-4</c:v>
                </c:pt>
                <c:pt idx="87">
                  <c:v>4.6804419999999999E-4</c:v>
                </c:pt>
                <c:pt idx="88">
                  <c:v>3.7490236000000006E-4</c:v>
                </c:pt>
                <c:pt idx="89">
                  <c:v>2.7838770800000005E-4</c:v>
                </c:pt>
                <c:pt idx="90">
                  <c:v>1.9199151199999999E-4</c:v>
                </c:pt>
                <c:pt idx="91">
                  <c:v>1.2868620400000001E-4</c:v>
                </c:pt>
                <c:pt idx="92">
                  <c:v>9.1585148000000017E-5</c:v>
                </c:pt>
                <c:pt idx="93">
                  <c:v>9.3141828000000007E-5</c:v>
                </c:pt>
                <c:pt idx="94">
                  <c:v>1.4243694E-4</c:v>
                </c:pt>
                <c:pt idx="95">
                  <c:v>2.1300679599999998E-4</c:v>
                </c:pt>
                <c:pt idx="96">
                  <c:v>2.8046328399999995E-4</c:v>
                </c:pt>
                <c:pt idx="97">
                  <c:v>3.2846116000000001E-4</c:v>
                </c:pt>
                <c:pt idx="98">
                  <c:v>3.5025480000000004E-4</c:v>
                </c:pt>
                <c:pt idx="99">
                  <c:v>3.7023230000000001E-4</c:v>
                </c:pt>
                <c:pt idx="100">
                  <c:v>4.221219E-4</c:v>
                </c:pt>
                <c:pt idx="101">
                  <c:v>5.0929641999999996E-4</c:v>
                </c:pt>
                <c:pt idx="102">
                  <c:v>6.2449133999999996E-4</c:v>
                </c:pt>
                <c:pt idx="103">
                  <c:v>7.5888539999999986E-4</c:v>
                </c:pt>
                <c:pt idx="104">
                  <c:v>8.9016614000000005E-4</c:v>
                </c:pt>
                <c:pt idx="105">
                  <c:v>1.02040902E-3</c:v>
                </c:pt>
                <c:pt idx="106">
                  <c:v>1.1742616999999998E-3</c:v>
                </c:pt>
                <c:pt idx="107">
                  <c:v>1.3556158E-3</c:v>
                </c:pt>
                <c:pt idx="108">
                  <c:v>1.5442346E-3</c:v>
                </c:pt>
                <c:pt idx="109">
                  <c:v>1.7017193999999999E-3</c:v>
                </c:pt>
                <c:pt idx="110">
                  <c:v>1.7761809999999999E-3</c:v>
                </c:pt>
                <c:pt idx="111">
                  <c:v>1.7476418000000001E-3</c:v>
                </c:pt>
                <c:pt idx="112">
                  <c:v>1.6449004000000001E-3</c:v>
                </c:pt>
                <c:pt idx="113">
                  <c:v>1.5149167999999999E-3</c:v>
                </c:pt>
                <c:pt idx="114">
                  <c:v>1.4124349999999999E-3</c:v>
                </c:pt>
                <c:pt idx="115">
                  <c:v>1.3683288000000001E-3</c:v>
                </c:pt>
                <c:pt idx="116">
                  <c:v>1.3714420000000001E-3</c:v>
                </c:pt>
                <c:pt idx="117">
                  <c:v>1.4012785999999999E-3</c:v>
                </c:pt>
                <c:pt idx="118">
                  <c:v>1.4363042000000001E-3</c:v>
                </c:pt>
                <c:pt idx="119">
                  <c:v>1.4544654E-3</c:v>
                </c:pt>
                <c:pt idx="120">
                  <c:v>1.4440875999999999E-3</c:v>
                </c:pt>
                <c:pt idx="121">
                  <c:v>1.3986842000000001E-3</c:v>
                </c:pt>
                <c:pt idx="122">
                  <c:v>1.312288E-3</c:v>
                </c:pt>
                <c:pt idx="123">
                  <c:v>1.20383866E-3</c:v>
                </c:pt>
                <c:pt idx="124">
                  <c:v>1.0998001E-3</c:v>
                </c:pt>
                <c:pt idx="125">
                  <c:v>1.0095121199999997E-3</c:v>
                </c:pt>
                <c:pt idx="126">
                  <c:v>9.3115890000000005E-4</c:v>
                </c:pt>
                <c:pt idx="127">
                  <c:v>8.5150834E-4</c:v>
                </c:pt>
                <c:pt idx="128">
                  <c:v>7.3994570000000001E-4</c:v>
                </c:pt>
                <c:pt idx="129">
                  <c:v>5.7986628000000003E-4</c:v>
                </c:pt>
                <c:pt idx="130">
                  <c:v>3.92544812E-4</c:v>
                </c:pt>
                <c:pt idx="131">
                  <c:v>2.1170956000000001E-4</c:v>
                </c:pt>
                <c:pt idx="132">
                  <c:v>7.601825600000001E-5</c:v>
                </c:pt>
                <c:pt idx="133">
                  <c:v>2.1015283999999998E-5</c:v>
                </c:pt>
                <c:pt idx="134">
                  <c:v>4.7997884E-5</c:v>
                </c:pt>
                <c:pt idx="135">
                  <c:v>1.3646965200000001E-4</c:v>
                </c:pt>
                <c:pt idx="136">
                  <c:v>2.6126414400000001E-4</c:v>
                </c:pt>
                <c:pt idx="137">
                  <c:v>3.8138856800000004E-4</c:v>
                </c:pt>
                <c:pt idx="138">
                  <c:v>4.6259580000000005E-4</c:v>
                </c:pt>
                <c:pt idx="139">
                  <c:v>4.9865908000000004E-4</c:v>
                </c:pt>
                <c:pt idx="140">
                  <c:v>4.9321068E-4</c:v>
                </c:pt>
                <c:pt idx="141">
                  <c:v>4.6415250000000007E-4</c:v>
                </c:pt>
                <c:pt idx="142">
                  <c:v>4.4106164000000002E-4</c:v>
                </c:pt>
                <c:pt idx="143">
                  <c:v>4.3535378000000006E-4</c:v>
                </c:pt>
                <c:pt idx="144">
                  <c:v>4.5273678000000005E-4</c:v>
                </c:pt>
                <c:pt idx="145">
                  <c:v>5.0021576000000003E-4</c:v>
                </c:pt>
                <c:pt idx="146">
                  <c:v>5.6896947999999993E-4</c:v>
                </c:pt>
                <c:pt idx="147">
                  <c:v>6.4498773999999994E-4</c:v>
                </c:pt>
                <c:pt idx="148">
                  <c:v>7.1503869999999989E-4</c:v>
                </c:pt>
                <c:pt idx="149">
                  <c:v>7.5084253999999995E-4</c:v>
                </c:pt>
                <c:pt idx="150">
                  <c:v>7.3838904000000005E-4</c:v>
                </c:pt>
                <c:pt idx="151">
                  <c:v>6.9065062000000003E-4</c:v>
                </c:pt>
                <c:pt idx="152">
                  <c:v>6.1644847999999994E-4</c:v>
                </c:pt>
                <c:pt idx="153">
                  <c:v>5.2616057999999998E-4</c:v>
                </c:pt>
                <c:pt idx="154">
                  <c:v>4.4780728000000001E-4</c:v>
                </c:pt>
                <c:pt idx="155">
                  <c:v>3.9617712000000001E-4</c:v>
                </c:pt>
                <c:pt idx="156">
                  <c:v>3.8372359999999997E-4</c:v>
                </c:pt>
                <c:pt idx="157">
                  <c:v>4.2264080000000001E-4</c:v>
                </c:pt>
                <c:pt idx="158">
                  <c:v>4.9814016000000001E-4</c:v>
                </c:pt>
                <c:pt idx="159">
                  <c:v>5.7467732000000002E-4</c:v>
                </c:pt>
                <c:pt idx="160">
                  <c:v>6.2034017999999997E-4</c:v>
                </c:pt>
                <c:pt idx="161">
                  <c:v>6.0684887999999995E-4</c:v>
                </c:pt>
                <c:pt idx="162">
                  <c:v>5.3809516000000006E-4</c:v>
                </c:pt>
                <c:pt idx="163">
                  <c:v>4.6207690000000005E-4</c:v>
                </c:pt>
                <c:pt idx="164">
                  <c:v>4.2264080000000001E-4</c:v>
                </c:pt>
                <c:pt idx="165">
                  <c:v>4.3483484000000005E-4</c:v>
                </c:pt>
                <c:pt idx="166">
                  <c:v>4.8776224E-4</c:v>
                </c:pt>
                <c:pt idx="167">
                  <c:v>5.4821363999999991E-4</c:v>
                </c:pt>
                <c:pt idx="168">
                  <c:v>5.9257923999999989E-4</c:v>
                </c:pt>
                <c:pt idx="169">
                  <c:v>6.2760471999999986E-4</c:v>
                </c:pt>
                <c:pt idx="170">
                  <c:v>6.6652192000000001E-4</c:v>
                </c:pt>
                <c:pt idx="171">
                  <c:v>7.1529814000000004E-4</c:v>
                </c:pt>
                <c:pt idx="172">
                  <c:v>7.7263613999999992E-4</c:v>
                </c:pt>
                <c:pt idx="173">
                  <c:v>8.0973721999999992E-4</c:v>
                </c:pt>
                <c:pt idx="174">
                  <c:v>8.0299157999999993E-4</c:v>
                </c:pt>
                <c:pt idx="175">
                  <c:v>7.6459328000000001E-4</c:v>
                </c:pt>
                <c:pt idx="176">
                  <c:v>7.1633596000000009E-4</c:v>
                </c:pt>
                <c:pt idx="177">
                  <c:v>6.7171090000000004E-4</c:v>
                </c:pt>
                <c:pt idx="178">
                  <c:v>6.5173339999999996E-4</c:v>
                </c:pt>
                <c:pt idx="179">
                  <c:v>6.4887946E-4</c:v>
                </c:pt>
                <c:pt idx="180">
                  <c:v>6.4291215999999994E-4</c:v>
                </c:pt>
                <c:pt idx="181">
                  <c:v>6.2734528000000004E-4</c:v>
                </c:pt>
                <c:pt idx="182">
                  <c:v>6.0269772000000007E-4</c:v>
                </c:pt>
                <c:pt idx="183">
                  <c:v>5.733801E-4</c:v>
                </c:pt>
                <c:pt idx="184">
                  <c:v>5.5651598000000004E-4</c:v>
                </c:pt>
                <c:pt idx="185">
                  <c:v>5.5495930000000005E-4</c:v>
                </c:pt>
                <c:pt idx="186">
                  <c:v>5.6533721999999995E-4</c:v>
                </c:pt>
                <c:pt idx="187">
                  <c:v>5.8557416000000007E-4</c:v>
                </c:pt>
                <c:pt idx="188">
                  <c:v>6.1255674000000007E-4</c:v>
                </c:pt>
                <c:pt idx="189">
                  <c:v>6.4836055999999999E-4</c:v>
                </c:pt>
                <c:pt idx="190">
                  <c:v>6.9843401999999998E-4</c:v>
                </c:pt>
                <c:pt idx="191">
                  <c:v>7.5577201999999996E-4</c:v>
                </c:pt>
                <c:pt idx="192">
                  <c:v>7.9909984000000006E-4</c:v>
                </c:pt>
                <c:pt idx="193">
                  <c:v>7.9676482000000002E-4</c:v>
                </c:pt>
                <c:pt idx="194">
                  <c:v>7.3761068000000008E-4</c:v>
                </c:pt>
                <c:pt idx="195">
                  <c:v>6.3460982000000004E-4</c:v>
                </c:pt>
                <c:pt idx="196">
                  <c:v>5.0929643999999999E-4</c:v>
                </c:pt>
                <c:pt idx="197">
                  <c:v>4.0655504000000002E-4</c:v>
                </c:pt>
                <c:pt idx="198">
                  <c:v>3.5803826000000002E-4</c:v>
                </c:pt>
                <c:pt idx="199">
                  <c:v>3.4999538000000003E-4</c:v>
                </c:pt>
                <c:pt idx="200">
                  <c:v>3.6504335999999998E-4</c:v>
                </c:pt>
                <c:pt idx="201">
                  <c:v>3.9539877999999996E-4</c:v>
                </c:pt>
                <c:pt idx="202">
                  <c:v>4.2134357999999998E-4</c:v>
                </c:pt>
                <c:pt idx="203">
                  <c:v>4.4651003999999995E-4</c:v>
                </c:pt>
                <c:pt idx="204">
                  <c:v>4.8101662000000003E-4</c:v>
                </c:pt>
                <c:pt idx="205">
                  <c:v>5.0851812000000008E-4</c:v>
                </c:pt>
                <c:pt idx="206">
                  <c:v>5.1889604000000008E-4</c:v>
                </c:pt>
                <c:pt idx="207">
                  <c:v>5.3316567999999993E-4</c:v>
                </c:pt>
                <c:pt idx="208">
                  <c:v>5.6300220000000002E-4</c:v>
                </c:pt>
                <c:pt idx="209">
                  <c:v>6.1385399999999994E-4</c:v>
                </c:pt>
                <c:pt idx="210">
                  <c:v>6.9272617999999999E-4</c:v>
                </c:pt>
                <c:pt idx="211">
                  <c:v>7.8249518000000006E-4</c:v>
                </c:pt>
                <c:pt idx="212">
                  <c:v>8.4035207999999994E-4</c:v>
                </c:pt>
                <c:pt idx="213">
                  <c:v>8.4294655999999995E-4</c:v>
                </c:pt>
                <c:pt idx="214">
                  <c:v>7.9832152000000015E-4</c:v>
                </c:pt>
                <c:pt idx="215">
                  <c:v>7.1918988000000002E-4</c:v>
                </c:pt>
                <c:pt idx="216">
                  <c:v>6.3019922E-4</c:v>
                </c:pt>
                <c:pt idx="217">
                  <c:v>5.4769476000000004E-4</c:v>
                </c:pt>
                <c:pt idx="218">
                  <c:v>4.7634654000000006E-4</c:v>
                </c:pt>
                <c:pt idx="219">
                  <c:v>4.2108409999999999E-4</c:v>
                </c:pt>
                <c:pt idx="220">
                  <c:v>3.9020978E-4</c:v>
                </c:pt>
                <c:pt idx="221">
                  <c:v>3.9436096000000003E-4</c:v>
                </c:pt>
                <c:pt idx="222">
                  <c:v>4.4235884000000001E-4</c:v>
                </c:pt>
                <c:pt idx="223">
                  <c:v>5.1863655999999998E-4</c:v>
                </c:pt>
                <c:pt idx="224">
                  <c:v>5.9206035999999991E-4</c:v>
                </c:pt>
                <c:pt idx="225">
                  <c:v>6.5043617999999994E-4</c:v>
                </c:pt>
                <c:pt idx="226">
                  <c:v>6.8909392000000001E-4</c:v>
                </c:pt>
                <c:pt idx="227">
                  <c:v>7.2671387999999999E-4</c:v>
                </c:pt>
                <c:pt idx="228">
                  <c:v>7.9961879999999993E-4</c:v>
                </c:pt>
                <c:pt idx="229">
                  <c:v>9.2571062000000007E-4</c:v>
                </c:pt>
                <c:pt idx="230">
                  <c:v>1.09201684E-3</c:v>
                </c:pt>
                <c:pt idx="231">
                  <c:v>1.2699981600000001E-3</c:v>
                </c:pt>
                <c:pt idx="232">
                  <c:v>1.4329315999999999E-3</c:v>
                </c:pt>
                <c:pt idx="233">
                  <c:v>1.5761467999999997E-3</c:v>
                </c:pt>
                <c:pt idx="234">
                  <c:v>1.7328532E-3</c:v>
                </c:pt>
                <c:pt idx="235">
                  <c:v>1.9378170000000001E-3</c:v>
                </c:pt>
                <c:pt idx="236">
                  <c:v>2.2016755999999999E-3</c:v>
                </c:pt>
                <c:pt idx="237">
                  <c:v>2.5114563999999997E-3</c:v>
                </c:pt>
                <c:pt idx="238">
                  <c:v>2.8414743999999998E-3</c:v>
                </c:pt>
                <c:pt idx="239">
                  <c:v>3.1683789999999998E-3</c:v>
                </c:pt>
                <c:pt idx="240">
                  <c:v>3.4955429999999994E-3</c:v>
                </c:pt>
                <c:pt idx="241">
                  <c:v>3.839571E-3</c:v>
                </c:pt>
                <c:pt idx="242">
                  <c:v>4.2144734E-3</c:v>
                </c:pt>
                <c:pt idx="243">
                  <c:v>4.6399679999999995E-3</c:v>
                </c:pt>
                <c:pt idx="244">
                  <c:v>5.1248764000000006E-3</c:v>
                </c:pt>
                <c:pt idx="245">
                  <c:v>5.6707549999999995E-3</c:v>
                </c:pt>
                <c:pt idx="246">
                  <c:v>6.2856468E-3</c:v>
                </c:pt>
                <c:pt idx="247">
                  <c:v>6.953725400000001E-3</c:v>
                </c:pt>
                <c:pt idx="248">
                  <c:v>7.6256958000000012E-3</c:v>
                </c:pt>
                <c:pt idx="249">
                  <c:v>8.263159400000001E-3</c:v>
                </c:pt>
                <c:pt idx="250">
                  <c:v>8.8445824000000003E-3</c:v>
                </c:pt>
                <c:pt idx="251">
                  <c:v>9.3748939999999982E-3</c:v>
                </c:pt>
                <c:pt idx="252">
                  <c:v>9.8914549999999987E-3</c:v>
                </c:pt>
                <c:pt idx="253">
                  <c:v>1.0431625E-2</c:v>
                </c:pt>
                <c:pt idx="254">
                  <c:v>1.1002928800000001E-2</c:v>
                </c:pt>
                <c:pt idx="255">
                  <c:v>1.1588761999999999E-2</c:v>
                </c:pt>
                <c:pt idx="256">
                  <c:v>1.2160845999999999E-2</c:v>
                </c:pt>
                <c:pt idx="257">
                  <c:v>1.2692713999999999E-2</c:v>
                </c:pt>
                <c:pt idx="258">
                  <c:v>1.3194746000000002E-2</c:v>
                </c:pt>
                <c:pt idx="259">
                  <c:v>1.3690812E-2</c:v>
                </c:pt>
                <c:pt idx="260">
                  <c:v>1.4203482E-2</c:v>
                </c:pt>
                <c:pt idx="261">
                  <c:v>1.4741576000000001E-2</c:v>
                </c:pt>
                <c:pt idx="262">
                  <c:v>1.5293942E-2</c:v>
                </c:pt>
                <c:pt idx="263">
                  <c:v>1.5825552E-2</c:v>
                </c:pt>
                <c:pt idx="264">
                  <c:v>1.6305011999999997E-2</c:v>
                </c:pt>
                <c:pt idx="265">
                  <c:v>1.6713902000000003E-2</c:v>
                </c:pt>
                <c:pt idx="266">
                  <c:v>1.7046255999999999E-2</c:v>
                </c:pt>
                <c:pt idx="267">
                  <c:v>1.7317638E-2</c:v>
                </c:pt>
                <c:pt idx="268">
                  <c:v>1.7541022E-2</c:v>
                </c:pt>
                <c:pt idx="269">
                  <c:v>1.7725488000000001E-2</c:v>
                </c:pt>
                <c:pt idx="270">
                  <c:v>1.7850542E-2</c:v>
                </c:pt>
                <c:pt idx="271">
                  <c:v>1.7879600000000002E-2</c:v>
                </c:pt>
                <c:pt idx="272">
                  <c:v>1.7800727999999998E-2</c:v>
                </c:pt>
                <c:pt idx="273">
                  <c:v>1.7634161999999998E-2</c:v>
                </c:pt>
                <c:pt idx="274">
                  <c:v>1.7412593999999997E-2</c:v>
                </c:pt>
                <c:pt idx="275">
                  <c:v>1.7189988E-2</c:v>
                </c:pt>
                <c:pt idx="276">
                  <c:v>1.6990211999999998E-2</c:v>
                </c:pt>
                <c:pt idx="277">
                  <c:v>1.6782912000000001E-2</c:v>
                </c:pt>
                <c:pt idx="278">
                  <c:v>1.6533583999999997E-2</c:v>
                </c:pt>
                <c:pt idx="279">
                  <c:v>1.6209014000000001E-2</c:v>
                </c:pt>
                <c:pt idx="280">
                  <c:v>1.579208E-2</c:v>
                </c:pt>
                <c:pt idx="281">
                  <c:v>1.5327407999999997E-2</c:v>
                </c:pt>
                <c:pt idx="282">
                  <c:v>1.4867407999999999E-2</c:v>
                </c:pt>
                <c:pt idx="283">
                  <c:v>1.4421416000000001E-2</c:v>
                </c:pt>
                <c:pt idx="284">
                  <c:v>1.3989695999999999E-2</c:v>
                </c:pt>
                <c:pt idx="285">
                  <c:v>1.3559012E-2</c:v>
                </c:pt>
                <c:pt idx="286">
                  <c:v>1.3111465999999999E-2</c:v>
                </c:pt>
                <c:pt idx="287">
                  <c:v>1.2672737999999999E-2</c:v>
                </c:pt>
                <c:pt idx="288">
                  <c:v>1.2287718E-2</c:v>
                </c:pt>
                <c:pt idx="289">
                  <c:v>1.197586E-2</c:v>
                </c:pt>
                <c:pt idx="290">
                  <c:v>1.1738465999999999E-2</c:v>
                </c:pt>
                <c:pt idx="291">
                  <c:v>1.1552699999999999E-2</c:v>
                </c:pt>
                <c:pt idx="292">
                  <c:v>1.1375758000000001E-2</c:v>
                </c:pt>
                <c:pt idx="293">
                  <c:v>1.1171052000000001E-2</c:v>
                </c:pt>
                <c:pt idx="294">
                  <c:v>1.0927950000000002E-2</c:v>
                </c:pt>
                <c:pt idx="295">
                  <c:v>1.0667982000000001E-2</c:v>
                </c:pt>
                <c:pt idx="296">
                  <c:v>1.0414501600000001E-2</c:v>
                </c:pt>
                <c:pt idx="297">
                  <c:v>1.01898188E-2</c:v>
                </c:pt>
                <c:pt idx="298">
                  <c:v>1.0024032200000001E-2</c:v>
                </c:pt>
                <c:pt idx="299">
                  <c:v>9.9044266000000002E-3</c:v>
                </c:pt>
                <c:pt idx="300">
                  <c:v>9.7928647999999986E-3</c:v>
                </c:pt>
                <c:pt idx="301">
                  <c:v>9.6789671999999993E-3</c:v>
                </c:pt>
                <c:pt idx="302">
                  <c:v>9.5492431999999981E-3</c:v>
                </c:pt>
                <c:pt idx="303">
                  <c:v>9.3842344000000001E-3</c:v>
                </c:pt>
                <c:pt idx="304">
                  <c:v>9.2062532000000002E-3</c:v>
                </c:pt>
                <c:pt idx="305">
                  <c:v>9.0264556000000003E-3</c:v>
                </c:pt>
                <c:pt idx="306">
                  <c:v>8.8329074000000011E-3</c:v>
                </c:pt>
                <c:pt idx="307">
                  <c:v>8.634429800000001E-3</c:v>
                </c:pt>
                <c:pt idx="308">
                  <c:v>8.4434760000000018E-3</c:v>
                </c:pt>
                <c:pt idx="309">
                  <c:v>8.2535600000000001E-3</c:v>
                </c:pt>
                <c:pt idx="310">
                  <c:v>8.0745410000000011E-3</c:v>
                </c:pt>
                <c:pt idx="311">
                  <c:v>7.9243205999999997E-3</c:v>
                </c:pt>
                <c:pt idx="312">
                  <c:v>7.7940776000000002E-3</c:v>
                </c:pt>
                <c:pt idx="313">
                  <c:v>7.6674669999999999E-3</c:v>
                </c:pt>
                <c:pt idx="314">
                  <c:v>7.5348890000000003E-3</c:v>
                </c:pt>
                <c:pt idx="315">
                  <c:v>7.3797389999999989E-3</c:v>
                </c:pt>
                <c:pt idx="316">
                  <c:v>7.1841152000000005E-3</c:v>
                </c:pt>
                <c:pt idx="317">
                  <c:v>6.9490553999999993E-3</c:v>
                </c:pt>
                <c:pt idx="318">
                  <c:v>6.6924613999999995E-3</c:v>
                </c:pt>
                <c:pt idx="319">
                  <c:v>6.4371645999999989E-3</c:v>
                </c:pt>
                <c:pt idx="320">
                  <c:v>6.1912079999999993E-3</c:v>
                </c:pt>
                <c:pt idx="321">
                  <c:v>5.9558885999999988E-3</c:v>
                </c:pt>
                <c:pt idx="322">
                  <c:v>5.7260176000000001E-3</c:v>
                </c:pt>
                <c:pt idx="323">
                  <c:v>5.4836930000000004E-3</c:v>
                </c:pt>
                <c:pt idx="324">
                  <c:v>5.2278771999999998E-3</c:v>
                </c:pt>
                <c:pt idx="325">
                  <c:v>4.971283E-3</c:v>
                </c:pt>
                <c:pt idx="326">
                  <c:v>4.7118350000000002E-3</c:v>
                </c:pt>
                <c:pt idx="327">
                  <c:v>4.4539435999999995E-3</c:v>
                </c:pt>
                <c:pt idx="328">
                  <c:v>4.2043545999999998E-3</c:v>
                </c:pt>
                <c:pt idx="329">
                  <c:v>3.9550251999999992E-3</c:v>
                </c:pt>
                <c:pt idx="330">
                  <c:v>3.7215220000000001E-3</c:v>
                </c:pt>
                <c:pt idx="331">
                  <c:v>3.5342005999999997E-3</c:v>
                </c:pt>
                <c:pt idx="332">
                  <c:v>3.4036984000000007E-3</c:v>
                </c:pt>
                <c:pt idx="333">
                  <c:v>3.3305342000000001E-3</c:v>
                </c:pt>
                <c:pt idx="334">
                  <c:v>3.2960275999999998E-3</c:v>
                </c:pt>
                <c:pt idx="335">
                  <c:v>3.2597050000000003E-3</c:v>
                </c:pt>
                <c:pt idx="336">
                  <c:v>3.1958807999999997E-3</c:v>
                </c:pt>
                <c:pt idx="337">
                  <c:v>3.1022200000000002E-3</c:v>
                </c:pt>
                <c:pt idx="338">
                  <c:v>2.9971436000000005E-3</c:v>
                </c:pt>
                <c:pt idx="339">
                  <c:v>2.9143796000000001E-3</c:v>
                </c:pt>
                <c:pt idx="340">
                  <c:v>2.8739055999999997E-3</c:v>
                </c:pt>
                <c:pt idx="341">
                  <c:v>2.8643060000000001E-3</c:v>
                </c:pt>
                <c:pt idx="342">
                  <c:v>2.8637872000000001E-3</c:v>
                </c:pt>
                <c:pt idx="343">
                  <c:v>2.8386206000000002E-3</c:v>
                </c:pt>
                <c:pt idx="344">
                  <c:v>2.7716829999999996E-3</c:v>
                </c:pt>
                <c:pt idx="345">
                  <c:v>2.6756872E-3</c:v>
                </c:pt>
                <c:pt idx="346">
                  <c:v>2.5776158E-3</c:v>
                </c:pt>
                <c:pt idx="347">
                  <c:v>2.5008191999999997E-3</c:v>
                </c:pt>
                <c:pt idx="348">
                  <c:v>2.4517836000000001E-3</c:v>
                </c:pt>
                <c:pt idx="349">
                  <c:v>2.4128663999999998E-3</c:v>
                </c:pt>
                <c:pt idx="350">
                  <c:v>2.3578635999999997E-3</c:v>
                </c:pt>
                <c:pt idx="351">
                  <c:v>2.2808075999999999E-3</c:v>
                </c:pt>
                <c:pt idx="352">
                  <c:v>2.1824768000000003E-3</c:v>
                </c:pt>
                <c:pt idx="353">
                  <c:v>2.0864809999999998E-3</c:v>
                </c:pt>
                <c:pt idx="354">
                  <c:v>2.0213596000000001E-3</c:v>
                </c:pt>
                <c:pt idx="355">
                  <c:v>1.9961930000000003E-3</c:v>
                </c:pt>
                <c:pt idx="356">
                  <c:v>1.9920417999999994E-3</c:v>
                </c:pt>
                <c:pt idx="357">
                  <c:v>1.9832204000000001E-3</c:v>
                </c:pt>
                <c:pt idx="358">
                  <c:v>1.9432653999999997E-3</c:v>
                </c:pt>
                <c:pt idx="359">
                  <c:v>1.8623176000000003E-3</c:v>
                </c:pt>
                <c:pt idx="360">
                  <c:v>1.7668408E-3</c:v>
                </c:pt>
                <c:pt idx="361">
                  <c:v>1.6866714000000002E-3</c:v>
                </c:pt>
                <c:pt idx="362">
                  <c:v>1.6436032000000001E-3</c:v>
                </c:pt>
                <c:pt idx="363">
                  <c:v>1.6467166000000001E-3</c:v>
                </c:pt>
                <c:pt idx="364">
                  <c:v>1.6773314000000001E-3</c:v>
                </c:pt>
                <c:pt idx="365">
                  <c:v>1.6874498000000002E-3</c:v>
                </c:pt>
                <c:pt idx="366">
                  <c:v>1.6589104000000001E-3</c:v>
                </c:pt>
                <c:pt idx="367">
                  <c:v>1.5963834E-3</c:v>
                </c:pt>
                <c:pt idx="368">
                  <c:v>1.5089493999999998E-3</c:v>
                </c:pt>
                <c:pt idx="369">
                  <c:v>1.4264449999999999E-3</c:v>
                </c:pt>
                <c:pt idx="370">
                  <c:v>1.3820794000000002E-3</c:v>
                </c:pt>
                <c:pt idx="371">
                  <c:v>1.3745555999999999E-3</c:v>
                </c:pt>
                <c:pt idx="372">
                  <c:v>1.384674E-3</c:v>
                </c:pt>
                <c:pt idx="373">
                  <c:v>1.3976463999999999E-3</c:v>
                </c:pt>
                <c:pt idx="374">
                  <c:v>1.3960897999999999E-3</c:v>
                </c:pt>
                <c:pt idx="375">
                  <c:v>1.3771502E-3</c:v>
                </c:pt>
                <c:pt idx="376">
                  <c:v>1.3483513999999999E-3</c:v>
                </c:pt>
                <c:pt idx="377">
                  <c:v>1.3148826000000001E-3</c:v>
                </c:pt>
                <c:pt idx="378">
                  <c:v>1.2733710000000001E-3</c:v>
                </c:pt>
                <c:pt idx="379">
                  <c:v>1.2186274E-3</c:v>
                </c:pt>
                <c:pt idx="380">
                  <c:v>1.14572246E-3</c:v>
                </c:pt>
                <c:pt idx="381">
                  <c:v>1.0652935600000001E-3</c:v>
                </c:pt>
                <c:pt idx="382">
                  <c:v>9.9446427999999977E-4</c:v>
                </c:pt>
                <c:pt idx="383">
                  <c:v>9.5217418000000001E-4</c:v>
                </c:pt>
                <c:pt idx="384">
                  <c:v>9.4932017999999996E-4</c:v>
                </c:pt>
                <c:pt idx="385">
                  <c:v>9.7993512000000009E-4</c:v>
                </c:pt>
                <c:pt idx="386">
                  <c:v>1.0289708200000001E-3</c:v>
                </c:pt>
                <c:pt idx="387">
                  <c:v>1.0850115E-3</c:v>
                </c:pt>
                <c:pt idx="388">
                  <c:v>1.1402739999999997E-3</c:v>
                </c:pt>
                <c:pt idx="389">
                  <c:v>1.1848992E-3</c:v>
                </c:pt>
                <c:pt idx="390">
                  <c:v>1.2134384E-3</c:v>
                </c:pt>
                <c:pt idx="391">
                  <c:v>1.2111034E-3</c:v>
                </c:pt>
                <c:pt idx="392">
                  <c:v>1.1682945600000002E-3</c:v>
                </c:pt>
                <c:pt idx="393">
                  <c:v>1.0886439600000001E-3</c:v>
                </c:pt>
                <c:pt idx="394">
                  <c:v>9.9161034000000013E-4</c:v>
                </c:pt>
                <c:pt idx="395">
                  <c:v>9.0236022000000015E-4</c:v>
                </c:pt>
                <c:pt idx="396">
                  <c:v>8.4554104000000006E-4</c:v>
                </c:pt>
                <c:pt idx="397">
                  <c:v>8.2167182000000003E-4</c:v>
                </c:pt>
                <c:pt idx="398">
                  <c:v>8.0766162000000012E-4</c:v>
                </c:pt>
                <c:pt idx="399">
                  <c:v>7.8249518000000006E-4</c:v>
                </c:pt>
                <c:pt idx="400">
                  <c:v>7.3164338000000014E-4</c:v>
                </c:pt>
                <c:pt idx="401">
                  <c:v>6.3979878000000004E-4</c:v>
                </c:pt>
                <c:pt idx="402">
                  <c:v>5.1215035999999992E-4</c:v>
                </c:pt>
                <c:pt idx="403">
                  <c:v>3.8190745999999997E-4</c:v>
                </c:pt>
                <c:pt idx="404">
                  <c:v>2.7242040000000003E-4</c:v>
                </c:pt>
                <c:pt idx="405">
                  <c:v>2.0366667999999996E-4</c:v>
                </c:pt>
                <c:pt idx="406">
                  <c:v>1.9847772000000001E-4</c:v>
                </c:pt>
                <c:pt idx="407">
                  <c:v>2.4699450000000001E-4</c:v>
                </c:pt>
                <c:pt idx="408">
                  <c:v>3.2586669999999998E-4</c:v>
                </c:pt>
                <c:pt idx="409">
                  <c:v>4.2964590000000007E-4</c:v>
                </c:pt>
                <c:pt idx="410">
                  <c:v>5.4380302000000007E-4</c:v>
                </c:pt>
                <c:pt idx="411">
                  <c:v>6.5770069999999991E-4</c:v>
                </c:pt>
                <c:pt idx="412">
                  <c:v>7.6848499999999996E-4</c:v>
                </c:pt>
                <c:pt idx="413">
                  <c:v>8.5384339999999988E-4</c:v>
                </c:pt>
                <c:pt idx="414">
                  <c:v>8.9509562000000006E-4</c:v>
                </c:pt>
                <c:pt idx="415">
                  <c:v>8.9587396000000001E-4</c:v>
                </c:pt>
                <c:pt idx="416">
                  <c:v>8.5695675999999997E-4</c:v>
                </c:pt>
                <c:pt idx="417">
                  <c:v>7.9546757999999996E-4</c:v>
                </c:pt>
                <c:pt idx="418">
                  <c:v>7.3579453999999991E-4</c:v>
                </c:pt>
                <c:pt idx="419">
                  <c:v>6.7767819999999999E-4</c:v>
                </c:pt>
                <c:pt idx="420">
                  <c:v>6.2085907999999998E-4</c:v>
                </c:pt>
                <c:pt idx="421">
                  <c:v>5.8064464E-4</c:v>
                </c:pt>
                <c:pt idx="422">
                  <c:v>5.7000727999999994E-4</c:v>
                </c:pt>
                <c:pt idx="423">
                  <c:v>5.936170399999999E-4</c:v>
                </c:pt>
                <c:pt idx="424">
                  <c:v>6.4628498E-4</c:v>
                </c:pt>
                <c:pt idx="425">
                  <c:v>6.9428285999999988E-4</c:v>
                </c:pt>
                <c:pt idx="426">
                  <c:v>7.0777416000000011E-4</c:v>
                </c:pt>
                <c:pt idx="427">
                  <c:v>6.901317000000001E-4</c:v>
                </c:pt>
                <c:pt idx="428">
                  <c:v>6.6003573999999998E-4</c:v>
                </c:pt>
                <c:pt idx="429">
                  <c:v>6.3175589999999999E-4</c:v>
                </c:pt>
                <c:pt idx="430">
                  <c:v>6.2734529999999996E-4</c:v>
                </c:pt>
                <c:pt idx="431">
                  <c:v>6.3590708000000001E-4</c:v>
                </c:pt>
                <c:pt idx="432">
                  <c:v>6.1618901999999998E-4</c:v>
                </c:pt>
                <c:pt idx="433">
                  <c:v>5.3861405999999995E-4</c:v>
                </c:pt>
                <c:pt idx="434">
                  <c:v>3.9903104000000005E-4</c:v>
                </c:pt>
                <c:pt idx="435">
                  <c:v>2.1560129999999999E-4</c:v>
                </c:pt>
                <c:pt idx="436">
                  <c:v>3.165265999999998E-5</c:v>
                </c:pt>
                <c:pt idx="437">
                  <c:v>-1.1026540000000002E-4</c:v>
                </c:pt>
                <c:pt idx="438">
                  <c:v>-1.8135416000000001E-4</c:v>
                </c:pt>
                <c:pt idx="439">
                  <c:v>-1.7564630400000001E-4</c:v>
                </c:pt>
                <c:pt idx="440">
                  <c:v>-1.0611424399999999E-4</c:v>
                </c:pt>
                <c:pt idx="441">
                  <c:v>1.2194055999999995E-5</c:v>
                </c:pt>
                <c:pt idx="442">
                  <c:v>1.5592825599999998E-4</c:v>
                </c:pt>
                <c:pt idx="443">
                  <c:v>3.0044079600000003E-4</c:v>
                </c:pt>
                <c:pt idx="444">
                  <c:v>4.3327818000000003E-4</c:v>
                </c:pt>
                <c:pt idx="445">
                  <c:v>5.3472234E-4</c:v>
                </c:pt>
                <c:pt idx="446">
                  <c:v>5.8894695999999998E-4</c:v>
                </c:pt>
                <c:pt idx="447">
                  <c:v>6.0140045999999999E-4</c:v>
                </c:pt>
                <c:pt idx="448">
                  <c:v>5.8583358000000008E-4</c:v>
                </c:pt>
                <c:pt idx="449">
                  <c:v>5.6378050000000001E-4</c:v>
                </c:pt>
                <c:pt idx="450">
                  <c:v>5.5392148000000011E-4</c:v>
                </c:pt>
                <c:pt idx="451">
                  <c:v>5.5703486000000001E-4</c:v>
                </c:pt>
                <c:pt idx="452">
                  <c:v>5.6533720000000003E-4</c:v>
                </c:pt>
                <c:pt idx="453">
                  <c:v>5.6429942000000004E-4</c:v>
                </c:pt>
                <c:pt idx="454">
                  <c:v>5.3005228000000001E-4</c:v>
                </c:pt>
                <c:pt idx="455">
                  <c:v>4.5403401999999994E-4</c:v>
                </c:pt>
                <c:pt idx="456">
                  <c:v>3.4299027600000003E-4</c:v>
                </c:pt>
                <c:pt idx="457">
                  <c:v>2.1119069199999996E-4</c:v>
                </c:pt>
                <c:pt idx="458">
                  <c:v>9.1585152000000001E-5</c:v>
                </c:pt>
                <c:pt idx="459">
                  <c:v>3.2171555999999995E-5</c:v>
                </c:pt>
                <c:pt idx="460">
                  <c:v>5.4484075999999997E-5</c:v>
                </c:pt>
                <c:pt idx="461">
                  <c:v>1.5073928000000001E-4</c:v>
                </c:pt>
                <c:pt idx="462">
                  <c:v>3.0070022399999996E-4</c:v>
                </c:pt>
                <c:pt idx="463">
                  <c:v>4.6648750400000007E-4</c:v>
                </c:pt>
                <c:pt idx="464">
                  <c:v>6.0269769999999993E-4</c:v>
                </c:pt>
                <c:pt idx="465">
                  <c:v>6.8001321999999992E-4</c:v>
                </c:pt>
                <c:pt idx="466">
                  <c:v>6.8701831999999998E-4</c:v>
                </c:pt>
                <c:pt idx="467">
                  <c:v>6.2526969999999993E-4</c:v>
                </c:pt>
                <c:pt idx="468">
                  <c:v>5.0618305999999998E-4</c:v>
                </c:pt>
                <c:pt idx="469">
                  <c:v>3.52070952E-4</c:v>
                </c:pt>
                <c:pt idx="470">
                  <c:v>2.0133165199999998E-4</c:v>
                </c:pt>
                <c:pt idx="471">
                  <c:v>8.5098948000000011E-5</c:v>
                </c:pt>
                <c:pt idx="472">
                  <c:v>1.3750743999999999E-5</c:v>
                </c:pt>
                <c:pt idx="473">
                  <c:v>-1.3750744000000001E-5</c:v>
                </c:pt>
                <c:pt idx="474">
                  <c:v>-1.7123568000000002E-5</c:v>
                </c:pt>
                <c:pt idx="475">
                  <c:v>-2.2831423999999999E-5</c:v>
                </c:pt>
                <c:pt idx="476">
                  <c:v>-3.1912103999999993E-5</c:v>
                </c:pt>
                <c:pt idx="477">
                  <c:v>-2.5685351999999995E-5</c:v>
                </c:pt>
                <c:pt idx="478">
                  <c:v>1.3231856000000001E-5</c:v>
                </c:pt>
                <c:pt idx="479">
                  <c:v>8.8990668000000014E-5</c:v>
                </c:pt>
                <c:pt idx="480">
                  <c:v>1.8005692399999999E-4</c:v>
                </c:pt>
                <c:pt idx="481">
                  <c:v>2.4958898800000003E-4</c:v>
                </c:pt>
                <c:pt idx="482">
                  <c:v>2.7449600000000005E-4</c:v>
                </c:pt>
                <c:pt idx="483">
                  <c:v>2.5477793999999996E-4</c:v>
                </c:pt>
                <c:pt idx="484">
                  <c:v>2.1015288E-4</c:v>
                </c:pt>
                <c:pt idx="485">
                  <c:v>1.5722548000000002E-4</c:v>
                </c:pt>
                <c:pt idx="486">
                  <c:v>1.0040636800000001E-4</c:v>
                </c:pt>
                <c:pt idx="487">
                  <c:v>4.3068348000000007E-5</c:v>
                </c:pt>
                <c:pt idx="488">
                  <c:v>-1.7123592000000001E-5</c:v>
                </c:pt>
                <c:pt idx="489">
                  <c:v>-7.1348212000000002E-5</c:v>
                </c:pt>
                <c:pt idx="490">
                  <c:v>-9.3141843999999997E-5</c:v>
                </c:pt>
                <c:pt idx="491">
                  <c:v>-7.2645452000000017E-5</c:v>
                </c:pt>
                <c:pt idx="492">
                  <c:v>-2.8020387999999997E-5</c:v>
                </c:pt>
                <c:pt idx="493">
                  <c:v>2.1793635999999999E-5</c:v>
                </c:pt>
                <c:pt idx="494">
                  <c:v>3.8138856000000001E-5</c:v>
                </c:pt>
                <c:pt idx="495">
                  <c:v>-8.561791999999998E-6</c:v>
                </c:pt>
                <c:pt idx="496">
                  <c:v>-1.06114252E-4</c:v>
                </c:pt>
                <c:pt idx="497">
                  <c:v>-2.3064929599999999E-4</c:v>
                </c:pt>
                <c:pt idx="498">
                  <c:v>-3.5155205999999996E-4</c:v>
                </c:pt>
                <c:pt idx="499">
                  <c:v>-4.2627307999999997E-4</c:v>
                </c:pt>
                <c:pt idx="500">
                  <c:v>-4.3224037999999991E-4</c:v>
                </c:pt>
                <c:pt idx="501">
                  <c:v>-3.8657752000000002E-4</c:v>
                </c:pt>
                <c:pt idx="502">
                  <c:v>-3.1004036E-4</c:v>
                </c:pt>
                <c:pt idx="503">
                  <c:v>-2.2234694000000001E-4</c:v>
                </c:pt>
                <c:pt idx="504">
                  <c:v>-1.44253096E-4</c:v>
                </c:pt>
                <c:pt idx="505">
                  <c:v>-7.8612747999999992E-5</c:v>
                </c:pt>
                <c:pt idx="506">
                  <c:v>-2.8539279999999918E-6</c:v>
                </c:pt>
                <c:pt idx="507">
                  <c:v>8.4320612E-5</c:v>
                </c:pt>
                <c:pt idx="508">
                  <c:v>1.6760341199999998E-4</c:v>
                </c:pt>
                <c:pt idx="509">
                  <c:v>2.4803228800000001E-4</c:v>
                </c:pt>
                <c:pt idx="510">
                  <c:v>3.1029979999999999E-4</c:v>
                </c:pt>
                <c:pt idx="511">
                  <c:v>3.3365012000000001E-4</c:v>
                </c:pt>
                <c:pt idx="512">
                  <c:v>3.2508831999999998E-4</c:v>
                </c:pt>
                <c:pt idx="513">
                  <c:v>2.9525180000000001E-4</c:v>
                </c:pt>
                <c:pt idx="514">
                  <c:v>2.4439999999999998E-4</c:v>
                </c:pt>
                <c:pt idx="515">
                  <c:v>1.9614268E-4</c:v>
                </c:pt>
                <c:pt idx="516">
                  <c:v>1.6085773999999998E-4</c:v>
                </c:pt>
                <c:pt idx="517">
                  <c:v>1.2297834000000001E-4</c:v>
                </c:pt>
                <c:pt idx="518">
                  <c:v>8.3023355999999995E-5</c:v>
                </c:pt>
                <c:pt idx="519">
                  <c:v>5.2927384E-5</c:v>
                </c:pt>
                <c:pt idx="520">
                  <c:v>4.4365599999999994E-5</c:v>
                </c:pt>
                <c:pt idx="521">
                  <c:v>7.5499360000000001E-5</c:v>
                </c:pt>
                <c:pt idx="522">
                  <c:v>1.5203652000000002E-4</c:v>
                </c:pt>
                <c:pt idx="523">
                  <c:v>2.4440000399999996E-4</c:v>
                </c:pt>
                <c:pt idx="524">
                  <c:v>3.2145605600000001E-4</c:v>
                </c:pt>
                <c:pt idx="525">
                  <c:v>3.5596263999999997E-4</c:v>
                </c:pt>
                <c:pt idx="526">
                  <c:v>3.3987688000000003E-4</c:v>
                </c:pt>
                <c:pt idx="527">
                  <c:v>2.9992187999999998E-4</c:v>
                </c:pt>
                <c:pt idx="528">
                  <c:v>2.5970744E-4</c:v>
                </c:pt>
                <c:pt idx="529">
                  <c:v>2.3038982000000001E-4</c:v>
                </c:pt>
                <c:pt idx="530">
                  <c:v>2.3220595999999999E-4</c:v>
                </c:pt>
                <c:pt idx="531">
                  <c:v>2.7112315999999997E-4</c:v>
                </c:pt>
                <c:pt idx="532">
                  <c:v>3.3961744000000004E-4</c:v>
                </c:pt>
                <c:pt idx="533">
                  <c:v>4.3639156000000004E-4</c:v>
                </c:pt>
                <c:pt idx="534">
                  <c:v>5.4043022000000004E-4</c:v>
                </c:pt>
                <c:pt idx="535">
                  <c:v>6.1411346000000001E-4</c:v>
                </c:pt>
                <c:pt idx="536">
                  <c:v>6.5354956000000005E-4</c:v>
                </c:pt>
                <c:pt idx="537">
                  <c:v>6.6211134E-4</c:v>
                </c:pt>
                <c:pt idx="538">
                  <c:v>6.4602555999999998E-4</c:v>
                </c:pt>
                <c:pt idx="539">
                  <c:v>6.3019922E-4</c:v>
                </c:pt>
                <c:pt idx="540">
                  <c:v>6.2656693999999999E-4</c:v>
                </c:pt>
                <c:pt idx="541">
                  <c:v>6.1437287999999992E-4</c:v>
                </c:pt>
                <c:pt idx="542">
                  <c:v>5.8894698000000001E-4</c:v>
                </c:pt>
                <c:pt idx="543">
                  <c:v>5.6066714000000003E-4</c:v>
                </c:pt>
                <c:pt idx="544">
                  <c:v>5.2667946000000006E-4</c:v>
                </c:pt>
                <c:pt idx="545">
                  <c:v>5.1526374000000004E-4</c:v>
                </c:pt>
                <c:pt idx="546">
                  <c:v>5.5469983999999997E-4</c:v>
                </c:pt>
                <c:pt idx="547">
                  <c:v>6.2916141999999999E-4</c:v>
                </c:pt>
                <c:pt idx="548">
                  <c:v>7.0517968E-4</c:v>
                </c:pt>
                <c:pt idx="549">
                  <c:v>7.7004168000000006E-4</c:v>
                </c:pt>
                <c:pt idx="550">
                  <c:v>8.0351047999999993E-4</c:v>
                </c:pt>
                <c:pt idx="551">
                  <c:v>8.1259116000000011E-4</c:v>
                </c:pt>
                <c:pt idx="552">
                  <c:v>8.3360644000000006E-4</c:v>
                </c:pt>
                <c:pt idx="553">
                  <c:v>8.7148581999999994E-4</c:v>
                </c:pt>
                <c:pt idx="554">
                  <c:v>8.9457667999999989E-4</c:v>
                </c:pt>
                <c:pt idx="555">
                  <c:v>8.7589641999999998E-4</c:v>
                </c:pt>
                <c:pt idx="556">
                  <c:v>7.9935925999999997E-4</c:v>
                </c:pt>
                <c:pt idx="557">
                  <c:v>6.6704077999999996E-4</c:v>
                </c:pt>
                <c:pt idx="558">
                  <c:v>5.388735E-4</c:v>
                </c:pt>
                <c:pt idx="559">
                  <c:v>4.7037924000000001E-4</c:v>
                </c:pt>
                <c:pt idx="560">
                  <c:v>4.5766630000000001E-4</c:v>
                </c:pt>
                <c:pt idx="561">
                  <c:v>4.7115757999999995E-4</c:v>
                </c:pt>
                <c:pt idx="562">
                  <c:v>4.8179495999999997E-4</c:v>
                </c:pt>
                <c:pt idx="563">
                  <c:v>4.6207691999999997E-4</c:v>
                </c:pt>
                <c:pt idx="564">
                  <c:v>4.3691045999999999E-4</c:v>
                </c:pt>
                <c:pt idx="565">
                  <c:v>4.6077965999999999E-4</c:v>
                </c:pt>
                <c:pt idx="566">
                  <c:v>5.4484081999999997E-4</c:v>
                </c:pt>
                <c:pt idx="567">
                  <c:v>6.7119200000000003E-4</c:v>
                </c:pt>
                <c:pt idx="568">
                  <c:v>7.9987819999999992E-4</c:v>
                </c:pt>
                <c:pt idx="569">
                  <c:v>8.6785358000000009E-4</c:v>
                </c:pt>
                <c:pt idx="570">
                  <c:v>8.4943277999999993E-4</c:v>
                </c:pt>
                <c:pt idx="571">
                  <c:v>7.7004169999999998E-4</c:v>
                </c:pt>
                <c:pt idx="572">
                  <c:v>6.5847905999999999E-4</c:v>
                </c:pt>
                <c:pt idx="573">
                  <c:v>5.4094911999999994E-4</c:v>
                </c:pt>
                <c:pt idx="574">
                  <c:v>4.4417499999999994E-4</c:v>
                </c:pt>
                <c:pt idx="575">
                  <c:v>3.6997286000000002E-4</c:v>
                </c:pt>
                <c:pt idx="576">
                  <c:v>3.1159703999999999E-4</c:v>
                </c:pt>
                <c:pt idx="577">
                  <c:v>2.7657153999999999E-4</c:v>
                </c:pt>
                <c:pt idx="578">
                  <c:v>2.7942546000000003E-4</c:v>
                </c:pt>
                <c:pt idx="579">
                  <c:v>3.1341315999999997E-4</c:v>
                </c:pt>
                <c:pt idx="580">
                  <c:v>3.6063270000000002E-4</c:v>
                </c:pt>
                <c:pt idx="581">
                  <c:v>3.9929046000000007E-4</c:v>
                </c:pt>
                <c:pt idx="582">
                  <c:v>4.0733336000000004E-4</c:v>
                </c:pt>
                <c:pt idx="583">
                  <c:v>3.8631807999999998E-4</c:v>
                </c:pt>
                <c:pt idx="584">
                  <c:v>3.632272E-4</c:v>
                </c:pt>
                <c:pt idx="585">
                  <c:v>3.5388708E-4</c:v>
                </c:pt>
                <c:pt idx="586">
                  <c:v>3.6867562000000002E-4</c:v>
                </c:pt>
                <c:pt idx="587">
                  <c:v>4.1070620000000001E-4</c:v>
                </c:pt>
                <c:pt idx="588">
                  <c:v>4.5533125999999995E-4</c:v>
                </c:pt>
                <c:pt idx="589">
                  <c:v>4.8931896000000005E-4</c:v>
                </c:pt>
                <c:pt idx="590">
                  <c:v>5.1292872E-4</c:v>
                </c:pt>
                <c:pt idx="591">
                  <c:v>5.2097159999999994E-4</c:v>
                </c:pt>
                <c:pt idx="592">
                  <c:v>5.1811765999999998E-4</c:v>
                </c:pt>
                <c:pt idx="593">
                  <c:v>5.1137199999999996E-4</c:v>
                </c:pt>
                <c:pt idx="594">
                  <c:v>4.8361106000000003E-4</c:v>
                </c:pt>
                <c:pt idx="595">
                  <c:v>4.2782973999999998E-4</c:v>
                </c:pt>
                <c:pt idx="596">
                  <c:v>3.5674099999999994E-4</c:v>
                </c:pt>
                <c:pt idx="597">
                  <c:v>2.8591169999999999E-4</c:v>
                </c:pt>
              </c:numCache>
            </c:numRef>
          </c:val>
          <c:smooth val="0"/>
        </c:ser>
        <c:ser>
          <c:idx val="88"/>
          <c:order val="87"/>
          <c:marker>
            <c:symbol val="none"/>
          </c:marker>
          <c:val>
            <c:numRef>
              <c:f>Sheet1!$GO$2:$GO$599</c:f>
              <c:numCache>
                <c:formatCode>0.00E+00</c:formatCode>
                <c:ptCount val="598"/>
                <c:pt idx="0">
                  <c:v>9.1714870000000003E-4</c:v>
                </c:pt>
                <c:pt idx="1">
                  <c:v>9.1844590000000003E-4</c:v>
                </c:pt>
                <c:pt idx="2">
                  <c:v>8.1492618000000004E-4</c:v>
                </c:pt>
                <c:pt idx="3">
                  <c:v>7.6744719999999995E-4</c:v>
                </c:pt>
                <c:pt idx="4">
                  <c:v>7.3216227999999993E-4</c:v>
                </c:pt>
                <c:pt idx="5">
                  <c:v>7.4124295999999988E-4</c:v>
                </c:pt>
                <c:pt idx="6">
                  <c:v>7.928731200000001E-4</c:v>
                </c:pt>
                <c:pt idx="7">
                  <c:v>8.6811297999999997E-4</c:v>
                </c:pt>
                <c:pt idx="8">
                  <c:v>9.3816402000000015E-4</c:v>
                </c:pt>
                <c:pt idx="9">
                  <c:v>9.7241115999999997E-4</c:v>
                </c:pt>
                <c:pt idx="10">
                  <c:v>9.5191475999999999E-4</c:v>
                </c:pt>
                <c:pt idx="11">
                  <c:v>8.6811305999999998E-4</c:v>
                </c:pt>
                <c:pt idx="12">
                  <c:v>7.3086511999999998E-4</c:v>
                </c:pt>
                <c:pt idx="13">
                  <c:v>5.6767223999999999E-4</c:v>
                </c:pt>
                <c:pt idx="14">
                  <c:v>4.0577668000000005E-4</c:v>
                </c:pt>
                <c:pt idx="15">
                  <c:v>2.7942550000000004E-4</c:v>
                </c:pt>
                <c:pt idx="16">
                  <c:v>2.2079023999999997E-4</c:v>
                </c:pt>
                <c:pt idx="17">
                  <c:v>2.3713547999999998E-4</c:v>
                </c:pt>
                <c:pt idx="18">
                  <c:v>3.0433251999999997E-4</c:v>
                </c:pt>
                <c:pt idx="19">
                  <c:v>3.9306374E-4</c:v>
                </c:pt>
                <c:pt idx="20">
                  <c:v>4.7037925999999993E-4</c:v>
                </c:pt>
                <c:pt idx="21">
                  <c:v>5.0488583999999995E-4</c:v>
                </c:pt>
                <c:pt idx="22">
                  <c:v>4.9372955999999997E-4</c:v>
                </c:pt>
                <c:pt idx="23">
                  <c:v>4.6934143999999999E-4</c:v>
                </c:pt>
                <c:pt idx="24">
                  <c:v>4.5481236000000005E-4</c:v>
                </c:pt>
                <c:pt idx="25">
                  <c:v>4.5351512000000005E-4</c:v>
                </c:pt>
                <c:pt idx="26">
                  <c:v>4.6778476E-4</c:v>
                </c:pt>
                <c:pt idx="27">
                  <c:v>4.8828116000000003E-4</c:v>
                </c:pt>
                <c:pt idx="28">
                  <c:v>4.9969688000000006E-4</c:v>
                </c:pt>
                <c:pt idx="29">
                  <c:v>5.0903700000000005E-4</c:v>
                </c:pt>
                <c:pt idx="30">
                  <c:v>5.2226884E-4</c:v>
                </c:pt>
                <c:pt idx="31">
                  <c:v>5.2512278000000007E-4</c:v>
                </c:pt>
                <c:pt idx="32">
                  <c:v>5.087775599999999E-4</c:v>
                </c:pt>
                <c:pt idx="33">
                  <c:v>4.7089814000000001E-4</c:v>
                </c:pt>
                <c:pt idx="34">
                  <c:v>4.0681448000000006E-4</c:v>
                </c:pt>
                <c:pt idx="35">
                  <c:v>3.4143357999999994E-4</c:v>
                </c:pt>
                <c:pt idx="36">
                  <c:v>3.2768283999999999E-4</c:v>
                </c:pt>
                <c:pt idx="37">
                  <c:v>3.8268581999999999E-4</c:v>
                </c:pt>
                <c:pt idx="38">
                  <c:v>4.9347012000000004E-4</c:v>
                </c:pt>
                <c:pt idx="39">
                  <c:v>6.3253426000000007E-4</c:v>
                </c:pt>
                <c:pt idx="40">
                  <c:v>7.5551261999999998E-4</c:v>
                </c:pt>
                <c:pt idx="41">
                  <c:v>8.2374743999999998E-4</c:v>
                </c:pt>
                <c:pt idx="42">
                  <c:v>8.5150836000000003E-4</c:v>
                </c:pt>
                <c:pt idx="43">
                  <c:v>8.7278310000000006E-4</c:v>
                </c:pt>
                <c:pt idx="44">
                  <c:v>9.070303200000001E-4</c:v>
                </c:pt>
                <c:pt idx="45">
                  <c:v>9.6073604000000007E-4</c:v>
                </c:pt>
                <c:pt idx="46">
                  <c:v>1.02481968E-3</c:v>
                </c:pt>
                <c:pt idx="47">
                  <c:v>1.06192078E-3</c:v>
                </c:pt>
                <c:pt idx="48">
                  <c:v>1.04142438E-3</c:v>
                </c:pt>
                <c:pt idx="49">
                  <c:v>9.7526503999999996E-4</c:v>
                </c:pt>
                <c:pt idx="50">
                  <c:v>8.7667482000000001E-4</c:v>
                </c:pt>
                <c:pt idx="51">
                  <c:v>7.5655039999999996E-4</c:v>
                </c:pt>
                <c:pt idx="52">
                  <c:v>6.4732275999999998E-4</c:v>
                </c:pt>
                <c:pt idx="53">
                  <c:v>5.6741277999999991E-4</c:v>
                </c:pt>
                <c:pt idx="54">
                  <c:v>5.0696140000000003E-4</c:v>
                </c:pt>
                <c:pt idx="55">
                  <c:v>4.7245480000000003E-4</c:v>
                </c:pt>
                <c:pt idx="56">
                  <c:v>4.7453040000000005E-4</c:v>
                </c:pt>
                <c:pt idx="57">
                  <c:v>5.0203189999999999E-4</c:v>
                </c:pt>
                <c:pt idx="58">
                  <c:v>5.4613805999999992E-4</c:v>
                </c:pt>
                <c:pt idx="59">
                  <c:v>5.9076311999999996E-4</c:v>
                </c:pt>
                <c:pt idx="60">
                  <c:v>6.203402E-4</c:v>
                </c:pt>
                <c:pt idx="61">
                  <c:v>6.2604803999999998E-4</c:v>
                </c:pt>
                <c:pt idx="62">
                  <c:v>6.0581108000000005E-4</c:v>
                </c:pt>
                <c:pt idx="63">
                  <c:v>5.8142298000000005E-4</c:v>
                </c:pt>
                <c:pt idx="64">
                  <c:v>5.8349856000000004E-4</c:v>
                </c:pt>
                <c:pt idx="65">
                  <c:v>6.1229728E-4</c:v>
                </c:pt>
                <c:pt idx="66">
                  <c:v>6.6133296E-4</c:v>
                </c:pt>
                <c:pt idx="67">
                  <c:v>7.2308159999999997E-4</c:v>
                </c:pt>
                <c:pt idx="68">
                  <c:v>7.6173934000000004E-4</c:v>
                </c:pt>
                <c:pt idx="69">
                  <c:v>7.5914486000000004E-4</c:v>
                </c:pt>
                <c:pt idx="70">
                  <c:v>7.2853000000000002E-4</c:v>
                </c:pt>
                <c:pt idx="71">
                  <c:v>6.8520217999999992E-4</c:v>
                </c:pt>
                <c:pt idx="72">
                  <c:v>6.4628498E-4</c:v>
                </c:pt>
                <c:pt idx="73">
                  <c:v>6.3253423999999993E-4</c:v>
                </c:pt>
                <c:pt idx="74">
                  <c:v>6.493983599999999E-4</c:v>
                </c:pt>
                <c:pt idx="75">
                  <c:v>6.9142894000000005E-4</c:v>
                </c:pt>
                <c:pt idx="76">
                  <c:v>7.4254020000000004E-4</c:v>
                </c:pt>
                <c:pt idx="77">
                  <c:v>7.8794360000000003E-4</c:v>
                </c:pt>
                <c:pt idx="78">
                  <c:v>8.1622344000000012E-4</c:v>
                </c:pt>
                <c:pt idx="79">
                  <c:v>8.1674234000000002E-4</c:v>
                </c:pt>
                <c:pt idx="80">
                  <c:v>7.9131644E-4</c:v>
                </c:pt>
                <c:pt idx="81">
                  <c:v>7.5992323999999993E-4</c:v>
                </c:pt>
                <c:pt idx="82">
                  <c:v>7.3787015999999997E-4</c:v>
                </c:pt>
                <c:pt idx="83">
                  <c:v>7.3683236000000006E-4</c:v>
                </c:pt>
                <c:pt idx="84">
                  <c:v>7.6589053999999998E-4</c:v>
                </c:pt>
                <c:pt idx="85">
                  <c:v>8.2193130000000002E-4</c:v>
                </c:pt>
                <c:pt idx="86">
                  <c:v>8.8290155999999999E-4</c:v>
                </c:pt>
                <c:pt idx="87">
                  <c:v>9.3427229999999987E-4</c:v>
                </c:pt>
                <c:pt idx="88">
                  <c:v>9.7474620000000004E-4</c:v>
                </c:pt>
                <c:pt idx="89">
                  <c:v>9.8642135999999999E-4</c:v>
                </c:pt>
                <c:pt idx="90">
                  <c:v>9.5554706000000014E-4</c:v>
                </c:pt>
                <c:pt idx="91">
                  <c:v>9.0547360000000005E-4</c:v>
                </c:pt>
                <c:pt idx="92">
                  <c:v>8.5903236E-4</c:v>
                </c:pt>
                <c:pt idx="93">
                  <c:v>8.2504465999999989E-4</c:v>
                </c:pt>
                <c:pt idx="94">
                  <c:v>8.2686080000000006E-4</c:v>
                </c:pt>
                <c:pt idx="95">
                  <c:v>8.6966973999999997E-4</c:v>
                </c:pt>
                <c:pt idx="96">
                  <c:v>9.2363500000000012E-4</c:v>
                </c:pt>
                <c:pt idx="97">
                  <c:v>9.6514668000000016E-4</c:v>
                </c:pt>
                <c:pt idx="98">
                  <c:v>9.8149190000000001E-4</c:v>
                </c:pt>
                <c:pt idx="99">
                  <c:v>9.6722226000000005E-4</c:v>
                </c:pt>
                <c:pt idx="100">
                  <c:v>9.3946129999999994E-4</c:v>
                </c:pt>
                <c:pt idx="101">
                  <c:v>9.1844593999999987E-4</c:v>
                </c:pt>
                <c:pt idx="102">
                  <c:v>9.0754912000000007E-4</c:v>
                </c:pt>
                <c:pt idx="103">
                  <c:v>8.9924678000000006E-4</c:v>
                </c:pt>
                <c:pt idx="104">
                  <c:v>8.9639283999999998E-4</c:v>
                </c:pt>
                <c:pt idx="105">
                  <c:v>8.9613338000000002E-4</c:v>
                </c:pt>
                <c:pt idx="106">
                  <c:v>8.8342043999999997E-4</c:v>
                </c:pt>
                <c:pt idx="107">
                  <c:v>8.5955123999999997E-4</c:v>
                </c:pt>
                <c:pt idx="108">
                  <c:v>8.4294658000000008E-4</c:v>
                </c:pt>
                <c:pt idx="109">
                  <c:v>8.4268714000000004E-4</c:v>
                </c:pt>
                <c:pt idx="110">
                  <c:v>8.6966975999999989E-4</c:v>
                </c:pt>
                <c:pt idx="111">
                  <c:v>9.3686685999999999E-4</c:v>
                </c:pt>
                <c:pt idx="112">
                  <c:v>1.02248464E-3</c:v>
                </c:pt>
                <c:pt idx="113">
                  <c:v>1.0969461200000001E-3</c:v>
                </c:pt>
                <c:pt idx="114">
                  <c:v>1.134566E-3</c:v>
                </c:pt>
                <c:pt idx="115">
                  <c:v>1.1174424200000002E-3</c:v>
                </c:pt>
                <c:pt idx="116">
                  <c:v>1.0626988200000001E-3</c:v>
                </c:pt>
                <c:pt idx="117">
                  <c:v>1.0061392000000001E-3</c:v>
                </c:pt>
                <c:pt idx="118">
                  <c:v>9.7656220000000011E-4</c:v>
                </c:pt>
                <c:pt idx="119">
                  <c:v>9.9524260000000012E-4</c:v>
                </c:pt>
                <c:pt idx="120">
                  <c:v>1.0530995799999999E-3</c:v>
                </c:pt>
                <c:pt idx="121">
                  <c:v>1.11355098E-3</c:v>
                </c:pt>
                <c:pt idx="122">
                  <c:v>1.1599921999999999E-3</c:v>
                </c:pt>
                <c:pt idx="123">
                  <c:v>1.1737429999999999E-3</c:v>
                </c:pt>
                <c:pt idx="124">
                  <c:v>1.13093402E-3</c:v>
                </c:pt>
                <c:pt idx="125">
                  <c:v>1.03986768E-3</c:v>
                </c:pt>
                <c:pt idx="126">
                  <c:v>9.1429481999999993E-4</c:v>
                </c:pt>
                <c:pt idx="127">
                  <c:v>7.6147991999999992E-4</c:v>
                </c:pt>
                <c:pt idx="128">
                  <c:v>6.0866499999999999E-4</c:v>
                </c:pt>
                <c:pt idx="129">
                  <c:v>4.7816264000000001E-4</c:v>
                </c:pt>
                <c:pt idx="130">
                  <c:v>3.7256730000000002E-4</c:v>
                </c:pt>
                <c:pt idx="131">
                  <c:v>3.0614862000000003E-4</c:v>
                </c:pt>
                <c:pt idx="132">
                  <c:v>2.9473292000000003E-4</c:v>
                </c:pt>
                <c:pt idx="133">
                  <c:v>3.3754185999999999E-4</c:v>
                </c:pt>
                <c:pt idx="134">
                  <c:v>4.2601363999999998E-4</c:v>
                </c:pt>
                <c:pt idx="135">
                  <c:v>5.3861407999999998E-4</c:v>
                </c:pt>
                <c:pt idx="136">
                  <c:v>6.4031770000000008E-4</c:v>
                </c:pt>
                <c:pt idx="137">
                  <c:v>7.0492024000000006E-4</c:v>
                </c:pt>
                <c:pt idx="138">
                  <c:v>7.2697332000000003E-4</c:v>
                </c:pt>
                <c:pt idx="139">
                  <c:v>7.2671386000000007E-4</c:v>
                </c:pt>
                <c:pt idx="140">
                  <c:v>7.4824804000000003E-4</c:v>
                </c:pt>
                <c:pt idx="141">
                  <c:v>8.1985575999999998E-4</c:v>
                </c:pt>
                <c:pt idx="142">
                  <c:v>9.2337562000000006E-4</c:v>
                </c:pt>
                <c:pt idx="143">
                  <c:v>1.0105501199999998E-3</c:v>
                </c:pt>
                <c:pt idx="144">
                  <c:v>1.0313059600000002E-3</c:v>
                </c:pt>
                <c:pt idx="145">
                  <c:v>9.5606604000000005E-4</c:v>
                </c:pt>
                <c:pt idx="146">
                  <c:v>8.0792116000000008E-4</c:v>
                </c:pt>
                <c:pt idx="147">
                  <c:v>6.5977625999999998E-4</c:v>
                </c:pt>
                <c:pt idx="148">
                  <c:v>5.8868751999999994E-4</c:v>
                </c:pt>
                <c:pt idx="149">
                  <c:v>6.3175589999999999E-4</c:v>
                </c:pt>
                <c:pt idx="150">
                  <c:v>7.7315508000000009E-4</c:v>
                </c:pt>
                <c:pt idx="151">
                  <c:v>9.6410876000000009E-4</c:v>
                </c:pt>
                <c:pt idx="152">
                  <c:v>1.1441656599999999E-3</c:v>
                </c:pt>
                <c:pt idx="153">
                  <c:v>1.2699979999999998E-3</c:v>
                </c:pt>
                <c:pt idx="154">
                  <c:v>1.3361571999999998E-3</c:v>
                </c:pt>
                <c:pt idx="155">
                  <c:v>1.3527617999999999E-3</c:v>
                </c:pt>
                <c:pt idx="156">
                  <c:v>1.3242226000000001E-3</c:v>
                </c:pt>
                <c:pt idx="157">
                  <c:v>1.2570255999999999E-3</c:v>
                </c:pt>
                <c:pt idx="158">
                  <c:v>1.1550624800000001E-3</c:v>
                </c:pt>
                <c:pt idx="159">
                  <c:v>1.0289707800000001E-3</c:v>
                </c:pt>
                <c:pt idx="160">
                  <c:v>9.0547359999999994E-4</c:v>
                </c:pt>
                <c:pt idx="161">
                  <c:v>8.1207228000000002E-4</c:v>
                </c:pt>
                <c:pt idx="162">
                  <c:v>7.6277714000000006E-4</c:v>
                </c:pt>
                <c:pt idx="163">
                  <c:v>7.5603149999999995E-4</c:v>
                </c:pt>
                <c:pt idx="164">
                  <c:v>7.7704679999999993E-4</c:v>
                </c:pt>
                <c:pt idx="165">
                  <c:v>8.053266200000001E-4</c:v>
                </c:pt>
                <c:pt idx="166">
                  <c:v>8.2037460000000011E-4</c:v>
                </c:pt>
                <c:pt idx="167">
                  <c:v>8.1855846000000005E-4</c:v>
                </c:pt>
                <c:pt idx="168">
                  <c:v>8.2374742000000006E-4</c:v>
                </c:pt>
                <c:pt idx="169">
                  <c:v>8.649996200000001E-4</c:v>
                </c:pt>
                <c:pt idx="170">
                  <c:v>9.6800058000000007E-4</c:v>
                </c:pt>
                <c:pt idx="171">
                  <c:v>1.1483169200000001E-3</c:v>
                </c:pt>
                <c:pt idx="172">
                  <c:v>1.3768906000000002E-3</c:v>
                </c:pt>
                <c:pt idx="173">
                  <c:v>1.5893786E-3</c:v>
                </c:pt>
                <c:pt idx="174">
                  <c:v>1.7149513999999999E-3</c:v>
                </c:pt>
                <c:pt idx="175">
                  <c:v>1.7092434E-3</c:v>
                </c:pt>
                <c:pt idx="176">
                  <c:v>1.5857461999999999E-3</c:v>
                </c:pt>
                <c:pt idx="177">
                  <c:v>1.3992030999999999E-3</c:v>
                </c:pt>
                <c:pt idx="178">
                  <c:v>1.20928708E-3</c:v>
                </c:pt>
                <c:pt idx="179">
                  <c:v>1.0715202599999999E-3</c:v>
                </c:pt>
                <c:pt idx="180">
                  <c:v>1.0069176599999999E-3</c:v>
                </c:pt>
                <c:pt idx="181">
                  <c:v>9.8797794000000006E-4</c:v>
                </c:pt>
                <c:pt idx="182">
                  <c:v>9.8538345999999973E-4</c:v>
                </c:pt>
                <c:pt idx="183">
                  <c:v>9.6774098000000002E-4</c:v>
                </c:pt>
                <c:pt idx="184">
                  <c:v>9.0832738000000001E-4</c:v>
                </c:pt>
                <c:pt idx="185">
                  <c:v>8.2245018000000011E-4</c:v>
                </c:pt>
                <c:pt idx="186">
                  <c:v>7.4669135999999993E-4</c:v>
                </c:pt>
                <c:pt idx="187">
                  <c:v>7.0647691999999995E-4</c:v>
                </c:pt>
                <c:pt idx="188">
                  <c:v>7.1659539999999991E-4</c:v>
                </c:pt>
                <c:pt idx="189">
                  <c:v>7.7056057999999995E-4</c:v>
                </c:pt>
                <c:pt idx="190">
                  <c:v>8.3697928000000014E-4</c:v>
                </c:pt>
                <c:pt idx="191">
                  <c:v>8.8367992000000018E-4</c:v>
                </c:pt>
                <c:pt idx="192">
                  <c:v>8.9198223999999995E-4</c:v>
                </c:pt>
                <c:pt idx="193">
                  <c:v>8.7044805999999999E-4</c:v>
                </c:pt>
                <c:pt idx="194">
                  <c:v>8.4450325999999997E-4</c:v>
                </c:pt>
                <c:pt idx="195">
                  <c:v>8.3204973999999993E-4</c:v>
                </c:pt>
                <c:pt idx="196">
                  <c:v>8.4839495999999999E-4</c:v>
                </c:pt>
                <c:pt idx="197">
                  <c:v>8.8783105999999993E-4</c:v>
                </c:pt>
                <c:pt idx="198">
                  <c:v>9.2519165999999998E-4</c:v>
                </c:pt>
                <c:pt idx="199">
                  <c:v>9.4101800000000006E-4</c:v>
                </c:pt>
                <c:pt idx="200">
                  <c:v>9.2389443999999995E-4</c:v>
                </c:pt>
                <c:pt idx="201">
                  <c:v>8.6733478000000001E-4</c:v>
                </c:pt>
                <c:pt idx="202">
                  <c:v>7.8716536000000001E-4</c:v>
                </c:pt>
                <c:pt idx="203">
                  <c:v>7.1867099999999994E-4</c:v>
                </c:pt>
                <c:pt idx="204">
                  <c:v>6.9454232000000005E-4</c:v>
                </c:pt>
                <c:pt idx="205">
                  <c:v>7.2671387999999999E-4</c:v>
                </c:pt>
                <c:pt idx="206">
                  <c:v>7.8612748E-4</c:v>
                </c:pt>
                <c:pt idx="207">
                  <c:v>8.2348798000000012E-4</c:v>
                </c:pt>
                <c:pt idx="208">
                  <c:v>8.0169434000000009E-4</c:v>
                </c:pt>
                <c:pt idx="209">
                  <c:v>7.025852E-4</c:v>
                </c:pt>
                <c:pt idx="210">
                  <c:v>5.4613804E-4</c:v>
                </c:pt>
                <c:pt idx="211">
                  <c:v>3.8450191999999999E-4</c:v>
                </c:pt>
                <c:pt idx="212">
                  <c:v>2.6775032E-4</c:v>
                </c:pt>
                <c:pt idx="213">
                  <c:v>2.2208748000000002E-4</c:v>
                </c:pt>
                <c:pt idx="214">
                  <c:v>2.5166456000000001E-4</c:v>
                </c:pt>
                <c:pt idx="215">
                  <c:v>3.3390958000000003E-4</c:v>
                </c:pt>
                <c:pt idx="216">
                  <c:v>4.3405652000000003E-4</c:v>
                </c:pt>
                <c:pt idx="217">
                  <c:v>5.2953338E-4</c:v>
                </c:pt>
                <c:pt idx="218">
                  <c:v>6.0191935999999999E-4</c:v>
                </c:pt>
                <c:pt idx="219">
                  <c:v>6.462849800000001E-4</c:v>
                </c:pt>
                <c:pt idx="220">
                  <c:v>6.7274868000000002E-4</c:v>
                </c:pt>
                <c:pt idx="221">
                  <c:v>6.9142894000000005E-4</c:v>
                </c:pt>
                <c:pt idx="222">
                  <c:v>7.062174799999999E-4</c:v>
                </c:pt>
                <c:pt idx="223">
                  <c:v>7.1659539999999991E-4</c:v>
                </c:pt>
                <c:pt idx="224">
                  <c:v>7.0803360000000004E-4</c:v>
                </c:pt>
                <c:pt idx="225">
                  <c:v>6.7560259999999996E-4</c:v>
                </c:pt>
                <c:pt idx="226">
                  <c:v>6.3772318000000013E-4</c:v>
                </c:pt>
                <c:pt idx="227">
                  <c:v>6.2215630000000011E-4</c:v>
                </c:pt>
                <c:pt idx="228">
                  <c:v>6.5873848E-4</c:v>
                </c:pt>
                <c:pt idx="229">
                  <c:v>7.5706929999999997E-4</c:v>
                </c:pt>
                <c:pt idx="230">
                  <c:v>8.8445836000000005E-4</c:v>
                </c:pt>
                <c:pt idx="231">
                  <c:v>1.00146944E-3</c:v>
                </c:pt>
                <c:pt idx="232">
                  <c:v>1.0800822399999999E-3</c:v>
                </c:pt>
                <c:pt idx="233">
                  <c:v>1.1047298000000001E-3</c:v>
                </c:pt>
                <c:pt idx="234">
                  <c:v>1.0998002E-3</c:v>
                </c:pt>
                <c:pt idx="235">
                  <c:v>1.0995406E-3</c:v>
                </c:pt>
                <c:pt idx="236">
                  <c:v>1.1065456E-3</c:v>
                </c:pt>
                <c:pt idx="237">
                  <c:v>1.1075834E-3</c:v>
                </c:pt>
                <c:pt idx="238">
                  <c:v>1.0878653400000001E-3</c:v>
                </c:pt>
                <c:pt idx="239">
                  <c:v>1.0268951199999998E-3</c:v>
                </c:pt>
                <c:pt idx="240">
                  <c:v>9.2804550000000002E-4</c:v>
                </c:pt>
                <c:pt idx="241">
                  <c:v>8.1700182000000001E-4</c:v>
                </c:pt>
                <c:pt idx="242">
                  <c:v>7.1477924000000004E-4</c:v>
                </c:pt>
                <c:pt idx="243">
                  <c:v>6.3253423999999993E-4</c:v>
                </c:pt>
                <c:pt idx="244">
                  <c:v>5.6871004E-4</c:v>
                </c:pt>
                <c:pt idx="245">
                  <c:v>5.2356607999999995E-4</c:v>
                </c:pt>
                <c:pt idx="246">
                  <c:v>5.0748030000000003E-4</c:v>
                </c:pt>
                <c:pt idx="247">
                  <c:v>5.2538222000000001E-4</c:v>
                </c:pt>
                <c:pt idx="248">
                  <c:v>5.7415843999999994E-4</c:v>
                </c:pt>
                <c:pt idx="249">
                  <c:v>6.3876100000000006E-4</c:v>
                </c:pt>
                <c:pt idx="250">
                  <c:v>6.7378648000000004E-4</c:v>
                </c:pt>
                <c:pt idx="251">
                  <c:v>6.4576610000000002E-4</c:v>
                </c:pt>
                <c:pt idx="252">
                  <c:v>5.7156396000000004E-4</c:v>
                </c:pt>
                <c:pt idx="253">
                  <c:v>4.9347010000000001E-4</c:v>
                </c:pt>
                <c:pt idx="254">
                  <c:v>4.6052019999999992E-4</c:v>
                </c:pt>
                <c:pt idx="255">
                  <c:v>5.1993379999999993E-4</c:v>
                </c:pt>
                <c:pt idx="256">
                  <c:v>6.7145143999999997E-4</c:v>
                </c:pt>
                <c:pt idx="257">
                  <c:v>8.6474024000000003E-4</c:v>
                </c:pt>
                <c:pt idx="258">
                  <c:v>1.04349994E-3</c:v>
                </c:pt>
                <c:pt idx="259">
                  <c:v>1.1711482999999998E-3</c:v>
                </c:pt>
                <c:pt idx="260">
                  <c:v>1.2378263999999997E-3</c:v>
                </c:pt>
                <c:pt idx="261">
                  <c:v>1.2565065999999999E-3</c:v>
                </c:pt>
                <c:pt idx="262">
                  <c:v>1.2520960000000001E-3</c:v>
                </c:pt>
                <c:pt idx="263">
                  <c:v>1.2497609999999998E-3</c:v>
                </c:pt>
                <c:pt idx="264">
                  <c:v>1.2655874E-3</c:v>
                </c:pt>
                <c:pt idx="265">
                  <c:v>1.3146231999999999E-3</c:v>
                </c:pt>
                <c:pt idx="266">
                  <c:v>1.4202185999999998E-3</c:v>
                </c:pt>
                <c:pt idx="267">
                  <c:v>1.5979403999999999E-3</c:v>
                </c:pt>
                <c:pt idx="268">
                  <c:v>1.8374108000000001E-3</c:v>
                </c:pt>
                <c:pt idx="269">
                  <c:v>2.1072368E-3</c:v>
                </c:pt>
                <c:pt idx="270">
                  <c:v>2.3643496000000002E-3</c:v>
                </c:pt>
                <c:pt idx="271">
                  <c:v>2.5708701999999999E-3</c:v>
                </c:pt>
                <c:pt idx="272">
                  <c:v>2.719015E-3</c:v>
                </c:pt>
                <c:pt idx="273">
                  <c:v>2.8412150000000002E-3</c:v>
                </c:pt>
                <c:pt idx="274">
                  <c:v>2.9922135999999998E-3</c:v>
                </c:pt>
                <c:pt idx="275">
                  <c:v>3.2054799999999993E-3</c:v>
                </c:pt>
                <c:pt idx="276">
                  <c:v>3.4872406000000002E-3</c:v>
                </c:pt>
                <c:pt idx="277">
                  <c:v>3.8188151999999998E-3</c:v>
                </c:pt>
                <c:pt idx="278">
                  <c:v>4.1605081999999995E-3</c:v>
                </c:pt>
                <c:pt idx="279">
                  <c:v>4.4811859999999998E-3</c:v>
                </c:pt>
                <c:pt idx="280">
                  <c:v>4.7658004000000007E-3</c:v>
                </c:pt>
                <c:pt idx="281">
                  <c:v>4.9920389999999993E-3</c:v>
                </c:pt>
                <c:pt idx="282">
                  <c:v>5.1492644000000008E-3</c:v>
                </c:pt>
                <c:pt idx="283">
                  <c:v>5.2608272000000001E-3</c:v>
                </c:pt>
                <c:pt idx="284">
                  <c:v>5.3531906000000001E-3</c:v>
                </c:pt>
                <c:pt idx="285">
                  <c:v>5.450483600000001E-3</c:v>
                </c:pt>
                <c:pt idx="286">
                  <c:v>5.5625651999999994E-3</c:v>
                </c:pt>
                <c:pt idx="287">
                  <c:v>5.6673822000000004E-3</c:v>
                </c:pt>
                <c:pt idx="288">
                  <c:v>5.7410654000000002E-3</c:v>
                </c:pt>
                <c:pt idx="289">
                  <c:v>5.7753126000000005E-3</c:v>
                </c:pt>
                <c:pt idx="290">
                  <c:v>5.7859499999999998E-3</c:v>
                </c:pt>
                <c:pt idx="291">
                  <c:v>5.8176026E-3</c:v>
                </c:pt>
                <c:pt idx="292">
                  <c:v>5.9117824000000001E-3</c:v>
                </c:pt>
                <c:pt idx="293">
                  <c:v>6.0542193999999997E-3</c:v>
                </c:pt>
                <c:pt idx="294">
                  <c:v>6.1943214000000002E-3</c:v>
                </c:pt>
                <c:pt idx="295">
                  <c:v>6.2768258000000009E-3</c:v>
                </c:pt>
                <c:pt idx="296">
                  <c:v>6.2591833999999999E-3</c:v>
                </c:pt>
                <c:pt idx="297">
                  <c:v>6.1377616000000005E-3</c:v>
                </c:pt>
                <c:pt idx="298">
                  <c:v>5.9426566000000004E-3</c:v>
                </c:pt>
                <c:pt idx="299">
                  <c:v>5.7146018000000008E-3</c:v>
                </c:pt>
                <c:pt idx="300">
                  <c:v>5.4883632000000005E-3</c:v>
                </c:pt>
                <c:pt idx="301">
                  <c:v>5.2878097999999995E-3</c:v>
                </c:pt>
                <c:pt idx="302">
                  <c:v>5.1199469999999997E-3</c:v>
                </c:pt>
                <c:pt idx="303">
                  <c:v>4.9762128000000001E-3</c:v>
                </c:pt>
                <c:pt idx="304">
                  <c:v>4.8392242000000005E-3</c:v>
                </c:pt>
                <c:pt idx="305">
                  <c:v>4.6840742000000008E-3</c:v>
                </c:pt>
                <c:pt idx="306">
                  <c:v>4.4988284E-3</c:v>
                </c:pt>
                <c:pt idx="307">
                  <c:v>4.2917887999999998E-3</c:v>
                </c:pt>
                <c:pt idx="308">
                  <c:v>4.0811170000000004E-3</c:v>
                </c:pt>
                <c:pt idx="309">
                  <c:v>3.8878281999999999E-3</c:v>
                </c:pt>
                <c:pt idx="310">
                  <c:v>3.7300838000000002E-3</c:v>
                </c:pt>
                <c:pt idx="311">
                  <c:v>3.6182616E-3</c:v>
                </c:pt>
                <c:pt idx="312">
                  <c:v>3.5513240000000002E-3</c:v>
                </c:pt>
                <c:pt idx="313">
                  <c:v>3.5310872000000001E-3</c:v>
                </c:pt>
                <c:pt idx="314">
                  <c:v>3.5513241999999999E-3</c:v>
                </c:pt>
                <c:pt idx="315">
                  <c:v>3.5933548000000003E-3</c:v>
                </c:pt>
                <c:pt idx="316">
                  <c:v>3.6218942000000006E-3</c:v>
                </c:pt>
                <c:pt idx="317">
                  <c:v>3.603733E-3</c:v>
                </c:pt>
                <c:pt idx="318">
                  <c:v>3.5168178E-3</c:v>
                </c:pt>
                <c:pt idx="319">
                  <c:v>3.3582949999999999E-3</c:v>
                </c:pt>
                <c:pt idx="320">
                  <c:v>3.1676007999999999E-3</c:v>
                </c:pt>
                <c:pt idx="321">
                  <c:v>2.9984406E-3</c:v>
                </c:pt>
                <c:pt idx="322">
                  <c:v>2.8671598E-3</c:v>
                </c:pt>
                <c:pt idx="323">
                  <c:v>2.7802448000000001E-3</c:v>
                </c:pt>
                <c:pt idx="324">
                  <c:v>2.7395116000000002E-3</c:v>
                </c:pt>
                <c:pt idx="325">
                  <c:v>2.7109722000000004E-3</c:v>
                </c:pt>
                <c:pt idx="326">
                  <c:v>2.6629743999999995E-3</c:v>
                </c:pt>
                <c:pt idx="327">
                  <c:v>2.6020041999999998E-3</c:v>
                </c:pt>
                <c:pt idx="328">
                  <c:v>2.5197592E-3</c:v>
                </c:pt>
                <c:pt idx="329">
                  <c:v>2.4089748000000002E-3</c:v>
                </c:pt>
                <c:pt idx="330">
                  <c:v>2.2870344E-3</c:v>
                </c:pt>
                <c:pt idx="331">
                  <c:v>2.1666504000000001E-3</c:v>
                </c:pt>
                <c:pt idx="332">
                  <c:v>2.0465259999999999E-3</c:v>
                </c:pt>
                <c:pt idx="333">
                  <c:v>1.9305525999999996E-3</c:v>
                </c:pt>
                <c:pt idx="334">
                  <c:v>1.8169143999999999E-3</c:v>
                </c:pt>
                <c:pt idx="335">
                  <c:v>1.7009409999999999E-3</c:v>
                </c:pt>
                <c:pt idx="336">
                  <c:v>1.5953458E-3</c:v>
                </c:pt>
                <c:pt idx="337">
                  <c:v>1.5128412000000001E-3</c:v>
                </c:pt>
                <c:pt idx="338">
                  <c:v>1.4612112000000001E-3</c:v>
                </c:pt>
                <c:pt idx="339">
                  <c:v>1.4326718E-3</c:v>
                </c:pt>
                <c:pt idx="340">
                  <c:v>1.4005004E-3</c:v>
                </c:pt>
                <c:pt idx="341">
                  <c:v>1.3397895999999999E-3</c:v>
                </c:pt>
                <c:pt idx="342">
                  <c:v>1.2458694999999999E-3</c:v>
                </c:pt>
                <c:pt idx="343">
                  <c:v>1.1166643E-3</c:v>
                </c:pt>
                <c:pt idx="344">
                  <c:v>9.7111406000000011E-4</c:v>
                </c:pt>
                <c:pt idx="345">
                  <c:v>8.2763924000000004E-4</c:v>
                </c:pt>
                <c:pt idx="346">
                  <c:v>6.8312660000000003E-4</c:v>
                </c:pt>
                <c:pt idx="347">
                  <c:v>5.4769474000000002E-4</c:v>
                </c:pt>
                <c:pt idx="348">
                  <c:v>4.4209940000000002E-4</c:v>
                </c:pt>
                <c:pt idx="349">
                  <c:v>3.632272E-4</c:v>
                </c:pt>
                <c:pt idx="350">
                  <c:v>3.1730490000000001E-4</c:v>
                </c:pt>
                <c:pt idx="351">
                  <c:v>3.1808325999999997E-4</c:v>
                </c:pt>
                <c:pt idx="352">
                  <c:v>3.5051426000000006E-4</c:v>
                </c:pt>
                <c:pt idx="353">
                  <c:v>3.9202594000000009E-4</c:v>
                </c:pt>
                <c:pt idx="354">
                  <c:v>4.3483487999999994E-4</c:v>
                </c:pt>
                <c:pt idx="355">
                  <c:v>4.7115760000000003E-4</c:v>
                </c:pt>
                <c:pt idx="356">
                  <c:v>4.8283276000000004E-4</c:v>
                </c:pt>
                <c:pt idx="357">
                  <c:v>4.6493084000000007E-4</c:v>
                </c:pt>
                <c:pt idx="358">
                  <c:v>4.2601363999999998E-4</c:v>
                </c:pt>
                <c:pt idx="359">
                  <c:v>3.8009133999999999E-4</c:v>
                </c:pt>
                <c:pt idx="360">
                  <c:v>3.5622212000000001E-4</c:v>
                </c:pt>
                <c:pt idx="361">
                  <c:v>3.8553974000000003E-4</c:v>
                </c:pt>
                <c:pt idx="362">
                  <c:v>4.6415248000000004E-4</c:v>
                </c:pt>
                <c:pt idx="363">
                  <c:v>5.7597458E-4</c:v>
                </c:pt>
                <c:pt idx="364">
                  <c:v>6.9869348000000005E-4</c:v>
                </c:pt>
                <c:pt idx="365">
                  <c:v>7.8612746000000008E-4</c:v>
                </c:pt>
                <c:pt idx="366">
                  <c:v>8.0895887999999987E-4</c:v>
                </c:pt>
                <c:pt idx="367">
                  <c:v>7.718578199999999E-4</c:v>
                </c:pt>
                <c:pt idx="368">
                  <c:v>6.8857499999999997E-4</c:v>
                </c:pt>
                <c:pt idx="369">
                  <c:v>5.9958433999999995E-4</c:v>
                </c:pt>
                <c:pt idx="370">
                  <c:v>5.6014823999999991E-4</c:v>
                </c:pt>
                <c:pt idx="371">
                  <c:v>5.9102256000000001E-4</c:v>
                </c:pt>
                <c:pt idx="372">
                  <c:v>6.8182936000000009E-4</c:v>
                </c:pt>
                <c:pt idx="373">
                  <c:v>8.0039714000000009E-4</c:v>
                </c:pt>
                <c:pt idx="374">
                  <c:v>8.8964724000000005E-4</c:v>
                </c:pt>
                <c:pt idx="375">
                  <c:v>8.9276062000000005E-4</c:v>
                </c:pt>
                <c:pt idx="376">
                  <c:v>8.0402939999999997E-4</c:v>
                </c:pt>
                <c:pt idx="377">
                  <c:v>6.5692238E-4</c:v>
                </c:pt>
                <c:pt idx="378">
                  <c:v>5.0047520000000008E-4</c:v>
                </c:pt>
                <c:pt idx="379">
                  <c:v>3.7801573999999996E-4</c:v>
                </c:pt>
                <c:pt idx="380">
                  <c:v>3.16786E-4</c:v>
                </c:pt>
                <c:pt idx="381">
                  <c:v>3.0718641999999998E-4</c:v>
                </c:pt>
                <c:pt idx="382">
                  <c:v>3.1989938000000001E-4</c:v>
                </c:pt>
                <c:pt idx="383">
                  <c:v>3.3883907999999996E-4</c:v>
                </c:pt>
                <c:pt idx="384">
                  <c:v>3.5803823999999999E-4</c:v>
                </c:pt>
                <c:pt idx="385">
                  <c:v>3.7905353999999997E-4</c:v>
                </c:pt>
                <c:pt idx="386">
                  <c:v>4.1304124000000002E-4</c:v>
                </c:pt>
                <c:pt idx="387">
                  <c:v>4.6960090000000001E-4</c:v>
                </c:pt>
                <c:pt idx="388">
                  <c:v>5.3550069999999997E-4</c:v>
                </c:pt>
                <c:pt idx="389">
                  <c:v>5.9595207999999997E-4</c:v>
                </c:pt>
                <c:pt idx="390">
                  <c:v>6.3435038E-4</c:v>
                </c:pt>
                <c:pt idx="391">
                  <c:v>6.4472830000000001E-4</c:v>
                </c:pt>
                <c:pt idx="392">
                  <c:v>6.3720431999999996E-4</c:v>
                </c:pt>
                <c:pt idx="393">
                  <c:v>6.2968031999999989E-4</c:v>
                </c:pt>
                <c:pt idx="394">
                  <c:v>6.3668541999999996E-4</c:v>
                </c:pt>
                <c:pt idx="395">
                  <c:v>6.6626249999999999E-4</c:v>
                </c:pt>
                <c:pt idx="396">
                  <c:v>7.1010919999999996E-4</c:v>
                </c:pt>
                <c:pt idx="397">
                  <c:v>7.4669136000000004E-4</c:v>
                </c:pt>
                <c:pt idx="398">
                  <c:v>7.5499369999999994E-4</c:v>
                </c:pt>
                <c:pt idx="399">
                  <c:v>7.2463828000000007E-4</c:v>
                </c:pt>
                <c:pt idx="400">
                  <c:v>6.6911640000000001E-4</c:v>
                </c:pt>
                <c:pt idx="401">
                  <c:v>6.0062213999999997E-4</c:v>
                </c:pt>
                <c:pt idx="402">
                  <c:v>5.2823613999999994E-4</c:v>
                </c:pt>
                <c:pt idx="403">
                  <c:v>4.7167648000000001E-4</c:v>
                </c:pt>
                <c:pt idx="404">
                  <c:v>4.4209942E-4</c:v>
                </c:pt>
                <c:pt idx="405">
                  <c:v>4.3457542000000004E-4</c:v>
                </c:pt>
                <c:pt idx="406">
                  <c:v>4.4676946000000008E-4</c:v>
                </c:pt>
                <c:pt idx="407">
                  <c:v>4.6519027999999995E-4</c:v>
                </c:pt>
                <c:pt idx="408">
                  <c:v>4.6129855999999994E-4</c:v>
                </c:pt>
                <c:pt idx="409">
                  <c:v>4.1900851999999999E-4</c:v>
                </c:pt>
                <c:pt idx="410">
                  <c:v>3.35725716E-4</c:v>
                </c:pt>
                <c:pt idx="411">
                  <c:v>2.3090872800000001E-4</c:v>
                </c:pt>
                <c:pt idx="412">
                  <c:v>1.4191805600000001E-4</c:v>
                </c:pt>
                <c:pt idx="413">
                  <c:v>1.0196305600000001E-4</c:v>
                </c:pt>
                <c:pt idx="414">
                  <c:v>1.2946455600000001E-4</c:v>
                </c:pt>
                <c:pt idx="415">
                  <c:v>2.2468198E-4</c:v>
                </c:pt>
                <c:pt idx="416">
                  <c:v>3.5725990800000002E-4</c:v>
                </c:pt>
                <c:pt idx="417">
                  <c:v>4.8880004000000001E-4</c:v>
                </c:pt>
                <c:pt idx="418">
                  <c:v>5.8868752000000005E-4</c:v>
                </c:pt>
                <c:pt idx="419">
                  <c:v>6.2864251999999999E-4</c:v>
                </c:pt>
                <c:pt idx="420">
                  <c:v>6.0970282000000003E-4</c:v>
                </c:pt>
                <c:pt idx="421">
                  <c:v>5.614455E-4</c:v>
                </c:pt>
                <c:pt idx="422">
                  <c:v>5.1033425999999992E-4</c:v>
                </c:pt>
                <c:pt idx="423">
                  <c:v>4.7453044000000006E-4</c:v>
                </c:pt>
                <c:pt idx="424">
                  <c:v>4.6726587999999997E-4</c:v>
                </c:pt>
                <c:pt idx="425">
                  <c:v>4.8153552000000004E-4</c:v>
                </c:pt>
                <c:pt idx="426">
                  <c:v>4.9476736000000009E-4</c:v>
                </c:pt>
                <c:pt idx="427">
                  <c:v>5.0773976E-4</c:v>
                </c:pt>
                <c:pt idx="428">
                  <c:v>5.3420346000000003E-4</c:v>
                </c:pt>
                <c:pt idx="429">
                  <c:v>5.7182342000000001E-4</c:v>
                </c:pt>
                <c:pt idx="430">
                  <c:v>6.1281619999999993E-4</c:v>
                </c:pt>
                <c:pt idx="431">
                  <c:v>6.4862001999999995E-4</c:v>
                </c:pt>
                <c:pt idx="432">
                  <c:v>6.4524717999999998E-4</c:v>
                </c:pt>
                <c:pt idx="433">
                  <c:v>5.7856904000000008E-4</c:v>
                </c:pt>
                <c:pt idx="434">
                  <c:v>4.7063867999999994E-4</c:v>
                </c:pt>
                <c:pt idx="435">
                  <c:v>3.4895756000000004E-4</c:v>
                </c:pt>
                <c:pt idx="436">
                  <c:v>2.3921106E-4</c:v>
                </c:pt>
                <c:pt idx="437">
                  <c:v>1.7979747999999999E-4</c:v>
                </c:pt>
                <c:pt idx="438">
                  <c:v>1.836892E-4</c:v>
                </c:pt>
                <c:pt idx="439">
                  <c:v>2.3064928E-4</c:v>
                </c:pt>
                <c:pt idx="440">
                  <c:v>3.1029982000000002E-4</c:v>
                </c:pt>
                <c:pt idx="441">
                  <c:v>4.0629558000000005E-4</c:v>
                </c:pt>
                <c:pt idx="442">
                  <c:v>4.7790322E-4</c:v>
                </c:pt>
                <c:pt idx="443">
                  <c:v>5.0462635999999996E-4</c:v>
                </c:pt>
                <c:pt idx="444">
                  <c:v>4.9554568000000001E-4</c:v>
                </c:pt>
                <c:pt idx="445">
                  <c:v>4.5870405999999997E-4</c:v>
                </c:pt>
                <c:pt idx="446">
                  <c:v>4.1823017999999994E-4</c:v>
                </c:pt>
                <c:pt idx="447">
                  <c:v>4.0655502000000004E-4</c:v>
                </c:pt>
                <c:pt idx="448">
                  <c:v>4.2004632000000001E-4</c:v>
                </c:pt>
                <c:pt idx="449">
                  <c:v>4.3457542000000004E-4</c:v>
                </c:pt>
                <c:pt idx="450">
                  <c:v>4.1771130000000007E-4</c:v>
                </c:pt>
                <c:pt idx="451">
                  <c:v>3.4091468400000003E-4</c:v>
                </c:pt>
                <c:pt idx="452">
                  <c:v>2.02369444E-4</c:v>
                </c:pt>
                <c:pt idx="453">
                  <c:v>4.0473883999999988E-5</c:v>
                </c:pt>
                <c:pt idx="454">
                  <c:v>-9.2622955999999997E-5</c:v>
                </c:pt>
                <c:pt idx="455">
                  <c:v>-1.4892317199999999E-4</c:v>
                </c:pt>
                <c:pt idx="456">
                  <c:v>-1.0767093599999998E-4</c:v>
                </c:pt>
                <c:pt idx="457">
                  <c:v>1.3231844000000006E-5</c:v>
                </c:pt>
                <c:pt idx="458">
                  <c:v>1.69160104E-4</c:v>
                </c:pt>
                <c:pt idx="459">
                  <c:v>3.1678602399999996E-4</c:v>
                </c:pt>
                <c:pt idx="460">
                  <c:v>4.2964589999999997E-4</c:v>
                </c:pt>
                <c:pt idx="461">
                  <c:v>4.9684293999999998E-4</c:v>
                </c:pt>
                <c:pt idx="462">
                  <c:v>5.3939242000000003E-4</c:v>
                </c:pt>
                <c:pt idx="463">
                  <c:v>5.9387650000000008E-4</c:v>
                </c:pt>
                <c:pt idx="464">
                  <c:v>6.7949434000000005E-4</c:v>
                </c:pt>
                <c:pt idx="465">
                  <c:v>7.9909996000000001E-4</c:v>
                </c:pt>
                <c:pt idx="466">
                  <c:v>9.3375350000000012E-4</c:v>
                </c:pt>
                <c:pt idx="467">
                  <c:v>1.0450566000000001E-3</c:v>
                </c:pt>
                <c:pt idx="468">
                  <c:v>1.11017796E-3</c:v>
                </c:pt>
                <c:pt idx="469">
                  <c:v>1.1143291399999999E-3</c:v>
                </c:pt>
                <c:pt idx="470">
                  <c:v>1.05180208E-3</c:v>
                </c:pt>
                <c:pt idx="471">
                  <c:v>9.4750393999999997E-4</c:v>
                </c:pt>
                <c:pt idx="472">
                  <c:v>8.2841740000000005E-4</c:v>
                </c:pt>
                <c:pt idx="473">
                  <c:v>6.9739623999999999E-4</c:v>
                </c:pt>
                <c:pt idx="474">
                  <c:v>5.6741277999999991E-4</c:v>
                </c:pt>
                <c:pt idx="475">
                  <c:v>4.6544971999999999E-4</c:v>
                </c:pt>
                <c:pt idx="476">
                  <c:v>4.101873E-4</c:v>
                </c:pt>
                <c:pt idx="477">
                  <c:v>4.1407902000000001E-4</c:v>
                </c:pt>
                <c:pt idx="478">
                  <c:v>4.7219538000000001E-4</c:v>
                </c:pt>
                <c:pt idx="479">
                  <c:v>5.5106757999999999E-4</c:v>
                </c:pt>
                <c:pt idx="480">
                  <c:v>6.1229732000000006E-4</c:v>
                </c:pt>
                <c:pt idx="481">
                  <c:v>6.3019924000000003E-4</c:v>
                </c:pt>
                <c:pt idx="482">
                  <c:v>6.0399498000000005E-4</c:v>
                </c:pt>
                <c:pt idx="483">
                  <c:v>5.5521876000000001E-4</c:v>
                </c:pt>
                <c:pt idx="484">
                  <c:v>5.0877756000000001E-4</c:v>
                </c:pt>
                <c:pt idx="485">
                  <c:v>4.7271428000000002E-4</c:v>
                </c:pt>
                <c:pt idx="486">
                  <c:v>4.5014229999999999E-4</c:v>
                </c:pt>
                <c:pt idx="487">
                  <c:v>4.3509432000000004E-4</c:v>
                </c:pt>
                <c:pt idx="488">
                  <c:v>4.2679197999999997E-4</c:v>
                </c:pt>
                <c:pt idx="489">
                  <c:v>4.3768879999999999E-4</c:v>
                </c:pt>
                <c:pt idx="490">
                  <c:v>4.6934146000000008E-4</c:v>
                </c:pt>
                <c:pt idx="491">
                  <c:v>5.1059369999999996E-4</c:v>
                </c:pt>
                <c:pt idx="492">
                  <c:v>5.5262428000000001E-4</c:v>
                </c:pt>
                <c:pt idx="493">
                  <c:v>5.7130454000000003E-4</c:v>
                </c:pt>
                <c:pt idx="494">
                  <c:v>5.4043021999999994E-4</c:v>
                </c:pt>
                <c:pt idx="495">
                  <c:v>4.5351514000000002E-4</c:v>
                </c:pt>
                <c:pt idx="496">
                  <c:v>3.1626713600000001E-4</c:v>
                </c:pt>
                <c:pt idx="497">
                  <c:v>1.4840427600000002E-4</c:v>
                </c:pt>
                <c:pt idx="498">
                  <c:v>-6.7456439999999837E-6</c:v>
                </c:pt>
                <c:pt idx="499">
                  <c:v>-1.0741146399999999E-4</c:v>
                </c:pt>
                <c:pt idx="500">
                  <c:v>-1.3387516800000002E-4</c:v>
                </c:pt>
                <c:pt idx="501">
                  <c:v>-8.8731224000000028E-5</c:v>
                </c:pt>
                <c:pt idx="502">
                  <c:v>9.3401160000000078E-6</c:v>
                </c:pt>
                <c:pt idx="503">
                  <c:v>1.3906411599999999E-4</c:v>
                </c:pt>
                <c:pt idx="504">
                  <c:v>2.7319873599999998E-4</c:v>
                </c:pt>
                <c:pt idx="505">
                  <c:v>3.9254481999999996E-4</c:v>
                </c:pt>
                <c:pt idx="506">
                  <c:v>4.8412997999999996E-4</c:v>
                </c:pt>
                <c:pt idx="507">
                  <c:v>5.2616056000000006E-4</c:v>
                </c:pt>
                <c:pt idx="508">
                  <c:v>4.9891851999999998E-4</c:v>
                </c:pt>
                <c:pt idx="509">
                  <c:v>4.1771129999999997E-4</c:v>
                </c:pt>
                <c:pt idx="510">
                  <c:v>3.2508836000000004E-4</c:v>
                </c:pt>
                <c:pt idx="511">
                  <c:v>2.6256138000000002E-4</c:v>
                </c:pt>
                <c:pt idx="512">
                  <c:v>2.6152358000000001E-4</c:v>
                </c:pt>
                <c:pt idx="513">
                  <c:v>3.2690448000000002E-4</c:v>
                </c:pt>
                <c:pt idx="514">
                  <c:v>4.3094311999999999E-4</c:v>
                </c:pt>
                <c:pt idx="515">
                  <c:v>5.4250576000000009E-4</c:v>
                </c:pt>
                <c:pt idx="516">
                  <c:v>6.6366798000000004E-4</c:v>
                </c:pt>
                <c:pt idx="517">
                  <c:v>7.9961880000000015E-4</c:v>
                </c:pt>
                <c:pt idx="518">
                  <c:v>9.4101796000000001E-4</c:v>
                </c:pt>
                <c:pt idx="519">
                  <c:v>1.0772281600000002E-3</c:v>
                </c:pt>
                <c:pt idx="520">
                  <c:v>1.17996956E-3</c:v>
                </c:pt>
                <c:pt idx="521">
                  <c:v>1.2056550000000001E-3</c:v>
                </c:pt>
                <c:pt idx="522">
                  <c:v>1.14676024E-3</c:v>
                </c:pt>
                <c:pt idx="523">
                  <c:v>1.0362354000000001E-3</c:v>
                </c:pt>
                <c:pt idx="524">
                  <c:v>9.1170035999999996E-4</c:v>
                </c:pt>
                <c:pt idx="525">
                  <c:v>8.1103453999999998E-4</c:v>
                </c:pt>
                <c:pt idx="526">
                  <c:v>7.5577203999999999E-4</c:v>
                </c:pt>
                <c:pt idx="527">
                  <c:v>7.3709177999999997E-4</c:v>
                </c:pt>
                <c:pt idx="528">
                  <c:v>7.3320006000000013E-4</c:v>
                </c:pt>
                <c:pt idx="529">
                  <c:v>7.2204379999999996E-4</c:v>
                </c:pt>
                <c:pt idx="530">
                  <c:v>6.8105101999999993E-4</c:v>
                </c:pt>
                <c:pt idx="531">
                  <c:v>6.0529219999999996E-4</c:v>
                </c:pt>
                <c:pt idx="532">
                  <c:v>5.1215037999999995E-4</c:v>
                </c:pt>
                <c:pt idx="533">
                  <c:v>4.3042425999999999E-4</c:v>
                </c:pt>
                <c:pt idx="534">
                  <c:v>3.8268581999999999E-4</c:v>
                </c:pt>
                <c:pt idx="535">
                  <c:v>3.8086967999999998E-4</c:v>
                </c:pt>
                <c:pt idx="536">
                  <c:v>4.2082466E-4</c:v>
                </c:pt>
                <c:pt idx="537">
                  <c:v>4.8205438000000004E-4</c:v>
                </c:pt>
                <c:pt idx="538">
                  <c:v>5.4172741999999993E-4</c:v>
                </c:pt>
                <c:pt idx="539">
                  <c:v>5.8868751999999994E-4</c:v>
                </c:pt>
                <c:pt idx="540">
                  <c:v>6.2345356000000009E-4</c:v>
                </c:pt>
                <c:pt idx="541">
                  <c:v>6.4420939999999989E-4</c:v>
                </c:pt>
                <c:pt idx="542">
                  <c:v>6.5251174000000001E-4</c:v>
                </c:pt>
                <c:pt idx="543">
                  <c:v>6.5199284000000011E-4</c:v>
                </c:pt>
                <c:pt idx="544">
                  <c:v>6.4239325999999994E-4</c:v>
                </c:pt>
                <c:pt idx="545">
                  <c:v>6.2968029999999997E-4</c:v>
                </c:pt>
                <c:pt idx="546">
                  <c:v>6.3460982000000004E-4</c:v>
                </c:pt>
                <c:pt idx="547">
                  <c:v>6.7534316000000003E-4</c:v>
                </c:pt>
                <c:pt idx="548">
                  <c:v>7.5810709999999998E-4</c:v>
                </c:pt>
                <c:pt idx="549">
                  <c:v>8.7459932000000002E-4</c:v>
                </c:pt>
                <c:pt idx="550">
                  <c:v>9.8590257999999994E-4</c:v>
                </c:pt>
                <c:pt idx="551">
                  <c:v>1.05128356E-3</c:v>
                </c:pt>
                <c:pt idx="552">
                  <c:v>1.0510241E-3</c:v>
                </c:pt>
                <c:pt idx="553">
                  <c:v>9.7370856000000003E-4</c:v>
                </c:pt>
                <c:pt idx="554">
                  <c:v>8.4943289999999988E-4</c:v>
                </c:pt>
                <c:pt idx="555">
                  <c:v>7.3501627999999998E-4</c:v>
                </c:pt>
                <c:pt idx="556">
                  <c:v>6.6055462000000006E-4</c:v>
                </c:pt>
                <c:pt idx="557">
                  <c:v>6.3512872000000005E-4</c:v>
                </c:pt>
                <c:pt idx="558">
                  <c:v>6.5406844000000003E-4</c:v>
                </c:pt>
                <c:pt idx="559">
                  <c:v>6.792349E-4</c:v>
                </c:pt>
                <c:pt idx="560">
                  <c:v>6.9350453999999996E-4</c:v>
                </c:pt>
                <c:pt idx="561">
                  <c:v>7.1166589999999998E-4</c:v>
                </c:pt>
                <c:pt idx="562">
                  <c:v>7.4435635999999992E-4</c:v>
                </c:pt>
                <c:pt idx="563">
                  <c:v>8.0973717999999997E-4</c:v>
                </c:pt>
                <c:pt idx="564">
                  <c:v>9.1273798000000004E-4</c:v>
                </c:pt>
                <c:pt idx="565">
                  <c:v>1.0235223599999999E-3</c:v>
                </c:pt>
                <c:pt idx="566">
                  <c:v>1.10161626E-3</c:v>
                </c:pt>
                <c:pt idx="567">
                  <c:v>1.1119941800000002E-3</c:v>
                </c:pt>
                <c:pt idx="568">
                  <c:v>1.0339004000000001E-3</c:v>
                </c:pt>
                <c:pt idx="569">
                  <c:v>8.8627454000000006E-4</c:v>
                </c:pt>
                <c:pt idx="570">
                  <c:v>7.1711434000000008E-4</c:v>
                </c:pt>
                <c:pt idx="571">
                  <c:v>5.7830959999999993E-4</c:v>
                </c:pt>
                <c:pt idx="572">
                  <c:v>5.1240980000000008E-4</c:v>
                </c:pt>
                <c:pt idx="573">
                  <c:v>5.3031172000000005E-4</c:v>
                </c:pt>
                <c:pt idx="574">
                  <c:v>6.0425440000000006E-4</c:v>
                </c:pt>
                <c:pt idx="575">
                  <c:v>6.8883446000000004E-4</c:v>
                </c:pt>
                <c:pt idx="576">
                  <c:v>7.5032364000000005E-4</c:v>
                </c:pt>
                <c:pt idx="577">
                  <c:v>7.6485272000000005E-4</c:v>
                </c:pt>
                <c:pt idx="578">
                  <c:v>7.2956778000000011E-4</c:v>
                </c:pt>
                <c:pt idx="579">
                  <c:v>6.6755969999999999E-4</c:v>
                </c:pt>
                <c:pt idx="580">
                  <c:v>5.9257921999999997E-4</c:v>
                </c:pt>
                <c:pt idx="581">
                  <c:v>5.0825862000000006E-4</c:v>
                </c:pt>
                <c:pt idx="582">
                  <c:v>4.2782973999999998E-4</c:v>
                </c:pt>
                <c:pt idx="583">
                  <c:v>3.6296774000000003E-4</c:v>
                </c:pt>
                <c:pt idx="584">
                  <c:v>3.2197496E-4</c:v>
                </c:pt>
                <c:pt idx="585">
                  <c:v>3.2456944000000001E-4</c:v>
                </c:pt>
                <c:pt idx="586">
                  <c:v>3.7438346E-4</c:v>
                </c:pt>
                <c:pt idx="587">
                  <c:v>4.6181743999999992E-4</c:v>
                </c:pt>
                <c:pt idx="588">
                  <c:v>5.7130449999999997E-4</c:v>
                </c:pt>
                <c:pt idx="589">
                  <c:v>6.7949432000000002E-4</c:v>
                </c:pt>
                <c:pt idx="590">
                  <c:v>7.6303657999999999E-4</c:v>
                </c:pt>
                <c:pt idx="591">
                  <c:v>8.0843998000000008E-4</c:v>
                </c:pt>
                <c:pt idx="592">
                  <c:v>8.1700175999999992E-4</c:v>
                </c:pt>
                <c:pt idx="593">
                  <c:v>7.9520812000000011E-4</c:v>
                </c:pt>
                <c:pt idx="594">
                  <c:v>7.4980472000000002E-4</c:v>
                </c:pt>
                <c:pt idx="595">
                  <c:v>6.862399599999999E-4</c:v>
                </c:pt>
                <c:pt idx="596">
                  <c:v>6.226751999999999E-4</c:v>
                </c:pt>
                <c:pt idx="597">
                  <c:v>5.6611554000000008E-4</c:v>
                </c:pt>
              </c:numCache>
            </c:numRef>
          </c:val>
          <c:smooth val="0"/>
        </c:ser>
        <c:ser>
          <c:idx val="89"/>
          <c:order val="88"/>
          <c:marker>
            <c:symbol val="none"/>
          </c:marker>
          <c:val>
            <c:numRef>
              <c:f>Sheet1!$GP$2:$GP$599</c:f>
              <c:numCache>
                <c:formatCode>0.00E+00</c:formatCode>
                <c:ptCount val="598"/>
                <c:pt idx="0">
                  <c:v>2.166391E-4</c:v>
                </c:pt>
                <c:pt idx="1">
                  <c:v>1.855053E-4</c:v>
                </c:pt>
                <c:pt idx="2">
                  <c:v>2.5711296E-4</c:v>
                </c:pt>
                <c:pt idx="3">
                  <c:v>3.0666751999999998E-4</c:v>
                </c:pt>
                <c:pt idx="4">
                  <c:v>3.7853462000000005E-4</c:v>
                </c:pt>
                <c:pt idx="5">
                  <c:v>4.6519026000000003E-4</c:v>
                </c:pt>
                <c:pt idx="6">
                  <c:v>5.6040767999999996E-4</c:v>
                </c:pt>
                <c:pt idx="7">
                  <c:v>6.6237074000000009E-4</c:v>
                </c:pt>
                <c:pt idx="8">
                  <c:v>7.6407436000000008E-4</c:v>
                </c:pt>
                <c:pt idx="9">
                  <c:v>8.5773499999999988E-4</c:v>
                </c:pt>
                <c:pt idx="10">
                  <c:v>9.4490958000000014E-4</c:v>
                </c:pt>
                <c:pt idx="11">
                  <c:v>1.0209279199999998E-3</c:v>
                </c:pt>
                <c:pt idx="12">
                  <c:v>1.0741148E-3</c:v>
                </c:pt>
                <c:pt idx="13">
                  <c:v>1.0914978000000001E-3</c:v>
                </c:pt>
                <c:pt idx="14">
                  <c:v>1.06529364E-3</c:v>
                </c:pt>
                <c:pt idx="15">
                  <c:v>9.8175134000000027E-4</c:v>
                </c:pt>
                <c:pt idx="16">
                  <c:v>8.5047057999999994E-4</c:v>
                </c:pt>
                <c:pt idx="17">
                  <c:v>7.1270366000000004E-4</c:v>
                </c:pt>
                <c:pt idx="18">
                  <c:v>6.0658944000000002E-4</c:v>
                </c:pt>
                <c:pt idx="19">
                  <c:v>5.5392150000000003E-4</c:v>
                </c:pt>
                <c:pt idx="20">
                  <c:v>5.7156396000000004E-4</c:v>
                </c:pt>
                <c:pt idx="21">
                  <c:v>6.4654443999999996E-4</c:v>
                </c:pt>
                <c:pt idx="22">
                  <c:v>7.3890792000000003E-4</c:v>
                </c:pt>
                <c:pt idx="23">
                  <c:v>8.2478522000000007E-4</c:v>
                </c:pt>
                <c:pt idx="24">
                  <c:v>8.7745316000000016E-4</c:v>
                </c:pt>
                <c:pt idx="25">
                  <c:v>8.683724800000001E-4</c:v>
                </c:pt>
                <c:pt idx="26">
                  <c:v>8.0636439999999998E-4</c:v>
                </c:pt>
                <c:pt idx="27">
                  <c:v>7.2334104000000001E-4</c:v>
                </c:pt>
                <c:pt idx="28">
                  <c:v>6.3902043999999999E-4</c:v>
                </c:pt>
                <c:pt idx="29">
                  <c:v>5.853147E-4</c:v>
                </c:pt>
                <c:pt idx="30">
                  <c:v>5.8272021999999999E-4</c:v>
                </c:pt>
                <c:pt idx="31">
                  <c:v>6.0373552000000008E-4</c:v>
                </c:pt>
                <c:pt idx="32">
                  <c:v>6.0944337999999999E-4</c:v>
                </c:pt>
                <c:pt idx="33">
                  <c:v>5.7649348E-4</c:v>
                </c:pt>
                <c:pt idx="34">
                  <c:v>4.7453041999999997E-4</c:v>
                </c:pt>
                <c:pt idx="35">
                  <c:v>3.1004038000000003E-4</c:v>
                </c:pt>
                <c:pt idx="36">
                  <c:v>1.3387517999999997E-4</c:v>
                </c:pt>
                <c:pt idx="37">
                  <c:v>-9.8590200000000081E-6</c:v>
                </c:pt>
                <c:pt idx="38">
                  <c:v>-9.0547352000000002E-5</c:v>
                </c:pt>
                <c:pt idx="39">
                  <c:v>-8.4061151999999996E-5</c:v>
                </c:pt>
                <c:pt idx="40">
                  <c:v>-1.3750752000000008E-5</c:v>
                </c:pt>
                <c:pt idx="41">
                  <c:v>8.0428868000000011E-5</c:v>
                </c:pt>
                <c:pt idx="42">
                  <c:v>1.8420806800000002E-4</c:v>
                </c:pt>
                <c:pt idx="43">
                  <c:v>2.8072272000000001E-4</c:v>
                </c:pt>
                <c:pt idx="44">
                  <c:v>3.5648153999999997E-4</c:v>
                </c:pt>
                <c:pt idx="45">
                  <c:v>4.221219E-4</c:v>
                </c:pt>
                <c:pt idx="46">
                  <c:v>4.6882253999999999E-4</c:v>
                </c:pt>
                <c:pt idx="47">
                  <c:v>4.7063868E-4</c:v>
                </c:pt>
                <c:pt idx="48">
                  <c:v>4.2445694000000001E-4</c:v>
                </c:pt>
                <c:pt idx="49">
                  <c:v>3.4195248000000006E-4</c:v>
                </c:pt>
                <c:pt idx="50">
                  <c:v>2.4102720000000001E-4</c:v>
                </c:pt>
                <c:pt idx="51">
                  <c:v>1.5852273600000001E-4</c:v>
                </c:pt>
                <c:pt idx="52">
                  <c:v>1.28945656E-4</c:v>
                </c:pt>
                <c:pt idx="53">
                  <c:v>1.5696603599999999E-4</c:v>
                </c:pt>
                <c:pt idx="54">
                  <c:v>2.3869215600000001E-4</c:v>
                </c:pt>
                <c:pt idx="55">
                  <c:v>3.5336817600000001E-4</c:v>
                </c:pt>
                <c:pt idx="56">
                  <c:v>4.6493082000000004E-4</c:v>
                </c:pt>
                <c:pt idx="57">
                  <c:v>5.4224633999999997E-4</c:v>
                </c:pt>
                <c:pt idx="58">
                  <c:v>5.7856906000000011E-4</c:v>
                </c:pt>
                <c:pt idx="59">
                  <c:v>5.8116354E-4</c:v>
                </c:pt>
                <c:pt idx="60">
                  <c:v>5.7415844000000005E-4</c:v>
                </c:pt>
                <c:pt idx="61">
                  <c:v>5.780501600000001E-4</c:v>
                </c:pt>
                <c:pt idx="62">
                  <c:v>6.0295716000000001E-4</c:v>
                </c:pt>
                <c:pt idx="63">
                  <c:v>6.4862002000000006E-4</c:v>
                </c:pt>
                <c:pt idx="64">
                  <c:v>6.922072800000001E-4</c:v>
                </c:pt>
                <c:pt idx="65">
                  <c:v>7.0543914000000007E-4</c:v>
                </c:pt>
                <c:pt idx="66">
                  <c:v>6.7845653999999993E-4</c:v>
                </c:pt>
                <c:pt idx="67">
                  <c:v>6.1618901999999998E-4</c:v>
                </c:pt>
                <c:pt idx="68">
                  <c:v>5.4484081999999997E-4</c:v>
                </c:pt>
                <c:pt idx="69">
                  <c:v>5.0592361999999994E-4</c:v>
                </c:pt>
                <c:pt idx="70">
                  <c:v>5.3083061999999995E-4</c:v>
                </c:pt>
                <c:pt idx="71">
                  <c:v>6.1670791999999999E-4</c:v>
                </c:pt>
                <c:pt idx="72">
                  <c:v>7.2827055999999998E-4</c:v>
                </c:pt>
                <c:pt idx="73">
                  <c:v>8.2608246000000012E-4</c:v>
                </c:pt>
                <c:pt idx="74">
                  <c:v>8.9276060000000013E-4</c:v>
                </c:pt>
                <c:pt idx="75">
                  <c:v>9.2207821999999999E-4</c:v>
                </c:pt>
                <c:pt idx="76">
                  <c:v>9.2856441999999983E-4</c:v>
                </c:pt>
                <c:pt idx="77">
                  <c:v>9.3608846000000007E-4</c:v>
                </c:pt>
                <c:pt idx="78">
                  <c:v>9.4568802E-4</c:v>
                </c:pt>
                <c:pt idx="79">
                  <c:v>9.4932027999999999E-4</c:v>
                </c:pt>
                <c:pt idx="80">
                  <c:v>9.436124200000002E-4</c:v>
                </c:pt>
                <c:pt idx="81">
                  <c:v>9.2778607999999989E-4</c:v>
                </c:pt>
                <c:pt idx="82">
                  <c:v>9.0625185999999999E-4</c:v>
                </c:pt>
                <c:pt idx="83">
                  <c:v>8.8134486000000008E-4</c:v>
                </c:pt>
                <c:pt idx="84">
                  <c:v>8.447626999999999E-4</c:v>
                </c:pt>
                <c:pt idx="85">
                  <c:v>7.9027862000000007E-4</c:v>
                </c:pt>
                <c:pt idx="86">
                  <c:v>7.1555760000000001E-4</c:v>
                </c:pt>
                <c:pt idx="87">
                  <c:v>6.2682638000000003E-4</c:v>
                </c:pt>
                <c:pt idx="88">
                  <c:v>5.4250578000000001E-4</c:v>
                </c:pt>
                <c:pt idx="89">
                  <c:v>4.7660598000000005E-4</c:v>
                </c:pt>
                <c:pt idx="90">
                  <c:v>4.3379705999999996E-4</c:v>
                </c:pt>
                <c:pt idx="91">
                  <c:v>4.1848963999999996E-4</c:v>
                </c:pt>
                <c:pt idx="92">
                  <c:v>4.2679198000000003E-4</c:v>
                </c:pt>
                <c:pt idx="93">
                  <c:v>4.4832615999999999E-4</c:v>
                </c:pt>
                <c:pt idx="94">
                  <c:v>4.7945992000000002E-4</c:v>
                </c:pt>
                <c:pt idx="95">
                  <c:v>5.082586599999999E-4</c:v>
                </c:pt>
                <c:pt idx="96">
                  <c:v>5.1552320000000011E-4</c:v>
                </c:pt>
                <c:pt idx="97">
                  <c:v>5.0644252000000005E-4</c:v>
                </c:pt>
                <c:pt idx="98">
                  <c:v>4.9632406E-4</c:v>
                </c:pt>
                <c:pt idx="99">
                  <c:v>4.9554571999999996E-4</c:v>
                </c:pt>
                <c:pt idx="100">
                  <c:v>5.2797672000000004E-4</c:v>
                </c:pt>
                <c:pt idx="101">
                  <c:v>6.0295718000000003E-4</c:v>
                </c:pt>
                <c:pt idx="102">
                  <c:v>6.9168837999999998E-4</c:v>
                </c:pt>
                <c:pt idx="103">
                  <c:v>7.6147987999999997E-4</c:v>
                </c:pt>
                <c:pt idx="104">
                  <c:v>7.85868E-4</c:v>
                </c:pt>
                <c:pt idx="105">
                  <c:v>7.4643190000000007E-4</c:v>
                </c:pt>
                <c:pt idx="106">
                  <c:v>6.5951682000000005E-4</c:v>
                </c:pt>
                <c:pt idx="107">
                  <c:v>5.5962934000000002E-4</c:v>
                </c:pt>
                <c:pt idx="108">
                  <c:v>4.6519026000000003E-4</c:v>
                </c:pt>
                <c:pt idx="109">
                  <c:v>3.8138854000000004E-4</c:v>
                </c:pt>
                <c:pt idx="110">
                  <c:v>3.0952144000000002E-4</c:v>
                </c:pt>
                <c:pt idx="111">
                  <c:v>2.4881062000000004E-4</c:v>
                </c:pt>
                <c:pt idx="112">
                  <c:v>2.1430404000000002E-4</c:v>
                </c:pt>
                <c:pt idx="113">
                  <c:v>2.340221E-4</c:v>
                </c:pt>
                <c:pt idx="114">
                  <c:v>3.1522933999999998E-4</c:v>
                </c:pt>
                <c:pt idx="115">
                  <c:v>4.3820770000000005E-4</c:v>
                </c:pt>
                <c:pt idx="116">
                  <c:v>5.6819113999999999E-4</c:v>
                </c:pt>
                <c:pt idx="117">
                  <c:v>6.6288966000000002E-4</c:v>
                </c:pt>
                <c:pt idx="118">
                  <c:v>6.9635846000000001E-4</c:v>
                </c:pt>
                <c:pt idx="119">
                  <c:v>6.8079157999999999E-4</c:v>
                </c:pt>
                <c:pt idx="120">
                  <c:v>6.4498776000000008E-4</c:v>
                </c:pt>
                <c:pt idx="121">
                  <c:v>6.1878352000000001E-4</c:v>
                </c:pt>
                <c:pt idx="122">
                  <c:v>6.2163746000000008E-4</c:v>
                </c:pt>
                <c:pt idx="123">
                  <c:v>6.5303065999999994E-4</c:v>
                </c:pt>
                <c:pt idx="124">
                  <c:v>6.9376400000000003E-4</c:v>
                </c:pt>
                <c:pt idx="125">
                  <c:v>7.2697334000000006E-4</c:v>
                </c:pt>
                <c:pt idx="126">
                  <c:v>7.4721027999999996E-4</c:v>
                </c:pt>
                <c:pt idx="127">
                  <c:v>7.5395591999999996E-4</c:v>
                </c:pt>
                <c:pt idx="128">
                  <c:v>7.5629096000000002E-4</c:v>
                </c:pt>
                <c:pt idx="129">
                  <c:v>7.7133893999999992E-4</c:v>
                </c:pt>
                <c:pt idx="130">
                  <c:v>8.0428884000000001E-4</c:v>
                </c:pt>
                <c:pt idx="131">
                  <c:v>8.393143200000001E-4</c:v>
                </c:pt>
                <c:pt idx="132">
                  <c:v>8.5332452000000012E-4</c:v>
                </c:pt>
                <c:pt idx="133">
                  <c:v>8.2712026000000014E-4</c:v>
                </c:pt>
                <c:pt idx="134">
                  <c:v>7.5758819999999997E-4</c:v>
                </c:pt>
                <c:pt idx="135">
                  <c:v>6.7041365999999999E-4</c:v>
                </c:pt>
                <c:pt idx="136">
                  <c:v>5.9413594000000001E-4</c:v>
                </c:pt>
                <c:pt idx="137">
                  <c:v>5.5028922000000002E-4</c:v>
                </c:pt>
                <c:pt idx="138">
                  <c:v>5.4951088000000008E-4</c:v>
                </c:pt>
                <c:pt idx="139">
                  <c:v>5.8349855999999993E-4</c:v>
                </c:pt>
                <c:pt idx="140">
                  <c:v>6.2163742000000003E-4</c:v>
                </c:pt>
                <c:pt idx="141">
                  <c:v>6.4265272000000001E-4</c:v>
                </c:pt>
                <c:pt idx="142">
                  <c:v>6.3876100000000006E-4</c:v>
                </c:pt>
                <c:pt idx="143">
                  <c:v>5.9854656000000008E-4</c:v>
                </c:pt>
                <c:pt idx="144">
                  <c:v>5.2226884000000011E-4</c:v>
                </c:pt>
                <c:pt idx="145">
                  <c:v>4.2367860000000002E-4</c:v>
                </c:pt>
                <c:pt idx="146">
                  <c:v>3.2768283999999999E-4</c:v>
                </c:pt>
                <c:pt idx="147">
                  <c:v>2.6515586000000002E-4</c:v>
                </c:pt>
                <c:pt idx="148">
                  <c:v>2.6359918000000003E-4</c:v>
                </c:pt>
                <c:pt idx="149">
                  <c:v>3.2560725999999999E-4</c:v>
                </c:pt>
                <c:pt idx="150">
                  <c:v>4.2549474000000003E-4</c:v>
                </c:pt>
                <c:pt idx="151">
                  <c:v>5.1733932000000004E-4</c:v>
                </c:pt>
                <c:pt idx="152">
                  <c:v>5.5625653999999999E-4</c:v>
                </c:pt>
                <c:pt idx="153">
                  <c:v>5.2278774000000001E-4</c:v>
                </c:pt>
                <c:pt idx="154">
                  <c:v>4.1511681599999998E-4</c:v>
                </c:pt>
                <c:pt idx="155">
                  <c:v>2.6463697200000002E-4</c:v>
                </c:pt>
                <c:pt idx="156">
                  <c:v>1.2738898400000001E-4</c:v>
                </c:pt>
                <c:pt idx="157">
                  <c:v>5.1111259999999997E-5</c:v>
                </c:pt>
                <c:pt idx="158">
                  <c:v>5.2408499999999998E-5</c:v>
                </c:pt>
                <c:pt idx="159">
                  <c:v>1.3179958399999999E-4</c:v>
                </c:pt>
                <c:pt idx="160">
                  <c:v>2.5659406800000002E-4</c:v>
                </c:pt>
                <c:pt idx="161">
                  <c:v>3.7101063599999997E-4</c:v>
                </c:pt>
                <c:pt idx="162">
                  <c:v>4.5377456000000004E-4</c:v>
                </c:pt>
                <c:pt idx="163">
                  <c:v>5.0773973999999997E-4</c:v>
                </c:pt>
                <c:pt idx="164">
                  <c:v>5.3783572000000001E-4</c:v>
                </c:pt>
                <c:pt idx="165">
                  <c:v>5.6741280000000005E-4</c:v>
                </c:pt>
                <c:pt idx="166">
                  <c:v>6.1618901999999998E-4</c:v>
                </c:pt>
                <c:pt idx="167">
                  <c:v>6.5977628000000001E-4</c:v>
                </c:pt>
                <c:pt idx="168">
                  <c:v>6.7664039999999997E-4</c:v>
                </c:pt>
                <c:pt idx="169">
                  <c:v>6.6963530000000002E-4</c:v>
                </c:pt>
                <c:pt idx="170">
                  <c:v>6.5796014000000006E-4</c:v>
                </c:pt>
                <c:pt idx="171">
                  <c:v>6.6444634000000001E-4</c:v>
                </c:pt>
                <c:pt idx="172">
                  <c:v>6.9869347999999994E-4</c:v>
                </c:pt>
                <c:pt idx="173">
                  <c:v>7.4072405999999987E-4</c:v>
                </c:pt>
                <c:pt idx="174">
                  <c:v>7.521397799999999E-4</c:v>
                </c:pt>
                <c:pt idx="175">
                  <c:v>6.9739623999999999E-4</c:v>
                </c:pt>
                <c:pt idx="176">
                  <c:v>5.8842808E-4</c:v>
                </c:pt>
                <c:pt idx="177">
                  <c:v>4.8127604000000005E-4</c:v>
                </c:pt>
                <c:pt idx="178">
                  <c:v>4.3768878000000007E-4</c:v>
                </c:pt>
                <c:pt idx="179">
                  <c:v>4.9580511999999994E-4</c:v>
                </c:pt>
                <c:pt idx="180">
                  <c:v>6.4732283999999998E-4</c:v>
                </c:pt>
                <c:pt idx="181">
                  <c:v>8.3334705999999999E-4</c:v>
                </c:pt>
                <c:pt idx="182">
                  <c:v>9.7085443999999992E-4</c:v>
                </c:pt>
                <c:pt idx="183">
                  <c:v>1.01314446E-3</c:v>
                </c:pt>
                <c:pt idx="184">
                  <c:v>9.5658480000000018E-4</c:v>
                </c:pt>
                <c:pt idx="185">
                  <c:v>8.2089342E-4</c:v>
                </c:pt>
                <c:pt idx="186">
                  <c:v>6.4810106000000019E-4</c:v>
                </c:pt>
                <c:pt idx="187">
                  <c:v>4.9788073999999999E-4</c:v>
                </c:pt>
                <c:pt idx="188">
                  <c:v>4.0292276E-4</c:v>
                </c:pt>
                <c:pt idx="189">
                  <c:v>3.7931299999999994E-4</c:v>
                </c:pt>
                <c:pt idx="190">
                  <c:v>4.3509432000000004E-4</c:v>
                </c:pt>
                <c:pt idx="191">
                  <c:v>5.3705737999999996E-4</c:v>
                </c:pt>
                <c:pt idx="192">
                  <c:v>6.4187436000000004E-4</c:v>
                </c:pt>
                <c:pt idx="193">
                  <c:v>7.2230326000000003E-4</c:v>
                </c:pt>
                <c:pt idx="194">
                  <c:v>7.5732874000000001E-4</c:v>
                </c:pt>
                <c:pt idx="195">
                  <c:v>7.4539414000000001E-4</c:v>
                </c:pt>
                <c:pt idx="196">
                  <c:v>7.0725528000000002E-4</c:v>
                </c:pt>
                <c:pt idx="197">
                  <c:v>6.5770072000000005E-4</c:v>
                </c:pt>
                <c:pt idx="198">
                  <c:v>6.1100008E-4</c:v>
                </c:pt>
                <c:pt idx="199">
                  <c:v>5.7493680000000001E-4</c:v>
                </c:pt>
                <c:pt idx="200">
                  <c:v>5.4354358000000002E-4</c:v>
                </c:pt>
                <c:pt idx="201">
                  <c:v>5.2408497999999995E-4</c:v>
                </c:pt>
                <c:pt idx="202">
                  <c:v>5.217499400000001E-4</c:v>
                </c:pt>
                <c:pt idx="203">
                  <c:v>5.2667944000000003E-4</c:v>
                </c:pt>
                <c:pt idx="204">
                  <c:v>5.3705736000000004E-4</c:v>
                </c:pt>
                <c:pt idx="205">
                  <c:v>5.5469982000000005E-4</c:v>
                </c:pt>
                <c:pt idx="206">
                  <c:v>5.7182339999999998E-4</c:v>
                </c:pt>
                <c:pt idx="207">
                  <c:v>5.8297968000000006E-4</c:v>
                </c:pt>
                <c:pt idx="208">
                  <c:v>5.8220133999999991E-4</c:v>
                </c:pt>
                <c:pt idx="209">
                  <c:v>5.6507778000000001E-4</c:v>
                </c:pt>
                <c:pt idx="210">
                  <c:v>5.3368458000000005E-4</c:v>
                </c:pt>
                <c:pt idx="211">
                  <c:v>4.9839964000000011E-4</c:v>
                </c:pt>
                <c:pt idx="212">
                  <c:v>4.7556819999999996E-4</c:v>
                </c:pt>
                <c:pt idx="213">
                  <c:v>4.6934143999999999E-4</c:v>
                </c:pt>
                <c:pt idx="214">
                  <c:v>4.7375203999999998E-4</c:v>
                </c:pt>
                <c:pt idx="215">
                  <c:v>4.8880001999999998E-4</c:v>
                </c:pt>
                <c:pt idx="216">
                  <c:v>4.9658345999999999E-4</c:v>
                </c:pt>
                <c:pt idx="217">
                  <c:v>4.7167645999999993E-4</c:v>
                </c:pt>
                <c:pt idx="218">
                  <c:v>4.096684E-4</c:v>
                </c:pt>
                <c:pt idx="219">
                  <c:v>3.1704546799999998E-4</c:v>
                </c:pt>
                <c:pt idx="220">
                  <c:v>1.9769938800000001E-4</c:v>
                </c:pt>
                <c:pt idx="221">
                  <c:v>7.731550799999999E-5</c:v>
                </c:pt>
                <c:pt idx="222">
                  <c:v>-9.8590240000000006E-6</c:v>
                </c:pt>
                <c:pt idx="223">
                  <c:v>-5.1111264000000001E-5</c:v>
                </c:pt>
                <c:pt idx="224">
                  <c:v>-5.5262431999999995E-5</c:v>
                </c:pt>
                <c:pt idx="225">
                  <c:v>-3.4247144000000007E-5</c:v>
                </c:pt>
                <c:pt idx="226">
                  <c:v>-1.5566879999999999E-6</c:v>
                </c:pt>
                <c:pt idx="227">
                  <c:v>3.0614863999999999E-5</c:v>
                </c:pt>
                <c:pt idx="228">
                  <c:v>7.4721024000000004E-5</c:v>
                </c:pt>
                <c:pt idx="229">
                  <c:v>1.49960944E-4</c:v>
                </c:pt>
                <c:pt idx="230">
                  <c:v>2.5685351600000003E-4</c:v>
                </c:pt>
                <c:pt idx="231">
                  <c:v>3.8138856000000001E-4</c:v>
                </c:pt>
                <c:pt idx="232">
                  <c:v>5.1033421999999997E-4</c:v>
                </c:pt>
                <c:pt idx="233">
                  <c:v>6.1904294000000013E-4</c:v>
                </c:pt>
                <c:pt idx="234">
                  <c:v>6.9142893999999994E-4</c:v>
                </c:pt>
                <c:pt idx="235">
                  <c:v>7.3190283999999999E-4</c:v>
                </c:pt>
                <c:pt idx="236">
                  <c:v>7.5032364000000005E-4</c:v>
                </c:pt>
                <c:pt idx="237">
                  <c:v>7.5188031999999993E-4</c:v>
                </c:pt>
                <c:pt idx="238">
                  <c:v>7.4876693999999992E-4</c:v>
                </c:pt>
                <c:pt idx="239">
                  <c:v>7.4772914000000002E-4</c:v>
                </c:pt>
                <c:pt idx="240">
                  <c:v>7.4617244E-4</c:v>
                </c:pt>
                <c:pt idx="241">
                  <c:v>7.4513465999999991E-4</c:v>
                </c:pt>
                <c:pt idx="242">
                  <c:v>7.4721025999999993E-4</c:v>
                </c:pt>
                <c:pt idx="243">
                  <c:v>7.4902639999999999E-4</c:v>
                </c:pt>
                <c:pt idx="244">
                  <c:v>7.4254020000000004E-4</c:v>
                </c:pt>
                <c:pt idx="245">
                  <c:v>7.2126548000000005E-4</c:v>
                </c:pt>
                <c:pt idx="246">
                  <c:v>6.8208881999999994E-4</c:v>
                </c:pt>
                <c:pt idx="247">
                  <c:v>6.3435038E-4</c:v>
                </c:pt>
                <c:pt idx="248">
                  <c:v>5.9543317999999996E-4</c:v>
                </c:pt>
                <c:pt idx="249">
                  <c:v>5.9206036000000002E-4</c:v>
                </c:pt>
                <c:pt idx="250">
                  <c:v>6.3746376E-4</c:v>
                </c:pt>
                <c:pt idx="251">
                  <c:v>7.2126547999999994E-4</c:v>
                </c:pt>
                <c:pt idx="252">
                  <c:v>8.1700179999999998E-4</c:v>
                </c:pt>
                <c:pt idx="253">
                  <c:v>9.0936520000000005E-4</c:v>
                </c:pt>
                <c:pt idx="254">
                  <c:v>9.9913418000000019E-4</c:v>
                </c:pt>
                <c:pt idx="255">
                  <c:v>1.0972055599999999E-3</c:v>
                </c:pt>
                <c:pt idx="256">
                  <c:v>1.21058434E-3</c:v>
                </c:pt>
                <c:pt idx="257">
                  <c:v>1.334341E-3</c:v>
                </c:pt>
                <c:pt idx="258">
                  <c:v>1.4453847999999999E-3</c:v>
                </c:pt>
                <c:pt idx="259">
                  <c:v>1.5208842E-3</c:v>
                </c:pt>
                <c:pt idx="260">
                  <c:v>1.5774438000000003E-3</c:v>
                </c:pt>
                <c:pt idx="261">
                  <c:v>1.6581321999999999E-3</c:v>
                </c:pt>
                <c:pt idx="262">
                  <c:v>1.7966773999999997E-3</c:v>
                </c:pt>
                <c:pt idx="263">
                  <c:v>2.0057925999999999E-3</c:v>
                </c:pt>
                <c:pt idx="264">
                  <c:v>2.2642028000000002E-3</c:v>
                </c:pt>
                <c:pt idx="265">
                  <c:v>2.5210564E-3</c:v>
                </c:pt>
                <c:pt idx="266">
                  <c:v>2.7553377999999995E-3</c:v>
                </c:pt>
                <c:pt idx="267">
                  <c:v>2.9717175999999998E-3</c:v>
                </c:pt>
                <c:pt idx="268">
                  <c:v>3.1844648000000004E-3</c:v>
                </c:pt>
                <c:pt idx="269">
                  <c:v>3.4234163999999996E-3</c:v>
                </c:pt>
                <c:pt idx="270">
                  <c:v>3.7300838000000002E-3</c:v>
                </c:pt>
                <c:pt idx="271">
                  <c:v>4.1405305999999992E-3</c:v>
                </c:pt>
                <c:pt idx="272">
                  <c:v>4.694452E-3</c:v>
                </c:pt>
                <c:pt idx="273">
                  <c:v>5.4068964000000006E-3</c:v>
                </c:pt>
                <c:pt idx="274">
                  <c:v>6.2449134000000005E-3</c:v>
                </c:pt>
                <c:pt idx="275">
                  <c:v>7.1467548000000002E-3</c:v>
                </c:pt>
                <c:pt idx="276">
                  <c:v>8.0366614000000006E-3</c:v>
                </c:pt>
                <c:pt idx="277">
                  <c:v>8.8705264000000002E-3</c:v>
                </c:pt>
                <c:pt idx="278">
                  <c:v>9.6680692000000006E-3</c:v>
                </c:pt>
                <c:pt idx="279">
                  <c:v>1.0479881199999999E-2</c:v>
                </c:pt>
                <c:pt idx="280">
                  <c:v>1.1358372199999999E-2</c:v>
                </c:pt>
                <c:pt idx="281">
                  <c:v>1.2338048000000001E-2</c:v>
                </c:pt>
                <c:pt idx="282">
                  <c:v>1.3395817999999999E-2</c:v>
                </c:pt>
                <c:pt idx="283">
                  <c:v>1.4473566000000002E-2</c:v>
                </c:pt>
                <c:pt idx="284">
                  <c:v>1.5522256000000002E-2</c:v>
                </c:pt>
                <c:pt idx="285">
                  <c:v>1.6492332000000002E-2</c:v>
                </c:pt>
                <c:pt idx="286">
                  <c:v>1.7345915999999999E-2</c:v>
                </c:pt>
                <c:pt idx="287">
                  <c:v>1.8084045999999999E-2</c:v>
                </c:pt>
                <c:pt idx="288">
                  <c:v>1.8712428E-2</c:v>
                </c:pt>
                <c:pt idx="289">
                  <c:v>1.9255972000000003E-2</c:v>
                </c:pt>
                <c:pt idx="290">
                  <c:v>1.9752036000000001E-2</c:v>
                </c:pt>
                <c:pt idx="291">
                  <c:v>2.0211257999999999E-2</c:v>
                </c:pt>
                <c:pt idx="292">
                  <c:v>2.0629227999999999E-2</c:v>
                </c:pt>
                <c:pt idx="293">
                  <c:v>2.1008022000000001E-2</c:v>
                </c:pt>
                <c:pt idx="294">
                  <c:v>2.1331034000000002E-2</c:v>
                </c:pt>
                <c:pt idx="295">
                  <c:v>2.1571541999999999E-2</c:v>
                </c:pt>
                <c:pt idx="296">
                  <c:v>2.1723838000000002E-2</c:v>
                </c:pt>
                <c:pt idx="297">
                  <c:v>2.1770798000000001E-2</c:v>
                </c:pt>
                <c:pt idx="298">
                  <c:v>2.1687255999999999E-2</c:v>
                </c:pt>
                <c:pt idx="299">
                  <c:v>2.1472952E-2</c:v>
                </c:pt>
                <c:pt idx="300">
                  <c:v>2.1140082000000001E-2</c:v>
                </c:pt>
                <c:pt idx="301">
                  <c:v>2.0703171999999999E-2</c:v>
                </c:pt>
                <c:pt idx="302">
                  <c:v>2.0200361999999999E-2</c:v>
                </c:pt>
                <c:pt idx="303">
                  <c:v>1.9674462E-2</c:v>
                </c:pt>
                <c:pt idx="304">
                  <c:v>1.9141295999999999E-2</c:v>
                </c:pt>
                <c:pt idx="305">
                  <c:v>1.8615653999999999E-2</c:v>
                </c:pt>
                <c:pt idx="306">
                  <c:v>1.8095719999999999E-2</c:v>
                </c:pt>
                <c:pt idx="307">
                  <c:v>1.7552696E-2</c:v>
                </c:pt>
                <c:pt idx="308">
                  <c:v>1.6972569999999999E-2</c:v>
                </c:pt>
                <c:pt idx="309">
                  <c:v>1.6356639999999999E-2</c:v>
                </c:pt>
                <c:pt idx="310">
                  <c:v>1.5703089999999999E-2</c:v>
                </c:pt>
                <c:pt idx="311">
                  <c:v>1.5030341999999997E-2</c:v>
                </c:pt>
                <c:pt idx="312">
                  <c:v>1.4359927999999999E-2</c:v>
                </c:pt>
                <c:pt idx="313">
                  <c:v>1.3686139999999999E-2</c:v>
                </c:pt>
                <c:pt idx="314">
                  <c:v>1.3000420000000002E-2</c:v>
                </c:pt>
                <c:pt idx="315">
                  <c:v>1.2312104000000001E-2</c:v>
                </c:pt>
                <c:pt idx="316">
                  <c:v>1.1635464000000002E-2</c:v>
                </c:pt>
                <c:pt idx="317">
                  <c:v>1.0993849400000002E-2</c:v>
                </c:pt>
                <c:pt idx="318">
                  <c:v>1.0411908399999999E-2</c:v>
                </c:pt>
                <c:pt idx="319">
                  <c:v>9.9062439999999998E-3</c:v>
                </c:pt>
                <c:pt idx="320">
                  <c:v>9.466998800000001E-3</c:v>
                </c:pt>
                <c:pt idx="321">
                  <c:v>9.0710805999999998E-3</c:v>
                </c:pt>
                <c:pt idx="322">
                  <c:v>8.7099290000000017E-3</c:v>
                </c:pt>
                <c:pt idx="323">
                  <c:v>8.3736844000000012E-3</c:v>
                </c:pt>
                <c:pt idx="324">
                  <c:v>8.0382179999999998E-3</c:v>
                </c:pt>
                <c:pt idx="325">
                  <c:v>7.7017140000000001E-3</c:v>
                </c:pt>
                <c:pt idx="326">
                  <c:v>7.3755879999999998E-3</c:v>
                </c:pt>
                <c:pt idx="327">
                  <c:v>7.0546508000000011E-3</c:v>
                </c:pt>
                <c:pt idx="328">
                  <c:v>6.7612149999999992E-3</c:v>
                </c:pt>
                <c:pt idx="329">
                  <c:v>6.5367926000000007E-3</c:v>
                </c:pt>
                <c:pt idx="330">
                  <c:v>6.3896856000000002E-3</c:v>
                </c:pt>
                <c:pt idx="331">
                  <c:v>6.3035488000000002E-3</c:v>
                </c:pt>
                <c:pt idx="332">
                  <c:v>6.2475080000000006E-3</c:v>
                </c:pt>
                <c:pt idx="333">
                  <c:v>6.1543661999999997E-3</c:v>
                </c:pt>
                <c:pt idx="334">
                  <c:v>5.9641907999999997E-3</c:v>
                </c:pt>
                <c:pt idx="335">
                  <c:v>5.6640093999999995E-3</c:v>
                </c:pt>
                <c:pt idx="336">
                  <c:v>5.2782101999999994E-3</c:v>
                </c:pt>
                <c:pt idx="337">
                  <c:v>4.8628340000000008E-3</c:v>
                </c:pt>
                <c:pt idx="338">
                  <c:v>4.5009039999999991E-3</c:v>
                </c:pt>
                <c:pt idx="339">
                  <c:v>4.2476828000000003E-3</c:v>
                </c:pt>
                <c:pt idx="340">
                  <c:v>4.0964245999999998E-3</c:v>
                </c:pt>
                <c:pt idx="341">
                  <c:v>4.0022449999999998E-3</c:v>
                </c:pt>
                <c:pt idx="342">
                  <c:v>3.9057302000000001E-3</c:v>
                </c:pt>
                <c:pt idx="343">
                  <c:v>3.7443535999999999E-3</c:v>
                </c:pt>
                <c:pt idx="344">
                  <c:v>3.4867216000000001E-3</c:v>
                </c:pt>
                <c:pt idx="345">
                  <c:v>3.1439908000000004E-3</c:v>
                </c:pt>
                <c:pt idx="346">
                  <c:v>2.7504081999999998E-3</c:v>
                </c:pt>
                <c:pt idx="347">
                  <c:v>2.3451504E-3</c:v>
                </c:pt>
                <c:pt idx="348">
                  <c:v>1.9689508E-3</c:v>
                </c:pt>
                <c:pt idx="349">
                  <c:v>1.6485325999999998E-3</c:v>
                </c:pt>
                <c:pt idx="350">
                  <c:v>1.4025759999999998E-3</c:v>
                </c:pt>
                <c:pt idx="351">
                  <c:v>1.2238162E-3</c:v>
                </c:pt>
                <c:pt idx="352">
                  <c:v>1.0969461800000003E-3</c:v>
                </c:pt>
                <c:pt idx="353">
                  <c:v>1.0035449199999999E-3</c:v>
                </c:pt>
                <c:pt idx="354">
                  <c:v>9.2207821999999999E-4</c:v>
                </c:pt>
                <c:pt idx="355">
                  <c:v>8.5150829999999995E-4</c:v>
                </c:pt>
                <c:pt idx="356">
                  <c:v>8.0688330000000009E-4</c:v>
                </c:pt>
                <c:pt idx="357">
                  <c:v>7.8664635999999997E-4</c:v>
                </c:pt>
                <c:pt idx="358">
                  <c:v>7.9261366000000014E-4</c:v>
                </c:pt>
                <c:pt idx="359">
                  <c:v>8.2452576E-4</c:v>
                </c:pt>
                <c:pt idx="360">
                  <c:v>8.3853595999999991E-4</c:v>
                </c:pt>
                <c:pt idx="361">
                  <c:v>8.1077501999999994E-4</c:v>
                </c:pt>
                <c:pt idx="362">
                  <c:v>7.5110197999999999E-4</c:v>
                </c:pt>
                <c:pt idx="363">
                  <c:v>6.5977628000000001E-4</c:v>
                </c:pt>
                <c:pt idx="364">
                  <c:v>5.5911045999999993E-4</c:v>
                </c:pt>
                <c:pt idx="365">
                  <c:v>4.9917795999999991E-4</c:v>
                </c:pt>
                <c:pt idx="366">
                  <c:v>4.9295121999999992E-4</c:v>
                </c:pt>
                <c:pt idx="367">
                  <c:v>5.3134952000000006E-4</c:v>
                </c:pt>
                <c:pt idx="368">
                  <c:v>6.0295718000000003E-4</c:v>
                </c:pt>
                <c:pt idx="369">
                  <c:v>6.7067309999999992E-4</c:v>
                </c:pt>
                <c:pt idx="370">
                  <c:v>7.0180685999999995E-4</c:v>
                </c:pt>
                <c:pt idx="371">
                  <c:v>6.8987223999999992E-4</c:v>
                </c:pt>
                <c:pt idx="372">
                  <c:v>6.3590705999999988E-4</c:v>
                </c:pt>
                <c:pt idx="373">
                  <c:v>5.5106755999999996E-4</c:v>
                </c:pt>
                <c:pt idx="374">
                  <c:v>4.4806669999999997E-4</c:v>
                </c:pt>
                <c:pt idx="375">
                  <c:v>3.2197497600000005E-4</c:v>
                </c:pt>
                <c:pt idx="376">
                  <c:v>1.5904163600000002E-4</c:v>
                </c:pt>
                <c:pt idx="377">
                  <c:v>-4.2030583999999993E-5</c:v>
                </c:pt>
                <c:pt idx="378">
                  <c:v>-2.6074526399999997E-4</c:v>
                </c:pt>
                <c:pt idx="379">
                  <c:v>-4.5792574399999999E-4</c:v>
                </c:pt>
                <c:pt idx="380">
                  <c:v>-5.9543318000000007E-4</c:v>
                </c:pt>
                <c:pt idx="381">
                  <c:v>-6.4135548000000006E-4</c:v>
                </c:pt>
                <c:pt idx="382">
                  <c:v>-5.9439537999999995E-4</c:v>
                </c:pt>
                <c:pt idx="383">
                  <c:v>-4.872433400000001E-4</c:v>
                </c:pt>
                <c:pt idx="384">
                  <c:v>-3.7049174E-4</c:v>
                </c:pt>
                <c:pt idx="385">
                  <c:v>-2.8902508000000005E-4</c:v>
                </c:pt>
                <c:pt idx="386">
                  <c:v>-2.8072274000000004E-4</c:v>
                </c:pt>
                <c:pt idx="387">
                  <c:v>-3.5233040000000001E-4</c:v>
                </c:pt>
                <c:pt idx="388">
                  <c:v>-5.0358860000000001E-4</c:v>
                </c:pt>
                <c:pt idx="389">
                  <c:v>-7.0803355999999999E-4</c:v>
                </c:pt>
                <c:pt idx="390">
                  <c:v>-9.1662980000000002E-4</c:v>
                </c:pt>
                <c:pt idx="391">
                  <c:v>-1.0946112000000002E-3</c:v>
                </c:pt>
                <c:pt idx="392">
                  <c:v>-1.2212217400000001E-3</c:v>
                </c:pt>
                <c:pt idx="393">
                  <c:v>-1.269998E-3</c:v>
                </c:pt>
                <c:pt idx="394">
                  <c:v>-1.2365292E-3</c:v>
                </c:pt>
                <c:pt idx="395">
                  <c:v>-1.1394955999999999E-3</c:v>
                </c:pt>
                <c:pt idx="396">
                  <c:v>-9.9238851999999995E-4</c:v>
                </c:pt>
                <c:pt idx="397">
                  <c:v>-8.1907734000000003E-4</c:v>
                </c:pt>
                <c:pt idx="398">
                  <c:v>-6.4991719999999992E-4</c:v>
                </c:pt>
                <c:pt idx="399">
                  <c:v>-5.0618308000000001E-4</c:v>
                </c:pt>
                <c:pt idx="400">
                  <c:v>-4.0422E-4</c:v>
                </c:pt>
                <c:pt idx="401">
                  <c:v>-3.5751936000000002E-4</c:v>
                </c:pt>
                <c:pt idx="402">
                  <c:v>-3.6971340000000006E-4</c:v>
                </c:pt>
                <c:pt idx="403">
                  <c:v>-4.2679195999999995E-4</c:v>
                </c:pt>
                <c:pt idx="404">
                  <c:v>-4.9398900000000002E-4</c:v>
                </c:pt>
                <c:pt idx="405">
                  <c:v>-5.4561916000000002E-4</c:v>
                </c:pt>
                <c:pt idx="406">
                  <c:v>-5.6637500000000004E-4</c:v>
                </c:pt>
                <c:pt idx="407">
                  <c:v>-5.5392150000000003E-4</c:v>
                </c:pt>
                <c:pt idx="408">
                  <c:v>-5.2590111999999991E-4</c:v>
                </c:pt>
                <c:pt idx="409">
                  <c:v>-5.1552320000000011E-4</c:v>
                </c:pt>
                <c:pt idx="410">
                  <c:v>-5.2564167999999997E-4</c:v>
                </c:pt>
                <c:pt idx="411">
                  <c:v>-5.4302470000000005E-4</c:v>
                </c:pt>
                <c:pt idx="412">
                  <c:v>-5.5625656000000002E-4</c:v>
                </c:pt>
                <c:pt idx="413">
                  <c:v>-5.4665697999999995E-4</c:v>
                </c:pt>
                <c:pt idx="414">
                  <c:v>-5.0462640000000002E-4</c:v>
                </c:pt>
                <c:pt idx="415">
                  <c:v>-4.4080218E-4</c:v>
                </c:pt>
                <c:pt idx="416">
                  <c:v>-3.5881659999999996E-4</c:v>
                </c:pt>
                <c:pt idx="417">
                  <c:v>-2.5270235599999998E-4</c:v>
                </c:pt>
                <c:pt idx="418">
                  <c:v>-1.3128069599999999E-4</c:v>
                </c:pt>
                <c:pt idx="419">
                  <c:v>-5.9673160000000119E-6</c:v>
                </c:pt>
                <c:pt idx="420">
                  <c:v>1.0870870399999998E-4</c:v>
                </c:pt>
                <c:pt idx="421">
                  <c:v>1.8498642400000001E-4</c:v>
                </c:pt>
                <c:pt idx="422">
                  <c:v>2.1767687999999999E-4</c:v>
                </c:pt>
                <c:pt idx="423">
                  <c:v>2.1222847999999997E-4</c:v>
                </c:pt>
                <c:pt idx="424">
                  <c:v>1.6526839999999996E-4</c:v>
                </c:pt>
                <c:pt idx="425">
                  <c:v>9.2104056000000004E-5</c:v>
                </c:pt>
                <c:pt idx="426">
                  <c:v>2.4647576000000002E-5</c:v>
                </c:pt>
                <c:pt idx="427">
                  <c:v>-2.7760927999999997E-5</c:v>
                </c:pt>
                <c:pt idx="428">
                  <c:v>-5.8375792000000009E-5</c:v>
                </c:pt>
                <c:pt idx="429">
                  <c:v>-5.3446280000000016E-5</c:v>
                </c:pt>
                <c:pt idx="430">
                  <c:v>-4.0214432E-5</c:v>
                </c:pt>
                <c:pt idx="431">
                  <c:v>-6.8494271999999996E-5</c:v>
                </c:pt>
                <c:pt idx="432">
                  <c:v>-1.61636108E-4</c:v>
                </c:pt>
                <c:pt idx="433">
                  <c:v>-3.1029982400000001E-4</c:v>
                </c:pt>
                <c:pt idx="434">
                  <c:v>-4.8672447600000001E-4</c:v>
                </c:pt>
                <c:pt idx="435">
                  <c:v>-6.3201536000000007E-4</c:v>
                </c:pt>
                <c:pt idx="436">
                  <c:v>-6.9402343999999997E-4</c:v>
                </c:pt>
                <c:pt idx="437">
                  <c:v>-6.6859753999999995E-4</c:v>
                </c:pt>
                <c:pt idx="438">
                  <c:v>-5.8375804000000003E-4</c:v>
                </c:pt>
                <c:pt idx="439">
                  <c:v>-4.7582765999999997E-4</c:v>
                </c:pt>
                <c:pt idx="440">
                  <c:v>-3.8346415999999998E-4</c:v>
                </c:pt>
                <c:pt idx="441">
                  <c:v>-3.2353166000000002E-4</c:v>
                </c:pt>
                <c:pt idx="442">
                  <c:v>-2.8669003999999998E-4</c:v>
                </c:pt>
                <c:pt idx="443">
                  <c:v>-2.5918854E-4</c:v>
                </c:pt>
                <c:pt idx="444">
                  <c:v>-2.3817325999999999E-4</c:v>
                </c:pt>
                <c:pt idx="445">
                  <c:v>-2.3220595999999999E-4</c:v>
                </c:pt>
                <c:pt idx="446">
                  <c:v>-2.4881064000000002E-4</c:v>
                </c:pt>
                <c:pt idx="447">
                  <c:v>-2.9187899999999999E-4</c:v>
                </c:pt>
                <c:pt idx="448">
                  <c:v>-3.637461E-4</c:v>
                </c:pt>
                <c:pt idx="449">
                  <c:v>-4.3976436000000001E-4</c:v>
                </c:pt>
                <c:pt idx="450">
                  <c:v>-4.8231383999999995E-4</c:v>
                </c:pt>
                <c:pt idx="451">
                  <c:v>-4.7738431999999999E-4</c:v>
                </c:pt>
                <c:pt idx="452">
                  <c:v>-4.3042424000000001E-4</c:v>
                </c:pt>
                <c:pt idx="453">
                  <c:v>-3.5310873999999995E-4</c:v>
                </c:pt>
                <c:pt idx="454">
                  <c:v>-2.8720893999999999E-4</c:v>
                </c:pt>
                <c:pt idx="455">
                  <c:v>-2.7345820000000004E-4</c:v>
                </c:pt>
                <c:pt idx="456">
                  <c:v>-2.9940300000000001E-4</c:v>
                </c:pt>
                <c:pt idx="457">
                  <c:v>-3.3650405999999998E-4</c:v>
                </c:pt>
                <c:pt idx="458">
                  <c:v>-3.6893506000000001E-4</c:v>
                </c:pt>
                <c:pt idx="459">
                  <c:v>-3.6815672000000001E-4</c:v>
                </c:pt>
                <c:pt idx="460">
                  <c:v>-3.1886159999999997E-4</c:v>
                </c:pt>
                <c:pt idx="461">
                  <c:v>-2.4569726799999998E-4</c:v>
                </c:pt>
                <c:pt idx="462">
                  <c:v>-1.5644715599999999E-4</c:v>
                </c:pt>
                <c:pt idx="463">
                  <c:v>-4.6441196000000001E-5</c:v>
                </c:pt>
                <c:pt idx="464">
                  <c:v>6.0451383999999998E-5</c:v>
                </c:pt>
                <c:pt idx="465">
                  <c:v>1.5099874399999999E-4</c:v>
                </c:pt>
                <c:pt idx="466">
                  <c:v>2.16120192E-4</c:v>
                </c:pt>
                <c:pt idx="467">
                  <c:v>2.3972996000000001E-4</c:v>
                </c:pt>
                <c:pt idx="468">
                  <c:v>2.2416307999999999E-4</c:v>
                </c:pt>
                <c:pt idx="469">
                  <c:v>1.9095374E-4</c:v>
                </c:pt>
                <c:pt idx="470">
                  <c:v>1.4996095600000001E-4</c:v>
                </c:pt>
                <c:pt idx="471">
                  <c:v>1.1208154800000001E-4</c:v>
                </c:pt>
                <c:pt idx="472">
                  <c:v>8.5617851999999987E-5</c:v>
                </c:pt>
                <c:pt idx="473">
                  <c:v>6.7975383999999996E-5</c:v>
                </c:pt>
                <c:pt idx="474">
                  <c:v>6.6418684000000005E-5</c:v>
                </c:pt>
                <c:pt idx="475">
                  <c:v>8.8212307999999991E-5</c:v>
                </c:pt>
                <c:pt idx="476">
                  <c:v>1.25572816E-4</c:v>
                </c:pt>
                <c:pt idx="477">
                  <c:v>1.5489043200000001E-4</c:v>
                </c:pt>
                <c:pt idx="478">
                  <c:v>1.54630984E-4</c:v>
                </c:pt>
                <c:pt idx="479">
                  <c:v>1.0870868400000001E-4</c:v>
                </c:pt>
                <c:pt idx="480">
                  <c:v>1.8161344000000006E-5</c:v>
                </c:pt>
                <c:pt idx="481">
                  <c:v>-9.3141836000000002E-5</c:v>
                </c:pt>
                <c:pt idx="482">
                  <c:v>-1.90694276E-4</c:v>
                </c:pt>
                <c:pt idx="483">
                  <c:v>-2.5425904000000001E-4</c:v>
                </c:pt>
                <c:pt idx="484">
                  <c:v>-2.7994438000000001E-4</c:v>
                </c:pt>
                <c:pt idx="485">
                  <c:v>-2.6982591999999997E-4</c:v>
                </c:pt>
                <c:pt idx="486">
                  <c:v>-2.4958898000000001E-4</c:v>
                </c:pt>
                <c:pt idx="487">
                  <c:v>-2.5270236000000002E-4</c:v>
                </c:pt>
                <c:pt idx="488">
                  <c:v>-2.8331722000000004E-4</c:v>
                </c:pt>
                <c:pt idx="489">
                  <c:v>-3.2612613999999997E-4</c:v>
                </c:pt>
                <c:pt idx="490">
                  <c:v>-3.6478388000000004E-4</c:v>
                </c:pt>
                <c:pt idx="491">
                  <c:v>-3.637461E-4</c:v>
                </c:pt>
                <c:pt idx="492">
                  <c:v>-3.0433250399999998E-4</c:v>
                </c:pt>
                <c:pt idx="493">
                  <c:v>-2.0729895200000001E-4</c:v>
                </c:pt>
                <c:pt idx="494">
                  <c:v>-1.0351975599999998E-4</c:v>
                </c:pt>
                <c:pt idx="495">
                  <c:v>-3.34688E-5</c:v>
                </c:pt>
                <c:pt idx="496">
                  <c:v>-2.931762E-5</c:v>
                </c:pt>
                <c:pt idx="497">
                  <c:v>-8.5098936000000005E-5</c:v>
                </c:pt>
                <c:pt idx="498">
                  <c:v>-1.8057580799999998E-4</c:v>
                </c:pt>
                <c:pt idx="499">
                  <c:v>-3.0147858399999999E-4</c:v>
                </c:pt>
                <c:pt idx="500">
                  <c:v>-4.1459792000000001E-4</c:v>
                </c:pt>
                <c:pt idx="501">
                  <c:v>-4.8776226000000003E-4</c:v>
                </c:pt>
                <c:pt idx="502">
                  <c:v>-5.0125355999999994E-4</c:v>
                </c:pt>
                <c:pt idx="503">
                  <c:v>-4.4002382000000008E-4</c:v>
                </c:pt>
                <c:pt idx="504">
                  <c:v>-3.1133760399999999E-4</c:v>
                </c:pt>
                <c:pt idx="505">
                  <c:v>-1.5047984399999998E-4</c:v>
                </c:pt>
                <c:pt idx="506">
                  <c:v>-1.0896823999999999E-5</c:v>
                </c:pt>
                <c:pt idx="507">
                  <c:v>7.6018255999999997E-5</c:v>
                </c:pt>
                <c:pt idx="508">
                  <c:v>1.1182207600000001E-4</c:v>
                </c:pt>
                <c:pt idx="509">
                  <c:v>1.1752994E-4</c:v>
                </c:pt>
                <c:pt idx="510">
                  <c:v>1.1960554E-4</c:v>
                </c:pt>
                <c:pt idx="511">
                  <c:v>1.4736647999999999E-4</c:v>
                </c:pt>
                <c:pt idx="512">
                  <c:v>1.8602423999999998E-4</c:v>
                </c:pt>
                <c:pt idx="513">
                  <c:v>2.0885566E-4</c:v>
                </c:pt>
                <c:pt idx="514">
                  <c:v>2.1222847999999997E-4</c:v>
                </c:pt>
                <c:pt idx="515">
                  <c:v>1.8809980799999997E-4</c:v>
                </c:pt>
                <c:pt idx="516">
                  <c:v>1.4113971999999997E-4</c:v>
                </c:pt>
                <c:pt idx="517">
                  <c:v>1.0118471999999998E-4</c:v>
                </c:pt>
                <c:pt idx="518">
                  <c:v>7.9909988000000006E-5</c:v>
                </c:pt>
                <c:pt idx="519">
                  <c:v>7.3683228000000003E-5</c:v>
                </c:pt>
                <c:pt idx="520">
                  <c:v>8.016942E-5</c:v>
                </c:pt>
                <c:pt idx="521">
                  <c:v>6.9272603999999996E-5</c:v>
                </c:pt>
                <c:pt idx="522">
                  <c:v>2.6723124000000001E-5</c:v>
                </c:pt>
                <c:pt idx="523">
                  <c:v>-4.4365624E-5</c:v>
                </c:pt>
                <c:pt idx="524">
                  <c:v>-1.3906414400000002E-4</c:v>
                </c:pt>
                <c:pt idx="525">
                  <c:v>-2.2909258400000002E-4</c:v>
                </c:pt>
                <c:pt idx="526">
                  <c:v>-2.8617114000000003E-4</c:v>
                </c:pt>
                <c:pt idx="527">
                  <c:v>-3.1600766E-4</c:v>
                </c:pt>
                <c:pt idx="528">
                  <c:v>-3.16786E-4</c:v>
                </c:pt>
                <c:pt idx="529">
                  <c:v>-2.9706794000000002E-4</c:v>
                </c:pt>
                <c:pt idx="530">
                  <c:v>-2.8824672000000003E-4</c:v>
                </c:pt>
                <c:pt idx="531">
                  <c:v>-2.8409555999999998E-4</c:v>
                </c:pt>
                <c:pt idx="532">
                  <c:v>-2.7812824000000001E-4</c:v>
                </c:pt>
                <c:pt idx="533">
                  <c:v>-2.9239788000000002E-4</c:v>
                </c:pt>
                <c:pt idx="534">
                  <c:v>-3.2456944000000001E-4</c:v>
                </c:pt>
                <c:pt idx="535">
                  <c:v>-3.5803823999999999E-4</c:v>
                </c:pt>
                <c:pt idx="536">
                  <c:v>-3.9799324000000004E-4</c:v>
                </c:pt>
                <c:pt idx="537">
                  <c:v>-4.3249984000000004E-4</c:v>
                </c:pt>
                <c:pt idx="538">
                  <c:v>-4.4132108E-4</c:v>
                </c:pt>
                <c:pt idx="539">
                  <c:v>-4.3561322000000005E-4</c:v>
                </c:pt>
                <c:pt idx="540">
                  <c:v>-4.4261830000000003E-4</c:v>
                </c:pt>
                <c:pt idx="541">
                  <c:v>-4.7997879999999999E-4</c:v>
                </c:pt>
                <c:pt idx="542">
                  <c:v>-5.4172741999999993E-4</c:v>
                </c:pt>
                <c:pt idx="543">
                  <c:v>-6.0477328000000004E-4</c:v>
                </c:pt>
                <c:pt idx="544">
                  <c:v>-6.2682636E-4</c:v>
                </c:pt>
                <c:pt idx="545">
                  <c:v>-5.6222382000000002E-4</c:v>
                </c:pt>
                <c:pt idx="546">
                  <c:v>-4.0421998000000003E-4</c:v>
                </c:pt>
                <c:pt idx="547">
                  <c:v>-1.9017537999999997E-4</c:v>
                </c:pt>
                <c:pt idx="548">
                  <c:v>3.1393200000000016E-5</c:v>
                </c:pt>
                <c:pt idx="549">
                  <c:v>2.0678004E-4</c:v>
                </c:pt>
                <c:pt idx="550">
                  <c:v>3.0614864E-4</c:v>
                </c:pt>
                <c:pt idx="551">
                  <c:v>3.5025479999999999E-4</c:v>
                </c:pt>
                <c:pt idx="552">
                  <c:v>3.7178900000000003E-4</c:v>
                </c:pt>
                <c:pt idx="553">
                  <c:v>3.9851215999999997E-4</c:v>
                </c:pt>
                <c:pt idx="554">
                  <c:v>4.5092065999999991E-4</c:v>
                </c:pt>
                <c:pt idx="555">
                  <c:v>5.2408499999999998E-4</c:v>
                </c:pt>
                <c:pt idx="556">
                  <c:v>5.9309816000000003E-4</c:v>
                </c:pt>
                <c:pt idx="557">
                  <c:v>6.3850155999999991E-4</c:v>
                </c:pt>
                <c:pt idx="558">
                  <c:v>6.4576610000000002E-4</c:v>
                </c:pt>
                <c:pt idx="559">
                  <c:v>6.1022172000000003E-4</c:v>
                </c:pt>
                <c:pt idx="560">
                  <c:v>5.4406246E-4</c:v>
                </c:pt>
                <c:pt idx="561">
                  <c:v>4.6700639999999987E-4</c:v>
                </c:pt>
                <c:pt idx="562">
                  <c:v>3.9877155999999995E-4</c:v>
                </c:pt>
                <c:pt idx="563">
                  <c:v>3.5129257999999997E-4</c:v>
                </c:pt>
                <c:pt idx="564">
                  <c:v>3.3287177999999996E-4</c:v>
                </c:pt>
                <c:pt idx="565">
                  <c:v>3.3624461999999999E-4</c:v>
                </c:pt>
                <c:pt idx="566">
                  <c:v>3.4610364000000005E-4</c:v>
                </c:pt>
                <c:pt idx="567">
                  <c:v>3.518115E-4</c:v>
                </c:pt>
                <c:pt idx="568">
                  <c:v>3.5674099999999999E-4</c:v>
                </c:pt>
                <c:pt idx="569">
                  <c:v>3.7178897999999995E-4</c:v>
                </c:pt>
                <c:pt idx="570">
                  <c:v>4.1537624000000003E-4</c:v>
                </c:pt>
                <c:pt idx="571">
                  <c:v>4.9113505999999994E-4</c:v>
                </c:pt>
                <c:pt idx="572">
                  <c:v>5.7701236000000009E-4</c:v>
                </c:pt>
                <c:pt idx="573">
                  <c:v>6.4862002000000006E-4</c:v>
                </c:pt>
                <c:pt idx="574">
                  <c:v>6.9583956E-4</c:v>
                </c:pt>
                <c:pt idx="575">
                  <c:v>7.2853000000000002E-4</c:v>
                </c:pt>
                <c:pt idx="576">
                  <c:v>7.6900389999999996E-4</c:v>
                </c:pt>
                <c:pt idx="577">
                  <c:v>8.4398435999999996E-4</c:v>
                </c:pt>
                <c:pt idx="578">
                  <c:v>9.5502803999999997E-4</c:v>
                </c:pt>
                <c:pt idx="579">
                  <c:v>1.07152018E-3</c:v>
                </c:pt>
                <c:pt idx="580">
                  <c:v>1.15765696E-3</c:v>
                </c:pt>
                <c:pt idx="581">
                  <c:v>1.1983902000000002E-3</c:v>
                </c:pt>
                <c:pt idx="582">
                  <c:v>1.1932011999999999E-3</c:v>
                </c:pt>
                <c:pt idx="583">
                  <c:v>1.1573974E-3</c:v>
                </c:pt>
                <c:pt idx="584">
                  <c:v>1.1145883999999998E-3</c:v>
                </c:pt>
                <c:pt idx="585">
                  <c:v>1.0650337999999998E-3</c:v>
                </c:pt>
                <c:pt idx="586">
                  <c:v>9.9783686000000003E-4</c:v>
                </c:pt>
                <c:pt idx="587">
                  <c:v>9.0884624000000006E-4</c:v>
                </c:pt>
                <c:pt idx="588">
                  <c:v>7.9832142E-4</c:v>
                </c:pt>
                <c:pt idx="589">
                  <c:v>6.7404591999999997E-4</c:v>
                </c:pt>
                <c:pt idx="590">
                  <c:v>5.5781319999999995E-4</c:v>
                </c:pt>
                <c:pt idx="591">
                  <c:v>4.6648750000000008E-4</c:v>
                </c:pt>
                <c:pt idx="592">
                  <c:v>4.0914947999999996E-4</c:v>
                </c:pt>
                <c:pt idx="593">
                  <c:v>3.9228536E-4</c:v>
                </c:pt>
                <c:pt idx="594">
                  <c:v>4.1407900000000003E-4</c:v>
                </c:pt>
                <c:pt idx="595">
                  <c:v>4.6052020000000003E-4</c:v>
                </c:pt>
                <c:pt idx="596">
                  <c:v>5.1682042000000003E-4</c:v>
                </c:pt>
                <c:pt idx="597">
                  <c:v>5.8505526000000006E-4</c:v>
                </c:pt>
              </c:numCache>
            </c:numRef>
          </c:val>
          <c:smooth val="0"/>
        </c:ser>
        <c:ser>
          <c:idx val="90"/>
          <c:order val="89"/>
          <c:marker>
            <c:symbol val="none"/>
          </c:marker>
          <c:val>
            <c:numRef>
              <c:f>Sheet1!$GQ$2:$GQ$599</c:f>
              <c:numCache>
                <c:formatCode>0.00E+00</c:formatCode>
                <c:ptCount val="598"/>
                <c:pt idx="0">
                  <c:v>5.3705739999999999E-4</c:v>
                </c:pt>
                <c:pt idx="1">
                  <c:v>5.4743529999999997E-4</c:v>
                </c:pt>
                <c:pt idx="2">
                  <c:v>5.2667947999999998E-4</c:v>
                </c:pt>
                <c:pt idx="3">
                  <c:v>4.8049771999999992E-4</c:v>
                </c:pt>
                <c:pt idx="4">
                  <c:v>4.2575418000000002E-4</c:v>
                </c:pt>
                <c:pt idx="5">
                  <c:v>3.8190746000000002E-4</c:v>
                </c:pt>
                <c:pt idx="6">
                  <c:v>3.6997284000000005E-4</c:v>
                </c:pt>
                <c:pt idx="7">
                  <c:v>3.9954990000000006E-4</c:v>
                </c:pt>
                <c:pt idx="8">
                  <c:v>4.5896350000000001E-4</c:v>
                </c:pt>
                <c:pt idx="9">
                  <c:v>5.2512276000000004E-4</c:v>
                </c:pt>
                <c:pt idx="10">
                  <c:v>5.7467732000000002E-4</c:v>
                </c:pt>
                <c:pt idx="11">
                  <c:v>6.0607054000000001E-4</c:v>
                </c:pt>
                <c:pt idx="12">
                  <c:v>6.3175589999999999E-4</c:v>
                </c:pt>
                <c:pt idx="13">
                  <c:v>6.6185187999999993E-4</c:v>
                </c:pt>
                <c:pt idx="14">
                  <c:v>6.8883445999999994E-4</c:v>
                </c:pt>
                <c:pt idx="15">
                  <c:v>7.0388245999999997E-4</c:v>
                </c:pt>
                <c:pt idx="16">
                  <c:v>7.1088756000000004E-4</c:v>
                </c:pt>
                <c:pt idx="17">
                  <c:v>7.2437886000000006E-4</c:v>
                </c:pt>
                <c:pt idx="18">
                  <c:v>7.6329606000000009E-4</c:v>
                </c:pt>
                <c:pt idx="19">
                  <c:v>8.3775770000000009E-4</c:v>
                </c:pt>
                <c:pt idx="20">
                  <c:v>9.2181884000000003E-4</c:v>
                </c:pt>
                <c:pt idx="21">
                  <c:v>9.5943879999999991E-4</c:v>
                </c:pt>
                <c:pt idx="22">
                  <c:v>9.1221926000000007E-4</c:v>
                </c:pt>
                <c:pt idx="23">
                  <c:v>7.8016022E-4</c:v>
                </c:pt>
                <c:pt idx="24">
                  <c:v>6.0762724000000003E-4</c:v>
                </c:pt>
                <c:pt idx="25">
                  <c:v>4.6830366000000001E-4</c:v>
                </c:pt>
                <c:pt idx="26">
                  <c:v>4.2523528000000001E-4</c:v>
                </c:pt>
                <c:pt idx="27">
                  <c:v>4.8983784000000002E-4</c:v>
                </c:pt>
                <c:pt idx="28">
                  <c:v>6.2552913999999998E-4</c:v>
                </c:pt>
                <c:pt idx="29">
                  <c:v>7.6563105999999999E-4</c:v>
                </c:pt>
                <c:pt idx="30">
                  <c:v>8.4580049999999991E-4</c:v>
                </c:pt>
                <c:pt idx="31">
                  <c:v>8.3594148000000013E-4</c:v>
                </c:pt>
                <c:pt idx="32">
                  <c:v>7.4954527999999997E-4</c:v>
                </c:pt>
                <c:pt idx="33">
                  <c:v>6.3357202000000003E-4</c:v>
                </c:pt>
                <c:pt idx="34">
                  <c:v>5.2590109999999999E-4</c:v>
                </c:pt>
                <c:pt idx="35">
                  <c:v>4.5143952000000002E-4</c:v>
                </c:pt>
                <c:pt idx="36">
                  <c:v>4.1330065999999998E-4</c:v>
                </c:pt>
                <c:pt idx="37">
                  <c:v>3.9306371999999997E-4</c:v>
                </c:pt>
                <c:pt idx="38">
                  <c:v>3.6115161999999995E-4</c:v>
                </c:pt>
                <c:pt idx="39">
                  <c:v>3.1471041999999995E-4</c:v>
                </c:pt>
                <c:pt idx="40">
                  <c:v>2.6593420000000002E-4</c:v>
                </c:pt>
                <c:pt idx="41">
                  <c:v>2.2883314000000005E-4</c:v>
                </c:pt>
                <c:pt idx="42">
                  <c:v>2.1508239999999999E-4</c:v>
                </c:pt>
                <c:pt idx="43">
                  <c:v>2.340221E-4</c:v>
                </c:pt>
                <c:pt idx="44">
                  <c:v>2.8409558000000001E-4</c:v>
                </c:pt>
                <c:pt idx="45">
                  <c:v>3.4766034000000001E-4</c:v>
                </c:pt>
                <c:pt idx="46">
                  <c:v>4.1641405999999996E-4</c:v>
                </c:pt>
                <c:pt idx="47">
                  <c:v>4.7920048000000003E-4</c:v>
                </c:pt>
                <c:pt idx="48">
                  <c:v>5.1240984000000002E-4</c:v>
                </c:pt>
                <c:pt idx="49">
                  <c:v>5.1448542000000013E-4</c:v>
                </c:pt>
                <c:pt idx="50">
                  <c:v>5.0462640000000002E-4</c:v>
                </c:pt>
                <c:pt idx="51">
                  <c:v>4.8179497999999995E-4</c:v>
                </c:pt>
                <c:pt idx="52">
                  <c:v>4.5559071999999996E-4</c:v>
                </c:pt>
                <c:pt idx="53">
                  <c:v>4.4339665999999995E-4</c:v>
                </c:pt>
                <c:pt idx="54">
                  <c:v>4.4002384E-4</c:v>
                </c:pt>
                <c:pt idx="55">
                  <c:v>4.5195844E-4</c:v>
                </c:pt>
                <c:pt idx="56">
                  <c:v>4.9917798000000005E-4</c:v>
                </c:pt>
                <c:pt idx="57">
                  <c:v>5.6948839999999997E-4</c:v>
                </c:pt>
                <c:pt idx="58">
                  <c:v>6.4420942000000003E-4</c:v>
                </c:pt>
                <c:pt idx="59">
                  <c:v>7.1893043999999998E-4</c:v>
                </c:pt>
                <c:pt idx="60">
                  <c:v>7.7574955999999999E-4</c:v>
                </c:pt>
                <c:pt idx="61">
                  <c:v>8.0299159999999996E-4</c:v>
                </c:pt>
                <c:pt idx="62">
                  <c:v>8.0844E-4</c:v>
                </c:pt>
                <c:pt idx="63">
                  <c:v>7.9728374000000005E-4</c:v>
                </c:pt>
                <c:pt idx="64">
                  <c:v>7.6900389999999996E-4</c:v>
                </c:pt>
                <c:pt idx="65">
                  <c:v>7.3345951999999998E-4</c:v>
                </c:pt>
                <c:pt idx="66">
                  <c:v>7.0206629999999999E-4</c:v>
                </c:pt>
                <c:pt idx="67">
                  <c:v>6.8520218000000003E-4</c:v>
                </c:pt>
                <c:pt idx="68">
                  <c:v>6.9713678000000003E-4</c:v>
                </c:pt>
                <c:pt idx="69">
                  <c:v>7.4072404000000006E-4</c:v>
                </c:pt>
                <c:pt idx="70">
                  <c:v>7.9961874000000007E-4</c:v>
                </c:pt>
                <c:pt idx="71">
                  <c:v>8.4683828E-4</c:v>
                </c:pt>
                <c:pt idx="72">
                  <c:v>8.6136737999999993E-4</c:v>
                </c:pt>
                <c:pt idx="73">
                  <c:v>8.2478522000000007E-4</c:v>
                </c:pt>
                <c:pt idx="74">
                  <c:v>7.3112450000000005E-4</c:v>
                </c:pt>
                <c:pt idx="75">
                  <c:v>6.0295717999999993E-4</c:v>
                </c:pt>
                <c:pt idx="76">
                  <c:v>4.8127606000000002E-4</c:v>
                </c:pt>
                <c:pt idx="77">
                  <c:v>4.0162552E-4</c:v>
                </c:pt>
                <c:pt idx="78">
                  <c:v>3.8528029999999999E-4</c:v>
                </c:pt>
                <c:pt idx="79">
                  <c:v>4.3457541999999993E-4</c:v>
                </c:pt>
                <c:pt idx="80">
                  <c:v>5.1759878E-4</c:v>
                </c:pt>
                <c:pt idx="81">
                  <c:v>5.9543318000000007E-4</c:v>
                </c:pt>
                <c:pt idx="82">
                  <c:v>6.5380897999999996E-4</c:v>
                </c:pt>
                <c:pt idx="83">
                  <c:v>6.9168837999999987E-4</c:v>
                </c:pt>
                <c:pt idx="84">
                  <c:v>7.0569858E-4</c:v>
                </c:pt>
                <c:pt idx="85">
                  <c:v>7.056985799999999E-4</c:v>
                </c:pt>
                <c:pt idx="86">
                  <c:v>6.9532065999999989E-4</c:v>
                </c:pt>
                <c:pt idx="87">
                  <c:v>6.6937586000000008E-4</c:v>
                </c:pt>
                <c:pt idx="88">
                  <c:v>6.3902043999999999E-4</c:v>
                </c:pt>
                <c:pt idx="89">
                  <c:v>6.1774570000000008E-4</c:v>
                </c:pt>
                <c:pt idx="90">
                  <c:v>6.0658944000000002E-4</c:v>
                </c:pt>
                <c:pt idx="91">
                  <c:v>6.1177840000000002E-4</c:v>
                </c:pt>
                <c:pt idx="92">
                  <c:v>6.3798263999999998E-4</c:v>
                </c:pt>
                <c:pt idx="93">
                  <c:v>6.7560259999999996E-4</c:v>
                </c:pt>
                <c:pt idx="94">
                  <c:v>7.2074654000000009E-4</c:v>
                </c:pt>
                <c:pt idx="95">
                  <c:v>7.5966374000000002E-4</c:v>
                </c:pt>
                <c:pt idx="96">
                  <c:v>7.7211725999999994E-4</c:v>
                </c:pt>
                <c:pt idx="97">
                  <c:v>7.4487522000000008E-4</c:v>
                </c:pt>
                <c:pt idx="98">
                  <c:v>6.7041364000000006E-4</c:v>
                </c:pt>
                <c:pt idx="99">
                  <c:v>5.6066714000000003E-4</c:v>
                </c:pt>
                <c:pt idx="100">
                  <c:v>4.5610959999999999E-4</c:v>
                </c:pt>
                <c:pt idx="101">
                  <c:v>3.9487986000000003E-4</c:v>
                </c:pt>
                <c:pt idx="102">
                  <c:v>3.9462041999999999E-4</c:v>
                </c:pt>
                <c:pt idx="103">
                  <c:v>4.5870408E-4</c:v>
                </c:pt>
                <c:pt idx="104">
                  <c:v>5.5314315999999998E-4</c:v>
                </c:pt>
                <c:pt idx="105">
                  <c:v>6.3512872000000005E-4</c:v>
                </c:pt>
                <c:pt idx="106">
                  <c:v>6.7845654000000014E-4</c:v>
                </c:pt>
                <c:pt idx="107">
                  <c:v>6.7819707999999996E-4</c:v>
                </c:pt>
                <c:pt idx="108">
                  <c:v>6.4965780000000005E-4</c:v>
                </c:pt>
                <c:pt idx="109">
                  <c:v>6.2552913999999998E-4</c:v>
                </c:pt>
                <c:pt idx="110">
                  <c:v>6.1878349999999987E-4</c:v>
                </c:pt>
                <c:pt idx="111">
                  <c:v>6.3045865999999994E-4</c:v>
                </c:pt>
                <c:pt idx="112">
                  <c:v>6.4758223999999997E-4</c:v>
                </c:pt>
                <c:pt idx="113">
                  <c:v>6.4446885999999996E-4</c:v>
                </c:pt>
                <c:pt idx="114">
                  <c:v>6.0736777999999996E-4</c:v>
                </c:pt>
                <c:pt idx="115">
                  <c:v>5.4354356E-4</c:v>
                </c:pt>
                <c:pt idx="116">
                  <c:v>4.6726583999999997E-4</c:v>
                </c:pt>
                <c:pt idx="117">
                  <c:v>4.0421996000000011E-4</c:v>
                </c:pt>
                <c:pt idx="118">
                  <c:v>3.7178896000000003E-4</c:v>
                </c:pt>
                <c:pt idx="119">
                  <c:v>3.6685945999999998E-4</c:v>
                </c:pt>
                <c:pt idx="120">
                  <c:v>3.7645904E-4</c:v>
                </c:pt>
                <c:pt idx="121">
                  <c:v>3.8035075999999995E-4</c:v>
                </c:pt>
                <c:pt idx="122">
                  <c:v>3.5492485999999998E-4</c:v>
                </c:pt>
                <c:pt idx="123">
                  <c:v>2.9758686E-4</c:v>
                </c:pt>
                <c:pt idx="124">
                  <c:v>2.2234693199999996E-4</c:v>
                </c:pt>
                <c:pt idx="125">
                  <c:v>1.50220388E-4</c:v>
                </c:pt>
                <c:pt idx="126">
                  <c:v>1.1052484799999999E-4</c:v>
                </c:pt>
                <c:pt idx="127">
                  <c:v>1.2038386799999999E-4</c:v>
                </c:pt>
                <c:pt idx="128">
                  <c:v>1.8161358800000002E-4</c:v>
                </c:pt>
                <c:pt idx="129">
                  <c:v>2.8046327599999998E-4</c:v>
                </c:pt>
                <c:pt idx="130">
                  <c:v>4.0577666000000002E-4</c:v>
                </c:pt>
                <c:pt idx="131">
                  <c:v>5.3627899999999997E-4</c:v>
                </c:pt>
                <c:pt idx="132">
                  <c:v>6.5640344000000004E-4</c:v>
                </c:pt>
                <c:pt idx="133">
                  <c:v>7.5369644000000007E-4</c:v>
                </c:pt>
                <c:pt idx="134">
                  <c:v>8.2167182000000003E-4</c:v>
                </c:pt>
                <c:pt idx="135">
                  <c:v>8.5436228000000008E-4</c:v>
                </c:pt>
                <c:pt idx="136">
                  <c:v>8.5047056000000002E-4</c:v>
                </c:pt>
                <c:pt idx="137">
                  <c:v>8.1025612000000004E-4</c:v>
                </c:pt>
                <c:pt idx="138">
                  <c:v>7.2334104000000001E-4</c:v>
                </c:pt>
                <c:pt idx="139">
                  <c:v>6.0944335999999996E-4</c:v>
                </c:pt>
                <c:pt idx="140">
                  <c:v>5.0540470000000001E-4</c:v>
                </c:pt>
                <c:pt idx="141">
                  <c:v>4.3924546000000001E-4</c:v>
                </c:pt>
                <c:pt idx="142">
                  <c:v>4.2419747999999994E-4</c:v>
                </c:pt>
                <c:pt idx="143">
                  <c:v>4.6544971999999999E-4</c:v>
                </c:pt>
                <c:pt idx="144">
                  <c:v>5.3160896E-4</c:v>
                </c:pt>
                <c:pt idx="145">
                  <c:v>5.8220131999999999E-4</c:v>
                </c:pt>
                <c:pt idx="146">
                  <c:v>6.0788667999999997E-4</c:v>
                </c:pt>
                <c:pt idx="147">
                  <c:v>6.0399496000000002E-4</c:v>
                </c:pt>
                <c:pt idx="148">
                  <c:v>5.6845057999999993E-4</c:v>
                </c:pt>
                <c:pt idx="149">
                  <c:v>5.1474484000000004E-4</c:v>
                </c:pt>
                <c:pt idx="150">
                  <c:v>4.5818517999999999E-4</c:v>
                </c:pt>
                <c:pt idx="151">
                  <c:v>4.0084715999999998E-4</c:v>
                </c:pt>
                <c:pt idx="152">
                  <c:v>3.5596263999999997E-4</c:v>
                </c:pt>
                <c:pt idx="153">
                  <c:v>3.3806074000000002E-4</c:v>
                </c:pt>
                <c:pt idx="154">
                  <c:v>3.3702296000000004E-4</c:v>
                </c:pt>
                <c:pt idx="155">
                  <c:v>3.3676349999999997E-4</c:v>
                </c:pt>
                <c:pt idx="156">
                  <c:v>3.3650405999999998E-4</c:v>
                </c:pt>
                <c:pt idx="157">
                  <c:v>3.3390957999999998E-4</c:v>
                </c:pt>
                <c:pt idx="158">
                  <c:v>3.3883908000000002E-4</c:v>
                </c:pt>
                <c:pt idx="159">
                  <c:v>3.7204841999999999E-4</c:v>
                </c:pt>
                <c:pt idx="160">
                  <c:v>4.3716988000000006E-4</c:v>
                </c:pt>
                <c:pt idx="161">
                  <c:v>4.9476733999999996E-4</c:v>
                </c:pt>
                <c:pt idx="162">
                  <c:v>5.1344759999999998E-4</c:v>
                </c:pt>
                <c:pt idx="163">
                  <c:v>4.8880004000000001E-4</c:v>
                </c:pt>
                <c:pt idx="164">
                  <c:v>4.4002381999999997E-4</c:v>
                </c:pt>
                <c:pt idx="165">
                  <c:v>3.9591765999999994E-4</c:v>
                </c:pt>
                <c:pt idx="166">
                  <c:v>3.8683697999999998E-4</c:v>
                </c:pt>
                <c:pt idx="167">
                  <c:v>4.1433848000000002E-4</c:v>
                </c:pt>
                <c:pt idx="168">
                  <c:v>4.4651003999999995E-4</c:v>
                </c:pt>
                <c:pt idx="169">
                  <c:v>4.5610961999999997E-4</c:v>
                </c:pt>
                <c:pt idx="170">
                  <c:v>4.3379707999999993E-4</c:v>
                </c:pt>
                <c:pt idx="171">
                  <c:v>3.9410154000000001E-4</c:v>
                </c:pt>
                <c:pt idx="172">
                  <c:v>3.6763784000000004E-4</c:v>
                </c:pt>
                <c:pt idx="173">
                  <c:v>3.8476139999999999E-4</c:v>
                </c:pt>
                <c:pt idx="174">
                  <c:v>4.3198093999999992E-4</c:v>
                </c:pt>
                <c:pt idx="175">
                  <c:v>4.7712489999999998E-4</c:v>
                </c:pt>
                <c:pt idx="176">
                  <c:v>4.9839964E-4</c:v>
                </c:pt>
                <c:pt idx="177">
                  <c:v>4.8957839999999998E-4</c:v>
                </c:pt>
                <c:pt idx="178">
                  <c:v>4.6000134000000003E-4</c:v>
                </c:pt>
                <c:pt idx="179">
                  <c:v>4.4495334000000004E-4</c:v>
                </c:pt>
                <c:pt idx="180">
                  <c:v>4.6882256000000002E-4</c:v>
                </c:pt>
                <c:pt idx="181">
                  <c:v>5.2278774000000011E-4</c:v>
                </c:pt>
                <c:pt idx="182">
                  <c:v>5.8687140000000001E-4</c:v>
                </c:pt>
                <c:pt idx="183">
                  <c:v>6.3538815999999998E-4</c:v>
                </c:pt>
                <c:pt idx="184">
                  <c:v>6.5069559999999995E-4</c:v>
                </c:pt>
                <c:pt idx="185">
                  <c:v>6.3512872000000005E-4</c:v>
                </c:pt>
                <c:pt idx="186">
                  <c:v>6.0866502000000002E-4</c:v>
                </c:pt>
                <c:pt idx="187">
                  <c:v>5.9102256000000001E-4</c:v>
                </c:pt>
                <c:pt idx="188">
                  <c:v>5.9413594000000001E-4</c:v>
                </c:pt>
                <c:pt idx="189">
                  <c:v>6.0762724000000003E-4</c:v>
                </c:pt>
                <c:pt idx="190">
                  <c:v>6.2423191999999995E-4</c:v>
                </c:pt>
                <c:pt idx="191">
                  <c:v>6.4031769999999997E-4</c:v>
                </c:pt>
                <c:pt idx="192">
                  <c:v>6.4887947999999992E-4</c:v>
                </c:pt>
                <c:pt idx="193">
                  <c:v>6.5562513999999994E-4</c:v>
                </c:pt>
                <c:pt idx="194">
                  <c:v>6.6937588E-4</c:v>
                </c:pt>
                <c:pt idx="195">
                  <c:v>6.8027267999999988E-4</c:v>
                </c:pt>
                <c:pt idx="196">
                  <c:v>6.8909389999999987E-4</c:v>
                </c:pt>
                <c:pt idx="197">
                  <c:v>7.0388243999999994E-4</c:v>
                </c:pt>
                <c:pt idx="198">
                  <c:v>7.207465599999999E-4</c:v>
                </c:pt>
                <c:pt idx="199">
                  <c:v>7.3787012000000002E-4</c:v>
                </c:pt>
                <c:pt idx="200">
                  <c:v>7.4643191999999999E-4</c:v>
                </c:pt>
                <c:pt idx="201">
                  <c:v>7.1789264000000008E-4</c:v>
                </c:pt>
                <c:pt idx="202">
                  <c:v>6.400582399999999E-4</c:v>
                </c:pt>
                <c:pt idx="203">
                  <c:v>5.2927393999999996E-4</c:v>
                </c:pt>
                <c:pt idx="204">
                  <c:v>4.1589516000000001E-4</c:v>
                </c:pt>
                <c:pt idx="205">
                  <c:v>3.3935798000000002E-4</c:v>
                </c:pt>
                <c:pt idx="206">
                  <c:v>3.2431000000000002E-4</c:v>
                </c:pt>
                <c:pt idx="207">
                  <c:v>3.5700043999999998E-4</c:v>
                </c:pt>
                <c:pt idx="208">
                  <c:v>4.0188493999999996E-4</c:v>
                </c:pt>
                <c:pt idx="209">
                  <c:v>4.4183994000000001E-4</c:v>
                </c:pt>
                <c:pt idx="210">
                  <c:v>4.7037924000000001E-4</c:v>
                </c:pt>
                <c:pt idx="211">
                  <c:v>4.8880005999999993E-4</c:v>
                </c:pt>
                <c:pt idx="212">
                  <c:v>5.1811768000000001E-4</c:v>
                </c:pt>
                <c:pt idx="213">
                  <c:v>5.6066715999999995E-4</c:v>
                </c:pt>
                <c:pt idx="214">
                  <c:v>5.8764976000000009E-4</c:v>
                </c:pt>
                <c:pt idx="215">
                  <c:v>5.8609306000000007E-4</c:v>
                </c:pt>
                <c:pt idx="216">
                  <c:v>5.733801E-4</c:v>
                </c:pt>
                <c:pt idx="217">
                  <c:v>5.697478399999999E-4</c:v>
                </c:pt>
                <c:pt idx="218">
                  <c:v>6.0892447999999998E-4</c:v>
                </c:pt>
                <c:pt idx="219">
                  <c:v>7.0907136E-4</c:v>
                </c:pt>
                <c:pt idx="220">
                  <c:v>8.3905475999999988E-4</c:v>
                </c:pt>
                <c:pt idx="221">
                  <c:v>9.3686665999999992E-4</c:v>
                </c:pt>
                <c:pt idx="222">
                  <c:v>9.5347131999999992E-4</c:v>
                </c:pt>
                <c:pt idx="223">
                  <c:v>8.7304244000000007E-4</c:v>
                </c:pt>
                <c:pt idx="224">
                  <c:v>7.1996815999999999E-4</c:v>
                </c:pt>
                <c:pt idx="225">
                  <c:v>5.5340259999999992E-4</c:v>
                </c:pt>
                <c:pt idx="226">
                  <c:v>4.3224038000000002E-4</c:v>
                </c:pt>
                <c:pt idx="227">
                  <c:v>3.8242638E-4</c:v>
                </c:pt>
                <c:pt idx="228">
                  <c:v>3.8865314000000002E-4</c:v>
                </c:pt>
                <c:pt idx="229">
                  <c:v>4.1304126E-4</c:v>
                </c:pt>
                <c:pt idx="230">
                  <c:v>4.1952746E-4</c:v>
                </c:pt>
                <c:pt idx="231">
                  <c:v>3.9565824000000003E-4</c:v>
                </c:pt>
                <c:pt idx="232">
                  <c:v>3.5466543999999997E-4</c:v>
                </c:pt>
                <c:pt idx="233">
                  <c:v>3.2379111999999999E-4</c:v>
                </c:pt>
                <c:pt idx="234">
                  <c:v>3.2612613999999997E-4</c:v>
                </c:pt>
                <c:pt idx="235">
                  <c:v>3.7334567999999996E-4</c:v>
                </c:pt>
                <c:pt idx="236">
                  <c:v>4.5818517999999999E-4</c:v>
                </c:pt>
                <c:pt idx="237">
                  <c:v>5.4432191999999996E-4</c:v>
                </c:pt>
                <c:pt idx="238">
                  <c:v>5.8946588000000002E-4</c:v>
                </c:pt>
                <c:pt idx="239">
                  <c:v>5.7882851999999996E-4</c:v>
                </c:pt>
                <c:pt idx="240">
                  <c:v>5.2045270000000005E-4</c:v>
                </c:pt>
                <c:pt idx="241">
                  <c:v>4.4339663999999992E-4</c:v>
                </c:pt>
                <c:pt idx="242">
                  <c:v>3.8813421999999993E-4</c:v>
                </c:pt>
                <c:pt idx="243">
                  <c:v>3.7931297999999996E-4</c:v>
                </c:pt>
                <c:pt idx="244">
                  <c:v>4.1615460000000006E-4</c:v>
                </c:pt>
                <c:pt idx="245">
                  <c:v>4.8438944000000009E-4</c:v>
                </c:pt>
                <c:pt idx="246">
                  <c:v>5.6741280000000005E-4</c:v>
                </c:pt>
                <c:pt idx="247">
                  <c:v>6.5951684000000008E-4</c:v>
                </c:pt>
                <c:pt idx="248">
                  <c:v>7.6018257999999994E-4</c:v>
                </c:pt>
                <c:pt idx="249">
                  <c:v>8.5747566000000009E-4</c:v>
                </c:pt>
                <c:pt idx="250">
                  <c:v>9.3790446000000004E-4</c:v>
                </c:pt>
                <c:pt idx="251">
                  <c:v>1.0019880599999999E-3</c:v>
                </c:pt>
                <c:pt idx="252">
                  <c:v>1.082417E-3</c:v>
                </c:pt>
                <c:pt idx="253">
                  <c:v>1.2323779999999999E-3</c:v>
                </c:pt>
                <c:pt idx="254">
                  <c:v>1.5001281999999997E-3</c:v>
                </c:pt>
                <c:pt idx="255">
                  <c:v>1.8994187999999998E-3</c:v>
                </c:pt>
                <c:pt idx="256">
                  <c:v>2.3978184E-3</c:v>
                </c:pt>
                <c:pt idx="257">
                  <c:v>2.9307246000000002E-3</c:v>
                </c:pt>
                <c:pt idx="258">
                  <c:v>3.4503989999999998E-3</c:v>
                </c:pt>
                <c:pt idx="259">
                  <c:v>3.9472419999999992E-3</c:v>
                </c:pt>
                <c:pt idx="260">
                  <c:v>4.4560196000000005E-3</c:v>
                </c:pt>
                <c:pt idx="261">
                  <c:v>5.0353669999999998E-3</c:v>
                </c:pt>
                <c:pt idx="262">
                  <c:v>5.7353575999999993E-3</c:v>
                </c:pt>
                <c:pt idx="263">
                  <c:v>6.5788230000000001E-3</c:v>
                </c:pt>
                <c:pt idx="264">
                  <c:v>7.5429317999999995E-3</c:v>
                </c:pt>
                <c:pt idx="265">
                  <c:v>8.5610052000000009E-3</c:v>
                </c:pt>
                <c:pt idx="266">
                  <c:v>9.567664200000001E-3</c:v>
                </c:pt>
                <c:pt idx="267">
                  <c:v>1.0521395400000001E-2</c:v>
                </c:pt>
                <c:pt idx="268">
                  <c:v>1.1420381999999998E-2</c:v>
                </c:pt>
                <c:pt idx="269">
                  <c:v>1.2323780000000001E-2</c:v>
                </c:pt>
                <c:pt idx="270">
                  <c:v>1.3293078E-2</c:v>
                </c:pt>
                <c:pt idx="271">
                  <c:v>1.4352144000000001E-2</c:v>
                </c:pt>
                <c:pt idx="272">
                  <c:v>1.5485412E-2</c:v>
                </c:pt>
                <c:pt idx="273">
                  <c:v>1.6616088000000001E-2</c:v>
                </c:pt>
                <c:pt idx="274">
                  <c:v>1.7638313999999999E-2</c:v>
                </c:pt>
                <c:pt idx="275">
                  <c:v>1.8510838000000002E-2</c:v>
                </c:pt>
                <c:pt idx="276">
                  <c:v>1.9230028E-2</c:v>
                </c:pt>
                <c:pt idx="277">
                  <c:v>1.9818716E-2</c:v>
                </c:pt>
                <c:pt idx="278">
                  <c:v>2.0345394000000003E-2</c:v>
                </c:pt>
                <c:pt idx="279">
                  <c:v>2.0859100000000002E-2</c:v>
                </c:pt>
                <c:pt idx="280">
                  <c:v>2.1349198000000003E-2</c:v>
                </c:pt>
                <c:pt idx="281">
                  <c:v>2.1795968000000002E-2</c:v>
                </c:pt>
                <c:pt idx="282">
                  <c:v>2.2175281999999998E-2</c:v>
                </c:pt>
                <c:pt idx="283">
                  <c:v>2.2445368E-2</c:v>
                </c:pt>
                <c:pt idx="284">
                  <c:v>2.2595588E-2</c:v>
                </c:pt>
                <c:pt idx="285">
                  <c:v>2.2645142E-2</c:v>
                </c:pt>
                <c:pt idx="286">
                  <c:v>2.2605185999999999E-2</c:v>
                </c:pt>
                <c:pt idx="287">
                  <c:v>2.2473126000000003E-2</c:v>
                </c:pt>
                <c:pt idx="288">
                  <c:v>2.2233914E-2</c:v>
                </c:pt>
                <c:pt idx="289">
                  <c:v>2.1864720000000001E-2</c:v>
                </c:pt>
                <c:pt idx="290">
                  <c:v>2.135724E-2</c:v>
                </c:pt>
                <c:pt idx="291">
                  <c:v>2.0734823999999999E-2</c:v>
                </c:pt>
                <c:pt idx="292">
                  <c:v>2.0036907999999999E-2</c:v>
                </c:pt>
                <c:pt idx="293">
                  <c:v>1.9309416000000003E-2</c:v>
                </c:pt>
                <c:pt idx="294">
                  <c:v>1.8583222000000003E-2</c:v>
                </c:pt>
                <c:pt idx="295">
                  <c:v>1.7848984000000002E-2</c:v>
                </c:pt>
                <c:pt idx="296">
                  <c:v>1.7078944000000002E-2</c:v>
                </c:pt>
                <c:pt idx="297">
                  <c:v>1.6257273999999999E-2</c:v>
                </c:pt>
                <c:pt idx="298">
                  <c:v>1.5385788000000001E-2</c:v>
                </c:pt>
                <c:pt idx="299">
                  <c:v>1.4492247999999999E-2</c:v>
                </c:pt>
                <c:pt idx="300">
                  <c:v>1.3628546E-2</c:v>
                </c:pt>
                <c:pt idx="301">
                  <c:v>1.2844751999999997E-2</c:v>
                </c:pt>
                <c:pt idx="302">
                  <c:v>1.2165776E-2</c:v>
                </c:pt>
                <c:pt idx="303">
                  <c:v>1.1579424000000001E-2</c:v>
                </c:pt>
                <c:pt idx="304">
                  <c:v>1.104081E-2</c:v>
                </c:pt>
                <c:pt idx="305">
                  <c:v>1.0485849799999999E-2</c:v>
                </c:pt>
                <c:pt idx="306">
                  <c:v>9.864991200000001E-3</c:v>
                </c:pt>
                <c:pt idx="307">
                  <c:v>9.1650002000000005E-3</c:v>
                </c:pt>
                <c:pt idx="308">
                  <c:v>8.4253143999999981E-3</c:v>
                </c:pt>
                <c:pt idx="309">
                  <c:v>7.6892604E-3</c:v>
                </c:pt>
                <c:pt idx="310">
                  <c:v>7.0014637999999988E-3</c:v>
                </c:pt>
                <c:pt idx="311">
                  <c:v>6.3966905999999994E-3</c:v>
                </c:pt>
                <c:pt idx="312">
                  <c:v>5.8907669999999999E-3</c:v>
                </c:pt>
                <c:pt idx="313">
                  <c:v>5.4766880000000004E-3</c:v>
                </c:pt>
                <c:pt idx="314">
                  <c:v>5.1477079999999991E-3</c:v>
                </c:pt>
                <c:pt idx="315">
                  <c:v>4.9105726000000004E-3</c:v>
                </c:pt>
                <c:pt idx="316">
                  <c:v>4.7491959999999989E-3</c:v>
                </c:pt>
                <c:pt idx="317">
                  <c:v>4.6303687999999996E-3</c:v>
                </c:pt>
                <c:pt idx="318">
                  <c:v>4.5172493999999994E-3</c:v>
                </c:pt>
                <c:pt idx="319">
                  <c:v>4.3880441999999999E-3</c:v>
                </c:pt>
                <c:pt idx="320">
                  <c:v>4.2287430000000001E-3</c:v>
                </c:pt>
                <c:pt idx="321">
                  <c:v>4.0608800000000002E-3</c:v>
                </c:pt>
                <c:pt idx="322">
                  <c:v>3.9135135999999997E-3</c:v>
                </c:pt>
                <c:pt idx="323">
                  <c:v>3.7977998E-3</c:v>
                </c:pt>
                <c:pt idx="324">
                  <c:v>3.7121820000000001E-3</c:v>
                </c:pt>
                <c:pt idx="325">
                  <c:v>3.6364231999999998E-3</c:v>
                </c:pt>
                <c:pt idx="326">
                  <c:v>3.5357573999999998E-3</c:v>
                </c:pt>
                <c:pt idx="327">
                  <c:v>3.3917636000000001E-3</c:v>
                </c:pt>
                <c:pt idx="328">
                  <c:v>3.2189711999999994E-3</c:v>
                </c:pt>
                <c:pt idx="329">
                  <c:v>3.0378766000000003E-3</c:v>
                </c:pt>
                <c:pt idx="330">
                  <c:v>2.8689760000000001E-3</c:v>
                </c:pt>
                <c:pt idx="331">
                  <c:v>2.7249824000000001E-3</c:v>
                </c:pt>
                <c:pt idx="332">
                  <c:v>2.5999286000000003E-3</c:v>
                </c:pt>
                <c:pt idx="333">
                  <c:v>2.4704639999999999E-3</c:v>
                </c:pt>
                <c:pt idx="334">
                  <c:v>2.3147952000000002E-3</c:v>
                </c:pt>
                <c:pt idx="335">
                  <c:v>2.1155391999999997E-3</c:v>
                </c:pt>
                <c:pt idx="336">
                  <c:v>1.8682852E-3</c:v>
                </c:pt>
                <c:pt idx="337">
                  <c:v>1.5834112200000001E-3</c:v>
                </c:pt>
                <c:pt idx="338">
                  <c:v>1.27959768E-3</c:v>
                </c:pt>
                <c:pt idx="339">
                  <c:v>9.9731818000000001E-4</c:v>
                </c:pt>
                <c:pt idx="340">
                  <c:v>7.7652783999999995E-4</c:v>
                </c:pt>
                <c:pt idx="341">
                  <c:v>6.1696737999999995E-4</c:v>
                </c:pt>
                <c:pt idx="342">
                  <c:v>5.0203192000000002E-4</c:v>
                </c:pt>
                <c:pt idx="343">
                  <c:v>4.1096565999999997E-4</c:v>
                </c:pt>
                <c:pt idx="344">
                  <c:v>3.0485142400000001E-4</c:v>
                </c:pt>
                <c:pt idx="345">
                  <c:v>1.7408962400000005E-4</c:v>
                </c:pt>
                <c:pt idx="346">
                  <c:v>5.422464400000001E-5</c:v>
                </c:pt>
                <c:pt idx="347">
                  <c:v>-4.2030575999999998E-5</c:v>
                </c:pt>
                <c:pt idx="348">
                  <c:v>-1.11043736E-4</c:v>
                </c:pt>
                <c:pt idx="349">
                  <c:v>-1.4684755999999998E-4</c:v>
                </c:pt>
                <c:pt idx="350">
                  <c:v>-1.6734393999999998E-4</c:v>
                </c:pt>
                <c:pt idx="351">
                  <c:v>-1.9692102E-4</c:v>
                </c:pt>
                <c:pt idx="352">
                  <c:v>-2.3064925999999997E-4</c:v>
                </c:pt>
                <c:pt idx="353">
                  <c:v>-2.5866966000000007E-4</c:v>
                </c:pt>
                <c:pt idx="354">
                  <c:v>-2.7423654000000003E-4</c:v>
                </c:pt>
                <c:pt idx="355">
                  <c:v>-2.7034482000000003E-4</c:v>
                </c:pt>
                <c:pt idx="356">
                  <c:v>-2.4414058000000004E-4</c:v>
                </c:pt>
                <c:pt idx="357">
                  <c:v>-1.8732146399999999E-4</c:v>
                </c:pt>
                <c:pt idx="358">
                  <c:v>-9.9628024000000015E-5</c:v>
                </c:pt>
                <c:pt idx="359">
                  <c:v>1.2453516000000001E-5</c:v>
                </c:pt>
                <c:pt idx="360">
                  <c:v>1.3257793599999999E-4</c:v>
                </c:pt>
                <c:pt idx="361">
                  <c:v>2.3402211600000001E-4</c:v>
                </c:pt>
                <c:pt idx="362">
                  <c:v>2.8487392000000006E-4</c:v>
                </c:pt>
                <c:pt idx="363">
                  <c:v>2.7164206400000001E-4</c:v>
                </c:pt>
                <c:pt idx="364">
                  <c:v>2.1404460400000001E-4</c:v>
                </c:pt>
                <c:pt idx="365">
                  <c:v>1.4840425599999999E-4</c:v>
                </c:pt>
                <c:pt idx="366">
                  <c:v>1.0429809599999998E-4</c:v>
                </c:pt>
                <c:pt idx="367">
                  <c:v>1.0066583599999999E-4</c:v>
                </c:pt>
                <c:pt idx="368">
                  <c:v>1.35431872E-4</c:v>
                </c:pt>
                <c:pt idx="369">
                  <c:v>1.6941955199999999E-4</c:v>
                </c:pt>
                <c:pt idx="370">
                  <c:v>1.6916010399999998E-4</c:v>
                </c:pt>
                <c:pt idx="371">
                  <c:v>1.3102124399999999E-4</c:v>
                </c:pt>
                <c:pt idx="372">
                  <c:v>5.2408483999999994E-5</c:v>
                </c:pt>
                <c:pt idx="373">
                  <c:v>-4.9035696000000005E-5</c:v>
                </c:pt>
                <c:pt idx="374">
                  <c:v>-1.4710703599999999E-4</c:v>
                </c:pt>
                <c:pt idx="375">
                  <c:v>-2.3220597999999999E-4</c:v>
                </c:pt>
                <c:pt idx="376">
                  <c:v>-2.9888411999999997E-4</c:v>
                </c:pt>
                <c:pt idx="377">
                  <c:v>-3.4195248000000006E-4</c:v>
                </c:pt>
                <c:pt idx="378">
                  <c:v>-3.8424249999999998E-4</c:v>
                </c:pt>
                <c:pt idx="379">
                  <c:v>-4.3327817999999993E-4</c:v>
                </c:pt>
                <c:pt idx="380">
                  <c:v>-4.8464887999999997E-4</c:v>
                </c:pt>
                <c:pt idx="381">
                  <c:v>-5.4665696000000003E-4</c:v>
                </c:pt>
                <c:pt idx="382">
                  <c:v>-6.0451386000000002E-4</c:v>
                </c:pt>
                <c:pt idx="383">
                  <c:v>-6.2916141999999999E-4</c:v>
                </c:pt>
                <c:pt idx="384">
                  <c:v>-6.2319410000000013E-4</c:v>
                </c:pt>
                <c:pt idx="385">
                  <c:v>-5.9491428000000017E-4</c:v>
                </c:pt>
                <c:pt idx="386">
                  <c:v>-5.3991130000000001E-4</c:v>
                </c:pt>
                <c:pt idx="387">
                  <c:v>-4.755681999999999E-4</c:v>
                </c:pt>
                <c:pt idx="388">
                  <c:v>-4.1304121999999999E-4</c:v>
                </c:pt>
                <c:pt idx="389">
                  <c:v>-3.5388708E-4</c:v>
                </c:pt>
                <c:pt idx="390">
                  <c:v>-3.0640807999999999E-4</c:v>
                </c:pt>
                <c:pt idx="391">
                  <c:v>-2.7968492E-4</c:v>
                </c:pt>
                <c:pt idx="392">
                  <c:v>-2.7164204000000006E-4</c:v>
                </c:pt>
                <c:pt idx="393">
                  <c:v>-2.8279832000000003E-4</c:v>
                </c:pt>
                <c:pt idx="394">
                  <c:v>-2.9187899999999999E-4</c:v>
                </c:pt>
                <c:pt idx="395">
                  <c:v>-2.7371763999999997E-4</c:v>
                </c:pt>
                <c:pt idx="396">
                  <c:v>-2.3142762400000001E-4</c:v>
                </c:pt>
                <c:pt idx="397">
                  <c:v>-1.7097623199999998E-4</c:v>
                </c:pt>
                <c:pt idx="398">
                  <c:v>-1.0533587999999997E-4</c:v>
                </c:pt>
                <c:pt idx="399">
                  <c:v>-5.6819103999999997E-5</c:v>
                </c:pt>
                <c:pt idx="400">
                  <c:v>-3.1133760000000001E-5</c:v>
                </c:pt>
                <c:pt idx="401">
                  <c:v>-1.4529087999999997E-5</c:v>
                </c:pt>
                <c:pt idx="402">
                  <c:v>-1.6345224E-5</c:v>
                </c:pt>
                <c:pt idx="403">
                  <c:v>-4.5403396000000002E-5</c:v>
                </c:pt>
                <c:pt idx="404">
                  <c:v>-1.05595332E-4</c:v>
                </c:pt>
                <c:pt idx="405">
                  <c:v>-1.9821827599999999E-4</c:v>
                </c:pt>
                <c:pt idx="406">
                  <c:v>-3.0614864400000004E-4</c:v>
                </c:pt>
                <c:pt idx="407">
                  <c:v>-3.7983188000000002E-4</c:v>
                </c:pt>
                <c:pt idx="408">
                  <c:v>-3.7516182000000003E-4</c:v>
                </c:pt>
                <c:pt idx="409">
                  <c:v>-2.9680852400000004E-4</c:v>
                </c:pt>
                <c:pt idx="410">
                  <c:v>-1.8420808400000004E-4</c:v>
                </c:pt>
                <c:pt idx="411">
                  <c:v>-8.8471771999999992E-5</c:v>
                </c:pt>
                <c:pt idx="412">
                  <c:v>-4.9814012000000007E-5</c:v>
                </c:pt>
                <c:pt idx="413">
                  <c:v>-6.6937572000000004E-5</c:v>
                </c:pt>
                <c:pt idx="414">
                  <c:v>-9.1585131999999999E-5</c:v>
                </c:pt>
                <c:pt idx="415">
                  <c:v>-8.2504452000000005E-5</c:v>
                </c:pt>
                <c:pt idx="416">
                  <c:v>-1.7123563999999998E-5</c:v>
                </c:pt>
                <c:pt idx="417">
                  <c:v>1.06373676E-4</c:v>
                </c:pt>
                <c:pt idx="418">
                  <c:v>2.5789129600000001E-4</c:v>
                </c:pt>
                <c:pt idx="419">
                  <c:v>3.9384206000000002E-4</c:v>
                </c:pt>
                <c:pt idx="420">
                  <c:v>4.9113506000000005E-4</c:v>
                </c:pt>
                <c:pt idx="421">
                  <c:v>5.3679791999999989E-4</c:v>
                </c:pt>
                <c:pt idx="422">
                  <c:v>5.1967436E-4</c:v>
                </c:pt>
                <c:pt idx="423">
                  <c:v>4.4365609999999993E-4</c:v>
                </c:pt>
                <c:pt idx="424">
                  <c:v>3.3261234399999996E-4</c:v>
                </c:pt>
                <c:pt idx="425">
                  <c:v>2.1196902399999999E-4</c:v>
                </c:pt>
                <c:pt idx="426">
                  <c:v>1.18827188E-4</c:v>
                </c:pt>
                <c:pt idx="427">
                  <c:v>9.4698527999999998E-5</c:v>
                </c:pt>
                <c:pt idx="428">
                  <c:v>1.4321530799999999E-4</c:v>
                </c:pt>
                <c:pt idx="429">
                  <c:v>2.35578804E-4</c:v>
                </c:pt>
                <c:pt idx="430">
                  <c:v>3.4740090400000001E-4</c:v>
                </c:pt>
                <c:pt idx="431">
                  <c:v>4.4469390000000006E-4</c:v>
                </c:pt>
                <c:pt idx="432">
                  <c:v>4.9632403999999998E-4</c:v>
                </c:pt>
                <c:pt idx="433">
                  <c:v>5.0540472000000004E-4</c:v>
                </c:pt>
                <c:pt idx="434">
                  <c:v>4.7115758E-4</c:v>
                </c:pt>
                <c:pt idx="435">
                  <c:v>3.9306371999999997E-4</c:v>
                </c:pt>
                <c:pt idx="436">
                  <c:v>2.8954397199999998E-4</c:v>
                </c:pt>
                <c:pt idx="437">
                  <c:v>1.8861870400000002E-4</c:v>
                </c:pt>
                <c:pt idx="438">
                  <c:v>1.1389767600000001E-4</c:v>
                </c:pt>
                <c:pt idx="439">
                  <c:v>8.1466676000000018E-5</c:v>
                </c:pt>
                <c:pt idx="440">
                  <c:v>8.432059600000001E-5</c:v>
                </c:pt>
                <c:pt idx="441">
                  <c:v>9.8849684000000006E-5</c:v>
                </c:pt>
                <c:pt idx="442">
                  <c:v>8.9509556000000001E-5</c:v>
                </c:pt>
                <c:pt idx="443">
                  <c:v>3.2949883999999997E-5</c:v>
                </c:pt>
                <c:pt idx="444">
                  <c:v>-5.1889616000000002E-5</c:v>
                </c:pt>
                <c:pt idx="445">
                  <c:v>-1.38285796E-4</c:v>
                </c:pt>
                <c:pt idx="446">
                  <c:v>-1.95883256E-4</c:v>
                </c:pt>
                <c:pt idx="447">
                  <c:v>-1.9743994399999999E-4</c:v>
                </c:pt>
                <c:pt idx="448">
                  <c:v>-1.4762592000000001E-4</c:v>
                </c:pt>
                <c:pt idx="449">
                  <c:v>-6.875371999999998E-5</c:v>
                </c:pt>
                <c:pt idx="450">
                  <c:v>1.6345219999999999E-5</c:v>
                </c:pt>
                <c:pt idx="451">
                  <c:v>7.0050959999999994E-5</c:v>
                </c:pt>
                <c:pt idx="452">
                  <c:v>7.2645439999999997E-5</c:v>
                </c:pt>
                <c:pt idx="453">
                  <c:v>2.5425895999999999E-5</c:v>
                </c:pt>
                <c:pt idx="454">
                  <c:v>-6.0970303999999992E-5</c:v>
                </c:pt>
                <c:pt idx="455">
                  <c:v>-1.4710702400000001E-4</c:v>
                </c:pt>
                <c:pt idx="456">
                  <c:v>-1.8965650400000001E-4</c:v>
                </c:pt>
                <c:pt idx="457">
                  <c:v>-1.80575824E-4</c:v>
                </c:pt>
                <c:pt idx="458">
                  <c:v>-1.1804884400000001E-4</c:v>
                </c:pt>
                <c:pt idx="459">
                  <c:v>-1.9199144000000018E-5</c:v>
                </c:pt>
                <c:pt idx="460">
                  <c:v>6.3824216000000008E-5</c:v>
                </c:pt>
                <c:pt idx="461">
                  <c:v>9.0547368000000006E-5</c:v>
                </c:pt>
                <c:pt idx="462">
                  <c:v>5.292741200000001E-5</c:v>
                </c:pt>
                <c:pt idx="463">
                  <c:v>-2.9058168000000005E-5</c:v>
                </c:pt>
                <c:pt idx="464">
                  <c:v>-1.20902768E-4</c:v>
                </c:pt>
                <c:pt idx="465">
                  <c:v>-1.8965648799999999E-4</c:v>
                </c:pt>
                <c:pt idx="466">
                  <c:v>-2.2416307999999999E-4</c:v>
                </c:pt>
                <c:pt idx="467">
                  <c:v>-2.3557880000000002E-4</c:v>
                </c:pt>
                <c:pt idx="468">
                  <c:v>-2.4310278E-4</c:v>
                </c:pt>
                <c:pt idx="469">
                  <c:v>-2.4258388E-4</c:v>
                </c:pt>
                <c:pt idx="470">
                  <c:v>-2.1975246399999997E-4</c:v>
                </c:pt>
                <c:pt idx="471">
                  <c:v>-1.68900648E-4</c:v>
                </c:pt>
                <c:pt idx="472">
                  <c:v>-8.3023347999999986E-5</c:v>
                </c:pt>
                <c:pt idx="473">
                  <c:v>2.6204252000000001E-5</c:v>
                </c:pt>
                <c:pt idx="474">
                  <c:v>1.2323781200000001E-4</c:v>
                </c:pt>
                <c:pt idx="475">
                  <c:v>2.0185055599999997E-4</c:v>
                </c:pt>
                <c:pt idx="476">
                  <c:v>2.7605267999999999E-4</c:v>
                </c:pt>
                <c:pt idx="477">
                  <c:v>3.5233037999999998E-4</c:v>
                </c:pt>
                <c:pt idx="478">
                  <c:v>4.4054270000000001E-4</c:v>
                </c:pt>
                <c:pt idx="479">
                  <c:v>5.3913293999999993E-4</c:v>
                </c:pt>
                <c:pt idx="480">
                  <c:v>6.1385395999999999E-4</c:v>
                </c:pt>
                <c:pt idx="481">
                  <c:v>6.3694483999999986E-4</c:v>
                </c:pt>
                <c:pt idx="482">
                  <c:v>5.9335757999999994E-4</c:v>
                </c:pt>
                <c:pt idx="483">
                  <c:v>4.7556819199999999E-4</c:v>
                </c:pt>
                <c:pt idx="484">
                  <c:v>3.16267112E-4</c:v>
                </c:pt>
                <c:pt idx="485">
                  <c:v>1.5722549200000003E-4</c:v>
                </c:pt>
                <c:pt idx="486">
                  <c:v>2.7242032000000012E-5</c:v>
                </c:pt>
                <c:pt idx="487">
                  <c:v>-4.7997887999999997E-5</c:v>
                </c:pt>
                <c:pt idx="488">
                  <c:v>-6.3564767999999997E-5</c:v>
                </c:pt>
                <c:pt idx="489">
                  <c:v>-3.2431008000000004E-5</c:v>
                </c:pt>
                <c:pt idx="490">
                  <c:v>4.4625052000000003E-5</c:v>
                </c:pt>
                <c:pt idx="491">
                  <c:v>1.5359323199999999E-4</c:v>
                </c:pt>
                <c:pt idx="492">
                  <c:v>2.6126415199999997E-4</c:v>
                </c:pt>
                <c:pt idx="493">
                  <c:v>3.4247138000000001E-4</c:v>
                </c:pt>
                <c:pt idx="494">
                  <c:v>3.7049176000000003E-4</c:v>
                </c:pt>
                <c:pt idx="495">
                  <c:v>3.4299025999999999E-4</c:v>
                </c:pt>
                <c:pt idx="496">
                  <c:v>2.9032229999999997E-4</c:v>
                </c:pt>
                <c:pt idx="497">
                  <c:v>2.4154608000000001E-4</c:v>
                </c:pt>
                <c:pt idx="498">
                  <c:v>2.1715796000000001E-4</c:v>
                </c:pt>
                <c:pt idx="499">
                  <c:v>2.2027133999999999E-4</c:v>
                </c:pt>
                <c:pt idx="500">
                  <c:v>2.1456349999999998E-4</c:v>
                </c:pt>
                <c:pt idx="501">
                  <c:v>1.6682507200000001E-4</c:v>
                </c:pt>
                <c:pt idx="502">
                  <c:v>7.0050972000000001E-5</c:v>
                </c:pt>
                <c:pt idx="503">
                  <c:v>-7.2645427999999991E-5</c:v>
                </c:pt>
                <c:pt idx="504">
                  <c:v>-2.3765436800000001E-4</c:v>
                </c:pt>
                <c:pt idx="505">
                  <c:v>-3.8450194799999999E-4</c:v>
                </c:pt>
                <c:pt idx="506">
                  <c:v>-4.9554570000000004E-4</c:v>
                </c:pt>
                <c:pt idx="507">
                  <c:v>-5.6585611999999995E-4</c:v>
                </c:pt>
                <c:pt idx="508">
                  <c:v>-5.8790919999999992E-4</c:v>
                </c:pt>
                <c:pt idx="509">
                  <c:v>-5.6689389999999994E-4</c:v>
                </c:pt>
                <c:pt idx="510">
                  <c:v>-5.2019326E-4</c:v>
                </c:pt>
                <c:pt idx="511">
                  <c:v>-4.5533126000000005E-4</c:v>
                </c:pt>
                <c:pt idx="512">
                  <c:v>-3.8086968000000004E-4</c:v>
                </c:pt>
                <c:pt idx="513">
                  <c:v>-3.2093718000000002E-4</c:v>
                </c:pt>
                <c:pt idx="514">
                  <c:v>-3.0070023999999995E-4</c:v>
                </c:pt>
                <c:pt idx="515">
                  <c:v>-3.3365013999999999E-4</c:v>
                </c:pt>
                <c:pt idx="516">
                  <c:v>-4.2004632000000006E-4</c:v>
                </c:pt>
                <c:pt idx="517">
                  <c:v>-5.3705737999999996E-4</c:v>
                </c:pt>
                <c:pt idx="518">
                  <c:v>-6.4810113999999998E-4</c:v>
                </c:pt>
                <c:pt idx="519">
                  <c:v>-7.2541664000000004E-4</c:v>
                </c:pt>
                <c:pt idx="520">
                  <c:v>-7.6614998000000003E-4</c:v>
                </c:pt>
                <c:pt idx="521">
                  <c:v>-7.8716526000000009E-4</c:v>
                </c:pt>
                <c:pt idx="522">
                  <c:v>-8.0947777999999999E-4</c:v>
                </c:pt>
                <c:pt idx="523">
                  <c:v>-8.4683828E-4</c:v>
                </c:pt>
                <c:pt idx="524">
                  <c:v>-8.9276058E-4</c:v>
                </c:pt>
                <c:pt idx="525">
                  <c:v>-9.2415377999999996E-4</c:v>
                </c:pt>
                <c:pt idx="526">
                  <c:v>-9.1922428000000003E-4</c:v>
                </c:pt>
                <c:pt idx="527">
                  <c:v>-8.6499964000000002E-4</c:v>
                </c:pt>
                <c:pt idx="528">
                  <c:v>-7.6147989999999989E-4</c:v>
                </c:pt>
                <c:pt idx="529">
                  <c:v>-6.322748E-4</c:v>
                </c:pt>
                <c:pt idx="530">
                  <c:v>-5.020319000000001E-4</c:v>
                </c:pt>
                <c:pt idx="531">
                  <c:v>-3.8657753999999999E-4</c:v>
                </c:pt>
                <c:pt idx="532">
                  <c:v>-3.0485141999999997E-4</c:v>
                </c:pt>
                <c:pt idx="533">
                  <c:v>-2.5581574000000003E-4</c:v>
                </c:pt>
                <c:pt idx="534">
                  <c:v>-2.2468198E-4</c:v>
                </c:pt>
                <c:pt idx="535">
                  <c:v>-1.9328877999999998E-4</c:v>
                </c:pt>
                <c:pt idx="536">
                  <c:v>-1.3906414000000001E-4</c:v>
                </c:pt>
                <c:pt idx="537">
                  <c:v>-4.9554580000000007E-5</c:v>
                </c:pt>
                <c:pt idx="538">
                  <c:v>5.8894679999999996E-5</c:v>
                </c:pt>
                <c:pt idx="539">
                  <c:v>1.6371168E-4</c:v>
                </c:pt>
                <c:pt idx="540">
                  <c:v>2.3687601999999999E-4</c:v>
                </c:pt>
                <c:pt idx="541">
                  <c:v>2.5996689999999997E-4</c:v>
                </c:pt>
                <c:pt idx="542">
                  <c:v>2.4180553999999998E-4</c:v>
                </c:pt>
                <c:pt idx="543">
                  <c:v>2.0911509999999999E-4</c:v>
                </c:pt>
                <c:pt idx="544">
                  <c:v>1.9847774000000002E-4</c:v>
                </c:pt>
                <c:pt idx="545">
                  <c:v>2.4206502E-4</c:v>
                </c:pt>
                <c:pt idx="546">
                  <c:v>3.4791980000000003E-4</c:v>
                </c:pt>
                <c:pt idx="547">
                  <c:v>4.9995631999999999E-4</c:v>
                </c:pt>
                <c:pt idx="548">
                  <c:v>6.7560265999999994E-4</c:v>
                </c:pt>
                <c:pt idx="549">
                  <c:v>8.4528169999999994E-4</c:v>
                </c:pt>
                <c:pt idx="550">
                  <c:v>9.9238867999999997E-4</c:v>
                </c:pt>
                <c:pt idx="551">
                  <c:v>1.11718314E-3</c:v>
                </c:pt>
                <c:pt idx="552">
                  <c:v>1.2183677999999998E-3</c:v>
                </c:pt>
                <c:pt idx="553">
                  <c:v>1.2814136000000001E-3</c:v>
                </c:pt>
                <c:pt idx="554">
                  <c:v>1.2962019999999998E-3</c:v>
                </c:pt>
                <c:pt idx="555">
                  <c:v>1.2684409999999999E-3</c:v>
                </c:pt>
                <c:pt idx="556">
                  <c:v>1.2074708E-3</c:v>
                </c:pt>
                <c:pt idx="557">
                  <c:v>1.1376794000000001E-3</c:v>
                </c:pt>
                <c:pt idx="558">
                  <c:v>1.0790442E-3</c:v>
                </c:pt>
                <c:pt idx="559">
                  <c:v>1.0318247400000001E-3</c:v>
                </c:pt>
                <c:pt idx="560">
                  <c:v>9.7474628000000004E-4</c:v>
                </c:pt>
                <c:pt idx="561">
                  <c:v>9.0028465999999997E-4</c:v>
                </c:pt>
                <c:pt idx="562">
                  <c:v>8.1025616000000009E-4</c:v>
                </c:pt>
                <c:pt idx="563">
                  <c:v>7.2904890000000003E-4</c:v>
                </c:pt>
                <c:pt idx="564">
                  <c:v>6.8831558000000007E-4</c:v>
                </c:pt>
                <c:pt idx="565">
                  <c:v>6.901317000000001E-4</c:v>
                </c:pt>
                <c:pt idx="566">
                  <c:v>7.0855250000000005E-4</c:v>
                </c:pt>
                <c:pt idx="567">
                  <c:v>7.2152490000000006E-4</c:v>
                </c:pt>
                <c:pt idx="568">
                  <c:v>7.1451982000000002E-4</c:v>
                </c:pt>
                <c:pt idx="569">
                  <c:v>6.9194783999999994E-4</c:v>
                </c:pt>
                <c:pt idx="570">
                  <c:v>6.9298563999999996E-4</c:v>
                </c:pt>
                <c:pt idx="571">
                  <c:v>7.3138393999999999E-4</c:v>
                </c:pt>
                <c:pt idx="572">
                  <c:v>7.9780262000000003E-4</c:v>
                </c:pt>
                <c:pt idx="573">
                  <c:v>8.7875035999999994E-4</c:v>
                </c:pt>
                <c:pt idx="574">
                  <c:v>9.4542849999999996E-4</c:v>
                </c:pt>
                <c:pt idx="575">
                  <c:v>9.6177372000000002E-4</c:v>
                </c:pt>
                <c:pt idx="576">
                  <c:v>9.2986162000000005E-4</c:v>
                </c:pt>
                <c:pt idx="577">
                  <c:v>8.6525908000000006E-4</c:v>
                </c:pt>
                <c:pt idx="578">
                  <c:v>7.830141000000001E-4</c:v>
                </c:pt>
                <c:pt idx="579">
                  <c:v>7.0984976000000003E-4</c:v>
                </c:pt>
                <c:pt idx="580">
                  <c:v>6.709325600000001E-4</c:v>
                </c:pt>
                <c:pt idx="581">
                  <c:v>6.7041366000000009E-4</c:v>
                </c:pt>
                <c:pt idx="582">
                  <c:v>6.8675888000000005E-4</c:v>
                </c:pt>
                <c:pt idx="583">
                  <c:v>7.0102852000000011E-4</c:v>
                </c:pt>
                <c:pt idx="584">
                  <c:v>7.056985799999999E-4</c:v>
                </c:pt>
                <c:pt idx="585">
                  <c:v>7.0076908000000007E-4</c:v>
                </c:pt>
                <c:pt idx="586">
                  <c:v>6.9843406000000003E-4</c:v>
                </c:pt>
                <c:pt idx="587">
                  <c:v>7.1763321999999995E-4</c:v>
                </c:pt>
                <c:pt idx="588">
                  <c:v>7.6147992000000003E-4</c:v>
                </c:pt>
                <c:pt idx="589">
                  <c:v>8.1648289999999998E-4</c:v>
                </c:pt>
                <c:pt idx="590">
                  <c:v>8.6707525999999997E-4</c:v>
                </c:pt>
                <c:pt idx="591">
                  <c:v>9.0054404000000003E-4</c:v>
                </c:pt>
                <c:pt idx="592">
                  <c:v>9.1040306000000004E-4</c:v>
                </c:pt>
                <c:pt idx="593">
                  <c:v>8.9276059999999992E-4</c:v>
                </c:pt>
                <c:pt idx="594">
                  <c:v>8.5617842000000003E-4</c:v>
                </c:pt>
                <c:pt idx="595">
                  <c:v>8.0973721999999992E-4</c:v>
                </c:pt>
                <c:pt idx="596">
                  <c:v>7.5213975999999997E-4</c:v>
                </c:pt>
                <c:pt idx="597">
                  <c:v>6.7923486000000006E-4</c:v>
                </c:pt>
              </c:numCache>
            </c:numRef>
          </c:val>
          <c:smooth val="0"/>
        </c:ser>
        <c:ser>
          <c:idx val="91"/>
          <c:order val="90"/>
          <c:marker>
            <c:symbol val="none"/>
          </c:marker>
          <c:val>
            <c:numRef>
              <c:f>Sheet1!$GR$2:$GR$599</c:f>
              <c:numCache>
                <c:formatCode>0.00E+00</c:formatCode>
                <c:ptCount val="598"/>
                <c:pt idx="0">
                  <c:v>7.4980469999999999E-4</c:v>
                </c:pt>
                <c:pt idx="1">
                  <c:v>7.6407440000000003E-4</c:v>
                </c:pt>
                <c:pt idx="2">
                  <c:v>7.9598647999999986E-4</c:v>
                </c:pt>
                <c:pt idx="3">
                  <c:v>8.3542258000000001E-4</c:v>
                </c:pt>
                <c:pt idx="4">
                  <c:v>8.7797203999999992E-4</c:v>
                </c:pt>
                <c:pt idx="5">
                  <c:v>9.0080345999999994E-4</c:v>
                </c:pt>
                <c:pt idx="6">
                  <c:v>8.8238263999999996E-4</c:v>
                </c:pt>
                <c:pt idx="7">
                  <c:v>8.0843996000000006E-4</c:v>
                </c:pt>
                <c:pt idx="8">
                  <c:v>6.8338601999999994E-4</c:v>
                </c:pt>
                <c:pt idx="9">
                  <c:v>5.5314312000000003E-4</c:v>
                </c:pt>
                <c:pt idx="10">
                  <c:v>4.6830362000000001E-4</c:v>
                </c:pt>
                <c:pt idx="11">
                  <c:v>4.4806668E-4</c:v>
                </c:pt>
                <c:pt idx="12">
                  <c:v>5.0151298000000006E-4</c:v>
                </c:pt>
                <c:pt idx="13">
                  <c:v>6.0944336000000007E-4</c:v>
                </c:pt>
                <c:pt idx="14">
                  <c:v>7.1763318E-4</c:v>
                </c:pt>
                <c:pt idx="15">
                  <c:v>7.9858095999999997E-4</c:v>
                </c:pt>
                <c:pt idx="16">
                  <c:v>8.4761664000000008E-4</c:v>
                </c:pt>
                <c:pt idx="17">
                  <c:v>8.6759413999999994E-4</c:v>
                </c:pt>
                <c:pt idx="18">
                  <c:v>8.8030707999999999E-4</c:v>
                </c:pt>
                <c:pt idx="19">
                  <c:v>8.9950624000000002E-4</c:v>
                </c:pt>
                <c:pt idx="20">
                  <c:v>9.1896483999999998E-4</c:v>
                </c:pt>
                <c:pt idx="21">
                  <c:v>9.500985199999999E-4</c:v>
                </c:pt>
                <c:pt idx="22">
                  <c:v>9.9628029999999988E-4</c:v>
                </c:pt>
                <c:pt idx="23">
                  <c:v>1.04894828E-3</c:v>
                </c:pt>
                <c:pt idx="24">
                  <c:v>1.11095626E-3</c:v>
                </c:pt>
                <c:pt idx="25">
                  <c:v>1.1636241999999999E-3</c:v>
                </c:pt>
                <c:pt idx="26">
                  <c:v>1.1706294E-3</c:v>
                </c:pt>
                <c:pt idx="27">
                  <c:v>1.1187397600000001E-3</c:v>
                </c:pt>
                <c:pt idx="28">
                  <c:v>1.0149605399999999E-3</c:v>
                </c:pt>
                <c:pt idx="29">
                  <c:v>8.857555200000001E-4</c:v>
                </c:pt>
                <c:pt idx="30">
                  <c:v>7.7782516000000001E-4</c:v>
                </c:pt>
                <c:pt idx="31">
                  <c:v>7.1841154000000008E-4</c:v>
                </c:pt>
                <c:pt idx="32">
                  <c:v>7.0154742000000012E-4</c:v>
                </c:pt>
                <c:pt idx="33">
                  <c:v>7.0180686000000006E-4</c:v>
                </c:pt>
                <c:pt idx="34">
                  <c:v>6.7793766000000006E-4</c:v>
                </c:pt>
                <c:pt idx="35">
                  <c:v>6.1281619999999993E-4</c:v>
                </c:pt>
                <c:pt idx="36">
                  <c:v>5.2460387999999996E-4</c:v>
                </c:pt>
                <c:pt idx="37">
                  <c:v>4.3846713999999998E-4</c:v>
                </c:pt>
                <c:pt idx="38">
                  <c:v>3.8398305999999999E-4</c:v>
                </c:pt>
                <c:pt idx="39">
                  <c:v>3.8631808000000003E-4</c:v>
                </c:pt>
                <c:pt idx="40">
                  <c:v>4.3379708000000004E-4</c:v>
                </c:pt>
                <c:pt idx="41">
                  <c:v>4.9736183999999999E-4</c:v>
                </c:pt>
                <c:pt idx="42">
                  <c:v>5.6793169999999995E-4</c:v>
                </c:pt>
                <c:pt idx="43">
                  <c:v>6.2993978000000007E-4</c:v>
                </c:pt>
                <c:pt idx="44">
                  <c:v>6.6704084000000004E-4</c:v>
                </c:pt>
                <c:pt idx="45">
                  <c:v>6.78716E-4</c:v>
                </c:pt>
                <c:pt idx="46">
                  <c:v>6.5354954000000002E-4</c:v>
                </c:pt>
                <c:pt idx="47">
                  <c:v>5.8064464E-4</c:v>
                </c:pt>
                <c:pt idx="48">
                  <c:v>4.6960087999999998E-4</c:v>
                </c:pt>
                <c:pt idx="49">
                  <c:v>3.4999536E-4</c:v>
                </c:pt>
                <c:pt idx="50">
                  <c:v>2.6100468E-4</c:v>
                </c:pt>
                <c:pt idx="51">
                  <c:v>2.2909257999999998E-4</c:v>
                </c:pt>
                <c:pt idx="52">
                  <c:v>2.5192401999999997E-4</c:v>
                </c:pt>
                <c:pt idx="53">
                  <c:v>3.1652657999999998E-4</c:v>
                </c:pt>
                <c:pt idx="54">
                  <c:v>3.9617712000000001E-4</c:v>
                </c:pt>
                <c:pt idx="55">
                  <c:v>4.5662851999999997E-4</c:v>
                </c:pt>
                <c:pt idx="56">
                  <c:v>5.0151302000000001E-4</c:v>
                </c:pt>
                <c:pt idx="57">
                  <c:v>5.3186842000000007E-4</c:v>
                </c:pt>
                <c:pt idx="58">
                  <c:v>5.3420346000000003E-4</c:v>
                </c:pt>
                <c:pt idx="59">
                  <c:v>5.1578263999999994E-4</c:v>
                </c:pt>
                <c:pt idx="60">
                  <c:v>4.9943740000000006E-4</c:v>
                </c:pt>
                <c:pt idx="61">
                  <c:v>4.8854057999999994E-4</c:v>
                </c:pt>
                <c:pt idx="62">
                  <c:v>4.9502678E-4</c:v>
                </c:pt>
                <c:pt idx="63">
                  <c:v>5.2460384000000001E-4</c:v>
                </c:pt>
                <c:pt idx="64">
                  <c:v>5.4432190000000004E-4</c:v>
                </c:pt>
                <c:pt idx="65">
                  <c:v>5.2590110000000009E-4</c:v>
                </c:pt>
                <c:pt idx="66">
                  <c:v>4.8127604000000005E-4</c:v>
                </c:pt>
                <c:pt idx="67">
                  <c:v>4.2912699999999996E-4</c:v>
                </c:pt>
                <c:pt idx="68">
                  <c:v>4.0162552E-4</c:v>
                </c:pt>
                <c:pt idx="69">
                  <c:v>4.3872657999999997E-4</c:v>
                </c:pt>
                <c:pt idx="70">
                  <c:v>5.2564165999999994E-4</c:v>
                </c:pt>
                <c:pt idx="71">
                  <c:v>6.1151895999999998E-4</c:v>
                </c:pt>
                <c:pt idx="72">
                  <c:v>6.5847904000000007E-4</c:v>
                </c:pt>
                <c:pt idx="73">
                  <c:v>6.3642595999999999E-4</c:v>
                </c:pt>
                <c:pt idx="74">
                  <c:v>5.4458136000000001E-4</c:v>
                </c:pt>
                <c:pt idx="75">
                  <c:v>4.3483486000000002E-4</c:v>
                </c:pt>
                <c:pt idx="76">
                  <c:v>3.5622212000000001E-4</c:v>
                </c:pt>
                <c:pt idx="77">
                  <c:v>3.4143360000000002E-4</c:v>
                </c:pt>
                <c:pt idx="78">
                  <c:v>4.0266332000000001E-4</c:v>
                </c:pt>
                <c:pt idx="79">
                  <c:v>5.0722088000000002E-4</c:v>
                </c:pt>
                <c:pt idx="80">
                  <c:v>5.9387650000000008E-4</c:v>
                </c:pt>
                <c:pt idx="81">
                  <c:v>6.2501026E-4</c:v>
                </c:pt>
                <c:pt idx="82">
                  <c:v>5.9154146000000001E-4</c:v>
                </c:pt>
                <c:pt idx="83">
                  <c:v>5.1266926000000004E-4</c:v>
                </c:pt>
                <c:pt idx="84">
                  <c:v>4.4235883999999991E-4</c:v>
                </c:pt>
                <c:pt idx="85">
                  <c:v>4.2990534000000001E-4</c:v>
                </c:pt>
                <c:pt idx="86">
                  <c:v>4.86465E-4</c:v>
                </c:pt>
                <c:pt idx="87">
                  <c:v>5.9024419999999993E-4</c:v>
                </c:pt>
                <c:pt idx="88">
                  <c:v>7.0595802000000005E-4</c:v>
                </c:pt>
                <c:pt idx="89">
                  <c:v>8.0480771999999999E-4</c:v>
                </c:pt>
                <c:pt idx="90">
                  <c:v>8.7122641999999996E-4</c:v>
                </c:pt>
                <c:pt idx="91">
                  <c:v>9.0417632000000005E-4</c:v>
                </c:pt>
                <c:pt idx="92">
                  <c:v>9.1611091999999994E-4</c:v>
                </c:pt>
                <c:pt idx="93">
                  <c:v>9.0651133999999998E-4</c:v>
                </c:pt>
                <c:pt idx="94">
                  <c:v>8.6785357999999999E-4</c:v>
                </c:pt>
                <c:pt idx="95">
                  <c:v>8.1778009999999997E-4</c:v>
                </c:pt>
                <c:pt idx="96">
                  <c:v>7.8534910000000011E-4</c:v>
                </c:pt>
                <c:pt idx="97">
                  <c:v>7.8301407999999996E-4</c:v>
                </c:pt>
                <c:pt idx="98">
                  <c:v>8.1985575999999998E-4</c:v>
                </c:pt>
                <c:pt idx="99">
                  <c:v>8.6992921999999996E-4</c:v>
                </c:pt>
                <c:pt idx="100">
                  <c:v>8.9068505999999998E-4</c:v>
                </c:pt>
                <c:pt idx="101">
                  <c:v>8.634430199999999E-4</c:v>
                </c:pt>
                <c:pt idx="102">
                  <c:v>7.9909991999999996E-4</c:v>
                </c:pt>
                <c:pt idx="103">
                  <c:v>7.2775165999999997E-4</c:v>
                </c:pt>
                <c:pt idx="104">
                  <c:v>6.8338606E-4</c:v>
                </c:pt>
                <c:pt idx="105">
                  <c:v>6.8234828000000001E-4</c:v>
                </c:pt>
                <c:pt idx="106">
                  <c:v>7.1503871999999992E-4</c:v>
                </c:pt>
                <c:pt idx="107">
                  <c:v>7.6070155999999995E-4</c:v>
                </c:pt>
                <c:pt idx="108">
                  <c:v>7.9494869999999999E-4</c:v>
                </c:pt>
                <c:pt idx="109">
                  <c:v>8.0973724000000006E-4</c:v>
                </c:pt>
                <c:pt idx="110">
                  <c:v>7.9624594000000004E-4</c:v>
                </c:pt>
                <c:pt idx="111">
                  <c:v>7.4721028000000007E-4</c:v>
                </c:pt>
                <c:pt idx="112">
                  <c:v>6.6859754000000006E-4</c:v>
                </c:pt>
                <c:pt idx="113">
                  <c:v>5.7701238000000001E-4</c:v>
                </c:pt>
                <c:pt idx="114">
                  <c:v>4.9087564000000004E-4</c:v>
                </c:pt>
                <c:pt idx="115">
                  <c:v>4.3042425999999999E-4</c:v>
                </c:pt>
                <c:pt idx="116">
                  <c:v>4.037011E-4</c:v>
                </c:pt>
                <c:pt idx="117">
                  <c:v>4.0292276E-4</c:v>
                </c:pt>
                <c:pt idx="118">
                  <c:v>4.1226290000000003E-4</c:v>
                </c:pt>
                <c:pt idx="119">
                  <c:v>4.1771129999999997E-4</c:v>
                </c:pt>
                <c:pt idx="120">
                  <c:v>4.1641405999999996E-4</c:v>
                </c:pt>
                <c:pt idx="121">
                  <c:v>4.2004633999999998E-4</c:v>
                </c:pt>
                <c:pt idx="122">
                  <c:v>4.4495334000000004E-4</c:v>
                </c:pt>
                <c:pt idx="123">
                  <c:v>4.9139453999999993E-4</c:v>
                </c:pt>
                <c:pt idx="124">
                  <c:v>5.5158647999999999E-4</c:v>
                </c:pt>
                <c:pt idx="125">
                  <c:v>6.1177842000000005E-4</c:v>
                </c:pt>
                <c:pt idx="126">
                  <c:v>6.4031769999999997E-4</c:v>
                </c:pt>
                <c:pt idx="127">
                  <c:v>6.1670794000000012E-4</c:v>
                </c:pt>
                <c:pt idx="128">
                  <c:v>5.5262428000000001E-4</c:v>
                </c:pt>
                <c:pt idx="129">
                  <c:v>4.6519029999999998E-4</c:v>
                </c:pt>
                <c:pt idx="130">
                  <c:v>3.7542127999999999E-4</c:v>
                </c:pt>
                <c:pt idx="131">
                  <c:v>3.1445099999999999E-4</c:v>
                </c:pt>
                <c:pt idx="132">
                  <c:v>2.8253887999999999E-4</c:v>
                </c:pt>
                <c:pt idx="133">
                  <c:v>2.6567476000000003E-4</c:v>
                </c:pt>
                <c:pt idx="134">
                  <c:v>2.6074523999999996E-4</c:v>
                </c:pt>
                <c:pt idx="135">
                  <c:v>2.6256138000000002E-4</c:v>
                </c:pt>
                <c:pt idx="136">
                  <c:v>2.6878812000000001E-4</c:v>
                </c:pt>
                <c:pt idx="137">
                  <c:v>2.7916603999999997E-4</c:v>
                </c:pt>
                <c:pt idx="138">
                  <c:v>2.9213844000000003E-4</c:v>
                </c:pt>
                <c:pt idx="139">
                  <c:v>3.1029979999999999E-4</c:v>
                </c:pt>
                <c:pt idx="140">
                  <c:v>3.4610362000000002E-4</c:v>
                </c:pt>
                <c:pt idx="141">
                  <c:v>4.0447943999999999E-4</c:v>
                </c:pt>
                <c:pt idx="142">
                  <c:v>4.7219538000000001E-4</c:v>
                </c:pt>
                <c:pt idx="143">
                  <c:v>5.0955588000000003E-4</c:v>
                </c:pt>
                <c:pt idx="144">
                  <c:v>4.8490831999999995E-4</c:v>
                </c:pt>
                <c:pt idx="145">
                  <c:v>3.8735587200000002E-4</c:v>
                </c:pt>
                <c:pt idx="146">
                  <c:v>2.3246541200000001E-4</c:v>
                </c:pt>
                <c:pt idx="147">
                  <c:v>6.3824212000000011E-5</c:v>
                </c:pt>
                <c:pt idx="148">
                  <c:v>-6.1748608000000016E-5</c:v>
                </c:pt>
                <c:pt idx="149">
                  <c:v>-1.1701102400000002E-4</c:v>
                </c:pt>
                <c:pt idx="150">
                  <c:v>-9.7033527999999995E-5</c:v>
                </c:pt>
                <c:pt idx="151">
                  <c:v>-1.9199128E-5</c:v>
                </c:pt>
                <c:pt idx="152">
                  <c:v>9.4439092000000007E-5</c:v>
                </c:pt>
                <c:pt idx="153">
                  <c:v>2.2494143199999999E-4</c:v>
                </c:pt>
                <c:pt idx="154">
                  <c:v>3.5803826799999999E-4</c:v>
                </c:pt>
                <c:pt idx="155">
                  <c:v>4.8179495999999997E-4</c:v>
                </c:pt>
                <c:pt idx="156">
                  <c:v>5.7934739999999994E-4</c:v>
                </c:pt>
                <c:pt idx="157">
                  <c:v>6.3772320000000005E-4</c:v>
                </c:pt>
                <c:pt idx="158">
                  <c:v>6.5380897999999996E-4</c:v>
                </c:pt>
                <c:pt idx="159">
                  <c:v>6.2656693999999999E-4</c:v>
                </c:pt>
                <c:pt idx="160">
                  <c:v>5.5755378000000005E-4</c:v>
                </c:pt>
                <c:pt idx="161">
                  <c:v>4.7193594000000003E-4</c:v>
                </c:pt>
                <c:pt idx="162">
                  <c:v>3.8995035999999999E-4</c:v>
                </c:pt>
                <c:pt idx="163">
                  <c:v>3.3053676000000003E-4</c:v>
                </c:pt>
                <c:pt idx="164">
                  <c:v>3.2249386000000001E-4</c:v>
                </c:pt>
                <c:pt idx="165">
                  <c:v>3.5829768000000004E-4</c:v>
                </c:pt>
                <c:pt idx="166">
                  <c:v>3.9669598000000001E-4</c:v>
                </c:pt>
                <c:pt idx="167">
                  <c:v>4.2134353999999998E-4</c:v>
                </c:pt>
                <c:pt idx="168">
                  <c:v>4.2004630000000009E-4</c:v>
                </c:pt>
                <c:pt idx="169">
                  <c:v>3.9332316000000001E-4</c:v>
                </c:pt>
                <c:pt idx="170">
                  <c:v>3.8995034000000002E-4</c:v>
                </c:pt>
                <c:pt idx="171">
                  <c:v>4.5507180000000004E-4</c:v>
                </c:pt>
                <c:pt idx="172">
                  <c:v>5.7779076000000001E-4</c:v>
                </c:pt>
                <c:pt idx="173">
                  <c:v>7.3371891999999997E-4</c:v>
                </c:pt>
                <c:pt idx="174">
                  <c:v>8.8809042000000007E-4</c:v>
                </c:pt>
                <c:pt idx="175">
                  <c:v>9.8668065999999994E-4</c:v>
                </c:pt>
                <c:pt idx="176">
                  <c:v>1.0123660000000002E-3</c:v>
                </c:pt>
                <c:pt idx="177">
                  <c:v>9.9965300000000009E-4</c:v>
                </c:pt>
                <c:pt idx="178">
                  <c:v>9.804539400000002E-4</c:v>
                </c:pt>
                <c:pt idx="179">
                  <c:v>9.6748153999999997E-4</c:v>
                </c:pt>
                <c:pt idx="180">
                  <c:v>9.7007596000000011E-4</c:v>
                </c:pt>
                <c:pt idx="181">
                  <c:v>9.8123223999999998E-4</c:v>
                </c:pt>
                <c:pt idx="182">
                  <c:v>9.7785942000000003E-4</c:v>
                </c:pt>
                <c:pt idx="183">
                  <c:v>9.5917916000000001E-4</c:v>
                </c:pt>
                <c:pt idx="184">
                  <c:v>9.4880129999999998E-4</c:v>
                </c:pt>
                <c:pt idx="185">
                  <c:v>9.6436830000000005E-4</c:v>
                </c:pt>
                <c:pt idx="186">
                  <c:v>1.00588E-3</c:v>
                </c:pt>
                <c:pt idx="187">
                  <c:v>1.0595858199999998E-3</c:v>
                </c:pt>
                <c:pt idx="188">
                  <c:v>1.1008381399999999E-3</c:v>
                </c:pt>
                <c:pt idx="189">
                  <c:v>1.0956491800000001E-3</c:v>
                </c:pt>
                <c:pt idx="190">
                  <c:v>1.0292304400000001E-3</c:v>
                </c:pt>
                <c:pt idx="191">
                  <c:v>9.1870555999999984E-4</c:v>
                </c:pt>
                <c:pt idx="192">
                  <c:v>7.9001926000000014E-4</c:v>
                </c:pt>
                <c:pt idx="193">
                  <c:v>6.7456481999999987E-4</c:v>
                </c:pt>
                <c:pt idx="194">
                  <c:v>5.9932490000000002E-4</c:v>
                </c:pt>
                <c:pt idx="195">
                  <c:v>5.6715333999999998E-4</c:v>
                </c:pt>
                <c:pt idx="196">
                  <c:v>5.6274272000000002E-4</c:v>
                </c:pt>
                <c:pt idx="197">
                  <c:v>5.9128199999999994E-4</c:v>
                </c:pt>
                <c:pt idx="198">
                  <c:v>6.5017670000000005E-4</c:v>
                </c:pt>
                <c:pt idx="199">
                  <c:v>7.2853000000000002E-4</c:v>
                </c:pt>
                <c:pt idx="200">
                  <c:v>8.1155330000000012E-4</c:v>
                </c:pt>
                <c:pt idx="201">
                  <c:v>8.7875034000000002E-4</c:v>
                </c:pt>
                <c:pt idx="202">
                  <c:v>9.0521404000000005E-4</c:v>
                </c:pt>
                <c:pt idx="203">
                  <c:v>8.7356138000000002E-4</c:v>
                </c:pt>
                <c:pt idx="204">
                  <c:v>7.8872187999999999E-4</c:v>
                </c:pt>
                <c:pt idx="205">
                  <c:v>6.8156991999999994E-4</c:v>
                </c:pt>
                <c:pt idx="206">
                  <c:v>5.842769199999999E-4</c:v>
                </c:pt>
                <c:pt idx="207">
                  <c:v>5.2097161999999997E-4</c:v>
                </c:pt>
                <c:pt idx="208">
                  <c:v>5.2304719999999997E-4</c:v>
                </c:pt>
                <c:pt idx="209">
                  <c:v>5.8479581999999991E-4</c:v>
                </c:pt>
                <c:pt idx="210">
                  <c:v>6.6963531999999994E-4</c:v>
                </c:pt>
                <c:pt idx="211">
                  <c:v>7.5317758000000002E-4</c:v>
                </c:pt>
                <c:pt idx="212">
                  <c:v>8.1388839999999994E-4</c:v>
                </c:pt>
                <c:pt idx="213">
                  <c:v>8.3256865999999997E-4</c:v>
                </c:pt>
                <c:pt idx="214">
                  <c:v>8.3101197999999998E-4</c:v>
                </c:pt>
                <c:pt idx="215">
                  <c:v>8.3490370000000003E-4</c:v>
                </c:pt>
                <c:pt idx="216">
                  <c:v>8.4216824000000003E-4</c:v>
                </c:pt>
                <c:pt idx="217">
                  <c:v>8.3827652000000009E-4</c:v>
                </c:pt>
                <c:pt idx="218">
                  <c:v>7.9157588000000004E-4</c:v>
                </c:pt>
                <c:pt idx="219">
                  <c:v>6.7482428000000005E-4</c:v>
                </c:pt>
                <c:pt idx="220">
                  <c:v>5.144854000000001E-4</c:v>
                </c:pt>
                <c:pt idx="221">
                  <c:v>3.7178899999999997E-4</c:v>
                </c:pt>
                <c:pt idx="222">
                  <c:v>2.9577073999999997E-4</c:v>
                </c:pt>
                <c:pt idx="223">
                  <c:v>3.0900258000000002E-4</c:v>
                </c:pt>
                <c:pt idx="224">
                  <c:v>3.8735588000000004E-4</c:v>
                </c:pt>
                <c:pt idx="225">
                  <c:v>4.6908200000000001E-4</c:v>
                </c:pt>
                <c:pt idx="226">
                  <c:v>5.0825863999999998E-4</c:v>
                </c:pt>
                <c:pt idx="227">
                  <c:v>5.0488582000000003E-4</c:v>
                </c:pt>
                <c:pt idx="228">
                  <c:v>4.8828116000000003E-4</c:v>
                </c:pt>
                <c:pt idx="229">
                  <c:v>5.0514528E-4</c:v>
                </c:pt>
                <c:pt idx="230">
                  <c:v>5.8764975999999998E-4</c:v>
                </c:pt>
                <c:pt idx="231">
                  <c:v>7.2308158000000005E-4</c:v>
                </c:pt>
                <c:pt idx="232">
                  <c:v>8.6966978000000003E-4</c:v>
                </c:pt>
                <c:pt idx="233">
                  <c:v>9.967992000000001E-4</c:v>
                </c:pt>
                <c:pt idx="234">
                  <c:v>1.0863087800000002E-3</c:v>
                </c:pt>
                <c:pt idx="235">
                  <c:v>1.1332688E-3</c:v>
                </c:pt>
                <c:pt idx="236">
                  <c:v>1.1452033999999999E-3</c:v>
                </c:pt>
                <c:pt idx="237">
                  <c:v>1.1280798E-3</c:v>
                </c:pt>
                <c:pt idx="238">
                  <c:v>1.07748754E-3</c:v>
                </c:pt>
                <c:pt idx="239">
                  <c:v>1.00432318E-3</c:v>
                </c:pt>
                <c:pt idx="240">
                  <c:v>9.4283406000000001E-4</c:v>
                </c:pt>
                <c:pt idx="241">
                  <c:v>9.2908345999999993E-4</c:v>
                </c:pt>
                <c:pt idx="242">
                  <c:v>9.936860599999999E-4</c:v>
                </c:pt>
                <c:pt idx="243">
                  <c:v>1.1446847199999999E-3</c:v>
                </c:pt>
                <c:pt idx="244">
                  <c:v>1.3465352800000002E-3</c:v>
                </c:pt>
                <c:pt idx="245">
                  <c:v>1.5442346E-3</c:v>
                </c:pt>
                <c:pt idx="246">
                  <c:v>1.7063896000000002E-3</c:v>
                </c:pt>
                <c:pt idx="247">
                  <c:v>1.8130225999999998E-3</c:v>
                </c:pt>
                <c:pt idx="248">
                  <c:v>1.8693227999999999E-3</c:v>
                </c:pt>
                <c:pt idx="249">
                  <c:v>1.9248446000000002E-3</c:v>
                </c:pt>
                <c:pt idx="250">
                  <c:v>2.0133163999999999E-3</c:v>
                </c:pt>
                <c:pt idx="251">
                  <c:v>2.1404457999999998E-3</c:v>
                </c:pt>
                <c:pt idx="252">
                  <c:v>2.3168704000000001E-3</c:v>
                </c:pt>
                <c:pt idx="253">
                  <c:v>2.5350662E-3</c:v>
                </c:pt>
                <c:pt idx="254">
                  <c:v>2.7501486000000002E-3</c:v>
                </c:pt>
                <c:pt idx="255">
                  <c:v>2.9400646000000003E-3</c:v>
                </c:pt>
                <c:pt idx="256">
                  <c:v>3.0952146000000004E-3</c:v>
                </c:pt>
                <c:pt idx="257">
                  <c:v>3.2028856000000001E-3</c:v>
                </c:pt>
                <c:pt idx="258">
                  <c:v>3.2770878000000004E-3</c:v>
                </c:pt>
                <c:pt idx="259">
                  <c:v>3.3414310000000002E-3</c:v>
                </c:pt>
                <c:pt idx="260">
                  <c:v>3.4078495999999999E-3</c:v>
                </c:pt>
                <c:pt idx="261">
                  <c:v>3.4903540000000002E-3</c:v>
                </c:pt>
                <c:pt idx="262">
                  <c:v>3.6097000000000004E-3</c:v>
                </c:pt>
                <c:pt idx="263">
                  <c:v>3.7692605999999997E-3</c:v>
                </c:pt>
                <c:pt idx="264">
                  <c:v>3.9814889999999995E-3</c:v>
                </c:pt>
                <c:pt idx="265">
                  <c:v>4.2539094000000003E-3</c:v>
                </c:pt>
                <c:pt idx="266">
                  <c:v>4.5777006000000007E-3</c:v>
                </c:pt>
                <c:pt idx="267">
                  <c:v>4.9235447999999996E-3</c:v>
                </c:pt>
                <c:pt idx="268">
                  <c:v>5.254341E-3</c:v>
                </c:pt>
                <c:pt idx="269">
                  <c:v>5.5379177999999992E-3</c:v>
                </c:pt>
                <c:pt idx="270">
                  <c:v>5.7561135999999995E-3</c:v>
                </c:pt>
                <c:pt idx="271">
                  <c:v>5.9159334000000001E-3</c:v>
                </c:pt>
                <c:pt idx="272">
                  <c:v>6.0370955999999995E-3</c:v>
                </c:pt>
                <c:pt idx="273">
                  <c:v>6.1387991999999995E-3</c:v>
                </c:pt>
                <c:pt idx="274">
                  <c:v>6.2135202000000002E-3</c:v>
                </c:pt>
                <c:pt idx="275">
                  <c:v>6.2542535999999998E-3</c:v>
                </c:pt>
                <c:pt idx="276">
                  <c:v>6.261518199999999E-3</c:v>
                </c:pt>
                <c:pt idx="277">
                  <c:v>6.2443948000000006E-3</c:v>
                </c:pt>
                <c:pt idx="278">
                  <c:v>6.2293468000000005E-3</c:v>
                </c:pt>
                <c:pt idx="279">
                  <c:v>6.2480270000000006E-3</c:v>
                </c:pt>
                <c:pt idx="280">
                  <c:v>6.3004354000000002E-3</c:v>
                </c:pt>
                <c:pt idx="281">
                  <c:v>6.3601083999999999E-3</c:v>
                </c:pt>
                <c:pt idx="282">
                  <c:v>6.3964309999999993E-3</c:v>
                </c:pt>
                <c:pt idx="283">
                  <c:v>6.3691889999999999E-3</c:v>
                </c:pt>
                <c:pt idx="284">
                  <c:v>6.2651503999999998E-3</c:v>
                </c:pt>
                <c:pt idx="285">
                  <c:v>6.1100006000000002E-3</c:v>
                </c:pt>
                <c:pt idx="286">
                  <c:v>5.9372083999999995E-3</c:v>
                </c:pt>
                <c:pt idx="287">
                  <c:v>5.7828367999999998E-3</c:v>
                </c:pt>
                <c:pt idx="288">
                  <c:v>5.6876194000000007E-3</c:v>
                </c:pt>
                <c:pt idx="289">
                  <c:v>5.6554477999999995E-3</c:v>
                </c:pt>
                <c:pt idx="290">
                  <c:v>5.6603771999999995E-3</c:v>
                </c:pt>
                <c:pt idx="291">
                  <c:v>5.6715333999999996E-3</c:v>
                </c:pt>
                <c:pt idx="292">
                  <c:v>5.6575231999999994E-3</c:v>
                </c:pt>
                <c:pt idx="293">
                  <c:v>5.5957744000000005E-3</c:v>
                </c:pt>
                <c:pt idx="294">
                  <c:v>5.4961464000000005E-3</c:v>
                </c:pt>
                <c:pt idx="295">
                  <c:v>5.3889944000000013E-3</c:v>
                </c:pt>
                <c:pt idx="296">
                  <c:v>5.2945552000000003E-3</c:v>
                </c:pt>
                <c:pt idx="297">
                  <c:v>5.2084186000000005E-3</c:v>
                </c:pt>
                <c:pt idx="298">
                  <c:v>5.1132012000000004E-3</c:v>
                </c:pt>
                <c:pt idx="299">
                  <c:v>4.9943740000000002E-3</c:v>
                </c:pt>
                <c:pt idx="300">
                  <c:v>4.8550503999999998E-3</c:v>
                </c:pt>
                <c:pt idx="301">
                  <c:v>4.7232509999999995E-3</c:v>
                </c:pt>
                <c:pt idx="302">
                  <c:v>4.6267362000000003E-3</c:v>
                </c:pt>
                <c:pt idx="303">
                  <c:v>4.5756249999999998E-3</c:v>
                </c:pt>
                <c:pt idx="304">
                  <c:v>4.5538313999999996E-3</c:v>
                </c:pt>
                <c:pt idx="305">
                  <c:v>4.5136169999999993E-3</c:v>
                </c:pt>
                <c:pt idx="306">
                  <c:v>4.4064648E-3</c:v>
                </c:pt>
                <c:pt idx="307">
                  <c:v>4.2295214000000001E-3</c:v>
                </c:pt>
                <c:pt idx="308">
                  <c:v>4.0175523999999999E-3</c:v>
                </c:pt>
                <c:pt idx="309">
                  <c:v>3.8276363999999998E-3</c:v>
                </c:pt>
                <c:pt idx="310">
                  <c:v>3.7101064000000005E-3</c:v>
                </c:pt>
                <c:pt idx="311">
                  <c:v>3.6660004000000001E-3</c:v>
                </c:pt>
                <c:pt idx="312">
                  <c:v>3.6540658000000005E-3</c:v>
                </c:pt>
                <c:pt idx="313">
                  <c:v>3.6366827999999999E-3</c:v>
                </c:pt>
                <c:pt idx="314">
                  <c:v>3.5899821999999999E-3</c:v>
                </c:pt>
                <c:pt idx="315">
                  <c:v>3.508775E-3</c:v>
                </c:pt>
                <c:pt idx="316">
                  <c:v>3.419006E-3</c:v>
                </c:pt>
                <c:pt idx="317">
                  <c:v>3.3554411999999999E-3</c:v>
                </c:pt>
                <c:pt idx="318">
                  <c:v>3.3271613999999996E-3</c:v>
                </c:pt>
                <c:pt idx="319">
                  <c:v>3.3141889999999999E-3</c:v>
                </c:pt>
                <c:pt idx="320">
                  <c:v>3.2851308000000001E-3</c:v>
                </c:pt>
                <c:pt idx="321">
                  <c:v>3.2093718000000002E-3</c:v>
                </c:pt>
                <c:pt idx="322">
                  <c:v>3.0757559999999998E-3</c:v>
                </c:pt>
                <c:pt idx="323">
                  <c:v>2.9027041999999995E-3</c:v>
                </c:pt>
                <c:pt idx="324">
                  <c:v>2.7327657999999997E-3</c:v>
                </c:pt>
                <c:pt idx="325">
                  <c:v>2.6045985999999998E-3</c:v>
                </c:pt>
                <c:pt idx="326">
                  <c:v>2.5272832E-3</c:v>
                </c:pt>
                <c:pt idx="327">
                  <c:v>2.4844744000000001E-3</c:v>
                </c:pt>
                <c:pt idx="328">
                  <c:v>2.4385520000000001E-3</c:v>
                </c:pt>
                <c:pt idx="329">
                  <c:v>2.3493018000000001E-3</c:v>
                </c:pt>
                <c:pt idx="330">
                  <c:v>2.2146481999999997E-3</c:v>
                </c:pt>
                <c:pt idx="331">
                  <c:v>2.0680599999999996E-3</c:v>
                </c:pt>
                <c:pt idx="332">
                  <c:v>1.9404115999999999E-3</c:v>
                </c:pt>
                <c:pt idx="333">
                  <c:v>1.8524588000000002E-3</c:v>
                </c:pt>
                <c:pt idx="334">
                  <c:v>1.7971964E-3</c:v>
                </c:pt>
                <c:pt idx="335">
                  <c:v>1.7395990000000001E-3</c:v>
                </c:pt>
                <c:pt idx="336">
                  <c:v>1.6573539999999998E-3</c:v>
                </c:pt>
                <c:pt idx="337">
                  <c:v>1.5442346E-3</c:v>
                </c:pt>
                <c:pt idx="338">
                  <c:v>1.3953114000000001E-3</c:v>
                </c:pt>
                <c:pt idx="339">
                  <c:v>1.2212217399999998E-3</c:v>
                </c:pt>
                <c:pt idx="340">
                  <c:v>1.0367542E-3</c:v>
                </c:pt>
                <c:pt idx="341">
                  <c:v>8.6188630000000007E-4</c:v>
                </c:pt>
                <c:pt idx="342">
                  <c:v>7.2334106000000004E-4</c:v>
                </c:pt>
                <c:pt idx="343">
                  <c:v>6.3953933999999989E-4</c:v>
                </c:pt>
                <c:pt idx="344">
                  <c:v>6.1359454000000009E-4</c:v>
                </c:pt>
                <c:pt idx="345">
                  <c:v>6.3953933999999989E-4</c:v>
                </c:pt>
                <c:pt idx="346">
                  <c:v>6.8935334000000002E-4</c:v>
                </c:pt>
                <c:pt idx="347">
                  <c:v>7.3449727999999983E-4</c:v>
                </c:pt>
                <c:pt idx="348">
                  <c:v>7.6926329999999995E-4</c:v>
                </c:pt>
                <c:pt idx="349">
                  <c:v>7.9909982000000003E-4</c:v>
                </c:pt>
                <c:pt idx="350">
                  <c:v>8.3464420000000012E-4</c:v>
                </c:pt>
                <c:pt idx="351">
                  <c:v>8.8134489999999992E-4</c:v>
                </c:pt>
                <c:pt idx="352">
                  <c:v>9.2986159999999991E-4</c:v>
                </c:pt>
                <c:pt idx="353">
                  <c:v>9.6514653999999996E-4</c:v>
                </c:pt>
                <c:pt idx="354">
                  <c:v>9.7215163999999992E-4</c:v>
                </c:pt>
                <c:pt idx="355">
                  <c:v>9.3972064000000005E-4</c:v>
                </c:pt>
                <c:pt idx="356">
                  <c:v>8.808259000000001E-4</c:v>
                </c:pt>
                <c:pt idx="357">
                  <c:v>8.2556356000000001E-4</c:v>
                </c:pt>
                <c:pt idx="358">
                  <c:v>8.0714274000000014E-4</c:v>
                </c:pt>
                <c:pt idx="359">
                  <c:v>8.3879538000000003E-4</c:v>
                </c:pt>
                <c:pt idx="360">
                  <c:v>9.1818653999999988E-4</c:v>
                </c:pt>
                <c:pt idx="361">
                  <c:v>1.0131444799999999E-3</c:v>
                </c:pt>
                <c:pt idx="362">
                  <c:v>1.0658124199999998E-3</c:v>
                </c:pt>
                <c:pt idx="363">
                  <c:v>1.0232629599999999E-3</c:v>
                </c:pt>
                <c:pt idx="364">
                  <c:v>8.8445830000000018E-4</c:v>
                </c:pt>
                <c:pt idx="365">
                  <c:v>6.7093251999999993E-4</c:v>
                </c:pt>
                <c:pt idx="366">
                  <c:v>4.2601362400000004E-4</c:v>
                </c:pt>
                <c:pt idx="367">
                  <c:v>2.1534184799999997E-4</c:v>
                </c:pt>
                <c:pt idx="368">
                  <c:v>7.5499367999999997E-5</c:v>
                </c:pt>
                <c:pt idx="369">
                  <c:v>2.3350280000000026E-6</c:v>
                </c:pt>
                <c:pt idx="370">
                  <c:v>-5.4484079999999996E-6</c:v>
                </c:pt>
                <c:pt idx="371">
                  <c:v>4.2808927999999993E-5</c:v>
                </c:pt>
                <c:pt idx="372">
                  <c:v>1.1260044399999999E-4</c:v>
                </c:pt>
                <c:pt idx="373">
                  <c:v>1.8628368400000001E-4</c:v>
                </c:pt>
                <c:pt idx="374">
                  <c:v>2.4647562400000001E-4</c:v>
                </c:pt>
                <c:pt idx="375">
                  <c:v>2.6282083999999999E-4</c:v>
                </c:pt>
                <c:pt idx="376">
                  <c:v>2.3038983199999996E-4</c:v>
                </c:pt>
                <c:pt idx="377">
                  <c:v>1.72532924E-4</c:v>
                </c:pt>
                <c:pt idx="378">
                  <c:v>1.0066582E-4</c:v>
                </c:pt>
                <c:pt idx="379">
                  <c:v>4.4365600000000001E-5</c:v>
                </c:pt>
                <c:pt idx="380">
                  <c:v>3.2949895999999997E-5</c:v>
                </c:pt>
                <c:pt idx="381">
                  <c:v>5.7338004000000003E-5</c:v>
                </c:pt>
                <c:pt idx="382">
                  <c:v>1.00925272E-4</c:v>
                </c:pt>
                <c:pt idx="383">
                  <c:v>1.4996093599999998E-4</c:v>
                </c:pt>
                <c:pt idx="384">
                  <c:v>1.8342973599999999E-4</c:v>
                </c:pt>
                <c:pt idx="385">
                  <c:v>1.9432655999999999E-4</c:v>
                </c:pt>
                <c:pt idx="386">
                  <c:v>1.9251042000000001E-4</c:v>
                </c:pt>
                <c:pt idx="387">
                  <c:v>1.7071678000000001E-4</c:v>
                </c:pt>
                <c:pt idx="388">
                  <c:v>1.3750744400000002E-4</c:v>
                </c:pt>
                <c:pt idx="389">
                  <c:v>1.0870870799999999E-4</c:v>
                </c:pt>
                <c:pt idx="390">
                  <c:v>7.3942667999999992E-5</c:v>
                </c:pt>
                <c:pt idx="391">
                  <c:v>2.1534187999999995E-5</c:v>
                </c:pt>
                <c:pt idx="392">
                  <c:v>-2.9836512000000004E-5</c:v>
                </c:pt>
                <c:pt idx="393">
                  <c:v>-6.7456476000000008E-5</c:v>
                </c:pt>
                <c:pt idx="394">
                  <c:v>-8.6136732000000006E-5</c:v>
                </c:pt>
                <c:pt idx="395">
                  <c:v>-5.6559651999999988E-5</c:v>
                </c:pt>
                <c:pt idx="396">
                  <c:v>2.6982588000000009E-5</c:v>
                </c:pt>
                <c:pt idx="397">
                  <c:v>1.29723988E-4</c:v>
                </c:pt>
                <c:pt idx="398">
                  <c:v>2.2338472799999999E-4</c:v>
                </c:pt>
                <c:pt idx="399">
                  <c:v>2.9499238E-4</c:v>
                </c:pt>
                <c:pt idx="400">
                  <c:v>3.2638558000000001E-4</c:v>
                </c:pt>
                <c:pt idx="401">
                  <c:v>3.2508834000000001E-4</c:v>
                </c:pt>
                <c:pt idx="402">
                  <c:v>3.2405056000000003E-4</c:v>
                </c:pt>
                <c:pt idx="403">
                  <c:v>3.3987688000000003E-4</c:v>
                </c:pt>
                <c:pt idx="404">
                  <c:v>3.632272E-4</c:v>
                </c:pt>
                <c:pt idx="405">
                  <c:v>3.8943145999999998E-4</c:v>
                </c:pt>
                <c:pt idx="406">
                  <c:v>4.2419750000000003E-4</c:v>
                </c:pt>
                <c:pt idx="407">
                  <c:v>4.7089814000000001E-4</c:v>
                </c:pt>
                <c:pt idx="408">
                  <c:v>5.3861407999999998E-4</c:v>
                </c:pt>
                <c:pt idx="409">
                  <c:v>6.4187437999999996E-4</c:v>
                </c:pt>
                <c:pt idx="410">
                  <c:v>7.6096095999999994E-4</c:v>
                </c:pt>
                <c:pt idx="411">
                  <c:v>8.5306499999999986E-4</c:v>
                </c:pt>
                <c:pt idx="412">
                  <c:v>8.9924674000000011E-4</c:v>
                </c:pt>
                <c:pt idx="413">
                  <c:v>8.9924673999999989E-4</c:v>
                </c:pt>
                <c:pt idx="414">
                  <c:v>8.5565948000000008E-4</c:v>
                </c:pt>
                <c:pt idx="415">
                  <c:v>7.9832151999999993E-4</c:v>
                </c:pt>
                <c:pt idx="416">
                  <c:v>7.6044211999999991E-4</c:v>
                </c:pt>
                <c:pt idx="417">
                  <c:v>7.433185599999999E-4</c:v>
                </c:pt>
                <c:pt idx="418">
                  <c:v>7.3397841999999999E-4</c:v>
                </c:pt>
                <c:pt idx="419">
                  <c:v>7.1322257999999997E-4</c:v>
                </c:pt>
                <c:pt idx="420">
                  <c:v>6.7534316000000003E-4</c:v>
                </c:pt>
                <c:pt idx="421">
                  <c:v>6.3486925999999997E-4</c:v>
                </c:pt>
                <c:pt idx="422">
                  <c:v>6.1541066000000001E-4</c:v>
                </c:pt>
                <c:pt idx="423">
                  <c:v>6.2968029999999997E-4</c:v>
                </c:pt>
                <c:pt idx="424">
                  <c:v>6.7119198000000001E-4</c:v>
                </c:pt>
                <c:pt idx="425">
                  <c:v>6.9921237999999995E-4</c:v>
                </c:pt>
                <c:pt idx="426">
                  <c:v>6.7767819999999999E-4</c:v>
                </c:pt>
                <c:pt idx="427">
                  <c:v>5.9257924E-4</c:v>
                </c:pt>
                <c:pt idx="428">
                  <c:v>4.49104496E-4</c:v>
                </c:pt>
                <c:pt idx="429">
                  <c:v>2.8409556399999997E-4</c:v>
                </c:pt>
                <c:pt idx="430">
                  <c:v>1.5229596799999997E-4</c:v>
                </c:pt>
                <c:pt idx="431">
                  <c:v>8.094776799999999E-5</c:v>
                </c:pt>
                <c:pt idx="432">
                  <c:v>6.174862799999999E-5</c:v>
                </c:pt>
                <c:pt idx="433">
                  <c:v>7.3942692000000004E-5</c:v>
                </c:pt>
                <c:pt idx="434">
                  <c:v>8.8212332000000003E-5</c:v>
                </c:pt>
                <c:pt idx="435">
                  <c:v>7.2126556000000008E-5</c:v>
                </c:pt>
                <c:pt idx="436">
                  <c:v>2.5166476000000001E-5</c:v>
                </c:pt>
                <c:pt idx="437">
                  <c:v>-2.9058164000000004E-5</c:v>
                </c:pt>
                <c:pt idx="438">
                  <c:v>-8.1726124000000002E-5</c:v>
                </c:pt>
                <c:pt idx="439">
                  <c:v>-1.1337877999999998E-4</c:v>
                </c:pt>
                <c:pt idx="440">
                  <c:v>-1.0300085999999998E-4</c:v>
                </c:pt>
                <c:pt idx="441">
                  <c:v>-6.5121459999999994E-5</c:v>
                </c:pt>
                <c:pt idx="442">
                  <c:v>-9.5995800000000041E-6</c:v>
                </c:pt>
                <c:pt idx="443">
                  <c:v>7.88722E-5</c:v>
                </c:pt>
                <c:pt idx="444">
                  <c:v>1.8732146799999998E-4</c:v>
                </c:pt>
                <c:pt idx="445">
                  <c:v>3.0355417999999997E-4</c:v>
                </c:pt>
                <c:pt idx="446">
                  <c:v>4.1589515999999996E-4</c:v>
                </c:pt>
                <c:pt idx="447">
                  <c:v>4.8516777999999997E-4</c:v>
                </c:pt>
                <c:pt idx="448">
                  <c:v>4.7790324000000003E-4</c:v>
                </c:pt>
                <c:pt idx="449">
                  <c:v>4.0240386799999996E-4</c:v>
                </c:pt>
                <c:pt idx="450">
                  <c:v>2.8409557199999999E-4</c:v>
                </c:pt>
                <c:pt idx="451">
                  <c:v>1.6319280800000002E-4</c:v>
                </c:pt>
                <c:pt idx="452">
                  <c:v>9.2363487999999998E-5</c:v>
                </c:pt>
                <c:pt idx="453">
                  <c:v>9.9887468000000001E-5</c:v>
                </c:pt>
                <c:pt idx="454">
                  <c:v>1.7408960000000001E-4</c:v>
                </c:pt>
                <c:pt idx="455">
                  <c:v>2.73458196E-4</c:v>
                </c:pt>
                <c:pt idx="456">
                  <c:v>3.577788E-4</c:v>
                </c:pt>
                <c:pt idx="457">
                  <c:v>3.8190747999999999E-4</c:v>
                </c:pt>
                <c:pt idx="458">
                  <c:v>3.3520684399999999E-4</c:v>
                </c:pt>
                <c:pt idx="459">
                  <c:v>2.5399961600000001E-4</c:v>
                </c:pt>
                <c:pt idx="460">
                  <c:v>1.7901913200000003E-4</c:v>
                </c:pt>
                <c:pt idx="461">
                  <c:v>1.3491297199999999E-4</c:v>
                </c:pt>
                <c:pt idx="462">
                  <c:v>1.41918052E-4</c:v>
                </c:pt>
                <c:pt idx="463">
                  <c:v>1.8317028800000001E-4</c:v>
                </c:pt>
                <c:pt idx="464">
                  <c:v>2.2883313599999995E-4</c:v>
                </c:pt>
                <c:pt idx="465">
                  <c:v>2.7760936000000003E-4</c:v>
                </c:pt>
                <c:pt idx="466">
                  <c:v>3.2119661999999995E-4</c:v>
                </c:pt>
                <c:pt idx="467">
                  <c:v>3.4065521999999997E-4</c:v>
                </c:pt>
                <c:pt idx="468">
                  <c:v>3.3728239999999997E-4</c:v>
                </c:pt>
                <c:pt idx="469">
                  <c:v>3.0796478000000001E-4</c:v>
                </c:pt>
                <c:pt idx="470">
                  <c:v>2.3998940399999998E-4</c:v>
                </c:pt>
                <c:pt idx="471">
                  <c:v>1.54631012E-4</c:v>
                </c:pt>
                <c:pt idx="472">
                  <c:v>8.7952883999999992E-5</c:v>
                </c:pt>
                <c:pt idx="473">
                  <c:v>5.3186843999999997E-5</c:v>
                </c:pt>
                <c:pt idx="474">
                  <c:v>4.9295124000000007E-5</c:v>
                </c:pt>
                <c:pt idx="475">
                  <c:v>6.8753720000000007E-5</c:v>
                </c:pt>
                <c:pt idx="476">
                  <c:v>8.0169431999999993E-5</c:v>
                </c:pt>
                <c:pt idx="477">
                  <c:v>6.4343103999999995E-5</c:v>
                </c:pt>
                <c:pt idx="478">
                  <c:v>2.8279832000000004E-5</c:v>
                </c:pt>
                <c:pt idx="479">
                  <c:v>-1.5826328000000005E-5</c:v>
                </c:pt>
                <c:pt idx="480">
                  <c:v>-4.6700636000000003E-5</c:v>
                </c:pt>
                <c:pt idx="481">
                  <c:v>-2.6723136E-5</c:v>
                </c:pt>
                <c:pt idx="482">
                  <c:v>5.2667959999999995E-5</c:v>
                </c:pt>
                <c:pt idx="483">
                  <c:v>1.65787292E-4</c:v>
                </c:pt>
                <c:pt idx="484">
                  <c:v>2.8098221200000001E-4</c:v>
                </c:pt>
                <c:pt idx="485">
                  <c:v>3.5881662000000004E-4</c:v>
                </c:pt>
                <c:pt idx="486">
                  <c:v>3.6763784000000004E-4</c:v>
                </c:pt>
                <c:pt idx="487">
                  <c:v>3.2456946000000003E-4</c:v>
                </c:pt>
                <c:pt idx="488">
                  <c:v>2.6230194000000003E-4</c:v>
                </c:pt>
                <c:pt idx="489">
                  <c:v>1.9536433999999998E-4</c:v>
                </c:pt>
                <c:pt idx="490">
                  <c:v>1.35431844E-4</c:v>
                </c:pt>
                <c:pt idx="491">
                  <c:v>8.6136731999999979E-5</c:v>
                </c:pt>
                <c:pt idx="492">
                  <c:v>4.7997879999999995E-5</c:v>
                </c:pt>
                <c:pt idx="493">
                  <c:v>4.9554559999999999E-5</c:v>
                </c:pt>
                <c:pt idx="494">
                  <c:v>1.2168112E-4</c:v>
                </c:pt>
                <c:pt idx="495">
                  <c:v>2.5192401599999999E-4</c:v>
                </c:pt>
                <c:pt idx="496">
                  <c:v>4.0266330799999995E-4</c:v>
                </c:pt>
                <c:pt idx="497">
                  <c:v>5.1915545999999999E-4</c:v>
                </c:pt>
                <c:pt idx="498">
                  <c:v>5.5495927999999991E-4</c:v>
                </c:pt>
                <c:pt idx="499">
                  <c:v>5.0540470000000001E-4</c:v>
                </c:pt>
                <c:pt idx="500">
                  <c:v>4.0863060000000004E-4</c:v>
                </c:pt>
                <c:pt idx="501">
                  <c:v>3.1004036E-4</c:v>
                </c:pt>
                <c:pt idx="502">
                  <c:v>2.3765435999999998E-4</c:v>
                </c:pt>
                <c:pt idx="503">
                  <c:v>1.9692103999999997E-4</c:v>
                </c:pt>
                <c:pt idx="504">
                  <c:v>1.8524588000000001E-4</c:v>
                </c:pt>
                <c:pt idx="505">
                  <c:v>1.961427E-4</c:v>
                </c:pt>
                <c:pt idx="506">
                  <c:v>2.2234694000000001E-4</c:v>
                </c:pt>
                <c:pt idx="507">
                  <c:v>2.6463697999999999E-4</c:v>
                </c:pt>
                <c:pt idx="508">
                  <c:v>3.2456946000000003E-4</c:v>
                </c:pt>
                <c:pt idx="509">
                  <c:v>3.9358264E-4</c:v>
                </c:pt>
                <c:pt idx="510">
                  <c:v>4.5922298E-4</c:v>
                </c:pt>
                <c:pt idx="511">
                  <c:v>5.0955589999999995E-4</c:v>
                </c:pt>
                <c:pt idx="512">
                  <c:v>5.2538222000000001E-4</c:v>
                </c:pt>
                <c:pt idx="513">
                  <c:v>4.9684293999999987E-4</c:v>
                </c:pt>
                <c:pt idx="514">
                  <c:v>4.3224038000000002E-4</c:v>
                </c:pt>
                <c:pt idx="515">
                  <c:v>3.4662254E-4</c:v>
                </c:pt>
                <c:pt idx="516">
                  <c:v>2.6074523999999996E-4</c:v>
                </c:pt>
                <c:pt idx="517">
                  <c:v>2.0029385999999999E-4</c:v>
                </c:pt>
                <c:pt idx="518">
                  <c:v>1.7175458E-4</c:v>
                </c:pt>
                <c:pt idx="519">
                  <c:v>1.6786285999999999E-4</c:v>
                </c:pt>
                <c:pt idx="520">
                  <c:v>1.8394864000000001E-4</c:v>
                </c:pt>
                <c:pt idx="521">
                  <c:v>2.0574227999999999E-4</c:v>
                </c:pt>
                <c:pt idx="522">
                  <c:v>2.1819578000000002E-4</c:v>
                </c:pt>
                <c:pt idx="523">
                  <c:v>2.2701702000000001E-4</c:v>
                </c:pt>
                <c:pt idx="524">
                  <c:v>2.3869218E-4</c:v>
                </c:pt>
                <c:pt idx="525">
                  <c:v>2.5270236000000002E-4</c:v>
                </c:pt>
                <c:pt idx="526">
                  <c:v>2.7709047999999994E-4</c:v>
                </c:pt>
                <c:pt idx="527">
                  <c:v>3.1211595999999992E-4</c:v>
                </c:pt>
                <c:pt idx="528">
                  <c:v>3.3650405999999998E-4</c:v>
                </c:pt>
                <c:pt idx="529">
                  <c:v>3.3754184000000002E-4</c:v>
                </c:pt>
                <c:pt idx="530">
                  <c:v>3.1963994000000007E-4</c:v>
                </c:pt>
                <c:pt idx="531">
                  <c:v>2.8565224000000003E-4</c:v>
                </c:pt>
                <c:pt idx="532">
                  <c:v>2.5218343999999998E-4</c:v>
                </c:pt>
                <c:pt idx="533">
                  <c:v>2.3843270000000003E-4</c:v>
                </c:pt>
                <c:pt idx="534">
                  <c:v>2.4569726000000001E-4</c:v>
                </c:pt>
                <c:pt idx="535">
                  <c:v>2.7008535999999996E-4</c:v>
                </c:pt>
                <c:pt idx="536">
                  <c:v>3.2041828000000001E-4</c:v>
                </c:pt>
                <c:pt idx="537">
                  <c:v>3.8917201999999999E-4</c:v>
                </c:pt>
                <c:pt idx="538">
                  <c:v>4.6259579999999995E-4</c:v>
                </c:pt>
                <c:pt idx="539">
                  <c:v>5.3420343999999989E-4</c:v>
                </c:pt>
                <c:pt idx="540">
                  <c:v>6.0140048000000002E-4</c:v>
                </c:pt>
                <c:pt idx="541">
                  <c:v>6.5770069999999991E-4</c:v>
                </c:pt>
                <c:pt idx="542">
                  <c:v>7.1477925999999996E-4</c:v>
                </c:pt>
                <c:pt idx="543">
                  <c:v>7.8275464000000013E-4</c:v>
                </c:pt>
                <c:pt idx="544">
                  <c:v>8.512489200000001E-4</c:v>
                </c:pt>
                <c:pt idx="545">
                  <c:v>9.1714866000000008E-4</c:v>
                </c:pt>
                <c:pt idx="546">
                  <c:v>9.8227006000000013E-4</c:v>
                </c:pt>
                <c:pt idx="547">
                  <c:v>1.0385702400000001E-3</c:v>
                </c:pt>
                <c:pt idx="548">
                  <c:v>1.1052484400000001E-3</c:v>
                </c:pt>
                <c:pt idx="549">
                  <c:v>1.2100654000000001E-3</c:v>
                </c:pt>
                <c:pt idx="550">
                  <c:v>1.3333031999999999E-3</c:v>
                </c:pt>
                <c:pt idx="551">
                  <c:v>1.4575788E-3</c:v>
                </c:pt>
                <c:pt idx="552">
                  <c:v>1.5675848E-3</c:v>
                </c:pt>
                <c:pt idx="553">
                  <c:v>1.6228472E-3</c:v>
                </c:pt>
                <c:pt idx="554">
                  <c:v>1.6119503999999999E-3</c:v>
                </c:pt>
                <c:pt idx="555">
                  <c:v>1.5548718E-3</c:v>
                </c:pt>
                <c:pt idx="556">
                  <c:v>1.447201E-3</c:v>
                </c:pt>
                <c:pt idx="557">
                  <c:v>1.3120285999999998E-3</c:v>
                </c:pt>
                <c:pt idx="558">
                  <c:v>1.1885313200000001E-3</c:v>
                </c:pt>
                <c:pt idx="559">
                  <c:v>1.08111986E-3</c:v>
                </c:pt>
                <c:pt idx="560">
                  <c:v>1.0006910800000001E-3</c:v>
                </c:pt>
                <c:pt idx="561">
                  <c:v>9.7215168000000019E-4</c:v>
                </c:pt>
                <c:pt idx="562">
                  <c:v>9.8408627999999987E-4</c:v>
                </c:pt>
                <c:pt idx="563">
                  <c:v>1.01132836E-3</c:v>
                </c:pt>
                <c:pt idx="564">
                  <c:v>1.03182482E-3</c:v>
                </c:pt>
                <c:pt idx="565">
                  <c:v>1.0087339400000001E-3</c:v>
                </c:pt>
                <c:pt idx="566">
                  <c:v>9.2000276000000006E-4</c:v>
                </c:pt>
                <c:pt idx="567">
                  <c:v>7.7808468000000006E-4</c:v>
                </c:pt>
                <c:pt idx="568">
                  <c:v>6.1878356000000007E-4</c:v>
                </c:pt>
                <c:pt idx="569">
                  <c:v>4.7894102000000001E-4</c:v>
                </c:pt>
                <c:pt idx="570">
                  <c:v>3.8969089999999997E-4</c:v>
                </c:pt>
                <c:pt idx="571">
                  <c:v>3.6867561999999997E-4</c:v>
                </c:pt>
                <c:pt idx="572">
                  <c:v>4.1459792000000001E-4</c:v>
                </c:pt>
                <c:pt idx="573">
                  <c:v>5.0229133999999992E-4</c:v>
                </c:pt>
                <c:pt idx="574">
                  <c:v>6.0892445999999995E-4</c:v>
                </c:pt>
                <c:pt idx="575">
                  <c:v>7.1166587999999995E-4</c:v>
                </c:pt>
                <c:pt idx="576">
                  <c:v>7.8846248000000001E-4</c:v>
                </c:pt>
                <c:pt idx="577">
                  <c:v>8.2634188000000003E-4</c:v>
                </c:pt>
                <c:pt idx="578">
                  <c:v>8.2063403999999994E-4</c:v>
                </c:pt>
                <c:pt idx="579">
                  <c:v>7.7497120000000002E-4</c:v>
                </c:pt>
                <c:pt idx="580">
                  <c:v>7.0492024000000006E-4</c:v>
                </c:pt>
                <c:pt idx="581">
                  <c:v>6.3538818000000001E-4</c:v>
                </c:pt>
                <c:pt idx="582">
                  <c:v>5.8972533999999998E-4</c:v>
                </c:pt>
                <c:pt idx="583">
                  <c:v>5.8323913999999992E-4</c:v>
                </c:pt>
                <c:pt idx="584">
                  <c:v>6.1151898000000001E-4</c:v>
                </c:pt>
                <c:pt idx="585">
                  <c:v>6.6366801999999999E-4</c:v>
                </c:pt>
                <c:pt idx="586">
                  <c:v>7.2152491999999998E-4</c:v>
                </c:pt>
                <c:pt idx="587">
                  <c:v>7.6900389999999996E-4</c:v>
                </c:pt>
                <c:pt idx="588">
                  <c:v>8.0999667999999999E-4</c:v>
                </c:pt>
                <c:pt idx="589">
                  <c:v>8.4813552000000006E-4</c:v>
                </c:pt>
                <c:pt idx="590">
                  <c:v>8.7615589999999986E-4</c:v>
                </c:pt>
                <c:pt idx="591">
                  <c:v>8.8912829999999998E-4</c:v>
                </c:pt>
                <c:pt idx="592">
                  <c:v>8.8342043999999997E-4</c:v>
                </c:pt>
                <c:pt idx="593">
                  <c:v>8.4917329999999994E-4</c:v>
                </c:pt>
                <c:pt idx="594">
                  <c:v>8.0247266E-4</c:v>
                </c:pt>
                <c:pt idx="595">
                  <c:v>7.7082001999999989E-4</c:v>
                </c:pt>
                <c:pt idx="596">
                  <c:v>7.5706927999999994E-4</c:v>
                </c:pt>
                <c:pt idx="597">
                  <c:v>7.5784763999999991E-4</c:v>
                </c:pt>
              </c:numCache>
            </c:numRef>
          </c:val>
          <c:smooth val="0"/>
        </c:ser>
        <c:ser>
          <c:idx val="92"/>
          <c:order val="91"/>
          <c:marker>
            <c:symbol val="none"/>
          </c:marker>
          <c:val>
            <c:numRef>
              <c:f>Sheet1!$GS$2:$GS$599</c:f>
              <c:numCache>
                <c:formatCode>0.00E+00</c:formatCode>
                <c:ptCount val="598"/>
                <c:pt idx="0">
                  <c:v>1.212919E-3</c:v>
                </c:pt>
                <c:pt idx="1">
                  <c:v>1.2609170000000001E-3</c:v>
                </c:pt>
                <c:pt idx="2">
                  <c:v>1.3945329999999999E-3</c:v>
                </c:pt>
                <c:pt idx="3">
                  <c:v>1.4741836E-3</c:v>
                </c:pt>
                <c:pt idx="4">
                  <c:v>1.5146575999999998E-3</c:v>
                </c:pt>
                <c:pt idx="5">
                  <c:v>1.5058363999999999E-3</c:v>
                </c:pt>
                <c:pt idx="6">
                  <c:v>1.4575789999999999E-3</c:v>
                </c:pt>
                <c:pt idx="7">
                  <c:v>1.3950520000000001E-3</c:v>
                </c:pt>
                <c:pt idx="8">
                  <c:v>1.3582104E-3</c:v>
                </c:pt>
                <c:pt idx="9">
                  <c:v>1.3636588000000001E-3</c:v>
                </c:pt>
                <c:pt idx="10">
                  <c:v>1.3934952000000001E-3</c:v>
                </c:pt>
                <c:pt idx="11">
                  <c:v>1.4178833999999999E-3</c:v>
                </c:pt>
                <c:pt idx="12">
                  <c:v>1.4178833999999999E-3</c:v>
                </c:pt>
                <c:pt idx="13">
                  <c:v>1.3960897999999999E-3</c:v>
                </c:pt>
                <c:pt idx="14">
                  <c:v>1.3691072000000001E-3</c:v>
                </c:pt>
                <c:pt idx="15">
                  <c:v>1.3483513999999999E-3</c:v>
                </c:pt>
                <c:pt idx="16">
                  <c:v>1.3392706E-3</c:v>
                </c:pt>
                <c:pt idx="17">
                  <c:v>1.3335628E-3</c:v>
                </c:pt>
                <c:pt idx="18">
                  <c:v>1.3182554000000001E-3</c:v>
                </c:pt>
                <c:pt idx="19">
                  <c:v>1.2938672E-3</c:v>
                </c:pt>
                <c:pt idx="20">
                  <c:v>1.2567661999999999E-3</c:v>
                </c:pt>
                <c:pt idx="21">
                  <c:v>1.2072116000000001E-3</c:v>
                </c:pt>
                <c:pt idx="22">
                  <c:v>1.1610298000000001E-3</c:v>
                </c:pt>
                <c:pt idx="23">
                  <c:v>1.1231504000000002E-3</c:v>
                </c:pt>
                <c:pt idx="24">
                  <c:v>1.0946112000000002E-3</c:v>
                </c:pt>
                <c:pt idx="25">
                  <c:v>1.0972056000000002E-3</c:v>
                </c:pt>
                <c:pt idx="26">
                  <c:v>1.125226E-3</c:v>
                </c:pt>
                <c:pt idx="27">
                  <c:v>1.1490952000000002E-3</c:v>
                </c:pt>
                <c:pt idx="28">
                  <c:v>1.1524679999999998E-3</c:v>
                </c:pt>
                <c:pt idx="29">
                  <c:v>1.1179613800000002E-3</c:v>
                </c:pt>
                <c:pt idx="30">
                  <c:v>1.0401270400000001E-3</c:v>
                </c:pt>
                <c:pt idx="31">
                  <c:v>9.4439078000000017E-4</c:v>
                </c:pt>
                <c:pt idx="32">
                  <c:v>8.507300399999999E-4</c:v>
                </c:pt>
                <c:pt idx="33">
                  <c:v>7.6355546000000008E-4</c:v>
                </c:pt>
                <c:pt idx="34">
                  <c:v>6.9065057999999997E-4</c:v>
                </c:pt>
                <c:pt idx="35">
                  <c:v>6.2111851999999991E-4</c:v>
                </c:pt>
                <c:pt idx="36">
                  <c:v>5.4224631999999994E-4</c:v>
                </c:pt>
                <c:pt idx="37">
                  <c:v>4.6311468000000003E-4</c:v>
                </c:pt>
                <c:pt idx="38">
                  <c:v>3.9747433999999993E-4</c:v>
                </c:pt>
                <c:pt idx="39">
                  <c:v>3.5025480000000004E-4</c:v>
                </c:pt>
                <c:pt idx="40">
                  <c:v>3.3728239999999997E-4</c:v>
                </c:pt>
                <c:pt idx="41">
                  <c:v>3.6685948000000001E-4</c:v>
                </c:pt>
                <c:pt idx="42">
                  <c:v>4.4106160000000007E-4</c:v>
                </c:pt>
                <c:pt idx="43">
                  <c:v>5.5911044000000001E-4</c:v>
                </c:pt>
                <c:pt idx="44">
                  <c:v>7.0414188000000009E-4</c:v>
                </c:pt>
                <c:pt idx="45">
                  <c:v>8.3957368000000014E-4</c:v>
                </c:pt>
                <c:pt idx="46">
                  <c:v>9.3868285999999996E-4</c:v>
                </c:pt>
                <c:pt idx="47">
                  <c:v>9.8460515999999995E-4</c:v>
                </c:pt>
                <c:pt idx="48">
                  <c:v>9.7941619999999995E-4</c:v>
                </c:pt>
                <c:pt idx="49">
                  <c:v>9.4854187999999996E-4</c:v>
                </c:pt>
                <c:pt idx="50">
                  <c:v>9.1247866000000006E-4</c:v>
                </c:pt>
                <c:pt idx="51">
                  <c:v>8.8316100000000004E-4</c:v>
                </c:pt>
                <c:pt idx="52">
                  <c:v>8.7096693999999997E-4</c:v>
                </c:pt>
                <c:pt idx="53">
                  <c:v>8.7356141999999997E-4</c:v>
                </c:pt>
                <c:pt idx="54">
                  <c:v>8.7356141999999997E-4</c:v>
                </c:pt>
                <c:pt idx="55">
                  <c:v>8.5280557999999995E-4</c:v>
                </c:pt>
                <c:pt idx="56">
                  <c:v>7.941703200000001E-4</c:v>
                </c:pt>
                <c:pt idx="57">
                  <c:v>6.9739621999999996E-4</c:v>
                </c:pt>
                <c:pt idx="58">
                  <c:v>5.8401743999999991E-4</c:v>
                </c:pt>
                <c:pt idx="59">
                  <c:v>4.856866599999999E-4</c:v>
                </c:pt>
                <c:pt idx="60">
                  <c:v>4.3016479999999997E-4</c:v>
                </c:pt>
                <c:pt idx="61">
                  <c:v>4.2575418000000002E-4</c:v>
                </c:pt>
                <c:pt idx="62">
                  <c:v>4.6077965999999999E-4</c:v>
                </c:pt>
                <c:pt idx="63">
                  <c:v>5.2252830000000007E-4</c:v>
                </c:pt>
                <c:pt idx="64">
                  <c:v>5.9958433999999995E-4</c:v>
                </c:pt>
                <c:pt idx="65">
                  <c:v>6.8312660000000003E-4</c:v>
                </c:pt>
                <c:pt idx="66">
                  <c:v>7.7263615999999995E-4</c:v>
                </c:pt>
                <c:pt idx="67">
                  <c:v>8.5021111999999987E-4</c:v>
                </c:pt>
                <c:pt idx="68">
                  <c:v>8.7459921999999998E-4</c:v>
                </c:pt>
                <c:pt idx="69">
                  <c:v>8.3282810000000001E-4</c:v>
                </c:pt>
                <c:pt idx="70">
                  <c:v>7.5084252000000003E-4</c:v>
                </c:pt>
                <c:pt idx="71">
                  <c:v>6.5873848E-4</c:v>
                </c:pt>
                <c:pt idx="72">
                  <c:v>5.9802763999999994E-4</c:v>
                </c:pt>
                <c:pt idx="73">
                  <c:v>6.0503274E-4</c:v>
                </c:pt>
                <c:pt idx="74">
                  <c:v>6.6314909999999996E-4</c:v>
                </c:pt>
                <c:pt idx="75">
                  <c:v>7.3449729999999996E-4</c:v>
                </c:pt>
                <c:pt idx="76">
                  <c:v>7.9339200000000008E-4</c:v>
                </c:pt>
                <c:pt idx="77">
                  <c:v>8.1181281999999995E-4</c:v>
                </c:pt>
                <c:pt idx="78">
                  <c:v>7.8872193999999997E-4</c:v>
                </c:pt>
                <c:pt idx="79">
                  <c:v>7.557720400000001E-4</c:v>
                </c:pt>
                <c:pt idx="80">
                  <c:v>7.4202130000000004E-4</c:v>
                </c:pt>
                <c:pt idx="81">
                  <c:v>7.6433383999999997E-4</c:v>
                </c:pt>
                <c:pt idx="82">
                  <c:v>8.3256873999999997E-4</c:v>
                </c:pt>
                <c:pt idx="83">
                  <c:v>9.2700791999999999E-4</c:v>
                </c:pt>
                <c:pt idx="84">
                  <c:v>1.0185930400000002E-3</c:v>
                </c:pt>
                <c:pt idx="85">
                  <c:v>1.0873468200000001E-3</c:v>
                </c:pt>
                <c:pt idx="86">
                  <c:v>1.1169238000000002E-3</c:v>
                </c:pt>
                <c:pt idx="87">
                  <c:v>1.1018757399999999E-3</c:v>
                </c:pt>
                <c:pt idx="88">
                  <c:v>1.04894824E-3</c:v>
                </c:pt>
                <c:pt idx="89">
                  <c:v>9.6722213999999999E-4</c:v>
                </c:pt>
                <c:pt idx="90">
                  <c:v>8.6707516000000004E-4</c:v>
                </c:pt>
                <c:pt idx="91">
                  <c:v>7.7445230000000001E-4</c:v>
                </c:pt>
                <c:pt idx="92">
                  <c:v>7.0595802000000005E-4</c:v>
                </c:pt>
                <c:pt idx="93">
                  <c:v>6.6392746000000003E-4</c:v>
                </c:pt>
                <c:pt idx="94">
                  <c:v>6.5043615999999991E-4</c:v>
                </c:pt>
                <c:pt idx="95">
                  <c:v>6.5095503999999999E-4</c:v>
                </c:pt>
                <c:pt idx="96">
                  <c:v>6.3824210000000005E-4</c:v>
                </c:pt>
                <c:pt idx="97">
                  <c:v>6.0114103999999997E-4</c:v>
                </c:pt>
                <c:pt idx="98">
                  <c:v>5.5288370000000002E-4</c:v>
                </c:pt>
                <c:pt idx="99">
                  <c:v>5.1759877999999989E-4</c:v>
                </c:pt>
                <c:pt idx="100">
                  <c:v>5.3316566000000001E-4</c:v>
                </c:pt>
                <c:pt idx="101">
                  <c:v>6.1307563999999997E-4</c:v>
                </c:pt>
                <c:pt idx="102">
                  <c:v>7.3216223999999998E-4</c:v>
                </c:pt>
                <c:pt idx="103">
                  <c:v>8.4839504000000011E-4</c:v>
                </c:pt>
                <c:pt idx="104">
                  <c:v>9.1170034000000004E-4</c:v>
                </c:pt>
                <c:pt idx="105">
                  <c:v>8.9743070000000008E-4</c:v>
                </c:pt>
                <c:pt idx="106">
                  <c:v>8.2400691999999997E-4</c:v>
                </c:pt>
                <c:pt idx="107">
                  <c:v>7.3216235999999993E-4</c:v>
                </c:pt>
                <c:pt idx="108">
                  <c:v>6.665219199999999E-4</c:v>
                </c:pt>
                <c:pt idx="109">
                  <c:v>6.6314910000000006E-4</c:v>
                </c:pt>
                <c:pt idx="110">
                  <c:v>7.0725525999999999E-4</c:v>
                </c:pt>
                <c:pt idx="111">
                  <c:v>7.5706927999999994E-4</c:v>
                </c:pt>
                <c:pt idx="112">
                  <c:v>7.8301407999999996E-4</c:v>
                </c:pt>
                <c:pt idx="113">
                  <c:v>7.625176999999999E-4</c:v>
                </c:pt>
                <c:pt idx="114">
                  <c:v>7.0414190000000002E-4</c:v>
                </c:pt>
                <c:pt idx="115">
                  <c:v>6.4991727999999993E-4</c:v>
                </c:pt>
                <c:pt idx="116">
                  <c:v>6.2708583999999989E-4</c:v>
                </c:pt>
                <c:pt idx="117">
                  <c:v>6.4161492E-4</c:v>
                </c:pt>
                <c:pt idx="118">
                  <c:v>6.8001321999999992E-4</c:v>
                </c:pt>
                <c:pt idx="119">
                  <c:v>7.0907140000000006E-4</c:v>
                </c:pt>
                <c:pt idx="120">
                  <c:v>7.0025015999999993E-4</c:v>
                </c:pt>
                <c:pt idx="121">
                  <c:v>6.6288966000000002E-4</c:v>
                </c:pt>
                <c:pt idx="122">
                  <c:v>6.151512400000001E-4</c:v>
                </c:pt>
                <c:pt idx="123">
                  <c:v>5.6845059999999995E-4</c:v>
                </c:pt>
                <c:pt idx="124">
                  <c:v>5.2797671999999993E-4</c:v>
                </c:pt>
                <c:pt idx="125">
                  <c:v>4.8802171999999994E-4</c:v>
                </c:pt>
                <c:pt idx="126">
                  <c:v>4.4651003999999995E-4</c:v>
                </c:pt>
                <c:pt idx="127">
                  <c:v>4.2004633999999998E-4</c:v>
                </c:pt>
                <c:pt idx="128">
                  <c:v>4.3379708000000004E-4</c:v>
                </c:pt>
                <c:pt idx="129">
                  <c:v>4.8880004000000001E-4</c:v>
                </c:pt>
                <c:pt idx="130">
                  <c:v>5.7545567999999999E-4</c:v>
                </c:pt>
                <c:pt idx="131">
                  <c:v>6.6730026000000006E-4</c:v>
                </c:pt>
                <c:pt idx="132">
                  <c:v>7.3709176000000005E-4</c:v>
                </c:pt>
                <c:pt idx="133">
                  <c:v>7.7704676000000009E-4</c:v>
                </c:pt>
                <c:pt idx="134">
                  <c:v>7.9780260000000011E-4</c:v>
                </c:pt>
                <c:pt idx="135">
                  <c:v>8.0999665999999997E-4</c:v>
                </c:pt>
                <c:pt idx="136">
                  <c:v>8.1518561999999997E-4</c:v>
                </c:pt>
                <c:pt idx="137">
                  <c:v>8.0973722000000014E-4</c:v>
                </c:pt>
                <c:pt idx="138">
                  <c:v>7.9468922E-4</c:v>
                </c:pt>
                <c:pt idx="139">
                  <c:v>7.8041958000000015E-4</c:v>
                </c:pt>
                <c:pt idx="140">
                  <c:v>7.7263614000000003E-4</c:v>
                </c:pt>
                <c:pt idx="141">
                  <c:v>7.7990070000000006E-4</c:v>
                </c:pt>
                <c:pt idx="142">
                  <c:v>7.9520814000000003E-4</c:v>
                </c:pt>
                <c:pt idx="143">
                  <c:v>7.9261365999999992E-4</c:v>
                </c:pt>
                <c:pt idx="144">
                  <c:v>7.5706929999999997E-4</c:v>
                </c:pt>
                <c:pt idx="145">
                  <c:v>6.9324509999999992E-4</c:v>
                </c:pt>
                <c:pt idx="146">
                  <c:v>6.1125952000000005E-4</c:v>
                </c:pt>
                <c:pt idx="147">
                  <c:v>5.3472235999999992E-4</c:v>
                </c:pt>
                <c:pt idx="148">
                  <c:v>4.8205442000000005E-4</c:v>
                </c:pt>
                <c:pt idx="149">
                  <c:v>4.5507181999999996E-4</c:v>
                </c:pt>
                <c:pt idx="150">
                  <c:v>4.6389303999999995E-4</c:v>
                </c:pt>
                <c:pt idx="151">
                  <c:v>5.1292872E-4</c:v>
                </c:pt>
                <c:pt idx="152">
                  <c:v>5.8375802000000001E-4</c:v>
                </c:pt>
                <c:pt idx="153">
                  <c:v>6.6807862000000003E-4</c:v>
                </c:pt>
                <c:pt idx="154">
                  <c:v>7.5369645999999999E-4</c:v>
                </c:pt>
                <c:pt idx="155">
                  <c:v>8.0169434000000009E-4</c:v>
                </c:pt>
                <c:pt idx="156">
                  <c:v>7.9391089999999997E-4</c:v>
                </c:pt>
                <c:pt idx="157">
                  <c:v>7.3942682000000003E-4</c:v>
                </c:pt>
                <c:pt idx="158">
                  <c:v>6.4576610000000002E-4</c:v>
                </c:pt>
                <c:pt idx="159">
                  <c:v>5.3965186000000007E-4</c:v>
                </c:pt>
                <c:pt idx="160">
                  <c:v>4.6311470000000006E-4</c:v>
                </c:pt>
                <c:pt idx="161">
                  <c:v>4.2834865999999996E-4</c:v>
                </c:pt>
                <c:pt idx="162">
                  <c:v>4.4002381999999997E-4</c:v>
                </c:pt>
                <c:pt idx="163">
                  <c:v>4.9684291999999995E-4</c:v>
                </c:pt>
                <c:pt idx="164">
                  <c:v>5.6222382000000013E-4</c:v>
                </c:pt>
                <c:pt idx="165">
                  <c:v>6.0399496000000002E-4</c:v>
                </c:pt>
                <c:pt idx="166">
                  <c:v>6.1281620000000004E-4</c:v>
                </c:pt>
                <c:pt idx="167">
                  <c:v>5.7363954000000004E-4</c:v>
                </c:pt>
                <c:pt idx="168">
                  <c:v>4.8387053999999997E-4</c:v>
                </c:pt>
                <c:pt idx="169">
                  <c:v>3.7931300000000005E-4</c:v>
                </c:pt>
                <c:pt idx="170">
                  <c:v>2.8746839999999995E-4</c:v>
                </c:pt>
                <c:pt idx="171">
                  <c:v>2.3116818000000001E-4</c:v>
                </c:pt>
                <c:pt idx="172">
                  <c:v>2.3194651999999997E-4</c:v>
                </c:pt>
                <c:pt idx="173">
                  <c:v>2.9473294000000001E-4</c:v>
                </c:pt>
                <c:pt idx="174">
                  <c:v>3.9565822E-4</c:v>
                </c:pt>
                <c:pt idx="175">
                  <c:v>5.0488582000000003E-4</c:v>
                </c:pt>
                <c:pt idx="176">
                  <c:v>6.0191937999999991E-4</c:v>
                </c:pt>
                <c:pt idx="177">
                  <c:v>6.7664041999999989E-4</c:v>
                </c:pt>
                <c:pt idx="178">
                  <c:v>7.2411939999999998E-4</c:v>
                </c:pt>
                <c:pt idx="179">
                  <c:v>7.5499370000000005E-4</c:v>
                </c:pt>
                <c:pt idx="180">
                  <c:v>7.8846249999999993E-4</c:v>
                </c:pt>
                <c:pt idx="181">
                  <c:v>8.2997418000000018E-4</c:v>
                </c:pt>
                <c:pt idx="182">
                  <c:v>8.8134490000000014E-4</c:v>
                </c:pt>
                <c:pt idx="183">
                  <c:v>9.4075856000000002E-4</c:v>
                </c:pt>
                <c:pt idx="184">
                  <c:v>9.7760018000000006E-4</c:v>
                </c:pt>
                <c:pt idx="185">
                  <c:v>9.5788213999999994E-4</c:v>
                </c:pt>
                <c:pt idx="186">
                  <c:v>8.8497724000000002E-4</c:v>
                </c:pt>
                <c:pt idx="187">
                  <c:v>7.7834410000000008E-4</c:v>
                </c:pt>
                <c:pt idx="188">
                  <c:v>6.6522470000000009E-4</c:v>
                </c:pt>
                <c:pt idx="189">
                  <c:v>5.8894698000000001E-4</c:v>
                </c:pt>
                <c:pt idx="190">
                  <c:v>5.7597458E-4</c:v>
                </c:pt>
                <c:pt idx="191">
                  <c:v>5.9621152000000001E-4</c:v>
                </c:pt>
                <c:pt idx="192">
                  <c:v>6.0658944000000002E-4</c:v>
                </c:pt>
                <c:pt idx="193">
                  <c:v>5.8194188000000005E-4</c:v>
                </c:pt>
                <c:pt idx="194">
                  <c:v>5.1111257999999994E-4</c:v>
                </c:pt>
                <c:pt idx="195">
                  <c:v>4.1771127999999994E-4</c:v>
                </c:pt>
                <c:pt idx="196">
                  <c:v>3.5907604000000001E-4</c:v>
                </c:pt>
                <c:pt idx="197">
                  <c:v>3.6296775999999995E-4</c:v>
                </c:pt>
                <c:pt idx="198">
                  <c:v>4.1459792000000001E-4</c:v>
                </c:pt>
                <c:pt idx="199">
                  <c:v>4.8698391999999998E-4</c:v>
                </c:pt>
                <c:pt idx="200">
                  <c:v>5.3524126000000004E-4</c:v>
                </c:pt>
                <c:pt idx="201">
                  <c:v>5.2149051999999998E-4</c:v>
                </c:pt>
                <c:pt idx="202">
                  <c:v>4.5662850000000005E-4</c:v>
                </c:pt>
                <c:pt idx="203">
                  <c:v>3.7749686000000004E-4</c:v>
                </c:pt>
                <c:pt idx="204">
                  <c:v>3.1315374000000001E-4</c:v>
                </c:pt>
                <c:pt idx="205">
                  <c:v>2.9499238E-4</c:v>
                </c:pt>
                <c:pt idx="206">
                  <c:v>3.4169301999999998E-4</c:v>
                </c:pt>
                <c:pt idx="207">
                  <c:v>4.3820767999999997E-4</c:v>
                </c:pt>
                <c:pt idx="208">
                  <c:v>5.6637498000000001E-4</c:v>
                </c:pt>
                <c:pt idx="209">
                  <c:v>7.1140649999999999E-4</c:v>
                </c:pt>
                <c:pt idx="210">
                  <c:v>8.4190888E-4</c:v>
                </c:pt>
                <c:pt idx="211">
                  <c:v>9.2778616000000012E-4</c:v>
                </c:pt>
                <c:pt idx="212">
                  <c:v>9.7708128000000005E-4</c:v>
                </c:pt>
                <c:pt idx="213">
                  <c:v>1.0040638200000001E-3</c:v>
                </c:pt>
                <c:pt idx="214">
                  <c:v>1.0313058199999999E-3</c:v>
                </c:pt>
                <c:pt idx="215">
                  <c:v>1.08708702E-3</c:v>
                </c:pt>
                <c:pt idx="216">
                  <c:v>1.1737426599999999E-3</c:v>
                </c:pt>
                <c:pt idx="217">
                  <c:v>1.2676628E-3</c:v>
                </c:pt>
                <c:pt idx="218">
                  <c:v>1.3462756000000001E-3</c:v>
                </c:pt>
                <c:pt idx="219">
                  <c:v>1.3979058000000001E-3</c:v>
                </c:pt>
                <c:pt idx="220">
                  <c:v>1.4238506000000001E-3</c:v>
                </c:pt>
                <c:pt idx="221">
                  <c:v>1.4326718E-3</c:v>
                </c:pt>
                <c:pt idx="222">
                  <c:v>1.4277424E-3</c:v>
                </c:pt>
                <c:pt idx="223">
                  <c:v>1.4012788E-3</c:v>
                </c:pt>
                <c:pt idx="224">
                  <c:v>1.3335627999999998E-3</c:v>
                </c:pt>
                <c:pt idx="225">
                  <c:v>1.2162923799999999E-3</c:v>
                </c:pt>
                <c:pt idx="226">
                  <c:v>1.07904442E-3</c:v>
                </c:pt>
                <c:pt idx="227">
                  <c:v>9.6281164000000009E-4</c:v>
                </c:pt>
                <c:pt idx="228">
                  <c:v>9.0080347999999997E-4</c:v>
                </c:pt>
                <c:pt idx="229">
                  <c:v>9.0858688000000003E-4</c:v>
                </c:pt>
                <c:pt idx="230">
                  <c:v>9.6229270000000003E-4</c:v>
                </c:pt>
                <c:pt idx="231">
                  <c:v>1.0074366400000001E-3</c:v>
                </c:pt>
                <c:pt idx="232">
                  <c:v>1.0061394000000002E-3</c:v>
                </c:pt>
                <c:pt idx="233">
                  <c:v>9.6073600000000001E-4</c:v>
                </c:pt>
                <c:pt idx="234">
                  <c:v>9.000252E-4</c:v>
                </c:pt>
                <c:pt idx="235">
                  <c:v>8.5669730000000001E-4</c:v>
                </c:pt>
                <c:pt idx="236">
                  <c:v>8.4528160000000001E-4</c:v>
                </c:pt>
                <c:pt idx="237">
                  <c:v>8.4917332000000007E-4</c:v>
                </c:pt>
                <c:pt idx="238">
                  <c:v>8.4138987999999996E-4</c:v>
                </c:pt>
                <c:pt idx="239">
                  <c:v>8.0506716000000003E-4</c:v>
                </c:pt>
                <c:pt idx="240">
                  <c:v>7.4202130000000004E-4</c:v>
                </c:pt>
                <c:pt idx="241">
                  <c:v>6.7248923999999998E-4</c:v>
                </c:pt>
                <c:pt idx="242">
                  <c:v>6.084056E-4</c:v>
                </c:pt>
                <c:pt idx="243">
                  <c:v>5.4613807999999995E-4</c:v>
                </c:pt>
                <c:pt idx="244">
                  <c:v>4.8049771999999992E-4</c:v>
                </c:pt>
                <c:pt idx="245">
                  <c:v>4.3016479999999992E-4</c:v>
                </c:pt>
                <c:pt idx="246">
                  <c:v>4.2004632000000001E-4</c:v>
                </c:pt>
                <c:pt idx="247">
                  <c:v>4.8205437999999993E-4</c:v>
                </c:pt>
                <c:pt idx="248">
                  <c:v>6.2293469999999992E-4</c:v>
                </c:pt>
                <c:pt idx="249">
                  <c:v>8.1596398000000005E-4</c:v>
                </c:pt>
                <c:pt idx="250">
                  <c:v>1.01496066E-3</c:v>
                </c:pt>
                <c:pt idx="251">
                  <c:v>1.1890503199999999E-3</c:v>
                </c:pt>
                <c:pt idx="252">
                  <c:v>1.3395301999999999E-3</c:v>
                </c:pt>
                <c:pt idx="253">
                  <c:v>1.4985717999999998E-3</c:v>
                </c:pt>
                <c:pt idx="254">
                  <c:v>1.7113191999999998E-3</c:v>
                </c:pt>
                <c:pt idx="255">
                  <c:v>1.9959335999999999E-3</c:v>
                </c:pt>
                <c:pt idx="256">
                  <c:v>2.3337347999999999E-3</c:v>
                </c:pt>
                <c:pt idx="257">
                  <c:v>2.6873623999999997E-3</c:v>
                </c:pt>
                <c:pt idx="258">
                  <c:v>3.0269797999999998E-3</c:v>
                </c:pt>
                <c:pt idx="259">
                  <c:v>3.3375390000000005E-3</c:v>
                </c:pt>
                <c:pt idx="260">
                  <c:v>3.6346069999999993E-3</c:v>
                </c:pt>
                <c:pt idx="261">
                  <c:v>3.943869E-3</c:v>
                </c:pt>
                <c:pt idx="262">
                  <c:v>4.2624712000000004E-3</c:v>
                </c:pt>
                <c:pt idx="263">
                  <c:v>4.5709547999999997E-3</c:v>
                </c:pt>
                <c:pt idx="264">
                  <c:v>4.8355917999999996E-3</c:v>
                </c:pt>
                <c:pt idx="265">
                  <c:v>5.0283616000000005E-3</c:v>
                </c:pt>
                <c:pt idx="266">
                  <c:v>5.1661286000000001E-3</c:v>
                </c:pt>
                <c:pt idx="267">
                  <c:v>5.2917013999999995E-3</c:v>
                </c:pt>
                <c:pt idx="268">
                  <c:v>5.4323224E-3</c:v>
                </c:pt>
                <c:pt idx="269">
                  <c:v>5.6032985999999998E-3</c:v>
                </c:pt>
                <c:pt idx="270">
                  <c:v>5.7921767999999998E-3</c:v>
                </c:pt>
                <c:pt idx="271">
                  <c:v>5.9540724000000005E-3</c:v>
                </c:pt>
                <c:pt idx="272">
                  <c:v>6.0700455999999998E-3</c:v>
                </c:pt>
                <c:pt idx="273">
                  <c:v>6.1520309999999996E-3</c:v>
                </c:pt>
                <c:pt idx="274">
                  <c:v>6.2267521999999995E-3</c:v>
                </c:pt>
                <c:pt idx="275">
                  <c:v>6.3154833999999995E-3</c:v>
                </c:pt>
                <c:pt idx="276">
                  <c:v>6.4153708000000004E-3</c:v>
                </c:pt>
                <c:pt idx="277">
                  <c:v>6.4926864000000003E-3</c:v>
                </c:pt>
                <c:pt idx="278">
                  <c:v>6.5165555999999996E-3</c:v>
                </c:pt>
                <c:pt idx="279">
                  <c:v>6.4703738E-3</c:v>
                </c:pt>
                <c:pt idx="280">
                  <c:v>6.3754157999999991E-3</c:v>
                </c:pt>
                <c:pt idx="281">
                  <c:v>6.2674853999999999E-3</c:v>
                </c:pt>
                <c:pt idx="282">
                  <c:v>6.1670790000000007E-3</c:v>
                </c:pt>
                <c:pt idx="283">
                  <c:v>6.0809423999999999E-3</c:v>
                </c:pt>
                <c:pt idx="284">
                  <c:v>5.9976596E-3</c:v>
                </c:pt>
                <c:pt idx="285">
                  <c:v>5.8783135999999998E-3</c:v>
                </c:pt>
                <c:pt idx="286">
                  <c:v>5.7073374E-3</c:v>
                </c:pt>
                <c:pt idx="287">
                  <c:v>5.4956278000000006E-3</c:v>
                </c:pt>
                <c:pt idx="288">
                  <c:v>5.2431848E-3</c:v>
                </c:pt>
                <c:pt idx="289">
                  <c:v>4.9736182E-3</c:v>
                </c:pt>
                <c:pt idx="290">
                  <c:v>4.7279210000000004E-3</c:v>
                </c:pt>
                <c:pt idx="291">
                  <c:v>4.5084280000000001E-3</c:v>
                </c:pt>
                <c:pt idx="292">
                  <c:v>4.3045018000000008E-3</c:v>
                </c:pt>
                <c:pt idx="293">
                  <c:v>4.1135481999999999E-3</c:v>
                </c:pt>
                <c:pt idx="294">
                  <c:v>3.9161083999999999E-3</c:v>
                </c:pt>
                <c:pt idx="295">
                  <c:v>3.6997286000000004E-3</c:v>
                </c:pt>
                <c:pt idx="296">
                  <c:v>3.4830896000000002E-3</c:v>
                </c:pt>
                <c:pt idx="297">
                  <c:v>3.2936925999999997E-3</c:v>
                </c:pt>
                <c:pt idx="298">
                  <c:v>3.1499584000000006E-3</c:v>
                </c:pt>
                <c:pt idx="299">
                  <c:v>3.0612271999999998E-3</c:v>
                </c:pt>
                <c:pt idx="300">
                  <c:v>2.9999975999999997E-3</c:v>
                </c:pt>
                <c:pt idx="301">
                  <c:v>2.9250169999999998E-3</c:v>
                </c:pt>
                <c:pt idx="302">
                  <c:v>2.8124166000000001E-3</c:v>
                </c:pt>
                <c:pt idx="303">
                  <c:v>2.6637528E-3</c:v>
                </c:pt>
                <c:pt idx="304">
                  <c:v>2.5028950000000002E-3</c:v>
                </c:pt>
                <c:pt idx="305">
                  <c:v>2.3866621999999995E-3</c:v>
                </c:pt>
                <c:pt idx="306">
                  <c:v>2.3531933999999997E-3</c:v>
                </c:pt>
                <c:pt idx="307">
                  <c:v>2.3871809999999995E-3</c:v>
                </c:pt>
                <c:pt idx="308">
                  <c:v>2.4551563999999997E-3</c:v>
                </c:pt>
                <c:pt idx="309">
                  <c:v>2.5080837999999998E-3</c:v>
                </c:pt>
                <c:pt idx="310">
                  <c:v>2.5000410000000002E-3</c:v>
                </c:pt>
                <c:pt idx="311">
                  <c:v>2.4333628000000004E-3</c:v>
                </c:pt>
                <c:pt idx="312">
                  <c:v>2.3526746000000001E-3</c:v>
                </c:pt>
                <c:pt idx="313">
                  <c:v>2.3018228000000001E-3</c:v>
                </c:pt>
                <c:pt idx="314">
                  <c:v>2.3070118000000001E-3</c:v>
                </c:pt>
                <c:pt idx="315">
                  <c:v>2.3565664000000002E-3</c:v>
                </c:pt>
                <c:pt idx="316">
                  <c:v>2.4022293999999998E-3</c:v>
                </c:pt>
                <c:pt idx="317">
                  <c:v>2.3869219999999997E-3</c:v>
                </c:pt>
                <c:pt idx="318">
                  <c:v>2.2758782000000003E-3</c:v>
                </c:pt>
                <c:pt idx="319">
                  <c:v>2.0820703999999998E-3</c:v>
                </c:pt>
                <c:pt idx="320">
                  <c:v>1.8579071999999999E-3</c:v>
                </c:pt>
                <c:pt idx="321">
                  <c:v>1.664359E-3</c:v>
                </c:pt>
                <c:pt idx="322">
                  <c:v>1.5476073999999998E-3</c:v>
                </c:pt>
                <c:pt idx="323">
                  <c:v>1.5136198E-3</c:v>
                </c:pt>
                <c:pt idx="324">
                  <c:v>1.5143982E-3</c:v>
                </c:pt>
                <c:pt idx="325">
                  <c:v>1.4830050000000001E-3</c:v>
                </c:pt>
                <c:pt idx="326">
                  <c:v>1.3807824200000002E-3</c:v>
                </c:pt>
                <c:pt idx="327">
                  <c:v>1.2061738200000002E-3</c:v>
                </c:pt>
                <c:pt idx="328">
                  <c:v>9.884968799999999E-4</c:v>
                </c:pt>
                <c:pt idx="329">
                  <c:v>7.9287308000000004E-4</c:v>
                </c:pt>
                <c:pt idx="330">
                  <c:v>6.7093253999999996E-4</c:v>
                </c:pt>
                <c:pt idx="331">
                  <c:v>6.2189685999999996E-4</c:v>
                </c:pt>
                <c:pt idx="332">
                  <c:v>6.2293466000000008E-4</c:v>
                </c:pt>
                <c:pt idx="333">
                  <c:v>6.4991726000000001E-4</c:v>
                </c:pt>
                <c:pt idx="334">
                  <c:v>6.6911640000000001E-4</c:v>
                </c:pt>
                <c:pt idx="335">
                  <c:v>6.7612149999999997E-4</c:v>
                </c:pt>
                <c:pt idx="336">
                  <c:v>6.9791514E-4</c:v>
                </c:pt>
                <c:pt idx="337">
                  <c:v>7.4150240000000003E-4</c:v>
                </c:pt>
                <c:pt idx="338">
                  <c:v>7.9780262000000003E-4</c:v>
                </c:pt>
                <c:pt idx="339">
                  <c:v>8.5332449999999998E-4</c:v>
                </c:pt>
                <c:pt idx="340">
                  <c:v>8.8160432000000005E-4</c:v>
                </c:pt>
                <c:pt idx="341">
                  <c:v>8.6032958000000002E-4</c:v>
                </c:pt>
                <c:pt idx="342">
                  <c:v>8.0610493999999991E-4</c:v>
                </c:pt>
                <c:pt idx="343">
                  <c:v>7.4746968000000006E-4</c:v>
                </c:pt>
                <c:pt idx="344">
                  <c:v>7.0569855999999998E-4</c:v>
                </c:pt>
                <c:pt idx="345">
                  <c:v>6.9428286000000009E-4</c:v>
                </c:pt>
                <c:pt idx="346">
                  <c:v>7.1296312000000001E-4</c:v>
                </c:pt>
                <c:pt idx="347">
                  <c:v>7.3268117999999993E-4</c:v>
                </c:pt>
                <c:pt idx="348">
                  <c:v>7.2619497999999987E-4</c:v>
                </c:pt>
                <c:pt idx="349">
                  <c:v>6.9558010000000004E-4</c:v>
                </c:pt>
                <c:pt idx="350">
                  <c:v>6.4784165999999998E-4</c:v>
                </c:pt>
                <c:pt idx="351">
                  <c:v>5.8349856000000004E-4</c:v>
                </c:pt>
                <c:pt idx="352">
                  <c:v>5.1941489999999993E-4</c:v>
                </c:pt>
                <c:pt idx="353">
                  <c:v>4.7790322E-4</c:v>
                </c:pt>
                <c:pt idx="354">
                  <c:v>4.6311470000000006E-4</c:v>
                </c:pt>
                <c:pt idx="355">
                  <c:v>4.7997882000000002E-4</c:v>
                </c:pt>
                <c:pt idx="356">
                  <c:v>5.269389E-4</c:v>
                </c:pt>
                <c:pt idx="357">
                  <c:v>5.7441787999999998E-4</c:v>
                </c:pt>
                <c:pt idx="358">
                  <c:v>5.9673042000000002E-4</c:v>
                </c:pt>
                <c:pt idx="359">
                  <c:v>5.837580199999999E-4</c:v>
                </c:pt>
                <c:pt idx="360">
                  <c:v>5.3783572000000001E-4</c:v>
                </c:pt>
                <c:pt idx="361">
                  <c:v>4.8672446000000007E-4</c:v>
                </c:pt>
                <c:pt idx="362">
                  <c:v>4.6311469999999995E-4</c:v>
                </c:pt>
                <c:pt idx="363">
                  <c:v>4.7141704000000002E-4</c:v>
                </c:pt>
                <c:pt idx="364">
                  <c:v>5.0410747999999998E-4</c:v>
                </c:pt>
                <c:pt idx="365">
                  <c:v>5.4094910000000002E-4</c:v>
                </c:pt>
                <c:pt idx="366">
                  <c:v>5.5392149999999992E-4</c:v>
                </c:pt>
                <c:pt idx="367">
                  <c:v>5.3913295999999996E-4</c:v>
                </c:pt>
                <c:pt idx="368">
                  <c:v>4.9424843999999984E-4</c:v>
                </c:pt>
                <c:pt idx="369">
                  <c:v>4.1978685999999999E-4</c:v>
                </c:pt>
                <c:pt idx="370">
                  <c:v>3.3572570000000001E-4</c:v>
                </c:pt>
                <c:pt idx="371">
                  <c:v>2.5270234400000003E-4</c:v>
                </c:pt>
                <c:pt idx="372">
                  <c:v>1.7486794E-4</c:v>
                </c:pt>
                <c:pt idx="373">
                  <c:v>1.2609172000000002E-4</c:v>
                </c:pt>
                <c:pt idx="374">
                  <c:v>1.0689255999999999E-4</c:v>
                </c:pt>
                <c:pt idx="375">
                  <c:v>1.0403864E-4</c:v>
                </c:pt>
                <c:pt idx="376">
                  <c:v>1.2946453600000001E-4</c:v>
                </c:pt>
                <c:pt idx="377">
                  <c:v>1.7875966000000001E-4</c:v>
                </c:pt>
                <c:pt idx="378">
                  <c:v>2.3402208E-4</c:v>
                </c:pt>
                <c:pt idx="379">
                  <c:v>3.0381360000000004E-4</c:v>
                </c:pt>
                <c:pt idx="380">
                  <c:v>3.8086966000000001E-4</c:v>
                </c:pt>
                <c:pt idx="381">
                  <c:v>4.3820767999999997E-4</c:v>
                </c:pt>
                <c:pt idx="382">
                  <c:v>4.8283274000000007E-4</c:v>
                </c:pt>
                <c:pt idx="383">
                  <c:v>5.2045269999999994E-4</c:v>
                </c:pt>
                <c:pt idx="384">
                  <c:v>5.4172743999999996E-4</c:v>
                </c:pt>
                <c:pt idx="385">
                  <c:v>5.6248327999999998E-4</c:v>
                </c:pt>
                <c:pt idx="386">
                  <c:v>6.0010323999999996E-4</c:v>
                </c:pt>
                <c:pt idx="387">
                  <c:v>6.4109601999999999E-4</c:v>
                </c:pt>
                <c:pt idx="388">
                  <c:v>6.9220727999999988E-4</c:v>
                </c:pt>
                <c:pt idx="389">
                  <c:v>7.5914486000000004E-4</c:v>
                </c:pt>
                <c:pt idx="390">
                  <c:v>8.1233169999999993E-4</c:v>
                </c:pt>
                <c:pt idx="391">
                  <c:v>8.3256864000000005E-4</c:v>
                </c:pt>
                <c:pt idx="392">
                  <c:v>8.1829899999999998E-4</c:v>
                </c:pt>
                <c:pt idx="393">
                  <c:v>7.6952278000000005E-4</c:v>
                </c:pt>
                <c:pt idx="394">
                  <c:v>7.1088754000000001E-4</c:v>
                </c:pt>
                <c:pt idx="395">
                  <c:v>6.8105101999999993E-4</c:v>
                </c:pt>
                <c:pt idx="396">
                  <c:v>6.8572108000000004E-4</c:v>
                </c:pt>
                <c:pt idx="397">
                  <c:v>7.1633593999999995E-4</c:v>
                </c:pt>
                <c:pt idx="398">
                  <c:v>7.4928584000000004E-4</c:v>
                </c:pt>
                <c:pt idx="399">
                  <c:v>7.5810706000000003E-4</c:v>
                </c:pt>
                <c:pt idx="400">
                  <c:v>7.3138391999999996E-4</c:v>
                </c:pt>
                <c:pt idx="401">
                  <c:v>6.7534316000000003E-4</c:v>
                </c:pt>
                <c:pt idx="402">
                  <c:v>6.0892448000000009E-4</c:v>
                </c:pt>
                <c:pt idx="403">
                  <c:v>5.5028922000000002E-4</c:v>
                </c:pt>
                <c:pt idx="404">
                  <c:v>4.9943741999999998E-4</c:v>
                </c:pt>
                <c:pt idx="405">
                  <c:v>4.5766627999999998E-4</c:v>
                </c:pt>
                <c:pt idx="406">
                  <c:v>4.3249982000000001E-4</c:v>
                </c:pt>
                <c:pt idx="407">
                  <c:v>4.1667347999999993E-4</c:v>
                </c:pt>
                <c:pt idx="408">
                  <c:v>4.0837115999999994E-4</c:v>
                </c:pt>
                <c:pt idx="409">
                  <c:v>4.1511680000000004E-4</c:v>
                </c:pt>
                <c:pt idx="410">
                  <c:v>4.3872657999999997E-4</c:v>
                </c:pt>
                <c:pt idx="411">
                  <c:v>4.7920048000000003E-4</c:v>
                </c:pt>
                <c:pt idx="412">
                  <c:v>5.3316567999999993E-4</c:v>
                </c:pt>
                <c:pt idx="413">
                  <c:v>5.8453637999999997E-4</c:v>
                </c:pt>
                <c:pt idx="414">
                  <c:v>6.1800517999999996E-4</c:v>
                </c:pt>
                <c:pt idx="415">
                  <c:v>6.2189690000000002E-4</c:v>
                </c:pt>
                <c:pt idx="416">
                  <c:v>5.8998478000000002E-4</c:v>
                </c:pt>
                <c:pt idx="417">
                  <c:v>5.3394399999999996E-4</c:v>
                </c:pt>
                <c:pt idx="418">
                  <c:v>4.7245482000000006E-4</c:v>
                </c:pt>
                <c:pt idx="419">
                  <c:v>4.1537625999999995E-4</c:v>
                </c:pt>
                <c:pt idx="420">
                  <c:v>3.7801573999999996E-4</c:v>
                </c:pt>
                <c:pt idx="421">
                  <c:v>3.7256733999999997E-4</c:v>
                </c:pt>
                <c:pt idx="422">
                  <c:v>3.9643655999999994E-4</c:v>
                </c:pt>
                <c:pt idx="423">
                  <c:v>4.4962339999999999E-4</c:v>
                </c:pt>
                <c:pt idx="424">
                  <c:v>5.2927393999999996E-4</c:v>
                </c:pt>
                <c:pt idx="425">
                  <c:v>6.1255675999999999E-4</c:v>
                </c:pt>
                <c:pt idx="426">
                  <c:v>6.8053213999999995E-4</c:v>
                </c:pt>
                <c:pt idx="427">
                  <c:v>7.3371898000000005E-4</c:v>
                </c:pt>
                <c:pt idx="428">
                  <c:v>7.7600900000000003E-4</c:v>
                </c:pt>
                <c:pt idx="429">
                  <c:v>8.1700178000000006E-4</c:v>
                </c:pt>
                <c:pt idx="430">
                  <c:v>8.7304263999999992E-4</c:v>
                </c:pt>
                <c:pt idx="431">
                  <c:v>9.3686675999999985E-4</c:v>
                </c:pt>
                <c:pt idx="432">
                  <c:v>9.8227021999999992E-4</c:v>
                </c:pt>
                <c:pt idx="433">
                  <c:v>9.918698000000001E-4</c:v>
                </c:pt>
                <c:pt idx="434">
                  <c:v>9.6151438000000001E-4</c:v>
                </c:pt>
                <c:pt idx="435">
                  <c:v>8.9016607999999986E-4</c:v>
                </c:pt>
                <c:pt idx="436">
                  <c:v>7.9079757999999994E-4</c:v>
                </c:pt>
                <c:pt idx="437">
                  <c:v>6.8338603999999997E-4</c:v>
                </c:pt>
                <c:pt idx="438">
                  <c:v>5.7753125999999999E-4</c:v>
                </c:pt>
                <c:pt idx="439">
                  <c:v>4.7608709999999996E-4</c:v>
                </c:pt>
                <c:pt idx="440">
                  <c:v>3.8450196E-4</c:v>
                </c:pt>
                <c:pt idx="441">
                  <c:v>3.0718645999999993E-4</c:v>
                </c:pt>
                <c:pt idx="442">
                  <c:v>2.4595674E-4</c:v>
                </c:pt>
                <c:pt idx="443">
                  <c:v>2.0392615999999998E-4</c:v>
                </c:pt>
                <c:pt idx="444">
                  <c:v>1.8135417999999998E-4</c:v>
                </c:pt>
                <c:pt idx="445">
                  <c:v>1.7408962000000001E-4</c:v>
                </c:pt>
                <c:pt idx="446">
                  <c:v>1.816136E-4</c:v>
                </c:pt>
                <c:pt idx="447">
                  <c:v>2.0626115999999999E-4</c:v>
                </c:pt>
                <c:pt idx="448">
                  <c:v>2.4855118E-4</c:v>
                </c:pt>
                <c:pt idx="449">
                  <c:v>3.0614864E-4</c:v>
                </c:pt>
                <c:pt idx="450">
                  <c:v>3.7464292000000002E-4</c:v>
                </c:pt>
                <c:pt idx="451">
                  <c:v>4.5844464000000001E-4</c:v>
                </c:pt>
                <c:pt idx="452">
                  <c:v>5.6248327999999998E-4</c:v>
                </c:pt>
                <c:pt idx="453">
                  <c:v>6.8131045999999997E-4</c:v>
                </c:pt>
                <c:pt idx="454">
                  <c:v>8.0065654000000008E-4</c:v>
                </c:pt>
                <c:pt idx="455">
                  <c:v>8.9353892000000015E-4</c:v>
                </c:pt>
                <c:pt idx="456">
                  <c:v>9.1299752000000012E-4</c:v>
                </c:pt>
                <c:pt idx="457">
                  <c:v>8.3230920000000011E-4</c:v>
                </c:pt>
                <c:pt idx="458">
                  <c:v>6.7093254000000007E-4</c:v>
                </c:pt>
                <c:pt idx="459">
                  <c:v>4.7868156399999998E-4</c:v>
                </c:pt>
                <c:pt idx="460">
                  <c:v>3.1730490399999999E-4</c:v>
                </c:pt>
                <c:pt idx="461">
                  <c:v>2.4647558400000001E-4</c:v>
                </c:pt>
                <c:pt idx="462">
                  <c:v>2.7293928399999999E-4</c:v>
                </c:pt>
                <c:pt idx="463">
                  <c:v>3.5648154400000001E-4</c:v>
                </c:pt>
                <c:pt idx="464">
                  <c:v>4.4988282E-4</c:v>
                </c:pt>
                <c:pt idx="465">
                  <c:v>5.1759875999999997E-4</c:v>
                </c:pt>
                <c:pt idx="466">
                  <c:v>5.4380302000000007E-4</c:v>
                </c:pt>
                <c:pt idx="467">
                  <c:v>5.4795418000000006E-4</c:v>
                </c:pt>
                <c:pt idx="468">
                  <c:v>5.5314313999999996E-4</c:v>
                </c:pt>
                <c:pt idx="469">
                  <c:v>5.6092658000000007E-4</c:v>
                </c:pt>
                <c:pt idx="470">
                  <c:v>5.6767222000000006E-4</c:v>
                </c:pt>
                <c:pt idx="471">
                  <c:v>5.5833208000000004E-4</c:v>
                </c:pt>
                <c:pt idx="472">
                  <c:v>5.2097155999999999E-4</c:v>
                </c:pt>
                <c:pt idx="473">
                  <c:v>4.5922294E-4</c:v>
                </c:pt>
                <c:pt idx="474">
                  <c:v>3.8112910000000005E-4</c:v>
                </c:pt>
                <c:pt idx="475">
                  <c:v>2.8669003199999996E-4</c:v>
                </c:pt>
                <c:pt idx="476">
                  <c:v>1.8991593200000002E-4</c:v>
                </c:pt>
                <c:pt idx="477">
                  <c:v>1.1182209199999999E-4</c:v>
                </c:pt>
                <c:pt idx="478">
                  <c:v>6.7456484000000003E-5</c:v>
                </c:pt>
                <c:pt idx="479">
                  <c:v>7.2126544000000002E-5</c:v>
                </c:pt>
                <c:pt idx="480">
                  <c:v>1.3776689200000001E-4</c:v>
                </c:pt>
                <c:pt idx="481">
                  <c:v>2.4414057200000005E-4</c:v>
                </c:pt>
                <c:pt idx="482">
                  <c:v>3.5674101199999994E-4</c:v>
                </c:pt>
                <c:pt idx="483">
                  <c:v>4.5610959999999999E-4</c:v>
                </c:pt>
                <c:pt idx="484">
                  <c:v>5.2486332E-4</c:v>
                </c:pt>
                <c:pt idx="485">
                  <c:v>5.5392150000000003E-4</c:v>
                </c:pt>
                <c:pt idx="486">
                  <c:v>5.6559665999999999E-4</c:v>
                </c:pt>
                <c:pt idx="487">
                  <c:v>5.7597458E-4</c:v>
                </c:pt>
                <c:pt idx="488">
                  <c:v>5.7312066000000006E-4</c:v>
                </c:pt>
                <c:pt idx="489">
                  <c:v>5.6507778000000001E-4</c:v>
                </c:pt>
                <c:pt idx="490">
                  <c:v>5.6871004000000011E-4</c:v>
                </c:pt>
                <c:pt idx="491">
                  <c:v>5.8713085999999998E-4</c:v>
                </c:pt>
                <c:pt idx="492">
                  <c:v>6.2993978000000007E-4</c:v>
                </c:pt>
                <c:pt idx="493">
                  <c:v>7.0777417999999992E-4</c:v>
                </c:pt>
                <c:pt idx="494">
                  <c:v>7.9053808000000003E-4</c:v>
                </c:pt>
                <c:pt idx="495">
                  <c:v>8.3153088000000009E-4</c:v>
                </c:pt>
                <c:pt idx="496">
                  <c:v>8.0454827999999995E-4</c:v>
                </c:pt>
                <c:pt idx="497">
                  <c:v>7.0154742000000001E-4</c:v>
                </c:pt>
                <c:pt idx="498">
                  <c:v>5.5080812000000002E-4</c:v>
                </c:pt>
                <c:pt idx="499">
                  <c:v>3.9980937999999999E-4</c:v>
                </c:pt>
                <c:pt idx="500">
                  <c:v>2.7242040000000003E-4</c:v>
                </c:pt>
                <c:pt idx="501">
                  <c:v>1.67862852E-4</c:v>
                </c:pt>
                <c:pt idx="502">
                  <c:v>8.3542251999999976E-5</c:v>
                </c:pt>
                <c:pt idx="503">
                  <c:v>9.5995720000000089E-6</c:v>
                </c:pt>
                <c:pt idx="504">
                  <c:v>-4.1771123999999996E-5</c:v>
                </c:pt>
                <c:pt idx="505">
                  <c:v>-3.3209344000000001E-5</c:v>
                </c:pt>
                <c:pt idx="506">
                  <c:v>4.5403403999999997E-5</c:v>
                </c:pt>
                <c:pt idx="507">
                  <c:v>1.7564630400000001E-4</c:v>
                </c:pt>
                <c:pt idx="508">
                  <c:v>3.2197498400000002E-4</c:v>
                </c:pt>
                <c:pt idx="509">
                  <c:v>4.3794824000000009E-4</c:v>
                </c:pt>
                <c:pt idx="510">
                  <c:v>5.0306970000000011E-4</c:v>
                </c:pt>
                <c:pt idx="511">
                  <c:v>5.2745781999999992E-4</c:v>
                </c:pt>
                <c:pt idx="512">
                  <c:v>5.1474485999999996E-4</c:v>
                </c:pt>
                <c:pt idx="513">
                  <c:v>4.6103912000000001E-4</c:v>
                </c:pt>
                <c:pt idx="514">
                  <c:v>3.5440599199999996E-4</c:v>
                </c:pt>
                <c:pt idx="515">
                  <c:v>1.81873072E-4</c:v>
                </c:pt>
                <c:pt idx="516">
                  <c:v>-2.9058168000000005E-5</c:v>
                </c:pt>
                <c:pt idx="517">
                  <c:v>-2.19233548E-4</c:v>
                </c:pt>
                <c:pt idx="518">
                  <c:v>-3.4273080799999999E-4</c:v>
                </c:pt>
                <c:pt idx="519">
                  <c:v>-3.7438345999999995E-4</c:v>
                </c:pt>
                <c:pt idx="520">
                  <c:v>-3.1652656399999999E-4</c:v>
                </c:pt>
                <c:pt idx="521">
                  <c:v>-2.0600171199999998E-4</c:v>
                </c:pt>
                <c:pt idx="522">
                  <c:v>-8.3023371999999999E-5</c:v>
                </c:pt>
                <c:pt idx="523">
                  <c:v>2.3869208000000004E-5</c:v>
                </c:pt>
                <c:pt idx="524">
                  <c:v>8.9250108000000003E-5</c:v>
                </c:pt>
                <c:pt idx="525">
                  <c:v>1.1156263600000001E-4</c:v>
                </c:pt>
                <c:pt idx="526">
                  <c:v>1.16492148E-4</c:v>
                </c:pt>
                <c:pt idx="527">
                  <c:v>1.2687006800000001E-4</c:v>
                </c:pt>
                <c:pt idx="528">
                  <c:v>1.58263288E-4</c:v>
                </c:pt>
                <c:pt idx="529">
                  <c:v>2.2494142800000001E-4</c:v>
                </c:pt>
                <c:pt idx="530">
                  <c:v>3.0952148400000001E-4</c:v>
                </c:pt>
                <c:pt idx="531">
                  <c:v>3.7671851999999999E-4</c:v>
                </c:pt>
                <c:pt idx="532">
                  <c:v>4.1096565999999997E-4</c:v>
                </c:pt>
                <c:pt idx="533">
                  <c:v>4.1537626000000001E-4</c:v>
                </c:pt>
                <c:pt idx="534">
                  <c:v>3.9695544000000003E-4</c:v>
                </c:pt>
                <c:pt idx="535">
                  <c:v>3.6841616E-4</c:v>
                </c:pt>
                <c:pt idx="536">
                  <c:v>3.3650405999999998E-4</c:v>
                </c:pt>
                <c:pt idx="537">
                  <c:v>2.8824674E-4</c:v>
                </c:pt>
                <c:pt idx="538">
                  <c:v>2.2286585199999997E-4</c:v>
                </c:pt>
                <c:pt idx="539">
                  <c:v>1.6241446799999997E-4</c:v>
                </c:pt>
                <c:pt idx="540">
                  <c:v>1.2427560799999998E-4</c:v>
                </c:pt>
                <c:pt idx="541">
                  <c:v>1.19086648E-4</c:v>
                </c:pt>
                <c:pt idx="542">
                  <c:v>1.54371568E-4</c:v>
                </c:pt>
                <c:pt idx="543">
                  <c:v>2.1404461600000002E-4</c:v>
                </c:pt>
                <c:pt idx="544">
                  <c:v>2.7968496E-4</c:v>
                </c:pt>
                <c:pt idx="545">
                  <c:v>3.5388708E-4</c:v>
                </c:pt>
                <c:pt idx="546">
                  <c:v>4.3068368E-4</c:v>
                </c:pt>
                <c:pt idx="547">
                  <c:v>4.9113507999999997E-4</c:v>
                </c:pt>
                <c:pt idx="548">
                  <c:v>5.2538222000000001E-4</c:v>
                </c:pt>
                <c:pt idx="549">
                  <c:v>5.1292872E-4</c:v>
                </c:pt>
                <c:pt idx="550">
                  <c:v>4.4754781999999999E-4</c:v>
                </c:pt>
                <c:pt idx="551">
                  <c:v>3.5881659999999996E-4</c:v>
                </c:pt>
                <c:pt idx="552">
                  <c:v>2.7968493999999997E-4</c:v>
                </c:pt>
                <c:pt idx="553">
                  <c:v>2.3142759999999997E-4</c:v>
                </c:pt>
                <c:pt idx="554">
                  <c:v>2.3739490000000002E-4</c:v>
                </c:pt>
                <c:pt idx="555">
                  <c:v>2.8824672000000003E-4</c:v>
                </c:pt>
                <c:pt idx="556">
                  <c:v>3.4558473999999999E-4</c:v>
                </c:pt>
                <c:pt idx="557">
                  <c:v>3.9695546000000006E-4</c:v>
                </c:pt>
                <c:pt idx="558">
                  <c:v>4.3327818000000003E-4</c:v>
                </c:pt>
                <c:pt idx="559">
                  <c:v>4.387266E-4</c:v>
                </c:pt>
                <c:pt idx="560">
                  <c:v>4.1304124000000002E-4</c:v>
                </c:pt>
                <c:pt idx="561">
                  <c:v>3.6685947999999996E-4</c:v>
                </c:pt>
                <c:pt idx="562">
                  <c:v>3.0770531999999999E-4</c:v>
                </c:pt>
                <c:pt idx="563">
                  <c:v>2.6826921999999995E-4</c:v>
                </c:pt>
                <c:pt idx="564">
                  <c:v>2.7786877999999999E-4</c:v>
                </c:pt>
                <c:pt idx="565">
                  <c:v>3.4169300000000001E-4</c:v>
                </c:pt>
                <c:pt idx="566">
                  <c:v>4.5740681999999997E-4</c:v>
                </c:pt>
                <c:pt idx="567">
                  <c:v>5.9932487999999999E-4</c:v>
                </c:pt>
                <c:pt idx="568">
                  <c:v>7.2671385999999996E-4</c:v>
                </c:pt>
                <c:pt idx="569">
                  <c:v>8.1233170000000014E-4</c:v>
                </c:pt>
                <c:pt idx="570">
                  <c:v>8.5150834E-4</c:v>
                </c:pt>
                <c:pt idx="571">
                  <c:v>8.3879538000000003E-4</c:v>
                </c:pt>
                <c:pt idx="572">
                  <c:v>7.7782509999999993E-4</c:v>
                </c:pt>
                <c:pt idx="573">
                  <c:v>6.8079153999999994E-4</c:v>
                </c:pt>
                <c:pt idx="574">
                  <c:v>5.6429940000000001E-4</c:v>
                </c:pt>
                <c:pt idx="575">
                  <c:v>4.5118008000000003E-4</c:v>
                </c:pt>
                <c:pt idx="576">
                  <c:v>3.5674102000000002E-4</c:v>
                </c:pt>
                <c:pt idx="577">
                  <c:v>2.9187902000000002E-4</c:v>
                </c:pt>
                <c:pt idx="578">
                  <c:v>2.5322126000000003E-4</c:v>
                </c:pt>
                <c:pt idx="579">
                  <c:v>2.3168706000000001E-4</c:v>
                </c:pt>
                <c:pt idx="580">
                  <c:v>2.1119066000000001E-4</c:v>
                </c:pt>
                <c:pt idx="581">
                  <c:v>2.0444500000000001E-4</c:v>
                </c:pt>
                <c:pt idx="582">
                  <c:v>2.1845520000000001E-4</c:v>
                </c:pt>
                <c:pt idx="583">
                  <c:v>2.4491889999999998E-4</c:v>
                </c:pt>
                <c:pt idx="584">
                  <c:v>2.9706795999999999E-4</c:v>
                </c:pt>
                <c:pt idx="585">
                  <c:v>3.8268580000000001E-4</c:v>
                </c:pt>
                <c:pt idx="586">
                  <c:v>4.7920046E-4</c:v>
                </c:pt>
                <c:pt idx="587">
                  <c:v>5.9128200000000005E-4</c:v>
                </c:pt>
                <c:pt idx="588">
                  <c:v>7.3138394000000009E-4</c:v>
                </c:pt>
                <c:pt idx="589">
                  <c:v>8.7018868000000014E-4</c:v>
                </c:pt>
                <c:pt idx="590">
                  <c:v>9.903130400000001E-4</c:v>
                </c:pt>
                <c:pt idx="591">
                  <c:v>1.0803415199999999E-3</c:v>
                </c:pt>
                <c:pt idx="592">
                  <c:v>1.10602686E-3</c:v>
                </c:pt>
                <c:pt idx="593">
                  <c:v>1.0652935200000002E-3</c:v>
                </c:pt>
                <c:pt idx="594">
                  <c:v>9.9887478000000021E-4</c:v>
                </c:pt>
                <c:pt idx="595">
                  <c:v>9.4387188000000005E-4</c:v>
                </c:pt>
                <c:pt idx="596">
                  <c:v>9.3271567999999997E-4</c:v>
                </c:pt>
                <c:pt idx="597">
                  <c:v>9.7552461999999998E-4</c:v>
                </c:pt>
              </c:numCache>
            </c:numRef>
          </c:val>
          <c:smooth val="0"/>
        </c:ser>
        <c:ser>
          <c:idx val="93"/>
          <c:order val="92"/>
          <c:marker>
            <c:symbol val="none"/>
          </c:marker>
          <c:val>
            <c:numRef>
              <c:f>Sheet1!$GT$2:$GT$599</c:f>
              <c:numCache>
                <c:formatCode>0.00E+00</c:formatCode>
                <c:ptCount val="598"/>
                <c:pt idx="0">
                  <c:v>4.3457540000000001E-4</c:v>
                </c:pt>
                <c:pt idx="1">
                  <c:v>4.3327820000000001E-4</c:v>
                </c:pt>
                <c:pt idx="2">
                  <c:v>4.3146206E-4</c:v>
                </c:pt>
                <c:pt idx="3">
                  <c:v>4.4417501999999997E-4</c:v>
                </c:pt>
                <c:pt idx="4">
                  <c:v>4.7401154E-4</c:v>
                </c:pt>
                <c:pt idx="5">
                  <c:v>5.1215037999999995E-4</c:v>
                </c:pt>
                <c:pt idx="6">
                  <c:v>5.4795419999999998E-4</c:v>
                </c:pt>
                <c:pt idx="7">
                  <c:v>5.7623402000000004E-4</c:v>
                </c:pt>
                <c:pt idx="8">
                  <c:v>5.9569262E-4</c:v>
                </c:pt>
                <c:pt idx="9">
                  <c:v>6.0892445999999995E-4</c:v>
                </c:pt>
                <c:pt idx="10">
                  <c:v>6.1515121999999997E-4</c:v>
                </c:pt>
                <c:pt idx="11">
                  <c:v>6.1151895999999998E-4</c:v>
                </c:pt>
                <c:pt idx="12">
                  <c:v>5.9724932000000002E-4</c:v>
                </c:pt>
                <c:pt idx="13">
                  <c:v>5.6378052000000004E-4</c:v>
                </c:pt>
                <c:pt idx="14">
                  <c:v>5.124098200000001E-4</c:v>
                </c:pt>
                <c:pt idx="15">
                  <c:v>4.6285526000000002E-4</c:v>
                </c:pt>
                <c:pt idx="16">
                  <c:v>4.2938645999999998E-4</c:v>
                </c:pt>
                <c:pt idx="17">
                  <c:v>4.0992785999999996E-4</c:v>
                </c:pt>
                <c:pt idx="18">
                  <c:v>4.0733337999999996E-4</c:v>
                </c:pt>
                <c:pt idx="19">
                  <c:v>4.1874909999999998E-4</c:v>
                </c:pt>
                <c:pt idx="20">
                  <c:v>4.4080218E-4</c:v>
                </c:pt>
                <c:pt idx="21">
                  <c:v>4.7868158000000002E-4</c:v>
                </c:pt>
                <c:pt idx="22">
                  <c:v>5.3394399999999996E-4</c:v>
                </c:pt>
                <c:pt idx="23">
                  <c:v>5.8739030000000002E-4</c:v>
                </c:pt>
                <c:pt idx="24">
                  <c:v>6.0295718000000003E-4</c:v>
                </c:pt>
                <c:pt idx="25">
                  <c:v>5.5210536000000008E-4</c:v>
                </c:pt>
                <c:pt idx="26">
                  <c:v>4.2860811600000011E-4</c:v>
                </c:pt>
                <c:pt idx="27">
                  <c:v>2.5374017599999997E-4</c:v>
                </c:pt>
                <c:pt idx="28">
                  <c:v>7.3942696000000002E-5</c:v>
                </c:pt>
                <c:pt idx="29">
                  <c:v>-4.6700636000000003E-5</c:v>
                </c:pt>
                <c:pt idx="30">
                  <c:v>-7.0310395999999986E-5</c:v>
                </c:pt>
                <c:pt idx="31">
                  <c:v>-1.0377912000000009E-5</c:v>
                </c:pt>
                <c:pt idx="32">
                  <c:v>9.3660728000000013E-5</c:v>
                </c:pt>
                <c:pt idx="33">
                  <c:v>1.9406710800000003E-4</c:v>
                </c:pt>
                <c:pt idx="34">
                  <c:v>2.4362168000000001E-4</c:v>
                </c:pt>
                <c:pt idx="35">
                  <c:v>2.3142761600000004E-4</c:v>
                </c:pt>
                <c:pt idx="36">
                  <c:v>1.8913759599999998E-4</c:v>
                </c:pt>
                <c:pt idx="37">
                  <c:v>1.4243695599999999E-4</c:v>
                </c:pt>
                <c:pt idx="38">
                  <c:v>1.15973256E-4</c:v>
                </c:pt>
                <c:pt idx="39">
                  <c:v>1.3128067600000001E-4</c:v>
                </c:pt>
                <c:pt idx="40">
                  <c:v>1.7201401999999998E-4</c:v>
                </c:pt>
                <c:pt idx="41">
                  <c:v>2.0262888000000001E-4</c:v>
                </c:pt>
                <c:pt idx="42">
                  <c:v>2.1534184E-4</c:v>
                </c:pt>
                <c:pt idx="43">
                  <c:v>1.9458600399999999E-4</c:v>
                </c:pt>
                <c:pt idx="44">
                  <c:v>1.2712953200000001E-4</c:v>
                </c:pt>
                <c:pt idx="45">
                  <c:v>3.9436091999999991E-5</c:v>
                </c:pt>
                <c:pt idx="46">
                  <c:v>-3.4247127999999996E-5</c:v>
                </c:pt>
                <c:pt idx="47">
                  <c:v>-7.3423784000000003E-5</c:v>
                </c:pt>
                <c:pt idx="48">
                  <c:v>-5.7338007999999994E-5</c:v>
                </c:pt>
                <c:pt idx="49">
                  <c:v>1.5307424000000014E-5</c:v>
                </c:pt>
                <c:pt idx="50">
                  <c:v>1.1441656399999999E-4</c:v>
                </c:pt>
                <c:pt idx="51">
                  <c:v>2.13006804E-4</c:v>
                </c:pt>
                <c:pt idx="52">
                  <c:v>2.8746837999999998E-4</c:v>
                </c:pt>
                <c:pt idx="53">
                  <c:v>3.3624459999999996E-4</c:v>
                </c:pt>
                <c:pt idx="54">
                  <c:v>3.8657752000000002E-4</c:v>
                </c:pt>
                <c:pt idx="55">
                  <c:v>4.6363358000000004E-4</c:v>
                </c:pt>
                <c:pt idx="56">
                  <c:v>5.7727179999999992E-4</c:v>
                </c:pt>
                <c:pt idx="57">
                  <c:v>7.1918991999999986E-4</c:v>
                </c:pt>
                <c:pt idx="58">
                  <c:v>8.504707E-4</c:v>
                </c:pt>
                <c:pt idx="59">
                  <c:v>9.3479130000000013E-4</c:v>
                </c:pt>
                <c:pt idx="60">
                  <c:v>9.6021719999999993E-4</c:v>
                </c:pt>
                <c:pt idx="61">
                  <c:v>9.3505073999999996E-4</c:v>
                </c:pt>
                <c:pt idx="62">
                  <c:v>8.9846852000000001E-4</c:v>
                </c:pt>
                <c:pt idx="63">
                  <c:v>8.9302011999999997E-4</c:v>
                </c:pt>
                <c:pt idx="64">
                  <c:v>9.2311607999999987E-4</c:v>
                </c:pt>
                <c:pt idx="65">
                  <c:v>9.791569E-4</c:v>
                </c:pt>
                <c:pt idx="66">
                  <c:v>1.03208438E-3</c:v>
                </c:pt>
                <c:pt idx="67">
                  <c:v>1.02767376E-3</c:v>
                </c:pt>
                <c:pt idx="68">
                  <c:v>9.5087705999999991E-4</c:v>
                </c:pt>
                <c:pt idx="69">
                  <c:v>8.2867705999999997E-4</c:v>
                </c:pt>
                <c:pt idx="70">
                  <c:v>6.8364558000000005E-4</c:v>
                </c:pt>
                <c:pt idx="71">
                  <c:v>5.4977032000000001E-4</c:v>
                </c:pt>
                <c:pt idx="72">
                  <c:v>4.6415248000000004E-4</c:v>
                </c:pt>
                <c:pt idx="73">
                  <c:v>4.2264080000000001E-4</c:v>
                </c:pt>
                <c:pt idx="74">
                  <c:v>4.1278178E-4</c:v>
                </c:pt>
                <c:pt idx="75">
                  <c:v>4.4080216000000002E-4</c:v>
                </c:pt>
                <c:pt idx="76">
                  <c:v>4.9891851999999998E-4</c:v>
                </c:pt>
                <c:pt idx="77">
                  <c:v>5.7727182000000005E-4</c:v>
                </c:pt>
                <c:pt idx="78">
                  <c:v>6.7015419999999991E-4</c:v>
                </c:pt>
                <c:pt idx="79">
                  <c:v>7.4539412000000009E-4</c:v>
                </c:pt>
                <c:pt idx="80">
                  <c:v>7.619987999999999E-4</c:v>
                </c:pt>
                <c:pt idx="81">
                  <c:v>7.155575999999999E-4</c:v>
                </c:pt>
                <c:pt idx="82">
                  <c:v>6.1930237999999996E-4</c:v>
                </c:pt>
                <c:pt idx="83">
                  <c:v>5.0592360000000002E-4</c:v>
                </c:pt>
                <c:pt idx="84">
                  <c:v>4.2990534000000001E-4</c:v>
                </c:pt>
                <c:pt idx="85">
                  <c:v>4.2497582000000005E-4</c:v>
                </c:pt>
                <c:pt idx="86">
                  <c:v>4.8179493999999995E-4</c:v>
                </c:pt>
                <c:pt idx="87">
                  <c:v>5.7052615999999992E-4</c:v>
                </c:pt>
                <c:pt idx="88">
                  <c:v>6.4576607999999988E-4</c:v>
                </c:pt>
                <c:pt idx="89">
                  <c:v>6.6755969999999999E-4</c:v>
                </c:pt>
                <c:pt idx="90">
                  <c:v>6.3824208000000002E-4</c:v>
                </c:pt>
                <c:pt idx="91">
                  <c:v>5.9335757999999994E-4</c:v>
                </c:pt>
                <c:pt idx="92">
                  <c:v>5.7597455999999997E-4</c:v>
                </c:pt>
                <c:pt idx="93">
                  <c:v>6.1333507999999991E-4</c:v>
                </c:pt>
                <c:pt idx="94">
                  <c:v>7.0025015999999993E-4</c:v>
                </c:pt>
                <c:pt idx="95">
                  <c:v>7.9832150000000001E-4</c:v>
                </c:pt>
                <c:pt idx="96">
                  <c:v>8.6655632000000001E-4</c:v>
                </c:pt>
                <c:pt idx="97">
                  <c:v>8.9276058E-4</c:v>
                </c:pt>
                <c:pt idx="98">
                  <c:v>8.9665230000000005E-4</c:v>
                </c:pt>
                <c:pt idx="99">
                  <c:v>9.1195975999999995E-4</c:v>
                </c:pt>
                <c:pt idx="100">
                  <c:v>9.5840097999999997E-4</c:v>
                </c:pt>
                <c:pt idx="101">
                  <c:v>1.0318248400000001E-3</c:v>
                </c:pt>
                <c:pt idx="102">
                  <c:v>1.10784318E-3</c:v>
                </c:pt>
                <c:pt idx="103">
                  <c:v>1.1620678E-3</c:v>
                </c:pt>
                <c:pt idx="104">
                  <c:v>1.1786723999999999E-3</c:v>
                </c:pt>
                <c:pt idx="105">
                  <c:v>1.1716672E-3</c:v>
                </c:pt>
                <c:pt idx="106">
                  <c:v>1.1680347999999999E-3</c:v>
                </c:pt>
                <c:pt idx="107">
                  <c:v>1.1789316E-3</c:v>
                </c:pt>
                <c:pt idx="108">
                  <c:v>1.1926823999999999E-3</c:v>
                </c:pt>
                <c:pt idx="109">
                  <c:v>1.1867151999999999E-3</c:v>
                </c:pt>
                <c:pt idx="110">
                  <c:v>1.1293772800000002E-3</c:v>
                </c:pt>
                <c:pt idx="111">
                  <c:v>9.9264823999999996E-4</c:v>
                </c:pt>
                <c:pt idx="112">
                  <c:v>7.9157596000000005E-4</c:v>
                </c:pt>
                <c:pt idx="113">
                  <c:v>5.8505530000000001E-4</c:v>
                </c:pt>
                <c:pt idx="114">
                  <c:v>4.3327816000000001E-4</c:v>
                </c:pt>
                <c:pt idx="115">
                  <c:v>3.6867560000000005E-4</c:v>
                </c:pt>
                <c:pt idx="116">
                  <c:v>3.9643654000000002E-4</c:v>
                </c:pt>
                <c:pt idx="117">
                  <c:v>4.7245482000000006E-4</c:v>
                </c:pt>
                <c:pt idx="118">
                  <c:v>5.2875504000000006E-4</c:v>
                </c:pt>
                <c:pt idx="119">
                  <c:v>5.3653848000000007E-4</c:v>
                </c:pt>
                <c:pt idx="120">
                  <c:v>5.0306968000000008E-4</c:v>
                </c:pt>
                <c:pt idx="121">
                  <c:v>4.4936393999999997E-4</c:v>
                </c:pt>
                <c:pt idx="122">
                  <c:v>4.1511679999999994E-4</c:v>
                </c:pt>
                <c:pt idx="123">
                  <c:v>4.2575418000000002E-4</c:v>
                </c:pt>
                <c:pt idx="124">
                  <c:v>4.6544974000000007E-4</c:v>
                </c:pt>
                <c:pt idx="125">
                  <c:v>5.1785823999999996E-4</c:v>
                </c:pt>
                <c:pt idx="126">
                  <c:v>5.7493679999999991E-4</c:v>
                </c:pt>
                <c:pt idx="127">
                  <c:v>6.2059964000000004E-4</c:v>
                </c:pt>
                <c:pt idx="128">
                  <c:v>6.4706332000000004E-4</c:v>
                </c:pt>
                <c:pt idx="129">
                  <c:v>6.6340854000000011E-4</c:v>
                </c:pt>
                <c:pt idx="130">
                  <c:v>6.6833806000000007E-4</c:v>
                </c:pt>
                <c:pt idx="131">
                  <c:v>6.6600302E-4</c:v>
                </c:pt>
                <c:pt idx="132">
                  <c:v>6.7560259999999996E-4</c:v>
                </c:pt>
                <c:pt idx="133">
                  <c:v>6.9765568000000003E-4</c:v>
                </c:pt>
                <c:pt idx="134">
                  <c:v>7.1555757999999998E-4</c:v>
                </c:pt>
                <c:pt idx="135">
                  <c:v>7.2411936000000004E-4</c:v>
                </c:pt>
                <c:pt idx="136">
                  <c:v>7.1555757999999998E-4</c:v>
                </c:pt>
                <c:pt idx="137">
                  <c:v>6.7949431999999991E-4</c:v>
                </c:pt>
                <c:pt idx="138">
                  <c:v>6.4083657999999995E-4</c:v>
                </c:pt>
                <c:pt idx="139">
                  <c:v>6.2111854000000005E-4</c:v>
                </c:pt>
                <c:pt idx="140">
                  <c:v>6.1100008E-4</c:v>
                </c:pt>
                <c:pt idx="141">
                  <c:v>6.0918394000000005E-4</c:v>
                </c:pt>
                <c:pt idx="142">
                  <c:v>6.1618901999999998E-4</c:v>
                </c:pt>
                <c:pt idx="143">
                  <c:v>6.1048115999999997E-4</c:v>
                </c:pt>
                <c:pt idx="144">
                  <c:v>5.9102256000000001E-4</c:v>
                </c:pt>
                <c:pt idx="145">
                  <c:v>5.8479579999999999E-4</c:v>
                </c:pt>
                <c:pt idx="146">
                  <c:v>5.9569262E-4</c:v>
                </c:pt>
                <c:pt idx="147">
                  <c:v>6.1515122000000008E-4</c:v>
                </c:pt>
                <c:pt idx="148">
                  <c:v>6.4031768000000005E-4</c:v>
                </c:pt>
                <c:pt idx="149">
                  <c:v>6.5095503999999999E-4</c:v>
                </c:pt>
                <c:pt idx="150">
                  <c:v>6.1878347999999995E-4</c:v>
                </c:pt>
                <c:pt idx="151">
                  <c:v>5.3965183999999994E-4</c:v>
                </c:pt>
                <c:pt idx="152">
                  <c:v>4.2445694000000001E-4</c:v>
                </c:pt>
                <c:pt idx="153">
                  <c:v>2.8643059599999996E-4</c:v>
                </c:pt>
                <c:pt idx="154">
                  <c:v>1.5670659999999999E-4</c:v>
                </c:pt>
                <c:pt idx="155">
                  <c:v>6.2267531999999994E-5</c:v>
                </c:pt>
                <c:pt idx="156">
                  <c:v>8.8212400000000023E-6</c:v>
                </c:pt>
                <c:pt idx="157">
                  <c:v>-5.4484079999999996E-6</c:v>
                </c:pt>
                <c:pt idx="158">
                  <c:v>1.1156264E-5</c:v>
                </c:pt>
                <c:pt idx="159">
                  <c:v>4.306836E-5</c:v>
                </c:pt>
                <c:pt idx="160">
                  <c:v>8.9769007999999996E-5</c:v>
                </c:pt>
                <c:pt idx="161">
                  <c:v>1.6500892E-4</c:v>
                </c:pt>
                <c:pt idx="162">
                  <c:v>2.7812824800000003E-4</c:v>
                </c:pt>
                <c:pt idx="163">
                  <c:v>4.3042421999999999E-4</c:v>
                </c:pt>
                <c:pt idx="164">
                  <c:v>6.0036268E-4</c:v>
                </c:pt>
                <c:pt idx="165">
                  <c:v>7.4772914000000002E-4</c:v>
                </c:pt>
                <c:pt idx="166">
                  <c:v>8.3594148000000013E-4</c:v>
                </c:pt>
                <c:pt idx="167">
                  <c:v>8.3749818000000004E-4</c:v>
                </c:pt>
                <c:pt idx="168">
                  <c:v>7.4305911999999997E-4</c:v>
                </c:pt>
                <c:pt idx="169">
                  <c:v>5.8505527999999998E-4</c:v>
                </c:pt>
                <c:pt idx="170">
                  <c:v>4.1018732399999996E-4</c:v>
                </c:pt>
                <c:pt idx="171">
                  <c:v>2.4984844800000005E-4</c:v>
                </c:pt>
                <c:pt idx="172">
                  <c:v>1.2583229199999998E-4</c:v>
                </c:pt>
                <c:pt idx="173">
                  <c:v>4.5662851999999995E-5</c:v>
                </c:pt>
                <c:pt idx="174">
                  <c:v>-6.2267519999999989E-6</c:v>
                </c:pt>
                <c:pt idx="175">
                  <c:v>-3.6841616E-5</c:v>
                </c:pt>
                <c:pt idx="176">
                  <c:v>-3.9695544E-5</c:v>
                </c:pt>
                <c:pt idx="177">
                  <c:v>-9.3401279999999971E-6</c:v>
                </c:pt>
                <c:pt idx="178">
                  <c:v>5.6040772000000011E-5</c:v>
                </c:pt>
                <c:pt idx="179">
                  <c:v>1.52814876E-4</c:v>
                </c:pt>
                <c:pt idx="180">
                  <c:v>2.62301936E-4</c:v>
                </c:pt>
                <c:pt idx="181">
                  <c:v>3.5855714E-4</c:v>
                </c:pt>
                <c:pt idx="182">
                  <c:v>4.2082466E-4</c:v>
                </c:pt>
                <c:pt idx="183">
                  <c:v>4.3301872000000002E-4</c:v>
                </c:pt>
                <c:pt idx="184">
                  <c:v>3.9539876000000004E-4</c:v>
                </c:pt>
                <c:pt idx="185">
                  <c:v>3.3261234000000003E-4</c:v>
                </c:pt>
                <c:pt idx="186">
                  <c:v>2.8617116000000001E-4</c:v>
                </c:pt>
                <c:pt idx="187">
                  <c:v>2.7812827999999996E-4</c:v>
                </c:pt>
                <c:pt idx="188">
                  <c:v>3.2197498000000003E-4</c:v>
                </c:pt>
                <c:pt idx="189">
                  <c:v>4.1278178E-4</c:v>
                </c:pt>
                <c:pt idx="190">
                  <c:v>5.0696140000000003E-4</c:v>
                </c:pt>
                <c:pt idx="191">
                  <c:v>5.6300216000000007E-4</c:v>
                </c:pt>
                <c:pt idx="192">
                  <c:v>5.7597456000000008E-4</c:v>
                </c:pt>
                <c:pt idx="193">
                  <c:v>5.4276521999999995E-4</c:v>
                </c:pt>
                <c:pt idx="194">
                  <c:v>4.8023825999999996E-4</c:v>
                </c:pt>
                <c:pt idx="195">
                  <c:v>4.3716989999999998E-4</c:v>
                </c:pt>
                <c:pt idx="196">
                  <c:v>4.2757031999999997E-4</c:v>
                </c:pt>
                <c:pt idx="197">
                  <c:v>4.4106161999999999E-4</c:v>
                </c:pt>
                <c:pt idx="198">
                  <c:v>4.7556819999999996E-4</c:v>
                </c:pt>
                <c:pt idx="199">
                  <c:v>5.0488582000000003E-4</c:v>
                </c:pt>
                <c:pt idx="200">
                  <c:v>5.0306967999999997E-4</c:v>
                </c:pt>
                <c:pt idx="201">
                  <c:v>4.8724335999999991E-4</c:v>
                </c:pt>
                <c:pt idx="202">
                  <c:v>4.8153550000000001E-4</c:v>
                </c:pt>
                <c:pt idx="203">
                  <c:v>5.1396649999999999E-4</c:v>
                </c:pt>
                <c:pt idx="204">
                  <c:v>6.1722687999999997E-4</c:v>
                </c:pt>
                <c:pt idx="205">
                  <c:v>7.7860356000000004E-4</c:v>
                </c:pt>
                <c:pt idx="206">
                  <c:v>9.4413137999999996E-4</c:v>
                </c:pt>
                <c:pt idx="207">
                  <c:v>1.05932626E-3</c:v>
                </c:pt>
                <c:pt idx="208">
                  <c:v>1.0764498399999998E-3</c:v>
                </c:pt>
                <c:pt idx="209">
                  <c:v>9.8849690000000004E-4</c:v>
                </c:pt>
                <c:pt idx="210">
                  <c:v>8.4580047999999988E-4</c:v>
                </c:pt>
                <c:pt idx="211">
                  <c:v>7.0440132000000003E-4</c:v>
                </c:pt>
                <c:pt idx="212">
                  <c:v>6.0088160000000004E-4</c:v>
                </c:pt>
                <c:pt idx="213">
                  <c:v>5.5807268000000005E-4</c:v>
                </c:pt>
                <c:pt idx="214">
                  <c:v>5.6248327999999998E-4</c:v>
                </c:pt>
                <c:pt idx="215">
                  <c:v>5.7130452E-4</c:v>
                </c:pt>
                <c:pt idx="216">
                  <c:v>5.5988882000000001E-4</c:v>
                </c:pt>
                <c:pt idx="217">
                  <c:v>5.3368456000000002E-4</c:v>
                </c:pt>
                <c:pt idx="218">
                  <c:v>5.0255079999999999E-4</c:v>
                </c:pt>
                <c:pt idx="219">
                  <c:v>4.8957839999999998E-4</c:v>
                </c:pt>
                <c:pt idx="220">
                  <c:v>5.2849560000000002E-4</c:v>
                </c:pt>
                <c:pt idx="221">
                  <c:v>6.2526970000000004E-4</c:v>
                </c:pt>
                <c:pt idx="222">
                  <c:v>7.6018267999999997E-4</c:v>
                </c:pt>
                <c:pt idx="223">
                  <c:v>9.1688931999999996E-4</c:v>
                </c:pt>
                <c:pt idx="224">
                  <c:v>1.0655530599999999E-3</c:v>
                </c:pt>
                <c:pt idx="225">
                  <c:v>1.17062944E-3</c:v>
                </c:pt>
                <c:pt idx="226">
                  <c:v>1.2191461999999998E-3</c:v>
                </c:pt>
                <c:pt idx="227">
                  <c:v>1.2053954000000001E-3</c:v>
                </c:pt>
                <c:pt idx="228">
                  <c:v>1.13223102E-3</c:v>
                </c:pt>
                <c:pt idx="229">
                  <c:v>1.02404118E-3</c:v>
                </c:pt>
                <c:pt idx="230">
                  <c:v>9.106624599999998E-4</c:v>
                </c:pt>
                <c:pt idx="231">
                  <c:v>8.2763911999999998E-4</c:v>
                </c:pt>
                <c:pt idx="232">
                  <c:v>8.0351050000000007E-4</c:v>
                </c:pt>
                <c:pt idx="233">
                  <c:v>8.3334707999999991E-4</c:v>
                </c:pt>
                <c:pt idx="234">
                  <c:v>8.8886891999999992E-4</c:v>
                </c:pt>
                <c:pt idx="235">
                  <c:v>9.3012113999999999E-4</c:v>
                </c:pt>
                <c:pt idx="236">
                  <c:v>9.1766762000000006E-4</c:v>
                </c:pt>
                <c:pt idx="237">
                  <c:v>8.5332452000000012E-4</c:v>
                </c:pt>
                <c:pt idx="238">
                  <c:v>7.7056054000000001E-4</c:v>
                </c:pt>
                <c:pt idx="239">
                  <c:v>6.9687733999999999E-4</c:v>
                </c:pt>
                <c:pt idx="240">
                  <c:v>6.4602553999999995E-4</c:v>
                </c:pt>
                <c:pt idx="241">
                  <c:v>6.1904296000000005E-4</c:v>
                </c:pt>
                <c:pt idx="242">
                  <c:v>6.0373551999999997E-4</c:v>
                </c:pt>
                <c:pt idx="243">
                  <c:v>5.8297967999999996E-4</c:v>
                </c:pt>
                <c:pt idx="244">
                  <c:v>5.5729431999999998E-4</c:v>
                </c:pt>
                <c:pt idx="245">
                  <c:v>5.4043020000000002E-4</c:v>
                </c:pt>
                <c:pt idx="246">
                  <c:v>5.4380301999999996E-4</c:v>
                </c:pt>
                <c:pt idx="247">
                  <c:v>5.6845057999999993E-4</c:v>
                </c:pt>
                <c:pt idx="248">
                  <c:v>6.1930237999999996E-4</c:v>
                </c:pt>
                <c:pt idx="249">
                  <c:v>6.8831555999999993E-4</c:v>
                </c:pt>
                <c:pt idx="250">
                  <c:v>7.5732872000000009E-4</c:v>
                </c:pt>
                <c:pt idx="251">
                  <c:v>8.0402936000000013E-4</c:v>
                </c:pt>
                <c:pt idx="252">
                  <c:v>8.1103445999999998E-4</c:v>
                </c:pt>
                <c:pt idx="253">
                  <c:v>7.8483022000000002E-4</c:v>
                </c:pt>
                <c:pt idx="254">
                  <c:v>7.630365800000001E-4</c:v>
                </c:pt>
                <c:pt idx="255">
                  <c:v>7.9131644E-4</c:v>
                </c:pt>
                <c:pt idx="256">
                  <c:v>8.9509561999999985E-4</c:v>
                </c:pt>
                <c:pt idx="257">
                  <c:v>1.06321792E-3</c:v>
                </c:pt>
                <c:pt idx="258">
                  <c:v>1.25728498E-3</c:v>
                </c:pt>
                <c:pt idx="259">
                  <c:v>1.4303368E-3</c:v>
                </c:pt>
                <c:pt idx="260">
                  <c:v>1.5483856E-3</c:v>
                </c:pt>
                <c:pt idx="261">
                  <c:v>1.6218093999999998E-3</c:v>
                </c:pt>
                <c:pt idx="262">
                  <c:v>1.6970494000000003E-3</c:v>
                </c:pt>
                <c:pt idx="263">
                  <c:v>1.8086119999999998E-3</c:v>
                </c:pt>
                <c:pt idx="264">
                  <c:v>1.9705076E-3</c:v>
                </c:pt>
                <c:pt idx="265">
                  <c:v>2.1858493999999998E-3</c:v>
                </c:pt>
                <c:pt idx="266">
                  <c:v>2.4240225999999998E-3</c:v>
                </c:pt>
                <c:pt idx="267">
                  <c:v>2.6544124000000002E-3</c:v>
                </c:pt>
                <c:pt idx="268">
                  <c:v>2.8777971999999997E-3</c:v>
                </c:pt>
                <c:pt idx="269">
                  <c:v>3.1084464000000001E-3</c:v>
                </c:pt>
                <c:pt idx="270">
                  <c:v>3.3616677999999999E-3</c:v>
                </c:pt>
                <c:pt idx="271">
                  <c:v>3.6621085999999996E-3</c:v>
                </c:pt>
                <c:pt idx="272">
                  <c:v>4.0063959999999997E-3</c:v>
                </c:pt>
                <c:pt idx="273">
                  <c:v>4.3675475999999996E-3</c:v>
                </c:pt>
                <c:pt idx="274">
                  <c:v>4.7341476000000004E-3</c:v>
                </c:pt>
                <c:pt idx="275">
                  <c:v>5.1067148000000003E-3</c:v>
                </c:pt>
                <c:pt idx="276">
                  <c:v>5.4891412000000004E-3</c:v>
                </c:pt>
                <c:pt idx="277">
                  <c:v>5.8920640000000007E-3</c:v>
                </c:pt>
                <c:pt idx="278">
                  <c:v>6.3095158000000002E-3</c:v>
                </c:pt>
                <c:pt idx="279">
                  <c:v>6.7090658000000013E-3</c:v>
                </c:pt>
                <c:pt idx="280">
                  <c:v>7.0562072000000002E-3</c:v>
                </c:pt>
                <c:pt idx="281">
                  <c:v>7.332000400000001E-3</c:v>
                </c:pt>
                <c:pt idx="282">
                  <c:v>7.5309970000000002E-3</c:v>
                </c:pt>
                <c:pt idx="283">
                  <c:v>7.6581265999999997E-3</c:v>
                </c:pt>
                <c:pt idx="284">
                  <c:v>7.7307719999999995E-3</c:v>
                </c:pt>
                <c:pt idx="285">
                  <c:v>7.7691703999999999E-3</c:v>
                </c:pt>
                <c:pt idx="286">
                  <c:v>7.7875911999999992E-3</c:v>
                </c:pt>
                <c:pt idx="287">
                  <c:v>7.7927802000000001E-3</c:v>
                </c:pt>
                <c:pt idx="288">
                  <c:v>7.7961530000000001E-3</c:v>
                </c:pt>
                <c:pt idx="289">
                  <c:v>7.799525800000001E-3</c:v>
                </c:pt>
                <c:pt idx="290">
                  <c:v>7.8153522000000003E-3</c:v>
                </c:pt>
                <c:pt idx="291">
                  <c:v>7.8514155999999998E-3</c:v>
                </c:pt>
                <c:pt idx="292">
                  <c:v>7.8983756000000002E-3</c:v>
                </c:pt>
                <c:pt idx="293">
                  <c:v>7.9419629999999998E-3</c:v>
                </c:pt>
                <c:pt idx="294">
                  <c:v>7.9637566E-3</c:v>
                </c:pt>
                <c:pt idx="295">
                  <c:v>7.9222448000000004E-3</c:v>
                </c:pt>
                <c:pt idx="296">
                  <c:v>7.7920018000000009E-3</c:v>
                </c:pt>
                <c:pt idx="297">
                  <c:v>7.5987132000000001E-3</c:v>
                </c:pt>
                <c:pt idx="298">
                  <c:v>7.3724744000000005E-3</c:v>
                </c:pt>
                <c:pt idx="299">
                  <c:v>7.1477925999999994E-3</c:v>
                </c:pt>
                <c:pt idx="300">
                  <c:v>6.9467204000000001E-3</c:v>
                </c:pt>
                <c:pt idx="301">
                  <c:v>6.7414969999999991E-3</c:v>
                </c:pt>
                <c:pt idx="302">
                  <c:v>6.4690766E-3</c:v>
                </c:pt>
                <c:pt idx="303">
                  <c:v>6.1100006000000002E-3</c:v>
                </c:pt>
                <c:pt idx="304">
                  <c:v>5.6780196000000005E-3</c:v>
                </c:pt>
                <c:pt idx="305">
                  <c:v>5.2133482000000005E-3</c:v>
                </c:pt>
                <c:pt idx="306">
                  <c:v>4.7997882000000002E-3</c:v>
                </c:pt>
                <c:pt idx="307">
                  <c:v>4.5047958000000009E-3</c:v>
                </c:pt>
                <c:pt idx="308">
                  <c:v>4.3366734000000002E-3</c:v>
                </c:pt>
                <c:pt idx="309">
                  <c:v>4.2720708000000005E-3</c:v>
                </c:pt>
                <c:pt idx="310">
                  <c:v>4.2707736000000005E-3</c:v>
                </c:pt>
                <c:pt idx="311">
                  <c:v>4.2718114000000005E-3</c:v>
                </c:pt>
                <c:pt idx="312">
                  <c:v>4.2432720000000011E-3</c:v>
                </c:pt>
                <c:pt idx="313">
                  <c:v>4.1734805999999996E-3</c:v>
                </c:pt>
                <c:pt idx="314">
                  <c:v>4.0533562000000002E-3</c:v>
                </c:pt>
                <c:pt idx="315">
                  <c:v>3.8831584000000004E-3</c:v>
                </c:pt>
                <c:pt idx="316">
                  <c:v>3.6753403999999997E-3</c:v>
                </c:pt>
                <c:pt idx="317">
                  <c:v>3.4605175999999995E-3</c:v>
                </c:pt>
                <c:pt idx="318">
                  <c:v>3.278904E-3</c:v>
                </c:pt>
                <c:pt idx="319">
                  <c:v>3.1525527999999997E-3</c:v>
                </c:pt>
                <c:pt idx="320">
                  <c:v>3.088988E-3</c:v>
                </c:pt>
                <c:pt idx="321">
                  <c:v>3.0806857999999999E-3</c:v>
                </c:pt>
                <c:pt idx="322">
                  <c:v>3.0837989999999999E-3</c:v>
                </c:pt>
                <c:pt idx="323">
                  <c:v>3.0575947999999997E-3</c:v>
                </c:pt>
                <c:pt idx="324">
                  <c:v>2.9916949999999999E-3</c:v>
                </c:pt>
                <c:pt idx="325">
                  <c:v>2.8767595999999998E-3</c:v>
                </c:pt>
                <c:pt idx="326">
                  <c:v>2.7249824000000001E-3</c:v>
                </c:pt>
                <c:pt idx="327">
                  <c:v>2.5783944E-3</c:v>
                </c:pt>
                <c:pt idx="328">
                  <c:v>2.4572321999999998E-3</c:v>
                </c:pt>
                <c:pt idx="329">
                  <c:v>2.3669443999999999E-3</c:v>
                </c:pt>
                <c:pt idx="330">
                  <c:v>2.3254325999999999E-3</c:v>
                </c:pt>
                <c:pt idx="331">
                  <c:v>2.3259516000000004E-3</c:v>
                </c:pt>
                <c:pt idx="332">
                  <c:v>2.3254326000000003E-3</c:v>
                </c:pt>
                <c:pt idx="333">
                  <c:v>2.2891098000000004E-3</c:v>
                </c:pt>
                <c:pt idx="334">
                  <c:v>2.1954489999999999E-3</c:v>
                </c:pt>
                <c:pt idx="335">
                  <c:v>2.0335534000000001E-3</c:v>
                </c:pt>
                <c:pt idx="336">
                  <c:v>1.8246978E-3</c:v>
                </c:pt>
                <c:pt idx="337">
                  <c:v>1.6192149999999998E-3</c:v>
                </c:pt>
                <c:pt idx="338">
                  <c:v>1.4578384000000001E-3</c:v>
                </c:pt>
                <c:pt idx="339">
                  <c:v>1.3519835999999999E-3</c:v>
                </c:pt>
                <c:pt idx="340">
                  <c:v>1.2959427999999999E-3</c:v>
                </c:pt>
                <c:pt idx="341">
                  <c:v>1.2632521999999999E-3</c:v>
                </c:pt>
                <c:pt idx="342">
                  <c:v>1.2147354000000001E-3</c:v>
                </c:pt>
                <c:pt idx="343">
                  <c:v>1.1317119599999999E-3</c:v>
                </c:pt>
                <c:pt idx="344">
                  <c:v>1.0191115400000001E-3</c:v>
                </c:pt>
                <c:pt idx="345">
                  <c:v>8.8497702000000004E-4</c:v>
                </c:pt>
                <c:pt idx="346">
                  <c:v>7.5058302000000001E-4</c:v>
                </c:pt>
                <c:pt idx="347">
                  <c:v>6.4083658000000006E-4</c:v>
                </c:pt>
                <c:pt idx="348">
                  <c:v>5.6066716000000006E-4</c:v>
                </c:pt>
                <c:pt idx="349">
                  <c:v>5.1189094000000002E-4</c:v>
                </c:pt>
                <c:pt idx="350">
                  <c:v>4.9917798000000005E-4</c:v>
                </c:pt>
                <c:pt idx="351">
                  <c:v>5.0540473999999996E-4</c:v>
                </c:pt>
                <c:pt idx="352">
                  <c:v>5.0696141999999995E-4</c:v>
                </c:pt>
                <c:pt idx="353">
                  <c:v>4.9865908000000004E-4</c:v>
                </c:pt>
                <c:pt idx="354">
                  <c:v>4.7971936E-4</c:v>
                </c:pt>
                <c:pt idx="355">
                  <c:v>4.4858560000000008E-4</c:v>
                </c:pt>
                <c:pt idx="356">
                  <c:v>4.2653252000000007E-4</c:v>
                </c:pt>
                <c:pt idx="357">
                  <c:v>4.2315970000000001E-4</c:v>
                </c:pt>
                <c:pt idx="358">
                  <c:v>4.1667349999999995E-4</c:v>
                </c:pt>
                <c:pt idx="359">
                  <c:v>3.8761534000000006E-4</c:v>
                </c:pt>
                <c:pt idx="360">
                  <c:v>3.2716395600000003E-4</c:v>
                </c:pt>
                <c:pt idx="361">
                  <c:v>2.3116818799999997E-4</c:v>
                </c:pt>
                <c:pt idx="362">
                  <c:v>1.2427560799999998E-4</c:v>
                </c:pt>
                <c:pt idx="363">
                  <c:v>4.877623200000001E-5</c:v>
                </c:pt>
                <c:pt idx="364">
                  <c:v>1.5307432000000003E-5</c:v>
                </c:pt>
                <c:pt idx="365">
                  <c:v>1.5826328000000001E-5</c:v>
                </c:pt>
                <c:pt idx="366">
                  <c:v>3.0874312000000003E-5</c:v>
                </c:pt>
                <c:pt idx="367">
                  <c:v>3.3728239999999996E-5</c:v>
                </c:pt>
                <c:pt idx="368">
                  <c:v>2.1015288000000006E-5</c:v>
                </c:pt>
                <c:pt idx="369">
                  <c:v>2.2571975999999998E-5</c:v>
                </c:pt>
                <c:pt idx="370">
                  <c:v>6.6678143999999995E-5</c:v>
                </c:pt>
                <c:pt idx="371">
                  <c:v>1.5670660799999998E-4</c:v>
                </c:pt>
                <c:pt idx="372">
                  <c:v>2.7994442000000002E-4</c:v>
                </c:pt>
                <c:pt idx="373">
                  <c:v>3.9280430799999998E-4</c:v>
                </c:pt>
                <c:pt idx="374">
                  <c:v>4.4962342000000002E-4</c:v>
                </c:pt>
                <c:pt idx="375">
                  <c:v>4.3665101999999995E-4</c:v>
                </c:pt>
                <c:pt idx="376">
                  <c:v>3.7178902E-4</c:v>
                </c:pt>
                <c:pt idx="377">
                  <c:v>2.9006288000000001E-4</c:v>
                </c:pt>
                <c:pt idx="378">
                  <c:v>2.3038984000000001E-4</c:v>
                </c:pt>
                <c:pt idx="379">
                  <c:v>2.1741744000000003E-4</c:v>
                </c:pt>
                <c:pt idx="380">
                  <c:v>2.4388112E-4</c:v>
                </c:pt>
                <c:pt idx="381">
                  <c:v>2.9110065999999999E-4</c:v>
                </c:pt>
                <c:pt idx="382">
                  <c:v>3.2690449999999999E-4</c:v>
                </c:pt>
                <c:pt idx="383">
                  <c:v>3.1341319999999998E-4</c:v>
                </c:pt>
                <c:pt idx="384">
                  <c:v>2.2753591999999999E-4</c:v>
                </c:pt>
                <c:pt idx="385">
                  <c:v>8.3023399999999995E-5</c:v>
                </c:pt>
                <c:pt idx="386">
                  <c:v>-6.9272579999999983E-5</c:v>
                </c:pt>
                <c:pt idx="387">
                  <c:v>-1.7019786E-4</c:v>
                </c:pt>
                <c:pt idx="388">
                  <c:v>-1.730518E-4</c:v>
                </c:pt>
                <c:pt idx="389">
                  <c:v>-7.6277699999999969E-5</c:v>
                </c:pt>
                <c:pt idx="390">
                  <c:v>7.9391100000000006E-5</c:v>
                </c:pt>
                <c:pt idx="391">
                  <c:v>2.2286584000000002E-4</c:v>
                </c:pt>
                <c:pt idx="392">
                  <c:v>2.9940300000000006E-4</c:v>
                </c:pt>
                <c:pt idx="393">
                  <c:v>2.9888412000000003E-4</c:v>
                </c:pt>
                <c:pt idx="394">
                  <c:v>2.4050831600000005E-4</c:v>
                </c:pt>
                <c:pt idx="395">
                  <c:v>1.5670660399999997E-4</c:v>
                </c:pt>
                <c:pt idx="396">
                  <c:v>7.6277719999999998E-5</c:v>
                </c:pt>
                <c:pt idx="397">
                  <c:v>1.4269647999999998E-5</c:v>
                </c:pt>
                <c:pt idx="398">
                  <c:v>-2.8798727999999999E-5</c:v>
                </c:pt>
                <c:pt idx="399">
                  <c:v>-4.5922296000000001E-5</c:v>
                </c:pt>
                <c:pt idx="400">
                  <c:v>-3.8398303999999999E-5</c:v>
                </c:pt>
                <c:pt idx="401">
                  <c:v>-1.1156263999999993E-5</c:v>
                </c:pt>
                <c:pt idx="402">
                  <c:v>3.3468788000000001E-5</c:v>
                </c:pt>
                <c:pt idx="403">
                  <c:v>9.3401283999999999E-5</c:v>
                </c:pt>
                <c:pt idx="404">
                  <c:v>1.6630617599999999E-4</c:v>
                </c:pt>
                <c:pt idx="405">
                  <c:v>2.5114567599999999E-4</c:v>
                </c:pt>
                <c:pt idx="406">
                  <c:v>3.4195248E-4</c:v>
                </c:pt>
                <c:pt idx="407">
                  <c:v>4.1174400000000002E-4</c:v>
                </c:pt>
                <c:pt idx="408">
                  <c:v>4.2860811999999998E-4</c:v>
                </c:pt>
                <c:pt idx="409">
                  <c:v>3.8320472E-4</c:v>
                </c:pt>
                <c:pt idx="410">
                  <c:v>2.81241652E-4</c:v>
                </c:pt>
                <c:pt idx="411">
                  <c:v>1.5437157600000002E-4</c:v>
                </c:pt>
                <c:pt idx="412">
                  <c:v>6.4343116000000015E-5</c:v>
                </c:pt>
                <c:pt idx="413">
                  <c:v>5.7597455999999998E-5</c:v>
                </c:pt>
                <c:pt idx="414">
                  <c:v>1.40880256E-4</c:v>
                </c:pt>
                <c:pt idx="415">
                  <c:v>3.0044078399999997E-4</c:v>
                </c:pt>
                <c:pt idx="416">
                  <c:v>4.8490831999999995E-4</c:v>
                </c:pt>
                <c:pt idx="417">
                  <c:v>6.3564761999999994E-4</c:v>
                </c:pt>
                <c:pt idx="418">
                  <c:v>7.4228075999999989E-4</c:v>
                </c:pt>
                <c:pt idx="419">
                  <c:v>8.0869945999999997E-4</c:v>
                </c:pt>
                <c:pt idx="420">
                  <c:v>8.481355599999999E-4</c:v>
                </c:pt>
                <c:pt idx="421">
                  <c:v>8.8653387999999985E-4</c:v>
                </c:pt>
                <c:pt idx="422">
                  <c:v>9.2467271999999991E-4</c:v>
                </c:pt>
                <c:pt idx="423">
                  <c:v>9.3608841999999991E-4</c:v>
                </c:pt>
                <c:pt idx="424">
                  <c:v>9.1559201999999993E-4</c:v>
                </c:pt>
                <c:pt idx="425">
                  <c:v>8.6759413999999994E-4</c:v>
                </c:pt>
                <c:pt idx="426">
                  <c:v>8.0584550000000008E-4</c:v>
                </c:pt>
                <c:pt idx="427">
                  <c:v>7.7237672000000002E-4</c:v>
                </c:pt>
                <c:pt idx="428">
                  <c:v>7.8612748E-4</c:v>
                </c:pt>
                <c:pt idx="429">
                  <c:v>8.3594155999999992E-4</c:v>
                </c:pt>
                <c:pt idx="430">
                  <c:v>8.9665230000000005E-4</c:v>
                </c:pt>
                <c:pt idx="431">
                  <c:v>9.2934273999999996E-4</c:v>
                </c:pt>
                <c:pt idx="432">
                  <c:v>8.9120387999999987E-4</c:v>
                </c:pt>
                <c:pt idx="433">
                  <c:v>7.8171681999999988E-4</c:v>
                </c:pt>
                <c:pt idx="434">
                  <c:v>6.3279359999999997E-4</c:v>
                </c:pt>
                <c:pt idx="435">
                  <c:v>4.7634654000000001E-4</c:v>
                </c:pt>
                <c:pt idx="436">
                  <c:v>3.4428750000000004E-4</c:v>
                </c:pt>
                <c:pt idx="437">
                  <c:v>2.5633462000000001E-4</c:v>
                </c:pt>
                <c:pt idx="438">
                  <c:v>2.1067176000000003E-4</c:v>
                </c:pt>
                <c:pt idx="439">
                  <c:v>1.9692102E-4</c:v>
                </c:pt>
                <c:pt idx="440">
                  <c:v>2.2623864000000002E-4</c:v>
                </c:pt>
                <c:pt idx="441">
                  <c:v>3.1029979999999999E-4</c:v>
                </c:pt>
                <c:pt idx="442">
                  <c:v>4.4132104E-4</c:v>
                </c:pt>
                <c:pt idx="443">
                  <c:v>5.9335758000000005E-4</c:v>
                </c:pt>
                <c:pt idx="444">
                  <c:v>7.2411938000000006E-4</c:v>
                </c:pt>
                <c:pt idx="445">
                  <c:v>7.9183532000000009E-4</c:v>
                </c:pt>
                <c:pt idx="446">
                  <c:v>7.9183532000000009E-4</c:v>
                </c:pt>
                <c:pt idx="447">
                  <c:v>7.4409689999999995E-4</c:v>
                </c:pt>
                <c:pt idx="448">
                  <c:v>6.7612152E-4</c:v>
                </c:pt>
                <c:pt idx="449">
                  <c:v>6.1904296000000005E-4</c:v>
                </c:pt>
                <c:pt idx="450">
                  <c:v>5.9050368000000014E-4</c:v>
                </c:pt>
                <c:pt idx="451">
                  <c:v>5.8479581999999991E-4</c:v>
                </c:pt>
                <c:pt idx="452">
                  <c:v>6.0269772000000007E-4</c:v>
                </c:pt>
                <c:pt idx="453">
                  <c:v>6.4369049999999999E-4</c:v>
                </c:pt>
                <c:pt idx="454">
                  <c:v>6.9350452000000004E-4</c:v>
                </c:pt>
                <c:pt idx="455">
                  <c:v>7.3812956000000006E-4</c:v>
                </c:pt>
                <c:pt idx="456">
                  <c:v>7.5447480000000004E-4</c:v>
                </c:pt>
                <c:pt idx="457">
                  <c:v>7.2697331999999992E-4</c:v>
                </c:pt>
                <c:pt idx="458">
                  <c:v>6.7508371999999998E-4</c:v>
                </c:pt>
                <c:pt idx="459">
                  <c:v>6.3123699999999999E-4</c:v>
                </c:pt>
                <c:pt idx="460">
                  <c:v>6.1100005999999998E-4</c:v>
                </c:pt>
                <c:pt idx="461">
                  <c:v>6.2838306000000002E-4</c:v>
                </c:pt>
                <c:pt idx="462">
                  <c:v>6.6755969999999988E-4</c:v>
                </c:pt>
                <c:pt idx="463">
                  <c:v>6.805321E-4</c:v>
                </c:pt>
                <c:pt idx="464">
                  <c:v>6.3616648E-4</c:v>
                </c:pt>
                <c:pt idx="465">
                  <c:v>5.4224630000000002E-4</c:v>
                </c:pt>
                <c:pt idx="466">
                  <c:v>4.2731084000000003E-4</c:v>
                </c:pt>
                <c:pt idx="467">
                  <c:v>3.3365011999999996E-4</c:v>
                </c:pt>
                <c:pt idx="468">
                  <c:v>3.0381360000000004E-4</c:v>
                </c:pt>
                <c:pt idx="469">
                  <c:v>3.5155204000000004E-4</c:v>
                </c:pt>
                <c:pt idx="470">
                  <c:v>4.4832615999999999E-4</c:v>
                </c:pt>
                <c:pt idx="471">
                  <c:v>5.5651598000000004E-4</c:v>
                </c:pt>
                <c:pt idx="472">
                  <c:v>6.4810111999999995E-4</c:v>
                </c:pt>
                <c:pt idx="473">
                  <c:v>6.9039113999999993E-4</c:v>
                </c:pt>
                <c:pt idx="474">
                  <c:v>6.7482425999999991E-4</c:v>
                </c:pt>
                <c:pt idx="475">
                  <c:v>6.2916140000000007E-4</c:v>
                </c:pt>
                <c:pt idx="476">
                  <c:v>5.7830959999999993E-4</c:v>
                </c:pt>
                <c:pt idx="477">
                  <c:v>5.4613806000000003E-4</c:v>
                </c:pt>
                <c:pt idx="478">
                  <c:v>5.6326163999999995E-4</c:v>
                </c:pt>
                <c:pt idx="479">
                  <c:v>6.2630749999999995E-4</c:v>
                </c:pt>
                <c:pt idx="480">
                  <c:v>7.0647693999999997E-4</c:v>
                </c:pt>
                <c:pt idx="481">
                  <c:v>7.7471175999999997E-4</c:v>
                </c:pt>
                <c:pt idx="482">
                  <c:v>8.0143490000000005E-4</c:v>
                </c:pt>
                <c:pt idx="483">
                  <c:v>7.6381494000000007E-4</c:v>
                </c:pt>
                <c:pt idx="484">
                  <c:v>6.6055463999999998E-4</c:v>
                </c:pt>
                <c:pt idx="485">
                  <c:v>5.1682044000000006E-4</c:v>
                </c:pt>
                <c:pt idx="486">
                  <c:v>3.6945396799999998E-4</c:v>
                </c:pt>
                <c:pt idx="487">
                  <c:v>2.4491892000000001E-4</c:v>
                </c:pt>
                <c:pt idx="488">
                  <c:v>1.5878217999999998E-4</c:v>
                </c:pt>
                <c:pt idx="489">
                  <c:v>1.2038387999999998E-4</c:v>
                </c:pt>
                <c:pt idx="490">
                  <c:v>1.0351975999999998E-4</c:v>
                </c:pt>
                <c:pt idx="491">
                  <c:v>8.4320608000000002E-5</c:v>
                </c:pt>
                <c:pt idx="492">
                  <c:v>6.8494280000000004E-5</c:v>
                </c:pt>
                <c:pt idx="493">
                  <c:v>5.4484083999999999E-5</c:v>
                </c:pt>
                <c:pt idx="494">
                  <c:v>4.9295124000000007E-5</c:v>
                </c:pt>
                <c:pt idx="495">
                  <c:v>7.5499364000000013E-5</c:v>
                </c:pt>
                <c:pt idx="496">
                  <c:v>1.23756688E-4</c:v>
                </c:pt>
                <c:pt idx="497">
                  <c:v>1.6241444400000001E-4</c:v>
                </c:pt>
                <c:pt idx="498">
                  <c:v>1.816136E-4</c:v>
                </c:pt>
                <c:pt idx="499">
                  <c:v>1.6786285199999997E-4</c:v>
                </c:pt>
                <c:pt idx="500">
                  <c:v>1.20383876E-4</c:v>
                </c:pt>
                <c:pt idx="501">
                  <c:v>6.823483199999998E-5</c:v>
                </c:pt>
                <c:pt idx="502">
                  <c:v>2.6204251999999998E-5</c:v>
                </c:pt>
                <c:pt idx="503">
                  <c:v>-1.2972400000000001E-5</c:v>
                </c:pt>
                <c:pt idx="504">
                  <c:v>-4.8516771999999999E-5</c:v>
                </c:pt>
                <c:pt idx="505">
                  <c:v>-8.7952876000000011E-5</c:v>
                </c:pt>
                <c:pt idx="506">
                  <c:v>-1.3906413200000001E-4</c:v>
                </c:pt>
                <c:pt idx="507">
                  <c:v>-1.8161361199999998E-4</c:v>
                </c:pt>
                <c:pt idx="508">
                  <c:v>-1.8706201999999997E-4</c:v>
                </c:pt>
                <c:pt idx="509">
                  <c:v>-1.46328688E-4</c:v>
                </c:pt>
                <c:pt idx="510">
                  <c:v>-4.7478987999999984E-5</c:v>
                </c:pt>
                <c:pt idx="511">
                  <c:v>1.0767091200000003E-4</c:v>
                </c:pt>
                <c:pt idx="512">
                  <c:v>2.9473293199999999E-4</c:v>
                </c:pt>
                <c:pt idx="513">
                  <c:v>4.8309219200000001E-4</c:v>
                </c:pt>
                <c:pt idx="514">
                  <c:v>6.442094E-4</c:v>
                </c:pt>
                <c:pt idx="515">
                  <c:v>7.5447479999999993E-4</c:v>
                </c:pt>
                <c:pt idx="516">
                  <c:v>8.0221323999999999E-4</c:v>
                </c:pt>
                <c:pt idx="517">
                  <c:v>7.9728371999999992E-4</c:v>
                </c:pt>
                <c:pt idx="518">
                  <c:v>7.6692829999999994E-4</c:v>
                </c:pt>
                <c:pt idx="519">
                  <c:v>7.3579453999999991E-4</c:v>
                </c:pt>
                <c:pt idx="520">
                  <c:v>7.1348202000000012E-4</c:v>
                </c:pt>
                <c:pt idx="521">
                  <c:v>7.0725525999999999E-4</c:v>
                </c:pt>
                <c:pt idx="522">
                  <c:v>7.0128795999999994E-4</c:v>
                </c:pt>
                <c:pt idx="523">
                  <c:v>6.7119198000000001E-4</c:v>
                </c:pt>
                <c:pt idx="524">
                  <c:v>6.0114102000000005E-4</c:v>
                </c:pt>
                <c:pt idx="525">
                  <c:v>4.8828111999999998E-4</c:v>
                </c:pt>
                <c:pt idx="526">
                  <c:v>3.3832018000000001E-4</c:v>
                </c:pt>
                <c:pt idx="527">
                  <c:v>1.8031634000000002E-4</c:v>
                </c:pt>
                <c:pt idx="528">
                  <c:v>5.7337992000000004E-5</c:v>
                </c:pt>
                <c:pt idx="529">
                  <c:v>1.7382992000000001E-5</c:v>
                </c:pt>
                <c:pt idx="530">
                  <c:v>7.8093832000000009E-5</c:v>
                </c:pt>
                <c:pt idx="531">
                  <c:v>2.2104969199999999E-4</c:v>
                </c:pt>
                <c:pt idx="532">
                  <c:v>3.9228539200000004E-4</c:v>
                </c:pt>
                <c:pt idx="533">
                  <c:v>5.2097159999999994E-4</c:v>
                </c:pt>
                <c:pt idx="534">
                  <c:v>5.7052617999999995E-4</c:v>
                </c:pt>
                <c:pt idx="535">
                  <c:v>5.4821366000000005E-4</c:v>
                </c:pt>
                <c:pt idx="536">
                  <c:v>4.9061619999999999E-4</c:v>
                </c:pt>
                <c:pt idx="537">
                  <c:v>4.6026078000000002E-4</c:v>
                </c:pt>
                <c:pt idx="538">
                  <c:v>4.9398901999999994E-4</c:v>
                </c:pt>
                <c:pt idx="539">
                  <c:v>5.7312066000000006E-4</c:v>
                </c:pt>
                <c:pt idx="540">
                  <c:v>6.7534316000000003E-4</c:v>
                </c:pt>
                <c:pt idx="541">
                  <c:v>7.7185782000000012E-4</c:v>
                </c:pt>
                <c:pt idx="542">
                  <c:v>8.3697925999999989E-4</c:v>
                </c:pt>
                <c:pt idx="543">
                  <c:v>8.8679321999999997E-4</c:v>
                </c:pt>
                <c:pt idx="544">
                  <c:v>9.4387187999999994E-4</c:v>
                </c:pt>
                <c:pt idx="545">
                  <c:v>9.9498309999999988E-4</c:v>
                </c:pt>
                <c:pt idx="546">
                  <c:v>1.0320841199999999E-3</c:v>
                </c:pt>
                <c:pt idx="547">
                  <c:v>1.0416837000000001E-3</c:v>
                </c:pt>
                <c:pt idx="548">
                  <c:v>1.0025071199999999E-3</c:v>
                </c:pt>
                <c:pt idx="549">
                  <c:v>9.2700765999999995E-4</c:v>
                </c:pt>
                <c:pt idx="550">
                  <c:v>8.4735715999999998E-4</c:v>
                </c:pt>
                <c:pt idx="551">
                  <c:v>7.8379243999999993E-4</c:v>
                </c:pt>
                <c:pt idx="552">
                  <c:v>7.4954529999999989E-4</c:v>
                </c:pt>
                <c:pt idx="553">
                  <c:v>7.594043199999999E-4</c:v>
                </c:pt>
                <c:pt idx="554">
                  <c:v>8.0402936000000002E-4</c:v>
                </c:pt>
                <c:pt idx="555">
                  <c:v>8.7018866E-4</c:v>
                </c:pt>
                <c:pt idx="556">
                  <c:v>9.4983918E-4</c:v>
                </c:pt>
                <c:pt idx="557">
                  <c:v>1.0255980200000001E-3</c:v>
                </c:pt>
                <c:pt idx="558">
                  <c:v>1.07229858E-3</c:v>
                </c:pt>
                <c:pt idx="559">
                  <c:v>1.07229858E-3</c:v>
                </c:pt>
                <c:pt idx="560">
                  <c:v>1.02196562E-3</c:v>
                </c:pt>
                <c:pt idx="561">
                  <c:v>9.3453166000000002E-4</c:v>
                </c:pt>
                <c:pt idx="562">
                  <c:v>8.4943269999999992E-4</c:v>
                </c:pt>
                <c:pt idx="563">
                  <c:v>7.9339200000000008E-4</c:v>
                </c:pt>
                <c:pt idx="564">
                  <c:v>7.7523063999999995E-4</c:v>
                </c:pt>
                <c:pt idx="565">
                  <c:v>7.8431132000000012E-4</c:v>
                </c:pt>
                <c:pt idx="566">
                  <c:v>7.9468923999999992E-4</c:v>
                </c:pt>
                <c:pt idx="567">
                  <c:v>7.7393340000000001E-4</c:v>
                </c:pt>
                <c:pt idx="568">
                  <c:v>7.0569858E-4</c:v>
                </c:pt>
                <c:pt idx="569">
                  <c:v>5.9465483999999991E-4</c:v>
                </c:pt>
                <c:pt idx="570">
                  <c:v>4.5714740000000001E-4</c:v>
                </c:pt>
                <c:pt idx="571">
                  <c:v>3.1808326400000001E-4</c:v>
                </c:pt>
                <c:pt idx="572">
                  <c:v>2.1067178399999999E-4</c:v>
                </c:pt>
                <c:pt idx="573">
                  <c:v>1.6474948400000002E-4</c:v>
                </c:pt>
                <c:pt idx="574">
                  <c:v>1.80575804E-4</c:v>
                </c:pt>
                <c:pt idx="575">
                  <c:v>2.3843270399999996E-4</c:v>
                </c:pt>
                <c:pt idx="576">
                  <c:v>3.0796478000000001E-4</c:v>
                </c:pt>
                <c:pt idx="577">
                  <c:v>3.5440598000000001E-4</c:v>
                </c:pt>
                <c:pt idx="578">
                  <c:v>3.6504335999999998E-4</c:v>
                </c:pt>
                <c:pt idx="579">
                  <c:v>3.6218943999999999E-4</c:v>
                </c:pt>
                <c:pt idx="580">
                  <c:v>3.7723742E-4</c:v>
                </c:pt>
                <c:pt idx="581">
                  <c:v>4.3068369999999998E-4</c:v>
                </c:pt>
                <c:pt idx="582">
                  <c:v>5.2019326E-4</c:v>
                </c:pt>
                <c:pt idx="583">
                  <c:v>6.2345356000000009E-4</c:v>
                </c:pt>
                <c:pt idx="584">
                  <c:v>7.1036864000000011E-4</c:v>
                </c:pt>
                <c:pt idx="585">
                  <c:v>7.6329603999999995E-4</c:v>
                </c:pt>
                <c:pt idx="586">
                  <c:v>7.8145740000000008E-4</c:v>
                </c:pt>
                <c:pt idx="587">
                  <c:v>7.7393340000000001E-4</c:v>
                </c:pt>
                <c:pt idx="588">
                  <c:v>7.3060558000000012E-4</c:v>
                </c:pt>
                <c:pt idx="589">
                  <c:v>6.3123699999999999E-4</c:v>
                </c:pt>
                <c:pt idx="590">
                  <c:v>4.84648872E-4</c:v>
                </c:pt>
                <c:pt idx="591">
                  <c:v>3.0978091199999999E-4</c:v>
                </c:pt>
                <c:pt idx="592">
                  <c:v>1.35950752E-4</c:v>
                </c:pt>
                <c:pt idx="593">
                  <c:v>1.9199151999999996E-5</c:v>
                </c:pt>
                <c:pt idx="594">
                  <c:v>6.2267519999999998E-6</c:v>
                </c:pt>
                <c:pt idx="595">
                  <c:v>7.7834400000000001E-5</c:v>
                </c:pt>
                <c:pt idx="596">
                  <c:v>1.961427E-4</c:v>
                </c:pt>
                <c:pt idx="597">
                  <c:v>3.2898007999999999E-4</c:v>
                </c:pt>
              </c:numCache>
            </c:numRef>
          </c:val>
          <c:smooth val="0"/>
        </c:ser>
        <c:ser>
          <c:idx val="94"/>
          <c:order val="93"/>
          <c:marker>
            <c:symbol val="none"/>
          </c:marker>
          <c:val>
            <c:numRef>
              <c:f>Sheet1!$GU$2:$GU$599</c:f>
              <c:numCache>
                <c:formatCode>0.00E+00</c:formatCode>
                <c:ptCount val="598"/>
                <c:pt idx="0">
                  <c:v>7.8872190000000002E-4</c:v>
                </c:pt>
                <c:pt idx="1">
                  <c:v>7.5239920000000002E-4</c:v>
                </c:pt>
                <c:pt idx="2">
                  <c:v>7.4617245999999992E-4</c:v>
                </c:pt>
                <c:pt idx="3">
                  <c:v>7.6822553999999999E-4</c:v>
                </c:pt>
                <c:pt idx="4">
                  <c:v>8.2608249999999996E-4</c:v>
                </c:pt>
                <c:pt idx="5">
                  <c:v>9.0365741999999993E-4</c:v>
                </c:pt>
                <c:pt idx="6">
                  <c:v>9.8590243999999985E-4</c:v>
                </c:pt>
                <c:pt idx="7">
                  <c:v>1.03779206E-3</c:v>
                </c:pt>
                <c:pt idx="8">
                  <c:v>1.04842944E-3</c:v>
                </c:pt>
                <c:pt idx="9">
                  <c:v>1.0393487000000001E-3</c:v>
                </c:pt>
                <c:pt idx="10">
                  <c:v>1.0346787000000001E-3</c:v>
                </c:pt>
                <c:pt idx="11">
                  <c:v>1.0419432999999999E-3</c:v>
                </c:pt>
                <c:pt idx="12">
                  <c:v>1.0590668999999999E-3</c:v>
                </c:pt>
                <c:pt idx="13">
                  <c:v>1.06114248E-3</c:v>
                </c:pt>
                <c:pt idx="14">
                  <c:v>1.0154796399999999E-3</c:v>
                </c:pt>
                <c:pt idx="15">
                  <c:v>9.1403543999999998E-4</c:v>
                </c:pt>
                <c:pt idx="16">
                  <c:v>7.7730628000000014E-4</c:v>
                </c:pt>
                <c:pt idx="17">
                  <c:v>6.4239327999999997E-4</c:v>
                </c:pt>
                <c:pt idx="18">
                  <c:v>5.3394401999999998E-4</c:v>
                </c:pt>
                <c:pt idx="19">
                  <c:v>4.7089816000000004E-4</c:v>
                </c:pt>
                <c:pt idx="20">
                  <c:v>4.6207692000000002E-4</c:v>
                </c:pt>
                <c:pt idx="21">
                  <c:v>5.0073466000000004E-4</c:v>
                </c:pt>
                <c:pt idx="22">
                  <c:v>5.5547818000000002E-4</c:v>
                </c:pt>
                <c:pt idx="23">
                  <c:v>6.0607054000000001E-4</c:v>
                </c:pt>
                <c:pt idx="24">
                  <c:v>6.3642595999999999E-4</c:v>
                </c:pt>
                <c:pt idx="25">
                  <c:v>6.2968032E-4</c:v>
                </c:pt>
                <c:pt idx="26">
                  <c:v>5.9906545999999987E-4</c:v>
                </c:pt>
                <c:pt idx="27">
                  <c:v>5.8090409999999996E-4</c:v>
                </c:pt>
                <c:pt idx="28">
                  <c:v>5.9750875999999996E-4</c:v>
                </c:pt>
                <c:pt idx="29">
                  <c:v>6.6600302E-4</c:v>
                </c:pt>
                <c:pt idx="30">
                  <c:v>7.9079750000000015E-4</c:v>
                </c:pt>
                <c:pt idx="31">
                  <c:v>9.2856437999999999E-4</c:v>
                </c:pt>
                <c:pt idx="32">
                  <c:v>1.0287112200000001E-3</c:v>
                </c:pt>
                <c:pt idx="33">
                  <c:v>1.0619205799999999E-3</c:v>
                </c:pt>
                <c:pt idx="34">
                  <c:v>1.0089932E-3</c:v>
                </c:pt>
                <c:pt idx="35">
                  <c:v>8.8549595999999999E-4</c:v>
                </c:pt>
                <c:pt idx="36">
                  <c:v>7.4046453999999993E-4</c:v>
                </c:pt>
                <c:pt idx="37">
                  <c:v>6.1930242000000002E-4</c:v>
                </c:pt>
                <c:pt idx="38">
                  <c:v>5.5521876000000001E-4</c:v>
                </c:pt>
                <c:pt idx="39">
                  <c:v>5.552187599999999E-4</c:v>
                </c:pt>
                <c:pt idx="40">
                  <c:v>5.959521000000001E-4</c:v>
                </c:pt>
                <c:pt idx="41">
                  <c:v>6.4758226E-4</c:v>
                </c:pt>
                <c:pt idx="42">
                  <c:v>6.7430540000000018E-4</c:v>
                </c:pt>
                <c:pt idx="43">
                  <c:v>6.444688800000001E-4</c:v>
                </c:pt>
                <c:pt idx="44">
                  <c:v>5.5807267999999995E-4</c:v>
                </c:pt>
                <c:pt idx="45">
                  <c:v>4.3691045999999999E-4</c:v>
                </c:pt>
                <c:pt idx="46">
                  <c:v>3.2119664000000004E-4</c:v>
                </c:pt>
                <c:pt idx="47">
                  <c:v>2.5529683999999997E-4</c:v>
                </c:pt>
                <c:pt idx="48">
                  <c:v>2.6489642000000004E-4</c:v>
                </c:pt>
                <c:pt idx="49">
                  <c:v>3.458442E-4</c:v>
                </c:pt>
                <c:pt idx="50">
                  <c:v>4.6622805999999999E-4</c:v>
                </c:pt>
                <c:pt idx="51">
                  <c:v>5.8090408000000004E-4</c:v>
                </c:pt>
                <c:pt idx="52">
                  <c:v>6.6626247999999996E-4</c:v>
                </c:pt>
                <c:pt idx="53">
                  <c:v>7.1555760000000001E-4</c:v>
                </c:pt>
                <c:pt idx="54">
                  <c:v>7.4072405999999987E-4</c:v>
                </c:pt>
                <c:pt idx="55">
                  <c:v>7.6744721999999997E-4</c:v>
                </c:pt>
                <c:pt idx="56">
                  <c:v>8.0506717999999995E-4</c:v>
                </c:pt>
                <c:pt idx="57">
                  <c:v>8.5747568000000001E-4</c:v>
                </c:pt>
                <c:pt idx="58">
                  <c:v>9.1844601999999998E-4</c:v>
                </c:pt>
                <c:pt idx="59">
                  <c:v>9.7033572000000006E-4</c:v>
                </c:pt>
                <c:pt idx="60">
                  <c:v>9.9965334000000003E-4</c:v>
                </c:pt>
                <c:pt idx="61">
                  <c:v>1.0038045E-3</c:v>
                </c:pt>
                <c:pt idx="62">
                  <c:v>9.7785970000000022E-4</c:v>
                </c:pt>
                <c:pt idx="63">
                  <c:v>9.3505072000000004E-4</c:v>
                </c:pt>
                <c:pt idx="64">
                  <c:v>8.9302004000000007E-4</c:v>
                </c:pt>
                <c:pt idx="65">
                  <c:v>8.6344296000000003E-4</c:v>
                </c:pt>
                <c:pt idx="66">
                  <c:v>8.5202726000000004E-4</c:v>
                </c:pt>
                <c:pt idx="67">
                  <c:v>8.5462174000000004E-4</c:v>
                </c:pt>
                <c:pt idx="68">
                  <c:v>8.7200473999999998E-4</c:v>
                </c:pt>
                <c:pt idx="69">
                  <c:v>9.098842199999999E-4</c:v>
                </c:pt>
                <c:pt idx="70">
                  <c:v>9.6774118000000008E-4</c:v>
                </c:pt>
                <c:pt idx="71">
                  <c:v>1.04401882E-3</c:v>
                </c:pt>
                <c:pt idx="72">
                  <c:v>1.13326902E-3</c:v>
                </c:pt>
                <c:pt idx="73">
                  <c:v>1.2170708000000003E-3</c:v>
                </c:pt>
                <c:pt idx="74">
                  <c:v>1.2762247999999999E-3</c:v>
                </c:pt>
                <c:pt idx="75">
                  <c:v>1.3003534000000001E-3</c:v>
                </c:pt>
                <c:pt idx="76">
                  <c:v>1.2837487999999998E-3</c:v>
                </c:pt>
                <c:pt idx="77">
                  <c:v>1.2238161999999998E-3</c:v>
                </c:pt>
                <c:pt idx="78">
                  <c:v>1.12937706E-3</c:v>
                </c:pt>
                <c:pt idx="79">
                  <c:v>1.0180739399999999E-3</c:v>
                </c:pt>
                <c:pt idx="80">
                  <c:v>9.1273806000000005E-4</c:v>
                </c:pt>
                <c:pt idx="81">
                  <c:v>8.4631935999999986E-4</c:v>
                </c:pt>
                <c:pt idx="82">
                  <c:v>8.3801703999999999E-4</c:v>
                </c:pt>
                <c:pt idx="83">
                  <c:v>8.8108538000000009E-4</c:v>
                </c:pt>
                <c:pt idx="84">
                  <c:v>9.534713E-4</c:v>
                </c:pt>
                <c:pt idx="85">
                  <c:v>1.0097715800000001E-3</c:v>
                </c:pt>
                <c:pt idx="86">
                  <c:v>9.9653973999999992E-4</c:v>
                </c:pt>
                <c:pt idx="87">
                  <c:v>8.9743059999999994E-4</c:v>
                </c:pt>
                <c:pt idx="88">
                  <c:v>7.1737371999999982E-4</c:v>
                </c:pt>
                <c:pt idx="89">
                  <c:v>4.8672451999999999E-4</c:v>
                </c:pt>
                <c:pt idx="90">
                  <c:v>2.8046329599999996E-4</c:v>
                </c:pt>
                <c:pt idx="91">
                  <c:v>1.5229597600000002E-4</c:v>
                </c:pt>
                <c:pt idx="92">
                  <c:v>1.0663313600000001E-4</c:v>
                </c:pt>
                <c:pt idx="93">
                  <c:v>1.3335627599999998E-4</c:v>
                </c:pt>
                <c:pt idx="94">
                  <c:v>1.88618696E-4</c:v>
                </c:pt>
                <c:pt idx="95">
                  <c:v>1.9899661599999998E-4</c:v>
                </c:pt>
                <c:pt idx="96">
                  <c:v>1.4788535599999998E-4</c:v>
                </c:pt>
                <c:pt idx="97">
                  <c:v>7.1088735999999994E-5</c:v>
                </c:pt>
                <c:pt idx="98">
                  <c:v>8.3023159999999989E-6</c:v>
                </c:pt>
                <c:pt idx="99">
                  <c:v>-2.8539439999999981E-6</c:v>
                </c:pt>
                <c:pt idx="100">
                  <c:v>5.1630139999999995E-5</c:v>
                </c:pt>
                <c:pt idx="101">
                  <c:v>1.3880467999999999E-4</c:v>
                </c:pt>
                <c:pt idx="102">
                  <c:v>2.2130915999999998E-4</c:v>
                </c:pt>
                <c:pt idx="103">
                  <c:v>2.8461448000000002E-4</c:v>
                </c:pt>
                <c:pt idx="104">
                  <c:v>3.3754188000000002E-4</c:v>
                </c:pt>
                <c:pt idx="105">
                  <c:v>3.9954995999999998E-4</c:v>
                </c:pt>
                <c:pt idx="106">
                  <c:v>4.792005E-4</c:v>
                </c:pt>
                <c:pt idx="107">
                  <c:v>5.6404000000000003E-4</c:v>
                </c:pt>
                <c:pt idx="108">
                  <c:v>6.3538820000000004E-4</c:v>
                </c:pt>
                <c:pt idx="109">
                  <c:v>6.6859754000000006E-4</c:v>
                </c:pt>
                <c:pt idx="110">
                  <c:v>6.6029520000000005E-4</c:v>
                </c:pt>
                <c:pt idx="111">
                  <c:v>6.3071812000000001E-4</c:v>
                </c:pt>
                <c:pt idx="112">
                  <c:v>6.0191938000000002E-4</c:v>
                </c:pt>
                <c:pt idx="113">
                  <c:v>5.9231979999999995E-4</c:v>
                </c:pt>
                <c:pt idx="114">
                  <c:v>6.1411344000000009E-4</c:v>
                </c:pt>
                <c:pt idx="115">
                  <c:v>6.6704082000000001E-4</c:v>
                </c:pt>
                <c:pt idx="116">
                  <c:v>7.4383743999999999E-4</c:v>
                </c:pt>
                <c:pt idx="117">
                  <c:v>8.2815804000000001E-4</c:v>
                </c:pt>
                <c:pt idx="118">
                  <c:v>8.9327947999999989E-4</c:v>
                </c:pt>
                <c:pt idx="119">
                  <c:v>9.2467268000000007E-4</c:v>
                </c:pt>
                <c:pt idx="120">
                  <c:v>9.1974317999999992E-4</c:v>
                </c:pt>
                <c:pt idx="121">
                  <c:v>9.0521408E-4</c:v>
                </c:pt>
                <c:pt idx="122">
                  <c:v>9.2467275999999986E-4</c:v>
                </c:pt>
                <c:pt idx="123">
                  <c:v>9.9264813999999993E-4</c:v>
                </c:pt>
                <c:pt idx="124">
                  <c:v>1.0904600000000001E-3</c:v>
                </c:pt>
                <c:pt idx="125">
                  <c:v>1.1882717999999999E-3</c:v>
                </c:pt>
                <c:pt idx="126">
                  <c:v>1.2406804E-3</c:v>
                </c:pt>
                <c:pt idx="127">
                  <c:v>1.2284862000000001E-3</c:v>
                </c:pt>
                <c:pt idx="128">
                  <c:v>1.1737426E-3</c:v>
                </c:pt>
                <c:pt idx="129">
                  <c:v>1.1013565999999999E-3</c:v>
                </c:pt>
                <c:pt idx="130">
                  <c:v>1.0258573199999998E-3</c:v>
                </c:pt>
                <c:pt idx="131">
                  <c:v>9.5891963999999996E-4</c:v>
                </c:pt>
                <c:pt idx="132">
                  <c:v>8.8938763999999999E-4</c:v>
                </c:pt>
                <c:pt idx="133">
                  <c:v>8.0325098000000002E-4</c:v>
                </c:pt>
                <c:pt idx="134">
                  <c:v>7.1477925999999996E-4</c:v>
                </c:pt>
                <c:pt idx="135">
                  <c:v>6.4135547999999995E-4</c:v>
                </c:pt>
                <c:pt idx="136">
                  <c:v>5.9880600000000001E-4</c:v>
                </c:pt>
                <c:pt idx="137">
                  <c:v>6.1074061999999993E-4</c:v>
                </c:pt>
                <c:pt idx="138">
                  <c:v>6.8442386000000001E-4</c:v>
                </c:pt>
                <c:pt idx="139">
                  <c:v>7.9313257999999995E-4</c:v>
                </c:pt>
                <c:pt idx="140">
                  <c:v>9.1351643999999994E-4</c:v>
                </c:pt>
                <c:pt idx="141">
                  <c:v>1.0157390000000001E-3</c:v>
                </c:pt>
                <c:pt idx="142">
                  <c:v>1.0543967400000001E-3</c:v>
                </c:pt>
                <c:pt idx="143">
                  <c:v>1.0230035199999999E-3</c:v>
                </c:pt>
                <c:pt idx="144">
                  <c:v>9.6229267999999989E-4</c:v>
                </c:pt>
                <c:pt idx="145">
                  <c:v>8.9769014000000012E-4</c:v>
                </c:pt>
                <c:pt idx="146">
                  <c:v>8.4839497999999991E-4</c:v>
                </c:pt>
                <c:pt idx="147">
                  <c:v>8.3905485999999992E-4</c:v>
                </c:pt>
                <c:pt idx="148">
                  <c:v>8.5254616000000004E-4</c:v>
                </c:pt>
                <c:pt idx="149">
                  <c:v>8.5695678E-4</c:v>
                </c:pt>
                <c:pt idx="150">
                  <c:v>8.5488120000000011E-4</c:v>
                </c:pt>
                <c:pt idx="151">
                  <c:v>8.4450327999999999E-4</c:v>
                </c:pt>
                <c:pt idx="152">
                  <c:v>8.2115295999999997E-4</c:v>
                </c:pt>
                <c:pt idx="153">
                  <c:v>8.0688332000000001E-4</c:v>
                </c:pt>
                <c:pt idx="154">
                  <c:v>8.1440729999999995E-4</c:v>
                </c:pt>
                <c:pt idx="155">
                  <c:v>8.3101196000000006E-4</c:v>
                </c:pt>
                <c:pt idx="156">
                  <c:v>8.5254614000000002E-4</c:v>
                </c:pt>
                <c:pt idx="157">
                  <c:v>8.7044803999999985E-4</c:v>
                </c:pt>
                <c:pt idx="158">
                  <c:v>8.6266459999999995E-4</c:v>
                </c:pt>
                <c:pt idx="159">
                  <c:v>8.1570452000000009E-4</c:v>
                </c:pt>
                <c:pt idx="160">
                  <c:v>7.3761068000000008E-4</c:v>
                </c:pt>
                <c:pt idx="161">
                  <c:v>6.4965780000000005E-4</c:v>
                </c:pt>
                <c:pt idx="162">
                  <c:v>5.7623402000000004E-4</c:v>
                </c:pt>
                <c:pt idx="163">
                  <c:v>5.4120853999999985E-4</c:v>
                </c:pt>
                <c:pt idx="164">
                  <c:v>5.4899197999999996E-4</c:v>
                </c:pt>
                <c:pt idx="165">
                  <c:v>5.8609303999999994E-4</c:v>
                </c:pt>
                <c:pt idx="166">
                  <c:v>6.2993975999999993E-4</c:v>
                </c:pt>
                <c:pt idx="167">
                  <c:v>6.5692235999999997E-4</c:v>
                </c:pt>
                <c:pt idx="168">
                  <c:v>6.6029518000000002E-4</c:v>
                </c:pt>
                <c:pt idx="169">
                  <c:v>6.5199284000000001E-4</c:v>
                </c:pt>
                <c:pt idx="170">
                  <c:v>6.436905000000001E-4</c:v>
                </c:pt>
                <c:pt idx="171">
                  <c:v>6.4706332000000004E-4</c:v>
                </c:pt>
                <c:pt idx="172">
                  <c:v>6.7119198000000001E-4</c:v>
                </c:pt>
                <c:pt idx="173">
                  <c:v>6.9687733999999999E-4</c:v>
                </c:pt>
                <c:pt idx="174">
                  <c:v>7.0777416E-4</c:v>
                </c:pt>
                <c:pt idx="175">
                  <c:v>6.942828799999999E-4</c:v>
                </c:pt>
                <c:pt idx="176">
                  <c:v>6.5277119999999987E-4</c:v>
                </c:pt>
                <c:pt idx="177">
                  <c:v>5.9387649999999997E-4</c:v>
                </c:pt>
                <c:pt idx="178">
                  <c:v>5.4250580000000004E-4</c:v>
                </c:pt>
                <c:pt idx="179">
                  <c:v>5.0929646000000002E-4</c:v>
                </c:pt>
                <c:pt idx="180">
                  <c:v>5.0592362000000004E-4</c:v>
                </c:pt>
                <c:pt idx="181">
                  <c:v>5.3238732000000007E-4</c:v>
                </c:pt>
                <c:pt idx="182">
                  <c:v>5.7467733999999994E-4</c:v>
                </c:pt>
                <c:pt idx="183">
                  <c:v>6.2760471999999997E-4</c:v>
                </c:pt>
                <c:pt idx="184">
                  <c:v>6.8598051999999997E-4</c:v>
                </c:pt>
                <c:pt idx="185">
                  <c:v>7.4098350000000002E-4</c:v>
                </c:pt>
                <c:pt idx="186">
                  <c:v>7.8664634000000005E-4</c:v>
                </c:pt>
                <c:pt idx="187">
                  <c:v>8.214123800000001E-4</c:v>
                </c:pt>
                <c:pt idx="188">
                  <c:v>8.4113044000000002E-4</c:v>
                </c:pt>
                <c:pt idx="189">
                  <c:v>8.6707524000000005E-4</c:v>
                </c:pt>
                <c:pt idx="190">
                  <c:v>9.2181876000000003E-4</c:v>
                </c:pt>
                <c:pt idx="191">
                  <c:v>1.00951214E-3</c:v>
                </c:pt>
                <c:pt idx="192">
                  <c:v>1.1236692800000001E-3</c:v>
                </c:pt>
                <c:pt idx="193">
                  <c:v>1.2471664600000002E-3</c:v>
                </c:pt>
                <c:pt idx="194">
                  <c:v>1.3462756000000001E-3</c:v>
                </c:pt>
                <c:pt idx="195">
                  <c:v>1.3903818000000003E-3</c:v>
                </c:pt>
                <c:pt idx="196">
                  <c:v>1.3771500000000002E-3</c:v>
                </c:pt>
                <c:pt idx="197">
                  <c:v>1.3117689999999997E-3</c:v>
                </c:pt>
                <c:pt idx="198">
                  <c:v>1.2098060000000001E-3</c:v>
                </c:pt>
                <c:pt idx="199">
                  <c:v>1.0961677599999999E-3</c:v>
                </c:pt>
                <c:pt idx="200">
                  <c:v>1.0012097600000001E-3</c:v>
                </c:pt>
                <c:pt idx="201">
                  <c:v>9.3505051999999997E-4</c:v>
                </c:pt>
                <c:pt idx="202">
                  <c:v>8.9769009999999985E-4</c:v>
                </c:pt>
                <c:pt idx="203">
                  <c:v>8.7952874000000005E-4</c:v>
                </c:pt>
                <c:pt idx="204">
                  <c:v>8.683724800000001E-4</c:v>
                </c:pt>
                <c:pt idx="205">
                  <c:v>8.662969E-4</c:v>
                </c:pt>
                <c:pt idx="206">
                  <c:v>8.9094454000000008E-4</c:v>
                </c:pt>
                <c:pt idx="207">
                  <c:v>9.4127735999999999E-4</c:v>
                </c:pt>
                <c:pt idx="208">
                  <c:v>9.8538352000000014E-4</c:v>
                </c:pt>
                <c:pt idx="209">
                  <c:v>9.8616185999999975E-4</c:v>
                </c:pt>
                <c:pt idx="210">
                  <c:v>9.0703022000000017E-4</c:v>
                </c:pt>
                <c:pt idx="211">
                  <c:v>7.4928576000000003E-4</c:v>
                </c:pt>
                <c:pt idx="212">
                  <c:v>5.6793167999999992E-4</c:v>
                </c:pt>
                <c:pt idx="213">
                  <c:v>4.2679196000000005E-4</c:v>
                </c:pt>
                <c:pt idx="214">
                  <c:v>3.5388708E-4</c:v>
                </c:pt>
                <c:pt idx="215">
                  <c:v>3.5310874000000001E-4</c:v>
                </c:pt>
                <c:pt idx="216">
                  <c:v>4.0318219999999999E-4</c:v>
                </c:pt>
                <c:pt idx="217">
                  <c:v>4.7271428000000002E-4</c:v>
                </c:pt>
                <c:pt idx="218">
                  <c:v>5.5132702000000003E-4</c:v>
                </c:pt>
                <c:pt idx="219">
                  <c:v>6.4394996000000006E-4</c:v>
                </c:pt>
                <c:pt idx="220">
                  <c:v>7.3890792000000003E-4</c:v>
                </c:pt>
                <c:pt idx="221">
                  <c:v>8.0428882000000009E-4</c:v>
                </c:pt>
                <c:pt idx="222">
                  <c:v>8.2063403999999994E-4</c:v>
                </c:pt>
                <c:pt idx="223">
                  <c:v>7.8898140000000004E-4</c:v>
                </c:pt>
                <c:pt idx="224">
                  <c:v>7.2775166000000008E-4</c:v>
                </c:pt>
                <c:pt idx="225">
                  <c:v>6.8805612E-4</c:v>
                </c:pt>
                <c:pt idx="226">
                  <c:v>7.1192534000000002E-4</c:v>
                </c:pt>
                <c:pt idx="227">
                  <c:v>7.913165199999999E-4</c:v>
                </c:pt>
                <c:pt idx="228">
                  <c:v>9.0106293999999993E-4</c:v>
                </c:pt>
                <c:pt idx="229">
                  <c:v>1.01859298E-3</c:v>
                </c:pt>
                <c:pt idx="230">
                  <c:v>1.0995407199999999E-3</c:v>
                </c:pt>
                <c:pt idx="231">
                  <c:v>1.1311933999999999E-3</c:v>
                </c:pt>
                <c:pt idx="232">
                  <c:v>1.1296366E-3</c:v>
                </c:pt>
                <c:pt idx="233">
                  <c:v>1.0982434599999999E-3</c:v>
                </c:pt>
                <c:pt idx="234">
                  <c:v>1.06192066E-3</c:v>
                </c:pt>
                <c:pt idx="235">
                  <c:v>1.05387786E-3</c:v>
                </c:pt>
                <c:pt idx="236">
                  <c:v>1.07670926E-3</c:v>
                </c:pt>
                <c:pt idx="237">
                  <c:v>1.12937726E-3</c:v>
                </c:pt>
                <c:pt idx="238">
                  <c:v>1.2118818E-3</c:v>
                </c:pt>
                <c:pt idx="239">
                  <c:v>1.28323E-3</c:v>
                </c:pt>
                <c:pt idx="240">
                  <c:v>1.3270765999999999E-3</c:v>
                </c:pt>
                <c:pt idx="241">
                  <c:v>1.3545779999999999E-3</c:v>
                </c:pt>
                <c:pt idx="242">
                  <c:v>1.3763716000000001E-3</c:v>
                </c:pt>
                <c:pt idx="243">
                  <c:v>1.4298177999999999E-3</c:v>
                </c:pt>
                <c:pt idx="244">
                  <c:v>1.548645E-3</c:v>
                </c:pt>
                <c:pt idx="245">
                  <c:v>1.7191023999999998E-3</c:v>
                </c:pt>
                <c:pt idx="246">
                  <c:v>1.9173208E-3</c:v>
                </c:pt>
                <c:pt idx="247">
                  <c:v>2.1139824000000001E-3</c:v>
                </c:pt>
                <c:pt idx="248">
                  <c:v>2.2763968000000002E-3</c:v>
                </c:pt>
                <c:pt idx="249">
                  <c:v>2.4196120000000002E-3</c:v>
                </c:pt>
                <c:pt idx="250">
                  <c:v>2.5625677999999998E-3</c:v>
                </c:pt>
                <c:pt idx="251">
                  <c:v>2.7073397999999999E-3</c:v>
                </c:pt>
                <c:pt idx="252">
                  <c:v>2.8770187999999997E-3</c:v>
                </c:pt>
                <c:pt idx="253">
                  <c:v>3.0754966000000003E-3</c:v>
                </c:pt>
                <c:pt idx="254">
                  <c:v>3.2864280000000001E-3</c:v>
                </c:pt>
                <c:pt idx="255">
                  <c:v>3.5292714000000002E-3</c:v>
                </c:pt>
                <c:pt idx="256">
                  <c:v>3.8099939999999997E-3</c:v>
                </c:pt>
                <c:pt idx="257">
                  <c:v>4.1034295999999998E-3</c:v>
                </c:pt>
                <c:pt idx="258">
                  <c:v>4.3966057999999999E-3</c:v>
                </c:pt>
                <c:pt idx="259">
                  <c:v>4.6726583999999998E-3</c:v>
                </c:pt>
                <c:pt idx="260">
                  <c:v>4.9201717999999995E-3</c:v>
                </c:pt>
                <c:pt idx="261">
                  <c:v>5.1583452E-3</c:v>
                </c:pt>
                <c:pt idx="262">
                  <c:v>5.4032641999999997E-3</c:v>
                </c:pt>
                <c:pt idx="263">
                  <c:v>5.6515560000000003E-3</c:v>
                </c:pt>
                <c:pt idx="264">
                  <c:v>5.8980316E-3</c:v>
                </c:pt>
                <c:pt idx="265">
                  <c:v>6.1247891999999995E-3</c:v>
                </c:pt>
                <c:pt idx="266">
                  <c:v>6.3204129999999996E-3</c:v>
                </c:pt>
                <c:pt idx="267">
                  <c:v>6.4890541999999994E-3</c:v>
                </c:pt>
                <c:pt idx="268">
                  <c:v>6.6467985999999991E-3</c:v>
                </c:pt>
                <c:pt idx="269">
                  <c:v>6.8073969999999998E-3</c:v>
                </c:pt>
                <c:pt idx="270">
                  <c:v>6.9583956000000002E-3</c:v>
                </c:pt>
                <c:pt idx="271">
                  <c:v>7.0580235999999994E-3</c:v>
                </c:pt>
                <c:pt idx="272">
                  <c:v>7.0585423999999994E-3</c:v>
                </c:pt>
                <c:pt idx="273">
                  <c:v>6.9233699999999999E-3</c:v>
                </c:pt>
                <c:pt idx="274">
                  <c:v>6.6514684000000008E-3</c:v>
                </c:pt>
                <c:pt idx="275">
                  <c:v>6.2955057999999993E-3</c:v>
                </c:pt>
                <c:pt idx="276">
                  <c:v>5.9219006000000001E-3</c:v>
                </c:pt>
                <c:pt idx="277">
                  <c:v>5.5892883999999997E-3</c:v>
                </c:pt>
                <c:pt idx="278">
                  <c:v>5.3308782000000008E-3</c:v>
                </c:pt>
                <c:pt idx="279">
                  <c:v>5.1266925999999997E-3</c:v>
                </c:pt>
                <c:pt idx="280">
                  <c:v>4.9344415999999997E-3</c:v>
                </c:pt>
                <c:pt idx="281">
                  <c:v>4.7377799999999996E-3</c:v>
                </c:pt>
                <c:pt idx="282">
                  <c:v>4.5335943999999994E-3</c:v>
                </c:pt>
                <c:pt idx="283">
                  <c:v>4.3421217999999994E-3</c:v>
                </c:pt>
                <c:pt idx="284">
                  <c:v>4.2069493999999999E-3</c:v>
                </c:pt>
                <c:pt idx="285">
                  <c:v>4.1459791999999994E-3</c:v>
                </c:pt>
                <c:pt idx="286">
                  <c:v>4.1405308000000002E-3</c:v>
                </c:pt>
                <c:pt idx="287">
                  <c:v>4.1550598000000003E-3</c:v>
                </c:pt>
                <c:pt idx="288">
                  <c:v>4.1358606000000001E-3</c:v>
                </c:pt>
                <c:pt idx="289">
                  <c:v>4.0396054000000001E-3</c:v>
                </c:pt>
                <c:pt idx="290">
                  <c:v>3.8502084000000001E-3</c:v>
                </c:pt>
                <c:pt idx="291">
                  <c:v>3.5809014000000002E-3</c:v>
                </c:pt>
                <c:pt idx="292">
                  <c:v>3.2802012E-3</c:v>
                </c:pt>
                <c:pt idx="293">
                  <c:v>2.996365E-3</c:v>
                </c:pt>
                <c:pt idx="294">
                  <c:v>2.7467760000000003E-3</c:v>
                </c:pt>
                <c:pt idx="295">
                  <c:v>2.5355852E-3</c:v>
                </c:pt>
                <c:pt idx="296">
                  <c:v>2.3583821999999996E-3</c:v>
                </c:pt>
                <c:pt idx="297">
                  <c:v>2.2003783999999999E-3</c:v>
                </c:pt>
                <c:pt idx="298">
                  <c:v>2.0719516E-3</c:v>
                </c:pt>
                <c:pt idx="299">
                  <c:v>2.0029384000000003E-3</c:v>
                </c:pt>
                <c:pt idx="300">
                  <c:v>1.9964521999999998E-3</c:v>
                </c:pt>
                <c:pt idx="301">
                  <c:v>2.0348505999999997E-3</c:v>
                </c:pt>
                <c:pt idx="302">
                  <c:v>2.0971182000000003E-3</c:v>
                </c:pt>
                <c:pt idx="303">
                  <c:v>2.1407055999999999E-3</c:v>
                </c:pt>
                <c:pt idx="304">
                  <c:v>2.1339599999999999E-3</c:v>
                </c:pt>
                <c:pt idx="305">
                  <c:v>2.0867406000000003E-3</c:v>
                </c:pt>
                <c:pt idx="306">
                  <c:v>2.0244730000000002E-3</c:v>
                </c:pt>
                <c:pt idx="307">
                  <c:v>1.9725833999999997E-3</c:v>
                </c:pt>
                <c:pt idx="308">
                  <c:v>1.9598704E-3</c:v>
                </c:pt>
                <c:pt idx="309">
                  <c:v>1.9785506000000001E-3</c:v>
                </c:pt>
                <c:pt idx="310">
                  <c:v>1.9943768000000002E-3</c:v>
                </c:pt>
                <c:pt idx="311">
                  <c:v>1.9635026E-3</c:v>
                </c:pt>
                <c:pt idx="312">
                  <c:v>1.8464913999999999E-3</c:v>
                </c:pt>
                <c:pt idx="313">
                  <c:v>1.6446408E-3</c:v>
                </c:pt>
                <c:pt idx="314">
                  <c:v>1.3958302199999998E-3</c:v>
                </c:pt>
                <c:pt idx="315">
                  <c:v>1.1475385200000001E-3</c:v>
                </c:pt>
                <c:pt idx="316">
                  <c:v>9.656653800000001E-4</c:v>
                </c:pt>
                <c:pt idx="317">
                  <c:v>9.0547358000000002E-4</c:v>
                </c:pt>
                <c:pt idx="318">
                  <c:v>9.6021718000000001E-4</c:v>
                </c:pt>
                <c:pt idx="319">
                  <c:v>1.0881249600000001E-3</c:v>
                </c:pt>
                <c:pt idx="320">
                  <c:v>1.2334158600000001E-3</c:v>
                </c:pt>
                <c:pt idx="321">
                  <c:v>1.3244821999999999E-3</c:v>
                </c:pt>
                <c:pt idx="322">
                  <c:v>1.3102124800000001E-3</c:v>
                </c:pt>
                <c:pt idx="323">
                  <c:v>1.1916447200000001E-3</c:v>
                </c:pt>
                <c:pt idx="324">
                  <c:v>1.00717726E-3</c:v>
                </c:pt>
                <c:pt idx="325">
                  <c:v>8.1233178000000004E-4</c:v>
                </c:pt>
                <c:pt idx="326">
                  <c:v>6.6937584000000005E-4</c:v>
                </c:pt>
                <c:pt idx="327">
                  <c:v>6.1541066000000001E-4</c:v>
                </c:pt>
                <c:pt idx="328">
                  <c:v>6.3876097999999992E-4</c:v>
                </c:pt>
                <c:pt idx="329">
                  <c:v>7.0984974000000011E-4</c:v>
                </c:pt>
                <c:pt idx="330">
                  <c:v>7.9624592000000012E-4</c:v>
                </c:pt>
                <c:pt idx="331">
                  <c:v>8.6188628000000004E-4</c:v>
                </c:pt>
                <c:pt idx="332">
                  <c:v>8.9016609999999999E-4</c:v>
                </c:pt>
                <c:pt idx="333">
                  <c:v>8.8731217999999995E-4</c:v>
                </c:pt>
                <c:pt idx="334">
                  <c:v>8.5903233999999986E-4</c:v>
                </c:pt>
                <c:pt idx="335">
                  <c:v>8.1726122E-4</c:v>
                </c:pt>
                <c:pt idx="336">
                  <c:v>7.8223574000000002E-4</c:v>
                </c:pt>
                <c:pt idx="337">
                  <c:v>7.6096099999999999E-4</c:v>
                </c:pt>
                <c:pt idx="338">
                  <c:v>7.6199877999999998E-4</c:v>
                </c:pt>
                <c:pt idx="339">
                  <c:v>7.863868999999999E-4</c:v>
                </c:pt>
                <c:pt idx="340">
                  <c:v>8.1778009999999997E-4</c:v>
                </c:pt>
                <c:pt idx="341">
                  <c:v>8.3775758000000002E-4</c:v>
                </c:pt>
                <c:pt idx="342">
                  <c:v>8.3230917999999997E-4</c:v>
                </c:pt>
                <c:pt idx="343">
                  <c:v>7.8431129999999988E-4</c:v>
                </c:pt>
                <c:pt idx="344">
                  <c:v>6.9999070000000007E-4</c:v>
                </c:pt>
                <c:pt idx="345">
                  <c:v>6.2371300000000002E-4</c:v>
                </c:pt>
                <c:pt idx="346">
                  <c:v>5.9906543999999995E-4</c:v>
                </c:pt>
                <c:pt idx="347">
                  <c:v>6.3953931999999997E-4</c:v>
                </c:pt>
                <c:pt idx="348">
                  <c:v>7.3735117999999995E-4</c:v>
                </c:pt>
                <c:pt idx="349">
                  <c:v>8.5539999999999987E-4</c:v>
                </c:pt>
                <c:pt idx="350">
                  <c:v>9.319371600000001E-4</c:v>
                </c:pt>
                <c:pt idx="351">
                  <c:v>9.2908323999999994E-4</c:v>
                </c:pt>
                <c:pt idx="352">
                  <c:v>8.637023599999998E-4</c:v>
                </c:pt>
                <c:pt idx="353">
                  <c:v>7.7107946000000004E-4</c:v>
                </c:pt>
                <c:pt idx="354">
                  <c:v>6.8961279999999999E-4</c:v>
                </c:pt>
                <c:pt idx="355">
                  <c:v>6.4862002000000006E-4</c:v>
                </c:pt>
                <c:pt idx="356">
                  <c:v>6.4135548000000006E-4</c:v>
                </c:pt>
                <c:pt idx="357">
                  <c:v>6.3331258000000009E-4</c:v>
                </c:pt>
                <c:pt idx="358">
                  <c:v>6.0866502000000002E-4</c:v>
                </c:pt>
                <c:pt idx="359">
                  <c:v>5.7104506000000004E-4</c:v>
                </c:pt>
                <c:pt idx="360">
                  <c:v>5.2927392000000004E-4</c:v>
                </c:pt>
                <c:pt idx="361">
                  <c:v>4.9865905999999991E-4</c:v>
                </c:pt>
                <c:pt idx="362">
                  <c:v>4.8309218000000006E-4</c:v>
                </c:pt>
                <c:pt idx="363">
                  <c:v>4.6570917999999995E-4</c:v>
                </c:pt>
                <c:pt idx="364">
                  <c:v>4.382077E-4</c:v>
                </c:pt>
                <c:pt idx="365">
                  <c:v>4.0370112000000002E-4</c:v>
                </c:pt>
                <c:pt idx="366">
                  <c:v>3.5985439999999997E-4</c:v>
                </c:pt>
                <c:pt idx="367">
                  <c:v>3.0900259999999999E-4</c:v>
                </c:pt>
                <c:pt idx="368">
                  <c:v>2.5218347999999999E-4</c:v>
                </c:pt>
                <c:pt idx="369">
                  <c:v>1.8680258E-4</c:v>
                </c:pt>
                <c:pt idx="370">
                  <c:v>1.2661064E-4</c:v>
                </c:pt>
                <c:pt idx="371">
                  <c:v>9.6255220000000008E-5</c:v>
                </c:pt>
                <c:pt idx="372">
                  <c:v>1.1415712000000002E-4</c:v>
                </c:pt>
                <c:pt idx="373">
                  <c:v>1.8265140000000001E-4</c:v>
                </c:pt>
                <c:pt idx="374">
                  <c:v>2.7371766E-4</c:v>
                </c:pt>
                <c:pt idx="375">
                  <c:v>3.4558476000000002E-4</c:v>
                </c:pt>
                <c:pt idx="376">
                  <c:v>3.803508E-4</c:v>
                </c:pt>
                <c:pt idx="377">
                  <c:v>3.8061026000000002E-4</c:v>
                </c:pt>
                <c:pt idx="378">
                  <c:v>3.7075121999999999E-4</c:v>
                </c:pt>
                <c:pt idx="379">
                  <c:v>3.9410154000000001E-4</c:v>
                </c:pt>
                <c:pt idx="380">
                  <c:v>4.7037926000000004E-4</c:v>
                </c:pt>
                <c:pt idx="381">
                  <c:v>5.8012576000000002E-4</c:v>
                </c:pt>
                <c:pt idx="382">
                  <c:v>6.9298563999999996E-4</c:v>
                </c:pt>
                <c:pt idx="383">
                  <c:v>7.8950030000000016E-4</c:v>
                </c:pt>
                <c:pt idx="384">
                  <c:v>8.4813553999999998E-4</c:v>
                </c:pt>
                <c:pt idx="385">
                  <c:v>8.6551854000000014E-4</c:v>
                </c:pt>
                <c:pt idx="386">
                  <c:v>8.5436227999999997E-4</c:v>
                </c:pt>
                <c:pt idx="387">
                  <c:v>8.2296906000000009E-4</c:v>
                </c:pt>
                <c:pt idx="388">
                  <c:v>7.791223599999999E-4</c:v>
                </c:pt>
                <c:pt idx="389">
                  <c:v>7.5213975999999997E-4</c:v>
                </c:pt>
                <c:pt idx="390">
                  <c:v>7.619987999999999E-4</c:v>
                </c:pt>
                <c:pt idx="391">
                  <c:v>7.9806205999999997E-4</c:v>
                </c:pt>
                <c:pt idx="392">
                  <c:v>8.3879539999999995E-4</c:v>
                </c:pt>
                <c:pt idx="393">
                  <c:v>8.5150834E-4</c:v>
                </c:pt>
                <c:pt idx="394">
                  <c:v>7.9987819999999992E-4</c:v>
                </c:pt>
                <c:pt idx="395">
                  <c:v>6.7975375999999995E-4</c:v>
                </c:pt>
                <c:pt idx="396">
                  <c:v>5.2538219999999998E-4</c:v>
                </c:pt>
                <c:pt idx="397">
                  <c:v>3.8320469999999997E-4</c:v>
                </c:pt>
                <c:pt idx="398">
                  <c:v>2.9654905999999999E-4</c:v>
                </c:pt>
                <c:pt idx="399">
                  <c:v>2.8305776000000002E-4</c:v>
                </c:pt>
                <c:pt idx="400">
                  <c:v>3.2249386000000001E-4</c:v>
                </c:pt>
                <c:pt idx="401">
                  <c:v>3.8502084000000003E-4</c:v>
                </c:pt>
                <c:pt idx="402">
                  <c:v>4.4028326000000002E-4</c:v>
                </c:pt>
                <c:pt idx="403">
                  <c:v>4.5818517999999999E-4</c:v>
                </c:pt>
                <c:pt idx="404">
                  <c:v>4.4106160000000001E-4</c:v>
                </c:pt>
                <c:pt idx="405">
                  <c:v>4.1122507999999999E-4</c:v>
                </c:pt>
                <c:pt idx="406">
                  <c:v>3.8891254E-4</c:v>
                </c:pt>
                <c:pt idx="407">
                  <c:v>3.9980936000000007E-4</c:v>
                </c:pt>
                <c:pt idx="408">
                  <c:v>4.5688792000000007E-4</c:v>
                </c:pt>
                <c:pt idx="409">
                  <c:v>5.4899197999999996E-4</c:v>
                </c:pt>
                <c:pt idx="410">
                  <c:v>6.6211131999999997E-4</c:v>
                </c:pt>
                <c:pt idx="411">
                  <c:v>7.850896999999999E-4</c:v>
                </c:pt>
                <c:pt idx="412">
                  <c:v>9.0728979999999998E-4</c:v>
                </c:pt>
                <c:pt idx="413">
                  <c:v>1.0258576E-3</c:v>
                </c:pt>
                <c:pt idx="414">
                  <c:v>1.1236695399999999E-3</c:v>
                </c:pt>
                <c:pt idx="415">
                  <c:v>1.1900882E-3</c:v>
                </c:pt>
                <c:pt idx="416">
                  <c:v>1.2235569999999999E-3</c:v>
                </c:pt>
                <c:pt idx="417">
                  <c:v>1.2105846E-3</c:v>
                </c:pt>
                <c:pt idx="418">
                  <c:v>1.1462414399999999E-3</c:v>
                </c:pt>
                <c:pt idx="419">
                  <c:v>1.04765114E-3</c:v>
                </c:pt>
                <c:pt idx="420">
                  <c:v>9.2726727999999992E-4</c:v>
                </c:pt>
                <c:pt idx="421">
                  <c:v>8.0636447999999999E-4</c:v>
                </c:pt>
                <c:pt idx="422">
                  <c:v>7.2022766000000011E-4</c:v>
                </c:pt>
                <c:pt idx="423">
                  <c:v>6.7404591999999997E-4</c:v>
                </c:pt>
                <c:pt idx="424">
                  <c:v>6.5588455999999996E-4</c:v>
                </c:pt>
                <c:pt idx="425">
                  <c:v>6.5303064000000002E-4</c:v>
                </c:pt>
                <c:pt idx="426">
                  <c:v>6.4031769999999997E-4</c:v>
                </c:pt>
                <c:pt idx="427">
                  <c:v>5.9491430000000009E-4</c:v>
                </c:pt>
                <c:pt idx="428">
                  <c:v>5.3160898000000002E-4</c:v>
                </c:pt>
                <c:pt idx="429">
                  <c:v>4.7478987999999999E-4</c:v>
                </c:pt>
                <c:pt idx="430">
                  <c:v>4.3924550000000001E-4</c:v>
                </c:pt>
                <c:pt idx="431">
                  <c:v>4.4287776000000005E-4</c:v>
                </c:pt>
                <c:pt idx="432">
                  <c:v>4.8698391999999998E-4</c:v>
                </c:pt>
                <c:pt idx="433">
                  <c:v>5.489920000000001E-4</c:v>
                </c:pt>
                <c:pt idx="434">
                  <c:v>6.0918394000000005E-4</c:v>
                </c:pt>
                <c:pt idx="435">
                  <c:v>6.5121451999999999E-4</c:v>
                </c:pt>
                <c:pt idx="436">
                  <c:v>6.6314914000000001E-4</c:v>
                </c:pt>
                <c:pt idx="437">
                  <c:v>6.5536570000000011E-4</c:v>
                </c:pt>
                <c:pt idx="438">
                  <c:v>6.4576612000000005E-4</c:v>
                </c:pt>
                <c:pt idx="439">
                  <c:v>6.4680390000000014E-4</c:v>
                </c:pt>
                <c:pt idx="440">
                  <c:v>6.6911642000000004E-4</c:v>
                </c:pt>
                <c:pt idx="441">
                  <c:v>7.0050962E-4</c:v>
                </c:pt>
                <c:pt idx="442">
                  <c:v>7.2671386000000007E-4</c:v>
                </c:pt>
                <c:pt idx="443">
                  <c:v>7.4980472000000002E-4</c:v>
                </c:pt>
                <c:pt idx="444">
                  <c:v>7.7004166000000003E-4</c:v>
                </c:pt>
                <c:pt idx="445">
                  <c:v>7.9339197999999994E-4</c:v>
                </c:pt>
                <c:pt idx="446">
                  <c:v>8.3256862000000002E-4</c:v>
                </c:pt>
                <c:pt idx="447">
                  <c:v>8.7745312E-4</c:v>
                </c:pt>
                <c:pt idx="448">
                  <c:v>9.1014358000000004E-4</c:v>
                </c:pt>
                <c:pt idx="449">
                  <c:v>9.2648882000000003E-4</c:v>
                </c:pt>
                <c:pt idx="450">
                  <c:v>9.1351642000000002E-4</c:v>
                </c:pt>
                <c:pt idx="451">
                  <c:v>8.6240518000000005E-4</c:v>
                </c:pt>
                <c:pt idx="452">
                  <c:v>7.8975973999999998E-4</c:v>
                </c:pt>
                <c:pt idx="453">
                  <c:v>7.1400092000000002E-4</c:v>
                </c:pt>
                <c:pt idx="454">
                  <c:v>6.4706332000000004E-4</c:v>
                </c:pt>
                <c:pt idx="455">
                  <c:v>6.0658944000000002E-4</c:v>
                </c:pt>
                <c:pt idx="456">
                  <c:v>5.9283868000000004E-4</c:v>
                </c:pt>
                <c:pt idx="457">
                  <c:v>5.8168241999999998E-4</c:v>
                </c:pt>
                <c:pt idx="458">
                  <c:v>5.5184590000000001E-4</c:v>
                </c:pt>
                <c:pt idx="459">
                  <c:v>4.9528623999999996E-4</c:v>
                </c:pt>
                <c:pt idx="460">
                  <c:v>4.2549472000000005E-4</c:v>
                </c:pt>
                <c:pt idx="461">
                  <c:v>3.7516181999999997E-4</c:v>
                </c:pt>
                <c:pt idx="462">
                  <c:v>3.6685948000000001E-4</c:v>
                </c:pt>
                <c:pt idx="463">
                  <c:v>3.8995035999999999E-4</c:v>
                </c:pt>
                <c:pt idx="464">
                  <c:v>4.1745185999999998E-4</c:v>
                </c:pt>
                <c:pt idx="465">
                  <c:v>4.1745186000000003E-4</c:v>
                </c:pt>
                <c:pt idx="466">
                  <c:v>3.7178900000000003E-4</c:v>
                </c:pt>
                <c:pt idx="467">
                  <c:v>2.9992190000000001E-4</c:v>
                </c:pt>
                <c:pt idx="468">
                  <c:v>2.4284331999999999E-4</c:v>
                </c:pt>
                <c:pt idx="469">
                  <c:v>2.2883311999999999E-4</c:v>
                </c:pt>
                <c:pt idx="470">
                  <c:v>2.6359916000000001E-4</c:v>
                </c:pt>
                <c:pt idx="471">
                  <c:v>3.3961744000000004E-4</c:v>
                </c:pt>
                <c:pt idx="472">
                  <c:v>4.3846713999999998E-4</c:v>
                </c:pt>
                <c:pt idx="473">
                  <c:v>5.4510028000000004E-4</c:v>
                </c:pt>
                <c:pt idx="474">
                  <c:v>6.4576610000000002E-4</c:v>
                </c:pt>
                <c:pt idx="475">
                  <c:v>7.1633596000000009E-4</c:v>
                </c:pt>
                <c:pt idx="476">
                  <c:v>7.3968628E-4</c:v>
                </c:pt>
                <c:pt idx="477">
                  <c:v>7.1867098000000002E-4</c:v>
                </c:pt>
                <c:pt idx="478">
                  <c:v>6.7326758000000003E-4</c:v>
                </c:pt>
                <c:pt idx="479">
                  <c:v>6.3097755999999994E-4</c:v>
                </c:pt>
                <c:pt idx="480">
                  <c:v>6.198213000000001E-4</c:v>
                </c:pt>
                <c:pt idx="481">
                  <c:v>6.4991726000000001E-4</c:v>
                </c:pt>
                <c:pt idx="482">
                  <c:v>7.0803361999999996E-4</c:v>
                </c:pt>
                <c:pt idx="483">
                  <c:v>7.7263617999999998E-4</c:v>
                </c:pt>
                <c:pt idx="484">
                  <c:v>8.2919583999999991E-4</c:v>
                </c:pt>
                <c:pt idx="485">
                  <c:v>8.6992916000000009E-4</c:v>
                </c:pt>
                <c:pt idx="486">
                  <c:v>9.0002512E-4</c:v>
                </c:pt>
                <c:pt idx="487">
                  <c:v>9.3556946000000003E-4</c:v>
                </c:pt>
                <c:pt idx="488">
                  <c:v>9.8123239999999999E-4</c:v>
                </c:pt>
                <c:pt idx="489">
                  <c:v>1.03338136E-3</c:v>
                </c:pt>
                <c:pt idx="490">
                  <c:v>1.0894221400000001E-3</c:v>
                </c:pt>
                <c:pt idx="491">
                  <c:v>1.1257448E-3</c:v>
                </c:pt>
                <c:pt idx="492">
                  <c:v>1.1132913399999999E-3</c:v>
                </c:pt>
                <c:pt idx="493">
                  <c:v>1.0489481399999999E-3</c:v>
                </c:pt>
                <c:pt idx="494">
                  <c:v>9.4724461999999999E-4</c:v>
                </c:pt>
                <c:pt idx="495">
                  <c:v>8.3049301999999999E-4</c:v>
                </c:pt>
                <c:pt idx="496">
                  <c:v>7.3242174000000011E-4</c:v>
                </c:pt>
                <c:pt idx="497">
                  <c:v>6.6340856000000003E-4</c:v>
                </c:pt>
                <c:pt idx="498">
                  <c:v>6.1411343999999998E-4</c:v>
                </c:pt>
                <c:pt idx="499">
                  <c:v>5.7571513999999996E-4</c:v>
                </c:pt>
                <c:pt idx="500">
                  <c:v>5.3783572000000001E-4</c:v>
                </c:pt>
                <c:pt idx="501">
                  <c:v>5.0384803999999994E-4</c:v>
                </c:pt>
                <c:pt idx="502">
                  <c:v>4.8776226000000003E-4</c:v>
                </c:pt>
                <c:pt idx="503">
                  <c:v>4.8828116000000003E-4</c:v>
                </c:pt>
                <c:pt idx="504">
                  <c:v>4.9450790000000002E-4</c:v>
                </c:pt>
                <c:pt idx="505">
                  <c:v>4.9606460000000004E-4</c:v>
                </c:pt>
                <c:pt idx="506">
                  <c:v>4.7141704000000002E-4</c:v>
                </c:pt>
                <c:pt idx="507">
                  <c:v>4.2445696000000004E-4</c:v>
                </c:pt>
                <c:pt idx="508">
                  <c:v>3.7671851999999999E-4</c:v>
                </c:pt>
                <c:pt idx="509">
                  <c:v>3.5103316000000001E-4</c:v>
                </c:pt>
                <c:pt idx="510">
                  <c:v>3.6634058000000001E-4</c:v>
                </c:pt>
                <c:pt idx="511">
                  <c:v>4.1978685999999999E-4</c:v>
                </c:pt>
                <c:pt idx="512">
                  <c:v>4.9165396000000006E-4</c:v>
                </c:pt>
                <c:pt idx="513">
                  <c:v>5.6118602000000001E-4</c:v>
                </c:pt>
                <c:pt idx="514">
                  <c:v>5.9984378E-4</c:v>
                </c:pt>
                <c:pt idx="515">
                  <c:v>5.9491427999999996E-4</c:v>
                </c:pt>
                <c:pt idx="516">
                  <c:v>5.6689390000000004E-4</c:v>
                </c:pt>
                <c:pt idx="517">
                  <c:v>5.3576013999999991E-4</c:v>
                </c:pt>
                <c:pt idx="518">
                  <c:v>5.2460387999999996E-4</c:v>
                </c:pt>
                <c:pt idx="519">
                  <c:v>5.5288372000000005E-4</c:v>
                </c:pt>
                <c:pt idx="520">
                  <c:v>6.0866503999999994E-4</c:v>
                </c:pt>
                <c:pt idx="521">
                  <c:v>6.7093255999999999E-4</c:v>
                </c:pt>
                <c:pt idx="522">
                  <c:v>7.2385993999999991E-4</c:v>
                </c:pt>
                <c:pt idx="523">
                  <c:v>7.4746969999999998E-4</c:v>
                </c:pt>
                <c:pt idx="524">
                  <c:v>7.3735122000000001E-4</c:v>
                </c:pt>
                <c:pt idx="525">
                  <c:v>7.1270366000000004E-4</c:v>
                </c:pt>
                <c:pt idx="526">
                  <c:v>6.8753719999999996E-4</c:v>
                </c:pt>
                <c:pt idx="527">
                  <c:v>6.6704082000000001E-4</c:v>
                </c:pt>
                <c:pt idx="528">
                  <c:v>6.5303064000000002E-4</c:v>
                </c:pt>
                <c:pt idx="529">
                  <c:v>6.3486928E-4</c:v>
                </c:pt>
                <c:pt idx="530">
                  <c:v>6.0399496000000002E-4</c:v>
                </c:pt>
                <c:pt idx="531">
                  <c:v>5.6507775999999998E-4</c:v>
                </c:pt>
                <c:pt idx="532">
                  <c:v>5.3861406000000006E-4</c:v>
                </c:pt>
                <c:pt idx="533">
                  <c:v>5.4951087999999997E-4</c:v>
                </c:pt>
                <c:pt idx="534">
                  <c:v>6.1074061999999993E-4</c:v>
                </c:pt>
                <c:pt idx="535">
                  <c:v>7.1737378000000002E-4</c:v>
                </c:pt>
                <c:pt idx="536">
                  <c:v>8.4761674000000001E-4</c:v>
                </c:pt>
                <c:pt idx="537">
                  <c:v>9.6644400000000001E-4</c:v>
                </c:pt>
                <c:pt idx="538">
                  <c:v>1.0460944600000001E-3</c:v>
                </c:pt>
                <c:pt idx="539">
                  <c:v>1.0743742E-3</c:v>
                </c:pt>
                <c:pt idx="540">
                  <c:v>1.04791048E-3</c:v>
                </c:pt>
                <c:pt idx="541">
                  <c:v>9.8149174000000021E-4</c:v>
                </c:pt>
                <c:pt idx="542">
                  <c:v>9.0080334000000009E-4</c:v>
                </c:pt>
                <c:pt idx="543">
                  <c:v>8.2322846000000007E-4</c:v>
                </c:pt>
                <c:pt idx="544">
                  <c:v>7.6744721999999997E-4</c:v>
                </c:pt>
                <c:pt idx="545">
                  <c:v>7.3553512000000001E-4</c:v>
                </c:pt>
                <c:pt idx="546">
                  <c:v>7.0595803999999997E-4</c:v>
                </c:pt>
                <c:pt idx="547">
                  <c:v>6.5847905999999999E-4</c:v>
                </c:pt>
                <c:pt idx="548">
                  <c:v>5.8713085999999998E-4</c:v>
                </c:pt>
                <c:pt idx="549">
                  <c:v>4.8983786000000005E-4</c:v>
                </c:pt>
                <c:pt idx="550">
                  <c:v>3.8735587999999999E-4</c:v>
                </c:pt>
                <c:pt idx="551">
                  <c:v>3.1886160000000002E-4</c:v>
                </c:pt>
                <c:pt idx="552">
                  <c:v>3.0459195999999996E-4</c:v>
                </c:pt>
                <c:pt idx="553">
                  <c:v>3.6063272E-4</c:v>
                </c:pt>
                <c:pt idx="554">
                  <c:v>4.8957838000000006E-4</c:v>
                </c:pt>
                <c:pt idx="555">
                  <c:v>6.5770077999999991E-4</c:v>
                </c:pt>
                <c:pt idx="556">
                  <c:v>8.0973728000000001E-4</c:v>
                </c:pt>
                <c:pt idx="557">
                  <c:v>9.0962475999999994E-4</c:v>
                </c:pt>
                <c:pt idx="558">
                  <c:v>9.2571053999999996E-4</c:v>
                </c:pt>
                <c:pt idx="559">
                  <c:v>8.6474025999999996E-4</c:v>
                </c:pt>
                <c:pt idx="560">
                  <c:v>7.7808453999999997E-4</c:v>
                </c:pt>
                <c:pt idx="561">
                  <c:v>7.1270367999999996E-4</c:v>
                </c:pt>
                <c:pt idx="562">
                  <c:v>6.9350452000000004E-4</c:v>
                </c:pt>
                <c:pt idx="563">
                  <c:v>7.2801110000000001E-4</c:v>
                </c:pt>
                <c:pt idx="564">
                  <c:v>7.9339200000000008E-4</c:v>
                </c:pt>
                <c:pt idx="565">
                  <c:v>8.5306503999999991E-4</c:v>
                </c:pt>
                <c:pt idx="566">
                  <c:v>8.8860942E-4</c:v>
                </c:pt>
                <c:pt idx="567">
                  <c:v>8.8886885999999994E-4</c:v>
                </c:pt>
                <c:pt idx="568">
                  <c:v>8.6370239999999997E-4</c:v>
                </c:pt>
                <c:pt idx="569">
                  <c:v>8.4138986000000004E-4</c:v>
                </c:pt>
                <c:pt idx="570">
                  <c:v>8.4657882000000015E-4</c:v>
                </c:pt>
                <c:pt idx="571">
                  <c:v>8.8964710000000017E-4</c:v>
                </c:pt>
                <c:pt idx="572">
                  <c:v>9.6981656000000012E-4</c:v>
                </c:pt>
                <c:pt idx="573">
                  <c:v>1.0619205799999999E-3</c:v>
                </c:pt>
                <c:pt idx="574">
                  <c:v>1.1301554799999999E-3</c:v>
                </c:pt>
                <c:pt idx="575">
                  <c:v>1.147798E-3</c:v>
                </c:pt>
                <c:pt idx="576">
                  <c:v>1.11355094E-3</c:v>
                </c:pt>
                <c:pt idx="577">
                  <c:v>1.0551751199999999E-3</c:v>
                </c:pt>
                <c:pt idx="578">
                  <c:v>1.0025072E-3</c:v>
                </c:pt>
                <c:pt idx="579">
                  <c:v>9.7785959999999996E-4</c:v>
                </c:pt>
                <c:pt idx="580">
                  <c:v>9.8745920000000006E-4</c:v>
                </c:pt>
                <c:pt idx="581">
                  <c:v>1.00951226E-3</c:v>
                </c:pt>
                <c:pt idx="582">
                  <c:v>1.0087339199999999E-3</c:v>
                </c:pt>
                <c:pt idx="583">
                  <c:v>9.804541E-4</c:v>
                </c:pt>
                <c:pt idx="584">
                  <c:v>9.3531012000000002E-4</c:v>
                </c:pt>
                <c:pt idx="585">
                  <c:v>8.9016609999999999E-4</c:v>
                </c:pt>
                <c:pt idx="586">
                  <c:v>8.6759415999999986E-4</c:v>
                </c:pt>
                <c:pt idx="587">
                  <c:v>8.6344297999999995E-4</c:v>
                </c:pt>
                <c:pt idx="588">
                  <c:v>8.4580049999999991E-4</c:v>
                </c:pt>
                <c:pt idx="589">
                  <c:v>7.9832151999999993E-4</c:v>
                </c:pt>
                <c:pt idx="590">
                  <c:v>7.2152489999999995E-4</c:v>
                </c:pt>
                <c:pt idx="591">
                  <c:v>6.2578858000000002E-4</c:v>
                </c:pt>
                <c:pt idx="592">
                  <c:v>5.4951087999999997E-4</c:v>
                </c:pt>
                <c:pt idx="593">
                  <c:v>5.2149050000000006E-4</c:v>
                </c:pt>
                <c:pt idx="594">
                  <c:v>5.2823614000000005E-4</c:v>
                </c:pt>
                <c:pt idx="595">
                  <c:v>5.5210535999999997E-4</c:v>
                </c:pt>
                <c:pt idx="596">
                  <c:v>5.7727182000000005E-4</c:v>
                </c:pt>
                <c:pt idx="597">
                  <c:v>5.8116353999999989E-4</c:v>
                </c:pt>
              </c:numCache>
            </c:numRef>
          </c:val>
          <c:smooth val="0"/>
        </c:ser>
        <c:ser>
          <c:idx val="95"/>
          <c:order val="94"/>
          <c:marker>
            <c:symbol val="none"/>
          </c:marker>
          <c:val>
            <c:numRef>
              <c:f>Sheet1!$GV$2:$GV$599</c:f>
              <c:numCache>
                <c:formatCode>0.00E+00</c:formatCode>
                <c:ptCount val="598"/>
                <c:pt idx="0">
                  <c:v>6.4472830000000001E-4</c:v>
                </c:pt>
                <c:pt idx="1">
                  <c:v>8.561784E-4</c:v>
                </c:pt>
                <c:pt idx="2">
                  <c:v>9.8642134000000007E-4</c:v>
                </c:pt>
                <c:pt idx="3">
                  <c:v>1.0541372600000002E-3</c:v>
                </c:pt>
                <c:pt idx="4">
                  <c:v>1.03519756E-3</c:v>
                </c:pt>
                <c:pt idx="5">
                  <c:v>9.3089953999999991E-4</c:v>
                </c:pt>
                <c:pt idx="6">
                  <c:v>7.8612756E-4</c:v>
                </c:pt>
                <c:pt idx="7">
                  <c:v>6.4394996000000006E-4</c:v>
                </c:pt>
                <c:pt idx="8">
                  <c:v>5.3290621999999997E-4</c:v>
                </c:pt>
                <c:pt idx="9">
                  <c:v>4.7920048000000003E-4</c:v>
                </c:pt>
                <c:pt idx="10">
                  <c:v>4.6648752E-4</c:v>
                </c:pt>
                <c:pt idx="11">
                  <c:v>4.7115757999999995E-4</c:v>
                </c:pt>
                <c:pt idx="12">
                  <c:v>4.9347010000000001E-4</c:v>
                </c:pt>
                <c:pt idx="13">
                  <c:v>5.212310400000001E-4</c:v>
                </c:pt>
                <c:pt idx="14">
                  <c:v>5.5106755999999996E-4</c:v>
                </c:pt>
                <c:pt idx="15">
                  <c:v>6.0217882000000006E-4</c:v>
                </c:pt>
                <c:pt idx="16">
                  <c:v>6.7404592000000008E-4</c:v>
                </c:pt>
                <c:pt idx="17">
                  <c:v>7.4124295999999999E-4</c:v>
                </c:pt>
                <c:pt idx="18">
                  <c:v>7.8742470000000013E-4</c:v>
                </c:pt>
                <c:pt idx="19">
                  <c:v>7.8898140000000004E-4</c:v>
                </c:pt>
                <c:pt idx="20">
                  <c:v>7.3916737999999999E-4</c:v>
                </c:pt>
                <c:pt idx="21">
                  <c:v>6.5925739999999993E-4</c:v>
                </c:pt>
                <c:pt idx="22">
                  <c:v>5.8090409999999996E-4</c:v>
                </c:pt>
                <c:pt idx="23">
                  <c:v>5.4432193999999999E-4</c:v>
                </c:pt>
                <c:pt idx="24">
                  <c:v>5.8116354E-4</c:v>
                </c:pt>
                <c:pt idx="25">
                  <c:v>6.9298568000000001E-4</c:v>
                </c:pt>
                <c:pt idx="26">
                  <c:v>8.5695688000000003E-4</c:v>
                </c:pt>
                <c:pt idx="27">
                  <c:v>1.03779222E-3</c:v>
                </c:pt>
                <c:pt idx="28">
                  <c:v>1.1874936599999999E-3</c:v>
                </c:pt>
                <c:pt idx="29">
                  <c:v>1.257804E-3</c:v>
                </c:pt>
                <c:pt idx="30">
                  <c:v>1.2266701799999997E-3</c:v>
                </c:pt>
                <c:pt idx="31">
                  <c:v>1.1055079E-3</c:v>
                </c:pt>
                <c:pt idx="32">
                  <c:v>9.3608828000000014E-4</c:v>
                </c:pt>
                <c:pt idx="33">
                  <c:v>7.8534903999999991E-4</c:v>
                </c:pt>
                <c:pt idx="34">
                  <c:v>7.1400091999999991E-4</c:v>
                </c:pt>
                <c:pt idx="35">
                  <c:v>7.4150233999999995E-4</c:v>
                </c:pt>
                <c:pt idx="36">
                  <c:v>8.4995162000000017E-4</c:v>
                </c:pt>
                <c:pt idx="37">
                  <c:v>1.00095044E-3</c:v>
                </c:pt>
                <c:pt idx="38">
                  <c:v>1.13508508E-3</c:v>
                </c:pt>
                <c:pt idx="39">
                  <c:v>1.217849E-3</c:v>
                </c:pt>
                <c:pt idx="40">
                  <c:v>1.2435344000000001E-3</c:v>
                </c:pt>
                <c:pt idx="41">
                  <c:v>1.2194057999999999E-3</c:v>
                </c:pt>
                <c:pt idx="42">
                  <c:v>1.1693322E-3</c:v>
                </c:pt>
                <c:pt idx="43">
                  <c:v>1.1283393999999998E-3</c:v>
                </c:pt>
                <c:pt idx="44">
                  <c:v>1.1130319999999999E-3</c:v>
                </c:pt>
                <c:pt idx="45">
                  <c:v>1.1293772000000001E-3</c:v>
                </c:pt>
                <c:pt idx="46">
                  <c:v>1.1677753999999999E-3</c:v>
                </c:pt>
                <c:pt idx="47">
                  <c:v>1.2002064E-3</c:v>
                </c:pt>
                <c:pt idx="48">
                  <c:v>1.2116221999999999E-3</c:v>
                </c:pt>
                <c:pt idx="49">
                  <c:v>1.1882718000000001E-3</c:v>
                </c:pt>
                <c:pt idx="50">
                  <c:v>1.1226315E-3</c:v>
                </c:pt>
                <c:pt idx="51">
                  <c:v>1.0320841600000002E-3</c:v>
                </c:pt>
                <c:pt idx="52">
                  <c:v>9.3868292000000005E-4</c:v>
                </c:pt>
                <c:pt idx="53">
                  <c:v>8.4164927999999994E-4</c:v>
                </c:pt>
                <c:pt idx="54">
                  <c:v>7.5680981999999997E-4</c:v>
                </c:pt>
                <c:pt idx="55">
                  <c:v>6.9506120000000003E-4</c:v>
                </c:pt>
                <c:pt idx="56">
                  <c:v>6.4057711999999998E-4</c:v>
                </c:pt>
                <c:pt idx="57">
                  <c:v>5.873902800000001E-4</c:v>
                </c:pt>
                <c:pt idx="58">
                  <c:v>5.388735E-4</c:v>
                </c:pt>
                <c:pt idx="59">
                  <c:v>4.9372953999999995E-4</c:v>
                </c:pt>
                <c:pt idx="60">
                  <c:v>4.6622806000000004E-4</c:v>
                </c:pt>
                <c:pt idx="61">
                  <c:v>4.7790322E-4</c:v>
                </c:pt>
                <c:pt idx="62">
                  <c:v>5.2278771999999998E-4</c:v>
                </c:pt>
                <c:pt idx="63">
                  <c:v>5.8323909999999997E-4</c:v>
                </c:pt>
                <c:pt idx="64">
                  <c:v>6.3253421999999991E-4</c:v>
                </c:pt>
                <c:pt idx="65">
                  <c:v>6.4524715999999995E-4</c:v>
                </c:pt>
                <c:pt idx="66">
                  <c:v>6.1826457999999995E-4</c:v>
                </c:pt>
                <c:pt idx="67">
                  <c:v>5.6507774000000006E-4</c:v>
                </c:pt>
                <c:pt idx="68">
                  <c:v>5.0514525999999997E-4</c:v>
                </c:pt>
                <c:pt idx="69">
                  <c:v>4.6259580000000005E-4</c:v>
                </c:pt>
                <c:pt idx="70">
                  <c:v>4.4183996000000004E-4</c:v>
                </c:pt>
                <c:pt idx="71">
                  <c:v>4.3716990000000004E-4</c:v>
                </c:pt>
                <c:pt idx="72">
                  <c:v>4.5429348000000007E-4</c:v>
                </c:pt>
                <c:pt idx="73">
                  <c:v>4.9995631999999999E-4</c:v>
                </c:pt>
                <c:pt idx="74">
                  <c:v>5.7078561999999999E-4</c:v>
                </c:pt>
                <c:pt idx="75">
                  <c:v>6.7378648000000004E-4</c:v>
                </c:pt>
                <c:pt idx="76">
                  <c:v>8.0454818000000002E-4</c:v>
                </c:pt>
                <c:pt idx="77">
                  <c:v>9.3271542000000003E-4</c:v>
                </c:pt>
                <c:pt idx="78">
                  <c:v>1.0313057E-3</c:v>
                </c:pt>
                <c:pt idx="79">
                  <c:v>1.0847519600000002E-3</c:v>
                </c:pt>
                <c:pt idx="80">
                  <c:v>1.0787846600000001E-3</c:v>
                </c:pt>
                <c:pt idx="81">
                  <c:v>1.00795544E-3</c:v>
                </c:pt>
                <c:pt idx="82">
                  <c:v>8.9302004000000007E-4</c:v>
                </c:pt>
                <c:pt idx="83">
                  <c:v>7.5473421999999995E-4</c:v>
                </c:pt>
                <c:pt idx="84">
                  <c:v>6.2137798000000009E-4</c:v>
                </c:pt>
                <c:pt idx="85">
                  <c:v>5.2771725999999997E-4</c:v>
                </c:pt>
                <c:pt idx="86">
                  <c:v>5.0229135999999995E-4</c:v>
                </c:pt>
                <c:pt idx="87">
                  <c:v>5.4535974000000001E-4</c:v>
                </c:pt>
                <c:pt idx="88">
                  <c:v>6.3486930000000003E-4</c:v>
                </c:pt>
                <c:pt idx="89">
                  <c:v>7.3294064E-4</c:v>
                </c:pt>
                <c:pt idx="90">
                  <c:v>8.0195379999999994E-4</c:v>
                </c:pt>
                <c:pt idx="91">
                  <c:v>8.1259116000000011E-4</c:v>
                </c:pt>
                <c:pt idx="92">
                  <c:v>7.5629094E-4</c:v>
                </c:pt>
                <c:pt idx="93">
                  <c:v>6.4706332000000004E-4</c:v>
                </c:pt>
                <c:pt idx="94">
                  <c:v>5.1396649999999999E-4</c:v>
                </c:pt>
                <c:pt idx="95">
                  <c:v>3.8112912000000002E-4</c:v>
                </c:pt>
                <c:pt idx="96">
                  <c:v>2.6800980000000004E-4</c:v>
                </c:pt>
                <c:pt idx="97">
                  <c:v>1.8939704000000001E-4</c:v>
                </c:pt>
                <c:pt idx="98">
                  <c:v>1.4451254E-4</c:v>
                </c:pt>
                <c:pt idx="99">
                  <c:v>1.3076178000000002E-4</c:v>
                </c:pt>
                <c:pt idx="100">
                  <c:v>1.4996093999999999E-4</c:v>
                </c:pt>
                <c:pt idx="101">
                  <c:v>2.0107218000000004E-4</c:v>
                </c:pt>
                <c:pt idx="102">
                  <c:v>2.7527432000000002E-4</c:v>
                </c:pt>
                <c:pt idx="103">
                  <c:v>3.7749684000000001E-4</c:v>
                </c:pt>
                <c:pt idx="104">
                  <c:v>4.9372956000000008E-4</c:v>
                </c:pt>
                <c:pt idx="105">
                  <c:v>5.9880600000000001E-4</c:v>
                </c:pt>
                <c:pt idx="106">
                  <c:v>6.7300813999999999E-4</c:v>
                </c:pt>
                <c:pt idx="107">
                  <c:v>7.1088754000000012E-4</c:v>
                </c:pt>
                <c:pt idx="108">
                  <c:v>7.1374146000000005E-4</c:v>
                </c:pt>
                <c:pt idx="109">
                  <c:v>6.8987223999999992E-4</c:v>
                </c:pt>
                <c:pt idx="110">
                  <c:v>6.5847902000000004E-4</c:v>
                </c:pt>
                <c:pt idx="111">
                  <c:v>6.4343104000000003E-4</c:v>
                </c:pt>
                <c:pt idx="112">
                  <c:v>6.5951682000000005E-4</c:v>
                </c:pt>
                <c:pt idx="113">
                  <c:v>7.1711428E-4</c:v>
                </c:pt>
                <c:pt idx="114">
                  <c:v>8.1881786000000004E-4</c:v>
                </c:pt>
                <c:pt idx="115">
                  <c:v>9.332343600000001E-4</c:v>
                </c:pt>
                <c:pt idx="116">
                  <c:v>1.02793284E-3</c:v>
                </c:pt>
                <c:pt idx="117">
                  <c:v>1.0813791200000001E-3</c:v>
                </c:pt>
                <c:pt idx="118">
                  <c:v>1.0759307200000001E-3</c:v>
                </c:pt>
                <c:pt idx="119">
                  <c:v>1.0281923199999998E-3</c:v>
                </c:pt>
                <c:pt idx="120">
                  <c:v>9.8797795999999998E-4</c:v>
                </c:pt>
                <c:pt idx="121">
                  <c:v>9.8642135999999999E-4</c:v>
                </c:pt>
                <c:pt idx="122">
                  <c:v>1.0390893599999998E-3</c:v>
                </c:pt>
                <c:pt idx="123">
                  <c:v>1.14001464E-3</c:v>
                </c:pt>
                <c:pt idx="124">
                  <c:v>1.25313404E-3</c:v>
                </c:pt>
                <c:pt idx="125">
                  <c:v>1.3436813999999999E-3</c:v>
                </c:pt>
                <c:pt idx="126">
                  <c:v>1.3989438000000002E-3</c:v>
                </c:pt>
                <c:pt idx="127">
                  <c:v>1.4196995999999999E-3</c:v>
                </c:pt>
                <c:pt idx="128">
                  <c:v>1.4189211999999999E-3</c:v>
                </c:pt>
                <c:pt idx="129">
                  <c:v>1.4137322000000001E-3</c:v>
                </c:pt>
                <c:pt idx="130">
                  <c:v>1.4093216E-3</c:v>
                </c:pt>
                <c:pt idx="131">
                  <c:v>1.402576E-3</c:v>
                </c:pt>
                <c:pt idx="132">
                  <c:v>1.3911602000000001E-3</c:v>
                </c:pt>
                <c:pt idx="133">
                  <c:v>1.3688478000000001E-3</c:v>
                </c:pt>
                <c:pt idx="134">
                  <c:v>1.3229253999999999E-3</c:v>
                </c:pt>
                <c:pt idx="135">
                  <c:v>1.2502799999999999E-3</c:v>
                </c:pt>
                <c:pt idx="136">
                  <c:v>1.1511707799999999E-3</c:v>
                </c:pt>
                <c:pt idx="137">
                  <c:v>1.0305275399999998E-3</c:v>
                </c:pt>
                <c:pt idx="138">
                  <c:v>9.0132236000000005E-4</c:v>
                </c:pt>
                <c:pt idx="139">
                  <c:v>7.9131648000000006E-4</c:v>
                </c:pt>
                <c:pt idx="140">
                  <c:v>7.2775165999999997E-4</c:v>
                </c:pt>
                <c:pt idx="141">
                  <c:v>7.2100601999999998E-4</c:v>
                </c:pt>
                <c:pt idx="142">
                  <c:v>7.6277716000000008E-4</c:v>
                </c:pt>
                <c:pt idx="143">
                  <c:v>8.4138994000000004E-4</c:v>
                </c:pt>
                <c:pt idx="144">
                  <c:v>9.2830502000000007E-4</c:v>
                </c:pt>
                <c:pt idx="145">
                  <c:v>9.913508399999999E-4</c:v>
                </c:pt>
                <c:pt idx="146">
                  <c:v>1.0346787000000001E-3</c:v>
                </c:pt>
                <c:pt idx="147">
                  <c:v>1.0668501999999999E-3</c:v>
                </c:pt>
                <c:pt idx="148">
                  <c:v>1.0940921999999999E-3</c:v>
                </c:pt>
                <c:pt idx="149">
                  <c:v>1.1317122000000003E-3</c:v>
                </c:pt>
                <c:pt idx="150">
                  <c:v>1.1734834E-3</c:v>
                </c:pt>
                <c:pt idx="151">
                  <c:v>1.1867152000000001E-3</c:v>
                </c:pt>
                <c:pt idx="152">
                  <c:v>1.1485763799999999E-3</c:v>
                </c:pt>
                <c:pt idx="153">
                  <c:v>1.05387786E-3</c:v>
                </c:pt>
                <c:pt idx="154">
                  <c:v>9.1351645999999986E-4</c:v>
                </c:pt>
                <c:pt idx="155">
                  <c:v>7.6640940000000004E-4</c:v>
                </c:pt>
                <c:pt idx="156">
                  <c:v>6.6159241999999997E-4</c:v>
                </c:pt>
                <c:pt idx="157">
                  <c:v>6.2526969999999993E-4</c:v>
                </c:pt>
                <c:pt idx="158">
                  <c:v>6.4343105999999995E-4</c:v>
                </c:pt>
                <c:pt idx="159">
                  <c:v>6.7741873999999991E-4</c:v>
                </c:pt>
                <c:pt idx="160">
                  <c:v>6.911694999999999E-4</c:v>
                </c:pt>
                <c:pt idx="161">
                  <c:v>6.5510621999999991E-4</c:v>
                </c:pt>
                <c:pt idx="162">
                  <c:v>5.7986629999999995E-4</c:v>
                </c:pt>
                <c:pt idx="163">
                  <c:v>5.0748030000000003E-4</c:v>
                </c:pt>
                <c:pt idx="164">
                  <c:v>4.7245482000000006E-4</c:v>
                </c:pt>
                <c:pt idx="165">
                  <c:v>4.9009728000000007E-4</c:v>
                </c:pt>
                <c:pt idx="166">
                  <c:v>5.6300215999999996E-4</c:v>
                </c:pt>
                <c:pt idx="167">
                  <c:v>6.685974999999999E-4</c:v>
                </c:pt>
                <c:pt idx="168">
                  <c:v>7.6770663999999999E-4</c:v>
                </c:pt>
                <c:pt idx="169">
                  <c:v>8.4631937999999989E-4</c:v>
                </c:pt>
                <c:pt idx="170">
                  <c:v>9.0158179999999999E-4</c:v>
                </c:pt>
                <c:pt idx="171">
                  <c:v>9.3141831999999996E-4</c:v>
                </c:pt>
                <c:pt idx="172">
                  <c:v>9.3920175999999997E-4</c:v>
                </c:pt>
                <c:pt idx="173">
                  <c:v>9.3271555999999991E-4</c:v>
                </c:pt>
                <c:pt idx="174">
                  <c:v>9.0573298000000001E-4</c:v>
                </c:pt>
                <c:pt idx="175">
                  <c:v>8.5410282000000001E-4</c:v>
                </c:pt>
                <c:pt idx="176">
                  <c:v>7.9520814000000003E-4</c:v>
                </c:pt>
                <c:pt idx="177">
                  <c:v>7.370918E-4</c:v>
                </c:pt>
                <c:pt idx="178">
                  <c:v>6.7741875999999994E-4</c:v>
                </c:pt>
                <c:pt idx="179">
                  <c:v>6.208590999999999E-4</c:v>
                </c:pt>
                <c:pt idx="180">
                  <c:v>5.6118605999999995E-4</c:v>
                </c:pt>
                <c:pt idx="181">
                  <c:v>4.7712489999999998E-4</c:v>
                </c:pt>
                <c:pt idx="182">
                  <c:v>3.66081144E-4</c:v>
                </c:pt>
                <c:pt idx="183">
                  <c:v>2.5581574000000003E-4</c:v>
                </c:pt>
                <c:pt idx="184">
                  <c:v>1.7694354E-4</c:v>
                </c:pt>
                <c:pt idx="185">
                  <c:v>1.6085775999999998E-4</c:v>
                </c:pt>
                <c:pt idx="186">
                  <c:v>2.1222846000000002E-4</c:v>
                </c:pt>
                <c:pt idx="187">
                  <c:v>3.0796477600000002E-4</c:v>
                </c:pt>
                <c:pt idx="188">
                  <c:v>4.0992783999999998E-4</c:v>
                </c:pt>
                <c:pt idx="189">
                  <c:v>4.7608707999999999E-4</c:v>
                </c:pt>
                <c:pt idx="190">
                  <c:v>4.9839961999999997E-4</c:v>
                </c:pt>
                <c:pt idx="191">
                  <c:v>4.9347011999999993E-4</c:v>
                </c:pt>
                <c:pt idx="192">
                  <c:v>4.8049771999999992E-4</c:v>
                </c:pt>
                <c:pt idx="193">
                  <c:v>4.7816269999999999E-4</c:v>
                </c:pt>
                <c:pt idx="194">
                  <c:v>5.0799922000000007E-4</c:v>
                </c:pt>
                <c:pt idx="195">
                  <c:v>5.5988882000000001E-4</c:v>
                </c:pt>
                <c:pt idx="196">
                  <c:v>6.2423191999999995E-4</c:v>
                </c:pt>
                <c:pt idx="197">
                  <c:v>7.0206632000000002E-4</c:v>
                </c:pt>
                <c:pt idx="198">
                  <c:v>7.8067905999999992E-4</c:v>
                </c:pt>
                <c:pt idx="199">
                  <c:v>8.4476272000000004E-4</c:v>
                </c:pt>
                <c:pt idx="200">
                  <c:v>8.9120391999999993E-4</c:v>
                </c:pt>
                <c:pt idx="201">
                  <c:v>9.2181877999999995E-4</c:v>
                </c:pt>
                <c:pt idx="202">
                  <c:v>9.5009863999999996E-4</c:v>
                </c:pt>
                <c:pt idx="203">
                  <c:v>1.0038043199999999E-3</c:v>
                </c:pt>
                <c:pt idx="204">
                  <c:v>1.0998E-3</c:v>
                </c:pt>
                <c:pt idx="205">
                  <c:v>1.22978346E-3</c:v>
                </c:pt>
                <c:pt idx="206">
                  <c:v>1.3628802E-3</c:v>
                </c:pt>
                <c:pt idx="207">
                  <c:v>1.4617298E-3</c:v>
                </c:pt>
                <c:pt idx="208">
                  <c:v>1.4988309999999999E-3</c:v>
                </c:pt>
                <c:pt idx="209">
                  <c:v>1.4578382E-3</c:v>
                </c:pt>
                <c:pt idx="210">
                  <c:v>1.3566533999999999E-3</c:v>
                </c:pt>
                <c:pt idx="211">
                  <c:v>1.23523182E-3</c:v>
                </c:pt>
                <c:pt idx="212">
                  <c:v>1.11381022E-3</c:v>
                </c:pt>
                <c:pt idx="213">
                  <c:v>1.0030258399999999E-3</c:v>
                </c:pt>
                <c:pt idx="214">
                  <c:v>9.2389429999999997E-4</c:v>
                </c:pt>
                <c:pt idx="215">
                  <c:v>8.7667482000000001E-4</c:v>
                </c:pt>
                <c:pt idx="216">
                  <c:v>8.6032959999999994E-4</c:v>
                </c:pt>
                <c:pt idx="217">
                  <c:v>8.8679320000000005E-4</c:v>
                </c:pt>
                <c:pt idx="218">
                  <c:v>9.3738558000000007E-4</c:v>
                </c:pt>
                <c:pt idx="219">
                  <c:v>9.7734052000000003E-4</c:v>
                </c:pt>
                <c:pt idx="220">
                  <c:v>9.8460505999999992E-4</c:v>
                </c:pt>
                <c:pt idx="221">
                  <c:v>9.4309337999999988E-4</c:v>
                </c:pt>
                <c:pt idx="222">
                  <c:v>8.5021108000000003E-4</c:v>
                </c:pt>
                <c:pt idx="223">
                  <c:v>7.4695076000000002E-4</c:v>
                </c:pt>
                <c:pt idx="224">
                  <c:v>6.7534316000000003E-4</c:v>
                </c:pt>
                <c:pt idx="225">
                  <c:v>6.5225230000000008E-4</c:v>
                </c:pt>
                <c:pt idx="226">
                  <c:v>6.6937585999999997E-4</c:v>
                </c:pt>
                <c:pt idx="227">
                  <c:v>6.9739625999999991E-4</c:v>
                </c:pt>
                <c:pt idx="228">
                  <c:v>6.9220729999999991E-4</c:v>
                </c:pt>
                <c:pt idx="229">
                  <c:v>6.3383149999999991E-4</c:v>
                </c:pt>
                <c:pt idx="230">
                  <c:v>5.438030400000001E-4</c:v>
                </c:pt>
                <c:pt idx="231">
                  <c:v>4.6467139999999997E-4</c:v>
                </c:pt>
                <c:pt idx="232">
                  <c:v>4.5429348000000007E-4</c:v>
                </c:pt>
                <c:pt idx="233">
                  <c:v>5.4354358000000002E-4</c:v>
                </c:pt>
                <c:pt idx="234">
                  <c:v>7.1114698000000005E-4</c:v>
                </c:pt>
                <c:pt idx="235">
                  <c:v>9.0028464000000005E-4</c:v>
                </c:pt>
                <c:pt idx="236">
                  <c:v>1.0569912E-3</c:v>
                </c:pt>
                <c:pt idx="237">
                  <c:v>1.1444252199999999E-3</c:v>
                </c:pt>
                <c:pt idx="238">
                  <c:v>1.1672566E-3</c:v>
                </c:pt>
                <c:pt idx="239">
                  <c:v>1.1625865999999999E-3</c:v>
                </c:pt>
                <c:pt idx="240">
                  <c:v>1.1682944E-3</c:v>
                </c:pt>
                <c:pt idx="241">
                  <c:v>1.2028009999999999E-3</c:v>
                </c:pt>
                <c:pt idx="242">
                  <c:v>1.264809E-3</c:v>
                </c:pt>
                <c:pt idx="243">
                  <c:v>1.3452379999999999E-3</c:v>
                </c:pt>
                <c:pt idx="244">
                  <c:v>1.4326720000000001E-3</c:v>
                </c:pt>
                <c:pt idx="245">
                  <c:v>1.5258138000000001E-3</c:v>
                </c:pt>
                <c:pt idx="246">
                  <c:v>1.6298524000000001E-3</c:v>
                </c:pt>
                <c:pt idx="247">
                  <c:v>1.7390799999999998E-3</c:v>
                </c:pt>
                <c:pt idx="248">
                  <c:v>1.8459726E-3</c:v>
                </c:pt>
                <c:pt idx="249">
                  <c:v>1.9424872E-3</c:v>
                </c:pt>
                <c:pt idx="250">
                  <c:v>2.018246E-3</c:v>
                </c:pt>
                <c:pt idx="251">
                  <c:v>2.0833676000000002E-3</c:v>
                </c:pt>
                <c:pt idx="252">
                  <c:v>2.1739149999999998E-3</c:v>
                </c:pt>
                <c:pt idx="253">
                  <c:v>2.3282863999999999E-3</c:v>
                </c:pt>
                <c:pt idx="254">
                  <c:v>2.5768376E-3</c:v>
                </c:pt>
                <c:pt idx="255">
                  <c:v>2.9219033999999997E-3</c:v>
                </c:pt>
                <c:pt idx="256">
                  <c:v>3.330015E-3</c:v>
                </c:pt>
                <c:pt idx="257">
                  <c:v>3.7477261999999999E-3</c:v>
                </c:pt>
                <c:pt idx="258">
                  <c:v>4.1314498000000009E-3</c:v>
                </c:pt>
                <c:pt idx="259">
                  <c:v>4.4827424000000006E-3</c:v>
                </c:pt>
                <c:pt idx="260">
                  <c:v>4.8412995999999996E-3</c:v>
                </c:pt>
                <c:pt idx="261">
                  <c:v>5.2439629999999999E-3</c:v>
                </c:pt>
                <c:pt idx="262">
                  <c:v>5.7044832000000007E-3</c:v>
                </c:pt>
                <c:pt idx="263">
                  <c:v>6.2104068000000002E-3</c:v>
                </c:pt>
                <c:pt idx="264">
                  <c:v>6.7217787999999997E-3</c:v>
                </c:pt>
                <c:pt idx="265">
                  <c:v>7.2014982000000007E-3</c:v>
                </c:pt>
                <c:pt idx="266">
                  <c:v>7.6430786000000004E-3</c:v>
                </c:pt>
                <c:pt idx="267">
                  <c:v>8.0750596000000001E-3</c:v>
                </c:pt>
                <c:pt idx="268">
                  <c:v>8.5267585999999999E-3</c:v>
                </c:pt>
                <c:pt idx="269">
                  <c:v>9.0132228000000016E-3</c:v>
                </c:pt>
                <c:pt idx="270">
                  <c:v>9.5419783999999997E-3</c:v>
                </c:pt>
                <c:pt idx="271">
                  <c:v>1.0090970000000001E-2</c:v>
                </c:pt>
                <c:pt idx="272">
                  <c:v>1.06176494E-2</c:v>
                </c:pt>
                <c:pt idx="273">
                  <c:v>1.1100222E-2</c:v>
                </c:pt>
                <c:pt idx="274">
                  <c:v>1.1516118000000001E-2</c:v>
                </c:pt>
                <c:pt idx="275">
                  <c:v>1.1842762000000001E-2</c:v>
                </c:pt>
                <c:pt idx="276">
                  <c:v>1.2099875999999999E-2</c:v>
                </c:pt>
                <c:pt idx="277">
                  <c:v>1.2318332E-2</c:v>
                </c:pt>
                <c:pt idx="278">
                  <c:v>1.2500984000000001E-2</c:v>
                </c:pt>
                <c:pt idx="279">
                  <c:v>1.2657950000000001E-2</c:v>
                </c:pt>
                <c:pt idx="280">
                  <c:v>1.2788193999999999E-2</c:v>
                </c:pt>
                <c:pt idx="281">
                  <c:v>1.2870697999999996E-2</c:v>
                </c:pt>
                <c:pt idx="282">
                  <c:v>1.2903128000000003E-2</c:v>
                </c:pt>
                <c:pt idx="283">
                  <c:v>1.2898198E-2</c:v>
                </c:pt>
                <c:pt idx="284">
                  <c:v>1.2849162000000001E-2</c:v>
                </c:pt>
                <c:pt idx="285">
                  <c:v>1.2749274E-2</c:v>
                </c:pt>
                <c:pt idx="286">
                  <c:v>1.2584006E-2</c:v>
                </c:pt>
                <c:pt idx="287">
                  <c:v>1.2321444000000001E-2</c:v>
                </c:pt>
                <c:pt idx="288">
                  <c:v>1.1946281999999999E-2</c:v>
                </c:pt>
                <c:pt idx="289">
                  <c:v>1.1474865999999998E-2</c:v>
                </c:pt>
                <c:pt idx="290">
                  <c:v>1.09297656E-2</c:v>
                </c:pt>
                <c:pt idx="291">
                  <c:v>1.0343931400000001E-2</c:v>
                </c:pt>
                <c:pt idx="292">
                  <c:v>9.764585000000001E-3</c:v>
                </c:pt>
                <c:pt idx="293">
                  <c:v>9.2075509999999996E-3</c:v>
                </c:pt>
                <c:pt idx="294">
                  <c:v>8.6678984000000004E-3</c:v>
                </c:pt>
                <c:pt idx="295">
                  <c:v>8.1471861999999999E-3</c:v>
                </c:pt>
                <c:pt idx="296">
                  <c:v>7.6513811999999997E-3</c:v>
                </c:pt>
                <c:pt idx="297">
                  <c:v>7.1677699999999995E-3</c:v>
                </c:pt>
                <c:pt idx="298">
                  <c:v>6.7020608000000013E-3</c:v>
                </c:pt>
                <c:pt idx="299">
                  <c:v>6.2661881999999999E-3</c:v>
                </c:pt>
                <c:pt idx="300">
                  <c:v>5.8645627999999988E-3</c:v>
                </c:pt>
                <c:pt idx="301">
                  <c:v>5.4969250000000006E-3</c:v>
                </c:pt>
                <c:pt idx="302">
                  <c:v>5.1733934000000002E-3</c:v>
                </c:pt>
                <c:pt idx="303">
                  <c:v>4.8916328000000011E-3</c:v>
                </c:pt>
                <c:pt idx="304">
                  <c:v>4.6342603999999996E-3</c:v>
                </c:pt>
                <c:pt idx="305">
                  <c:v>4.3823363999999998E-3</c:v>
                </c:pt>
                <c:pt idx="306">
                  <c:v>4.1174399999999991E-3</c:v>
                </c:pt>
                <c:pt idx="307">
                  <c:v>3.8333443999999995E-3</c:v>
                </c:pt>
                <c:pt idx="308">
                  <c:v>3.5466544000000003E-3</c:v>
                </c:pt>
                <c:pt idx="309">
                  <c:v>3.2910980000000001E-3</c:v>
                </c:pt>
                <c:pt idx="310">
                  <c:v>3.093658E-3</c:v>
                </c:pt>
                <c:pt idx="311">
                  <c:v>2.9701606000000001E-3</c:v>
                </c:pt>
                <c:pt idx="312">
                  <c:v>2.9125632E-3</c:v>
                </c:pt>
                <c:pt idx="313">
                  <c:v>2.8982935999999999E-3</c:v>
                </c:pt>
                <c:pt idx="314">
                  <c:v>2.8897319999999999E-3</c:v>
                </c:pt>
                <c:pt idx="315">
                  <c:v>2.8539282000000004E-3</c:v>
                </c:pt>
                <c:pt idx="316">
                  <c:v>2.7773912000000002E-3</c:v>
                </c:pt>
                <c:pt idx="317">
                  <c:v>2.6723146000000005E-3</c:v>
                </c:pt>
                <c:pt idx="318">
                  <c:v>2.5553036000000003E-3</c:v>
                </c:pt>
                <c:pt idx="319">
                  <c:v>2.4574915999999998E-3</c:v>
                </c:pt>
                <c:pt idx="320">
                  <c:v>2.4022292000000002E-3</c:v>
                </c:pt>
                <c:pt idx="321">
                  <c:v>2.3775815999999999E-3</c:v>
                </c:pt>
                <c:pt idx="322">
                  <c:v>2.3451506E-3</c:v>
                </c:pt>
                <c:pt idx="323">
                  <c:v>2.2852180000000003E-3</c:v>
                </c:pt>
                <c:pt idx="324">
                  <c:v>2.1990812000000004E-3</c:v>
                </c:pt>
                <c:pt idx="325">
                  <c:v>2.0947830000000002E-3</c:v>
                </c:pt>
                <c:pt idx="326">
                  <c:v>1.9889282000000001E-3</c:v>
                </c:pt>
                <c:pt idx="327">
                  <c:v>1.8911164000000001E-3</c:v>
                </c:pt>
                <c:pt idx="328">
                  <c:v>1.7826672000000002E-3</c:v>
                </c:pt>
                <c:pt idx="329">
                  <c:v>1.6417869999999998E-3</c:v>
                </c:pt>
                <c:pt idx="330">
                  <c:v>1.4801510000000001E-3</c:v>
                </c:pt>
                <c:pt idx="331">
                  <c:v>1.3213687999999999E-3</c:v>
                </c:pt>
                <c:pt idx="332">
                  <c:v>1.1955366000000001E-3</c:v>
                </c:pt>
                <c:pt idx="333">
                  <c:v>1.1291178000000001E-3</c:v>
                </c:pt>
                <c:pt idx="334">
                  <c:v>1.1083620000000001E-3</c:v>
                </c:pt>
                <c:pt idx="335">
                  <c:v>1.0844927400000001E-3</c:v>
                </c:pt>
                <c:pt idx="336">
                  <c:v>1.02196574E-3</c:v>
                </c:pt>
                <c:pt idx="337">
                  <c:v>9.0780853999999998E-4</c:v>
                </c:pt>
                <c:pt idx="338">
                  <c:v>7.5784766000000004E-4</c:v>
                </c:pt>
                <c:pt idx="339">
                  <c:v>6.1748624000000001E-4</c:v>
                </c:pt>
                <c:pt idx="340">
                  <c:v>5.2641999999999999E-4</c:v>
                </c:pt>
                <c:pt idx="341">
                  <c:v>4.9710238000000003E-4</c:v>
                </c:pt>
                <c:pt idx="342">
                  <c:v>5.1500427999999997E-4</c:v>
                </c:pt>
                <c:pt idx="343">
                  <c:v>5.4639750000000007E-4</c:v>
                </c:pt>
                <c:pt idx="344">
                  <c:v>5.5677542000000008E-4</c:v>
                </c:pt>
                <c:pt idx="345">
                  <c:v>5.217499400000001E-4</c:v>
                </c:pt>
                <c:pt idx="346">
                  <c:v>4.3742934000000008E-4</c:v>
                </c:pt>
                <c:pt idx="347">
                  <c:v>3.2638559999999999E-4</c:v>
                </c:pt>
                <c:pt idx="348">
                  <c:v>2.1196901999999998E-4</c:v>
                </c:pt>
                <c:pt idx="349">
                  <c:v>1.1026540800000001E-4</c:v>
                </c:pt>
                <c:pt idx="350">
                  <c:v>5.0851811999999999E-5</c:v>
                </c:pt>
                <c:pt idx="351">
                  <c:v>5.0592352000000002E-5</c:v>
                </c:pt>
                <c:pt idx="352">
                  <c:v>9.7811892000000003E-5</c:v>
                </c:pt>
                <c:pt idx="353">
                  <c:v>1.7875967199999999E-4</c:v>
                </c:pt>
                <c:pt idx="354">
                  <c:v>2.6230192399999999E-4</c:v>
                </c:pt>
                <c:pt idx="355">
                  <c:v>3.0537030000000001E-4</c:v>
                </c:pt>
                <c:pt idx="356">
                  <c:v>3.0044080000000002E-4</c:v>
                </c:pt>
                <c:pt idx="357">
                  <c:v>2.6385861999999997E-4</c:v>
                </c:pt>
                <c:pt idx="358">
                  <c:v>2.1482294E-4</c:v>
                </c:pt>
                <c:pt idx="359">
                  <c:v>1.9588323999999998E-4</c:v>
                </c:pt>
                <c:pt idx="360">
                  <c:v>2.2857367999999997E-4</c:v>
                </c:pt>
                <c:pt idx="361">
                  <c:v>2.9758684000000002E-4</c:v>
                </c:pt>
                <c:pt idx="362">
                  <c:v>3.8476138000000001E-4</c:v>
                </c:pt>
                <c:pt idx="363">
                  <c:v>4.5948241999999999E-4</c:v>
                </c:pt>
                <c:pt idx="364">
                  <c:v>4.8931894000000013E-4</c:v>
                </c:pt>
                <c:pt idx="365">
                  <c:v>4.7764378000000001E-4</c:v>
                </c:pt>
                <c:pt idx="366">
                  <c:v>4.4132106000000003E-4</c:v>
                </c:pt>
                <c:pt idx="367">
                  <c:v>4.0162552000000005E-4</c:v>
                </c:pt>
                <c:pt idx="368">
                  <c:v>3.9513931999999999E-4</c:v>
                </c:pt>
                <c:pt idx="369">
                  <c:v>4.2679198000000003E-4</c:v>
                </c:pt>
                <c:pt idx="370">
                  <c:v>4.8023827999999993E-4</c:v>
                </c:pt>
                <c:pt idx="371">
                  <c:v>5.4017078E-4</c:v>
                </c:pt>
                <c:pt idx="372">
                  <c:v>5.7830963999999999E-4</c:v>
                </c:pt>
                <c:pt idx="373">
                  <c:v>5.7649350000000003E-4</c:v>
                </c:pt>
                <c:pt idx="374">
                  <c:v>5.5184593999999996E-4</c:v>
                </c:pt>
                <c:pt idx="375">
                  <c:v>5.2174996000000002E-4</c:v>
                </c:pt>
                <c:pt idx="376">
                  <c:v>4.9658350000000005E-4</c:v>
                </c:pt>
                <c:pt idx="377">
                  <c:v>4.9606460000000004E-4</c:v>
                </c:pt>
                <c:pt idx="378">
                  <c:v>5.144854000000001E-4</c:v>
                </c:pt>
                <c:pt idx="379">
                  <c:v>5.3057118000000001E-4</c:v>
                </c:pt>
                <c:pt idx="380">
                  <c:v>5.3887352000000003E-4</c:v>
                </c:pt>
                <c:pt idx="381">
                  <c:v>5.2875504000000006E-4</c:v>
                </c:pt>
                <c:pt idx="382">
                  <c:v>4.701197800000001E-4</c:v>
                </c:pt>
                <c:pt idx="383">
                  <c:v>3.6426499600000003E-4</c:v>
                </c:pt>
                <c:pt idx="384">
                  <c:v>2.4076774000000005E-4</c:v>
                </c:pt>
                <c:pt idx="385">
                  <c:v>1.2609171999999999E-4</c:v>
                </c:pt>
                <c:pt idx="386">
                  <c:v>6.4343100000000011E-5</c:v>
                </c:pt>
                <c:pt idx="387">
                  <c:v>9.4179619999999997E-5</c:v>
                </c:pt>
                <c:pt idx="388">
                  <c:v>2.0107220400000003E-4</c:v>
                </c:pt>
                <c:pt idx="389">
                  <c:v>3.4740087999999999E-4</c:v>
                </c:pt>
                <c:pt idx="390">
                  <c:v>5.0981533999999999E-4</c:v>
                </c:pt>
                <c:pt idx="391">
                  <c:v>6.5303064000000002E-4</c:v>
                </c:pt>
                <c:pt idx="392">
                  <c:v>7.521397799999999E-4</c:v>
                </c:pt>
                <c:pt idx="393">
                  <c:v>8.1414783999999988E-4</c:v>
                </c:pt>
                <c:pt idx="394">
                  <c:v>8.3127139999999988E-4</c:v>
                </c:pt>
                <c:pt idx="395">
                  <c:v>7.7860343999999998E-4</c:v>
                </c:pt>
                <c:pt idx="396">
                  <c:v>6.6444631999999998E-4</c:v>
                </c:pt>
                <c:pt idx="397">
                  <c:v>5.1656095999999996E-4</c:v>
                </c:pt>
                <c:pt idx="398">
                  <c:v>3.46363076E-4</c:v>
                </c:pt>
                <c:pt idx="399">
                  <c:v>1.9251041600000003E-4</c:v>
                </c:pt>
                <c:pt idx="400">
                  <c:v>9.6774108000000008E-5</c:v>
                </c:pt>
                <c:pt idx="401">
                  <c:v>5.1889600000000005E-5</c:v>
                </c:pt>
                <c:pt idx="402">
                  <c:v>3.7879408000000004E-5</c:v>
                </c:pt>
                <c:pt idx="403">
                  <c:v>5.8635252000000006E-5</c:v>
                </c:pt>
                <c:pt idx="404">
                  <c:v>8.8731212000000008E-5</c:v>
                </c:pt>
                <c:pt idx="405">
                  <c:v>9.6514651999999988E-5</c:v>
                </c:pt>
                <c:pt idx="406">
                  <c:v>9.2363483999999987E-5</c:v>
                </c:pt>
                <c:pt idx="407">
                  <c:v>8.7174523999999982E-5</c:v>
                </c:pt>
                <c:pt idx="408">
                  <c:v>7.6796599999999989E-5</c:v>
                </c:pt>
                <c:pt idx="409">
                  <c:v>8.0169440000000001E-5</c:v>
                </c:pt>
                <c:pt idx="410">
                  <c:v>1.14416568E-4</c:v>
                </c:pt>
                <c:pt idx="411">
                  <c:v>1.5281486399999999E-4</c:v>
                </c:pt>
                <c:pt idx="412">
                  <c:v>1.7901911600000001E-4</c:v>
                </c:pt>
                <c:pt idx="413">
                  <c:v>2.0340721999999997E-4</c:v>
                </c:pt>
                <c:pt idx="414">
                  <c:v>2.3531932E-4</c:v>
                </c:pt>
                <c:pt idx="415">
                  <c:v>2.8279832000000003E-4</c:v>
                </c:pt>
                <c:pt idx="416">
                  <c:v>3.6556224000000001E-4</c:v>
                </c:pt>
                <c:pt idx="417">
                  <c:v>4.7323316000000005E-4</c:v>
                </c:pt>
                <c:pt idx="418">
                  <c:v>5.7104506000000004E-4</c:v>
                </c:pt>
                <c:pt idx="419">
                  <c:v>6.3564761999999994E-4</c:v>
                </c:pt>
                <c:pt idx="420">
                  <c:v>6.5147394E-4</c:v>
                </c:pt>
                <c:pt idx="421">
                  <c:v>6.0866502000000002E-4</c:v>
                </c:pt>
                <c:pt idx="422">
                  <c:v>5.2901447999999999E-4</c:v>
                </c:pt>
                <c:pt idx="423">
                  <c:v>4.5040173999999998E-4</c:v>
                </c:pt>
                <c:pt idx="424">
                  <c:v>4.0058772000000004E-4</c:v>
                </c:pt>
                <c:pt idx="425">
                  <c:v>4.0759282000000005E-4</c:v>
                </c:pt>
                <c:pt idx="426">
                  <c:v>4.8750280000000001E-4</c:v>
                </c:pt>
                <c:pt idx="427">
                  <c:v>6.1515122000000008E-4</c:v>
                </c:pt>
                <c:pt idx="428">
                  <c:v>7.4980474000000004E-4</c:v>
                </c:pt>
                <c:pt idx="429">
                  <c:v>8.5617842000000003E-4</c:v>
                </c:pt>
                <c:pt idx="430">
                  <c:v>8.9898734000000012E-4</c:v>
                </c:pt>
                <c:pt idx="431">
                  <c:v>8.7070752000000006E-4</c:v>
                </c:pt>
                <c:pt idx="432">
                  <c:v>8.063644199999999E-4</c:v>
                </c:pt>
                <c:pt idx="433">
                  <c:v>7.376107E-4</c:v>
                </c:pt>
                <c:pt idx="434">
                  <c:v>6.7689986000000005E-4</c:v>
                </c:pt>
                <c:pt idx="435">
                  <c:v>6.3642598000000002E-4</c:v>
                </c:pt>
                <c:pt idx="436">
                  <c:v>6.1074061999999993E-4</c:v>
                </c:pt>
                <c:pt idx="437">
                  <c:v>5.7623403999999996E-4</c:v>
                </c:pt>
                <c:pt idx="438">
                  <c:v>5.2849559999999991E-4</c:v>
                </c:pt>
                <c:pt idx="439">
                  <c:v>4.8127606000000002E-4</c:v>
                </c:pt>
                <c:pt idx="440">
                  <c:v>4.3535375999999998E-4</c:v>
                </c:pt>
                <c:pt idx="441">
                  <c:v>3.9980937999999999E-4</c:v>
                </c:pt>
                <c:pt idx="442">
                  <c:v>3.8605861999999996E-4</c:v>
                </c:pt>
                <c:pt idx="443">
                  <c:v>3.9358261999999998E-4</c:v>
                </c:pt>
                <c:pt idx="444">
                  <c:v>4.2601361999999995E-4</c:v>
                </c:pt>
                <c:pt idx="445">
                  <c:v>4.9217285999999996E-4</c:v>
                </c:pt>
                <c:pt idx="446">
                  <c:v>5.7260174000000003E-4</c:v>
                </c:pt>
                <c:pt idx="447">
                  <c:v>6.4550664000000005E-4</c:v>
                </c:pt>
                <c:pt idx="448">
                  <c:v>6.9817457999999993E-4</c:v>
                </c:pt>
                <c:pt idx="449">
                  <c:v>7.0440134000000006E-4</c:v>
                </c:pt>
                <c:pt idx="450">
                  <c:v>6.6133296E-4</c:v>
                </c:pt>
                <c:pt idx="451">
                  <c:v>5.9802765999999996E-4</c:v>
                </c:pt>
                <c:pt idx="452">
                  <c:v>5.4068963999999995E-4</c:v>
                </c:pt>
                <c:pt idx="453">
                  <c:v>5.0384802000000002E-4</c:v>
                </c:pt>
                <c:pt idx="454">
                  <c:v>5.1552317999999998E-4</c:v>
                </c:pt>
                <c:pt idx="455">
                  <c:v>5.7908794000000009E-4</c:v>
                </c:pt>
                <c:pt idx="456">
                  <c:v>6.7897542000000012E-4</c:v>
                </c:pt>
                <c:pt idx="457">
                  <c:v>7.9935936E-4</c:v>
                </c:pt>
                <c:pt idx="458">
                  <c:v>9.0832755999999994E-4</c:v>
                </c:pt>
                <c:pt idx="459">
                  <c:v>9.6748169999999988E-4</c:v>
                </c:pt>
                <c:pt idx="460">
                  <c:v>9.6981674000000005E-4</c:v>
                </c:pt>
                <c:pt idx="461">
                  <c:v>9.2104052000000001E-4</c:v>
                </c:pt>
                <c:pt idx="462">
                  <c:v>8.3516318000000003E-4</c:v>
                </c:pt>
                <c:pt idx="463">
                  <c:v>7.5136144000000006E-4</c:v>
                </c:pt>
                <c:pt idx="464">
                  <c:v>6.9013172000000002E-4</c:v>
                </c:pt>
                <c:pt idx="465">
                  <c:v>6.5043617999999994E-4</c:v>
                </c:pt>
                <c:pt idx="466">
                  <c:v>6.3772321999999997E-4</c:v>
                </c:pt>
                <c:pt idx="467">
                  <c:v>6.3149646000000006E-4</c:v>
                </c:pt>
                <c:pt idx="468">
                  <c:v>5.9076311999999996E-4</c:v>
                </c:pt>
                <c:pt idx="469">
                  <c:v>4.9606460000000004E-4</c:v>
                </c:pt>
                <c:pt idx="470">
                  <c:v>3.4610363999999999E-4</c:v>
                </c:pt>
                <c:pt idx="471">
                  <c:v>1.5852274E-4</c:v>
                </c:pt>
                <c:pt idx="472">
                  <c:v>-1.1675159999999988E-5</c:v>
                </c:pt>
                <c:pt idx="473">
                  <c:v>-1.0844926399999999E-4</c:v>
                </c:pt>
                <c:pt idx="474">
                  <c:v>-1.10265404E-4</c:v>
                </c:pt>
                <c:pt idx="475">
                  <c:v>-3.2949884000000004E-5</c:v>
                </c:pt>
                <c:pt idx="476">
                  <c:v>8.6396196000000007E-5</c:v>
                </c:pt>
                <c:pt idx="477">
                  <c:v>1.9614271600000002E-4</c:v>
                </c:pt>
                <c:pt idx="478">
                  <c:v>2.5399961999999999E-4</c:v>
                </c:pt>
                <c:pt idx="479">
                  <c:v>2.5789134E-4</c:v>
                </c:pt>
                <c:pt idx="480">
                  <c:v>2.3998942000000002E-4</c:v>
                </c:pt>
                <c:pt idx="481">
                  <c:v>2.3609770000000002E-4</c:v>
                </c:pt>
                <c:pt idx="482">
                  <c:v>2.7319875999999999E-4</c:v>
                </c:pt>
                <c:pt idx="483">
                  <c:v>3.5881659999999996E-4</c:v>
                </c:pt>
                <c:pt idx="484">
                  <c:v>4.6674695999999999E-4</c:v>
                </c:pt>
                <c:pt idx="485">
                  <c:v>5.5651598000000004E-4</c:v>
                </c:pt>
                <c:pt idx="486">
                  <c:v>5.8427692000000001E-4</c:v>
                </c:pt>
                <c:pt idx="487">
                  <c:v>5.269389E-4</c:v>
                </c:pt>
                <c:pt idx="488">
                  <c:v>4.037011E-4</c:v>
                </c:pt>
                <c:pt idx="489">
                  <c:v>2.7008538400000002E-4</c:v>
                </c:pt>
                <c:pt idx="490">
                  <c:v>1.85764764E-4</c:v>
                </c:pt>
                <c:pt idx="491">
                  <c:v>1.99774944E-4</c:v>
                </c:pt>
                <c:pt idx="492">
                  <c:v>3.2534778399999998E-4</c:v>
                </c:pt>
                <c:pt idx="493">
                  <c:v>5.3420342399999995E-4</c:v>
                </c:pt>
                <c:pt idx="494">
                  <c:v>7.8327348000000016E-4</c:v>
                </c:pt>
                <c:pt idx="495">
                  <c:v>1.02559788E-3</c:v>
                </c:pt>
                <c:pt idx="496">
                  <c:v>1.214995E-3</c:v>
                </c:pt>
                <c:pt idx="497">
                  <c:v>1.3190336E-3</c:v>
                </c:pt>
                <c:pt idx="498">
                  <c:v>1.3231848000000001E-3</c:v>
                </c:pt>
                <c:pt idx="499">
                  <c:v>1.2339347200000001E-3</c:v>
                </c:pt>
                <c:pt idx="500">
                  <c:v>1.0813793400000001E-3</c:v>
                </c:pt>
                <c:pt idx="501">
                  <c:v>9.078085599999999E-4</c:v>
                </c:pt>
                <c:pt idx="502">
                  <c:v>7.5992326000000007E-4</c:v>
                </c:pt>
                <c:pt idx="503">
                  <c:v>6.6548416000000005E-4</c:v>
                </c:pt>
                <c:pt idx="504">
                  <c:v>6.1670794000000001E-4</c:v>
                </c:pt>
                <c:pt idx="505">
                  <c:v>5.7882853999999988E-4</c:v>
                </c:pt>
                <c:pt idx="506">
                  <c:v>5.1630155999999997E-4</c:v>
                </c:pt>
                <c:pt idx="507">
                  <c:v>4.1200345999999998E-4</c:v>
                </c:pt>
                <c:pt idx="508">
                  <c:v>2.7657160000000002E-4</c:v>
                </c:pt>
                <c:pt idx="509">
                  <c:v>1.4373421200000001E-4</c:v>
                </c:pt>
                <c:pt idx="510">
                  <c:v>4.3846719999999996E-5</c:v>
                </c:pt>
                <c:pt idx="511">
                  <c:v>-9.5995679999999978E-6</c:v>
                </c:pt>
                <c:pt idx="512">
                  <c:v>-2.1015287999999999E-5</c:v>
                </c:pt>
                <c:pt idx="513">
                  <c:v>-9.0806799999999996E-6</c:v>
                </c:pt>
                <c:pt idx="514">
                  <c:v>2.5944800000000006E-6</c:v>
                </c:pt>
                <c:pt idx="515">
                  <c:v>5.1889600000000004E-6</c:v>
                </c:pt>
                <c:pt idx="516">
                  <c:v>2.5944800000000006E-6</c:v>
                </c:pt>
                <c:pt idx="517">
                  <c:v>-1.037791999999999E-6</c:v>
                </c:pt>
                <c:pt idx="518">
                  <c:v>4.1511679999999984E-6</c:v>
                </c:pt>
                <c:pt idx="519">
                  <c:v>1.3750744000000001E-5</c:v>
                </c:pt>
                <c:pt idx="520">
                  <c:v>1.9977495999999999E-5</c:v>
                </c:pt>
                <c:pt idx="521">
                  <c:v>2.0755839999999998E-5</c:v>
                </c:pt>
                <c:pt idx="522">
                  <c:v>1.8680256000000001E-5</c:v>
                </c:pt>
                <c:pt idx="523">
                  <c:v>1.4788536000000003E-5</c:v>
                </c:pt>
                <c:pt idx="524">
                  <c:v>1.5047984E-5</c:v>
                </c:pt>
                <c:pt idx="525">
                  <c:v>1.7123567999999999E-5</c:v>
                </c:pt>
                <c:pt idx="526">
                  <c:v>1.6864120000000001E-5</c:v>
                </c:pt>
                <c:pt idx="527">
                  <c:v>2.1015288000000002E-5</c:v>
                </c:pt>
                <c:pt idx="528">
                  <c:v>4.0473880000000004E-5</c:v>
                </c:pt>
                <c:pt idx="529">
                  <c:v>8.5358384000000016E-5</c:v>
                </c:pt>
                <c:pt idx="530">
                  <c:v>1.6371168E-4</c:v>
                </c:pt>
                <c:pt idx="531">
                  <c:v>2.7890659200000001E-4</c:v>
                </c:pt>
                <c:pt idx="532">
                  <c:v>4.2471638E-4</c:v>
                </c:pt>
                <c:pt idx="533">
                  <c:v>5.9724929999999989E-4</c:v>
                </c:pt>
                <c:pt idx="534">
                  <c:v>7.7782509999999993E-4</c:v>
                </c:pt>
                <c:pt idx="535">
                  <c:v>9.3660725999999994E-4</c:v>
                </c:pt>
                <c:pt idx="536">
                  <c:v>1.0460943799999998E-3</c:v>
                </c:pt>
                <c:pt idx="537">
                  <c:v>1.0759309E-3</c:v>
                </c:pt>
                <c:pt idx="538">
                  <c:v>1.0051016000000002E-3</c:v>
                </c:pt>
                <c:pt idx="539">
                  <c:v>8.5150839999999987E-4</c:v>
                </c:pt>
                <c:pt idx="540">
                  <c:v>6.6081414E-4</c:v>
                </c:pt>
                <c:pt idx="541">
                  <c:v>4.7997882000000002E-4</c:v>
                </c:pt>
                <c:pt idx="542">
                  <c:v>3.6997286000000002E-4</c:v>
                </c:pt>
                <c:pt idx="543">
                  <c:v>3.7023231999999998E-4</c:v>
                </c:pt>
                <c:pt idx="544">
                  <c:v>4.6570918000000006E-4</c:v>
                </c:pt>
                <c:pt idx="545">
                  <c:v>6.1281620000000004E-4</c:v>
                </c:pt>
                <c:pt idx="546">
                  <c:v>7.5213978E-4</c:v>
                </c:pt>
                <c:pt idx="547">
                  <c:v>8.3282810000000001E-4</c:v>
                </c:pt>
                <c:pt idx="548">
                  <c:v>8.473571799999999E-4</c:v>
                </c:pt>
                <c:pt idx="549">
                  <c:v>8.2322852000000016E-4</c:v>
                </c:pt>
                <c:pt idx="550">
                  <c:v>7.817168399999999E-4</c:v>
                </c:pt>
                <c:pt idx="551">
                  <c:v>7.5421536E-4</c:v>
                </c:pt>
                <c:pt idx="552">
                  <c:v>7.5006420000000012E-4</c:v>
                </c:pt>
                <c:pt idx="553">
                  <c:v>7.5136144000000006E-4</c:v>
                </c:pt>
                <c:pt idx="554">
                  <c:v>7.614799E-4</c:v>
                </c:pt>
                <c:pt idx="555">
                  <c:v>7.8690580000000002E-4</c:v>
                </c:pt>
                <c:pt idx="556">
                  <c:v>8.214123800000001E-4</c:v>
                </c:pt>
                <c:pt idx="557">
                  <c:v>8.7356147999999995E-4</c:v>
                </c:pt>
                <c:pt idx="558">
                  <c:v>9.3660740000000003E-4</c:v>
                </c:pt>
                <c:pt idx="559">
                  <c:v>9.7422736000000001E-4</c:v>
                </c:pt>
                <c:pt idx="560">
                  <c:v>9.8201080000000001E-4</c:v>
                </c:pt>
                <c:pt idx="561">
                  <c:v>9.6333053999999999E-4</c:v>
                </c:pt>
                <c:pt idx="562">
                  <c:v>9.0910586000000004E-4</c:v>
                </c:pt>
                <c:pt idx="563">
                  <c:v>8.4683828E-4</c:v>
                </c:pt>
                <c:pt idx="564">
                  <c:v>8.0351047999999993E-4</c:v>
                </c:pt>
                <c:pt idx="565">
                  <c:v>7.7756567999999991E-4</c:v>
                </c:pt>
                <c:pt idx="566">
                  <c:v>7.6874444E-4</c:v>
                </c:pt>
                <c:pt idx="567">
                  <c:v>7.7600898E-4</c:v>
                </c:pt>
                <c:pt idx="568">
                  <c:v>7.8093849999999996E-4</c:v>
                </c:pt>
                <c:pt idx="569">
                  <c:v>7.8119794000000001E-4</c:v>
                </c:pt>
                <c:pt idx="570">
                  <c:v>7.8638690000000012E-4</c:v>
                </c:pt>
                <c:pt idx="571">
                  <c:v>8.0454826000000003E-4</c:v>
                </c:pt>
                <c:pt idx="572">
                  <c:v>8.3697926E-4</c:v>
                </c:pt>
                <c:pt idx="573">
                  <c:v>8.7304253999999999E-4</c:v>
                </c:pt>
                <c:pt idx="574">
                  <c:v>8.9846844000000001E-4</c:v>
                </c:pt>
                <c:pt idx="575">
                  <c:v>8.9379838000000001E-4</c:v>
                </c:pt>
                <c:pt idx="576">
                  <c:v>8.5514063999999994E-4</c:v>
                </c:pt>
                <c:pt idx="577">
                  <c:v>7.980620800000001E-4</c:v>
                </c:pt>
                <c:pt idx="578">
                  <c:v>7.3735123999999993E-4</c:v>
                </c:pt>
                <c:pt idx="579">
                  <c:v>6.8494273999999999E-4</c:v>
                </c:pt>
                <c:pt idx="580">
                  <c:v>6.6366800000000007E-4</c:v>
                </c:pt>
                <c:pt idx="581">
                  <c:v>6.8546161999999996E-4</c:v>
                </c:pt>
                <c:pt idx="582">
                  <c:v>7.4202128000000001E-4</c:v>
                </c:pt>
                <c:pt idx="583">
                  <c:v>8.3101190000000008E-4</c:v>
                </c:pt>
                <c:pt idx="584">
                  <c:v>9.4101784000000005E-4</c:v>
                </c:pt>
                <c:pt idx="585">
                  <c:v>1.04531586E-3</c:v>
                </c:pt>
                <c:pt idx="586">
                  <c:v>1.1197773599999998E-3</c:v>
                </c:pt>
                <c:pt idx="587">
                  <c:v>1.1633645999999998E-3</c:v>
                </c:pt>
                <c:pt idx="588">
                  <c:v>1.1825638E-3</c:v>
                </c:pt>
                <c:pt idx="589">
                  <c:v>1.1911256000000001E-3</c:v>
                </c:pt>
                <c:pt idx="590">
                  <c:v>1.2007252E-3</c:v>
                </c:pt>
                <c:pt idx="591">
                  <c:v>1.2056547999999999E-3</c:v>
                </c:pt>
                <c:pt idx="592">
                  <c:v>1.1919039999999999E-3</c:v>
                </c:pt>
                <c:pt idx="593">
                  <c:v>1.1465005999999999E-3</c:v>
                </c:pt>
                <c:pt idx="594">
                  <c:v>1.06736896E-3</c:v>
                </c:pt>
                <c:pt idx="595">
                  <c:v>9.7889723999999997E-4</c:v>
                </c:pt>
                <c:pt idx="596">
                  <c:v>9.2493205999999992E-4</c:v>
                </c:pt>
                <c:pt idx="597">
                  <c:v>9.2181885999999995E-4</c:v>
                </c:pt>
              </c:numCache>
            </c:numRef>
          </c:val>
          <c:smooth val="0"/>
        </c:ser>
        <c:ser>
          <c:idx val="96"/>
          <c:order val="95"/>
          <c:marker>
            <c:symbol val="none"/>
          </c:marker>
          <c:val>
            <c:numRef>
              <c:f>Sheet1!$GW$2:$GW$599</c:f>
              <c:numCache>
                <c:formatCode>0.00E+00</c:formatCode>
                <c:ptCount val="598"/>
                <c:pt idx="0">
                  <c:v>1.1195179999999999E-3</c:v>
                </c:pt>
                <c:pt idx="1">
                  <c:v>9.5995759999999999E-4</c:v>
                </c:pt>
                <c:pt idx="2">
                  <c:v>9.8382674000000001E-4</c:v>
                </c:pt>
                <c:pt idx="3">
                  <c:v>1.00069094E-3</c:v>
                </c:pt>
                <c:pt idx="4">
                  <c:v>1.0494672199999999E-3</c:v>
                </c:pt>
                <c:pt idx="5">
                  <c:v>1.0889033600000001E-3</c:v>
                </c:pt>
                <c:pt idx="6">
                  <c:v>1.0774876400000001E-3</c:v>
                </c:pt>
                <c:pt idx="7">
                  <c:v>9.9913440000000018E-4</c:v>
                </c:pt>
                <c:pt idx="8">
                  <c:v>8.7849101999999994E-4</c:v>
                </c:pt>
                <c:pt idx="9">
                  <c:v>7.6563108000000002E-4</c:v>
                </c:pt>
                <c:pt idx="10">
                  <c:v>7.1555758000000009E-4</c:v>
                </c:pt>
                <c:pt idx="11">
                  <c:v>7.5577194000000006E-4</c:v>
                </c:pt>
                <c:pt idx="12">
                  <c:v>8.6889118000000004E-4</c:v>
                </c:pt>
                <c:pt idx="13">
                  <c:v>1.01781436E-3</c:v>
                </c:pt>
                <c:pt idx="14">
                  <c:v>1.1586947000000001E-3</c:v>
                </c:pt>
                <c:pt idx="15">
                  <c:v>1.2450908E-3</c:v>
                </c:pt>
                <c:pt idx="16">
                  <c:v>1.2596199999999999E-3</c:v>
                </c:pt>
                <c:pt idx="17">
                  <c:v>1.2111033199999999E-3</c:v>
                </c:pt>
                <c:pt idx="18">
                  <c:v>1.11536698E-3</c:v>
                </c:pt>
                <c:pt idx="19">
                  <c:v>1.0006908999999999E-3</c:v>
                </c:pt>
                <c:pt idx="20">
                  <c:v>8.9613344E-4</c:v>
                </c:pt>
                <c:pt idx="21">
                  <c:v>8.1388839999999994E-4</c:v>
                </c:pt>
                <c:pt idx="22">
                  <c:v>7.6122046000000007E-4</c:v>
                </c:pt>
                <c:pt idx="23">
                  <c:v>7.4487524E-4</c:v>
                </c:pt>
                <c:pt idx="24">
                  <c:v>7.6744721999999987E-4</c:v>
                </c:pt>
                <c:pt idx="25">
                  <c:v>8.3049307999999986E-4</c:v>
                </c:pt>
                <c:pt idx="26">
                  <c:v>9.3505072000000004E-4</c:v>
                </c:pt>
                <c:pt idx="27">
                  <c:v>1.06866634E-3</c:v>
                </c:pt>
                <c:pt idx="28">
                  <c:v>1.1994281E-3</c:v>
                </c:pt>
                <c:pt idx="29">
                  <c:v>1.2985372000000001E-3</c:v>
                </c:pt>
                <c:pt idx="30">
                  <c:v>1.3543186E-3</c:v>
                </c:pt>
                <c:pt idx="31">
                  <c:v>1.3670314E-3</c:v>
                </c:pt>
                <c:pt idx="32">
                  <c:v>1.3540589999999999E-3</c:v>
                </c:pt>
                <c:pt idx="33">
                  <c:v>1.3358975999999999E-3</c:v>
                </c:pt>
                <c:pt idx="34">
                  <c:v>1.3146227999999999E-3</c:v>
                </c:pt>
                <c:pt idx="35">
                  <c:v>1.2790784E-3</c:v>
                </c:pt>
                <c:pt idx="36">
                  <c:v>1.21655148E-3</c:v>
                </c:pt>
                <c:pt idx="37">
                  <c:v>1.1249664199999999E-3</c:v>
                </c:pt>
                <c:pt idx="38">
                  <c:v>1.0349380400000001E-3</c:v>
                </c:pt>
                <c:pt idx="39">
                  <c:v>9.7396785999999988E-4</c:v>
                </c:pt>
                <c:pt idx="40">
                  <c:v>9.5943865999999992E-4</c:v>
                </c:pt>
                <c:pt idx="41">
                  <c:v>9.9550197999999997E-4</c:v>
                </c:pt>
                <c:pt idx="42">
                  <c:v>1.0559534399999999E-3</c:v>
                </c:pt>
                <c:pt idx="43">
                  <c:v>1.1052486200000002E-3</c:v>
                </c:pt>
                <c:pt idx="44">
                  <c:v>1.1275611999999999E-3</c:v>
                </c:pt>
                <c:pt idx="45">
                  <c:v>1.1143294E-3</c:v>
                </c:pt>
                <c:pt idx="46">
                  <c:v>1.0691854E-3</c:v>
                </c:pt>
                <c:pt idx="47">
                  <c:v>1.0154795999999999E-3</c:v>
                </c:pt>
                <c:pt idx="48">
                  <c:v>9.6358993999999998E-4</c:v>
                </c:pt>
                <c:pt idx="49">
                  <c:v>9.3479115999999993E-4</c:v>
                </c:pt>
                <c:pt idx="50">
                  <c:v>9.3401281999999988E-4</c:v>
                </c:pt>
                <c:pt idx="51">
                  <c:v>9.267482800000001E-4</c:v>
                </c:pt>
                <c:pt idx="52">
                  <c:v>8.7304253999999999E-4</c:v>
                </c:pt>
                <c:pt idx="53">
                  <c:v>7.5888542E-4</c:v>
                </c:pt>
                <c:pt idx="54">
                  <c:v>5.8168242399999996E-4</c:v>
                </c:pt>
                <c:pt idx="55">
                  <c:v>3.8605863599999995E-4</c:v>
                </c:pt>
                <c:pt idx="56">
                  <c:v>2.6152359599999995E-4</c:v>
                </c:pt>
                <c:pt idx="57">
                  <c:v>2.64118076E-4</c:v>
                </c:pt>
                <c:pt idx="58">
                  <c:v>4.0110661600000001E-4</c:v>
                </c:pt>
                <c:pt idx="59">
                  <c:v>6.3305319200000006E-4</c:v>
                </c:pt>
                <c:pt idx="60">
                  <c:v>8.7952872000000002E-4</c:v>
                </c:pt>
                <c:pt idx="61">
                  <c:v>1.0614017E-3</c:v>
                </c:pt>
                <c:pt idx="62">
                  <c:v>1.15402456E-3</c:v>
                </c:pt>
                <c:pt idx="63">
                  <c:v>1.1737426E-3</c:v>
                </c:pt>
                <c:pt idx="64">
                  <c:v>1.1563595999999998E-3</c:v>
                </c:pt>
                <c:pt idx="65">
                  <c:v>1.1446846E-3</c:v>
                </c:pt>
                <c:pt idx="66">
                  <c:v>1.1623272E-3</c:v>
                </c:pt>
                <c:pt idx="67">
                  <c:v>1.2074712E-3</c:v>
                </c:pt>
                <c:pt idx="68">
                  <c:v>1.258842E-3</c:v>
                </c:pt>
                <c:pt idx="69">
                  <c:v>1.3032076E-3</c:v>
                </c:pt>
                <c:pt idx="70">
                  <c:v>1.3304495999999998E-3</c:v>
                </c:pt>
                <c:pt idx="71">
                  <c:v>1.3322656000000002E-3</c:v>
                </c:pt>
                <c:pt idx="72">
                  <c:v>1.308137E-3</c:v>
                </c:pt>
                <c:pt idx="73">
                  <c:v>1.265328E-3</c:v>
                </c:pt>
                <c:pt idx="74">
                  <c:v>1.1970932000000001E-3</c:v>
                </c:pt>
                <c:pt idx="75">
                  <c:v>1.09876236E-3</c:v>
                </c:pt>
                <c:pt idx="76">
                  <c:v>9.9290763999999995E-4</c:v>
                </c:pt>
                <c:pt idx="77">
                  <c:v>9.0573307999999993E-4</c:v>
                </c:pt>
                <c:pt idx="78">
                  <c:v>8.5825409999999995E-4</c:v>
                </c:pt>
                <c:pt idx="79">
                  <c:v>8.7304250000000004E-4</c:v>
                </c:pt>
                <c:pt idx="80">
                  <c:v>9.4127734000000007E-4</c:v>
                </c:pt>
                <c:pt idx="81">
                  <c:v>1.01210666E-3</c:v>
                </c:pt>
                <c:pt idx="82">
                  <c:v>1.0497266200000001E-3</c:v>
                </c:pt>
                <c:pt idx="83">
                  <c:v>1.0481699200000001E-3</c:v>
                </c:pt>
                <c:pt idx="84">
                  <c:v>1.01055E-3</c:v>
                </c:pt>
                <c:pt idx="85">
                  <c:v>9.6021708000000009E-4</c:v>
                </c:pt>
                <c:pt idx="86">
                  <c:v>9.2804551999999994E-4</c:v>
                </c:pt>
                <c:pt idx="87">
                  <c:v>9.1481366000000007E-4</c:v>
                </c:pt>
                <c:pt idx="88">
                  <c:v>8.9794953999999989E-4</c:v>
                </c:pt>
                <c:pt idx="89">
                  <c:v>8.5825400000000013E-4</c:v>
                </c:pt>
                <c:pt idx="90">
                  <c:v>7.9001917999999992E-4</c:v>
                </c:pt>
                <c:pt idx="91">
                  <c:v>6.9947181999999988E-4</c:v>
                </c:pt>
                <c:pt idx="92">
                  <c:v>6.0140048000000002E-4</c:v>
                </c:pt>
                <c:pt idx="93">
                  <c:v>5.1759878E-4</c:v>
                </c:pt>
                <c:pt idx="94">
                  <c:v>4.7686544000000001E-4</c:v>
                </c:pt>
                <c:pt idx="95">
                  <c:v>4.8568666E-4</c:v>
                </c:pt>
                <c:pt idx="96">
                  <c:v>5.3290619999999994E-4</c:v>
                </c:pt>
                <c:pt idx="97">
                  <c:v>6.1074060000000001E-4</c:v>
                </c:pt>
                <c:pt idx="98">
                  <c:v>6.9791511999999997E-4</c:v>
                </c:pt>
                <c:pt idx="99">
                  <c:v>7.6511215999999999E-4</c:v>
                </c:pt>
                <c:pt idx="100">
                  <c:v>8.1959623999999993E-4</c:v>
                </c:pt>
                <c:pt idx="101">
                  <c:v>8.8367981999999993E-4</c:v>
                </c:pt>
                <c:pt idx="102">
                  <c:v>9.6177362000000009E-4</c:v>
                </c:pt>
                <c:pt idx="103">
                  <c:v>1.0499859999999999E-3</c:v>
                </c:pt>
                <c:pt idx="104">
                  <c:v>1.12496656E-3</c:v>
                </c:pt>
                <c:pt idx="105">
                  <c:v>1.1563597999999999E-3</c:v>
                </c:pt>
                <c:pt idx="106">
                  <c:v>1.1319717599999998E-3</c:v>
                </c:pt>
                <c:pt idx="107">
                  <c:v>1.0614019600000001E-3</c:v>
                </c:pt>
                <c:pt idx="108">
                  <c:v>9.6436836000000014E-4</c:v>
                </c:pt>
                <c:pt idx="109">
                  <c:v>8.5591900000000012E-4</c:v>
                </c:pt>
                <c:pt idx="110">
                  <c:v>7.4746969999999998E-4</c:v>
                </c:pt>
                <c:pt idx="111">
                  <c:v>6.4317159999999999E-4</c:v>
                </c:pt>
                <c:pt idx="112">
                  <c:v>5.4276521999999995E-4</c:v>
                </c:pt>
                <c:pt idx="113">
                  <c:v>4.5455289999999998E-4</c:v>
                </c:pt>
                <c:pt idx="114">
                  <c:v>4.0266329999999998E-4</c:v>
                </c:pt>
                <c:pt idx="115">
                  <c:v>3.9436098E-4</c:v>
                </c:pt>
                <c:pt idx="116">
                  <c:v>4.4158051999999999E-4</c:v>
                </c:pt>
                <c:pt idx="117">
                  <c:v>5.5625653999999999E-4</c:v>
                </c:pt>
                <c:pt idx="118">
                  <c:v>7.1659546E-4</c:v>
                </c:pt>
                <c:pt idx="119">
                  <c:v>8.9302001999999982E-4</c:v>
                </c:pt>
                <c:pt idx="120">
                  <c:v>1.0530994399999998E-3</c:v>
                </c:pt>
                <c:pt idx="121">
                  <c:v>1.1561002400000001E-3</c:v>
                </c:pt>
                <c:pt idx="122">
                  <c:v>1.1841206000000001E-3</c:v>
                </c:pt>
                <c:pt idx="123">
                  <c:v>1.1568786000000001E-3</c:v>
                </c:pt>
                <c:pt idx="124">
                  <c:v>1.1034324E-3</c:v>
                </c:pt>
                <c:pt idx="125">
                  <c:v>1.0588074000000001E-3</c:v>
                </c:pt>
                <c:pt idx="126">
                  <c:v>1.0447971999999999E-3</c:v>
                </c:pt>
                <c:pt idx="127">
                  <c:v>1.0577695999999998E-3</c:v>
                </c:pt>
                <c:pt idx="128">
                  <c:v>1.0876060000000001E-3</c:v>
                </c:pt>
                <c:pt idx="129">
                  <c:v>1.125226E-3</c:v>
                </c:pt>
                <c:pt idx="130">
                  <c:v>1.1690725999999999E-3</c:v>
                </c:pt>
                <c:pt idx="131">
                  <c:v>1.2183678000000002E-3</c:v>
                </c:pt>
                <c:pt idx="132">
                  <c:v>1.2580633999999999E-3</c:v>
                </c:pt>
                <c:pt idx="133">
                  <c:v>1.2764842000000001E-3</c:v>
                </c:pt>
                <c:pt idx="134">
                  <c:v>1.2697386000000001E-3</c:v>
                </c:pt>
                <c:pt idx="135">
                  <c:v>1.2271892000000001E-3</c:v>
                </c:pt>
                <c:pt idx="136">
                  <c:v>1.15713822E-3</c:v>
                </c:pt>
                <c:pt idx="137">
                  <c:v>1.08734668E-3</c:v>
                </c:pt>
                <c:pt idx="138">
                  <c:v>1.0271547799999999E-3</c:v>
                </c:pt>
                <c:pt idx="139">
                  <c:v>9.8252963999999983E-4</c:v>
                </c:pt>
                <c:pt idx="140">
                  <c:v>9.7293003999999995E-4</c:v>
                </c:pt>
                <c:pt idx="141">
                  <c:v>9.8953482000000001E-4</c:v>
                </c:pt>
                <c:pt idx="142">
                  <c:v>1.0139229599999999E-3</c:v>
                </c:pt>
                <c:pt idx="143">
                  <c:v>1.05154286E-3</c:v>
                </c:pt>
                <c:pt idx="144">
                  <c:v>1.0951302E-3</c:v>
                </c:pt>
                <c:pt idx="145">
                  <c:v>1.1247072E-3</c:v>
                </c:pt>
                <c:pt idx="146">
                  <c:v>1.1389767999999999E-3</c:v>
                </c:pt>
                <c:pt idx="147">
                  <c:v>1.1296366E-3</c:v>
                </c:pt>
                <c:pt idx="148">
                  <c:v>1.0743742199999999E-3</c:v>
                </c:pt>
                <c:pt idx="149">
                  <c:v>9.7993506000000011E-4</c:v>
                </c:pt>
                <c:pt idx="150">
                  <c:v>8.7563704000000013E-4</c:v>
                </c:pt>
                <c:pt idx="151">
                  <c:v>7.8924080000000003E-4</c:v>
                </c:pt>
                <c:pt idx="152">
                  <c:v>7.4928584000000004E-4</c:v>
                </c:pt>
                <c:pt idx="153">
                  <c:v>7.6744719999999995E-4</c:v>
                </c:pt>
                <c:pt idx="154">
                  <c:v>8.2374742000000006E-4</c:v>
                </c:pt>
                <c:pt idx="155">
                  <c:v>8.8290155999999999E-4</c:v>
                </c:pt>
                <c:pt idx="156">
                  <c:v>9.2000261999999997E-4</c:v>
                </c:pt>
                <c:pt idx="157">
                  <c:v>9.1714870000000003E-4</c:v>
                </c:pt>
                <c:pt idx="158">
                  <c:v>8.7589647999999996E-4</c:v>
                </c:pt>
                <c:pt idx="159">
                  <c:v>8.1311006E-4</c:v>
                </c:pt>
                <c:pt idx="160">
                  <c:v>7.4902639999999999E-4</c:v>
                </c:pt>
                <c:pt idx="161">
                  <c:v>7.062174799999999E-4</c:v>
                </c:pt>
                <c:pt idx="162">
                  <c:v>7.1400091999999991E-4</c:v>
                </c:pt>
                <c:pt idx="163">
                  <c:v>7.7549016000000011E-4</c:v>
                </c:pt>
                <c:pt idx="164">
                  <c:v>8.7018872000000009E-4</c:v>
                </c:pt>
                <c:pt idx="165">
                  <c:v>9.7474626000000012E-4</c:v>
                </c:pt>
                <c:pt idx="166">
                  <c:v>1.0458349599999999E-3</c:v>
                </c:pt>
                <c:pt idx="167">
                  <c:v>1.04842944E-3</c:v>
                </c:pt>
                <c:pt idx="168">
                  <c:v>9.9679922000000002E-4</c:v>
                </c:pt>
                <c:pt idx="169">
                  <c:v>9.2752656000000006E-4</c:v>
                </c:pt>
                <c:pt idx="170">
                  <c:v>8.6136731999999995E-4</c:v>
                </c:pt>
                <c:pt idx="171">
                  <c:v>8.2167182000000003E-4</c:v>
                </c:pt>
                <c:pt idx="172">
                  <c:v>8.1933678000000007E-4</c:v>
                </c:pt>
                <c:pt idx="173">
                  <c:v>8.4683825999999998E-4</c:v>
                </c:pt>
                <c:pt idx="174">
                  <c:v>9.0054391999999997E-4</c:v>
                </c:pt>
                <c:pt idx="175">
                  <c:v>9.6722215999999991E-4</c:v>
                </c:pt>
                <c:pt idx="176">
                  <c:v>1.0219656600000001E-3</c:v>
                </c:pt>
                <c:pt idx="177">
                  <c:v>1.04609432E-3</c:v>
                </c:pt>
                <c:pt idx="178">
                  <c:v>1.0388297800000001E-3</c:v>
                </c:pt>
                <c:pt idx="179">
                  <c:v>1.0108094799999999E-3</c:v>
                </c:pt>
                <c:pt idx="180">
                  <c:v>9.9420467999999994E-4</c:v>
                </c:pt>
                <c:pt idx="181">
                  <c:v>1.01522008E-3</c:v>
                </c:pt>
                <c:pt idx="182">
                  <c:v>1.0702230199999998E-3</c:v>
                </c:pt>
                <c:pt idx="183">
                  <c:v>1.1366417000000001E-3</c:v>
                </c:pt>
                <c:pt idx="184">
                  <c:v>1.1841206000000001E-3</c:v>
                </c:pt>
                <c:pt idx="185">
                  <c:v>1.1919039999999999E-3</c:v>
                </c:pt>
                <c:pt idx="186">
                  <c:v>1.1690725999999999E-3</c:v>
                </c:pt>
                <c:pt idx="187">
                  <c:v>1.1441656000000001E-3</c:v>
                </c:pt>
                <c:pt idx="188">
                  <c:v>1.1262638E-3</c:v>
                </c:pt>
                <c:pt idx="189">
                  <c:v>1.1223722E-3</c:v>
                </c:pt>
                <c:pt idx="190">
                  <c:v>1.1335286E-3</c:v>
                </c:pt>
                <c:pt idx="191">
                  <c:v>1.1433875999999998E-3</c:v>
                </c:pt>
                <c:pt idx="192">
                  <c:v>1.1581762E-3</c:v>
                </c:pt>
                <c:pt idx="193">
                  <c:v>1.2007256000000001E-3</c:v>
                </c:pt>
                <c:pt idx="194">
                  <c:v>1.2489827999999999E-3</c:v>
                </c:pt>
                <c:pt idx="195">
                  <c:v>1.269998E-3</c:v>
                </c:pt>
                <c:pt idx="196">
                  <c:v>1.2549499999999999E-3</c:v>
                </c:pt>
                <c:pt idx="197">
                  <c:v>1.1861962599999999E-3</c:v>
                </c:pt>
                <c:pt idx="198">
                  <c:v>1.0756713799999998E-3</c:v>
                </c:pt>
                <c:pt idx="199">
                  <c:v>9.8434577999999989E-4</c:v>
                </c:pt>
                <c:pt idx="200">
                  <c:v>9.402395799999999E-4</c:v>
                </c:pt>
                <c:pt idx="201">
                  <c:v>9.4127737999999991E-4</c:v>
                </c:pt>
                <c:pt idx="202">
                  <c:v>9.8745911999999995E-4</c:v>
                </c:pt>
                <c:pt idx="203">
                  <c:v>1.0460943999999999E-3</c:v>
                </c:pt>
                <c:pt idx="204">
                  <c:v>1.0803415999999998E-3</c:v>
                </c:pt>
                <c:pt idx="205">
                  <c:v>1.1091403999999999E-3</c:v>
                </c:pt>
                <c:pt idx="206">
                  <c:v>1.1428686E-3</c:v>
                </c:pt>
                <c:pt idx="207">
                  <c:v>1.1646622E-3</c:v>
                </c:pt>
                <c:pt idx="208">
                  <c:v>1.1719268000000001E-3</c:v>
                </c:pt>
                <c:pt idx="209">
                  <c:v>1.1589543999999999E-3</c:v>
                </c:pt>
                <c:pt idx="210">
                  <c:v>1.1205560800000001E-3</c:v>
                </c:pt>
                <c:pt idx="211">
                  <c:v>1.0886438800000002E-3</c:v>
                </c:pt>
                <c:pt idx="212">
                  <c:v>1.09383288E-3</c:v>
                </c:pt>
                <c:pt idx="213">
                  <c:v>1.11692368E-3</c:v>
                </c:pt>
                <c:pt idx="214">
                  <c:v>1.1262636800000001E-3</c:v>
                </c:pt>
                <c:pt idx="215">
                  <c:v>1.0821575200000001E-3</c:v>
                </c:pt>
                <c:pt idx="216">
                  <c:v>9.5476862000000006E-4</c:v>
                </c:pt>
                <c:pt idx="217">
                  <c:v>7.6848493999999998E-4</c:v>
                </c:pt>
                <c:pt idx="218">
                  <c:v>5.9231973999999987E-4</c:v>
                </c:pt>
                <c:pt idx="219">
                  <c:v>4.7971936E-4</c:v>
                </c:pt>
                <c:pt idx="220">
                  <c:v>4.6000132E-4</c:v>
                </c:pt>
                <c:pt idx="221">
                  <c:v>5.2953338E-4</c:v>
                </c:pt>
                <c:pt idx="222">
                  <c:v>6.4135548000000006E-4</c:v>
                </c:pt>
                <c:pt idx="223">
                  <c:v>7.4279964000000009E-4</c:v>
                </c:pt>
                <c:pt idx="224">
                  <c:v>8.0506716000000003E-4</c:v>
                </c:pt>
                <c:pt idx="225">
                  <c:v>8.2063403999999994E-4</c:v>
                </c:pt>
                <c:pt idx="226">
                  <c:v>8.0299158000000004E-4</c:v>
                </c:pt>
                <c:pt idx="227">
                  <c:v>7.7574953999999996E-4</c:v>
                </c:pt>
                <c:pt idx="228">
                  <c:v>7.5162088E-4</c:v>
                </c:pt>
                <c:pt idx="229">
                  <c:v>7.3345951999999998E-4</c:v>
                </c:pt>
                <c:pt idx="230">
                  <c:v>7.1529816000000007E-4</c:v>
                </c:pt>
                <c:pt idx="231">
                  <c:v>6.8805612E-4</c:v>
                </c:pt>
                <c:pt idx="232">
                  <c:v>6.4394995999999985E-4</c:v>
                </c:pt>
                <c:pt idx="233">
                  <c:v>5.9595207999999997E-4</c:v>
                </c:pt>
                <c:pt idx="234">
                  <c:v>5.73899E-4</c:v>
                </c:pt>
                <c:pt idx="235">
                  <c:v>5.9621152000000001E-4</c:v>
                </c:pt>
                <c:pt idx="236">
                  <c:v>6.5796014000000006E-4</c:v>
                </c:pt>
                <c:pt idx="237">
                  <c:v>7.4669134000000001E-4</c:v>
                </c:pt>
                <c:pt idx="238">
                  <c:v>8.3023360000000009E-4</c:v>
                </c:pt>
                <c:pt idx="239">
                  <c:v>8.7563699999999996E-4</c:v>
                </c:pt>
                <c:pt idx="240">
                  <c:v>8.8783105999999993E-4</c:v>
                </c:pt>
                <c:pt idx="241">
                  <c:v>8.9587396000000001E-4</c:v>
                </c:pt>
                <c:pt idx="242">
                  <c:v>9.2726713999999994E-4</c:v>
                </c:pt>
                <c:pt idx="243">
                  <c:v>1.0032854599999999E-3</c:v>
                </c:pt>
                <c:pt idx="244">
                  <c:v>1.1260043599999998E-3</c:v>
                </c:pt>
                <c:pt idx="245">
                  <c:v>1.2640307800000001E-3</c:v>
                </c:pt>
                <c:pt idx="246">
                  <c:v>1.3833768E-3</c:v>
                </c:pt>
                <c:pt idx="247">
                  <c:v>1.4687352000000002E-3</c:v>
                </c:pt>
                <c:pt idx="248">
                  <c:v>1.5149167999999999E-3</c:v>
                </c:pt>
                <c:pt idx="249">
                  <c:v>1.5190679999999999E-3</c:v>
                </c:pt>
                <c:pt idx="250">
                  <c:v>1.4939013999999999E-3</c:v>
                </c:pt>
                <c:pt idx="251">
                  <c:v>1.4422713999999999E-3</c:v>
                </c:pt>
                <c:pt idx="252">
                  <c:v>1.3623614E-3</c:v>
                </c:pt>
                <c:pt idx="253">
                  <c:v>1.2811542000000001E-3</c:v>
                </c:pt>
                <c:pt idx="254">
                  <c:v>1.2388641999999997E-3</c:v>
                </c:pt>
                <c:pt idx="255">
                  <c:v>1.2526149999999999E-3</c:v>
                </c:pt>
                <c:pt idx="256">
                  <c:v>1.3275953999999999E-3</c:v>
                </c:pt>
                <c:pt idx="257">
                  <c:v>1.4490172E-3</c:v>
                </c:pt>
                <c:pt idx="258">
                  <c:v>1.5839302E-3</c:v>
                </c:pt>
                <c:pt idx="259">
                  <c:v>1.7084651999999998E-3</c:v>
                </c:pt>
                <c:pt idx="260">
                  <c:v>1.8223628000000002E-3</c:v>
                </c:pt>
                <c:pt idx="261">
                  <c:v>1.9432656E-3</c:v>
                </c:pt>
                <c:pt idx="262">
                  <c:v>2.0963398000000003E-3</c:v>
                </c:pt>
                <c:pt idx="263">
                  <c:v>2.297412E-3</c:v>
                </c:pt>
                <c:pt idx="264">
                  <c:v>2.5462225999999997E-3</c:v>
                </c:pt>
                <c:pt idx="265">
                  <c:v>2.8404367999999998E-3</c:v>
                </c:pt>
                <c:pt idx="266">
                  <c:v>3.1803135999999995E-3</c:v>
                </c:pt>
                <c:pt idx="267">
                  <c:v>3.5790851999999997E-3</c:v>
                </c:pt>
                <c:pt idx="268">
                  <c:v>4.0559506000000002E-3</c:v>
                </c:pt>
                <c:pt idx="269">
                  <c:v>4.6303685999999995E-3</c:v>
                </c:pt>
                <c:pt idx="270">
                  <c:v>5.3044144000000005E-3</c:v>
                </c:pt>
                <c:pt idx="271">
                  <c:v>6.0682293999999998E-3</c:v>
                </c:pt>
                <c:pt idx="272">
                  <c:v>6.9114354000000006E-3</c:v>
                </c:pt>
                <c:pt idx="273">
                  <c:v>7.8278058000000005E-3</c:v>
                </c:pt>
                <c:pt idx="274">
                  <c:v>8.8072218000000008E-3</c:v>
                </c:pt>
                <c:pt idx="275">
                  <c:v>9.8317812000000004E-3</c:v>
                </c:pt>
                <c:pt idx="276">
                  <c:v>1.0868017400000001E-2</c:v>
                </c:pt>
                <c:pt idx="277">
                  <c:v>1.1888167600000001E-2</c:v>
                </c:pt>
                <c:pt idx="278">
                  <c:v>1.2893270000000002E-2</c:v>
                </c:pt>
                <c:pt idx="279">
                  <c:v>1.3893961999999999E-2</c:v>
                </c:pt>
                <c:pt idx="280">
                  <c:v>1.4899583999999999E-2</c:v>
                </c:pt>
                <c:pt idx="281">
                  <c:v>1.5923364000000002E-2</c:v>
                </c:pt>
                <c:pt idx="282">
                  <c:v>1.6947924E-2</c:v>
                </c:pt>
                <c:pt idx="283">
                  <c:v>1.7923188E-2</c:v>
                </c:pt>
                <c:pt idx="284">
                  <c:v>1.8820618000000001E-2</c:v>
                </c:pt>
                <c:pt idx="285">
                  <c:v>1.964229E-2</c:v>
                </c:pt>
                <c:pt idx="286">
                  <c:v>2.0403770000000002E-2</c:v>
                </c:pt>
                <c:pt idx="287">
                  <c:v>2.1138525999999998E-2</c:v>
                </c:pt>
                <c:pt idx="288">
                  <c:v>2.1878990000000001E-2</c:v>
                </c:pt>
                <c:pt idx="289">
                  <c:v>2.2616599999999997E-2</c:v>
                </c:pt>
                <c:pt idx="290">
                  <c:v>2.3315033999999998E-2</c:v>
                </c:pt>
                <c:pt idx="291">
                  <c:v>2.3941081999999999E-2</c:v>
                </c:pt>
                <c:pt idx="292">
                  <c:v>2.4474507999999999E-2</c:v>
                </c:pt>
                <c:pt idx="293">
                  <c:v>2.4904674000000002E-2</c:v>
                </c:pt>
                <c:pt idx="294">
                  <c:v>2.5245847999999998E-2</c:v>
                </c:pt>
                <c:pt idx="295">
                  <c:v>2.5518008000000002E-2</c:v>
                </c:pt>
                <c:pt idx="296">
                  <c:v>2.5718301999999998E-2</c:v>
                </c:pt>
                <c:pt idx="297">
                  <c:v>2.5829346000000003E-2</c:v>
                </c:pt>
                <c:pt idx="298">
                  <c:v>2.5837908E-2</c:v>
                </c:pt>
                <c:pt idx="299">
                  <c:v>2.5735685999999997E-2</c:v>
                </c:pt>
                <c:pt idx="300">
                  <c:v>2.5538766000000001E-2</c:v>
                </c:pt>
                <c:pt idx="301">
                  <c:v>2.5293587999999999E-2</c:v>
                </c:pt>
                <c:pt idx="302">
                  <c:v>2.5038810000000005E-2</c:v>
                </c:pt>
                <c:pt idx="303">
                  <c:v>2.4788961999999998E-2</c:v>
                </c:pt>
                <c:pt idx="304">
                  <c:v>2.4547415999999999E-2</c:v>
                </c:pt>
                <c:pt idx="305">
                  <c:v>2.4295232E-2</c:v>
                </c:pt>
                <c:pt idx="306">
                  <c:v>2.3994014000000001E-2</c:v>
                </c:pt>
                <c:pt idx="307">
                  <c:v>2.3627154000000001E-2</c:v>
                </c:pt>
                <c:pt idx="308">
                  <c:v>2.3206327999999998E-2</c:v>
                </c:pt>
                <c:pt idx="309">
                  <c:v>2.2750477999999998E-2</c:v>
                </c:pt>
                <c:pt idx="310">
                  <c:v>2.2296962E-2</c:v>
                </c:pt>
                <c:pt idx="311">
                  <c:v>2.1889107999999997E-2</c:v>
                </c:pt>
                <c:pt idx="312">
                  <c:v>2.1531847999999999E-2</c:v>
                </c:pt>
                <c:pt idx="313">
                  <c:v>2.1194825999999996E-2</c:v>
                </c:pt>
                <c:pt idx="314">
                  <c:v>2.0838084E-2</c:v>
                </c:pt>
                <c:pt idx="315">
                  <c:v>2.0427638000000001E-2</c:v>
                </c:pt>
                <c:pt idx="316">
                  <c:v>1.9963486000000003E-2</c:v>
                </c:pt>
                <c:pt idx="317">
                  <c:v>1.9484286E-2</c:v>
                </c:pt>
                <c:pt idx="318">
                  <c:v>1.9036218000000001E-2</c:v>
                </c:pt>
                <c:pt idx="319">
                  <c:v>1.8653274000000004E-2</c:v>
                </c:pt>
                <c:pt idx="320">
                  <c:v>1.8351275999999996E-2</c:v>
                </c:pt>
                <c:pt idx="321">
                  <c:v>1.8120108000000003E-2</c:v>
                </c:pt>
                <c:pt idx="322">
                  <c:v>1.7935119999999999E-2</c:v>
                </c:pt>
                <c:pt idx="323">
                  <c:v>1.7778413999999999E-2</c:v>
                </c:pt>
                <c:pt idx="324">
                  <c:v>1.7635197999999998E-2</c:v>
                </c:pt>
                <c:pt idx="325">
                  <c:v>1.7494058E-2</c:v>
                </c:pt>
                <c:pt idx="326">
                  <c:v>1.7336314000000002E-2</c:v>
                </c:pt>
                <c:pt idx="327">
                  <c:v>1.7139134E-2</c:v>
                </c:pt>
                <c:pt idx="328">
                  <c:v>1.6899664000000002E-2</c:v>
                </c:pt>
                <c:pt idx="329">
                  <c:v>1.6643330000000001E-2</c:v>
                </c:pt>
                <c:pt idx="330">
                  <c:v>1.6393221999999999E-2</c:v>
                </c:pt>
                <c:pt idx="331">
                  <c:v>1.6171393999999999E-2</c:v>
                </c:pt>
                <c:pt idx="332">
                  <c:v>1.5978366000000001E-2</c:v>
                </c:pt>
                <c:pt idx="333">
                  <c:v>1.5769249999999999E-2</c:v>
                </c:pt>
                <c:pt idx="334">
                  <c:v>1.5495013999999998E-2</c:v>
                </c:pt>
                <c:pt idx="335">
                  <c:v>1.5143982E-2</c:v>
                </c:pt>
                <c:pt idx="336">
                  <c:v>1.4729124E-2</c:v>
                </c:pt>
                <c:pt idx="337">
                  <c:v>1.4299477999999999E-2</c:v>
                </c:pt>
                <c:pt idx="338">
                  <c:v>1.3920943999999999E-2</c:v>
                </c:pt>
                <c:pt idx="339">
                  <c:v>1.3620241999999999E-2</c:v>
                </c:pt>
                <c:pt idx="340">
                  <c:v>1.337636E-2</c:v>
                </c:pt>
                <c:pt idx="341">
                  <c:v>1.3154014E-2</c:v>
                </c:pt>
                <c:pt idx="342">
                  <c:v>1.2914802E-2</c:v>
                </c:pt>
                <c:pt idx="343">
                  <c:v>1.2641604000000001E-2</c:v>
                </c:pt>
                <c:pt idx="344">
                  <c:v>1.2356212E-2</c:v>
                </c:pt>
                <c:pt idx="345">
                  <c:v>1.2086127999999998E-2</c:v>
                </c:pt>
                <c:pt idx="346">
                  <c:v>1.1823825999999999E-2</c:v>
                </c:pt>
                <c:pt idx="347">
                  <c:v>1.15444E-2</c:v>
                </c:pt>
                <c:pt idx="348">
                  <c:v>1.1220089999999999E-2</c:v>
                </c:pt>
                <c:pt idx="349">
                  <c:v>1.0821577799999999E-2</c:v>
                </c:pt>
                <c:pt idx="350">
                  <c:v>1.0356646000000001E-2</c:v>
                </c:pt>
                <c:pt idx="351">
                  <c:v>9.8670671999999994E-3</c:v>
                </c:pt>
                <c:pt idx="352">
                  <c:v>9.3951319999999987E-3</c:v>
                </c:pt>
                <c:pt idx="353">
                  <c:v>8.982868199999999E-3</c:v>
                </c:pt>
                <c:pt idx="354">
                  <c:v>8.6575203999999985E-3</c:v>
                </c:pt>
                <c:pt idx="355">
                  <c:v>8.4154554000000006E-3</c:v>
                </c:pt>
                <c:pt idx="356">
                  <c:v>8.2481114000000008E-3</c:v>
                </c:pt>
                <c:pt idx="357">
                  <c:v>8.1287652000000023E-3</c:v>
                </c:pt>
                <c:pt idx="358">
                  <c:v>8.0187591999999995E-3</c:v>
                </c:pt>
                <c:pt idx="359">
                  <c:v>7.8921485999999992E-3</c:v>
                </c:pt>
                <c:pt idx="360">
                  <c:v>7.7266208000000003E-3</c:v>
                </c:pt>
                <c:pt idx="361">
                  <c:v>7.5164680000000001E-3</c:v>
                </c:pt>
                <c:pt idx="362">
                  <c:v>7.2873753999999997E-3</c:v>
                </c:pt>
                <c:pt idx="363">
                  <c:v>7.0549100000000002E-3</c:v>
                </c:pt>
                <c:pt idx="364">
                  <c:v>6.8268551999999998E-3</c:v>
                </c:pt>
                <c:pt idx="365">
                  <c:v>6.6148862000000004E-3</c:v>
                </c:pt>
                <c:pt idx="366">
                  <c:v>6.4109600000000003E-3</c:v>
                </c:pt>
                <c:pt idx="367">
                  <c:v>6.2142985999999994E-3</c:v>
                </c:pt>
                <c:pt idx="368">
                  <c:v>6.0345011999999986E-3</c:v>
                </c:pt>
                <c:pt idx="369">
                  <c:v>5.8614493999999987E-3</c:v>
                </c:pt>
                <c:pt idx="370">
                  <c:v>5.6865813999999997E-3</c:v>
                </c:pt>
                <c:pt idx="371">
                  <c:v>5.515086399999999E-3</c:v>
                </c:pt>
                <c:pt idx="372">
                  <c:v>5.3311375999999999E-3</c:v>
                </c:pt>
                <c:pt idx="373">
                  <c:v>5.1381081999999998E-3</c:v>
                </c:pt>
                <c:pt idx="374">
                  <c:v>4.9692075999999991E-3</c:v>
                </c:pt>
                <c:pt idx="375">
                  <c:v>4.8296246000000004E-3</c:v>
                </c:pt>
                <c:pt idx="376">
                  <c:v>4.7146889999999993E-3</c:v>
                </c:pt>
                <c:pt idx="377">
                  <c:v>4.6288118000000003E-3</c:v>
                </c:pt>
                <c:pt idx="378">
                  <c:v>4.5504586000000005E-3</c:v>
                </c:pt>
                <c:pt idx="379">
                  <c:v>4.4453822000000004E-3</c:v>
                </c:pt>
                <c:pt idx="380">
                  <c:v>4.3104692E-3</c:v>
                </c:pt>
                <c:pt idx="381">
                  <c:v>4.1426064000000002E-3</c:v>
                </c:pt>
                <c:pt idx="382">
                  <c:v>3.9451664000000001E-3</c:v>
                </c:pt>
                <c:pt idx="383">
                  <c:v>3.7427970000000004E-3</c:v>
                </c:pt>
                <c:pt idx="384">
                  <c:v>3.5578106000000004E-3</c:v>
                </c:pt>
                <c:pt idx="385">
                  <c:v>3.4003256000000003E-3</c:v>
                </c:pt>
                <c:pt idx="386">
                  <c:v>3.27605E-3</c:v>
                </c:pt>
                <c:pt idx="387">
                  <c:v>3.1839460000000009E-3</c:v>
                </c:pt>
                <c:pt idx="388">
                  <c:v>3.1058520000000001E-3</c:v>
                </c:pt>
                <c:pt idx="389">
                  <c:v>3.0181586000000002E-3</c:v>
                </c:pt>
                <c:pt idx="390">
                  <c:v>2.9060772E-3</c:v>
                </c:pt>
                <c:pt idx="391">
                  <c:v>2.759489E-3</c:v>
                </c:pt>
                <c:pt idx="392">
                  <c:v>2.5716485999999999E-3</c:v>
                </c:pt>
                <c:pt idx="393">
                  <c:v>2.3620145999999997E-3</c:v>
                </c:pt>
                <c:pt idx="394">
                  <c:v>2.1770280000000001E-3</c:v>
                </c:pt>
                <c:pt idx="395">
                  <c:v>2.0408177999999997E-3</c:v>
                </c:pt>
                <c:pt idx="396">
                  <c:v>1.970248E-3</c:v>
                </c:pt>
                <c:pt idx="397">
                  <c:v>1.9686914E-3</c:v>
                </c:pt>
                <c:pt idx="398">
                  <c:v>1.9928201999999998E-3</c:v>
                </c:pt>
                <c:pt idx="399">
                  <c:v>1.9863339999999998E-3</c:v>
                </c:pt>
                <c:pt idx="400">
                  <c:v>1.9357416000000001E-3</c:v>
                </c:pt>
                <c:pt idx="401">
                  <c:v>1.8547937999999996E-3</c:v>
                </c:pt>
                <c:pt idx="402">
                  <c:v>1.7730676000000001E-3</c:v>
                </c:pt>
                <c:pt idx="403">
                  <c:v>1.7455659999999998E-3</c:v>
                </c:pt>
                <c:pt idx="404">
                  <c:v>1.7888938E-3</c:v>
                </c:pt>
                <c:pt idx="405">
                  <c:v>1.8726954000000001E-3</c:v>
                </c:pt>
                <c:pt idx="406">
                  <c:v>1.9520866000000002E-3</c:v>
                </c:pt>
                <c:pt idx="407">
                  <c:v>1.9863338000000001E-3</c:v>
                </c:pt>
                <c:pt idx="408">
                  <c:v>1.9461194000000002E-3</c:v>
                </c:pt>
                <c:pt idx="409">
                  <c:v>1.8488264000000002E-3</c:v>
                </c:pt>
                <c:pt idx="410">
                  <c:v>1.7453068000000001E-3</c:v>
                </c:pt>
                <c:pt idx="411">
                  <c:v>1.6609862E-3</c:v>
                </c:pt>
                <c:pt idx="412">
                  <c:v>1.596643E-3</c:v>
                </c:pt>
                <c:pt idx="413">
                  <c:v>1.5483856E-3</c:v>
                </c:pt>
                <c:pt idx="414">
                  <c:v>1.4936422000000002E-3</c:v>
                </c:pt>
                <c:pt idx="415">
                  <c:v>1.3968680000000001E-3</c:v>
                </c:pt>
                <c:pt idx="416">
                  <c:v>1.2637711199999999E-3</c:v>
                </c:pt>
                <c:pt idx="417">
                  <c:v>1.1283393399999998E-3</c:v>
                </c:pt>
                <c:pt idx="418">
                  <c:v>1.0100311199999999E-3</c:v>
                </c:pt>
                <c:pt idx="419">
                  <c:v>9.3141833999999999E-4</c:v>
                </c:pt>
                <c:pt idx="420">
                  <c:v>8.9016612000000013E-4</c:v>
                </c:pt>
                <c:pt idx="421">
                  <c:v>8.4398437999999988E-4</c:v>
                </c:pt>
                <c:pt idx="422">
                  <c:v>7.5810708000000006E-4</c:v>
                </c:pt>
                <c:pt idx="423">
                  <c:v>6.3538818000000012E-4</c:v>
                </c:pt>
                <c:pt idx="424">
                  <c:v>4.9321066000000008E-4</c:v>
                </c:pt>
                <c:pt idx="425">
                  <c:v>3.7412403999999999E-4</c:v>
                </c:pt>
                <c:pt idx="426">
                  <c:v>3.3572571999999998E-4</c:v>
                </c:pt>
                <c:pt idx="427">
                  <c:v>3.9098814000000008E-4</c:v>
                </c:pt>
                <c:pt idx="428">
                  <c:v>5.0488580000000011E-4</c:v>
                </c:pt>
                <c:pt idx="429">
                  <c:v>6.1592956000000002E-4</c:v>
                </c:pt>
                <c:pt idx="430">
                  <c:v>6.7145142000000005E-4</c:v>
                </c:pt>
                <c:pt idx="431">
                  <c:v>6.4187435999999993E-4</c:v>
                </c:pt>
                <c:pt idx="432">
                  <c:v>5.4406246E-4</c:v>
                </c:pt>
                <c:pt idx="433">
                  <c:v>4.2030575999999999E-4</c:v>
                </c:pt>
                <c:pt idx="434">
                  <c:v>3.1626709999999999E-4</c:v>
                </c:pt>
                <c:pt idx="435">
                  <c:v>2.5970744E-4</c:v>
                </c:pt>
                <c:pt idx="436">
                  <c:v>2.6463693999999999E-4</c:v>
                </c:pt>
                <c:pt idx="437">
                  <c:v>3.287206E-4</c:v>
                </c:pt>
                <c:pt idx="438">
                  <c:v>4.2653250000000004E-4</c:v>
                </c:pt>
                <c:pt idx="439">
                  <c:v>5.2174991999999996E-4</c:v>
                </c:pt>
                <c:pt idx="440">
                  <c:v>5.7934738000000002E-4</c:v>
                </c:pt>
                <c:pt idx="441">
                  <c:v>5.7934738000000002E-4</c:v>
                </c:pt>
                <c:pt idx="442">
                  <c:v>5.2979282000000004E-4</c:v>
                </c:pt>
                <c:pt idx="443">
                  <c:v>4.6674696000000005E-4</c:v>
                </c:pt>
                <c:pt idx="444">
                  <c:v>4.2290024E-4</c:v>
                </c:pt>
                <c:pt idx="445">
                  <c:v>4.1226288E-4</c:v>
                </c:pt>
                <c:pt idx="446">
                  <c:v>4.1823019999999997E-4</c:v>
                </c:pt>
                <c:pt idx="447">
                  <c:v>4.0447946000000002E-4</c:v>
                </c:pt>
                <c:pt idx="448">
                  <c:v>3.5233041999999998E-4</c:v>
                </c:pt>
                <c:pt idx="449">
                  <c:v>2.75533816E-4</c:v>
                </c:pt>
                <c:pt idx="450">
                  <c:v>2.0133167600000002E-4</c:v>
                </c:pt>
                <c:pt idx="451">
                  <c:v>1.4970151599999997E-4</c:v>
                </c:pt>
                <c:pt idx="452">
                  <c:v>1.2064333200000001E-4</c:v>
                </c:pt>
                <c:pt idx="453">
                  <c:v>9.8330795999999993E-5</c:v>
                </c:pt>
                <c:pt idx="454">
                  <c:v>7.0829308000000012E-5</c:v>
                </c:pt>
                <c:pt idx="455">
                  <c:v>4.2030579999999996E-5</c:v>
                </c:pt>
                <c:pt idx="456">
                  <c:v>2.4647560000000002E-5</c:v>
                </c:pt>
                <c:pt idx="457">
                  <c:v>2.3869215999999999E-5</c:v>
                </c:pt>
                <c:pt idx="458">
                  <c:v>2.6204248E-5</c:v>
                </c:pt>
                <c:pt idx="459">
                  <c:v>1.1675160000000002E-5</c:v>
                </c:pt>
                <c:pt idx="460">
                  <c:v>-2.8539272000000003E-5</c:v>
                </c:pt>
                <c:pt idx="461">
                  <c:v>-7.9650532000000014E-5</c:v>
                </c:pt>
                <c:pt idx="462">
                  <c:v>-1.1804884400000001E-4</c:v>
                </c:pt>
                <c:pt idx="463">
                  <c:v>-1.31280692E-4</c:v>
                </c:pt>
                <c:pt idx="464">
                  <c:v>-1.2038387600000003E-4</c:v>
                </c:pt>
                <c:pt idx="465">
                  <c:v>-9.599577200000001E-5</c:v>
                </c:pt>
                <c:pt idx="466">
                  <c:v>-6.6418695999999997E-5</c:v>
                </c:pt>
                <c:pt idx="467">
                  <c:v>-3.5025479999999997E-5</c:v>
                </c:pt>
                <c:pt idx="468">
                  <c:v>-7.7834800000000093E-7</c:v>
                </c:pt>
                <c:pt idx="469">
                  <c:v>3.5284916000000002E-5</c:v>
                </c:pt>
                <c:pt idx="470">
                  <c:v>5.8375787999999991E-5</c:v>
                </c:pt>
                <c:pt idx="471">
                  <c:v>3.9176631999999994E-5</c:v>
                </c:pt>
                <c:pt idx="472">
                  <c:v>-2.3350344000000006E-5</c:v>
                </c:pt>
                <c:pt idx="473">
                  <c:v>-1.13897684E-4</c:v>
                </c:pt>
                <c:pt idx="474">
                  <c:v>-2.0600172399999999E-4</c:v>
                </c:pt>
                <c:pt idx="475">
                  <c:v>-2.5763187999999998E-4</c:v>
                </c:pt>
                <c:pt idx="476">
                  <c:v>-2.4699450799999998E-4</c:v>
                </c:pt>
                <c:pt idx="477">
                  <c:v>-1.9562379600000001E-4</c:v>
                </c:pt>
                <c:pt idx="478">
                  <c:v>-1.2816732399999997E-4</c:v>
                </c:pt>
                <c:pt idx="479">
                  <c:v>-6.9791516000000008E-5</c:v>
                </c:pt>
                <c:pt idx="480">
                  <c:v>-5.2927396000000007E-5</c:v>
                </c:pt>
                <c:pt idx="481">
                  <c:v>-7.8093847999999999E-5</c:v>
                </c:pt>
                <c:pt idx="482">
                  <c:v>-1.2687008000000002E-4</c:v>
                </c:pt>
                <c:pt idx="483">
                  <c:v>-1.9199153199999999E-4</c:v>
                </c:pt>
                <c:pt idx="484">
                  <c:v>-2.8150110000000001E-4</c:v>
                </c:pt>
                <c:pt idx="485">
                  <c:v>-3.9695546000000006E-4</c:v>
                </c:pt>
                <c:pt idx="486">
                  <c:v>-5.4094910000000002E-4</c:v>
                </c:pt>
                <c:pt idx="487">
                  <c:v>-7.0284457999999995E-4</c:v>
                </c:pt>
                <c:pt idx="488">
                  <c:v>-8.4528147999999995E-4</c:v>
                </c:pt>
                <c:pt idx="489">
                  <c:v>-9.3375323999999997E-4</c:v>
                </c:pt>
                <c:pt idx="490">
                  <c:v>-9.7292988000000015E-4</c:v>
                </c:pt>
                <c:pt idx="491">
                  <c:v>-9.8849685999999998E-4</c:v>
                </c:pt>
                <c:pt idx="492">
                  <c:v>-1.01029066E-3</c:v>
                </c:pt>
                <c:pt idx="493">
                  <c:v>-1.0668504599999999E-3</c:v>
                </c:pt>
                <c:pt idx="494">
                  <c:v>-1.1509116999999999E-3</c:v>
                </c:pt>
                <c:pt idx="495">
                  <c:v>-1.2292649999999998E-3</c:v>
                </c:pt>
                <c:pt idx="496">
                  <c:v>-1.2689604000000001E-3</c:v>
                </c:pt>
                <c:pt idx="497">
                  <c:v>-1.2520961999999999E-3</c:v>
                </c:pt>
                <c:pt idx="498">
                  <c:v>-1.1804884599999998E-3</c:v>
                </c:pt>
                <c:pt idx="499">
                  <c:v>-1.07541194E-3</c:v>
                </c:pt>
                <c:pt idx="500">
                  <c:v>-9.5502808000000002E-4</c:v>
                </c:pt>
                <c:pt idx="501">
                  <c:v>-8.5098948000000005E-4</c:v>
                </c:pt>
                <c:pt idx="502">
                  <c:v>-7.9935930000000002E-4</c:v>
                </c:pt>
                <c:pt idx="503">
                  <c:v>-8.0973724000000006E-4</c:v>
                </c:pt>
                <c:pt idx="504">
                  <c:v>-8.722641600000001E-4</c:v>
                </c:pt>
                <c:pt idx="505">
                  <c:v>-9.5450922000000007E-4</c:v>
                </c:pt>
                <c:pt idx="506">
                  <c:v>-9.9238863999999991E-4</c:v>
                </c:pt>
                <c:pt idx="507">
                  <c:v>-9.4387187999999994E-4</c:v>
                </c:pt>
                <c:pt idx="508">
                  <c:v>-8.1985571999999992E-4</c:v>
                </c:pt>
                <c:pt idx="509">
                  <c:v>-6.5873856000000001E-4</c:v>
                </c:pt>
                <c:pt idx="510">
                  <c:v>-5.1630155999999997E-4</c:v>
                </c:pt>
                <c:pt idx="511">
                  <c:v>-4.4651003999999995E-4</c:v>
                </c:pt>
                <c:pt idx="512">
                  <c:v>-4.5714740000000006E-4</c:v>
                </c:pt>
                <c:pt idx="513">
                  <c:v>-5.1682044000000006E-4</c:v>
                </c:pt>
                <c:pt idx="514">
                  <c:v>-5.8946588000000002E-4</c:v>
                </c:pt>
                <c:pt idx="515">
                  <c:v>-6.3953933999999989E-4</c:v>
                </c:pt>
                <c:pt idx="516">
                  <c:v>-6.4031768000000005E-4</c:v>
                </c:pt>
                <c:pt idx="517">
                  <c:v>-5.8972531999999995E-4</c:v>
                </c:pt>
                <c:pt idx="518">
                  <c:v>-5.1007478000000004E-4</c:v>
                </c:pt>
                <c:pt idx="519">
                  <c:v>-4.3146202000000011E-4</c:v>
                </c:pt>
                <c:pt idx="520">
                  <c:v>-3.9020977999999995E-4</c:v>
                </c:pt>
                <c:pt idx="521">
                  <c:v>-4.0811169999999998E-4</c:v>
                </c:pt>
                <c:pt idx="522">
                  <c:v>-4.6830363999999998E-4</c:v>
                </c:pt>
                <c:pt idx="523">
                  <c:v>-5.388735E-4</c:v>
                </c:pt>
                <c:pt idx="524">
                  <c:v>-5.9439538000000006E-4</c:v>
                </c:pt>
                <c:pt idx="525">
                  <c:v>-6.1567011999999997E-4</c:v>
                </c:pt>
                <c:pt idx="526">
                  <c:v>-6.0840557999999997E-4</c:v>
                </c:pt>
                <c:pt idx="527">
                  <c:v>-6.0243828000000003E-4</c:v>
                </c:pt>
                <c:pt idx="528">
                  <c:v>-6.172268200000001E-4</c:v>
                </c:pt>
                <c:pt idx="529">
                  <c:v>-6.6263022000000009E-4</c:v>
                </c:pt>
                <c:pt idx="530">
                  <c:v>-7.3423788000000006E-4</c:v>
                </c:pt>
                <c:pt idx="531">
                  <c:v>-8.0792109999999989E-4</c:v>
                </c:pt>
                <c:pt idx="532">
                  <c:v>-8.6577799999999999E-4</c:v>
                </c:pt>
                <c:pt idx="533">
                  <c:v>-9.0599244000000008E-4</c:v>
                </c:pt>
                <c:pt idx="534">
                  <c:v>-9.3998013999999996E-4</c:v>
                </c:pt>
                <c:pt idx="535">
                  <c:v>-9.8149172000000008E-4</c:v>
                </c:pt>
                <c:pt idx="536">
                  <c:v>-1.02923008E-3</c:v>
                </c:pt>
                <c:pt idx="537">
                  <c:v>-1.0647744800000001E-3</c:v>
                </c:pt>
                <c:pt idx="538">
                  <c:v>-1.0652933799999999E-3</c:v>
                </c:pt>
                <c:pt idx="539">
                  <c:v>-1.01444156E-3</c:v>
                </c:pt>
                <c:pt idx="540">
                  <c:v>-9.2986160000000013E-4</c:v>
                </c:pt>
                <c:pt idx="541">
                  <c:v>-8.4735721999999996E-4</c:v>
                </c:pt>
                <c:pt idx="542">
                  <c:v>-8.0325104E-4</c:v>
                </c:pt>
                <c:pt idx="543">
                  <c:v>-8.2167175999999995E-4</c:v>
                </c:pt>
                <c:pt idx="544">
                  <c:v>-8.7615583999999989E-4</c:v>
                </c:pt>
                <c:pt idx="545">
                  <c:v>-9.0884629999999982E-4</c:v>
                </c:pt>
                <c:pt idx="546">
                  <c:v>-8.7122633999999995E-4</c:v>
                </c:pt>
                <c:pt idx="547">
                  <c:v>-7.3994563999999993E-4</c:v>
                </c:pt>
                <c:pt idx="548">
                  <c:v>-5.3264676800000008E-4</c:v>
                </c:pt>
                <c:pt idx="549">
                  <c:v>-3.0044080800000004E-4</c:v>
                </c:pt>
                <c:pt idx="550">
                  <c:v>-9.8071348000000009E-5</c:v>
                </c:pt>
                <c:pt idx="551">
                  <c:v>1.0896824000000001E-5</c:v>
                </c:pt>
                <c:pt idx="552">
                  <c:v>1.0118484000000004E-5</c:v>
                </c:pt>
                <c:pt idx="553">
                  <c:v>-5.8635227999999994E-5</c:v>
                </c:pt>
                <c:pt idx="554">
                  <c:v>-1.4918258799999999E-4</c:v>
                </c:pt>
                <c:pt idx="555">
                  <c:v>-2.1352570799999999E-4</c:v>
                </c:pt>
                <c:pt idx="556">
                  <c:v>-2.1845521999999998E-4</c:v>
                </c:pt>
                <c:pt idx="557">
                  <c:v>-1.9406712000000001E-4</c:v>
                </c:pt>
                <c:pt idx="558">
                  <c:v>-1.8239196E-4</c:v>
                </c:pt>
                <c:pt idx="559">
                  <c:v>-1.9614270000000003E-4</c:v>
                </c:pt>
                <c:pt idx="560">
                  <c:v>-2.4076774000000002E-4</c:v>
                </c:pt>
                <c:pt idx="561">
                  <c:v>-2.9836520000000005E-4</c:v>
                </c:pt>
                <c:pt idx="562">
                  <c:v>-3.3650404000000001E-4</c:v>
                </c:pt>
                <c:pt idx="563">
                  <c:v>-3.4610361999999997E-4</c:v>
                </c:pt>
                <c:pt idx="564">
                  <c:v>-3.4039576000000001E-4</c:v>
                </c:pt>
                <c:pt idx="565">
                  <c:v>-3.3157454000000002E-4</c:v>
                </c:pt>
                <c:pt idx="566">
                  <c:v>-3.2223439999999999E-4</c:v>
                </c:pt>
                <c:pt idx="567">
                  <c:v>-3.0537027999999998E-4</c:v>
                </c:pt>
                <c:pt idx="568">
                  <c:v>-2.6982589999999999E-4</c:v>
                </c:pt>
                <c:pt idx="569">
                  <c:v>-2.0496390000000002E-4</c:v>
                </c:pt>
                <c:pt idx="570">
                  <c:v>-1.1234095999999998E-4</c:v>
                </c:pt>
                <c:pt idx="571">
                  <c:v>-5.4483999999999985E-6</c:v>
                </c:pt>
                <c:pt idx="572">
                  <c:v>1.027414E-4</c:v>
                </c:pt>
                <c:pt idx="573">
                  <c:v>1.8913758000000002E-4</c:v>
                </c:pt>
                <c:pt idx="574">
                  <c:v>2.2649810000000001E-4</c:v>
                </c:pt>
                <c:pt idx="575">
                  <c:v>2.1067177199999998E-4</c:v>
                </c:pt>
                <c:pt idx="576">
                  <c:v>1.6293334800000003E-4</c:v>
                </c:pt>
                <c:pt idx="577">
                  <c:v>1.15454372E-4</c:v>
                </c:pt>
                <c:pt idx="578">
                  <c:v>1.13119332E-4</c:v>
                </c:pt>
                <c:pt idx="579">
                  <c:v>1.7953801200000001E-4</c:v>
                </c:pt>
                <c:pt idx="580">
                  <c:v>2.988841E-4</c:v>
                </c:pt>
                <c:pt idx="581">
                  <c:v>4.3068368399999999E-4</c:v>
                </c:pt>
                <c:pt idx="582">
                  <c:v>5.2590109999999988E-4</c:v>
                </c:pt>
                <c:pt idx="583">
                  <c:v>5.4821364000000002E-4</c:v>
                </c:pt>
                <c:pt idx="584">
                  <c:v>4.9814017999999993E-4</c:v>
                </c:pt>
                <c:pt idx="585">
                  <c:v>4.1719240000000007E-4</c:v>
                </c:pt>
                <c:pt idx="586">
                  <c:v>3.4947648000000002E-4</c:v>
                </c:pt>
                <c:pt idx="587">
                  <c:v>3.2327224000000001E-4</c:v>
                </c:pt>
                <c:pt idx="588">
                  <c:v>3.4247137999999995E-4</c:v>
                </c:pt>
                <c:pt idx="589">
                  <c:v>3.8813421999999998E-4</c:v>
                </c:pt>
                <c:pt idx="590">
                  <c:v>4.2860809999999995E-4</c:v>
                </c:pt>
                <c:pt idx="591">
                  <c:v>4.4625055999999996E-4</c:v>
                </c:pt>
                <c:pt idx="592">
                  <c:v>4.4365607999999996E-4</c:v>
                </c:pt>
                <c:pt idx="593">
                  <c:v>4.3249982000000001E-4</c:v>
                </c:pt>
                <c:pt idx="594">
                  <c:v>4.2653251999999996E-4</c:v>
                </c:pt>
                <c:pt idx="595">
                  <c:v>4.2393804000000001E-4</c:v>
                </c:pt>
                <c:pt idx="596">
                  <c:v>4.0266329999999998E-4</c:v>
                </c:pt>
                <c:pt idx="597">
                  <c:v>3.4299026000000004E-4</c:v>
                </c:pt>
              </c:numCache>
            </c:numRef>
          </c:val>
          <c:smooth val="0"/>
        </c:ser>
        <c:ser>
          <c:idx val="97"/>
          <c:order val="96"/>
          <c:marker>
            <c:symbol val="none"/>
          </c:marker>
          <c:val>
            <c:numRef>
              <c:f>Sheet1!$GX$2:$GX$599</c:f>
              <c:numCache>
                <c:formatCode>0.00E+00</c:formatCode>
                <c:ptCount val="598"/>
                <c:pt idx="0">
                  <c:v>8.0169430000000003E-4</c:v>
                </c:pt>
                <c:pt idx="1">
                  <c:v>7.4591299999999996E-4</c:v>
                </c:pt>
                <c:pt idx="2">
                  <c:v>7.6692829999999994E-4</c:v>
                </c:pt>
                <c:pt idx="3">
                  <c:v>7.7445230000000001E-4</c:v>
                </c:pt>
                <c:pt idx="4">
                  <c:v>7.6874444E-4</c:v>
                </c:pt>
                <c:pt idx="5">
                  <c:v>7.3890792000000003E-4</c:v>
                </c:pt>
                <c:pt idx="6">
                  <c:v>6.7612149999999997E-4</c:v>
                </c:pt>
                <c:pt idx="7">
                  <c:v>5.7675292000000005E-4</c:v>
                </c:pt>
                <c:pt idx="8">
                  <c:v>4.7608710000000007E-4</c:v>
                </c:pt>
                <c:pt idx="9">
                  <c:v>4.1615462000000003E-4</c:v>
                </c:pt>
                <c:pt idx="10">
                  <c:v>4.0214442000000001E-4</c:v>
                </c:pt>
                <c:pt idx="11">
                  <c:v>4.2860811999999998E-4</c:v>
                </c:pt>
                <c:pt idx="12">
                  <c:v>4.7634655999999998E-4</c:v>
                </c:pt>
                <c:pt idx="13">
                  <c:v>5.0851809999999994E-4</c:v>
                </c:pt>
                <c:pt idx="14">
                  <c:v>5.0696141999999995E-4</c:v>
                </c:pt>
                <c:pt idx="15">
                  <c:v>4.7868158000000002E-4</c:v>
                </c:pt>
                <c:pt idx="16">
                  <c:v>4.3509431999999993E-4</c:v>
                </c:pt>
                <c:pt idx="17">
                  <c:v>4.0240386E-4</c:v>
                </c:pt>
                <c:pt idx="18">
                  <c:v>4.1407902000000001E-4</c:v>
                </c:pt>
                <c:pt idx="19">
                  <c:v>4.7712487999999989E-4</c:v>
                </c:pt>
                <c:pt idx="20">
                  <c:v>5.8375802000000001E-4</c:v>
                </c:pt>
                <c:pt idx="21">
                  <c:v>7.1374146000000005E-4</c:v>
                </c:pt>
                <c:pt idx="22">
                  <c:v>8.3801714000000002E-4</c:v>
                </c:pt>
                <c:pt idx="23">
                  <c:v>9.3660740000000003E-4</c:v>
                </c:pt>
                <c:pt idx="24">
                  <c:v>1.00432336E-3</c:v>
                </c:pt>
                <c:pt idx="25">
                  <c:v>1.04349992E-3</c:v>
                </c:pt>
                <c:pt idx="26">
                  <c:v>1.0629585999999999E-3</c:v>
                </c:pt>
                <c:pt idx="27">
                  <c:v>1.0741148E-3</c:v>
                </c:pt>
                <c:pt idx="28">
                  <c:v>1.0844928000000001E-3</c:v>
                </c:pt>
                <c:pt idx="29">
                  <c:v>1.1060270000000001E-3</c:v>
                </c:pt>
                <c:pt idx="30">
                  <c:v>1.1446847999999998E-3</c:v>
                </c:pt>
                <c:pt idx="31">
                  <c:v>1.1965744000000001E-3</c:v>
                </c:pt>
                <c:pt idx="32">
                  <c:v>1.2531340000000001E-3</c:v>
                </c:pt>
                <c:pt idx="33">
                  <c:v>1.2959428000000001E-3</c:v>
                </c:pt>
                <c:pt idx="34">
                  <c:v>1.3003534000000001E-3</c:v>
                </c:pt>
                <c:pt idx="35">
                  <c:v>1.2609174E-3</c:v>
                </c:pt>
                <c:pt idx="36">
                  <c:v>1.1854179600000001E-3</c:v>
                </c:pt>
                <c:pt idx="37">
                  <c:v>1.09123838E-3</c:v>
                </c:pt>
                <c:pt idx="38">
                  <c:v>1.0048422200000001E-3</c:v>
                </c:pt>
                <c:pt idx="39">
                  <c:v>9.4724471999999991E-4</c:v>
                </c:pt>
                <c:pt idx="40">
                  <c:v>9.1273807999999997E-4</c:v>
                </c:pt>
                <c:pt idx="41">
                  <c:v>8.9769010000000007E-4</c:v>
                </c:pt>
                <c:pt idx="42">
                  <c:v>8.8990665999999995E-4</c:v>
                </c:pt>
                <c:pt idx="43">
                  <c:v>8.5929179999999993E-4</c:v>
                </c:pt>
                <c:pt idx="44">
                  <c:v>7.8534912000000003E-4</c:v>
                </c:pt>
                <c:pt idx="45">
                  <c:v>6.7041364000000006E-4</c:v>
                </c:pt>
                <c:pt idx="46">
                  <c:v>5.3212784000000008E-4</c:v>
                </c:pt>
                <c:pt idx="47">
                  <c:v>3.9954989999999995E-4</c:v>
                </c:pt>
                <c:pt idx="48">
                  <c:v>3.2301273999999999E-4</c:v>
                </c:pt>
                <c:pt idx="49">
                  <c:v>3.2898006000000002E-4</c:v>
                </c:pt>
                <c:pt idx="50">
                  <c:v>4.0473888000000003E-4</c:v>
                </c:pt>
                <c:pt idx="51">
                  <c:v>5.1111255999999991E-4</c:v>
                </c:pt>
                <c:pt idx="52">
                  <c:v>6.0555164000000001E-4</c:v>
                </c:pt>
                <c:pt idx="53">
                  <c:v>6.4706332000000004E-4</c:v>
                </c:pt>
                <c:pt idx="54">
                  <c:v>6.1670789999999996E-4</c:v>
                </c:pt>
                <c:pt idx="55">
                  <c:v>5.3290619999999994E-4</c:v>
                </c:pt>
                <c:pt idx="56">
                  <c:v>4.1719240000000007E-4</c:v>
                </c:pt>
                <c:pt idx="57">
                  <c:v>2.9058177599999998E-4</c:v>
                </c:pt>
                <c:pt idx="58">
                  <c:v>1.7875968399999999E-4</c:v>
                </c:pt>
                <c:pt idx="59">
                  <c:v>1.0818982000000001E-4</c:v>
                </c:pt>
                <c:pt idx="60">
                  <c:v>9.6774099999999999E-5</c:v>
                </c:pt>
                <c:pt idx="61">
                  <c:v>1.5956052000000001E-4</c:v>
                </c:pt>
                <c:pt idx="62">
                  <c:v>2.8617114400000002E-4</c:v>
                </c:pt>
                <c:pt idx="63">
                  <c:v>4.4521277599999999E-4</c:v>
                </c:pt>
                <c:pt idx="64">
                  <c:v>6.0321662000000008E-4</c:v>
                </c:pt>
                <c:pt idx="65">
                  <c:v>7.2827055999999998E-4</c:v>
                </c:pt>
                <c:pt idx="66">
                  <c:v>8.0221323999999999E-4</c:v>
                </c:pt>
                <c:pt idx="67">
                  <c:v>8.2374742000000006E-4</c:v>
                </c:pt>
                <c:pt idx="68">
                  <c:v>8.0091599999999993E-4</c:v>
                </c:pt>
                <c:pt idx="69">
                  <c:v>7.5006417999999998E-4</c:v>
                </c:pt>
                <c:pt idx="70">
                  <c:v>6.9168837999999998E-4</c:v>
                </c:pt>
                <c:pt idx="71">
                  <c:v>6.4109601999999999E-4</c:v>
                </c:pt>
                <c:pt idx="72">
                  <c:v>6.0996225999999996E-4</c:v>
                </c:pt>
                <c:pt idx="73">
                  <c:v>5.9231978000000003E-4</c:v>
                </c:pt>
                <c:pt idx="74">
                  <c:v>5.658560799999999E-4</c:v>
                </c:pt>
                <c:pt idx="75">
                  <c:v>5.0229132E-4</c:v>
                </c:pt>
                <c:pt idx="76">
                  <c:v>3.8995032799999996E-4</c:v>
                </c:pt>
                <c:pt idx="77">
                  <c:v>2.5088620400000002E-4</c:v>
                </c:pt>
                <c:pt idx="78">
                  <c:v>1.2090275999999999E-4</c:v>
                </c:pt>
                <c:pt idx="79">
                  <c:v>3.6063267999999997E-5</c:v>
                </c:pt>
                <c:pt idx="80">
                  <c:v>2.4647568E-5</c:v>
                </c:pt>
                <c:pt idx="81">
                  <c:v>8.8212319999999997E-5</c:v>
                </c:pt>
                <c:pt idx="82">
                  <c:v>1.9614268400000001E-4</c:v>
                </c:pt>
                <c:pt idx="83">
                  <c:v>3.0952146799999997E-4</c:v>
                </c:pt>
                <c:pt idx="84">
                  <c:v>3.9436096000000003E-4</c:v>
                </c:pt>
                <c:pt idx="85">
                  <c:v>4.3716987999999995E-4</c:v>
                </c:pt>
                <c:pt idx="86">
                  <c:v>4.4495332000000002E-4</c:v>
                </c:pt>
                <c:pt idx="87">
                  <c:v>4.4806670000000008E-4</c:v>
                </c:pt>
                <c:pt idx="88">
                  <c:v>4.7997879999999999E-4</c:v>
                </c:pt>
                <c:pt idx="89">
                  <c:v>5.4484080000000005E-4</c:v>
                </c:pt>
                <c:pt idx="90">
                  <c:v>6.2059961999999991E-4</c:v>
                </c:pt>
                <c:pt idx="91">
                  <c:v>6.7560259999999996E-4</c:v>
                </c:pt>
                <c:pt idx="92">
                  <c:v>6.6600302E-4</c:v>
                </c:pt>
                <c:pt idx="93">
                  <c:v>5.8323910000000008E-4</c:v>
                </c:pt>
                <c:pt idx="94">
                  <c:v>4.6363358000000004E-4</c:v>
                </c:pt>
                <c:pt idx="95">
                  <c:v>3.4791976000000003E-4</c:v>
                </c:pt>
                <c:pt idx="96">
                  <c:v>2.6982591999999997E-4</c:v>
                </c:pt>
                <c:pt idx="97">
                  <c:v>2.4517835999999995E-4</c:v>
                </c:pt>
                <c:pt idx="98">
                  <c:v>2.5944799999999996E-4</c:v>
                </c:pt>
                <c:pt idx="99">
                  <c:v>2.7916603999999997E-4</c:v>
                </c:pt>
                <c:pt idx="100">
                  <c:v>2.8824671999999997E-4</c:v>
                </c:pt>
                <c:pt idx="101">
                  <c:v>2.9239788000000002E-4</c:v>
                </c:pt>
                <c:pt idx="102">
                  <c:v>3.1289428000000005E-4</c:v>
                </c:pt>
                <c:pt idx="103">
                  <c:v>3.6141106000000004E-4</c:v>
                </c:pt>
                <c:pt idx="104">
                  <c:v>4.4651002000000003E-4</c:v>
                </c:pt>
                <c:pt idx="105">
                  <c:v>5.5599708000000003E-4</c:v>
                </c:pt>
                <c:pt idx="106">
                  <c:v>6.5536567999999998E-4</c:v>
                </c:pt>
                <c:pt idx="107">
                  <c:v>7.2360049999999998E-4</c:v>
                </c:pt>
                <c:pt idx="108">
                  <c:v>7.6303660000000002E-4</c:v>
                </c:pt>
                <c:pt idx="109">
                  <c:v>7.8638692000000004E-4</c:v>
                </c:pt>
                <c:pt idx="110">
                  <c:v>8.0947780000000002E-4</c:v>
                </c:pt>
                <c:pt idx="111">
                  <c:v>8.3697928000000014E-4</c:v>
                </c:pt>
                <c:pt idx="112">
                  <c:v>8.4865444000000009E-4</c:v>
                </c:pt>
                <c:pt idx="113">
                  <c:v>8.2530411999999997E-4</c:v>
                </c:pt>
                <c:pt idx="114">
                  <c:v>7.6563108000000002E-4</c:v>
                </c:pt>
                <c:pt idx="115">
                  <c:v>6.864994399999999E-4</c:v>
                </c:pt>
                <c:pt idx="116">
                  <c:v>6.1359456000000001E-4</c:v>
                </c:pt>
                <c:pt idx="117">
                  <c:v>5.6585614000000009E-4</c:v>
                </c:pt>
                <c:pt idx="118">
                  <c:v>5.4302471999999997E-4</c:v>
                </c:pt>
                <c:pt idx="119">
                  <c:v>5.3264680000000007E-4</c:v>
                </c:pt>
                <c:pt idx="120">
                  <c:v>5.2849562000000004E-4</c:v>
                </c:pt>
                <c:pt idx="121">
                  <c:v>5.3991131999999993E-4</c:v>
                </c:pt>
                <c:pt idx="122">
                  <c:v>5.73899E-4</c:v>
                </c:pt>
                <c:pt idx="123">
                  <c:v>6.3357203999999995E-4</c:v>
                </c:pt>
                <c:pt idx="124">
                  <c:v>7.1451979999999989E-4</c:v>
                </c:pt>
                <c:pt idx="125">
                  <c:v>7.9235419999999985E-4</c:v>
                </c:pt>
                <c:pt idx="126">
                  <c:v>8.4476270000000012E-4</c:v>
                </c:pt>
                <c:pt idx="127">
                  <c:v>8.7589646000000004E-4</c:v>
                </c:pt>
                <c:pt idx="128">
                  <c:v>8.9302002000000004E-4</c:v>
                </c:pt>
                <c:pt idx="129">
                  <c:v>9.0443574000000017E-4</c:v>
                </c:pt>
                <c:pt idx="130">
                  <c:v>9.2571047999999987E-4</c:v>
                </c:pt>
                <c:pt idx="131">
                  <c:v>9.4698522E-4</c:v>
                </c:pt>
                <c:pt idx="132">
                  <c:v>9.5502810000000005E-4</c:v>
                </c:pt>
                <c:pt idx="133">
                  <c:v>9.4724466000000005E-4</c:v>
                </c:pt>
                <c:pt idx="134">
                  <c:v>9.1714869999999992E-4</c:v>
                </c:pt>
                <c:pt idx="135">
                  <c:v>8.6474019999999998E-4</c:v>
                </c:pt>
                <c:pt idx="136">
                  <c:v>8.0143487999999991E-4</c:v>
                </c:pt>
                <c:pt idx="137">
                  <c:v>7.2645441999999992E-4</c:v>
                </c:pt>
                <c:pt idx="138">
                  <c:v>6.4161492E-4</c:v>
                </c:pt>
                <c:pt idx="139">
                  <c:v>5.5521871999999995E-4</c:v>
                </c:pt>
                <c:pt idx="140">
                  <c:v>4.7478984000000004E-4</c:v>
                </c:pt>
                <c:pt idx="141">
                  <c:v>4.21603E-4</c:v>
                </c:pt>
                <c:pt idx="142">
                  <c:v>4.1381955999999999E-4</c:v>
                </c:pt>
                <c:pt idx="143">
                  <c:v>4.5040174000000009E-4</c:v>
                </c:pt>
                <c:pt idx="144">
                  <c:v>5.1189091999999999E-4</c:v>
                </c:pt>
                <c:pt idx="145">
                  <c:v>5.6481831999999994E-4</c:v>
                </c:pt>
                <c:pt idx="146">
                  <c:v>5.8505525999999995E-4</c:v>
                </c:pt>
                <c:pt idx="147">
                  <c:v>5.7779071999999995E-4</c:v>
                </c:pt>
                <c:pt idx="148">
                  <c:v>5.5729432000000008E-4</c:v>
                </c:pt>
                <c:pt idx="149">
                  <c:v>5.4795420000000009E-4</c:v>
                </c:pt>
                <c:pt idx="150">
                  <c:v>5.6040770000000009E-4</c:v>
                </c:pt>
                <c:pt idx="151">
                  <c:v>5.8349858000000007E-4</c:v>
                </c:pt>
                <c:pt idx="152">
                  <c:v>6.1125950000000002E-4</c:v>
                </c:pt>
                <c:pt idx="153">
                  <c:v>6.5666290000000011E-4</c:v>
                </c:pt>
                <c:pt idx="154">
                  <c:v>7.186709600000001E-4</c:v>
                </c:pt>
                <c:pt idx="155">
                  <c:v>7.9754322000000005E-4</c:v>
                </c:pt>
                <c:pt idx="156">
                  <c:v>8.818639200000001E-4</c:v>
                </c:pt>
                <c:pt idx="157">
                  <c:v>9.3323464000000006E-4</c:v>
                </c:pt>
                <c:pt idx="158">
                  <c:v>9.2752678000000005E-4</c:v>
                </c:pt>
                <c:pt idx="159">
                  <c:v>8.7771277999999992E-4</c:v>
                </c:pt>
                <c:pt idx="160">
                  <c:v>8.1414796000000016E-4</c:v>
                </c:pt>
                <c:pt idx="161">
                  <c:v>7.7497121999999994E-4</c:v>
                </c:pt>
                <c:pt idx="162">
                  <c:v>7.9235421999999998E-4</c:v>
                </c:pt>
                <c:pt idx="163">
                  <c:v>8.5150839999999987E-4</c:v>
                </c:pt>
                <c:pt idx="164">
                  <c:v>9.2026213999999991E-4</c:v>
                </c:pt>
                <c:pt idx="165">
                  <c:v>9.7422736000000001E-4</c:v>
                </c:pt>
                <c:pt idx="166">
                  <c:v>1.0035449799999999E-3</c:v>
                </c:pt>
                <c:pt idx="167">
                  <c:v>1.0121066799999999E-3</c:v>
                </c:pt>
                <c:pt idx="168">
                  <c:v>1.01392288E-3</c:v>
                </c:pt>
                <c:pt idx="169">
                  <c:v>1.0144416799999999E-3</c:v>
                </c:pt>
                <c:pt idx="170">
                  <c:v>1.00847434E-3</c:v>
                </c:pt>
                <c:pt idx="171">
                  <c:v>9.8201063999999979E-4</c:v>
                </c:pt>
                <c:pt idx="172">
                  <c:v>9.2726720000000013E-4</c:v>
                </c:pt>
                <c:pt idx="173">
                  <c:v>8.4891382000000016E-4</c:v>
                </c:pt>
                <c:pt idx="174">
                  <c:v>7.6355549999999992E-4</c:v>
                </c:pt>
                <c:pt idx="175">
                  <c:v>6.9220730000000002E-4</c:v>
                </c:pt>
                <c:pt idx="176">
                  <c:v>6.5951686E-4</c:v>
                </c:pt>
                <c:pt idx="177">
                  <c:v>6.6107356000000002E-4</c:v>
                </c:pt>
                <c:pt idx="178">
                  <c:v>6.7741877999999997E-4</c:v>
                </c:pt>
                <c:pt idx="179">
                  <c:v>6.8182940000000004E-4</c:v>
                </c:pt>
                <c:pt idx="180">
                  <c:v>6.5043618000000004E-4</c:v>
                </c:pt>
                <c:pt idx="181">
                  <c:v>5.8246079999999998E-4</c:v>
                </c:pt>
                <c:pt idx="182">
                  <c:v>5.0125355999999994E-4</c:v>
                </c:pt>
                <c:pt idx="183">
                  <c:v>4.2938645999999998E-4</c:v>
                </c:pt>
                <c:pt idx="184">
                  <c:v>3.8086967999999998E-4</c:v>
                </c:pt>
                <c:pt idx="185">
                  <c:v>3.7204845999999999E-4</c:v>
                </c:pt>
                <c:pt idx="186">
                  <c:v>3.9020982000000001E-4</c:v>
                </c:pt>
                <c:pt idx="187">
                  <c:v>4.2393806000000004E-4</c:v>
                </c:pt>
                <c:pt idx="188">
                  <c:v>4.7530876000000008E-4</c:v>
                </c:pt>
                <c:pt idx="189">
                  <c:v>5.2979284000000007E-4</c:v>
                </c:pt>
                <c:pt idx="190">
                  <c:v>5.6533720000000003E-4</c:v>
                </c:pt>
                <c:pt idx="191">
                  <c:v>5.8453633999999992E-4</c:v>
                </c:pt>
                <c:pt idx="192">
                  <c:v>5.8868751999999994E-4</c:v>
                </c:pt>
                <c:pt idx="193">
                  <c:v>5.8064464E-4</c:v>
                </c:pt>
                <c:pt idx="194">
                  <c:v>5.8842808E-4</c:v>
                </c:pt>
                <c:pt idx="195">
                  <c:v>6.2501026E-4</c:v>
                </c:pt>
                <c:pt idx="196">
                  <c:v>6.8312661999999995E-4</c:v>
                </c:pt>
                <c:pt idx="197">
                  <c:v>7.619987999999999E-4</c:v>
                </c:pt>
                <c:pt idx="198">
                  <c:v>8.5332444000000012E-4</c:v>
                </c:pt>
                <c:pt idx="199">
                  <c:v>9.4205560000000001E-4</c:v>
                </c:pt>
                <c:pt idx="200">
                  <c:v>1.0193710400000001E-3</c:v>
                </c:pt>
                <c:pt idx="201">
                  <c:v>1.0647744199999999E-3</c:v>
                </c:pt>
                <c:pt idx="202">
                  <c:v>1.0554343000000002E-3</c:v>
                </c:pt>
                <c:pt idx="203">
                  <c:v>9.8149168000000002E-4</c:v>
                </c:pt>
                <c:pt idx="204">
                  <c:v>8.4138982000000009E-4</c:v>
                </c:pt>
                <c:pt idx="205">
                  <c:v>6.6730026000000006E-4</c:v>
                </c:pt>
                <c:pt idx="206">
                  <c:v>5.0955590000000006E-4</c:v>
                </c:pt>
                <c:pt idx="207">
                  <c:v>3.9929049999999996E-4</c:v>
                </c:pt>
                <c:pt idx="208">
                  <c:v>3.5077372000000002E-4</c:v>
                </c:pt>
                <c:pt idx="209">
                  <c:v>3.6893508000000004E-4</c:v>
                </c:pt>
                <c:pt idx="210">
                  <c:v>4.1926800000000009E-4</c:v>
                </c:pt>
                <c:pt idx="211">
                  <c:v>4.6181746000000001E-4</c:v>
                </c:pt>
                <c:pt idx="212">
                  <c:v>4.7971938000000003E-4</c:v>
                </c:pt>
                <c:pt idx="213">
                  <c:v>4.7167648000000001E-4</c:v>
                </c:pt>
                <c:pt idx="214">
                  <c:v>4.4599111999999997E-4</c:v>
                </c:pt>
                <c:pt idx="215">
                  <c:v>4.1952742000000005E-4</c:v>
                </c:pt>
                <c:pt idx="216">
                  <c:v>4.0084716000000009E-4</c:v>
                </c:pt>
                <c:pt idx="217">
                  <c:v>3.8657749999999999E-4</c:v>
                </c:pt>
                <c:pt idx="218">
                  <c:v>3.7827515999999998E-4</c:v>
                </c:pt>
                <c:pt idx="219">
                  <c:v>3.9202589999999998E-4</c:v>
                </c:pt>
                <c:pt idx="220">
                  <c:v>4.4650998000000003E-4</c:v>
                </c:pt>
                <c:pt idx="221">
                  <c:v>5.5521870000000003E-4</c:v>
                </c:pt>
                <c:pt idx="222">
                  <c:v>7.0050953999999999E-4</c:v>
                </c:pt>
                <c:pt idx="223">
                  <c:v>8.2841742000000008E-4</c:v>
                </c:pt>
                <c:pt idx="224">
                  <c:v>8.8860936000000003E-4</c:v>
                </c:pt>
                <c:pt idx="225">
                  <c:v>8.6863188000000009E-4</c:v>
                </c:pt>
                <c:pt idx="226">
                  <c:v>7.7730617999999989E-4</c:v>
                </c:pt>
                <c:pt idx="227">
                  <c:v>6.5925740000000004E-4</c:v>
                </c:pt>
                <c:pt idx="228">
                  <c:v>5.7986630000000006E-4</c:v>
                </c:pt>
                <c:pt idx="229">
                  <c:v>5.6066714000000003E-4</c:v>
                </c:pt>
                <c:pt idx="230">
                  <c:v>5.9413591999999999E-4</c:v>
                </c:pt>
                <c:pt idx="231">
                  <c:v>6.7119198000000001E-4</c:v>
                </c:pt>
                <c:pt idx="232">
                  <c:v>7.6563103999999996E-4</c:v>
                </c:pt>
                <c:pt idx="233">
                  <c:v>8.4995169999999996E-4</c:v>
                </c:pt>
                <c:pt idx="234">
                  <c:v>9.2934284000000011E-4</c:v>
                </c:pt>
                <c:pt idx="235">
                  <c:v>9.9472380000000015E-4</c:v>
                </c:pt>
                <c:pt idx="236">
                  <c:v>1.0375326800000002E-3</c:v>
                </c:pt>
                <c:pt idx="237">
                  <c:v>1.075412E-3</c:v>
                </c:pt>
                <c:pt idx="238">
                  <c:v>1.1138101999999999E-3</c:v>
                </c:pt>
                <c:pt idx="239">
                  <c:v>1.1394955999999999E-3</c:v>
                </c:pt>
                <c:pt idx="240">
                  <c:v>1.1584351999999998E-3</c:v>
                </c:pt>
                <c:pt idx="241">
                  <c:v>1.1685538E-3</c:v>
                </c:pt>
                <c:pt idx="242">
                  <c:v>1.1589543999999999E-3</c:v>
                </c:pt>
                <c:pt idx="243">
                  <c:v>1.1612893999999999E-3</c:v>
                </c:pt>
                <c:pt idx="244">
                  <c:v>1.2139571999999997E-3</c:v>
                </c:pt>
                <c:pt idx="245">
                  <c:v>1.3314872E-3</c:v>
                </c:pt>
                <c:pt idx="246">
                  <c:v>1.5136196000000001E-3</c:v>
                </c:pt>
                <c:pt idx="247">
                  <c:v>1.7216967999999998E-3</c:v>
                </c:pt>
                <c:pt idx="248">
                  <c:v>1.8929325999999999E-3</c:v>
                </c:pt>
                <c:pt idx="249">
                  <c:v>1.9977496000000003E-3</c:v>
                </c:pt>
                <c:pt idx="250">
                  <c:v>2.0418557999999998E-3</c:v>
                </c:pt>
                <c:pt idx="251">
                  <c:v>2.0511959999999999E-3</c:v>
                </c:pt>
                <c:pt idx="252">
                  <c:v>2.0755842000000002E-3</c:v>
                </c:pt>
                <c:pt idx="253">
                  <c:v>2.1528996E-3</c:v>
                </c:pt>
                <c:pt idx="254">
                  <c:v>2.290926E-3</c:v>
                </c:pt>
                <c:pt idx="255">
                  <c:v>2.4852526000000001E-3</c:v>
                </c:pt>
                <c:pt idx="256">
                  <c:v>2.7309498000000001E-3</c:v>
                </c:pt>
                <c:pt idx="257">
                  <c:v>3.0236070000000002E-3</c:v>
                </c:pt>
                <c:pt idx="258">
                  <c:v>3.3572571999999994E-3</c:v>
                </c:pt>
                <c:pt idx="259">
                  <c:v>3.7319001999999999E-3</c:v>
                </c:pt>
                <c:pt idx="260">
                  <c:v>4.1467574000000002E-3</c:v>
                </c:pt>
                <c:pt idx="261">
                  <c:v>4.6036454000000001E-3</c:v>
                </c:pt>
                <c:pt idx="262">
                  <c:v>5.1064557999999996E-3</c:v>
                </c:pt>
                <c:pt idx="263">
                  <c:v>5.6606367999999995E-3</c:v>
                </c:pt>
                <c:pt idx="264">
                  <c:v>6.2718961999999991E-3</c:v>
                </c:pt>
                <c:pt idx="265">
                  <c:v>6.9441260000000001E-3</c:v>
                </c:pt>
                <c:pt idx="266">
                  <c:v>7.677845E-3</c:v>
                </c:pt>
                <c:pt idx="267">
                  <c:v>8.4621557999999993E-3</c:v>
                </c:pt>
                <c:pt idx="268">
                  <c:v>9.2739676000000004E-3</c:v>
                </c:pt>
                <c:pt idx="269">
                  <c:v>1.0081889399999999E-2</c:v>
                </c:pt>
                <c:pt idx="270">
                  <c:v>1.0864385199999998E-2</c:v>
                </c:pt>
                <c:pt idx="271">
                  <c:v>1.160978E-2</c:v>
                </c:pt>
                <c:pt idx="272">
                  <c:v>1.2339868E-2</c:v>
                </c:pt>
                <c:pt idx="273">
                  <c:v>1.3087337999999999E-2</c:v>
                </c:pt>
                <c:pt idx="274">
                  <c:v>1.3838698E-2</c:v>
                </c:pt>
                <c:pt idx="275">
                  <c:v>1.456152E-2</c:v>
                </c:pt>
                <c:pt idx="276">
                  <c:v>1.5227521999999999E-2</c:v>
                </c:pt>
                <c:pt idx="277">
                  <c:v>1.5807906E-2</c:v>
                </c:pt>
                <c:pt idx="278">
                  <c:v>1.630475E-2</c:v>
                </c:pt>
                <c:pt idx="279">
                  <c:v>1.6762157999999999E-2</c:v>
                </c:pt>
                <c:pt idx="280">
                  <c:v>1.7186874000000001E-2</c:v>
                </c:pt>
                <c:pt idx="281">
                  <c:v>1.7562036000000003E-2</c:v>
                </c:pt>
                <c:pt idx="282">
                  <c:v>1.7880897999999999E-2</c:v>
                </c:pt>
                <c:pt idx="283">
                  <c:v>1.8120887999999998E-2</c:v>
                </c:pt>
                <c:pt idx="284">
                  <c:v>1.8264361999999999E-2</c:v>
                </c:pt>
                <c:pt idx="285">
                  <c:v>1.8327408E-2</c:v>
                </c:pt>
                <c:pt idx="286">
                  <c:v>1.8315992E-2</c:v>
                </c:pt>
                <c:pt idx="287">
                  <c:v>1.8210138000000001E-2</c:v>
                </c:pt>
                <c:pt idx="288">
                  <c:v>1.8008546000000004E-2</c:v>
                </c:pt>
                <c:pt idx="289">
                  <c:v>1.7727824E-2</c:v>
                </c:pt>
                <c:pt idx="290">
                  <c:v>1.7394174000000002E-2</c:v>
                </c:pt>
                <c:pt idx="291">
                  <c:v>1.705274E-2</c:v>
                </c:pt>
                <c:pt idx="292">
                  <c:v>1.6750221999999999E-2</c:v>
                </c:pt>
                <c:pt idx="293">
                  <c:v>1.6480396000000001E-2</c:v>
                </c:pt>
                <c:pt idx="294">
                  <c:v>1.6197337999999999E-2</c:v>
                </c:pt>
                <c:pt idx="295">
                  <c:v>1.5858758000000001E-2</c:v>
                </c:pt>
                <c:pt idx="296">
                  <c:v>1.5440270000000001E-2</c:v>
                </c:pt>
                <c:pt idx="297">
                  <c:v>1.4927082E-2</c:v>
                </c:pt>
                <c:pt idx="298">
                  <c:v>1.4346438E-2</c:v>
                </c:pt>
                <c:pt idx="299">
                  <c:v>1.3756193999999999E-2</c:v>
                </c:pt>
                <c:pt idx="300">
                  <c:v>1.3192154000000001E-2</c:v>
                </c:pt>
                <c:pt idx="301">
                  <c:v>1.2670144E-2</c:v>
                </c:pt>
                <c:pt idx="302">
                  <c:v>1.2206511999999999E-2</c:v>
                </c:pt>
                <c:pt idx="303">
                  <c:v>1.1794507999999999E-2</c:v>
                </c:pt>
                <c:pt idx="304">
                  <c:v>1.1416492E-2</c:v>
                </c:pt>
                <c:pt idx="305">
                  <c:v>1.1076874E-2</c:v>
                </c:pt>
                <c:pt idx="306">
                  <c:v>1.0779028E-2</c:v>
                </c:pt>
                <c:pt idx="307">
                  <c:v>1.051906E-2</c:v>
                </c:pt>
                <c:pt idx="308">
                  <c:v>1.0307350400000002E-2</c:v>
                </c:pt>
                <c:pt idx="309">
                  <c:v>1.0143898E-2</c:v>
                </c:pt>
                <c:pt idx="310">
                  <c:v>1.0012099E-2</c:v>
                </c:pt>
                <c:pt idx="311">
                  <c:v>9.9085788000000015E-3</c:v>
                </c:pt>
                <c:pt idx="312">
                  <c:v>9.8263337999999999E-3</c:v>
                </c:pt>
                <c:pt idx="313">
                  <c:v>9.7573205999999992E-3</c:v>
                </c:pt>
                <c:pt idx="314">
                  <c:v>9.6903830000000003E-3</c:v>
                </c:pt>
                <c:pt idx="315">
                  <c:v>9.5990573999999995E-3</c:v>
                </c:pt>
                <c:pt idx="316">
                  <c:v>9.452469199999999E-3</c:v>
                </c:pt>
                <c:pt idx="317">
                  <c:v>9.2464675999999989E-3</c:v>
                </c:pt>
                <c:pt idx="318">
                  <c:v>8.9955813999999992E-3</c:v>
                </c:pt>
                <c:pt idx="319">
                  <c:v>8.7273122000000002E-3</c:v>
                </c:pt>
                <c:pt idx="320">
                  <c:v>8.4777232000000004E-3</c:v>
                </c:pt>
                <c:pt idx="321">
                  <c:v>8.2579708000000002E-3</c:v>
                </c:pt>
                <c:pt idx="322">
                  <c:v>8.0607902000000009E-3</c:v>
                </c:pt>
                <c:pt idx="323">
                  <c:v>7.8633501999999991E-3</c:v>
                </c:pt>
                <c:pt idx="324">
                  <c:v>7.6417815999999996E-3</c:v>
                </c:pt>
                <c:pt idx="325">
                  <c:v>7.3934897999999999E-3</c:v>
                </c:pt>
                <c:pt idx="326">
                  <c:v>7.1337821999999992E-3</c:v>
                </c:pt>
                <c:pt idx="327">
                  <c:v>6.8753719999999994E-3</c:v>
                </c:pt>
                <c:pt idx="328">
                  <c:v>6.6421281999999998E-3</c:v>
                </c:pt>
                <c:pt idx="329">
                  <c:v>6.4467638000000006E-3</c:v>
                </c:pt>
                <c:pt idx="330">
                  <c:v>6.2682635999999998E-3</c:v>
                </c:pt>
                <c:pt idx="331">
                  <c:v>6.0840556000000007E-3</c:v>
                </c:pt>
                <c:pt idx="332">
                  <c:v>5.8645625999999996E-3</c:v>
                </c:pt>
                <c:pt idx="333">
                  <c:v>5.5898072000000005E-3</c:v>
                </c:pt>
                <c:pt idx="334">
                  <c:v>5.2836585999999994E-3</c:v>
                </c:pt>
                <c:pt idx="335">
                  <c:v>4.9922985999999994E-3</c:v>
                </c:pt>
                <c:pt idx="336">
                  <c:v>4.7419312000000005E-3</c:v>
                </c:pt>
                <c:pt idx="337">
                  <c:v>4.5457885999999996E-3</c:v>
                </c:pt>
                <c:pt idx="338">
                  <c:v>4.3758502000000006E-3</c:v>
                </c:pt>
                <c:pt idx="339">
                  <c:v>4.1820425999999997E-3</c:v>
                </c:pt>
                <c:pt idx="340">
                  <c:v>3.9462042000000001E-3</c:v>
                </c:pt>
                <c:pt idx="341">
                  <c:v>3.6864967999999999E-3</c:v>
                </c:pt>
                <c:pt idx="342">
                  <c:v>3.4389833999999993E-3</c:v>
                </c:pt>
                <c:pt idx="343">
                  <c:v>3.2420624000000001E-3</c:v>
                </c:pt>
                <c:pt idx="344">
                  <c:v>3.1203812000000003E-3</c:v>
                </c:pt>
                <c:pt idx="345">
                  <c:v>3.0754967999999999E-3</c:v>
                </c:pt>
                <c:pt idx="346">
                  <c:v>3.087172E-3</c:v>
                </c:pt>
                <c:pt idx="347">
                  <c:v>3.1157112000000002E-3</c:v>
                </c:pt>
                <c:pt idx="348">
                  <c:v>3.1289429999999999E-3</c:v>
                </c:pt>
                <c:pt idx="349">
                  <c:v>3.0939176000000001E-3</c:v>
                </c:pt>
                <c:pt idx="350">
                  <c:v>2.9795009999999999E-3</c:v>
                </c:pt>
                <c:pt idx="351">
                  <c:v>2.7864716000000002E-3</c:v>
                </c:pt>
                <c:pt idx="352">
                  <c:v>2.5501146000000002E-3</c:v>
                </c:pt>
                <c:pt idx="353">
                  <c:v>2.3072712000000001E-3</c:v>
                </c:pt>
                <c:pt idx="354">
                  <c:v>2.1100906000000004E-3</c:v>
                </c:pt>
                <c:pt idx="355">
                  <c:v>1.9946361999999998E-3</c:v>
                </c:pt>
                <c:pt idx="356">
                  <c:v>1.9523461999999998E-3</c:v>
                </c:pt>
                <c:pt idx="357">
                  <c:v>1.9666158000000004E-3</c:v>
                </c:pt>
                <c:pt idx="358">
                  <c:v>2.0198026E-3</c:v>
                </c:pt>
                <c:pt idx="359">
                  <c:v>2.0761028000000001E-3</c:v>
                </c:pt>
                <c:pt idx="360">
                  <c:v>2.1126849999999996E-3</c:v>
                </c:pt>
                <c:pt idx="361">
                  <c:v>2.1157984E-3</c:v>
                </c:pt>
                <c:pt idx="362">
                  <c:v>2.0644276E-3</c:v>
                </c:pt>
                <c:pt idx="363">
                  <c:v>1.9585730000000003E-3</c:v>
                </c:pt>
                <c:pt idx="364">
                  <c:v>1.8119850000000003E-3</c:v>
                </c:pt>
                <c:pt idx="365">
                  <c:v>1.6389332000000003E-3</c:v>
                </c:pt>
                <c:pt idx="366">
                  <c:v>1.4583573999999999E-3</c:v>
                </c:pt>
                <c:pt idx="367">
                  <c:v>1.2899756999999999E-3</c:v>
                </c:pt>
                <c:pt idx="368">
                  <c:v>1.1620677400000002E-3</c:v>
                </c:pt>
                <c:pt idx="369">
                  <c:v>1.09980014E-3</c:v>
                </c:pt>
                <c:pt idx="370">
                  <c:v>1.1005785400000001E-3</c:v>
                </c:pt>
                <c:pt idx="371">
                  <c:v>1.1594731400000001E-3</c:v>
                </c:pt>
                <c:pt idx="372">
                  <c:v>1.2557284399999998E-3</c:v>
                </c:pt>
                <c:pt idx="373">
                  <c:v>1.3442001999999999E-3</c:v>
                </c:pt>
                <c:pt idx="374">
                  <c:v>1.3989438E-3</c:v>
                </c:pt>
                <c:pt idx="375">
                  <c:v>1.4171050000000001E-3</c:v>
                </c:pt>
                <c:pt idx="376">
                  <c:v>1.3958304E-3</c:v>
                </c:pt>
                <c:pt idx="377">
                  <c:v>1.3470539999999999E-3</c:v>
                </c:pt>
                <c:pt idx="378">
                  <c:v>1.2801164000000001E-3</c:v>
                </c:pt>
                <c:pt idx="379">
                  <c:v>1.19501738E-3</c:v>
                </c:pt>
                <c:pt idx="380">
                  <c:v>1.1021350799999999E-3</c:v>
                </c:pt>
                <c:pt idx="381">
                  <c:v>1.0258573000000001E-3</c:v>
                </c:pt>
                <c:pt idx="382">
                  <c:v>9.8823750000000005E-4</c:v>
                </c:pt>
                <c:pt idx="383">
                  <c:v>1.0061395E-3</c:v>
                </c:pt>
                <c:pt idx="384">
                  <c:v>1.07722832E-3</c:v>
                </c:pt>
                <c:pt idx="385">
                  <c:v>1.17711582E-3</c:v>
                </c:pt>
                <c:pt idx="386">
                  <c:v>1.2596202E-3</c:v>
                </c:pt>
                <c:pt idx="387">
                  <c:v>1.2876406E-3</c:v>
                </c:pt>
                <c:pt idx="388">
                  <c:v>1.2591012E-3</c:v>
                </c:pt>
                <c:pt idx="389">
                  <c:v>1.1867151400000002E-3</c:v>
                </c:pt>
                <c:pt idx="390">
                  <c:v>1.1000594800000001E-3</c:v>
                </c:pt>
                <c:pt idx="391">
                  <c:v>1.0230035199999999E-3</c:v>
                </c:pt>
                <c:pt idx="392">
                  <c:v>9.4516901999999996E-4</c:v>
                </c:pt>
                <c:pt idx="393">
                  <c:v>8.4709772000000005E-4</c:v>
                </c:pt>
                <c:pt idx="394">
                  <c:v>7.326811599999999E-4</c:v>
                </c:pt>
                <c:pt idx="395">
                  <c:v>6.1774569999999986E-4</c:v>
                </c:pt>
                <c:pt idx="396">
                  <c:v>5.4068964000000006E-4</c:v>
                </c:pt>
                <c:pt idx="397">
                  <c:v>5.5469983999999997E-4</c:v>
                </c:pt>
                <c:pt idx="398">
                  <c:v>6.7119194000000006E-4</c:v>
                </c:pt>
                <c:pt idx="399">
                  <c:v>8.5150836000000003E-4</c:v>
                </c:pt>
                <c:pt idx="400">
                  <c:v>1.0307868800000001E-3</c:v>
                </c:pt>
                <c:pt idx="401">
                  <c:v>1.1490951000000002E-3</c:v>
                </c:pt>
                <c:pt idx="402">
                  <c:v>1.1672564600000001E-3</c:v>
                </c:pt>
                <c:pt idx="403">
                  <c:v>1.0844926E-3</c:v>
                </c:pt>
                <c:pt idx="404">
                  <c:v>9.5061737999999995E-4</c:v>
                </c:pt>
                <c:pt idx="405">
                  <c:v>8.1933674000000001E-4</c:v>
                </c:pt>
                <c:pt idx="406">
                  <c:v>7.2204379999999996E-4</c:v>
                </c:pt>
                <c:pt idx="407">
                  <c:v>6.7664039999999997E-4</c:v>
                </c:pt>
                <c:pt idx="408">
                  <c:v>6.8234825999999998E-4</c:v>
                </c:pt>
                <c:pt idx="409">
                  <c:v>7.1010918000000004E-4</c:v>
                </c:pt>
                <c:pt idx="410">
                  <c:v>7.466913399999999E-4</c:v>
                </c:pt>
                <c:pt idx="411">
                  <c:v>7.8457075999999995E-4</c:v>
                </c:pt>
                <c:pt idx="412">
                  <c:v>7.9858095999999997E-4</c:v>
                </c:pt>
                <c:pt idx="413">
                  <c:v>7.8093849999999996E-4</c:v>
                </c:pt>
                <c:pt idx="414">
                  <c:v>7.3916737999999999E-4</c:v>
                </c:pt>
                <c:pt idx="415">
                  <c:v>6.7274869999999994E-4</c:v>
                </c:pt>
                <c:pt idx="416">
                  <c:v>5.8972533999999998E-4</c:v>
                </c:pt>
                <c:pt idx="417">
                  <c:v>5.2486334000000003E-4</c:v>
                </c:pt>
                <c:pt idx="418">
                  <c:v>4.8335165999999999E-4</c:v>
                </c:pt>
                <c:pt idx="419">
                  <c:v>4.5351514000000002E-4</c:v>
                </c:pt>
                <c:pt idx="420">
                  <c:v>4.4183998000000001E-4</c:v>
                </c:pt>
                <c:pt idx="421">
                  <c:v>4.4573169999999996E-4</c:v>
                </c:pt>
                <c:pt idx="422">
                  <c:v>4.3613211999999995E-4</c:v>
                </c:pt>
                <c:pt idx="423">
                  <c:v>3.9799325999999996E-4</c:v>
                </c:pt>
                <c:pt idx="424">
                  <c:v>3.1834271999999999E-4</c:v>
                </c:pt>
                <c:pt idx="425">
                  <c:v>1.7850024000000002E-4</c:v>
                </c:pt>
                <c:pt idx="426">
                  <c:v>-2.3350200000000066E-6</c:v>
                </c:pt>
                <c:pt idx="427">
                  <c:v>-1.6993843999999999E-4</c:v>
                </c:pt>
                <c:pt idx="428">
                  <c:v>-2.7864715999999999E-4</c:v>
                </c:pt>
                <c:pt idx="429">
                  <c:v>-3.048514E-4</c:v>
                </c:pt>
                <c:pt idx="430">
                  <c:v>-2.64118064E-4</c:v>
                </c:pt>
                <c:pt idx="431">
                  <c:v>-2.0159110399999998E-4</c:v>
                </c:pt>
                <c:pt idx="432">
                  <c:v>-1.5904162399999998E-4</c:v>
                </c:pt>
                <c:pt idx="433">
                  <c:v>-1.48663704E-4</c:v>
                </c:pt>
                <c:pt idx="434">
                  <c:v>-1.5229598400000002E-4</c:v>
                </c:pt>
                <c:pt idx="435">
                  <c:v>-1.4217751200000002E-4</c:v>
                </c:pt>
                <c:pt idx="436">
                  <c:v>-1.1182209199999999E-4</c:v>
                </c:pt>
                <c:pt idx="437">
                  <c:v>-7.6277719999999998E-5</c:v>
                </c:pt>
                <c:pt idx="438">
                  <c:v>-4.8516776000000004E-5</c:v>
                </c:pt>
                <c:pt idx="439">
                  <c:v>-3.4766032E-5</c:v>
                </c:pt>
                <c:pt idx="440">
                  <c:v>-2.1274735999999997E-5</c:v>
                </c:pt>
                <c:pt idx="441">
                  <c:v>1.8161364E-5</c:v>
                </c:pt>
                <c:pt idx="442">
                  <c:v>9.1585152000000001E-5</c:v>
                </c:pt>
                <c:pt idx="443">
                  <c:v>1.76943548E-4</c:v>
                </c:pt>
                <c:pt idx="444">
                  <c:v>2.50886224E-4</c:v>
                </c:pt>
                <c:pt idx="445">
                  <c:v>3.0044080000000002E-4</c:v>
                </c:pt>
                <c:pt idx="446">
                  <c:v>3.1548878000000003E-4</c:v>
                </c:pt>
                <c:pt idx="447">
                  <c:v>2.9732741999999996E-4</c:v>
                </c:pt>
                <c:pt idx="448">
                  <c:v>2.5503740000000003E-4</c:v>
                </c:pt>
                <c:pt idx="449">
                  <c:v>1.8161362000000003E-4</c:v>
                </c:pt>
                <c:pt idx="450">
                  <c:v>7.3942699999999999E-5</c:v>
                </c:pt>
                <c:pt idx="451">
                  <c:v>-5.1111240000000009E-5</c:v>
                </c:pt>
                <c:pt idx="452">
                  <c:v>-1.7097622E-4</c:v>
                </c:pt>
                <c:pt idx="453">
                  <c:v>-2.7293930000000003E-4</c:v>
                </c:pt>
                <c:pt idx="454">
                  <c:v>-3.4662254E-4</c:v>
                </c:pt>
                <c:pt idx="455">
                  <c:v>-3.9332320000000002E-4</c:v>
                </c:pt>
                <c:pt idx="456">
                  <c:v>-4.2497586000000005E-4</c:v>
                </c:pt>
                <c:pt idx="457">
                  <c:v>-4.4002384E-4</c:v>
                </c:pt>
                <c:pt idx="458">
                  <c:v>-4.2186247999999999E-4</c:v>
                </c:pt>
                <c:pt idx="459">
                  <c:v>-3.6867563999999999E-4</c:v>
                </c:pt>
                <c:pt idx="460">
                  <c:v>-2.9369515599999999E-4</c:v>
                </c:pt>
                <c:pt idx="461">
                  <c:v>-2.0029386799999996E-4</c:v>
                </c:pt>
                <c:pt idx="462">
                  <c:v>-1.1156265600000001E-4</c:v>
                </c:pt>
                <c:pt idx="463">
                  <c:v>-4.6700648000000003E-5</c:v>
                </c:pt>
                <c:pt idx="464">
                  <c:v>1.3750751999999999E-5</c:v>
                </c:pt>
                <c:pt idx="465">
                  <c:v>8.0947788000000005E-5</c:v>
                </c:pt>
                <c:pt idx="466">
                  <c:v>1.3569132000000001E-4</c:v>
                </c:pt>
                <c:pt idx="467">
                  <c:v>1.7201404800000001E-4</c:v>
                </c:pt>
                <c:pt idx="468">
                  <c:v>1.73830184E-4</c:v>
                </c:pt>
                <c:pt idx="469">
                  <c:v>1.1778940399999999E-4</c:v>
                </c:pt>
                <c:pt idx="470">
                  <c:v>2.3869223999999994E-5</c:v>
                </c:pt>
                <c:pt idx="471">
                  <c:v>-6.7975376000000001E-5</c:v>
                </c:pt>
                <c:pt idx="472">
                  <c:v>-1.4062081599999998E-4</c:v>
                </c:pt>
                <c:pt idx="473">
                  <c:v>-1.8420808E-4</c:v>
                </c:pt>
                <c:pt idx="474">
                  <c:v>-2.0029386000000002E-4</c:v>
                </c:pt>
                <c:pt idx="475">
                  <c:v>-2.0859619999999998E-4</c:v>
                </c:pt>
                <c:pt idx="476">
                  <c:v>-2.1689854000000002E-4</c:v>
                </c:pt>
                <c:pt idx="477">
                  <c:v>-2.1378518000000004E-4</c:v>
                </c:pt>
                <c:pt idx="478">
                  <c:v>-1.91213204E-4</c:v>
                </c:pt>
                <c:pt idx="479">
                  <c:v>-1.5592826799999999E-4</c:v>
                </c:pt>
                <c:pt idx="480">
                  <c:v>-1.27129528E-4</c:v>
                </c:pt>
                <c:pt idx="481">
                  <c:v>-1.2297834800000001E-4</c:v>
                </c:pt>
                <c:pt idx="482">
                  <c:v>-1.4918258799999999E-4</c:v>
                </c:pt>
                <c:pt idx="483">
                  <c:v>-1.98477704E-4</c:v>
                </c:pt>
                <c:pt idx="484">
                  <c:v>-2.4958895999999998E-4</c:v>
                </c:pt>
                <c:pt idx="485">
                  <c:v>-2.8824672000000003E-4</c:v>
                </c:pt>
                <c:pt idx="486">
                  <c:v>-3.2456944000000001E-4</c:v>
                </c:pt>
                <c:pt idx="487">
                  <c:v>-3.7334566000000004E-4</c:v>
                </c:pt>
                <c:pt idx="488">
                  <c:v>-4.3691041999999994E-4</c:v>
                </c:pt>
                <c:pt idx="489">
                  <c:v>-5.1733930000000001E-4</c:v>
                </c:pt>
                <c:pt idx="490">
                  <c:v>-5.9958432000000003E-4</c:v>
                </c:pt>
                <c:pt idx="491">
                  <c:v>-6.5951682000000005E-4</c:v>
                </c:pt>
                <c:pt idx="492">
                  <c:v>-6.9480175999999999E-4</c:v>
                </c:pt>
                <c:pt idx="493">
                  <c:v>-7.1451982000000002E-4</c:v>
                </c:pt>
                <c:pt idx="494">
                  <c:v>-7.2385995999999994E-4</c:v>
                </c:pt>
                <c:pt idx="495">
                  <c:v>-7.2982726E-4</c:v>
                </c:pt>
                <c:pt idx="496">
                  <c:v>-7.4124295999999999E-4</c:v>
                </c:pt>
                <c:pt idx="497">
                  <c:v>-7.4279963999999998E-4</c:v>
                </c:pt>
                <c:pt idx="498">
                  <c:v>-7.1867098000000002E-4</c:v>
                </c:pt>
                <c:pt idx="499">
                  <c:v>-6.6470578000000005E-4</c:v>
                </c:pt>
                <c:pt idx="500">
                  <c:v>-5.7960684000000009E-4</c:v>
                </c:pt>
                <c:pt idx="501">
                  <c:v>-4.7634654000000006E-4</c:v>
                </c:pt>
                <c:pt idx="502">
                  <c:v>-3.9124760000000005E-4</c:v>
                </c:pt>
                <c:pt idx="503">
                  <c:v>-3.5466542000000005E-4</c:v>
                </c:pt>
                <c:pt idx="504">
                  <c:v>-3.6400555999999997E-4</c:v>
                </c:pt>
                <c:pt idx="505">
                  <c:v>-3.9825269999999995E-4</c:v>
                </c:pt>
                <c:pt idx="506">
                  <c:v>-4.1952743999999992E-4</c:v>
                </c:pt>
                <c:pt idx="507">
                  <c:v>-3.9280430000000001E-4</c:v>
                </c:pt>
                <c:pt idx="508">
                  <c:v>-3.0978093999999999E-4</c:v>
                </c:pt>
                <c:pt idx="509">
                  <c:v>-1.9458601999999998E-4</c:v>
                </c:pt>
                <c:pt idx="510">
                  <c:v>-8.6915092000000002E-5</c:v>
                </c:pt>
                <c:pt idx="511">
                  <c:v>-2.5944808000000001E-5</c:v>
                </c:pt>
                <c:pt idx="512">
                  <c:v>-4.2030567999999996E-5</c:v>
                </c:pt>
                <c:pt idx="513">
                  <c:v>-1.29205108E-4</c:v>
                </c:pt>
                <c:pt idx="514">
                  <c:v>-2.5140512799999999E-4</c:v>
                </c:pt>
                <c:pt idx="515">
                  <c:v>-3.6789727599999999E-4</c:v>
                </c:pt>
                <c:pt idx="516">
                  <c:v>-4.4313719999999993E-4</c:v>
                </c:pt>
                <c:pt idx="517">
                  <c:v>-4.5429348000000007E-4</c:v>
                </c:pt>
                <c:pt idx="518">
                  <c:v>-4.1978687999999996E-4</c:v>
                </c:pt>
                <c:pt idx="519">
                  <c:v>-3.7697793999999995E-4</c:v>
                </c:pt>
                <c:pt idx="520">
                  <c:v>-3.3987687999999998E-4</c:v>
                </c:pt>
                <c:pt idx="521">
                  <c:v>-3.0407306000000006E-4</c:v>
                </c:pt>
                <c:pt idx="522">
                  <c:v>-2.5918854800000002E-4</c:v>
                </c:pt>
                <c:pt idx="523">
                  <c:v>-1.8809979999999998E-4</c:v>
                </c:pt>
                <c:pt idx="524">
                  <c:v>-9.5217419999999968E-5</c:v>
                </c:pt>
                <c:pt idx="525">
                  <c:v>-3.1133763999999998E-5</c:v>
                </c:pt>
                <c:pt idx="526">
                  <c:v>-3.4247124000000005E-5</c:v>
                </c:pt>
                <c:pt idx="527">
                  <c:v>-1.03779196E-4</c:v>
                </c:pt>
                <c:pt idx="528">
                  <c:v>-2.22346944E-4</c:v>
                </c:pt>
                <c:pt idx="529">
                  <c:v>-3.5336818399999998E-4</c:v>
                </c:pt>
                <c:pt idx="530">
                  <c:v>-4.4028326000000002E-4</c:v>
                </c:pt>
                <c:pt idx="531">
                  <c:v>-4.5455289999999998E-4</c:v>
                </c:pt>
                <c:pt idx="532">
                  <c:v>-3.9747434000000003E-4</c:v>
                </c:pt>
                <c:pt idx="533">
                  <c:v>-2.86430584E-4</c:v>
                </c:pt>
                <c:pt idx="534">
                  <c:v>-1.7201401999999998E-4</c:v>
                </c:pt>
                <c:pt idx="535">
                  <c:v>-1.2038388000000001E-4</c:v>
                </c:pt>
                <c:pt idx="536">
                  <c:v>-1.5981998E-4</c:v>
                </c:pt>
                <c:pt idx="537">
                  <c:v>-2.6100469999999998E-4</c:v>
                </c:pt>
                <c:pt idx="538">
                  <c:v>-3.6089217599999997E-4</c:v>
                </c:pt>
                <c:pt idx="539">
                  <c:v>-3.84242496E-4</c:v>
                </c:pt>
                <c:pt idx="540">
                  <c:v>-2.8331721599999995E-4</c:v>
                </c:pt>
                <c:pt idx="541">
                  <c:v>-8.4839495999999989E-5</c:v>
                </c:pt>
                <c:pt idx="542">
                  <c:v>1.23497264E-4</c:v>
                </c:pt>
                <c:pt idx="543">
                  <c:v>2.5841022400000001E-4</c:v>
                </c:pt>
                <c:pt idx="544">
                  <c:v>2.8513336800000007E-4</c:v>
                </c:pt>
                <c:pt idx="545">
                  <c:v>2.2779536000000004E-4</c:v>
                </c:pt>
                <c:pt idx="546">
                  <c:v>1.49701508E-4</c:v>
                </c:pt>
                <c:pt idx="547">
                  <c:v>1.0118472799999999E-4</c:v>
                </c:pt>
                <c:pt idx="548">
                  <c:v>9.8330788000000011E-5</c:v>
                </c:pt>
                <c:pt idx="549">
                  <c:v>1.3672910000000002E-4</c:v>
                </c:pt>
                <c:pt idx="550">
                  <c:v>2.0781784800000003E-4</c:v>
                </c:pt>
                <c:pt idx="551">
                  <c:v>3.1367264000000002E-4</c:v>
                </c:pt>
                <c:pt idx="552">
                  <c:v>4.5974185999999998E-4</c:v>
                </c:pt>
                <c:pt idx="553">
                  <c:v>6.3460977999999998E-4</c:v>
                </c:pt>
                <c:pt idx="554">
                  <c:v>8.1103449999999993E-4</c:v>
                </c:pt>
                <c:pt idx="555">
                  <c:v>9.5891995999999988E-4</c:v>
                </c:pt>
                <c:pt idx="556">
                  <c:v>1.0510240800000001E-3</c:v>
                </c:pt>
                <c:pt idx="557">
                  <c:v>1.0912386E-3</c:v>
                </c:pt>
                <c:pt idx="558">
                  <c:v>1.0959088000000001E-3</c:v>
                </c:pt>
                <c:pt idx="559">
                  <c:v>1.0728178000000001E-3</c:v>
                </c:pt>
                <c:pt idx="560">
                  <c:v>1.0284521E-3</c:v>
                </c:pt>
                <c:pt idx="561">
                  <c:v>9.7630295999999992E-4</c:v>
                </c:pt>
                <c:pt idx="562">
                  <c:v>9.2545107999999988E-4</c:v>
                </c:pt>
                <c:pt idx="563">
                  <c:v>9.0158177999999996E-4</c:v>
                </c:pt>
                <c:pt idx="564">
                  <c:v>9.2752657999999998E-4</c:v>
                </c:pt>
                <c:pt idx="565">
                  <c:v>9.9498307999999996E-4</c:v>
                </c:pt>
                <c:pt idx="566">
                  <c:v>1.05932622E-3</c:v>
                </c:pt>
                <c:pt idx="567">
                  <c:v>1.0717797200000001E-3</c:v>
                </c:pt>
                <c:pt idx="568">
                  <c:v>1.01262556E-3</c:v>
                </c:pt>
                <c:pt idx="569">
                  <c:v>8.8964725999999997E-4</c:v>
                </c:pt>
                <c:pt idx="570">
                  <c:v>7.3683235999999995E-4</c:v>
                </c:pt>
                <c:pt idx="571">
                  <c:v>6.0581109999999997E-4</c:v>
                </c:pt>
                <c:pt idx="572">
                  <c:v>5.2564165999999994E-4</c:v>
                </c:pt>
                <c:pt idx="573">
                  <c:v>4.9372955999999997E-4</c:v>
                </c:pt>
                <c:pt idx="574">
                  <c:v>5.0488582000000003E-4</c:v>
                </c:pt>
                <c:pt idx="575">
                  <c:v>5.3576014000000002E-4</c:v>
                </c:pt>
                <c:pt idx="576">
                  <c:v>5.4847307999999996E-4</c:v>
                </c:pt>
                <c:pt idx="577">
                  <c:v>5.2616056000000006E-4</c:v>
                </c:pt>
                <c:pt idx="578">
                  <c:v>4.6960090000000001E-4</c:v>
                </c:pt>
                <c:pt idx="579">
                  <c:v>3.7671850000000007E-4</c:v>
                </c:pt>
                <c:pt idx="580">
                  <c:v>2.6645309599999999E-4</c:v>
                </c:pt>
                <c:pt idx="581">
                  <c:v>1.8317029600000001E-4</c:v>
                </c:pt>
                <c:pt idx="582">
                  <c:v>1.5566879599999999E-4</c:v>
                </c:pt>
                <c:pt idx="583">
                  <c:v>1.8706199600000001E-4</c:v>
                </c:pt>
                <c:pt idx="584">
                  <c:v>2.80722736E-4</c:v>
                </c:pt>
                <c:pt idx="585">
                  <c:v>4.0032825999999997E-4</c:v>
                </c:pt>
                <c:pt idx="586">
                  <c:v>4.8620554000000009E-4</c:v>
                </c:pt>
                <c:pt idx="587">
                  <c:v>5.1552317999999998E-4</c:v>
                </c:pt>
                <c:pt idx="588">
                  <c:v>4.8776224E-4</c:v>
                </c:pt>
                <c:pt idx="589">
                  <c:v>4.0785226000000004E-4</c:v>
                </c:pt>
                <c:pt idx="590">
                  <c:v>3.2716393999999998E-4</c:v>
                </c:pt>
                <c:pt idx="591">
                  <c:v>2.9473294000000001E-4</c:v>
                </c:pt>
                <c:pt idx="592">
                  <c:v>3.1393208000000001E-4</c:v>
                </c:pt>
                <c:pt idx="593">
                  <c:v>3.8346415999999998E-4</c:v>
                </c:pt>
                <c:pt idx="594">
                  <c:v>4.8309218000000006E-4</c:v>
                </c:pt>
                <c:pt idx="595">
                  <c:v>5.6585610000000003E-4</c:v>
                </c:pt>
                <c:pt idx="596">
                  <c:v>6.1489178000000003E-4</c:v>
                </c:pt>
                <c:pt idx="597">
                  <c:v>6.452471999999999E-4</c:v>
                </c:pt>
              </c:numCache>
            </c:numRef>
          </c:val>
          <c:smooth val="0"/>
        </c:ser>
        <c:ser>
          <c:idx val="98"/>
          <c:order val="97"/>
          <c:marker>
            <c:symbol val="none"/>
          </c:marker>
          <c:val>
            <c:numRef>
              <c:f>Sheet1!$GY$2:$GY$599</c:f>
              <c:numCache>
                <c:formatCode>0.00E+00</c:formatCode>
                <c:ptCount val="598"/>
                <c:pt idx="0">
                  <c:v>4.929512E-4</c:v>
                </c:pt>
                <c:pt idx="1">
                  <c:v>4.6830370000000001E-4</c:v>
                </c:pt>
                <c:pt idx="2">
                  <c:v>5.1240980000000008E-4</c:v>
                </c:pt>
                <c:pt idx="3">
                  <c:v>5.4847308000000007E-4</c:v>
                </c:pt>
                <c:pt idx="4">
                  <c:v>5.9828707999999998E-4</c:v>
                </c:pt>
                <c:pt idx="5">
                  <c:v>6.6444631999999998E-4</c:v>
                </c:pt>
                <c:pt idx="6">
                  <c:v>7.4643189999999996E-4</c:v>
                </c:pt>
                <c:pt idx="7">
                  <c:v>8.3905484E-4</c:v>
                </c:pt>
                <c:pt idx="8">
                  <c:v>9.475041199999999E-4</c:v>
                </c:pt>
                <c:pt idx="9">
                  <c:v>1.06762858E-3</c:v>
                </c:pt>
                <c:pt idx="10">
                  <c:v>1.18152628E-3</c:v>
                </c:pt>
                <c:pt idx="11">
                  <c:v>1.2811544000000002E-3</c:v>
                </c:pt>
                <c:pt idx="12">
                  <c:v>1.3545782E-3</c:v>
                </c:pt>
                <c:pt idx="13">
                  <c:v>1.3901226000000001E-3</c:v>
                </c:pt>
                <c:pt idx="14">
                  <c:v>1.3825986000000001E-3</c:v>
                </c:pt>
                <c:pt idx="15">
                  <c:v>1.3291521999999997E-3</c:v>
                </c:pt>
                <c:pt idx="16">
                  <c:v>1.2277079399999999E-3</c:v>
                </c:pt>
                <c:pt idx="17">
                  <c:v>1.08630876E-3</c:v>
                </c:pt>
                <c:pt idx="18">
                  <c:v>9.3167770000000003E-4</c:v>
                </c:pt>
                <c:pt idx="19">
                  <c:v>7.9728361999999999E-4</c:v>
                </c:pt>
                <c:pt idx="20">
                  <c:v>7.0388244000000005E-4</c:v>
                </c:pt>
                <c:pt idx="21">
                  <c:v>6.6081407999999992E-4</c:v>
                </c:pt>
                <c:pt idx="22">
                  <c:v>6.6600304000000003E-4</c:v>
                </c:pt>
                <c:pt idx="23">
                  <c:v>6.9532068000000002E-4</c:v>
                </c:pt>
                <c:pt idx="24">
                  <c:v>7.1944933999999999E-4</c:v>
                </c:pt>
                <c:pt idx="25">
                  <c:v>7.2126546000000013E-4</c:v>
                </c:pt>
                <c:pt idx="26">
                  <c:v>6.8935334000000002E-4</c:v>
                </c:pt>
                <c:pt idx="27">
                  <c:v>6.2656693999999999E-4</c:v>
                </c:pt>
                <c:pt idx="28">
                  <c:v>5.5132700000000011E-4</c:v>
                </c:pt>
                <c:pt idx="29">
                  <c:v>4.8283272000000004E-4</c:v>
                </c:pt>
                <c:pt idx="30">
                  <c:v>4.3846712000000006E-4</c:v>
                </c:pt>
                <c:pt idx="31">
                  <c:v>4.3353762000000002E-4</c:v>
                </c:pt>
                <c:pt idx="32">
                  <c:v>4.6986034E-4</c:v>
                </c:pt>
                <c:pt idx="33">
                  <c:v>5.2901449999999991E-4</c:v>
                </c:pt>
                <c:pt idx="34">
                  <c:v>5.8583362000000003E-4</c:v>
                </c:pt>
                <c:pt idx="35">
                  <c:v>6.1592958000000005E-4</c:v>
                </c:pt>
                <c:pt idx="36">
                  <c:v>5.9932490000000013E-4</c:v>
                </c:pt>
                <c:pt idx="37">
                  <c:v>5.2538220000000009E-4</c:v>
                </c:pt>
                <c:pt idx="38">
                  <c:v>4.0940893999999998E-4</c:v>
                </c:pt>
                <c:pt idx="39">
                  <c:v>2.8279831200000001E-4</c:v>
                </c:pt>
                <c:pt idx="40">
                  <c:v>1.7953801200000001E-4</c:v>
                </c:pt>
                <c:pt idx="41">
                  <c:v>1.2687007199999999E-4</c:v>
                </c:pt>
                <c:pt idx="42">
                  <c:v>1.35431872E-4</c:v>
                </c:pt>
                <c:pt idx="43">
                  <c:v>1.8135417200000002E-4</c:v>
                </c:pt>
                <c:pt idx="44">
                  <c:v>2.3350321999999999E-4</c:v>
                </c:pt>
                <c:pt idx="45">
                  <c:v>2.690476E-4</c:v>
                </c:pt>
                <c:pt idx="46">
                  <c:v>2.7786881999999999E-4</c:v>
                </c:pt>
                <c:pt idx="47">
                  <c:v>2.7527433999999999E-4</c:v>
                </c:pt>
                <c:pt idx="48">
                  <c:v>3.0407306000000006E-4</c:v>
                </c:pt>
                <c:pt idx="49">
                  <c:v>3.8813422000000004E-4</c:v>
                </c:pt>
                <c:pt idx="50">
                  <c:v>5.3264676000000012E-4</c:v>
                </c:pt>
                <c:pt idx="51">
                  <c:v>7.2775159999999999E-4</c:v>
                </c:pt>
                <c:pt idx="52">
                  <c:v>9.3115887999999992E-4</c:v>
                </c:pt>
                <c:pt idx="53">
                  <c:v>1.1010973200000001E-3</c:v>
                </c:pt>
                <c:pt idx="54">
                  <c:v>1.22563232E-3</c:v>
                </c:pt>
                <c:pt idx="55">
                  <c:v>1.2930888E-3</c:v>
                </c:pt>
                <c:pt idx="56">
                  <c:v>1.2933484000000001E-3</c:v>
                </c:pt>
                <c:pt idx="57">
                  <c:v>1.2466477999999999E-3</c:v>
                </c:pt>
                <c:pt idx="58">
                  <c:v>1.1623272E-3</c:v>
                </c:pt>
                <c:pt idx="59">
                  <c:v>1.0468728800000001E-3</c:v>
                </c:pt>
                <c:pt idx="60">
                  <c:v>9.2804570000000009E-4</c:v>
                </c:pt>
                <c:pt idx="61">
                  <c:v>8.3957384000000015E-4</c:v>
                </c:pt>
                <c:pt idx="62">
                  <c:v>7.8664635999999997E-4</c:v>
                </c:pt>
                <c:pt idx="63">
                  <c:v>7.6952279999999997E-4</c:v>
                </c:pt>
                <c:pt idx="64">
                  <c:v>7.7626843999999996E-4</c:v>
                </c:pt>
                <c:pt idx="65">
                  <c:v>7.7159836000000005E-4</c:v>
                </c:pt>
                <c:pt idx="66">
                  <c:v>7.2982723999999997E-4</c:v>
                </c:pt>
                <c:pt idx="67">
                  <c:v>6.6185186000000001E-4</c:v>
                </c:pt>
                <c:pt idx="68">
                  <c:v>5.8972531999999995E-4</c:v>
                </c:pt>
                <c:pt idx="69">
                  <c:v>5.3031173999999997E-4</c:v>
                </c:pt>
                <c:pt idx="70">
                  <c:v>5.1889603999999998E-4</c:v>
                </c:pt>
                <c:pt idx="71">
                  <c:v>5.7960688000000004E-4</c:v>
                </c:pt>
                <c:pt idx="72">
                  <c:v>6.9454233999999998E-4</c:v>
                </c:pt>
                <c:pt idx="73">
                  <c:v>8.2478523999999999E-4</c:v>
                </c:pt>
                <c:pt idx="74">
                  <c:v>9.3453170000000008E-4</c:v>
                </c:pt>
                <c:pt idx="75">
                  <c:v>9.8278901999999989E-4</c:v>
                </c:pt>
                <c:pt idx="76">
                  <c:v>9.5009856000000006E-4</c:v>
                </c:pt>
                <c:pt idx="77">
                  <c:v>8.7382086000000023E-4</c:v>
                </c:pt>
                <c:pt idx="78">
                  <c:v>8.0895884000000003E-4</c:v>
                </c:pt>
                <c:pt idx="79">
                  <c:v>7.9365144000000001E-4</c:v>
                </c:pt>
                <c:pt idx="80">
                  <c:v>8.4891388000000003E-4</c:v>
                </c:pt>
                <c:pt idx="81">
                  <c:v>9.7007607999999995E-4</c:v>
                </c:pt>
                <c:pt idx="82">
                  <c:v>1.11225358E-3</c:v>
                </c:pt>
                <c:pt idx="83">
                  <c:v>1.2396426000000002E-3</c:v>
                </c:pt>
                <c:pt idx="84">
                  <c:v>1.3405678E-3</c:v>
                </c:pt>
                <c:pt idx="85">
                  <c:v>1.4067270000000002E-3</c:v>
                </c:pt>
                <c:pt idx="86">
                  <c:v>1.4287801999999998E-3</c:v>
                </c:pt>
                <c:pt idx="87">
                  <c:v>1.4093215999999998E-3</c:v>
                </c:pt>
                <c:pt idx="88">
                  <c:v>1.3522430000000002E-3</c:v>
                </c:pt>
                <c:pt idx="89">
                  <c:v>1.2523555999999999E-3</c:v>
                </c:pt>
                <c:pt idx="90">
                  <c:v>1.1273017000000001E-3</c:v>
                </c:pt>
                <c:pt idx="91">
                  <c:v>1.0131444799999999E-3</c:v>
                </c:pt>
                <c:pt idx="92">
                  <c:v>9.334939399999999E-4</c:v>
                </c:pt>
                <c:pt idx="93">
                  <c:v>8.9353894000000007E-4</c:v>
                </c:pt>
                <c:pt idx="94">
                  <c:v>8.9950633999999995E-4</c:v>
                </c:pt>
                <c:pt idx="95">
                  <c:v>9.3115904000000004E-4</c:v>
                </c:pt>
                <c:pt idx="96">
                  <c:v>9.4205586000000005E-4</c:v>
                </c:pt>
                <c:pt idx="97">
                  <c:v>9.0106307999999991E-4</c:v>
                </c:pt>
                <c:pt idx="98">
                  <c:v>8.0351064000000005E-4</c:v>
                </c:pt>
                <c:pt idx="99">
                  <c:v>6.5847910000000004E-4</c:v>
                </c:pt>
                <c:pt idx="100">
                  <c:v>4.9814018000000004E-4</c:v>
                </c:pt>
                <c:pt idx="101">
                  <c:v>3.6348665999999996E-4</c:v>
                </c:pt>
                <c:pt idx="102">
                  <c:v>2.7267985999999999E-4</c:v>
                </c:pt>
                <c:pt idx="103">
                  <c:v>2.1845521999999998E-4</c:v>
                </c:pt>
                <c:pt idx="104">
                  <c:v>1.9458599999999998E-4</c:v>
                </c:pt>
                <c:pt idx="105">
                  <c:v>1.9536433999999998E-4</c:v>
                </c:pt>
                <c:pt idx="106">
                  <c:v>2.2338471999999997E-4</c:v>
                </c:pt>
                <c:pt idx="107">
                  <c:v>2.8772782000000002E-4</c:v>
                </c:pt>
                <c:pt idx="108">
                  <c:v>3.8035075999999995E-4</c:v>
                </c:pt>
                <c:pt idx="109">
                  <c:v>4.6493082000000004E-4</c:v>
                </c:pt>
                <c:pt idx="110">
                  <c:v>5.0125353999999991E-4</c:v>
                </c:pt>
                <c:pt idx="111">
                  <c:v>4.7608707999999999E-4</c:v>
                </c:pt>
                <c:pt idx="112">
                  <c:v>4.0266329999999998E-4</c:v>
                </c:pt>
                <c:pt idx="113">
                  <c:v>3.1912104000000001E-4</c:v>
                </c:pt>
                <c:pt idx="114">
                  <c:v>2.7786880000000002E-4</c:v>
                </c:pt>
                <c:pt idx="115">
                  <c:v>3.0822422000000005E-4</c:v>
                </c:pt>
                <c:pt idx="116">
                  <c:v>4.0032828000000005E-4</c:v>
                </c:pt>
                <c:pt idx="117">
                  <c:v>5.3186841999999996E-4</c:v>
                </c:pt>
                <c:pt idx="118">
                  <c:v>6.7326758000000003E-4</c:v>
                </c:pt>
                <c:pt idx="119">
                  <c:v>7.9001917999999992E-4</c:v>
                </c:pt>
                <c:pt idx="120">
                  <c:v>8.5851345999999988E-4</c:v>
                </c:pt>
                <c:pt idx="121">
                  <c:v>8.5877290000000003E-4</c:v>
                </c:pt>
                <c:pt idx="122">
                  <c:v>7.9027861999999996E-4</c:v>
                </c:pt>
                <c:pt idx="123">
                  <c:v>6.8598051999999997E-4</c:v>
                </c:pt>
                <c:pt idx="124">
                  <c:v>5.8687140000000001E-4</c:v>
                </c:pt>
                <c:pt idx="125">
                  <c:v>5.2875503999999995E-4</c:v>
                </c:pt>
                <c:pt idx="126">
                  <c:v>5.3264676000000001E-4</c:v>
                </c:pt>
                <c:pt idx="127">
                  <c:v>5.7260175999999995E-4</c:v>
                </c:pt>
                <c:pt idx="128">
                  <c:v>6.1151895999999998E-4</c:v>
                </c:pt>
                <c:pt idx="129">
                  <c:v>6.2942086000000003E-4</c:v>
                </c:pt>
                <c:pt idx="130">
                  <c:v>6.1956183999999992E-4</c:v>
                </c:pt>
                <c:pt idx="131">
                  <c:v>5.9802765999999996E-4</c:v>
                </c:pt>
                <c:pt idx="132">
                  <c:v>5.9413593999999991E-4</c:v>
                </c:pt>
                <c:pt idx="133">
                  <c:v>6.1644847999999994E-4</c:v>
                </c:pt>
                <c:pt idx="134">
                  <c:v>6.6574359999999999E-4</c:v>
                </c:pt>
                <c:pt idx="135">
                  <c:v>7.370918000000001E-4</c:v>
                </c:pt>
                <c:pt idx="136">
                  <c:v>8.2037455999999995E-4</c:v>
                </c:pt>
                <c:pt idx="137">
                  <c:v>8.995062200000001E-4</c:v>
                </c:pt>
                <c:pt idx="138">
                  <c:v>9.5347139999999993E-4</c:v>
                </c:pt>
                <c:pt idx="139">
                  <c:v>9.6929774000000001E-4</c:v>
                </c:pt>
                <c:pt idx="140">
                  <c:v>9.4828246000000006E-4</c:v>
                </c:pt>
                <c:pt idx="141">
                  <c:v>8.9769014000000012E-4</c:v>
                </c:pt>
                <c:pt idx="142">
                  <c:v>8.4969224000000011E-4</c:v>
                </c:pt>
                <c:pt idx="143">
                  <c:v>8.4009266000000004E-4</c:v>
                </c:pt>
                <c:pt idx="144">
                  <c:v>8.7070756000000012E-4</c:v>
                </c:pt>
                <c:pt idx="145">
                  <c:v>9.4439077999999984E-4</c:v>
                </c:pt>
                <c:pt idx="146">
                  <c:v>1.0447971000000001E-3</c:v>
                </c:pt>
                <c:pt idx="147">
                  <c:v>1.1311932E-3</c:v>
                </c:pt>
                <c:pt idx="148">
                  <c:v>1.1830828000000001E-3</c:v>
                </c:pt>
                <c:pt idx="149">
                  <c:v>1.2012442E-3</c:v>
                </c:pt>
                <c:pt idx="150">
                  <c:v>1.1791912000000001E-3</c:v>
                </c:pt>
                <c:pt idx="151">
                  <c:v>1.1304150000000001E-3</c:v>
                </c:pt>
                <c:pt idx="152">
                  <c:v>1.0767093400000001E-3</c:v>
                </c:pt>
                <c:pt idx="153">
                  <c:v>1.0149607199999998E-3</c:v>
                </c:pt>
                <c:pt idx="154">
                  <c:v>9.4049906E-4</c:v>
                </c:pt>
                <c:pt idx="155">
                  <c:v>8.5358389999999997E-4</c:v>
                </c:pt>
                <c:pt idx="156">
                  <c:v>7.6044209999999999E-4</c:v>
                </c:pt>
                <c:pt idx="157">
                  <c:v>6.7145143999999997E-4</c:v>
                </c:pt>
                <c:pt idx="158">
                  <c:v>6.0451385999999992E-4</c:v>
                </c:pt>
                <c:pt idx="159">
                  <c:v>5.7830962000000007E-4</c:v>
                </c:pt>
                <c:pt idx="160">
                  <c:v>5.8816864000000007E-4</c:v>
                </c:pt>
                <c:pt idx="161">
                  <c:v>6.0736779999999999E-4</c:v>
                </c:pt>
                <c:pt idx="162">
                  <c:v>6.2578860000000005E-4</c:v>
                </c:pt>
                <c:pt idx="163">
                  <c:v>6.4394996000000006E-4</c:v>
                </c:pt>
                <c:pt idx="164">
                  <c:v>6.5043616000000002E-4</c:v>
                </c:pt>
                <c:pt idx="165">
                  <c:v>6.4343107999999998E-4</c:v>
                </c:pt>
                <c:pt idx="166">
                  <c:v>6.3019922E-4</c:v>
                </c:pt>
                <c:pt idx="167">
                  <c:v>5.9854655999999997E-4</c:v>
                </c:pt>
                <c:pt idx="168">
                  <c:v>5.4639750000000007E-4</c:v>
                </c:pt>
                <c:pt idx="169">
                  <c:v>4.8957838000000006E-4</c:v>
                </c:pt>
                <c:pt idx="170">
                  <c:v>4.4806670000000008E-4</c:v>
                </c:pt>
                <c:pt idx="171">
                  <c:v>4.2990534000000006E-4</c:v>
                </c:pt>
                <c:pt idx="172">
                  <c:v>4.4002381999999997E-4</c:v>
                </c:pt>
                <c:pt idx="173">
                  <c:v>4.7738434000000002E-4</c:v>
                </c:pt>
                <c:pt idx="174">
                  <c:v>5.3601958000000006E-4</c:v>
                </c:pt>
                <c:pt idx="175">
                  <c:v>6.1177838E-4</c:v>
                </c:pt>
                <c:pt idx="176">
                  <c:v>7.1140641999999999E-4</c:v>
                </c:pt>
                <c:pt idx="177">
                  <c:v>8.3049312000000003E-4</c:v>
                </c:pt>
                <c:pt idx="178">
                  <c:v>9.4283409999999996E-4</c:v>
                </c:pt>
                <c:pt idx="179">
                  <c:v>1.02533848E-3</c:v>
                </c:pt>
                <c:pt idx="180">
                  <c:v>1.0585478400000001E-3</c:v>
                </c:pt>
                <c:pt idx="181">
                  <c:v>1.0323436E-3</c:v>
                </c:pt>
                <c:pt idx="182">
                  <c:v>9.7552442000000002E-4</c:v>
                </c:pt>
                <c:pt idx="183">
                  <c:v>9.2259703999999999E-4</c:v>
                </c:pt>
                <c:pt idx="184">
                  <c:v>8.8523661999999998E-4</c:v>
                </c:pt>
                <c:pt idx="185">
                  <c:v>8.6422132E-4</c:v>
                </c:pt>
                <c:pt idx="186">
                  <c:v>8.3594148000000013E-4</c:v>
                </c:pt>
                <c:pt idx="187">
                  <c:v>7.6796610000000006E-4</c:v>
                </c:pt>
                <c:pt idx="188">
                  <c:v>6.6989473999999995E-4</c:v>
                </c:pt>
                <c:pt idx="189">
                  <c:v>5.7882849999999994E-4</c:v>
                </c:pt>
                <c:pt idx="190">
                  <c:v>5.3083061999999995E-4</c:v>
                </c:pt>
                <c:pt idx="191">
                  <c:v>5.6922891999999998E-4</c:v>
                </c:pt>
                <c:pt idx="192">
                  <c:v>6.7975368000000006E-4</c:v>
                </c:pt>
                <c:pt idx="193">
                  <c:v>7.9909976000000005E-4</c:v>
                </c:pt>
                <c:pt idx="194">
                  <c:v>8.7771250000000006E-4</c:v>
                </c:pt>
                <c:pt idx="195">
                  <c:v>8.8290146000000007E-4</c:v>
                </c:pt>
                <c:pt idx="196">
                  <c:v>8.0818044000000001E-4</c:v>
                </c:pt>
                <c:pt idx="197">
                  <c:v>6.9921237999999995E-4</c:v>
                </c:pt>
                <c:pt idx="198">
                  <c:v>6.0321661999999997E-4</c:v>
                </c:pt>
                <c:pt idx="199">
                  <c:v>5.4017075999999997E-4</c:v>
                </c:pt>
                <c:pt idx="200">
                  <c:v>5.2226886000000003E-4</c:v>
                </c:pt>
                <c:pt idx="201">
                  <c:v>5.4613808000000005E-4</c:v>
                </c:pt>
                <c:pt idx="202">
                  <c:v>5.9958435999999998E-4</c:v>
                </c:pt>
                <c:pt idx="203">
                  <c:v>6.7067312000000006E-4</c:v>
                </c:pt>
                <c:pt idx="204">
                  <c:v>7.4150242000000006E-4</c:v>
                </c:pt>
                <c:pt idx="205">
                  <c:v>7.9909985999999987E-4</c:v>
                </c:pt>
                <c:pt idx="206">
                  <c:v>8.3308753999999994E-4</c:v>
                </c:pt>
                <c:pt idx="207">
                  <c:v>8.4709773999999997E-4</c:v>
                </c:pt>
                <c:pt idx="208">
                  <c:v>8.5695675999999997E-4</c:v>
                </c:pt>
                <c:pt idx="209">
                  <c:v>8.6525909999999998E-4</c:v>
                </c:pt>
                <c:pt idx="210">
                  <c:v>8.4917333999999999E-4</c:v>
                </c:pt>
                <c:pt idx="211">
                  <c:v>7.9520816000000006E-4</c:v>
                </c:pt>
                <c:pt idx="212">
                  <c:v>7.0258521999999992E-4</c:v>
                </c:pt>
                <c:pt idx="213">
                  <c:v>5.8635251999999993E-4</c:v>
                </c:pt>
                <c:pt idx="214">
                  <c:v>4.8361110000000004E-4</c:v>
                </c:pt>
                <c:pt idx="215">
                  <c:v>4.2393806000000004E-4</c:v>
                </c:pt>
                <c:pt idx="216">
                  <c:v>3.9747436000000006E-4</c:v>
                </c:pt>
                <c:pt idx="217">
                  <c:v>3.7879409999999999E-4</c:v>
                </c:pt>
                <c:pt idx="218">
                  <c:v>3.5336820000000002E-4</c:v>
                </c:pt>
                <c:pt idx="219">
                  <c:v>3.2405058E-4</c:v>
                </c:pt>
                <c:pt idx="220">
                  <c:v>3.1600767999999998E-4</c:v>
                </c:pt>
                <c:pt idx="221">
                  <c:v>3.5985439999999997E-4</c:v>
                </c:pt>
                <c:pt idx="222">
                  <c:v>4.5481236000000005E-4</c:v>
                </c:pt>
                <c:pt idx="223">
                  <c:v>5.6845058000000003E-4</c:v>
                </c:pt>
                <c:pt idx="224">
                  <c:v>6.5925738000000001E-4</c:v>
                </c:pt>
                <c:pt idx="225">
                  <c:v>6.9506120000000003E-4</c:v>
                </c:pt>
                <c:pt idx="226">
                  <c:v>6.7897542000000001E-4</c:v>
                </c:pt>
                <c:pt idx="227">
                  <c:v>6.4420940000000011E-4</c:v>
                </c:pt>
                <c:pt idx="228">
                  <c:v>6.2682638000000003E-4</c:v>
                </c:pt>
                <c:pt idx="229">
                  <c:v>6.3668540000000003E-4</c:v>
                </c:pt>
                <c:pt idx="230">
                  <c:v>6.7093253999999996E-4</c:v>
                </c:pt>
                <c:pt idx="231">
                  <c:v>7.0829306000000001E-4</c:v>
                </c:pt>
                <c:pt idx="232">
                  <c:v>7.150387E-4</c:v>
                </c:pt>
                <c:pt idx="233">
                  <c:v>6.7819708000000007E-4</c:v>
                </c:pt>
                <c:pt idx="234">
                  <c:v>6.1644846000000002E-4</c:v>
                </c:pt>
                <c:pt idx="235">
                  <c:v>5.5729431999999998E-4</c:v>
                </c:pt>
                <c:pt idx="236">
                  <c:v>5.3238729999999994E-4</c:v>
                </c:pt>
                <c:pt idx="237">
                  <c:v>5.6066714000000003E-4</c:v>
                </c:pt>
                <c:pt idx="238">
                  <c:v>6.2241578E-4</c:v>
                </c:pt>
                <c:pt idx="239">
                  <c:v>6.8909392000000001E-4</c:v>
                </c:pt>
                <c:pt idx="240">
                  <c:v>7.4695082000000011E-4</c:v>
                </c:pt>
                <c:pt idx="241">
                  <c:v>7.9858098000000022E-4</c:v>
                </c:pt>
                <c:pt idx="242">
                  <c:v>8.6084854000000011E-4</c:v>
                </c:pt>
                <c:pt idx="243">
                  <c:v>9.4439075999999992E-4</c:v>
                </c:pt>
                <c:pt idx="244">
                  <c:v>1.0323436E-3</c:v>
                </c:pt>
                <c:pt idx="245">
                  <c:v>1.0896816000000001E-3</c:v>
                </c:pt>
                <c:pt idx="246">
                  <c:v>1.08708712E-3</c:v>
                </c:pt>
                <c:pt idx="247">
                  <c:v>1.02715458E-3</c:v>
                </c:pt>
                <c:pt idx="248">
                  <c:v>9.3349388000000014E-4</c:v>
                </c:pt>
                <c:pt idx="249">
                  <c:v>8.3905484E-4</c:v>
                </c:pt>
                <c:pt idx="250">
                  <c:v>7.7549010000000002E-4</c:v>
                </c:pt>
                <c:pt idx="251">
                  <c:v>7.5162088E-4</c:v>
                </c:pt>
                <c:pt idx="252">
                  <c:v>7.5162088E-4</c:v>
                </c:pt>
                <c:pt idx="253">
                  <c:v>7.7056057999999995E-4</c:v>
                </c:pt>
                <c:pt idx="254">
                  <c:v>8.0973721999999992E-4</c:v>
                </c:pt>
                <c:pt idx="255">
                  <c:v>8.7408035999999992E-4</c:v>
                </c:pt>
                <c:pt idx="256">
                  <c:v>9.7007606000000003E-4</c:v>
                </c:pt>
                <c:pt idx="257">
                  <c:v>1.0961678000000002E-3</c:v>
                </c:pt>
                <c:pt idx="258">
                  <c:v>1.2539121999999999E-3</c:v>
                </c:pt>
                <c:pt idx="259">
                  <c:v>1.4500547999999999E-3</c:v>
                </c:pt>
                <c:pt idx="260">
                  <c:v>1.6775906000000001E-3</c:v>
                </c:pt>
                <c:pt idx="261">
                  <c:v>1.9245851999999998E-3</c:v>
                </c:pt>
                <c:pt idx="262">
                  <c:v>2.1868871999999998E-3</c:v>
                </c:pt>
                <c:pt idx="263">
                  <c:v>2.4598264000000002E-3</c:v>
                </c:pt>
                <c:pt idx="264">
                  <c:v>2.7517055999999999E-3</c:v>
                </c:pt>
                <c:pt idx="265">
                  <c:v>3.0835395999999999E-3</c:v>
                </c:pt>
                <c:pt idx="266">
                  <c:v>3.4693388E-3</c:v>
                </c:pt>
                <c:pt idx="267">
                  <c:v>3.8989846000000001E-3</c:v>
                </c:pt>
                <c:pt idx="268">
                  <c:v>4.3320034000000002E-3</c:v>
                </c:pt>
                <c:pt idx="269">
                  <c:v>4.7133917999999993E-3</c:v>
                </c:pt>
                <c:pt idx="270">
                  <c:v>4.9912605999999993E-3</c:v>
                </c:pt>
                <c:pt idx="271">
                  <c:v>5.1560099999999999E-3</c:v>
                </c:pt>
                <c:pt idx="272">
                  <c:v>5.2514867999999999E-3</c:v>
                </c:pt>
                <c:pt idx="273">
                  <c:v>5.3516338E-3</c:v>
                </c:pt>
                <c:pt idx="274">
                  <c:v>5.5057459999999989E-3</c:v>
                </c:pt>
                <c:pt idx="275">
                  <c:v>5.7389897999999993E-3</c:v>
                </c:pt>
                <c:pt idx="276">
                  <c:v>6.0357984000000003E-3</c:v>
                </c:pt>
                <c:pt idx="277">
                  <c:v>6.3429850000000006E-3</c:v>
                </c:pt>
                <c:pt idx="278">
                  <c:v>6.6104757999999996E-3</c:v>
                </c:pt>
                <c:pt idx="279">
                  <c:v>6.8172557999999998E-3</c:v>
                </c:pt>
                <c:pt idx="280">
                  <c:v>6.9430882000000001E-3</c:v>
                </c:pt>
                <c:pt idx="281">
                  <c:v>6.9757786000000004E-3</c:v>
                </c:pt>
                <c:pt idx="282">
                  <c:v>6.9378992E-3</c:v>
                </c:pt>
                <c:pt idx="283">
                  <c:v>6.8434602000000001E-3</c:v>
                </c:pt>
                <c:pt idx="284">
                  <c:v>6.7121795999999997E-3</c:v>
                </c:pt>
                <c:pt idx="285">
                  <c:v>6.5832338000000002E-3</c:v>
                </c:pt>
                <c:pt idx="286">
                  <c:v>6.4849030000000002E-3</c:v>
                </c:pt>
                <c:pt idx="287">
                  <c:v>6.4065496000000003E-3</c:v>
                </c:pt>
                <c:pt idx="288">
                  <c:v>6.3302718000000004E-3</c:v>
                </c:pt>
                <c:pt idx="289">
                  <c:v>6.2184496000000002E-3</c:v>
                </c:pt>
                <c:pt idx="290">
                  <c:v>6.0295716000000003E-3</c:v>
                </c:pt>
                <c:pt idx="291">
                  <c:v>5.7392491999999993E-3</c:v>
                </c:pt>
                <c:pt idx="292">
                  <c:v>5.3573418000000001E-3</c:v>
                </c:pt>
                <c:pt idx="293">
                  <c:v>4.9388521999999989E-3</c:v>
                </c:pt>
                <c:pt idx="294">
                  <c:v>4.5613553999999997E-3</c:v>
                </c:pt>
                <c:pt idx="295">
                  <c:v>4.2865998000000006E-3</c:v>
                </c:pt>
                <c:pt idx="296">
                  <c:v>4.1356012000000001E-3</c:v>
                </c:pt>
                <c:pt idx="297">
                  <c:v>4.0748904000000004E-3</c:v>
                </c:pt>
                <c:pt idx="298">
                  <c:v>4.0424594000000001E-3</c:v>
                </c:pt>
                <c:pt idx="299">
                  <c:v>3.9929048000000005E-3</c:v>
                </c:pt>
                <c:pt idx="300">
                  <c:v>3.9013197999999997E-3</c:v>
                </c:pt>
                <c:pt idx="301">
                  <c:v>3.7741902000000003E-3</c:v>
                </c:pt>
                <c:pt idx="302">
                  <c:v>3.6468011999999995E-3</c:v>
                </c:pt>
                <c:pt idx="303">
                  <c:v>3.5396492000000002E-3</c:v>
                </c:pt>
                <c:pt idx="304">
                  <c:v>3.4516963999999999E-3</c:v>
                </c:pt>
                <c:pt idx="305">
                  <c:v>3.3795698000000001E-3</c:v>
                </c:pt>
                <c:pt idx="306">
                  <c:v>3.3160049999999995E-3</c:v>
                </c:pt>
                <c:pt idx="307">
                  <c:v>3.2589263999999998E-3</c:v>
                </c:pt>
                <c:pt idx="308">
                  <c:v>3.2101501999999998E-3</c:v>
                </c:pt>
                <c:pt idx="309">
                  <c:v>3.1574822000000002E-3</c:v>
                </c:pt>
                <c:pt idx="310">
                  <c:v>3.0837990000000003E-3</c:v>
                </c:pt>
                <c:pt idx="311">
                  <c:v>2.9774253999999998E-3</c:v>
                </c:pt>
                <c:pt idx="312">
                  <c:v>2.8113786E-3</c:v>
                </c:pt>
                <c:pt idx="313">
                  <c:v>2.5739836000000004E-3</c:v>
                </c:pt>
                <c:pt idx="314">
                  <c:v>2.2984498000000004E-3</c:v>
                </c:pt>
                <c:pt idx="315">
                  <c:v>2.0395206000000002E-3</c:v>
                </c:pt>
                <c:pt idx="316">
                  <c:v>1.8503830000000001E-3</c:v>
                </c:pt>
                <c:pt idx="317">
                  <c:v>1.7792943999999998E-3</c:v>
                </c:pt>
                <c:pt idx="318">
                  <c:v>1.8210656E-3</c:v>
                </c:pt>
                <c:pt idx="319">
                  <c:v>1.9066833999999999E-3</c:v>
                </c:pt>
                <c:pt idx="320">
                  <c:v>1.9733616000000001E-3</c:v>
                </c:pt>
                <c:pt idx="321">
                  <c:v>1.9816640000000002E-3</c:v>
                </c:pt>
                <c:pt idx="322">
                  <c:v>1.9110939999999997E-3</c:v>
                </c:pt>
                <c:pt idx="323">
                  <c:v>1.7930451999999999E-3</c:v>
                </c:pt>
                <c:pt idx="324">
                  <c:v>1.6807044E-3</c:v>
                </c:pt>
                <c:pt idx="325">
                  <c:v>1.5919732000000003E-3</c:v>
                </c:pt>
                <c:pt idx="326">
                  <c:v>1.5307433999999999E-3</c:v>
                </c:pt>
                <c:pt idx="327">
                  <c:v>1.5058363999999999E-3</c:v>
                </c:pt>
                <c:pt idx="328">
                  <c:v>1.4977934E-3</c:v>
                </c:pt>
                <c:pt idx="329">
                  <c:v>1.4804102E-3</c:v>
                </c:pt>
                <c:pt idx="330">
                  <c:v>1.4399362E-3</c:v>
                </c:pt>
                <c:pt idx="331">
                  <c:v>1.3722202E-3</c:v>
                </c:pt>
                <c:pt idx="332">
                  <c:v>1.2798568000000001E-3</c:v>
                </c:pt>
                <c:pt idx="333">
                  <c:v>1.1817854E-3</c:v>
                </c:pt>
                <c:pt idx="334">
                  <c:v>1.1112155999999998E-3</c:v>
                </c:pt>
                <c:pt idx="335">
                  <c:v>1.0873464E-3</c:v>
                </c:pt>
                <c:pt idx="336">
                  <c:v>1.1003187999999999E-3</c:v>
                </c:pt>
                <c:pt idx="337">
                  <c:v>1.1285986000000002E-3</c:v>
                </c:pt>
                <c:pt idx="338">
                  <c:v>1.1636241999999999E-3</c:v>
                </c:pt>
                <c:pt idx="339">
                  <c:v>1.1965742000000002E-3</c:v>
                </c:pt>
                <c:pt idx="340">
                  <c:v>1.2266702000000001E-3</c:v>
                </c:pt>
                <c:pt idx="341">
                  <c:v>1.2593608E-3</c:v>
                </c:pt>
                <c:pt idx="342">
                  <c:v>1.2894568000000001E-3</c:v>
                </c:pt>
                <c:pt idx="343">
                  <c:v>1.3032076E-3</c:v>
                </c:pt>
                <c:pt idx="344">
                  <c:v>1.3013914E-3</c:v>
                </c:pt>
                <c:pt idx="345">
                  <c:v>1.3003536E-3</c:v>
                </c:pt>
                <c:pt idx="346">
                  <c:v>1.3216281999999999E-3</c:v>
                </c:pt>
                <c:pt idx="347">
                  <c:v>1.3753340000000002E-3</c:v>
                </c:pt>
                <c:pt idx="348">
                  <c:v>1.4518710000000002E-3</c:v>
                </c:pt>
                <c:pt idx="349">
                  <c:v>1.5304838000000001E-3</c:v>
                </c:pt>
                <c:pt idx="350">
                  <c:v>1.5893786E-3</c:v>
                </c:pt>
                <c:pt idx="351">
                  <c:v>1.6189557999999999E-3</c:v>
                </c:pt>
                <c:pt idx="352">
                  <c:v>1.6238852000000001E-3</c:v>
                </c:pt>
                <c:pt idx="353">
                  <c:v>1.6049456E-3</c:v>
                </c:pt>
                <c:pt idx="354">
                  <c:v>1.5574666000000002E-3</c:v>
                </c:pt>
                <c:pt idx="355">
                  <c:v>1.4840427999999999E-3</c:v>
                </c:pt>
                <c:pt idx="356">
                  <c:v>1.3880469999999999E-3</c:v>
                </c:pt>
                <c:pt idx="357">
                  <c:v>1.2850462E-3</c:v>
                </c:pt>
                <c:pt idx="358">
                  <c:v>1.2043577999999999E-3</c:v>
                </c:pt>
                <c:pt idx="359">
                  <c:v>1.158695E-3</c:v>
                </c:pt>
                <c:pt idx="360">
                  <c:v>1.1400145999999999E-3</c:v>
                </c:pt>
                <c:pt idx="361">
                  <c:v>1.1332689999999999E-3</c:v>
                </c:pt>
                <c:pt idx="362">
                  <c:v>1.1244477999999998E-3</c:v>
                </c:pt>
                <c:pt idx="363">
                  <c:v>1.1016164000000001E-3</c:v>
                </c:pt>
                <c:pt idx="364">
                  <c:v>1.068407E-3</c:v>
                </c:pt>
                <c:pt idx="365">
                  <c:v>1.03571662E-3</c:v>
                </c:pt>
                <c:pt idx="366">
                  <c:v>1.0123662000000001E-3</c:v>
                </c:pt>
                <c:pt idx="367">
                  <c:v>1.0095122E-3</c:v>
                </c:pt>
                <c:pt idx="368">
                  <c:v>1.032603E-3</c:v>
                </c:pt>
                <c:pt idx="369">
                  <c:v>1.0769686E-3</c:v>
                </c:pt>
                <c:pt idx="370">
                  <c:v>1.1366415800000002E-3</c:v>
                </c:pt>
                <c:pt idx="371">
                  <c:v>1.2077304000000001E-3</c:v>
                </c:pt>
                <c:pt idx="372">
                  <c:v>1.2795974000000001E-3</c:v>
                </c:pt>
                <c:pt idx="373">
                  <c:v>1.3527617999999999E-3</c:v>
                </c:pt>
                <c:pt idx="374">
                  <c:v>1.4321528E-3</c:v>
                </c:pt>
                <c:pt idx="375">
                  <c:v>1.5115440000000001E-3</c:v>
                </c:pt>
                <c:pt idx="376">
                  <c:v>1.5790004E-3</c:v>
                </c:pt>
                <c:pt idx="377">
                  <c:v>1.6127288E-3</c:v>
                </c:pt>
                <c:pt idx="378">
                  <c:v>1.6002754000000001E-3</c:v>
                </c:pt>
                <c:pt idx="379">
                  <c:v>1.5631744E-3</c:v>
                </c:pt>
                <c:pt idx="380">
                  <c:v>1.5341161999999999E-3</c:v>
                </c:pt>
                <c:pt idx="381">
                  <c:v>1.537489E-3</c:v>
                </c:pt>
                <c:pt idx="382">
                  <c:v>1.5917136000000002E-3</c:v>
                </c:pt>
                <c:pt idx="383">
                  <c:v>1.6843364E-3</c:v>
                </c:pt>
                <c:pt idx="384">
                  <c:v>1.7839644000000002E-3</c:v>
                </c:pt>
                <c:pt idx="385">
                  <c:v>1.880998E-3</c:v>
                </c:pt>
                <c:pt idx="386">
                  <c:v>1.9764750000000001E-3</c:v>
                </c:pt>
                <c:pt idx="387">
                  <c:v>2.0670224000000001E-3</c:v>
                </c:pt>
                <c:pt idx="388">
                  <c:v>2.1609426000000001E-3</c:v>
                </c:pt>
                <c:pt idx="389">
                  <c:v>2.2421498E-3</c:v>
                </c:pt>
                <c:pt idx="390">
                  <c:v>2.2800291999999999E-3</c:v>
                </c:pt>
                <c:pt idx="391">
                  <c:v>2.2670567999999998E-3</c:v>
                </c:pt>
                <c:pt idx="392">
                  <c:v>2.2242478000000002E-3</c:v>
                </c:pt>
                <c:pt idx="393">
                  <c:v>2.1868873999999995E-3</c:v>
                </c:pt>
                <c:pt idx="394">
                  <c:v>2.2037516000000001E-3</c:v>
                </c:pt>
                <c:pt idx="395">
                  <c:v>2.2958555999999996E-3</c:v>
                </c:pt>
                <c:pt idx="396">
                  <c:v>2.4271361999999999E-3</c:v>
                </c:pt>
                <c:pt idx="397">
                  <c:v>2.5355853999999996E-3</c:v>
                </c:pt>
                <c:pt idx="398">
                  <c:v>2.5739835999999999E-3</c:v>
                </c:pt>
                <c:pt idx="399">
                  <c:v>2.5335096E-3</c:v>
                </c:pt>
                <c:pt idx="400">
                  <c:v>2.4393300000000004E-3</c:v>
                </c:pt>
                <c:pt idx="401">
                  <c:v>2.3316590000000002E-3</c:v>
                </c:pt>
                <c:pt idx="402">
                  <c:v>2.2437061999999999E-3</c:v>
                </c:pt>
                <c:pt idx="403">
                  <c:v>2.1801413999999997E-3</c:v>
                </c:pt>
                <c:pt idx="404">
                  <c:v>2.1186524000000001E-3</c:v>
                </c:pt>
                <c:pt idx="405">
                  <c:v>2.0309590000000001E-3</c:v>
                </c:pt>
                <c:pt idx="406">
                  <c:v>1.9214719999999998E-3</c:v>
                </c:pt>
                <c:pt idx="407">
                  <c:v>1.8125037999999999E-3</c:v>
                </c:pt>
                <c:pt idx="408">
                  <c:v>1.7250697999999999E-3</c:v>
                </c:pt>
                <c:pt idx="409">
                  <c:v>1.6778502000000001E-3</c:v>
                </c:pt>
                <c:pt idx="410">
                  <c:v>1.6778502000000001E-3</c:v>
                </c:pt>
                <c:pt idx="411">
                  <c:v>1.7149511999999998E-3</c:v>
                </c:pt>
                <c:pt idx="412">
                  <c:v>1.7847427999999998E-3</c:v>
                </c:pt>
                <c:pt idx="413">
                  <c:v>1.8817763999999996E-3</c:v>
                </c:pt>
                <c:pt idx="414">
                  <c:v>1.9837393999999997E-3</c:v>
                </c:pt>
                <c:pt idx="415">
                  <c:v>2.0706544E-3</c:v>
                </c:pt>
                <c:pt idx="416">
                  <c:v>2.1228035999999997E-3</c:v>
                </c:pt>
                <c:pt idx="417">
                  <c:v>2.1212467999999996E-3</c:v>
                </c:pt>
                <c:pt idx="418">
                  <c:v>2.0665034000000001E-3</c:v>
                </c:pt>
                <c:pt idx="419">
                  <c:v>1.9798478000000001E-3</c:v>
                </c:pt>
                <c:pt idx="420">
                  <c:v>1.9001971999999998E-3</c:v>
                </c:pt>
                <c:pt idx="421">
                  <c:v>1.8732145999999998E-3</c:v>
                </c:pt>
                <c:pt idx="422">
                  <c:v>1.9284770000000001E-3</c:v>
                </c:pt>
                <c:pt idx="423">
                  <c:v>2.06806E-3</c:v>
                </c:pt>
                <c:pt idx="424">
                  <c:v>2.2564192E-3</c:v>
                </c:pt>
                <c:pt idx="425">
                  <c:v>2.4299899999999999E-3</c:v>
                </c:pt>
                <c:pt idx="426">
                  <c:v>2.5436282000000001E-3</c:v>
                </c:pt>
                <c:pt idx="427">
                  <c:v>2.5926640000000002E-3</c:v>
                </c:pt>
                <c:pt idx="428">
                  <c:v>2.6035608000000003E-3</c:v>
                </c:pt>
                <c:pt idx="429">
                  <c:v>2.6313218000000001E-3</c:v>
                </c:pt>
                <c:pt idx="430">
                  <c:v>2.7096750000000004E-3</c:v>
                </c:pt>
                <c:pt idx="431">
                  <c:v>2.8246104000000001E-3</c:v>
                </c:pt>
                <c:pt idx="432">
                  <c:v>2.9325407999999998E-3</c:v>
                </c:pt>
                <c:pt idx="433">
                  <c:v>2.9932515999999999E-3</c:v>
                </c:pt>
                <c:pt idx="434">
                  <c:v>2.9997378E-3</c:v>
                </c:pt>
                <c:pt idx="435">
                  <c:v>2.9870249999999999E-3</c:v>
                </c:pt>
                <c:pt idx="436">
                  <c:v>2.9854683999999999E-3</c:v>
                </c:pt>
                <c:pt idx="437">
                  <c:v>3.0023324000000001E-3</c:v>
                </c:pt>
                <c:pt idx="438">
                  <c:v>3.0243854000000002E-3</c:v>
                </c:pt>
                <c:pt idx="439">
                  <c:v>3.0166020000000002E-3</c:v>
                </c:pt>
                <c:pt idx="440">
                  <c:v>2.9558912000000001E-3</c:v>
                </c:pt>
                <c:pt idx="441">
                  <c:v>2.8679382000000005E-3</c:v>
                </c:pt>
                <c:pt idx="442">
                  <c:v>2.7986656000000003E-3</c:v>
                </c:pt>
                <c:pt idx="443">
                  <c:v>2.7734992000000001E-3</c:v>
                </c:pt>
                <c:pt idx="444">
                  <c:v>2.7981467999999999E-3</c:v>
                </c:pt>
                <c:pt idx="445">
                  <c:v>2.8500363999999999E-3</c:v>
                </c:pt>
                <c:pt idx="446">
                  <c:v>2.8850619999999999E-3</c:v>
                </c:pt>
                <c:pt idx="447">
                  <c:v>2.8715707999999998E-3</c:v>
                </c:pt>
                <c:pt idx="448">
                  <c:v>2.8100816000000001E-3</c:v>
                </c:pt>
                <c:pt idx="449">
                  <c:v>2.7088968E-3</c:v>
                </c:pt>
                <c:pt idx="450">
                  <c:v>2.5783944E-3</c:v>
                </c:pt>
                <c:pt idx="451">
                  <c:v>2.4515242000000001E-3</c:v>
                </c:pt>
                <c:pt idx="452">
                  <c:v>2.3617552000000002E-3</c:v>
                </c:pt>
                <c:pt idx="453">
                  <c:v>2.3186867999999998E-3</c:v>
                </c:pt>
                <c:pt idx="454">
                  <c:v>2.3267295999999998E-3</c:v>
                </c:pt>
                <c:pt idx="455">
                  <c:v>2.3921103999999999E-3</c:v>
                </c:pt>
                <c:pt idx="456">
                  <c:v>2.4870684E-3</c:v>
                </c:pt>
                <c:pt idx="457">
                  <c:v>2.5708699999999998E-3</c:v>
                </c:pt>
                <c:pt idx="458">
                  <c:v>2.6269107999999999E-3</c:v>
                </c:pt>
                <c:pt idx="459">
                  <c:v>2.6455911999999997E-3</c:v>
                </c:pt>
                <c:pt idx="460">
                  <c:v>2.6274299999999996E-3</c:v>
                </c:pt>
                <c:pt idx="461">
                  <c:v>2.6033013999999998E-3</c:v>
                </c:pt>
                <c:pt idx="462">
                  <c:v>2.6183494E-3</c:v>
                </c:pt>
                <c:pt idx="463">
                  <c:v>2.6938488000000003E-3</c:v>
                </c:pt>
                <c:pt idx="464">
                  <c:v>2.8305777999999998E-3</c:v>
                </c:pt>
                <c:pt idx="465">
                  <c:v>3.0145264000000001E-3</c:v>
                </c:pt>
                <c:pt idx="466">
                  <c:v>3.2018477999999997E-3</c:v>
                </c:pt>
                <c:pt idx="467">
                  <c:v>3.3406524000000001E-3</c:v>
                </c:pt>
                <c:pt idx="468">
                  <c:v>3.4171895999999999E-3</c:v>
                </c:pt>
                <c:pt idx="469">
                  <c:v>3.4413182000000001E-3</c:v>
                </c:pt>
                <c:pt idx="470">
                  <c:v>3.4195245999999999E-3</c:v>
                </c:pt>
                <c:pt idx="471">
                  <c:v>3.3774939999999995E-3</c:v>
                </c:pt>
                <c:pt idx="472">
                  <c:v>3.3383174000000001E-3</c:v>
                </c:pt>
                <c:pt idx="473">
                  <c:v>3.3006974000000001E-3</c:v>
                </c:pt>
                <c:pt idx="474">
                  <c:v>3.2700826000000003E-3</c:v>
                </c:pt>
                <c:pt idx="475">
                  <c:v>3.2620396000000002E-3</c:v>
                </c:pt>
                <c:pt idx="476">
                  <c:v>3.2726770000000003E-3</c:v>
                </c:pt>
                <c:pt idx="477">
                  <c:v>3.2786444E-3</c:v>
                </c:pt>
                <c:pt idx="478">
                  <c:v>3.2604830000000002E-3</c:v>
                </c:pt>
                <c:pt idx="479">
                  <c:v>3.2091123999999998E-3</c:v>
                </c:pt>
                <c:pt idx="480">
                  <c:v>3.1320563999999995E-3</c:v>
                </c:pt>
                <c:pt idx="481">
                  <c:v>3.0542219999999997E-3</c:v>
                </c:pt>
                <c:pt idx="482">
                  <c:v>3.0160830000000001E-3</c:v>
                </c:pt>
                <c:pt idx="483">
                  <c:v>3.0300932000000003E-3</c:v>
                </c:pt>
                <c:pt idx="484">
                  <c:v>3.0575946000000001E-3</c:v>
                </c:pt>
                <c:pt idx="485">
                  <c:v>3.0599296000000001E-3</c:v>
                </c:pt>
                <c:pt idx="486">
                  <c:v>3.0064834E-3</c:v>
                </c:pt>
                <c:pt idx="487">
                  <c:v>2.8765000000000002E-3</c:v>
                </c:pt>
                <c:pt idx="488">
                  <c:v>2.6881407999999997E-3</c:v>
                </c:pt>
                <c:pt idx="489">
                  <c:v>2.4961492000000001E-3</c:v>
                </c:pt>
                <c:pt idx="490">
                  <c:v>2.3365885999999999E-3</c:v>
                </c:pt>
                <c:pt idx="491">
                  <c:v>2.2473383999999999E-3</c:v>
                </c:pt>
                <c:pt idx="492">
                  <c:v>2.257457E-3</c:v>
                </c:pt>
                <c:pt idx="493">
                  <c:v>2.3485232E-3</c:v>
                </c:pt>
                <c:pt idx="494">
                  <c:v>2.4909602E-3</c:v>
                </c:pt>
                <c:pt idx="495">
                  <c:v>2.6593419999999999E-3</c:v>
                </c:pt>
                <c:pt idx="496">
                  <c:v>2.8183836E-3</c:v>
                </c:pt>
                <c:pt idx="497">
                  <c:v>2.9403240000000002E-3</c:v>
                </c:pt>
                <c:pt idx="498">
                  <c:v>3.0264607999999998E-3</c:v>
                </c:pt>
                <c:pt idx="499">
                  <c:v>3.0762747999999998E-3</c:v>
                </c:pt>
                <c:pt idx="500">
                  <c:v>3.0887283999999999E-3</c:v>
                </c:pt>
                <c:pt idx="501">
                  <c:v>3.0684915999999998E-3</c:v>
                </c:pt>
                <c:pt idx="502">
                  <c:v>3.0365796E-3</c:v>
                </c:pt>
                <c:pt idx="503">
                  <c:v>3.0197154000000002E-3</c:v>
                </c:pt>
                <c:pt idx="504">
                  <c:v>3.0282771999999999E-3</c:v>
                </c:pt>
                <c:pt idx="505">
                  <c:v>3.0609676000000001E-3</c:v>
                </c:pt>
                <c:pt idx="506">
                  <c:v>3.0996252E-3</c:v>
                </c:pt>
                <c:pt idx="507">
                  <c:v>3.100663E-3</c:v>
                </c:pt>
                <c:pt idx="508">
                  <c:v>3.0490330000000005E-3</c:v>
                </c:pt>
                <c:pt idx="509">
                  <c:v>2.9745713999999998E-3</c:v>
                </c:pt>
                <c:pt idx="510">
                  <c:v>2.9102281999999996E-3</c:v>
                </c:pt>
                <c:pt idx="511">
                  <c:v>2.8754622000000001E-3</c:v>
                </c:pt>
                <c:pt idx="512">
                  <c:v>2.8710516000000001E-3</c:v>
                </c:pt>
                <c:pt idx="513">
                  <c:v>2.8471822000000003E-3</c:v>
                </c:pt>
                <c:pt idx="514">
                  <c:v>2.7524838000000003E-3</c:v>
                </c:pt>
                <c:pt idx="515">
                  <c:v>2.5853993999999996E-3</c:v>
                </c:pt>
                <c:pt idx="516">
                  <c:v>2.3908134E-3</c:v>
                </c:pt>
                <c:pt idx="517">
                  <c:v>2.2258044000000002E-3</c:v>
                </c:pt>
                <c:pt idx="518">
                  <c:v>2.1526402E-3</c:v>
                </c:pt>
                <c:pt idx="519">
                  <c:v>2.1920761999999999E-3</c:v>
                </c:pt>
                <c:pt idx="520">
                  <c:v>2.3064928000000001E-3</c:v>
                </c:pt>
                <c:pt idx="521">
                  <c:v>2.4447786000000001E-3</c:v>
                </c:pt>
                <c:pt idx="522">
                  <c:v>2.5659408000000003E-3</c:v>
                </c:pt>
                <c:pt idx="523">
                  <c:v>2.6305434000000001E-3</c:v>
                </c:pt>
                <c:pt idx="524">
                  <c:v>2.6256140000000001E-3</c:v>
                </c:pt>
                <c:pt idx="525">
                  <c:v>2.5789132E-3</c:v>
                </c:pt>
                <c:pt idx="526">
                  <c:v>2.5153483999999999E-3</c:v>
                </c:pt>
                <c:pt idx="527">
                  <c:v>2.4673505999999999E-3</c:v>
                </c:pt>
                <c:pt idx="528">
                  <c:v>2.4665722000000003E-3</c:v>
                </c:pt>
                <c:pt idx="529">
                  <c:v>2.5101594000000002E-3</c:v>
                </c:pt>
                <c:pt idx="530">
                  <c:v>2.5716485999999999E-3</c:v>
                </c:pt>
                <c:pt idx="531">
                  <c:v>2.6302840000000001E-3</c:v>
                </c:pt>
                <c:pt idx="532">
                  <c:v>2.6606393999999999E-3</c:v>
                </c:pt>
                <c:pt idx="533">
                  <c:v>2.6497426000000003E-3</c:v>
                </c:pt>
                <c:pt idx="534">
                  <c:v>2.6193872E-3</c:v>
                </c:pt>
                <c:pt idx="535">
                  <c:v>2.6043391999999999E-3</c:v>
                </c:pt>
                <c:pt idx="536">
                  <c:v>2.6258732E-3</c:v>
                </c:pt>
                <c:pt idx="537">
                  <c:v>2.6845083999999996E-3</c:v>
                </c:pt>
                <c:pt idx="538">
                  <c:v>2.7701261999999996E-3</c:v>
                </c:pt>
                <c:pt idx="539">
                  <c:v>2.8643058000000004E-3</c:v>
                </c:pt>
                <c:pt idx="540">
                  <c:v>2.9408429999999998E-3</c:v>
                </c:pt>
                <c:pt idx="541">
                  <c:v>2.9875438000000003E-3</c:v>
                </c:pt>
                <c:pt idx="542">
                  <c:v>3.0155642000000002E-3</c:v>
                </c:pt>
                <c:pt idx="543">
                  <c:v>3.0324283999999999E-3</c:v>
                </c:pt>
                <c:pt idx="544">
                  <c:v>3.0461792000000001E-3</c:v>
                </c:pt>
                <c:pt idx="545">
                  <c:v>3.0687511999999998E-3</c:v>
                </c:pt>
                <c:pt idx="546">
                  <c:v>3.0887286E-3</c:v>
                </c:pt>
                <c:pt idx="547">
                  <c:v>3.0902852E-3</c:v>
                </c:pt>
                <c:pt idx="548">
                  <c:v>3.0757559999999998E-3</c:v>
                </c:pt>
                <c:pt idx="549">
                  <c:v>3.0396926000000003E-3</c:v>
                </c:pt>
                <c:pt idx="550">
                  <c:v>2.9792411999999997E-3</c:v>
                </c:pt>
                <c:pt idx="551">
                  <c:v>2.915936E-3</c:v>
                </c:pt>
                <c:pt idx="552">
                  <c:v>2.8593764E-3</c:v>
                </c:pt>
                <c:pt idx="553">
                  <c:v>2.8113786E-3</c:v>
                </c:pt>
                <c:pt idx="554">
                  <c:v>2.7952929999999999E-3</c:v>
                </c:pt>
                <c:pt idx="555">
                  <c:v>2.8248702000000002E-3</c:v>
                </c:pt>
                <c:pt idx="556">
                  <c:v>2.8928453999999999E-3</c:v>
                </c:pt>
                <c:pt idx="557">
                  <c:v>2.9906574000000004E-3</c:v>
                </c:pt>
                <c:pt idx="558">
                  <c:v>3.0975500000000001E-3</c:v>
                </c:pt>
                <c:pt idx="559">
                  <c:v>3.1800544E-3</c:v>
                </c:pt>
                <c:pt idx="560">
                  <c:v>3.2148203999999999E-3</c:v>
                </c:pt>
                <c:pt idx="561">
                  <c:v>3.1984751999999997E-3</c:v>
                </c:pt>
                <c:pt idx="562">
                  <c:v>3.1450288000000001E-3</c:v>
                </c:pt>
                <c:pt idx="563">
                  <c:v>3.0809450000000003E-3</c:v>
                </c:pt>
                <c:pt idx="564">
                  <c:v>3.0285363999999998E-3</c:v>
                </c:pt>
                <c:pt idx="565">
                  <c:v>2.9984403999999999E-3</c:v>
                </c:pt>
                <c:pt idx="566">
                  <c:v>2.9976622E-3</c:v>
                </c:pt>
                <c:pt idx="567">
                  <c:v>3.0298338000000003E-3</c:v>
                </c:pt>
                <c:pt idx="568">
                  <c:v>3.0848367999999999E-3</c:v>
                </c:pt>
                <c:pt idx="569">
                  <c:v>3.1463260000000001E-3</c:v>
                </c:pt>
                <c:pt idx="570">
                  <c:v>3.1922482E-3</c:v>
                </c:pt>
                <c:pt idx="571">
                  <c:v>3.1901726E-3</c:v>
                </c:pt>
                <c:pt idx="572">
                  <c:v>3.1224565999999998E-3</c:v>
                </c:pt>
                <c:pt idx="573">
                  <c:v>3.0049266E-3</c:v>
                </c:pt>
                <c:pt idx="574">
                  <c:v>2.8666408E-3</c:v>
                </c:pt>
                <c:pt idx="575">
                  <c:v>2.7465164000000002E-3</c:v>
                </c:pt>
                <c:pt idx="576">
                  <c:v>2.6775032E-3</c:v>
                </c:pt>
                <c:pt idx="577">
                  <c:v>2.6567474000000002E-3</c:v>
                </c:pt>
                <c:pt idx="578">
                  <c:v>2.6614175999999999E-3</c:v>
                </c:pt>
                <c:pt idx="579">
                  <c:v>2.667385E-3</c:v>
                </c:pt>
                <c:pt idx="580">
                  <c:v>2.6533747999999998E-3</c:v>
                </c:pt>
                <c:pt idx="581">
                  <c:v>2.6162738E-3</c:v>
                </c:pt>
                <c:pt idx="582">
                  <c:v>2.5781350000000001E-3</c:v>
                </c:pt>
                <c:pt idx="583">
                  <c:v>2.5649032000000004E-3</c:v>
                </c:pt>
                <c:pt idx="584">
                  <c:v>2.5921451999999998E-3</c:v>
                </c:pt>
                <c:pt idx="585">
                  <c:v>2.6564884E-3</c:v>
                </c:pt>
                <c:pt idx="586">
                  <c:v>2.7358793999999998E-3</c:v>
                </c:pt>
                <c:pt idx="587">
                  <c:v>2.8007414E-3</c:v>
                </c:pt>
                <c:pt idx="588">
                  <c:v>2.8230538000000001E-3</c:v>
                </c:pt>
                <c:pt idx="589">
                  <c:v>2.7991845999999999E-3</c:v>
                </c:pt>
                <c:pt idx="590">
                  <c:v>2.7426248000000002E-3</c:v>
                </c:pt>
                <c:pt idx="591">
                  <c:v>2.6793194E-3</c:v>
                </c:pt>
                <c:pt idx="592">
                  <c:v>2.6427372000000001E-3</c:v>
                </c:pt>
                <c:pt idx="593">
                  <c:v>2.6385859999999996E-3</c:v>
                </c:pt>
                <c:pt idx="594">
                  <c:v>2.6370293999999996E-3</c:v>
                </c:pt>
                <c:pt idx="595">
                  <c:v>2.6261325999999995E-3</c:v>
                </c:pt>
                <c:pt idx="596">
                  <c:v>2.5996689999999998E-3</c:v>
                </c:pt>
                <c:pt idx="597">
                  <c:v>2.5573790000000002E-3</c:v>
                </c:pt>
              </c:numCache>
            </c:numRef>
          </c:val>
          <c:smooth val="0"/>
        </c:ser>
        <c:ser>
          <c:idx val="99"/>
          <c:order val="98"/>
          <c:marker>
            <c:symbol val="none"/>
          </c:marker>
          <c:val>
            <c:numRef>
              <c:f>Sheet1!$GZ$2:$GZ$599</c:f>
              <c:numCache>
                <c:formatCode>0.00E+00</c:formatCode>
                <c:ptCount val="598"/>
                <c:pt idx="0">
                  <c:v>6.4343110000000001E-4</c:v>
                </c:pt>
                <c:pt idx="1">
                  <c:v>5.6559670000000005E-4</c:v>
                </c:pt>
                <c:pt idx="2">
                  <c:v>4.677847599999999E-4</c:v>
                </c:pt>
                <c:pt idx="3">
                  <c:v>3.9954992000000003E-4</c:v>
                </c:pt>
                <c:pt idx="4">
                  <c:v>3.5596263999999997E-4</c:v>
                </c:pt>
                <c:pt idx="5">
                  <c:v>3.5674098000000002E-4</c:v>
                </c:pt>
                <c:pt idx="6">
                  <c:v>4.0058769999999996E-4</c:v>
                </c:pt>
                <c:pt idx="7">
                  <c:v>4.7037922000000003E-4</c:v>
                </c:pt>
                <c:pt idx="8">
                  <c:v>5.4769473999999991E-4</c:v>
                </c:pt>
                <c:pt idx="9">
                  <c:v>6.0866502000000002E-4</c:v>
                </c:pt>
                <c:pt idx="10">
                  <c:v>6.3409093999999995E-4</c:v>
                </c:pt>
                <c:pt idx="11">
                  <c:v>6.307181199999999E-4</c:v>
                </c:pt>
                <c:pt idx="12">
                  <c:v>5.9932491999999994E-4</c:v>
                </c:pt>
                <c:pt idx="13">
                  <c:v>5.4795419999999998E-4</c:v>
                </c:pt>
                <c:pt idx="14">
                  <c:v>4.9736183999999988E-4</c:v>
                </c:pt>
                <c:pt idx="15">
                  <c:v>4.5118008000000003E-4</c:v>
                </c:pt>
                <c:pt idx="16">
                  <c:v>4.0914950000000004E-4</c:v>
                </c:pt>
                <c:pt idx="17">
                  <c:v>3.8372358E-4</c:v>
                </c:pt>
                <c:pt idx="18">
                  <c:v>3.6919450000000005E-4</c:v>
                </c:pt>
                <c:pt idx="19">
                  <c:v>3.5284928000000004E-4</c:v>
                </c:pt>
                <c:pt idx="20">
                  <c:v>3.3883909999999999E-4</c:v>
                </c:pt>
                <c:pt idx="21">
                  <c:v>3.3105566000000004E-4</c:v>
                </c:pt>
                <c:pt idx="22">
                  <c:v>3.3754185999999999E-4</c:v>
                </c:pt>
                <c:pt idx="23">
                  <c:v>3.7101065999999998E-4</c:v>
                </c:pt>
                <c:pt idx="24">
                  <c:v>4.3457541999999993E-4</c:v>
                </c:pt>
                <c:pt idx="25">
                  <c:v>5.1759878E-4</c:v>
                </c:pt>
                <c:pt idx="26">
                  <c:v>5.9309814E-4</c:v>
                </c:pt>
                <c:pt idx="27">
                  <c:v>6.4913891999999996E-4</c:v>
                </c:pt>
                <c:pt idx="28">
                  <c:v>6.9999071999999999E-4</c:v>
                </c:pt>
                <c:pt idx="29">
                  <c:v>7.5758817999999994E-4</c:v>
                </c:pt>
                <c:pt idx="30">
                  <c:v>8.3334705999999999E-4</c:v>
                </c:pt>
                <c:pt idx="31">
                  <c:v>9.3920188000000003E-4</c:v>
                </c:pt>
                <c:pt idx="32">
                  <c:v>1.06555308E-3</c:v>
                </c:pt>
                <c:pt idx="33">
                  <c:v>1.1856775800000001E-3</c:v>
                </c:pt>
                <c:pt idx="34">
                  <c:v>1.2746681999999999E-3</c:v>
                </c:pt>
                <c:pt idx="35">
                  <c:v>1.3050236000000002E-3</c:v>
                </c:pt>
                <c:pt idx="36">
                  <c:v>1.2668848000000001E-3</c:v>
                </c:pt>
                <c:pt idx="37">
                  <c:v>1.15506268E-3</c:v>
                </c:pt>
                <c:pt idx="38">
                  <c:v>9.8227024000000006E-4</c:v>
                </c:pt>
                <c:pt idx="39">
                  <c:v>7.9235434000000005E-4</c:v>
                </c:pt>
                <c:pt idx="40">
                  <c:v>6.2604811999999988E-4</c:v>
                </c:pt>
                <c:pt idx="41">
                  <c:v>5.0125353999999991E-4</c:v>
                </c:pt>
                <c:pt idx="42">
                  <c:v>4.3016479999999997E-4</c:v>
                </c:pt>
                <c:pt idx="43">
                  <c:v>3.9721490000000004E-4</c:v>
                </c:pt>
                <c:pt idx="44">
                  <c:v>3.7853463999999997E-4</c:v>
                </c:pt>
                <c:pt idx="45">
                  <c:v>3.8528027999999996E-4</c:v>
                </c:pt>
                <c:pt idx="46">
                  <c:v>4.3587264000000006E-4</c:v>
                </c:pt>
                <c:pt idx="47">
                  <c:v>5.2382549999999996E-4</c:v>
                </c:pt>
                <c:pt idx="48">
                  <c:v>6.3694482000000005E-4</c:v>
                </c:pt>
                <c:pt idx="49">
                  <c:v>7.5006415999999995E-4</c:v>
                </c:pt>
                <c:pt idx="50">
                  <c:v>8.1674229999999996E-4</c:v>
                </c:pt>
                <c:pt idx="51">
                  <c:v>8.0843998000000008E-4</c:v>
                </c:pt>
                <c:pt idx="52">
                  <c:v>7.4357798000000003E-4</c:v>
                </c:pt>
                <c:pt idx="53">
                  <c:v>6.6055461999999995E-4</c:v>
                </c:pt>
                <c:pt idx="54">
                  <c:v>5.936170399999999E-4</c:v>
                </c:pt>
                <c:pt idx="55">
                  <c:v>5.8142298000000005E-4</c:v>
                </c:pt>
                <c:pt idx="56">
                  <c:v>6.4005821999999998E-4</c:v>
                </c:pt>
                <c:pt idx="57">
                  <c:v>7.4383742000000007E-4</c:v>
                </c:pt>
                <c:pt idx="58">
                  <c:v>8.4865440000000004E-4</c:v>
                </c:pt>
                <c:pt idx="59">
                  <c:v>9.2285651999999998E-4</c:v>
                </c:pt>
                <c:pt idx="60">
                  <c:v>9.3894230000000011E-4</c:v>
                </c:pt>
                <c:pt idx="61">
                  <c:v>8.8549601999999997E-4</c:v>
                </c:pt>
                <c:pt idx="62">
                  <c:v>7.9598645999999994E-4</c:v>
                </c:pt>
                <c:pt idx="63">
                  <c:v>7.1348202000000001E-4</c:v>
                </c:pt>
                <c:pt idx="64">
                  <c:v>6.5225230000000008E-4</c:v>
                </c:pt>
                <c:pt idx="65">
                  <c:v>6.2111854000000016E-4</c:v>
                </c:pt>
                <c:pt idx="66">
                  <c:v>6.3123699999999999E-4</c:v>
                </c:pt>
                <c:pt idx="67">
                  <c:v>6.6418689999999997E-4</c:v>
                </c:pt>
                <c:pt idx="68">
                  <c:v>7.1166587999999995E-4</c:v>
                </c:pt>
                <c:pt idx="69">
                  <c:v>7.8872187999999999E-4</c:v>
                </c:pt>
                <c:pt idx="70">
                  <c:v>8.7537755999999992E-4</c:v>
                </c:pt>
                <c:pt idx="71">
                  <c:v>9.4516907999999994E-4</c:v>
                </c:pt>
                <c:pt idx="72">
                  <c:v>9.9005357999999992E-4</c:v>
                </c:pt>
                <c:pt idx="73">
                  <c:v>9.9212916000000003E-4</c:v>
                </c:pt>
                <c:pt idx="74">
                  <c:v>9.3141837999999983E-4</c:v>
                </c:pt>
                <c:pt idx="75">
                  <c:v>8.3127139999999988E-4</c:v>
                </c:pt>
                <c:pt idx="76">
                  <c:v>7.1867095999999999E-4</c:v>
                </c:pt>
                <c:pt idx="77">
                  <c:v>6.0736777999999996E-4</c:v>
                </c:pt>
                <c:pt idx="78">
                  <c:v>5.1604207999999998E-4</c:v>
                </c:pt>
                <c:pt idx="79">
                  <c:v>4.5585014000000003E-4</c:v>
                </c:pt>
                <c:pt idx="80">
                  <c:v>4.2549474000000003E-4</c:v>
                </c:pt>
                <c:pt idx="81">
                  <c:v>4.1278180000000003E-4</c:v>
                </c:pt>
                <c:pt idx="82">
                  <c:v>4.0577670000000002E-4</c:v>
                </c:pt>
                <c:pt idx="83">
                  <c:v>3.9332320000000002E-4</c:v>
                </c:pt>
                <c:pt idx="84">
                  <c:v>3.7568074000000001E-4</c:v>
                </c:pt>
                <c:pt idx="85">
                  <c:v>3.6089219999999999E-4</c:v>
                </c:pt>
                <c:pt idx="86">
                  <c:v>3.6841618000000003E-4</c:v>
                </c:pt>
                <c:pt idx="87">
                  <c:v>4.1174400000000002E-4</c:v>
                </c:pt>
                <c:pt idx="88">
                  <c:v>4.8309219999999998E-4</c:v>
                </c:pt>
                <c:pt idx="89">
                  <c:v>5.6481832000000005E-4</c:v>
                </c:pt>
                <c:pt idx="90">
                  <c:v>6.3331258000000009E-4</c:v>
                </c:pt>
                <c:pt idx="91">
                  <c:v>6.6574357999999996E-4</c:v>
                </c:pt>
                <c:pt idx="92">
                  <c:v>6.6496521999999999E-4</c:v>
                </c:pt>
                <c:pt idx="93">
                  <c:v>6.4680385999999997E-4</c:v>
                </c:pt>
                <c:pt idx="94">
                  <c:v>6.2189685999999996E-4</c:v>
                </c:pt>
                <c:pt idx="95">
                  <c:v>6.0581109999999997E-4</c:v>
                </c:pt>
                <c:pt idx="96">
                  <c:v>6.1177839999999992E-4</c:v>
                </c:pt>
                <c:pt idx="97">
                  <c:v>6.3201535999999996E-4</c:v>
                </c:pt>
                <c:pt idx="98">
                  <c:v>6.6652193999999993E-4</c:v>
                </c:pt>
                <c:pt idx="99">
                  <c:v>7.0933086000000002E-4</c:v>
                </c:pt>
                <c:pt idx="100">
                  <c:v>7.3916737999999999E-4</c:v>
                </c:pt>
                <c:pt idx="101">
                  <c:v>7.4591304000000002E-4</c:v>
                </c:pt>
                <c:pt idx="102">
                  <c:v>7.2645443999999994E-4</c:v>
                </c:pt>
                <c:pt idx="103">
                  <c:v>6.9168842000000004E-4</c:v>
                </c:pt>
                <c:pt idx="104">
                  <c:v>6.750837399999999E-4</c:v>
                </c:pt>
                <c:pt idx="105">
                  <c:v>7.0050964000000003E-4</c:v>
                </c:pt>
                <c:pt idx="106">
                  <c:v>7.5992322000000001E-4</c:v>
                </c:pt>
                <c:pt idx="107">
                  <c:v>8.4502224000000009E-4</c:v>
                </c:pt>
                <c:pt idx="108">
                  <c:v>9.3323452E-4</c:v>
                </c:pt>
                <c:pt idx="109">
                  <c:v>9.9524253999999993E-4</c:v>
                </c:pt>
                <c:pt idx="110">
                  <c:v>1.02300354E-3</c:v>
                </c:pt>
                <c:pt idx="111">
                  <c:v>1.0255980200000001E-3</c:v>
                </c:pt>
                <c:pt idx="112">
                  <c:v>1.0108094E-3</c:v>
                </c:pt>
                <c:pt idx="113">
                  <c:v>9.8434574000000005E-4</c:v>
                </c:pt>
                <c:pt idx="114">
                  <c:v>9.4542859999999988E-4</c:v>
                </c:pt>
                <c:pt idx="115">
                  <c:v>8.8705274000000001E-4</c:v>
                </c:pt>
                <c:pt idx="116">
                  <c:v>8.162234399999999E-4</c:v>
                </c:pt>
                <c:pt idx="117">
                  <c:v>7.6122046000000007E-4</c:v>
                </c:pt>
                <c:pt idx="118">
                  <c:v>7.4539414000000001E-4</c:v>
                </c:pt>
                <c:pt idx="119">
                  <c:v>7.8301407999999996E-4</c:v>
                </c:pt>
                <c:pt idx="120">
                  <c:v>8.6759413999999994E-4</c:v>
                </c:pt>
                <c:pt idx="121">
                  <c:v>9.5891981999999989E-4</c:v>
                </c:pt>
                <c:pt idx="122">
                  <c:v>1.0006909599999999E-3</c:v>
                </c:pt>
                <c:pt idx="123">
                  <c:v>9.7033554000000002E-4</c:v>
                </c:pt>
                <c:pt idx="124">
                  <c:v>8.8316101999999996E-4</c:v>
                </c:pt>
                <c:pt idx="125">
                  <c:v>7.7419283999999994E-4</c:v>
                </c:pt>
                <c:pt idx="126">
                  <c:v>6.8675887999999994E-4</c:v>
                </c:pt>
                <c:pt idx="127">
                  <c:v>6.4057711999999998E-4</c:v>
                </c:pt>
                <c:pt idx="128">
                  <c:v>6.2552913999999998E-4</c:v>
                </c:pt>
                <c:pt idx="129">
                  <c:v>6.1878349999999998E-4</c:v>
                </c:pt>
                <c:pt idx="130">
                  <c:v>6.1437287999999992E-4</c:v>
                </c:pt>
                <c:pt idx="131">
                  <c:v>6.2319411999999994E-4</c:v>
                </c:pt>
                <c:pt idx="132">
                  <c:v>6.5692235999999997E-4</c:v>
                </c:pt>
                <c:pt idx="133">
                  <c:v>7.1192531999999999E-4</c:v>
                </c:pt>
                <c:pt idx="134">
                  <c:v>7.6744718000000003E-4</c:v>
                </c:pt>
                <c:pt idx="135">
                  <c:v>7.9157583999999999E-4</c:v>
                </c:pt>
                <c:pt idx="136">
                  <c:v>7.710794399999999E-4</c:v>
                </c:pt>
                <c:pt idx="137">
                  <c:v>7.2437879999999997E-4</c:v>
                </c:pt>
                <c:pt idx="138">
                  <c:v>6.8156987999999999E-4</c:v>
                </c:pt>
                <c:pt idx="139">
                  <c:v>6.6911637999999998E-4</c:v>
                </c:pt>
                <c:pt idx="140">
                  <c:v>6.9480173999999996E-4</c:v>
                </c:pt>
                <c:pt idx="141">
                  <c:v>7.3423783999999989E-4</c:v>
                </c:pt>
                <c:pt idx="142">
                  <c:v>7.6407435999999997E-4</c:v>
                </c:pt>
                <c:pt idx="143">
                  <c:v>7.7419284000000005E-4</c:v>
                </c:pt>
                <c:pt idx="144">
                  <c:v>7.6329602000000003E-4</c:v>
                </c:pt>
                <c:pt idx="145">
                  <c:v>7.5265865999999998E-4</c:v>
                </c:pt>
                <c:pt idx="146">
                  <c:v>7.6511215999999999E-4</c:v>
                </c:pt>
                <c:pt idx="147">
                  <c:v>8.0454826000000003E-4</c:v>
                </c:pt>
                <c:pt idx="148">
                  <c:v>8.7382091999999999E-4</c:v>
                </c:pt>
                <c:pt idx="149">
                  <c:v>9.6384933999999996E-4</c:v>
                </c:pt>
                <c:pt idx="150">
                  <c:v>1.0497266800000001E-3</c:v>
                </c:pt>
                <c:pt idx="151">
                  <c:v>1.1221126E-3</c:v>
                </c:pt>
                <c:pt idx="152">
                  <c:v>1.1695916E-3</c:v>
                </c:pt>
                <c:pt idx="153">
                  <c:v>1.17037E-3</c:v>
                </c:pt>
                <c:pt idx="154">
                  <c:v>1.1221127199999999E-3</c:v>
                </c:pt>
                <c:pt idx="155">
                  <c:v>1.033122E-3</c:v>
                </c:pt>
                <c:pt idx="156">
                  <c:v>9.0910594000000004E-4</c:v>
                </c:pt>
                <c:pt idx="157">
                  <c:v>7.7497131999999997E-4</c:v>
                </c:pt>
                <c:pt idx="158">
                  <c:v>6.4343107999999998E-4</c:v>
                </c:pt>
                <c:pt idx="159">
                  <c:v>5.1137204000000001E-4</c:v>
                </c:pt>
                <c:pt idx="160">
                  <c:v>3.8502086E-4</c:v>
                </c:pt>
                <c:pt idx="161">
                  <c:v>2.7397710400000003E-4</c:v>
                </c:pt>
                <c:pt idx="162">
                  <c:v>1.8394863600000003E-4</c:v>
                </c:pt>
                <c:pt idx="163">
                  <c:v>1.2816731600000003E-4</c:v>
                </c:pt>
                <c:pt idx="164">
                  <c:v>1.0741147600000001E-4</c:v>
                </c:pt>
                <c:pt idx="165">
                  <c:v>1.01703616E-4</c:v>
                </c:pt>
                <c:pt idx="166">
                  <c:v>9.4957968E-5</c:v>
                </c:pt>
                <c:pt idx="167">
                  <c:v>7.4202127999999995E-5</c:v>
                </c:pt>
                <c:pt idx="168">
                  <c:v>3.3728239999999996E-5</c:v>
                </c:pt>
                <c:pt idx="169">
                  <c:v>-1.8420808000000003E-5</c:v>
                </c:pt>
                <c:pt idx="170">
                  <c:v>-6.9013167999999991E-5</c:v>
                </c:pt>
                <c:pt idx="171">
                  <c:v>-1.1078430400000001E-4</c:v>
                </c:pt>
                <c:pt idx="172">
                  <c:v>-1.2401615599999999E-4</c:v>
                </c:pt>
                <c:pt idx="173">
                  <c:v>-8.4061167999999986E-5</c:v>
                </c:pt>
                <c:pt idx="174">
                  <c:v>1.0118460000000014E-5</c:v>
                </c:pt>
                <c:pt idx="175">
                  <c:v>1.3906412E-4</c:v>
                </c:pt>
                <c:pt idx="176">
                  <c:v>2.7864715999999999E-4</c:v>
                </c:pt>
                <c:pt idx="177">
                  <c:v>3.8138858000000004E-4</c:v>
                </c:pt>
                <c:pt idx="178">
                  <c:v>4.2134357999999998E-4</c:v>
                </c:pt>
                <c:pt idx="179">
                  <c:v>4.291270200000001E-4</c:v>
                </c:pt>
                <c:pt idx="180">
                  <c:v>4.4183998000000001E-4</c:v>
                </c:pt>
                <c:pt idx="181">
                  <c:v>4.7453041999999997E-4</c:v>
                </c:pt>
                <c:pt idx="182">
                  <c:v>5.2875504000000006E-4</c:v>
                </c:pt>
                <c:pt idx="183">
                  <c:v>5.7934739999999994E-4</c:v>
                </c:pt>
                <c:pt idx="184">
                  <c:v>5.9906543999999995E-4</c:v>
                </c:pt>
                <c:pt idx="185">
                  <c:v>5.9361702000000009E-4</c:v>
                </c:pt>
                <c:pt idx="186">
                  <c:v>5.7441787999999998E-4</c:v>
                </c:pt>
                <c:pt idx="187">
                  <c:v>5.5885099999999997E-4</c:v>
                </c:pt>
                <c:pt idx="188">
                  <c:v>5.6300215999999996E-4</c:v>
                </c:pt>
                <c:pt idx="189">
                  <c:v>5.7545567999999999E-4</c:v>
                </c:pt>
                <c:pt idx="190">
                  <c:v>5.8816863999999996E-4</c:v>
                </c:pt>
                <c:pt idx="191">
                  <c:v>6.1592956000000002E-4</c:v>
                </c:pt>
                <c:pt idx="192">
                  <c:v>6.6107352000000007E-4</c:v>
                </c:pt>
                <c:pt idx="193">
                  <c:v>7.2100602000000008E-4</c:v>
                </c:pt>
                <c:pt idx="194">
                  <c:v>7.9391089999999997E-4</c:v>
                </c:pt>
                <c:pt idx="195">
                  <c:v>8.5514062000000002E-4</c:v>
                </c:pt>
                <c:pt idx="196">
                  <c:v>8.8082598000000011E-4</c:v>
                </c:pt>
                <c:pt idx="197">
                  <c:v>8.7926930000000012E-4</c:v>
                </c:pt>
                <c:pt idx="198">
                  <c:v>8.6603744000000003E-4</c:v>
                </c:pt>
                <c:pt idx="199">
                  <c:v>8.6110791999999996E-4</c:v>
                </c:pt>
                <c:pt idx="200">
                  <c:v>8.8212315999999997E-4</c:v>
                </c:pt>
                <c:pt idx="201">
                  <c:v>9.1740813999999986E-4</c:v>
                </c:pt>
                <c:pt idx="202">
                  <c:v>9.3946122000000015E-4</c:v>
                </c:pt>
                <c:pt idx="203">
                  <c:v>9.3582895999999994E-4</c:v>
                </c:pt>
                <c:pt idx="204">
                  <c:v>9.0210072000000002E-4</c:v>
                </c:pt>
                <c:pt idx="205">
                  <c:v>8.4683833999999998E-4</c:v>
                </c:pt>
                <c:pt idx="206">
                  <c:v>7.9909985999999998E-4</c:v>
                </c:pt>
                <c:pt idx="207">
                  <c:v>7.7756565999999999E-4</c:v>
                </c:pt>
                <c:pt idx="208">
                  <c:v>7.869057800000001E-4</c:v>
                </c:pt>
                <c:pt idx="209">
                  <c:v>8.2245015999999997E-4</c:v>
                </c:pt>
                <c:pt idx="210">
                  <c:v>8.5280557999999995E-4</c:v>
                </c:pt>
                <c:pt idx="211">
                  <c:v>8.4164932E-4</c:v>
                </c:pt>
                <c:pt idx="212">
                  <c:v>7.9391089999999997E-4</c:v>
                </c:pt>
                <c:pt idx="213">
                  <c:v>7.2904890000000003E-4</c:v>
                </c:pt>
                <c:pt idx="214">
                  <c:v>6.6263022000000009E-4</c:v>
                </c:pt>
                <c:pt idx="215">
                  <c:v>6.2786419999999996E-4</c:v>
                </c:pt>
                <c:pt idx="216">
                  <c:v>6.4239327999999997E-4</c:v>
                </c:pt>
                <c:pt idx="217">
                  <c:v>6.7715929999999998E-4</c:v>
                </c:pt>
                <c:pt idx="218">
                  <c:v>7.0336355999999997E-4</c:v>
                </c:pt>
                <c:pt idx="219">
                  <c:v>7.1944933999999999E-4</c:v>
                </c:pt>
                <c:pt idx="220">
                  <c:v>7.1451981999999992E-4</c:v>
                </c:pt>
                <c:pt idx="221">
                  <c:v>6.8753721999999999E-4</c:v>
                </c:pt>
                <c:pt idx="222">
                  <c:v>6.5406844000000003E-4</c:v>
                </c:pt>
                <c:pt idx="223">
                  <c:v>6.0114103999999997E-4</c:v>
                </c:pt>
                <c:pt idx="224">
                  <c:v>5.0773973999999997E-4</c:v>
                </c:pt>
                <c:pt idx="225">
                  <c:v>3.87355864E-4</c:v>
                </c:pt>
                <c:pt idx="226">
                  <c:v>2.5918855600000004E-4</c:v>
                </c:pt>
                <c:pt idx="227">
                  <c:v>1.38026332E-4</c:v>
                </c:pt>
                <c:pt idx="228">
                  <c:v>5.3186831999999991E-5</c:v>
                </c:pt>
                <c:pt idx="229">
                  <c:v>5.9673040000000023E-6</c:v>
                </c:pt>
                <c:pt idx="230">
                  <c:v>-1.8420808E-5</c:v>
                </c:pt>
                <c:pt idx="231">
                  <c:v>-2.5425904000000001E-5</c:v>
                </c:pt>
                <c:pt idx="232">
                  <c:v>-2.1793632000000002E-5</c:v>
                </c:pt>
                <c:pt idx="233">
                  <c:v>-6.4862000000000007E-6</c:v>
                </c:pt>
                <c:pt idx="234">
                  <c:v>3.5284928000000002E-5</c:v>
                </c:pt>
                <c:pt idx="235">
                  <c:v>1.01184716E-4</c:v>
                </c:pt>
                <c:pt idx="236">
                  <c:v>1.8861870000000001E-4</c:v>
                </c:pt>
                <c:pt idx="237">
                  <c:v>2.93176252E-4</c:v>
                </c:pt>
                <c:pt idx="238">
                  <c:v>3.9358264E-4</c:v>
                </c:pt>
                <c:pt idx="239">
                  <c:v>4.7971938000000003E-4</c:v>
                </c:pt>
                <c:pt idx="240">
                  <c:v>5.5521876000000001E-4</c:v>
                </c:pt>
                <c:pt idx="241">
                  <c:v>6.1437290000000006E-4</c:v>
                </c:pt>
                <c:pt idx="242">
                  <c:v>6.610735400000001E-4</c:v>
                </c:pt>
                <c:pt idx="243">
                  <c:v>7.0076908000000007E-4</c:v>
                </c:pt>
                <c:pt idx="244">
                  <c:v>7.2878946000000009E-4</c:v>
                </c:pt>
                <c:pt idx="245">
                  <c:v>7.4565358000000005E-4</c:v>
                </c:pt>
                <c:pt idx="246">
                  <c:v>7.5188034000000007E-4</c:v>
                </c:pt>
                <c:pt idx="247">
                  <c:v>7.495453E-4</c:v>
                </c:pt>
                <c:pt idx="248">
                  <c:v>7.5188032000000004E-4</c:v>
                </c:pt>
                <c:pt idx="249">
                  <c:v>7.6537162000000006E-4</c:v>
                </c:pt>
                <c:pt idx="250">
                  <c:v>7.8431132000000012E-4</c:v>
                </c:pt>
                <c:pt idx="251">
                  <c:v>8.1103445999999998E-4</c:v>
                </c:pt>
                <c:pt idx="252">
                  <c:v>8.3256864000000005E-4</c:v>
                </c:pt>
                <c:pt idx="253">
                  <c:v>8.3334700000000012E-4</c:v>
                </c:pt>
                <c:pt idx="254">
                  <c:v>8.1570454000000001E-4</c:v>
                </c:pt>
                <c:pt idx="255">
                  <c:v>7.8379243999999993E-4</c:v>
                </c:pt>
                <c:pt idx="256">
                  <c:v>7.4487524E-4</c:v>
                </c:pt>
                <c:pt idx="257">
                  <c:v>7.3397844000000002E-4</c:v>
                </c:pt>
                <c:pt idx="258">
                  <c:v>7.6433383999999997E-4</c:v>
                </c:pt>
                <c:pt idx="259">
                  <c:v>8.2063395999999993E-4</c:v>
                </c:pt>
                <c:pt idx="260">
                  <c:v>8.9379836000000009E-4</c:v>
                </c:pt>
                <c:pt idx="261">
                  <c:v>9.5788199999999996E-4</c:v>
                </c:pt>
                <c:pt idx="262">
                  <c:v>9.8616181999999991E-4</c:v>
                </c:pt>
                <c:pt idx="263">
                  <c:v>9.9887477999999999E-4</c:v>
                </c:pt>
                <c:pt idx="264">
                  <c:v>1.0339003799999999E-3</c:v>
                </c:pt>
                <c:pt idx="265">
                  <c:v>1.1055079799999999E-3</c:v>
                </c:pt>
                <c:pt idx="266">
                  <c:v>1.2207029799999999E-3</c:v>
                </c:pt>
                <c:pt idx="267">
                  <c:v>1.3608048199999999E-3</c:v>
                </c:pt>
                <c:pt idx="268">
                  <c:v>1.4905287999999999E-3</c:v>
                </c:pt>
                <c:pt idx="269">
                  <c:v>1.5818544000000001E-3</c:v>
                </c:pt>
                <c:pt idx="270">
                  <c:v>1.6298521999999998E-3</c:v>
                </c:pt>
                <c:pt idx="271">
                  <c:v>1.6690287999999998E-3</c:v>
                </c:pt>
                <c:pt idx="272">
                  <c:v>1.7484200000000001E-3</c:v>
                </c:pt>
                <c:pt idx="273">
                  <c:v>1.8934513999999999E-3</c:v>
                </c:pt>
                <c:pt idx="274">
                  <c:v>2.1181334E-3</c:v>
                </c:pt>
                <c:pt idx="275">
                  <c:v>2.4172769999999998E-3</c:v>
                </c:pt>
                <c:pt idx="276">
                  <c:v>2.7447004000000002E-3</c:v>
                </c:pt>
                <c:pt idx="277">
                  <c:v>3.0601892000000001E-3</c:v>
                </c:pt>
                <c:pt idx="278">
                  <c:v>3.3466198000000002E-3</c:v>
                </c:pt>
                <c:pt idx="279">
                  <c:v>3.5796042000000002E-3</c:v>
                </c:pt>
                <c:pt idx="280">
                  <c:v>3.7601799999999997E-3</c:v>
                </c:pt>
                <c:pt idx="281">
                  <c:v>3.9179243999999998E-3</c:v>
                </c:pt>
                <c:pt idx="282">
                  <c:v>4.0642530000000003E-3</c:v>
                </c:pt>
                <c:pt idx="283">
                  <c:v>4.1991659999999998E-3</c:v>
                </c:pt>
                <c:pt idx="284">
                  <c:v>4.3416029999999994E-3</c:v>
                </c:pt>
                <c:pt idx="285">
                  <c:v>4.4915640000000008E-3</c:v>
                </c:pt>
                <c:pt idx="286">
                  <c:v>4.6327035999999995E-3</c:v>
                </c:pt>
                <c:pt idx="287">
                  <c:v>4.7730649999999999E-3</c:v>
                </c:pt>
                <c:pt idx="288">
                  <c:v>4.9219882000000005E-3</c:v>
                </c:pt>
                <c:pt idx="289">
                  <c:v>5.0724679999999992E-3</c:v>
                </c:pt>
                <c:pt idx="290">
                  <c:v>5.2219100000000006E-3</c:v>
                </c:pt>
                <c:pt idx="291">
                  <c:v>5.3630498000000002E-3</c:v>
                </c:pt>
                <c:pt idx="292">
                  <c:v>5.4696830000000004E-3</c:v>
                </c:pt>
                <c:pt idx="293">
                  <c:v>5.5153457999999999E-3</c:v>
                </c:pt>
                <c:pt idx="294">
                  <c:v>5.4803202000000004E-3</c:v>
                </c:pt>
                <c:pt idx="295">
                  <c:v>5.3669414000000002E-3</c:v>
                </c:pt>
                <c:pt idx="296">
                  <c:v>5.2128291999999996E-3</c:v>
                </c:pt>
                <c:pt idx="297">
                  <c:v>5.0680571999999991E-3</c:v>
                </c:pt>
                <c:pt idx="298">
                  <c:v>4.9775098E-3</c:v>
                </c:pt>
                <c:pt idx="299">
                  <c:v>4.9634995999999999E-3</c:v>
                </c:pt>
                <c:pt idx="300">
                  <c:v>5.0076058000000003E-3</c:v>
                </c:pt>
                <c:pt idx="301">
                  <c:v>5.0600144E-3</c:v>
                </c:pt>
                <c:pt idx="302">
                  <c:v>5.0672788E-3</c:v>
                </c:pt>
                <c:pt idx="303">
                  <c:v>5.0050113999999995E-3</c:v>
                </c:pt>
                <c:pt idx="304">
                  <c:v>4.8867032000000001E-3</c:v>
                </c:pt>
                <c:pt idx="305">
                  <c:v>4.7294777999999996E-3</c:v>
                </c:pt>
                <c:pt idx="306">
                  <c:v>4.5486425999999996E-3</c:v>
                </c:pt>
                <c:pt idx="307">
                  <c:v>4.3626183999999997E-3</c:v>
                </c:pt>
                <c:pt idx="308">
                  <c:v>4.1651784000000004E-3</c:v>
                </c:pt>
                <c:pt idx="309">
                  <c:v>3.9438692000000001E-3</c:v>
                </c:pt>
                <c:pt idx="310">
                  <c:v>3.7090685999999996E-3</c:v>
                </c:pt>
                <c:pt idx="311">
                  <c:v>3.4654467999999999E-3</c:v>
                </c:pt>
                <c:pt idx="312">
                  <c:v>3.2070366000000001E-3</c:v>
                </c:pt>
                <c:pt idx="313">
                  <c:v>2.9411024000000003E-3</c:v>
                </c:pt>
                <c:pt idx="314">
                  <c:v>2.6730925999999999E-3</c:v>
                </c:pt>
                <c:pt idx="315">
                  <c:v>2.4079367999999997E-3</c:v>
                </c:pt>
                <c:pt idx="316">
                  <c:v>2.1599046E-3</c:v>
                </c:pt>
                <c:pt idx="317">
                  <c:v>1.9468977999999998E-3</c:v>
                </c:pt>
                <c:pt idx="318">
                  <c:v>1.7795538E-3</c:v>
                </c:pt>
                <c:pt idx="319">
                  <c:v>1.6731802000000001E-3</c:v>
                </c:pt>
                <c:pt idx="320">
                  <c:v>1.6438625999999998E-3</c:v>
                </c:pt>
                <c:pt idx="321">
                  <c:v>1.6887470000000002E-3</c:v>
                </c:pt>
                <c:pt idx="322">
                  <c:v>1.7800728000000002E-3</c:v>
                </c:pt>
                <c:pt idx="323">
                  <c:v>1.8848897999999999E-3</c:v>
                </c:pt>
                <c:pt idx="324">
                  <c:v>1.9570163999999999E-3</c:v>
                </c:pt>
                <c:pt idx="325">
                  <c:v>1.9580541999999999E-3</c:v>
                </c:pt>
                <c:pt idx="326">
                  <c:v>1.8942300000000002E-3</c:v>
                </c:pt>
                <c:pt idx="327">
                  <c:v>1.7907102000000001E-3</c:v>
                </c:pt>
                <c:pt idx="328">
                  <c:v>1.6752558000000001E-3</c:v>
                </c:pt>
                <c:pt idx="329">
                  <c:v>1.5818544000000001E-3</c:v>
                </c:pt>
                <c:pt idx="330">
                  <c:v>1.5146573999999999E-3</c:v>
                </c:pt>
                <c:pt idx="331">
                  <c:v>1.4435685999999999E-3</c:v>
                </c:pt>
                <c:pt idx="332">
                  <c:v>1.3569130000000002E-3</c:v>
                </c:pt>
                <c:pt idx="333">
                  <c:v>1.2435343E-3</c:v>
                </c:pt>
                <c:pt idx="334">
                  <c:v>1.10265406E-3</c:v>
                </c:pt>
                <c:pt idx="335">
                  <c:v>9.786378599999999E-4</c:v>
                </c:pt>
                <c:pt idx="336">
                  <c:v>9.2285665999999997E-4</c:v>
                </c:pt>
                <c:pt idx="337">
                  <c:v>9.488014600000001E-4</c:v>
                </c:pt>
                <c:pt idx="338">
                  <c:v>1.0445377599999999E-3</c:v>
                </c:pt>
                <c:pt idx="339">
                  <c:v>1.1721862E-3</c:v>
                </c:pt>
                <c:pt idx="340">
                  <c:v>1.2681820000000001E-3</c:v>
                </c:pt>
                <c:pt idx="341">
                  <c:v>1.2949050000000001E-3</c:v>
                </c:pt>
                <c:pt idx="342">
                  <c:v>1.2437937E-3</c:v>
                </c:pt>
                <c:pt idx="343">
                  <c:v>1.1311932800000001E-3</c:v>
                </c:pt>
                <c:pt idx="344">
                  <c:v>9.9316691999999998E-4</c:v>
                </c:pt>
                <c:pt idx="345">
                  <c:v>8.6889128000000007E-4</c:v>
                </c:pt>
                <c:pt idx="346">
                  <c:v>7.7678733999999997E-4</c:v>
                </c:pt>
                <c:pt idx="347">
                  <c:v>7.1374146000000005E-4</c:v>
                </c:pt>
                <c:pt idx="348">
                  <c:v>6.6237076000000002E-4</c:v>
                </c:pt>
                <c:pt idx="349">
                  <c:v>5.9361704000000001E-4</c:v>
                </c:pt>
                <c:pt idx="350">
                  <c:v>4.9087564000000004E-4</c:v>
                </c:pt>
                <c:pt idx="351">
                  <c:v>3.5803825199999994E-4</c:v>
                </c:pt>
                <c:pt idx="352">
                  <c:v>2.33243768E-4</c:v>
                </c:pt>
                <c:pt idx="353">
                  <c:v>1.5800384800000001E-4</c:v>
                </c:pt>
                <c:pt idx="354">
                  <c:v>1.5514992799999999E-4</c:v>
                </c:pt>
                <c:pt idx="355">
                  <c:v>2.2805480799999999E-4</c:v>
                </c:pt>
                <c:pt idx="356">
                  <c:v>3.4817923600000003E-4</c:v>
                </c:pt>
                <c:pt idx="357">
                  <c:v>4.5922298E-4</c:v>
                </c:pt>
                <c:pt idx="358">
                  <c:v>5.1941491999999995E-4</c:v>
                </c:pt>
                <c:pt idx="359">
                  <c:v>5.2200939999999996E-4</c:v>
                </c:pt>
                <c:pt idx="360">
                  <c:v>4.7556820000000007E-4</c:v>
                </c:pt>
                <c:pt idx="361">
                  <c:v>4.2056522000000007E-4</c:v>
                </c:pt>
                <c:pt idx="362">
                  <c:v>4.1096564E-4</c:v>
                </c:pt>
                <c:pt idx="363">
                  <c:v>4.7297370000000004E-4</c:v>
                </c:pt>
                <c:pt idx="364">
                  <c:v>5.9854662000000006E-4</c:v>
                </c:pt>
                <c:pt idx="365">
                  <c:v>7.5032377999999992E-4</c:v>
                </c:pt>
                <c:pt idx="366">
                  <c:v>8.771938600000001E-4</c:v>
                </c:pt>
                <c:pt idx="367">
                  <c:v>9.4413146000000008E-4</c:v>
                </c:pt>
                <c:pt idx="368">
                  <c:v>9.5632551999999993E-4</c:v>
                </c:pt>
                <c:pt idx="369">
                  <c:v>9.4750419999999991E-4</c:v>
                </c:pt>
                <c:pt idx="370">
                  <c:v>9.5087699999999993E-4</c:v>
                </c:pt>
                <c:pt idx="371">
                  <c:v>9.7344900000000004E-4</c:v>
                </c:pt>
                <c:pt idx="372">
                  <c:v>1.0058799E-3</c:v>
                </c:pt>
                <c:pt idx="373">
                  <c:v>1.01522002E-3</c:v>
                </c:pt>
                <c:pt idx="374">
                  <c:v>9.6203318000000009E-4</c:v>
                </c:pt>
                <c:pt idx="375">
                  <c:v>8.5021104000000008E-4</c:v>
                </c:pt>
                <c:pt idx="376">
                  <c:v>7.1451969999999996E-4</c:v>
                </c:pt>
                <c:pt idx="377">
                  <c:v>5.7960681999999996E-4</c:v>
                </c:pt>
                <c:pt idx="378">
                  <c:v>4.8153548000000004E-4</c:v>
                </c:pt>
                <c:pt idx="379">
                  <c:v>4.4728833999999995E-4</c:v>
                </c:pt>
                <c:pt idx="380">
                  <c:v>4.6363357999999993E-4</c:v>
                </c:pt>
                <c:pt idx="381">
                  <c:v>5.0514525999999997E-4</c:v>
                </c:pt>
                <c:pt idx="382">
                  <c:v>5.4068963999999995E-4</c:v>
                </c:pt>
                <c:pt idx="383">
                  <c:v>5.3083061999999995E-4</c:v>
                </c:pt>
                <c:pt idx="384">
                  <c:v>4.7219535999999993E-4</c:v>
                </c:pt>
                <c:pt idx="385">
                  <c:v>3.9669597999999996E-4</c:v>
                </c:pt>
                <c:pt idx="386">
                  <c:v>3.3287178000000002E-4</c:v>
                </c:pt>
                <c:pt idx="387">
                  <c:v>3.1211594E-4</c:v>
                </c:pt>
                <c:pt idx="388">
                  <c:v>3.5310872000000003E-4</c:v>
                </c:pt>
                <c:pt idx="389">
                  <c:v>4.3146202E-4</c:v>
                </c:pt>
                <c:pt idx="390">
                  <c:v>5.0877752000000006E-4</c:v>
                </c:pt>
                <c:pt idx="391">
                  <c:v>5.6533717999999989E-4</c:v>
                </c:pt>
                <c:pt idx="392">
                  <c:v>5.8557414000000004E-4</c:v>
                </c:pt>
                <c:pt idx="393">
                  <c:v>5.6429940000000001E-4</c:v>
                </c:pt>
                <c:pt idx="394">
                  <c:v>5.2771724000000005E-4</c:v>
                </c:pt>
                <c:pt idx="395">
                  <c:v>5.046263800000001E-4</c:v>
                </c:pt>
                <c:pt idx="396">
                  <c:v>5.1085314000000001E-4</c:v>
                </c:pt>
                <c:pt idx="397">
                  <c:v>5.5755377999999994E-4</c:v>
                </c:pt>
                <c:pt idx="398">
                  <c:v>6.4602555999999987E-4</c:v>
                </c:pt>
                <c:pt idx="399">
                  <c:v>7.5473428000000003E-4</c:v>
                </c:pt>
                <c:pt idx="400">
                  <c:v>8.5955131999999998E-4</c:v>
                </c:pt>
                <c:pt idx="401">
                  <c:v>9.3894235999999998E-4</c:v>
                </c:pt>
                <c:pt idx="402">
                  <c:v>9.7915679999999996E-4</c:v>
                </c:pt>
                <c:pt idx="403">
                  <c:v>9.7578397999999991E-4</c:v>
                </c:pt>
                <c:pt idx="404">
                  <c:v>9.2596996000000008E-4</c:v>
                </c:pt>
                <c:pt idx="405">
                  <c:v>8.3620090000000003E-4</c:v>
                </c:pt>
                <c:pt idx="406">
                  <c:v>7.1763319999999992E-4</c:v>
                </c:pt>
                <c:pt idx="407">
                  <c:v>5.8713083999999995E-4</c:v>
                </c:pt>
                <c:pt idx="408">
                  <c:v>4.7920045999999994E-4</c:v>
                </c:pt>
                <c:pt idx="409">
                  <c:v>4.3742931999999994E-4</c:v>
                </c:pt>
                <c:pt idx="410">
                  <c:v>4.7037921999999992E-4</c:v>
                </c:pt>
                <c:pt idx="411">
                  <c:v>5.7104506000000004E-4</c:v>
                </c:pt>
                <c:pt idx="412">
                  <c:v>7.1659532000000001E-4</c:v>
                </c:pt>
                <c:pt idx="413">
                  <c:v>8.4683831999999985E-4</c:v>
                </c:pt>
                <c:pt idx="414">
                  <c:v>9.0521412000000006E-4</c:v>
                </c:pt>
                <c:pt idx="415">
                  <c:v>8.7771262000000002E-4</c:v>
                </c:pt>
                <c:pt idx="416">
                  <c:v>7.7549010000000002E-4</c:v>
                </c:pt>
                <c:pt idx="417">
                  <c:v>6.3409101999999996E-4</c:v>
                </c:pt>
                <c:pt idx="418">
                  <c:v>5.0229133999999992E-4</c:v>
                </c:pt>
                <c:pt idx="419">
                  <c:v>4.0240386E-4</c:v>
                </c:pt>
                <c:pt idx="420">
                  <c:v>3.3209345999999994E-4</c:v>
                </c:pt>
                <c:pt idx="421">
                  <c:v>2.8201999999999996E-4</c:v>
                </c:pt>
                <c:pt idx="422">
                  <c:v>2.3635714000000001E-4</c:v>
                </c:pt>
                <c:pt idx="423">
                  <c:v>1.9977496000000001E-4</c:v>
                </c:pt>
                <c:pt idx="424">
                  <c:v>1.9666158000000001E-4</c:v>
                </c:pt>
                <c:pt idx="425">
                  <c:v>2.3921106E-4</c:v>
                </c:pt>
                <c:pt idx="426">
                  <c:v>3.1938048E-4</c:v>
                </c:pt>
                <c:pt idx="427">
                  <c:v>4.1926795999999998E-4</c:v>
                </c:pt>
                <c:pt idx="428">
                  <c:v>5.0358855999999995E-4</c:v>
                </c:pt>
                <c:pt idx="429">
                  <c:v>5.3991130000000001E-4</c:v>
                </c:pt>
                <c:pt idx="430">
                  <c:v>5.3005225999999998E-4</c:v>
                </c:pt>
                <c:pt idx="431">
                  <c:v>4.9814016000000001E-4</c:v>
                </c:pt>
                <c:pt idx="432">
                  <c:v>4.7193592000000005E-4</c:v>
                </c:pt>
                <c:pt idx="433">
                  <c:v>4.7790324000000003E-4</c:v>
                </c:pt>
                <c:pt idx="434">
                  <c:v>5.2174993999999999E-4</c:v>
                </c:pt>
                <c:pt idx="435">
                  <c:v>5.775312600000001E-4</c:v>
                </c:pt>
                <c:pt idx="436">
                  <c:v>6.1177840000000002E-4</c:v>
                </c:pt>
                <c:pt idx="437">
                  <c:v>6.0503276000000003E-4</c:v>
                </c:pt>
                <c:pt idx="438">
                  <c:v>5.6378051999999993E-4</c:v>
                </c:pt>
                <c:pt idx="439">
                  <c:v>5.181176799999999E-4</c:v>
                </c:pt>
                <c:pt idx="440">
                  <c:v>5.0229135999999995E-4</c:v>
                </c:pt>
                <c:pt idx="441">
                  <c:v>5.2667947999999998E-4</c:v>
                </c:pt>
                <c:pt idx="442">
                  <c:v>5.7389899999999989E-4</c:v>
                </c:pt>
                <c:pt idx="443">
                  <c:v>6.0840557999999997E-4</c:v>
                </c:pt>
                <c:pt idx="444">
                  <c:v>5.9906543999999995E-4</c:v>
                </c:pt>
                <c:pt idx="445">
                  <c:v>5.3601958000000006E-4</c:v>
                </c:pt>
                <c:pt idx="446">
                  <c:v>4.3275926E-4</c:v>
                </c:pt>
                <c:pt idx="447">
                  <c:v>3.1548876E-4</c:v>
                </c:pt>
                <c:pt idx="448">
                  <c:v>2.17676864E-4</c:v>
                </c:pt>
                <c:pt idx="449">
                  <c:v>1.60079404E-4</c:v>
                </c:pt>
                <c:pt idx="450">
                  <c:v>1.3828576400000002E-4</c:v>
                </c:pt>
                <c:pt idx="451">
                  <c:v>1.38804664E-4</c:v>
                </c:pt>
                <c:pt idx="452">
                  <c:v>1.4243694399999999E-4</c:v>
                </c:pt>
                <c:pt idx="453">
                  <c:v>1.2816730400000003E-4</c:v>
                </c:pt>
                <c:pt idx="454">
                  <c:v>8.7433976000000005E-5</c:v>
                </c:pt>
                <c:pt idx="455">
                  <c:v>3.0874316000000001E-5</c:v>
                </c:pt>
                <c:pt idx="456">
                  <c:v>-2.6982584000000001E-5</c:v>
                </c:pt>
                <c:pt idx="457">
                  <c:v>-6.7715920000000008E-5</c:v>
                </c:pt>
                <c:pt idx="458">
                  <c:v>-9.3660724000000015E-5</c:v>
                </c:pt>
                <c:pt idx="459">
                  <c:v>-1.1052483599999999E-4</c:v>
                </c:pt>
                <c:pt idx="460">
                  <c:v>-1.1882717599999998E-4</c:v>
                </c:pt>
                <c:pt idx="461">
                  <c:v>-1.20124416E-4</c:v>
                </c:pt>
                <c:pt idx="462">
                  <c:v>-1.1493545599999999E-4</c:v>
                </c:pt>
                <c:pt idx="463">
                  <c:v>-9.1325684000000002E-5</c:v>
                </c:pt>
                <c:pt idx="464">
                  <c:v>-4.4106155999999994E-5</c:v>
                </c:pt>
                <c:pt idx="465">
                  <c:v>2.0755843999999996E-5</c:v>
                </c:pt>
                <c:pt idx="466">
                  <c:v>1.0741146399999999E-4</c:v>
                </c:pt>
                <c:pt idx="467">
                  <c:v>2.1015288E-4</c:v>
                </c:pt>
                <c:pt idx="468">
                  <c:v>3.0978090799999996E-4</c:v>
                </c:pt>
                <c:pt idx="469">
                  <c:v>3.9228537999999997E-4</c:v>
                </c:pt>
                <c:pt idx="470">
                  <c:v>4.5948241999999999E-4</c:v>
                </c:pt>
                <c:pt idx="471">
                  <c:v>5.0514528E-4</c:v>
                </c:pt>
                <c:pt idx="472">
                  <c:v>5.4302468000000002E-4</c:v>
                </c:pt>
                <c:pt idx="473">
                  <c:v>5.9750875999999985E-4</c:v>
                </c:pt>
                <c:pt idx="474">
                  <c:v>6.6314909999999985E-4</c:v>
                </c:pt>
                <c:pt idx="475">
                  <c:v>7.3112448000000002E-4</c:v>
                </c:pt>
                <c:pt idx="476">
                  <c:v>8.0169434000000009E-4</c:v>
                </c:pt>
                <c:pt idx="477">
                  <c:v>8.4969221999999997E-4</c:v>
                </c:pt>
                <c:pt idx="478">
                  <c:v>8.6292408000000005E-4</c:v>
                </c:pt>
                <c:pt idx="479">
                  <c:v>8.5981069999999994E-4</c:v>
                </c:pt>
                <c:pt idx="480">
                  <c:v>8.317903E-4</c:v>
                </c:pt>
                <c:pt idx="481">
                  <c:v>7.7367394000000004E-4</c:v>
                </c:pt>
                <c:pt idx="482">
                  <c:v>7.1607647999999999E-4</c:v>
                </c:pt>
                <c:pt idx="483">
                  <c:v>6.7145142000000005E-4</c:v>
                </c:pt>
                <c:pt idx="484">
                  <c:v>6.4031766000000002E-4</c:v>
                </c:pt>
                <c:pt idx="485">
                  <c:v>6.3538815999999998E-4</c:v>
                </c:pt>
                <c:pt idx="486">
                  <c:v>6.5121449999999996E-4</c:v>
                </c:pt>
                <c:pt idx="487">
                  <c:v>6.5640345999999996E-4</c:v>
                </c:pt>
                <c:pt idx="488">
                  <c:v>6.4706333999999996E-4</c:v>
                </c:pt>
                <c:pt idx="489">
                  <c:v>6.3460983999999996E-4</c:v>
                </c:pt>
                <c:pt idx="490">
                  <c:v>6.2423192000000006E-4</c:v>
                </c:pt>
                <c:pt idx="491">
                  <c:v>6.3772319999999994E-4</c:v>
                </c:pt>
                <c:pt idx="492">
                  <c:v>7.0388243999999994E-4</c:v>
                </c:pt>
                <c:pt idx="493">
                  <c:v>8.1103441999999992E-4</c:v>
                </c:pt>
                <c:pt idx="494">
                  <c:v>9.2311588000000002E-4</c:v>
                </c:pt>
                <c:pt idx="495">
                  <c:v>1.0043232000000002E-3</c:v>
                </c:pt>
                <c:pt idx="496">
                  <c:v>1.0079554799999999E-3</c:v>
                </c:pt>
                <c:pt idx="497">
                  <c:v>9.1974316E-4</c:v>
                </c:pt>
                <c:pt idx="498">
                  <c:v>7.6718776000000001E-4</c:v>
                </c:pt>
                <c:pt idx="499">
                  <c:v>5.8609311999999994E-4</c:v>
                </c:pt>
                <c:pt idx="500">
                  <c:v>4.2238132000000002E-4</c:v>
                </c:pt>
                <c:pt idx="501">
                  <c:v>3.2145604000000002E-4</c:v>
                </c:pt>
                <c:pt idx="502">
                  <c:v>2.8669002000000001E-4</c:v>
                </c:pt>
                <c:pt idx="503">
                  <c:v>2.9992187999999998E-4</c:v>
                </c:pt>
                <c:pt idx="504">
                  <c:v>3.3105565999999999E-4</c:v>
                </c:pt>
                <c:pt idx="505">
                  <c:v>3.3001788E-4</c:v>
                </c:pt>
                <c:pt idx="506">
                  <c:v>2.6515588400000004E-4</c:v>
                </c:pt>
                <c:pt idx="507">
                  <c:v>1.4918262400000004E-4</c:v>
                </c:pt>
                <c:pt idx="508">
                  <c:v>1.8161383999999991E-5</c:v>
                </c:pt>
                <c:pt idx="509">
                  <c:v>-7.6796595999999992E-5</c:v>
                </c:pt>
                <c:pt idx="510">
                  <c:v>-9.5217415999999998E-5</c:v>
                </c:pt>
                <c:pt idx="511">
                  <c:v>-3.7879399999999988E-5</c:v>
                </c:pt>
                <c:pt idx="512">
                  <c:v>5.9932500000000003E-5</c:v>
                </c:pt>
                <c:pt idx="513">
                  <c:v>1.4503144E-4</c:v>
                </c:pt>
                <c:pt idx="514">
                  <c:v>1.8550532E-4</c:v>
                </c:pt>
                <c:pt idx="515">
                  <c:v>1.9069427999999998E-4</c:v>
                </c:pt>
                <c:pt idx="516">
                  <c:v>1.8317027999999999E-4</c:v>
                </c:pt>
                <c:pt idx="517">
                  <c:v>1.7772186000000002E-4</c:v>
                </c:pt>
                <c:pt idx="518">
                  <c:v>1.8031634E-4</c:v>
                </c:pt>
                <c:pt idx="519">
                  <c:v>1.7772186000000002E-4</c:v>
                </c:pt>
                <c:pt idx="520">
                  <c:v>1.6241443599999999E-4</c:v>
                </c:pt>
                <c:pt idx="521">
                  <c:v>1.5437155600000002E-4</c:v>
                </c:pt>
                <c:pt idx="522">
                  <c:v>1.6319279600000001E-4</c:v>
                </c:pt>
                <c:pt idx="523">
                  <c:v>1.88618696E-4</c:v>
                </c:pt>
                <c:pt idx="524">
                  <c:v>2.2779535599999997E-4</c:v>
                </c:pt>
                <c:pt idx="525">
                  <c:v>2.6956647999999998E-4</c:v>
                </c:pt>
                <c:pt idx="526">
                  <c:v>2.9654905999999999E-4</c:v>
                </c:pt>
                <c:pt idx="527">
                  <c:v>3.0744588E-4</c:v>
                </c:pt>
                <c:pt idx="528">
                  <c:v>3.0770533999999997E-4</c:v>
                </c:pt>
                <c:pt idx="529">
                  <c:v>2.9006288000000001E-4</c:v>
                </c:pt>
                <c:pt idx="530">
                  <c:v>2.4491893200000002E-4</c:v>
                </c:pt>
                <c:pt idx="531">
                  <c:v>1.78759696E-4</c:v>
                </c:pt>
                <c:pt idx="532">
                  <c:v>1.0351976799999999E-4</c:v>
                </c:pt>
                <c:pt idx="533">
                  <c:v>2.7242047999999999E-5</c:v>
                </c:pt>
                <c:pt idx="534">
                  <c:v>-2.8539279999999998E-5</c:v>
                </c:pt>
                <c:pt idx="535">
                  <c:v>-5.4743527999999992E-5</c:v>
                </c:pt>
                <c:pt idx="536">
                  <c:v>-7.2645432000000002E-5</c:v>
                </c:pt>
                <c:pt idx="537">
                  <c:v>-9.5476863999999995E-5</c:v>
                </c:pt>
                <c:pt idx="538">
                  <c:v>-1.13638224E-4</c:v>
                </c:pt>
                <c:pt idx="539">
                  <c:v>-1.30242896E-4</c:v>
                </c:pt>
                <c:pt idx="540">
                  <c:v>-1.4010191999999999E-4</c:v>
                </c:pt>
                <c:pt idx="541">
                  <c:v>-1.2557283999999999E-4</c:v>
                </c:pt>
                <c:pt idx="542">
                  <c:v>-8.6655631999999985E-5</c:v>
                </c:pt>
                <c:pt idx="543">
                  <c:v>-2.5425911999999996E-5</c:v>
                </c:pt>
                <c:pt idx="544">
                  <c:v>7.9131627999999996E-5</c:v>
                </c:pt>
                <c:pt idx="545">
                  <c:v>2.29870928E-4</c:v>
                </c:pt>
                <c:pt idx="546">
                  <c:v>3.9773378799999999E-4</c:v>
                </c:pt>
                <c:pt idx="547">
                  <c:v>5.5755375999999991E-4</c:v>
                </c:pt>
                <c:pt idx="548">
                  <c:v>6.8234825999999988E-4</c:v>
                </c:pt>
                <c:pt idx="549">
                  <c:v>7.5317757999999991E-4</c:v>
                </c:pt>
                <c:pt idx="550">
                  <c:v>7.6952279999999997E-4</c:v>
                </c:pt>
                <c:pt idx="551">
                  <c:v>7.5421536E-4</c:v>
                </c:pt>
                <c:pt idx="552">
                  <c:v>7.3216228000000003E-4</c:v>
                </c:pt>
                <c:pt idx="553">
                  <c:v>7.1996821999999996E-4</c:v>
                </c:pt>
                <c:pt idx="554">
                  <c:v>7.3086502000000006E-4</c:v>
                </c:pt>
                <c:pt idx="555">
                  <c:v>7.7860343999999998E-4</c:v>
                </c:pt>
                <c:pt idx="556">
                  <c:v>8.6344297999999995E-4</c:v>
                </c:pt>
                <c:pt idx="557">
                  <c:v>9.6903827999999994E-4</c:v>
                </c:pt>
                <c:pt idx="558">
                  <c:v>1.0756714E-3</c:v>
                </c:pt>
                <c:pt idx="559">
                  <c:v>1.1465007799999999E-3</c:v>
                </c:pt>
                <c:pt idx="560">
                  <c:v>1.14053348E-3</c:v>
                </c:pt>
                <c:pt idx="561">
                  <c:v>1.0434999000000001E-3</c:v>
                </c:pt>
                <c:pt idx="562">
                  <c:v>8.7745322000000003E-4</c:v>
                </c:pt>
                <c:pt idx="563">
                  <c:v>6.8987231999999993E-4</c:v>
                </c:pt>
                <c:pt idx="564">
                  <c:v>5.3679792E-4</c:v>
                </c:pt>
                <c:pt idx="565">
                  <c:v>4.6103910000000004E-4</c:v>
                </c:pt>
                <c:pt idx="566">
                  <c:v>4.6804417999999997E-4</c:v>
                </c:pt>
                <c:pt idx="567">
                  <c:v>5.3627899999999997E-4</c:v>
                </c:pt>
                <c:pt idx="568">
                  <c:v>6.3201532000000001E-4</c:v>
                </c:pt>
                <c:pt idx="569">
                  <c:v>7.1426034000000003E-4</c:v>
                </c:pt>
                <c:pt idx="570">
                  <c:v>7.6381492000000004E-4</c:v>
                </c:pt>
                <c:pt idx="571">
                  <c:v>8.0325102000000008E-4</c:v>
                </c:pt>
                <c:pt idx="572">
                  <c:v>8.5358387999999994E-4</c:v>
                </c:pt>
                <c:pt idx="573">
                  <c:v>9.1844585999999986E-4</c:v>
                </c:pt>
                <c:pt idx="574">
                  <c:v>9.9576143999999993E-4</c:v>
                </c:pt>
                <c:pt idx="575">
                  <c:v>1.0497265999999999E-3</c:v>
                </c:pt>
                <c:pt idx="576">
                  <c:v>1.0287113199999999E-3</c:v>
                </c:pt>
                <c:pt idx="577">
                  <c:v>9.1870542000000008E-4</c:v>
                </c:pt>
                <c:pt idx="578">
                  <c:v>7.4020522000000006E-4</c:v>
                </c:pt>
                <c:pt idx="579">
                  <c:v>5.2823613999999994E-4</c:v>
                </c:pt>
                <c:pt idx="580">
                  <c:v>3.4065526000000003E-4</c:v>
                </c:pt>
                <c:pt idx="581">
                  <c:v>2.2935206E-4</c:v>
                </c:pt>
                <c:pt idx="582">
                  <c:v>2.1300683999999999E-4</c:v>
                </c:pt>
                <c:pt idx="583">
                  <c:v>2.7890662000000001E-4</c:v>
                </c:pt>
                <c:pt idx="584">
                  <c:v>4.0629558000000005E-4</c:v>
                </c:pt>
                <c:pt idx="585">
                  <c:v>5.6352105999999996E-4</c:v>
                </c:pt>
                <c:pt idx="586">
                  <c:v>7.1893042000000006E-4</c:v>
                </c:pt>
                <c:pt idx="587">
                  <c:v>8.5877294000000009E-4</c:v>
                </c:pt>
                <c:pt idx="588">
                  <c:v>9.6644396000000017E-4</c:v>
                </c:pt>
                <c:pt idx="589">
                  <c:v>1.02014968E-3</c:v>
                </c:pt>
                <c:pt idx="590">
                  <c:v>1.0123662400000001E-3</c:v>
                </c:pt>
                <c:pt idx="591">
                  <c:v>9.4854201999999984E-4</c:v>
                </c:pt>
                <c:pt idx="592">
                  <c:v>8.4502221999999995E-4</c:v>
                </c:pt>
                <c:pt idx="593">
                  <c:v>7.4176182000000005E-4</c:v>
                </c:pt>
                <c:pt idx="594">
                  <c:v>6.6704082000000001E-4</c:v>
                </c:pt>
                <c:pt idx="595">
                  <c:v>6.4265272000000001E-4</c:v>
                </c:pt>
                <c:pt idx="596">
                  <c:v>6.8079157999999999E-4</c:v>
                </c:pt>
                <c:pt idx="597">
                  <c:v>7.5551259999999995E-4</c:v>
                </c:pt>
              </c:numCache>
            </c:numRef>
          </c:val>
          <c:smooth val="0"/>
        </c:ser>
        <c:ser>
          <c:idx val="100"/>
          <c:order val="99"/>
          <c:marker>
            <c:symbol val="none"/>
          </c:marker>
          <c:val>
            <c:numRef>
              <c:f>Sheet1!$HA$2:$HA$599</c:f>
              <c:numCache>
                <c:formatCode>0.00E+00</c:formatCode>
                <c:ptCount val="598"/>
                <c:pt idx="0">
                  <c:v>2.763121E-4</c:v>
                </c:pt>
                <c:pt idx="1">
                  <c:v>2.5296180000000001E-4</c:v>
                </c:pt>
                <c:pt idx="2">
                  <c:v>2.9862464000000004E-4</c:v>
                </c:pt>
                <c:pt idx="3">
                  <c:v>3.4791976000000003E-4</c:v>
                </c:pt>
                <c:pt idx="4">
                  <c:v>4.3068368E-4</c:v>
                </c:pt>
                <c:pt idx="5">
                  <c:v>5.4198688000000001E-4</c:v>
                </c:pt>
                <c:pt idx="6">
                  <c:v>6.6833805999999996E-4</c:v>
                </c:pt>
                <c:pt idx="7">
                  <c:v>7.7756565999999999E-4</c:v>
                </c:pt>
                <c:pt idx="8">
                  <c:v>8.421682199999999E-4</c:v>
                </c:pt>
                <c:pt idx="9">
                  <c:v>8.442438E-4</c:v>
                </c:pt>
                <c:pt idx="10">
                  <c:v>7.8950028000000002E-4</c:v>
                </c:pt>
                <c:pt idx="11">
                  <c:v>7.1763318E-4</c:v>
                </c:pt>
                <c:pt idx="12">
                  <c:v>6.8520218000000003E-4</c:v>
                </c:pt>
                <c:pt idx="13">
                  <c:v>7.3060568000000005E-4</c:v>
                </c:pt>
                <c:pt idx="14">
                  <c:v>8.6785361999999994E-4</c:v>
                </c:pt>
                <c:pt idx="15">
                  <c:v>1.0611422999999998E-3</c:v>
                </c:pt>
                <c:pt idx="16">
                  <c:v>1.2269295399999999E-3</c:v>
                </c:pt>
                <c:pt idx="17">
                  <c:v>1.3006128000000001E-3</c:v>
                </c:pt>
                <c:pt idx="18">
                  <c:v>1.2650683199999999E-3</c:v>
                </c:pt>
                <c:pt idx="19">
                  <c:v>1.1428683599999999E-3</c:v>
                </c:pt>
                <c:pt idx="20">
                  <c:v>9.8979412000000017E-4</c:v>
                </c:pt>
                <c:pt idx="21">
                  <c:v>8.7693427999999997E-4</c:v>
                </c:pt>
                <c:pt idx="22">
                  <c:v>8.3204976000000007E-4</c:v>
                </c:pt>
                <c:pt idx="23">
                  <c:v>8.4372492000000002E-4</c:v>
                </c:pt>
                <c:pt idx="24">
                  <c:v>8.7952874000000005E-4</c:v>
                </c:pt>
                <c:pt idx="25">
                  <c:v>9.0677078000000002E-4</c:v>
                </c:pt>
                <c:pt idx="26">
                  <c:v>9.0469520000000002E-4</c:v>
                </c:pt>
                <c:pt idx="27">
                  <c:v>8.7018861999999995E-4</c:v>
                </c:pt>
                <c:pt idx="28">
                  <c:v>8.0844E-4</c:v>
                </c:pt>
                <c:pt idx="29">
                  <c:v>7.3397844000000002E-4</c:v>
                </c:pt>
                <c:pt idx="30">
                  <c:v>6.7145146E-4</c:v>
                </c:pt>
                <c:pt idx="31">
                  <c:v>6.3590708000000001E-4</c:v>
                </c:pt>
                <c:pt idx="32">
                  <c:v>6.4213382E-4</c:v>
                </c:pt>
                <c:pt idx="33">
                  <c:v>6.8675887999999994E-4</c:v>
                </c:pt>
                <c:pt idx="34">
                  <c:v>7.4357798000000003E-4</c:v>
                </c:pt>
                <c:pt idx="35">
                  <c:v>7.8405187999999997E-4</c:v>
                </c:pt>
                <c:pt idx="36">
                  <c:v>7.9209476000000002E-4</c:v>
                </c:pt>
                <c:pt idx="37">
                  <c:v>7.6433381999999994E-4</c:v>
                </c:pt>
                <c:pt idx="38">
                  <c:v>7.1841152000000005E-4</c:v>
                </c:pt>
                <c:pt idx="39">
                  <c:v>6.8182936000000009E-4</c:v>
                </c:pt>
                <c:pt idx="40">
                  <c:v>6.6678137999999997E-4</c:v>
                </c:pt>
                <c:pt idx="41">
                  <c:v>6.7586206000000003E-4</c:v>
                </c:pt>
                <c:pt idx="42">
                  <c:v>6.9947184000000002E-4</c:v>
                </c:pt>
                <c:pt idx="43">
                  <c:v>7.2437884000000003E-4</c:v>
                </c:pt>
                <c:pt idx="44">
                  <c:v>7.3735124000000004E-4</c:v>
                </c:pt>
                <c:pt idx="45">
                  <c:v>7.3216228000000014E-4</c:v>
                </c:pt>
                <c:pt idx="46">
                  <c:v>7.0647694000000008E-4</c:v>
                </c:pt>
                <c:pt idx="47">
                  <c:v>6.6392746000000003E-4</c:v>
                </c:pt>
                <c:pt idx="48">
                  <c:v>6.1592957999999994E-4</c:v>
                </c:pt>
                <c:pt idx="49">
                  <c:v>5.733801E-4</c:v>
                </c:pt>
                <c:pt idx="50">
                  <c:v>5.4017073999999994E-4</c:v>
                </c:pt>
                <c:pt idx="51">
                  <c:v>5.2408496000000003E-4</c:v>
                </c:pt>
                <c:pt idx="52">
                  <c:v>5.2823614000000005E-4</c:v>
                </c:pt>
                <c:pt idx="53">
                  <c:v>5.4535971999999998E-4</c:v>
                </c:pt>
                <c:pt idx="54">
                  <c:v>5.8246078000000006E-4</c:v>
                </c:pt>
                <c:pt idx="55">
                  <c:v>6.3538818000000012E-4</c:v>
                </c:pt>
                <c:pt idx="56">
                  <c:v>6.6626247999999996E-4</c:v>
                </c:pt>
                <c:pt idx="57">
                  <c:v>6.5640344000000004E-4</c:v>
                </c:pt>
                <c:pt idx="58">
                  <c:v>6.0114100000000013E-4</c:v>
                </c:pt>
                <c:pt idx="59">
                  <c:v>4.8957836000000003E-4</c:v>
                </c:pt>
                <c:pt idx="60">
                  <c:v>3.4299023599999997E-4</c:v>
                </c:pt>
                <c:pt idx="61">
                  <c:v>2.0833672800000001E-4</c:v>
                </c:pt>
                <c:pt idx="62">
                  <c:v>9.6514643999999993E-5</c:v>
                </c:pt>
                <c:pt idx="63">
                  <c:v>1.9977492000000001E-5</c:v>
                </c:pt>
                <c:pt idx="64">
                  <c:v>-6.745647999999999E-6</c:v>
                </c:pt>
                <c:pt idx="65">
                  <c:v>-1.0377919999999981E-6</c:v>
                </c:pt>
                <c:pt idx="66">
                  <c:v>2.2831416000000003E-5</c:v>
                </c:pt>
                <c:pt idx="67">
                  <c:v>6.8234820000000001E-5</c:v>
                </c:pt>
                <c:pt idx="68">
                  <c:v>1.2090277200000001E-4</c:v>
                </c:pt>
                <c:pt idx="69">
                  <c:v>1.7149513200000001E-4</c:v>
                </c:pt>
                <c:pt idx="70">
                  <c:v>2.3168706000000001E-4</c:v>
                </c:pt>
                <c:pt idx="71">
                  <c:v>2.9187899999999999E-4</c:v>
                </c:pt>
                <c:pt idx="72">
                  <c:v>3.3157454000000002E-4</c:v>
                </c:pt>
                <c:pt idx="73">
                  <c:v>3.4766030000000001E-4</c:v>
                </c:pt>
                <c:pt idx="74">
                  <c:v>3.3857962000000006E-4</c:v>
                </c:pt>
                <c:pt idx="75">
                  <c:v>3.0018131999999997E-4</c:v>
                </c:pt>
                <c:pt idx="76">
                  <c:v>2.5711296000000005E-4</c:v>
                </c:pt>
                <c:pt idx="77">
                  <c:v>2.3583822E-4</c:v>
                </c:pt>
                <c:pt idx="78">
                  <c:v>2.3454098E-4</c:v>
                </c:pt>
                <c:pt idx="79">
                  <c:v>2.4907005999999998E-4</c:v>
                </c:pt>
                <c:pt idx="80">
                  <c:v>2.7812824000000006E-4</c:v>
                </c:pt>
                <c:pt idx="81">
                  <c:v>3.0537027999999998E-4</c:v>
                </c:pt>
                <c:pt idx="82">
                  <c:v>3.3676349999999997E-4</c:v>
                </c:pt>
                <c:pt idx="83">
                  <c:v>3.8839365999999997E-4</c:v>
                </c:pt>
                <c:pt idx="84">
                  <c:v>4.4962339999999999E-4</c:v>
                </c:pt>
                <c:pt idx="85">
                  <c:v>5.1344762000000001E-4</c:v>
                </c:pt>
                <c:pt idx="86">
                  <c:v>5.7649348E-4</c:v>
                </c:pt>
                <c:pt idx="87">
                  <c:v>6.2319412000000005E-4</c:v>
                </c:pt>
                <c:pt idx="88">
                  <c:v>6.5406843999999992E-4</c:v>
                </c:pt>
                <c:pt idx="89">
                  <c:v>6.8338605999999989E-4</c:v>
                </c:pt>
                <c:pt idx="90">
                  <c:v>6.9609899999999994E-4</c:v>
                </c:pt>
                <c:pt idx="91">
                  <c:v>6.8105101999999993E-4</c:v>
                </c:pt>
                <c:pt idx="92">
                  <c:v>6.3305313999999994E-4</c:v>
                </c:pt>
                <c:pt idx="93">
                  <c:v>5.471758399999999E-4</c:v>
                </c:pt>
                <c:pt idx="94">
                  <c:v>4.4884503999999997E-4</c:v>
                </c:pt>
                <c:pt idx="95">
                  <c:v>3.8502084000000003E-4</c:v>
                </c:pt>
                <c:pt idx="96">
                  <c:v>3.7957243999999998E-4</c:v>
                </c:pt>
                <c:pt idx="97">
                  <c:v>4.3846713999999998E-4</c:v>
                </c:pt>
                <c:pt idx="98">
                  <c:v>5.4094910000000002E-4</c:v>
                </c:pt>
                <c:pt idx="99">
                  <c:v>6.2942088000000006E-4</c:v>
                </c:pt>
                <c:pt idx="100">
                  <c:v>6.5770070000000002E-4</c:v>
                </c:pt>
                <c:pt idx="101">
                  <c:v>6.1696736000000003E-4</c:v>
                </c:pt>
                <c:pt idx="102">
                  <c:v>5.3264673999999998E-4</c:v>
                </c:pt>
                <c:pt idx="103">
                  <c:v>4.5325565999999992E-4</c:v>
                </c:pt>
                <c:pt idx="104">
                  <c:v>4.1900851999999999E-4</c:v>
                </c:pt>
                <c:pt idx="105">
                  <c:v>4.3716988000000006E-4</c:v>
                </c:pt>
                <c:pt idx="106">
                  <c:v>4.8620553999999998E-4</c:v>
                </c:pt>
                <c:pt idx="107">
                  <c:v>5.3031172000000005E-4</c:v>
                </c:pt>
                <c:pt idx="108">
                  <c:v>5.4665694E-4</c:v>
                </c:pt>
                <c:pt idx="109">
                  <c:v>5.4172743999999996E-4</c:v>
                </c:pt>
                <c:pt idx="110">
                  <c:v>5.3679794000000003E-4</c:v>
                </c:pt>
                <c:pt idx="111">
                  <c:v>5.4561918000000005E-4</c:v>
                </c:pt>
                <c:pt idx="112">
                  <c:v>5.6741280000000005E-4</c:v>
                </c:pt>
                <c:pt idx="113">
                  <c:v>5.8609306000000007E-4</c:v>
                </c:pt>
                <c:pt idx="114">
                  <c:v>5.7908796000000001E-4</c:v>
                </c:pt>
                <c:pt idx="115">
                  <c:v>5.393924E-4</c:v>
                </c:pt>
                <c:pt idx="116">
                  <c:v>4.86465E-4</c:v>
                </c:pt>
                <c:pt idx="117">
                  <c:v>4.3898601999999996E-4</c:v>
                </c:pt>
                <c:pt idx="118">
                  <c:v>4.1537626000000001E-4</c:v>
                </c:pt>
                <c:pt idx="119">
                  <c:v>4.2912699999999996E-4</c:v>
                </c:pt>
                <c:pt idx="120">
                  <c:v>4.7427096000000006E-4</c:v>
                </c:pt>
                <c:pt idx="121">
                  <c:v>5.3160898000000002E-4</c:v>
                </c:pt>
                <c:pt idx="122">
                  <c:v>5.9180091999999998E-4</c:v>
                </c:pt>
                <c:pt idx="123">
                  <c:v>6.3953933999999989E-4</c:v>
                </c:pt>
                <c:pt idx="124">
                  <c:v>6.6522469999999987E-4</c:v>
                </c:pt>
                <c:pt idx="125">
                  <c:v>6.8338606E-4</c:v>
                </c:pt>
                <c:pt idx="126">
                  <c:v>7.0855252000000008E-4</c:v>
                </c:pt>
                <c:pt idx="127">
                  <c:v>7.4098352000000005E-4</c:v>
                </c:pt>
                <c:pt idx="128">
                  <c:v>7.8431134000000004E-4</c:v>
                </c:pt>
                <c:pt idx="129">
                  <c:v>8.3542258000000001E-4</c:v>
                </c:pt>
                <c:pt idx="130">
                  <c:v>8.7511811999999999E-4</c:v>
                </c:pt>
                <c:pt idx="131">
                  <c:v>9.0495463999999985E-4</c:v>
                </c:pt>
                <c:pt idx="132">
                  <c:v>9.3245611999999997E-4</c:v>
                </c:pt>
                <c:pt idx="133">
                  <c:v>9.4724466000000005E-4</c:v>
                </c:pt>
                <c:pt idx="134">
                  <c:v>9.5139583999999996E-4</c:v>
                </c:pt>
                <c:pt idx="135">
                  <c:v>9.5891983999999981E-4</c:v>
                </c:pt>
                <c:pt idx="136">
                  <c:v>9.6125485999999996E-4</c:v>
                </c:pt>
                <c:pt idx="137">
                  <c:v>9.6540610000000007E-4</c:v>
                </c:pt>
                <c:pt idx="138">
                  <c:v>9.8979413999999988E-4</c:v>
                </c:pt>
                <c:pt idx="139">
                  <c:v>1.01522002E-3</c:v>
                </c:pt>
                <c:pt idx="140">
                  <c:v>1.01547946E-3</c:v>
                </c:pt>
                <c:pt idx="141">
                  <c:v>9.8745907999999989E-4</c:v>
                </c:pt>
                <c:pt idx="142">
                  <c:v>9.3634775999999992E-4</c:v>
                </c:pt>
                <c:pt idx="143">
                  <c:v>8.7278306E-4</c:v>
                </c:pt>
                <c:pt idx="144">
                  <c:v>8.1440727999999992E-4</c:v>
                </c:pt>
                <c:pt idx="145">
                  <c:v>7.6122043999999993E-4</c:v>
                </c:pt>
                <c:pt idx="146">
                  <c:v>7.0933083999999988E-4</c:v>
                </c:pt>
                <c:pt idx="147">
                  <c:v>6.3746373999999998E-4</c:v>
                </c:pt>
                <c:pt idx="148">
                  <c:v>5.4198688000000001E-4</c:v>
                </c:pt>
                <c:pt idx="149">
                  <c:v>4.5273676000000002E-4</c:v>
                </c:pt>
                <c:pt idx="150">
                  <c:v>3.8891255999999998E-4</c:v>
                </c:pt>
                <c:pt idx="151">
                  <c:v>3.4817921999999999E-4</c:v>
                </c:pt>
                <c:pt idx="152">
                  <c:v>3.3183399999999998E-4</c:v>
                </c:pt>
                <c:pt idx="153">
                  <c:v>3.1808325999999997E-4</c:v>
                </c:pt>
                <c:pt idx="154">
                  <c:v>2.8202000000000001E-4</c:v>
                </c:pt>
                <c:pt idx="155">
                  <c:v>2.4751341999999999E-4</c:v>
                </c:pt>
                <c:pt idx="156">
                  <c:v>2.3376268000000001E-4</c:v>
                </c:pt>
                <c:pt idx="157">
                  <c:v>2.5270237999999999E-4</c:v>
                </c:pt>
                <c:pt idx="158">
                  <c:v>3.1574824000000004E-4</c:v>
                </c:pt>
                <c:pt idx="159">
                  <c:v>4.1070620000000001E-4</c:v>
                </c:pt>
                <c:pt idx="160">
                  <c:v>5.1266925999999993E-4</c:v>
                </c:pt>
                <c:pt idx="161">
                  <c:v>6.1644846000000002E-4</c:v>
                </c:pt>
                <c:pt idx="162">
                  <c:v>7.0076905999999994E-4</c:v>
                </c:pt>
                <c:pt idx="163">
                  <c:v>7.4539411999999998E-4</c:v>
                </c:pt>
                <c:pt idx="164">
                  <c:v>7.4150240000000003E-4</c:v>
                </c:pt>
                <c:pt idx="165">
                  <c:v>6.7638094000000001E-4</c:v>
                </c:pt>
                <c:pt idx="166">
                  <c:v>5.6585608E-4</c:v>
                </c:pt>
                <c:pt idx="167">
                  <c:v>4.5818516000000007E-4</c:v>
                </c:pt>
                <c:pt idx="168">
                  <c:v>3.9332316000000001E-4</c:v>
                </c:pt>
                <c:pt idx="169">
                  <c:v>3.9773378000000002E-4</c:v>
                </c:pt>
                <c:pt idx="170">
                  <c:v>4.6726586000000005E-4</c:v>
                </c:pt>
                <c:pt idx="171">
                  <c:v>5.5469983999999997E-4</c:v>
                </c:pt>
                <c:pt idx="172">
                  <c:v>6.1618901999999998E-4</c:v>
                </c:pt>
                <c:pt idx="173">
                  <c:v>6.3590706000000009E-4</c:v>
                </c:pt>
                <c:pt idx="174">
                  <c:v>6.2578858000000002E-4</c:v>
                </c:pt>
                <c:pt idx="175">
                  <c:v>6.2293464000000005E-4</c:v>
                </c:pt>
                <c:pt idx="176">
                  <c:v>6.5796012000000003E-4</c:v>
                </c:pt>
                <c:pt idx="177">
                  <c:v>7.3294058000000003E-4</c:v>
                </c:pt>
                <c:pt idx="178">
                  <c:v>8.2582291999999994E-4</c:v>
                </c:pt>
                <c:pt idx="179">
                  <c:v>8.9405775999999997E-4</c:v>
                </c:pt>
                <c:pt idx="180">
                  <c:v>8.9379831999999992E-4</c:v>
                </c:pt>
                <c:pt idx="181">
                  <c:v>8.1778006000000002E-4</c:v>
                </c:pt>
                <c:pt idx="182">
                  <c:v>6.9298557999999998E-4</c:v>
                </c:pt>
                <c:pt idx="183">
                  <c:v>5.6196437999999987E-4</c:v>
                </c:pt>
                <c:pt idx="184">
                  <c:v>4.5896351999999999E-4</c:v>
                </c:pt>
                <c:pt idx="185">
                  <c:v>3.9773380000000005E-4</c:v>
                </c:pt>
                <c:pt idx="186">
                  <c:v>3.7386457999999997E-4</c:v>
                </c:pt>
                <c:pt idx="187">
                  <c:v>3.6711892E-4</c:v>
                </c:pt>
                <c:pt idx="188">
                  <c:v>3.5725989999999994E-4</c:v>
                </c:pt>
                <c:pt idx="189">
                  <c:v>3.4662251999999997E-4</c:v>
                </c:pt>
                <c:pt idx="190">
                  <c:v>3.5492484000000001E-4</c:v>
                </c:pt>
                <c:pt idx="191">
                  <c:v>3.9513927999999999E-4</c:v>
                </c:pt>
                <c:pt idx="192">
                  <c:v>4.6960086000000001E-4</c:v>
                </c:pt>
                <c:pt idx="193">
                  <c:v>5.720828200000001E-4</c:v>
                </c:pt>
                <c:pt idx="194">
                  <c:v>6.7119196000000009E-4</c:v>
                </c:pt>
                <c:pt idx="195">
                  <c:v>7.2437879999999997E-4</c:v>
                </c:pt>
                <c:pt idx="196">
                  <c:v>7.0907138000000003E-4</c:v>
                </c:pt>
                <c:pt idx="197">
                  <c:v>6.3979876000000001E-4</c:v>
                </c:pt>
                <c:pt idx="198">
                  <c:v>5.6014824000000002E-4</c:v>
                </c:pt>
                <c:pt idx="199">
                  <c:v>5.3472234E-4</c:v>
                </c:pt>
                <c:pt idx="200">
                  <c:v>6.084056799999999E-4</c:v>
                </c:pt>
                <c:pt idx="201">
                  <c:v>7.645932799999999E-4</c:v>
                </c:pt>
                <c:pt idx="202">
                  <c:v>9.4568807999999998E-4</c:v>
                </c:pt>
                <c:pt idx="203">
                  <c:v>1.0816388599999998E-3</c:v>
                </c:pt>
                <c:pt idx="204">
                  <c:v>1.11251318E-3</c:v>
                </c:pt>
                <c:pt idx="205">
                  <c:v>1.0357164799999999E-3</c:v>
                </c:pt>
                <c:pt idx="206">
                  <c:v>8.9872801999999993E-4</c:v>
                </c:pt>
                <c:pt idx="207">
                  <c:v>7.3787017999999999E-4</c:v>
                </c:pt>
                <c:pt idx="208">
                  <c:v>5.8531472000000002E-4</c:v>
                </c:pt>
                <c:pt idx="209">
                  <c:v>4.7712489999999998E-4</c:v>
                </c:pt>
                <c:pt idx="210">
                  <c:v>4.1226288E-4</c:v>
                </c:pt>
                <c:pt idx="211">
                  <c:v>3.8787478000000005E-4</c:v>
                </c:pt>
                <c:pt idx="212">
                  <c:v>4.2212192000000003E-4</c:v>
                </c:pt>
                <c:pt idx="213">
                  <c:v>4.9684293999999998E-4</c:v>
                </c:pt>
                <c:pt idx="214">
                  <c:v>5.7078561999999999E-4</c:v>
                </c:pt>
                <c:pt idx="215">
                  <c:v>6.3409094000000006E-4</c:v>
                </c:pt>
                <c:pt idx="216">
                  <c:v>6.7845654000000004E-4</c:v>
                </c:pt>
                <c:pt idx="217">
                  <c:v>6.9713678000000003E-4</c:v>
                </c:pt>
                <c:pt idx="218">
                  <c:v>7.0673635999999999E-4</c:v>
                </c:pt>
                <c:pt idx="219">
                  <c:v>7.1685482000000003E-4</c:v>
                </c:pt>
                <c:pt idx="220">
                  <c:v>7.1841151999999994E-4</c:v>
                </c:pt>
                <c:pt idx="221">
                  <c:v>7.0855250000000005E-4</c:v>
                </c:pt>
                <c:pt idx="222">
                  <c:v>6.927261800000001E-4</c:v>
                </c:pt>
                <c:pt idx="223">
                  <c:v>6.7923487999999998E-4</c:v>
                </c:pt>
                <c:pt idx="224">
                  <c:v>6.735270400000001E-4</c:v>
                </c:pt>
                <c:pt idx="225">
                  <c:v>6.7534316000000003E-4</c:v>
                </c:pt>
                <c:pt idx="226">
                  <c:v>6.8623998000000004E-4</c:v>
                </c:pt>
                <c:pt idx="227">
                  <c:v>6.9661789999999994E-4</c:v>
                </c:pt>
                <c:pt idx="228">
                  <c:v>6.9947184000000002E-4</c:v>
                </c:pt>
                <c:pt idx="229">
                  <c:v>7.1010919999999996E-4</c:v>
                </c:pt>
                <c:pt idx="230">
                  <c:v>7.4254020000000004E-4</c:v>
                </c:pt>
                <c:pt idx="231">
                  <c:v>7.9287309999999996E-4</c:v>
                </c:pt>
                <c:pt idx="232">
                  <c:v>8.5410282000000001E-4</c:v>
                </c:pt>
                <c:pt idx="233">
                  <c:v>9.0132233999999992E-4</c:v>
                </c:pt>
                <c:pt idx="234">
                  <c:v>8.9717118000000003E-4</c:v>
                </c:pt>
                <c:pt idx="235">
                  <c:v>8.4061151999999999E-4</c:v>
                </c:pt>
                <c:pt idx="236">
                  <c:v>7.5862596000000003E-4</c:v>
                </c:pt>
                <c:pt idx="237">
                  <c:v>6.8468328000000013E-4</c:v>
                </c:pt>
                <c:pt idx="238">
                  <c:v>6.5095503999999999E-4</c:v>
                </c:pt>
                <c:pt idx="239">
                  <c:v>6.7793762E-4</c:v>
                </c:pt>
                <c:pt idx="240">
                  <c:v>7.4072403999999995E-4</c:v>
                </c:pt>
                <c:pt idx="241">
                  <c:v>7.9520811999999989E-4</c:v>
                </c:pt>
                <c:pt idx="242">
                  <c:v>8.1207224000000007E-4</c:v>
                </c:pt>
                <c:pt idx="243">
                  <c:v>7.8846248000000001E-4</c:v>
                </c:pt>
                <c:pt idx="244">
                  <c:v>7.3864845999999996E-4</c:v>
                </c:pt>
                <c:pt idx="245">
                  <c:v>6.9428285999999998E-4</c:v>
                </c:pt>
                <c:pt idx="246">
                  <c:v>6.8520218000000003E-4</c:v>
                </c:pt>
                <c:pt idx="247">
                  <c:v>7.1815208000000001E-4</c:v>
                </c:pt>
                <c:pt idx="248">
                  <c:v>7.8067903999999989E-4</c:v>
                </c:pt>
                <c:pt idx="249">
                  <c:v>8.6214582000000012E-4</c:v>
                </c:pt>
                <c:pt idx="250">
                  <c:v>9.5840104000000006E-4</c:v>
                </c:pt>
                <c:pt idx="251">
                  <c:v>1.0608830600000001E-3</c:v>
                </c:pt>
                <c:pt idx="252">
                  <c:v>1.1571382599999999E-3</c:v>
                </c:pt>
                <c:pt idx="253">
                  <c:v>1.2386049999999998E-3</c:v>
                </c:pt>
                <c:pt idx="254">
                  <c:v>1.2943862000000001E-3</c:v>
                </c:pt>
                <c:pt idx="255">
                  <c:v>1.3138448E-3</c:v>
                </c:pt>
                <c:pt idx="256">
                  <c:v>1.3011318000000001E-3</c:v>
                </c:pt>
                <c:pt idx="257">
                  <c:v>1.2733708000000001E-3</c:v>
                </c:pt>
                <c:pt idx="258">
                  <c:v>1.2578037999999999E-3</c:v>
                </c:pt>
                <c:pt idx="259">
                  <c:v>1.289716E-3</c:v>
                </c:pt>
                <c:pt idx="260">
                  <c:v>1.3992029999999999E-3</c:v>
                </c:pt>
                <c:pt idx="261">
                  <c:v>1.5958646E-3</c:v>
                </c:pt>
                <c:pt idx="262">
                  <c:v>1.8726957999999998E-3</c:v>
                </c:pt>
                <c:pt idx="263">
                  <c:v>2.1923357999999995E-3</c:v>
                </c:pt>
                <c:pt idx="264">
                  <c:v>2.5018571999999998E-3</c:v>
                </c:pt>
                <c:pt idx="265">
                  <c:v>2.7670132000000001E-3</c:v>
                </c:pt>
                <c:pt idx="266">
                  <c:v>2.987544E-3</c:v>
                </c:pt>
                <c:pt idx="267">
                  <c:v>3.1896538E-3</c:v>
                </c:pt>
                <c:pt idx="268">
                  <c:v>3.4322376000000001E-3</c:v>
                </c:pt>
                <c:pt idx="269">
                  <c:v>3.7710766000000001E-3</c:v>
                </c:pt>
                <c:pt idx="270">
                  <c:v>4.2222566E-3</c:v>
                </c:pt>
                <c:pt idx="271">
                  <c:v>4.7748807999999998E-3</c:v>
                </c:pt>
                <c:pt idx="272">
                  <c:v>5.4053395999999997E-3</c:v>
                </c:pt>
                <c:pt idx="273">
                  <c:v>6.0812017999999999E-3</c:v>
                </c:pt>
                <c:pt idx="274">
                  <c:v>6.7923488000000004E-3</c:v>
                </c:pt>
                <c:pt idx="275">
                  <c:v>7.5509748000000005E-3</c:v>
                </c:pt>
                <c:pt idx="276">
                  <c:v>8.3591551999999993E-3</c:v>
                </c:pt>
                <c:pt idx="277">
                  <c:v>9.2220797999999996E-3</c:v>
                </c:pt>
                <c:pt idx="278">
                  <c:v>1.01462342E-2</c:v>
                </c:pt>
                <c:pt idx="279">
                  <c:v>1.1111899999999999E-2</c:v>
                </c:pt>
                <c:pt idx="280">
                  <c:v>1.2083531999999999E-2</c:v>
                </c:pt>
                <c:pt idx="281">
                  <c:v>1.3033112000000003E-2</c:v>
                </c:pt>
                <c:pt idx="282">
                  <c:v>1.3928208000000001E-2</c:v>
                </c:pt>
                <c:pt idx="283">
                  <c:v>1.4754030000000001E-2</c:v>
                </c:pt>
                <c:pt idx="284">
                  <c:v>1.5524072E-2</c:v>
                </c:pt>
                <c:pt idx="285">
                  <c:v>1.6248452000000004E-2</c:v>
                </c:pt>
                <c:pt idx="286">
                  <c:v>1.6931577999999999E-2</c:v>
                </c:pt>
                <c:pt idx="287">
                  <c:v>1.7566705999999998E-2</c:v>
                </c:pt>
                <c:pt idx="288">
                  <c:v>1.8126596000000002E-2</c:v>
                </c:pt>
                <c:pt idx="289">
                  <c:v>1.8593601999999997E-2</c:v>
                </c:pt>
                <c:pt idx="290">
                  <c:v>1.8974471999999999E-2</c:v>
                </c:pt>
                <c:pt idx="291">
                  <c:v>1.9260643999999997E-2</c:v>
                </c:pt>
                <c:pt idx="292">
                  <c:v>1.944589E-2</c:v>
                </c:pt>
                <c:pt idx="293">
                  <c:v>1.9539810000000001E-2</c:v>
                </c:pt>
                <c:pt idx="294">
                  <c:v>1.9537473999999999E-2</c:v>
                </c:pt>
                <c:pt idx="295">
                  <c:v>1.9438364000000003E-2</c:v>
                </c:pt>
                <c:pt idx="296">
                  <c:v>1.9276208E-2</c:v>
                </c:pt>
                <c:pt idx="297">
                  <c:v>1.9074876000000001E-2</c:v>
                </c:pt>
                <c:pt idx="298">
                  <c:v>1.8832292E-2</c:v>
                </c:pt>
                <c:pt idx="299">
                  <c:v>1.8534446E-2</c:v>
                </c:pt>
                <c:pt idx="300">
                  <c:v>1.8156169999999999E-2</c:v>
                </c:pt>
                <c:pt idx="301">
                  <c:v>1.7674116E-2</c:v>
                </c:pt>
                <c:pt idx="302">
                  <c:v>1.7085688000000002E-2</c:v>
                </c:pt>
                <c:pt idx="303">
                  <c:v>1.6410083999999998E-2</c:v>
                </c:pt>
                <c:pt idx="304">
                  <c:v>1.5686224000000002E-2</c:v>
                </c:pt>
                <c:pt idx="305">
                  <c:v>1.4944721999999999E-2</c:v>
                </c:pt>
                <c:pt idx="306">
                  <c:v>1.4197772000000001E-2</c:v>
                </c:pt>
                <c:pt idx="307">
                  <c:v>1.3464051999999999E-2</c:v>
                </c:pt>
                <c:pt idx="308">
                  <c:v>1.2748236000000001E-2</c:v>
                </c:pt>
                <c:pt idx="309">
                  <c:v>1.2043316E-2</c:v>
                </c:pt>
                <c:pt idx="310">
                  <c:v>1.1351368000000001E-2</c:v>
                </c:pt>
                <c:pt idx="311">
                  <c:v>1.0674467600000001E-2</c:v>
                </c:pt>
                <c:pt idx="312">
                  <c:v>1.00149518E-2</c:v>
                </c:pt>
                <c:pt idx="313">
                  <c:v>9.3870874000000007E-3</c:v>
                </c:pt>
                <c:pt idx="314">
                  <c:v>8.8131887999999999E-3</c:v>
                </c:pt>
                <c:pt idx="315">
                  <c:v>8.3267244000000008E-3</c:v>
                </c:pt>
                <c:pt idx="316">
                  <c:v>7.9502653999999999E-3</c:v>
                </c:pt>
                <c:pt idx="317">
                  <c:v>7.6620185999999989E-3</c:v>
                </c:pt>
                <c:pt idx="318">
                  <c:v>7.4259210000000003E-3</c:v>
                </c:pt>
                <c:pt idx="319">
                  <c:v>7.1960499999999998E-3</c:v>
                </c:pt>
                <c:pt idx="320">
                  <c:v>6.9270023999999999E-3</c:v>
                </c:pt>
                <c:pt idx="321">
                  <c:v>6.6200753999999997E-3</c:v>
                </c:pt>
                <c:pt idx="322">
                  <c:v>6.3191155999999995E-3</c:v>
                </c:pt>
                <c:pt idx="323">
                  <c:v>6.0635592000000006E-3</c:v>
                </c:pt>
                <c:pt idx="324">
                  <c:v>5.8746810000000005E-3</c:v>
                </c:pt>
                <c:pt idx="325">
                  <c:v>5.7576700000000003E-3</c:v>
                </c:pt>
                <c:pt idx="326">
                  <c:v>5.6917701999999997E-3</c:v>
                </c:pt>
                <c:pt idx="327">
                  <c:v>5.640659000000001E-3</c:v>
                </c:pt>
                <c:pt idx="328">
                  <c:v>5.5770942000000004E-3</c:v>
                </c:pt>
                <c:pt idx="329">
                  <c:v>5.4982219999999997E-3</c:v>
                </c:pt>
                <c:pt idx="330">
                  <c:v>5.3988534000000005E-3</c:v>
                </c:pt>
                <c:pt idx="331">
                  <c:v>5.2696481999999992E-3</c:v>
                </c:pt>
                <c:pt idx="332">
                  <c:v>5.1119037999999995E-3</c:v>
                </c:pt>
                <c:pt idx="333">
                  <c:v>4.9219880000000004E-3</c:v>
                </c:pt>
                <c:pt idx="334">
                  <c:v>4.6983437999999992E-3</c:v>
                </c:pt>
                <c:pt idx="335">
                  <c:v>4.4570571999999996E-3</c:v>
                </c:pt>
                <c:pt idx="336">
                  <c:v>4.2142137999999999E-3</c:v>
                </c:pt>
                <c:pt idx="337">
                  <c:v>3.9770783999999995E-3</c:v>
                </c:pt>
                <c:pt idx="338">
                  <c:v>3.7552502E-3</c:v>
                </c:pt>
                <c:pt idx="339">
                  <c:v>3.5305683999999997E-3</c:v>
                </c:pt>
                <c:pt idx="340">
                  <c:v>3.2768282000000004E-3</c:v>
                </c:pt>
                <c:pt idx="341">
                  <c:v>2.9893598000000003E-3</c:v>
                </c:pt>
                <c:pt idx="342">
                  <c:v>2.6710170000000004E-3</c:v>
                </c:pt>
                <c:pt idx="343">
                  <c:v>2.3350319999999999E-3</c:v>
                </c:pt>
                <c:pt idx="344">
                  <c:v>2.0112407999999999E-3</c:v>
                </c:pt>
                <c:pt idx="345">
                  <c:v>1.7271451999999999E-3</c:v>
                </c:pt>
                <c:pt idx="346">
                  <c:v>1.4900098000000001E-3</c:v>
                </c:pt>
                <c:pt idx="347">
                  <c:v>1.3021696000000001E-3</c:v>
                </c:pt>
                <c:pt idx="348">
                  <c:v>1.1498735400000001E-3</c:v>
                </c:pt>
                <c:pt idx="349">
                  <c:v>1.0243007200000001E-3</c:v>
                </c:pt>
                <c:pt idx="350">
                  <c:v>9.1844602000000009E-4</c:v>
                </c:pt>
                <c:pt idx="351">
                  <c:v>8.2893648000000009E-4</c:v>
                </c:pt>
                <c:pt idx="352">
                  <c:v>7.5992322000000001E-4</c:v>
                </c:pt>
                <c:pt idx="353">
                  <c:v>7.1685485999999998E-4</c:v>
                </c:pt>
                <c:pt idx="354">
                  <c:v>6.8390495999999989E-4</c:v>
                </c:pt>
                <c:pt idx="355">
                  <c:v>6.3953936000000003E-4</c:v>
                </c:pt>
                <c:pt idx="356">
                  <c:v>5.7078563999999991E-4</c:v>
                </c:pt>
                <c:pt idx="357">
                  <c:v>4.7453042000000008E-4</c:v>
                </c:pt>
                <c:pt idx="358">
                  <c:v>3.7697796000000003E-4</c:v>
                </c:pt>
                <c:pt idx="359">
                  <c:v>3.2223442000000002E-4</c:v>
                </c:pt>
                <c:pt idx="360">
                  <c:v>3.3339068000000003E-4</c:v>
                </c:pt>
                <c:pt idx="361">
                  <c:v>4.117439800000001E-4</c:v>
                </c:pt>
                <c:pt idx="362">
                  <c:v>5.3809515999999995E-4</c:v>
                </c:pt>
                <c:pt idx="363">
                  <c:v>6.6963530000000002E-4</c:v>
                </c:pt>
                <c:pt idx="364">
                  <c:v>7.6666886E-4</c:v>
                </c:pt>
                <c:pt idx="365">
                  <c:v>8.1622341999999998E-4</c:v>
                </c:pt>
                <c:pt idx="366">
                  <c:v>8.2245015999999997E-4</c:v>
                </c:pt>
                <c:pt idx="367">
                  <c:v>7.8275462E-4</c:v>
                </c:pt>
                <c:pt idx="368">
                  <c:v>7.0673635999999999E-4</c:v>
                </c:pt>
                <c:pt idx="369">
                  <c:v>6.1333508000000001E-4</c:v>
                </c:pt>
                <c:pt idx="370">
                  <c:v>5.1370704000000002E-4</c:v>
                </c:pt>
                <c:pt idx="371">
                  <c:v>4.1615460000000006E-4</c:v>
                </c:pt>
                <c:pt idx="372">
                  <c:v>3.4843867999999995E-4</c:v>
                </c:pt>
                <c:pt idx="373">
                  <c:v>3.2275331999999997E-4</c:v>
                </c:pt>
                <c:pt idx="374">
                  <c:v>3.39358E-4</c:v>
                </c:pt>
                <c:pt idx="375">
                  <c:v>4.0266332000000001E-4</c:v>
                </c:pt>
                <c:pt idx="376">
                  <c:v>4.8957839999999998E-4</c:v>
                </c:pt>
                <c:pt idx="377">
                  <c:v>5.6507775999999998E-4</c:v>
                </c:pt>
                <c:pt idx="378">
                  <c:v>6.0425442000000009E-4</c:v>
                </c:pt>
                <c:pt idx="379">
                  <c:v>5.8453635999999995E-4</c:v>
                </c:pt>
                <c:pt idx="380">
                  <c:v>4.9243232000000003E-4</c:v>
                </c:pt>
                <c:pt idx="381">
                  <c:v>3.4195247600000002E-4</c:v>
                </c:pt>
                <c:pt idx="382">
                  <c:v>1.5618771600000003E-4</c:v>
                </c:pt>
                <c:pt idx="383">
                  <c:v>-4.125222399999999E-5</c:v>
                </c:pt>
                <c:pt idx="384">
                  <c:v>-2.2208748400000001E-4</c:v>
                </c:pt>
                <c:pt idx="385">
                  <c:v>-3.6089216399999997E-4</c:v>
                </c:pt>
                <c:pt idx="386">
                  <c:v>-4.2990534000000001E-4</c:v>
                </c:pt>
                <c:pt idx="387">
                  <c:v>-4.1226288E-4</c:v>
                </c:pt>
                <c:pt idx="388">
                  <c:v>-3.0926202399999999E-4</c:v>
                </c:pt>
                <c:pt idx="389">
                  <c:v>-1.4373420399999996E-4</c:v>
                </c:pt>
                <c:pt idx="390">
                  <c:v>4.1252216000000015E-5</c:v>
                </c:pt>
                <c:pt idx="391">
                  <c:v>1.80575796E-4</c:v>
                </c:pt>
                <c:pt idx="392">
                  <c:v>2.2805477599999998E-4</c:v>
                </c:pt>
                <c:pt idx="393">
                  <c:v>1.8758088E-4</c:v>
                </c:pt>
                <c:pt idx="394">
                  <c:v>9.3141820000000011E-5</c:v>
                </c:pt>
                <c:pt idx="395">
                  <c:v>-1.0377999999999907E-6</c:v>
                </c:pt>
                <c:pt idx="396">
                  <c:v>-3.9955000000000006E-5</c:v>
                </c:pt>
                <c:pt idx="397">
                  <c:v>-1.6345239999999993E-5</c:v>
                </c:pt>
                <c:pt idx="398">
                  <c:v>3.6063260000000001E-5</c:v>
                </c:pt>
                <c:pt idx="399">
                  <c:v>7.939107200000001E-5</c:v>
                </c:pt>
                <c:pt idx="400">
                  <c:v>7.8612728000000017E-5</c:v>
                </c:pt>
                <c:pt idx="401">
                  <c:v>2.8279828000000013E-5</c:v>
                </c:pt>
                <c:pt idx="402">
                  <c:v>-2.2053075999999998E-5</c:v>
                </c:pt>
                <c:pt idx="403">
                  <c:v>-2.8020376000000001E-5</c:v>
                </c:pt>
                <c:pt idx="404">
                  <c:v>2.0755852000000004E-5</c:v>
                </c:pt>
                <c:pt idx="405">
                  <c:v>1.02481976E-4</c:v>
                </c:pt>
                <c:pt idx="406">
                  <c:v>1.7253293599999998E-4</c:v>
                </c:pt>
                <c:pt idx="407">
                  <c:v>1.9017539999999997E-4</c:v>
                </c:pt>
                <c:pt idx="408">
                  <c:v>1.4088027999999999E-4</c:v>
                </c:pt>
                <c:pt idx="409">
                  <c:v>4.4884519999999995E-5</c:v>
                </c:pt>
                <c:pt idx="410">
                  <c:v>-5.5521859999999998E-5</c:v>
                </c:pt>
                <c:pt idx="411">
                  <c:v>-1.10784292E-4</c:v>
                </c:pt>
                <c:pt idx="412">
                  <c:v>-1.0377919599999997E-4</c:v>
                </c:pt>
                <c:pt idx="413">
                  <c:v>-4.1511675999999999E-5</c:v>
                </c:pt>
                <c:pt idx="414">
                  <c:v>3.8398303999999999E-5</c:v>
                </c:pt>
                <c:pt idx="415">
                  <c:v>8.8731216000000006E-5</c:v>
                </c:pt>
                <c:pt idx="416">
                  <c:v>8.1726128000000014E-5</c:v>
                </c:pt>
                <c:pt idx="417">
                  <c:v>1.7642472000000006E-5</c:v>
                </c:pt>
                <c:pt idx="418">
                  <c:v>-7.3423767999999999E-5</c:v>
                </c:pt>
                <c:pt idx="419">
                  <c:v>-1.4191804799999999E-4</c:v>
                </c:pt>
                <c:pt idx="420">
                  <c:v>-1.5125817599999998E-4</c:v>
                </c:pt>
                <c:pt idx="421">
                  <c:v>-1.0481699600000001E-4</c:v>
                </c:pt>
                <c:pt idx="422">
                  <c:v>-3.0355416000000001E-5</c:v>
                </c:pt>
                <c:pt idx="423">
                  <c:v>2.0755832E-5</c:v>
                </c:pt>
                <c:pt idx="424">
                  <c:v>9.0806720000000028E-6</c:v>
                </c:pt>
                <c:pt idx="425">
                  <c:v>-5.7597471999999995E-5</c:v>
                </c:pt>
                <c:pt idx="426">
                  <c:v>-1.3854525200000001E-4</c:v>
                </c:pt>
                <c:pt idx="427">
                  <c:v>-1.8939707199999999E-4</c:v>
                </c:pt>
                <c:pt idx="428">
                  <c:v>-1.7331129599999998E-4</c:v>
                </c:pt>
                <c:pt idx="429">
                  <c:v>-8.5617855999999985E-5</c:v>
                </c:pt>
                <c:pt idx="430">
                  <c:v>4.4106144000000015E-5</c:v>
                </c:pt>
                <c:pt idx="431">
                  <c:v>1.67343944E-4</c:v>
                </c:pt>
                <c:pt idx="432">
                  <c:v>2.38692144E-4</c:v>
                </c:pt>
                <c:pt idx="433">
                  <c:v>2.4984840000000003E-4</c:v>
                </c:pt>
                <c:pt idx="434">
                  <c:v>2.1767684000000001E-4</c:v>
                </c:pt>
                <c:pt idx="435">
                  <c:v>1.6838172800000002E-4</c:v>
                </c:pt>
                <c:pt idx="436">
                  <c:v>1.3595072799999999E-4</c:v>
                </c:pt>
                <c:pt idx="437">
                  <c:v>1.39064108E-4</c:v>
                </c:pt>
                <c:pt idx="438">
                  <c:v>1.62933328E-4</c:v>
                </c:pt>
                <c:pt idx="439">
                  <c:v>1.9718046800000001E-4</c:v>
                </c:pt>
                <c:pt idx="440">
                  <c:v>2.2805478000000002E-4</c:v>
                </c:pt>
                <c:pt idx="441">
                  <c:v>2.4102718000000001E-4</c:v>
                </c:pt>
                <c:pt idx="442">
                  <c:v>2.4491889999999998E-4</c:v>
                </c:pt>
                <c:pt idx="443">
                  <c:v>2.4777284E-4</c:v>
                </c:pt>
                <c:pt idx="444">
                  <c:v>2.5322124E-4</c:v>
                </c:pt>
                <c:pt idx="445">
                  <c:v>2.7293927999999995E-4</c:v>
                </c:pt>
                <c:pt idx="446">
                  <c:v>3.0822422E-4</c:v>
                </c:pt>
                <c:pt idx="447">
                  <c:v>3.4688197999999999E-4</c:v>
                </c:pt>
                <c:pt idx="448">
                  <c:v>3.8528028000000002E-4</c:v>
                </c:pt>
                <c:pt idx="449">
                  <c:v>4.0292273999999997E-4</c:v>
                </c:pt>
                <c:pt idx="450">
                  <c:v>3.7438346E-4</c:v>
                </c:pt>
                <c:pt idx="451">
                  <c:v>2.8954395999999997E-4</c:v>
                </c:pt>
                <c:pt idx="452">
                  <c:v>1.5125817999999997E-4</c:v>
                </c:pt>
                <c:pt idx="453">
                  <c:v>-2.3350339999999995E-5</c:v>
                </c:pt>
                <c:pt idx="454">
                  <c:v>-1.9069429999999998E-4</c:v>
                </c:pt>
                <c:pt idx="455">
                  <c:v>-3.1004037999999998E-4</c:v>
                </c:pt>
                <c:pt idx="456">
                  <c:v>-3.6919451999999997E-4</c:v>
                </c:pt>
                <c:pt idx="457">
                  <c:v>-3.6919451999999997E-4</c:v>
                </c:pt>
                <c:pt idx="458">
                  <c:v>-3.2898006000000002E-4</c:v>
                </c:pt>
                <c:pt idx="459">
                  <c:v>-2.9291677999999997E-4</c:v>
                </c:pt>
                <c:pt idx="460">
                  <c:v>-2.8954394E-4</c:v>
                </c:pt>
                <c:pt idx="461">
                  <c:v>-2.9862461999999995E-4</c:v>
                </c:pt>
                <c:pt idx="462">
                  <c:v>-2.9525180000000001E-4</c:v>
                </c:pt>
                <c:pt idx="463">
                  <c:v>-2.5166454399999996E-4</c:v>
                </c:pt>
                <c:pt idx="464">
                  <c:v>-1.3439404400000002E-4</c:v>
                </c:pt>
                <c:pt idx="465">
                  <c:v>4.0733355999999978E-5</c:v>
                </c:pt>
                <c:pt idx="466">
                  <c:v>2.1352571600000001E-4</c:v>
                </c:pt>
                <c:pt idx="467">
                  <c:v>3.3676351599999996E-4</c:v>
                </c:pt>
                <c:pt idx="468">
                  <c:v>3.6919451999999997E-4</c:v>
                </c:pt>
                <c:pt idx="469">
                  <c:v>3.0277582799999997E-4</c:v>
                </c:pt>
                <c:pt idx="470">
                  <c:v>1.9614269199999998E-4</c:v>
                </c:pt>
                <c:pt idx="471">
                  <c:v>1.1415713200000001E-4</c:v>
                </c:pt>
                <c:pt idx="472">
                  <c:v>7.6018272E-5</c:v>
                </c:pt>
                <c:pt idx="473">
                  <c:v>8.4839492000000005E-5</c:v>
                </c:pt>
                <c:pt idx="474">
                  <c:v>1.17789384E-4</c:v>
                </c:pt>
                <c:pt idx="475">
                  <c:v>1.4425308000000001E-4</c:v>
                </c:pt>
                <c:pt idx="476">
                  <c:v>1.7071678000000001E-4</c:v>
                </c:pt>
                <c:pt idx="477">
                  <c:v>2.3064927999999997E-4</c:v>
                </c:pt>
                <c:pt idx="478">
                  <c:v>3.3780132000000001E-4</c:v>
                </c:pt>
                <c:pt idx="479">
                  <c:v>4.8075717999999994E-4</c:v>
                </c:pt>
                <c:pt idx="480">
                  <c:v>6.2345358000000001E-4</c:v>
                </c:pt>
                <c:pt idx="481">
                  <c:v>7.1477927999999999E-4</c:v>
                </c:pt>
                <c:pt idx="482">
                  <c:v>7.2411939999999998E-4</c:v>
                </c:pt>
                <c:pt idx="483">
                  <c:v>6.6418689999999997E-4</c:v>
                </c:pt>
                <c:pt idx="484">
                  <c:v>5.7467734000000005E-4</c:v>
                </c:pt>
                <c:pt idx="485">
                  <c:v>4.9476735999999999E-4</c:v>
                </c:pt>
                <c:pt idx="486">
                  <c:v>4.4495334000000004E-4</c:v>
                </c:pt>
                <c:pt idx="487">
                  <c:v>4.1589516000000001E-4</c:v>
                </c:pt>
                <c:pt idx="488">
                  <c:v>3.8865312000000004E-4</c:v>
                </c:pt>
                <c:pt idx="489">
                  <c:v>3.2949896800000004E-4</c:v>
                </c:pt>
                <c:pt idx="490">
                  <c:v>2.2416306800000004E-4</c:v>
                </c:pt>
                <c:pt idx="491">
                  <c:v>9.0547348000000004E-5</c:v>
                </c:pt>
                <c:pt idx="492">
                  <c:v>-5.1889611999999998E-5</c:v>
                </c:pt>
                <c:pt idx="493">
                  <c:v>-1.88359252E-4</c:v>
                </c:pt>
                <c:pt idx="494">
                  <c:v>-2.7475544000000004E-4</c:v>
                </c:pt>
                <c:pt idx="495">
                  <c:v>-2.9239789999999999E-4</c:v>
                </c:pt>
                <c:pt idx="496">
                  <c:v>-2.5685353199999996E-4</c:v>
                </c:pt>
                <c:pt idx="497">
                  <c:v>-1.7097623199999998E-4</c:v>
                </c:pt>
                <c:pt idx="498">
                  <c:v>-5.9673052000000005E-5</c:v>
                </c:pt>
                <c:pt idx="499">
                  <c:v>2.5685344000000007E-5</c:v>
                </c:pt>
                <c:pt idx="500">
                  <c:v>5.3705732000000011E-5</c:v>
                </c:pt>
                <c:pt idx="501">
                  <c:v>2.5944803999999997E-5</c:v>
                </c:pt>
                <c:pt idx="502">
                  <c:v>-3.5544375999999999E-5</c:v>
                </c:pt>
                <c:pt idx="503">
                  <c:v>-8.9509552000000003E-5</c:v>
                </c:pt>
                <c:pt idx="504">
                  <c:v>-8.9769000000000001E-5</c:v>
                </c:pt>
                <c:pt idx="505">
                  <c:v>-1.8161348E-5</c:v>
                </c:pt>
                <c:pt idx="506">
                  <c:v>9.2882392000000002E-5</c:v>
                </c:pt>
                <c:pt idx="507">
                  <c:v>1.8861871199999999E-4</c:v>
                </c:pt>
                <c:pt idx="508">
                  <c:v>2.33762668E-4</c:v>
                </c:pt>
                <c:pt idx="509">
                  <c:v>2.1119069199999999E-4</c:v>
                </c:pt>
                <c:pt idx="510">
                  <c:v>1.3102125199999999E-4</c:v>
                </c:pt>
                <c:pt idx="511">
                  <c:v>3.5803831999999992E-5</c:v>
                </c:pt>
                <c:pt idx="512">
                  <c:v>-3.3728239999999996E-5</c:v>
                </c:pt>
                <c:pt idx="513">
                  <c:v>-5.4484083999999999E-5</c:v>
                </c:pt>
                <c:pt idx="514">
                  <c:v>-2.6982595999999997E-5</c:v>
                </c:pt>
                <c:pt idx="515">
                  <c:v>3.1912103999999993E-5</c:v>
                </c:pt>
                <c:pt idx="516">
                  <c:v>1.00925264E-4</c:v>
                </c:pt>
                <c:pt idx="517">
                  <c:v>1.5047983600000001E-4</c:v>
                </c:pt>
                <c:pt idx="518">
                  <c:v>1.57225484E-4</c:v>
                </c:pt>
                <c:pt idx="519">
                  <c:v>1.14157124E-4</c:v>
                </c:pt>
                <c:pt idx="520">
                  <c:v>1.7642463999999994E-5</c:v>
                </c:pt>
                <c:pt idx="521">
                  <c:v>-1.20383876E-4</c:v>
                </c:pt>
                <c:pt idx="522">
                  <c:v>-2.5399959600000004E-4</c:v>
                </c:pt>
                <c:pt idx="523">
                  <c:v>-3.5284927999999999E-4</c:v>
                </c:pt>
                <c:pt idx="524">
                  <c:v>-4.1537626000000001E-4</c:v>
                </c:pt>
                <c:pt idx="525">
                  <c:v>-4.3016479999999997E-4</c:v>
                </c:pt>
                <c:pt idx="526">
                  <c:v>-4.0162549999999997E-4</c:v>
                </c:pt>
                <c:pt idx="527">
                  <c:v>-3.5155203999999999E-4</c:v>
                </c:pt>
                <c:pt idx="528">
                  <c:v>-2.77349916E-4</c:v>
                </c:pt>
                <c:pt idx="529">
                  <c:v>-1.7149513599999997E-4</c:v>
                </c:pt>
                <c:pt idx="530">
                  <c:v>-4.9554575999999989E-5</c:v>
                </c:pt>
                <c:pt idx="531">
                  <c:v>7.1607623999999994E-5</c:v>
                </c:pt>
                <c:pt idx="532">
                  <c:v>1.6345222399999999E-4</c:v>
                </c:pt>
                <c:pt idx="533">
                  <c:v>1.85764752E-4</c:v>
                </c:pt>
                <c:pt idx="534">
                  <c:v>1.4814480000000001E-4</c:v>
                </c:pt>
                <c:pt idx="535">
                  <c:v>8.3542255999999987E-5</c:v>
                </c:pt>
                <c:pt idx="536">
                  <c:v>2.8798735999999994E-5</c:v>
                </c:pt>
                <c:pt idx="537">
                  <c:v>2.5685355999999996E-5</c:v>
                </c:pt>
                <c:pt idx="538">
                  <c:v>8.535840399999999E-5</c:v>
                </c:pt>
                <c:pt idx="539">
                  <c:v>1.71495136E-4</c:v>
                </c:pt>
                <c:pt idx="540">
                  <c:v>2.5503740000000003E-4</c:v>
                </c:pt>
                <c:pt idx="541">
                  <c:v>3.1963995999999999E-4</c:v>
                </c:pt>
                <c:pt idx="542">
                  <c:v>3.6426501999999998E-4</c:v>
                </c:pt>
                <c:pt idx="543">
                  <c:v>4.1693296000000003E-4</c:v>
                </c:pt>
                <c:pt idx="544">
                  <c:v>4.8698391999999998E-4</c:v>
                </c:pt>
                <c:pt idx="545">
                  <c:v>5.6274274000000005E-4</c:v>
                </c:pt>
                <c:pt idx="546">
                  <c:v>6.2968031999999989E-4</c:v>
                </c:pt>
                <c:pt idx="547">
                  <c:v>6.7145143999999997E-4</c:v>
                </c:pt>
                <c:pt idx="548">
                  <c:v>6.8468328000000002E-4</c:v>
                </c:pt>
                <c:pt idx="549">
                  <c:v>6.9583956E-4</c:v>
                </c:pt>
                <c:pt idx="550">
                  <c:v>7.2022766000000011E-4</c:v>
                </c:pt>
                <c:pt idx="551">
                  <c:v>7.5655037999999993E-4</c:v>
                </c:pt>
                <c:pt idx="552">
                  <c:v>7.9806205999999997E-4</c:v>
                </c:pt>
                <c:pt idx="553">
                  <c:v>8.2348798000000012E-4</c:v>
                </c:pt>
                <c:pt idx="554">
                  <c:v>8.2011514000000004E-4</c:v>
                </c:pt>
                <c:pt idx="555">
                  <c:v>7.9313256000000003E-4</c:v>
                </c:pt>
                <c:pt idx="556">
                  <c:v>7.4746972000000001E-4</c:v>
                </c:pt>
                <c:pt idx="557">
                  <c:v>6.8442386000000001E-4</c:v>
                </c:pt>
                <c:pt idx="558">
                  <c:v>6.2111854000000005E-4</c:v>
                </c:pt>
                <c:pt idx="559">
                  <c:v>5.7753128000000002E-4</c:v>
                </c:pt>
                <c:pt idx="560">
                  <c:v>5.728612000000001E-4</c:v>
                </c:pt>
                <c:pt idx="561">
                  <c:v>6.1852404000000002E-4</c:v>
                </c:pt>
                <c:pt idx="562">
                  <c:v>7.0543911999999993E-4</c:v>
                </c:pt>
                <c:pt idx="563">
                  <c:v>7.9417034000000002E-4</c:v>
                </c:pt>
                <c:pt idx="564">
                  <c:v>8.4061153999999991E-4</c:v>
                </c:pt>
                <c:pt idx="565">
                  <c:v>8.2270963999999996E-4</c:v>
                </c:pt>
                <c:pt idx="566">
                  <c:v>7.4928585999999996E-4</c:v>
                </c:pt>
                <c:pt idx="567">
                  <c:v>6.5406844000000003E-4</c:v>
                </c:pt>
                <c:pt idx="568">
                  <c:v>5.7338009999999989E-4</c:v>
                </c:pt>
                <c:pt idx="569">
                  <c:v>5.2590112000000001E-4</c:v>
                </c:pt>
                <c:pt idx="570">
                  <c:v>5.150043E-4</c:v>
                </c:pt>
                <c:pt idx="571">
                  <c:v>5.2875503999999995E-4</c:v>
                </c:pt>
                <c:pt idx="572">
                  <c:v>5.4484081999999997E-4</c:v>
                </c:pt>
                <c:pt idx="573">
                  <c:v>5.645588799999999E-4</c:v>
                </c:pt>
                <c:pt idx="574">
                  <c:v>5.8739030000000002E-4</c:v>
                </c:pt>
                <c:pt idx="575">
                  <c:v>6.0088159999999993E-4</c:v>
                </c:pt>
                <c:pt idx="576">
                  <c:v>6.1359456000000001E-4</c:v>
                </c:pt>
                <c:pt idx="577">
                  <c:v>6.3902046000000002E-4</c:v>
                </c:pt>
                <c:pt idx="578">
                  <c:v>6.7741876000000005E-4</c:v>
                </c:pt>
                <c:pt idx="579">
                  <c:v>7.4721026000000004E-4</c:v>
                </c:pt>
                <c:pt idx="580">
                  <c:v>8.5981078000000005E-4</c:v>
                </c:pt>
                <c:pt idx="581">
                  <c:v>9.9212923999999992E-4</c:v>
                </c:pt>
                <c:pt idx="582">
                  <c:v>1.1260044800000001E-3</c:v>
                </c:pt>
                <c:pt idx="583">
                  <c:v>1.22874598E-3</c:v>
                </c:pt>
                <c:pt idx="584">
                  <c:v>1.2596204000000001E-3</c:v>
                </c:pt>
                <c:pt idx="585">
                  <c:v>1.2147358E-3</c:v>
                </c:pt>
                <c:pt idx="586">
                  <c:v>1.12704238E-3</c:v>
                </c:pt>
                <c:pt idx="587">
                  <c:v>1.0227442200000001E-3</c:v>
                </c:pt>
                <c:pt idx="588">
                  <c:v>9.2622948000000013E-4</c:v>
                </c:pt>
                <c:pt idx="589">
                  <c:v>8.5773510000000002E-4</c:v>
                </c:pt>
                <c:pt idx="590">
                  <c:v>8.1155336000000009E-4</c:v>
                </c:pt>
                <c:pt idx="591">
                  <c:v>7.6900389999999996E-4</c:v>
                </c:pt>
                <c:pt idx="592">
                  <c:v>7.2308159999999997E-4</c:v>
                </c:pt>
                <c:pt idx="593">
                  <c:v>6.8649941999999998E-4</c:v>
                </c:pt>
                <c:pt idx="594">
                  <c:v>6.6185186000000001E-4</c:v>
                </c:pt>
                <c:pt idx="595">
                  <c:v>6.4810112000000006E-4</c:v>
                </c:pt>
                <c:pt idx="596">
                  <c:v>6.3953934E-4</c:v>
                </c:pt>
                <c:pt idx="597">
                  <c:v>6.2163741999999992E-4</c:v>
                </c:pt>
              </c:numCache>
            </c:numRef>
          </c:val>
          <c:smooth val="0"/>
        </c:ser>
        <c:ser>
          <c:idx val="101"/>
          <c:order val="100"/>
          <c:marker>
            <c:symbol val="none"/>
          </c:marker>
          <c:val>
            <c:numRef>
              <c:f>Sheet1!$HB$2:$HB$599</c:f>
              <c:numCache>
                <c:formatCode>0.00E+00</c:formatCode>
                <c:ptCount val="598"/>
                <c:pt idx="0">
                  <c:v>2.8668999999999998E-4</c:v>
                </c:pt>
                <c:pt idx="1">
                  <c:v>2.2442250000000001E-4</c:v>
                </c:pt>
                <c:pt idx="2">
                  <c:v>3.2846116000000001E-4</c:v>
                </c:pt>
                <c:pt idx="3">
                  <c:v>4.0110661999999999E-4</c:v>
                </c:pt>
                <c:pt idx="4">
                  <c:v>4.9736183999999999E-4</c:v>
                </c:pt>
                <c:pt idx="5">
                  <c:v>5.9387650000000008E-4</c:v>
                </c:pt>
                <c:pt idx="6">
                  <c:v>6.78716E-4</c:v>
                </c:pt>
                <c:pt idx="7">
                  <c:v>7.5758819999999986E-4</c:v>
                </c:pt>
                <c:pt idx="8">
                  <c:v>8.3697934000000001E-4</c:v>
                </c:pt>
                <c:pt idx="9">
                  <c:v>9.2104041999999998E-4</c:v>
                </c:pt>
                <c:pt idx="10">
                  <c:v>1.00017214E-3</c:v>
                </c:pt>
                <c:pt idx="11">
                  <c:v>1.0525807E-3</c:v>
                </c:pt>
                <c:pt idx="12">
                  <c:v>1.06814758E-3</c:v>
                </c:pt>
                <c:pt idx="13">
                  <c:v>1.0479105800000001E-3</c:v>
                </c:pt>
                <c:pt idx="14">
                  <c:v>1.0045828400000001E-3</c:v>
                </c:pt>
                <c:pt idx="15">
                  <c:v>9.5917936000000019E-4</c:v>
                </c:pt>
                <c:pt idx="16">
                  <c:v>9.246727000000001E-4</c:v>
                </c:pt>
                <c:pt idx="17">
                  <c:v>8.8886885999999994E-4</c:v>
                </c:pt>
                <c:pt idx="18">
                  <c:v>8.3801704000000009E-4</c:v>
                </c:pt>
                <c:pt idx="19">
                  <c:v>7.7133889999999997E-4</c:v>
                </c:pt>
                <c:pt idx="20">
                  <c:v>7.0258517999999997E-4</c:v>
                </c:pt>
                <c:pt idx="21">
                  <c:v>6.6159240000000005E-4</c:v>
                </c:pt>
                <c:pt idx="22">
                  <c:v>6.7404591999999997E-4</c:v>
                </c:pt>
                <c:pt idx="23">
                  <c:v>7.4254013999999996E-4</c:v>
                </c:pt>
                <c:pt idx="24">
                  <c:v>8.424276200000001E-4</c:v>
                </c:pt>
                <c:pt idx="25">
                  <c:v>9.3842342000000013E-4</c:v>
                </c:pt>
                <c:pt idx="26">
                  <c:v>9.9991259999999992E-4</c:v>
                </c:pt>
                <c:pt idx="27">
                  <c:v>1.0232629200000001E-3</c:v>
                </c:pt>
                <c:pt idx="28">
                  <c:v>1.0281925200000001E-3</c:v>
                </c:pt>
                <c:pt idx="29">
                  <c:v>1.0339003199999999E-3</c:v>
                </c:pt>
                <c:pt idx="30">
                  <c:v>1.0479105200000001E-3</c:v>
                </c:pt>
                <c:pt idx="31">
                  <c:v>1.06788798E-3</c:v>
                </c:pt>
                <c:pt idx="32">
                  <c:v>1.0831954E-3</c:v>
                </c:pt>
                <c:pt idx="33">
                  <c:v>1.0920165999999999E-3</c:v>
                </c:pt>
                <c:pt idx="34">
                  <c:v>1.0953894000000001E-3</c:v>
                </c:pt>
                <c:pt idx="35">
                  <c:v>1.0961677999999999E-3</c:v>
                </c:pt>
                <c:pt idx="36">
                  <c:v>1.0964272000000001E-3</c:v>
                </c:pt>
                <c:pt idx="37">
                  <c:v>1.0966866000000001E-3</c:v>
                </c:pt>
                <c:pt idx="38">
                  <c:v>1.0940921999999999E-3</c:v>
                </c:pt>
                <c:pt idx="39">
                  <c:v>1.1000596E-3</c:v>
                </c:pt>
                <c:pt idx="40">
                  <c:v>1.1161451999999999E-3</c:v>
                </c:pt>
                <c:pt idx="41">
                  <c:v>1.1247070000000002E-3</c:v>
                </c:pt>
                <c:pt idx="42">
                  <c:v>1.1161451999999999E-3</c:v>
                </c:pt>
                <c:pt idx="43">
                  <c:v>1.0780062599999999E-3</c:v>
                </c:pt>
                <c:pt idx="44">
                  <c:v>1.0048419000000001E-3</c:v>
                </c:pt>
                <c:pt idx="45">
                  <c:v>9.1170013999999997E-4</c:v>
                </c:pt>
                <c:pt idx="46">
                  <c:v>8.2426623999999995E-4</c:v>
                </c:pt>
                <c:pt idx="47">
                  <c:v>7.5551257999999992E-4</c:v>
                </c:pt>
                <c:pt idx="48">
                  <c:v>7.207465599999999E-4</c:v>
                </c:pt>
                <c:pt idx="49">
                  <c:v>7.1633594000000006E-4</c:v>
                </c:pt>
                <c:pt idx="50">
                  <c:v>7.1841152000000005E-4</c:v>
                </c:pt>
                <c:pt idx="51">
                  <c:v>7.1763316000000008E-4</c:v>
                </c:pt>
                <c:pt idx="52">
                  <c:v>7.0492021999999993E-4</c:v>
                </c:pt>
                <c:pt idx="53">
                  <c:v>6.6885694000000005E-4</c:v>
                </c:pt>
                <c:pt idx="54">
                  <c:v>6.0295716000000011E-4</c:v>
                </c:pt>
                <c:pt idx="55">
                  <c:v>5.0696140000000003E-4</c:v>
                </c:pt>
                <c:pt idx="56">
                  <c:v>3.7308623599999999E-4</c:v>
                </c:pt>
                <c:pt idx="57">
                  <c:v>2.1586073599999997E-4</c:v>
                </c:pt>
                <c:pt idx="58">
                  <c:v>7.1088756000000009E-5</c:v>
                </c:pt>
                <c:pt idx="59">
                  <c:v>-2.0236948000000001E-5</c:v>
                </c:pt>
                <c:pt idx="60">
                  <c:v>-2.5166448000000012E-5</c:v>
                </c:pt>
                <c:pt idx="61">
                  <c:v>6.2526975999999994E-5</c:v>
                </c:pt>
                <c:pt idx="62">
                  <c:v>2.07817856E-4</c:v>
                </c:pt>
                <c:pt idx="63">
                  <c:v>3.5388707600000002E-4</c:v>
                </c:pt>
                <c:pt idx="64">
                  <c:v>4.6077965999999999E-4</c:v>
                </c:pt>
                <c:pt idx="65">
                  <c:v>5.0722083999999996E-4</c:v>
                </c:pt>
                <c:pt idx="66">
                  <c:v>4.9191339999999999E-4</c:v>
                </c:pt>
                <c:pt idx="67">
                  <c:v>4.4417497999999997E-4</c:v>
                </c:pt>
                <c:pt idx="68">
                  <c:v>3.9539875999999993E-4</c:v>
                </c:pt>
                <c:pt idx="69">
                  <c:v>3.6115162000000006E-4</c:v>
                </c:pt>
                <c:pt idx="70">
                  <c:v>3.6115161999999995E-4</c:v>
                </c:pt>
                <c:pt idx="71">
                  <c:v>4.0759282000000005E-4</c:v>
                </c:pt>
                <c:pt idx="72">
                  <c:v>4.8880004000000001E-4</c:v>
                </c:pt>
                <c:pt idx="73">
                  <c:v>5.8427689999999998E-4</c:v>
                </c:pt>
                <c:pt idx="74">
                  <c:v>6.7222978000000002E-4</c:v>
                </c:pt>
                <c:pt idx="75">
                  <c:v>7.3501620000000008E-4</c:v>
                </c:pt>
                <c:pt idx="76">
                  <c:v>7.8483021999999991E-4</c:v>
                </c:pt>
                <c:pt idx="77">
                  <c:v>8.4528164000000007E-4</c:v>
                </c:pt>
                <c:pt idx="78">
                  <c:v>9.3634780000000019E-4</c:v>
                </c:pt>
                <c:pt idx="79">
                  <c:v>1.0676285399999999E-3</c:v>
                </c:pt>
                <c:pt idx="80">
                  <c:v>1.2212217800000001E-3</c:v>
                </c:pt>
                <c:pt idx="81">
                  <c:v>1.3537998E-3</c:v>
                </c:pt>
                <c:pt idx="82">
                  <c:v>1.4305964E-3</c:v>
                </c:pt>
                <c:pt idx="83">
                  <c:v>1.428002E-3</c:v>
                </c:pt>
                <c:pt idx="84">
                  <c:v>1.3540592E-3</c:v>
                </c:pt>
                <c:pt idx="85">
                  <c:v>1.2539121999999999E-3</c:v>
                </c:pt>
                <c:pt idx="86">
                  <c:v>1.1654403999999999E-3</c:v>
                </c:pt>
                <c:pt idx="87">
                  <c:v>1.1034324E-3</c:v>
                </c:pt>
                <c:pt idx="88">
                  <c:v>1.0694448E-3</c:v>
                </c:pt>
                <c:pt idx="89">
                  <c:v>1.0284520799999999E-3</c:v>
                </c:pt>
                <c:pt idx="90">
                  <c:v>9.386831199999999E-4</c:v>
                </c:pt>
                <c:pt idx="91">
                  <c:v>7.985811399999999E-4</c:v>
                </c:pt>
                <c:pt idx="92">
                  <c:v>6.2526978000000005E-4</c:v>
                </c:pt>
                <c:pt idx="93">
                  <c:v>4.5766630000000001E-4</c:v>
                </c:pt>
                <c:pt idx="94">
                  <c:v>3.6037330000000003E-4</c:v>
                </c:pt>
                <c:pt idx="95">
                  <c:v>3.7127012E-4</c:v>
                </c:pt>
                <c:pt idx="96">
                  <c:v>4.8620557999999998E-4</c:v>
                </c:pt>
                <c:pt idx="97">
                  <c:v>6.6963533999999996E-4</c:v>
                </c:pt>
                <c:pt idx="98">
                  <c:v>8.5150842000000001E-4</c:v>
                </c:pt>
                <c:pt idx="99">
                  <c:v>9.5943877999999998E-4</c:v>
                </c:pt>
                <c:pt idx="100">
                  <c:v>9.6333050000000004E-4</c:v>
                </c:pt>
                <c:pt idx="101">
                  <c:v>8.7978823999999996E-4</c:v>
                </c:pt>
                <c:pt idx="102">
                  <c:v>7.6173937999999999E-4</c:v>
                </c:pt>
                <c:pt idx="103">
                  <c:v>6.7352701999999986E-4</c:v>
                </c:pt>
                <c:pt idx="104">
                  <c:v>6.3953933999999989E-4</c:v>
                </c:pt>
                <c:pt idx="105">
                  <c:v>6.4576610000000002E-4</c:v>
                </c:pt>
                <c:pt idx="106">
                  <c:v>6.6211134E-4</c:v>
                </c:pt>
                <c:pt idx="107">
                  <c:v>6.7067311999999995E-4</c:v>
                </c:pt>
                <c:pt idx="108">
                  <c:v>6.7274869999999994E-4</c:v>
                </c:pt>
                <c:pt idx="109">
                  <c:v>6.8701834000000001E-4</c:v>
                </c:pt>
                <c:pt idx="110">
                  <c:v>7.3060560000000004E-4</c:v>
                </c:pt>
                <c:pt idx="111">
                  <c:v>8.0506716000000003E-4</c:v>
                </c:pt>
                <c:pt idx="112">
                  <c:v>8.9639284000000009E-4</c:v>
                </c:pt>
                <c:pt idx="113">
                  <c:v>9.8953461999999994E-4</c:v>
                </c:pt>
                <c:pt idx="114">
                  <c:v>1.08812482E-3</c:v>
                </c:pt>
                <c:pt idx="115">
                  <c:v>1.1955362200000001E-3</c:v>
                </c:pt>
                <c:pt idx="116">
                  <c:v>1.3076178000000001E-3</c:v>
                </c:pt>
                <c:pt idx="117">
                  <c:v>1.4248884000000002E-3</c:v>
                </c:pt>
                <c:pt idx="118">
                  <c:v>1.5302244000000001E-3</c:v>
                </c:pt>
                <c:pt idx="119">
                  <c:v>1.5909352000000002E-3</c:v>
                </c:pt>
                <c:pt idx="120">
                  <c:v>1.5953458E-3</c:v>
                </c:pt>
                <c:pt idx="121">
                  <c:v>1.5348943999999999E-3</c:v>
                </c:pt>
                <c:pt idx="122">
                  <c:v>1.3846739200000001E-3</c:v>
                </c:pt>
                <c:pt idx="123">
                  <c:v>1.1669969999999999E-3</c:v>
                </c:pt>
                <c:pt idx="124">
                  <c:v>9.3998005999999996E-4</c:v>
                </c:pt>
                <c:pt idx="125">
                  <c:v>7.3787015999999997E-4</c:v>
                </c:pt>
                <c:pt idx="126">
                  <c:v>5.9180091999999998E-4</c:v>
                </c:pt>
                <c:pt idx="127">
                  <c:v>5.3134953999999998E-4</c:v>
                </c:pt>
                <c:pt idx="128">
                  <c:v>5.3290621999999997E-4</c:v>
                </c:pt>
                <c:pt idx="129">
                  <c:v>5.6014825999999994E-4</c:v>
                </c:pt>
                <c:pt idx="130">
                  <c:v>5.9880600000000001E-4</c:v>
                </c:pt>
                <c:pt idx="131">
                  <c:v>6.1255674000000007E-4</c:v>
                </c:pt>
                <c:pt idx="132">
                  <c:v>5.7986628000000003E-4</c:v>
                </c:pt>
                <c:pt idx="133">
                  <c:v>5.1396647999999996E-4</c:v>
                </c:pt>
                <c:pt idx="134">
                  <c:v>4.2860809999999995E-4</c:v>
                </c:pt>
                <c:pt idx="135">
                  <c:v>3.5129259999999994E-4</c:v>
                </c:pt>
                <c:pt idx="136">
                  <c:v>3.3780129999999998E-4</c:v>
                </c:pt>
                <c:pt idx="137">
                  <c:v>4.0318219999999999E-4</c:v>
                </c:pt>
                <c:pt idx="138">
                  <c:v>5.3109008000000002E-4</c:v>
                </c:pt>
                <c:pt idx="139">
                  <c:v>6.9583956E-4</c:v>
                </c:pt>
                <c:pt idx="140">
                  <c:v>8.4580041999999991E-4</c:v>
                </c:pt>
                <c:pt idx="141">
                  <c:v>9.4231502000000013E-4</c:v>
                </c:pt>
                <c:pt idx="142">
                  <c:v>9.8901565999999995E-4</c:v>
                </c:pt>
                <c:pt idx="143">
                  <c:v>1.00432308E-3</c:v>
                </c:pt>
                <c:pt idx="144">
                  <c:v>1.0006908000000001E-3</c:v>
                </c:pt>
                <c:pt idx="145">
                  <c:v>9.903129600000002E-4</c:v>
                </c:pt>
                <c:pt idx="146">
                  <c:v>9.7033551999999999E-4</c:v>
                </c:pt>
                <c:pt idx="147">
                  <c:v>9.3167775999999989E-4</c:v>
                </c:pt>
                <c:pt idx="148">
                  <c:v>8.7174528000000012E-4</c:v>
                </c:pt>
                <c:pt idx="149">
                  <c:v>8.0013763999999996E-4</c:v>
                </c:pt>
                <c:pt idx="150">
                  <c:v>7.3942682000000003E-4</c:v>
                </c:pt>
                <c:pt idx="151">
                  <c:v>7.1036864E-4</c:v>
                </c:pt>
                <c:pt idx="152">
                  <c:v>7.1763320000000003E-4</c:v>
                </c:pt>
                <c:pt idx="153">
                  <c:v>7.4772915999999994E-4</c:v>
                </c:pt>
                <c:pt idx="154">
                  <c:v>7.6692830000000005E-4</c:v>
                </c:pt>
                <c:pt idx="155">
                  <c:v>7.3397839999999996E-4</c:v>
                </c:pt>
                <c:pt idx="156">
                  <c:v>6.4394993999999993E-4</c:v>
                </c:pt>
                <c:pt idx="157">
                  <c:v>5.3031170000000002E-4</c:v>
                </c:pt>
                <c:pt idx="158">
                  <c:v>4.3613208000000005E-4</c:v>
                </c:pt>
                <c:pt idx="159">
                  <c:v>4.0162549999999997E-4</c:v>
                </c:pt>
                <c:pt idx="160">
                  <c:v>4.4287771999999999E-4</c:v>
                </c:pt>
                <c:pt idx="161">
                  <c:v>5.3368453999999999E-4</c:v>
                </c:pt>
                <c:pt idx="162">
                  <c:v>6.3616650000000003E-4</c:v>
                </c:pt>
                <c:pt idx="163">
                  <c:v>7.2541662000000001E-4</c:v>
                </c:pt>
                <c:pt idx="164">
                  <c:v>7.8820303999999996E-4</c:v>
                </c:pt>
                <c:pt idx="165">
                  <c:v>8.2504465999999989E-4</c:v>
                </c:pt>
                <c:pt idx="166">
                  <c:v>8.3957374E-4</c:v>
                </c:pt>
                <c:pt idx="167">
                  <c:v>8.3360643999999995E-4</c:v>
                </c:pt>
                <c:pt idx="168">
                  <c:v>8.1311004000000008E-4</c:v>
                </c:pt>
                <c:pt idx="169">
                  <c:v>7.8794358000000011E-4</c:v>
                </c:pt>
                <c:pt idx="170">
                  <c:v>7.7237669999999999E-4</c:v>
                </c:pt>
                <c:pt idx="171">
                  <c:v>7.7782510000000003E-4</c:v>
                </c:pt>
                <c:pt idx="172">
                  <c:v>7.9287308000000004E-4</c:v>
                </c:pt>
                <c:pt idx="173">
                  <c:v>8.0091598000000001E-4</c:v>
                </c:pt>
                <c:pt idx="174">
                  <c:v>7.9572702000000001E-4</c:v>
                </c:pt>
                <c:pt idx="175">
                  <c:v>7.8431132000000012E-4</c:v>
                </c:pt>
                <c:pt idx="176">
                  <c:v>7.7497120000000002E-4</c:v>
                </c:pt>
                <c:pt idx="177">
                  <c:v>7.7419285999999997E-4</c:v>
                </c:pt>
                <c:pt idx="178">
                  <c:v>7.7860346E-4</c:v>
                </c:pt>
                <c:pt idx="179">
                  <c:v>7.8197628000000016E-4</c:v>
                </c:pt>
                <c:pt idx="180">
                  <c:v>7.7990067999999992E-4</c:v>
                </c:pt>
                <c:pt idx="181">
                  <c:v>7.8898135999999998E-4</c:v>
                </c:pt>
                <c:pt idx="182">
                  <c:v>8.3490368000000011E-4</c:v>
                </c:pt>
                <c:pt idx="183">
                  <c:v>9.1637033999999984E-4</c:v>
                </c:pt>
                <c:pt idx="184">
                  <c:v>1.0157388799999999E-3</c:v>
                </c:pt>
                <c:pt idx="185">
                  <c:v>1.1083617799999999E-3</c:v>
                </c:pt>
                <c:pt idx="186">
                  <c:v>1.1555813999999998E-3</c:v>
                </c:pt>
                <c:pt idx="187">
                  <c:v>1.1317121599999998E-3</c:v>
                </c:pt>
                <c:pt idx="188">
                  <c:v>1.0523211E-3</c:v>
                </c:pt>
                <c:pt idx="189">
                  <c:v>9.3505066000000006E-4</c:v>
                </c:pt>
                <c:pt idx="190">
                  <c:v>8.0869951999999984E-4</c:v>
                </c:pt>
                <c:pt idx="191">
                  <c:v>7.2204379999999996E-4</c:v>
                </c:pt>
                <c:pt idx="192">
                  <c:v>6.9661790000000005E-4</c:v>
                </c:pt>
                <c:pt idx="193">
                  <c:v>7.1970876000000011E-4</c:v>
                </c:pt>
                <c:pt idx="194">
                  <c:v>7.822357200000001E-4</c:v>
                </c:pt>
                <c:pt idx="195">
                  <c:v>8.5021109999999995E-4</c:v>
                </c:pt>
                <c:pt idx="196">
                  <c:v>8.7226418000000002E-4</c:v>
                </c:pt>
                <c:pt idx="197">
                  <c:v>8.3282808000000009E-4</c:v>
                </c:pt>
                <c:pt idx="198">
                  <c:v>7.4072404000000006E-4</c:v>
                </c:pt>
                <c:pt idx="199">
                  <c:v>6.1930238000000007E-4</c:v>
                </c:pt>
                <c:pt idx="200">
                  <c:v>5.1993379999999993E-4</c:v>
                </c:pt>
                <c:pt idx="201">
                  <c:v>4.8205439999999996E-4</c:v>
                </c:pt>
                <c:pt idx="202">
                  <c:v>5.0021575999999993E-4</c:v>
                </c:pt>
                <c:pt idx="203">
                  <c:v>5.5002977999999998E-4</c:v>
                </c:pt>
                <c:pt idx="204">
                  <c:v>5.9828710000000001E-4</c:v>
                </c:pt>
                <c:pt idx="205">
                  <c:v>6.0529219999999996E-4</c:v>
                </c:pt>
                <c:pt idx="206">
                  <c:v>5.6274271999999992E-4</c:v>
                </c:pt>
                <c:pt idx="207">
                  <c:v>5.0281023999999993E-4</c:v>
                </c:pt>
                <c:pt idx="208">
                  <c:v>4.6441193999999995E-4</c:v>
                </c:pt>
                <c:pt idx="209">
                  <c:v>4.6441193999999995E-4</c:v>
                </c:pt>
                <c:pt idx="210">
                  <c:v>4.9891851999999998E-4</c:v>
                </c:pt>
                <c:pt idx="211">
                  <c:v>5.4017076000000008E-4</c:v>
                </c:pt>
                <c:pt idx="212">
                  <c:v>5.6092659999999999E-4</c:v>
                </c:pt>
                <c:pt idx="213">
                  <c:v>5.588510200000001E-4</c:v>
                </c:pt>
                <c:pt idx="214">
                  <c:v>5.4925146000000006E-4</c:v>
                </c:pt>
                <c:pt idx="215">
                  <c:v>5.4821366000000005E-4</c:v>
                </c:pt>
                <c:pt idx="216">
                  <c:v>5.6871004000000011E-4</c:v>
                </c:pt>
                <c:pt idx="217">
                  <c:v>6.0632999999999998E-4</c:v>
                </c:pt>
                <c:pt idx="218">
                  <c:v>6.4732278000000001E-4</c:v>
                </c:pt>
                <c:pt idx="219">
                  <c:v>6.8338603999999986E-4</c:v>
                </c:pt>
                <c:pt idx="220">
                  <c:v>7.1010920000000007E-4</c:v>
                </c:pt>
                <c:pt idx="221">
                  <c:v>7.3864847999999988E-4</c:v>
                </c:pt>
                <c:pt idx="222">
                  <c:v>7.7367396000000007E-4</c:v>
                </c:pt>
                <c:pt idx="223">
                  <c:v>8.0662385999999994E-4</c:v>
                </c:pt>
                <c:pt idx="224">
                  <c:v>8.2971473999999992E-4</c:v>
                </c:pt>
                <c:pt idx="225">
                  <c:v>8.3386590000000002E-4</c:v>
                </c:pt>
                <c:pt idx="226">
                  <c:v>8.1544509999999996E-4</c:v>
                </c:pt>
                <c:pt idx="227">
                  <c:v>7.9027863999999999E-4</c:v>
                </c:pt>
                <c:pt idx="228">
                  <c:v>7.5888542E-4</c:v>
                </c:pt>
                <c:pt idx="229">
                  <c:v>7.0206629999999999E-4</c:v>
                </c:pt>
                <c:pt idx="230">
                  <c:v>6.2034017999999997E-4</c:v>
                </c:pt>
                <c:pt idx="231">
                  <c:v>5.1967436E-4</c:v>
                </c:pt>
                <c:pt idx="232">
                  <c:v>4.2808921999999998E-4</c:v>
                </c:pt>
                <c:pt idx="233">
                  <c:v>3.9046926E-4</c:v>
                </c:pt>
                <c:pt idx="234">
                  <c:v>4.3120259999999998E-4</c:v>
                </c:pt>
                <c:pt idx="235">
                  <c:v>5.3757628000000008E-4</c:v>
                </c:pt>
                <c:pt idx="236">
                  <c:v>6.7897544000000004E-4</c:v>
                </c:pt>
                <c:pt idx="237">
                  <c:v>8.0013765999999999E-4</c:v>
                </c:pt>
                <c:pt idx="238">
                  <c:v>8.5799455999999998E-4</c:v>
                </c:pt>
                <c:pt idx="239">
                  <c:v>8.5228669999999997E-4</c:v>
                </c:pt>
                <c:pt idx="240">
                  <c:v>8.1648287999999995E-4</c:v>
                </c:pt>
                <c:pt idx="241">
                  <c:v>7.9235421999999998E-4</c:v>
                </c:pt>
                <c:pt idx="242">
                  <c:v>8.0506716000000003E-4</c:v>
                </c:pt>
                <c:pt idx="243">
                  <c:v>8.5929186000000012E-4</c:v>
                </c:pt>
                <c:pt idx="244">
                  <c:v>9.4335293999999999E-4</c:v>
                </c:pt>
                <c:pt idx="245">
                  <c:v>1.0357163400000001E-3</c:v>
                </c:pt>
                <c:pt idx="246">
                  <c:v>1.11173468E-3</c:v>
                </c:pt>
                <c:pt idx="247">
                  <c:v>1.1737427999999998E-3</c:v>
                </c:pt>
                <c:pt idx="248">
                  <c:v>1.2243351999999999E-3</c:v>
                </c:pt>
                <c:pt idx="249">
                  <c:v>1.2632524E-3</c:v>
                </c:pt>
                <c:pt idx="250">
                  <c:v>1.3073586E-3</c:v>
                </c:pt>
                <c:pt idx="251">
                  <c:v>1.3735178000000002E-3</c:v>
                </c:pt>
                <c:pt idx="252">
                  <c:v>1.4666596000000001E-3</c:v>
                </c:pt>
                <c:pt idx="253">
                  <c:v>1.6083182000000001E-3</c:v>
                </c:pt>
                <c:pt idx="254">
                  <c:v>1.8125037999999999E-3</c:v>
                </c:pt>
                <c:pt idx="255">
                  <c:v>2.0550878E-3</c:v>
                </c:pt>
                <c:pt idx="256">
                  <c:v>2.3137574000000002E-3</c:v>
                </c:pt>
                <c:pt idx="257">
                  <c:v>2.5612708000000003E-3</c:v>
                </c:pt>
                <c:pt idx="258">
                  <c:v>2.7696074E-3</c:v>
                </c:pt>
                <c:pt idx="259">
                  <c:v>2.9449944E-3</c:v>
                </c:pt>
                <c:pt idx="260">
                  <c:v>3.1146734000000002E-3</c:v>
                </c:pt>
                <c:pt idx="261">
                  <c:v>3.3006976000000002E-3</c:v>
                </c:pt>
                <c:pt idx="262">
                  <c:v>3.5282333999999997E-3</c:v>
                </c:pt>
                <c:pt idx="263">
                  <c:v>3.8032483999999997E-3</c:v>
                </c:pt>
                <c:pt idx="264">
                  <c:v>4.1127697999999999E-3</c:v>
                </c:pt>
                <c:pt idx="265">
                  <c:v>4.4438253999999995E-3</c:v>
                </c:pt>
                <c:pt idx="266">
                  <c:v>4.7761784E-3</c:v>
                </c:pt>
                <c:pt idx="267">
                  <c:v>5.0921861999999995E-3</c:v>
                </c:pt>
                <c:pt idx="268">
                  <c:v>5.3887351999999996E-3</c:v>
                </c:pt>
                <c:pt idx="269">
                  <c:v>5.6499993999999994E-3</c:v>
                </c:pt>
                <c:pt idx="270">
                  <c:v>5.8562605999999996E-3</c:v>
                </c:pt>
                <c:pt idx="271">
                  <c:v>6.0098538000000002E-3</c:v>
                </c:pt>
                <c:pt idx="272">
                  <c:v>6.1136330000000003E-3</c:v>
                </c:pt>
                <c:pt idx="273">
                  <c:v>6.1709709999999999E-3</c:v>
                </c:pt>
                <c:pt idx="274">
                  <c:v>6.197434600000001E-3</c:v>
                </c:pt>
                <c:pt idx="275">
                  <c:v>6.2176714000000003E-3</c:v>
                </c:pt>
                <c:pt idx="276">
                  <c:v>6.2270114000000003E-3</c:v>
                </c:pt>
                <c:pt idx="277">
                  <c:v>6.2168928000000002E-3</c:v>
                </c:pt>
                <c:pt idx="278">
                  <c:v>6.2013260000000009E-3</c:v>
                </c:pt>
                <c:pt idx="279">
                  <c:v>6.1852401999999999E-3</c:v>
                </c:pt>
                <c:pt idx="280">
                  <c:v>6.1535876000000005E-3</c:v>
                </c:pt>
                <c:pt idx="281">
                  <c:v>6.1115571999999993E-3</c:v>
                </c:pt>
                <c:pt idx="282">
                  <c:v>6.0581109999999997E-3</c:v>
                </c:pt>
                <c:pt idx="283">
                  <c:v>5.9553695999999996E-3</c:v>
                </c:pt>
                <c:pt idx="284">
                  <c:v>5.7976251999999999E-3</c:v>
                </c:pt>
                <c:pt idx="285">
                  <c:v>5.6082282000000008E-3</c:v>
                </c:pt>
                <c:pt idx="286">
                  <c:v>5.3926267999999996E-3</c:v>
                </c:pt>
                <c:pt idx="287">
                  <c:v>5.1770256000000002E-3</c:v>
                </c:pt>
                <c:pt idx="288">
                  <c:v>5.0068275999999995E-3</c:v>
                </c:pt>
                <c:pt idx="289">
                  <c:v>4.8882600000000002E-3</c:v>
                </c:pt>
                <c:pt idx="290">
                  <c:v>4.8013450000000003E-3</c:v>
                </c:pt>
                <c:pt idx="291">
                  <c:v>4.7349264000000005E-3</c:v>
                </c:pt>
                <c:pt idx="292">
                  <c:v>4.6607242000000007E-3</c:v>
                </c:pt>
                <c:pt idx="293">
                  <c:v>4.5395619999999996E-3</c:v>
                </c:pt>
                <c:pt idx="294">
                  <c:v>4.3626184000000005E-3</c:v>
                </c:pt>
                <c:pt idx="295">
                  <c:v>4.1457198000000002E-3</c:v>
                </c:pt>
                <c:pt idx="296">
                  <c:v>3.9070275999999998E-3</c:v>
                </c:pt>
                <c:pt idx="297">
                  <c:v>3.6698922000000002E-3</c:v>
                </c:pt>
                <c:pt idx="298">
                  <c:v>3.4561069999999999E-3</c:v>
                </c:pt>
                <c:pt idx="299">
                  <c:v>3.2651531999999999E-3</c:v>
                </c:pt>
                <c:pt idx="300">
                  <c:v>3.0861339999999999E-3</c:v>
                </c:pt>
                <c:pt idx="301">
                  <c:v>2.9283895999999998E-3</c:v>
                </c:pt>
                <c:pt idx="302">
                  <c:v>2.8020383999999999E-3</c:v>
                </c:pt>
                <c:pt idx="303">
                  <c:v>2.7190152E-3</c:v>
                </c:pt>
                <c:pt idx="304">
                  <c:v>2.6917731999999998E-3</c:v>
                </c:pt>
                <c:pt idx="305">
                  <c:v>2.7161613999999996E-3</c:v>
                </c:pt>
                <c:pt idx="306">
                  <c:v>2.7677915999999997E-3</c:v>
                </c:pt>
                <c:pt idx="307">
                  <c:v>2.8279834000000002E-3</c:v>
                </c:pt>
                <c:pt idx="308">
                  <c:v>2.8806512000000002E-3</c:v>
                </c:pt>
                <c:pt idx="309">
                  <c:v>2.906596E-3</c:v>
                </c:pt>
                <c:pt idx="310">
                  <c:v>2.8938829999999999E-3</c:v>
                </c:pt>
                <c:pt idx="311">
                  <c:v>2.8310966000000002E-3</c:v>
                </c:pt>
                <c:pt idx="312">
                  <c:v>2.7122693999999999E-3</c:v>
                </c:pt>
                <c:pt idx="313">
                  <c:v>2.5477793999999997E-3</c:v>
                </c:pt>
                <c:pt idx="314">
                  <c:v>2.3508584000000001E-3</c:v>
                </c:pt>
                <c:pt idx="315">
                  <c:v>2.1412244000000003E-3</c:v>
                </c:pt>
                <c:pt idx="316">
                  <c:v>1.9481950000000002E-3</c:v>
                </c:pt>
                <c:pt idx="317">
                  <c:v>1.7834456000000002E-3</c:v>
                </c:pt>
                <c:pt idx="318">
                  <c:v>1.6529432000000001E-3</c:v>
                </c:pt>
                <c:pt idx="319">
                  <c:v>1.5738116E-3</c:v>
                </c:pt>
                <c:pt idx="320">
                  <c:v>1.5455318E-3</c:v>
                </c:pt>
                <c:pt idx="321">
                  <c:v>1.5351537999999999E-3</c:v>
                </c:pt>
                <c:pt idx="322">
                  <c:v>1.5131008000000001E-3</c:v>
                </c:pt>
                <c:pt idx="323">
                  <c:v>1.4513522E-3</c:v>
                </c:pt>
                <c:pt idx="324">
                  <c:v>1.3434217999999999E-3</c:v>
                </c:pt>
                <c:pt idx="325">
                  <c:v>1.2105844200000001E-3</c:v>
                </c:pt>
                <c:pt idx="326">
                  <c:v>1.0852711000000001E-3</c:v>
                </c:pt>
                <c:pt idx="327">
                  <c:v>9.9109138000000015E-4</c:v>
                </c:pt>
                <c:pt idx="328">
                  <c:v>9.4023961999999996E-4</c:v>
                </c:pt>
                <c:pt idx="329">
                  <c:v>9.2155931999999988E-4</c:v>
                </c:pt>
                <c:pt idx="330">
                  <c:v>9.1455421999999992E-4</c:v>
                </c:pt>
                <c:pt idx="331">
                  <c:v>9.1273807999999997E-4</c:v>
                </c:pt>
                <c:pt idx="332">
                  <c:v>9.1273807999999997E-4</c:v>
                </c:pt>
                <c:pt idx="333">
                  <c:v>9.1144083999999991E-4</c:v>
                </c:pt>
                <c:pt idx="334">
                  <c:v>9.1144083999999991E-4</c:v>
                </c:pt>
                <c:pt idx="335">
                  <c:v>9.1455422000000003E-4</c:v>
                </c:pt>
                <c:pt idx="336">
                  <c:v>9.0936526000000002E-4</c:v>
                </c:pt>
                <c:pt idx="337">
                  <c:v>8.8238268000000002E-4</c:v>
                </c:pt>
                <c:pt idx="338">
                  <c:v>8.3490370000000003E-4</c:v>
                </c:pt>
                <c:pt idx="339">
                  <c:v>7.7030113999999991E-4</c:v>
                </c:pt>
                <c:pt idx="340">
                  <c:v>6.9687733999999999E-4</c:v>
                </c:pt>
                <c:pt idx="341">
                  <c:v>6.3746376E-4</c:v>
                </c:pt>
                <c:pt idx="342">
                  <c:v>6.1748626000000004E-4</c:v>
                </c:pt>
                <c:pt idx="343">
                  <c:v>6.3746374000000008E-4</c:v>
                </c:pt>
                <c:pt idx="344">
                  <c:v>6.9558009999999993E-4</c:v>
                </c:pt>
                <c:pt idx="345">
                  <c:v>7.861274000000001E-4</c:v>
                </c:pt>
                <c:pt idx="346">
                  <c:v>8.8497700000000001E-4</c:v>
                </c:pt>
                <c:pt idx="347">
                  <c:v>9.7578379999999998E-4</c:v>
                </c:pt>
                <c:pt idx="348">
                  <c:v>1.0505048999999999E-3</c:v>
                </c:pt>
                <c:pt idx="349">
                  <c:v>1.0914976000000001E-3</c:v>
                </c:pt>
                <c:pt idx="350">
                  <c:v>1.08968152E-3</c:v>
                </c:pt>
                <c:pt idx="351">
                  <c:v>1.0704824599999999E-3</c:v>
                </c:pt>
                <c:pt idx="352">
                  <c:v>1.0562128599999998E-3</c:v>
                </c:pt>
                <c:pt idx="353">
                  <c:v>1.0660718599999998E-3</c:v>
                </c:pt>
                <c:pt idx="354">
                  <c:v>1.10057846E-3</c:v>
                </c:pt>
                <c:pt idx="355">
                  <c:v>1.1291177400000001E-3</c:v>
                </c:pt>
                <c:pt idx="356">
                  <c:v>1.10498906E-3</c:v>
                </c:pt>
                <c:pt idx="357">
                  <c:v>9.9498306000000004E-4</c:v>
                </c:pt>
                <c:pt idx="358">
                  <c:v>7.9079743999999996E-4</c:v>
                </c:pt>
                <c:pt idx="359">
                  <c:v>5.3783570399999997E-4</c:v>
                </c:pt>
                <c:pt idx="360">
                  <c:v>3.18861592E-4</c:v>
                </c:pt>
                <c:pt idx="361">
                  <c:v>1.9458601200000002E-4</c:v>
                </c:pt>
                <c:pt idx="362">
                  <c:v>2.0185055199999999E-4</c:v>
                </c:pt>
                <c:pt idx="363">
                  <c:v>3.3105565200000002E-4</c:v>
                </c:pt>
                <c:pt idx="364">
                  <c:v>5.18896008E-4</c:v>
                </c:pt>
                <c:pt idx="365">
                  <c:v>6.9039114000000003E-4</c:v>
                </c:pt>
                <c:pt idx="366">
                  <c:v>7.9806205999999997E-4</c:v>
                </c:pt>
                <c:pt idx="367">
                  <c:v>8.1778012000000011E-4</c:v>
                </c:pt>
                <c:pt idx="368">
                  <c:v>7.6900389999999996E-4</c:v>
                </c:pt>
                <c:pt idx="369">
                  <c:v>6.9687736000000001E-4</c:v>
                </c:pt>
                <c:pt idx="370">
                  <c:v>6.3019922E-4</c:v>
                </c:pt>
                <c:pt idx="371">
                  <c:v>5.837580199999999E-4</c:v>
                </c:pt>
                <c:pt idx="372">
                  <c:v>5.5573763999999999E-4</c:v>
                </c:pt>
                <c:pt idx="373">
                  <c:v>5.3134951999999995E-4</c:v>
                </c:pt>
                <c:pt idx="374">
                  <c:v>4.9943741999999998E-4</c:v>
                </c:pt>
                <c:pt idx="375">
                  <c:v>4.7037923999999995E-4</c:v>
                </c:pt>
                <c:pt idx="376">
                  <c:v>4.6103912000000001E-4</c:v>
                </c:pt>
                <c:pt idx="377">
                  <c:v>4.7530876000000008E-4</c:v>
                </c:pt>
                <c:pt idx="378">
                  <c:v>5.0151302000000001E-4</c:v>
                </c:pt>
                <c:pt idx="379">
                  <c:v>5.1526376000000007E-4</c:v>
                </c:pt>
                <c:pt idx="380">
                  <c:v>5.0073468000000007E-4</c:v>
                </c:pt>
                <c:pt idx="381">
                  <c:v>4.6052024000000009E-4</c:v>
                </c:pt>
                <c:pt idx="382">
                  <c:v>4.0292278000000003E-4</c:v>
                </c:pt>
                <c:pt idx="383">
                  <c:v>3.3079622E-4</c:v>
                </c:pt>
                <c:pt idx="384">
                  <c:v>2.4336223599999998E-4</c:v>
                </c:pt>
                <c:pt idx="385">
                  <c:v>1.3413461600000001E-4</c:v>
                </c:pt>
                <c:pt idx="386">
                  <c:v>9.599575999999998E-6</c:v>
                </c:pt>
                <c:pt idx="387">
                  <c:v>-8.9509563999999982E-5</c:v>
                </c:pt>
                <c:pt idx="388">
                  <c:v>-1.3283737199999999E-4</c:v>
                </c:pt>
                <c:pt idx="389">
                  <c:v>-1.1778938800000001E-4</c:v>
                </c:pt>
                <c:pt idx="390">
                  <c:v>-5.4484068000000008E-5</c:v>
                </c:pt>
                <c:pt idx="391">
                  <c:v>2.4128667999999997E-5</c:v>
                </c:pt>
                <c:pt idx="392">
                  <c:v>7.3423784000000003E-5</c:v>
                </c:pt>
                <c:pt idx="393">
                  <c:v>9.5736311999999993E-5</c:v>
                </c:pt>
                <c:pt idx="394">
                  <c:v>1.3750743199999999E-4</c:v>
                </c:pt>
                <c:pt idx="395">
                  <c:v>2.2935203199999998E-4</c:v>
                </c:pt>
                <c:pt idx="396">
                  <c:v>3.8164801599999999E-4</c:v>
                </c:pt>
                <c:pt idx="397">
                  <c:v>5.8375804000000003E-4</c:v>
                </c:pt>
                <c:pt idx="398">
                  <c:v>7.8145747999999998E-4</c:v>
                </c:pt>
                <c:pt idx="399">
                  <c:v>9.2052164000000004E-4</c:v>
                </c:pt>
                <c:pt idx="400">
                  <c:v>9.8927536000000004E-4</c:v>
                </c:pt>
                <c:pt idx="401">
                  <c:v>9.9135093999999993E-4</c:v>
                </c:pt>
                <c:pt idx="402">
                  <c:v>9.3894241999999996E-4</c:v>
                </c:pt>
                <c:pt idx="403">
                  <c:v>8.7797207999999998E-4</c:v>
                </c:pt>
                <c:pt idx="404">
                  <c:v>8.4709773999999997E-4</c:v>
                </c:pt>
                <c:pt idx="405">
                  <c:v>8.4995166000000001E-4</c:v>
                </c:pt>
                <c:pt idx="406">
                  <c:v>8.8575556000000005E-4</c:v>
                </c:pt>
                <c:pt idx="407">
                  <c:v>9.4568807999999998E-4</c:v>
                </c:pt>
                <c:pt idx="408">
                  <c:v>1.00873402E-3</c:v>
                </c:pt>
                <c:pt idx="409">
                  <c:v>1.0554347600000001E-3</c:v>
                </c:pt>
                <c:pt idx="410">
                  <c:v>1.0707422E-3</c:v>
                </c:pt>
                <c:pt idx="411">
                  <c:v>1.0453162199999999E-3</c:v>
                </c:pt>
                <c:pt idx="412">
                  <c:v>9.8382700000000005E-4</c:v>
                </c:pt>
                <c:pt idx="413">
                  <c:v>8.8523667999999985E-4</c:v>
                </c:pt>
                <c:pt idx="414">
                  <c:v>7.6277713999999984E-4</c:v>
                </c:pt>
                <c:pt idx="415">
                  <c:v>6.5017669999999984E-4</c:v>
                </c:pt>
                <c:pt idx="416">
                  <c:v>5.6326162000000003E-4</c:v>
                </c:pt>
                <c:pt idx="417">
                  <c:v>5.0306970000000011E-4</c:v>
                </c:pt>
                <c:pt idx="418">
                  <c:v>4.8205441999999994E-4</c:v>
                </c:pt>
                <c:pt idx="419">
                  <c:v>4.8127606000000002E-4</c:v>
                </c:pt>
                <c:pt idx="420">
                  <c:v>4.6389303999999995E-4</c:v>
                </c:pt>
                <c:pt idx="421">
                  <c:v>4.2782975999999996E-4</c:v>
                </c:pt>
                <c:pt idx="422">
                  <c:v>3.8502082E-4</c:v>
                </c:pt>
                <c:pt idx="423">
                  <c:v>3.4610361999999997E-4</c:v>
                </c:pt>
                <c:pt idx="424">
                  <c:v>3.3780130000000003E-4</c:v>
                </c:pt>
                <c:pt idx="425">
                  <c:v>3.7230790000000003E-4</c:v>
                </c:pt>
                <c:pt idx="426">
                  <c:v>4.2212192000000003E-4</c:v>
                </c:pt>
                <c:pt idx="427">
                  <c:v>4.7478988000000005E-4</c:v>
                </c:pt>
                <c:pt idx="428">
                  <c:v>5.2226886000000003E-4</c:v>
                </c:pt>
                <c:pt idx="429">
                  <c:v>5.4458138000000004E-4</c:v>
                </c:pt>
                <c:pt idx="430">
                  <c:v>5.3705738000000007E-4</c:v>
                </c:pt>
                <c:pt idx="431">
                  <c:v>5.1578264000000005E-4</c:v>
                </c:pt>
                <c:pt idx="432">
                  <c:v>4.7790322E-4</c:v>
                </c:pt>
                <c:pt idx="433">
                  <c:v>4.2705140000000004E-4</c:v>
                </c:pt>
                <c:pt idx="434">
                  <c:v>3.8009130000000004E-4</c:v>
                </c:pt>
                <c:pt idx="435">
                  <c:v>3.4091463999999999E-4</c:v>
                </c:pt>
                <c:pt idx="436">
                  <c:v>3.1289425999999997E-4</c:v>
                </c:pt>
                <c:pt idx="437">
                  <c:v>3.1107812000000001E-4</c:v>
                </c:pt>
                <c:pt idx="438">
                  <c:v>3.3442846000000006E-4</c:v>
                </c:pt>
                <c:pt idx="439">
                  <c:v>3.7723739999999997E-4</c:v>
                </c:pt>
                <c:pt idx="440">
                  <c:v>4.5169898000000004E-4</c:v>
                </c:pt>
                <c:pt idx="441">
                  <c:v>5.4717584000000001E-4</c:v>
                </c:pt>
                <c:pt idx="442">
                  <c:v>6.3668541999999996E-4</c:v>
                </c:pt>
                <c:pt idx="443">
                  <c:v>6.9973127999999995E-4</c:v>
                </c:pt>
                <c:pt idx="444">
                  <c:v>7.1218477999999996E-4</c:v>
                </c:pt>
                <c:pt idx="445">
                  <c:v>6.5614402000000003E-4</c:v>
                </c:pt>
                <c:pt idx="446">
                  <c:v>5.5262428000000001E-4</c:v>
                </c:pt>
                <c:pt idx="447">
                  <c:v>4.3353763999999994E-4</c:v>
                </c:pt>
                <c:pt idx="448">
                  <c:v>3.3105568000000001E-4</c:v>
                </c:pt>
                <c:pt idx="449">
                  <c:v>2.8279834000000001E-4</c:v>
                </c:pt>
                <c:pt idx="450">
                  <c:v>3.0329473999999998E-4</c:v>
                </c:pt>
                <c:pt idx="451">
                  <c:v>3.7827520000000003E-4</c:v>
                </c:pt>
                <c:pt idx="452">
                  <c:v>4.8023826000000001E-4</c:v>
                </c:pt>
                <c:pt idx="453">
                  <c:v>5.7649346000000008E-4</c:v>
                </c:pt>
                <c:pt idx="454">
                  <c:v>6.3590705999999999E-4</c:v>
                </c:pt>
                <c:pt idx="455">
                  <c:v>6.4057711999999998E-4</c:v>
                </c:pt>
                <c:pt idx="456">
                  <c:v>5.9802765999999996E-4</c:v>
                </c:pt>
                <c:pt idx="457">
                  <c:v>5.3212786E-4</c:v>
                </c:pt>
                <c:pt idx="458">
                  <c:v>4.7037923999999995E-4</c:v>
                </c:pt>
                <c:pt idx="459">
                  <c:v>4.4651002000000003E-4</c:v>
                </c:pt>
                <c:pt idx="460">
                  <c:v>4.8957838000000006E-4</c:v>
                </c:pt>
                <c:pt idx="461">
                  <c:v>5.8609303999999994E-4</c:v>
                </c:pt>
                <c:pt idx="462">
                  <c:v>7.1010919999999996E-4</c:v>
                </c:pt>
                <c:pt idx="463">
                  <c:v>8.4735721999999996E-4</c:v>
                </c:pt>
                <c:pt idx="464">
                  <c:v>9.6748174000000004E-4</c:v>
                </c:pt>
                <c:pt idx="465">
                  <c:v>1.03908942E-3</c:v>
                </c:pt>
                <c:pt idx="466">
                  <c:v>1.0538779400000001E-3</c:v>
                </c:pt>
                <c:pt idx="467">
                  <c:v>1.01106902E-3</c:v>
                </c:pt>
                <c:pt idx="468">
                  <c:v>9.1662991999999998E-4</c:v>
                </c:pt>
                <c:pt idx="469">
                  <c:v>8.0221325999999991E-4</c:v>
                </c:pt>
                <c:pt idx="470">
                  <c:v>6.9687733999999999E-4</c:v>
                </c:pt>
                <c:pt idx="471">
                  <c:v>6.2501026E-4</c:v>
                </c:pt>
                <c:pt idx="472">
                  <c:v>6.0710834000000003E-4</c:v>
                </c:pt>
                <c:pt idx="473">
                  <c:v>6.4498773999999994E-4</c:v>
                </c:pt>
                <c:pt idx="474">
                  <c:v>7.1685483999999995E-4</c:v>
                </c:pt>
                <c:pt idx="475">
                  <c:v>7.8612745999999986E-4</c:v>
                </c:pt>
                <c:pt idx="476">
                  <c:v>8.1466673999999978E-4</c:v>
                </c:pt>
                <c:pt idx="477">
                  <c:v>7.8119796000000003E-4</c:v>
                </c:pt>
                <c:pt idx="478">
                  <c:v>6.8494276000000002E-4</c:v>
                </c:pt>
                <c:pt idx="479">
                  <c:v>5.5210538E-4</c:v>
                </c:pt>
                <c:pt idx="480">
                  <c:v>4.3405654000000006E-4</c:v>
                </c:pt>
                <c:pt idx="481">
                  <c:v>3.7204845999999994E-4</c:v>
                </c:pt>
                <c:pt idx="482">
                  <c:v>3.7101065999999998E-4</c:v>
                </c:pt>
                <c:pt idx="483">
                  <c:v>4.0785227999999996E-4</c:v>
                </c:pt>
                <c:pt idx="484">
                  <c:v>4.4702891999999999E-4</c:v>
                </c:pt>
                <c:pt idx="485">
                  <c:v>4.6129856E-4</c:v>
                </c:pt>
                <c:pt idx="486">
                  <c:v>4.5559069999999999E-4</c:v>
                </c:pt>
                <c:pt idx="487">
                  <c:v>4.5377455999999993E-4</c:v>
                </c:pt>
                <c:pt idx="488">
                  <c:v>4.6000130000000002E-4</c:v>
                </c:pt>
                <c:pt idx="489">
                  <c:v>4.5455289999999998E-4</c:v>
                </c:pt>
                <c:pt idx="490">
                  <c:v>4.1848961999999999E-4</c:v>
                </c:pt>
                <c:pt idx="491">
                  <c:v>3.3857963600000005E-4</c:v>
                </c:pt>
                <c:pt idx="492">
                  <c:v>2.2053079600000002E-4</c:v>
                </c:pt>
                <c:pt idx="493">
                  <c:v>1.1285987999999998E-4</c:v>
                </c:pt>
                <c:pt idx="494">
                  <c:v>7.3942679999999998E-5</c:v>
                </c:pt>
                <c:pt idx="495">
                  <c:v>1.2764842000000001E-4</c:v>
                </c:pt>
                <c:pt idx="496">
                  <c:v>2.6619366400000002E-4</c:v>
                </c:pt>
                <c:pt idx="497">
                  <c:v>4.5195844399999999E-4</c:v>
                </c:pt>
                <c:pt idx="498">
                  <c:v>6.2630749999999995E-4</c:v>
                </c:pt>
                <c:pt idx="499">
                  <c:v>7.5603149999999995E-4</c:v>
                </c:pt>
                <c:pt idx="500">
                  <c:v>8.4554105999999998E-4</c:v>
                </c:pt>
                <c:pt idx="501">
                  <c:v>9.0287905999999996E-4</c:v>
                </c:pt>
                <c:pt idx="502">
                  <c:v>9.4257460000000005E-4</c:v>
                </c:pt>
                <c:pt idx="503">
                  <c:v>9.8590240000000001E-4</c:v>
                </c:pt>
                <c:pt idx="504">
                  <c:v>1.0359759000000001E-3</c:v>
                </c:pt>
                <c:pt idx="505">
                  <c:v>1.0751525800000001E-3</c:v>
                </c:pt>
                <c:pt idx="506">
                  <c:v>1.0930544000000001E-3</c:v>
                </c:pt>
                <c:pt idx="507">
                  <c:v>1.0855304000000001E-3</c:v>
                </c:pt>
                <c:pt idx="508">
                  <c:v>1.0546561E-3</c:v>
                </c:pt>
                <c:pt idx="509">
                  <c:v>1.0198900400000001E-3</c:v>
                </c:pt>
                <c:pt idx="510">
                  <c:v>1.00250704E-3</c:v>
                </c:pt>
                <c:pt idx="511">
                  <c:v>1.00224764E-3</c:v>
                </c:pt>
                <c:pt idx="512">
                  <c:v>1.00406384E-3</c:v>
                </c:pt>
                <c:pt idx="513">
                  <c:v>9.9757763999999997E-4</c:v>
                </c:pt>
                <c:pt idx="514">
                  <c:v>9.6696275999999992E-4</c:v>
                </c:pt>
                <c:pt idx="515">
                  <c:v>9.0832746000000001E-4</c:v>
                </c:pt>
                <c:pt idx="516">
                  <c:v>8.3646039999999994E-4</c:v>
                </c:pt>
                <c:pt idx="517">
                  <c:v>7.6381490000000001E-4</c:v>
                </c:pt>
                <c:pt idx="518">
                  <c:v>6.9168835999999995E-4</c:v>
                </c:pt>
                <c:pt idx="519">
                  <c:v>6.2526968000000001E-4</c:v>
                </c:pt>
                <c:pt idx="520">
                  <c:v>5.7519622000000003E-4</c:v>
                </c:pt>
                <c:pt idx="521">
                  <c:v>5.4250578000000001E-4</c:v>
                </c:pt>
                <c:pt idx="522">
                  <c:v>5.3134951999999995E-4</c:v>
                </c:pt>
                <c:pt idx="523">
                  <c:v>5.5573763999999999E-4</c:v>
                </c:pt>
                <c:pt idx="524">
                  <c:v>6.1333510000000004E-4</c:v>
                </c:pt>
                <c:pt idx="525">
                  <c:v>6.8053213999999995E-4</c:v>
                </c:pt>
                <c:pt idx="526">
                  <c:v>7.6096102000000002E-4</c:v>
                </c:pt>
                <c:pt idx="527">
                  <c:v>8.6318357999999997E-4</c:v>
                </c:pt>
                <c:pt idx="528">
                  <c:v>9.6696270000000005E-4</c:v>
                </c:pt>
                <c:pt idx="529">
                  <c:v>1.05673166E-3</c:v>
                </c:pt>
                <c:pt idx="530">
                  <c:v>1.11977758E-3</c:v>
                </c:pt>
                <c:pt idx="531">
                  <c:v>1.1189992400000002E-3</c:v>
                </c:pt>
                <c:pt idx="532">
                  <c:v>1.0575100200000001E-3</c:v>
                </c:pt>
                <c:pt idx="533">
                  <c:v>9.7396783999999996E-4</c:v>
                </c:pt>
                <c:pt idx="534">
                  <c:v>8.8523665999999993E-4</c:v>
                </c:pt>
                <c:pt idx="535">
                  <c:v>8.0844E-4</c:v>
                </c:pt>
                <c:pt idx="536">
                  <c:v>7.6433383999999997E-4</c:v>
                </c:pt>
                <c:pt idx="537">
                  <c:v>7.4435634E-4</c:v>
                </c:pt>
                <c:pt idx="538">
                  <c:v>7.370918E-4</c:v>
                </c:pt>
                <c:pt idx="539">
                  <c:v>7.4721027999999996E-4</c:v>
                </c:pt>
                <c:pt idx="540">
                  <c:v>7.6770665999999991E-4</c:v>
                </c:pt>
                <c:pt idx="541">
                  <c:v>7.9468923999999992E-4</c:v>
                </c:pt>
                <c:pt idx="542">
                  <c:v>8.1570451999999987E-4</c:v>
                </c:pt>
                <c:pt idx="543">
                  <c:v>8.1181280000000003E-4</c:v>
                </c:pt>
                <c:pt idx="544">
                  <c:v>7.8016013999999999E-4</c:v>
                </c:pt>
                <c:pt idx="545">
                  <c:v>7.2930833999999996E-4</c:v>
                </c:pt>
                <c:pt idx="546">
                  <c:v>6.7612149999999997E-4</c:v>
                </c:pt>
                <c:pt idx="547">
                  <c:v>6.4862002000000006E-4</c:v>
                </c:pt>
                <c:pt idx="548">
                  <c:v>6.5017670000000005E-4</c:v>
                </c:pt>
                <c:pt idx="549">
                  <c:v>6.5458732000000001E-4</c:v>
                </c:pt>
                <c:pt idx="550">
                  <c:v>6.4265270000000009E-4</c:v>
                </c:pt>
                <c:pt idx="551">
                  <c:v>5.9880600000000001E-4</c:v>
                </c:pt>
                <c:pt idx="552">
                  <c:v>5.1993379999999993E-4</c:v>
                </c:pt>
                <c:pt idx="553">
                  <c:v>4.3691044000000007E-4</c:v>
                </c:pt>
                <c:pt idx="554">
                  <c:v>3.8450193999999997E-4</c:v>
                </c:pt>
                <c:pt idx="555">
                  <c:v>3.8294525999999998E-4</c:v>
                </c:pt>
                <c:pt idx="556">
                  <c:v>4.4132106000000003E-4</c:v>
                </c:pt>
                <c:pt idx="557">
                  <c:v>5.4406248000000003E-4</c:v>
                </c:pt>
                <c:pt idx="558">
                  <c:v>6.6522469999999998E-4</c:v>
                </c:pt>
                <c:pt idx="559">
                  <c:v>7.9572714000000007E-4</c:v>
                </c:pt>
                <c:pt idx="560">
                  <c:v>9.2493232000000008E-4</c:v>
                </c:pt>
                <c:pt idx="561">
                  <c:v>1.0276738000000001E-3</c:v>
                </c:pt>
                <c:pt idx="562">
                  <c:v>1.0839741E-3</c:v>
                </c:pt>
                <c:pt idx="563">
                  <c:v>1.07489342E-3</c:v>
                </c:pt>
                <c:pt idx="564">
                  <c:v>9.9602114000000002E-4</c:v>
                </c:pt>
                <c:pt idx="565">
                  <c:v>8.7823168000000004E-4</c:v>
                </c:pt>
                <c:pt idx="566">
                  <c:v>7.6459338000000004E-4</c:v>
                </c:pt>
                <c:pt idx="567">
                  <c:v>6.8286715999999999E-4</c:v>
                </c:pt>
                <c:pt idx="568">
                  <c:v>6.4057714000000001E-4</c:v>
                </c:pt>
                <c:pt idx="569">
                  <c:v>6.2838308000000005E-4</c:v>
                </c:pt>
                <c:pt idx="570">
                  <c:v>6.2241576000000008E-4</c:v>
                </c:pt>
                <c:pt idx="571">
                  <c:v>6.0425440000000006E-4</c:v>
                </c:pt>
                <c:pt idx="572">
                  <c:v>5.6767224000000009E-4</c:v>
                </c:pt>
                <c:pt idx="573">
                  <c:v>5.1059368000000004E-4</c:v>
                </c:pt>
                <c:pt idx="574">
                  <c:v>4.2056522000000007E-4</c:v>
                </c:pt>
                <c:pt idx="575">
                  <c:v>2.9732742399999994E-4</c:v>
                </c:pt>
                <c:pt idx="576">
                  <c:v>1.73311276E-4</c:v>
                </c:pt>
                <c:pt idx="577">
                  <c:v>8.1466680000000002E-5</c:v>
                </c:pt>
                <c:pt idx="578">
                  <c:v>5.7338000000000006E-5</c:v>
                </c:pt>
                <c:pt idx="579">
                  <c:v>1.2687005999999999E-4</c:v>
                </c:pt>
                <c:pt idx="580">
                  <c:v>2.6697197600000002E-4</c:v>
                </c:pt>
                <c:pt idx="581">
                  <c:v>4.2056520400000008E-4</c:v>
                </c:pt>
                <c:pt idx="582">
                  <c:v>5.5262423999999995E-4</c:v>
                </c:pt>
                <c:pt idx="583">
                  <c:v>6.2968029999999997E-4</c:v>
                </c:pt>
                <c:pt idx="584">
                  <c:v>6.3798263999999998E-4</c:v>
                </c:pt>
                <c:pt idx="585">
                  <c:v>6.081461199999999E-4</c:v>
                </c:pt>
                <c:pt idx="586">
                  <c:v>5.6715331999999995E-4</c:v>
                </c:pt>
                <c:pt idx="587">
                  <c:v>5.1941488000000001E-4</c:v>
                </c:pt>
                <c:pt idx="588">
                  <c:v>4.7842209999999997E-4</c:v>
                </c:pt>
                <c:pt idx="589">
                  <c:v>4.5143952000000002E-4</c:v>
                </c:pt>
                <c:pt idx="590">
                  <c:v>4.3016479999999997E-4</c:v>
                </c:pt>
                <c:pt idx="591">
                  <c:v>4.3327818000000003E-4</c:v>
                </c:pt>
                <c:pt idx="592">
                  <c:v>4.8361109999999998E-4</c:v>
                </c:pt>
                <c:pt idx="593">
                  <c:v>5.6871004E-4</c:v>
                </c:pt>
                <c:pt idx="594">
                  <c:v>6.7326758000000003E-4</c:v>
                </c:pt>
                <c:pt idx="595">
                  <c:v>7.7964126000000002E-4</c:v>
                </c:pt>
                <c:pt idx="596">
                  <c:v>8.4035210000000008E-4</c:v>
                </c:pt>
                <c:pt idx="597">
                  <c:v>8.276391399999999E-4</c:v>
                </c:pt>
              </c:numCache>
            </c:numRef>
          </c:val>
          <c:smooth val="0"/>
        </c:ser>
        <c:ser>
          <c:idx val="102"/>
          <c:order val="101"/>
          <c:marker>
            <c:symbol val="none"/>
          </c:marker>
          <c:val>
            <c:numRef>
              <c:f>Sheet1!$HC$2:$HC$599</c:f>
              <c:numCache>
                <c:formatCode>0.00E+00</c:formatCode>
                <c:ptCount val="598"/>
                <c:pt idx="0">
                  <c:v>6.6937590000000003E-4</c:v>
                </c:pt>
                <c:pt idx="1">
                  <c:v>6.7715929999999998E-4</c:v>
                </c:pt>
                <c:pt idx="2">
                  <c:v>6.3409093999999995E-4</c:v>
                </c:pt>
                <c:pt idx="3">
                  <c:v>6.3149645999999995E-4</c:v>
                </c:pt>
                <c:pt idx="4">
                  <c:v>6.4965782000000008E-4</c:v>
                </c:pt>
                <c:pt idx="5">
                  <c:v>6.9454232000000005E-4</c:v>
                </c:pt>
                <c:pt idx="6">
                  <c:v>7.5110197999999999E-4</c:v>
                </c:pt>
                <c:pt idx="7">
                  <c:v>7.9520814000000003E-4</c:v>
                </c:pt>
                <c:pt idx="8">
                  <c:v>8.1311004000000008E-4</c:v>
                </c:pt>
                <c:pt idx="9">
                  <c:v>8.0325102000000008E-4</c:v>
                </c:pt>
                <c:pt idx="10">
                  <c:v>7.7652788000000012E-4</c:v>
                </c:pt>
                <c:pt idx="11">
                  <c:v>7.6070156000000006E-4</c:v>
                </c:pt>
                <c:pt idx="12">
                  <c:v>7.8275464000000013E-4</c:v>
                </c:pt>
                <c:pt idx="13">
                  <c:v>8.4294664000000006E-4</c:v>
                </c:pt>
                <c:pt idx="14">
                  <c:v>9.2804564000000011E-4</c:v>
                </c:pt>
                <c:pt idx="15">
                  <c:v>1.0211875599999999E-3</c:v>
                </c:pt>
                <c:pt idx="16">
                  <c:v>1.0914979800000001E-3</c:v>
                </c:pt>
                <c:pt idx="17">
                  <c:v>1.1257451999999999E-3</c:v>
                </c:pt>
                <c:pt idx="18">
                  <c:v>1.1293774000000001E-3</c:v>
                </c:pt>
                <c:pt idx="19">
                  <c:v>1.1104376000000001E-3</c:v>
                </c:pt>
                <c:pt idx="20">
                  <c:v>1.0907194000000001E-3</c:v>
                </c:pt>
                <c:pt idx="21">
                  <c:v>1.0992812000000002E-3</c:v>
                </c:pt>
                <c:pt idx="22">
                  <c:v>1.1319716E-3</c:v>
                </c:pt>
                <c:pt idx="23">
                  <c:v>1.172705E-3</c:v>
                </c:pt>
                <c:pt idx="24">
                  <c:v>1.2155140000000002E-3</c:v>
                </c:pt>
                <c:pt idx="25">
                  <c:v>1.2463884000000001E-3</c:v>
                </c:pt>
                <c:pt idx="26">
                  <c:v>1.2541717999999999E-3</c:v>
                </c:pt>
                <c:pt idx="27">
                  <c:v>1.2505394000000001E-3</c:v>
                </c:pt>
                <c:pt idx="28">
                  <c:v>1.2404207999999999E-3</c:v>
                </c:pt>
                <c:pt idx="29">
                  <c:v>1.2121410000000001E-3</c:v>
                </c:pt>
                <c:pt idx="30">
                  <c:v>1.1651807999999999E-3</c:v>
                </c:pt>
                <c:pt idx="31">
                  <c:v>1.10265384E-3</c:v>
                </c:pt>
                <c:pt idx="32">
                  <c:v>1.0253384199999998E-3</c:v>
                </c:pt>
                <c:pt idx="33">
                  <c:v>9.4698519999999987E-4</c:v>
                </c:pt>
                <c:pt idx="34">
                  <c:v>8.6966961999999991E-4</c:v>
                </c:pt>
                <c:pt idx="35">
                  <c:v>7.8145739999999997E-4</c:v>
                </c:pt>
                <c:pt idx="36">
                  <c:v>6.9532065999999989E-4</c:v>
                </c:pt>
                <c:pt idx="37">
                  <c:v>6.3357203999999995E-4</c:v>
                </c:pt>
                <c:pt idx="38">
                  <c:v>6.0036270000000003E-4</c:v>
                </c:pt>
                <c:pt idx="39">
                  <c:v>6.0892448000000009E-4</c:v>
                </c:pt>
                <c:pt idx="40">
                  <c:v>6.5225227999999994E-4</c:v>
                </c:pt>
                <c:pt idx="41">
                  <c:v>6.8208880000000002E-4</c:v>
                </c:pt>
                <c:pt idx="42">
                  <c:v>6.5977628000000012E-4</c:v>
                </c:pt>
                <c:pt idx="43">
                  <c:v>5.8713084000000016E-4</c:v>
                </c:pt>
                <c:pt idx="44">
                  <c:v>4.8335164000000013E-4</c:v>
                </c:pt>
                <c:pt idx="45">
                  <c:v>3.8424249999999998E-4</c:v>
                </c:pt>
                <c:pt idx="46">
                  <c:v>3.3105566000000004E-4</c:v>
                </c:pt>
                <c:pt idx="47">
                  <c:v>3.3105566000000004E-4</c:v>
                </c:pt>
                <c:pt idx="48">
                  <c:v>3.5829770000000001E-4</c:v>
                </c:pt>
                <c:pt idx="49">
                  <c:v>3.9046926E-4</c:v>
                </c:pt>
                <c:pt idx="50">
                  <c:v>4.1563572000000002E-4</c:v>
                </c:pt>
                <c:pt idx="51">
                  <c:v>4.2212192000000003E-4</c:v>
                </c:pt>
                <c:pt idx="52">
                  <c:v>4.1641406000000002E-4</c:v>
                </c:pt>
                <c:pt idx="53">
                  <c:v>4.2497584000000002E-4</c:v>
                </c:pt>
                <c:pt idx="54">
                  <c:v>4.5870408000000011E-4</c:v>
                </c:pt>
                <c:pt idx="55">
                  <c:v>5.1033424E-4</c:v>
                </c:pt>
                <c:pt idx="56">
                  <c:v>5.7156396000000004E-4</c:v>
                </c:pt>
                <c:pt idx="57">
                  <c:v>6.244913600000001E-4</c:v>
                </c:pt>
                <c:pt idx="58">
                  <c:v>6.4031768000000005E-4</c:v>
                </c:pt>
                <c:pt idx="59">
                  <c:v>6.1696736000000003E-4</c:v>
                </c:pt>
                <c:pt idx="60">
                  <c:v>5.73899E-4</c:v>
                </c:pt>
                <c:pt idx="61">
                  <c:v>5.2719836000000007E-4</c:v>
                </c:pt>
                <c:pt idx="62">
                  <c:v>4.9891851999999998E-4</c:v>
                </c:pt>
                <c:pt idx="63">
                  <c:v>5.1630154000000005E-4</c:v>
                </c:pt>
                <c:pt idx="64">
                  <c:v>5.7493677999999999E-4</c:v>
                </c:pt>
                <c:pt idx="65">
                  <c:v>6.5380896000000004E-4</c:v>
                </c:pt>
                <c:pt idx="66">
                  <c:v>7.4150240000000014E-4</c:v>
                </c:pt>
                <c:pt idx="67">
                  <c:v>8.1466674000000021E-4</c:v>
                </c:pt>
                <c:pt idx="68">
                  <c:v>8.4787608000000002E-4</c:v>
                </c:pt>
                <c:pt idx="69">
                  <c:v>8.4969221999999997E-4</c:v>
                </c:pt>
                <c:pt idx="70">
                  <c:v>8.3153085999999995E-4</c:v>
                </c:pt>
                <c:pt idx="71">
                  <c:v>7.9157586000000012E-4</c:v>
                </c:pt>
                <c:pt idx="72">
                  <c:v>7.5343700000000003E-4</c:v>
                </c:pt>
                <c:pt idx="73">
                  <c:v>7.3190281999999996E-4</c:v>
                </c:pt>
                <c:pt idx="74">
                  <c:v>7.1010918000000004E-4</c:v>
                </c:pt>
                <c:pt idx="75">
                  <c:v>6.8753720000000007E-4</c:v>
                </c:pt>
                <c:pt idx="76">
                  <c:v>6.7222975999999999E-4</c:v>
                </c:pt>
                <c:pt idx="77">
                  <c:v>6.4836053999999996E-4</c:v>
                </c:pt>
                <c:pt idx="78">
                  <c:v>6.2059960000000009E-4</c:v>
                </c:pt>
                <c:pt idx="79">
                  <c:v>6.1281615999999998E-4</c:v>
                </c:pt>
                <c:pt idx="80">
                  <c:v>6.3668538000000011E-4</c:v>
                </c:pt>
                <c:pt idx="81">
                  <c:v>6.9921236000000002E-4</c:v>
                </c:pt>
                <c:pt idx="82">
                  <c:v>7.9313256000000003E-4</c:v>
                </c:pt>
                <c:pt idx="83">
                  <c:v>8.8108538000000009E-4</c:v>
                </c:pt>
                <c:pt idx="84">
                  <c:v>9.2363485999999992E-4</c:v>
                </c:pt>
                <c:pt idx="85">
                  <c:v>9.0521405999999997E-4</c:v>
                </c:pt>
                <c:pt idx="86">
                  <c:v>8.3723867999999991E-4</c:v>
                </c:pt>
                <c:pt idx="87">
                  <c:v>7.5032358000000007E-4</c:v>
                </c:pt>
                <c:pt idx="88">
                  <c:v>6.7664039999999997E-4</c:v>
                </c:pt>
                <c:pt idx="89">
                  <c:v>6.3097755999999994E-4</c:v>
                </c:pt>
                <c:pt idx="90">
                  <c:v>6.1048116000000008E-4</c:v>
                </c:pt>
                <c:pt idx="91">
                  <c:v>6.0036268E-4</c:v>
                </c:pt>
                <c:pt idx="92">
                  <c:v>5.9569262E-4</c:v>
                </c:pt>
                <c:pt idx="93">
                  <c:v>6.0036270000000003E-4</c:v>
                </c:pt>
                <c:pt idx="94">
                  <c:v>6.1567011999999997E-4</c:v>
                </c:pt>
                <c:pt idx="95">
                  <c:v>6.4187437999999996E-4</c:v>
                </c:pt>
                <c:pt idx="96">
                  <c:v>6.7093255999999999E-4</c:v>
                </c:pt>
                <c:pt idx="97">
                  <c:v>6.8831558000000007E-4</c:v>
                </c:pt>
                <c:pt idx="98">
                  <c:v>6.9532065999999989E-4</c:v>
                </c:pt>
                <c:pt idx="99">
                  <c:v>6.9687736000000001E-4</c:v>
                </c:pt>
                <c:pt idx="100">
                  <c:v>6.8987226000000006E-4</c:v>
                </c:pt>
                <c:pt idx="101">
                  <c:v>6.8208881999999994E-4</c:v>
                </c:pt>
                <c:pt idx="102">
                  <c:v>6.7845654000000004E-4</c:v>
                </c:pt>
                <c:pt idx="103">
                  <c:v>6.8105102000000004E-4</c:v>
                </c:pt>
                <c:pt idx="104">
                  <c:v>7.0751469999999993E-4</c:v>
                </c:pt>
                <c:pt idx="105">
                  <c:v>7.6070153999999992E-4</c:v>
                </c:pt>
                <c:pt idx="106">
                  <c:v>8.2011514000000004E-4</c:v>
                </c:pt>
                <c:pt idx="107">
                  <c:v>8.6966970000000002E-4</c:v>
                </c:pt>
                <c:pt idx="108">
                  <c:v>8.9509562000000006E-4</c:v>
                </c:pt>
                <c:pt idx="109">
                  <c:v>8.8860942E-4</c:v>
                </c:pt>
                <c:pt idx="110">
                  <c:v>8.5799455999999998E-4</c:v>
                </c:pt>
                <c:pt idx="111">
                  <c:v>8.1648287999999995E-4</c:v>
                </c:pt>
                <c:pt idx="112">
                  <c:v>7.7082004000000003E-4</c:v>
                </c:pt>
                <c:pt idx="113">
                  <c:v>7.2385993999999991E-4</c:v>
                </c:pt>
                <c:pt idx="114">
                  <c:v>6.6755973999999994E-4</c:v>
                </c:pt>
                <c:pt idx="115">
                  <c:v>6.0607055999999993E-4</c:v>
                </c:pt>
                <c:pt idx="116">
                  <c:v>5.6014826000000005E-4</c:v>
                </c:pt>
                <c:pt idx="117">
                  <c:v>5.5106757999999999E-4</c:v>
                </c:pt>
                <c:pt idx="118">
                  <c:v>5.8323914000000014E-4</c:v>
                </c:pt>
                <c:pt idx="119">
                  <c:v>6.4343106000000006E-4</c:v>
                </c:pt>
                <c:pt idx="120">
                  <c:v>7.0284464000000004E-4</c:v>
                </c:pt>
                <c:pt idx="121">
                  <c:v>7.2775164000000005E-4</c:v>
                </c:pt>
                <c:pt idx="122">
                  <c:v>7.0102849999999998E-4</c:v>
                </c:pt>
                <c:pt idx="123">
                  <c:v>6.2085905999999995E-4</c:v>
                </c:pt>
                <c:pt idx="124">
                  <c:v>5.1552317999999998E-4</c:v>
                </c:pt>
                <c:pt idx="125">
                  <c:v>4.2471638E-4</c:v>
                </c:pt>
                <c:pt idx="126">
                  <c:v>3.7697795999999998E-4</c:v>
                </c:pt>
                <c:pt idx="127">
                  <c:v>3.9487986000000003E-4</c:v>
                </c:pt>
                <c:pt idx="128">
                  <c:v>4.86465E-4</c:v>
                </c:pt>
                <c:pt idx="129">
                  <c:v>6.2578858000000002E-4</c:v>
                </c:pt>
                <c:pt idx="130">
                  <c:v>7.7237668000000007E-4</c:v>
                </c:pt>
                <c:pt idx="131">
                  <c:v>8.9405775999999997E-4</c:v>
                </c:pt>
                <c:pt idx="132">
                  <c:v>9.6047645999999993E-4</c:v>
                </c:pt>
                <c:pt idx="133">
                  <c:v>9.7163273999999991E-4</c:v>
                </c:pt>
                <c:pt idx="134">
                  <c:v>9.633303999999999E-4</c:v>
                </c:pt>
                <c:pt idx="135">
                  <c:v>9.6851940000000007E-4</c:v>
                </c:pt>
                <c:pt idx="136">
                  <c:v>9.9602100000000015E-4</c:v>
                </c:pt>
                <c:pt idx="137">
                  <c:v>1.04038652E-3</c:v>
                </c:pt>
                <c:pt idx="138">
                  <c:v>1.0852710999999999E-3</c:v>
                </c:pt>
                <c:pt idx="139">
                  <c:v>1.1057674E-3</c:v>
                </c:pt>
                <c:pt idx="140">
                  <c:v>1.1101780000000001E-3</c:v>
                </c:pt>
                <c:pt idx="141">
                  <c:v>1.1291176E-3</c:v>
                </c:pt>
                <c:pt idx="142">
                  <c:v>1.172186E-3</c:v>
                </c:pt>
                <c:pt idx="143">
                  <c:v>1.2282266E-3</c:v>
                </c:pt>
                <c:pt idx="144">
                  <c:v>1.278819E-3</c:v>
                </c:pt>
                <c:pt idx="145">
                  <c:v>1.2943857999999999E-3</c:v>
                </c:pt>
                <c:pt idx="146">
                  <c:v>1.2601385999999998E-3</c:v>
                </c:pt>
                <c:pt idx="147">
                  <c:v>1.1983900000000001E-3</c:v>
                </c:pt>
                <c:pt idx="148">
                  <c:v>1.1353442E-3</c:v>
                </c:pt>
                <c:pt idx="149">
                  <c:v>1.0808602E-3</c:v>
                </c:pt>
                <c:pt idx="150">
                  <c:v>1.02248448E-3</c:v>
                </c:pt>
                <c:pt idx="151">
                  <c:v>9.4387181999999997E-4</c:v>
                </c:pt>
                <c:pt idx="152">
                  <c:v>8.3568203999999997E-4</c:v>
                </c:pt>
                <c:pt idx="153">
                  <c:v>7.0388247999999989E-4</c:v>
                </c:pt>
                <c:pt idx="154">
                  <c:v>5.8064465999999992E-4</c:v>
                </c:pt>
                <c:pt idx="155">
                  <c:v>4.9632406E-4</c:v>
                </c:pt>
                <c:pt idx="156">
                  <c:v>4.6026078000000002E-4</c:v>
                </c:pt>
                <c:pt idx="157">
                  <c:v>4.7297372000000006E-4</c:v>
                </c:pt>
                <c:pt idx="158">
                  <c:v>5.2849557999999999E-4</c:v>
                </c:pt>
                <c:pt idx="159">
                  <c:v>6.0892445999999995E-4</c:v>
                </c:pt>
                <c:pt idx="160">
                  <c:v>7.1763318E-4</c:v>
                </c:pt>
                <c:pt idx="161">
                  <c:v>8.4683831999999985E-4</c:v>
                </c:pt>
                <c:pt idx="162">
                  <c:v>9.6462775999999991E-4</c:v>
                </c:pt>
                <c:pt idx="163">
                  <c:v>1.0453160600000001E-3</c:v>
                </c:pt>
                <c:pt idx="164">
                  <c:v>1.0702230600000001E-3</c:v>
                </c:pt>
                <c:pt idx="165">
                  <c:v>1.0289708199999999E-3</c:v>
                </c:pt>
                <c:pt idx="166">
                  <c:v>9.4257460000000005E-4</c:v>
                </c:pt>
                <c:pt idx="167">
                  <c:v>8.3127136000000004E-4</c:v>
                </c:pt>
                <c:pt idx="168">
                  <c:v>7.020663000000001E-4</c:v>
                </c:pt>
                <c:pt idx="169">
                  <c:v>5.6585609999999992E-4</c:v>
                </c:pt>
                <c:pt idx="170">
                  <c:v>4.2419749200000006E-4</c:v>
                </c:pt>
                <c:pt idx="171">
                  <c:v>2.9058177599999998E-4</c:v>
                </c:pt>
                <c:pt idx="172">
                  <c:v>1.9692105599999999E-4</c:v>
                </c:pt>
                <c:pt idx="173">
                  <c:v>1.6423059599999999E-4</c:v>
                </c:pt>
                <c:pt idx="174">
                  <c:v>1.91991536E-4</c:v>
                </c:pt>
                <c:pt idx="175">
                  <c:v>2.6333974399999998E-4</c:v>
                </c:pt>
                <c:pt idx="176">
                  <c:v>3.4532531999999997E-4</c:v>
                </c:pt>
                <c:pt idx="177">
                  <c:v>4.2575419999999994E-4</c:v>
                </c:pt>
                <c:pt idx="178">
                  <c:v>5.1785824000000007E-4</c:v>
                </c:pt>
                <c:pt idx="179">
                  <c:v>6.2682639999999995E-4</c:v>
                </c:pt>
                <c:pt idx="180">
                  <c:v>7.5499364000000007E-4</c:v>
                </c:pt>
                <c:pt idx="181">
                  <c:v>8.8445820000000004E-4</c:v>
                </c:pt>
                <c:pt idx="182">
                  <c:v>9.7863787999999982E-4</c:v>
                </c:pt>
                <c:pt idx="183">
                  <c:v>1.0178145400000001E-3</c:v>
                </c:pt>
                <c:pt idx="184">
                  <c:v>1.0165172999999999E-3</c:v>
                </c:pt>
                <c:pt idx="185">
                  <c:v>9.9368593999999972E-4</c:v>
                </c:pt>
                <c:pt idx="186">
                  <c:v>9.7500574E-4</c:v>
                </c:pt>
                <c:pt idx="187">
                  <c:v>9.7085452000000004E-4</c:v>
                </c:pt>
                <c:pt idx="188">
                  <c:v>9.6333052000000007E-4</c:v>
                </c:pt>
                <c:pt idx="189">
                  <c:v>9.4542859999999988E-4</c:v>
                </c:pt>
                <c:pt idx="190">
                  <c:v>9.2337552000000002E-4</c:v>
                </c:pt>
                <c:pt idx="191">
                  <c:v>9.0625188000000001E-4</c:v>
                </c:pt>
                <c:pt idx="192">
                  <c:v>9.1351650000000002E-4</c:v>
                </c:pt>
                <c:pt idx="193">
                  <c:v>9.5061752000000015E-4</c:v>
                </c:pt>
                <c:pt idx="194">
                  <c:v>9.846051199999999E-4</c:v>
                </c:pt>
                <c:pt idx="195">
                  <c:v>9.8382678000000006E-4</c:v>
                </c:pt>
                <c:pt idx="196">
                  <c:v>9.3245607999999981E-4</c:v>
                </c:pt>
                <c:pt idx="197">
                  <c:v>8.3412519999999987E-4</c:v>
                </c:pt>
                <c:pt idx="198">
                  <c:v>7.2749211999999989E-4</c:v>
                </c:pt>
                <c:pt idx="199">
                  <c:v>6.6003573999999998E-4</c:v>
                </c:pt>
                <c:pt idx="200">
                  <c:v>6.6288966000000002E-4</c:v>
                </c:pt>
                <c:pt idx="201">
                  <c:v>7.4824799999999997E-4</c:v>
                </c:pt>
                <c:pt idx="202">
                  <c:v>8.8990668000000009E-4</c:v>
                </c:pt>
                <c:pt idx="203">
                  <c:v>1.0279329600000001E-3</c:v>
                </c:pt>
                <c:pt idx="204">
                  <c:v>1.1153669399999999E-3</c:v>
                </c:pt>
                <c:pt idx="205">
                  <c:v>1.1257448600000002E-3</c:v>
                </c:pt>
                <c:pt idx="206">
                  <c:v>1.04609438E-3</c:v>
                </c:pt>
                <c:pt idx="207">
                  <c:v>9.0573293999999995E-4</c:v>
                </c:pt>
                <c:pt idx="208">
                  <c:v>7.5603149999999995E-4</c:v>
                </c:pt>
                <c:pt idx="209">
                  <c:v>6.2215632000000003E-4</c:v>
                </c:pt>
                <c:pt idx="210">
                  <c:v>5.2408497999999995E-4</c:v>
                </c:pt>
                <c:pt idx="211">
                  <c:v>4.7971936E-4</c:v>
                </c:pt>
                <c:pt idx="212">
                  <c:v>4.7063867999999994E-4</c:v>
                </c:pt>
                <c:pt idx="213">
                  <c:v>4.8075714000000004E-4</c:v>
                </c:pt>
                <c:pt idx="214">
                  <c:v>5.0929641999999996E-4</c:v>
                </c:pt>
                <c:pt idx="215">
                  <c:v>5.3368453999999999E-4</c:v>
                </c:pt>
                <c:pt idx="216">
                  <c:v>5.3991130000000001E-4</c:v>
                </c:pt>
                <c:pt idx="217">
                  <c:v>5.3342509999999995E-4</c:v>
                </c:pt>
                <c:pt idx="218">
                  <c:v>5.0696141999999995E-4</c:v>
                </c:pt>
                <c:pt idx="219">
                  <c:v>4.6026078000000002E-4</c:v>
                </c:pt>
                <c:pt idx="220">
                  <c:v>4.2082467999999997E-4</c:v>
                </c:pt>
                <c:pt idx="221">
                  <c:v>3.9591766000000004E-4</c:v>
                </c:pt>
                <c:pt idx="222">
                  <c:v>3.8631808000000003E-4</c:v>
                </c:pt>
                <c:pt idx="223">
                  <c:v>4.0292273999999997E-4</c:v>
                </c:pt>
                <c:pt idx="224">
                  <c:v>4.3379706000000001E-4</c:v>
                </c:pt>
                <c:pt idx="225">
                  <c:v>4.5273676000000002E-4</c:v>
                </c:pt>
                <c:pt idx="226">
                  <c:v>4.6207690000000005E-4</c:v>
                </c:pt>
                <c:pt idx="227">
                  <c:v>4.8179495999999997E-4</c:v>
                </c:pt>
                <c:pt idx="228">
                  <c:v>5.3160898000000002E-4</c:v>
                </c:pt>
                <c:pt idx="229">
                  <c:v>6.4602559999999993E-4</c:v>
                </c:pt>
                <c:pt idx="230">
                  <c:v>8.2452576E-4</c:v>
                </c:pt>
                <c:pt idx="231">
                  <c:v>1.02404118E-3</c:v>
                </c:pt>
                <c:pt idx="232">
                  <c:v>1.1989092200000002E-3</c:v>
                </c:pt>
                <c:pt idx="233">
                  <c:v>1.3096936E-3</c:v>
                </c:pt>
                <c:pt idx="234">
                  <c:v>1.3423840000000001E-3</c:v>
                </c:pt>
                <c:pt idx="235">
                  <c:v>1.3387518000000001E-3</c:v>
                </c:pt>
                <c:pt idx="236">
                  <c:v>1.3623616000000001E-3</c:v>
                </c:pt>
                <c:pt idx="237">
                  <c:v>1.4622490000000001E-3</c:v>
                </c:pt>
                <c:pt idx="238">
                  <c:v>1.6651372000000002E-3</c:v>
                </c:pt>
                <c:pt idx="239">
                  <c:v>1.9484544E-3</c:v>
                </c:pt>
                <c:pt idx="240">
                  <c:v>2.2543436E-3</c:v>
                </c:pt>
                <c:pt idx="241">
                  <c:v>2.527283E-3</c:v>
                </c:pt>
                <c:pt idx="242">
                  <c:v>2.7210906E-3</c:v>
                </c:pt>
                <c:pt idx="243">
                  <c:v>2.8199403999999996E-3</c:v>
                </c:pt>
                <c:pt idx="244">
                  <c:v>2.8630088000000001E-3</c:v>
                </c:pt>
                <c:pt idx="245">
                  <c:v>2.9110066E-3</c:v>
                </c:pt>
                <c:pt idx="246">
                  <c:v>3.0101158000000001E-3</c:v>
                </c:pt>
                <c:pt idx="247">
                  <c:v>3.1925077999999996E-3</c:v>
                </c:pt>
                <c:pt idx="248">
                  <c:v>3.4566258000000003E-3</c:v>
                </c:pt>
                <c:pt idx="249">
                  <c:v>3.7656283999999997E-3</c:v>
                </c:pt>
                <c:pt idx="250">
                  <c:v>4.0839711999999997E-3</c:v>
                </c:pt>
                <c:pt idx="251">
                  <c:v>4.398941E-3</c:v>
                </c:pt>
                <c:pt idx="252">
                  <c:v>4.7076842000000002E-3</c:v>
                </c:pt>
                <c:pt idx="253">
                  <c:v>5.0348481999999998E-3</c:v>
                </c:pt>
                <c:pt idx="254">
                  <c:v>5.4058587999999998E-3</c:v>
                </c:pt>
                <c:pt idx="255">
                  <c:v>5.8181215999999992E-3</c:v>
                </c:pt>
                <c:pt idx="256">
                  <c:v>6.2475079999999997E-3</c:v>
                </c:pt>
                <c:pt idx="257">
                  <c:v>6.6647003999999992E-3</c:v>
                </c:pt>
                <c:pt idx="258">
                  <c:v>7.0370082E-3</c:v>
                </c:pt>
                <c:pt idx="259">
                  <c:v>7.3493835999999995E-3</c:v>
                </c:pt>
                <c:pt idx="260">
                  <c:v>7.6039022000000001E-3</c:v>
                </c:pt>
                <c:pt idx="261">
                  <c:v>7.8003043999999994E-3</c:v>
                </c:pt>
                <c:pt idx="262">
                  <c:v>7.9422224000000007E-3</c:v>
                </c:pt>
                <c:pt idx="263">
                  <c:v>8.0382182000000007E-3</c:v>
                </c:pt>
                <c:pt idx="264">
                  <c:v>8.0846593999999994E-3</c:v>
                </c:pt>
                <c:pt idx="265">
                  <c:v>8.0856972000000003E-3</c:v>
                </c:pt>
                <c:pt idx="266">
                  <c:v>8.0504122000000008E-3</c:v>
                </c:pt>
                <c:pt idx="267">
                  <c:v>7.9692050000000018E-3</c:v>
                </c:pt>
                <c:pt idx="268">
                  <c:v>7.8252114000000005E-3</c:v>
                </c:pt>
                <c:pt idx="269">
                  <c:v>7.6212851999999994E-3</c:v>
                </c:pt>
                <c:pt idx="270">
                  <c:v>7.3706584000000006E-3</c:v>
                </c:pt>
                <c:pt idx="271">
                  <c:v>7.0987569999999998E-3</c:v>
                </c:pt>
                <c:pt idx="272">
                  <c:v>6.8478708000000001E-3</c:v>
                </c:pt>
                <c:pt idx="273">
                  <c:v>6.6434258E-3</c:v>
                </c:pt>
                <c:pt idx="274">
                  <c:v>6.4695958000000001E-3</c:v>
                </c:pt>
                <c:pt idx="275">
                  <c:v>6.278123200000001E-3</c:v>
                </c:pt>
                <c:pt idx="276">
                  <c:v>6.0373554000000005E-3</c:v>
                </c:pt>
                <c:pt idx="277">
                  <c:v>5.7304283999999994E-3</c:v>
                </c:pt>
                <c:pt idx="278">
                  <c:v>5.3495586000000001E-3</c:v>
                </c:pt>
                <c:pt idx="279">
                  <c:v>4.9347012000000006E-3</c:v>
                </c:pt>
                <c:pt idx="280">
                  <c:v>4.5463073999999996E-3</c:v>
                </c:pt>
                <c:pt idx="281">
                  <c:v>4.2040953999999998E-3</c:v>
                </c:pt>
                <c:pt idx="282">
                  <c:v>3.9285615999999999E-3</c:v>
                </c:pt>
                <c:pt idx="283">
                  <c:v>3.7386457999999999E-3</c:v>
                </c:pt>
                <c:pt idx="284">
                  <c:v>3.5933547999999994E-3</c:v>
                </c:pt>
                <c:pt idx="285">
                  <c:v>3.4623335999999999E-3</c:v>
                </c:pt>
                <c:pt idx="286">
                  <c:v>3.3463604000000002E-3</c:v>
                </c:pt>
                <c:pt idx="287">
                  <c:v>3.2124851999999994E-3</c:v>
                </c:pt>
                <c:pt idx="288">
                  <c:v>3.0415087999999995E-3</c:v>
                </c:pt>
                <c:pt idx="289">
                  <c:v>2.8689760000000001E-3</c:v>
                </c:pt>
                <c:pt idx="290">
                  <c:v>2.7057831999999999E-3</c:v>
                </c:pt>
                <c:pt idx="291">
                  <c:v>2.5495956000000002E-3</c:v>
                </c:pt>
                <c:pt idx="292">
                  <c:v>2.4255793999999999E-3</c:v>
                </c:pt>
                <c:pt idx="293">
                  <c:v>2.3290647999999999E-3</c:v>
                </c:pt>
                <c:pt idx="294">
                  <c:v>2.2398145999999999E-3</c:v>
                </c:pt>
                <c:pt idx="295">
                  <c:v>2.1765093999999998E-3</c:v>
                </c:pt>
                <c:pt idx="296">
                  <c:v>2.155494E-3</c:v>
                </c:pt>
                <c:pt idx="297">
                  <c:v>2.1531590000000004E-3</c:v>
                </c:pt>
                <c:pt idx="298">
                  <c:v>2.1588668E-3</c:v>
                </c:pt>
                <c:pt idx="299">
                  <c:v>2.1528996E-3</c:v>
                </c:pt>
                <c:pt idx="300">
                  <c:v>2.1046422E-3</c:v>
                </c:pt>
                <c:pt idx="301">
                  <c:v>2.0239538E-3</c:v>
                </c:pt>
                <c:pt idx="302">
                  <c:v>1.9417087999999999E-3</c:v>
                </c:pt>
                <c:pt idx="303">
                  <c:v>1.8719174000000002E-3</c:v>
                </c:pt>
                <c:pt idx="304">
                  <c:v>1.8319624E-3</c:v>
                </c:pt>
                <c:pt idx="305">
                  <c:v>1.8223628E-3</c:v>
                </c:pt>
                <c:pt idx="306">
                  <c:v>1.8176928000000001E-3</c:v>
                </c:pt>
                <c:pt idx="307">
                  <c:v>1.8109471999999999E-3</c:v>
                </c:pt>
                <c:pt idx="308">
                  <c:v>1.8026448E-3</c:v>
                </c:pt>
                <c:pt idx="309">
                  <c:v>1.7888939999999999E-3</c:v>
                </c:pt>
                <c:pt idx="310">
                  <c:v>1.7655437999999999E-3</c:v>
                </c:pt>
                <c:pt idx="311">
                  <c:v>1.7170270000000001E-3</c:v>
                </c:pt>
                <c:pt idx="312">
                  <c:v>1.6316686E-3</c:v>
                </c:pt>
                <c:pt idx="313">
                  <c:v>1.5063552000000001E-3</c:v>
                </c:pt>
                <c:pt idx="314">
                  <c:v>1.3340817E-3</c:v>
                </c:pt>
                <c:pt idx="315">
                  <c:v>1.12081534E-3</c:v>
                </c:pt>
                <c:pt idx="316">
                  <c:v>8.9198223999999995E-4</c:v>
                </c:pt>
                <c:pt idx="317">
                  <c:v>6.7482419999999993E-4</c:v>
                </c:pt>
                <c:pt idx="318">
                  <c:v>5.0592360000000002E-4</c:v>
                </c:pt>
                <c:pt idx="319">
                  <c:v>4.1330065999999998E-4</c:v>
                </c:pt>
                <c:pt idx="320">
                  <c:v>3.9954992000000003E-4</c:v>
                </c:pt>
                <c:pt idx="321">
                  <c:v>4.3898601999999996E-4</c:v>
                </c:pt>
                <c:pt idx="322">
                  <c:v>4.9035674000000003E-4</c:v>
                </c:pt>
                <c:pt idx="323">
                  <c:v>5.1707987999999999E-4</c:v>
                </c:pt>
                <c:pt idx="324">
                  <c:v>4.9658348000000013E-4</c:v>
                </c:pt>
                <c:pt idx="325">
                  <c:v>4.3353761999999991E-4</c:v>
                </c:pt>
                <c:pt idx="326">
                  <c:v>3.6400555999999997E-4</c:v>
                </c:pt>
                <c:pt idx="327">
                  <c:v>3.2015884000000002E-4</c:v>
                </c:pt>
                <c:pt idx="328">
                  <c:v>3.2093718000000002E-4</c:v>
                </c:pt>
                <c:pt idx="329">
                  <c:v>3.7308623999999997E-4</c:v>
                </c:pt>
                <c:pt idx="330">
                  <c:v>4.4858559999999998E-4</c:v>
                </c:pt>
                <c:pt idx="331">
                  <c:v>5.0929643999999999E-4</c:v>
                </c:pt>
                <c:pt idx="332">
                  <c:v>5.4120853999999996E-4</c:v>
                </c:pt>
                <c:pt idx="333">
                  <c:v>5.3887351999999992E-4</c:v>
                </c:pt>
                <c:pt idx="334">
                  <c:v>5.1344762000000001E-4</c:v>
                </c:pt>
                <c:pt idx="335">
                  <c:v>4.9814020000000007E-4</c:v>
                </c:pt>
                <c:pt idx="336">
                  <c:v>5.1137204000000001E-4</c:v>
                </c:pt>
                <c:pt idx="337">
                  <c:v>5.6559667999999991E-4</c:v>
                </c:pt>
                <c:pt idx="338">
                  <c:v>6.6704083999999993E-4</c:v>
                </c:pt>
                <c:pt idx="339">
                  <c:v>7.8975972000000006E-4</c:v>
                </c:pt>
                <c:pt idx="340">
                  <c:v>8.9405774000000005E-4</c:v>
                </c:pt>
                <c:pt idx="341">
                  <c:v>9.521741E-4</c:v>
                </c:pt>
                <c:pt idx="342">
                  <c:v>9.366072200000001E-4</c:v>
                </c:pt>
                <c:pt idx="343">
                  <c:v>8.4891380000000002E-4</c:v>
                </c:pt>
                <c:pt idx="344">
                  <c:v>7.2697326000000005E-4</c:v>
                </c:pt>
                <c:pt idx="345">
                  <c:v>6.0036270000000003E-4</c:v>
                </c:pt>
                <c:pt idx="346">
                  <c:v>4.9814018000000004E-4</c:v>
                </c:pt>
                <c:pt idx="347">
                  <c:v>4.4080216000000002E-4</c:v>
                </c:pt>
                <c:pt idx="348">
                  <c:v>4.1381955999999999E-4</c:v>
                </c:pt>
                <c:pt idx="349">
                  <c:v>4.0577667999999994E-4</c:v>
                </c:pt>
                <c:pt idx="350">
                  <c:v>4.2315970000000001E-4</c:v>
                </c:pt>
                <c:pt idx="351">
                  <c:v>4.4910449999999998E-4</c:v>
                </c:pt>
                <c:pt idx="352">
                  <c:v>4.7193593999999997E-4</c:v>
                </c:pt>
                <c:pt idx="353">
                  <c:v>5.0047522E-4</c:v>
                </c:pt>
                <c:pt idx="354">
                  <c:v>5.2460387999999996E-4</c:v>
                </c:pt>
                <c:pt idx="355">
                  <c:v>5.4458138000000004E-4</c:v>
                </c:pt>
                <c:pt idx="356">
                  <c:v>5.8090409999999996E-4</c:v>
                </c:pt>
                <c:pt idx="357">
                  <c:v>6.3305314000000005E-4</c:v>
                </c:pt>
                <c:pt idx="358">
                  <c:v>6.8105101999999993E-4</c:v>
                </c:pt>
                <c:pt idx="359">
                  <c:v>7.2152489999999995E-4</c:v>
                </c:pt>
                <c:pt idx="360">
                  <c:v>7.4254018000000012E-4</c:v>
                </c:pt>
                <c:pt idx="361">
                  <c:v>7.3060558000000002E-4</c:v>
                </c:pt>
                <c:pt idx="362">
                  <c:v>6.8234825999999998E-4</c:v>
                </c:pt>
                <c:pt idx="363">
                  <c:v>5.9906545999999998E-4</c:v>
                </c:pt>
                <c:pt idx="364">
                  <c:v>4.8983785999999994E-4</c:v>
                </c:pt>
                <c:pt idx="365">
                  <c:v>3.8294528000000001E-4</c:v>
                </c:pt>
                <c:pt idx="366">
                  <c:v>3.1029982000000002E-4</c:v>
                </c:pt>
                <c:pt idx="367">
                  <c:v>2.8617116000000001E-4</c:v>
                </c:pt>
                <c:pt idx="368">
                  <c:v>3.0848368000000001E-4</c:v>
                </c:pt>
                <c:pt idx="369">
                  <c:v>3.4999536000000005E-4</c:v>
                </c:pt>
                <c:pt idx="370">
                  <c:v>3.7749686000000004E-4</c:v>
                </c:pt>
                <c:pt idx="371">
                  <c:v>3.7334569999999999E-4</c:v>
                </c:pt>
                <c:pt idx="372">
                  <c:v>3.4766034000000001E-4</c:v>
                </c:pt>
                <c:pt idx="373">
                  <c:v>3.3053678000000001E-4</c:v>
                </c:pt>
                <c:pt idx="374">
                  <c:v>3.5674102000000002E-4</c:v>
                </c:pt>
                <c:pt idx="375">
                  <c:v>4.3587266000000004E-4</c:v>
                </c:pt>
                <c:pt idx="376">
                  <c:v>5.4406248000000003E-4</c:v>
                </c:pt>
                <c:pt idx="377">
                  <c:v>6.4550664000000005E-4</c:v>
                </c:pt>
                <c:pt idx="378">
                  <c:v>6.8494273999999999E-4</c:v>
                </c:pt>
                <c:pt idx="379">
                  <c:v>6.2059964000000004E-4</c:v>
                </c:pt>
                <c:pt idx="380">
                  <c:v>4.6259580000000005E-4</c:v>
                </c:pt>
                <c:pt idx="381">
                  <c:v>2.4569726000000001E-4</c:v>
                </c:pt>
                <c:pt idx="382">
                  <c:v>2.3869219999999993E-5</c:v>
                </c:pt>
                <c:pt idx="383">
                  <c:v>-1.2297835999999999E-4</c:v>
                </c:pt>
                <c:pt idx="384">
                  <c:v>-1.5022040399999999E-4</c:v>
                </c:pt>
                <c:pt idx="385">
                  <c:v>-6.5899803999999986E-5</c:v>
                </c:pt>
                <c:pt idx="386">
                  <c:v>9.4957975999999995E-5</c:v>
                </c:pt>
                <c:pt idx="387">
                  <c:v>2.5399961600000001E-4</c:v>
                </c:pt>
                <c:pt idx="388">
                  <c:v>3.3702297599999998E-4</c:v>
                </c:pt>
                <c:pt idx="389">
                  <c:v>3.2560726400000003E-4</c:v>
                </c:pt>
                <c:pt idx="390">
                  <c:v>2.3609770400000001E-4</c:v>
                </c:pt>
                <c:pt idx="391">
                  <c:v>1.1960553999999999E-4</c:v>
                </c:pt>
                <c:pt idx="392">
                  <c:v>4.4106159999999999E-5</c:v>
                </c:pt>
                <c:pt idx="393">
                  <c:v>4.1771119999999999E-5</c:v>
                </c:pt>
                <c:pt idx="394">
                  <c:v>1.1285987599999999E-4</c:v>
                </c:pt>
                <c:pt idx="395">
                  <c:v>2.2935203600000001E-4</c:v>
                </c:pt>
                <c:pt idx="396">
                  <c:v>3.5207093999999999E-4</c:v>
                </c:pt>
                <c:pt idx="397">
                  <c:v>4.5974185999999998E-4</c:v>
                </c:pt>
                <c:pt idx="398">
                  <c:v>5.3965185999999997E-4</c:v>
                </c:pt>
                <c:pt idx="399">
                  <c:v>5.8349858000000007E-4</c:v>
                </c:pt>
                <c:pt idx="400">
                  <c:v>5.9102256000000001E-4</c:v>
                </c:pt>
                <c:pt idx="401">
                  <c:v>5.6066714000000003E-4</c:v>
                </c:pt>
                <c:pt idx="402">
                  <c:v>5.0125354000000002E-4</c:v>
                </c:pt>
                <c:pt idx="403">
                  <c:v>4.4339661999999994E-4</c:v>
                </c:pt>
                <c:pt idx="404">
                  <c:v>4.1252230000000001E-4</c:v>
                </c:pt>
                <c:pt idx="405">
                  <c:v>4.2393802000000003E-4</c:v>
                </c:pt>
                <c:pt idx="406">
                  <c:v>4.7297369999999993E-4</c:v>
                </c:pt>
                <c:pt idx="407">
                  <c:v>5.3498178000000005E-4</c:v>
                </c:pt>
                <c:pt idx="408">
                  <c:v>5.9309814E-4</c:v>
                </c:pt>
                <c:pt idx="409">
                  <c:v>6.4498773999999994E-4</c:v>
                </c:pt>
                <c:pt idx="410">
                  <c:v>6.9142894000000005E-4</c:v>
                </c:pt>
                <c:pt idx="411">
                  <c:v>7.2671386000000007E-4</c:v>
                </c:pt>
                <c:pt idx="412">
                  <c:v>7.4357798000000014E-4</c:v>
                </c:pt>
                <c:pt idx="413">
                  <c:v>7.2463828000000007E-4</c:v>
                </c:pt>
                <c:pt idx="414">
                  <c:v>6.6678137999999997E-4</c:v>
                </c:pt>
                <c:pt idx="415">
                  <c:v>5.9880600000000012E-4</c:v>
                </c:pt>
                <c:pt idx="416">
                  <c:v>5.588510200000001E-4</c:v>
                </c:pt>
                <c:pt idx="417">
                  <c:v>5.6637502000000007E-4</c:v>
                </c:pt>
                <c:pt idx="418">
                  <c:v>6.3512873999999997E-4</c:v>
                </c:pt>
                <c:pt idx="419">
                  <c:v>7.5577209999999997E-4</c:v>
                </c:pt>
                <c:pt idx="420">
                  <c:v>8.9976581999999994E-4</c:v>
                </c:pt>
                <c:pt idx="421">
                  <c:v>1.0598452599999998E-3</c:v>
                </c:pt>
                <c:pt idx="422">
                  <c:v>1.2248542199999998E-3</c:v>
                </c:pt>
                <c:pt idx="423">
                  <c:v>1.3608050000000001E-3</c:v>
                </c:pt>
                <c:pt idx="424">
                  <c:v>1.4420122E-3</c:v>
                </c:pt>
                <c:pt idx="425">
                  <c:v>1.4557628E-3</c:v>
                </c:pt>
                <c:pt idx="426">
                  <c:v>1.3810418E-3</c:v>
                </c:pt>
                <c:pt idx="427">
                  <c:v>1.2282269000000001E-3</c:v>
                </c:pt>
                <c:pt idx="428">
                  <c:v>1.0479105200000001E-3</c:v>
                </c:pt>
                <c:pt idx="429">
                  <c:v>8.8160433999999997E-4</c:v>
                </c:pt>
                <c:pt idx="430">
                  <c:v>7.5239930000000005E-4</c:v>
                </c:pt>
                <c:pt idx="431">
                  <c:v>6.8208883999999997E-4</c:v>
                </c:pt>
                <c:pt idx="432">
                  <c:v>6.6963531999999994E-4</c:v>
                </c:pt>
                <c:pt idx="433">
                  <c:v>6.8909392000000001E-4</c:v>
                </c:pt>
                <c:pt idx="434">
                  <c:v>7.1970878000000003E-4</c:v>
                </c:pt>
                <c:pt idx="435">
                  <c:v>7.4098352000000005E-4</c:v>
                </c:pt>
                <c:pt idx="436">
                  <c:v>7.3034615999999989E-4</c:v>
                </c:pt>
                <c:pt idx="437">
                  <c:v>6.8779670000000009E-4</c:v>
                </c:pt>
                <c:pt idx="438">
                  <c:v>6.2397247999999991E-4</c:v>
                </c:pt>
                <c:pt idx="439">
                  <c:v>5.4951090000000011E-4</c:v>
                </c:pt>
                <c:pt idx="440">
                  <c:v>4.8724338E-4</c:v>
                </c:pt>
                <c:pt idx="441">
                  <c:v>4.5455292000000006E-4</c:v>
                </c:pt>
                <c:pt idx="442">
                  <c:v>4.5533125999999995E-4</c:v>
                </c:pt>
                <c:pt idx="443">
                  <c:v>4.8387053999999997E-4</c:v>
                </c:pt>
                <c:pt idx="444">
                  <c:v>5.2564165999999994E-4</c:v>
                </c:pt>
                <c:pt idx="445">
                  <c:v>5.6040767999999996E-4</c:v>
                </c:pt>
                <c:pt idx="446">
                  <c:v>5.8816861999999993E-4</c:v>
                </c:pt>
                <c:pt idx="447">
                  <c:v>6.0788665999999994E-4</c:v>
                </c:pt>
                <c:pt idx="448">
                  <c:v>6.1722679999999996E-4</c:v>
                </c:pt>
                <c:pt idx="449">
                  <c:v>6.1982127999999997E-4</c:v>
                </c:pt>
                <c:pt idx="450">
                  <c:v>6.0710834000000003E-4</c:v>
                </c:pt>
                <c:pt idx="451">
                  <c:v>5.6689389999999994E-4</c:v>
                </c:pt>
                <c:pt idx="452">
                  <c:v>5.1707990000000002E-4</c:v>
                </c:pt>
                <c:pt idx="453">
                  <c:v>4.8620557999999998E-4</c:v>
                </c:pt>
                <c:pt idx="454">
                  <c:v>4.8490833999999998E-4</c:v>
                </c:pt>
                <c:pt idx="455">
                  <c:v>5.1993381999999996E-4</c:v>
                </c:pt>
                <c:pt idx="456">
                  <c:v>5.7986629999999995E-4</c:v>
                </c:pt>
                <c:pt idx="457">
                  <c:v>6.3538815999999998E-4</c:v>
                </c:pt>
                <c:pt idx="458">
                  <c:v>6.7326756E-4</c:v>
                </c:pt>
                <c:pt idx="459">
                  <c:v>7.0154739999999998E-4</c:v>
                </c:pt>
                <c:pt idx="460">
                  <c:v>7.3371894E-4</c:v>
                </c:pt>
                <c:pt idx="461">
                  <c:v>7.7860346E-4</c:v>
                </c:pt>
                <c:pt idx="462">
                  <c:v>8.3542258000000001E-4</c:v>
                </c:pt>
                <c:pt idx="463">
                  <c:v>8.8653384000000001E-4</c:v>
                </c:pt>
                <c:pt idx="464">
                  <c:v>9.0599243999999986E-4</c:v>
                </c:pt>
                <c:pt idx="465">
                  <c:v>8.7563701999999988E-4</c:v>
                </c:pt>
                <c:pt idx="466">
                  <c:v>7.9313254000000001E-4</c:v>
                </c:pt>
                <c:pt idx="467">
                  <c:v>6.6029515999999999E-4</c:v>
                </c:pt>
                <c:pt idx="468">
                  <c:v>4.9243230399999998E-4</c:v>
                </c:pt>
                <c:pt idx="469">
                  <c:v>3.3313122800000003E-4</c:v>
                </c:pt>
                <c:pt idx="470">
                  <c:v>2.19233568E-4</c:v>
                </c:pt>
                <c:pt idx="471">
                  <c:v>1.6734396800000001E-4</c:v>
                </c:pt>
                <c:pt idx="472">
                  <c:v>1.8317028800000001E-4</c:v>
                </c:pt>
                <c:pt idx="473">
                  <c:v>2.3765436400000002E-4</c:v>
                </c:pt>
                <c:pt idx="474">
                  <c:v>2.6567474E-4</c:v>
                </c:pt>
                <c:pt idx="475">
                  <c:v>2.3376262800000003E-4</c:v>
                </c:pt>
                <c:pt idx="476">
                  <c:v>1.52295968E-4</c:v>
                </c:pt>
                <c:pt idx="477">
                  <c:v>4.618174800000001E-5</c:v>
                </c:pt>
                <c:pt idx="478">
                  <c:v>-4.3587255999999995E-5</c:v>
                </c:pt>
                <c:pt idx="479">
                  <c:v>-7.9131623999999999E-5</c:v>
                </c:pt>
                <c:pt idx="480">
                  <c:v>-6.6678120000000009E-5</c:v>
                </c:pt>
                <c:pt idx="481">
                  <c:v>-2.9577063999999993E-5</c:v>
                </c:pt>
                <c:pt idx="482">
                  <c:v>2.6723136E-5</c:v>
                </c:pt>
                <c:pt idx="483">
                  <c:v>9.9887479999999994E-5</c:v>
                </c:pt>
                <c:pt idx="484">
                  <c:v>1.8887814799999999E-4</c:v>
                </c:pt>
                <c:pt idx="485">
                  <c:v>2.9369513600000001E-4</c:v>
                </c:pt>
                <c:pt idx="486">
                  <c:v>3.9150703999999998E-4</c:v>
                </c:pt>
                <c:pt idx="487">
                  <c:v>4.4235886000000004E-4</c:v>
                </c:pt>
                <c:pt idx="488">
                  <c:v>4.2705142000000007E-4</c:v>
                </c:pt>
                <c:pt idx="489">
                  <c:v>3.5362763199999999E-4</c:v>
                </c:pt>
                <c:pt idx="490">
                  <c:v>2.4958898799999998E-4</c:v>
                </c:pt>
                <c:pt idx="491">
                  <c:v>1.5307432400000001E-4</c:v>
                </c:pt>
                <c:pt idx="492">
                  <c:v>9.4179623999999981E-5</c:v>
                </c:pt>
                <c:pt idx="493">
                  <c:v>7.8093843999999988E-5</c:v>
                </c:pt>
                <c:pt idx="494">
                  <c:v>8.6136732000000006E-5</c:v>
                </c:pt>
                <c:pt idx="495">
                  <c:v>9.8330795999999993E-5</c:v>
                </c:pt>
                <c:pt idx="496">
                  <c:v>1.1052486000000001E-4</c:v>
                </c:pt>
                <c:pt idx="497">
                  <c:v>1.2712953999999998E-4</c:v>
                </c:pt>
                <c:pt idx="498">
                  <c:v>1.5982E-4</c:v>
                </c:pt>
                <c:pt idx="499">
                  <c:v>2.3583826000000003E-4</c:v>
                </c:pt>
                <c:pt idx="500">
                  <c:v>3.5284929999999996E-4</c:v>
                </c:pt>
                <c:pt idx="501">
                  <c:v>4.7323316000000005E-4</c:v>
                </c:pt>
                <c:pt idx="502">
                  <c:v>5.6819111999999996E-4</c:v>
                </c:pt>
                <c:pt idx="503">
                  <c:v>6.1748624000000001E-4</c:v>
                </c:pt>
                <c:pt idx="504">
                  <c:v>6.1229728E-4</c:v>
                </c:pt>
                <c:pt idx="505">
                  <c:v>5.8609303999999994E-4</c:v>
                </c:pt>
                <c:pt idx="506">
                  <c:v>5.8297968000000006E-4</c:v>
                </c:pt>
                <c:pt idx="507">
                  <c:v>6.2059963999999994E-4</c:v>
                </c:pt>
                <c:pt idx="508">
                  <c:v>7.0440134000000006E-4</c:v>
                </c:pt>
                <c:pt idx="509">
                  <c:v>8.1388843999999989E-4</c:v>
                </c:pt>
                <c:pt idx="510">
                  <c:v>9.1585143999999995E-4</c:v>
                </c:pt>
                <c:pt idx="511">
                  <c:v>9.8694009999999999E-4</c:v>
                </c:pt>
                <c:pt idx="512">
                  <c:v>1.02248458E-3</c:v>
                </c:pt>
                <c:pt idx="513">
                  <c:v>1.0336408E-3</c:v>
                </c:pt>
                <c:pt idx="514">
                  <c:v>1.039608E-3</c:v>
                </c:pt>
                <c:pt idx="515">
                  <c:v>1.0422025999999999E-3</c:v>
                </c:pt>
                <c:pt idx="516">
                  <c:v>1.0455756E-3</c:v>
                </c:pt>
                <c:pt idx="517">
                  <c:v>1.0546561999999998E-3</c:v>
                </c:pt>
                <c:pt idx="518">
                  <c:v>1.0546561999999998E-3</c:v>
                </c:pt>
                <c:pt idx="519">
                  <c:v>1.0525806E-3</c:v>
                </c:pt>
                <c:pt idx="520">
                  <c:v>1.080601E-3</c:v>
                </c:pt>
                <c:pt idx="521">
                  <c:v>1.147279E-3</c:v>
                </c:pt>
                <c:pt idx="522">
                  <c:v>1.2383451999999999E-3</c:v>
                </c:pt>
                <c:pt idx="523">
                  <c:v>1.3525023999999999E-3</c:v>
                </c:pt>
                <c:pt idx="524">
                  <c:v>1.4549844E-3</c:v>
                </c:pt>
                <c:pt idx="525">
                  <c:v>1.4996094000000002E-3</c:v>
                </c:pt>
                <c:pt idx="526">
                  <c:v>1.4835236000000003E-3</c:v>
                </c:pt>
                <c:pt idx="527">
                  <c:v>1.4041326E-3</c:v>
                </c:pt>
                <c:pt idx="528">
                  <c:v>1.2559877600000001E-3</c:v>
                </c:pt>
                <c:pt idx="529">
                  <c:v>1.07515254E-3</c:v>
                </c:pt>
                <c:pt idx="530">
                  <c:v>8.9587396000000001E-4</c:v>
                </c:pt>
                <c:pt idx="531">
                  <c:v>7.1944938000000004E-4</c:v>
                </c:pt>
                <c:pt idx="532">
                  <c:v>5.7026671999999999E-4</c:v>
                </c:pt>
                <c:pt idx="533">
                  <c:v>4.6648752E-4</c:v>
                </c:pt>
                <c:pt idx="534">
                  <c:v>4.0032828E-4</c:v>
                </c:pt>
                <c:pt idx="535">
                  <c:v>3.7983188000000002E-4</c:v>
                </c:pt>
                <c:pt idx="536">
                  <c:v>4.1252234000000002E-4</c:v>
                </c:pt>
                <c:pt idx="537">
                  <c:v>4.8620557999999998E-4</c:v>
                </c:pt>
                <c:pt idx="538">
                  <c:v>5.858336E-4</c:v>
                </c:pt>
                <c:pt idx="539">
                  <c:v>6.9065060000000011E-4</c:v>
                </c:pt>
                <c:pt idx="540">
                  <c:v>7.7600900000000003E-4</c:v>
                </c:pt>
                <c:pt idx="541">
                  <c:v>8.3671982000000007E-4</c:v>
                </c:pt>
                <c:pt idx="542">
                  <c:v>8.6941025999999998E-4</c:v>
                </c:pt>
                <c:pt idx="543">
                  <c:v>8.6992916000000009E-4</c:v>
                </c:pt>
                <c:pt idx="544">
                  <c:v>8.4943276000000001E-4</c:v>
                </c:pt>
                <c:pt idx="545">
                  <c:v>8.1726119999999997E-4</c:v>
                </c:pt>
                <c:pt idx="546">
                  <c:v>7.7964123999999999E-4</c:v>
                </c:pt>
                <c:pt idx="547">
                  <c:v>7.5577201999999996E-4</c:v>
                </c:pt>
                <c:pt idx="548">
                  <c:v>7.5213975999999997E-4</c:v>
                </c:pt>
                <c:pt idx="549">
                  <c:v>7.5758817999999994E-4</c:v>
                </c:pt>
                <c:pt idx="550">
                  <c:v>7.6537161999999995E-4</c:v>
                </c:pt>
                <c:pt idx="551">
                  <c:v>7.6329603999999995E-4</c:v>
                </c:pt>
                <c:pt idx="552">
                  <c:v>7.3345951999999998E-4</c:v>
                </c:pt>
                <c:pt idx="553">
                  <c:v>6.8857500000000008E-4</c:v>
                </c:pt>
                <c:pt idx="554">
                  <c:v>6.4524717999999998E-4</c:v>
                </c:pt>
                <c:pt idx="555">
                  <c:v>6.0658941999999999E-4</c:v>
                </c:pt>
                <c:pt idx="556">
                  <c:v>5.8635247999999998E-4</c:v>
                </c:pt>
                <c:pt idx="557">
                  <c:v>5.9361701999999998E-4</c:v>
                </c:pt>
                <c:pt idx="558">
                  <c:v>6.1411342000000006E-4</c:v>
                </c:pt>
                <c:pt idx="559">
                  <c:v>6.4291213999999992E-4</c:v>
                </c:pt>
                <c:pt idx="560">
                  <c:v>6.7975376000000006E-4</c:v>
                </c:pt>
                <c:pt idx="561">
                  <c:v>7.0881193999999998E-4</c:v>
                </c:pt>
                <c:pt idx="562">
                  <c:v>7.2775166000000008E-4</c:v>
                </c:pt>
                <c:pt idx="563">
                  <c:v>7.4331853999999998E-4</c:v>
                </c:pt>
                <c:pt idx="564">
                  <c:v>7.4513468000000005E-4</c:v>
                </c:pt>
                <c:pt idx="565">
                  <c:v>7.2022768000000004E-4</c:v>
                </c:pt>
                <c:pt idx="566">
                  <c:v>6.6133297999999992E-4</c:v>
                </c:pt>
                <c:pt idx="567">
                  <c:v>5.4873253999999992E-4</c:v>
                </c:pt>
                <c:pt idx="568">
                  <c:v>3.8579919200000003E-4</c:v>
                </c:pt>
                <c:pt idx="569">
                  <c:v>2.1508241199999999E-4</c:v>
                </c:pt>
                <c:pt idx="570">
                  <c:v>8.6396195999999994E-5</c:v>
                </c:pt>
                <c:pt idx="571">
                  <c:v>3.8917216000000005E-5</c:v>
                </c:pt>
                <c:pt idx="572">
                  <c:v>9.5995776000000008E-5</c:v>
                </c:pt>
                <c:pt idx="573">
                  <c:v>2.3246542400000002E-4</c:v>
                </c:pt>
                <c:pt idx="574">
                  <c:v>3.8164802400000001E-4</c:v>
                </c:pt>
                <c:pt idx="575">
                  <c:v>4.8724336000000002E-4</c:v>
                </c:pt>
                <c:pt idx="576">
                  <c:v>5.2304717999999994E-4</c:v>
                </c:pt>
                <c:pt idx="577">
                  <c:v>4.9450790000000002E-4</c:v>
                </c:pt>
                <c:pt idx="578">
                  <c:v>4.3742933999999997E-4</c:v>
                </c:pt>
                <c:pt idx="579">
                  <c:v>4.0006881999999998E-4</c:v>
                </c:pt>
                <c:pt idx="580">
                  <c:v>4.0603612000000004E-4</c:v>
                </c:pt>
                <c:pt idx="581">
                  <c:v>4.5143952000000002E-4</c:v>
                </c:pt>
                <c:pt idx="582">
                  <c:v>5.2200937999999993E-4</c:v>
                </c:pt>
                <c:pt idx="583">
                  <c:v>5.9880600000000001E-4</c:v>
                </c:pt>
                <c:pt idx="584">
                  <c:v>6.6288966000000002E-4</c:v>
                </c:pt>
                <c:pt idx="585">
                  <c:v>7.0777417999999992E-4</c:v>
                </c:pt>
                <c:pt idx="586">
                  <c:v>7.3968628E-4</c:v>
                </c:pt>
                <c:pt idx="587">
                  <c:v>7.5940432E-4</c:v>
                </c:pt>
                <c:pt idx="588">
                  <c:v>7.6744719999999995E-4</c:v>
                </c:pt>
                <c:pt idx="589">
                  <c:v>7.7471173999999995E-4</c:v>
                </c:pt>
                <c:pt idx="590">
                  <c:v>7.8016013999999999E-4</c:v>
                </c:pt>
                <c:pt idx="591">
                  <c:v>7.7471173999999995E-4</c:v>
                </c:pt>
                <c:pt idx="592">
                  <c:v>7.6666886E-4</c:v>
                </c:pt>
                <c:pt idx="593">
                  <c:v>7.562909400000001E-4</c:v>
                </c:pt>
                <c:pt idx="594">
                  <c:v>7.3320008000000005E-4</c:v>
                </c:pt>
                <c:pt idx="595">
                  <c:v>7.1244424000000003E-4</c:v>
                </c:pt>
                <c:pt idx="596">
                  <c:v>7.0569858E-4</c:v>
                </c:pt>
                <c:pt idx="597">
                  <c:v>7.0517968E-4</c:v>
                </c:pt>
              </c:numCache>
            </c:numRef>
          </c:val>
          <c:smooth val="0"/>
        </c:ser>
        <c:ser>
          <c:idx val="103"/>
          <c:order val="102"/>
          <c:marker>
            <c:symbol val="none"/>
          </c:marker>
          <c:val>
            <c:numRef>
              <c:f>Sheet1!$HD$2:$HD$599</c:f>
              <c:numCache>
                <c:formatCode>0.00E+00</c:formatCode>
                <c:ptCount val="598"/>
                <c:pt idx="0">
                  <c:v>8.5877290000000003E-4</c:v>
                </c:pt>
                <c:pt idx="1">
                  <c:v>8.6266459999999995E-4</c:v>
                </c:pt>
                <c:pt idx="2">
                  <c:v>8.9120388000000009E-4</c:v>
                </c:pt>
                <c:pt idx="3">
                  <c:v>9.1559200000000012E-4</c:v>
                </c:pt>
                <c:pt idx="4">
                  <c:v>9.5295248000000011E-4</c:v>
                </c:pt>
                <c:pt idx="5">
                  <c:v>9.9264803999999989E-4</c:v>
                </c:pt>
                <c:pt idx="6">
                  <c:v>1.0224846400000002E-3</c:v>
                </c:pt>
                <c:pt idx="7">
                  <c:v>1.0536185E-3</c:v>
                </c:pt>
                <c:pt idx="8">
                  <c:v>1.1088810000000001E-3</c:v>
                </c:pt>
                <c:pt idx="9">
                  <c:v>1.1968340000000001E-3</c:v>
                </c:pt>
                <c:pt idx="10">
                  <c:v>1.3179961999999999E-3</c:v>
                </c:pt>
                <c:pt idx="11">
                  <c:v>1.4552441999999999E-3</c:v>
                </c:pt>
                <c:pt idx="12">
                  <c:v>1.5522775999999999E-3</c:v>
                </c:pt>
                <c:pt idx="13">
                  <c:v>1.5753684000000001E-3</c:v>
                </c:pt>
                <c:pt idx="14">
                  <c:v>1.5338565999999999E-3</c:v>
                </c:pt>
                <c:pt idx="15">
                  <c:v>1.4692540000000001E-3</c:v>
                </c:pt>
                <c:pt idx="16">
                  <c:v>1.4290394000000001E-3</c:v>
                </c:pt>
                <c:pt idx="17">
                  <c:v>1.4495358000000001E-3</c:v>
                </c:pt>
                <c:pt idx="18">
                  <c:v>1.5214028000000001E-3</c:v>
                </c:pt>
                <c:pt idx="19">
                  <c:v>1.5989778E-3</c:v>
                </c:pt>
                <c:pt idx="20">
                  <c:v>1.6378949999999999E-3</c:v>
                </c:pt>
                <c:pt idx="21">
                  <c:v>1.6111719999999999E-3</c:v>
                </c:pt>
                <c:pt idx="22">
                  <c:v>1.5255542E-3</c:v>
                </c:pt>
                <c:pt idx="23">
                  <c:v>1.3971276000000002E-3</c:v>
                </c:pt>
                <c:pt idx="24">
                  <c:v>1.2331564399999998E-3</c:v>
                </c:pt>
                <c:pt idx="25">
                  <c:v>1.0447972399999998E-3</c:v>
                </c:pt>
                <c:pt idx="26">
                  <c:v>8.6474026000000017E-4</c:v>
                </c:pt>
                <c:pt idx="27">
                  <c:v>7.2619503999999996E-4</c:v>
                </c:pt>
                <c:pt idx="28">
                  <c:v>6.5277118000000005E-4</c:v>
                </c:pt>
                <c:pt idx="29">
                  <c:v>6.6366800000000007E-4</c:v>
                </c:pt>
                <c:pt idx="30">
                  <c:v>7.4176179999999991E-4</c:v>
                </c:pt>
                <c:pt idx="31">
                  <c:v>8.3905479999999994E-4</c:v>
                </c:pt>
                <c:pt idx="32">
                  <c:v>9.1844588E-4</c:v>
                </c:pt>
                <c:pt idx="33">
                  <c:v>9.6825990000000005E-4</c:v>
                </c:pt>
                <c:pt idx="34">
                  <c:v>9.7941616000000011E-4</c:v>
                </c:pt>
                <c:pt idx="35">
                  <c:v>9.5788201999999988E-4</c:v>
                </c:pt>
                <c:pt idx="36">
                  <c:v>9.3349390000000006E-4</c:v>
                </c:pt>
                <c:pt idx="37">
                  <c:v>9.1403529999999999E-4</c:v>
                </c:pt>
                <c:pt idx="38">
                  <c:v>9.0339792000000002E-4</c:v>
                </c:pt>
                <c:pt idx="39">
                  <c:v>9.2882380000000012E-4</c:v>
                </c:pt>
                <c:pt idx="40">
                  <c:v>1.00432314E-3</c:v>
                </c:pt>
                <c:pt idx="41">
                  <c:v>1.1091402400000001E-3</c:v>
                </c:pt>
                <c:pt idx="42">
                  <c:v>1.2279673799999997E-3</c:v>
                </c:pt>
                <c:pt idx="43">
                  <c:v>1.3309682000000001E-3</c:v>
                </c:pt>
                <c:pt idx="44">
                  <c:v>1.3685882000000001E-3</c:v>
                </c:pt>
                <c:pt idx="45">
                  <c:v>1.3371949999999998E-3</c:v>
                </c:pt>
                <c:pt idx="46">
                  <c:v>1.271814E-3</c:v>
                </c:pt>
                <c:pt idx="47">
                  <c:v>1.1989092E-3</c:v>
                </c:pt>
                <c:pt idx="48">
                  <c:v>1.1488357999999998E-3</c:v>
                </c:pt>
                <c:pt idx="49">
                  <c:v>1.1527275999999999E-3</c:v>
                </c:pt>
                <c:pt idx="50">
                  <c:v>1.1952772000000001E-3</c:v>
                </c:pt>
                <c:pt idx="51">
                  <c:v>1.2373077999999998E-3</c:v>
                </c:pt>
                <c:pt idx="52">
                  <c:v>1.2541717999999999E-3</c:v>
                </c:pt>
                <c:pt idx="53">
                  <c:v>1.2349726000000002E-3</c:v>
                </c:pt>
                <c:pt idx="54">
                  <c:v>1.1823046000000001E-3</c:v>
                </c:pt>
                <c:pt idx="55">
                  <c:v>1.1254854E-3</c:v>
                </c:pt>
                <c:pt idx="56">
                  <c:v>1.0902004000000001E-3</c:v>
                </c:pt>
                <c:pt idx="57">
                  <c:v>1.0878654000000001E-3</c:v>
                </c:pt>
                <c:pt idx="58">
                  <c:v>1.1081024000000001E-3</c:v>
                </c:pt>
                <c:pt idx="59">
                  <c:v>1.1311932E-3</c:v>
                </c:pt>
                <c:pt idx="60">
                  <c:v>1.1348254E-3</c:v>
                </c:pt>
                <c:pt idx="61">
                  <c:v>1.1000594200000001E-3</c:v>
                </c:pt>
                <c:pt idx="62">
                  <c:v>1.0240412000000001E-3</c:v>
                </c:pt>
                <c:pt idx="63">
                  <c:v>9.2155921999999995E-4</c:v>
                </c:pt>
                <c:pt idx="64">
                  <c:v>8.1855840000000007E-4</c:v>
                </c:pt>
                <c:pt idx="65">
                  <c:v>7.4305910000000005E-4</c:v>
                </c:pt>
                <c:pt idx="66">
                  <c:v>7.1685485999999998E-4</c:v>
                </c:pt>
                <c:pt idx="67">
                  <c:v>7.4435635999999992E-4</c:v>
                </c:pt>
                <c:pt idx="68">
                  <c:v>8.1233173999999998E-4</c:v>
                </c:pt>
                <c:pt idx="69">
                  <c:v>8.8809055999999995E-4</c:v>
                </c:pt>
                <c:pt idx="70">
                  <c:v>9.3790455999999997E-4</c:v>
                </c:pt>
                <c:pt idx="71">
                  <c:v>9.5139584000000017E-4</c:v>
                </c:pt>
                <c:pt idx="72">
                  <c:v>9.3479115999999993E-4</c:v>
                </c:pt>
                <c:pt idx="73">
                  <c:v>9.1118138000000006E-4</c:v>
                </c:pt>
                <c:pt idx="74">
                  <c:v>9.0703020000000004E-4</c:v>
                </c:pt>
                <c:pt idx="75">
                  <c:v>9.3193729999999986E-4</c:v>
                </c:pt>
                <c:pt idx="76">
                  <c:v>9.7837843999999999E-4</c:v>
                </c:pt>
                <c:pt idx="77">
                  <c:v>1.0232630400000002E-3</c:v>
                </c:pt>
                <c:pt idx="78">
                  <c:v>1.0455756199999999E-3</c:v>
                </c:pt>
                <c:pt idx="79">
                  <c:v>1.0333815800000002E-3</c:v>
                </c:pt>
                <c:pt idx="80">
                  <c:v>9.825296800000001E-4</c:v>
                </c:pt>
                <c:pt idx="81">
                  <c:v>8.9483632E-4</c:v>
                </c:pt>
                <c:pt idx="82">
                  <c:v>7.8898143999999999E-4</c:v>
                </c:pt>
                <c:pt idx="83">
                  <c:v>6.7897544000000004E-4</c:v>
                </c:pt>
                <c:pt idx="84">
                  <c:v>5.8349855999999993E-4</c:v>
                </c:pt>
                <c:pt idx="85">
                  <c:v>5.2979284000000007E-4</c:v>
                </c:pt>
                <c:pt idx="86">
                  <c:v>5.3965186000000007E-4</c:v>
                </c:pt>
                <c:pt idx="87">
                  <c:v>6.0736779999999999E-4</c:v>
                </c:pt>
                <c:pt idx="88">
                  <c:v>7.0803362000000007E-4</c:v>
                </c:pt>
                <c:pt idx="89">
                  <c:v>8.1207228000000002E-4</c:v>
                </c:pt>
                <c:pt idx="90">
                  <c:v>8.8342047999999981E-4</c:v>
                </c:pt>
                <c:pt idx="91">
                  <c:v>8.9976570000000009E-4</c:v>
                </c:pt>
                <c:pt idx="92">
                  <c:v>8.7589647999999996E-4</c:v>
                </c:pt>
                <c:pt idx="93">
                  <c:v>8.3516313999999997E-4</c:v>
                </c:pt>
                <c:pt idx="94">
                  <c:v>7.9183532000000009E-4</c:v>
                </c:pt>
                <c:pt idx="95">
                  <c:v>7.6303657999999999E-4</c:v>
                </c:pt>
                <c:pt idx="96">
                  <c:v>7.4902639999999999E-4</c:v>
                </c:pt>
                <c:pt idx="97">
                  <c:v>7.3034613999999997E-4</c:v>
                </c:pt>
                <c:pt idx="98">
                  <c:v>7.134820199999999E-4</c:v>
                </c:pt>
                <c:pt idx="99">
                  <c:v>7.0647692000000005E-4</c:v>
                </c:pt>
                <c:pt idx="100">
                  <c:v>7.0621748000000001E-4</c:v>
                </c:pt>
                <c:pt idx="101">
                  <c:v>7.2749220000000001E-4</c:v>
                </c:pt>
                <c:pt idx="102">
                  <c:v>7.8041959999999996E-4</c:v>
                </c:pt>
                <c:pt idx="103">
                  <c:v>8.5669724000000014E-4</c:v>
                </c:pt>
                <c:pt idx="104">
                  <c:v>9.596982E-4</c:v>
                </c:pt>
                <c:pt idx="105">
                  <c:v>1.0831954E-3</c:v>
                </c:pt>
                <c:pt idx="106">
                  <c:v>1.1890501799999998E-3</c:v>
                </c:pt>
                <c:pt idx="107">
                  <c:v>1.2541716000000001E-3</c:v>
                </c:pt>
                <c:pt idx="108">
                  <c:v>1.2632524E-3</c:v>
                </c:pt>
                <c:pt idx="109">
                  <c:v>1.2095465600000001E-3</c:v>
                </c:pt>
                <c:pt idx="110">
                  <c:v>1.11640478E-3</c:v>
                </c:pt>
                <c:pt idx="111">
                  <c:v>1.0307869600000002E-3</c:v>
                </c:pt>
                <c:pt idx="112">
                  <c:v>9.8097296000000016E-4</c:v>
                </c:pt>
                <c:pt idx="113">
                  <c:v>9.7785955999999991E-4</c:v>
                </c:pt>
                <c:pt idx="114">
                  <c:v>1.0066582E-3</c:v>
                </c:pt>
                <c:pt idx="115">
                  <c:v>1.0351973800000001E-3</c:v>
                </c:pt>
                <c:pt idx="116">
                  <c:v>1.032084E-3</c:v>
                </c:pt>
                <c:pt idx="117">
                  <c:v>9.9186955999999997E-4</c:v>
                </c:pt>
                <c:pt idx="118">
                  <c:v>9.2960202E-4</c:v>
                </c:pt>
                <c:pt idx="119">
                  <c:v>8.5643777999999996E-4</c:v>
                </c:pt>
                <c:pt idx="120">
                  <c:v>7.8275463999999992E-4</c:v>
                </c:pt>
                <c:pt idx="121">
                  <c:v>7.0621748000000001E-4</c:v>
                </c:pt>
                <c:pt idx="122">
                  <c:v>6.1722681999999999E-4</c:v>
                </c:pt>
                <c:pt idx="123">
                  <c:v>5.2875503999999995E-4</c:v>
                </c:pt>
                <c:pt idx="124">
                  <c:v>4.7167648000000001E-4</c:v>
                </c:pt>
                <c:pt idx="125">
                  <c:v>4.5922298E-4</c:v>
                </c:pt>
                <c:pt idx="126">
                  <c:v>5.0618305999999998E-4</c:v>
                </c:pt>
                <c:pt idx="127">
                  <c:v>6.0710834000000003E-4</c:v>
                </c:pt>
                <c:pt idx="128">
                  <c:v>7.199682400000001E-4</c:v>
                </c:pt>
                <c:pt idx="129">
                  <c:v>8.162234399999999E-4</c:v>
                </c:pt>
                <c:pt idx="130">
                  <c:v>8.9820907999999997E-4</c:v>
                </c:pt>
                <c:pt idx="131">
                  <c:v>9.6722215999999991E-4</c:v>
                </c:pt>
                <c:pt idx="132">
                  <c:v>1.0307869799999999E-3</c:v>
                </c:pt>
                <c:pt idx="133">
                  <c:v>1.0855305999999999E-3</c:v>
                </c:pt>
                <c:pt idx="134">
                  <c:v>1.1117347999999999E-3</c:v>
                </c:pt>
                <c:pt idx="135">
                  <c:v>1.1099186000000001E-3</c:v>
                </c:pt>
                <c:pt idx="136">
                  <c:v>1.1047297999999999E-3</c:v>
                </c:pt>
                <c:pt idx="137">
                  <c:v>1.1151075999999999E-3</c:v>
                </c:pt>
                <c:pt idx="138">
                  <c:v>1.1535058E-3</c:v>
                </c:pt>
                <c:pt idx="139">
                  <c:v>1.2204434E-3</c:v>
                </c:pt>
                <c:pt idx="140">
                  <c:v>1.2837488000000002E-3</c:v>
                </c:pt>
                <c:pt idx="141">
                  <c:v>1.307618E-3</c:v>
                </c:pt>
                <c:pt idx="142">
                  <c:v>1.2819328E-3</c:v>
                </c:pt>
                <c:pt idx="143">
                  <c:v>1.2220003999999999E-3</c:v>
                </c:pt>
                <c:pt idx="144">
                  <c:v>1.1498737999999999E-3</c:v>
                </c:pt>
                <c:pt idx="145">
                  <c:v>1.1013570000000001E-3</c:v>
                </c:pt>
                <c:pt idx="146">
                  <c:v>1.1036920000000001E-3</c:v>
                </c:pt>
                <c:pt idx="147">
                  <c:v>1.1488358E-3</c:v>
                </c:pt>
                <c:pt idx="148">
                  <c:v>1.2116221999999999E-3</c:v>
                </c:pt>
                <c:pt idx="149">
                  <c:v>1.2759653999999999E-3</c:v>
                </c:pt>
                <c:pt idx="150">
                  <c:v>1.3135852E-3</c:v>
                </c:pt>
                <c:pt idx="151">
                  <c:v>1.2920510000000002E-3</c:v>
                </c:pt>
                <c:pt idx="152">
                  <c:v>1.21110328E-3</c:v>
                </c:pt>
                <c:pt idx="153">
                  <c:v>1.0904598999999999E-3</c:v>
                </c:pt>
                <c:pt idx="154">
                  <c:v>9.4828240000000008E-4</c:v>
                </c:pt>
                <c:pt idx="155">
                  <c:v>8.1207228000000002E-4</c:v>
                </c:pt>
                <c:pt idx="156">
                  <c:v>7.0621750000000004E-4</c:v>
                </c:pt>
                <c:pt idx="157">
                  <c:v>6.4005826000000004E-4</c:v>
                </c:pt>
                <c:pt idx="158">
                  <c:v>6.1826462E-4</c:v>
                </c:pt>
                <c:pt idx="159">
                  <c:v>6.4810113999999998E-4</c:v>
                </c:pt>
                <c:pt idx="160">
                  <c:v>7.1529817999999999E-4</c:v>
                </c:pt>
                <c:pt idx="161">
                  <c:v>7.8768415999999999E-4</c:v>
                </c:pt>
                <c:pt idx="162">
                  <c:v>8.3671981999999985E-4</c:v>
                </c:pt>
                <c:pt idx="163">
                  <c:v>8.473571799999999E-4</c:v>
                </c:pt>
                <c:pt idx="164">
                  <c:v>8.1155333999999996E-4</c:v>
                </c:pt>
                <c:pt idx="165">
                  <c:v>7.4176182000000005E-4</c:v>
                </c:pt>
                <c:pt idx="166">
                  <c:v>6.7560258000000004E-4</c:v>
                </c:pt>
                <c:pt idx="167">
                  <c:v>6.3746373999999998E-4</c:v>
                </c:pt>
                <c:pt idx="168">
                  <c:v>6.2890195999999992E-4</c:v>
                </c:pt>
                <c:pt idx="169">
                  <c:v>6.442094E-4</c:v>
                </c:pt>
                <c:pt idx="170">
                  <c:v>6.7664039999999997E-4</c:v>
                </c:pt>
                <c:pt idx="171">
                  <c:v>7.0647691999999995E-4</c:v>
                </c:pt>
                <c:pt idx="172">
                  <c:v>7.2256268000000005E-4</c:v>
                </c:pt>
                <c:pt idx="173">
                  <c:v>7.1296310000000009E-4</c:v>
                </c:pt>
                <c:pt idx="174">
                  <c:v>6.6159240000000005E-4</c:v>
                </c:pt>
                <c:pt idx="175">
                  <c:v>5.6767222000000006E-4</c:v>
                </c:pt>
                <c:pt idx="176">
                  <c:v>4.4884503999999997E-4</c:v>
                </c:pt>
                <c:pt idx="177">
                  <c:v>3.2768282000000001E-4</c:v>
                </c:pt>
                <c:pt idx="178">
                  <c:v>2.3013037999999999E-4</c:v>
                </c:pt>
                <c:pt idx="179">
                  <c:v>1.7408960000000001E-4</c:v>
                </c:pt>
                <c:pt idx="180">
                  <c:v>1.6500892E-4</c:v>
                </c:pt>
                <c:pt idx="181">
                  <c:v>2.0574225999999999E-4</c:v>
                </c:pt>
                <c:pt idx="182">
                  <c:v>2.9213845999999995E-4</c:v>
                </c:pt>
                <c:pt idx="183">
                  <c:v>4.096684E-4</c:v>
                </c:pt>
                <c:pt idx="184">
                  <c:v>5.3913295999999996E-4</c:v>
                </c:pt>
                <c:pt idx="185">
                  <c:v>6.4628499999999992E-4</c:v>
                </c:pt>
                <c:pt idx="186">
                  <c:v>7.0206631999999991E-4</c:v>
                </c:pt>
                <c:pt idx="187">
                  <c:v>6.9661789999999994E-4</c:v>
                </c:pt>
                <c:pt idx="188">
                  <c:v>6.4446885999999996E-4</c:v>
                </c:pt>
                <c:pt idx="189">
                  <c:v>5.7960686000000012E-4</c:v>
                </c:pt>
                <c:pt idx="190">
                  <c:v>5.4873253999999992E-4</c:v>
                </c:pt>
                <c:pt idx="191">
                  <c:v>5.7389899999999989E-4</c:v>
                </c:pt>
                <c:pt idx="192">
                  <c:v>6.4862003999999998E-4</c:v>
                </c:pt>
                <c:pt idx="193">
                  <c:v>7.4695082000000011E-4</c:v>
                </c:pt>
                <c:pt idx="194">
                  <c:v>8.4424381999999992E-4</c:v>
                </c:pt>
                <c:pt idx="195">
                  <c:v>9.2363495999999985E-4</c:v>
                </c:pt>
                <c:pt idx="196">
                  <c:v>9.7682173999999997E-4</c:v>
                </c:pt>
                <c:pt idx="197">
                  <c:v>1.0082149200000001E-3</c:v>
                </c:pt>
                <c:pt idx="198">
                  <c:v>1.0253384999999999E-3</c:v>
                </c:pt>
                <c:pt idx="199">
                  <c:v>1.0370136E-3</c:v>
                </c:pt>
                <c:pt idx="200">
                  <c:v>1.0619206E-3</c:v>
                </c:pt>
                <c:pt idx="201">
                  <c:v>1.1192585999999999E-3</c:v>
                </c:pt>
                <c:pt idx="202">
                  <c:v>1.2090276000000001E-3</c:v>
                </c:pt>
                <c:pt idx="203">
                  <c:v>1.3257792000000001E-3</c:v>
                </c:pt>
                <c:pt idx="204">
                  <c:v>1.4425308000000001E-3</c:v>
                </c:pt>
                <c:pt idx="205">
                  <c:v>1.5136196000000001E-3</c:v>
                </c:pt>
                <c:pt idx="206">
                  <c:v>1.5219220000000002E-3</c:v>
                </c:pt>
                <c:pt idx="207">
                  <c:v>1.4793725999999998E-3</c:v>
                </c:pt>
                <c:pt idx="208">
                  <c:v>1.3999816000000002E-3</c:v>
                </c:pt>
                <c:pt idx="209">
                  <c:v>1.3065804000000002E-3</c:v>
                </c:pt>
                <c:pt idx="210">
                  <c:v>1.2126602E-3</c:v>
                </c:pt>
                <c:pt idx="211">
                  <c:v>1.1140699600000002E-3</c:v>
                </c:pt>
                <c:pt idx="212">
                  <c:v>1.0115879600000001E-3</c:v>
                </c:pt>
                <c:pt idx="213">
                  <c:v>9.1714880000000006E-4</c:v>
                </c:pt>
                <c:pt idx="214">
                  <c:v>8.3671989999999986E-4</c:v>
                </c:pt>
                <c:pt idx="215">
                  <c:v>7.7600900000000003E-4</c:v>
                </c:pt>
                <c:pt idx="216">
                  <c:v>7.3631345999999995E-4</c:v>
                </c:pt>
                <c:pt idx="217">
                  <c:v>7.0829308000000004E-4</c:v>
                </c:pt>
                <c:pt idx="218">
                  <c:v>6.8675890000000008E-4</c:v>
                </c:pt>
                <c:pt idx="219">
                  <c:v>6.6989478000000001E-4</c:v>
                </c:pt>
                <c:pt idx="220">
                  <c:v>6.548468E-4</c:v>
                </c:pt>
                <c:pt idx="221">
                  <c:v>6.2786419999999996E-4</c:v>
                </c:pt>
                <c:pt idx="222">
                  <c:v>5.8479582000000002E-4</c:v>
                </c:pt>
                <c:pt idx="223">
                  <c:v>5.2252827999999993E-4</c:v>
                </c:pt>
                <c:pt idx="224">
                  <c:v>4.4988284000000009E-4</c:v>
                </c:pt>
                <c:pt idx="225">
                  <c:v>3.8398304000000002E-4</c:v>
                </c:pt>
                <c:pt idx="226">
                  <c:v>3.3780130000000003E-4</c:v>
                </c:pt>
                <c:pt idx="227">
                  <c:v>3.0459196000000007E-4</c:v>
                </c:pt>
                <c:pt idx="228">
                  <c:v>2.9006288000000006E-4</c:v>
                </c:pt>
                <c:pt idx="229">
                  <c:v>3.0199748000000001E-4</c:v>
                </c:pt>
                <c:pt idx="230">
                  <c:v>3.2923952000000003E-4</c:v>
                </c:pt>
                <c:pt idx="231">
                  <c:v>3.6841616E-4</c:v>
                </c:pt>
                <c:pt idx="232">
                  <c:v>4.1407900000000003E-4</c:v>
                </c:pt>
                <c:pt idx="233">
                  <c:v>4.5273676000000002E-4</c:v>
                </c:pt>
                <c:pt idx="234">
                  <c:v>4.8283273999999996E-4</c:v>
                </c:pt>
                <c:pt idx="235">
                  <c:v>5.2123103999999999E-4</c:v>
                </c:pt>
                <c:pt idx="236">
                  <c:v>5.6689389999999994E-4</c:v>
                </c:pt>
                <c:pt idx="237">
                  <c:v>6.1878349999999998E-4</c:v>
                </c:pt>
                <c:pt idx="238">
                  <c:v>6.7378648000000004E-4</c:v>
                </c:pt>
                <c:pt idx="239">
                  <c:v>7.1970878000000003E-4</c:v>
                </c:pt>
                <c:pt idx="240">
                  <c:v>7.5291813999999997E-4</c:v>
                </c:pt>
                <c:pt idx="241">
                  <c:v>7.8223575999999994E-4</c:v>
                </c:pt>
                <c:pt idx="242">
                  <c:v>8.1207227999999991E-4</c:v>
                </c:pt>
                <c:pt idx="243">
                  <c:v>8.3697927999999992E-4</c:v>
                </c:pt>
                <c:pt idx="244">
                  <c:v>8.6344296000000003E-4</c:v>
                </c:pt>
                <c:pt idx="245">
                  <c:v>9.1014353999999999E-4</c:v>
                </c:pt>
                <c:pt idx="246">
                  <c:v>9.8927514000000005E-4</c:v>
                </c:pt>
                <c:pt idx="247">
                  <c:v>1.1086212799999999E-3</c:v>
                </c:pt>
                <c:pt idx="248">
                  <c:v>1.2544311000000001E-3</c:v>
                </c:pt>
                <c:pt idx="249">
                  <c:v>1.3781878000000002E-3</c:v>
                </c:pt>
                <c:pt idx="250">
                  <c:v>1.4378608000000001E-3</c:v>
                </c:pt>
                <c:pt idx="251">
                  <c:v>1.4365636000000001E-3</c:v>
                </c:pt>
                <c:pt idx="252">
                  <c:v>1.4054298000000002E-3</c:v>
                </c:pt>
                <c:pt idx="253">
                  <c:v>1.3896034E-3</c:v>
                </c:pt>
                <c:pt idx="254">
                  <c:v>1.4386389999999998E-3</c:v>
                </c:pt>
                <c:pt idx="255">
                  <c:v>1.5699197999999998E-3</c:v>
                </c:pt>
                <c:pt idx="256">
                  <c:v>1.7626896E-3</c:v>
                </c:pt>
                <c:pt idx="257">
                  <c:v>1.9808854000000001E-3</c:v>
                </c:pt>
                <c:pt idx="258">
                  <c:v>2.204789E-3</c:v>
                </c:pt>
                <c:pt idx="259">
                  <c:v>2.4224660000000003E-3</c:v>
                </c:pt>
                <c:pt idx="260">
                  <c:v>2.6212032E-3</c:v>
                </c:pt>
                <c:pt idx="261">
                  <c:v>2.8056708E-3</c:v>
                </c:pt>
                <c:pt idx="262">
                  <c:v>2.9862465999999999E-3</c:v>
                </c:pt>
                <c:pt idx="263">
                  <c:v>3.1564446000000002E-3</c:v>
                </c:pt>
                <c:pt idx="264">
                  <c:v>3.3250858E-3</c:v>
                </c:pt>
                <c:pt idx="265">
                  <c:v>3.5282335999999997E-3</c:v>
                </c:pt>
                <c:pt idx="266">
                  <c:v>3.7863844E-3</c:v>
                </c:pt>
                <c:pt idx="267">
                  <c:v>4.1062837999999999E-3</c:v>
                </c:pt>
                <c:pt idx="268">
                  <c:v>4.4957152E-3</c:v>
                </c:pt>
                <c:pt idx="269">
                  <c:v>4.9266584000000006E-3</c:v>
                </c:pt>
                <c:pt idx="270">
                  <c:v>5.3420346E-3</c:v>
                </c:pt>
                <c:pt idx="271">
                  <c:v>5.7055211999999999E-3</c:v>
                </c:pt>
                <c:pt idx="272">
                  <c:v>6.0028486000000009E-3</c:v>
                </c:pt>
                <c:pt idx="273">
                  <c:v>6.2371302000000005E-3</c:v>
                </c:pt>
                <c:pt idx="274">
                  <c:v>6.4470235999999998E-3</c:v>
                </c:pt>
                <c:pt idx="275">
                  <c:v>6.6854563999999995E-3</c:v>
                </c:pt>
                <c:pt idx="276">
                  <c:v>6.9672169999999995E-3</c:v>
                </c:pt>
                <c:pt idx="277">
                  <c:v>7.2762195999999998E-3</c:v>
                </c:pt>
                <c:pt idx="278">
                  <c:v>7.5764010000000008E-3</c:v>
                </c:pt>
                <c:pt idx="279">
                  <c:v>7.8257303999999996E-3</c:v>
                </c:pt>
                <c:pt idx="280">
                  <c:v>7.9894419999999994E-3</c:v>
                </c:pt>
                <c:pt idx="281">
                  <c:v>8.0802488000000002E-3</c:v>
                </c:pt>
                <c:pt idx="282">
                  <c:v>8.1464080000000008E-3</c:v>
                </c:pt>
                <c:pt idx="283">
                  <c:v>8.2247611999999998E-3</c:v>
                </c:pt>
                <c:pt idx="284">
                  <c:v>8.323351599999999E-3</c:v>
                </c:pt>
                <c:pt idx="285">
                  <c:v>8.4240174000000008E-3</c:v>
                </c:pt>
                <c:pt idx="286">
                  <c:v>8.4834310000000013E-3</c:v>
                </c:pt>
                <c:pt idx="287">
                  <c:v>8.4582646000000011E-3</c:v>
                </c:pt>
                <c:pt idx="288">
                  <c:v>8.336843E-3</c:v>
                </c:pt>
                <c:pt idx="289">
                  <c:v>8.1305818000000016E-3</c:v>
                </c:pt>
                <c:pt idx="290">
                  <c:v>7.8589398000000008E-3</c:v>
                </c:pt>
                <c:pt idx="291">
                  <c:v>7.5354079999999986E-3</c:v>
                </c:pt>
                <c:pt idx="292">
                  <c:v>7.1688080000000005E-3</c:v>
                </c:pt>
                <c:pt idx="293">
                  <c:v>6.7715929999999994E-3</c:v>
                </c:pt>
                <c:pt idx="294">
                  <c:v>6.3541412000000007E-3</c:v>
                </c:pt>
                <c:pt idx="295">
                  <c:v>5.9369487999999995E-3</c:v>
                </c:pt>
                <c:pt idx="296">
                  <c:v>5.5506307999999994E-3</c:v>
                </c:pt>
                <c:pt idx="297">
                  <c:v>5.2089375999999996E-3</c:v>
                </c:pt>
                <c:pt idx="298">
                  <c:v>4.9165398000000004E-3</c:v>
                </c:pt>
                <c:pt idx="299">
                  <c:v>4.6786258000000008E-3</c:v>
                </c:pt>
                <c:pt idx="300">
                  <c:v>4.4853370000000007E-3</c:v>
                </c:pt>
                <c:pt idx="301">
                  <c:v>4.3172147999999992E-3</c:v>
                </c:pt>
                <c:pt idx="302">
                  <c:v>4.1669944000000004E-3</c:v>
                </c:pt>
                <c:pt idx="303">
                  <c:v>4.0302651999999991E-3</c:v>
                </c:pt>
                <c:pt idx="304">
                  <c:v>3.8976873999999996E-3</c:v>
                </c:pt>
                <c:pt idx="305">
                  <c:v>3.7614771999999997E-3</c:v>
                </c:pt>
                <c:pt idx="306">
                  <c:v>3.6182618000000001E-3</c:v>
                </c:pt>
                <c:pt idx="307">
                  <c:v>3.4493611999999998E-3</c:v>
                </c:pt>
                <c:pt idx="308">
                  <c:v>3.2394677999999996E-3</c:v>
                </c:pt>
                <c:pt idx="309">
                  <c:v>3.0059646000000001E-3</c:v>
                </c:pt>
                <c:pt idx="310">
                  <c:v>2.7843960000000002E-3</c:v>
                </c:pt>
                <c:pt idx="311">
                  <c:v>2.6118629999999999E-3</c:v>
                </c:pt>
                <c:pt idx="312">
                  <c:v>2.5246886000000004E-3</c:v>
                </c:pt>
                <c:pt idx="313">
                  <c:v>2.5233914E-3</c:v>
                </c:pt>
                <c:pt idx="314">
                  <c:v>2.5633463999999999E-3</c:v>
                </c:pt>
                <c:pt idx="315">
                  <c:v>2.5988908000000002E-3</c:v>
                </c:pt>
                <c:pt idx="316">
                  <c:v>2.5978529999999998E-3</c:v>
                </c:pt>
                <c:pt idx="317">
                  <c:v>2.5532278000000002E-3</c:v>
                </c:pt>
                <c:pt idx="318">
                  <c:v>2.4927763999999996E-3</c:v>
                </c:pt>
                <c:pt idx="319">
                  <c:v>2.4515242000000001E-3</c:v>
                </c:pt>
                <c:pt idx="320">
                  <c:v>2.4403679999999996E-3</c:v>
                </c:pt>
                <c:pt idx="321">
                  <c:v>2.4489298000000001E-3</c:v>
                </c:pt>
                <c:pt idx="322">
                  <c:v>2.4541187999999998E-3</c:v>
                </c:pt>
                <c:pt idx="323">
                  <c:v>2.4372546E-3</c:v>
                </c:pt>
                <c:pt idx="324">
                  <c:v>2.4011912000000001E-3</c:v>
                </c:pt>
                <c:pt idx="325">
                  <c:v>2.3586416000000001E-3</c:v>
                </c:pt>
                <c:pt idx="326">
                  <c:v>2.3199839999999998E-3</c:v>
                </c:pt>
                <c:pt idx="327">
                  <c:v>2.2880719999999999E-3</c:v>
                </c:pt>
                <c:pt idx="328">
                  <c:v>2.2530466000000001E-3</c:v>
                </c:pt>
                <c:pt idx="329">
                  <c:v>2.2068647999999996E-3</c:v>
                </c:pt>
                <c:pt idx="330">
                  <c:v>2.1526402E-3</c:v>
                </c:pt>
                <c:pt idx="331">
                  <c:v>2.0932266000000003E-3</c:v>
                </c:pt>
                <c:pt idx="332">
                  <c:v>2.0296618000000002E-3</c:v>
                </c:pt>
                <c:pt idx="333">
                  <c:v>1.9513084E-3</c:v>
                </c:pt>
                <c:pt idx="334">
                  <c:v>1.8363729999999999E-3</c:v>
                </c:pt>
                <c:pt idx="335">
                  <c:v>1.6809635999999999E-3</c:v>
                </c:pt>
                <c:pt idx="336">
                  <c:v>1.5094684000000001E-3</c:v>
                </c:pt>
                <c:pt idx="337">
                  <c:v>1.3522428000000001E-3</c:v>
                </c:pt>
                <c:pt idx="338">
                  <c:v>1.2443126E-3</c:v>
                </c:pt>
                <c:pt idx="339">
                  <c:v>1.2087681999999999E-3</c:v>
                </c:pt>
                <c:pt idx="340">
                  <c:v>1.2271890000000001E-3</c:v>
                </c:pt>
                <c:pt idx="341">
                  <c:v>1.2689602E-3</c:v>
                </c:pt>
                <c:pt idx="342">
                  <c:v>1.3143636E-3</c:v>
                </c:pt>
                <c:pt idx="343">
                  <c:v>1.3421243999999998E-3</c:v>
                </c:pt>
                <c:pt idx="344">
                  <c:v>1.3257791999999999E-3</c:v>
                </c:pt>
                <c:pt idx="345">
                  <c:v>1.2565065999999999E-3</c:v>
                </c:pt>
                <c:pt idx="346">
                  <c:v>1.1426088400000001E-3</c:v>
                </c:pt>
                <c:pt idx="347">
                  <c:v>1.0136632400000001E-3</c:v>
                </c:pt>
                <c:pt idx="348">
                  <c:v>9.1429469999999998E-4</c:v>
                </c:pt>
                <c:pt idx="349">
                  <c:v>8.8264210000000014E-4</c:v>
                </c:pt>
                <c:pt idx="350">
                  <c:v>9.2519170000000003E-4</c:v>
                </c:pt>
                <c:pt idx="351">
                  <c:v>1.00484226E-3</c:v>
                </c:pt>
                <c:pt idx="352">
                  <c:v>1.0699636599999999E-3</c:v>
                </c:pt>
                <c:pt idx="353">
                  <c:v>1.09149784E-3</c:v>
                </c:pt>
                <c:pt idx="354">
                  <c:v>1.0658124599999999E-3</c:v>
                </c:pt>
                <c:pt idx="355">
                  <c:v>1.0232628599999999E-3</c:v>
                </c:pt>
                <c:pt idx="356">
                  <c:v>1.01106886E-3</c:v>
                </c:pt>
                <c:pt idx="357">
                  <c:v>1.0385704600000001E-3</c:v>
                </c:pt>
                <c:pt idx="358">
                  <c:v>1.08475222E-3</c:v>
                </c:pt>
                <c:pt idx="359">
                  <c:v>1.1394958E-3</c:v>
                </c:pt>
                <c:pt idx="360">
                  <c:v>1.186456E-3</c:v>
                </c:pt>
                <c:pt idx="361">
                  <c:v>1.2105846E-3</c:v>
                </c:pt>
                <c:pt idx="362">
                  <c:v>1.2194058000000001E-3</c:v>
                </c:pt>
                <c:pt idx="363">
                  <c:v>1.2152546E-3</c:v>
                </c:pt>
                <c:pt idx="364">
                  <c:v>1.1825639999999999E-3</c:v>
                </c:pt>
                <c:pt idx="365">
                  <c:v>1.1236692599999999E-3</c:v>
                </c:pt>
                <c:pt idx="366">
                  <c:v>1.0530993999999998E-3</c:v>
                </c:pt>
                <c:pt idx="367">
                  <c:v>9.7448662000000001E-4</c:v>
                </c:pt>
                <c:pt idx="368">
                  <c:v>8.8342037999999989E-4</c:v>
                </c:pt>
                <c:pt idx="369">
                  <c:v>7.7367396000000007E-4</c:v>
                </c:pt>
                <c:pt idx="370">
                  <c:v>6.4317159999999999E-4</c:v>
                </c:pt>
                <c:pt idx="371">
                  <c:v>4.9347010000000001E-4</c:v>
                </c:pt>
                <c:pt idx="372">
                  <c:v>3.4869812E-4</c:v>
                </c:pt>
                <c:pt idx="373">
                  <c:v>2.464756E-4</c:v>
                </c:pt>
                <c:pt idx="374">
                  <c:v>2.0989344000000004E-4</c:v>
                </c:pt>
                <c:pt idx="375">
                  <c:v>2.3817327999999999E-4</c:v>
                </c:pt>
                <c:pt idx="376">
                  <c:v>3.1756435999999997E-4</c:v>
                </c:pt>
                <c:pt idx="377">
                  <c:v>4.1693293999999994E-4</c:v>
                </c:pt>
                <c:pt idx="378">
                  <c:v>5.1059367999999993E-4</c:v>
                </c:pt>
                <c:pt idx="379">
                  <c:v>6.0062213999999997E-4</c:v>
                </c:pt>
                <c:pt idx="380">
                  <c:v>6.8857502E-4</c:v>
                </c:pt>
                <c:pt idx="381">
                  <c:v>7.7860348000000014E-4</c:v>
                </c:pt>
                <c:pt idx="382">
                  <c:v>8.7018866E-4</c:v>
                </c:pt>
                <c:pt idx="383">
                  <c:v>9.5295248E-4</c:v>
                </c:pt>
                <c:pt idx="384">
                  <c:v>1.0201496000000001E-3</c:v>
                </c:pt>
                <c:pt idx="385">
                  <c:v>1.0813793799999999E-3</c:v>
                </c:pt>
                <c:pt idx="386">
                  <c:v>1.1485763999999998E-3</c:v>
                </c:pt>
                <c:pt idx="387">
                  <c:v>1.2344535999999999E-3</c:v>
                </c:pt>
                <c:pt idx="388">
                  <c:v>1.3322655999999998E-3</c:v>
                </c:pt>
                <c:pt idx="389">
                  <c:v>1.4142509999999998E-3</c:v>
                </c:pt>
                <c:pt idx="390">
                  <c:v>1.4580976E-3</c:v>
                </c:pt>
                <c:pt idx="391">
                  <c:v>1.4580976E-3</c:v>
                </c:pt>
                <c:pt idx="392">
                  <c:v>1.4474601999999999E-3</c:v>
                </c:pt>
                <c:pt idx="393">
                  <c:v>1.4695132000000001E-3</c:v>
                </c:pt>
                <c:pt idx="394">
                  <c:v>1.5411209999999999E-3</c:v>
                </c:pt>
                <c:pt idx="395">
                  <c:v>1.6420464E-3</c:v>
                </c:pt>
                <c:pt idx="396">
                  <c:v>1.7214375999999999E-3</c:v>
                </c:pt>
                <c:pt idx="397">
                  <c:v>1.7320750000000002E-3</c:v>
                </c:pt>
                <c:pt idx="398">
                  <c:v>1.6871905999999999E-3</c:v>
                </c:pt>
                <c:pt idx="399">
                  <c:v>1.6399709999999998E-3</c:v>
                </c:pt>
                <c:pt idx="400">
                  <c:v>1.6257011999999999E-3</c:v>
                </c:pt>
                <c:pt idx="401">
                  <c:v>1.6555376000000003E-3</c:v>
                </c:pt>
                <c:pt idx="402">
                  <c:v>1.6965304E-3</c:v>
                </c:pt>
                <c:pt idx="403">
                  <c:v>1.6900441999999998E-3</c:v>
                </c:pt>
                <c:pt idx="404">
                  <c:v>1.6137663999999999E-3</c:v>
                </c:pt>
                <c:pt idx="405">
                  <c:v>1.5019444E-3</c:v>
                </c:pt>
                <c:pt idx="406">
                  <c:v>1.4028352000000001E-3</c:v>
                </c:pt>
                <c:pt idx="407">
                  <c:v>1.3532805999999999E-3</c:v>
                </c:pt>
                <c:pt idx="408">
                  <c:v>1.3613233999999999E-3</c:v>
                </c:pt>
                <c:pt idx="409">
                  <c:v>1.3784470000000001E-3</c:v>
                </c:pt>
                <c:pt idx="410">
                  <c:v>1.3493887999999998E-3</c:v>
                </c:pt>
                <c:pt idx="411">
                  <c:v>1.2619549000000001E-3</c:v>
                </c:pt>
                <c:pt idx="412">
                  <c:v>1.1304148399999998E-3</c:v>
                </c:pt>
                <c:pt idx="413">
                  <c:v>9.8538345999999995E-4</c:v>
                </c:pt>
                <c:pt idx="414">
                  <c:v>8.6863190000000001E-4</c:v>
                </c:pt>
                <c:pt idx="415">
                  <c:v>7.8612745999999986E-4</c:v>
                </c:pt>
                <c:pt idx="416">
                  <c:v>7.2022768000000004E-4</c:v>
                </c:pt>
                <c:pt idx="417">
                  <c:v>6.6574359999999999E-4</c:v>
                </c:pt>
                <c:pt idx="418">
                  <c:v>6.2293468E-4</c:v>
                </c:pt>
                <c:pt idx="419">
                  <c:v>6.1074062000000004E-4</c:v>
                </c:pt>
                <c:pt idx="420">
                  <c:v>6.6159241999999997E-4</c:v>
                </c:pt>
                <c:pt idx="421">
                  <c:v>7.7367390000000009E-4</c:v>
                </c:pt>
                <c:pt idx="422">
                  <c:v>9.132568400000001E-4</c:v>
                </c:pt>
                <c:pt idx="423">
                  <c:v>1.02689514E-3</c:v>
                </c:pt>
                <c:pt idx="424">
                  <c:v>1.0650340000000001E-3</c:v>
                </c:pt>
                <c:pt idx="425">
                  <c:v>1.0302679800000001E-3</c:v>
                </c:pt>
                <c:pt idx="426">
                  <c:v>9.7941621999999987E-4</c:v>
                </c:pt>
                <c:pt idx="427">
                  <c:v>9.7630302000000001E-4</c:v>
                </c:pt>
                <c:pt idx="428">
                  <c:v>1.0671098199999999E-3</c:v>
                </c:pt>
                <c:pt idx="429">
                  <c:v>1.25209618E-3</c:v>
                </c:pt>
                <c:pt idx="430">
                  <c:v>1.46977304E-3</c:v>
                </c:pt>
                <c:pt idx="431">
                  <c:v>1.639452E-3</c:v>
                </c:pt>
                <c:pt idx="432">
                  <c:v>1.7022383999999997E-3</c:v>
                </c:pt>
                <c:pt idx="433">
                  <c:v>1.6363386E-3</c:v>
                </c:pt>
                <c:pt idx="434">
                  <c:v>1.46510298E-3</c:v>
                </c:pt>
                <c:pt idx="435">
                  <c:v>1.25131784E-3</c:v>
                </c:pt>
                <c:pt idx="436">
                  <c:v>1.0492078800000001E-3</c:v>
                </c:pt>
                <c:pt idx="437">
                  <c:v>8.7952880000000003E-4</c:v>
                </c:pt>
                <c:pt idx="438">
                  <c:v>7.4409687999999992E-4</c:v>
                </c:pt>
                <c:pt idx="439">
                  <c:v>6.3720431999999996E-4</c:v>
                </c:pt>
                <c:pt idx="440">
                  <c:v>5.4510025999999991E-4</c:v>
                </c:pt>
                <c:pt idx="441">
                  <c:v>4.6752529999999988E-4</c:v>
                </c:pt>
                <c:pt idx="442">
                  <c:v>4.2886755999999997E-4</c:v>
                </c:pt>
                <c:pt idx="443">
                  <c:v>4.3846713999999998E-4</c:v>
                </c:pt>
                <c:pt idx="444">
                  <c:v>4.7868158000000002E-4</c:v>
                </c:pt>
                <c:pt idx="445">
                  <c:v>5.3550069999999997E-4</c:v>
                </c:pt>
                <c:pt idx="446">
                  <c:v>5.8946590000000004E-4</c:v>
                </c:pt>
                <c:pt idx="447">
                  <c:v>6.0710835999999995E-4</c:v>
                </c:pt>
                <c:pt idx="448">
                  <c:v>5.8375803999999993E-4</c:v>
                </c:pt>
                <c:pt idx="449">
                  <c:v>5.4172745999999999E-4</c:v>
                </c:pt>
                <c:pt idx="450">
                  <c:v>4.9450792000000005E-4</c:v>
                </c:pt>
                <c:pt idx="451">
                  <c:v>4.6519029999999998E-4</c:v>
                </c:pt>
                <c:pt idx="452">
                  <c:v>4.8257331999999994E-4</c:v>
                </c:pt>
                <c:pt idx="453">
                  <c:v>5.4795419999999998E-4</c:v>
                </c:pt>
                <c:pt idx="454">
                  <c:v>6.4031768000000005E-4</c:v>
                </c:pt>
                <c:pt idx="455">
                  <c:v>7.4072405999999998E-4</c:v>
                </c:pt>
                <c:pt idx="456">
                  <c:v>8.2660133999999988E-4</c:v>
                </c:pt>
                <c:pt idx="457">
                  <c:v>8.7926927999999998E-4</c:v>
                </c:pt>
                <c:pt idx="458">
                  <c:v>9.0236016000000007E-4</c:v>
                </c:pt>
                <c:pt idx="459">
                  <c:v>9.0703021999999996E-4</c:v>
                </c:pt>
                <c:pt idx="460">
                  <c:v>8.9587396000000011E-4</c:v>
                </c:pt>
                <c:pt idx="461">
                  <c:v>8.7408031999999997E-4</c:v>
                </c:pt>
                <c:pt idx="462">
                  <c:v>8.4787605999999999E-4</c:v>
                </c:pt>
                <c:pt idx="463">
                  <c:v>8.2270960000000001E-4</c:v>
                </c:pt>
                <c:pt idx="464">
                  <c:v>8.0065651999999994E-4</c:v>
                </c:pt>
                <c:pt idx="465">
                  <c:v>7.8379239999999998E-4</c:v>
                </c:pt>
                <c:pt idx="466">
                  <c:v>7.754900800000001E-4</c:v>
                </c:pt>
                <c:pt idx="467">
                  <c:v>7.7600897999999989E-4</c:v>
                </c:pt>
                <c:pt idx="468">
                  <c:v>7.7808456E-4</c:v>
                </c:pt>
                <c:pt idx="469">
                  <c:v>7.8534912000000003E-4</c:v>
                </c:pt>
                <c:pt idx="470">
                  <c:v>8.0091600000000015E-4</c:v>
                </c:pt>
                <c:pt idx="471">
                  <c:v>8.1440727999999992E-4</c:v>
                </c:pt>
                <c:pt idx="472">
                  <c:v>8.2556353999999987E-4</c:v>
                </c:pt>
                <c:pt idx="473">
                  <c:v>8.2686078000000014E-4</c:v>
                </c:pt>
                <c:pt idx="474">
                  <c:v>8.0792105999999994E-4</c:v>
                </c:pt>
                <c:pt idx="475">
                  <c:v>7.6666882000000006E-4</c:v>
                </c:pt>
                <c:pt idx="476">
                  <c:v>7.0154737999999996E-4</c:v>
                </c:pt>
                <c:pt idx="477">
                  <c:v>6.1956182E-4</c:v>
                </c:pt>
                <c:pt idx="478">
                  <c:v>5.4665694E-4</c:v>
                </c:pt>
                <c:pt idx="479">
                  <c:v>4.9891852000000009E-4</c:v>
                </c:pt>
                <c:pt idx="480">
                  <c:v>4.7556819999999996E-4</c:v>
                </c:pt>
                <c:pt idx="481">
                  <c:v>4.7297372000000006E-4</c:v>
                </c:pt>
                <c:pt idx="482">
                  <c:v>4.7219537999999996E-4</c:v>
                </c:pt>
                <c:pt idx="483">
                  <c:v>4.6207690000000005E-4</c:v>
                </c:pt>
                <c:pt idx="484">
                  <c:v>4.4417498000000002E-4</c:v>
                </c:pt>
                <c:pt idx="485">
                  <c:v>4.2238136000000002E-4</c:v>
                </c:pt>
                <c:pt idx="486">
                  <c:v>4.1226288E-4</c:v>
                </c:pt>
                <c:pt idx="487">
                  <c:v>4.3639154000000007E-4</c:v>
                </c:pt>
                <c:pt idx="488">
                  <c:v>5.0670195999999999E-4</c:v>
                </c:pt>
                <c:pt idx="489">
                  <c:v>6.2189687999999999E-4</c:v>
                </c:pt>
                <c:pt idx="490">
                  <c:v>7.7315499999999998E-4</c:v>
                </c:pt>
                <c:pt idx="491">
                  <c:v>9.3790453999999994E-4</c:v>
                </c:pt>
                <c:pt idx="492">
                  <c:v>1.0790442800000001E-3</c:v>
                </c:pt>
                <c:pt idx="493">
                  <c:v>1.1618081600000001E-3</c:v>
                </c:pt>
                <c:pt idx="494">
                  <c:v>1.1815262000000001E-3</c:v>
                </c:pt>
                <c:pt idx="495">
                  <c:v>1.1576569999999999E-3</c:v>
                </c:pt>
                <c:pt idx="496">
                  <c:v>1.1132914000000001E-3</c:v>
                </c:pt>
                <c:pt idx="497">
                  <c:v>1.0844926E-3</c:v>
                </c:pt>
                <c:pt idx="498">
                  <c:v>1.0935733999999999E-3</c:v>
                </c:pt>
                <c:pt idx="499">
                  <c:v>1.1239288E-3</c:v>
                </c:pt>
                <c:pt idx="500">
                  <c:v>1.16103E-3</c:v>
                </c:pt>
                <c:pt idx="501">
                  <c:v>1.2004660000000001E-3</c:v>
                </c:pt>
                <c:pt idx="502">
                  <c:v>1.2209624000000001E-3</c:v>
                </c:pt>
                <c:pt idx="503">
                  <c:v>1.2090278000000002E-3</c:v>
                </c:pt>
                <c:pt idx="504">
                  <c:v>1.1765968000000001E-3</c:v>
                </c:pt>
                <c:pt idx="505">
                  <c:v>1.1267827E-3</c:v>
                </c:pt>
                <c:pt idx="506">
                  <c:v>1.0735959E-3</c:v>
                </c:pt>
                <c:pt idx="507">
                  <c:v>1.0523213E-3</c:v>
                </c:pt>
                <c:pt idx="508">
                  <c:v>1.0678880999999999E-3</c:v>
                </c:pt>
                <c:pt idx="509">
                  <c:v>1.1029137000000001E-3</c:v>
                </c:pt>
                <c:pt idx="510">
                  <c:v>1.138977E-3</c:v>
                </c:pt>
                <c:pt idx="511">
                  <c:v>1.1524682000000001E-3</c:v>
                </c:pt>
                <c:pt idx="512">
                  <c:v>1.12989612E-3</c:v>
                </c:pt>
                <c:pt idx="513">
                  <c:v>1.0930545200000001E-3</c:v>
                </c:pt>
                <c:pt idx="514">
                  <c:v>1.0556939200000001E-3</c:v>
                </c:pt>
                <c:pt idx="515">
                  <c:v>1.0346785199999999E-3</c:v>
                </c:pt>
                <c:pt idx="516">
                  <c:v>1.04609432E-3</c:v>
                </c:pt>
                <c:pt idx="517">
                  <c:v>1.0816388000000001E-3</c:v>
                </c:pt>
                <c:pt idx="518">
                  <c:v>1.1350849999999999E-3</c:v>
                </c:pt>
                <c:pt idx="519">
                  <c:v>1.2121409999999999E-3</c:v>
                </c:pt>
                <c:pt idx="520">
                  <c:v>1.2946456000000001E-3</c:v>
                </c:pt>
                <c:pt idx="521">
                  <c:v>1.3561348E-3</c:v>
                </c:pt>
                <c:pt idx="522">
                  <c:v>1.3903818000000001E-3</c:v>
                </c:pt>
                <c:pt idx="523">
                  <c:v>1.3784472000000002E-3</c:v>
                </c:pt>
                <c:pt idx="524">
                  <c:v>1.3130664E-3</c:v>
                </c:pt>
                <c:pt idx="525">
                  <c:v>1.20643322E-3</c:v>
                </c:pt>
                <c:pt idx="526">
                  <c:v>1.0681474199999998E-3</c:v>
                </c:pt>
                <c:pt idx="527">
                  <c:v>9.0910584000000012E-4</c:v>
                </c:pt>
                <c:pt idx="528">
                  <c:v>7.6147998000000001E-4</c:v>
                </c:pt>
                <c:pt idx="529">
                  <c:v>6.5432789999999999E-4</c:v>
                </c:pt>
                <c:pt idx="530">
                  <c:v>6.0944337999999999E-4</c:v>
                </c:pt>
                <c:pt idx="531">
                  <c:v>6.3460983999999996E-4</c:v>
                </c:pt>
                <c:pt idx="532">
                  <c:v>7.0336355999999997E-4</c:v>
                </c:pt>
                <c:pt idx="533">
                  <c:v>7.817168399999999E-4</c:v>
                </c:pt>
                <c:pt idx="534">
                  <c:v>8.4113044000000002E-4</c:v>
                </c:pt>
                <c:pt idx="535">
                  <c:v>8.6551856000000006E-4</c:v>
                </c:pt>
                <c:pt idx="536">
                  <c:v>8.6162684E-4</c:v>
                </c:pt>
                <c:pt idx="537">
                  <c:v>8.3801706000000001E-4</c:v>
                </c:pt>
                <c:pt idx="538">
                  <c:v>7.9468925999999994E-4</c:v>
                </c:pt>
                <c:pt idx="539">
                  <c:v>7.4228075999999989E-4</c:v>
                </c:pt>
                <c:pt idx="540">
                  <c:v>6.8987226000000006E-4</c:v>
                </c:pt>
                <c:pt idx="541">
                  <c:v>6.3512871999999994E-4</c:v>
                </c:pt>
                <c:pt idx="542">
                  <c:v>5.9569262E-4</c:v>
                </c:pt>
                <c:pt idx="543">
                  <c:v>5.8427689999999998E-4</c:v>
                </c:pt>
                <c:pt idx="544">
                  <c:v>5.9465481999999999E-4</c:v>
                </c:pt>
                <c:pt idx="545">
                  <c:v>6.1022170000000001E-4</c:v>
                </c:pt>
                <c:pt idx="546">
                  <c:v>6.2163742000000003E-4</c:v>
                </c:pt>
                <c:pt idx="547">
                  <c:v>6.2111854000000005E-4</c:v>
                </c:pt>
                <c:pt idx="548">
                  <c:v>6.0892447999999998E-4</c:v>
                </c:pt>
                <c:pt idx="549">
                  <c:v>5.9621152000000001E-4</c:v>
                </c:pt>
                <c:pt idx="550">
                  <c:v>5.9283870000000007E-4</c:v>
                </c:pt>
                <c:pt idx="551">
                  <c:v>5.9465483999999991E-4</c:v>
                </c:pt>
                <c:pt idx="552">
                  <c:v>5.9673041999999991E-4</c:v>
                </c:pt>
                <c:pt idx="553">
                  <c:v>5.9854656000000008E-4</c:v>
                </c:pt>
                <c:pt idx="554">
                  <c:v>5.9231981999999998E-4</c:v>
                </c:pt>
                <c:pt idx="555">
                  <c:v>5.8272024000000002E-4</c:v>
                </c:pt>
                <c:pt idx="556">
                  <c:v>5.7701238000000001E-4</c:v>
                </c:pt>
                <c:pt idx="557">
                  <c:v>5.7649348E-4</c:v>
                </c:pt>
                <c:pt idx="558">
                  <c:v>5.8427692000000001E-4</c:v>
                </c:pt>
                <c:pt idx="559">
                  <c:v>6.0165993999999998E-4</c:v>
                </c:pt>
                <c:pt idx="560">
                  <c:v>6.1982129999999989E-4</c:v>
                </c:pt>
                <c:pt idx="561">
                  <c:v>6.4394995999999996E-4</c:v>
                </c:pt>
                <c:pt idx="562">
                  <c:v>6.8208881999999994E-4</c:v>
                </c:pt>
                <c:pt idx="563">
                  <c:v>7.2541663999999993E-4</c:v>
                </c:pt>
                <c:pt idx="564">
                  <c:v>7.6614995999999989E-4</c:v>
                </c:pt>
                <c:pt idx="565">
                  <c:v>7.9702428000000009E-4</c:v>
                </c:pt>
                <c:pt idx="566">
                  <c:v>8.0117543999999998E-4</c:v>
                </c:pt>
                <c:pt idx="567">
                  <c:v>7.7600897999999989E-4</c:v>
                </c:pt>
                <c:pt idx="568">
                  <c:v>7.4305907999999991E-4</c:v>
                </c:pt>
                <c:pt idx="569">
                  <c:v>7.2022766000000001E-4</c:v>
                </c:pt>
                <c:pt idx="570">
                  <c:v>7.2022766000000001E-4</c:v>
                </c:pt>
                <c:pt idx="571">
                  <c:v>7.6018265999999994E-4</c:v>
                </c:pt>
                <c:pt idx="572">
                  <c:v>8.3697919999999992E-4</c:v>
                </c:pt>
                <c:pt idx="573">
                  <c:v>9.4049886000000004E-4</c:v>
                </c:pt>
                <c:pt idx="574">
                  <c:v>1.0676283000000003E-3</c:v>
                </c:pt>
                <c:pt idx="575">
                  <c:v>1.2098058200000002E-3</c:v>
                </c:pt>
                <c:pt idx="576">
                  <c:v>1.3384919999999999E-3</c:v>
                </c:pt>
                <c:pt idx="577">
                  <c:v>1.4280015999999999E-3</c:v>
                </c:pt>
                <c:pt idx="578">
                  <c:v>1.4557626E-3</c:v>
                </c:pt>
                <c:pt idx="579">
                  <c:v>1.4093214E-3</c:v>
                </c:pt>
                <c:pt idx="580">
                  <c:v>1.2943859199999999E-3</c:v>
                </c:pt>
                <c:pt idx="581">
                  <c:v>1.13171206E-3</c:v>
                </c:pt>
                <c:pt idx="582">
                  <c:v>9.5502799999999991E-4</c:v>
                </c:pt>
                <c:pt idx="583">
                  <c:v>8.0143482000000004E-4</c:v>
                </c:pt>
                <c:pt idx="584">
                  <c:v>7.0959031999999998E-4</c:v>
                </c:pt>
                <c:pt idx="585">
                  <c:v>7.0517969999999992E-4</c:v>
                </c:pt>
                <c:pt idx="586">
                  <c:v>7.9105696000000001E-4</c:v>
                </c:pt>
                <c:pt idx="587">
                  <c:v>9.4179622000000016E-4</c:v>
                </c:pt>
                <c:pt idx="588">
                  <c:v>1.1161452000000001E-3</c:v>
                </c:pt>
                <c:pt idx="589">
                  <c:v>1.2694789000000002E-3</c:v>
                </c:pt>
                <c:pt idx="590">
                  <c:v>1.3846738000000002E-3</c:v>
                </c:pt>
                <c:pt idx="591">
                  <c:v>1.4692538000000001E-3</c:v>
                </c:pt>
                <c:pt idx="592">
                  <c:v>1.5294458E-3</c:v>
                </c:pt>
                <c:pt idx="593">
                  <c:v>1.5642119999999999E-3</c:v>
                </c:pt>
                <c:pt idx="594">
                  <c:v>1.5758872000000001E-3</c:v>
                </c:pt>
                <c:pt idx="595">
                  <c:v>1.5631742000000001E-3</c:v>
                </c:pt>
                <c:pt idx="596">
                  <c:v>1.5380077999999999E-3</c:v>
                </c:pt>
                <c:pt idx="597">
                  <c:v>1.5333377999999999E-3</c:v>
                </c:pt>
              </c:numCache>
            </c:numRef>
          </c:val>
          <c:smooth val="0"/>
        </c:ser>
        <c:ser>
          <c:idx val="104"/>
          <c:order val="103"/>
          <c:marker>
            <c:symbol val="none"/>
          </c:marker>
          <c:val>
            <c:numRef>
              <c:f>Sheet1!$HE$2:$HE$599</c:f>
              <c:numCache>
                <c:formatCode>0.00E+00</c:formatCode>
                <c:ptCount val="598"/>
                <c:pt idx="0">
                  <c:v>1.004064E-3</c:v>
                </c:pt>
                <c:pt idx="1">
                  <c:v>1.0650340000000001E-3</c:v>
                </c:pt>
                <c:pt idx="2">
                  <c:v>1.1651809999999999E-3</c:v>
                </c:pt>
                <c:pt idx="3">
                  <c:v>1.2040981999999999E-3</c:v>
                </c:pt>
                <c:pt idx="4">
                  <c:v>1.2040982000000001E-3</c:v>
                </c:pt>
                <c:pt idx="5">
                  <c:v>1.1561003999999999E-3</c:v>
                </c:pt>
                <c:pt idx="6">
                  <c:v>1.0686663999999999E-3</c:v>
                </c:pt>
                <c:pt idx="7">
                  <c:v>9.7448674000000007E-4</c:v>
                </c:pt>
                <c:pt idx="8">
                  <c:v>9.1766758000000012E-4</c:v>
                </c:pt>
                <c:pt idx="9">
                  <c:v>9.1040298000000003E-4</c:v>
                </c:pt>
                <c:pt idx="10">
                  <c:v>9.3012097999999998E-4</c:v>
                </c:pt>
                <c:pt idx="11">
                  <c:v>9.5243351999999991E-4</c:v>
                </c:pt>
                <c:pt idx="12">
                  <c:v>9.4854180000000007E-4</c:v>
                </c:pt>
                <c:pt idx="13">
                  <c:v>8.9898723999999998E-4</c:v>
                </c:pt>
                <c:pt idx="14">
                  <c:v>8.2634185999999989E-4</c:v>
                </c:pt>
                <c:pt idx="15">
                  <c:v>7.8612748E-4</c:v>
                </c:pt>
                <c:pt idx="16">
                  <c:v>8.0766173999999996E-4</c:v>
                </c:pt>
                <c:pt idx="17">
                  <c:v>8.9327951999999995E-4</c:v>
                </c:pt>
                <c:pt idx="18">
                  <c:v>1.0172956400000001E-3</c:v>
                </c:pt>
                <c:pt idx="19">
                  <c:v>1.1236694199999999E-3</c:v>
                </c:pt>
                <c:pt idx="20">
                  <c:v>1.1659594E-3</c:v>
                </c:pt>
                <c:pt idx="21">
                  <c:v>1.13871728E-3</c:v>
                </c:pt>
                <c:pt idx="22">
                  <c:v>1.0603640399999999E-3</c:v>
                </c:pt>
                <c:pt idx="23">
                  <c:v>9.6099548000000011E-4</c:v>
                </c:pt>
                <c:pt idx="24">
                  <c:v>8.7070747999999989E-4</c:v>
                </c:pt>
                <c:pt idx="25">
                  <c:v>7.9935931999999994E-4</c:v>
                </c:pt>
                <c:pt idx="26">
                  <c:v>7.4617247999999995E-4</c:v>
                </c:pt>
                <c:pt idx="27">
                  <c:v>7.031041E-4</c:v>
                </c:pt>
                <c:pt idx="28">
                  <c:v>6.5121450000000007E-4</c:v>
                </c:pt>
                <c:pt idx="29">
                  <c:v>5.858336E-4</c:v>
                </c:pt>
                <c:pt idx="30">
                  <c:v>5.2200938000000004E-4</c:v>
                </c:pt>
                <c:pt idx="31">
                  <c:v>4.6570915999999998E-4</c:v>
                </c:pt>
                <c:pt idx="32">
                  <c:v>4.2186246000000001E-4</c:v>
                </c:pt>
                <c:pt idx="33">
                  <c:v>4.0292276E-4</c:v>
                </c:pt>
                <c:pt idx="34">
                  <c:v>4.0447945999999991E-4</c:v>
                </c:pt>
                <c:pt idx="35">
                  <c:v>4.1200345999999998E-4</c:v>
                </c:pt>
                <c:pt idx="36">
                  <c:v>4.1926799999999998E-4</c:v>
                </c:pt>
                <c:pt idx="37">
                  <c:v>4.0889007999999998E-4</c:v>
                </c:pt>
                <c:pt idx="38">
                  <c:v>3.6452445999999997E-4</c:v>
                </c:pt>
                <c:pt idx="39">
                  <c:v>2.9603018000000001E-4</c:v>
                </c:pt>
                <c:pt idx="40">
                  <c:v>2.1767687999999999E-4</c:v>
                </c:pt>
                <c:pt idx="41">
                  <c:v>1.4088027199999999E-4</c:v>
                </c:pt>
                <c:pt idx="42">
                  <c:v>9.8071352000000006E-5</c:v>
                </c:pt>
                <c:pt idx="43">
                  <c:v>1.00146932E-4</c:v>
                </c:pt>
                <c:pt idx="44">
                  <c:v>1.26091732E-4</c:v>
                </c:pt>
                <c:pt idx="45">
                  <c:v>1.6890065199999998E-4</c:v>
                </c:pt>
                <c:pt idx="46">
                  <c:v>2.2805480000000002E-4</c:v>
                </c:pt>
                <c:pt idx="47">
                  <c:v>2.8617114000000003E-4</c:v>
                </c:pt>
                <c:pt idx="48">
                  <c:v>3.5258983999999995E-4</c:v>
                </c:pt>
                <c:pt idx="49">
                  <c:v>4.4028326000000002E-4</c:v>
                </c:pt>
                <c:pt idx="50">
                  <c:v>5.2823613999999994E-4</c:v>
                </c:pt>
                <c:pt idx="51">
                  <c:v>6.1515121999999997E-4</c:v>
                </c:pt>
                <c:pt idx="52">
                  <c:v>7.1192533999999991E-4</c:v>
                </c:pt>
                <c:pt idx="53">
                  <c:v>8.1129393999999997E-4</c:v>
                </c:pt>
                <c:pt idx="54">
                  <c:v>9.1040300000000006E-4</c:v>
                </c:pt>
                <c:pt idx="55">
                  <c:v>1.0100310800000001E-3</c:v>
                </c:pt>
                <c:pt idx="56">
                  <c:v>1.0803415E-3</c:v>
                </c:pt>
                <c:pt idx="57">
                  <c:v>1.1093996E-3</c:v>
                </c:pt>
                <c:pt idx="58">
                  <c:v>1.1036918E-3</c:v>
                </c:pt>
                <c:pt idx="59">
                  <c:v>1.0728175800000001E-3</c:v>
                </c:pt>
                <c:pt idx="60">
                  <c:v>1.04220258E-3</c:v>
                </c:pt>
                <c:pt idx="61">
                  <c:v>1.0310463799999999E-3</c:v>
                </c:pt>
                <c:pt idx="62">
                  <c:v>1.04116498E-3</c:v>
                </c:pt>
                <c:pt idx="63">
                  <c:v>1.0764497800000001E-3</c:v>
                </c:pt>
                <c:pt idx="64">
                  <c:v>1.1247072E-3</c:v>
                </c:pt>
                <c:pt idx="65">
                  <c:v>1.1602515999999999E-3</c:v>
                </c:pt>
                <c:pt idx="66">
                  <c:v>1.1755590000000001E-3</c:v>
                </c:pt>
                <c:pt idx="67">
                  <c:v>1.1571381999999999E-3</c:v>
                </c:pt>
                <c:pt idx="68">
                  <c:v>1.0917573600000001E-3</c:v>
                </c:pt>
                <c:pt idx="69">
                  <c:v>9.9913432000000007E-4</c:v>
                </c:pt>
                <c:pt idx="70">
                  <c:v>9.1507321999999996E-4</c:v>
                </c:pt>
                <c:pt idx="71">
                  <c:v>8.582540599999999E-4</c:v>
                </c:pt>
                <c:pt idx="72">
                  <c:v>8.3594145999999999E-4</c:v>
                </c:pt>
                <c:pt idx="73">
                  <c:v>8.3360642000000003E-4</c:v>
                </c:pt>
                <c:pt idx="74">
                  <c:v>8.2141235999999996E-4</c:v>
                </c:pt>
                <c:pt idx="75">
                  <c:v>7.7678731999999994E-4</c:v>
                </c:pt>
                <c:pt idx="76">
                  <c:v>7.145198E-4</c:v>
                </c:pt>
                <c:pt idx="77">
                  <c:v>6.691163999999999E-4</c:v>
                </c:pt>
                <c:pt idx="78">
                  <c:v>6.6107352000000007E-4</c:v>
                </c:pt>
                <c:pt idx="79">
                  <c:v>6.9817460000000007E-4</c:v>
                </c:pt>
                <c:pt idx="80">
                  <c:v>7.6511218000000001E-4</c:v>
                </c:pt>
                <c:pt idx="81">
                  <c:v>8.1207228000000002E-4</c:v>
                </c:pt>
                <c:pt idx="82">
                  <c:v>8.0169436000000001E-4</c:v>
                </c:pt>
                <c:pt idx="83">
                  <c:v>7.4824805999999995E-4</c:v>
                </c:pt>
                <c:pt idx="84">
                  <c:v>6.7222978000000002E-4</c:v>
                </c:pt>
                <c:pt idx="85">
                  <c:v>5.858336E-4</c:v>
                </c:pt>
                <c:pt idx="86">
                  <c:v>5.0955588000000003E-4</c:v>
                </c:pt>
                <c:pt idx="87">
                  <c:v>4.4469387999999997E-4</c:v>
                </c:pt>
                <c:pt idx="88">
                  <c:v>3.7827520000000003E-4</c:v>
                </c:pt>
                <c:pt idx="89">
                  <c:v>3.2846118000000004E-4</c:v>
                </c:pt>
                <c:pt idx="90">
                  <c:v>3.2405055999999997E-4</c:v>
                </c:pt>
                <c:pt idx="91">
                  <c:v>3.6893506000000001E-4</c:v>
                </c:pt>
                <c:pt idx="92">
                  <c:v>4.5844461999999998E-4</c:v>
                </c:pt>
                <c:pt idx="93">
                  <c:v>5.7986628000000003E-4</c:v>
                </c:pt>
                <c:pt idx="94">
                  <c:v>6.999907200000001E-4</c:v>
                </c:pt>
                <c:pt idx="95">
                  <c:v>7.9987819999999992E-4</c:v>
                </c:pt>
                <c:pt idx="96">
                  <c:v>8.8368000000000008E-4</c:v>
                </c:pt>
                <c:pt idx="97">
                  <c:v>9.4776376000000001E-4</c:v>
                </c:pt>
                <c:pt idx="98">
                  <c:v>9.8382703999999989E-4</c:v>
                </c:pt>
                <c:pt idx="99">
                  <c:v>9.9005377999999999E-4</c:v>
                </c:pt>
                <c:pt idx="100">
                  <c:v>9.5373105999999996E-4</c:v>
                </c:pt>
                <c:pt idx="101">
                  <c:v>8.6240528000000008E-4</c:v>
                </c:pt>
                <c:pt idx="102">
                  <c:v>7.4202129999999993E-4</c:v>
                </c:pt>
                <c:pt idx="103">
                  <c:v>6.2890195999999992E-4</c:v>
                </c:pt>
                <c:pt idx="104">
                  <c:v>5.5340260000000003E-4</c:v>
                </c:pt>
                <c:pt idx="105">
                  <c:v>5.4302468000000002E-4</c:v>
                </c:pt>
                <c:pt idx="106">
                  <c:v>5.9854653999999994E-4</c:v>
                </c:pt>
                <c:pt idx="107">
                  <c:v>6.8416438000000002E-4</c:v>
                </c:pt>
                <c:pt idx="108">
                  <c:v>7.6926334000000012E-4</c:v>
                </c:pt>
                <c:pt idx="109">
                  <c:v>8.2945528000000007E-4</c:v>
                </c:pt>
                <c:pt idx="110">
                  <c:v>8.5462174000000004E-4</c:v>
                </c:pt>
                <c:pt idx="111">
                  <c:v>8.6655635999999985E-4</c:v>
                </c:pt>
                <c:pt idx="112">
                  <c:v>8.9431730000000004E-4</c:v>
                </c:pt>
                <c:pt idx="113">
                  <c:v>9.5217428000000004E-4</c:v>
                </c:pt>
                <c:pt idx="114">
                  <c:v>1.0388298400000001E-3</c:v>
                </c:pt>
                <c:pt idx="115">
                  <c:v>1.1374201000000001E-3</c:v>
                </c:pt>
                <c:pt idx="116">
                  <c:v>1.21733E-3</c:v>
                </c:pt>
                <c:pt idx="117">
                  <c:v>1.2583227999999999E-3</c:v>
                </c:pt>
                <c:pt idx="118">
                  <c:v>1.251577E-3</c:v>
                </c:pt>
                <c:pt idx="119">
                  <c:v>1.2121410000000001E-3</c:v>
                </c:pt>
                <c:pt idx="120">
                  <c:v>1.1620675999999999E-3</c:v>
                </c:pt>
                <c:pt idx="121">
                  <c:v>1.1304150000000003E-3</c:v>
                </c:pt>
                <c:pt idx="122">
                  <c:v>1.1444252E-3</c:v>
                </c:pt>
                <c:pt idx="123">
                  <c:v>1.2059144000000001E-3</c:v>
                </c:pt>
                <c:pt idx="124">
                  <c:v>1.2819326000000002E-3</c:v>
                </c:pt>
                <c:pt idx="125">
                  <c:v>1.3364166000000002E-3</c:v>
                </c:pt>
                <c:pt idx="126">
                  <c:v>1.3467946000000001E-3</c:v>
                </c:pt>
                <c:pt idx="127">
                  <c:v>1.3089152E-3</c:v>
                </c:pt>
                <c:pt idx="128">
                  <c:v>1.2513178000000001E-3</c:v>
                </c:pt>
                <c:pt idx="129">
                  <c:v>1.2085090000000002E-3</c:v>
                </c:pt>
                <c:pt idx="130">
                  <c:v>1.1895692000000002E-3</c:v>
                </c:pt>
                <c:pt idx="131">
                  <c:v>1.177375E-3</c:v>
                </c:pt>
                <c:pt idx="132">
                  <c:v>1.13923612E-3</c:v>
                </c:pt>
                <c:pt idx="133">
                  <c:v>1.04972654E-3</c:v>
                </c:pt>
                <c:pt idx="134">
                  <c:v>9.1481349999999995E-4</c:v>
                </c:pt>
                <c:pt idx="135">
                  <c:v>7.7056049999999995E-4</c:v>
                </c:pt>
                <c:pt idx="136">
                  <c:v>6.5821960000000002E-4</c:v>
                </c:pt>
                <c:pt idx="137">
                  <c:v>5.9880600000000001E-4</c:v>
                </c:pt>
                <c:pt idx="138">
                  <c:v>5.7753128000000002E-4</c:v>
                </c:pt>
                <c:pt idx="139">
                  <c:v>5.650777799999999E-4</c:v>
                </c:pt>
                <c:pt idx="140">
                  <c:v>5.3472236000000003E-4</c:v>
                </c:pt>
                <c:pt idx="141">
                  <c:v>4.8127605999999997E-4</c:v>
                </c:pt>
                <c:pt idx="142">
                  <c:v>4.3716989999999998E-4</c:v>
                </c:pt>
                <c:pt idx="143">
                  <c:v>4.4261830000000003E-4</c:v>
                </c:pt>
                <c:pt idx="144">
                  <c:v>5.1240979999999997E-4</c:v>
                </c:pt>
                <c:pt idx="145">
                  <c:v>6.4395002000000004E-4</c:v>
                </c:pt>
                <c:pt idx="146">
                  <c:v>7.9910001999999988E-4</c:v>
                </c:pt>
                <c:pt idx="147">
                  <c:v>9.1688945999999995E-4</c:v>
                </c:pt>
                <c:pt idx="148">
                  <c:v>9.5528775999999987E-4</c:v>
                </c:pt>
                <c:pt idx="149">
                  <c:v>8.9172299999999986E-4</c:v>
                </c:pt>
                <c:pt idx="150">
                  <c:v>7.3164350000000009E-4</c:v>
                </c:pt>
                <c:pt idx="151">
                  <c:v>5.3057121199999999E-4</c:v>
                </c:pt>
                <c:pt idx="152">
                  <c:v>3.4091467600000001E-4</c:v>
                </c:pt>
                <c:pt idx="153">
                  <c:v>1.9614269199999998E-4</c:v>
                </c:pt>
                <c:pt idx="154">
                  <c:v>1.4113971200000001E-4</c:v>
                </c:pt>
                <c:pt idx="155">
                  <c:v>1.8887815200000001E-4</c:v>
                </c:pt>
                <c:pt idx="156">
                  <c:v>3.0978092000000002E-4</c:v>
                </c:pt>
                <c:pt idx="157">
                  <c:v>4.7219537599999998E-4</c:v>
                </c:pt>
                <c:pt idx="158">
                  <c:v>6.4576610000000002E-4</c:v>
                </c:pt>
                <c:pt idx="159">
                  <c:v>7.9001920000000005E-4</c:v>
                </c:pt>
                <c:pt idx="160">
                  <c:v>8.8679330000000019E-4</c:v>
                </c:pt>
                <c:pt idx="161">
                  <c:v>9.3946124000000007E-4</c:v>
                </c:pt>
                <c:pt idx="162">
                  <c:v>9.573631399999999E-4</c:v>
                </c:pt>
                <c:pt idx="163">
                  <c:v>9.4127735999999999E-4</c:v>
                </c:pt>
                <c:pt idx="164">
                  <c:v>9.0028457999999996E-4</c:v>
                </c:pt>
                <c:pt idx="165">
                  <c:v>8.4683828E-4</c:v>
                </c:pt>
                <c:pt idx="166">
                  <c:v>7.7678732000000005E-4</c:v>
                </c:pt>
                <c:pt idx="167">
                  <c:v>6.9220727999999999E-4</c:v>
                </c:pt>
                <c:pt idx="168">
                  <c:v>6.180051399999999E-4</c:v>
                </c:pt>
                <c:pt idx="169">
                  <c:v>5.6066712E-4</c:v>
                </c:pt>
                <c:pt idx="170">
                  <c:v>5.1785820000000002E-4</c:v>
                </c:pt>
                <c:pt idx="171">
                  <c:v>5.0229132E-4</c:v>
                </c:pt>
                <c:pt idx="172">
                  <c:v>5.1215034E-4</c:v>
                </c:pt>
                <c:pt idx="173">
                  <c:v>5.3134949999999992E-4</c:v>
                </c:pt>
                <c:pt idx="174">
                  <c:v>5.5573762000000007E-4</c:v>
                </c:pt>
                <c:pt idx="175">
                  <c:v>5.6767223999999999E-4</c:v>
                </c:pt>
                <c:pt idx="176">
                  <c:v>5.3679794000000003E-4</c:v>
                </c:pt>
                <c:pt idx="177">
                  <c:v>4.6155802000000002E-4</c:v>
                </c:pt>
                <c:pt idx="178">
                  <c:v>3.6452445999999997E-4</c:v>
                </c:pt>
                <c:pt idx="179">
                  <c:v>2.7760938E-4</c:v>
                </c:pt>
                <c:pt idx="180">
                  <c:v>2.4076775999999997E-4</c:v>
                </c:pt>
                <c:pt idx="181">
                  <c:v>2.7605268000000004E-4</c:v>
                </c:pt>
                <c:pt idx="182">
                  <c:v>3.6997286000000002E-4</c:v>
                </c:pt>
                <c:pt idx="183">
                  <c:v>4.9009729999999999E-4</c:v>
                </c:pt>
                <c:pt idx="184">
                  <c:v>5.9569263999999992E-4</c:v>
                </c:pt>
                <c:pt idx="185">
                  <c:v>6.5147396000000003E-4</c:v>
                </c:pt>
                <c:pt idx="186">
                  <c:v>6.5199285999999993E-4</c:v>
                </c:pt>
                <c:pt idx="187">
                  <c:v>6.146323400000001E-4</c:v>
                </c:pt>
                <c:pt idx="188">
                  <c:v>5.6507775999999998E-4</c:v>
                </c:pt>
                <c:pt idx="189">
                  <c:v>5.3446288000000004E-4</c:v>
                </c:pt>
                <c:pt idx="190">
                  <c:v>5.3705736000000015E-4</c:v>
                </c:pt>
                <c:pt idx="191">
                  <c:v>5.6170492000000001E-4</c:v>
                </c:pt>
                <c:pt idx="192">
                  <c:v>5.8972532000000006E-4</c:v>
                </c:pt>
                <c:pt idx="193">
                  <c:v>6.0529220000000007E-4</c:v>
                </c:pt>
                <c:pt idx="194">
                  <c:v>6.0425442000000009E-4</c:v>
                </c:pt>
                <c:pt idx="195">
                  <c:v>6.0892447999999998E-4</c:v>
                </c:pt>
                <c:pt idx="196">
                  <c:v>6.3902043999999999E-4</c:v>
                </c:pt>
                <c:pt idx="197">
                  <c:v>6.9220727999999999E-4</c:v>
                </c:pt>
                <c:pt idx="198">
                  <c:v>7.5473426000000001E-4</c:v>
                </c:pt>
                <c:pt idx="199">
                  <c:v>8.0143490000000005E-4</c:v>
                </c:pt>
                <c:pt idx="200">
                  <c:v>8.0844E-4</c:v>
                </c:pt>
                <c:pt idx="201">
                  <c:v>7.8586803999999995E-4</c:v>
                </c:pt>
                <c:pt idx="202">
                  <c:v>7.6225826000000008E-4</c:v>
                </c:pt>
                <c:pt idx="203">
                  <c:v>7.5680984000000011E-4</c:v>
                </c:pt>
                <c:pt idx="204">
                  <c:v>7.7990070000000006E-4</c:v>
                </c:pt>
                <c:pt idx="205">
                  <c:v>8.2919581999999999E-4</c:v>
                </c:pt>
                <c:pt idx="206">
                  <c:v>8.8108542000000004E-4</c:v>
                </c:pt>
                <c:pt idx="207">
                  <c:v>9.1507311999999993E-4</c:v>
                </c:pt>
                <c:pt idx="208">
                  <c:v>9.2648884000000006E-4</c:v>
                </c:pt>
                <c:pt idx="209">
                  <c:v>9.1040307999999996E-4</c:v>
                </c:pt>
                <c:pt idx="210">
                  <c:v>8.6707525999999997E-4</c:v>
                </c:pt>
                <c:pt idx="211">
                  <c:v>8.1051558E-4</c:v>
                </c:pt>
                <c:pt idx="212">
                  <c:v>7.5369645999999999E-4</c:v>
                </c:pt>
                <c:pt idx="213">
                  <c:v>7.0050962000000011E-4</c:v>
                </c:pt>
                <c:pt idx="214">
                  <c:v>6.530306200000001E-4</c:v>
                </c:pt>
                <c:pt idx="215">
                  <c:v>6.0658944000000002E-4</c:v>
                </c:pt>
                <c:pt idx="216">
                  <c:v>5.5521873999999998E-4</c:v>
                </c:pt>
                <c:pt idx="217">
                  <c:v>5.0929643999999999E-4</c:v>
                </c:pt>
                <c:pt idx="218">
                  <c:v>4.9684293999999998E-4</c:v>
                </c:pt>
                <c:pt idx="219">
                  <c:v>5.2797670000000001E-4</c:v>
                </c:pt>
                <c:pt idx="220">
                  <c:v>5.9595205999999994E-4</c:v>
                </c:pt>
                <c:pt idx="221">
                  <c:v>6.8572108000000004E-4</c:v>
                </c:pt>
                <c:pt idx="222">
                  <c:v>7.5395589999999993E-4</c:v>
                </c:pt>
                <c:pt idx="223">
                  <c:v>7.6147987999999997E-4</c:v>
                </c:pt>
                <c:pt idx="224">
                  <c:v>7.2256268000000005E-4</c:v>
                </c:pt>
                <c:pt idx="225">
                  <c:v>6.7378646000000012E-4</c:v>
                </c:pt>
                <c:pt idx="226">
                  <c:v>6.4239324000000002E-4</c:v>
                </c:pt>
                <c:pt idx="227">
                  <c:v>6.6159240000000005E-4</c:v>
                </c:pt>
                <c:pt idx="228">
                  <c:v>7.2334101999999999E-4</c:v>
                </c:pt>
                <c:pt idx="229">
                  <c:v>7.7912233999999998E-4</c:v>
                </c:pt>
                <c:pt idx="230">
                  <c:v>7.8898135999999998E-4</c:v>
                </c:pt>
                <c:pt idx="231">
                  <c:v>7.4020514000000006E-4</c:v>
                </c:pt>
                <c:pt idx="232">
                  <c:v>6.4420938000000019E-4</c:v>
                </c:pt>
                <c:pt idx="233">
                  <c:v>5.3498178000000005E-4</c:v>
                </c:pt>
                <c:pt idx="234">
                  <c:v>4.5818517999999999E-4</c:v>
                </c:pt>
                <c:pt idx="235">
                  <c:v>4.4080218E-4</c:v>
                </c:pt>
                <c:pt idx="236">
                  <c:v>4.7920047999999992E-4</c:v>
                </c:pt>
                <c:pt idx="237">
                  <c:v>5.3757627999999997E-4</c:v>
                </c:pt>
                <c:pt idx="238">
                  <c:v>5.8531472000000002E-4</c:v>
                </c:pt>
                <c:pt idx="239">
                  <c:v>6.0140050000000004E-4</c:v>
                </c:pt>
                <c:pt idx="240">
                  <c:v>5.8038519999999995E-4</c:v>
                </c:pt>
                <c:pt idx="241">
                  <c:v>5.4899199999999999E-4</c:v>
                </c:pt>
                <c:pt idx="242">
                  <c:v>5.3550069999999997E-4</c:v>
                </c:pt>
                <c:pt idx="243">
                  <c:v>5.4484081999999997E-4</c:v>
                </c:pt>
                <c:pt idx="244">
                  <c:v>5.6040769999999998E-4</c:v>
                </c:pt>
                <c:pt idx="245">
                  <c:v>5.6507775999999998E-4</c:v>
                </c:pt>
                <c:pt idx="246">
                  <c:v>5.5002977999999998E-4</c:v>
                </c:pt>
                <c:pt idx="247">
                  <c:v>5.3031174000000008E-4</c:v>
                </c:pt>
                <c:pt idx="248">
                  <c:v>5.2616058000000009E-4</c:v>
                </c:pt>
                <c:pt idx="249">
                  <c:v>5.5418096E-4</c:v>
                </c:pt>
                <c:pt idx="250">
                  <c:v>6.1463236000000002E-4</c:v>
                </c:pt>
                <c:pt idx="251">
                  <c:v>6.9116952000000003E-4</c:v>
                </c:pt>
                <c:pt idx="252">
                  <c:v>7.715984E-4</c:v>
                </c:pt>
                <c:pt idx="253">
                  <c:v>8.4969229999999998E-4</c:v>
                </c:pt>
                <c:pt idx="254">
                  <c:v>9.1922439999999987E-4</c:v>
                </c:pt>
                <c:pt idx="255">
                  <c:v>9.6488718000000003E-4</c:v>
                </c:pt>
                <c:pt idx="256">
                  <c:v>9.7500563999999997E-4</c:v>
                </c:pt>
                <c:pt idx="257">
                  <c:v>9.6540606000000001E-4</c:v>
                </c:pt>
                <c:pt idx="258">
                  <c:v>9.6566546E-4</c:v>
                </c:pt>
                <c:pt idx="259">
                  <c:v>1.0027664599999999E-3</c:v>
                </c:pt>
                <c:pt idx="260">
                  <c:v>1.10057846E-3</c:v>
                </c:pt>
                <c:pt idx="261">
                  <c:v>1.24301546E-3</c:v>
                </c:pt>
                <c:pt idx="262">
                  <c:v>1.3748150000000002E-3</c:v>
                </c:pt>
                <c:pt idx="263">
                  <c:v>1.4757402000000002E-3</c:v>
                </c:pt>
                <c:pt idx="264">
                  <c:v>1.5465696E-3</c:v>
                </c:pt>
                <c:pt idx="265">
                  <c:v>1.5961242E-3</c:v>
                </c:pt>
                <c:pt idx="266">
                  <c:v>1.6659156000000002E-3</c:v>
                </c:pt>
                <c:pt idx="267">
                  <c:v>1.7909695999999999E-3</c:v>
                </c:pt>
                <c:pt idx="268">
                  <c:v>1.9606485999999999E-3</c:v>
                </c:pt>
                <c:pt idx="269">
                  <c:v>2.1591262E-3</c:v>
                </c:pt>
                <c:pt idx="270">
                  <c:v>2.3895159999999999E-3</c:v>
                </c:pt>
                <c:pt idx="271">
                  <c:v>2.6393646000000002E-3</c:v>
                </c:pt>
                <c:pt idx="272">
                  <c:v>2.8899913999999999E-3</c:v>
                </c:pt>
                <c:pt idx="273">
                  <c:v>3.1255702000000003E-3</c:v>
                </c:pt>
                <c:pt idx="274">
                  <c:v>3.3307935999999996E-3</c:v>
                </c:pt>
                <c:pt idx="275">
                  <c:v>3.5064397999999995E-3</c:v>
                </c:pt>
                <c:pt idx="276">
                  <c:v>3.6924640000000003E-3</c:v>
                </c:pt>
                <c:pt idx="277">
                  <c:v>3.9399774E-3</c:v>
                </c:pt>
                <c:pt idx="278">
                  <c:v>4.2744059999999997E-3</c:v>
                </c:pt>
                <c:pt idx="279">
                  <c:v>4.6991224000000002E-3</c:v>
                </c:pt>
                <c:pt idx="280">
                  <c:v>5.1733933999999994E-3</c:v>
                </c:pt>
                <c:pt idx="281">
                  <c:v>5.6308002000000001E-3</c:v>
                </c:pt>
                <c:pt idx="282">
                  <c:v>6.0319067999999995E-3</c:v>
                </c:pt>
                <c:pt idx="283">
                  <c:v>6.3715242000000009E-3</c:v>
                </c:pt>
                <c:pt idx="284">
                  <c:v>6.6535442E-3</c:v>
                </c:pt>
                <c:pt idx="285">
                  <c:v>6.8940526000000005E-3</c:v>
                </c:pt>
                <c:pt idx="286">
                  <c:v>7.1073188000000008E-3</c:v>
                </c:pt>
                <c:pt idx="287">
                  <c:v>7.288932399999999E-3</c:v>
                </c:pt>
                <c:pt idx="288">
                  <c:v>7.4375959999999994E-3</c:v>
                </c:pt>
                <c:pt idx="289">
                  <c:v>7.5725089999999998E-3</c:v>
                </c:pt>
                <c:pt idx="290">
                  <c:v>7.7092380000000002E-3</c:v>
                </c:pt>
                <c:pt idx="291">
                  <c:v>7.8547883999999998E-3</c:v>
                </c:pt>
                <c:pt idx="292">
                  <c:v>8.0101978000000004E-3</c:v>
                </c:pt>
                <c:pt idx="293">
                  <c:v>8.1622343999999993E-3</c:v>
                </c:pt>
                <c:pt idx="294">
                  <c:v>8.2737969999999994E-3</c:v>
                </c:pt>
                <c:pt idx="295">
                  <c:v>8.3217948000000007E-3</c:v>
                </c:pt>
                <c:pt idx="296">
                  <c:v>8.3075251999999988E-3</c:v>
                </c:pt>
                <c:pt idx="297">
                  <c:v>8.2309879999999998E-3</c:v>
                </c:pt>
                <c:pt idx="298">
                  <c:v>8.1048961999999995E-3</c:v>
                </c:pt>
                <c:pt idx="299">
                  <c:v>7.9627188000000008E-3</c:v>
                </c:pt>
                <c:pt idx="300">
                  <c:v>7.8156118000000004E-3</c:v>
                </c:pt>
                <c:pt idx="301">
                  <c:v>7.6448950000000005E-3</c:v>
                </c:pt>
                <c:pt idx="302">
                  <c:v>7.4471956000000004E-3</c:v>
                </c:pt>
                <c:pt idx="303">
                  <c:v>7.2186219999999992E-3</c:v>
                </c:pt>
                <c:pt idx="304">
                  <c:v>6.9438664000000009E-3</c:v>
                </c:pt>
                <c:pt idx="305">
                  <c:v>6.6320100000000007E-3</c:v>
                </c:pt>
                <c:pt idx="306">
                  <c:v>6.3019920000000011E-3</c:v>
                </c:pt>
                <c:pt idx="307">
                  <c:v>5.9509588000000004E-3</c:v>
                </c:pt>
                <c:pt idx="308">
                  <c:v>5.5885099999999997E-3</c:v>
                </c:pt>
                <c:pt idx="309">
                  <c:v>5.2366985999999999E-3</c:v>
                </c:pt>
                <c:pt idx="310">
                  <c:v>4.9121291999999995E-3</c:v>
                </c:pt>
                <c:pt idx="311">
                  <c:v>4.6355575999999996E-3</c:v>
                </c:pt>
                <c:pt idx="312">
                  <c:v>4.4121730000000001E-3</c:v>
                </c:pt>
                <c:pt idx="313">
                  <c:v>4.2196624E-3</c:v>
                </c:pt>
                <c:pt idx="314">
                  <c:v>4.0333786E-3</c:v>
                </c:pt>
                <c:pt idx="315">
                  <c:v>3.8291930000000003E-3</c:v>
                </c:pt>
                <c:pt idx="316">
                  <c:v>3.5982843999999999E-3</c:v>
                </c:pt>
                <c:pt idx="317">
                  <c:v>3.3665972000000003E-3</c:v>
                </c:pt>
                <c:pt idx="318">
                  <c:v>3.1592983999999998E-3</c:v>
                </c:pt>
                <c:pt idx="319">
                  <c:v>2.995068E-3</c:v>
                </c:pt>
                <c:pt idx="320">
                  <c:v>2.8858403999999999E-3</c:v>
                </c:pt>
                <c:pt idx="321">
                  <c:v>2.8129353999999996E-3</c:v>
                </c:pt>
                <c:pt idx="322">
                  <c:v>2.7571541999999996E-3</c:v>
                </c:pt>
                <c:pt idx="323">
                  <c:v>2.7052646E-3</c:v>
                </c:pt>
                <c:pt idx="324">
                  <c:v>2.6409214000000002E-3</c:v>
                </c:pt>
                <c:pt idx="325">
                  <c:v>2.5625679999999999E-3</c:v>
                </c:pt>
                <c:pt idx="326">
                  <c:v>2.4811014E-3</c:v>
                </c:pt>
                <c:pt idx="327">
                  <c:v>2.3980780000000001E-3</c:v>
                </c:pt>
                <c:pt idx="328">
                  <c:v>2.3210217999999998E-3</c:v>
                </c:pt>
                <c:pt idx="329">
                  <c:v>2.2463008000000004E-3</c:v>
                </c:pt>
                <c:pt idx="330">
                  <c:v>2.1718392000000001E-3</c:v>
                </c:pt>
                <c:pt idx="331">
                  <c:v>2.1202090000000001E-3</c:v>
                </c:pt>
                <c:pt idx="332">
                  <c:v>2.1041231999999999E-3</c:v>
                </c:pt>
                <c:pt idx="333">
                  <c:v>2.1220252000000001E-3</c:v>
                </c:pt>
                <c:pt idx="334">
                  <c:v>2.1708013999999997E-3</c:v>
                </c:pt>
                <c:pt idx="335">
                  <c:v>2.2154265999999997E-3</c:v>
                </c:pt>
                <c:pt idx="336">
                  <c:v>2.2175021999999997E-3</c:v>
                </c:pt>
                <c:pt idx="337">
                  <c:v>2.1697638000000002E-3</c:v>
                </c:pt>
                <c:pt idx="338">
                  <c:v>2.0792164000000002E-3</c:v>
                </c:pt>
                <c:pt idx="339">
                  <c:v>1.9655782000000004E-3</c:v>
                </c:pt>
                <c:pt idx="340">
                  <c:v>1.856091E-3</c:v>
                </c:pt>
                <c:pt idx="341">
                  <c:v>1.7494578000000001E-3</c:v>
                </c:pt>
                <c:pt idx="342">
                  <c:v>1.6311493999999998E-3</c:v>
                </c:pt>
                <c:pt idx="343">
                  <c:v>1.5014254000000002E-3</c:v>
                </c:pt>
                <c:pt idx="344">
                  <c:v>1.3696258E-3</c:v>
                </c:pt>
                <c:pt idx="345">
                  <c:v>1.2544309999999999E-3</c:v>
                </c:pt>
                <c:pt idx="346">
                  <c:v>1.1732238E-3</c:v>
                </c:pt>
                <c:pt idx="347">
                  <c:v>1.1298959999999998E-3</c:v>
                </c:pt>
                <c:pt idx="348">
                  <c:v>1.0987621999999999E-3</c:v>
                </c:pt>
                <c:pt idx="349">
                  <c:v>1.0481698199999998E-3</c:v>
                </c:pt>
                <c:pt idx="350">
                  <c:v>9.7085423999999985E-4</c:v>
                </c:pt>
                <c:pt idx="351">
                  <c:v>8.7849081999999998E-4</c:v>
                </c:pt>
                <c:pt idx="352">
                  <c:v>7.7678723999999994E-4</c:v>
                </c:pt>
                <c:pt idx="353">
                  <c:v>6.8857499999999997E-4</c:v>
                </c:pt>
                <c:pt idx="354">
                  <c:v>6.322748E-4</c:v>
                </c:pt>
                <c:pt idx="355">
                  <c:v>5.8739030000000002E-4</c:v>
                </c:pt>
                <c:pt idx="356">
                  <c:v>5.4717585999999993E-4</c:v>
                </c:pt>
                <c:pt idx="357">
                  <c:v>5.1993381999999996E-4</c:v>
                </c:pt>
                <c:pt idx="358">
                  <c:v>4.9398901999999994E-4</c:v>
                </c:pt>
                <c:pt idx="359">
                  <c:v>4.6934146000000002E-4</c:v>
                </c:pt>
                <c:pt idx="360">
                  <c:v>4.6155802000000002E-4</c:v>
                </c:pt>
                <c:pt idx="361">
                  <c:v>4.4936396E-4</c:v>
                </c:pt>
                <c:pt idx="362">
                  <c:v>4.2056522000000001E-4</c:v>
                </c:pt>
                <c:pt idx="363">
                  <c:v>3.9228537999999997E-4</c:v>
                </c:pt>
                <c:pt idx="364">
                  <c:v>3.6270829999999999E-4</c:v>
                </c:pt>
                <c:pt idx="365">
                  <c:v>3.3935798000000002E-4</c:v>
                </c:pt>
                <c:pt idx="366">
                  <c:v>3.4766031999999998E-4</c:v>
                </c:pt>
                <c:pt idx="367">
                  <c:v>3.8917201999999999E-4</c:v>
                </c:pt>
                <c:pt idx="368">
                  <c:v>4.5118010000000001E-4</c:v>
                </c:pt>
                <c:pt idx="369">
                  <c:v>5.3290621999999997E-4</c:v>
                </c:pt>
                <c:pt idx="370">
                  <c:v>6.2163744000000006E-4</c:v>
                </c:pt>
                <c:pt idx="371">
                  <c:v>7.0025017999999996E-4</c:v>
                </c:pt>
                <c:pt idx="372">
                  <c:v>7.6485271999999994E-4</c:v>
                </c:pt>
                <c:pt idx="373">
                  <c:v>8.1544508000000004E-4</c:v>
                </c:pt>
                <c:pt idx="374">
                  <c:v>8.5150835999999992E-4</c:v>
                </c:pt>
                <c:pt idx="375">
                  <c:v>8.8082597999999989E-4</c:v>
                </c:pt>
                <c:pt idx="376">
                  <c:v>9.1351642000000002E-4</c:v>
                </c:pt>
                <c:pt idx="377">
                  <c:v>9.4750414000000004E-4</c:v>
                </c:pt>
                <c:pt idx="378">
                  <c:v>9.6774107999999994E-4</c:v>
                </c:pt>
                <c:pt idx="379">
                  <c:v>9.6722217999999983E-4</c:v>
                </c:pt>
                <c:pt idx="380">
                  <c:v>9.4413131999999988E-4</c:v>
                </c:pt>
                <c:pt idx="381">
                  <c:v>8.9717124000000001E-4</c:v>
                </c:pt>
                <c:pt idx="382">
                  <c:v>8.3801706000000001E-4</c:v>
                </c:pt>
                <c:pt idx="383">
                  <c:v>7.9546757999999996E-4</c:v>
                </c:pt>
                <c:pt idx="384">
                  <c:v>7.8612743999999994E-4</c:v>
                </c:pt>
                <c:pt idx="385">
                  <c:v>8.0947776000000007E-4</c:v>
                </c:pt>
                <c:pt idx="386">
                  <c:v>8.5929183999999999E-4</c:v>
                </c:pt>
                <c:pt idx="387">
                  <c:v>9.1559202000000004E-4</c:v>
                </c:pt>
                <c:pt idx="388">
                  <c:v>9.4594743999999991E-4</c:v>
                </c:pt>
                <c:pt idx="389">
                  <c:v>9.2830498000000001E-4</c:v>
                </c:pt>
                <c:pt idx="390">
                  <c:v>8.6863193999999996E-4</c:v>
                </c:pt>
                <c:pt idx="391">
                  <c:v>7.8742465999999986E-4</c:v>
                </c:pt>
                <c:pt idx="392">
                  <c:v>7.1218477999999996E-4</c:v>
                </c:pt>
                <c:pt idx="393">
                  <c:v>6.6807861999999992E-4</c:v>
                </c:pt>
                <c:pt idx="394">
                  <c:v>6.6678137999999997E-4</c:v>
                </c:pt>
                <c:pt idx="395">
                  <c:v>6.9791514E-4</c:v>
                </c:pt>
                <c:pt idx="396">
                  <c:v>7.4772916000000005E-4</c:v>
                </c:pt>
                <c:pt idx="397">
                  <c:v>8.0428882000000009E-4</c:v>
                </c:pt>
                <c:pt idx="398">
                  <c:v>8.5280559999999987E-4</c:v>
                </c:pt>
                <c:pt idx="399">
                  <c:v>8.7719372000000001E-4</c:v>
                </c:pt>
                <c:pt idx="400">
                  <c:v>8.6136737999999993E-4</c:v>
                </c:pt>
                <c:pt idx="401">
                  <c:v>7.9702425999999995E-4</c:v>
                </c:pt>
                <c:pt idx="402">
                  <c:v>6.8883443999999991E-4</c:v>
                </c:pt>
                <c:pt idx="403">
                  <c:v>5.6663442000000005E-4</c:v>
                </c:pt>
                <c:pt idx="404">
                  <c:v>4.7634651999999998E-4</c:v>
                </c:pt>
                <c:pt idx="405">
                  <c:v>4.5014228000000002E-4</c:v>
                </c:pt>
                <c:pt idx="406">
                  <c:v>4.8283274000000007E-4</c:v>
                </c:pt>
                <c:pt idx="407">
                  <c:v>5.4328414000000009E-4</c:v>
                </c:pt>
                <c:pt idx="408">
                  <c:v>5.7208287999999997E-4</c:v>
                </c:pt>
                <c:pt idx="409">
                  <c:v>5.2278774000000001E-4</c:v>
                </c:pt>
                <c:pt idx="410">
                  <c:v>4.1148454E-4</c:v>
                </c:pt>
                <c:pt idx="411">
                  <c:v>2.9006286800000006E-4</c:v>
                </c:pt>
                <c:pt idx="412">
                  <c:v>2.0314778800000003E-4</c:v>
                </c:pt>
                <c:pt idx="413">
                  <c:v>1.78240768E-4</c:v>
                </c:pt>
                <c:pt idx="414">
                  <c:v>2.1637962799999998E-4</c:v>
                </c:pt>
                <c:pt idx="415">
                  <c:v>2.7449598799999999E-4</c:v>
                </c:pt>
                <c:pt idx="416">
                  <c:v>3.0537030000000006E-4</c:v>
                </c:pt>
                <c:pt idx="417">
                  <c:v>3.0485140000000005E-4</c:v>
                </c:pt>
                <c:pt idx="418">
                  <c:v>2.8850618000000005E-4</c:v>
                </c:pt>
                <c:pt idx="419">
                  <c:v>2.6645309999999997E-4</c:v>
                </c:pt>
                <c:pt idx="420">
                  <c:v>2.6256138000000002E-4</c:v>
                </c:pt>
                <c:pt idx="421">
                  <c:v>2.8824674E-4</c:v>
                </c:pt>
                <c:pt idx="422">
                  <c:v>3.1834270000000002E-4</c:v>
                </c:pt>
                <c:pt idx="423">
                  <c:v>3.5310873999999995E-4</c:v>
                </c:pt>
                <c:pt idx="424">
                  <c:v>4.0240386E-4</c:v>
                </c:pt>
                <c:pt idx="425">
                  <c:v>4.4962339999999999E-4</c:v>
                </c:pt>
                <c:pt idx="426">
                  <c:v>4.8594611999999997E-4</c:v>
                </c:pt>
                <c:pt idx="427">
                  <c:v>5.1422596000000006E-4</c:v>
                </c:pt>
                <c:pt idx="428">
                  <c:v>5.1863658000000001E-4</c:v>
                </c:pt>
                <c:pt idx="429">
                  <c:v>4.9450791999999994E-4</c:v>
                </c:pt>
                <c:pt idx="430">
                  <c:v>4.5014229999999999E-4</c:v>
                </c:pt>
                <c:pt idx="431">
                  <c:v>3.9306374E-4</c:v>
                </c:pt>
                <c:pt idx="432">
                  <c:v>3.4091467999999993E-4</c:v>
                </c:pt>
                <c:pt idx="433">
                  <c:v>3.16786E-4</c:v>
                </c:pt>
                <c:pt idx="434">
                  <c:v>3.2301276000000002E-4</c:v>
                </c:pt>
                <c:pt idx="435">
                  <c:v>3.4195246000000003E-4</c:v>
                </c:pt>
                <c:pt idx="436">
                  <c:v>3.5103313999999993E-4</c:v>
                </c:pt>
                <c:pt idx="437">
                  <c:v>3.2197497999999992E-4</c:v>
                </c:pt>
                <c:pt idx="438">
                  <c:v>2.40767764E-4</c:v>
                </c:pt>
                <c:pt idx="439">
                  <c:v>1.2194056400000002E-4</c:v>
                </c:pt>
                <c:pt idx="440">
                  <c:v>4.1511840000000048E-6</c:v>
                </c:pt>
                <c:pt idx="441">
                  <c:v>-7.6018255999999997E-5</c:v>
                </c:pt>
                <c:pt idx="442">
                  <c:v>-9.0028456000000007E-5</c:v>
                </c:pt>
                <c:pt idx="443">
                  <c:v>-2.9836519999999993E-5</c:v>
                </c:pt>
                <c:pt idx="444">
                  <c:v>9.1325700000000006E-5</c:v>
                </c:pt>
                <c:pt idx="445">
                  <c:v>2.3921106E-4</c:v>
                </c:pt>
                <c:pt idx="446">
                  <c:v>3.7438347999999998E-4</c:v>
                </c:pt>
                <c:pt idx="447">
                  <c:v>4.7868158000000002E-4</c:v>
                </c:pt>
                <c:pt idx="448">
                  <c:v>5.5054867999999987E-4</c:v>
                </c:pt>
                <c:pt idx="449">
                  <c:v>5.9102258000000003E-4</c:v>
                </c:pt>
                <c:pt idx="450">
                  <c:v>6.1852406000000005E-4</c:v>
                </c:pt>
                <c:pt idx="451">
                  <c:v>6.597762799999999E-4</c:v>
                </c:pt>
                <c:pt idx="452">
                  <c:v>7.0725525999999999E-4</c:v>
                </c:pt>
                <c:pt idx="453">
                  <c:v>7.5006417999999987E-4</c:v>
                </c:pt>
                <c:pt idx="454">
                  <c:v>7.8275462E-4</c:v>
                </c:pt>
                <c:pt idx="455">
                  <c:v>7.7730621999999995E-4</c:v>
                </c:pt>
                <c:pt idx="456">
                  <c:v>7.1633593999999995E-4</c:v>
                </c:pt>
                <c:pt idx="457">
                  <c:v>6.2241576000000008E-4</c:v>
                </c:pt>
                <c:pt idx="458">
                  <c:v>5.0929642000000007E-4</c:v>
                </c:pt>
                <c:pt idx="459">
                  <c:v>4.0447942000000002E-4</c:v>
                </c:pt>
                <c:pt idx="460">
                  <c:v>3.5233036000000006E-4</c:v>
                </c:pt>
                <c:pt idx="461">
                  <c:v>3.5725988000000002E-4</c:v>
                </c:pt>
                <c:pt idx="462">
                  <c:v>4.0214439999999998E-4</c:v>
                </c:pt>
                <c:pt idx="463">
                  <c:v>4.7011977999999999E-4</c:v>
                </c:pt>
                <c:pt idx="464">
                  <c:v>5.150043E-4</c:v>
                </c:pt>
                <c:pt idx="465">
                  <c:v>5.0099412E-4</c:v>
                </c:pt>
                <c:pt idx="466">
                  <c:v>4.4651004000000006E-4</c:v>
                </c:pt>
                <c:pt idx="467">
                  <c:v>3.7127009999999997E-4</c:v>
                </c:pt>
                <c:pt idx="468">
                  <c:v>2.9706798000000002E-4</c:v>
                </c:pt>
                <c:pt idx="469">
                  <c:v>2.5970746000000003E-4</c:v>
                </c:pt>
                <c:pt idx="470">
                  <c:v>2.7345820000000004E-4</c:v>
                </c:pt>
                <c:pt idx="471">
                  <c:v>3.2015884000000002E-4</c:v>
                </c:pt>
                <c:pt idx="472">
                  <c:v>3.8891258000000001E-4</c:v>
                </c:pt>
                <c:pt idx="473">
                  <c:v>4.7141704000000002E-4</c:v>
                </c:pt>
                <c:pt idx="474">
                  <c:v>5.4977033999999993E-4</c:v>
                </c:pt>
                <c:pt idx="475">
                  <c:v>6.1307566E-4</c:v>
                </c:pt>
                <c:pt idx="476">
                  <c:v>6.4784168000000001E-4</c:v>
                </c:pt>
                <c:pt idx="477">
                  <c:v>6.4498773999999994E-4</c:v>
                </c:pt>
                <c:pt idx="478">
                  <c:v>6.0892448000000009E-4</c:v>
                </c:pt>
                <c:pt idx="479">
                  <c:v>5.6326163999999995E-4</c:v>
                </c:pt>
                <c:pt idx="480">
                  <c:v>5.4120855999999998E-4</c:v>
                </c:pt>
                <c:pt idx="481">
                  <c:v>5.6404000000000003E-4</c:v>
                </c:pt>
                <c:pt idx="482">
                  <c:v>6.2008077999999999E-4</c:v>
                </c:pt>
                <c:pt idx="483">
                  <c:v>6.8182940000000004E-4</c:v>
                </c:pt>
                <c:pt idx="484">
                  <c:v>7.1867099999999994E-4</c:v>
                </c:pt>
                <c:pt idx="485">
                  <c:v>7.0102852000000001E-4</c:v>
                </c:pt>
                <c:pt idx="486">
                  <c:v>6.343503800000001E-4</c:v>
                </c:pt>
                <c:pt idx="487">
                  <c:v>5.5184590000000012E-4</c:v>
                </c:pt>
                <c:pt idx="488">
                  <c:v>4.8594610000000005E-4</c:v>
                </c:pt>
                <c:pt idx="489">
                  <c:v>4.5014228000000002E-4</c:v>
                </c:pt>
                <c:pt idx="490">
                  <c:v>4.5299622000000004E-4</c:v>
                </c:pt>
                <c:pt idx="491">
                  <c:v>4.9087562000000001E-4</c:v>
                </c:pt>
                <c:pt idx="492">
                  <c:v>5.4172743999999996E-4</c:v>
                </c:pt>
                <c:pt idx="493">
                  <c:v>5.858336E-4</c:v>
                </c:pt>
                <c:pt idx="494">
                  <c:v>6.2111853999999994E-4</c:v>
                </c:pt>
                <c:pt idx="495">
                  <c:v>6.4446885999999996E-4</c:v>
                </c:pt>
                <c:pt idx="496">
                  <c:v>6.5821960000000002E-4</c:v>
                </c:pt>
                <c:pt idx="497">
                  <c:v>6.7819709999999999E-4</c:v>
                </c:pt>
                <c:pt idx="498">
                  <c:v>7.0206632000000002E-4</c:v>
                </c:pt>
                <c:pt idx="499">
                  <c:v>7.2282216000000004E-4</c:v>
                </c:pt>
                <c:pt idx="500">
                  <c:v>7.4150242000000006E-4</c:v>
                </c:pt>
                <c:pt idx="501">
                  <c:v>7.5680986000000003E-4</c:v>
                </c:pt>
                <c:pt idx="502">
                  <c:v>7.7393342000000003E-4</c:v>
                </c:pt>
                <c:pt idx="503">
                  <c:v>8.162234399999999E-4</c:v>
                </c:pt>
                <c:pt idx="504">
                  <c:v>8.956145400000001E-4</c:v>
                </c:pt>
                <c:pt idx="505">
                  <c:v>1.00043144E-3</c:v>
                </c:pt>
                <c:pt idx="506">
                  <c:v>1.1016162199999999E-3</c:v>
                </c:pt>
                <c:pt idx="507">
                  <c:v>1.1597325999999999E-3</c:v>
                </c:pt>
                <c:pt idx="508">
                  <c:v>1.1462413E-3</c:v>
                </c:pt>
                <c:pt idx="509">
                  <c:v>1.0554344800000001E-3</c:v>
                </c:pt>
                <c:pt idx="510">
                  <c:v>9.2129993999999992E-4</c:v>
                </c:pt>
                <c:pt idx="511">
                  <c:v>7.954676000000001E-4</c:v>
                </c:pt>
                <c:pt idx="512">
                  <c:v>7.0517965999999997E-4</c:v>
                </c:pt>
                <c:pt idx="513">
                  <c:v>6.5043613999999999E-4</c:v>
                </c:pt>
                <c:pt idx="514">
                  <c:v>6.2812361999999998E-4</c:v>
                </c:pt>
                <c:pt idx="515">
                  <c:v>6.1229730000000003E-4</c:v>
                </c:pt>
                <c:pt idx="516">
                  <c:v>5.8038519999999995E-4</c:v>
                </c:pt>
                <c:pt idx="517">
                  <c:v>5.4458138000000014E-4</c:v>
                </c:pt>
                <c:pt idx="518">
                  <c:v>5.0099412E-4</c:v>
                </c:pt>
                <c:pt idx="519">
                  <c:v>4.3483486000000002E-4</c:v>
                </c:pt>
                <c:pt idx="520">
                  <c:v>3.4039578399999997E-4</c:v>
                </c:pt>
                <c:pt idx="521">
                  <c:v>2.0522336399999997E-4</c:v>
                </c:pt>
                <c:pt idx="522">
                  <c:v>3.0095963999999989E-5</c:v>
                </c:pt>
                <c:pt idx="523">
                  <c:v>-1.3569131600000002E-4</c:v>
                </c:pt>
                <c:pt idx="524">
                  <c:v>-2.4414057600000003E-4</c:v>
                </c:pt>
                <c:pt idx="525">
                  <c:v>-2.6126414400000001E-4</c:v>
                </c:pt>
                <c:pt idx="526">
                  <c:v>-1.7694354400000001E-4</c:v>
                </c:pt>
                <c:pt idx="527">
                  <c:v>-3.2171564000000004E-5</c:v>
                </c:pt>
                <c:pt idx="528">
                  <c:v>1.15973236E-4</c:v>
                </c:pt>
                <c:pt idx="529">
                  <c:v>2.2468195600000001E-4</c:v>
                </c:pt>
                <c:pt idx="530">
                  <c:v>2.7760934E-4</c:v>
                </c:pt>
                <c:pt idx="531">
                  <c:v>2.9628960000000002E-4</c:v>
                </c:pt>
                <c:pt idx="532">
                  <c:v>3.1938048E-4</c:v>
                </c:pt>
                <c:pt idx="533">
                  <c:v>3.5933548000000005E-4</c:v>
                </c:pt>
                <c:pt idx="534">
                  <c:v>4.1537624000000003E-4</c:v>
                </c:pt>
                <c:pt idx="535">
                  <c:v>4.7115757999999995E-4</c:v>
                </c:pt>
                <c:pt idx="536">
                  <c:v>4.9839961999999997E-4</c:v>
                </c:pt>
                <c:pt idx="537">
                  <c:v>4.8905949999999998E-4</c:v>
                </c:pt>
                <c:pt idx="538">
                  <c:v>4.6882256000000002E-4</c:v>
                </c:pt>
                <c:pt idx="539">
                  <c:v>4.6181747999999993E-4</c:v>
                </c:pt>
                <c:pt idx="540">
                  <c:v>4.7997884000000005E-4</c:v>
                </c:pt>
                <c:pt idx="541">
                  <c:v>5.3083066E-4</c:v>
                </c:pt>
                <c:pt idx="542">
                  <c:v>6.1022174000000006E-4</c:v>
                </c:pt>
                <c:pt idx="543">
                  <c:v>7.0647694000000008E-4</c:v>
                </c:pt>
                <c:pt idx="544">
                  <c:v>8.0506718000000006E-4</c:v>
                </c:pt>
                <c:pt idx="545">
                  <c:v>8.8601500000000009E-4</c:v>
                </c:pt>
                <c:pt idx="546">
                  <c:v>9.2311605999999995E-4</c:v>
                </c:pt>
                <c:pt idx="547">
                  <c:v>8.9717126000000004E-4</c:v>
                </c:pt>
                <c:pt idx="548">
                  <c:v>8.0454834000000014E-4</c:v>
                </c:pt>
                <c:pt idx="549">
                  <c:v>6.6678144000000016E-4</c:v>
                </c:pt>
                <c:pt idx="550">
                  <c:v>5.2019326E-4</c:v>
                </c:pt>
                <c:pt idx="551">
                  <c:v>4.0006881999999998E-4</c:v>
                </c:pt>
                <c:pt idx="552">
                  <c:v>3.3883907999999996E-4</c:v>
                </c:pt>
                <c:pt idx="553">
                  <c:v>3.5129257999999997E-4</c:v>
                </c:pt>
                <c:pt idx="554">
                  <c:v>4.2419748E-4</c:v>
                </c:pt>
                <c:pt idx="555">
                  <c:v>5.3290620000000005E-4</c:v>
                </c:pt>
                <c:pt idx="556">
                  <c:v>6.5095506000000002E-4</c:v>
                </c:pt>
                <c:pt idx="557">
                  <c:v>7.4020518E-4</c:v>
                </c:pt>
                <c:pt idx="558">
                  <c:v>7.7523065999999998E-4</c:v>
                </c:pt>
                <c:pt idx="559">
                  <c:v>7.6459328000000001E-4</c:v>
                </c:pt>
                <c:pt idx="560">
                  <c:v>7.3086503999999998E-4</c:v>
                </c:pt>
                <c:pt idx="561">
                  <c:v>6.9609900000000004E-4</c:v>
                </c:pt>
                <c:pt idx="562">
                  <c:v>6.9428285999999998E-4</c:v>
                </c:pt>
                <c:pt idx="563">
                  <c:v>7.3994570000000012E-4</c:v>
                </c:pt>
                <c:pt idx="564">
                  <c:v>8.141478400000001E-4</c:v>
                </c:pt>
                <c:pt idx="565">
                  <c:v>9.0106294000000015E-4</c:v>
                </c:pt>
                <c:pt idx="566">
                  <c:v>9.9212923999999992E-4</c:v>
                </c:pt>
                <c:pt idx="567">
                  <c:v>1.0585479400000001E-3</c:v>
                </c:pt>
                <c:pt idx="568">
                  <c:v>1.0842333400000001E-3</c:v>
                </c:pt>
                <c:pt idx="569">
                  <c:v>1.0811199600000002E-3</c:v>
                </c:pt>
                <c:pt idx="570">
                  <c:v>1.0543968E-3</c:v>
                </c:pt>
                <c:pt idx="571">
                  <c:v>1.0196307199999998E-3</c:v>
                </c:pt>
                <c:pt idx="572">
                  <c:v>1.0027665200000001E-3</c:v>
                </c:pt>
                <c:pt idx="573">
                  <c:v>1.0038043200000001E-3</c:v>
                </c:pt>
                <c:pt idx="574">
                  <c:v>1.01340396E-3</c:v>
                </c:pt>
                <c:pt idx="575">
                  <c:v>1.03831092E-3</c:v>
                </c:pt>
                <c:pt idx="576">
                  <c:v>1.080601E-3</c:v>
                </c:pt>
                <c:pt idx="577">
                  <c:v>1.1371608000000002E-3</c:v>
                </c:pt>
                <c:pt idx="578">
                  <c:v>1.1950176E-3</c:v>
                </c:pt>
                <c:pt idx="579">
                  <c:v>1.2243351999999999E-3</c:v>
                </c:pt>
                <c:pt idx="580">
                  <c:v>1.2017632600000001E-3</c:v>
                </c:pt>
                <c:pt idx="581">
                  <c:v>1.1161453599999999E-3</c:v>
                </c:pt>
                <c:pt idx="582">
                  <c:v>9.9316694000000012E-4</c:v>
                </c:pt>
                <c:pt idx="583">
                  <c:v>8.888689E-4</c:v>
                </c:pt>
                <c:pt idx="584">
                  <c:v>8.4346546000000006E-4</c:v>
                </c:pt>
                <c:pt idx="585">
                  <c:v>8.5955119999999992E-4</c:v>
                </c:pt>
                <c:pt idx="586">
                  <c:v>9.270077E-4</c:v>
                </c:pt>
                <c:pt idx="587">
                  <c:v>1.0058799200000001E-3</c:v>
                </c:pt>
                <c:pt idx="588">
                  <c:v>1.0541371599999999E-3</c:v>
                </c:pt>
                <c:pt idx="589">
                  <c:v>1.06529342E-3</c:v>
                </c:pt>
                <c:pt idx="590">
                  <c:v>1.05699122E-3</c:v>
                </c:pt>
                <c:pt idx="591">
                  <c:v>1.0492078199999999E-3</c:v>
                </c:pt>
                <c:pt idx="592">
                  <c:v>1.05776962E-3</c:v>
                </c:pt>
                <c:pt idx="593">
                  <c:v>1.08319562E-3</c:v>
                </c:pt>
                <c:pt idx="594">
                  <c:v>1.0977247999999998E-3</c:v>
                </c:pt>
                <c:pt idx="595">
                  <c:v>1.0632181200000001E-3</c:v>
                </c:pt>
                <c:pt idx="596">
                  <c:v>9.6903844000000017E-4</c:v>
                </c:pt>
                <c:pt idx="597">
                  <c:v>8.496923199999999E-4</c:v>
                </c:pt>
              </c:numCache>
            </c:numRef>
          </c:val>
          <c:smooth val="0"/>
        </c:ser>
        <c:ser>
          <c:idx val="105"/>
          <c:order val="104"/>
          <c:marker>
            <c:symbol val="none"/>
          </c:marker>
          <c:val>
            <c:numRef>
              <c:f>Sheet1!$HF$2:$HF$599</c:f>
              <c:numCache>
                <c:formatCode>0.00E+00</c:formatCode>
                <c:ptCount val="598"/>
                <c:pt idx="0">
                  <c:v>7.251572E-4</c:v>
                </c:pt>
                <c:pt idx="1">
                  <c:v>6.6029520000000005E-4</c:v>
                </c:pt>
                <c:pt idx="2">
                  <c:v>7.1036866000000003E-4</c:v>
                </c:pt>
                <c:pt idx="3">
                  <c:v>7.4383743999999999E-4</c:v>
                </c:pt>
                <c:pt idx="4">
                  <c:v>7.8794360000000003E-4</c:v>
                </c:pt>
                <c:pt idx="5">
                  <c:v>8.0688330000000009E-4</c:v>
                </c:pt>
                <c:pt idx="6">
                  <c:v>7.8016013999999999E-4</c:v>
                </c:pt>
                <c:pt idx="7">
                  <c:v>7.2048709999999994E-4</c:v>
                </c:pt>
                <c:pt idx="8">
                  <c:v>6.5354952E-4</c:v>
                </c:pt>
                <c:pt idx="9">
                  <c:v>6.0762722E-4</c:v>
                </c:pt>
                <c:pt idx="10">
                  <c:v>6.0062212000000005E-4</c:v>
                </c:pt>
                <c:pt idx="11">
                  <c:v>6.1826459999999998E-4</c:v>
                </c:pt>
                <c:pt idx="12">
                  <c:v>6.3486928E-4</c:v>
                </c:pt>
                <c:pt idx="13">
                  <c:v>6.3953934E-4</c:v>
                </c:pt>
                <c:pt idx="14">
                  <c:v>6.3460982000000004E-4</c:v>
                </c:pt>
                <c:pt idx="15">
                  <c:v>6.3305314000000005E-4</c:v>
                </c:pt>
                <c:pt idx="16">
                  <c:v>6.4758222000000005E-4</c:v>
                </c:pt>
                <c:pt idx="17">
                  <c:v>6.6522468000000006E-4</c:v>
                </c:pt>
                <c:pt idx="18">
                  <c:v>6.6600303999999992E-4</c:v>
                </c:pt>
                <c:pt idx="19">
                  <c:v>6.3824211999999987E-4</c:v>
                </c:pt>
                <c:pt idx="20">
                  <c:v>5.8038519999999995E-4</c:v>
                </c:pt>
                <c:pt idx="21">
                  <c:v>5.0436693999999995E-4</c:v>
                </c:pt>
                <c:pt idx="22">
                  <c:v>4.2134357999999998E-4</c:v>
                </c:pt>
                <c:pt idx="23">
                  <c:v>3.4350915999999999E-4</c:v>
                </c:pt>
                <c:pt idx="24">
                  <c:v>2.8720893999999999E-4</c:v>
                </c:pt>
                <c:pt idx="25">
                  <c:v>2.5685352000000001E-4</c:v>
                </c:pt>
                <c:pt idx="26">
                  <c:v>2.4984842E-4</c:v>
                </c:pt>
                <c:pt idx="27">
                  <c:v>2.7112315999999997E-4</c:v>
                </c:pt>
                <c:pt idx="28">
                  <c:v>3.0251637999999996E-4</c:v>
                </c:pt>
                <c:pt idx="29">
                  <c:v>3.2560723999999996E-4</c:v>
                </c:pt>
                <c:pt idx="30">
                  <c:v>3.4766031999999998E-4</c:v>
                </c:pt>
                <c:pt idx="31">
                  <c:v>3.8839365999999997E-4</c:v>
                </c:pt>
                <c:pt idx="32">
                  <c:v>4.6519025999999997E-4</c:v>
                </c:pt>
                <c:pt idx="33">
                  <c:v>5.9361701999999998E-4</c:v>
                </c:pt>
                <c:pt idx="34">
                  <c:v>7.6355552000000005E-4</c:v>
                </c:pt>
                <c:pt idx="35">
                  <c:v>9.4049900000000002E-4</c:v>
                </c:pt>
                <c:pt idx="36">
                  <c:v>1.0904600000000001E-3</c:v>
                </c:pt>
                <c:pt idx="37">
                  <c:v>1.1965742199999999E-3</c:v>
                </c:pt>
                <c:pt idx="38">
                  <c:v>1.2598796E-3</c:v>
                </c:pt>
                <c:pt idx="39">
                  <c:v>1.2824516E-3</c:v>
                </c:pt>
                <c:pt idx="40">
                  <c:v>1.2603986E-3</c:v>
                </c:pt>
                <c:pt idx="41">
                  <c:v>1.188272E-3</c:v>
                </c:pt>
                <c:pt idx="42">
                  <c:v>1.0686665E-3</c:v>
                </c:pt>
                <c:pt idx="43">
                  <c:v>9.2181885999999995E-4</c:v>
                </c:pt>
                <c:pt idx="44">
                  <c:v>7.7912238000000004E-4</c:v>
                </c:pt>
                <c:pt idx="45">
                  <c:v>6.7326758000000003E-4</c:v>
                </c:pt>
                <c:pt idx="46">
                  <c:v>6.2293466000000008E-4</c:v>
                </c:pt>
                <c:pt idx="47">
                  <c:v>6.2085905999999995E-4</c:v>
                </c:pt>
                <c:pt idx="48">
                  <c:v>6.5121447999999993E-4</c:v>
                </c:pt>
                <c:pt idx="49">
                  <c:v>6.994718200000001E-4</c:v>
                </c:pt>
                <c:pt idx="50">
                  <c:v>7.4721026000000004E-4</c:v>
                </c:pt>
                <c:pt idx="51">
                  <c:v>7.8612746000000008E-4</c:v>
                </c:pt>
                <c:pt idx="52">
                  <c:v>8.0844E-4</c:v>
                </c:pt>
                <c:pt idx="53">
                  <c:v>7.9754317999999999E-4</c:v>
                </c:pt>
                <c:pt idx="54">
                  <c:v>7.5914486000000004E-4</c:v>
                </c:pt>
                <c:pt idx="55">
                  <c:v>7.2074656000000001E-4</c:v>
                </c:pt>
                <c:pt idx="56">
                  <c:v>6.9428285999999988E-4</c:v>
                </c:pt>
                <c:pt idx="57">
                  <c:v>6.8623996000000001E-4</c:v>
                </c:pt>
                <c:pt idx="58">
                  <c:v>6.9298562000000004E-4</c:v>
                </c:pt>
                <c:pt idx="59">
                  <c:v>6.9428285999999998E-4</c:v>
                </c:pt>
                <c:pt idx="60">
                  <c:v>6.7456479999999995E-4</c:v>
                </c:pt>
                <c:pt idx="61">
                  <c:v>6.2916140000000007E-4</c:v>
                </c:pt>
                <c:pt idx="62">
                  <c:v>5.5444038000000001E-4</c:v>
                </c:pt>
                <c:pt idx="63">
                  <c:v>4.5118006E-4</c:v>
                </c:pt>
                <c:pt idx="64">
                  <c:v>3.3650404800000003E-4</c:v>
                </c:pt>
                <c:pt idx="65">
                  <c:v>2.2571975200000004E-4</c:v>
                </c:pt>
                <c:pt idx="66">
                  <c:v>1.35431852E-4</c:v>
                </c:pt>
                <c:pt idx="67">
                  <c:v>7.9131636000000005E-5</c:v>
                </c:pt>
                <c:pt idx="68">
                  <c:v>6.2526976000000007E-5</c:v>
                </c:pt>
                <c:pt idx="69">
                  <c:v>7.4721028000000002E-5</c:v>
                </c:pt>
                <c:pt idx="70">
                  <c:v>1.0663312400000001E-4</c:v>
                </c:pt>
                <c:pt idx="71">
                  <c:v>1.58003824E-4</c:v>
                </c:pt>
                <c:pt idx="72">
                  <c:v>2.2883314000000005E-4</c:v>
                </c:pt>
                <c:pt idx="73">
                  <c:v>3.2015884000000002E-4</c:v>
                </c:pt>
                <c:pt idx="74">
                  <c:v>4.2653252000000007E-4</c:v>
                </c:pt>
                <c:pt idx="75">
                  <c:v>5.2927393999999996E-4</c:v>
                </c:pt>
                <c:pt idx="76">
                  <c:v>6.0503276000000003E-4</c:v>
                </c:pt>
                <c:pt idx="77">
                  <c:v>6.4991726000000001E-4</c:v>
                </c:pt>
                <c:pt idx="78">
                  <c:v>6.6392744000000011E-4</c:v>
                </c:pt>
                <c:pt idx="79">
                  <c:v>6.4005824000000001E-4</c:v>
                </c:pt>
                <c:pt idx="80">
                  <c:v>5.7597458E-4</c:v>
                </c:pt>
                <c:pt idx="81">
                  <c:v>4.8620557999999998E-4</c:v>
                </c:pt>
                <c:pt idx="82">
                  <c:v>3.9280430000000001E-4</c:v>
                </c:pt>
                <c:pt idx="83">
                  <c:v>3.3183402000000001E-4</c:v>
                </c:pt>
                <c:pt idx="84">
                  <c:v>3.3702298000000001E-4</c:v>
                </c:pt>
                <c:pt idx="85">
                  <c:v>4.1304124000000002E-4</c:v>
                </c:pt>
                <c:pt idx="86">
                  <c:v>5.2849560000000002E-4</c:v>
                </c:pt>
                <c:pt idx="87">
                  <c:v>6.4576610000000002E-4</c:v>
                </c:pt>
                <c:pt idx="88">
                  <c:v>7.3008670000000004E-4</c:v>
                </c:pt>
                <c:pt idx="89">
                  <c:v>7.5862597999999996E-4</c:v>
                </c:pt>
                <c:pt idx="90">
                  <c:v>7.4124298000000002E-4</c:v>
                </c:pt>
                <c:pt idx="91">
                  <c:v>7.1503872000000003E-4</c:v>
                </c:pt>
                <c:pt idx="92">
                  <c:v>7.1322257999999997E-4</c:v>
                </c:pt>
                <c:pt idx="93">
                  <c:v>7.5317758000000002E-4</c:v>
                </c:pt>
                <c:pt idx="94">
                  <c:v>8.4113044000000002E-4</c:v>
                </c:pt>
                <c:pt idx="95">
                  <c:v>9.5580654000000014E-4</c:v>
                </c:pt>
                <c:pt idx="96">
                  <c:v>1.0520618400000001E-3</c:v>
                </c:pt>
                <c:pt idx="97">
                  <c:v>1.0894223400000002E-3</c:v>
                </c:pt>
                <c:pt idx="98">
                  <c:v>1.0543968600000002E-3</c:v>
                </c:pt>
                <c:pt idx="99">
                  <c:v>9.5788220000000003E-4</c:v>
                </c:pt>
                <c:pt idx="100">
                  <c:v>8.349037599999999E-4</c:v>
                </c:pt>
                <c:pt idx="101">
                  <c:v>7.3112448000000002E-4</c:v>
                </c:pt>
                <c:pt idx="102">
                  <c:v>6.7145143999999997E-4</c:v>
                </c:pt>
                <c:pt idx="103">
                  <c:v>6.5043613999999999E-4</c:v>
                </c:pt>
                <c:pt idx="104">
                  <c:v>6.5380898000000007E-4</c:v>
                </c:pt>
                <c:pt idx="105">
                  <c:v>6.6937586000000008E-4</c:v>
                </c:pt>
                <c:pt idx="106">
                  <c:v>6.8675887999999994E-4</c:v>
                </c:pt>
                <c:pt idx="107">
                  <c:v>7.0388245999999997E-4</c:v>
                </c:pt>
                <c:pt idx="108">
                  <c:v>7.2853002000000005E-4</c:v>
                </c:pt>
                <c:pt idx="109">
                  <c:v>7.5992322000000001E-4</c:v>
                </c:pt>
                <c:pt idx="110">
                  <c:v>7.8820303999999996E-4</c:v>
                </c:pt>
                <c:pt idx="111">
                  <c:v>8.1051556000000008E-4</c:v>
                </c:pt>
                <c:pt idx="112">
                  <c:v>8.2141237999999988E-4</c:v>
                </c:pt>
                <c:pt idx="113">
                  <c:v>8.1311006E-4</c:v>
                </c:pt>
                <c:pt idx="114">
                  <c:v>7.9261365999999992E-4</c:v>
                </c:pt>
                <c:pt idx="115">
                  <c:v>7.7185782000000012E-4</c:v>
                </c:pt>
                <c:pt idx="116">
                  <c:v>7.5291812000000005E-4</c:v>
                </c:pt>
                <c:pt idx="117">
                  <c:v>7.4176183999999997E-4</c:v>
                </c:pt>
                <c:pt idx="118">
                  <c:v>7.3579451999999999E-4</c:v>
                </c:pt>
                <c:pt idx="119">
                  <c:v>7.2022763999999998E-4</c:v>
                </c:pt>
                <c:pt idx="120">
                  <c:v>6.836454799999999E-4</c:v>
                </c:pt>
                <c:pt idx="121">
                  <c:v>6.2423188E-4</c:v>
                </c:pt>
                <c:pt idx="122">
                  <c:v>5.6196435999999995E-4</c:v>
                </c:pt>
                <c:pt idx="123">
                  <c:v>5.3316563999999988E-4</c:v>
                </c:pt>
                <c:pt idx="124">
                  <c:v>5.5833210000000007E-4</c:v>
                </c:pt>
                <c:pt idx="125">
                  <c:v>6.3850153999999999E-4</c:v>
                </c:pt>
                <c:pt idx="126">
                  <c:v>7.4591301999999999E-4</c:v>
                </c:pt>
                <c:pt idx="127">
                  <c:v>8.2608246000000012E-4</c:v>
                </c:pt>
                <c:pt idx="128">
                  <c:v>8.4450325999999997E-4</c:v>
                </c:pt>
                <c:pt idx="129">
                  <c:v>7.9183532000000009E-4</c:v>
                </c:pt>
                <c:pt idx="130">
                  <c:v>6.7949432000000002E-4</c:v>
                </c:pt>
                <c:pt idx="131">
                  <c:v>5.5547815999999999E-4</c:v>
                </c:pt>
                <c:pt idx="132">
                  <c:v>4.6077964000000002E-4</c:v>
                </c:pt>
                <c:pt idx="133">
                  <c:v>4.0551722000000003E-4</c:v>
                </c:pt>
                <c:pt idx="134">
                  <c:v>4.0344163999999998E-4</c:v>
                </c:pt>
                <c:pt idx="135">
                  <c:v>4.4469387999999997E-4</c:v>
                </c:pt>
                <c:pt idx="136">
                  <c:v>5.0151299999999998E-4</c:v>
                </c:pt>
                <c:pt idx="137">
                  <c:v>5.5833211999999999E-4</c:v>
                </c:pt>
                <c:pt idx="138">
                  <c:v>5.9387650000000008E-4</c:v>
                </c:pt>
                <c:pt idx="139">
                  <c:v>5.9180091999999998E-4</c:v>
                </c:pt>
                <c:pt idx="140">
                  <c:v>5.6741279999999994E-4</c:v>
                </c:pt>
                <c:pt idx="141">
                  <c:v>5.3809518000000008E-4</c:v>
                </c:pt>
                <c:pt idx="142">
                  <c:v>5.2460387999999996E-4</c:v>
                </c:pt>
                <c:pt idx="143">
                  <c:v>5.4535971999999998E-4</c:v>
                </c:pt>
                <c:pt idx="144">
                  <c:v>5.8894698000000012E-4</c:v>
                </c:pt>
                <c:pt idx="145">
                  <c:v>6.3720432000000007E-4</c:v>
                </c:pt>
                <c:pt idx="146">
                  <c:v>6.8208881999999994E-4</c:v>
                </c:pt>
                <c:pt idx="147">
                  <c:v>7.1944931999999985E-4</c:v>
                </c:pt>
                <c:pt idx="148">
                  <c:v>7.5136141999999993E-4</c:v>
                </c:pt>
                <c:pt idx="149">
                  <c:v>7.6978221999999998E-4</c:v>
                </c:pt>
                <c:pt idx="150">
                  <c:v>7.6018264000000002E-4</c:v>
                </c:pt>
                <c:pt idx="151">
                  <c:v>7.2723274000000004E-4</c:v>
                </c:pt>
                <c:pt idx="152">
                  <c:v>6.8909390000000009E-4</c:v>
                </c:pt>
                <c:pt idx="153">
                  <c:v>6.7586206000000014E-4</c:v>
                </c:pt>
                <c:pt idx="154">
                  <c:v>7.2619494000000003E-4</c:v>
                </c:pt>
                <c:pt idx="155">
                  <c:v>8.4164935999999995E-4</c:v>
                </c:pt>
                <c:pt idx="156">
                  <c:v>9.7708118000000002E-4</c:v>
                </c:pt>
                <c:pt idx="157">
                  <c:v>1.06736912E-3</c:v>
                </c:pt>
                <c:pt idx="158">
                  <c:v>1.0663313200000002E-3</c:v>
                </c:pt>
                <c:pt idx="159">
                  <c:v>9.7630289999999995E-4</c:v>
                </c:pt>
                <c:pt idx="160">
                  <c:v>8.374981599999999E-4</c:v>
                </c:pt>
                <c:pt idx="161">
                  <c:v>7.0076909999999988E-4</c:v>
                </c:pt>
                <c:pt idx="162">
                  <c:v>6.1670789999999996E-4</c:v>
                </c:pt>
                <c:pt idx="163">
                  <c:v>5.9154144000000009E-4</c:v>
                </c:pt>
                <c:pt idx="164">
                  <c:v>5.9257923999999989E-4</c:v>
                </c:pt>
                <c:pt idx="165">
                  <c:v>6.0477330000000007E-4</c:v>
                </c:pt>
                <c:pt idx="166">
                  <c:v>6.2215631999999993E-4</c:v>
                </c:pt>
                <c:pt idx="167">
                  <c:v>6.3071809999999998E-4</c:v>
                </c:pt>
                <c:pt idx="168">
                  <c:v>6.3953933999999989E-4</c:v>
                </c:pt>
                <c:pt idx="169">
                  <c:v>6.5510621999999991E-4</c:v>
                </c:pt>
                <c:pt idx="170">
                  <c:v>6.6444634000000001E-4</c:v>
                </c:pt>
                <c:pt idx="171">
                  <c:v>6.7300811999999996E-4</c:v>
                </c:pt>
                <c:pt idx="172">
                  <c:v>6.8338604000000008E-4</c:v>
                </c:pt>
                <c:pt idx="173">
                  <c:v>6.7352702000000007E-4</c:v>
                </c:pt>
                <c:pt idx="174">
                  <c:v>6.3590705999999988E-4</c:v>
                </c:pt>
                <c:pt idx="175">
                  <c:v>5.8220131999999988E-4</c:v>
                </c:pt>
                <c:pt idx="176">
                  <c:v>5.2097159999999994E-4</c:v>
                </c:pt>
                <c:pt idx="177">
                  <c:v>4.8620558000000009E-4</c:v>
                </c:pt>
                <c:pt idx="178">
                  <c:v>5.1215037999999995E-4</c:v>
                </c:pt>
                <c:pt idx="179">
                  <c:v>6.0477329999999996E-4</c:v>
                </c:pt>
                <c:pt idx="180">
                  <c:v>7.4876700000000001E-4</c:v>
                </c:pt>
                <c:pt idx="181">
                  <c:v>9.1118138000000006E-4</c:v>
                </c:pt>
                <c:pt idx="182">
                  <c:v>1.0372731E-3</c:v>
                </c:pt>
                <c:pt idx="183">
                  <c:v>1.0964272200000001E-3</c:v>
                </c:pt>
                <c:pt idx="184">
                  <c:v>1.0795631E-3</c:v>
                </c:pt>
                <c:pt idx="185">
                  <c:v>9.8771845999999996E-4</c:v>
                </c:pt>
                <c:pt idx="186">
                  <c:v>8.4891383999999986E-4</c:v>
                </c:pt>
                <c:pt idx="187">
                  <c:v>6.9999069999999997E-4</c:v>
                </c:pt>
                <c:pt idx="188">
                  <c:v>5.6066714000000003E-4</c:v>
                </c:pt>
                <c:pt idx="189">
                  <c:v>4.506612E-4</c:v>
                </c:pt>
                <c:pt idx="190">
                  <c:v>3.8969092E-4</c:v>
                </c:pt>
                <c:pt idx="191">
                  <c:v>3.6893507999999993E-4</c:v>
                </c:pt>
                <c:pt idx="192">
                  <c:v>3.7568072000000003E-4</c:v>
                </c:pt>
                <c:pt idx="193">
                  <c:v>3.9851214000000005E-4</c:v>
                </c:pt>
                <c:pt idx="194">
                  <c:v>4.2964589999999997E-4</c:v>
                </c:pt>
                <c:pt idx="195">
                  <c:v>4.6259580000000005E-4</c:v>
                </c:pt>
                <c:pt idx="196">
                  <c:v>5.030697E-4</c:v>
                </c:pt>
                <c:pt idx="197">
                  <c:v>5.5106757999999999E-4</c:v>
                </c:pt>
                <c:pt idx="198">
                  <c:v>5.9880602000000004E-4</c:v>
                </c:pt>
                <c:pt idx="199">
                  <c:v>6.2656696000000013E-4</c:v>
                </c:pt>
                <c:pt idx="200">
                  <c:v>6.1774572E-4</c:v>
                </c:pt>
                <c:pt idx="201">
                  <c:v>5.7830962000000007E-4</c:v>
                </c:pt>
                <c:pt idx="202">
                  <c:v>5.3576014000000002E-4</c:v>
                </c:pt>
                <c:pt idx="203">
                  <c:v>5.2149049999999995E-4</c:v>
                </c:pt>
                <c:pt idx="204">
                  <c:v>5.3835461999999991E-4</c:v>
                </c:pt>
                <c:pt idx="205">
                  <c:v>5.6378052000000004E-4</c:v>
                </c:pt>
                <c:pt idx="206">
                  <c:v>5.6455885999999998E-4</c:v>
                </c:pt>
                <c:pt idx="207">
                  <c:v>5.2174993999999999E-4</c:v>
                </c:pt>
                <c:pt idx="208">
                  <c:v>4.4495331999999996E-4</c:v>
                </c:pt>
                <c:pt idx="209">
                  <c:v>3.7308622E-4</c:v>
                </c:pt>
                <c:pt idx="210">
                  <c:v>3.3909853999999998E-4</c:v>
                </c:pt>
                <c:pt idx="211">
                  <c:v>3.5440598000000001E-4</c:v>
                </c:pt>
                <c:pt idx="212">
                  <c:v>4.0655504000000002E-4</c:v>
                </c:pt>
                <c:pt idx="213">
                  <c:v>4.7037925999999993E-4</c:v>
                </c:pt>
                <c:pt idx="214">
                  <c:v>5.2745781999999992E-4</c:v>
                </c:pt>
                <c:pt idx="215">
                  <c:v>5.7753128000000002E-4</c:v>
                </c:pt>
                <c:pt idx="216">
                  <c:v>6.1800516000000004E-4</c:v>
                </c:pt>
                <c:pt idx="217">
                  <c:v>6.4550664000000005E-4</c:v>
                </c:pt>
                <c:pt idx="218">
                  <c:v>6.6314909999999996E-4</c:v>
                </c:pt>
                <c:pt idx="219">
                  <c:v>6.6963530000000002E-4</c:v>
                </c:pt>
                <c:pt idx="220">
                  <c:v>6.6133296E-4</c:v>
                </c:pt>
                <c:pt idx="221">
                  <c:v>6.4498773999999994E-4</c:v>
                </c:pt>
                <c:pt idx="222">
                  <c:v>6.2604803999999998E-4</c:v>
                </c:pt>
                <c:pt idx="223">
                  <c:v>5.9283870000000007E-4</c:v>
                </c:pt>
                <c:pt idx="224">
                  <c:v>5.4068963999999995E-4</c:v>
                </c:pt>
                <c:pt idx="225">
                  <c:v>4.7971936E-4</c:v>
                </c:pt>
                <c:pt idx="226">
                  <c:v>4.2290024E-4</c:v>
                </c:pt>
                <c:pt idx="227">
                  <c:v>3.9799323999999993E-4</c:v>
                </c:pt>
                <c:pt idx="228">
                  <c:v>4.4443444000000004E-4</c:v>
                </c:pt>
                <c:pt idx="229">
                  <c:v>5.6274274000000005E-4</c:v>
                </c:pt>
                <c:pt idx="230">
                  <c:v>7.0984974000000011E-4</c:v>
                </c:pt>
                <c:pt idx="231">
                  <c:v>8.3464424000000007E-4</c:v>
                </c:pt>
                <c:pt idx="232">
                  <c:v>8.8601494E-4</c:v>
                </c:pt>
                <c:pt idx="233">
                  <c:v>8.3853593999999999E-4</c:v>
                </c:pt>
                <c:pt idx="234">
                  <c:v>7.2904888000000011E-4</c:v>
                </c:pt>
                <c:pt idx="235">
                  <c:v>6.2552914000000019E-4</c:v>
                </c:pt>
                <c:pt idx="236">
                  <c:v>5.8272021999999988E-4</c:v>
                </c:pt>
                <c:pt idx="237">
                  <c:v>6.2475080000000004E-4</c:v>
                </c:pt>
                <c:pt idx="238">
                  <c:v>7.3216221999999995E-4</c:v>
                </c:pt>
                <c:pt idx="239">
                  <c:v>8.6551839999999994E-4</c:v>
                </c:pt>
                <c:pt idx="240">
                  <c:v>9.9550193999999991E-4</c:v>
                </c:pt>
                <c:pt idx="241">
                  <c:v>1.1000595E-3</c:v>
                </c:pt>
                <c:pt idx="242">
                  <c:v>1.1812668000000001E-3</c:v>
                </c:pt>
                <c:pt idx="243">
                  <c:v>1.2679224E-3</c:v>
                </c:pt>
                <c:pt idx="244">
                  <c:v>1.3732584000000002E-3</c:v>
                </c:pt>
                <c:pt idx="245">
                  <c:v>1.4985718000000002E-3</c:v>
                </c:pt>
                <c:pt idx="246">
                  <c:v>1.6456788000000001E-3</c:v>
                </c:pt>
                <c:pt idx="247">
                  <c:v>1.7896724000000003E-3</c:v>
                </c:pt>
                <c:pt idx="248">
                  <c:v>1.9059051999999999E-3</c:v>
                </c:pt>
                <c:pt idx="249">
                  <c:v>2.0081275999999999E-3</c:v>
                </c:pt>
                <c:pt idx="250">
                  <c:v>2.1238414000000001E-3</c:v>
                </c:pt>
                <c:pt idx="251">
                  <c:v>2.2789913999999999E-3</c:v>
                </c:pt>
                <c:pt idx="252">
                  <c:v>2.4974465999999997E-3</c:v>
                </c:pt>
                <c:pt idx="253">
                  <c:v>2.7740182000000001E-3</c:v>
                </c:pt>
                <c:pt idx="254">
                  <c:v>3.0723836000000003E-3</c:v>
                </c:pt>
                <c:pt idx="255">
                  <c:v>3.3562196000000003E-3</c:v>
                </c:pt>
                <c:pt idx="256">
                  <c:v>3.6143702000000001E-3</c:v>
                </c:pt>
                <c:pt idx="257">
                  <c:v>3.8525433999999996E-3</c:v>
                </c:pt>
                <c:pt idx="258">
                  <c:v>4.0865654000000005E-3</c:v>
                </c:pt>
                <c:pt idx="259">
                  <c:v>4.3540562000000003E-3</c:v>
                </c:pt>
                <c:pt idx="260">
                  <c:v>4.6936736000000008E-3</c:v>
                </c:pt>
                <c:pt idx="261">
                  <c:v>5.1165740000000005E-3</c:v>
                </c:pt>
                <c:pt idx="262">
                  <c:v>5.6271678E-3</c:v>
                </c:pt>
                <c:pt idx="263">
                  <c:v>6.2088503999999994E-3</c:v>
                </c:pt>
                <c:pt idx="264">
                  <c:v>6.7926083999999996E-3</c:v>
                </c:pt>
                <c:pt idx="265">
                  <c:v>7.310726200000001E-3</c:v>
                </c:pt>
                <c:pt idx="266">
                  <c:v>7.7255833999999995E-3</c:v>
                </c:pt>
                <c:pt idx="267">
                  <c:v>8.0229107999999997E-3</c:v>
                </c:pt>
                <c:pt idx="268">
                  <c:v>8.2452576E-3</c:v>
                </c:pt>
                <c:pt idx="269">
                  <c:v>8.4587833999999994E-3</c:v>
                </c:pt>
                <c:pt idx="270">
                  <c:v>8.6933244000000007E-3</c:v>
                </c:pt>
                <c:pt idx="271">
                  <c:v>8.9496591999999996E-3</c:v>
                </c:pt>
                <c:pt idx="272">
                  <c:v>9.2041776000000002E-3</c:v>
                </c:pt>
                <c:pt idx="273">
                  <c:v>9.3943530000000011E-3</c:v>
                </c:pt>
                <c:pt idx="274">
                  <c:v>9.4919054000000003E-3</c:v>
                </c:pt>
                <c:pt idx="275">
                  <c:v>9.5095478000000004E-3</c:v>
                </c:pt>
                <c:pt idx="276">
                  <c:v>9.4607714000000016E-3</c:v>
                </c:pt>
                <c:pt idx="277">
                  <c:v>9.3712618000000008E-3</c:v>
                </c:pt>
                <c:pt idx="278">
                  <c:v>9.2724121999999999E-3</c:v>
                </c:pt>
                <c:pt idx="279">
                  <c:v>9.1590333999999989E-3</c:v>
                </c:pt>
                <c:pt idx="280">
                  <c:v>8.9981756E-3</c:v>
                </c:pt>
                <c:pt idx="281">
                  <c:v>8.7742719999999996E-3</c:v>
                </c:pt>
                <c:pt idx="282">
                  <c:v>8.4691612000000003E-3</c:v>
                </c:pt>
                <c:pt idx="283">
                  <c:v>8.080248600000001E-3</c:v>
                </c:pt>
                <c:pt idx="284">
                  <c:v>7.6521593999999997E-3</c:v>
                </c:pt>
                <c:pt idx="285">
                  <c:v>7.2469015999999994E-3</c:v>
                </c:pt>
                <c:pt idx="286">
                  <c:v>6.8821177999999995E-3</c:v>
                </c:pt>
                <c:pt idx="287">
                  <c:v>6.5552134000000008E-3</c:v>
                </c:pt>
                <c:pt idx="288">
                  <c:v>6.2446541999999997E-3</c:v>
                </c:pt>
                <c:pt idx="289">
                  <c:v>5.896475E-3</c:v>
                </c:pt>
                <c:pt idx="290">
                  <c:v>5.4930333999999997E-3</c:v>
                </c:pt>
                <c:pt idx="291">
                  <c:v>5.0768788000000002E-3</c:v>
                </c:pt>
                <c:pt idx="292">
                  <c:v>4.6856312000000001E-3</c:v>
                </c:pt>
                <c:pt idx="293">
                  <c:v>4.3441975999999995E-3</c:v>
                </c:pt>
                <c:pt idx="294">
                  <c:v>4.0777443999999996E-3</c:v>
                </c:pt>
                <c:pt idx="295">
                  <c:v>3.8681104000000007E-3</c:v>
                </c:pt>
                <c:pt idx="296">
                  <c:v>3.6766378000000002E-3</c:v>
                </c:pt>
                <c:pt idx="297">
                  <c:v>3.4911324000000002E-3</c:v>
                </c:pt>
                <c:pt idx="298">
                  <c:v>3.3152265999999999E-3</c:v>
                </c:pt>
                <c:pt idx="299">
                  <c:v>3.1512555999999997E-3</c:v>
                </c:pt>
                <c:pt idx="300">
                  <c:v>3.0129698000000002E-3</c:v>
                </c:pt>
                <c:pt idx="301">
                  <c:v>2.9156768000000001E-3</c:v>
                </c:pt>
                <c:pt idx="302">
                  <c:v>2.8681977999999997E-3</c:v>
                </c:pt>
                <c:pt idx="303">
                  <c:v>2.8707922000000001E-3</c:v>
                </c:pt>
                <c:pt idx="304">
                  <c:v>2.9086716E-3</c:v>
                </c:pt>
                <c:pt idx="305">
                  <c:v>2.9436972E-3</c:v>
                </c:pt>
                <c:pt idx="306">
                  <c:v>2.9379892000000003E-3</c:v>
                </c:pt>
                <c:pt idx="307">
                  <c:v>2.8837646000000002E-3</c:v>
                </c:pt>
                <c:pt idx="308">
                  <c:v>2.7945145999999999E-3</c:v>
                </c:pt>
                <c:pt idx="309">
                  <c:v>2.7005943999999999E-3</c:v>
                </c:pt>
                <c:pt idx="310">
                  <c:v>2.6479263999999994E-3</c:v>
                </c:pt>
                <c:pt idx="311">
                  <c:v>2.6507803999999994E-3</c:v>
                </c:pt>
                <c:pt idx="312">
                  <c:v>2.6839898000000002E-3</c:v>
                </c:pt>
                <c:pt idx="313">
                  <c:v>2.7255014000000001E-3</c:v>
                </c:pt>
                <c:pt idx="314">
                  <c:v>2.7454787999999998E-3</c:v>
                </c:pt>
                <c:pt idx="315">
                  <c:v>2.7210906E-3</c:v>
                </c:pt>
                <c:pt idx="316">
                  <c:v>2.6653091999999999E-3</c:v>
                </c:pt>
                <c:pt idx="317">
                  <c:v>2.5848802E-3</c:v>
                </c:pt>
                <c:pt idx="318">
                  <c:v>2.4766904000000003E-3</c:v>
                </c:pt>
                <c:pt idx="319">
                  <c:v>2.351377E-3</c:v>
                </c:pt>
                <c:pt idx="320">
                  <c:v>2.1995999999999999E-3</c:v>
                </c:pt>
                <c:pt idx="321">
                  <c:v>2.0034573999999999E-3</c:v>
                </c:pt>
                <c:pt idx="322">
                  <c:v>1.7746244000000002E-3</c:v>
                </c:pt>
                <c:pt idx="323">
                  <c:v>1.5315215999999999E-3</c:v>
                </c:pt>
                <c:pt idx="324">
                  <c:v>1.2969806600000001E-3</c:v>
                </c:pt>
                <c:pt idx="325">
                  <c:v>1.1114752999999999E-3</c:v>
                </c:pt>
                <c:pt idx="326">
                  <c:v>1.0076961E-3</c:v>
                </c:pt>
                <c:pt idx="327">
                  <c:v>9.9550189999999985E-4</c:v>
                </c:pt>
                <c:pt idx="328">
                  <c:v>1.0585479000000001E-3</c:v>
                </c:pt>
                <c:pt idx="329">
                  <c:v>1.1592136400000001E-3</c:v>
                </c:pt>
                <c:pt idx="330">
                  <c:v>1.2437935999999998E-3</c:v>
                </c:pt>
                <c:pt idx="331">
                  <c:v>1.266625E-3</c:v>
                </c:pt>
                <c:pt idx="332">
                  <c:v>1.2129193199999998E-3</c:v>
                </c:pt>
                <c:pt idx="333">
                  <c:v>1.0935731400000001E-3</c:v>
                </c:pt>
                <c:pt idx="334">
                  <c:v>9.2960208000000008E-4</c:v>
                </c:pt>
                <c:pt idx="335">
                  <c:v>7.5136140000000001E-4</c:v>
                </c:pt>
                <c:pt idx="336">
                  <c:v>5.7701235999999998E-4</c:v>
                </c:pt>
                <c:pt idx="337">
                  <c:v>4.0162551200000003E-4</c:v>
                </c:pt>
                <c:pt idx="338">
                  <c:v>2.34800452E-4</c:v>
                </c:pt>
                <c:pt idx="339">
                  <c:v>9.2882391999999988E-5</c:v>
                </c:pt>
                <c:pt idx="340">
                  <c:v>-9.3401279999999971E-6</c:v>
                </c:pt>
                <c:pt idx="341">
                  <c:v>-4.6181752000000001E-5</c:v>
                </c:pt>
                <c:pt idx="342">
                  <c:v>-6.226764000000012E-6</c:v>
                </c:pt>
                <c:pt idx="343">
                  <c:v>7.7834396000000004E-5</c:v>
                </c:pt>
                <c:pt idx="344">
                  <c:v>1.7408961599999997E-4</c:v>
                </c:pt>
                <c:pt idx="345">
                  <c:v>2.70085376E-4</c:v>
                </c:pt>
                <c:pt idx="346">
                  <c:v>3.5700046000000001E-4</c:v>
                </c:pt>
                <c:pt idx="347">
                  <c:v>4.5169897999999993E-4</c:v>
                </c:pt>
                <c:pt idx="348">
                  <c:v>5.6611553999999997E-4</c:v>
                </c:pt>
                <c:pt idx="349">
                  <c:v>6.7067308E-4</c:v>
                </c:pt>
                <c:pt idx="350">
                  <c:v>7.3683232E-4</c:v>
                </c:pt>
                <c:pt idx="351">
                  <c:v>7.5369643999999996E-4</c:v>
                </c:pt>
                <c:pt idx="352">
                  <c:v>7.1036864E-4</c:v>
                </c:pt>
                <c:pt idx="353">
                  <c:v>6.2734528000000004E-4</c:v>
                </c:pt>
                <c:pt idx="354">
                  <c:v>5.5573763999999999E-4</c:v>
                </c:pt>
                <c:pt idx="355">
                  <c:v>5.1733934000000007E-4</c:v>
                </c:pt>
                <c:pt idx="356">
                  <c:v>5.1292872E-4</c:v>
                </c:pt>
                <c:pt idx="357">
                  <c:v>5.3290619999999994E-4</c:v>
                </c:pt>
                <c:pt idx="358">
                  <c:v>5.3498178000000005E-4</c:v>
                </c:pt>
                <c:pt idx="359">
                  <c:v>4.8620553999999998E-4</c:v>
                </c:pt>
                <c:pt idx="360">
                  <c:v>3.8502081600000007E-4</c:v>
                </c:pt>
                <c:pt idx="361">
                  <c:v>2.4076773600000003E-4</c:v>
                </c:pt>
                <c:pt idx="362">
                  <c:v>8.6136736000000017E-5</c:v>
                </c:pt>
                <c:pt idx="363">
                  <c:v>-1.5047979999999998E-5</c:v>
                </c:pt>
                <c:pt idx="364">
                  <c:v>-3.2690440000000004E-5</c:v>
                </c:pt>
                <c:pt idx="365">
                  <c:v>2.9317624000000004E-5</c:v>
                </c:pt>
                <c:pt idx="366">
                  <c:v>1.57225484E-4</c:v>
                </c:pt>
                <c:pt idx="367">
                  <c:v>3.0018132399999996E-4</c:v>
                </c:pt>
                <c:pt idx="368">
                  <c:v>3.9954991999999998E-4</c:v>
                </c:pt>
                <c:pt idx="369">
                  <c:v>4.3431596000000002E-4</c:v>
                </c:pt>
                <c:pt idx="370">
                  <c:v>4.1252234000000002E-4</c:v>
                </c:pt>
                <c:pt idx="371">
                  <c:v>3.5700046000000001E-4</c:v>
                </c:pt>
                <c:pt idx="372">
                  <c:v>3.1626711999999997E-4</c:v>
                </c:pt>
                <c:pt idx="373">
                  <c:v>3.3313123999999998E-4</c:v>
                </c:pt>
                <c:pt idx="374">
                  <c:v>4.0759282000000005E-4</c:v>
                </c:pt>
                <c:pt idx="375">
                  <c:v>5.1137201999999998E-4</c:v>
                </c:pt>
                <c:pt idx="376">
                  <c:v>6.0892447999999998E-4</c:v>
                </c:pt>
                <c:pt idx="377">
                  <c:v>6.7093255999999999E-4</c:v>
                </c:pt>
                <c:pt idx="378">
                  <c:v>6.8598054E-4</c:v>
                </c:pt>
                <c:pt idx="379">
                  <c:v>6.6444635999999993E-4</c:v>
                </c:pt>
                <c:pt idx="380">
                  <c:v>6.1878352000000001E-4</c:v>
                </c:pt>
                <c:pt idx="381">
                  <c:v>5.5469986E-4</c:v>
                </c:pt>
                <c:pt idx="382">
                  <c:v>4.8231386000000003E-4</c:v>
                </c:pt>
                <c:pt idx="383">
                  <c:v>4.0655503999999996E-4</c:v>
                </c:pt>
                <c:pt idx="384">
                  <c:v>3.3313123999999998E-4</c:v>
                </c:pt>
                <c:pt idx="385">
                  <c:v>2.5607517999999996E-4</c:v>
                </c:pt>
                <c:pt idx="386">
                  <c:v>1.6864119999999999E-4</c:v>
                </c:pt>
                <c:pt idx="387">
                  <c:v>7.7574959999999999E-5</c:v>
                </c:pt>
                <c:pt idx="388">
                  <c:v>7.7834000000000039E-7</c:v>
                </c:pt>
                <c:pt idx="389">
                  <c:v>-5.2927392000000002E-5</c:v>
                </c:pt>
                <c:pt idx="390">
                  <c:v>-6.5121455999999996E-5</c:v>
                </c:pt>
                <c:pt idx="391">
                  <c:v>-2.8279835999999992E-5</c:v>
                </c:pt>
                <c:pt idx="392">
                  <c:v>3.1393204000000001E-5</c:v>
                </c:pt>
                <c:pt idx="393">
                  <c:v>8.5617843999999992E-5</c:v>
                </c:pt>
                <c:pt idx="394">
                  <c:v>1.2842675600000002E-4</c:v>
                </c:pt>
                <c:pt idx="395">
                  <c:v>1.5307432E-4</c:v>
                </c:pt>
                <c:pt idx="396">
                  <c:v>1.5073927999999999E-4</c:v>
                </c:pt>
                <c:pt idx="397">
                  <c:v>1.2687006399999997E-4</c:v>
                </c:pt>
                <c:pt idx="398">
                  <c:v>8.5877279999999997E-5</c:v>
                </c:pt>
                <c:pt idx="399">
                  <c:v>2.9836520000000006E-5</c:v>
                </c:pt>
                <c:pt idx="400">
                  <c:v>-2.9058179999999998E-5</c:v>
                </c:pt>
                <c:pt idx="401">
                  <c:v>-5.7338008000000008E-5</c:v>
                </c:pt>
                <c:pt idx="402">
                  <c:v>-4.2290024000000002E-5</c:v>
                </c:pt>
                <c:pt idx="403">
                  <c:v>1.3491300000000001E-5</c:v>
                </c:pt>
                <c:pt idx="404">
                  <c:v>9.1066260000000003E-5</c:v>
                </c:pt>
                <c:pt idx="405">
                  <c:v>1.6007942000000001E-4</c:v>
                </c:pt>
                <c:pt idx="406">
                  <c:v>1.9354820799999997E-4</c:v>
                </c:pt>
                <c:pt idx="407">
                  <c:v>1.90434832E-4</c:v>
                </c:pt>
                <c:pt idx="408">
                  <c:v>1.7123567200000002E-4</c:v>
                </c:pt>
                <c:pt idx="409">
                  <c:v>1.7357069200000001E-4</c:v>
                </c:pt>
                <c:pt idx="410">
                  <c:v>2.3246539200000001E-4</c:v>
                </c:pt>
                <c:pt idx="411">
                  <c:v>3.45325272E-4</c:v>
                </c:pt>
                <c:pt idx="412">
                  <c:v>4.7894099999999998E-4</c:v>
                </c:pt>
                <c:pt idx="413">
                  <c:v>5.762339999999999E-4</c:v>
                </c:pt>
                <c:pt idx="414">
                  <c:v>5.8842805999999998E-4</c:v>
                </c:pt>
                <c:pt idx="415">
                  <c:v>5.1085311999999998E-4</c:v>
                </c:pt>
                <c:pt idx="416">
                  <c:v>3.7360513199999996E-4</c:v>
                </c:pt>
                <c:pt idx="417">
                  <c:v>2.2182804399999999E-4</c:v>
                </c:pt>
                <c:pt idx="418">
                  <c:v>1.05854792E-4</c:v>
                </c:pt>
                <c:pt idx="419">
                  <c:v>5.9932491999999994E-5</c:v>
                </c:pt>
                <c:pt idx="420">
                  <c:v>8.5617832E-5</c:v>
                </c:pt>
                <c:pt idx="421">
                  <c:v>1.6578726000000002E-4</c:v>
                </c:pt>
                <c:pt idx="422">
                  <c:v>2.6775032800000002E-4</c:v>
                </c:pt>
                <c:pt idx="423">
                  <c:v>3.5258982000000003E-4</c:v>
                </c:pt>
                <c:pt idx="424">
                  <c:v>4.0266328000000006E-4</c:v>
                </c:pt>
                <c:pt idx="425">
                  <c:v>4.2160297999999997E-4</c:v>
                </c:pt>
                <c:pt idx="426">
                  <c:v>4.2679194000000003E-4</c:v>
                </c:pt>
                <c:pt idx="427">
                  <c:v>4.4106157999999998E-4</c:v>
                </c:pt>
                <c:pt idx="428">
                  <c:v>4.7297370000000004E-4</c:v>
                </c:pt>
                <c:pt idx="429">
                  <c:v>5.0151300000000009E-4</c:v>
                </c:pt>
                <c:pt idx="430">
                  <c:v>5.0618308000000001E-4</c:v>
                </c:pt>
                <c:pt idx="431">
                  <c:v>4.7063870000000002E-4</c:v>
                </c:pt>
                <c:pt idx="432">
                  <c:v>3.9410154000000012E-4</c:v>
                </c:pt>
                <c:pt idx="433">
                  <c:v>2.9680852E-4</c:v>
                </c:pt>
                <c:pt idx="434">
                  <c:v>2.0262888399999999E-4</c:v>
                </c:pt>
                <c:pt idx="435">
                  <c:v>1.2245944400000002E-4</c:v>
                </c:pt>
                <c:pt idx="436">
                  <c:v>6.3045859999999996E-5</c:v>
                </c:pt>
                <c:pt idx="437">
                  <c:v>2.3090863999999994E-5</c:v>
                </c:pt>
                <c:pt idx="438">
                  <c:v>4.6700640000000011E-6</c:v>
                </c:pt>
                <c:pt idx="439">
                  <c:v>1.0118472000000002E-5</c:v>
                </c:pt>
                <c:pt idx="440">
                  <c:v>3.2431000000000002E-5</c:v>
                </c:pt>
                <c:pt idx="441">
                  <c:v>6.9013164000000007E-5</c:v>
                </c:pt>
                <c:pt idx="442">
                  <c:v>1.167516E-4</c:v>
                </c:pt>
                <c:pt idx="443">
                  <c:v>1.7512740000000002E-4</c:v>
                </c:pt>
                <c:pt idx="444">
                  <c:v>2.6100468800000003E-4</c:v>
                </c:pt>
                <c:pt idx="445">
                  <c:v>3.7516182000000003E-4</c:v>
                </c:pt>
                <c:pt idx="446">
                  <c:v>4.952862600000001E-4</c:v>
                </c:pt>
                <c:pt idx="447">
                  <c:v>6.1411343999999998E-4</c:v>
                </c:pt>
                <c:pt idx="448">
                  <c:v>7.1192534000000013E-4</c:v>
                </c:pt>
                <c:pt idx="449">
                  <c:v>7.6199880000000001E-4</c:v>
                </c:pt>
                <c:pt idx="450">
                  <c:v>7.7652788000000001E-4</c:v>
                </c:pt>
                <c:pt idx="451">
                  <c:v>7.6225823999999994E-4</c:v>
                </c:pt>
                <c:pt idx="452">
                  <c:v>7.1088754000000001E-4</c:v>
                </c:pt>
                <c:pt idx="453">
                  <c:v>6.4524720000000001E-4</c:v>
                </c:pt>
                <c:pt idx="454">
                  <c:v>5.8583362000000003E-4</c:v>
                </c:pt>
                <c:pt idx="455">
                  <c:v>5.3601959999999998E-4</c:v>
                </c:pt>
                <c:pt idx="456">
                  <c:v>5.2071216000000001E-4</c:v>
                </c:pt>
                <c:pt idx="457">
                  <c:v>5.4665695999999992E-4</c:v>
                </c:pt>
                <c:pt idx="458">
                  <c:v>5.7727182000000005E-4</c:v>
                </c:pt>
                <c:pt idx="459">
                  <c:v>5.8764974000000006E-4</c:v>
                </c:pt>
                <c:pt idx="460">
                  <c:v>5.6845059999999985E-4</c:v>
                </c:pt>
                <c:pt idx="461">
                  <c:v>5.1733934000000007E-4</c:v>
                </c:pt>
                <c:pt idx="462">
                  <c:v>4.6570917999999995E-4</c:v>
                </c:pt>
                <c:pt idx="463">
                  <c:v>4.5195844E-4</c:v>
                </c:pt>
                <c:pt idx="464">
                  <c:v>4.7712489999999998E-4</c:v>
                </c:pt>
                <c:pt idx="465">
                  <c:v>5.2071216000000001E-4</c:v>
                </c:pt>
                <c:pt idx="466">
                  <c:v>5.6222384000000005E-4</c:v>
                </c:pt>
                <c:pt idx="467">
                  <c:v>5.8038519999999995E-4</c:v>
                </c:pt>
                <c:pt idx="468">
                  <c:v>5.6896947999999993E-4</c:v>
                </c:pt>
                <c:pt idx="469">
                  <c:v>5.3835459999999999E-4</c:v>
                </c:pt>
                <c:pt idx="470">
                  <c:v>5.0099408000000005E-4</c:v>
                </c:pt>
                <c:pt idx="471">
                  <c:v>4.5792572000000008E-4</c:v>
                </c:pt>
                <c:pt idx="472">
                  <c:v>4.0318219999999999E-4</c:v>
                </c:pt>
                <c:pt idx="473">
                  <c:v>3.4273081999999994E-4</c:v>
                </c:pt>
                <c:pt idx="474">
                  <c:v>2.8565226E-4</c:v>
                </c:pt>
                <c:pt idx="475">
                  <c:v>2.3972996000000001E-4</c:v>
                </c:pt>
                <c:pt idx="476">
                  <c:v>2.1793632000000003E-4</c:v>
                </c:pt>
                <c:pt idx="477">
                  <c:v>2.2494141999999999E-4</c:v>
                </c:pt>
                <c:pt idx="478">
                  <c:v>2.5892910000000001E-4</c:v>
                </c:pt>
                <c:pt idx="479">
                  <c:v>3.2430999999999996E-4</c:v>
                </c:pt>
                <c:pt idx="480">
                  <c:v>4.1304121999999999E-4</c:v>
                </c:pt>
                <c:pt idx="481">
                  <c:v>5.0644250000000002E-4</c:v>
                </c:pt>
                <c:pt idx="482">
                  <c:v>5.9024420000000004E-4</c:v>
                </c:pt>
                <c:pt idx="483">
                  <c:v>6.4213380000000008E-4</c:v>
                </c:pt>
                <c:pt idx="484">
                  <c:v>6.4758221999999994E-4</c:v>
                </c:pt>
                <c:pt idx="485">
                  <c:v>6.1100005999999998E-4</c:v>
                </c:pt>
                <c:pt idx="486">
                  <c:v>5.4380301999999996E-4</c:v>
                </c:pt>
                <c:pt idx="487">
                  <c:v>4.6441191999999998E-4</c:v>
                </c:pt>
                <c:pt idx="488">
                  <c:v>4.0214440000000009E-4</c:v>
                </c:pt>
                <c:pt idx="489">
                  <c:v>3.81648E-4</c:v>
                </c:pt>
                <c:pt idx="490">
                  <c:v>4.2160297999999997E-4</c:v>
                </c:pt>
                <c:pt idx="491">
                  <c:v>5.2304716000000002E-4</c:v>
                </c:pt>
                <c:pt idx="492">
                  <c:v>6.6574364000000004E-4</c:v>
                </c:pt>
                <c:pt idx="493">
                  <c:v>8.1700190000000002E-4</c:v>
                </c:pt>
                <c:pt idx="494">
                  <c:v>9.3375344000000003E-4</c:v>
                </c:pt>
                <c:pt idx="495">
                  <c:v>9.9005366000000003E-4</c:v>
                </c:pt>
                <c:pt idx="496">
                  <c:v>9.8771861999999997E-4</c:v>
                </c:pt>
                <c:pt idx="497">
                  <c:v>9.3453171999999978E-4</c:v>
                </c:pt>
                <c:pt idx="498">
                  <c:v>8.5384332000000009E-4</c:v>
                </c:pt>
                <c:pt idx="499">
                  <c:v>7.8664634000000005E-4</c:v>
                </c:pt>
                <c:pt idx="500">
                  <c:v>7.4617246000000003E-4</c:v>
                </c:pt>
                <c:pt idx="501">
                  <c:v>7.3683234000000003E-4</c:v>
                </c:pt>
                <c:pt idx="502">
                  <c:v>7.6225824000000005E-4</c:v>
                </c:pt>
                <c:pt idx="503">
                  <c:v>8.0688329999999988E-4</c:v>
                </c:pt>
                <c:pt idx="504">
                  <c:v>8.4969221999999997E-4</c:v>
                </c:pt>
                <c:pt idx="505">
                  <c:v>8.7563701999999999E-4</c:v>
                </c:pt>
                <c:pt idx="506">
                  <c:v>8.6084848000000003E-4</c:v>
                </c:pt>
                <c:pt idx="507">
                  <c:v>8.0402936000000002E-4</c:v>
                </c:pt>
                <c:pt idx="508">
                  <c:v>7.1374145999999995E-4</c:v>
                </c:pt>
                <c:pt idx="509">
                  <c:v>5.9257923999999989E-4</c:v>
                </c:pt>
                <c:pt idx="510">
                  <c:v>4.5948240000000007E-4</c:v>
                </c:pt>
                <c:pt idx="511">
                  <c:v>3.3390955999999995E-4</c:v>
                </c:pt>
                <c:pt idx="512">
                  <c:v>2.2597919200000003E-4</c:v>
                </c:pt>
                <c:pt idx="513">
                  <c:v>1.5670657200000002E-4</c:v>
                </c:pt>
                <c:pt idx="514">
                  <c:v>1.4970149200000001E-4</c:v>
                </c:pt>
                <c:pt idx="515">
                  <c:v>2.0548283200000003E-4</c:v>
                </c:pt>
                <c:pt idx="516">
                  <c:v>3.1445101199999999E-4</c:v>
                </c:pt>
                <c:pt idx="517">
                  <c:v>4.5481238000000008E-4</c:v>
                </c:pt>
                <c:pt idx="518">
                  <c:v>5.8920644000000008E-4</c:v>
                </c:pt>
                <c:pt idx="519">
                  <c:v>6.8701834000000012E-4</c:v>
                </c:pt>
                <c:pt idx="520">
                  <c:v>7.3397841999999999E-4</c:v>
                </c:pt>
                <c:pt idx="521">
                  <c:v>7.3086503999999998E-4</c:v>
                </c:pt>
                <c:pt idx="522">
                  <c:v>6.9350453999999996E-4</c:v>
                </c:pt>
                <c:pt idx="523">
                  <c:v>6.5251176000000004E-4</c:v>
                </c:pt>
                <c:pt idx="524">
                  <c:v>6.3175592000000002E-4</c:v>
                </c:pt>
                <c:pt idx="525">
                  <c:v>6.5017672000000008E-4</c:v>
                </c:pt>
                <c:pt idx="526">
                  <c:v>7.1400092000000002E-4</c:v>
                </c:pt>
                <c:pt idx="527">
                  <c:v>8.0740214000000012E-4</c:v>
                </c:pt>
                <c:pt idx="528">
                  <c:v>9.0651131999999984E-4</c:v>
                </c:pt>
                <c:pt idx="529">
                  <c:v>9.8564301999999994E-4</c:v>
                </c:pt>
                <c:pt idx="530">
                  <c:v>1.0255981199999999E-3</c:v>
                </c:pt>
                <c:pt idx="531">
                  <c:v>1.0297493E-3</c:v>
                </c:pt>
                <c:pt idx="532">
                  <c:v>1.0196308800000001E-3</c:v>
                </c:pt>
                <c:pt idx="533">
                  <c:v>1.0038045E-3</c:v>
                </c:pt>
                <c:pt idx="534">
                  <c:v>9.8771866000000002E-4</c:v>
                </c:pt>
                <c:pt idx="535">
                  <c:v>9.6722216000000012E-4</c:v>
                </c:pt>
                <c:pt idx="536">
                  <c:v>9.2571048000000009E-4</c:v>
                </c:pt>
                <c:pt idx="537">
                  <c:v>8.5332448000000006E-4</c:v>
                </c:pt>
                <c:pt idx="538">
                  <c:v>7.5732872000000009E-4</c:v>
                </c:pt>
                <c:pt idx="539">
                  <c:v>6.5510619999999999E-4</c:v>
                </c:pt>
                <c:pt idx="540">
                  <c:v>5.7338007999999997E-4</c:v>
                </c:pt>
                <c:pt idx="541">
                  <c:v>5.3757623999999991E-4</c:v>
                </c:pt>
                <c:pt idx="542">
                  <c:v>5.4717581999999998E-4</c:v>
                </c:pt>
                <c:pt idx="543">
                  <c:v>5.8687137999999999E-4</c:v>
                </c:pt>
                <c:pt idx="544">
                  <c:v>6.2708581999999997E-4</c:v>
                </c:pt>
                <c:pt idx="545">
                  <c:v>6.2786418000000004E-4</c:v>
                </c:pt>
                <c:pt idx="546">
                  <c:v>5.7675291999999994E-4</c:v>
                </c:pt>
                <c:pt idx="547">
                  <c:v>4.8983784000000002E-4</c:v>
                </c:pt>
                <c:pt idx="548">
                  <c:v>3.8891255999999998E-4</c:v>
                </c:pt>
                <c:pt idx="549">
                  <c:v>3.0640809999999996E-4</c:v>
                </c:pt>
                <c:pt idx="550">
                  <c:v>2.7838770000000002E-4</c:v>
                </c:pt>
                <c:pt idx="551">
                  <c:v>3.0147858E-4</c:v>
                </c:pt>
                <c:pt idx="552">
                  <c:v>3.6789728000000002E-4</c:v>
                </c:pt>
                <c:pt idx="553">
                  <c:v>4.7401151999999997E-4</c:v>
                </c:pt>
                <c:pt idx="554">
                  <c:v>5.9335760000000007E-4</c:v>
                </c:pt>
                <c:pt idx="555">
                  <c:v>6.9765569999999996E-4</c:v>
                </c:pt>
                <c:pt idx="556">
                  <c:v>7.7990071999999998E-4</c:v>
                </c:pt>
                <c:pt idx="557">
                  <c:v>8.3049308000000008E-4</c:v>
                </c:pt>
                <c:pt idx="558">
                  <c:v>8.5643787999999999E-4</c:v>
                </c:pt>
                <c:pt idx="559">
                  <c:v>8.8523660000000006E-4</c:v>
                </c:pt>
                <c:pt idx="560">
                  <c:v>9.1818656000000002E-4</c:v>
                </c:pt>
                <c:pt idx="561">
                  <c:v>9.4439080000000009E-4</c:v>
                </c:pt>
                <c:pt idx="562">
                  <c:v>9.4542857999999996E-4</c:v>
                </c:pt>
                <c:pt idx="563">
                  <c:v>8.9302008000000013E-4</c:v>
                </c:pt>
                <c:pt idx="564">
                  <c:v>7.8379247999999999E-4</c:v>
                </c:pt>
                <c:pt idx="565">
                  <c:v>6.4317159999999999E-4</c:v>
                </c:pt>
                <c:pt idx="566">
                  <c:v>4.9372956000000008E-4</c:v>
                </c:pt>
                <c:pt idx="567">
                  <c:v>3.7619962000000004E-4</c:v>
                </c:pt>
                <c:pt idx="568">
                  <c:v>3.2171553999999999E-4</c:v>
                </c:pt>
                <c:pt idx="569">
                  <c:v>3.2405057999999995E-4</c:v>
                </c:pt>
                <c:pt idx="570">
                  <c:v>3.7464293999999999E-4</c:v>
                </c:pt>
                <c:pt idx="571">
                  <c:v>4.6103911999999996E-4</c:v>
                </c:pt>
                <c:pt idx="572">
                  <c:v>5.489920000000001E-4</c:v>
                </c:pt>
                <c:pt idx="573">
                  <c:v>6.1696737999999995E-4</c:v>
                </c:pt>
                <c:pt idx="574">
                  <c:v>6.5225230000000008E-4</c:v>
                </c:pt>
                <c:pt idx="575">
                  <c:v>6.4628500000000002E-4</c:v>
                </c:pt>
                <c:pt idx="576">
                  <c:v>6.0295717999999993E-4</c:v>
                </c:pt>
                <c:pt idx="577">
                  <c:v>5.3887351999999992E-4</c:v>
                </c:pt>
                <c:pt idx="578">
                  <c:v>4.7219538000000001E-4</c:v>
                </c:pt>
                <c:pt idx="579">
                  <c:v>4.2030577999999997E-4</c:v>
                </c:pt>
                <c:pt idx="580">
                  <c:v>3.9565821999999995E-4</c:v>
                </c:pt>
                <c:pt idx="581">
                  <c:v>4.1563572000000002E-4</c:v>
                </c:pt>
                <c:pt idx="582">
                  <c:v>4.8335163999999996E-4</c:v>
                </c:pt>
                <c:pt idx="583">
                  <c:v>5.7156396000000004E-4</c:v>
                </c:pt>
                <c:pt idx="584">
                  <c:v>6.5562512000000002E-4</c:v>
                </c:pt>
                <c:pt idx="585">
                  <c:v>7.0933086000000002E-4</c:v>
                </c:pt>
                <c:pt idx="586">
                  <c:v>7.0881196000000001E-4</c:v>
                </c:pt>
                <c:pt idx="587">
                  <c:v>6.6133297999999992E-4</c:v>
                </c:pt>
                <c:pt idx="588">
                  <c:v>6.0140048000000002E-4</c:v>
                </c:pt>
                <c:pt idx="589">
                  <c:v>5.5677542000000008E-4</c:v>
                </c:pt>
                <c:pt idx="590">
                  <c:v>5.5469983999999997E-4</c:v>
                </c:pt>
                <c:pt idx="591">
                  <c:v>5.9984380000000003E-4</c:v>
                </c:pt>
                <c:pt idx="592">
                  <c:v>6.7041366000000009E-4</c:v>
                </c:pt>
                <c:pt idx="593">
                  <c:v>7.4487524E-4</c:v>
                </c:pt>
                <c:pt idx="594">
                  <c:v>8.1752067999999996E-4</c:v>
                </c:pt>
                <c:pt idx="595">
                  <c:v>8.8367989999999993E-4</c:v>
                </c:pt>
                <c:pt idx="596">
                  <c:v>9.353099599999999E-4</c:v>
                </c:pt>
                <c:pt idx="597">
                  <c:v>9.6774095999999988E-4</c:v>
                </c:pt>
              </c:numCache>
            </c:numRef>
          </c:val>
          <c:smooth val="0"/>
        </c:ser>
        <c:dLbls>
          <c:showLegendKey val="0"/>
          <c:showVal val="0"/>
          <c:showCatName val="0"/>
          <c:showSerName val="0"/>
          <c:showPercent val="0"/>
          <c:showBubbleSize val="0"/>
        </c:dLbls>
        <c:marker val="1"/>
        <c:smooth val="0"/>
        <c:axId val="150348544"/>
        <c:axId val="150350080"/>
      </c:lineChart>
      <c:catAx>
        <c:axId val="150348544"/>
        <c:scaling>
          <c:orientation val="minMax"/>
        </c:scaling>
        <c:delete val="0"/>
        <c:axPos val="b"/>
        <c:majorTickMark val="out"/>
        <c:minorTickMark val="none"/>
        <c:tickLblPos val="nextTo"/>
        <c:crossAx val="150350080"/>
        <c:crosses val="autoZero"/>
        <c:auto val="1"/>
        <c:lblAlgn val="ctr"/>
        <c:lblOffset val="100"/>
        <c:noMultiLvlLbl val="0"/>
      </c:catAx>
      <c:valAx>
        <c:axId val="150350080"/>
        <c:scaling>
          <c:orientation val="minMax"/>
        </c:scaling>
        <c:delete val="0"/>
        <c:axPos val="l"/>
        <c:majorGridlines/>
        <c:numFmt formatCode="0.00E+00" sourceLinked="1"/>
        <c:majorTickMark val="out"/>
        <c:minorTickMark val="none"/>
        <c:tickLblPos val="nextTo"/>
        <c:crossAx val="15034854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0"/>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Sheet1!$P$3:$P$1000</c:f>
              <c:numCache>
                <c:formatCode>0.00E+00</c:formatCode>
                <c:ptCount val="998"/>
                <c:pt idx="0">
                  <c:v>-1.2045772275603491E-2</c:v>
                </c:pt>
                <c:pt idx="1">
                  <c:v>-1.826942025292164E-2</c:v>
                </c:pt>
                <c:pt idx="2">
                  <c:v>-1.5458739023537166E-2</c:v>
                </c:pt>
                <c:pt idx="3">
                  <c:v>-9.9712246694035386E-3</c:v>
                </c:pt>
                <c:pt idx="4">
                  <c:v>-5.0859927385881413E-3</c:v>
                </c:pt>
                <c:pt idx="5">
                  <c:v>-8.0305148504023274E-4</c:v>
                </c:pt>
                <c:pt idx="6">
                  <c:v>3.3460478543343034E-3</c:v>
                </c:pt>
                <c:pt idx="7">
                  <c:v>8.9674103131032468E-3</c:v>
                </c:pt>
                <c:pt idx="8">
                  <c:v>1.5927186754887624E-2</c:v>
                </c:pt>
                <c:pt idx="9">
                  <c:v>1.7800972521571177E-2</c:v>
                </c:pt>
                <c:pt idx="10">
                  <c:v>1.3718796202770644E-2</c:v>
                </c:pt>
                <c:pt idx="11">
                  <c:v>8.4989625817527888E-3</c:v>
                </c:pt>
                <c:pt idx="12">
                  <c:v>6.3574909232351762E-3</c:v>
                </c:pt>
                <c:pt idx="13">
                  <c:v>8.231276689918729E-3</c:v>
                </c:pt>
                <c:pt idx="14">
                  <c:v>1.3518034363254243E-2</c:v>
                </c:pt>
                <c:pt idx="15">
                  <c:v>1.9540920501055988E-2</c:v>
                </c:pt>
                <c:pt idx="16">
                  <c:v>2.4158468603524642E-2</c:v>
                </c:pt>
                <c:pt idx="17">
                  <c:v>2.8173726028725803E-2</c:v>
                </c:pt>
                <c:pt idx="18">
                  <c:v>3.2055140508009942E-2</c:v>
                </c:pt>
                <c:pt idx="19">
                  <c:v>3.6070397933211103E-2</c:v>
                </c:pt>
                <c:pt idx="20">
                  <c:v>4.0687940876961474E-2</c:v>
                </c:pt>
                <c:pt idx="21">
                  <c:v>4.5305488979430125E-2</c:v>
                </c:pt>
                <c:pt idx="22">
                  <c:v>4.7915408369298196E-2</c:v>
                </c:pt>
                <c:pt idx="23">
                  <c:v>4.6911594012997902E-2</c:v>
                </c:pt>
                <c:pt idx="24">
                  <c:v>4.2896336587796742E-2</c:v>
                </c:pt>
                <c:pt idx="25">
                  <c:v>3.6873450449994995E-2</c:v>
                </c:pt>
                <c:pt idx="26">
                  <c:v>2.964598295765827E-2</c:v>
                </c:pt>
                <c:pt idx="27">
                  <c:v>2.4827678174391504E-2</c:v>
                </c:pt>
                <c:pt idx="28">
                  <c:v>2.22846776781228E-2</c:v>
                </c:pt>
                <c:pt idx="29">
                  <c:v>1.9340158661539587E-2</c:v>
                </c:pt>
                <c:pt idx="30">
                  <c:v>1.679715816527089E-2</c:v>
                </c:pt>
                <c:pt idx="31">
                  <c:v>1.4923372398587336E-2</c:v>
                </c:pt>
                <c:pt idx="32">
                  <c:v>1.284882479238738E-2</c:v>
                </c:pt>
                <c:pt idx="33">
                  <c:v>1.1711167490170062E-2</c:v>
                </c:pt>
                <c:pt idx="34">
                  <c:v>1.08411960797868E-2</c:v>
                </c:pt>
                <c:pt idx="35">
                  <c:v>1.0573510187952741E-2</c:v>
                </c:pt>
                <c:pt idx="36">
                  <c:v>1.1644248596570688E-2</c:v>
                </c:pt>
                <c:pt idx="37">
                  <c:v>1.4388005773637504E-2</c:v>
                </c:pt>
                <c:pt idx="38">
                  <c:v>1.980860123417176E-2</c:v>
                </c:pt>
                <c:pt idx="39">
                  <c:v>2.5764568478374134E-2</c:v>
                </c:pt>
                <c:pt idx="40">
                  <c:v>2.7972959030491119E-2</c:v>
                </c:pt>
                <c:pt idx="41">
                  <c:v>2.7303749459624257E-2</c:v>
                </c:pt>
                <c:pt idx="42">
                  <c:v>2.5764568478374134E-2</c:v>
                </c:pt>
                <c:pt idx="43">
                  <c:v>2.7437592405541288E-2</c:v>
                </c:pt>
                <c:pt idx="44">
                  <c:v>3.5334264310026585E-2</c:v>
                </c:pt>
                <c:pt idx="45">
                  <c:v>4.4903965300397322E-2</c:v>
                </c:pt>
                <c:pt idx="46">
                  <c:v>4.9856113029581123E-2</c:v>
                </c:pt>
                <c:pt idx="47">
                  <c:v>4.738003658563008E-2</c:v>
                </c:pt>
                <c:pt idx="48">
                  <c:v>3.9215683948029004E-2</c:v>
                </c:pt>
                <c:pt idx="49">
                  <c:v>3.0783640259875591E-2</c:v>
                </c:pt>
                <c:pt idx="50">
                  <c:v>2.7102987620107856E-2</c:v>
                </c:pt>
                <c:pt idx="51">
                  <c:v>2.7638354245057686E-2</c:v>
                </c:pt>
                <c:pt idx="52">
                  <c:v>2.8575249707758609E-2</c:v>
                </c:pt>
                <c:pt idx="53">
                  <c:v>2.7370673511941918E-2</c:v>
                </c:pt>
                <c:pt idx="54">
                  <c:v>2.3890782711690584E-2</c:v>
                </c:pt>
                <c:pt idx="55">
                  <c:v>1.9540920501055988E-2</c:v>
                </c:pt>
                <c:pt idx="56">
                  <c:v>1.6462553379837458E-2</c:v>
                </c:pt>
                <c:pt idx="57">
                  <c:v>1.4321086880038131E-2</c:v>
                </c:pt>
                <c:pt idx="58">
                  <c:v>1.2447295954636294E-2</c:v>
                </c:pt>
                <c:pt idx="59">
                  <c:v>1.3451110310936586E-2</c:v>
                </c:pt>
                <c:pt idx="60">
                  <c:v>1.6261791540321056E-2</c:v>
                </c:pt>
                <c:pt idx="61">
                  <c:v>1.9340158661539587E-2</c:v>
                </c:pt>
                <c:pt idx="62">
                  <c:v>2.3355416086740754E-2</c:v>
                </c:pt>
                <c:pt idx="63">
                  <c:v>2.4894597067990874E-2</c:v>
                </c:pt>
                <c:pt idx="64">
                  <c:v>2.1816235105490626E-2</c:v>
                </c:pt>
                <c:pt idx="65">
                  <c:v>1.4856453504987965E-2</c:v>
                </c:pt>
                <c:pt idx="66">
                  <c:v>5.1529136956748271E-3</c:v>
                </c:pt>
                <c:pt idx="67">
                  <c:v>-6.0228861378017456E-4</c:v>
                </c:pt>
                <c:pt idx="68">
                  <c:v>1.8068658413405237E-3</c:v>
                </c:pt>
                <c:pt idx="69">
                  <c:v>8.6328055276698162E-3</c:v>
                </c:pt>
                <c:pt idx="70">
                  <c:v>1.4120319881803447E-2</c:v>
                </c:pt>
                <c:pt idx="71">
                  <c:v>1.4722610559070934E-2</c:v>
                </c:pt>
                <c:pt idx="72">
                  <c:v>1.0573510187952741E-2</c:v>
                </c:pt>
                <c:pt idx="73">
                  <c:v>5.4875195128519143E-3</c:v>
                </c:pt>
                <c:pt idx="74">
                  <c:v>3.1452849830742452E-3</c:v>
                </c:pt>
                <c:pt idx="75">
                  <c:v>1.7399448842538379E-3</c:v>
                </c:pt>
                <c:pt idx="76">
                  <c:v>-2.4760754122073844E-3</c:v>
                </c:pt>
                <c:pt idx="77">
                  <c:v>-9.3020150985366774E-3</c:v>
                </c:pt>
                <c:pt idx="78">
                  <c:v>-1.4120319881803447E-2</c:v>
                </c:pt>
                <c:pt idx="79">
                  <c:v>-1.5726424915371226E-2</c:v>
                </c:pt>
                <c:pt idx="80">
                  <c:v>-1.4388005773637504E-2</c:v>
                </c:pt>
                <c:pt idx="81">
                  <c:v>-9.0343292067026192E-3</c:v>
                </c:pt>
                <c:pt idx="82">
                  <c:v>-3.1452849830742452E-3</c:v>
                </c:pt>
                <c:pt idx="83">
                  <c:v>2.1414706267739543E-3</c:v>
                </c:pt>
                <c:pt idx="84">
                  <c:v>8.7666433148685611E-3</c:v>
                </c:pt>
                <c:pt idx="85">
                  <c:v>1.3919558042287044E-2</c:v>
                </c:pt>
                <c:pt idx="86">
                  <c:v>1.4655691665471562E-2</c:v>
                </c:pt>
                <c:pt idx="87">
                  <c:v>1.3919558042287044E-2</c:v>
                </c:pt>
                <c:pt idx="88">
                  <c:v>1.1644248596570688E-2</c:v>
                </c:pt>
                <c:pt idx="89">
                  <c:v>5.2867576733355136E-3</c:v>
                </c:pt>
                <c:pt idx="90">
                  <c:v>6.6920957086686071E-5</c:v>
                </c:pt>
                <c:pt idx="91">
                  <c:v>-6.6920957086686066E-4</c:v>
                </c:pt>
                <c:pt idx="92">
                  <c:v>1.6061029700804655E-3</c:v>
                </c:pt>
                <c:pt idx="93">
                  <c:v>7.6959100649688977E-3</c:v>
                </c:pt>
                <c:pt idx="94">
                  <c:v>1.3518034363254243E-2</c:v>
                </c:pt>
                <c:pt idx="95">
                  <c:v>1.3651877309171273E-2</c:v>
                </c:pt>
                <c:pt idx="96">
                  <c:v>1.1644248596570688E-2</c:v>
                </c:pt>
                <c:pt idx="97">
                  <c:v>1.1711167490170062E-2</c:v>
                </c:pt>
                <c:pt idx="98">
                  <c:v>1.184501043608709E-2</c:v>
                </c:pt>
                <c:pt idx="99">
                  <c:v>1.2581138900553323E-2</c:v>
                </c:pt>
                <c:pt idx="100">
                  <c:v>1.3852639148687673E-2</c:v>
                </c:pt>
                <c:pt idx="101">
                  <c:v>1.298266773830441E-2</c:v>
                </c:pt>
                <c:pt idx="102">
                  <c:v>1.3718796202770644E-2</c:v>
                </c:pt>
                <c:pt idx="103">
                  <c:v>1.9206315715622556E-2</c:v>
                </c:pt>
                <c:pt idx="104">
                  <c:v>2.5229201853424303E-2</c:v>
                </c:pt>
                <c:pt idx="105">
                  <c:v>2.9579064064058899E-2</c:v>
                </c:pt>
                <c:pt idx="106">
                  <c:v>2.9846749955892954E-2</c:v>
                </c:pt>
                <c:pt idx="107">
                  <c:v>2.5764568478374134E-2</c:v>
                </c:pt>
                <c:pt idx="108">
                  <c:v>2.2552363569956862E-2</c:v>
                </c:pt>
                <c:pt idx="109">
                  <c:v>2.4760754122073843E-2</c:v>
                </c:pt>
                <c:pt idx="110">
                  <c:v>2.8374487868242208E-2</c:v>
                </c:pt>
                <c:pt idx="111">
                  <c:v>3.1519773883060112E-2</c:v>
                </c:pt>
                <c:pt idx="112">
                  <c:v>3.3728164435177094E-2</c:v>
                </c:pt>
                <c:pt idx="113">
                  <c:v>3.0850564312193247E-2</c:v>
                </c:pt>
                <c:pt idx="114">
                  <c:v>2.9445221118141868E-2</c:v>
                </c:pt>
                <c:pt idx="115">
                  <c:v>3.2055140508009942E-2</c:v>
                </c:pt>
                <c:pt idx="116">
                  <c:v>3.473197879147738E-2</c:v>
                </c:pt>
                <c:pt idx="117">
                  <c:v>3.4865821737394408E-2</c:v>
                </c:pt>
                <c:pt idx="118">
                  <c:v>3.4062769220610523E-2</c:v>
                </c:pt>
                <c:pt idx="119">
                  <c:v>3.0716721366276217E-2</c:v>
                </c:pt>
                <c:pt idx="120">
                  <c:v>2.5429963692940705E-2</c:v>
                </c:pt>
                <c:pt idx="121">
                  <c:v>2.1682392159573599E-2</c:v>
                </c:pt>
                <c:pt idx="122">
                  <c:v>1.826942025292164E-2</c:v>
                </c:pt>
                <c:pt idx="123">
                  <c:v>1.6395634486238087E-2</c:v>
                </c:pt>
                <c:pt idx="124">
                  <c:v>1.7533291788455408E-2</c:v>
                </c:pt>
                <c:pt idx="125">
                  <c:v>2.2016996945007031E-2</c:v>
                </c:pt>
                <c:pt idx="126">
                  <c:v>2.5898411424291164E-2</c:v>
                </c:pt>
                <c:pt idx="127">
                  <c:v>2.9043697439109069E-2</c:v>
                </c:pt>
                <c:pt idx="128">
                  <c:v>2.924445927862547E-2</c:v>
                </c:pt>
                <c:pt idx="129">
                  <c:v>2.6969144674190825E-2</c:v>
                </c:pt>
                <c:pt idx="130">
                  <c:v>2.4827678174391504E-2</c:v>
                </c:pt>
                <c:pt idx="131">
                  <c:v>2.3422334980340125E-2</c:v>
                </c:pt>
                <c:pt idx="132">
                  <c:v>2.3087730194906692E-2</c:v>
                </c:pt>
                <c:pt idx="133">
                  <c:v>2.4426149336640415E-2</c:v>
                </c:pt>
                <c:pt idx="134">
                  <c:v>2.583149253069179E-2</c:v>
                </c:pt>
                <c:pt idx="135">
                  <c:v>2.7705278297375346E-2</c:v>
                </c:pt>
                <c:pt idx="136">
                  <c:v>3.011443068900873E-2</c:v>
                </c:pt>
                <c:pt idx="137">
                  <c:v>3.0582878420359186E-2</c:v>
                </c:pt>
                <c:pt idx="138">
                  <c:v>3.0382116580842791E-2</c:v>
                </c:pt>
                <c:pt idx="139">
                  <c:v>2.8909854493192038E-2</c:v>
                </c:pt>
                <c:pt idx="140">
                  <c:v>2.4493073388958071E-2</c:v>
                </c:pt>
                <c:pt idx="141">
                  <c:v>2.0879339642789711E-2</c:v>
                </c:pt>
                <c:pt idx="142">
                  <c:v>2.1147025534623769E-2</c:v>
                </c:pt>
                <c:pt idx="143">
                  <c:v>2.5296120747023674E-2</c:v>
                </c:pt>
                <c:pt idx="144">
                  <c:v>3.3058954864310229E-2</c:v>
                </c:pt>
                <c:pt idx="145">
                  <c:v>4.1156388608311931E-2</c:v>
                </c:pt>
                <c:pt idx="146">
                  <c:v>4.5238570085830751E-2</c:v>
                </c:pt>
                <c:pt idx="147">
                  <c:v>4.3632465052262974E-2</c:v>
                </c:pt>
                <c:pt idx="148">
                  <c:v>3.7074212289511396E-2</c:v>
                </c:pt>
                <c:pt idx="149">
                  <c:v>2.683530688699208E-2</c:v>
                </c:pt>
                <c:pt idx="150">
                  <c:v>1.7667134734372435E-2</c:v>
                </c:pt>
                <c:pt idx="151">
                  <c:v>1.4053400988204075E-2</c:v>
                </c:pt>
                <c:pt idx="152">
                  <c:v>1.7667134734372435E-2</c:v>
                </c:pt>
                <c:pt idx="153">
                  <c:v>2.5496887745258365E-2</c:v>
                </c:pt>
                <c:pt idx="154">
                  <c:v>3.3326635597426005E-2</c:v>
                </c:pt>
                <c:pt idx="155">
                  <c:v>3.6940369343594369E-2</c:v>
                </c:pt>
                <c:pt idx="156">
                  <c:v>3.3795083328776461E-2</c:v>
                </c:pt>
                <c:pt idx="157">
                  <c:v>2.5630725532457106E-2</c:v>
                </c:pt>
                <c:pt idx="158">
                  <c:v>1.6663320378072145E-2</c:v>
                </c:pt>
                <c:pt idx="159">
                  <c:v>9.636619883970108E-3</c:v>
                </c:pt>
                <c:pt idx="160">
                  <c:v>6.1567290837187746E-3</c:v>
                </c:pt>
                <c:pt idx="161">
                  <c:v>6.6920957086686068E-3</c:v>
                </c:pt>
                <c:pt idx="162">
                  <c:v>9.5696958316524496E-3</c:v>
                </c:pt>
                <c:pt idx="163">
                  <c:v>1.2714981846470352E-2</c:v>
                </c:pt>
                <c:pt idx="164">
                  <c:v>1.4454924667236874E-2</c:v>
                </c:pt>
                <c:pt idx="165">
                  <c:v>1.3718796202770644E-2</c:v>
                </c:pt>
                <c:pt idx="166">
                  <c:v>1.1242719758819603E-2</c:v>
                </c:pt>
                <c:pt idx="167">
                  <c:v>8.6997244212691886E-3</c:v>
                </c:pt>
                <c:pt idx="168">
                  <c:v>7.6959100649688977E-3</c:v>
                </c:pt>
                <c:pt idx="169">
                  <c:v>7.7628289585682693E-3</c:v>
                </c:pt>
                <c:pt idx="170">
                  <c:v>8.0974337440016999E-3</c:v>
                </c:pt>
                <c:pt idx="171">
                  <c:v>8.9674103131032468E-3</c:v>
                </c:pt>
                <c:pt idx="172">
                  <c:v>8.9674103131032468E-3</c:v>
                </c:pt>
                <c:pt idx="173">
                  <c:v>8.365119635835758E-3</c:v>
                </c:pt>
                <c:pt idx="174">
                  <c:v>9.7035387775694804E-3</c:v>
                </c:pt>
                <c:pt idx="175">
                  <c:v>1.2112691169202864E-2</c:v>
                </c:pt>
                <c:pt idx="176">
                  <c:v>1.3518034363254243E-2</c:v>
                </c:pt>
                <c:pt idx="177">
                  <c:v>1.5057215344504365E-2</c:v>
                </c:pt>
                <c:pt idx="178">
                  <c:v>1.8202501359322269E-2</c:v>
                </c:pt>
                <c:pt idx="179">
                  <c:v>2.4024625657607612E-2</c:v>
                </c:pt>
                <c:pt idx="180">
                  <c:v>2.9980587743091702E-2</c:v>
                </c:pt>
                <c:pt idx="181">
                  <c:v>3.2992030811992576E-2</c:v>
                </c:pt>
                <c:pt idx="182">
                  <c:v>3.0315192528525131E-2</c:v>
                </c:pt>
                <c:pt idx="183">
                  <c:v>2.3087730194906692E-2</c:v>
                </c:pt>
                <c:pt idx="184">
                  <c:v>1.6663320378072145E-2</c:v>
                </c:pt>
                <c:pt idx="185">
                  <c:v>1.5860267861288253E-2</c:v>
                </c:pt>
                <c:pt idx="186">
                  <c:v>1.8604025038355069E-2</c:v>
                </c:pt>
                <c:pt idx="187">
                  <c:v>2.3422334980340125E-2</c:v>
                </c:pt>
                <c:pt idx="188">
                  <c:v>2.8709092653675633E-2</c:v>
                </c:pt>
                <c:pt idx="189">
                  <c:v>2.9579064064058899E-2</c:v>
                </c:pt>
                <c:pt idx="190">
                  <c:v>2.9846749955892954E-2</c:v>
                </c:pt>
                <c:pt idx="191">
                  <c:v>3.265742602655914E-2</c:v>
                </c:pt>
                <c:pt idx="192">
                  <c:v>3.6605764558160933E-2</c:v>
                </c:pt>
                <c:pt idx="193">
                  <c:v>4.0152574252011644E-2</c:v>
                </c:pt>
                <c:pt idx="194">
                  <c:v>4.2294045910529252E-2</c:v>
                </c:pt>
                <c:pt idx="195">
                  <c:v>4.2160202964612217E-2</c:v>
                </c:pt>
                <c:pt idx="196">
                  <c:v>3.9215683948029004E-2</c:v>
                </c:pt>
                <c:pt idx="197">
                  <c:v>3.2389745293443371E-2</c:v>
                </c:pt>
                <c:pt idx="198">
                  <c:v>2.3957701605289955E-2</c:v>
                </c:pt>
                <c:pt idx="199">
                  <c:v>1.7934815467488208E-2</c:v>
                </c:pt>
                <c:pt idx="200">
                  <c:v>1.4655691665471562E-2</c:v>
                </c:pt>
                <c:pt idx="201">
                  <c:v>1.5324901236338423E-2</c:v>
                </c:pt>
                <c:pt idx="202">
                  <c:v>1.7399448842538377E-2</c:v>
                </c:pt>
                <c:pt idx="203">
                  <c:v>1.6261791540321056E-2</c:v>
                </c:pt>
                <c:pt idx="204">
                  <c:v>1.2313458167437549E-2</c:v>
                </c:pt>
                <c:pt idx="205">
                  <c:v>8.4989625817527888E-3</c:v>
                </c:pt>
                <c:pt idx="206">
                  <c:v>6.6251768150692352E-3</c:v>
                </c:pt>
                <c:pt idx="207">
                  <c:v>8.4320385294351305E-3</c:v>
                </c:pt>
                <c:pt idx="208">
                  <c:v>1.3785715096370017E-2</c:v>
                </c:pt>
                <c:pt idx="209">
                  <c:v>1.9674763446973019E-2</c:v>
                </c:pt>
                <c:pt idx="210">
                  <c:v>2.2418520624039831E-2</c:v>
                </c:pt>
                <c:pt idx="211">
                  <c:v>2.1548549213656572E-2</c:v>
                </c:pt>
                <c:pt idx="212">
                  <c:v>2.0210130071922849E-2</c:v>
                </c:pt>
                <c:pt idx="213">
                  <c:v>1.8202501359322269E-2</c:v>
                </c:pt>
                <c:pt idx="214">
                  <c:v>1.5324901236338423E-2</c:v>
                </c:pt>
                <c:pt idx="215">
                  <c:v>1.3116505525503155E-2</c:v>
                </c:pt>
                <c:pt idx="216">
                  <c:v>9.3689339921360498E-3</c:v>
                </c:pt>
                <c:pt idx="217">
                  <c:v>4.2160202964612228E-3</c:v>
                </c:pt>
                <c:pt idx="218">
                  <c:v>3.6806526397677336E-3</c:v>
                </c:pt>
                <c:pt idx="219">
                  <c:v>8.365119635835758E-3</c:v>
                </c:pt>
                <c:pt idx="220">
                  <c:v>1.4187243934121104E-2</c:v>
                </c:pt>
                <c:pt idx="221">
                  <c:v>1.8670949090672725E-2</c:v>
                </c:pt>
                <c:pt idx="222">
                  <c:v>1.8135577307004609E-2</c:v>
                </c:pt>
                <c:pt idx="223">
                  <c:v>1.2581138900553323E-2</c:v>
                </c:pt>
                <c:pt idx="224">
                  <c:v>7.6289911713695252E-3</c:v>
                </c:pt>
                <c:pt idx="225">
                  <c:v>7.6289911713695252E-3</c:v>
                </c:pt>
                <c:pt idx="226">
                  <c:v>1.5124134238103736E-2</c:v>
                </c:pt>
                <c:pt idx="227">
                  <c:v>2.7772197190974717E-2</c:v>
                </c:pt>
                <c:pt idx="228">
                  <c:v>3.8479550324844486E-2</c:v>
                </c:pt>
                <c:pt idx="229">
                  <c:v>4.1156388608311931E-2</c:v>
                </c:pt>
                <c:pt idx="230">
                  <c:v>3.6405002718644539E-2</c:v>
                </c:pt>
                <c:pt idx="231">
                  <c:v>2.8039883082808779E-2</c:v>
                </c:pt>
                <c:pt idx="232">
                  <c:v>2.3087730194906692E-2</c:v>
                </c:pt>
                <c:pt idx="233">
                  <c:v>2.6099173263807566E-2</c:v>
                </c:pt>
                <c:pt idx="234">
                  <c:v>3.5334264310026585E-2</c:v>
                </c:pt>
                <c:pt idx="235">
                  <c:v>4.35655461586636E-2</c:v>
                </c:pt>
                <c:pt idx="236">
                  <c:v>4.7045431800196644E-2</c:v>
                </c:pt>
                <c:pt idx="237">
                  <c:v>4.4167831677212804E-2</c:v>
                </c:pt>
                <c:pt idx="238">
                  <c:v>3.4062769220610523E-2</c:v>
                </c:pt>
                <c:pt idx="239">
                  <c:v>2.5028440013907902E-2</c:v>
                </c:pt>
                <c:pt idx="240">
                  <c:v>2.3890782711690584E-2</c:v>
                </c:pt>
                <c:pt idx="241">
                  <c:v>2.6902225780591454E-2</c:v>
                </c:pt>
                <c:pt idx="242">
                  <c:v>3.011443068900873E-2</c:v>
                </c:pt>
                <c:pt idx="243">
                  <c:v>3.1051326151709652E-2</c:v>
                </c:pt>
                <c:pt idx="244">
                  <c:v>2.4760754122073843E-2</c:v>
                </c:pt>
                <c:pt idx="245">
                  <c:v>1.5191058290421396E-2</c:v>
                </c:pt>
                <c:pt idx="246">
                  <c:v>1.3250348471420183E-2</c:v>
                </c:pt>
                <c:pt idx="247">
                  <c:v>1.8604025038355069E-2</c:v>
                </c:pt>
                <c:pt idx="248">
                  <c:v>2.5296120747023674E-2</c:v>
                </c:pt>
                <c:pt idx="249">
                  <c:v>3.2055140508009942E-2</c:v>
                </c:pt>
                <c:pt idx="250">
                  <c:v>3.7274974129027791E-2</c:v>
                </c:pt>
                <c:pt idx="251">
                  <c:v>4.0286417197928664E-2</c:v>
                </c:pt>
                <c:pt idx="252">
                  <c:v>4.3431703212746572E-2</c:v>
                </c:pt>
                <c:pt idx="253">
                  <c:v>4.2360964804128619E-2</c:v>
                </c:pt>
                <c:pt idx="254">
                  <c:v>2.8776011547275007E-2</c:v>
                </c:pt>
                <c:pt idx="255">
                  <c:v>9.5027769380530789E-3</c:v>
                </c:pt>
                <c:pt idx="256">
                  <c:v>-3.8814155110277917E-3</c:v>
                </c:pt>
                <c:pt idx="257">
                  <c:v>-8.8335673671862177E-3</c:v>
                </c:pt>
                <c:pt idx="258">
                  <c:v>-4.4837041248079659E-3</c:v>
                </c:pt>
                <c:pt idx="259">
                  <c:v>3.8814155110277917E-3</c:v>
                </c:pt>
                <c:pt idx="260">
                  <c:v>7.8966719044852984E-3</c:v>
                </c:pt>
                <c:pt idx="261">
                  <c:v>7.4282241731348387E-3</c:v>
                </c:pt>
                <c:pt idx="262">
                  <c:v>8.0305148504023274E-3</c:v>
                </c:pt>
                <c:pt idx="263">
                  <c:v>9.7035387775694804E-3</c:v>
                </c:pt>
                <c:pt idx="264">
                  <c:v>1.0774272027469141E-2</c:v>
                </c:pt>
                <c:pt idx="265">
                  <c:v>1.1911929329686462E-2</c:v>
                </c:pt>
                <c:pt idx="266">
                  <c:v>1.3651877309171273E-2</c:v>
                </c:pt>
                <c:pt idx="267">
                  <c:v>1.927323460922193E-2</c:v>
                </c:pt>
                <c:pt idx="268">
                  <c:v>2.6701463941075056E-2</c:v>
                </c:pt>
                <c:pt idx="269">
                  <c:v>3.0716721366276217E-2</c:v>
                </c:pt>
                <c:pt idx="270">
                  <c:v>2.91775403850261E-2</c:v>
                </c:pt>
                <c:pt idx="271">
                  <c:v>2.5764568478374134E-2</c:v>
                </c:pt>
                <c:pt idx="272">
                  <c:v>2.5296120747023674E-2</c:v>
                </c:pt>
                <c:pt idx="273">
                  <c:v>2.9445221118141868E-2</c:v>
                </c:pt>
                <c:pt idx="274">
                  <c:v>3.6338078666326878E-2</c:v>
                </c:pt>
                <c:pt idx="275">
                  <c:v>4.0219498304329297E-2</c:v>
                </c:pt>
                <c:pt idx="276">
                  <c:v>3.9014916949794323E-2</c:v>
                </c:pt>
                <c:pt idx="277">
                  <c:v>3.4263531060126924E-2</c:v>
                </c:pt>
                <c:pt idx="278">
                  <c:v>2.7839121243292377E-2</c:v>
                </c:pt>
                <c:pt idx="279">
                  <c:v>2.221775878452343E-2</c:v>
                </c:pt>
                <c:pt idx="280">
                  <c:v>2.2886968355390291E-2</c:v>
                </c:pt>
                <c:pt idx="281">
                  <c:v>3.0449035474442162E-2</c:v>
                </c:pt>
                <c:pt idx="282">
                  <c:v>3.8345707378927459E-2</c:v>
                </c:pt>
                <c:pt idx="283">
                  <c:v>4.349862210634594E-2</c:v>
                </c:pt>
                <c:pt idx="284">
                  <c:v>4.2427888856446279E-2</c:v>
                </c:pt>
                <c:pt idx="285">
                  <c:v>3.5133502470510183E-2</c:v>
                </c:pt>
                <c:pt idx="286">
                  <c:v>2.6701463941075056E-2</c:v>
                </c:pt>
                <c:pt idx="287">
                  <c:v>1.9005553876106158E-2</c:v>
                </c:pt>
                <c:pt idx="288">
                  <c:v>1.264806295287098E-2</c:v>
                </c:pt>
                <c:pt idx="289">
                  <c:v>8.6328055276698162E-3</c:v>
                </c:pt>
                <c:pt idx="290">
                  <c:v>7.2274623336184372E-3</c:v>
                </c:pt>
                <c:pt idx="291">
                  <c:v>1.0305829454836967E-2</c:v>
                </c:pt>
                <c:pt idx="292">
                  <c:v>1.6194872646721686E-2</c:v>
                </c:pt>
                <c:pt idx="293">
                  <c:v>1.9072472769705529E-2</c:v>
                </c:pt>
                <c:pt idx="294">
                  <c:v>2.027704896552222E-2</c:v>
                </c:pt>
                <c:pt idx="295">
                  <c:v>1.9942444180088791E-2</c:v>
                </c:pt>
                <c:pt idx="296">
                  <c:v>1.7667134734372435E-2</c:v>
                </c:pt>
                <c:pt idx="297">
                  <c:v>1.6395634486238087E-2</c:v>
                </c:pt>
                <c:pt idx="298">
                  <c:v>1.5057215344504365E-2</c:v>
                </c:pt>
                <c:pt idx="299">
                  <c:v>1.5860267861288253E-2</c:v>
                </c:pt>
                <c:pt idx="300">
                  <c:v>2.2485444676357488E-2</c:v>
                </c:pt>
                <c:pt idx="301">
                  <c:v>3.125208799122605E-2</c:v>
                </c:pt>
                <c:pt idx="302">
                  <c:v>3.7944183699894656E-2</c:v>
                </c:pt>
                <c:pt idx="303">
                  <c:v>3.8479550324844486E-2</c:v>
                </c:pt>
                <c:pt idx="304">
                  <c:v>3.024827363492576E-2</c:v>
                </c:pt>
                <c:pt idx="305">
                  <c:v>1.9340158661539587E-2</c:v>
                </c:pt>
                <c:pt idx="306">
                  <c:v>1.3785715096370017E-2</c:v>
                </c:pt>
                <c:pt idx="307">
                  <c:v>1.4990296450904992E-2</c:v>
                </c:pt>
                <c:pt idx="308">
                  <c:v>2.0009368232406448E-2</c:v>
                </c:pt>
                <c:pt idx="309">
                  <c:v>2.3556177926257152E-2</c:v>
                </c:pt>
                <c:pt idx="310">
                  <c:v>2.1883153999090001E-2</c:v>
                </c:pt>
                <c:pt idx="311">
                  <c:v>1.8001739519805864E-2</c:v>
                </c:pt>
                <c:pt idx="312">
                  <c:v>1.5592581969454197E-2</c:v>
                </c:pt>
                <c:pt idx="313">
                  <c:v>1.5793343808970597E-2</c:v>
                </c:pt>
                <c:pt idx="314">
                  <c:v>1.6730239271671516E-2</c:v>
                </c:pt>
                <c:pt idx="315">
                  <c:v>1.7600210682054779E-2</c:v>
                </c:pt>
                <c:pt idx="316">
                  <c:v>1.9206315715622556E-2</c:v>
                </c:pt>
                <c:pt idx="317">
                  <c:v>2.221775878452343E-2</c:v>
                </c:pt>
                <c:pt idx="318">
                  <c:v>2.4091544551206982E-2</c:v>
                </c:pt>
                <c:pt idx="319">
                  <c:v>2.22846776781228E-2</c:v>
                </c:pt>
                <c:pt idx="320">
                  <c:v>1.5391820129937795E-2</c:v>
                </c:pt>
                <c:pt idx="321">
                  <c:v>5.1529136956748271E-3</c:v>
                </c:pt>
                <c:pt idx="322">
                  <c:v>-8.0305148504023274E-4</c:v>
                </c:pt>
                <c:pt idx="323">
                  <c:v>1.5391820129937795E-3</c:v>
                </c:pt>
                <c:pt idx="324">
                  <c:v>8.4989625817527888E-3</c:v>
                </c:pt>
                <c:pt idx="325">
                  <c:v>1.7265605896621346E-2</c:v>
                </c:pt>
                <c:pt idx="326">
                  <c:v>2.4961515961590245E-2</c:v>
                </c:pt>
                <c:pt idx="327">
                  <c:v>2.7705278297375346E-2</c:v>
                </c:pt>
                <c:pt idx="328">
                  <c:v>2.7370673511941918E-2</c:v>
                </c:pt>
                <c:pt idx="329">
                  <c:v>2.5028440013907902E-2</c:v>
                </c:pt>
                <c:pt idx="330">
                  <c:v>2.0009368232406448E-2</c:v>
                </c:pt>
                <c:pt idx="331">
                  <c:v>1.4454924667236874E-2</c:v>
                </c:pt>
                <c:pt idx="332">
                  <c:v>1.184501043608709E-2</c:v>
                </c:pt>
                <c:pt idx="333">
                  <c:v>1.2581138900553323E-2</c:v>
                </c:pt>
                <c:pt idx="334">
                  <c:v>1.6931001111187918E-2</c:v>
                </c:pt>
                <c:pt idx="335">
                  <c:v>2.6099173263807566E-2</c:v>
                </c:pt>
                <c:pt idx="336">
                  <c:v>3.7542660020861852E-2</c:v>
                </c:pt>
                <c:pt idx="337">
                  <c:v>4.6576989227564473E-2</c:v>
                </c:pt>
                <c:pt idx="338">
                  <c:v>5.1662964426510444E-2</c:v>
                </c:pt>
                <c:pt idx="339">
                  <c:v>5.1930650318344498E-2</c:v>
                </c:pt>
                <c:pt idx="340">
                  <c:v>4.8651536833764428E-2</c:v>
                </c:pt>
                <c:pt idx="341">
                  <c:v>4.5907779656697616E-2</c:v>
                </c:pt>
                <c:pt idx="342">
                  <c:v>4.5840855604379956E-2</c:v>
                </c:pt>
                <c:pt idx="343">
                  <c:v>4.8049246156496937E-2</c:v>
                </c:pt>
                <c:pt idx="344">
                  <c:v>5.1194532171314845E-2</c:v>
                </c:pt>
                <c:pt idx="345">
                  <c:v>5.1194532171314845E-2</c:v>
                </c:pt>
                <c:pt idx="346">
                  <c:v>4.8651536833764428E-2</c:v>
                </c:pt>
                <c:pt idx="347">
                  <c:v>4.5104727139913724E-2</c:v>
                </c:pt>
                <c:pt idx="348">
                  <c:v>4.2227127016929877E-2</c:v>
                </c:pt>
                <c:pt idx="349">
                  <c:v>4.1424074500145985E-2</c:v>
                </c:pt>
                <c:pt idx="350">
                  <c:v>4.1089469714712556E-2</c:v>
                </c:pt>
                <c:pt idx="351">
                  <c:v>3.7810340753977621E-2</c:v>
                </c:pt>
                <c:pt idx="352">
                  <c:v>3.1385930937143078E-2</c:v>
                </c:pt>
                <c:pt idx="353">
                  <c:v>2.5697649584774759E-2</c:v>
                </c:pt>
                <c:pt idx="354">
                  <c:v>2.4292306390723384E-2</c:v>
                </c:pt>
                <c:pt idx="355">
                  <c:v>2.7236830566024887E-2</c:v>
                </c:pt>
                <c:pt idx="356">
                  <c:v>3.2322821241125711E-2</c:v>
                </c:pt>
                <c:pt idx="357">
                  <c:v>3.5802712041377048E-2</c:v>
                </c:pt>
                <c:pt idx="358">
                  <c:v>3.2791268972476174E-2</c:v>
                </c:pt>
                <c:pt idx="359">
                  <c:v>2.6969144674190825E-2</c:v>
                </c:pt>
                <c:pt idx="360">
                  <c:v>2.2418520624039831E-2</c:v>
                </c:pt>
                <c:pt idx="361">
                  <c:v>1.980860123417176E-2</c:v>
                </c:pt>
                <c:pt idx="362">
                  <c:v>2.2418520624039831E-2</c:v>
                </c:pt>
                <c:pt idx="363">
                  <c:v>3.1586692776659479E-2</c:v>
                </c:pt>
                <c:pt idx="364">
                  <c:v>4.2160202964612217E-2</c:v>
                </c:pt>
                <c:pt idx="365">
                  <c:v>5.0793008492282035E-2</c:v>
                </c:pt>
                <c:pt idx="366">
                  <c:v>5.4741326389010685E-2</c:v>
                </c:pt>
                <c:pt idx="367">
                  <c:v>5.2131427634015758E-2</c:v>
                </c:pt>
                <c:pt idx="368">
                  <c:v>4.7781565423381168E-2</c:v>
                </c:pt>
                <c:pt idx="369">
                  <c:v>4.5372407873029492E-2</c:v>
                </c:pt>
                <c:pt idx="370">
                  <c:v>4.557317487126418E-2</c:v>
                </c:pt>
                <c:pt idx="371">
                  <c:v>4.8383850941930366E-2</c:v>
                </c:pt>
                <c:pt idx="372">
                  <c:v>5.0123798921415177E-2</c:v>
                </c:pt>
                <c:pt idx="373">
                  <c:v>4.7513879531547107E-2</c:v>
                </c:pt>
                <c:pt idx="374">
                  <c:v>4.1892522231496448E-2</c:v>
                </c:pt>
                <c:pt idx="375">
                  <c:v>3.6137316826810477E-2</c:v>
                </c:pt>
                <c:pt idx="376">
                  <c:v>3.3928926274693495E-2</c:v>
                </c:pt>
                <c:pt idx="377">
                  <c:v>3.7542660020861852E-2</c:v>
                </c:pt>
                <c:pt idx="378">
                  <c:v>4.403398873129577E-2</c:v>
                </c:pt>
                <c:pt idx="379">
                  <c:v>4.7045431800196644E-2</c:v>
                </c:pt>
                <c:pt idx="380">
                  <c:v>4.4636279408563261E-2</c:v>
                </c:pt>
                <c:pt idx="381">
                  <c:v>3.6471921612243906E-2</c:v>
                </c:pt>
                <c:pt idx="382">
                  <c:v>2.7571435351458316E-2</c:v>
                </c:pt>
                <c:pt idx="383">
                  <c:v>2.2753125409473263E-2</c:v>
                </c:pt>
                <c:pt idx="384">
                  <c:v>2.174931105317297E-2</c:v>
                </c:pt>
                <c:pt idx="385">
                  <c:v>2.1615468107255943E-2</c:v>
                </c:pt>
                <c:pt idx="386">
                  <c:v>2.0009368232406448E-2</c:v>
                </c:pt>
                <c:pt idx="387">
                  <c:v>1.6328715592638716E-2</c:v>
                </c:pt>
                <c:pt idx="388">
                  <c:v>1.2380377061036922E-2</c:v>
                </c:pt>
                <c:pt idx="389">
                  <c:v>9.7704576711688512E-3</c:v>
                </c:pt>
                <c:pt idx="390">
                  <c:v>8.0974337440016999E-3</c:v>
                </c:pt>
                <c:pt idx="391">
                  <c:v>7.6959100649688977E-3</c:v>
                </c:pt>
                <c:pt idx="392">
                  <c:v>8.4320385294351305E-3</c:v>
                </c:pt>
                <c:pt idx="393">
                  <c:v>9.9712246694035386E-3</c:v>
                </c:pt>
                <c:pt idx="394">
                  <c:v>1.2313458167437549E-2</c:v>
                </c:pt>
                <c:pt idx="395">
                  <c:v>1.3651877309171273E-2</c:v>
                </c:pt>
                <c:pt idx="396">
                  <c:v>1.3718796202770644E-2</c:v>
                </c:pt>
                <c:pt idx="397">
                  <c:v>1.3250348471420183E-2</c:v>
                </c:pt>
                <c:pt idx="398">
                  <c:v>1.2447295954636294E-2</c:v>
                </c:pt>
                <c:pt idx="399">
                  <c:v>1.08411960797868E-2</c:v>
                </c:pt>
                <c:pt idx="400">
                  <c:v>8.0305148504023274E-3</c:v>
                </c:pt>
                <c:pt idx="401">
                  <c:v>4.4837041248079659E-3</c:v>
                </c:pt>
                <c:pt idx="402">
                  <c:v>9.3689339921360483E-4</c:v>
                </c:pt>
                <c:pt idx="403">
                  <c:v>7.3613052795354675E-4</c:v>
                </c:pt>
                <c:pt idx="404">
                  <c:v>4.4167831677212801E-3</c:v>
                </c:pt>
                <c:pt idx="405">
                  <c:v>8.4320385294351305E-3</c:v>
                </c:pt>
                <c:pt idx="406">
                  <c:v>1.2781900740069725E-2</c:v>
                </c:pt>
                <c:pt idx="407">
                  <c:v>1.87378679842721E-2</c:v>
                </c:pt>
                <c:pt idx="408">
                  <c:v>2.4024625657607612E-2</c:v>
                </c:pt>
                <c:pt idx="409">
                  <c:v>2.6500702101558655E-2</c:v>
                </c:pt>
                <c:pt idx="410">
                  <c:v>2.6099173263807566E-2</c:v>
                </c:pt>
                <c:pt idx="411">
                  <c:v>2.4292306390723384E-2</c:v>
                </c:pt>
                <c:pt idx="412">
                  <c:v>2.2083915838606402E-2</c:v>
                </c:pt>
                <c:pt idx="413">
                  <c:v>2.1280863321822514E-2</c:v>
                </c:pt>
                <c:pt idx="414">
                  <c:v>2.282004946179092E-2</c:v>
                </c:pt>
                <c:pt idx="415">
                  <c:v>2.2150839890924059E-2</c:v>
                </c:pt>
                <c:pt idx="416">
                  <c:v>1.7131762950704319E-2</c:v>
                </c:pt>
                <c:pt idx="417">
                  <c:v>1.2915743685986752E-2</c:v>
                </c:pt>
                <c:pt idx="418">
                  <c:v>1.1041957919303201E-2</c:v>
                </c:pt>
                <c:pt idx="419">
                  <c:v>1.1978853382004119E-2</c:v>
                </c:pt>
                <c:pt idx="420">
                  <c:v>1.7934815467488208E-2</c:v>
                </c:pt>
                <c:pt idx="421">
                  <c:v>2.4426149336640415E-2</c:v>
                </c:pt>
                <c:pt idx="422">
                  <c:v>2.5363044799341334E-2</c:v>
                </c:pt>
                <c:pt idx="423">
                  <c:v>2.3556177926257152E-2</c:v>
                </c:pt>
                <c:pt idx="424">
                  <c:v>2.2953887248989661E-2</c:v>
                </c:pt>
                <c:pt idx="425">
                  <c:v>2.22846776781228E-2</c:v>
                </c:pt>
                <c:pt idx="426">
                  <c:v>2.2953887248989661E-2</c:v>
                </c:pt>
                <c:pt idx="427">
                  <c:v>2.5296120747023674E-2</c:v>
                </c:pt>
                <c:pt idx="428">
                  <c:v>2.7972959030491119E-2</c:v>
                </c:pt>
                <c:pt idx="429">
                  <c:v>3.2322821241125711E-2</c:v>
                </c:pt>
                <c:pt idx="430">
                  <c:v>4.1223312660629591E-2</c:v>
                </c:pt>
                <c:pt idx="431">
                  <c:v>4.9722270083664089E-2</c:v>
                </c:pt>
                <c:pt idx="432">
                  <c:v>5.2800616570009479E-2</c:v>
                </c:pt>
                <c:pt idx="433">
                  <c:v>4.7647722477464134E-2</c:v>
                </c:pt>
                <c:pt idx="434">
                  <c:v>3.3728164435177094E-2</c:v>
                </c:pt>
                <c:pt idx="435">
                  <c:v>2.0611653750955652E-2</c:v>
                </c:pt>
                <c:pt idx="436">
                  <c:v>1.3919558042287044E-2</c:v>
                </c:pt>
                <c:pt idx="437">
                  <c:v>1.5458739023537166E-2</c:v>
                </c:pt>
                <c:pt idx="438">
                  <c:v>2.2953887248989661E-2</c:v>
                </c:pt>
                <c:pt idx="439">
                  <c:v>2.9378302224542494E-2</c:v>
                </c:pt>
                <c:pt idx="440">
                  <c:v>3.0850564312193247E-2</c:v>
                </c:pt>
                <c:pt idx="441">
                  <c:v>3.0515959526759815E-2</c:v>
                </c:pt>
                <c:pt idx="442">
                  <c:v>2.9913668849492325E-2</c:v>
                </c:pt>
                <c:pt idx="443">
                  <c:v>2.8976773386791409E-2</c:v>
                </c:pt>
                <c:pt idx="444">
                  <c:v>3.0181354741326386E-2</c:v>
                </c:pt>
                <c:pt idx="445">
                  <c:v>3.1921297562092908E-2</c:v>
                </c:pt>
                <c:pt idx="446">
                  <c:v>3.3393559649743665E-2</c:v>
                </c:pt>
                <c:pt idx="447">
                  <c:v>3.4798897685076755E-2</c:v>
                </c:pt>
                <c:pt idx="448">
                  <c:v>3.3862007381094121E-2</c:v>
                </c:pt>
                <c:pt idx="449">
                  <c:v>2.9579064064058899E-2</c:v>
                </c:pt>
                <c:pt idx="450">
                  <c:v>2.4894597067990874E-2</c:v>
                </c:pt>
                <c:pt idx="451">
                  <c:v>2.3489259032657781E-2</c:v>
                </c:pt>
                <c:pt idx="452">
                  <c:v>2.7705278297375346E-2</c:v>
                </c:pt>
                <c:pt idx="453">
                  <c:v>3.4665054739159727E-2</c:v>
                </c:pt>
                <c:pt idx="454">
                  <c:v>3.9884893518895868E-2</c:v>
                </c:pt>
                <c:pt idx="455">
                  <c:v>4.1223312660629591E-2</c:v>
                </c:pt>
                <c:pt idx="456">
                  <c:v>3.8680312164360887E-2</c:v>
                </c:pt>
                <c:pt idx="457">
                  <c:v>3.2858193024793828E-2</c:v>
                </c:pt>
                <c:pt idx="458">
                  <c:v>2.8441406761841578E-2</c:v>
                </c:pt>
                <c:pt idx="459">
                  <c:v>2.8173726028725803E-2</c:v>
                </c:pt>
                <c:pt idx="460">
                  <c:v>3.0716721366276217E-2</c:v>
                </c:pt>
                <c:pt idx="461">
                  <c:v>3.3728164435177094E-2</c:v>
                </c:pt>
                <c:pt idx="462">
                  <c:v>3.7208055235428424E-2</c:v>
                </c:pt>
                <c:pt idx="463">
                  <c:v>3.9081841002111976E-2</c:v>
                </c:pt>
                <c:pt idx="464">
                  <c:v>3.6471921612243906E-2</c:v>
                </c:pt>
                <c:pt idx="465">
                  <c:v>3.0047511795409355E-2</c:v>
                </c:pt>
                <c:pt idx="466">
                  <c:v>2.3422334980340125E-2</c:v>
                </c:pt>
                <c:pt idx="467">
                  <c:v>2.0544734857356278E-2</c:v>
                </c:pt>
                <c:pt idx="468">
                  <c:v>2.22846776781228E-2</c:v>
                </c:pt>
                <c:pt idx="469">
                  <c:v>2.911061633270844E-2</c:v>
                </c:pt>
                <c:pt idx="470">
                  <c:v>3.6137316826810477E-2</c:v>
                </c:pt>
                <c:pt idx="471">
                  <c:v>4.008565535841227E-2</c:v>
                </c:pt>
                <c:pt idx="472">
                  <c:v>4.349862210634594E-2</c:v>
                </c:pt>
                <c:pt idx="473">
                  <c:v>4.6911594012997902E-2</c:v>
                </c:pt>
                <c:pt idx="474">
                  <c:v>4.9454589350548313E-2</c:v>
                </c:pt>
                <c:pt idx="475">
                  <c:v>5.2666799417683874E-2</c:v>
                </c:pt>
                <c:pt idx="476">
                  <c:v>5.6414350316177843E-2</c:v>
                </c:pt>
                <c:pt idx="477">
                  <c:v>5.98273583338578E-2</c:v>
                </c:pt>
                <c:pt idx="478">
                  <c:v>6.3307223340517707E-2</c:v>
                </c:pt>
                <c:pt idx="479">
                  <c:v>6.8593981013853209E-2</c:v>
                </c:pt>
                <c:pt idx="480">
                  <c:v>7.5553762614355882E-2</c:v>
                </c:pt>
                <c:pt idx="481">
                  <c:v>8.191126385502763E-2</c:v>
                </c:pt>
                <c:pt idx="482">
                  <c:v>8.8134896356190914E-2</c:v>
                </c:pt>
                <c:pt idx="483">
                  <c:v>9.5094677956693574E-2</c:v>
                </c:pt>
                <c:pt idx="484">
                  <c:v>0.10412898652852305</c:v>
                </c:pt>
                <c:pt idx="485">
                  <c:v>0.1199223509723668</c:v>
                </c:pt>
                <c:pt idx="486">
                  <c:v>0.1436792804207038</c:v>
                </c:pt>
                <c:pt idx="487">
                  <c:v>0.17145149824655165</c:v>
                </c:pt>
                <c:pt idx="488">
                  <c:v>0.20109746572805506</c:v>
                </c:pt>
                <c:pt idx="489">
                  <c:v>0.2292042780218998</c:v>
                </c:pt>
                <c:pt idx="490">
                  <c:v>0.25322889336207083</c:v>
                </c:pt>
                <c:pt idx="491">
                  <c:v>0.27966268172874836</c:v>
                </c:pt>
                <c:pt idx="492">
                  <c:v>0.31198550812859238</c:v>
                </c:pt>
                <c:pt idx="493">
                  <c:v>0.3483235713187644</c:v>
                </c:pt>
                <c:pt idx="494">
                  <c:v>0.38579933823961832</c:v>
                </c:pt>
                <c:pt idx="495">
                  <c:v>0.42166893822228502</c:v>
                </c:pt>
                <c:pt idx="496">
                  <c:v>0.45379103889364064</c:v>
                </c:pt>
                <c:pt idx="497">
                  <c:v>0.484306972626809</c:v>
                </c:pt>
                <c:pt idx="498">
                  <c:v>0.51970836733788461</c:v>
                </c:pt>
                <c:pt idx="499">
                  <c:v>0.5588568486628086</c:v>
                </c:pt>
                <c:pt idx="500">
                  <c:v>0.59967881819954538</c:v>
                </c:pt>
                <c:pt idx="501">
                  <c:v>0.64063439853987636</c:v>
                </c:pt>
                <c:pt idx="502">
                  <c:v>0.68005061734381711</c:v>
                </c:pt>
                <c:pt idx="503">
                  <c:v>0.72067191273924835</c:v>
                </c:pt>
                <c:pt idx="504">
                  <c:v>0.76510756443497074</c:v>
                </c:pt>
                <c:pt idx="505">
                  <c:v>0.80853881368050817</c:v>
                </c:pt>
                <c:pt idx="506">
                  <c:v>0.84708527258151545</c:v>
                </c:pt>
                <c:pt idx="507">
                  <c:v>0.87699913230358439</c:v>
                </c:pt>
                <c:pt idx="508">
                  <c:v>0.89633916715588502</c:v>
                </c:pt>
                <c:pt idx="509">
                  <c:v>0.91019187336791052</c:v>
                </c:pt>
                <c:pt idx="510">
                  <c:v>0.92437938039666401</c:v>
                </c:pt>
                <c:pt idx="511">
                  <c:v>0.94218005371257474</c:v>
                </c:pt>
                <c:pt idx="512">
                  <c:v>0.96399627334191051</c:v>
                </c:pt>
                <c:pt idx="513">
                  <c:v>0.98320269739061705</c:v>
                </c:pt>
                <c:pt idx="514">
                  <c:v>0.99625219116559172</c:v>
                </c:pt>
                <c:pt idx="515">
                  <c:v>1</c:v>
                </c:pt>
                <c:pt idx="516">
                  <c:v>0.99303985728921729</c:v>
                </c:pt>
                <c:pt idx="517">
                  <c:v>0.97978968937293698</c:v>
                </c:pt>
                <c:pt idx="518">
                  <c:v>0.96279171262224861</c:v>
                </c:pt>
                <c:pt idx="519">
                  <c:v>0.94284913947420279</c:v>
                </c:pt>
                <c:pt idx="520">
                  <c:v>0.92424525372124133</c:v>
                </c:pt>
                <c:pt idx="521">
                  <c:v>0.90784981526629815</c:v>
                </c:pt>
                <c:pt idx="522">
                  <c:v>0.88864339121759151</c:v>
                </c:pt>
                <c:pt idx="523">
                  <c:v>0.86829946978693451</c:v>
                </c:pt>
                <c:pt idx="524">
                  <c:v>0.84701872511563259</c:v>
                </c:pt>
                <c:pt idx="525">
                  <c:v>0.82446635638695742</c:v>
                </c:pt>
                <c:pt idx="526">
                  <c:v>0.8022482726031821</c:v>
                </c:pt>
                <c:pt idx="527">
                  <c:v>0.77976296721221827</c:v>
                </c:pt>
                <c:pt idx="528">
                  <c:v>0.75239235560489581</c:v>
                </c:pt>
                <c:pt idx="529">
                  <c:v>0.72013643778121461</c:v>
                </c:pt>
                <c:pt idx="530">
                  <c:v>0.6866759592378715</c:v>
                </c:pt>
                <c:pt idx="531">
                  <c:v>0.65810078691088725</c:v>
                </c:pt>
                <c:pt idx="532">
                  <c:v>0.63762273880480747</c:v>
                </c:pt>
                <c:pt idx="533">
                  <c:v>0.62303388349344269</c:v>
                </c:pt>
                <c:pt idx="534">
                  <c:v>0.60831141737848371</c:v>
                </c:pt>
                <c:pt idx="535">
                  <c:v>0.59211665306484607</c:v>
                </c:pt>
                <c:pt idx="536">
                  <c:v>0.57618962623022529</c:v>
                </c:pt>
                <c:pt idx="537">
                  <c:v>0.56019553605789307</c:v>
                </c:pt>
                <c:pt idx="538">
                  <c:v>0.54400025587242695</c:v>
                </c:pt>
                <c:pt idx="539">
                  <c:v>0.52593184507749935</c:v>
                </c:pt>
                <c:pt idx="540">
                  <c:v>0.50505250027599136</c:v>
                </c:pt>
                <c:pt idx="541">
                  <c:v>0.48189779960030249</c:v>
                </c:pt>
                <c:pt idx="542">
                  <c:v>0.4608177290703061</c:v>
                </c:pt>
                <c:pt idx="543">
                  <c:v>0.44616201676996131</c:v>
                </c:pt>
                <c:pt idx="544">
                  <c:v>0.43766307998180004</c:v>
                </c:pt>
                <c:pt idx="545">
                  <c:v>0.43164017320912507</c:v>
                </c:pt>
                <c:pt idx="546">
                  <c:v>0.42334196214945213</c:v>
                </c:pt>
                <c:pt idx="547">
                  <c:v>0.41149697750695652</c:v>
                </c:pt>
                <c:pt idx="548">
                  <c:v>0.39838047198145338</c:v>
                </c:pt>
                <c:pt idx="549">
                  <c:v>0.38753927074294825</c:v>
                </c:pt>
                <c:pt idx="550">
                  <c:v>0.37970952289078058</c:v>
                </c:pt>
                <c:pt idx="551">
                  <c:v>0.37274974129027794</c:v>
                </c:pt>
                <c:pt idx="552">
                  <c:v>0.36050320201643976</c:v>
                </c:pt>
                <c:pt idx="553">
                  <c:v>0.34343836827677138</c:v>
                </c:pt>
                <c:pt idx="554">
                  <c:v>0.32650735168942863</c:v>
                </c:pt>
                <c:pt idx="555">
                  <c:v>0.3124539713360977</c:v>
                </c:pt>
                <c:pt idx="556">
                  <c:v>0.30188045598942664</c:v>
                </c:pt>
                <c:pt idx="557">
                  <c:v>0.29344842777742808</c:v>
                </c:pt>
                <c:pt idx="558">
                  <c:v>0.28367791851907642</c:v>
                </c:pt>
                <c:pt idx="559">
                  <c:v>0.27183293387658075</c:v>
                </c:pt>
                <c:pt idx="560">
                  <c:v>0.25985408049457659</c:v>
                </c:pt>
                <c:pt idx="561">
                  <c:v>0.24834369032007783</c:v>
                </c:pt>
                <c:pt idx="562">
                  <c:v>0.23522718479457466</c:v>
                </c:pt>
                <c:pt idx="563">
                  <c:v>0.22137453016973213</c:v>
                </c:pt>
                <c:pt idx="564">
                  <c:v>0.21060023750738988</c:v>
                </c:pt>
                <c:pt idx="565">
                  <c:v>0.20016059090022728</c:v>
                </c:pt>
                <c:pt idx="566">
                  <c:v>0.19045704180522122</c:v>
                </c:pt>
                <c:pt idx="567">
                  <c:v>0.18289497984488765</c:v>
                </c:pt>
                <c:pt idx="568">
                  <c:v>0.17446295163288911</c:v>
                </c:pt>
                <c:pt idx="569">
                  <c:v>0.16616474057321612</c:v>
                </c:pt>
                <c:pt idx="570">
                  <c:v>0.16107876021555187</c:v>
                </c:pt>
                <c:pt idx="571">
                  <c:v>0.15646119147821008</c:v>
                </c:pt>
                <c:pt idx="572">
                  <c:v>0.15017065040088401</c:v>
                </c:pt>
                <c:pt idx="573">
                  <c:v>0.14019941541404388</c:v>
                </c:pt>
                <c:pt idx="574">
                  <c:v>0.12601216632120449</c:v>
                </c:pt>
                <c:pt idx="575">
                  <c:v>0.11209260312019917</c:v>
                </c:pt>
                <c:pt idx="576">
                  <c:v>0.10131831045785687</c:v>
                </c:pt>
                <c:pt idx="577">
                  <c:v>9.4090842965520158E-2</c:v>
                </c:pt>
                <c:pt idx="578">
                  <c:v>8.7532615996360003E-2</c:v>
                </c:pt>
                <c:pt idx="579">
                  <c:v>8.003746261218922E-2</c:v>
                </c:pt>
                <c:pt idx="580">
                  <c:v>7.5419945462030277E-2</c:v>
                </c:pt>
                <c:pt idx="581">
                  <c:v>7.4683796362690902E-2</c:v>
                </c:pt>
                <c:pt idx="582">
                  <c:v>7.5754539930027134E-2</c:v>
                </c:pt>
                <c:pt idx="583">
                  <c:v>7.635682028985806E-2</c:v>
                </c:pt>
                <c:pt idx="584">
                  <c:v>7.040087368052883E-2</c:v>
                </c:pt>
                <c:pt idx="585">
                  <c:v>5.8355060135179049E-2</c:v>
                </c:pt>
                <c:pt idx="586">
                  <c:v>4.6108541496214017E-2</c:v>
                </c:pt>
                <c:pt idx="587">
                  <c:v>3.7944183699894656E-2</c:v>
                </c:pt>
                <c:pt idx="588">
                  <c:v>3.5334264310026585E-2</c:v>
                </c:pt>
                <c:pt idx="589">
                  <c:v>3.7074212289511396E-2</c:v>
                </c:pt>
                <c:pt idx="590">
                  <c:v>3.8747236216678548E-2</c:v>
                </c:pt>
                <c:pt idx="591">
                  <c:v>3.7877264806295281E-2</c:v>
                </c:pt>
                <c:pt idx="592">
                  <c:v>3.4129688114209897E-2</c:v>
                </c:pt>
                <c:pt idx="593">
                  <c:v>2.683530688699208E-2</c:v>
                </c:pt>
                <c:pt idx="594">
                  <c:v>1.9139391663304899E-2</c:v>
                </c:pt>
                <c:pt idx="595">
                  <c:v>1.4923372398587336E-2</c:v>
                </c:pt>
                <c:pt idx="596">
                  <c:v>1.4923372398587336E-2</c:v>
                </c:pt>
                <c:pt idx="597">
                  <c:v>1.6261791540321056E-2</c:v>
                </c:pt>
                <c:pt idx="598">
                  <c:v>1.6261791540321056E-2</c:v>
                </c:pt>
                <c:pt idx="599">
                  <c:v>1.4388005773637504E-2</c:v>
                </c:pt>
                <c:pt idx="600">
                  <c:v>1.2112691169202864E-2</c:v>
                </c:pt>
                <c:pt idx="601">
                  <c:v>1.3049586631903783E-2</c:v>
                </c:pt>
                <c:pt idx="602">
                  <c:v>1.8871710930189127E-2</c:v>
                </c:pt>
                <c:pt idx="603">
                  <c:v>2.5563806638857735E-2</c:v>
                </c:pt>
                <c:pt idx="604">
                  <c:v>2.864216860135798E-2</c:v>
                </c:pt>
                <c:pt idx="605">
                  <c:v>2.6500702101558655E-2</c:v>
                </c:pt>
                <c:pt idx="606">
                  <c:v>1.7934815467488208E-2</c:v>
                </c:pt>
                <c:pt idx="607">
                  <c:v>5.7552002459676874E-3</c:v>
                </c:pt>
                <c:pt idx="608">
                  <c:v>-6.6920957086686068E-3</c:v>
                </c:pt>
                <c:pt idx="609">
                  <c:v>-1.9407077555138961E-2</c:v>
                </c:pt>
                <c:pt idx="610">
                  <c:v>-2.964598295765827E-2</c:v>
                </c:pt>
                <c:pt idx="611">
                  <c:v>-3.4798897685076755E-2</c:v>
                </c:pt>
                <c:pt idx="612">
                  <c:v>-3.6338078666326878E-2</c:v>
                </c:pt>
                <c:pt idx="613">
                  <c:v>-3.4062769220610523E-2</c:v>
                </c:pt>
                <c:pt idx="614">
                  <c:v>-2.8709092653675633E-2</c:v>
                </c:pt>
                <c:pt idx="615">
                  <c:v>-2.3556177926257152E-2</c:v>
                </c:pt>
                <c:pt idx="616">
                  <c:v>-1.8871710930189127E-2</c:v>
                </c:pt>
                <c:pt idx="617">
                  <c:v>-1.5793343808970597E-2</c:v>
                </c:pt>
                <c:pt idx="618">
                  <c:v>-1.4254162827720475E-2</c:v>
                </c:pt>
                <c:pt idx="619">
                  <c:v>-1.3183429577820812E-2</c:v>
                </c:pt>
                <c:pt idx="620">
                  <c:v>-1.0774272027469141E-2</c:v>
                </c:pt>
                <c:pt idx="621">
                  <c:v>-7.1605434400190656E-3</c:v>
                </c:pt>
                <c:pt idx="622">
                  <c:v>-5.4205954605342568E-3</c:v>
                </c:pt>
                <c:pt idx="623">
                  <c:v>-8.0974337440016999E-3</c:v>
                </c:pt>
                <c:pt idx="624">
                  <c:v>-1.3317272523737843E-2</c:v>
                </c:pt>
                <c:pt idx="625">
                  <c:v>-1.7867896573888837E-2</c:v>
                </c:pt>
                <c:pt idx="626">
                  <c:v>-1.8470182092438038E-2</c:v>
                </c:pt>
                <c:pt idx="627">
                  <c:v>-1.4722610559070934E-2</c:v>
                </c:pt>
                <c:pt idx="628">
                  <c:v>-9.7035387775694804E-3</c:v>
                </c:pt>
                <c:pt idx="629">
                  <c:v>-8.9674103131032468E-3</c:v>
                </c:pt>
                <c:pt idx="630">
                  <c:v>-1.2581138900553323E-2</c:v>
                </c:pt>
                <c:pt idx="631">
                  <c:v>-1.5458739023537166E-2</c:v>
                </c:pt>
                <c:pt idx="632">
                  <c:v>-1.6663320378072145E-2</c:v>
                </c:pt>
                <c:pt idx="633">
                  <c:v>-1.7399448842538377E-2</c:v>
                </c:pt>
                <c:pt idx="634">
                  <c:v>-1.5659506021771852E-2</c:v>
                </c:pt>
                <c:pt idx="635">
                  <c:v>-1.3183429577820812E-2</c:v>
                </c:pt>
                <c:pt idx="636">
                  <c:v>-1.2514220006953951E-2</c:v>
                </c:pt>
                <c:pt idx="637">
                  <c:v>-9.0343292067026192E-3</c:v>
                </c:pt>
                <c:pt idx="638">
                  <c:v>-5.0190717815014555E-3</c:v>
                </c:pt>
                <c:pt idx="639">
                  <c:v>-3.4798897685076758E-3</c:v>
                </c:pt>
                <c:pt idx="640">
                  <c:v>-1.4053400988204073E-3</c:v>
                </c:pt>
                <c:pt idx="641">
                  <c:v>3.3460478543343033E-4</c:v>
                </c:pt>
                <c:pt idx="642">
                  <c:v>-1.3384191417337214E-4</c:v>
                </c:pt>
                <c:pt idx="643">
                  <c:v>1.6061029700804655E-3</c:v>
                </c:pt>
                <c:pt idx="644">
                  <c:v>4.2829412535479085E-3</c:v>
                </c:pt>
                <c:pt idx="645">
                  <c:v>3.4798897685076758E-3</c:v>
                </c:pt>
                <c:pt idx="646">
                  <c:v>2.6768382834674426E-3</c:v>
                </c:pt>
                <c:pt idx="647">
                  <c:v>1.9407077555138959E-3</c:v>
                </c:pt>
                <c:pt idx="648">
                  <c:v>-1.0038143563002909E-3</c:v>
                </c:pt>
                <c:pt idx="649">
                  <c:v>-5.3536765669348852E-3</c:v>
                </c:pt>
                <c:pt idx="650">
                  <c:v>-1.3049586631903783E-2</c:v>
                </c:pt>
                <c:pt idx="651">
                  <c:v>-2.5898411424291164E-2</c:v>
                </c:pt>
                <c:pt idx="652">
                  <c:v>-3.714113118311077E-2</c:v>
                </c:pt>
                <c:pt idx="653">
                  <c:v>-4.3900150944097029E-2</c:v>
                </c:pt>
                <c:pt idx="654">
                  <c:v>-4.4770122354480295E-2</c:v>
                </c:pt>
                <c:pt idx="655">
                  <c:v>-3.6137316826810477E-2</c:v>
                </c:pt>
                <c:pt idx="656">
                  <c:v>-2.2886968355390291E-2</c:v>
                </c:pt>
                <c:pt idx="657">
                  <c:v>-1.3049586631903783E-2</c:v>
                </c:pt>
                <c:pt idx="658">
                  <c:v>-8.8335673671862177E-3</c:v>
                </c:pt>
                <c:pt idx="659">
                  <c:v>-1.1108876812902572E-2</c:v>
                </c:pt>
                <c:pt idx="660">
                  <c:v>-1.9473996448738332E-2</c:v>
                </c:pt>
                <c:pt idx="661">
                  <c:v>-2.6567620995158026E-2</c:v>
                </c:pt>
                <c:pt idx="662">
                  <c:v>-2.8709092653675633E-2</c:v>
                </c:pt>
                <c:pt idx="663">
                  <c:v>-2.7638354245057686E-2</c:v>
                </c:pt>
                <c:pt idx="664">
                  <c:v>-2.4158468603524642E-2</c:v>
                </c:pt>
                <c:pt idx="665">
                  <c:v>-2.074549669687268E-2</c:v>
                </c:pt>
                <c:pt idx="666">
                  <c:v>-1.8604025038355069E-2</c:v>
                </c:pt>
                <c:pt idx="667">
                  <c:v>-1.5726424915371226E-2</c:v>
                </c:pt>
                <c:pt idx="668">
                  <c:v>-1.2447295954636294E-2</c:v>
                </c:pt>
                <c:pt idx="669">
                  <c:v>-1.298266773830441E-2</c:v>
                </c:pt>
                <c:pt idx="670">
                  <c:v>-1.8670949090672725E-2</c:v>
                </c:pt>
                <c:pt idx="671">
                  <c:v>-2.6567620995158026E-2</c:v>
                </c:pt>
                <c:pt idx="672">
                  <c:v>-3.0716721366276217E-2</c:v>
                </c:pt>
                <c:pt idx="673">
                  <c:v>-2.8240644922325177E-2</c:v>
                </c:pt>
                <c:pt idx="674">
                  <c:v>-2.1013182588706738E-2</c:v>
                </c:pt>
                <c:pt idx="675">
                  <c:v>-1.2112691169202864E-2</c:v>
                </c:pt>
                <c:pt idx="676">
                  <c:v>-6.6251768150692352E-3</c:v>
                </c:pt>
                <c:pt idx="677">
                  <c:v>-6.0898050314011172E-3</c:v>
                </c:pt>
                <c:pt idx="678">
                  <c:v>-9.0343292067026192E-3</c:v>
                </c:pt>
                <c:pt idx="679">
                  <c:v>-1.6529477432155115E-2</c:v>
                </c:pt>
                <c:pt idx="680">
                  <c:v>-2.683530688699208E-2</c:v>
                </c:pt>
                <c:pt idx="681">
                  <c:v>-3.4464292899643326E-2</c:v>
                </c:pt>
                <c:pt idx="682">
                  <c:v>-3.5535031308261272E-2</c:v>
                </c:pt>
                <c:pt idx="683">
                  <c:v>-3.125208799122605E-2</c:v>
                </c:pt>
                <c:pt idx="684">
                  <c:v>-2.5296120747023674E-2</c:v>
                </c:pt>
                <c:pt idx="685">
                  <c:v>-2.1481630320057201E-2</c:v>
                </c:pt>
                <c:pt idx="686">
                  <c:v>-2.027704896552222E-2</c:v>
                </c:pt>
                <c:pt idx="687">
                  <c:v>-2.221775878452343E-2</c:v>
                </c:pt>
                <c:pt idx="688">
                  <c:v>-2.8039883082808779E-2</c:v>
                </c:pt>
                <c:pt idx="689">
                  <c:v>-3.6605764558160933E-2</c:v>
                </c:pt>
                <c:pt idx="690">
                  <c:v>-4.5640093764863554E-2</c:v>
                </c:pt>
                <c:pt idx="691">
                  <c:v>-4.8986141619197857E-2</c:v>
                </c:pt>
                <c:pt idx="692">
                  <c:v>-4.3364779160428912E-2</c:v>
                </c:pt>
                <c:pt idx="693">
                  <c:v>-3.0716721366276217E-2</c:v>
                </c:pt>
                <c:pt idx="694">
                  <c:v>-1.6931001111187918E-2</c:v>
                </c:pt>
                <c:pt idx="695">
                  <c:v>-7.5620671190518678E-3</c:v>
                </c:pt>
                <c:pt idx="696">
                  <c:v>-6.1567290837187746E-3</c:v>
                </c:pt>
                <c:pt idx="697">
                  <c:v>-1.1376562704736632E-2</c:v>
                </c:pt>
                <c:pt idx="698">
                  <c:v>-2.0544734857356278E-2</c:v>
                </c:pt>
                <c:pt idx="699">
                  <c:v>-2.8776011547275007E-2</c:v>
                </c:pt>
                <c:pt idx="700">
                  <c:v>-3.2523588239360399E-2</c:v>
                </c:pt>
                <c:pt idx="701">
                  <c:v>-3.212205940160931E-2</c:v>
                </c:pt>
                <c:pt idx="702">
                  <c:v>-2.911061633270844E-2</c:v>
                </c:pt>
                <c:pt idx="703">
                  <c:v>-2.4158468603524642E-2</c:v>
                </c:pt>
                <c:pt idx="704">
                  <c:v>-1.9005553876106158E-2</c:v>
                </c:pt>
                <c:pt idx="705">
                  <c:v>-1.6127948594404029E-2</c:v>
                </c:pt>
                <c:pt idx="706">
                  <c:v>-1.3986482094604704E-2</c:v>
                </c:pt>
                <c:pt idx="707">
                  <c:v>-1.2781900740069725E-2</c:v>
                </c:pt>
                <c:pt idx="708">
                  <c:v>-1.2581138900553323E-2</c:v>
                </c:pt>
                <c:pt idx="709">
                  <c:v>-1.2447295954636294E-2</c:v>
                </c:pt>
                <c:pt idx="710">
                  <c:v>-1.0975039025703829E-2</c:v>
                </c:pt>
                <c:pt idx="711">
                  <c:v>-1.1108876812902572E-2</c:v>
                </c:pt>
                <c:pt idx="712">
                  <c:v>-1.1644248596570688E-2</c:v>
                </c:pt>
                <c:pt idx="713">
                  <c:v>-1.0774272027469141E-2</c:v>
                </c:pt>
                <c:pt idx="714">
                  <c:v>-1.264806295287098E-2</c:v>
                </c:pt>
                <c:pt idx="715">
                  <c:v>-1.5994110807205284E-2</c:v>
                </c:pt>
                <c:pt idx="716">
                  <c:v>-1.7533291788455408E-2</c:v>
                </c:pt>
                <c:pt idx="717">
                  <c:v>-2.0879339642789711E-2</c:v>
                </c:pt>
                <c:pt idx="718">
                  <c:v>-2.4024625657607612E-2</c:v>
                </c:pt>
                <c:pt idx="719">
                  <c:v>-2.3087730194906692E-2</c:v>
                </c:pt>
                <c:pt idx="720">
                  <c:v>-2.2886968355390291E-2</c:v>
                </c:pt>
                <c:pt idx="721">
                  <c:v>-2.6299935103323967E-2</c:v>
                </c:pt>
                <c:pt idx="722">
                  <c:v>-3.2055140508009942E-2</c:v>
                </c:pt>
                <c:pt idx="723">
                  <c:v>-4.008565535841227E-2</c:v>
                </c:pt>
                <c:pt idx="724">
                  <c:v>-4.5439331925347153E-2</c:v>
                </c:pt>
                <c:pt idx="725">
                  <c:v>-4.3833226891779375E-2</c:v>
                </c:pt>
                <c:pt idx="726">
                  <c:v>-3.9817969466578208E-2</c:v>
                </c:pt>
                <c:pt idx="727">
                  <c:v>-3.7074212289511396E-2</c:v>
                </c:pt>
                <c:pt idx="728">
                  <c:v>-3.8144945539411057E-2</c:v>
                </c:pt>
                <c:pt idx="729">
                  <c:v>-4.3230941373230171E-2</c:v>
                </c:pt>
                <c:pt idx="730">
                  <c:v>-4.798232726289757E-2</c:v>
                </c:pt>
                <c:pt idx="731">
                  <c:v>-4.7915408369298196E-2</c:v>
                </c:pt>
                <c:pt idx="732">
                  <c:v>-4.3097098427313144E-2</c:v>
                </c:pt>
                <c:pt idx="733">
                  <c:v>-3.4999659524593156E-2</c:v>
                </c:pt>
                <c:pt idx="734">
                  <c:v>-2.8776011547275007E-2</c:v>
                </c:pt>
                <c:pt idx="735">
                  <c:v>-2.9980587743091702E-2</c:v>
                </c:pt>
                <c:pt idx="736">
                  <c:v>-3.714113118311077E-2</c:v>
                </c:pt>
                <c:pt idx="737">
                  <c:v>-4.6643908121163848E-2</c:v>
                </c:pt>
                <c:pt idx="738">
                  <c:v>-5.3804451561182909E-2</c:v>
                </c:pt>
                <c:pt idx="739">
                  <c:v>-5.3737542985020106E-2</c:v>
                </c:pt>
                <c:pt idx="740">
                  <c:v>-4.7112355852514304E-2</c:v>
                </c:pt>
                <c:pt idx="741">
                  <c:v>-3.8947998056194949E-2</c:v>
                </c:pt>
                <c:pt idx="742">
                  <c:v>-3.2992030811992576E-2</c:v>
                </c:pt>
                <c:pt idx="743">
                  <c:v>-3.125208799122605E-2</c:v>
                </c:pt>
                <c:pt idx="744">
                  <c:v>-3.419661216652755E-2</c:v>
                </c:pt>
                <c:pt idx="745">
                  <c:v>-3.9483364681144779E-2</c:v>
                </c:pt>
                <c:pt idx="746">
                  <c:v>-4.410091278361343E-2</c:v>
                </c:pt>
                <c:pt idx="747">
                  <c:v>-4.4970884193996696E-2</c:v>
                </c:pt>
                <c:pt idx="748">
                  <c:v>-4.2160202964612217E-2</c:v>
                </c:pt>
                <c:pt idx="749">
                  <c:v>-3.8947998056194949E-2</c:v>
                </c:pt>
                <c:pt idx="750">
                  <c:v>-3.5802712041377048E-2</c:v>
                </c:pt>
                <c:pt idx="751">
                  <c:v>-3.1118245045309023E-2</c:v>
                </c:pt>
                <c:pt idx="752">
                  <c:v>-2.3020811301307322E-2</c:v>
                </c:pt>
                <c:pt idx="753">
                  <c:v>-1.1911929329686462E-2</c:v>
                </c:pt>
                <c:pt idx="754">
                  <c:v>-3.0114430689008728E-3</c:v>
                </c:pt>
                <c:pt idx="755">
                  <c:v>-2.8776011547275008E-3</c:v>
                </c:pt>
                <c:pt idx="756">
                  <c:v>-1.1911929329686462E-2</c:v>
                </c:pt>
                <c:pt idx="757">
                  <c:v>-2.4693835228474473E-2</c:v>
                </c:pt>
                <c:pt idx="758">
                  <c:v>-3.3795083328776461E-2</c:v>
                </c:pt>
                <c:pt idx="759">
                  <c:v>-3.3058954864310229E-2</c:v>
                </c:pt>
                <c:pt idx="760">
                  <c:v>-2.5563806638857735E-2</c:v>
                </c:pt>
                <c:pt idx="761">
                  <c:v>-2.2953887248989661E-2</c:v>
                </c:pt>
                <c:pt idx="762">
                  <c:v>-2.8709092653675633E-2</c:v>
                </c:pt>
                <c:pt idx="763">
                  <c:v>-4.008565535841227E-2</c:v>
                </c:pt>
                <c:pt idx="764">
                  <c:v>-5.2332204949687017E-2</c:v>
                </c:pt>
                <c:pt idx="765">
                  <c:v>-5.9425803702515281E-2</c:v>
                </c:pt>
                <c:pt idx="766">
                  <c:v>-5.915811781068122E-2</c:v>
                </c:pt>
                <c:pt idx="767">
                  <c:v>-5.6280533163852238E-2</c:v>
                </c:pt>
                <c:pt idx="768">
                  <c:v>-5.4674417812847889E-2</c:v>
                </c:pt>
                <c:pt idx="769">
                  <c:v>-5.4473640497176637E-2</c:v>
                </c:pt>
                <c:pt idx="770">
                  <c:v>-5.6949722099845952E-2</c:v>
                </c:pt>
                <c:pt idx="771">
                  <c:v>-5.9559672442023738E-2</c:v>
                </c:pt>
                <c:pt idx="772">
                  <c:v>-6.2370348512689924E-2</c:v>
                </c:pt>
                <c:pt idx="773">
                  <c:v>-6.7456328870354187E-2</c:v>
                </c:pt>
                <c:pt idx="774">
                  <c:v>-7.1070062616522545E-2</c:v>
                </c:pt>
                <c:pt idx="775">
                  <c:v>-7.1136971192685347E-2</c:v>
                </c:pt>
                <c:pt idx="776">
                  <c:v>-6.8192477969693563E-2</c:v>
                </c:pt>
                <c:pt idx="777">
                  <c:v>-6.1567290837187753E-2</c:v>
                </c:pt>
                <c:pt idx="778">
                  <c:v>-5.3536765669348854E-2</c:v>
                </c:pt>
                <c:pt idx="779">
                  <c:v>-4.8383850941930366E-2</c:v>
                </c:pt>
                <c:pt idx="780">
                  <c:v>-4.1223312660629591E-2</c:v>
                </c:pt>
                <c:pt idx="781">
                  <c:v>-2.8374487868242208E-2</c:v>
                </c:pt>
                <c:pt idx="782">
                  <c:v>-1.298266773830441E-2</c:v>
                </c:pt>
                <c:pt idx="783">
                  <c:v>1.5391820129937795E-3</c:v>
                </c:pt>
                <c:pt idx="784">
                  <c:v>9.636619883970108E-3</c:v>
                </c:pt>
                <c:pt idx="785">
                  <c:v>7.2274623336184372E-3</c:v>
                </c:pt>
                <c:pt idx="786">
                  <c:v>-7.3613052795354675E-4</c:v>
                </c:pt>
                <c:pt idx="787">
                  <c:v>-4.6844669960680249E-3</c:v>
                </c:pt>
                <c:pt idx="788">
                  <c:v>-1.8737867984272097E-3</c:v>
                </c:pt>
                <c:pt idx="789">
                  <c:v>6.1567290837187746E-3</c:v>
                </c:pt>
                <c:pt idx="790">
                  <c:v>1.5057215344504365E-2</c:v>
                </c:pt>
                <c:pt idx="791">
                  <c:v>2.0143206019605193E-2</c:v>
                </c:pt>
                <c:pt idx="792">
                  <c:v>1.9942444180088791E-2</c:v>
                </c:pt>
                <c:pt idx="793">
                  <c:v>1.6194872646721686E-2</c:v>
                </c:pt>
                <c:pt idx="794">
                  <c:v>1.2514220006953951E-2</c:v>
                </c:pt>
                <c:pt idx="795">
                  <c:v>1.117580086522023E-2</c:v>
                </c:pt>
                <c:pt idx="796">
                  <c:v>1.0573510187952741E-2</c:v>
                </c:pt>
                <c:pt idx="797">
                  <c:v>9.1681721526196483E-3</c:v>
                </c:pt>
                <c:pt idx="798">
                  <c:v>8.231276689918729E-3</c:v>
                </c:pt>
                <c:pt idx="799">
                  <c:v>9.3689339921360498E-3</c:v>
                </c:pt>
                <c:pt idx="800">
                  <c:v>1.3183429577820812E-2</c:v>
                </c:pt>
                <c:pt idx="801">
                  <c:v>1.7399448842538377E-2</c:v>
                </c:pt>
                <c:pt idx="802">
                  <c:v>1.9005553876106158E-2</c:v>
                </c:pt>
                <c:pt idx="803">
                  <c:v>1.8403263198838667E-2</c:v>
                </c:pt>
                <c:pt idx="804">
                  <c:v>1.6997925163505578E-2</c:v>
                </c:pt>
                <c:pt idx="805">
                  <c:v>1.4856453504987965E-2</c:v>
                </c:pt>
                <c:pt idx="806">
                  <c:v>1.3250348471420183E-2</c:v>
                </c:pt>
                <c:pt idx="807">
                  <c:v>1.0774272027469141E-2</c:v>
                </c:pt>
                <c:pt idx="808">
                  <c:v>8.4989625817527888E-3</c:v>
                </c:pt>
                <c:pt idx="809">
                  <c:v>8.9674103131032468E-3</c:v>
                </c:pt>
                <c:pt idx="810">
                  <c:v>1.1644248596570688E-2</c:v>
                </c:pt>
                <c:pt idx="811">
                  <c:v>1.3518034363254243E-2</c:v>
                </c:pt>
                <c:pt idx="812">
                  <c:v>1.4120319881803447E-2</c:v>
                </c:pt>
                <c:pt idx="813">
                  <c:v>1.2112691169202864E-2</c:v>
                </c:pt>
                <c:pt idx="814">
                  <c:v>8.6328055276698162E-3</c:v>
                </c:pt>
                <c:pt idx="815">
                  <c:v>5.6213624587689442E-3</c:v>
                </c:pt>
                <c:pt idx="816">
                  <c:v>4.1490993393745361E-3</c:v>
                </c:pt>
                <c:pt idx="817">
                  <c:v>6.2905720296358046E-3</c:v>
                </c:pt>
                <c:pt idx="818">
                  <c:v>1.2447295954636294E-2</c:v>
                </c:pt>
                <c:pt idx="819">
                  <c:v>2.074549669687268E-2</c:v>
                </c:pt>
                <c:pt idx="820">
                  <c:v>2.7236830566024887E-2</c:v>
                </c:pt>
                <c:pt idx="821">
                  <c:v>2.7370673511941918E-2</c:v>
                </c:pt>
                <c:pt idx="822">
                  <c:v>2.3020811301307322E-2</c:v>
                </c:pt>
                <c:pt idx="823">
                  <c:v>2.3154654247224349E-2</c:v>
                </c:pt>
                <c:pt idx="824">
                  <c:v>2.9779825903575301E-2</c:v>
                </c:pt>
                <c:pt idx="825">
                  <c:v>3.9483364681144779E-2</c:v>
                </c:pt>
                <c:pt idx="826">
                  <c:v>4.6108541496214017E-2</c:v>
                </c:pt>
                <c:pt idx="827">
                  <c:v>4.3766307998180001E-2</c:v>
                </c:pt>
                <c:pt idx="828">
                  <c:v>3.4665054739159727E-2</c:v>
                </c:pt>
                <c:pt idx="829">
                  <c:v>2.7705278297375346E-2</c:v>
                </c:pt>
                <c:pt idx="830">
                  <c:v>2.7972959030491119E-2</c:v>
                </c:pt>
                <c:pt idx="831">
                  <c:v>3.3393559649743665E-2</c:v>
                </c:pt>
                <c:pt idx="832">
                  <c:v>3.9483364681144779E-2</c:v>
                </c:pt>
                <c:pt idx="833">
                  <c:v>4.3164017320912511E-2</c:v>
                </c:pt>
                <c:pt idx="834">
                  <c:v>4.2026360018695197E-2</c:v>
                </c:pt>
                <c:pt idx="835">
                  <c:v>3.7810340753977621E-2</c:v>
                </c:pt>
                <c:pt idx="836">
                  <c:v>3.4330449953726291E-2</c:v>
                </c:pt>
                <c:pt idx="837">
                  <c:v>3.1385930937143078E-2</c:v>
                </c:pt>
                <c:pt idx="838">
                  <c:v>2.7638354245057686E-2</c:v>
                </c:pt>
                <c:pt idx="839">
                  <c:v>2.5429963692940705E-2</c:v>
                </c:pt>
                <c:pt idx="840">
                  <c:v>2.3422334980340125E-2</c:v>
                </c:pt>
                <c:pt idx="841">
                  <c:v>1.9407077555138961E-2</c:v>
                </c:pt>
                <c:pt idx="842">
                  <c:v>1.974168234057239E-2</c:v>
                </c:pt>
                <c:pt idx="843">
                  <c:v>2.6433778049240995E-2</c:v>
                </c:pt>
                <c:pt idx="844">
                  <c:v>3.4999659524593156E-2</c:v>
                </c:pt>
                <c:pt idx="845">
                  <c:v>4.1156388608311931E-2</c:v>
                </c:pt>
                <c:pt idx="846">
                  <c:v>3.9550288733462433E-2</c:v>
                </c:pt>
                <c:pt idx="847">
                  <c:v>2.6233016209724597E-2</c:v>
                </c:pt>
                <c:pt idx="848">
                  <c:v>1.2447295954636294E-2</c:v>
                </c:pt>
                <c:pt idx="849">
                  <c:v>8.5658814753521596E-3</c:v>
                </c:pt>
                <c:pt idx="850">
                  <c:v>1.5057215344504365E-2</c:v>
                </c:pt>
                <c:pt idx="851">
                  <c:v>2.7504516457858941E-2</c:v>
                </c:pt>
                <c:pt idx="852">
                  <c:v>3.9416445787545405E-2</c:v>
                </c:pt>
                <c:pt idx="853">
                  <c:v>4.4368593516729206E-2</c:v>
                </c:pt>
                <c:pt idx="854">
                  <c:v>4.410091278361343E-2</c:v>
                </c:pt>
                <c:pt idx="855">
                  <c:v>4.3297860266829538E-2</c:v>
                </c:pt>
                <c:pt idx="856">
                  <c:v>4.2963255481396109E-2</c:v>
                </c:pt>
                <c:pt idx="857">
                  <c:v>4.0955626768795529E-2</c:v>
                </c:pt>
                <c:pt idx="858">
                  <c:v>3.5802712041377048E-2</c:v>
                </c:pt>
                <c:pt idx="859">
                  <c:v>3.212205940160931E-2</c:v>
                </c:pt>
                <c:pt idx="860">
                  <c:v>2.864216860135798E-2</c:v>
                </c:pt>
                <c:pt idx="861">
                  <c:v>2.5630725532457106E-2</c:v>
                </c:pt>
                <c:pt idx="862">
                  <c:v>2.4626911176156816E-2</c:v>
                </c:pt>
                <c:pt idx="863">
                  <c:v>2.2552363569956862E-2</c:v>
                </c:pt>
                <c:pt idx="864">
                  <c:v>1.8001739519805864E-2</c:v>
                </c:pt>
                <c:pt idx="865">
                  <c:v>1.4321086880038131E-2</c:v>
                </c:pt>
                <c:pt idx="866">
                  <c:v>1.2112691169202864E-2</c:v>
                </c:pt>
                <c:pt idx="867">
                  <c:v>1.1242719758819603E-2</c:v>
                </c:pt>
                <c:pt idx="868">
                  <c:v>1.4120319881803447E-2</c:v>
                </c:pt>
                <c:pt idx="869">
                  <c:v>1.6730239271671516E-2</c:v>
                </c:pt>
                <c:pt idx="870">
                  <c:v>1.9540920501055988E-2</c:v>
                </c:pt>
                <c:pt idx="871">
                  <c:v>2.3221573140823723E-2</c:v>
                </c:pt>
                <c:pt idx="872">
                  <c:v>2.4760754122073843E-2</c:v>
                </c:pt>
                <c:pt idx="873">
                  <c:v>2.3221573140823723E-2</c:v>
                </c:pt>
                <c:pt idx="874">
                  <c:v>1.8604025038355069E-2</c:v>
                </c:pt>
                <c:pt idx="875">
                  <c:v>1.0305829454836967E-2</c:v>
                </c:pt>
                <c:pt idx="876">
                  <c:v>1.8068658413405237E-3</c:v>
                </c:pt>
                <c:pt idx="877">
                  <c:v>-2.20839158386064E-3</c:v>
                </c:pt>
                <c:pt idx="878">
                  <c:v>-4.4167831677212801E-3</c:v>
                </c:pt>
                <c:pt idx="879">
                  <c:v>-5.955967244202374E-3</c:v>
                </c:pt>
                <c:pt idx="880">
                  <c:v>-7.4282241731348387E-3</c:v>
                </c:pt>
                <c:pt idx="881">
                  <c:v>-1.08411960797868E-2</c:v>
                </c:pt>
                <c:pt idx="882">
                  <c:v>-1.2313458167437549E-2</c:v>
                </c:pt>
                <c:pt idx="883">
                  <c:v>-5.7552002459676874E-3</c:v>
                </c:pt>
                <c:pt idx="884">
                  <c:v>3.0114430689008728E-3</c:v>
                </c:pt>
                <c:pt idx="885">
                  <c:v>7.1605434400190656E-3</c:v>
                </c:pt>
                <c:pt idx="886">
                  <c:v>6.0228861378017456E-3</c:v>
                </c:pt>
                <c:pt idx="887">
                  <c:v>5.3536765669348857E-4</c:v>
                </c:pt>
                <c:pt idx="888">
                  <c:v>-7.5620671190518678E-3</c:v>
                </c:pt>
                <c:pt idx="889">
                  <c:v>-1.3651877309171273E-2</c:v>
                </c:pt>
                <c:pt idx="890">
                  <c:v>-1.5793343808970597E-2</c:v>
                </c:pt>
                <c:pt idx="891">
                  <c:v>-1.8470182092438038E-2</c:v>
                </c:pt>
                <c:pt idx="892">
                  <c:v>-1.9206315715622556E-2</c:v>
                </c:pt>
                <c:pt idx="893">
                  <c:v>-1.5458739023537166E-2</c:v>
                </c:pt>
                <c:pt idx="894">
                  <c:v>-1.1108876812902572E-2</c:v>
                </c:pt>
                <c:pt idx="895">
                  <c:v>-9.1681721526196483E-3</c:v>
                </c:pt>
                <c:pt idx="896">
                  <c:v>-7.4282241731348387E-3</c:v>
                </c:pt>
                <c:pt idx="897">
                  <c:v>-7.5620671190518678E-3</c:v>
                </c:pt>
                <c:pt idx="898">
                  <c:v>-9.3020150985366774E-3</c:v>
                </c:pt>
                <c:pt idx="899">
                  <c:v>-1.0038143563002911E-2</c:v>
                </c:pt>
                <c:pt idx="900">
                  <c:v>-1.4856453504987965E-2</c:v>
                </c:pt>
                <c:pt idx="901">
                  <c:v>-2.2552363569956862E-2</c:v>
                </c:pt>
                <c:pt idx="902">
                  <c:v>-2.6166097316125226E-2</c:v>
                </c:pt>
                <c:pt idx="903">
                  <c:v>-2.2016996945007031E-2</c:v>
                </c:pt>
                <c:pt idx="904">
                  <c:v>-1.0038143563002911E-2</c:v>
                </c:pt>
                <c:pt idx="905">
                  <c:v>4.2160202964612228E-3</c:v>
                </c:pt>
                <c:pt idx="906">
                  <c:v>1.1108876812902572E-2</c:v>
                </c:pt>
                <c:pt idx="907">
                  <c:v>8.0974337440016999E-3</c:v>
                </c:pt>
                <c:pt idx="908">
                  <c:v>-1.6061029700804655E-3</c:v>
                </c:pt>
                <c:pt idx="909">
                  <c:v>-1.3183429577820812E-2</c:v>
                </c:pt>
                <c:pt idx="910">
                  <c:v>-1.8871710930189127E-2</c:v>
                </c:pt>
                <c:pt idx="911">
                  <c:v>-1.5458739023537166E-2</c:v>
                </c:pt>
                <c:pt idx="912">
                  <c:v>-6.7590146022679784E-3</c:v>
                </c:pt>
                <c:pt idx="913">
                  <c:v>5.2867576733355136E-3</c:v>
                </c:pt>
                <c:pt idx="914">
                  <c:v>1.7800972521571177E-2</c:v>
                </c:pt>
                <c:pt idx="915">
                  <c:v>2.583149253069179E-2</c:v>
                </c:pt>
                <c:pt idx="916">
                  <c:v>2.864216860135798E-2</c:v>
                </c:pt>
                <c:pt idx="917">
                  <c:v>2.6500702101558655E-2</c:v>
                </c:pt>
                <c:pt idx="918">
                  <c:v>2.0477815963756908E-2</c:v>
                </c:pt>
                <c:pt idx="919">
                  <c:v>1.5860267861288253E-2</c:v>
                </c:pt>
                <c:pt idx="920">
                  <c:v>1.5124134238103736E-2</c:v>
                </c:pt>
                <c:pt idx="921">
                  <c:v>1.6261791540321056E-2</c:v>
                </c:pt>
                <c:pt idx="922">
                  <c:v>1.6061029700804655E-2</c:v>
                </c:pt>
                <c:pt idx="923">
                  <c:v>1.1376562704736632E-2</c:v>
                </c:pt>
                <c:pt idx="924">
                  <c:v>2.1414706267739543E-3</c:v>
                </c:pt>
                <c:pt idx="925">
                  <c:v>-6.959781600502664E-3</c:v>
                </c:pt>
                <c:pt idx="926">
                  <c:v>-1.1911929329686462E-2</c:v>
                </c:pt>
                <c:pt idx="927">
                  <c:v>-1.1577324544253033E-2</c:v>
                </c:pt>
                <c:pt idx="928">
                  <c:v>-5.822124298285344E-3</c:v>
                </c:pt>
                <c:pt idx="929">
                  <c:v>1.3384191417337213E-3</c:v>
                </c:pt>
                <c:pt idx="930">
                  <c:v>5.6882813523683158E-3</c:v>
                </c:pt>
                <c:pt idx="931">
                  <c:v>8.0974337440016999E-3</c:v>
                </c:pt>
                <c:pt idx="932">
                  <c:v>9.5027769380530789E-3</c:v>
                </c:pt>
                <c:pt idx="933">
                  <c:v>8.7666433148685611E-3</c:v>
                </c:pt>
                <c:pt idx="934">
                  <c:v>6.5582527627515777E-3</c:v>
                </c:pt>
                <c:pt idx="935">
                  <c:v>3.7475735968544193E-3</c:v>
                </c:pt>
                <c:pt idx="936">
                  <c:v>1.3384191417337214E-4</c:v>
                </c:pt>
                <c:pt idx="937">
                  <c:v>-1.8737867984272097E-3</c:v>
                </c:pt>
                <c:pt idx="938">
                  <c:v>1.3384191417337214E-4</c:v>
                </c:pt>
                <c:pt idx="939">
                  <c:v>3.7475735968544193E-3</c:v>
                </c:pt>
                <c:pt idx="940">
                  <c:v>4.4167831677212801E-3</c:v>
                </c:pt>
                <c:pt idx="941">
                  <c:v>1.6730239271671517E-3</c:v>
                </c:pt>
                <c:pt idx="942">
                  <c:v>7.3613052795354675E-4</c:v>
                </c:pt>
                <c:pt idx="943">
                  <c:v>3.6806526397677336E-3</c:v>
                </c:pt>
                <c:pt idx="944">
                  <c:v>9.5027769380530789E-3</c:v>
                </c:pt>
                <c:pt idx="945">
                  <c:v>1.4321086880038131E-2</c:v>
                </c:pt>
                <c:pt idx="946">
                  <c:v>1.5124134238103736E-2</c:v>
                </c:pt>
                <c:pt idx="947">
                  <c:v>1.3584953256853613E-2</c:v>
                </c:pt>
                <c:pt idx="948">
                  <c:v>1.3852639148687673E-2</c:v>
                </c:pt>
                <c:pt idx="949">
                  <c:v>1.5525663075854826E-2</c:v>
                </c:pt>
                <c:pt idx="950">
                  <c:v>1.9072472769705529E-2</c:v>
                </c:pt>
                <c:pt idx="951">
                  <c:v>2.4961515961590245E-2</c:v>
                </c:pt>
                <c:pt idx="952">
                  <c:v>2.8508330814159238E-2</c:v>
                </c:pt>
                <c:pt idx="953">
                  <c:v>2.8374487868242208E-2</c:v>
                </c:pt>
                <c:pt idx="954">
                  <c:v>2.5229201853424303E-2</c:v>
                </c:pt>
                <c:pt idx="955">
                  <c:v>1.7198687003021976E-2</c:v>
                </c:pt>
                <c:pt idx="956">
                  <c:v>8.365119635835758E-3</c:v>
                </c:pt>
                <c:pt idx="957">
                  <c:v>2.3422334980340125E-3</c:v>
                </c:pt>
                <c:pt idx="958">
                  <c:v>-1.0707353133869771E-3</c:v>
                </c:pt>
                <c:pt idx="959">
                  <c:v>-2.0745496696872681E-3</c:v>
                </c:pt>
                <c:pt idx="960">
                  <c:v>-2.0076287126005819E-4</c:v>
                </c:pt>
                <c:pt idx="961">
                  <c:v>1.8737867984272097E-3</c:v>
                </c:pt>
                <c:pt idx="962">
                  <c:v>2.4091544551206982E-3</c:v>
                </c:pt>
                <c:pt idx="963">
                  <c:v>-6.6920957086686071E-5</c:v>
                </c:pt>
                <c:pt idx="964">
                  <c:v>-3.6137316826810473E-3</c:v>
                </c:pt>
                <c:pt idx="965">
                  <c:v>-2.8106801976408146E-3</c:v>
                </c:pt>
                <c:pt idx="966">
                  <c:v>4.0821783822878504E-3</c:v>
                </c:pt>
                <c:pt idx="967">
                  <c:v>1.7131762950704319E-2</c:v>
                </c:pt>
                <c:pt idx="968">
                  <c:v>2.8106801976408149E-2</c:v>
                </c:pt>
                <c:pt idx="969">
                  <c:v>2.9445221118141868E-2</c:v>
                </c:pt>
                <c:pt idx="970">
                  <c:v>2.1213944428223139E-2</c:v>
                </c:pt>
                <c:pt idx="971">
                  <c:v>1.1242719758819603E-2</c:v>
                </c:pt>
                <c:pt idx="972">
                  <c:v>5.0859927385881413E-3</c:v>
                </c:pt>
                <c:pt idx="973">
                  <c:v>6.5582527627515777E-3</c:v>
                </c:pt>
                <c:pt idx="974">
                  <c:v>1.4321086880038131E-2</c:v>
                </c:pt>
                <c:pt idx="975">
                  <c:v>2.1950072892689375E-2</c:v>
                </c:pt>
                <c:pt idx="976">
                  <c:v>2.4827678174391504E-2</c:v>
                </c:pt>
                <c:pt idx="977">
                  <c:v>2.3556177926257152E-2</c:v>
                </c:pt>
                <c:pt idx="978">
                  <c:v>2.1213944428223139E-2</c:v>
                </c:pt>
                <c:pt idx="979">
                  <c:v>2.1481630320057201E-2</c:v>
                </c:pt>
                <c:pt idx="980">
                  <c:v>2.4626911176156816E-2</c:v>
                </c:pt>
                <c:pt idx="981">
                  <c:v>2.5296120747023674E-2</c:v>
                </c:pt>
                <c:pt idx="982">
                  <c:v>2.174931105317297E-2</c:v>
                </c:pt>
                <c:pt idx="983">
                  <c:v>1.9005553876106158E-2</c:v>
                </c:pt>
                <c:pt idx="984">
                  <c:v>1.7265605896621346E-2</c:v>
                </c:pt>
                <c:pt idx="985">
                  <c:v>1.5525663075854826E-2</c:v>
                </c:pt>
                <c:pt idx="986">
                  <c:v>1.2313458167437549E-2</c:v>
                </c:pt>
                <c:pt idx="987">
                  <c:v>2.8776011547275008E-3</c:v>
                </c:pt>
                <c:pt idx="988">
                  <c:v>-8.0305148504023274E-3</c:v>
                </c:pt>
                <c:pt idx="989">
                  <c:v>-1.2781900740069725E-2</c:v>
                </c:pt>
                <c:pt idx="990">
                  <c:v>-1.1778086383769433E-2</c:v>
                </c:pt>
                <c:pt idx="991">
                  <c:v>-7.8966719044852984E-3</c:v>
                </c:pt>
                <c:pt idx="992">
                  <c:v>-4.4167831677212801E-3</c:v>
                </c:pt>
                <c:pt idx="993">
                  <c:v>-5.822124298285344E-3</c:v>
                </c:pt>
                <c:pt idx="994">
                  <c:v>-1.0573510187952741E-2</c:v>
                </c:pt>
                <c:pt idx="995">
                  <c:v>-1.1778086383769433E-2</c:v>
                </c:pt>
                <c:pt idx="996">
                  <c:v>-9.235091046219019E-3</c:v>
                </c:pt>
                <c:pt idx="997">
                  <c:v>-5.0190717815014555E-3</c:v>
                </c:pt>
              </c:numCache>
            </c:numRef>
          </c:yVal>
          <c:smooth val="1"/>
        </c:ser>
        <c:ser>
          <c:idx val="3"/>
          <c:order val="1"/>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Sheet1!$Q$3:$Q$1000</c:f>
              <c:numCache>
                <c:formatCode>0.00E+00</c:formatCode>
                <c:ptCount val="998"/>
                <c:pt idx="0">
                  <c:v>1.9084942508428179E-2</c:v>
                </c:pt>
                <c:pt idx="1">
                  <c:v>2.104455555767186E-2</c:v>
                </c:pt>
                <c:pt idx="2">
                  <c:v>2.6241791023210084E-2</c:v>
                </c:pt>
                <c:pt idx="3">
                  <c:v>2.9138614882327326E-2</c:v>
                </c:pt>
                <c:pt idx="4">
                  <c:v>2.8883014322484798E-2</c:v>
                </c:pt>
                <c:pt idx="5">
                  <c:v>2.7349404395591404E-2</c:v>
                </c:pt>
                <c:pt idx="6">
                  <c:v>2.6412193585717839E-2</c:v>
                </c:pt>
                <c:pt idx="7">
                  <c:v>3.0587026811885947E-2</c:v>
                </c:pt>
                <c:pt idx="8">
                  <c:v>3.646586595961699E-2</c:v>
                </c:pt>
                <c:pt idx="9">
                  <c:v>4.1918708552835963E-2</c:v>
                </c:pt>
                <c:pt idx="10">
                  <c:v>4.6945548023704646E-2</c:v>
                </c:pt>
                <c:pt idx="11">
                  <c:v>4.8308755388090277E-2</c:v>
                </c:pt>
                <c:pt idx="12">
                  <c:v>4.7201148583547174E-2</c:v>
                </c:pt>
                <c:pt idx="13">
                  <c:v>4.7797554268405221E-2</c:v>
                </c:pt>
                <c:pt idx="14">
                  <c:v>4.9075563635456079E-2</c:v>
                </c:pt>
                <c:pt idx="15">
                  <c:v>4.9075563635456079E-2</c:v>
                </c:pt>
                <c:pt idx="16">
                  <c:v>4.9927569880156654E-2</c:v>
                </c:pt>
                <c:pt idx="17">
                  <c:v>4.9245959630125624E-2</c:v>
                </c:pt>
                <c:pt idx="18">
                  <c:v>4.6604742898689121E-2</c:v>
                </c:pt>
                <c:pt idx="19">
                  <c:v>4.251511423769401E-2</c:v>
                </c:pt>
                <c:pt idx="20">
                  <c:v>3.8084680451683367E-2</c:v>
                </c:pt>
                <c:pt idx="21">
                  <c:v>3.5613859714916415E-2</c:v>
                </c:pt>
                <c:pt idx="22">
                  <c:v>4.2003906550170736E-2</c:v>
                </c:pt>
                <c:pt idx="23">
                  <c:v>5.7851226642304368E-2</c:v>
                </c:pt>
                <c:pt idx="24">
                  <c:v>7.4039371562968165E-2</c:v>
                </c:pt>
                <c:pt idx="25">
                  <c:v>8.3837403969995491E-2</c:v>
                </c:pt>
                <c:pt idx="26">
                  <c:v>8.485981934504204E-2</c:v>
                </c:pt>
                <c:pt idx="27">
                  <c:v>7.5402526384648075E-2</c:v>
                </c:pt>
                <c:pt idx="28">
                  <c:v>6.1088849058598911E-2</c:v>
                </c:pt>
                <c:pt idx="29">
                  <c:v>4.8393953385425049E-2</c:v>
                </c:pt>
                <c:pt idx="30">
                  <c:v>3.6806671084632508E-2</c:v>
                </c:pt>
                <c:pt idx="31">
                  <c:v>2.8031008077784223E-2</c:v>
                </c:pt>
                <c:pt idx="32">
                  <c:v>2.4793379093651462E-2</c:v>
                </c:pt>
                <c:pt idx="33">
                  <c:v>2.683819670806813E-2</c:v>
                </c:pt>
                <c:pt idx="34">
                  <c:v>3.1013029934236234E-2</c:v>
                </c:pt>
                <c:pt idx="35">
                  <c:v>3.646586595961699E-2</c:v>
                </c:pt>
                <c:pt idx="36">
                  <c:v>4.1066702308135389E-2</c:v>
                </c:pt>
                <c:pt idx="37">
                  <c:v>4.3707919039571878E-2</c:v>
                </c:pt>
                <c:pt idx="38">
                  <c:v>5.0353573002506938E-2</c:v>
                </c:pt>
                <c:pt idx="39">
                  <c:v>6.2537260988157539E-2</c:v>
                </c:pt>
                <c:pt idx="40">
                  <c:v>7.2164910536191756E-2</c:v>
                </c:pt>
                <c:pt idx="41">
                  <c:v>7.5402526384648075E-2</c:v>
                </c:pt>
                <c:pt idx="42">
                  <c:v>7.0716505174471339E-2</c:v>
                </c:pt>
                <c:pt idx="43">
                  <c:v>5.5721211030552928E-2</c:v>
                </c:pt>
                <c:pt idx="44">
                  <c:v>3.9873890938419289E-2</c:v>
                </c:pt>
                <c:pt idx="45">
                  <c:v>3.1353828491413535E-2</c:v>
                </c:pt>
                <c:pt idx="46">
                  <c:v>2.8797809757311808E-2</c:v>
                </c:pt>
                <c:pt idx="47">
                  <c:v>3.2376237298621872E-2</c:v>
                </c:pt>
                <c:pt idx="48">
                  <c:v>4.1918708552835963E-2</c:v>
                </c:pt>
                <c:pt idx="49">
                  <c:v>5.1290777244542292E-2</c:v>
                </c:pt>
                <c:pt idx="50">
                  <c:v>5.8788430884339715E-2</c:v>
                </c:pt>
                <c:pt idx="51">
                  <c:v>6.2707663550665288E-2</c:v>
                </c:pt>
                <c:pt idx="52">
                  <c:v>6.0407245376406092E-2</c:v>
                </c:pt>
                <c:pt idx="53">
                  <c:v>5.5295207908202637E-2</c:v>
                </c:pt>
                <c:pt idx="54">
                  <c:v>5.0864774122192001E-2</c:v>
                </c:pt>
                <c:pt idx="55">
                  <c:v>4.8479157950598033E-2</c:v>
                </c:pt>
                <c:pt idx="56">
                  <c:v>4.7797554268405221E-2</c:v>
                </c:pt>
                <c:pt idx="57">
                  <c:v>4.6775145461196883E-2</c:v>
                </c:pt>
                <c:pt idx="58">
                  <c:v>4.2770714797536531E-2</c:v>
                </c:pt>
                <c:pt idx="59">
                  <c:v>3.6721473087297736E-2</c:v>
                </c:pt>
                <c:pt idx="60">
                  <c:v>2.7860605515276464E-2</c:v>
                </c:pt>
                <c:pt idx="61">
                  <c:v>2.0618552435321569E-2</c:v>
                </c:pt>
                <c:pt idx="62">
                  <c:v>1.8658939386077891E-2</c:v>
                </c:pt>
                <c:pt idx="63">
                  <c:v>2.0022146750463526E-2</c:v>
                </c:pt>
                <c:pt idx="64">
                  <c:v>2.3430171729265828E-2</c:v>
                </c:pt>
                <c:pt idx="65">
                  <c:v>2.9309017444835085E-2</c:v>
                </c:pt>
                <c:pt idx="66">
                  <c:v>3.7147476209648027E-2</c:v>
                </c:pt>
                <c:pt idx="67">
                  <c:v>4.7456749143389695E-2</c:v>
                </c:pt>
                <c:pt idx="68">
                  <c:v>5.8021629204812124E-2</c:v>
                </c:pt>
                <c:pt idx="69">
                  <c:v>6.3389267232858107E-2</c:v>
                </c:pt>
                <c:pt idx="70">
                  <c:v>5.9299638571862989E-2</c:v>
                </c:pt>
                <c:pt idx="71">
                  <c:v>4.7712349703232231E-2</c:v>
                </c:pt>
                <c:pt idx="72">
                  <c:v>3.6806671084632508E-2</c:v>
                </c:pt>
                <c:pt idx="73">
                  <c:v>3.2631837858464401E-2</c:v>
                </c:pt>
                <c:pt idx="74">
                  <c:v>3.6551070524789973E-2</c:v>
                </c:pt>
                <c:pt idx="75">
                  <c:v>4.7115944018374184E-2</c:v>
                </c:pt>
                <c:pt idx="76">
                  <c:v>5.7680824079796605E-2</c:v>
                </c:pt>
                <c:pt idx="77">
                  <c:v>6.4496874037401217E-2</c:v>
                </c:pt>
                <c:pt idx="78">
                  <c:v>7.1312930562844046E-2</c:v>
                </c:pt>
                <c:pt idx="79">
                  <c:v>7.5061721259632563E-2</c:v>
                </c:pt>
                <c:pt idx="80">
                  <c:v>7.3868936161269327E-2</c:v>
                </c:pt>
                <c:pt idx="81">
                  <c:v>6.935328467440928E-2</c:v>
                </c:pt>
                <c:pt idx="82">
                  <c:v>6.2026053300634258E-2</c:v>
                </c:pt>
                <c:pt idx="83">
                  <c:v>5.3846795978644016E-2</c:v>
                </c:pt>
                <c:pt idx="84">
                  <c:v>4.558233409148079E-2</c:v>
                </c:pt>
                <c:pt idx="85">
                  <c:v>3.868108613654142E-2</c:v>
                </c:pt>
                <c:pt idx="86">
                  <c:v>3.6806671084632508E-2</c:v>
                </c:pt>
                <c:pt idx="87">
                  <c:v>4.0725897183119864E-2</c:v>
                </c:pt>
                <c:pt idx="88">
                  <c:v>4.9586764755141143E-2</c:v>
                </c:pt>
                <c:pt idx="89">
                  <c:v>5.9896037688882818E-2</c:v>
                </c:pt>
                <c:pt idx="90">
                  <c:v>6.2452056422984542E-2</c:v>
                </c:pt>
                <c:pt idx="91">
                  <c:v>5.5976811590395456E-2</c:v>
                </c:pt>
                <c:pt idx="92">
                  <c:v>4.5752736653988553E-2</c:v>
                </c:pt>
                <c:pt idx="93">
                  <c:v>3.5954664839931927E-2</c:v>
                </c:pt>
                <c:pt idx="94">
                  <c:v>3.3228243543322447E-2</c:v>
                </c:pt>
                <c:pt idx="95">
                  <c:v>4.242990967252102E-2</c:v>
                </c:pt>
                <c:pt idx="96">
                  <c:v>5.4613604226009825E-2</c:v>
                </c:pt>
                <c:pt idx="97">
                  <c:v>5.9384836569197762E-2</c:v>
                </c:pt>
                <c:pt idx="98">
                  <c:v>5.3846795978644016E-2</c:v>
                </c:pt>
                <c:pt idx="99">
                  <c:v>3.927749182139946E-2</c:v>
                </c:pt>
                <c:pt idx="100">
                  <c:v>2.31745711694233E-2</c:v>
                </c:pt>
                <c:pt idx="101">
                  <c:v>1.7551326013696571E-2</c:v>
                </c:pt>
                <c:pt idx="102">
                  <c:v>2.0959350992498873E-2</c:v>
                </c:pt>
                <c:pt idx="103">
                  <c:v>2.3259769166758069E-2</c:v>
                </c:pt>
                <c:pt idx="104">
                  <c:v>2.1640961242529906E-2</c:v>
                </c:pt>
                <c:pt idx="105">
                  <c:v>1.7806933141377317E-2</c:v>
                </c:pt>
                <c:pt idx="106">
                  <c:v>1.4058103037559496E-2</c:v>
                </c:pt>
                <c:pt idx="107">
                  <c:v>1.4739706719752315E-2</c:v>
                </c:pt>
                <c:pt idx="108">
                  <c:v>1.7806933141377317E-2</c:v>
                </c:pt>
                <c:pt idx="109">
                  <c:v>2.1214958120179619E-2</c:v>
                </c:pt>
                <c:pt idx="110">
                  <c:v>3.0331426252043419E-2</c:v>
                </c:pt>
                <c:pt idx="111">
                  <c:v>4.5071132971795727E-2</c:v>
                </c:pt>
                <c:pt idx="112">
                  <c:v>6.4496874037401217E-2</c:v>
                </c:pt>
                <c:pt idx="113">
                  <c:v>8.2388998608275088E-2</c:v>
                </c:pt>
                <c:pt idx="114">
                  <c:v>9.133505104195469E-2</c:v>
                </c:pt>
                <c:pt idx="115">
                  <c:v>8.8267870595197195E-2</c:v>
                </c:pt>
                <c:pt idx="116">
                  <c:v>7.659537716139346E-2</c:v>
                </c:pt>
                <c:pt idx="117">
                  <c:v>6.2878059545334833E-2</c:v>
                </c:pt>
                <c:pt idx="118">
                  <c:v>5.5636006465379938E-2</c:v>
                </c:pt>
                <c:pt idx="119">
                  <c:v>5.8362427761989424E-2</c:v>
                </c:pt>
                <c:pt idx="120">
                  <c:v>6.3133666673015579E-2</c:v>
                </c:pt>
                <c:pt idx="121">
                  <c:v>6.5519282844609533E-2</c:v>
                </c:pt>
                <c:pt idx="122">
                  <c:v>6.3730065790035401E-2</c:v>
                </c:pt>
                <c:pt idx="123">
                  <c:v>5.7595626082461833E-2</c:v>
                </c:pt>
                <c:pt idx="124">
                  <c:v>5.4528399660836835E-2</c:v>
                </c:pt>
                <c:pt idx="125">
                  <c:v>6.066284593624862E-2</c:v>
                </c:pt>
                <c:pt idx="126">
                  <c:v>7.1824105411176231E-2</c:v>
                </c:pt>
                <c:pt idx="127">
                  <c:v>8.0514603259880815E-2</c:v>
                </c:pt>
                <c:pt idx="128">
                  <c:v>8.494500420670037E-2</c:v>
                </c:pt>
                <c:pt idx="129">
                  <c:v>8.647866010846128E-2</c:v>
                </c:pt>
                <c:pt idx="130">
                  <c:v>8.4178209095011017E-2</c:v>
                </c:pt>
                <c:pt idx="131">
                  <c:v>8.2474183469933418E-2</c:v>
                </c:pt>
                <c:pt idx="132">
                  <c:v>8.5200624470057565E-2</c:v>
                </c:pt>
                <c:pt idx="133">
                  <c:v>9.0142265943591454E-2</c:v>
                </c:pt>
                <c:pt idx="134">
                  <c:v>9.5765517667156408E-2</c:v>
                </c:pt>
                <c:pt idx="135">
                  <c:v>0.10189994423905355</c:v>
                </c:pt>
                <c:pt idx="136">
                  <c:v>0.10138876939072136</c:v>
                </c:pt>
                <c:pt idx="137">
                  <c:v>9.5083907417125371E-2</c:v>
                </c:pt>
                <c:pt idx="138">
                  <c:v>9.1420301581995198E-2</c:v>
                </c:pt>
                <c:pt idx="139">
                  <c:v>8.8864230305187739E-2</c:v>
                </c:pt>
                <c:pt idx="140">
                  <c:v>8.6308224706762443E-2</c:v>
                </c:pt>
                <c:pt idx="141">
                  <c:v>8.698983495679348E-2</c:v>
                </c:pt>
                <c:pt idx="142">
                  <c:v>8.7245455220150647E-2</c:v>
                </c:pt>
                <c:pt idx="143">
                  <c:v>8.6734214693436298E-2</c:v>
                </c:pt>
                <c:pt idx="144">
                  <c:v>9.133505104195469E-2</c:v>
                </c:pt>
                <c:pt idx="145">
                  <c:v>9.5083907417125371E-2</c:v>
                </c:pt>
                <c:pt idx="146">
                  <c:v>9.3635502055404968E-2</c:v>
                </c:pt>
                <c:pt idx="147">
                  <c:v>8.5882234720088588E-2</c:v>
                </c:pt>
                <c:pt idx="148">
                  <c:v>6.9608904937766447E-2</c:v>
                </c:pt>
                <c:pt idx="149">
                  <c:v>4.7456749143389695E-2</c:v>
                </c:pt>
                <c:pt idx="150">
                  <c:v>2.9905423129693132E-2</c:v>
                </c:pt>
                <c:pt idx="151">
                  <c:v>1.9936948753128753E-2</c:v>
                </c:pt>
                <c:pt idx="152">
                  <c:v>1.8999737943255192E-2</c:v>
                </c:pt>
                <c:pt idx="153">
                  <c:v>3.0075819124362673E-2</c:v>
                </c:pt>
                <c:pt idx="154">
                  <c:v>4.4900730409287978E-2</c:v>
                </c:pt>
                <c:pt idx="155">
                  <c:v>5.5295207908202637E-2</c:v>
                </c:pt>
                <c:pt idx="156">
                  <c:v>5.6999220397603793E-2</c:v>
                </c:pt>
                <c:pt idx="157">
                  <c:v>5.0694371559684245E-2</c:v>
                </c:pt>
                <c:pt idx="158">
                  <c:v>4.2685516800201759E-2</c:v>
                </c:pt>
                <c:pt idx="159">
                  <c:v>4.0129498066100042E-2</c:v>
                </c:pt>
                <c:pt idx="160">
                  <c:v>4.1492705430485673E-2</c:v>
                </c:pt>
                <c:pt idx="161">
                  <c:v>4.5752736653988553E-2</c:v>
                </c:pt>
                <c:pt idx="162">
                  <c:v>5.1461179807050048E-2</c:v>
                </c:pt>
                <c:pt idx="163">
                  <c:v>5.5295207908202637E-2</c:v>
                </c:pt>
                <c:pt idx="164">
                  <c:v>5.6317616715410974E-2</c:v>
                </c:pt>
                <c:pt idx="165">
                  <c:v>5.043877099984171E-2</c:v>
                </c:pt>
                <c:pt idx="166">
                  <c:v>3.6977073647140264E-2</c:v>
                </c:pt>
                <c:pt idx="167">
                  <c:v>1.9596143628113238E-2</c:v>
                </c:pt>
                <c:pt idx="168">
                  <c:v>4.1748305990328199E-3</c:v>
                </c:pt>
                <c:pt idx="169">
                  <c:v>-6.4752474597243748E-3</c:v>
                </c:pt>
                <c:pt idx="170">
                  <c:v>-1.1076081181107481E-2</c:v>
                </c:pt>
                <c:pt idx="171">
                  <c:v>-1.0564880061422423E-2</c:v>
                </c:pt>
                <c:pt idx="172">
                  <c:v>-5.2824387171435689E-3</c:v>
                </c:pt>
                <c:pt idx="173">
                  <c:v>3.83402810115259E-3</c:v>
                </c:pt>
                <c:pt idx="174">
                  <c:v>1.3376499355366679E-2</c:v>
                </c:pt>
                <c:pt idx="175">
                  <c:v>2.1214958120179619E-2</c:v>
                </c:pt>
                <c:pt idx="176">
                  <c:v>2.4282177973966403E-2</c:v>
                </c:pt>
                <c:pt idx="177">
                  <c:v>2.1640961242529906E-2</c:v>
                </c:pt>
                <c:pt idx="178">
                  <c:v>1.5165709842102601E-2</c:v>
                </c:pt>
                <c:pt idx="179">
                  <c:v>1.0309272933741677E-2</c:v>
                </c:pt>
                <c:pt idx="180">
                  <c:v>1.0053672373899147E-2</c:v>
                </c:pt>
                <c:pt idx="181">
                  <c:v>1.3717297912543979E-2</c:v>
                </c:pt>
                <c:pt idx="182">
                  <c:v>2.1470558680022147E-2</c:v>
                </c:pt>
                <c:pt idx="183">
                  <c:v>2.5900992466032779E-2</c:v>
                </c:pt>
                <c:pt idx="184">
                  <c:v>2.521938221600175E-2</c:v>
                </c:pt>
                <c:pt idx="185">
                  <c:v>2.4026577414123871E-2</c:v>
                </c:pt>
                <c:pt idx="186">
                  <c:v>2.368577228910836E-2</c:v>
                </c:pt>
                <c:pt idx="187">
                  <c:v>2.3941372848950888E-2</c:v>
                </c:pt>
                <c:pt idx="188">
                  <c:v>2.632699558838307E-2</c:v>
                </c:pt>
                <c:pt idx="189">
                  <c:v>2.9990621127027901E-2</c:v>
                </c:pt>
                <c:pt idx="190">
                  <c:v>3.3909847225515266E-2</c:v>
                </c:pt>
                <c:pt idx="191">
                  <c:v>4.0640699185785098E-2</c:v>
                </c:pt>
                <c:pt idx="192">
                  <c:v>4.6860343458531656E-2</c:v>
                </c:pt>
                <c:pt idx="193">
                  <c:v>4.8308755388090277E-2</c:v>
                </c:pt>
                <c:pt idx="194">
                  <c:v>4.4474727286937688E-2</c:v>
                </c:pt>
                <c:pt idx="195">
                  <c:v>3.7147476209648027E-2</c:v>
                </c:pt>
                <c:pt idx="196">
                  <c:v>2.9053416884992554E-2</c:v>
                </c:pt>
                <c:pt idx="197">
                  <c:v>2.4452580536474158E-2</c:v>
                </c:pt>
                <c:pt idx="198">
                  <c:v>2.8712611759977039E-2</c:v>
                </c:pt>
                <c:pt idx="199">
                  <c:v>3.8169878449018146E-2</c:v>
                </c:pt>
                <c:pt idx="200">
                  <c:v>4.8990359070283089E-2</c:v>
                </c:pt>
                <c:pt idx="201">
                  <c:v>5.6488012710080519E-2</c:v>
                </c:pt>
                <c:pt idx="202">
                  <c:v>5.6828817835096031E-2</c:v>
                </c:pt>
                <c:pt idx="203">
                  <c:v>5.163158236955781E-2</c:v>
                </c:pt>
                <c:pt idx="204">
                  <c:v>4.3622721042237106E-2</c:v>
                </c:pt>
                <c:pt idx="205">
                  <c:v>3.5358259155073887E-2</c:v>
                </c:pt>
                <c:pt idx="206">
                  <c:v>3.0842627371728479E-2</c:v>
                </c:pt>
                <c:pt idx="207">
                  <c:v>2.8542209197469279E-2</c:v>
                </c:pt>
                <c:pt idx="208">
                  <c:v>2.845701120013451E-2</c:v>
                </c:pt>
                <c:pt idx="209">
                  <c:v>3.5102658595231352E-2</c:v>
                </c:pt>
                <c:pt idx="210">
                  <c:v>4.3026315357379066E-2</c:v>
                </c:pt>
                <c:pt idx="211">
                  <c:v>4.6263937773673609E-2</c:v>
                </c:pt>
                <c:pt idx="212">
                  <c:v>4.4645129849445443E-2</c:v>
                </c:pt>
                <c:pt idx="213">
                  <c:v>3.7829079891840839E-2</c:v>
                </c:pt>
                <c:pt idx="214">
                  <c:v>2.9138614882327326E-2</c:v>
                </c:pt>
                <c:pt idx="215">
                  <c:v>2.5134184218666981E-2</c:v>
                </c:pt>
                <c:pt idx="216">
                  <c:v>2.31745711694233E-2</c:v>
                </c:pt>
                <c:pt idx="217">
                  <c:v>2.1811357237199448E-2</c:v>
                </c:pt>
                <c:pt idx="218">
                  <c:v>2.3259769166758069E-2</c:v>
                </c:pt>
                <c:pt idx="219">
                  <c:v>2.5986190463367555E-2</c:v>
                </c:pt>
                <c:pt idx="220">
                  <c:v>2.9479420007342844E-2</c:v>
                </c:pt>
                <c:pt idx="221">
                  <c:v>3.501746059789658E-2</c:v>
                </c:pt>
                <c:pt idx="222">
                  <c:v>4.0811101748292854E-2</c:v>
                </c:pt>
                <c:pt idx="223">
                  <c:v>4.6008337213831074E-2</c:v>
                </c:pt>
                <c:pt idx="224">
                  <c:v>5.2142783489242867E-2</c:v>
                </c:pt>
                <c:pt idx="225">
                  <c:v>5.5891613593060684E-2</c:v>
                </c:pt>
                <c:pt idx="226">
                  <c:v>5.42727991009943E-2</c:v>
                </c:pt>
                <c:pt idx="227">
                  <c:v>5.0523968997176483E-2</c:v>
                </c:pt>
                <c:pt idx="228">
                  <c:v>4.6008337213831074E-2</c:v>
                </c:pt>
                <c:pt idx="229">
                  <c:v>4.4474727286937688E-2</c:v>
                </c:pt>
                <c:pt idx="230">
                  <c:v>4.63491423388466E-2</c:v>
                </c:pt>
                <c:pt idx="231">
                  <c:v>4.950156675780637E-2</c:v>
                </c:pt>
                <c:pt idx="232">
                  <c:v>5.2227981486577639E-2</c:v>
                </c:pt>
                <c:pt idx="233">
                  <c:v>5.4443201663502062E-2</c:v>
                </c:pt>
                <c:pt idx="234">
                  <c:v>5.6743619837761258E-2</c:v>
                </c:pt>
                <c:pt idx="235">
                  <c:v>6.1685254743456958E-2</c:v>
                </c:pt>
                <c:pt idx="236">
                  <c:v>6.7990129852729356E-2</c:v>
                </c:pt>
                <c:pt idx="237">
                  <c:v>6.9694089799424791E-2</c:v>
                </c:pt>
                <c:pt idx="238">
                  <c:v>6.8245684437704388E-2</c:v>
                </c:pt>
                <c:pt idx="239">
                  <c:v>6.5519282844609533E-2</c:v>
                </c:pt>
                <c:pt idx="240">
                  <c:v>6.3815270355208398E-2</c:v>
                </c:pt>
                <c:pt idx="241">
                  <c:v>6.9523720076108117E-2</c:v>
                </c:pt>
                <c:pt idx="242">
                  <c:v>8.1366583233228526E-2</c:v>
                </c:pt>
                <c:pt idx="243">
                  <c:v>9.2101846153644071E-2</c:v>
                </c:pt>
                <c:pt idx="244">
                  <c:v>9.6191507653830263E-2</c:v>
                </c:pt>
                <c:pt idx="245">
                  <c:v>9.0142265943591454E-2</c:v>
                </c:pt>
                <c:pt idx="246">
                  <c:v>7.87253927731449E-2</c:v>
                </c:pt>
                <c:pt idx="247">
                  <c:v>7.2079725674533399E-2</c:v>
                </c:pt>
                <c:pt idx="248">
                  <c:v>7.4124556424626509E-2</c:v>
                </c:pt>
                <c:pt idx="249">
                  <c:v>8.3496598844979966E-2</c:v>
                </c:pt>
                <c:pt idx="250">
                  <c:v>9.4061492042078823E-2</c:v>
                </c:pt>
                <c:pt idx="251">
                  <c:v>9.3550317193746638E-2</c:v>
                </c:pt>
                <c:pt idx="252">
                  <c:v>8.2133378344917907E-2</c:v>
                </c:pt>
                <c:pt idx="253">
                  <c:v>6.6797279075983984E-2</c:v>
                </c:pt>
                <c:pt idx="254">
                  <c:v>5.1972380926735111E-2</c:v>
                </c:pt>
                <c:pt idx="255">
                  <c:v>4.4730327846780216E-2</c:v>
                </c:pt>
                <c:pt idx="256">
                  <c:v>4.737155114605493E-2</c:v>
                </c:pt>
                <c:pt idx="257">
                  <c:v>5.4698802223344591E-2</c:v>
                </c:pt>
                <c:pt idx="258">
                  <c:v>6.4496874037401217E-2</c:v>
                </c:pt>
                <c:pt idx="259">
                  <c:v>7.2590966201247761E-2</c:v>
                </c:pt>
                <c:pt idx="260">
                  <c:v>7.4720981812999201E-2</c:v>
                </c:pt>
                <c:pt idx="261">
                  <c:v>7.2250161076232236E-2</c:v>
                </c:pt>
                <c:pt idx="262">
                  <c:v>7.0460950589496307E-2</c:v>
                </c:pt>
                <c:pt idx="263">
                  <c:v>7.361331589791216E-2</c:v>
                </c:pt>
                <c:pt idx="264">
                  <c:v>7.9918177871508123E-2</c:v>
                </c:pt>
                <c:pt idx="265">
                  <c:v>8.2048193483259563E-2</c:v>
                </c:pt>
                <c:pt idx="266">
                  <c:v>7.3954121022927657E-2</c:v>
                </c:pt>
                <c:pt idx="267">
                  <c:v>6.066284593624862E-2</c:v>
                </c:pt>
                <c:pt idx="268">
                  <c:v>5.0268368437333961E-2</c:v>
                </c:pt>
                <c:pt idx="269">
                  <c:v>5.2398384049085395E-2</c:v>
                </c:pt>
                <c:pt idx="270">
                  <c:v>6.5689678839279078E-2</c:v>
                </c:pt>
                <c:pt idx="271">
                  <c:v>7.6850997424750628E-2</c:v>
                </c:pt>
                <c:pt idx="272">
                  <c:v>7.582858204970408E-2</c:v>
                </c:pt>
                <c:pt idx="273">
                  <c:v>6.4411676040066437E-2</c:v>
                </c:pt>
                <c:pt idx="274">
                  <c:v>5.3250390293785969E-2</c:v>
                </c:pt>
                <c:pt idx="275">
                  <c:v>5.0779576124857236E-2</c:v>
                </c:pt>
                <c:pt idx="276">
                  <c:v>5.8106827202146889E-2</c:v>
                </c:pt>
                <c:pt idx="277">
                  <c:v>6.80753147143877E-2</c:v>
                </c:pt>
                <c:pt idx="278">
                  <c:v>7.4039371562968165E-2</c:v>
                </c:pt>
                <c:pt idx="279">
                  <c:v>7.2420530799548924E-2</c:v>
                </c:pt>
                <c:pt idx="280">
                  <c:v>6.3048462107842596E-2</c:v>
                </c:pt>
                <c:pt idx="281">
                  <c:v>5.0523968997176483E-2</c:v>
                </c:pt>
                <c:pt idx="282">
                  <c:v>3.9788692941084516E-2</c:v>
                </c:pt>
                <c:pt idx="283">
                  <c:v>3.2546639861129628E-2</c:v>
                </c:pt>
                <c:pt idx="284">
                  <c:v>2.6497398150890829E-2</c:v>
                </c:pt>
                <c:pt idx="285">
                  <c:v>2.0107344747798295E-2</c:v>
                </c:pt>
                <c:pt idx="286">
                  <c:v>1.1672486865965528E-2</c:v>
                </c:pt>
                <c:pt idx="287">
                  <c:v>6.3048462107842592E-3</c:v>
                </c:pt>
                <c:pt idx="288">
                  <c:v>1.0138876939072136E-2</c:v>
                </c:pt>
                <c:pt idx="289">
                  <c:v>2.1214958120179619E-2</c:v>
                </c:pt>
                <c:pt idx="290">
                  <c:v>3.1524231053921298E-2</c:v>
                </c:pt>
                <c:pt idx="291">
                  <c:v>3.4932256032723596E-2</c:v>
                </c:pt>
                <c:pt idx="292">
                  <c:v>3.1013029934236234E-2</c:v>
                </c:pt>
                <c:pt idx="293">
                  <c:v>2.5815787900859796E-2</c:v>
                </c:pt>
                <c:pt idx="294">
                  <c:v>2.7093797267910658E-2</c:v>
                </c:pt>
                <c:pt idx="295">
                  <c:v>3.2972642983479919E-2</c:v>
                </c:pt>
                <c:pt idx="296">
                  <c:v>3.501746059789658E-2</c:v>
                </c:pt>
                <c:pt idx="297">
                  <c:v>3.0075819124362673E-2</c:v>
                </c:pt>
                <c:pt idx="298">
                  <c:v>1.8658939386077891E-2</c:v>
                </c:pt>
                <c:pt idx="299">
                  <c:v>3.2376237298621874E-3</c:v>
                </c:pt>
                <c:pt idx="300">
                  <c:v>-4.6008337213831072E-3</c:v>
                </c:pt>
                <c:pt idx="301">
                  <c:v>6.8160499576046046E-4</c:v>
                </c:pt>
                <c:pt idx="302">
                  <c:v>1.6954926896676742E-2</c:v>
                </c:pt>
                <c:pt idx="303">
                  <c:v>3.8340281011525895E-2</c:v>
                </c:pt>
                <c:pt idx="304">
                  <c:v>5.4613604226009825E-2</c:v>
                </c:pt>
                <c:pt idx="305">
                  <c:v>5.4869204785852353E-2</c:v>
                </c:pt>
                <c:pt idx="306">
                  <c:v>4.1918708552835963E-2</c:v>
                </c:pt>
                <c:pt idx="307">
                  <c:v>2.5389784778509509E-2</c:v>
                </c:pt>
                <c:pt idx="308">
                  <c:v>1.5506514967118117E-2</c:v>
                </c:pt>
                <c:pt idx="309">
                  <c:v>1.9936948753128753E-2</c:v>
                </c:pt>
                <c:pt idx="310">
                  <c:v>3.3909847225515266E-2</c:v>
                </c:pt>
                <c:pt idx="311">
                  <c:v>4.9671962752475915E-2</c:v>
                </c:pt>
                <c:pt idx="312">
                  <c:v>5.853283032449718E-2</c:v>
                </c:pt>
                <c:pt idx="313">
                  <c:v>5.9470034566532534E-2</c:v>
                </c:pt>
                <c:pt idx="314">
                  <c:v>5.4017198541151779E-2</c:v>
                </c:pt>
                <c:pt idx="315">
                  <c:v>4.6775145461196883E-2</c:v>
                </c:pt>
                <c:pt idx="316">
                  <c:v>4.3622721042237106E-2</c:v>
                </c:pt>
                <c:pt idx="317">
                  <c:v>4.3963526167252631E-2</c:v>
                </c:pt>
                <c:pt idx="318">
                  <c:v>4.6434340336181372E-2</c:v>
                </c:pt>
                <c:pt idx="319">
                  <c:v>4.8734758510440568E-2</c:v>
                </c:pt>
                <c:pt idx="320">
                  <c:v>4.8393953385425049E-2</c:v>
                </c:pt>
                <c:pt idx="321">
                  <c:v>4.6689940896023893E-2</c:v>
                </c:pt>
                <c:pt idx="322">
                  <c:v>4.3707919039571878E-2</c:v>
                </c:pt>
                <c:pt idx="323">
                  <c:v>3.9447887816069005E-2</c:v>
                </c:pt>
                <c:pt idx="324">
                  <c:v>3.6295469964947452E-2</c:v>
                </c:pt>
                <c:pt idx="325">
                  <c:v>3.6891869081967274E-2</c:v>
                </c:pt>
                <c:pt idx="326">
                  <c:v>4.1066702308135389E-2</c:v>
                </c:pt>
                <c:pt idx="327">
                  <c:v>4.7882752265739993E-2</c:v>
                </c:pt>
                <c:pt idx="328">
                  <c:v>5.1716780366892583E-2</c:v>
                </c:pt>
                <c:pt idx="329">
                  <c:v>5.1035176684699764E-2</c:v>
                </c:pt>
                <c:pt idx="330">
                  <c:v>4.7627151705897458E-2</c:v>
                </c:pt>
                <c:pt idx="331">
                  <c:v>4.7115944018374184E-2</c:v>
                </c:pt>
                <c:pt idx="332">
                  <c:v>5.4869204785852353E-2</c:v>
                </c:pt>
                <c:pt idx="333">
                  <c:v>6.6541658812626789E-2</c:v>
                </c:pt>
                <c:pt idx="334">
                  <c:v>7.3954121022927657E-2</c:v>
                </c:pt>
                <c:pt idx="335">
                  <c:v>7.3783751299610983E-2</c:v>
                </c:pt>
                <c:pt idx="336">
                  <c:v>6.5604480841944313E-2</c:v>
                </c:pt>
                <c:pt idx="337">
                  <c:v>5.8021629204812124E-2</c:v>
                </c:pt>
                <c:pt idx="338">
                  <c:v>6.0236842813898336E-2</c:v>
                </c:pt>
                <c:pt idx="339">
                  <c:v>6.7990129852729356E-2</c:v>
                </c:pt>
                <c:pt idx="340">
                  <c:v>7.5317341522989731E-2</c:v>
                </c:pt>
                <c:pt idx="341">
                  <c:v>7.5061721259632563E-2</c:v>
                </c:pt>
                <c:pt idx="342">
                  <c:v>6.5604480841944313E-2</c:v>
                </c:pt>
                <c:pt idx="343">
                  <c:v>5.2227981486577639E-2</c:v>
                </c:pt>
                <c:pt idx="344">
                  <c:v>4.3111519922552057E-2</c:v>
                </c:pt>
                <c:pt idx="345">
                  <c:v>4.1663107992993435E-2</c:v>
                </c:pt>
                <c:pt idx="346">
                  <c:v>4.6178739776338837E-2</c:v>
                </c:pt>
                <c:pt idx="347">
                  <c:v>5.2483588614258385E-2</c:v>
                </c:pt>
                <c:pt idx="348">
                  <c:v>5.5636006465379938E-2</c:v>
                </c:pt>
                <c:pt idx="349">
                  <c:v>5.8021629204812124E-2</c:v>
                </c:pt>
                <c:pt idx="350">
                  <c:v>5.9555239131705517E-2</c:v>
                </c:pt>
                <c:pt idx="351">
                  <c:v>6.0833248498756383E-2</c:v>
                </c:pt>
                <c:pt idx="352">
                  <c:v>6.2622458985492305E-2</c:v>
                </c:pt>
                <c:pt idx="353">
                  <c:v>6.3048462107842596E-2</c:v>
                </c:pt>
                <c:pt idx="354">
                  <c:v>5.9555239131705517E-2</c:v>
                </c:pt>
                <c:pt idx="355">
                  <c:v>4.9927569880156654E-2</c:v>
                </c:pt>
                <c:pt idx="356">
                  <c:v>3.5613859714916415E-2</c:v>
                </c:pt>
                <c:pt idx="357">
                  <c:v>2.0022146750463526E-2</c:v>
                </c:pt>
                <c:pt idx="358">
                  <c:v>1.0224074936406907E-2</c:v>
                </c:pt>
                <c:pt idx="359">
                  <c:v>9.4572666890411008E-3</c:v>
                </c:pt>
                <c:pt idx="360">
                  <c:v>1.3376499355366679E-2</c:v>
                </c:pt>
                <c:pt idx="361">
                  <c:v>1.6784524334168979E-2</c:v>
                </c:pt>
                <c:pt idx="362">
                  <c:v>2.2407762922057494E-2</c:v>
                </c:pt>
                <c:pt idx="363">
                  <c:v>2.896821231981957E-2</c:v>
                </c:pt>
                <c:pt idx="364">
                  <c:v>3.0842627371728479E-2</c:v>
                </c:pt>
                <c:pt idx="365">
                  <c:v>3.2035438741444572E-2</c:v>
                </c:pt>
                <c:pt idx="366">
                  <c:v>3.3313448108495437E-2</c:v>
                </c:pt>
                <c:pt idx="367">
                  <c:v>3.22910393012871E-2</c:v>
                </c:pt>
                <c:pt idx="368">
                  <c:v>3.3483844103164975E-2</c:v>
                </c:pt>
                <c:pt idx="369">
                  <c:v>3.8169878449018146E-2</c:v>
                </c:pt>
                <c:pt idx="370">
                  <c:v>3.9618290378576768E-2</c:v>
                </c:pt>
                <c:pt idx="371">
                  <c:v>3.6891869081967274E-2</c:v>
                </c:pt>
                <c:pt idx="372">
                  <c:v>3.3569048668337959E-2</c:v>
                </c:pt>
                <c:pt idx="373">
                  <c:v>3.1183432496743997E-2</c:v>
                </c:pt>
                <c:pt idx="374">
                  <c:v>3.4932256032723596E-2</c:v>
                </c:pt>
                <c:pt idx="375">
                  <c:v>4.524153553430349E-2</c:v>
                </c:pt>
                <c:pt idx="376">
                  <c:v>5.7425223519954077E-2</c:v>
                </c:pt>
                <c:pt idx="377">
                  <c:v>6.5860114240977916E-2</c:v>
                </c:pt>
                <c:pt idx="378">
                  <c:v>6.3048462107842596E-2</c:v>
                </c:pt>
                <c:pt idx="379">
                  <c:v>4.950156675780637E-2</c:v>
                </c:pt>
                <c:pt idx="380">
                  <c:v>3.4676655472881068E-2</c:v>
                </c:pt>
                <c:pt idx="381">
                  <c:v>2.7690202952768705E-2</c:v>
                </c:pt>
                <c:pt idx="382">
                  <c:v>2.9309017444835085E-2</c:v>
                </c:pt>
                <c:pt idx="383">
                  <c:v>3.6806671084632508E-2</c:v>
                </c:pt>
                <c:pt idx="384">
                  <c:v>4.3367120482394585E-2</c:v>
                </c:pt>
                <c:pt idx="385">
                  <c:v>4.3026315357379066E-2</c:v>
                </c:pt>
                <c:pt idx="386">
                  <c:v>3.9959095503592279E-2</c:v>
                </c:pt>
                <c:pt idx="387">
                  <c:v>3.927749182139946E-2</c:v>
                </c:pt>
                <c:pt idx="388">
                  <c:v>3.9703494943749751E-2</c:v>
                </c:pt>
                <c:pt idx="389">
                  <c:v>3.9021884693718714E-2</c:v>
                </c:pt>
                <c:pt idx="390">
                  <c:v>3.6806671084632508E-2</c:v>
                </c:pt>
                <c:pt idx="391">
                  <c:v>2.9905423129693132E-2</c:v>
                </c:pt>
                <c:pt idx="392">
                  <c:v>2.1470558680022147E-2</c:v>
                </c:pt>
                <c:pt idx="393">
                  <c:v>1.6443719209153464E-2</c:v>
                </c:pt>
                <c:pt idx="394">
                  <c:v>1.6869722331503752E-2</c:v>
                </c:pt>
                <c:pt idx="395">
                  <c:v>2.3515369726600597E-2</c:v>
                </c:pt>
                <c:pt idx="396">
                  <c:v>3.220583473611411E-2</c:v>
                </c:pt>
                <c:pt idx="397">
                  <c:v>3.7914277889175611E-2</c:v>
                </c:pt>
                <c:pt idx="398">
                  <c:v>3.8340281011525895E-2</c:v>
                </c:pt>
                <c:pt idx="399">
                  <c:v>3.1353828491413535E-2</c:v>
                </c:pt>
                <c:pt idx="400">
                  <c:v>2.1896561802372434E-2</c:v>
                </c:pt>
                <c:pt idx="401">
                  <c:v>1.6273316646645705E-2</c:v>
                </c:pt>
                <c:pt idx="402">
                  <c:v>1.6188118649310936E-2</c:v>
                </c:pt>
                <c:pt idx="403">
                  <c:v>2.1300156117514391E-2</c:v>
                </c:pt>
                <c:pt idx="404">
                  <c:v>2.7605004955433932E-2</c:v>
                </c:pt>
                <c:pt idx="405">
                  <c:v>3.3143045545987675E-2</c:v>
                </c:pt>
                <c:pt idx="406">
                  <c:v>3.9873890938419289E-2</c:v>
                </c:pt>
                <c:pt idx="407">
                  <c:v>5.0183170439999189E-2</c:v>
                </c:pt>
                <c:pt idx="408">
                  <c:v>6.3218864670350344E-2</c:v>
                </c:pt>
                <c:pt idx="409">
                  <c:v>7.7276987411424483E-2</c:v>
                </c:pt>
                <c:pt idx="410">
                  <c:v>8.5200624470057565E-2</c:v>
                </c:pt>
                <c:pt idx="411">
                  <c:v>8.6137854983445769E-2</c:v>
                </c:pt>
                <c:pt idx="412">
                  <c:v>8.1111028648253522E-2</c:v>
                </c:pt>
                <c:pt idx="413">
                  <c:v>7.6254572036377935E-2</c:v>
                </c:pt>
                <c:pt idx="414">
                  <c:v>7.5998951773020768E-2</c:v>
                </c:pt>
                <c:pt idx="415">
                  <c:v>7.582858204970408E-2</c:v>
                </c:pt>
                <c:pt idx="416">
                  <c:v>7.1738920549517901E-2</c:v>
                </c:pt>
                <c:pt idx="417">
                  <c:v>6.2792861548000053E-2</c:v>
                </c:pt>
                <c:pt idx="418">
                  <c:v>4.9927569880156654E-2</c:v>
                </c:pt>
                <c:pt idx="419">
                  <c:v>3.8169878449018146E-2</c:v>
                </c:pt>
                <c:pt idx="420">
                  <c:v>3.6721473087297736E-2</c:v>
                </c:pt>
                <c:pt idx="421">
                  <c:v>4.4133922161922169E-2</c:v>
                </c:pt>
                <c:pt idx="422">
                  <c:v>5.4954402783187126E-2</c:v>
                </c:pt>
                <c:pt idx="423">
                  <c:v>6.5348880282101798E-2</c:v>
                </c:pt>
                <c:pt idx="424">
                  <c:v>6.7990129852729356E-2</c:v>
                </c:pt>
                <c:pt idx="425">
                  <c:v>5.54656104707104E-2</c:v>
                </c:pt>
                <c:pt idx="426">
                  <c:v>3.4080249788023022E-2</c:v>
                </c:pt>
                <c:pt idx="427">
                  <c:v>1.8658939386077891E-2</c:v>
                </c:pt>
                <c:pt idx="428">
                  <c:v>1.5506514967118117E-2</c:v>
                </c:pt>
                <c:pt idx="429">
                  <c:v>2.308936660425031E-2</c:v>
                </c:pt>
                <c:pt idx="430">
                  <c:v>3.5954664839931927E-2</c:v>
                </c:pt>
                <c:pt idx="431">
                  <c:v>4.3111519922552057E-2</c:v>
                </c:pt>
                <c:pt idx="432">
                  <c:v>4.132230286797791E-2</c:v>
                </c:pt>
                <c:pt idx="433">
                  <c:v>3.9533092381241995E-2</c:v>
                </c:pt>
                <c:pt idx="434">
                  <c:v>4.3622721042237106E-2</c:v>
                </c:pt>
                <c:pt idx="435">
                  <c:v>5.0609173562349473E-2</c:v>
                </c:pt>
                <c:pt idx="436">
                  <c:v>5.5550808468045172E-2</c:v>
                </c:pt>
                <c:pt idx="437">
                  <c:v>5.5039607348360109E-2</c:v>
                </c:pt>
                <c:pt idx="438">
                  <c:v>5.1290777244542292E-2</c:v>
                </c:pt>
                <c:pt idx="439">
                  <c:v>4.9586764755141143E-2</c:v>
                </c:pt>
                <c:pt idx="440">
                  <c:v>5.1375975241877057E-2</c:v>
                </c:pt>
                <c:pt idx="441">
                  <c:v>5.8192025199481669E-2</c:v>
                </c:pt>
                <c:pt idx="442">
                  <c:v>6.5774863700937436E-2</c:v>
                </c:pt>
                <c:pt idx="443">
                  <c:v>6.8671674424378243E-2</c:v>
                </c:pt>
                <c:pt idx="444">
                  <c:v>6.8756924964418736E-2</c:v>
                </c:pt>
                <c:pt idx="445">
                  <c:v>7.020533032613914E-2</c:v>
                </c:pt>
                <c:pt idx="446">
                  <c:v>7.1057310299486851E-2</c:v>
                </c:pt>
                <c:pt idx="447">
                  <c:v>6.9608904937766447E-2</c:v>
                </c:pt>
                <c:pt idx="448">
                  <c:v>6.3218864670350344E-2</c:v>
                </c:pt>
                <c:pt idx="449">
                  <c:v>5.3079987731278214E-2</c:v>
                </c:pt>
                <c:pt idx="450">
                  <c:v>4.4559925284272453E-2</c:v>
                </c:pt>
                <c:pt idx="451">
                  <c:v>3.9107089258891704E-2</c:v>
                </c:pt>
                <c:pt idx="452">
                  <c:v>3.8340281011525895E-2</c:v>
                </c:pt>
                <c:pt idx="453">
                  <c:v>4.1577903427820445E-2</c:v>
                </c:pt>
                <c:pt idx="454">
                  <c:v>4.7967950263074759E-2</c:v>
                </c:pt>
                <c:pt idx="455">
                  <c:v>5.4187601103659534E-2</c:v>
                </c:pt>
                <c:pt idx="456">
                  <c:v>5.9214434006689999E-2</c:v>
                </c:pt>
                <c:pt idx="457">
                  <c:v>6.0748043933583393E-2</c:v>
                </c:pt>
                <c:pt idx="458">
                  <c:v>6.1088849058598911E-2</c:v>
                </c:pt>
                <c:pt idx="459">
                  <c:v>6.1940855303299486E-2</c:v>
                </c:pt>
                <c:pt idx="460">
                  <c:v>6.4241273477558675E-2</c:v>
                </c:pt>
                <c:pt idx="461">
                  <c:v>6.7904879312688862E-2</c:v>
                </c:pt>
                <c:pt idx="462">
                  <c:v>7.3187325911238305E-2</c:v>
                </c:pt>
                <c:pt idx="463">
                  <c:v>7.5146971799673057E-2</c:v>
                </c:pt>
                <c:pt idx="464">
                  <c:v>6.9608904937766447E-2</c:v>
                </c:pt>
                <c:pt idx="465">
                  <c:v>6.1855657305964713E-2</c:v>
                </c:pt>
                <c:pt idx="466">
                  <c:v>5.2994789733943441E-2</c:v>
                </c:pt>
                <c:pt idx="467">
                  <c:v>4.8905161072948317E-2</c:v>
                </c:pt>
                <c:pt idx="468">
                  <c:v>5.4784000220679363E-2</c:v>
                </c:pt>
                <c:pt idx="469">
                  <c:v>6.4156068912385691E-2</c:v>
                </c:pt>
                <c:pt idx="470">
                  <c:v>7.0034894924440302E-2</c:v>
                </c:pt>
                <c:pt idx="471">
                  <c:v>7.3357761312937128E-2</c:v>
                </c:pt>
                <c:pt idx="472">
                  <c:v>7.2846520786222779E-2</c:v>
                </c:pt>
                <c:pt idx="473">
                  <c:v>7.1994540812875069E-2</c:v>
                </c:pt>
                <c:pt idx="474">
                  <c:v>7.668056202305179E-2</c:v>
                </c:pt>
                <c:pt idx="475">
                  <c:v>8.1877823759942889E-2</c:v>
                </c:pt>
                <c:pt idx="476">
                  <c:v>8.3922588831653822E-2</c:v>
                </c:pt>
                <c:pt idx="477">
                  <c:v>8.1537018634927377E-2</c:v>
                </c:pt>
                <c:pt idx="478">
                  <c:v>7.5232156661331387E-2</c:v>
                </c:pt>
                <c:pt idx="479">
                  <c:v>6.9949710062781972E-2</c:v>
                </c:pt>
                <c:pt idx="480">
                  <c:v>6.8671674424378243E-2</c:v>
                </c:pt>
                <c:pt idx="481">
                  <c:v>6.7819694451030532E-2</c:v>
                </c:pt>
                <c:pt idx="482">
                  <c:v>6.4837679162416728E-2</c:v>
                </c:pt>
                <c:pt idx="483">
                  <c:v>5.5636006465379938E-2</c:v>
                </c:pt>
                <c:pt idx="484">
                  <c:v>3.9107089258891704E-2</c:v>
                </c:pt>
                <c:pt idx="485">
                  <c:v>1.9084942508428179E-2</c:v>
                </c:pt>
                <c:pt idx="486">
                  <c:v>1.1076081181107483E-3</c:v>
                </c:pt>
                <c:pt idx="487">
                  <c:v>-7.5828582049704083E-3</c:v>
                </c:pt>
                <c:pt idx="488">
                  <c:v>-4.6860343458531651E-3</c:v>
                </c:pt>
                <c:pt idx="489">
                  <c:v>7.156855082620121E-3</c:v>
                </c:pt>
                <c:pt idx="490">
                  <c:v>2.1640961242529906E-2</c:v>
                </c:pt>
                <c:pt idx="491">
                  <c:v>2.7605004955433932E-2</c:v>
                </c:pt>
                <c:pt idx="492">
                  <c:v>1.8914539945920419E-2</c:v>
                </c:pt>
                <c:pt idx="493">
                  <c:v>4.6860343458531651E-3</c:v>
                </c:pt>
                <c:pt idx="494">
                  <c:v>-6.0492443373740866E-3</c:v>
                </c:pt>
                <c:pt idx="495">
                  <c:v>-8.349659884497998E-3</c:v>
                </c:pt>
                <c:pt idx="496">
                  <c:v>-1.2780093670508633E-3</c:v>
                </c:pt>
                <c:pt idx="497">
                  <c:v>4.4304324724429934E-3</c:v>
                </c:pt>
                <c:pt idx="498">
                  <c:v>5.7084418394938562E-3</c:v>
                </c:pt>
                <c:pt idx="499">
                  <c:v>5.4528399660836837E-3</c:v>
                </c:pt>
                <c:pt idx="500">
                  <c:v>6.9864525201123627E-3</c:v>
                </c:pt>
                <c:pt idx="501">
                  <c:v>1.4910109282260072E-2</c:v>
                </c:pt>
                <c:pt idx="502">
                  <c:v>2.6071395028540542E-2</c:v>
                </c:pt>
                <c:pt idx="503">
                  <c:v>3.3313448108495437E-2</c:v>
                </c:pt>
                <c:pt idx="504">
                  <c:v>3.5443463720246871E-2</c:v>
                </c:pt>
                <c:pt idx="505">
                  <c:v>3.433585034786555E-2</c:v>
                </c:pt>
                <c:pt idx="506">
                  <c:v>3.3483844103164975E-2</c:v>
                </c:pt>
                <c:pt idx="507">
                  <c:v>3.8425485576698885E-2</c:v>
                </c:pt>
                <c:pt idx="508">
                  <c:v>4.5837934651323325E-2</c:v>
                </c:pt>
                <c:pt idx="509">
                  <c:v>5.0268368437333961E-2</c:v>
                </c:pt>
                <c:pt idx="510">
                  <c:v>4.9586764755141143E-2</c:v>
                </c:pt>
                <c:pt idx="511">
                  <c:v>4.3793123604744869E-2</c:v>
                </c:pt>
                <c:pt idx="512">
                  <c:v>3.7658677329333083E-2</c:v>
                </c:pt>
                <c:pt idx="513">
                  <c:v>3.4932256032723596E-2</c:v>
                </c:pt>
                <c:pt idx="514">
                  <c:v>3.8169878449018146E-2</c:v>
                </c:pt>
                <c:pt idx="515">
                  <c:v>4.5326733531638262E-2</c:v>
                </c:pt>
                <c:pt idx="516">
                  <c:v>4.8479157950598033E-2</c:v>
                </c:pt>
                <c:pt idx="517">
                  <c:v>4.4645129849445443E-2</c:v>
                </c:pt>
                <c:pt idx="518">
                  <c:v>3.927749182139946E-2</c:v>
                </c:pt>
                <c:pt idx="519">
                  <c:v>3.5954664839931927E-2</c:v>
                </c:pt>
                <c:pt idx="520">
                  <c:v>3.7232674206982799E-2</c:v>
                </c:pt>
                <c:pt idx="521">
                  <c:v>4.4389529289602915E-2</c:v>
                </c:pt>
                <c:pt idx="522">
                  <c:v>5.2568786611593157E-2</c:v>
                </c:pt>
                <c:pt idx="523">
                  <c:v>5.4613604226009825E-2</c:v>
                </c:pt>
                <c:pt idx="524">
                  <c:v>5.0097965874826199E-2</c:v>
                </c:pt>
                <c:pt idx="525">
                  <c:v>4.029989406076958E-2</c:v>
                </c:pt>
                <c:pt idx="526">
                  <c:v>3.1779831613763826E-2</c:v>
                </c:pt>
                <c:pt idx="527">
                  <c:v>3.2120636738779337E-2</c:v>
                </c:pt>
                <c:pt idx="528">
                  <c:v>4.14075074331509E-2</c:v>
                </c:pt>
                <c:pt idx="529">
                  <c:v>5.4357997098329072E-2</c:v>
                </c:pt>
                <c:pt idx="530">
                  <c:v>6.1344449618441439E-2</c:v>
                </c:pt>
                <c:pt idx="531">
                  <c:v>5.6232412150237984E-2</c:v>
                </c:pt>
                <c:pt idx="532">
                  <c:v>4.353752304490234E-2</c:v>
                </c:pt>
                <c:pt idx="533">
                  <c:v>3.339864610583021E-2</c:v>
                </c:pt>
                <c:pt idx="534">
                  <c:v>2.845701120013451E-2</c:v>
                </c:pt>
                <c:pt idx="535">
                  <c:v>2.7605004955433932E-2</c:v>
                </c:pt>
                <c:pt idx="536">
                  <c:v>3.0416624249378191E-2</c:v>
                </c:pt>
                <c:pt idx="537">
                  <c:v>3.3995051790688249E-2</c:v>
                </c:pt>
                <c:pt idx="538">
                  <c:v>3.7403076769490548E-2</c:v>
                </c:pt>
                <c:pt idx="539">
                  <c:v>4.3452318479729357E-2</c:v>
                </c:pt>
                <c:pt idx="540">
                  <c:v>4.9245959630125624E-2</c:v>
                </c:pt>
                <c:pt idx="541">
                  <c:v>5.0949972119526774E-2</c:v>
                </c:pt>
                <c:pt idx="542">
                  <c:v>5.1887182929400331E-2</c:v>
                </c:pt>
                <c:pt idx="543">
                  <c:v>5.6317616715410974E-2</c:v>
                </c:pt>
                <c:pt idx="544">
                  <c:v>6.1088849058598911E-2</c:v>
                </c:pt>
                <c:pt idx="545">
                  <c:v>6.5348880282101798E-2</c:v>
                </c:pt>
                <c:pt idx="546">
                  <c:v>6.9864525201123615E-2</c:v>
                </c:pt>
                <c:pt idx="547">
                  <c:v>7.5061721259632563E-2</c:v>
                </c:pt>
                <c:pt idx="548">
                  <c:v>8.4093024233352659E-2</c:v>
                </c:pt>
                <c:pt idx="549">
                  <c:v>0.10028116915401646</c:v>
                </c:pt>
                <c:pt idx="550">
                  <c:v>0.11740647890968631</c:v>
                </c:pt>
                <c:pt idx="551">
                  <c:v>0.12788612156674467</c:v>
                </c:pt>
                <c:pt idx="552">
                  <c:v>0.12950496233016393</c:v>
                </c:pt>
                <c:pt idx="553">
                  <c:v>0.12541530082997771</c:v>
                </c:pt>
                <c:pt idx="554">
                  <c:v>0.12141088986983201</c:v>
                </c:pt>
                <c:pt idx="555">
                  <c:v>0.12209250011986306</c:v>
                </c:pt>
                <c:pt idx="556">
                  <c:v>0.1282269266917602</c:v>
                </c:pt>
                <c:pt idx="557">
                  <c:v>0.14066621523725331</c:v>
                </c:pt>
                <c:pt idx="558">
                  <c:v>0.16222199161812487</c:v>
                </c:pt>
                <c:pt idx="559">
                  <c:v>0.18965657430753641</c:v>
                </c:pt>
                <c:pt idx="560">
                  <c:v>0.22194761360882351</c:v>
                </c:pt>
                <c:pt idx="561">
                  <c:v>0.25594267853518821</c:v>
                </c:pt>
                <c:pt idx="562">
                  <c:v>0.28934131807318014</c:v>
                </c:pt>
                <c:pt idx="563">
                  <c:v>0.32572201887465346</c:v>
                </c:pt>
                <c:pt idx="564">
                  <c:v>0.36772590572130953</c:v>
                </c:pt>
                <c:pt idx="565">
                  <c:v>0.41296740841642193</c:v>
                </c:pt>
                <c:pt idx="566">
                  <c:v>0.45488617607980186</c:v>
                </c:pt>
                <c:pt idx="567">
                  <c:v>0.49041483122954527</c:v>
                </c:pt>
                <c:pt idx="568">
                  <c:v>0.52006461439236662</c:v>
                </c:pt>
                <c:pt idx="569">
                  <c:v>0.55329288420704192</c:v>
                </c:pt>
                <c:pt idx="570">
                  <c:v>0.5984492020404959</c:v>
                </c:pt>
                <c:pt idx="571">
                  <c:v>0.65306281283434398</c:v>
                </c:pt>
                <c:pt idx="572">
                  <c:v>0.70605771422153707</c:v>
                </c:pt>
                <c:pt idx="573">
                  <c:v>0.74669818353298467</c:v>
                </c:pt>
                <c:pt idx="574">
                  <c:v>0.77234362141404234</c:v>
                </c:pt>
                <c:pt idx="575">
                  <c:v>0.78844664715143009</c:v>
                </c:pt>
                <c:pt idx="576">
                  <c:v>0.80540152150540112</c:v>
                </c:pt>
                <c:pt idx="577">
                  <c:v>0.82993962186328263</c:v>
                </c:pt>
                <c:pt idx="578">
                  <c:v>0.85899245421067394</c:v>
                </c:pt>
                <c:pt idx="579">
                  <c:v>0.88813132523869165</c:v>
                </c:pt>
                <c:pt idx="580">
                  <c:v>0.91488410064292569</c:v>
                </c:pt>
                <c:pt idx="581">
                  <c:v>0.93899594830060473</c:v>
                </c:pt>
                <c:pt idx="582">
                  <c:v>0.9606369752215167</c:v>
                </c:pt>
                <c:pt idx="583">
                  <c:v>0.98099990082564303</c:v>
                </c:pt>
                <c:pt idx="584">
                  <c:v>0.9958248252462446</c:v>
                </c:pt>
                <c:pt idx="585">
                  <c:v>1</c:v>
                </c:pt>
                <c:pt idx="586">
                  <c:v>0.99573944334943987</c:v>
                </c:pt>
                <c:pt idx="587">
                  <c:v>0.98074441191905004</c:v>
                </c:pt>
                <c:pt idx="588">
                  <c:v>0.95560995185117803</c:v>
                </c:pt>
                <c:pt idx="589">
                  <c:v>0.9314133790805158</c:v>
                </c:pt>
                <c:pt idx="590">
                  <c:v>0.91795128108968316</c:v>
                </c:pt>
                <c:pt idx="591">
                  <c:v>0.9147993755299425</c:v>
                </c:pt>
                <c:pt idx="592">
                  <c:v>0.91701405057629493</c:v>
                </c:pt>
                <c:pt idx="593">
                  <c:v>0.91556584224972104</c:v>
                </c:pt>
                <c:pt idx="594">
                  <c:v>0.89903722059595248</c:v>
                </c:pt>
                <c:pt idx="595">
                  <c:v>0.87177281059471112</c:v>
                </c:pt>
                <c:pt idx="596">
                  <c:v>0.84416752979007215</c:v>
                </c:pt>
                <c:pt idx="597">
                  <c:v>0.82414547498934376</c:v>
                </c:pt>
                <c:pt idx="598">
                  <c:v>0.8102577810821302</c:v>
                </c:pt>
                <c:pt idx="599">
                  <c:v>0.79747808148191457</c:v>
                </c:pt>
                <c:pt idx="600">
                  <c:v>0.78239766815471989</c:v>
                </c:pt>
                <c:pt idx="601">
                  <c:v>0.7635683327739724</c:v>
                </c:pt>
                <c:pt idx="602">
                  <c:v>0.74576095301959644</c:v>
                </c:pt>
                <c:pt idx="603">
                  <c:v>0.73340684933576172</c:v>
                </c:pt>
                <c:pt idx="604">
                  <c:v>0.72275709966891533</c:v>
                </c:pt>
                <c:pt idx="605">
                  <c:v>0.70392776428816783</c:v>
                </c:pt>
                <c:pt idx="606">
                  <c:v>0.67811156261350047</c:v>
                </c:pt>
                <c:pt idx="607">
                  <c:v>0.64803598649915173</c:v>
                </c:pt>
                <c:pt idx="608">
                  <c:v>0.61872694278296381</c:v>
                </c:pt>
                <c:pt idx="609">
                  <c:v>0.59887519202716977</c:v>
                </c:pt>
                <c:pt idx="610">
                  <c:v>0.59333719084364545</c:v>
                </c:pt>
                <c:pt idx="611">
                  <c:v>0.59768240692880659</c:v>
                </c:pt>
                <c:pt idx="612">
                  <c:v>0.6025388635406822</c:v>
                </c:pt>
                <c:pt idx="613">
                  <c:v>0.6018572532906511</c:v>
                </c:pt>
                <c:pt idx="614">
                  <c:v>0.59137754495521055</c:v>
                </c:pt>
                <c:pt idx="615">
                  <c:v>0.57331500468615249</c:v>
                </c:pt>
                <c:pt idx="616">
                  <c:v>0.55670086977881494</c:v>
                </c:pt>
                <c:pt idx="617">
                  <c:v>0.54451720149667893</c:v>
                </c:pt>
                <c:pt idx="618">
                  <c:v>0.53608232391133159</c:v>
                </c:pt>
                <c:pt idx="619">
                  <c:v>0.52849949197771395</c:v>
                </c:pt>
                <c:pt idx="620">
                  <c:v>0.51938300414233551</c:v>
                </c:pt>
                <c:pt idx="621">
                  <c:v>0.51103337709702867</c:v>
                </c:pt>
                <c:pt idx="622">
                  <c:v>0.50745495612355673</c:v>
                </c:pt>
                <c:pt idx="623">
                  <c:v>0.5064325407485103</c:v>
                </c:pt>
                <c:pt idx="624">
                  <c:v>0.50276886923499786</c:v>
                </c:pt>
                <c:pt idx="625">
                  <c:v>0.49263003170295505</c:v>
                </c:pt>
                <c:pt idx="626">
                  <c:v>0.4733747063355338</c:v>
                </c:pt>
                <c:pt idx="627">
                  <c:v>0.45122250456628954</c:v>
                </c:pt>
                <c:pt idx="628">
                  <c:v>0.43060395869880613</c:v>
                </c:pt>
                <c:pt idx="629">
                  <c:v>0.41433062891648403</c:v>
                </c:pt>
                <c:pt idx="630">
                  <c:v>0.40453259650945672</c:v>
                </c:pt>
                <c:pt idx="631">
                  <c:v>0.3949049338257461</c:v>
                </c:pt>
                <c:pt idx="632">
                  <c:v>0.37939839915511325</c:v>
                </c:pt>
                <c:pt idx="633">
                  <c:v>0.35997263838599319</c:v>
                </c:pt>
                <c:pt idx="634">
                  <c:v>0.33500887643334859</c:v>
                </c:pt>
                <c:pt idx="635">
                  <c:v>0.30442186275713906</c:v>
                </c:pt>
                <c:pt idx="636">
                  <c:v>0.27783926004107529</c:v>
                </c:pt>
                <c:pt idx="637">
                  <c:v>0.2596915349103589</c:v>
                </c:pt>
                <c:pt idx="638">
                  <c:v>0.25057504707498041</c:v>
                </c:pt>
                <c:pt idx="639">
                  <c:v>0.2496378165615922</c:v>
                </c:pt>
                <c:pt idx="640">
                  <c:v>0.25142702704832814</c:v>
                </c:pt>
                <c:pt idx="641">
                  <c:v>0.2493822619766172</c:v>
                </c:pt>
                <c:pt idx="642">
                  <c:v>0.24282177973966401</c:v>
                </c:pt>
                <c:pt idx="643">
                  <c:v>0.23131972170755913</c:v>
                </c:pt>
                <c:pt idx="644">
                  <c:v>0.21845437749700999</c:v>
                </c:pt>
                <c:pt idx="645">
                  <c:v>0.20788954997829329</c:v>
                </c:pt>
                <c:pt idx="646">
                  <c:v>0.19971029265630305</c:v>
                </c:pt>
                <c:pt idx="647">
                  <c:v>0.19553544629445851</c:v>
                </c:pt>
                <c:pt idx="648">
                  <c:v>0.19263863557101771</c:v>
                </c:pt>
                <c:pt idx="649">
                  <c:v>0.18863415893248986</c:v>
                </c:pt>
                <c:pt idx="650">
                  <c:v>0.18130694726222948</c:v>
                </c:pt>
                <c:pt idx="651">
                  <c:v>0.17142366431516165</c:v>
                </c:pt>
                <c:pt idx="652">
                  <c:v>0.16034759626973061</c:v>
                </c:pt>
                <c:pt idx="653">
                  <c:v>0.15421310401945129</c:v>
                </c:pt>
                <c:pt idx="654">
                  <c:v>0.15830276551963751</c:v>
                </c:pt>
                <c:pt idx="655">
                  <c:v>0.16878247385507802</c:v>
                </c:pt>
                <c:pt idx="656">
                  <c:v>0.17883612652546252</c:v>
                </c:pt>
                <c:pt idx="657">
                  <c:v>0.18326652747228209</c:v>
                </c:pt>
                <c:pt idx="658">
                  <c:v>0.18079570673551515</c:v>
                </c:pt>
                <c:pt idx="659">
                  <c:v>0.17380930019027027</c:v>
                </c:pt>
                <c:pt idx="660">
                  <c:v>0.16784524334168979</c:v>
                </c:pt>
                <c:pt idx="661">
                  <c:v>0.16205162189480818</c:v>
                </c:pt>
                <c:pt idx="662">
                  <c:v>0.16009197600637343</c:v>
                </c:pt>
                <c:pt idx="663">
                  <c:v>0.16358521211818694</c:v>
                </c:pt>
                <c:pt idx="664">
                  <c:v>0.16622640257827057</c:v>
                </c:pt>
                <c:pt idx="665">
                  <c:v>0.1658004125915967</c:v>
                </c:pt>
                <c:pt idx="666">
                  <c:v>0.16145519650643547</c:v>
                </c:pt>
                <c:pt idx="667">
                  <c:v>0.14645990236251707</c:v>
                </c:pt>
                <c:pt idx="668">
                  <c:v>0.12686370619169812</c:v>
                </c:pt>
                <c:pt idx="669">
                  <c:v>0.11561726842295039</c:v>
                </c:pt>
                <c:pt idx="670">
                  <c:v>0.11144242206110586</c:v>
                </c:pt>
                <c:pt idx="671">
                  <c:v>0.11229440203445357</c:v>
                </c:pt>
                <c:pt idx="672">
                  <c:v>0.11382805793621448</c:v>
                </c:pt>
                <c:pt idx="673">
                  <c:v>0.10760838082427683</c:v>
                </c:pt>
                <c:pt idx="674">
                  <c:v>9.6361877377146937E-2</c:v>
                </c:pt>
                <c:pt idx="675">
                  <c:v>9.0227450805249812E-2</c:v>
                </c:pt>
                <c:pt idx="676">
                  <c:v>8.9290285970243743E-2</c:v>
                </c:pt>
                <c:pt idx="677">
                  <c:v>9.0994245916939165E-2</c:v>
                </c:pt>
                <c:pt idx="678">
                  <c:v>9.346506665370613E-2</c:v>
                </c:pt>
                <c:pt idx="679">
                  <c:v>9.2442651278659582E-2</c:v>
                </c:pt>
                <c:pt idx="680">
                  <c:v>8.8267870595197195E-2</c:v>
                </c:pt>
                <c:pt idx="681">
                  <c:v>8.3752219108337148E-2</c:v>
                </c:pt>
                <c:pt idx="682">
                  <c:v>8.1196213509911852E-2</c:v>
                </c:pt>
                <c:pt idx="683">
                  <c:v>8.0429418398222485E-2</c:v>
                </c:pt>
                <c:pt idx="684">
                  <c:v>8.1281398371570196E-2</c:v>
                </c:pt>
                <c:pt idx="685">
                  <c:v>8.3496598844979966E-2</c:v>
                </c:pt>
                <c:pt idx="686">
                  <c:v>8.6904650095135136E-2</c:v>
                </c:pt>
                <c:pt idx="687">
                  <c:v>9.0653440791923667E-2</c:v>
                </c:pt>
                <c:pt idx="688">
                  <c:v>8.9205035430203264E-2</c:v>
                </c:pt>
                <c:pt idx="689">
                  <c:v>8.1025778108213015E-2</c:v>
                </c:pt>
                <c:pt idx="690">
                  <c:v>6.7564074187673351E-2</c:v>
                </c:pt>
                <c:pt idx="691">
                  <c:v>5.2227981486577639E-2</c:v>
                </c:pt>
                <c:pt idx="692">
                  <c:v>3.8766284133876193E-2</c:v>
                </c:pt>
                <c:pt idx="693">
                  <c:v>2.9820218564520145E-2</c:v>
                </c:pt>
                <c:pt idx="694">
                  <c:v>2.3941372848950888E-2</c:v>
                </c:pt>
                <c:pt idx="695">
                  <c:v>2.0277747310306054E-2</c:v>
                </c:pt>
                <c:pt idx="696">
                  <c:v>1.8062533701219845E-2</c:v>
                </c:pt>
                <c:pt idx="697">
                  <c:v>1.6188118649310936E-2</c:v>
                </c:pt>
                <c:pt idx="698">
                  <c:v>1.5847313524295418E-2</c:v>
                </c:pt>
                <c:pt idx="699">
                  <c:v>1.5932518089468405E-2</c:v>
                </c:pt>
                <c:pt idx="700">
                  <c:v>1.5847313524295418E-2</c:v>
                </c:pt>
                <c:pt idx="701">
                  <c:v>2.0277747310306054E-2</c:v>
                </c:pt>
                <c:pt idx="702">
                  <c:v>2.5900992466032779E-2</c:v>
                </c:pt>
                <c:pt idx="703">
                  <c:v>2.8883014322484798E-2</c:v>
                </c:pt>
                <c:pt idx="704">
                  <c:v>3.1183432496743997E-2</c:v>
                </c:pt>
                <c:pt idx="705">
                  <c:v>3.2972642983479919E-2</c:v>
                </c:pt>
                <c:pt idx="706">
                  <c:v>3.433585034786555E-2</c:v>
                </c:pt>
                <c:pt idx="707">
                  <c:v>3.7573479331998311E-2</c:v>
                </c:pt>
                <c:pt idx="708">
                  <c:v>4.0129498066100042E-2</c:v>
                </c:pt>
                <c:pt idx="709">
                  <c:v>3.7317872204317572E-2</c:v>
                </c:pt>
                <c:pt idx="710">
                  <c:v>2.9735020567185376E-2</c:v>
                </c:pt>
                <c:pt idx="711">
                  <c:v>2.0362951875479041E-2</c:v>
                </c:pt>
                <c:pt idx="712">
                  <c:v>1.0224074936406907E-2</c:v>
                </c:pt>
                <c:pt idx="713">
                  <c:v>1.4484106159909783E-3</c:v>
                </c:pt>
                <c:pt idx="714">
                  <c:v>-2.5560187341017266E-3</c:v>
                </c:pt>
                <c:pt idx="715">
                  <c:v>-2.5560187341017269E-4</c:v>
                </c:pt>
                <c:pt idx="716">
                  <c:v>5.5380405905537406E-3</c:v>
                </c:pt>
                <c:pt idx="717">
                  <c:v>1.4995307279594843E-2</c:v>
                </c:pt>
                <c:pt idx="718">
                  <c:v>2.6752998710733358E-2</c:v>
                </c:pt>
                <c:pt idx="719">
                  <c:v>3.8340281011525895E-2</c:v>
                </c:pt>
                <c:pt idx="720">
                  <c:v>4.941636219263338E-2</c:v>
                </c:pt>
                <c:pt idx="721">
                  <c:v>5.853283032449718E-2</c:v>
                </c:pt>
                <c:pt idx="722">
                  <c:v>6.066284593624862E-2</c:v>
                </c:pt>
                <c:pt idx="723">
                  <c:v>6.0066440251390574E-2</c:v>
                </c:pt>
                <c:pt idx="724">
                  <c:v>6.0833248498756383E-2</c:v>
                </c:pt>
                <c:pt idx="725">
                  <c:v>6.1514852180949195E-2</c:v>
                </c:pt>
                <c:pt idx="726">
                  <c:v>6.1429654183614422E-2</c:v>
                </c:pt>
                <c:pt idx="727">
                  <c:v>5.5976811590395456E-2</c:v>
                </c:pt>
                <c:pt idx="728">
                  <c:v>4.1918708552835963E-2</c:v>
                </c:pt>
                <c:pt idx="729">
                  <c:v>2.7690202952768705E-2</c:v>
                </c:pt>
                <c:pt idx="730">
                  <c:v>2.470818109631669E-2</c:v>
                </c:pt>
                <c:pt idx="731">
                  <c:v>3.2035438741444572E-2</c:v>
                </c:pt>
                <c:pt idx="732">
                  <c:v>4.2174309112678485E-2</c:v>
                </c:pt>
                <c:pt idx="733">
                  <c:v>4.8393953385425049E-2</c:v>
                </c:pt>
                <c:pt idx="734">
                  <c:v>4.7797554268405221E-2</c:v>
                </c:pt>
                <c:pt idx="735">
                  <c:v>3.8084680451683367E-2</c:v>
                </c:pt>
                <c:pt idx="736">
                  <c:v>2.5815787900859796E-2</c:v>
                </c:pt>
                <c:pt idx="737">
                  <c:v>1.8914539945920419E-2</c:v>
                </c:pt>
                <c:pt idx="738">
                  <c:v>1.4143301034894267E-2</c:v>
                </c:pt>
                <c:pt idx="739">
                  <c:v>1.2354090548158345E-2</c:v>
                </c:pt>
                <c:pt idx="740">
                  <c:v>1.48249112849253E-2</c:v>
                </c:pt>
                <c:pt idx="741">
                  <c:v>1.4995307279594843E-2</c:v>
                </c:pt>
                <c:pt idx="742">
                  <c:v>1.1757684863300298E-2</c:v>
                </c:pt>
                <c:pt idx="743">
                  <c:v>9.0312635666908152E-3</c:v>
                </c:pt>
                <c:pt idx="744">
                  <c:v>5.4528399660836837E-3</c:v>
                </c:pt>
                <c:pt idx="745">
                  <c:v>3.4080249788023022E-3</c:v>
                </c:pt>
                <c:pt idx="746">
                  <c:v>4.7712349703232229E-3</c:v>
                </c:pt>
                <c:pt idx="747">
                  <c:v>4.0044293500927051E-3</c:v>
                </c:pt>
                <c:pt idx="748">
                  <c:v>-5.9640437129040286E-4</c:v>
                </c:pt>
                <c:pt idx="749">
                  <c:v>-7.41245564246265E-3</c:v>
                </c:pt>
                <c:pt idx="750">
                  <c:v>-1.2268892550823574E-2</c:v>
                </c:pt>
                <c:pt idx="751">
                  <c:v>-9.7980718140566192E-3</c:v>
                </c:pt>
                <c:pt idx="752">
                  <c:v>-1.1076081181107483E-3</c:v>
                </c:pt>
                <c:pt idx="753">
                  <c:v>1.0564880061422423E-2</c:v>
                </c:pt>
                <c:pt idx="754">
                  <c:v>2.2492967487230481E-2</c:v>
                </c:pt>
                <c:pt idx="755">
                  <c:v>3.1779831613763826E-2</c:v>
                </c:pt>
                <c:pt idx="756">
                  <c:v>3.6891869081967274E-2</c:v>
                </c:pt>
                <c:pt idx="757">
                  <c:v>3.7914277889175611E-2</c:v>
                </c:pt>
                <c:pt idx="758">
                  <c:v>3.3739451230845721E-2</c:v>
                </c:pt>
                <c:pt idx="759">
                  <c:v>2.368577228910836E-2</c:v>
                </c:pt>
                <c:pt idx="760">
                  <c:v>1.1672486865965528E-2</c:v>
                </c:pt>
                <c:pt idx="761">
                  <c:v>1.2780093670508633E-3</c:v>
                </c:pt>
                <c:pt idx="762">
                  <c:v>-7.0716505174471334E-3</c:v>
                </c:pt>
                <c:pt idx="763">
                  <c:v>-1.2268892550823574E-2</c:v>
                </c:pt>
                <c:pt idx="764">
                  <c:v>-1.1416886306122998E-2</c:v>
                </c:pt>
                <c:pt idx="765">
                  <c:v>-3.5784262277424174E-3</c:v>
                </c:pt>
                <c:pt idx="766">
                  <c:v>6.7308519602698328E-3</c:v>
                </c:pt>
                <c:pt idx="767">
                  <c:v>1.4143301034894267E-2</c:v>
                </c:pt>
                <c:pt idx="768">
                  <c:v>1.320609679285892E-2</c:v>
                </c:pt>
                <c:pt idx="769">
                  <c:v>3.4932256032723596E-3</c:v>
                </c:pt>
                <c:pt idx="770">
                  <c:v>-6.1344449618441444E-3</c:v>
                </c:pt>
                <c:pt idx="771">
                  <c:v>-7.9236567621477089E-3</c:v>
                </c:pt>
                <c:pt idx="772">
                  <c:v>2.5560187341017269E-4</c:v>
                </c:pt>
                <c:pt idx="773">
                  <c:v>1.5762115526960649E-2</c:v>
                </c:pt>
                <c:pt idx="774">
                  <c:v>2.9479420007342844E-2</c:v>
                </c:pt>
                <c:pt idx="775">
                  <c:v>3.3824649228180494E-2</c:v>
                </c:pt>
                <c:pt idx="776">
                  <c:v>2.683819670806813E-2</c:v>
                </c:pt>
                <c:pt idx="777">
                  <c:v>1.3546901917874438E-2</c:v>
                </c:pt>
                <c:pt idx="778">
                  <c:v>2.6412193585717844E-3</c:v>
                </c:pt>
                <c:pt idx="779">
                  <c:v>5.1120374682034537E-4</c:v>
                </c:pt>
                <c:pt idx="780">
                  <c:v>6.8160499576046044E-3</c:v>
                </c:pt>
                <c:pt idx="781">
                  <c:v>1.7125322891346283E-2</c:v>
                </c:pt>
                <c:pt idx="782">
                  <c:v>2.4963781656159218E-2</c:v>
                </c:pt>
                <c:pt idx="783">
                  <c:v>2.4026577414123871E-2</c:v>
                </c:pt>
                <c:pt idx="784">
                  <c:v>1.2865291667843405E-2</c:v>
                </c:pt>
                <c:pt idx="785">
                  <c:v>-3.4080249788023022E-3</c:v>
                </c:pt>
                <c:pt idx="786">
                  <c:v>-1.4484106159909785E-2</c:v>
                </c:pt>
                <c:pt idx="787">
                  <c:v>-1.4739706719752315E-2</c:v>
                </c:pt>
                <c:pt idx="788">
                  <c:v>-7.156855082620121E-3</c:v>
                </c:pt>
                <c:pt idx="789">
                  <c:v>3.4080249788023022E-3</c:v>
                </c:pt>
                <c:pt idx="790">
                  <c:v>7.156855082620121E-3</c:v>
                </c:pt>
                <c:pt idx="791">
                  <c:v>-8.5200624470057557E-5</c:v>
                </c:pt>
                <c:pt idx="792">
                  <c:v>-9.9684743765643766E-3</c:v>
                </c:pt>
                <c:pt idx="793">
                  <c:v>-1.4910109282260072E-2</c:v>
                </c:pt>
                <c:pt idx="794">
                  <c:v>-1.2780093670508634E-2</c:v>
                </c:pt>
                <c:pt idx="795">
                  <c:v>-3.0672224809220722E-3</c:v>
                </c:pt>
                <c:pt idx="796">
                  <c:v>1.0309272933741677E-2</c:v>
                </c:pt>
                <c:pt idx="797">
                  <c:v>2.0448149872813813E-2</c:v>
                </c:pt>
                <c:pt idx="798">
                  <c:v>2.8883014322484798E-2</c:v>
                </c:pt>
                <c:pt idx="799">
                  <c:v>3.2461441863794863E-2</c:v>
                </c:pt>
                <c:pt idx="800">
                  <c:v>2.8712611759977039E-2</c:v>
                </c:pt>
                <c:pt idx="801">
                  <c:v>2.0533347870148586E-2</c:v>
                </c:pt>
                <c:pt idx="802">
                  <c:v>1.1161279178442254E-2</c:v>
                </c:pt>
                <c:pt idx="803">
                  <c:v>5.3676393416136258E-3</c:v>
                </c:pt>
                <c:pt idx="804">
                  <c:v>8.6052604443405262E-3</c:v>
                </c:pt>
                <c:pt idx="805">
                  <c:v>1.8829335380747433E-2</c:v>
                </c:pt>
                <c:pt idx="806">
                  <c:v>2.7690202952768705E-2</c:v>
                </c:pt>
                <c:pt idx="807">
                  <c:v>3.0331426252043419E-2</c:v>
                </c:pt>
                <c:pt idx="808">
                  <c:v>2.3856174851616115E-2</c:v>
                </c:pt>
                <c:pt idx="809">
                  <c:v>9.9684743765643766E-3</c:v>
                </c:pt>
                <c:pt idx="810">
                  <c:v>-3.4080249788023022E-3</c:v>
                </c:pt>
                <c:pt idx="811">
                  <c:v>-1.124648374361524E-2</c:v>
                </c:pt>
                <c:pt idx="812">
                  <c:v>-1.3717297912543979E-2</c:v>
                </c:pt>
                <c:pt idx="813">
                  <c:v>-1.3376499355366679E-2</c:v>
                </c:pt>
                <c:pt idx="814">
                  <c:v>-8.6052604443405262E-3</c:v>
                </c:pt>
                <c:pt idx="815">
                  <c:v>-2.8116206075118992E-3</c:v>
                </c:pt>
                <c:pt idx="816">
                  <c:v>-1.1928087425808057E-3</c:v>
                </c:pt>
                <c:pt idx="817">
                  <c:v>-4.8564355947932807E-3</c:v>
                </c:pt>
                <c:pt idx="818">
                  <c:v>-1.3376499355366679E-2</c:v>
                </c:pt>
                <c:pt idx="819">
                  <c:v>-2.4026577414123871E-2</c:v>
                </c:pt>
                <c:pt idx="820">
                  <c:v>-3.0927825369063251E-2</c:v>
                </c:pt>
                <c:pt idx="821">
                  <c:v>-2.7093797267910658E-2</c:v>
                </c:pt>
                <c:pt idx="822">
                  <c:v>-1.6869722331503752E-2</c:v>
                </c:pt>
                <c:pt idx="823">
                  <c:v>-6.7308519602698328E-3</c:v>
                </c:pt>
                <c:pt idx="824">
                  <c:v>-1.8744137383412663E-3</c:v>
                </c:pt>
                <c:pt idx="825">
                  <c:v>-2.4708181096316693E-3</c:v>
                </c:pt>
                <c:pt idx="826">
                  <c:v>-5.3676393416136258E-3</c:v>
                </c:pt>
                <c:pt idx="827">
                  <c:v>-8.349659884497998E-3</c:v>
                </c:pt>
                <c:pt idx="828">
                  <c:v>-1.0905678618599724E-2</c:v>
                </c:pt>
                <c:pt idx="829">
                  <c:v>-1.3972905040224725E-2</c:v>
                </c:pt>
                <c:pt idx="830">
                  <c:v>-1.2780093670508634E-2</c:v>
                </c:pt>
                <c:pt idx="831">
                  <c:v>-4.4304324724429934E-3</c:v>
                </c:pt>
                <c:pt idx="832">
                  <c:v>1.0650078058757196E-2</c:v>
                </c:pt>
                <c:pt idx="833">
                  <c:v>2.5048986221332208E-2</c:v>
                </c:pt>
                <c:pt idx="834">
                  <c:v>3.3057840980814684E-2</c:v>
                </c:pt>
                <c:pt idx="835">
                  <c:v>3.0075819124362673E-2</c:v>
                </c:pt>
                <c:pt idx="836">
                  <c:v>1.7380930019027029E-2</c:v>
                </c:pt>
                <c:pt idx="837">
                  <c:v>4.9416362192633385E-3</c:v>
                </c:pt>
                <c:pt idx="838">
                  <c:v>-1.7040124894011511E-3</c:v>
                </c:pt>
                <c:pt idx="839">
                  <c:v>-2.8968212319819566E-3</c:v>
                </c:pt>
                <c:pt idx="840">
                  <c:v>5.1120374682034537E-4</c:v>
                </c:pt>
                <c:pt idx="841">
                  <c:v>7.41245564246265E-3</c:v>
                </c:pt>
                <c:pt idx="842">
                  <c:v>1.3376499355366679E-2</c:v>
                </c:pt>
                <c:pt idx="843">
                  <c:v>2.1300156117514391E-2</c:v>
                </c:pt>
                <c:pt idx="844">
                  <c:v>2.9649816002012386E-2</c:v>
                </c:pt>
                <c:pt idx="845">
                  <c:v>3.4506252910373306E-2</c:v>
                </c:pt>
                <c:pt idx="846">
                  <c:v>3.9021884693718714E-2</c:v>
                </c:pt>
                <c:pt idx="847">
                  <c:v>4.3367120482394585E-2</c:v>
                </c:pt>
                <c:pt idx="848">
                  <c:v>4.6604742898689121E-2</c:v>
                </c:pt>
                <c:pt idx="849">
                  <c:v>4.9331164195298614E-2</c:v>
                </c:pt>
                <c:pt idx="850">
                  <c:v>4.941636219263338E-2</c:v>
                </c:pt>
                <c:pt idx="851">
                  <c:v>4.3452318479729357E-2</c:v>
                </c:pt>
                <c:pt idx="852">
                  <c:v>3.2120636738779337E-2</c:v>
                </c:pt>
                <c:pt idx="853">
                  <c:v>1.6273316646645705E-2</c:v>
                </c:pt>
                <c:pt idx="854">
                  <c:v>-2.3856174851616114E-3</c:v>
                </c:pt>
                <c:pt idx="855">
                  <c:v>-1.6358521211818692E-2</c:v>
                </c:pt>
                <c:pt idx="856">
                  <c:v>-1.8403332258397145E-2</c:v>
                </c:pt>
                <c:pt idx="857">
                  <c:v>-5.4528399660836837E-3</c:v>
                </c:pt>
                <c:pt idx="858">
                  <c:v>1.4313703597402026E-2</c:v>
                </c:pt>
                <c:pt idx="859">
                  <c:v>2.9223812879662098E-2</c:v>
                </c:pt>
                <c:pt idx="860">
                  <c:v>2.9905423129693132E-2</c:v>
                </c:pt>
                <c:pt idx="861">
                  <c:v>1.9170140505762948E-2</c:v>
                </c:pt>
                <c:pt idx="862">
                  <c:v>6.9012479549393751E-3</c:v>
                </c:pt>
                <c:pt idx="863">
                  <c:v>1.1928087425808057E-3</c:v>
                </c:pt>
                <c:pt idx="864">
                  <c:v>5.4528399660836837E-3</c:v>
                </c:pt>
                <c:pt idx="865">
                  <c:v>1.6273316646645705E-2</c:v>
                </c:pt>
                <c:pt idx="866">
                  <c:v>2.6241791023210084E-2</c:v>
                </c:pt>
                <c:pt idx="867">
                  <c:v>3.0587026811885947E-2</c:v>
                </c:pt>
                <c:pt idx="868">
                  <c:v>2.8201410640291979E-2</c:v>
                </c:pt>
                <c:pt idx="869">
                  <c:v>2.0533347870148586E-2</c:v>
                </c:pt>
                <c:pt idx="870">
                  <c:v>1.508051184476783E-2</c:v>
                </c:pt>
                <c:pt idx="871">
                  <c:v>1.5506514967118117E-2</c:v>
                </c:pt>
                <c:pt idx="872">
                  <c:v>2.104455555767186E-2</c:v>
                </c:pt>
                <c:pt idx="873">
                  <c:v>3.1524231053921298E-2</c:v>
                </c:pt>
                <c:pt idx="874">
                  <c:v>4.1748305990328201E-2</c:v>
                </c:pt>
                <c:pt idx="875">
                  <c:v>4.4730327846780216E-2</c:v>
                </c:pt>
                <c:pt idx="876">
                  <c:v>3.9788692941084516E-2</c:v>
                </c:pt>
                <c:pt idx="877">
                  <c:v>3.1609435619094281E-2</c:v>
                </c:pt>
                <c:pt idx="878">
                  <c:v>2.31745711694233E-2</c:v>
                </c:pt>
                <c:pt idx="879">
                  <c:v>1.8658939386077891E-2</c:v>
                </c:pt>
                <c:pt idx="880">
                  <c:v>2.1470558680022147E-2</c:v>
                </c:pt>
                <c:pt idx="881">
                  <c:v>2.9990621127027901E-2</c:v>
                </c:pt>
                <c:pt idx="882">
                  <c:v>4.1492705430485673E-2</c:v>
                </c:pt>
                <c:pt idx="883">
                  <c:v>5.4784000220679363E-2</c:v>
                </c:pt>
                <c:pt idx="884">
                  <c:v>6.5008075157086273E-2</c:v>
                </c:pt>
                <c:pt idx="885">
                  <c:v>6.6882463937642314E-2</c:v>
                </c:pt>
                <c:pt idx="886">
                  <c:v>6.1174047055933684E-2</c:v>
                </c:pt>
                <c:pt idx="887">
                  <c:v>5.2739189174100913E-2</c:v>
                </c:pt>
                <c:pt idx="888">
                  <c:v>4.8905161072948317E-2</c:v>
                </c:pt>
                <c:pt idx="889">
                  <c:v>5.1972380926735111E-2</c:v>
                </c:pt>
                <c:pt idx="890">
                  <c:v>5.8788430884339715E-2</c:v>
                </c:pt>
                <c:pt idx="891">
                  <c:v>6.5008075157086273E-2</c:v>
                </c:pt>
                <c:pt idx="892">
                  <c:v>6.7393704464356677E-2</c:v>
                </c:pt>
                <c:pt idx="893">
                  <c:v>6.6371289089310129E-2</c:v>
                </c:pt>
                <c:pt idx="894">
                  <c:v>6.5178477719594036E-2</c:v>
                </c:pt>
                <c:pt idx="895">
                  <c:v>6.2026053300634258E-2</c:v>
                </c:pt>
                <c:pt idx="896">
                  <c:v>5.2483588614258385E-2</c:v>
                </c:pt>
                <c:pt idx="897">
                  <c:v>3.7403076769490548E-2</c:v>
                </c:pt>
                <c:pt idx="898">
                  <c:v>2.1811357237199448E-2</c:v>
                </c:pt>
                <c:pt idx="899">
                  <c:v>1.0394477498914666E-2</c:v>
                </c:pt>
                <c:pt idx="900">
                  <c:v>6.390046835254317E-3</c:v>
                </c:pt>
                <c:pt idx="901">
                  <c:v>9.62766925154886E-3</c:v>
                </c:pt>
                <c:pt idx="902">
                  <c:v>1.9170140505762948E-2</c:v>
                </c:pt>
                <c:pt idx="903">
                  <c:v>3.1779831613763826E-2</c:v>
                </c:pt>
                <c:pt idx="904">
                  <c:v>4.4048724164587404E-2</c:v>
                </c:pt>
                <c:pt idx="905">
                  <c:v>5.333559485895896E-2</c:v>
                </c:pt>
                <c:pt idx="906">
                  <c:v>5.7766022077131378E-2</c:v>
                </c:pt>
                <c:pt idx="907">
                  <c:v>5.7254820957446322E-2</c:v>
                </c:pt>
                <c:pt idx="908">
                  <c:v>5.2994789733943441E-2</c:v>
                </c:pt>
                <c:pt idx="909">
                  <c:v>4.8734758510440568E-2</c:v>
                </c:pt>
                <c:pt idx="910">
                  <c:v>4.7115944018374184E-2</c:v>
                </c:pt>
                <c:pt idx="911">
                  <c:v>4.6093541779004064E-2</c:v>
                </c:pt>
                <c:pt idx="912">
                  <c:v>4.63491423388466E-2</c:v>
                </c:pt>
                <c:pt idx="913">
                  <c:v>4.9757167317648898E-2</c:v>
                </c:pt>
                <c:pt idx="914">
                  <c:v>5.3761597981309243E-2</c:v>
                </c:pt>
                <c:pt idx="915">
                  <c:v>5.6147214152903212E-2</c:v>
                </c:pt>
                <c:pt idx="916">
                  <c:v>5.2824387171435679E-2</c:v>
                </c:pt>
                <c:pt idx="917">
                  <c:v>4.1492705430485673E-2</c:v>
                </c:pt>
                <c:pt idx="918">
                  <c:v>3.1183432496743997E-2</c:v>
                </c:pt>
                <c:pt idx="919">
                  <c:v>3.1950234176271582E-2</c:v>
                </c:pt>
                <c:pt idx="920">
                  <c:v>4.0811101748292854E-2</c:v>
                </c:pt>
                <c:pt idx="921">
                  <c:v>5.4017198541151779E-2</c:v>
                </c:pt>
                <c:pt idx="922">
                  <c:v>6.5348880282101798E-2</c:v>
                </c:pt>
                <c:pt idx="923">
                  <c:v>6.7478889326015007E-2</c:v>
                </c:pt>
                <c:pt idx="924">
                  <c:v>6.2792861548000053E-2</c:v>
                </c:pt>
                <c:pt idx="925">
                  <c:v>5.7254820957446322E-2</c:v>
                </c:pt>
                <c:pt idx="926">
                  <c:v>5.3591195418801488E-2</c:v>
                </c:pt>
                <c:pt idx="927">
                  <c:v>5.2313186051750622E-2</c:v>
                </c:pt>
                <c:pt idx="928">
                  <c:v>5.2142783489242867E-2</c:v>
                </c:pt>
                <c:pt idx="929">
                  <c:v>4.8393953385425049E-2</c:v>
                </c:pt>
                <c:pt idx="930">
                  <c:v>4.029989406076958E-2</c:v>
                </c:pt>
                <c:pt idx="931">
                  <c:v>3.2802240420972156E-2</c:v>
                </c:pt>
                <c:pt idx="932">
                  <c:v>2.7179001833083645E-2</c:v>
                </c:pt>
                <c:pt idx="933">
                  <c:v>2.3941372848950888E-2</c:v>
                </c:pt>
                <c:pt idx="934">
                  <c:v>1.9766546190620998E-2</c:v>
                </c:pt>
                <c:pt idx="935">
                  <c:v>1.0820480621264953E-2</c:v>
                </c:pt>
                <c:pt idx="936">
                  <c:v>2.4708181096316693E-3</c:v>
                </c:pt>
                <c:pt idx="937">
                  <c:v>2.0448149872813815E-3</c:v>
                </c:pt>
                <c:pt idx="938">
                  <c:v>9.5424712542140893E-3</c:v>
                </c:pt>
                <c:pt idx="939">
                  <c:v>2.104455555767186E-2</c:v>
                </c:pt>
                <c:pt idx="940">
                  <c:v>2.9990621127027901E-2</c:v>
                </c:pt>
                <c:pt idx="941">
                  <c:v>2.7179001833083645E-2</c:v>
                </c:pt>
                <c:pt idx="942">
                  <c:v>2.1129753555006629E-2</c:v>
                </c:pt>
                <c:pt idx="943">
                  <c:v>1.8914539945920419E-2</c:v>
                </c:pt>
                <c:pt idx="944">
                  <c:v>1.9084942508428179E-2</c:v>
                </c:pt>
                <c:pt idx="945">
                  <c:v>2.31745711694233E-2</c:v>
                </c:pt>
                <c:pt idx="946">
                  <c:v>2.6667794145560371E-2</c:v>
                </c:pt>
                <c:pt idx="947">
                  <c:v>2.257816548456525E-2</c:v>
                </c:pt>
                <c:pt idx="948">
                  <c:v>1.6528923774326451E-2</c:v>
                </c:pt>
                <c:pt idx="949">
                  <c:v>1.4398908162575013E-2</c:v>
                </c:pt>
                <c:pt idx="950">
                  <c:v>1.4228505600067255E-2</c:v>
                </c:pt>
                <c:pt idx="951">
                  <c:v>1.5847313524295418E-2</c:v>
                </c:pt>
                <c:pt idx="952">
                  <c:v>1.7380930019027029E-2</c:v>
                </c:pt>
                <c:pt idx="953">
                  <c:v>1.8488536823570132E-2</c:v>
                </c:pt>
                <c:pt idx="954">
                  <c:v>2.2407762922057494E-2</c:v>
                </c:pt>
                <c:pt idx="955">
                  <c:v>3.1013029934236234E-2</c:v>
                </c:pt>
                <c:pt idx="956">
                  <c:v>4.0470296623277335E-2</c:v>
                </c:pt>
                <c:pt idx="957">
                  <c:v>4.6178739776338837E-2</c:v>
                </c:pt>
                <c:pt idx="958">
                  <c:v>4.6860343458531656E-2</c:v>
                </c:pt>
                <c:pt idx="959">
                  <c:v>4.2855912794871304E-2</c:v>
                </c:pt>
                <c:pt idx="960">
                  <c:v>3.612506740243969E-2</c:v>
                </c:pt>
                <c:pt idx="961">
                  <c:v>3.3143045545987675E-2</c:v>
                </c:pt>
                <c:pt idx="962">
                  <c:v>3.5102658595231352E-2</c:v>
                </c:pt>
                <c:pt idx="963">
                  <c:v>3.9873890938419289E-2</c:v>
                </c:pt>
                <c:pt idx="964">
                  <c:v>4.6008337213831074E-2</c:v>
                </c:pt>
                <c:pt idx="965">
                  <c:v>5.0609173562349473E-2</c:v>
                </c:pt>
                <c:pt idx="966">
                  <c:v>5.0949972119526774E-2</c:v>
                </c:pt>
                <c:pt idx="967">
                  <c:v>4.8053154828247742E-2</c:v>
                </c:pt>
                <c:pt idx="968">
                  <c:v>4.0640699185785098E-2</c:v>
                </c:pt>
                <c:pt idx="969">
                  <c:v>3.0587026811885947E-2</c:v>
                </c:pt>
                <c:pt idx="970">
                  <c:v>2.2748568047073012E-2</c:v>
                </c:pt>
                <c:pt idx="971">
                  <c:v>2.1214958120179619E-2</c:v>
                </c:pt>
                <c:pt idx="972">
                  <c:v>2.5986190463367555E-2</c:v>
                </c:pt>
                <c:pt idx="973">
                  <c:v>3.2717042423637384E-2</c:v>
                </c:pt>
                <c:pt idx="974">
                  <c:v>3.5699064280089406E-2</c:v>
                </c:pt>
                <c:pt idx="975">
                  <c:v>3.1439033056586525E-2</c:v>
                </c:pt>
                <c:pt idx="976">
                  <c:v>1.9596143628113238E-2</c:v>
                </c:pt>
                <c:pt idx="977">
                  <c:v>3.5784262277424174E-3</c:v>
                </c:pt>
                <c:pt idx="978">
                  <c:v>-9.5424712542140893E-3</c:v>
                </c:pt>
                <c:pt idx="979">
                  <c:v>-1.5847313524295418E-2</c:v>
                </c:pt>
                <c:pt idx="980">
                  <c:v>-1.124648374361524E-2</c:v>
                </c:pt>
                <c:pt idx="981">
                  <c:v>3.3228243543322444E-3</c:v>
                </c:pt>
                <c:pt idx="982">
                  <c:v>1.934054306827071E-2</c:v>
                </c:pt>
                <c:pt idx="983">
                  <c:v>2.9223812879662098E-2</c:v>
                </c:pt>
                <c:pt idx="984">
                  <c:v>3.1694633616429053E-2</c:v>
                </c:pt>
                <c:pt idx="985">
                  <c:v>2.9138614882327326E-2</c:v>
                </c:pt>
                <c:pt idx="986">
                  <c:v>2.2322564924722722E-2</c:v>
                </c:pt>
                <c:pt idx="987">
                  <c:v>1.3291294790193692E-2</c:v>
                </c:pt>
                <c:pt idx="988">
                  <c:v>3.3228243543322444E-3</c:v>
                </c:pt>
                <c:pt idx="989">
                  <c:v>-5.1972380926735111E-3</c:v>
                </c:pt>
                <c:pt idx="990">
                  <c:v>-6.8160499576046044E-3</c:v>
                </c:pt>
                <c:pt idx="991">
                  <c:v>-5.9640437129040286E-4</c:v>
                </c:pt>
                <c:pt idx="992">
                  <c:v>5.878843088433971E-3</c:v>
                </c:pt>
                <c:pt idx="993">
                  <c:v>7.9236567621477089E-3</c:v>
                </c:pt>
                <c:pt idx="994">
                  <c:v>9.4572666890411008E-3</c:v>
                </c:pt>
                <c:pt idx="995">
                  <c:v>1.0224074936406907E-2</c:v>
                </c:pt>
                <c:pt idx="996">
                  <c:v>8.6052604443405262E-3</c:v>
                </c:pt>
                <c:pt idx="997">
                  <c:v>6.8160499576046044E-3</c:v>
                </c:pt>
              </c:numCache>
            </c:numRef>
          </c:yVal>
          <c:smooth val="1"/>
        </c:ser>
        <c:dLbls>
          <c:showLegendKey val="0"/>
          <c:showVal val="0"/>
          <c:showCatName val="0"/>
          <c:showSerName val="0"/>
          <c:showPercent val="0"/>
          <c:showBubbleSize val="0"/>
        </c:dLbls>
        <c:axId val="35170560"/>
        <c:axId val="35176448"/>
      </c:scatterChart>
      <c:valAx>
        <c:axId val="35170560"/>
        <c:scaling>
          <c:orientation val="minMax"/>
          <c:max val="1.1000000000000006E-7"/>
          <c:min val="9.0000000000000052E-8"/>
        </c:scaling>
        <c:delete val="0"/>
        <c:axPos val="b"/>
        <c:numFmt formatCode="General" sourceLinked="1"/>
        <c:majorTickMark val="out"/>
        <c:minorTickMark val="none"/>
        <c:tickLblPos val="nextTo"/>
        <c:crossAx val="35176448"/>
        <c:crosses val="autoZero"/>
        <c:crossBetween val="midCat"/>
      </c:valAx>
      <c:valAx>
        <c:axId val="35176448"/>
        <c:scaling>
          <c:orientation val="minMax"/>
        </c:scaling>
        <c:delete val="0"/>
        <c:axPos val="l"/>
        <c:majorGridlines/>
        <c:numFmt formatCode="0.00E+00" sourceLinked="1"/>
        <c:majorTickMark val="out"/>
        <c:minorTickMark val="none"/>
        <c:tickLblPos val="nextTo"/>
        <c:crossAx val="35170560"/>
        <c:crosses val="autoZero"/>
        <c:crossBetween val="midCat"/>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4"/>
          <c:order val="0"/>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Sheet1!$R$3:$R$1000</c:f>
              <c:numCache>
                <c:formatCode>0.00E+00</c:formatCode>
                <c:ptCount val="998"/>
                <c:pt idx="0">
                  <c:v>2.7055793282356168E-2</c:v>
                </c:pt>
                <c:pt idx="1">
                  <c:v>1.8847852374000239E-2</c:v>
                </c:pt>
                <c:pt idx="2">
                  <c:v>6.9159439173054433E-3</c:v>
                </c:pt>
                <c:pt idx="3">
                  <c:v>-8.283937974395807E-3</c:v>
                </c:pt>
                <c:pt idx="4">
                  <c:v>-2.1051837591715548E-2</c:v>
                </c:pt>
                <c:pt idx="5">
                  <c:v>-2.5991799206518451E-2</c:v>
                </c:pt>
                <c:pt idx="6">
                  <c:v>-1.778386415670909E-2</c:v>
                </c:pt>
                <c:pt idx="7">
                  <c:v>7.599940945850626E-5</c:v>
                </c:pt>
                <c:pt idx="8">
                  <c:v>1.785986122274897E-2</c:v>
                </c:pt>
                <c:pt idx="9">
                  <c:v>2.7739784452354782E-2</c:v>
                </c:pt>
                <c:pt idx="10">
                  <c:v>3.0779760830695033E-2</c:v>
                </c:pt>
                <c:pt idx="11">
                  <c:v>2.6599793310477193E-2</c:v>
                </c:pt>
                <c:pt idx="12">
                  <c:v>2.0139843506504156E-2</c:v>
                </c:pt>
                <c:pt idx="13">
                  <c:v>1.7631864166082766E-2</c:v>
                </c:pt>
                <c:pt idx="14">
                  <c:v>1.4591887787742513E-2</c:v>
                </c:pt>
                <c:pt idx="15">
                  <c:v>1.0183923210858464E-2</c:v>
                </c:pt>
                <c:pt idx="16">
                  <c:v>7.4479409552242999E-3</c:v>
                </c:pt>
                <c:pt idx="17">
                  <c:v>3.1159757877987563E-3</c:v>
                </c:pt>
                <c:pt idx="18">
                  <c:v>-4.5599645675103752E-3</c:v>
                </c:pt>
                <c:pt idx="19">
                  <c:v>-1.2767899617319738E-2</c:v>
                </c:pt>
                <c:pt idx="20">
                  <c:v>-2.1811831686300607E-2</c:v>
                </c:pt>
                <c:pt idx="21">
                  <c:v>-2.9335775566111354E-2</c:v>
                </c:pt>
                <c:pt idx="22">
                  <c:v>-2.8499778546939847E-2</c:v>
                </c:pt>
                <c:pt idx="23">
                  <c:v>-1.7403867109416559E-2</c:v>
                </c:pt>
                <c:pt idx="24">
                  <c:v>-1.975984645921163E-3</c:v>
                </c:pt>
                <c:pt idx="25">
                  <c:v>1.3299896655238596E-2</c:v>
                </c:pt>
                <c:pt idx="26">
                  <c:v>2.4927805130680741E-2</c:v>
                </c:pt>
                <c:pt idx="27">
                  <c:v>2.8499778546939847E-2</c:v>
                </c:pt>
                <c:pt idx="28">
                  <c:v>2.4775810998600978E-2</c:v>
                </c:pt>
                <c:pt idx="29">
                  <c:v>1.8619855317334035E-2</c:v>
                </c:pt>
                <c:pt idx="30">
                  <c:v>1.3299896655238596E-2</c:v>
                </c:pt>
                <c:pt idx="31">
                  <c:v>1.3299896655238596E-2</c:v>
                </c:pt>
                <c:pt idx="32">
                  <c:v>1.9075849430666446E-2</c:v>
                </c:pt>
                <c:pt idx="33">
                  <c:v>2.6751793301103517E-2</c:v>
                </c:pt>
                <c:pt idx="34">
                  <c:v>3.1159757877987568E-2</c:v>
                </c:pt>
                <c:pt idx="35">
                  <c:v>2.9943769670070088E-2</c:v>
                </c:pt>
                <c:pt idx="36">
                  <c:v>2.5763802149852248E-2</c:v>
                </c:pt>
                <c:pt idx="37">
                  <c:v>2.1127834657755428E-2</c:v>
                </c:pt>
                <c:pt idx="38">
                  <c:v>1.8391858260667825E-2</c:v>
                </c:pt>
                <c:pt idx="39">
                  <c:v>1.8163861204001621E-2</c:v>
                </c:pt>
                <c:pt idx="40">
                  <c:v>1.9379849411919097E-2</c:v>
                </c:pt>
                <c:pt idx="41">
                  <c:v>1.785986122274897E-2</c:v>
                </c:pt>
                <c:pt idx="42">
                  <c:v>1.3755890768571005E-2</c:v>
                </c:pt>
                <c:pt idx="43">
                  <c:v>9.8039261635659326E-3</c:v>
                </c:pt>
                <c:pt idx="44">
                  <c:v>9.271929125647076E-3</c:v>
                </c:pt>
                <c:pt idx="45">
                  <c:v>1.5427878948367457E-2</c:v>
                </c:pt>
                <c:pt idx="46">
                  <c:v>2.7055793282356168E-2</c:v>
                </c:pt>
                <c:pt idx="47">
                  <c:v>3.7923707663213249E-2</c:v>
                </c:pt>
                <c:pt idx="48">
                  <c:v>4.2635672221349952E-2</c:v>
                </c:pt>
                <c:pt idx="49">
                  <c:v>4.0127687022381994E-2</c:v>
                </c:pt>
                <c:pt idx="50">
                  <c:v>3.3515743086329201E-2</c:v>
                </c:pt>
                <c:pt idx="51">
                  <c:v>2.6219796263184658E-2</c:v>
                </c:pt>
                <c:pt idx="52">
                  <c:v>2.0671840544423017E-2</c:v>
                </c:pt>
                <c:pt idx="53">
                  <c:v>1.8087858279415173E-2</c:v>
                </c:pt>
                <c:pt idx="54">
                  <c:v>1.6339873033578842E-2</c:v>
                </c:pt>
                <c:pt idx="55">
                  <c:v>1.3223899589198713E-2</c:v>
                </c:pt>
                <c:pt idx="56">
                  <c:v>9.8799232296058123E-3</c:v>
                </c:pt>
                <c:pt idx="57">
                  <c:v>8.283937974395807E-3</c:v>
                </c:pt>
                <c:pt idx="58">
                  <c:v>9.8799232296058123E-3</c:v>
                </c:pt>
                <c:pt idx="59">
                  <c:v>1.7023870062124028E-2</c:v>
                </c:pt>
                <c:pt idx="60">
                  <c:v>2.6143799197144778E-2</c:v>
                </c:pt>
                <c:pt idx="61">
                  <c:v>3.3059743114450223E-2</c:v>
                </c:pt>
                <c:pt idx="62">
                  <c:v>3.6327716549456678E-2</c:v>
                </c:pt>
                <c:pt idx="63">
                  <c:v>3.4427731312994023E-2</c:v>
                </c:pt>
                <c:pt idx="64">
                  <c:v>2.8423781480899964E-2</c:v>
                </c:pt>
                <c:pt idx="65">
                  <c:v>2.3331819875470734E-2</c:v>
                </c:pt>
                <c:pt idx="66">
                  <c:v>2.0063846440464276E-2</c:v>
                </c:pt>
                <c:pt idx="67">
                  <c:v>2.051984055379669E-2</c:v>
                </c:pt>
                <c:pt idx="68">
                  <c:v>2.4927805130680741E-2</c:v>
                </c:pt>
                <c:pt idx="69">
                  <c:v>2.9183775575485026E-2</c:v>
                </c:pt>
                <c:pt idx="70">
                  <c:v>3.0931760821321361E-2</c:v>
                </c:pt>
                <c:pt idx="71">
                  <c:v>2.9335775566111354E-2</c:v>
                </c:pt>
                <c:pt idx="72">
                  <c:v>2.0215840572544035E-2</c:v>
                </c:pt>
                <c:pt idx="73">
                  <c:v>8.3599350404356884E-3</c:v>
                </c:pt>
                <c:pt idx="74">
                  <c:v>1.4439887797116191E-3</c:v>
                </c:pt>
                <c:pt idx="75">
                  <c:v>6.8399468512655634E-4</c:v>
                </c:pt>
                <c:pt idx="76">
                  <c:v>8.2079350498093628E-3</c:v>
                </c:pt>
                <c:pt idx="77">
                  <c:v>2.1887828752340487E-2</c:v>
                </c:pt>
                <c:pt idx="78">
                  <c:v>3.3439740161742754E-2</c:v>
                </c:pt>
                <c:pt idx="79">
                  <c:v>3.9823692899675904E-2</c:v>
                </c:pt>
                <c:pt idx="80">
                  <c:v>3.8607698833211863E-2</c:v>
                </c:pt>
                <c:pt idx="81">
                  <c:v>2.6751793301103517E-2</c:v>
                </c:pt>
                <c:pt idx="82">
                  <c:v>1.0791917314817202E-2</c:v>
                </c:pt>
                <c:pt idx="83">
                  <c:v>-2.0519840553796689E-3</c:v>
                </c:pt>
                <c:pt idx="84">
                  <c:v>-5.8519545283049817E-3</c:v>
                </c:pt>
                <c:pt idx="85">
                  <c:v>2.5839799215892126E-3</c:v>
                </c:pt>
                <c:pt idx="86">
                  <c:v>1.9379849411919097E-2</c:v>
                </c:pt>
                <c:pt idx="87">
                  <c:v>3.3591740152369078E-2</c:v>
                </c:pt>
                <c:pt idx="88">
                  <c:v>3.8151704719879449E-2</c:v>
                </c:pt>
                <c:pt idx="89">
                  <c:v>3.1995754897159071E-2</c:v>
                </c:pt>
                <c:pt idx="90">
                  <c:v>2.2495822856299228E-2</c:v>
                </c:pt>
                <c:pt idx="91">
                  <c:v>1.649187302420517E-2</c:v>
                </c:pt>
                <c:pt idx="92">
                  <c:v>1.6035873052326195E-2</c:v>
                </c:pt>
                <c:pt idx="93">
                  <c:v>1.8771855307960359E-2</c:v>
                </c:pt>
                <c:pt idx="94">
                  <c:v>2.0291843497130483E-2</c:v>
                </c:pt>
                <c:pt idx="95">
                  <c:v>2.0291843497130483E-2</c:v>
                </c:pt>
                <c:pt idx="96">
                  <c:v>2.1203837582341872E-2</c:v>
                </c:pt>
                <c:pt idx="97">
                  <c:v>2.4851808064640862E-2</c:v>
                </c:pt>
                <c:pt idx="98">
                  <c:v>2.8879775594232378E-2</c:v>
                </c:pt>
                <c:pt idx="99">
                  <c:v>3.1083760811947688E-2</c:v>
                </c:pt>
                <c:pt idx="100">
                  <c:v>3.0855763755281481E-2</c:v>
                </c:pt>
                <c:pt idx="101">
                  <c:v>2.7283790339022371E-2</c:v>
                </c:pt>
                <c:pt idx="102">
                  <c:v>2.4015816904015917E-2</c:v>
                </c:pt>
                <c:pt idx="103">
                  <c:v>2.4927805130680741E-2</c:v>
                </c:pt>
                <c:pt idx="104">
                  <c:v>2.7587784461728458E-2</c:v>
                </c:pt>
                <c:pt idx="105">
                  <c:v>3.1235760802574009E-2</c:v>
                </c:pt>
                <c:pt idx="106">
                  <c:v>3.6403719474043125E-2</c:v>
                </c:pt>
                <c:pt idx="107">
                  <c:v>4.0051689956342111E-2</c:v>
                </c:pt>
                <c:pt idx="108">
                  <c:v>4.0051689956342111E-2</c:v>
                </c:pt>
                <c:pt idx="109">
                  <c:v>3.7771707672586925E-2</c:v>
                </c:pt>
                <c:pt idx="110">
                  <c:v>3.4807728360286547E-2</c:v>
                </c:pt>
                <c:pt idx="111">
                  <c:v>3.4123737190287932E-2</c:v>
                </c:pt>
                <c:pt idx="112">
                  <c:v>3.8531701767171987E-2</c:v>
                </c:pt>
                <c:pt idx="113">
                  <c:v>4.7119633864273876E-2</c:v>
                </c:pt>
                <c:pt idx="114">
                  <c:v>5.2895592498248295E-2</c:v>
                </c:pt>
                <c:pt idx="115">
                  <c:v>4.9551616138655392E-2</c:v>
                </c:pt>
                <c:pt idx="116">
                  <c:v>3.8151704719879449E-2</c:v>
                </c:pt>
                <c:pt idx="117">
                  <c:v>2.6143799197144778E-2</c:v>
                </c:pt>
                <c:pt idx="118">
                  <c:v>1.778386415670909E-2</c:v>
                </c:pt>
                <c:pt idx="119">
                  <c:v>1.6339873033578842E-2</c:v>
                </c:pt>
                <c:pt idx="120">
                  <c:v>2.0367840563170363E-2</c:v>
                </c:pt>
                <c:pt idx="121">
                  <c:v>2.3939813979429469E-2</c:v>
                </c:pt>
                <c:pt idx="122">
                  <c:v>2.7055793282356168E-2</c:v>
                </c:pt>
                <c:pt idx="123">
                  <c:v>3.1691754915906423E-2</c:v>
                </c:pt>
                <c:pt idx="124">
                  <c:v>3.4579731303620347E-2</c:v>
                </c:pt>
                <c:pt idx="125">
                  <c:v>3.3211743105076547E-2</c:v>
                </c:pt>
                <c:pt idx="126">
                  <c:v>3.2679746067157685E-2</c:v>
                </c:pt>
                <c:pt idx="127">
                  <c:v>3.2679746067157685E-2</c:v>
                </c:pt>
                <c:pt idx="128">
                  <c:v>3.1311757868613892E-2</c:v>
                </c:pt>
                <c:pt idx="129">
                  <c:v>3.3743740142995408E-2</c:v>
                </c:pt>
                <c:pt idx="130">
                  <c:v>3.7847704738626801E-2</c:v>
                </c:pt>
                <c:pt idx="131">
                  <c:v>3.609971949279047E-2</c:v>
                </c:pt>
                <c:pt idx="132">
                  <c:v>3.1843754906532754E-2</c:v>
                </c:pt>
                <c:pt idx="133">
                  <c:v>2.7131790348396048E-2</c:v>
                </c:pt>
                <c:pt idx="134">
                  <c:v>1.8923855298586686E-2</c:v>
                </c:pt>
                <c:pt idx="135">
                  <c:v>1.6415870099618726E-2</c:v>
                </c:pt>
                <c:pt idx="136">
                  <c:v>2.2951822828178203E-2</c:v>
                </c:pt>
                <c:pt idx="137">
                  <c:v>3.2071751963198954E-2</c:v>
                </c:pt>
                <c:pt idx="138">
                  <c:v>4.2711669287389828E-2</c:v>
                </c:pt>
                <c:pt idx="139">
                  <c:v>5.3579583668246909E-2</c:v>
                </c:pt>
                <c:pt idx="140">
                  <c:v>5.6771560037213488E-2</c:v>
                </c:pt>
                <c:pt idx="141">
                  <c:v>5.2211595469703109E-2</c:v>
                </c:pt>
                <c:pt idx="142">
                  <c:v>4.5599645675103759E-2</c:v>
                </c:pt>
                <c:pt idx="143">
                  <c:v>3.7847704738626801E-2</c:v>
                </c:pt>
                <c:pt idx="144">
                  <c:v>3.2679746067157685E-2</c:v>
                </c:pt>
                <c:pt idx="145">
                  <c:v>3.161575784986654E-2</c:v>
                </c:pt>
                <c:pt idx="146">
                  <c:v>3.3363743095702871E-2</c:v>
                </c:pt>
                <c:pt idx="147">
                  <c:v>3.3971737199661609E-2</c:v>
                </c:pt>
                <c:pt idx="148">
                  <c:v>3.4807728360286547E-2</c:v>
                </c:pt>
                <c:pt idx="149">
                  <c:v>3.435173424695414E-2</c:v>
                </c:pt>
                <c:pt idx="150">
                  <c:v>3.3743740142995408E-2</c:v>
                </c:pt>
                <c:pt idx="151">
                  <c:v>3.7315713559254511E-2</c:v>
                </c:pt>
                <c:pt idx="152">
                  <c:v>4.0811684050927173E-2</c:v>
                </c:pt>
                <c:pt idx="153">
                  <c:v>3.9595695843009697E-2</c:v>
                </c:pt>
                <c:pt idx="154">
                  <c:v>3.2527746076531368E-2</c:v>
                </c:pt>
                <c:pt idx="155">
                  <c:v>2.317981988484441E-2</c:v>
                </c:pt>
                <c:pt idx="156">
                  <c:v>1.5883878920246435E-2</c:v>
                </c:pt>
                <c:pt idx="157">
                  <c:v>1.7251867118790235E-2</c:v>
                </c:pt>
                <c:pt idx="158">
                  <c:v>2.6143799197144778E-2</c:v>
                </c:pt>
                <c:pt idx="159">
                  <c:v>3.609971949279047E-2</c:v>
                </c:pt>
                <c:pt idx="160">
                  <c:v>4.3395666315935014E-2</c:v>
                </c:pt>
                <c:pt idx="161">
                  <c:v>4.8031627949485269E-2</c:v>
                </c:pt>
                <c:pt idx="162">
                  <c:v>4.97796131953216E-2</c:v>
                </c:pt>
                <c:pt idx="163">
                  <c:v>4.7651630902192738E-2</c:v>
                </c:pt>
                <c:pt idx="164">
                  <c:v>4.4763654514478814E-2</c:v>
                </c:pt>
                <c:pt idx="165">
                  <c:v>4.1191681098219704E-2</c:v>
                </c:pt>
                <c:pt idx="166">
                  <c:v>3.7999704729253132E-2</c:v>
                </c:pt>
                <c:pt idx="167">
                  <c:v>3.9063698805090842E-2</c:v>
                </c:pt>
                <c:pt idx="168">
                  <c:v>4.6283642703648931E-2</c:v>
                </c:pt>
                <c:pt idx="169">
                  <c:v>5.4491577753458302E-2</c:v>
                </c:pt>
                <c:pt idx="170">
                  <c:v>5.889954233034235E-2</c:v>
                </c:pt>
                <c:pt idx="171">
                  <c:v>5.7911551179091081E-2</c:v>
                </c:pt>
                <c:pt idx="172">
                  <c:v>5.0539607289906655E-2</c:v>
                </c:pt>
                <c:pt idx="173">
                  <c:v>4.2939666344056035E-2</c:v>
                </c:pt>
                <c:pt idx="174">
                  <c:v>4.2179672249470973E-2</c:v>
                </c:pt>
                <c:pt idx="175">
                  <c:v>4.6511639760315138E-2</c:v>
                </c:pt>
                <c:pt idx="176">
                  <c:v>4.9247616157402738E-2</c:v>
                </c:pt>
                <c:pt idx="177">
                  <c:v>5.0539607289906655E-2</c:v>
                </c:pt>
                <c:pt idx="178">
                  <c:v>5.1375604309078171E-2</c:v>
                </c:pt>
                <c:pt idx="179">
                  <c:v>5.2135598403663233E-2</c:v>
                </c:pt>
                <c:pt idx="180">
                  <c:v>5.5251571848043364E-2</c:v>
                </c:pt>
                <c:pt idx="181">
                  <c:v>5.7075560018466143E-2</c:v>
                </c:pt>
                <c:pt idx="182">
                  <c:v>5.4111580706165764E-2</c:v>
                </c:pt>
                <c:pt idx="183">
                  <c:v>4.7575633836152861E-2</c:v>
                </c:pt>
                <c:pt idx="184">
                  <c:v>4.1191681098219704E-2</c:v>
                </c:pt>
                <c:pt idx="185">
                  <c:v>3.5339725398205415E-2</c:v>
                </c:pt>
                <c:pt idx="186">
                  <c:v>2.9183775575485026E-2</c:v>
                </c:pt>
                <c:pt idx="187">
                  <c:v>2.2951822828178203E-2</c:v>
                </c:pt>
                <c:pt idx="188">
                  <c:v>1.8011861213375294E-2</c:v>
                </c:pt>
                <c:pt idx="189">
                  <c:v>1.649187302420517E-2</c:v>
                </c:pt>
                <c:pt idx="190">
                  <c:v>1.9759846459211625E-2</c:v>
                </c:pt>
                <c:pt idx="191">
                  <c:v>2.5991799206518451E-2</c:v>
                </c:pt>
                <c:pt idx="192">
                  <c:v>3.0323766717362623E-2</c:v>
                </c:pt>
                <c:pt idx="193">
                  <c:v>3.2755748991744132E-2</c:v>
                </c:pt>
                <c:pt idx="194">
                  <c:v>3.4427731312994023E-2</c:v>
                </c:pt>
                <c:pt idx="195">
                  <c:v>3.1387754934653768E-2</c:v>
                </c:pt>
                <c:pt idx="196">
                  <c:v>2.424381396068212E-2</c:v>
                </c:pt>
                <c:pt idx="197">
                  <c:v>1.6795867146911257E-2</c:v>
                </c:pt>
                <c:pt idx="198">
                  <c:v>1.2235902579400881E-2</c:v>
                </c:pt>
                <c:pt idx="199">
                  <c:v>1.5047881901074926E-2</c:v>
                </c:pt>
                <c:pt idx="200">
                  <c:v>2.2495822856299228E-2</c:v>
                </c:pt>
                <c:pt idx="201">
                  <c:v>2.6751793301103517E-2</c:v>
                </c:pt>
                <c:pt idx="202">
                  <c:v>2.5231805111933389E-2</c:v>
                </c:pt>
                <c:pt idx="203">
                  <c:v>2.1051837591715548E-2</c:v>
                </c:pt>
                <c:pt idx="204">
                  <c:v>1.7327864184830115E-2</c:v>
                </c:pt>
                <c:pt idx="205">
                  <c:v>1.8847852374000239E-2</c:v>
                </c:pt>
                <c:pt idx="206">
                  <c:v>2.4851808064640862E-2</c:v>
                </c:pt>
                <c:pt idx="207">
                  <c:v>3.191975197257263E-2</c:v>
                </c:pt>
                <c:pt idx="208">
                  <c:v>3.8835701748424635E-2</c:v>
                </c:pt>
                <c:pt idx="209">
                  <c:v>4.4307654542599835E-2</c:v>
                </c:pt>
                <c:pt idx="210">
                  <c:v>4.8031627949485269E-2</c:v>
                </c:pt>
                <c:pt idx="211">
                  <c:v>4.7803630892819061E-2</c:v>
                </c:pt>
                <c:pt idx="212">
                  <c:v>4.187567812676489E-2</c:v>
                </c:pt>
                <c:pt idx="213">
                  <c:v>3.450373423758047E-2</c:v>
                </c:pt>
                <c:pt idx="214">
                  <c:v>3.1311757868613892E-2</c:v>
                </c:pt>
                <c:pt idx="215">
                  <c:v>3.313574603903667E-2</c:v>
                </c:pt>
                <c:pt idx="216">
                  <c:v>3.9291695861757049E-2</c:v>
                </c:pt>
                <c:pt idx="217">
                  <c:v>4.5295651552397669E-2</c:v>
                </c:pt>
                <c:pt idx="218">
                  <c:v>4.4687651589892366E-2</c:v>
                </c:pt>
                <c:pt idx="219">
                  <c:v>3.8987695880504394E-2</c:v>
                </c:pt>
                <c:pt idx="220">
                  <c:v>3.5263728332165532E-2</c:v>
                </c:pt>
                <c:pt idx="221">
                  <c:v>3.5339725398205415E-2</c:v>
                </c:pt>
                <c:pt idx="222">
                  <c:v>3.9823692899675904E-2</c:v>
                </c:pt>
                <c:pt idx="223">
                  <c:v>4.4535657457812607E-2</c:v>
                </c:pt>
                <c:pt idx="224">
                  <c:v>4.2711669287389828E-2</c:v>
                </c:pt>
                <c:pt idx="225">
                  <c:v>3.450373423758047E-2</c:v>
                </c:pt>
                <c:pt idx="226">
                  <c:v>2.6143799197144778E-2</c:v>
                </c:pt>
                <c:pt idx="227">
                  <c:v>2.1659831695674283E-2</c:v>
                </c:pt>
                <c:pt idx="228">
                  <c:v>2.4623811007974655E-2</c:v>
                </c:pt>
                <c:pt idx="229">
                  <c:v>3.3743740142995408E-2</c:v>
                </c:pt>
                <c:pt idx="230">
                  <c:v>4.2635672221349952E-2</c:v>
                </c:pt>
                <c:pt idx="231">
                  <c:v>4.6435642694275261E-2</c:v>
                </c:pt>
                <c:pt idx="232">
                  <c:v>4.4763654514478814E-2</c:v>
                </c:pt>
                <c:pt idx="233">
                  <c:v>4.1343681088846035E-2</c:v>
                </c:pt>
                <c:pt idx="234">
                  <c:v>3.9291695861757049E-2</c:v>
                </c:pt>
                <c:pt idx="235">
                  <c:v>4.0431687003634642E-2</c:v>
                </c:pt>
                <c:pt idx="236">
                  <c:v>4.4459654533226159E-2</c:v>
                </c:pt>
                <c:pt idx="237">
                  <c:v>5.0539607289906655E-2</c:v>
                </c:pt>
                <c:pt idx="238">
                  <c:v>5.7607551197838426E-2</c:v>
                </c:pt>
                <c:pt idx="239">
                  <c:v>6.3991498077225026E-2</c:v>
                </c:pt>
                <c:pt idx="240">
                  <c:v>6.4523512690783574E-2</c:v>
                </c:pt>
                <c:pt idx="241">
                  <c:v>5.889954233034235E-2</c:v>
                </c:pt>
                <c:pt idx="242">
                  <c:v>5.152759844115793E-2</c:v>
                </c:pt>
                <c:pt idx="243">
                  <c:v>4.6359639769688821E-2</c:v>
                </c:pt>
                <c:pt idx="244">
                  <c:v>4.742363384552653E-2</c:v>
                </c:pt>
                <c:pt idx="245">
                  <c:v>5.4035583640125888E-2</c:v>
                </c:pt>
                <c:pt idx="246">
                  <c:v>6.0951556850164158E-2</c:v>
                </c:pt>
                <c:pt idx="247">
                  <c:v>6.1863498208456463E-2</c:v>
                </c:pt>
                <c:pt idx="248">
                  <c:v>5.4339577762831971E-2</c:v>
                </c:pt>
                <c:pt idx="249">
                  <c:v>3.7543710615920718E-2</c:v>
                </c:pt>
                <c:pt idx="250">
                  <c:v>1.6035873052326195E-2</c:v>
                </c:pt>
                <c:pt idx="251">
                  <c:v>9.1199291350207512E-4</c:v>
                </c:pt>
                <c:pt idx="252">
                  <c:v>-2.4319811026722003E-3</c:v>
                </c:pt>
                <c:pt idx="253">
                  <c:v>2.7359787405062254E-3</c:v>
                </c:pt>
                <c:pt idx="254">
                  <c:v>1.3147896664612271E-2</c:v>
                </c:pt>
                <c:pt idx="255">
                  <c:v>2.1811831686300607E-2</c:v>
                </c:pt>
                <c:pt idx="256">
                  <c:v>2.2951822828178203E-2</c:v>
                </c:pt>
                <c:pt idx="257">
                  <c:v>2.2419825790259345E-2</c:v>
                </c:pt>
                <c:pt idx="258">
                  <c:v>2.3255822809430855E-2</c:v>
                </c:pt>
                <c:pt idx="259">
                  <c:v>2.3939813979429469E-2</c:v>
                </c:pt>
                <c:pt idx="260">
                  <c:v>2.6599793310477193E-2</c:v>
                </c:pt>
                <c:pt idx="261">
                  <c:v>2.5839799215892127E-2</c:v>
                </c:pt>
                <c:pt idx="262">
                  <c:v>1.9835843525251508E-2</c:v>
                </c:pt>
                <c:pt idx="263">
                  <c:v>1.4211890740449982E-2</c:v>
                </c:pt>
                <c:pt idx="264">
                  <c:v>1.0563920258150996E-2</c:v>
                </c:pt>
                <c:pt idx="265">
                  <c:v>1.1551911409402264E-2</c:v>
                </c:pt>
                <c:pt idx="266">
                  <c:v>1.7327864184830115E-2</c:v>
                </c:pt>
                <c:pt idx="267">
                  <c:v>2.0139843506504156E-2</c:v>
                </c:pt>
                <c:pt idx="268">
                  <c:v>1.4135887815863538E-2</c:v>
                </c:pt>
                <c:pt idx="269">
                  <c:v>1.2919899607946063E-3</c:v>
                </c:pt>
                <c:pt idx="270">
                  <c:v>-1.4439887797116189E-2</c:v>
                </c:pt>
                <c:pt idx="271">
                  <c:v>-2.3863816913389589E-2</c:v>
                </c:pt>
                <c:pt idx="272">
                  <c:v>-2.1051837591715548E-2</c:v>
                </c:pt>
                <c:pt idx="273">
                  <c:v>-9.6519261729396087E-3</c:v>
                </c:pt>
                <c:pt idx="274">
                  <c:v>4.7879627958858943E-3</c:v>
                </c:pt>
                <c:pt idx="275">
                  <c:v>1.5503881872953904E-2</c:v>
                </c:pt>
                <c:pt idx="276">
                  <c:v>1.6871870071497704E-2</c:v>
                </c:pt>
                <c:pt idx="277">
                  <c:v>1.2159905513361E-2</c:v>
                </c:pt>
                <c:pt idx="278">
                  <c:v>8.5119350310620141E-3</c:v>
                </c:pt>
                <c:pt idx="279">
                  <c:v>1.1019914371483407E-2</c:v>
                </c:pt>
                <c:pt idx="280">
                  <c:v>1.9987843515877832E-2</c:v>
                </c:pt>
                <c:pt idx="281">
                  <c:v>3.313574603903667E-2</c:v>
                </c:pt>
                <c:pt idx="282">
                  <c:v>4.5447645684477428E-2</c:v>
                </c:pt>
                <c:pt idx="283">
                  <c:v>5.1831598422410578E-2</c:v>
                </c:pt>
                <c:pt idx="284">
                  <c:v>5.0083613176574247E-2</c:v>
                </c:pt>
                <c:pt idx="285">
                  <c:v>4.3699660438641097E-2</c:v>
                </c:pt>
                <c:pt idx="286">
                  <c:v>3.8151704719879449E-2</c:v>
                </c:pt>
                <c:pt idx="287">
                  <c:v>3.587172243612427E-2</c:v>
                </c:pt>
                <c:pt idx="288">
                  <c:v>3.8835701748424635E-2</c:v>
                </c:pt>
                <c:pt idx="289">
                  <c:v>4.3623663372601214E-2</c:v>
                </c:pt>
                <c:pt idx="290">
                  <c:v>4.4155660410520076E-2</c:v>
                </c:pt>
                <c:pt idx="291">
                  <c:v>3.9215698795717166E-2</c:v>
                </c:pt>
                <c:pt idx="292">
                  <c:v>3.214774902923883E-2</c:v>
                </c:pt>
                <c:pt idx="293">
                  <c:v>2.7359787405062251E-2</c:v>
                </c:pt>
                <c:pt idx="294">
                  <c:v>2.8043784433607433E-2</c:v>
                </c:pt>
                <c:pt idx="295">
                  <c:v>3.4047734265701492E-2</c:v>
                </c:pt>
                <c:pt idx="296">
                  <c:v>4.3167663400722242E-2</c:v>
                </c:pt>
                <c:pt idx="297">
                  <c:v>5.1603601365744378E-2</c:v>
                </c:pt>
                <c:pt idx="298">
                  <c:v>5.2439592526369316E-2</c:v>
                </c:pt>
                <c:pt idx="299">
                  <c:v>4.4383657467186276E-2</c:v>
                </c:pt>
                <c:pt idx="300">
                  <c:v>3.313574603903667E-2</c:v>
                </c:pt>
                <c:pt idx="301">
                  <c:v>2.3711816922763265E-2</c:v>
                </c:pt>
                <c:pt idx="302">
                  <c:v>2.1887828752340487E-2</c:v>
                </c:pt>
                <c:pt idx="303">
                  <c:v>2.6827790367143396E-2</c:v>
                </c:pt>
                <c:pt idx="304">
                  <c:v>2.9335775566111354E-2</c:v>
                </c:pt>
                <c:pt idx="305">
                  <c:v>2.5003808055267186E-2</c:v>
                </c:pt>
                <c:pt idx="306">
                  <c:v>1.6567870090245053E-2</c:v>
                </c:pt>
                <c:pt idx="307">
                  <c:v>9.1199291350207504E-3</c:v>
                </c:pt>
                <c:pt idx="308">
                  <c:v>6.0039556906406203E-3</c:v>
                </c:pt>
                <c:pt idx="309">
                  <c:v>5.8519545283049817E-3</c:v>
                </c:pt>
                <c:pt idx="310">
                  <c:v>7.4479409552242999E-3</c:v>
                </c:pt>
                <c:pt idx="311">
                  <c:v>8.1319379837694813E-3</c:v>
                </c:pt>
                <c:pt idx="312">
                  <c:v>6.2319527473068265E-3</c:v>
                </c:pt>
                <c:pt idx="313">
                  <c:v>2.2799822837551876E-3</c:v>
                </c:pt>
                <c:pt idx="314">
                  <c:v>-3.03997637834025E-3</c:v>
                </c:pt>
                <c:pt idx="315">
                  <c:v>-9.3479261916869574E-3</c:v>
                </c:pt>
                <c:pt idx="316">
                  <c:v>-1.3907890759197331E-2</c:v>
                </c:pt>
                <c:pt idx="317">
                  <c:v>-1.4439887797116189E-2</c:v>
                </c:pt>
                <c:pt idx="318">
                  <c:v>-1.1703911400028589E-2</c:v>
                </c:pt>
                <c:pt idx="319">
                  <c:v>-8.3599350404356884E-3</c:v>
                </c:pt>
                <c:pt idx="320">
                  <c:v>-8.283937974395807E-3</c:v>
                </c:pt>
                <c:pt idx="321">
                  <c:v>-1.1019914371483407E-2</c:v>
                </c:pt>
                <c:pt idx="322">
                  <c:v>-1.4287887806489864E-2</c:v>
                </c:pt>
                <c:pt idx="323">
                  <c:v>-1.7479864175456439E-2</c:v>
                </c:pt>
                <c:pt idx="324">
                  <c:v>-1.8087858279415173E-2</c:v>
                </c:pt>
                <c:pt idx="325">
                  <c:v>-1.35278937119048E-2</c:v>
                </c:pt>
                <c:pt idx="326">
                  <c:v>-2.8879775594232381E-3</c:v>
                </c:pt>
                <c:pt idx="327">
                  <c:v>1.1171914362109733E-2</c:v>
                </c:pt>
                <c:pt idx="328">
                  <c:v>2.317981988484441E-2</c:v>
                </c:pt>
                <c:pt idx="329">
                  <c:v>3.0019766736109968E-2</c:v>
                </c:pt>
                <c:pt idx="330">
                  <c:v>3.5035731275499325E-2</c:v>
                </c:pt>
                <c:pt idx="331">
                  <c:v>3.8911698814464511E-2</c:v>
                </c:pt>
                <c:pt idx="332">
                  <c:v>4.0279687013008311E-2</c:v>
                </c:pt>
                <c:pt idx="333">
                  <c:v>4.0355689937594759E-2</c:v>
                </c:pt>
                <c:pt idx="334">
                  <c:v>3.6175722417376918E-2</c:v>
                </c:pt>
                <c:pt idx="335">
                  <c:v>2.4699808074014534E-2</c:v>
                </c:pt>
                <c:pt idx="336">
                  <c:v>1.2919899607946064E-2</c:v>
                </c:pt>
                <c:pt idx="337">
                  <c:v>6.0799527566805E-3</c:v>
                </c:pt>
                <c:pt idx="338">
                  <c:v>6.5359468700129124E-3</c:v>
                </c:pt>
                <c:pt idx="339">
                  <c:v>1.7479864175456439E-2</c:v>
                </c:pt>
                <c:pt idx="340">
                  <c:v>3.328774017111643E-2</c:v>
                </c:pt>
                <c:pt idx="341">
                  <c:v>4.2179672249470973E-2</c:v>
                </c:pt>
                <c:pt idx="342">
                  <c:v>4.187567812676489E-2</c:v>
                </c:pt>
                <c:pt idx="343">
                  <c:v>3.7391710625294394E-2</c:v>
                </c:pt>
                <c:pt idx="344">
                  <c:v>2.8727775603606051E-2</c:v>
                </c:pt>
                <c:pt idx="345">
                  <c:v>2.0823840535049341E-2</c:v>
                </c:pt>
                <c:pt idx="346">
                  <c:v>2.1279834648381752E-2</c:v>
                </c:pt>
                <c:pt idx="347">
                  <c:v>2.454780808338821E-2</c:v>
                </c:pt>
                <c:pt idx="348">
                  <c:v>2.5459802168599596E-2</c:v>
                </c:pt>
                <c:pt idx="349">
                  <c:v>2.561180215922592E-2</c:v>
                </c:pt>
                <c:pt idx="350">
                  <c:v>2.3635819856723386E-2</c:v>
                </c:pt>
                <c:pt idx="351">
                  <c:v>2.0671840544423017E-2</c:v>
                </c:pt>
                <c:pt idx="352">
                  <c:v>2.1963831676926934E-2</c:v>
                </c:pt>
                <c:pt idx="353">
                  <c:v>2.4699808074014534E-2</c:v>
                </c:pt>
                <c:pt idx="354">
                  <c:v>2.3483819866097058E-2</c:v>
                </c:pt>
                <c:pt idx="355">
                  <c:v>1.7555861241496318E-2</c:v>
                </c:pt>
                <c:pt idx="356">
                  <c:v>1.0411920267524671E-2</c:v>
                </c:pt>
                <c:pt idx="357">
                  <c:v>6.4599498039730318E-3</c:v>
                </c:pt>
                <c:pt idx="358">
                  <c:v>7.1439468325182141E-3</c:v>
                </c:pt>
                <c:pt idx="359">
                  <c:v>1.1323914352736058E-2</c:v>
                </c:pt>
                <c:pt idx="360">
                  <c:v>1.3679893702531126E-2</c:v>
                </c:pt>
                <c:pt idx="361">
                  <c:v>1.0259920276898345E-2</c:v>
                </c:pt>
                <c:pt idx="362">
                  <c:v>3.6479716540083005E-3</c:v>
                </c:pt>
                <c:pt idx="363">
                  <c:v>-2.5839799215892126E-3</c:v>
                </c:pt>
                <c:pt idx="364">
                  <c:v>-6.9159439173054433E-3</c:v>
                </c:pt>
                <c:pt idx="365">
                  <c:v>-7.2199438985580946E-3</c:v>
                </c:pt>
                <c:pt idx="366">
                  <c:v>-3.5719722445497941E-3</c:v>
                </c:pt>
                <c:pt idx="367">
                  <c:v>1.4439887797116191E-3</c:v>
                </c:pt>
                <c:pt idx="368">
                  <c:v>5.319958662095438E-3</c:v>
                </c:pt>
                <c:pt idx="369">
                  <c:v>1.0031923220232138E-2</c:v>
                </c:pt>
                <c:pt idx="370">
                  <c:v>1.5959875986286315E-2</c:v>
                </c:pt>
                <c:pt idx="371">
                  <c:v>2.1963831676926934E-2</c:v>
                </c:pt>
                <c:pt idx="372">
                  <c:v>2.561180215922592E-2</c:v>
                </c:pt>
                <c:pt idx="373">
                  <c:v>2.3483819866097058E-2</c:v>
                </c:pt>
                <c:pt idx="374">
                  <c:v>1.35278937119048E-2</c:v>
                </c:pt>
                <c:pt idx="375">
                  <c:v>6.8399468512655634E-4</c:v>
                </c:pt>
                <c:pt idx="376">
                  <c:v>-7.7519409364769521E-3</c:v>
                </c:pt>
                <c:pt idx="377">
                  <c:v>-9.4999261823132831E-3</c:v>
                </c:pt>
                <c:pt idx="378">
                  <c:v>-4.9399616148029062E-3</c:v>
                </c:pt>
                <c:pt idx="379">
                  <c:v>2.2799822837551878E-4</c:v>
                </c:pt>
                <c:pt idx="380">
                  <c:v>4.1039681107593378E-3</c:v>
                </c:pt>
                <c:pt idx="381">
                  <c:v>7.2199438985580946E-3</c:v>
                </c:pt>
                <c:pt idx="382">
                  <c:v>9.7279232389794884E-3</c:v>
                </c:pt>
                <c:pt idx="383">
                  <c:v>8.9679291443944247E-3</c:v>
                </c:pt>
                <c:pt idx="384">
                  <c:v>3.3439740161742755E-3</c:v>
                </c:pt>
                <c:pt idx="385">
                  <c:v>-4.3319663391348561E-3</c:v>
                </c:pt>
                <c:pt idx="386">
                  <c:v>-8.6639350216883397E-3</c:v>
                </c:pt>
                <c:pt idx="387">
                  <c:v>-9.8799232296058149E-4</c:v>
                </c:pt>
                <c:pt idx="388">
                  <c:v>1.8239858270041501E-2</c:v>
                </c:pt>
                <c:pt idx="389">
                  <c:v>3.9291695861757049E-2</c:v>
                </c:pt>
                <c:pt idx="390">
                  <c:v>5.3655586592833357E-2</c:v>
                </c:pt>
                <c:pt idx="391">
                  <c:v>5.5859565952002102E-2</c:v>
                </c:pt>
                <c:pt idx="392">
                  <c:v>4.6967633873647559E-2</c:v>
                </c:pt>
                <c:pt idx="393">
                  <c:v>3.3819737209035285E-2</c:v>
                </c:pt>
                <c:pt idx="394">
                  <c:v>2.4927805130680741E-2</c:v>
                </c:pt>
                <c:pt idx="395">
                  <c:v>2.0899837601089221E-2</c:v>
                </c:pt>
                <c:pt idx="396">
                  <c:v>1.8695852383373915E-2</c:v>
                </c:pt>
                <c:pt idx="397">
                  <c:v>1.5959875986286315E-2</c:v>
                </c:pt>
                <c:pt idx="398">
                  <c:v>1.2159905513361E-2</c:v>
                </c:pt>
                <c:pt idx="399">
                  <c:v>9.271929125647076E-3</c:v>
                </c:pt>
                <c:pt idx="400">
                  <c:v>7.903940927103276E-3</c:v>
                </c:pt>
                <c:pt idx="401">
                  <c:v>9.271929125647076E-3</c:v>
                </c:pt>
                <c:pt idx="402">
                  <c:v>9.8799232296058123E-3</c:v>
                </c:pt>
                <c:pt idx="403">
                  <c:v>1.0183923210858464E-2</c:v>
                </c:pt>
                <c:pt idx="404">
                  <c:v>1.1627908475442145E-2</c:v>
                </c:pt>
                <c:pt idx="405">
                  <c:v>1.1931908456694795E-2</c:v>
                </c:pt>
                <c:pt idx="406">
                  <c:v>1.1019914371483407E-2</c:v>
                </c:pt>
                <c:pt idx="407">
                  <c:v>9.9559202956456937E-3</c:v>
                </c:pt>
                <c:pt idx="408">
                  <c:v>9.1199291350207504E-3</c:v>
                </c:pt>
                <c:pt idx="409">
                  <c:v>1.0259920276898345E-2</c:v>
                </c:pt>
                <c:pt idx="410">
                  <c:v>1.5731878929620108E-2</c:v>
                </c:pt>
                <c:pt idx="411">
                  <c:v>2.1887828752340487E-2</c:v>
                </c:pt>
                <c:pt idx="412">
                  <c:v>2.3635819856723386E-2</c:v>
                </c:pt>
                <c:pt idx="413">
                  <c:v>2.2267825799633018E-2</c:v>
                </c:pt>
                <c:pt idx="414">
                  <c:v>1.778386415670909E-2</c:v>
                </c:pt>
                <c:pt idx="415">
                  <c:v>1.2159905513361E-2</c:v>
                </c:pt>
                <c:pt idx="416">
                  <c:v>1.1703911400028589E-2</c:v>
                </c:pt>
                <c:pt idx="417">
                  <c:v>1.6415870099618726E-2</c:v>
                </c:pt>
                <c:pt idx="418">
                  <c:v>2.1963831676926934E-2</c:v>
                </c:pt>
                <c:pt idx="419">
                  <c:v>2.56877992252658E-2</c:v>
                </c:pt>
                <c:pt idx="420">
                  <c:v>2.6751793301103517E-2</c:v>
                </c:pt>
                <c:pt idx="421">
                  <c:v>2.4319811026722E-2</c:v>
                </c:pt>
                <c:pt idx="422">
                  <c:v>2.3559816932136938E-2</c:v>
                </c:pt>
                <c:pt idx="423">
                  <c:v>2.7283790339022371E-2</c:v>
                </c:pt>
                <c:pt idx="424">
                  <c:v>3.2451749010491485E-2</c:v>
                </c:pt>
                <c:pt idx="425">
                  <c:v>3.9215698795717166E-2</c:v>
                </c:pt>
                <c:pt idx="426">
                  <c:v>4.4307654542599835E-2</c:v>
                </c:pt>
                <c:pt idx="427">
                  <c:v>4.3015669268642476E-2</c:v>
                </c:pt>
                <c:pt idx="428">
                  <c:v>3.830370471050578E-2</c:v>
                </c:pt>
                <c:pt idx="429">
                  <c:v>3.4579731303620347E-2</c:v>
                </c:pt>
                <c:pt idx="430">
                  <c:v>3.2679746067157685E-2</c:v>
                </c:pt>
                <c:pt idx="431">
                  <c:v>3.6403719474043125E-2</c:v>
                </c:pt>
                <c:pt idx="432">
                  <c:v>4.1419678154885911E-2</c:v>
                </c:pt>
                <c:pt idx="433">
                  <c:v>4.1419678154885911E-2</c:v>
                </c:pt>
                <c:pt idx="434">
                  <c:v>3.8075707653839573E-2</c:v>
                </c:pt>
                <c:pt idx="435">
                  <c:v>3.1539754925280099E-2</c:v>
                </c:pt>
                <c:pt idx="436">
                  <c:v>2.3483819866097058E-2</c:v>
                </c:pt>
                <c:pt idx="437">
                  <c:v>2.2647822846925552E-2</c:v>
                </c:pt>
                <c:pt idx="438">
                  <c:v>2.9943769670070088E-2</c:v>
                </c:pt>
                <c:pt idx="439">
                  <c:v>4.0051689956342111E-2</c:v>
                </c:pt>
                <c:pt idx="440">
                  <c:v>4.7043636798234E-2</c:v>
                </c:pt>
                <c:pt idx="441">
                  <c:v>4.4383657467186276E-2</c:v>
                </c:pt>
                <c:pt idx="442">
                  <c:v>3.4883731284872994E-2</c:v>
                </c:pt>
                <c:pt idx="443">
                  <c:v>2.3787813988803145E-2</c:v>
                </c:pt>
                <c:pt idx="444">
                  <c:v>1.5351881882327577E-2</c:v>
                </c:pt>
                <c:pt idx="445">
                  <c:v>9.8799232296058123E-3</c:v>
                </c:pt>
                <c:pt idx="446">
                  <c:v>6.8399468512655628E-3</c:v>
                </c:pt>
                <c:pt idx="447">
                  <c:v>6.0039556906406203E-3</c:v>
                </c:pt>
                <c:pt idx="448">
                  <c:v>7.7519409364769521E-3</c:v>
                </c:pt>
                <c:pt idx="449">
                  <c:v>1.3223899589198713E-2</c:v>
                </c:pt>
                <c:pt idx="450">
                  <c:v>2.059583761983657E-2</c:v>
                </c:pt>
                <c:pt idx="451">
                  <c:v>2.6143799197144778E-2</c:v>
                </c:pt>
                <c:pt idx="452">
                  <c:v>2.690379329172984E-2</c:v>
                </c:pt>
                <c:pt idx="453">
                  <c:v>2.5459802168599596E-2</c:v>
                </c:pt>
                <c:pt idx="454">
                  <c:v>2.3711816922763265E-2</c:v>
                </c:pt>
                <c:pt idx="455">
                  <c:v>2.4927805130680741E-2</c:v>
                </c:pt>
                <c:pt idx="456">
                  <c:v>2.8347778556313524E-2</c:v>
                </c:pt>
                <c:pt idx="457">
                  <c:v>2.8499778546939847E-2</c:v>
                </c:pt>
                <c:pt idx="458">
                  <c:v>2.5991799206518451E-2</c:v>
                </c:pt>
                <c:pt idx="459">
                  <c:v>2.553580509318604E-2</c:v>
                </c:pt>
                <c:pt idx="460">
                  <c:v>3.0095769660696416E-2</c:v>
                </c:pt>
                <c:pt idx="461">
                  <c:v>4.0735686984887297E-2</c:v>
                </c:pt>
                <c:pt idx="462">
                  <c:v>5.3883583649499557E-2</c:v>
                </c:pt>
                <c:pt idx="463">
                  <c:v>5.8063551169717412E-2</c:v>
                </c:pt>
                <c:pt idx="464">
                  <c:v>5.236359546032944E-2</c:v>
                </c:pt>
                <c:pt idx="465">
                  <c:v>4.4383657467186276E-2</c:v>
                </c:pt>
                <c:pt idx="466">
                  <c:v>3.8227701785919332E-2</c:v>
                </c:pt>
                <c:pt idx="467">
                  <c:v>3.609971949279047E-2</c:v>
                </c:pt>
                <c:pt idx="468">
                  <c:v>4.0051689956342111E-2</c:v>
                </c:pt>
                <c:pt idx="469">
                  <c:v>4.3775663363227545E-2</c:v>
                </c:pt>
                <c:pt idx="470">
                  <c:v>4.6055645646982731E-2</c:v>
                </c:pt>
                <c:pt idx="471">
                  <c:v>5.2135598403663233E-2</c:v>
                </c:pt>
                <c:pt idx="472">
                  <c:v>5.8443548217009929E-2</c:v>
                </c:pt>
                <c:pt idx="473">
                  <c:v>6.2091512840762357E-2</c:v>
                </c:pt>
                <c:pt idx="474">
                  <c:v>6.4067483426171773E-2</c:v>
                </c:pt>
                <c:pt idx="475">
                  <c:v>6.4447527341836813E-2</c:v>
                </c:pt>
                <c:pt idx="476">
                  <c:v>6.4675483388677069E-2</c:v>
                </c:pt>
                <c:pt idx="477">
                  <c:v>6.8323483163708884E-2</c:v>
                </c:pt>
                <c:pt idx="478">
                  <c:v>7.5847438760612756E-2</c:v>
                </c:pt>
                <c:pt idx="479">
                  <c:v>8.9375291462691603E-2</c:v>
                </c:pt>
                <c:pt idx="480">
                  <c:v>0.10723518783671995</c:v>
                </c:pt>
                <c:pt idx="481">
                  <c:v>0.12456301101172412</c:v>
                </c:pt>
                <c:pt idx="482">
                  <c:v>0.14014293681909043</c:v>
                </c:pt>
                <c:pt idx="483">
                  <c:v>0.15275878957741132</c:v>
                </c:pt>
                <c:pt idx="484">
                  <c:v>0.16499471559099846</c:v>
                </c:pt>
                <c:pt idx="485">
                  <c:v>0.1798146121525003</c:v>
                </c:pt>
                <c:pt idx="486">
                  <c:v>0.19813047920567484</c:v>
                </c:pt>
                <c:pt idx="487">
                  <c:v>0.2197143021182161</c:v>
                </c:pt>
                <c:pt idx="488">
                  <c:v>0.24593411009849386</c:v>
                </c:pt>
                <c:pt idx="489">
                  <c:v>0.27663787386314903</c:v>
                </c:pt>
                <c:pt idx="490">
                  <c:v>0.31174960806323482</c:v>
                </c:pt>
                <c:pt idx="491">
                  <c:v>0.34830529823517142</c:v>
                </c:pt>
                <c:pt idx="492">
                  <c:v>0.3812130472175419</c:v>
                </c:pt>
                <c:pt idx="493">
                  <c:v>0.41199279633114377</c:v>
                </c:pt>
                <c:pt idx="494">
                  <c:v>0.44550854527601957</c:v>
                </c:pt>
                <c:pt idx="495">
                  <c:v>0.48708020584589207</c:v>
                </c:pt>
                <c:pt idx="496">
                  <c:v>0.53761983656998502</c:v>
                </c:pt>
                <c:pt idx="497">
                  <c:v>0.59211158422129373</c:v>
                </c:pt>
                <c:pt idx="498">
                  <c:v>0.64151084885652887</c:v>
                </c:pt>
                <c:pt idx="499">
                  <c:v>0.68049889039128053</c:v>
                </c:pt>
                <c:pt idx="500">
                  <c:v>0.70998671281639081</c:v>
                </c:pt>
                <c:pt idx="501">
                  <c:v>0.73696649145706739</c:v>
                </c:pt>
                <c:pt idx="502">
                  <c:v>0.76607409421011552</c:v>
                </c:pt>
                <c:pt idx="503">
                  <c:v>0.79768974074759746</c:v>
                </c:pt>
                <c:pt idx="504">
                  <c:v>0.83135763614676361</c:v>
                </c:pt>
                <c:pt idx="505">
                  <c:v>0.86684929709158309</c:v>
                </c:pt>
                <c:pt idx="506">
                  <c:v>0.90408914833136877</c:v>
                </c:pt>
                <c:pt idx="507">
                  <c:v>0.93851689722000231</c:v>
                </c:pt>
                <c:pt idx="508">
                  <c:v>0.96306479318158911</c:v>
                </c:pt>
                <c:pt idx="509">
                  <c:v>0.97590848481581904</c:v>
                </c:pt>
                <c:pt idx="510">
                  <c:v>0.98252044046896492</c:v>
                </c:pt>
                <c:pt idx="511">
                  <c:v>0.98958819104486007</c:v>
                </c:pt>
                <c:pt idx="512">
                  <c:v>0.99627630780334964</c:v>
                </c:pt>
                <c:pt idx="513">
                  <c:v>1</c:v>
                </c:pt>
                <c:pt idx="514">
                  <c:v>0.99931630761587609</c:v>
                </c:pt>
                <c:pt idx="515">
                  <c:v>0.99627630780334964</c:v>
                </c:pt>
                <c:pt idx="516">
                  <c:v>0.99217239593463746</c:v>
                </c:pt>
                <c:pt idx="517">
                  <c:v>0.98730863057645757</c:v>
                </c:pt>
                <c:pt idx="518">
                  <c:v>0.97849268970559633</c:v>
                </c:pt>
                <c:pt idx="519">
                  <c:v>0.96253283715349636</c:v>
                </c:pt>
                <c:pt idx="520">
                  <c:v>0.93980870673756289</c:v>
                </c:pt>
                <c:pt idx="521">
                  <c:v>0.90948486971764142</c:v>
                </c:pt>
                <c:pt idx="522">
                  <c:v>0.87513328193435147</c:v>
                </c:pt>
                <c:pt idx="523">
                  <c:v>0.84138922542984151</c:v>
                </c:pt>
                <c:pt idx="524">
                  <c:v>0.80931778396961052</c:v>
                </c:pt>
                <c:pt idx="525">
                  <c:v>0.783705975951838</c:v>
                </c:pt>
                <c:pt idx="526">
                  <c:v>0.77040590354020244</c:v>
                </c:pt>
                <c:pt idx="527">
                  <c:v>0.76273003583087085</c:v>
                </c:pt>
                <c:pt idx="528">
                  <c:v>0.7514822122809196</c:v>
                </c:pt>
                <c:pt idx="529">
                  <c:v>0.73613047686225619</c:v>
                </c:pt>
                <c:pt idx="530">
                  <c:v>0.71150641979532581</c:v>
                </c:pt>
                <c:pt idx="531">
                  <c:v>0.67920649501906372</c:v>
                </c:pt>
                <c:pt idx="532">
                  <c:v>0.65154302399426323</c:v>
                </c:pt>
                <c:pt idx="533">
                  <c:v>0.62836309865558071</c:v>
                </c:pt>
                <c:pt idx="534">
                  <c:v>0.60837549534011204</c:v>
                </c:pt>
                <c:pt idx="535">
                  <c:v>0.5957591153126004</c:v>
                </c:pt>
                <c:pt idx="536">
                  <c:v>0.58527143817944494</c:v>
                </c:pt>
                <c:pt idx="537">
                  <c:v>0.57326358538362931</c:v>
                </c:pt>
                <c:pt idx="538">
                  <c:v>0.56421962988046226</c:v>
                </c:pt>
                <c:pt idx="539">
                  <c:v>0.55000773328146568</c:v>
                </c:pt>
                <c:pt idx="540">
                  <c:v>0.52667589583035523</c:v>
                </c:pt>
                <c:pt idx="541">
                  <c:v>0.50532008755011981</c:v>
                </c:pt>
                <c:pt idx="542">
                  <c:v>0.49088017631881742</c:v>
                </c:pt>
                <c:pt idx="543">
                  <c:v>0.48373626463757852</c:v>
                </c:pt>
                <c:pt idx="544">
                  <c:v>0.48259625006151474</c:v>
                </c:pt>
                <c:pt idx="545">
                  <c:v>0.47773230894693797</c:v>
                </c:pt>
                <c:pt idx="546">
                  <c:v>0.46192442709273135</c:v>
                </c:pt>
                <c:pt idx="547">
                  <c:v>0.44391256002080953</c:v>
                </c:pt>
                <c:pt idx="548">
                  <c:v>0.42977664877075977</c:v>
                </c:pt>
                <c:pt idx="549">
                  <c:v>0.41959273727699442</c:v>
                </c:pt>
                <c:pt idx="550">
                  <c:v>0.41434881083221825</c:v>
                </c:pt>
                <c:pt idx="551">
                  <c:v>0.40963684041553494</c:v>
                </c:pt>
                <c:pt idx="552">
                  <c:v>0.39861691432695845</c:v>
                </c:pt>
                <c:pt idx="553">
                  <c:v>0.38524103232277312</c:v>
                </c:pt>
                <c:pt idx="554">
                  <c:v>0.37695710606547039</c:v>
                </c:pt>
                <c:pt idx="555">
                  <c:v>0.37308109165813269</c:v>
                </c:pt>
                <c:pt idx="556">
                  <c:v>0.37323312094149186</c:v>
                </c:pt>
                <c:pt idx="557">
                  <c:v>0.37346113557379779</c:v>
                </c:pt>
                <c:pt idx="558">
                  <c:v>0.36312519479667327</c:v>
                </c:pt>
                <c:pt idx="559">
                  <c:v>0.3413133572518261</c:v>
                </c:pt>
                <c:pt idx="560">
                  <c:v>0.3171455637913701</c:v>
                </c:pt>
                <c:pt idx="561">
                  <c:v>0.29951368204964762</c:v>
                </c:pt>
                <c:pt idx="562">
                  <c:v>0.28978574123502848</c:v>
                </c:pt>
                <c:pt idx="563">
                  <c:v>0.28476977083709254</c:v>
                </c:pt>
                <c:pt idx="564">
                  <c:v>0.27466184469227395</c:v>
                </c:pt>
                <c:pt idx="565">
                  <c:v>0.25285006573289248</c:v>
                </c:pt>
                <c:pt idx="566">
                  <c:v>0.22564227245990998</c:v>
                </c:pt>
                <c:pt idx="567">
                  <c:v>0.20497039090566099</c:v>
                </c:pt>
                <c:pt idx="568">
                  <c:v>0.19205053816608744</c:v>
                </c:pt>
                <c:pt idx="569">
                  <c:v>0.18270258268166764</c:v>
                </c:pt>
                <c:pt idx="570">
                  <c:v>0.17540664171706968</c:v>
                </c:pt>
                <c:pt idx="571">
                  <c:v>0.16514674487435763</c:v>
                </c:pt>
                <c:pt idx="572">
                  <c:v>0.15116280432220131</c:v>
                </c:pt>
                <c:pt idx="573">
                  <c:v>0.13945889292217273</c:v>
                </c:pt>
                <c:pt idx="574">
                  <c:v>0.13360696651489123</c:v>
                </c:pt>
                <c:pt idx="575">
                  <c:v>0.13284699585449244</c:v>
                </c:pt>
                <c:pt idx="576">
                  <c:v>0.13345493723153209</c:v>
                </c:pt>
                <c:pt idx="577">
                  <c:v>0.1295029960607133</c:v>
                </c:pt>
                <c:pt idx="578">
                  <c:v>0.12007905522734674</c:v>
                </c:pt>
                <c:pt idx="579">
                  <c:v>0.10928714377107612</c:v>
                </c:pt>
                <c:pt idx="580">
                  <c:v>0.10290320275023609</c:v>
                </c:pt>
                <c:pt idx="581">
                  <c:v>0.1051071879679514</c:v>
                </c:pt>
                <c:pt idx="582">
                  <c:v>0.11415114347111853</c:v>
                </c:pt>
                <c:pt idx="583">
                  <c:v>0.12213106974716856</c:v>
                </c:pt>
                <c:pt idx="584">
                  <c:v>0.12524705490864182</c:v>
                </c:pt>
                <c:pt idx="585">
                  <c:v>0.12577901093673471</c:v>
                </c:pt>
                <c:pt idx="586">
                  <c:v>0.12235902579400881</c:v>
                </c:pt>
                <c:pt idx="587">
                  <c:v>0.1158231140752753</c:v>
                </c:pt>
                <c:pt idx="588">
                  <c:v>0.10989514373358142</c:v>
                </c:pt>
                <c:pt idx="589">
                  <c:v>0.10267518811793021</c:v>
                </c:pt>
                <c:pt idx="590">
                  <c:v>9.2415291275218109E-2</c:v>
                </c:pt>
                <c:pt idx="591">
                  <c:v>8.2991350441851588E-2</c:v>
                </c:pt>
                <c:pt idx="592">
                  <c:v>7.5163394863695054E-2</c:v>
                </c:pt>
                <c:pt idx="593">
                  <c:v>6.9995453767865631E-2</c:v>
                </c:pt>
                <c:pt idx="594">
                  <c:v>7.0071439116812378E-2</c:v>
                </c:pt>
                <c:pt idx="595">
                  <c:v>7.2731453599139503E-2</c:v>
                </c:pt>
                <c:pt idx="596">
                  <c:v>7.0831468362676842E-2</c:v>
                </c:pt>
                <c:pt idx="597">
                  <c:v>6.2091512840762357E-2</c:v>
                </c:pt>
                <c:pt idx="598">
                  <c:v>5.1451601375118047E-2</c:v>
                </c:pt>
                <c:pt idx="599">
                  <c:v>4.5523648609063876E-2</c:v>
                </c:pt>
                <c:pt idx="600">
                  <c:v>4.4991651571145014E-2</c:v>
                </c:pt>
                <c:pt idx="601">
                  <c:v>4.6131642713022614E-2</c:v>
                </c:pt>
                <c:pt idx="602">
                  <c:v>4.4155660410520076E-2</c:v>
                </c:pt>
                <c:pt idx="603">
                  <c:v>3.6555719464669449E-2</c:v>
                </c:pt>
                <c:pt idx="604">
                  <c:v>2.8803778528192499E-2</c:v>
                </c:pt>
                <c:pt idx="605">
                  <c:v>2.56877992252658E-2</c:v>
                </c:pt>
                <c:pt idx="606">
                  <c:v>2.697979035776972E-2</c:v>
                </c:pt>
                <c:pt idx="607">
                  <c:v>2.7663787386314902E-2</c:v>
                </c:pt>
                <c:pt idx="608">
                  <c:v>2.5003808055267186E-2</c:v>
                </c:pt>
                <c:pt idx="609">
                  <c:v>1.6339873033578842E-2</c:v>
                </c:pt>
                <c:pt idx="610">
                  <c:v>5.2439592526369316E-3</c:v>
                </c:pt>
                <c:pt idx="611">
                  <c:v>1.519988189170125E-3</c:v>
                </c:pt>
                <c:pt idx="612">
                  <c:v>6.3079498133467062E-3</c:v>
                </c:pt>
                <c:pt idx="613">
                  <c:v>1.6719870080871377E-2</c:v>
                </c:pt>
                <c:pt idx="614">
                  <c:v>2.9411772632151233E-2</c:v>
                </c:pt>
                <c:pt idx="615">
                  <c:v>3.6175722417376918E-2</c:v>
                </c:pt>
                <c:pt idx="616">
                  <c:v>3.191975197257263E-2</c:v>
                </c:pt>
                <c:pt idx="617">
                  <c:v>2.3331819875470734E-2</c:v>
                </c:pt>
                <c:pt idx="618">
                  <c:v>1.6035873052326195E-2</c:v>
                </c:pt>
                <c:pt idx="619">
                  <c:v>1.1931908456694795E-2</c:v>
                </c:pt>
                <c:pt idx="620">
                  <c:v>1.2387902570027207E-2</c:v>
                </c:pt>
                <c:pt idx="621">
                  <c:v>1.2767899617319738E-2</c:v>
                </c:pt>
                <c:pt idx="622">
                  <c:v>1.1247911428149614E-2</c:v>
                </c:pt>
                <c:pt idx="623">
                  <c:v>7.903940927103276E-3</c:v>
                </c:pt>
                <c:pt idx="624">
                  <c:v>1.2919899607946063E-3</c:v>
                </c:pt>
                <c:pt idx="625">
                  <c:v>-4.8639622053444007E-3</c:v>
                </c:pt>
                <c:pt idx="626">
                  <c:v>-8.7399320877282194E-3</c:v>
                </c:pt>
                <c:pt idx="627">
                  <c:v>-1.2539902560653533E-2</c:v>
                </c:pt>
                <c:pt idx="628">
                  <c:v>-1.4971884835035044E-2</c:v>
                </c:pt>
                <c:pt idx="629">
                  <c:v>-1.6947867137537584E-2</c:v>
                </c:pt>
                <c:pt idx="630">
                  <c:v>-2.1127834657755428E-2</c:v>
                </c:pt>
                <c:pt idx="631">
                  <c:v>-2.3027819894218083E-2</c:v>
                </c:pt>
                <c:pt idx="632">
                  <c:v>-2.1431834639008076E-2</c:v>
                </c:pt>
                <c:pt idx="633">
                  <c:v>-1.8239858270041501E-2</c:v>
                </c:pt>
                <c:pt idx="634">
                  <c:v>-1.2919899607946064E-2</c:v>
                </c:pt>
                <c:pt idx="635">
                  <c:v>-6.6119497945993566E-3</c:v>
                </c:pt>
                <c:pt idx="636">
                  <c:v>-2.1279834648381753E-3</c:v>
                </c:pt>
                <c:pt idx="637">
                  <c:v>9.1199291350207512E-4</c:v>
                </c:pt>
                <c:pt idx="638">
                  <c:v>7.599940945850626E-5</c:v>
                </c:pt>
                <c:pt idx="639">
                  <c:v>-6.687946860639238E-3</c:v>
                </c:pt>
                <c:pt idx="640">
                  <c:v>-1.5883878920246435E-2</c:v>
                </c:pt>
                <c:pt idx="641">
                  <c:v>-2.1963831676926934E-2</c:v>
                </c:pt>
                <c:pt idx="642">
                  <c:v>-2.2951822828178203E-2</c:v>
                </c:pt>
                <c:pt idx="643">
                  <c:v>-2.059583761983657E-2</c:v>
                </c:pt>
                <c:pt idx="644">
                  <c:v>-1.831585533608138E-2</c:v>
                </c:pt>
                <c:pt idx="645">
                  <c:v>-1.831585533608138E-2</c:v>
                </c:pt>
                <c:pt idx="646">
                  <c:v>-1.778386415670909E-2</c:v>
                </c:pt>
                <c:pt idx="647">
                  <c:v>-1.5579878938993784E-2</c:v>
                </c:pt>
                <c:pt idx="648">
                  <c:v>-1.3755890768571005E-2</c:v>
                </c:pt>
                <c:pt idx="649">
                  <c:v>-1.5123884825661372E-2</c:v>
                </c:pt>
                <c:pt idx="650">
                  <c:v>-1.9987843515877832E-2</c:v>
                </c:pt>
                <c:pt idx="651">
                  <c:v>-2.6447793319850865E-2</c:v>
                </c:pt>
                <c:pt idx="652">
                  <c:v>-3.0475766707988947E-2</c:v>
                </c:pt>
                <c:pt idx="653">
                  <c:v>-3.1539754925280099E-2</c:v>
                </c:pt>
                <c:pt idx="654">
                  <c:v>-3.0247763792776178E-2</c:v>
                </c:pt>
                <c:pt idx="655">
                  <c:v>-2.5079805121307065E-2</c:v>
                </c:pt>
                <c:pt idx="656">
                  <c:v>-1.8239858270041501E-2</c:v>
                </c:pt>
                <c:pt idx="657">
                  <c:v>-1.3679893702531126E-2</c:v>
                </c:pt>
                <c:pt idx="658">
                  <c:v>-1.208390844732112E-2</c:v>
                </c:pt>
                <c:pt idx="659">
                  <c:v>-1.4287887806489864E-2</c:v>
                </c:pt>
                <c:pt idx="660">
                  <c:v>-2.0899837601089221E-2</c:v>
                </c:pt>
                <c:pt idx="661">
                  <c:v>-2.5915802140478571E-2</c:v>
                </c:pt>
                <c:pt idx="662">
                  <c:v>-2.4699808074014534E-2</c:v>
                </c:pt>
                <c:pt idx="663">
                  <c:v>-1.9455846477958977E-2</c:v>
                </c:pt>
                <c:pt idx="664">
                  <c:v>-1.2767899617319738E-2</c:v>
                </c:pt>
                <c:pt idx="665">
                  <c:v>-4.4839651580518688E-3</c:v>
                </c:pt>
                <c:pt idx="666">
                  <c:v>2.659979331047719E-3</c:v>
                </c:pt>
                <c:pt idx="667">
                  <c:v>6.4599498039730318E-3</c:v>
                </c:pt>
                <c:pt idx="668">
                  <c:v>8.891932078354545E-3</c:v>
                </c:pt>
                <c:pt idx="669">
                  <c:v>8.2079350498093628E-3</c:v>
                </c:pt>
                <c:pt idx="670">
                  <c:v>4.0279687013008315E-3</c:v>
                </c:pt>
                <c:pt idx="671">
                  <c:v>1.7479864175456439E-3</c:v>
                </c:pt>
                <c:pt idx="672">
                  <c:v>9.1199291350207512E-4</c:v>
                </c:pt>
                <c:pt idx="673">
                  <c:v>-1.5199881891701252E-4</c:v>
                </c:pt>
                <c:pt idx="674">
                  <c:v>1.5959875986286314E-3</c:v>
                </c:pt>
                <c:pt idx="675">
                  <c:v>2.963976968881744E-3</c:v>
                </c:pt>
                <c:pt idx="676">
                  <c:v>1.0639917324190876E-3</c:v>
                </c:pt>
                <c:pt idx="677">
                  <c:v>-1.5199881891701252E-4</c:v>
                </c:pt>
                <c:pt idx="678">
                  <c:v>-1.8239858270041502E-3</c:v>
                </c:pt>
                <c:pt idx="679">
                  <c:v>-4.9399616148029062E-3</c:v>
                </c:pt>
                <c:pt idx="680">
                  <c:v>-7.4479409552242999E-3</c:v>
                </c:pt>
                <c:pt idx="681">
                  <c:v>-9.4999261823132831E-3</c:v>
                </c:pt>
                <c:pt idx="682">
                  <c:v>-1.0943917305443527E-2</c:v>
                </c:pt>
                <c:pt idx="683">
                  <c:v>-1.048791733356455E-2</c:v>
                </c:pt>
                <c:pt idx="684">
                  <c:v>-7.9799379931431574E-3</c:v>
                </c:pt>
                <c:pt idx="685">
                  <c:v>-3.5719722445497941E-3</c:v>
                </c:pt>
                <c:pt idx="686">
                  <c:v>3.0399763783402504E-4</c:v>
                </c:pt>
                <c:pt idx="687">
                  <c:v>2.0519840553796689E-3</c:v>
                </c:pt>
                <c:pt idx="688">
                  <c:v>-2.2799822837551878E-4</c:v>
                </c:pt>
                <c:pt idx="689">
                  <c:v>-9.3479261916869574E-3</c:v>
                </c:pt>
                <c:pt idx="690">
                  <c:v>-2.0747837610462897E-2</c:v>
                </c:pt>
                <c:pt idx="691">
                  <c:v>-2.7207787414435927E-2</c:v>
                </c:pt>
                <c:pt idx="692">
                  <c:v>-2.6523796244437309E-2</c:v>
                </c:pt>
                <c:pt idx="693">
                  <c:v>-1.8695852383373915E-2</c:v>
                </c:pt>
                <c:pt idx="694">
                  <c:v>-8.9679291443944247E-3</c:v>
                </c:pt>
                <c:pt idx="695">
                  <c:v>-5.2439592526369316E-3</c:v>
                </c:pt>
                <c:pt idx="696">
                  <c:v>-8.9679291443944247E-3</c:v>
                </c:pt>
                <c:pt idx="697">
                  <c:v>-1.5959875986286315E-2</c:v>
                </c:pt>
                <c:pt idx="698">
                  <c:v>-2.1051837591715548E-2</c:v>
                </c:pt>
                <c:pt idx="699">
                  <c:v>-2.1735828761714163E-2</c:v>
                </c:pt>
                <c:pt idx="700">
                  <c:v>-1.8847852374000239E-2</c:v>
                </c:pt>
                <c:pt idx="701">
                  <c:v>-1.3299896655238596E-2</c:v>
                </c:pt>
                <c:pt idx="702">
                  <c:v>-6.9159439173054433E-3</c:v>
                </c:pt>
                <c:pt idx="703">
                  <c:v>-4.8639622053444007E-3</c:v>
                </c:pt>
                <c:pt idx="704">
                  <c:v>-8.5119350310620141E-3</c:v>
                </c:pt>
                <c:pt idx="705">
                  <c:v>-1.7403867109416559E-2</c:v>
                </c:pt>
                <c:pt idx="706">
                  <c:v>-2.8575781471526292E-2</c:v>
                </c:pt>
                <c:pt idx="707">
                  <c:v>-3.6327716549456678E-2</c:v>
                </c:pt>
                <c:pt idx="708">
                  <c:v>-3.6023722426750587E-2</c:v>
                </c:pt>
                <c:pt idx="709">
                  <c:v>-2.8499778546939847E-2</c:v>
                </c:pt>
                <c:pt idx="710">
                  <c:v>-1.8163861204001621E-2</c:v>
                </c:pt>
                <c:pt idx="711">
                  <c:v>-9.1959262010606318E-3</c:v>
                </c:pt>
                <c:pt idx="712">
                  <c:v>-4.9399616148029062E-3</c:v>
                </c:pt>
                <c:pt idx="713">
                  <c:v>-4.3319663391348561E-3</c:v>
                </c:pt>
                <c:pt idx="714">
                  <c:v>-2.659979331047719E-3</c:v>
                </c:pt>
                <c:pt idx="715">
                  <c:v>1.6719870080871377E-3</c:v>
                </c:pt>
                <c:pt idx="716">
                  <c:v>3.1919751972572627E-3</c:v>
                </c:pt>
                <c:pt idx="717">
                  <c:v>2.2799822837551878E-4</c:v>
                </c:pt>
                <c:pt idx="718">
                  <c:v>-3.4959728350912878E-3</c:v>
                </c:pt>
                <c:pt idx="719">
                  <c:v>-9.7279232389794884E-3</c:v>
                </c:pt>
                <c:pt idx="720">
                  <c:v>-1.7175864194203787E-2</c:v>
                </c:pt>
                <c:pt idx="721">
                  <c:v>-1.9075849430666446E-2</c:v>
                </c:pt>
                <c:pt idx="722">
                  <c:v>-1.6871870071497704E-2</c:v>
                </c:pt>
                <c:pt idx="723">
                  <c:v>-1.5047881901074926E-2</c:v>
                </c:pt>
                <c:pt idx="724">
                  <c:v>-1.3147896664612271E-2</c:v>
                </c:pt>
                <c:pt idx="725">
                  <c:v>-1.4591887787742513E-2</c:v>
                </c:pt>
                <c:pt idx="726">
                  <c:v>-2.2343828724219465E-2</c:v>
                </c:pt>
                <c:pt idx="727">
                  <c:v>-3.1083760811947688E-2</c:v>
                </c:pt>
                <c:pt idx="728">
                  <c:v>-3.7543710615920718E-2</c:v>
                </c:pt>
                <c:pt idx="729">
                  <c:v>-3.9367692927796932E-2</c:v>
                </c:pt>
                <c:pt idx="730">
                  <c:v>-3.5415728322791856E-2</c:v>
                </c:pt>
                <c:pt idx="731">
                  <c:v>-3.0627760840068706E-2</c:v>
                </c:pt>
                <c:pt idx="732">
                  <c:v>-3.0399763783402506E-2</c:v>
                </c:pt>
                <c:pt idx="733">
                  <c:v>-3.8075707653839573E-2</c:v>
                </c:pt>
                <c:pt idx="734">
                  <c:v>-4.9323619081989185E-2</c:v>
                </c:pt>
                <c:pt idx="735">
                  <c:v>-5.509957185741704E-2</c:v>
                </c:pt>
                <c:pt idx="736">
                  <c:v>-5.3123589554914502E-2</c:v>
                </c:pt>
                <c:pt idx="737">
                  <c:v>-4.6055645646982731E-2</c:v>
                </c:pt>
                <c:pt idx="738">
                  <c:v>-3.4883731284872994E-2</c:v>
                </c:pt>
                <c:pt idx="739">
                  <c:v>-2.7055793282356168E-2</c:v>
                </c:pt>
                <c:pt idx="740">
                  <c:v>-2.5915802140478571E-2</c:v>
                </c:pt>
                <c:pt idx="741">
                  <c:v>-2.553580509318604E-2</c:v>
                </c:pt>
                <c:pt idx="742">
                  <c:v>-2.5307802177973269E-2</c:v>
                </c:pt>
                <c:pt idx="743">
                  <c:v>-2.3331819875470734E-2</c:v>
                </c:pt>
                <c:pt idx="744">
                  <c:v>-1.7707861232122646E-2</c:v>
                </c:pt>
                <c:pt idx="745">
                  <c:v>-1.6643873014831494E-2</c:v>
                </c:pt>
                <c:pt idx="746">
                  <c:v>-2.4623811007974655E-2</c:v>
                </c:pt>
                <c:pt idx="747">
                  <c:v>-3.6631716530709332E-2</c:v>
                </c:pt>
                <c:pt idx="748">
                  <c:v>-4.7499630911566414E-2</c:v>
                </c:pt>
                <c:pt idx="749">
                  <c:v>-5.1679598431784254E-2</c:v>
                </c:pt>
                <c:pt idx="750">
                  <c:v>-4.6131642713022614E-2</c:v>
                </c:pt>
                <c:pt idx="751">
                  <c:v>-3.5339725398205415E-2</c:v>
                </c:pt>
                <c:pt idx="752">
                  <c:v>-2.561180215922592E-2</c:v>
                </c:pt>
                <c:pt idx="753">
                  <c:v>-1.9531849402545421E-2</c:v>
                </c:pt>
                <c:pt idx="754">
                  <c:v>-1.7707861232122646E-2</c:v>
                </c:pt>
                <c:pt idx="755">
                  <c:v>-1.785986122274897E-2</c:v>
                </c:pt>
                <c:pt idx="756">
                  <c:v>-1.9303852345879217E-2</c:v>
                </c:pt>
                <c:pt idx="757">
                  <c:v>-2.1887828752340487E-2</c:v>
                </c:pt>
                <c:pt idx="758">
                  <c:v>-2.2495822856299228E-2</c:v>
                </c:pt>
                <c:pt idx="759">
                  <c:v>-1.922784942129277E-2</c:v>
                </c:pt>
                <c:pt idx="760">
                  <c:v>-1.345189664586492E-2</c:v>
                </c:pt>
                <c:pt idx="761">
                  <c:v>-7.5999409458506265E-3</c:v>
                </c:pt>
                <c:pt idx="762">
                  <c:v>-3.03997637834025E-3</c:v>
                </c:pt>
                <c:pt idx="763">
                  <c:v>-9.1199291350207512E-4</c:v>
                </c:pt>
                <c:pt idx="764">
                  <c:v>1.2159905513361002E-3</c:v>
                </c:pt>
                <c:pt idx="765">
                  <c:v>5.9279527660541743E-3</c:v>
                </c:pt>
                <c:pt idx="766">
                  <c:v>1.3679893702531126E-2</c:v>
                </c:pt>
                <c:pt idx="767">
                  <c:v>2.0291843497130483E-2</c:v>
                </c:pt>
                <c:pt idx="768">
                  <c:v>2.0671840544423017E-2</c:v>
                </c:pt>
                <c:pt idx="769">
                  <c:v>1.5275878957741133E-2</c:v>
                </c:pt>
                <c:pt idx="770">
                  <c:v>6.3839527379331521E-3</c:v>
                </c:pt>
                <c:pt idx="771">
                  <c:v>-3.1159757877987563E-3</c:v>
                </c:pt>
                <c:pt idx="772">
                  <c:v>-7.7519409364769521E-3</c:v>
                </c:pt>
                <c:pt idx="773">
                  <c:v>-7.3719438891844203E-3</c:v>
                </c:pt>
                <c:pt idx="774">
                  <c:v>-5.5479568904709571E-3</c:v>
                </c:pt>
                <c:pt idx="775">
                  <c:v>-4.0279687013008315E-3</c:v>
                </c:pt>
                <c:pt idx="776">
                  <c:v>-3.6479716540083005E-3</c:v>
                </c:pt>
                <c:pt idx="777">
                  <c:v>-4.8639622053444007E-3</c:v>
                </c:pt>
                <c:pt idx="778">
                  <c:v>-7.067943907931769E-3</c:v>
                </c:pt>
                <c:pt idx="779">
                  <c:v>-1.0715914390230756E-2</c:v>
                </c:pt>
                <c:pt idx="780">
                  <c:v>-1.4515884863156069E-2</c:v>
                </c:pt>
                <c:pt idx="781">
                  <c:v>-1.6643873014831494E-2</c:v>
                </c:pt>
                <c:pt idx="782">
                  <c:v>-1.2767899617319738E-2</c:v>
                </c:pt>
                <c:pt idx="783">
                  <c:v>-2.8879775594232381E-3</c:v>
                </c:pt>
                <c:pt idx="784">
                  <c:v>7.3719438891844203E-3</c:v>
                </c:pt>
                <c:pt idx="785">
                  <c:v>1.6111875976912639E-2</c:v>
                </c:pt>
                <c:pt idx="786">
                  <c:v>2.4699808074014534E-2</c:v>
                </c:pt>
                <c:pt idx="787">
                  <c:v>3.191975197257263E-2</c:v>
                </c:pt>
                <c:pt idx="788">
                  <c:v>3.7315713559254511E-2</c:v>
                </c:pt>
                <c:pt idx="789">
                  <c:v>3.9063698805090842E-2</c:v>
                </c:pt>
                <c:pt idx="790">
                  <c:v>3.4807728360286547E-2</c:v>
                </c:pt>
                <c:pt idx="791">
                  <c:v>2.7511787395688578E-2</c:v>
                </c:pt>
                <c:pt idx="792">
                  <c:v>2.4395813951308448E-2</c:v>
                </c:pt>
                <c:pt idx="793">
                  <c:v>2.5459802168599596E-2</c:v>
                </c:pt>
                <c:pt idx="794">
                  <c:v>3.0703763764655154E-2</c:v>
                </c:pt>
                <c:pt idx="795">
                  <c:v>3.6859713587375532E-2</c:v>
                </c:pt>
                <c:pt idx="796">
                  <c:v>3.6859713587375532E-2</c:v>
                </c:pt>
                <c:pt idx="797">
                  <c:v>3.1843754906532754E-2</c:v>
                </c:pt>
                <c:pt idx="798">
                  <c:v>2.6447793319850865E-2</c:v>
                </c:pt>
                <c:pt idx="799">
                  <c:v>2.4623811007974655E-2</c:v>
                </c:pt>
                <c:pt idx="800">
                  <c:v>2.9183775575485026E-2</c:v>
                </c:pt>
                <c:pt idx="801">
                  <c:v>4.103968110759338E-2</c:v>
                </c:pt>
                <c:pt idx="802">
                  <c:v>5.2211595469703109E-2</c:v>
                </c:pt>
                <c:pt idx="803">
                  <c:v>5.9051571613701496E-2</c:v>
                </c:pt>
                <c:pt idx="804">
                  <c:v>6.0875512915751752E-2</c:v>
                </c:pt>
                <c:pt idx="805">
                  <c:v>5.9507542292847659E-2</c:v>
                </c:pt>
                <c:pt idx="806">
                  <c:v>5.8215551160343736E-2</c:v>
                </c:pt>
                <c:pt idx="807">
                  <c:v>5.4567574819498178E-2</c:v>
                </c:pt>
                <c:pt idx="808">
                  <c:v>4.6359639769688821E-2</c:v>
                </c:pt>
                <c:pt idx="809">
                  <c:v>3.723971063466807E-2</c:v>
                </c:pt>
                <c:pt idx="810">
                  <c:v>2.9791769679443768E-2</c:v>
                </c:pt>
                <c:pt idx="811">
                  <c:v>2.2951822828178203E-2</c:v>
                </c:pt>
                <c:pt idx="812">
                  <c:v>1.7479864175456439E-2</c:v>
                </c:pt>
                <c:pt idx="813">
                  <c:v>1.0639917324190876E-2</c:v>
                </c:pt>
                <c:pt idx="814">
                  <c:v>2.355981693213694E-3</c:v>
                </c:pt>
                <c:pt idx="815">
                  <c:v>-9.1199291350207512E-4</c:v>
                </c:pt>
                <c:pt idx="816">
                  <c:v>3.4959728350912878E-3</c:v>
                </c:pt>
                <c:pt idx="817">
                  <c:v>1.2463905494613653E-2</c:v>
                </c:pt>
                <c:pt idx="818">
                  <c:v>2.1963831676926934E-2</c:v>
                </c:pt>
                <c:pt idx="819">
                  <c:v>2.5839799215892127E-2</c:v>
                </c:pt>
                <c:pt idx="820">
                  <c:v>2.317981988484441E-2</c:v>
                </c:pt>
                <c:pt idx="821">
                  <c:v>1.7479864175456439E-2</c:v>
                </c:pt>
                <c:pt idx="822">
                  <c:v>1.3223899589198713E-2</c:v>
                </c:pt>
                <c:pt idx="823">
                  <c:v>1.3983893683783777E-2</c:v>
                </c:pt>
                <c:pt idx="824">
                  <c:v>1.8391858260667825E-2</c:v>
                </c:pt>
                <c:pt idx="825">
                  <c:v>2.0443843487756807E-2</c:v>
                </c:pt>
                <c:pt idx="826">
                  <c:v>1.8999852364626566E-2</c:v>
                </c:pt>
                <c:pt idx="827">
                  <c:v>1.9379849411919097E-2</c:v>
                </c:pt>
                <c:pt idx="828">
                  <c:v>2.2951822828178203E-2</c:v>
                </c:pt>
                <c:pt idx="829">
                  <c:v>2.9867766745483647E-2</c:v>
                </c:pt>
                <c:pt idx="830">
                  <c:v>3.8987695880504394E-2</c:v>
                </c:pt>
                <c:pt idx="831">
                  <c:v>4.5827642731769959E-2</c:v>
                </c:pt>
                <c:pt idx="832">
                  <c:v>4.97796131953216E-2</c:v>
                </c:pt>
                <c:pt idx="833">
                  <c:v>5.2971589564288178E-2</c:v>
                </c:pt>
                <c:pt idx="834">
                  <c:v>5.3579583668246909E-2</c:v>
                </c:pt>
                <c:pt idx="835">
                  <c:v>4.7195636788860323E-2</c:v>
                </c:pt>
                <c:pt idx="836">
                  <c:v>3.6479716540083001E-2</c:v>
                </c:pt>
                <c:pt idx="837">
                  <c:v>2.7131790348396048E-2</c:v>
                </c:pt>
                <c:pt idx="838">
                  <c:v>2.6067796272558331E-2</c:v>
                </c:pt>
                <c:pt idx="839">
                  <c:v>3.4579731303620347E-2</c:v>
                </c:pt>
                <c:pt idx="840">
                  <c:v>4.5599645675103759E-2</c:v>
                </c:pt>
                <c:pt idx="841">
                  <c:v>5.2135598403663233E-2</c:v>
                </c:pt>
                <c:pt idx="842">
                  <c:v>5.0767604346572869E-2</c:v>
                </c:pt>
                <c:pt idx="843">
                  <c:v>4.2255675174057414E-2</c:v>
                </c:pt>
                <c:pt idx="844">
                  <c:v>3.0247763792776178E-2</c:v>
                </c:pt>
                <c:pt idx="845">
                  <c:v>2.0139843506504156E-2</c:v>
                </c:pt>
                <c:pt idx="846">
                  <c:v>1.2615899626693412E-2</c:v>
                </c:pt>
                <c:pt idx="847">
                  <c:v>8.5879320971018937E-3</c:v>
                </c:pt>
                <c:pt idx="848">
                  <c:v>7.5999409458506265E-3</c:v>
                </c:pt>
                <c:pt idx="849">
                  <c:v>8.6639350216883397E-3</c:v>
                </c:pt>
                <c:pt idx="850">
                  <c:v>1.2995896673985945E-2</c:v>
                </c:pt>
                <c:pt idx="851">
                  <c:v>1.8923855298586686E-2</c:v>
                </c:pt>
                <c:pt idx="852">
                  <c:v>2.1659831695674283E-2</c:v>
                </c:pt>
                <c:pt idx="853">
                  <c:v>2.1051837591715548E-2</c:v>
                </c:pt>
                <c:pt idx="854">
                  <c:v>1.6643873014831494E-2</c:v>
                </c:pt>
                <c:pt idx="855">
                  <c:v>1.048791733356455E-2</c:v>
                </c:pt>
                <c:pt idx="856">
                  <c:v>7.2959409645979743E-3</c:v>
                </c:pt>
                <c:pt idx="857">
                  <c:v>7.6759380118905061E-3</c:v>
                </c:pt>
                <c:pt idx="858">
                  <c:v>1.0715914390230756E-2</c:v>
                </c:pt>
                <c:pt idx="859">
                  <c:v>1.6643873014831494E-2</c:v>
                </c:pt>
                <c:pt idx="860">
                  <c:v>2.0291843497130483E-2</c:v>
                </c:pt>
                <c:pt idx="861">
                  <c:v>2.0823840535049341E-2</c:v>
                </c:pt>
                <c:pt idx="862">
                  <c:v>2.051984055379669E-2</c:v>
                </c:pt>
                <c:pt idx="863">
                  <c:v>1.785986122274897E-2</c:v>
                </c:pt>
                <c:pt idx="864">
                  <c:v>1.4439887797116189E-2</c:v>
                </c:pt>
                <c:pt idx="865">
                  <c:v>1.345189664586492E-2</c:v>
                </c:pt>
                <c:pt idx="866">
                  <c:v>1.4059890749823657E-2</c:v>
                </c:pt>
                <c:pt idx="867">
                  <c:v>1.2767899617319738E-2</c:v>
                </c:pt>
                <c:pt idx="868">
                  <c:v>7.4479409552242999E-3</c:v>
                </c:pt>
                <c:pt idx="869">
                  <c:v>-7.5999409458506249E-4</c:v>
                </c:pt>
                <c:pt idx="870">
                  <c:v>-6.9919468418918884E-3</c:v>
                </c:pt>
                <c:pt idx="871">
                  <c:v>-6.7639497852256822E-3</c:v>
                </c:pt>
                <c:pt idx="872">
                  <c:v>1.1399911418775938E-3</c:v>
                </c:pt>
                <c:pt idx="873">
                  <c:v>1.3223899589198713E-2</c:v>
                </c:pt>
                <c:pt idx="874">
                  <c:v>2.3255822809430855E-2</c:v>
                </c:pt>
                <c:pt idx="875">
                  <c:v>2.9487769698191113E-2</c:v>
                </c:pt>
                <c:pt idx="876">
                  <c:v>3.4807728360286547E-2</c:v>
                </c:pt>
                <c:pt idx="877">
                  <c:v>3.6783716521335649E-2</c:v>
                </c:pt>
                <c:pt idx="878">
                  <c:v>3.450373423758047E-2</c:v>
                </c:pt>
                <c:pt idx="879">
                  <c:v>2.9259772641524906E-2</c:v>
                </c:pt>
                <c:pt idx="880">
                  <c:v>2.051984055379669E-2</c:v>
                </c:pt>
                <c:pt idx="881">
                  <c:v>1.0867914380857081E-2</c:v>
                </c:pt>
                <c:pt idx="882">
                  <c:v>7.067943907931769E-3</c:v>
                </c:pt>
                <c:pt idx="883">
                  <c:v>7.8279380025168318E-3</c:v>
                </c:pt>
                <c:pt idx="884">
                  <c:v>1.048791733356455E-2</c:v>
                </c:pt>
                <c:pt idx="885">
                  <c:v>1.5731878929620108E-2</c:v>
                </c:pt>
                <c:pt idx="886">
                  <c:v>2.2343828724219465E-2</c:v>
                </c:pt>
                <c:pt idx="887">
                  <c:v>2.8955778518818826E-2</c:v>
                </c:pt>
                <c:pt idx="888">
                  <c:v>3.2603749001117809E-2</c:v>
                </c:pt>
                <c:pt idx="889">
                  <c:v>3.3895740133621725E-2</c:v>
                </c:pt>
                <c:pt idx="890">
                  <c:v>3.2375751944451608E-2</c:v>
                </c:pt>
                <c:pt idx="891">
                  <c:v>2.8195784424233761E-2</c:v>
                </c:pt>
                <c:pt idx="892">
                  <c:v>2.5079805121307065E-2</c:v>
                </c:pt>
                <c:pt idx="893">
                  <c:v>2.8575781471526292E-2</c:v>
                </c:pt>
                <c:pt idx="894">
                  <c:v>3.8227701785919332E-2</c:v>
                </c:pt>
                <c:pt idx="895">
                  <c:v>4.8031627949485269E-2</c:v>
                </c:pt>
                <c:pt idx="896">
                  <c:v>5.1679598431784254E-2</c:v>
                </c:pt>
                <c:pt idx="897">
                  <c:v>4.6283642703648931E-2</c:v>
                </c:pt>
                <c:pt idx="898">
                  <c:v>3.5491725388831732E-2</c:v>
                </c:pt>
                <c:pt idx="899">
                  <c:v>2.6827790367143396E-2</c:v>
                </c:pt>
                <c:pt idx="900">
                  <c:v>2.6827790367143396E-2</c:v>
                </c:pt>
                <c:pt idx="901">
                  <c:v>3.1691754915906423E-2</c:v>
                </c:pt>
                <c:pt idx="902">
                  <c:v>3.5111728341539201E-2</c:v>
                </c:pt>
                <c:pt idx="903">
                  <c:v>3.8075707653839573E-2</c:v>
                </c:pt>
                <c:pt idx="904">
                  <c:v>4.0811684050927173E-2</c:v>
                </c:pt>
                <c:pt idx="905">
                  <c:v>4.2635672221349952E-2</c:v>
                </c:pt>
                <c:pt idx="906">
                  <c:v>4.6663639750941469E-2</c:v>
                </c:pt>
                <c:pt idx="907">
                  <c:v>4.9703616129281723E-2</c:v>
                </c:pt>
                <c:pt idx="908">
                  <c:v>4.6283642703648931E-2</c:v>
                </c:pt>
                <c:pt idx="909">
                  <c:v>4.0507684069674518E-2</c:v>
                </c:pt>
                <c:pt idx="910">
                  <c:v>3.4123737190287932E-2</c:v>
                </c:pt>
                <c:pt idx="911">
                  <c:v>2.697979035776972E-2</c:v>
                </c:pt>
                <c:pt idx="912">
                  <c:v>2.2419825790259345E-2</c:v>
                </c:pt>
                <c:pt idx="913">
                  <c:v>1.915185235525289E-2</c:v>
                </c:pt>
                <c:pt idx="914">
                  <c:v>1.1855905532108349E-2</c:v>
                </c:pt>
                <c:pt idx="915">
                  <c:v>1.6719870080871377E-3</c:v>
                </c:pt>
                <c:pt idx="916">
                  <c:v>-7.6759380118905061E-3</c:v>
                </c:pt>
                <c:pt idx="917">
                  <c:v>-1.1627908475442145E-2</c:v>
                </c:pt>
                <c:pt idx="918">
                  <c:v>-6.9159439173054433E-3</c:v>
                </c:pt>
                <c:pt idx="919">
                  <c:v>-1.7479864175456439E-3</c:v>
                </c:pt>
                <c:pt idx="920">
                  <c:v>-4.4079657485933624E-3</c:v>
                </c:pt>
                <c:pt idx="921">
                  <c:v>-1.3299896655238596E-2</c:v>
                </c:pt>
                <c:pt idx="922">
                  <c:v>-2.317981988484441E-2</c:v>
                </c:pt>
                <c:pt idx="923">
                  <c:v>-2.7967781509020989E-2</c:v>
                </c:pt>
                <c:pt idx="924">
                  <c:v>-2.697979035776972E-2</c:v>
                </c:pt>
                <c:pt idx="925">
                  <c:v>-2.7587784461728458E-2</c:v>
                </c:pt>
                <c:pt idx="926">
                  <c:v>-3.0095769660696416E-2</c:v>
                </c:pt>
                <c:pt idx="927">
                  <c:v>-2.9487769698191113E-2</c:v>
                </c:pt>
                <c:pt idx="928">
                  <c:v>-2.1355831714421632E-2</c:v>
                </c:pt>
                <c:pt idx="929">
                  <c:v>-6.4599498039730318E-3</c:v>
                </c:pt>
                <c:pt idx="930">
                  <c:v>1.0639917324190876E-2</c:v>
                </c:pt>
                <c:pt idx="931">
                  <c:v>2.1127834657755428E-2</c:v>
                </c:pt>
                <c:pt idx="932">
                  <c:v>2.3559816932136938E-2</c:v>
                </c:pt>
                <c:pt idx="933">
                  <c:v>2.1355831714421632E-2</c:v>
                </c:pt>
                <c:pt idx="934">
                  <c:v>1.8619855317334035E-2</c:v>
                </c:pt>
                <c:pt idx="935">
                  <c:v>1.9911846449837952E-2</c:v>
                </c:pt>
                <c:pt idx="936">
                  <c:v>2.6447793319850865E-2</c:v>
                </c:pt>
                <c:pt idx="937">
                  <c:v>3.3515743086329201E-2</c:v>
                </c:pt>
                <c:pt idx="938">
                  <c:v>3.708771064404174E-2</c:v>
                </c:pt>
                <c:pt idx="939">
                  <c:v>3.5111728341539201E-2</c:v>
                </c:pt>
                <c:pt idx="940">
                  <c:v>2.697979035776972E-2</c:v>
                </c:pt>
                <c:pt idx="941">
                  <c:v>1.6871870071497704E-2</c:v>
                </c:pt>
                <c:pt idx="942">
                  <c:v>8.6639350216883397E-3</c:v>
                </c:pt>
                <c:pt idx="943">
                  <c:v>1.975984645921163E-3</c:v>
                </c:pt>
                <c:pt idx="944">
                  <c:v>-5.3959580715539444E-3</c:v>
                </c:pt>
                <c:pt idx="945">
                  <c:v>-1.0259920276898345E-2</c:v>
                </c:pt>
                <c:pt idx="946">
                  <c:v>-1.2159905513361E-2</c:v>
                </c:pt>
                <c:pt idx="947">
                  <c:v>-1.1247911428149614E-2</c:v>
                </c:pt>
                <c:pt idx="948">
                  <c:v>-6.3079498133467062E-3</c:v>
                </c:pt>
                <c:pt idx="949">
                  <c:v>1.1399911418775938E-3</c:v>
                </c:pt>
                <c:pt idx="950">
                  <c:v>6.1559498227203805E-3</c:v>
                </c:pt>
                <c:pt idx="951">
                  <c:v>7.5239438798107459E-3</c:v>
                </c:pt>
                <c:pt idx="952">
                  <c:v>4.9399616148029062E-3</c:v>
                </c:pt>
                <c:pt idx="953">
                  <c:v>-1.4439887797116191E-3</c:v>
                </c:pt>
                <c:pt idx="954">
                  <c:v>-6.2319527473068265E-3</c:v>
                </c:pt>
                <c:pt idx="955">
                  <c:v>-8.5119350310620141E-3</c:v>
                </c:pt>
                <c:pt idx="956">
                  <c:v>-1.1703911400028589E-2</c:v>
                </c:pt>
                <c:pt idx="957">
                  <c:v>-1.2919899607946064E-2</c:v>
                </c:pt>
                <c:pt idx="958">
                  <c:v>-9.8799232296058123E-3</c:v>
                </c:pt>
                <c:pt idx="959">
                  <c:v>-2.5079805121307063E-3</c:v>
                </c:pt>
                <c:pt idx="960">
                  <c:v>6.6119497945993566E-3</c:v>
                </c:pt>
                <c:pt idx="961">
                  <c:v>1.2615899626693412E-2</c:v>
                </c:pt>
                <c:pt idx="962">
                  <c:v>1.2691902551279858E-2</c:v>
                </c:pt>
                <c:pt idx="963">
                  <c:v>1.2387902570027207E-2</c:v>
                </c:pt>
                <c:pt idx="964">
                  <c:v>1.4591887787742513E-2</c:v>
                </c:pt>
                <c:pt idx="965">
                  <c:v>1.6643873014831494E-2</c:v>
                </c:pt>
                <c:pt idx="966">
                  <c:v>1.7099867128163908E-2</c:v>
                </c:pt>
                <c:pt idx="967">
                  <c:v>1.3907890759197331E-2</c:v>
                </c:pt>
                <c:pt idx="968">
                  <c:v>9.3479261916869574E-3</c:v>
                </c:pt>
                <c:pt idx="969">
                  <c:v>1.0791917314817202E-2</c:v>
                </c:pt>
                <c:pt idx="970">
                  <c:v>2.051984055379669E-2</c:v>
                </c:pt>
                <c:pt idx="971">
                  <c:v>2.9563772622777561E-2</c:v>
                </c:pt>
                <c:pt idx="972">
                  <c:v>3.3515743086329201E-2</c:v>
                </c:pt>
                <c:pt idx="973">
                  <c:v>3.0703763764655154E-2</c:v>
                </c:pt>
                <c:pt idx="974">
                  <c:v>1.9683849393171745E-2</c:v>
                </c:pt>
                <c:pt idx="975">
                  <c:v>9.1959262010606318E-3</c:v>
                </c:pt>
                <c:pt idx="976">
                  <c:v>5.5479568904709571E-3</c:v>
                </c:pt>
                <c:pt idx="977">
                  <c:v>6.687946860639238E-3</c:v>
                </c:pt>
                <c:pt idx="978">
                  <c:v>1.2463905494613653E-2</c:v>
                </c:pt>
                <c:pt idx="979">
                  <c:v>1.9911846449837952E-2</c:v>
                </c:pt>
                <c:pt idx="980">
                  <c:v>2.2343828724219465E-2</c:v>
                </c:pt>
                <c:pt idx="981">
                  <c:v>2.1051837591715548E-2</c:v>
                </c:pt>
                <c:pt idx="982">
                  <c:v>1.6415870099618726E-2</c:v>
                </c:pt>
                <c:pt idx="983">
                  <c:v>6.9159439173054433E-3</c:v>
                </c:pt>
                <c:pt idx="984">
                  <c:v>-2.5839799215892126E-3</c:v>
                </c:pt>
                <c:pt idx="985">
                  <c:v>-7.5999409458506265E-3</c:v>
                </c:pt>
                <c:pt idx="986">
                  <c:v>-6.687946860639238E-3</c:v>
                </c:pt>
                <c:pt idx="987">
                  <c:v>1.8999852364626566E-3</c:v>
                </c:pt>
                <c:pt idx="988">
                  <c:v>1.0563920258150996E-2</c:v>
                </c:pt>
                <c:pt idx="989">
                  <c:v>1.1779908466068469E-2</c:v>
                </c:pt>
                <c:pt idx="990">
                  <c:v>6.2319527473068265E-3</c:v>
                </c:pt>
                <c:pt idx="991">
                  <c:v>-3.4959728350912878E-3</c:v>
                </c:pt>
                <c:pt idx="992">
                  <c:v>-1.3375893721278476E-2</c:v>
                </c:pt>
                <c:pt idx="993">
                  <c:v>-1.6111875976912639E-2</c:v>
                </c:pt>
                <c:pt idx="994">
                  <c:v>-9.5759232483531628E-3</c:v>
                </c:pt>
                <c:pt idx="995">
                  <c:v>3.7999704729253132E-3</c:v>
                </c:pt>
                <c:pt idx="996">
                  <c:v>1.9379849411919097E-2</c:v>
                </c:pt>
                <c:pt idx="997">
                  <c:v>2.8955778518818826E-2</c:v>
                </c:pt>
              </c:numCache>
            </c:numRef>
          </c:yVal>
          <c:smooth val="1"/>
        </c:ser>
        <c:ser>
          <c:idx val="5"/>
          <c:order val="1"/>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Sheet1!$S$3:$S$1000</c:f>
              <c:numCache>
                <c:formatCode>0.00E+00</c:formatCode>
                <c:ptCount val="998"/>
                <c:pt idx="0">
                  <c:v>0.13032280335232002</c:v>
                </c:pt>
                <c:pt idx="1">
                  <c:v>0.10370879320874331</c:v>
                </c:pt>
                <c:pt idx="2">
                  <c:v>6.953983295579716E-2</c:v>
                </c:pt>
                <c:pt idx="3">
                  <c:v>4.2239004352806295E-2</c:v>
                </c:pt>
                <c:pt idx="4">
                  <c:v>3.2280216107580473E-2</c:v>
                </c:pt>
                <c:pt idx="5">
                  <c:v>4.4642855724709288E-2</c:v>
                </c:pt>
                <c:pt idx="6">
                  <c:v>6.3530217762086297E-2</c:v>
                </c:pt>
                <c:pt idx="7">
                  <c:v>7.6923071832289774E-2</c:v>
                </c:pt>
                <c:pt idx="8">
                  <c:v>8.859890622605103E-2</c:v>
                </c:pt>
                <c:pt idx="9">
                  <c:v>9.8557694471276852E-2</c:v>
                </c:pt>
                <c:pt idx="10">
                  <c:v>0.10611263134459969</c:v>
                </c:pt>
                <c:pt idx="11">
                  <c:v>0.10817307348679558</c:v>
                </c:pt>
                <c:pt idx="12">
                  <c:v>9.6153843099373859E-2</c:v>
                </c:pt>
                <c:pt idx="13">
                  <c:v>7.4347522463556526E-2</c:v>
                </c:pt>
                <c:pt idx="14">
                  <c:v>6.1126379626229931E-2</c:v>
                </c:pt>
                <c:pt idx="15">
                  <c:v>5.8035709794912752E-2</c:v>
                </c:pt>
                <c:pt idx="16">
                  <c:v>6.6105767130819518E-2</c:v>
                </c:pt>
                <c:pt idx="17">
                  <c:v>8.1215654113511809E-2</c:v>
                </c:pt>
                <c:pt idx="18">
                  <c:v>8.7912087766636851E-2</c:v>
                </c:pt>
                <c:pt idx="19">
                  <c:v>8.3104398258877485E-2</c:v>
                </c:pt>
                <c:pt idx="20">
                  <c:v>6.919642372609007E-2</c:v>
                </c:pt>
                <c:pt idx="21">
                  <c:v>4.739010309027275E-2</c:v>
                </c:pt>
                <c:pt idx="22">
                  <c:v>3.3482141793531969E-2</c:v>
                </c:pt>
                <c:pt idx="23">
                  <c:v>3.8118133304461108E-2</c:v>
                </c:pt>
                <c:pt idx="24">
                  <c:v>5.700549534183811E-2</c:v>
                </c:pt>
                <c:pt idx="25">
                  <c:v>8.533653839790363E-2</c:v>
                </c:pt>
                <c:pt idx="26">
                  <c:v>0.11074862285552882</c:v>
                </c:pt>
                <c:pt idx="27">
                  <c:v>0.11778846573836095</c:v>
                </c:pt>
                <c:pt idx="28">
                  <c:v>0.11040521362582173</c:v>
                </c:pt>
                <c:pt idx="29">
                  <c:v>9.7699178015032445E-2</c:v>
                </c:pt>
                <c:pt idx="30">
                  <c:v>8.5851645624440948E-2</c:v>
                </c:pt>
                <c:pt idx="31">
                  <c:v>7.726648106199685E-2</c:v>
                </c:pt>
                <c:pt idx="32">
                  <c:v>7.8983513974485664E-2</c:v>
                </c:pt>
                <c:pt idx="33">
                  <c:v>8.9457422682295437E-2</c:v>
                </c:pt>
                <c:pt idx="34">
                  <c:v>9.54670378760063E-2</c:v>
                </c:pt>
                <c:pt idx="35">
                  <c:v>9.7012359555618266E-2</c:v>
                </c:pt>
                <c:pt idx="36">
                  <c:v>9.872939246810708E-2</c:v>
                </c:pt>
                <c:pt idx="37">
                  <c:v>9.4951917413422363E-2</c:v>
                </c:pt>
                <c:pt idx="38">
                  <c:v>8.89423022197115E-2</c:v>
                </c:pt>
                <c:pt idx="39">
                  <c:v>8.6881873313562216E-2</c:v>
                </c:pt>
                <c:pt idx="40">
                  <c:v>8.173077457609576E-2</c:v>
                </c:pt>
                <c:pt idx="41">
                  <c:v>8.4478021941659223E-2</c:v>
                </c:pt>
                <c:pt idx="42">
                  <c:v>9.4608521419761907E-2</c:v>
                </c:pt>
                <c:pt idx="43">
                  <c:v>0.10113324384001009</c:v>
                </c:pt>
                <c:pt idx="44">
                  <c:v>0.10954669716957731</c:v>
                </c:pt>
                <c:pt idx="45">
                  <c:v>0.12053571310392441</c:v>
                </c:pt>
                <c:pt idx="46">
                  <c:v>0.12362636969919495</c:v>
                </c:pt>
                <c:pt idx="47">
                  <c:v>0.11967719664768001</c:v>
                </c:pt>
                <c:pt idx="48">
                  <c:v>0.10645604057430677</c:v>
                </c:pt>
                <c:pt idx="49">
                  <c:v>8.0528848890144264E-2</c:v>
                </c:pt>
                <c:pt idx="50">
                  <c:v>5.3914838746567564E-2</c:v>
                </c:pt>
                <c:pt idx="51">
                  <c:v>3.5027476709190562E-2</c:v>
                </c:pt>
                <c:pt idx="52">
                  <c:v>2.1634609402940468E-2</c:v>
                </c:pt>
                <c:pt idx="53">
                  <c:v>1.3392854070203462E-2</c:v>
                </c:pt>
                <c:pt idx="54">
                  <c:v>1.7513738354595281E-2</c:v>
                </c:pt>
                <c:pt idx="55">
                  <c:v>3.8804938527828653E-2</c:v>
                </c:pt>
                <c:pt idx="56">
                  <c:v>7.366071724018898E-2</c:v>
                </c:pt>
                <c:pt idx="57">
                  <c:v>0.11486950713992064</c:v>
                </c:pt>
                <c:pt idx="58">
                  <c:v>0.14680628754570077</c:v>
                </c:pt>
                <c:pt idx="59">
                  <c:v>0.15521978058340788</c:v>
                </c:pt>
                <c:pt idx="60">
                  <c:v>0.14491763605266147</c:v>
                </c:pt>
                <c:pt idx="61">
                  <c:v>0.12946428689607559</c:v>
                </c:pt>
                <c:pt idx="62">
                  <c:v>0.1102335156289915</c:v>
                </c:pt>
                <c:pt idx="63">
                  <c:v>8.8255496996343941E-2</c:v>
                </c:pt>
                <c:pt idx="64">
                  <c:v>6.593406913398929E-2</c:v>
                </c:pt>
                <c:pt idx="65">
                  <c:v>5.1339289377834336E-2</c:v>
                </c:pt>
                <c:pt idx="66">
                  <c:v>4.7046707096612288E-2</c:v>
                </c:pt>
                <c:pt idx="67">
                  <c:v>5.0652470918420157E-2</c:v>
                </c:pt>
                <c:pt idx="68">
                  <c:v>5.9581044710571344E-2</c:v>
                </c:pt>
                <c:pt idx="69">
                  <c:v>6.7651102046478118E-2</c:v>
                </c:pt>
                <c:pt idx="70">
                  <c:v>7.2802200783944573E-2</c:v>
                </c:pt>
                <c:pt idx="71">
                  <c:v>7.6407964605752443E-2</c:v>
                </c:pt>
                <c:pt idx="72">
                  <c:v>7.5206038919800947E-2</c:v>
                </c:pt>
                <c:pt idx="73">
                  <c:v>6.4903841444868021E-2</c:v>
                </c:pt>
                <c:pt idx="74">
                  <c:v>5.0995880148127247E-2</c:v>
                </c:pt>
                <c:pt idx="75">
                  <c:v>4.447115772787906E-2</c:v>
                </c:pt>
                <c:pt idx="76">
                  <c:v>5.4773355202811971E-2</c:v>
                </c:pt>
                <c:pt idx="77">
                  <c:v>7.3145610013651663E-2</c:v>
                </c:pt>
                <c:pt idx="78">
                  <c:v>8.8255496996343941E-2</c:v>
                </c:pt>
                <c:pt idx="79">
                  <c:v>9.3750004963517486E-2</c:v>
                </c:pt>
                <c:pt idx="80">
                  <c:v>9.0659335132200314E-2</c:v>
                </c:pt>
                <c:pt idx="81">
                  <c:v>8.6366752850978265E-2</c:v>
                </c:pt>
                <c:pt idx="82">
                  <c:v>8.3619505485414802E-2</c:v>
                </c:pt>
                <c:pt idx="83">
                  <c:v>7.5034340922970719E-2</c:v>
                </c:pt>
                <c:pt idx="84">
                  <c:v>6.1298077623060158E-2</c:v>
                </c:pt>
                <c:pt idx="85">
                  <c:v>4.8935438005931337E-2</c:v>
                </c:pt>
                <c:pt idx="86">
                  <c:v>4.1208789899731653E-2</c:v>
                </c:pt>
                <c:pt idx="87">
                  <c:v>3.5885993165434969E-2</c:v>
                </c:pt>
                <c:pt idx="88">
                  <c:v>3.279532333411779E-2</c:v>
                </c:pt>
                <c:pt idx="89">
                  <c:v>3.5370872702851025E-2</c:v>
                </c:pt>
                <c:pt idx="90">
                  <c:v>4.1552199129438742E-2</c:v>
                </c:pt>
                <c:pt idx="91">
                  <c:v>4.8763740009101109E-2</c:v>
                </c:pt>
                <c:pt idx="92">
                  <c:v>5.940934671374111E-2</c:v>
                </c:pt>
                <c:pt idx="93">
                  <c:v>7.1085167871455759E-2</c:v>
                </c:pt>
                <c:pt idx="94">
                  <c:v>8.2074170569756216E-2</c:v>
                </c:pt>
                <c:pt idx="95">
                  <c:v>9.3921702960347714E-2</c:v>
                </c:pt>
                <c:pt idx="96">
                  <c:v>0.10096153260713323</c:v>
                </c:pt>
                <c:pt idx="97">
                  <c:v>0.10216345829308472</c:v>
                </c:pt>
                <c:pt idx="98">
                  <c:v>0.10439559843211087</c:v>
                </c:pt>
                <c:pt idx="99">
                  <c:v>0.10782966425708851</c:v>
                </c:pt>
                <c:pt idx="100">
                  <c:v>0.10971840840245417</c:v>
                </c:pt>
                <c:pt idx="101">
                  <c:v>0.11160713931177323</c:v>
                </c:pt>
                <c:pt idx="102">
                  <c:v>0.11195054854148032</c:v>
                </c:pt>
                <c:pt idx="103">
                  <c:v>0.10920330117591685</c:v>
                </c:pt>
                <c:pt idx="104">
                  <c:v>0.10885989194620978</c:v>
                </c:pt>
                <c:pt idx="105">
                  <c:v>0.10645604057430677</c:v>
                </c:pt>
                <c:pt idx="106">
                  <c:v>9.3921702960347714E-2</c:v>
                </c:pt>
                <c:pt idx="107">
                  <c:v>7.4347522463556526E-2</c:v>
                </c:pt>
                <c:pt idx="108">
                  <c:v>5.3228020287153385E-2</c:v>
                </c:pt>
                <c:pt idx="109">
                  <c:v>4.3269232041927563E-2</c:v>
                </c:pt>
                <c:pt idx="110">
                  <c:v>5.0137363691882833E-2</c:v>
                </c:pt>
                <c:pt idx="111">
                  <c:v>7.1085167871455759E-2</c:v>
                </c:pt>
                <c:pt idx="112">
                  <c:v>9.6840661558788024E-2</c:v>
                </c:pt>
                <c:pt idx="113">
                  <c:v>0.11589972159299528</c:v>
                </c:pt>
                <c:pt idx="114">
                  <c:v>0.11521291636962773</c:v>
                </c:pt>
                <c:pt idx="115">
                  <c:v>9.993131815405859E-2</c:v>
                </c:pt>
                <c:pt idx="116">
                  <c:v>8.9285711449418576E-2</c:v>
                </c:pt>
                <c:pt idx="117">
                  <c:v>9.7012359555618266E-2</c:v>
                </c:pt>
                <c:pt idx="118">
                  <c:v>0.12654532829763526</c:v>
                </c:pt>
                <c:pt idx="119">
                  <c:v>0.16002750979930713</c:v>
                </c:pt>
                <c:pt idx="120">
                  <c:v>0.18046012733606295</c:v>
                </c:pt>
                <c:pt idx="121">
                  <c:v>0.18080360274600318</c:v>
                </c:pt>
                <c:pt idx="122">
                  <c:v>0.17032965433005354</c:v>
                </c:pt>
                <c:pt idx="123">
                  <c:v>0.15333099672990233</c:v>
                </c:pt>
                <c:pt idx="124">
                  <c:v>0.1341002122267716</c:v>
                </c:pt>
                <c:pt idx="125">
                  <c:v>0.11521291636962773</c:v>
                </c:pt>
                <c:pt idx="126">
                  <c:v>9.7184070788495128E-2</c:v>
                </c:pt>
                <c:pt idx="127">
                  <c:v>8.8083785763467079E-2</c:v>
                </c:pt>
                <c:pt idx="128">
                  <c:v>9.0659335132200314E-2</c:v>
                </c:pt>
                <c:pt idx="129">
                  <c:v>9.8557694471276852E-2</c:v>
                </c:pt>
                <c:pt idx="130">
                  <c:v>0.10971840840245417</c:v>
                </c:pt>
                <c:pt idx="131">
                  <c:v>0.12036401510709417</c:v>
                </c:pt>
                <c:pt idx="132">
                  <c:v>0.12036401510709417</c:v>
                </c:pt>
                <c:pt idx="133">
                  <c:v>0.11486950713992064</c:v>
                </c:pt>
                <c:pt idx="134">
                  <c:v>0.10250686752279181</c:v>
                </c:pt>
                <c:pt idx="135">
                  <c:v>8.3276096255707713E-2</c:v>
                </c:pt>
                <c:pt idx="136">
                  <c:v>7.1943684327700166E-2</c:v>
                </c:pt>
                <c:pt idx="137">
                  <c:v>6.8853027732429614E-2</c:v>
                </c:pt>
                <c:pt idx="138">
                  <c:v>6.1298077623060158E-2</c:v>
                </c:pt>
                <c:pt idx="139">
                  <c:v>5.1510987374664571E-2</c:v>
                </c:pt>
                <c:pt idx="140">
                  <c:v>4.3956037265295116E-2</c:v>
                </c:pt>
                <c:pt idx="141">
                  <c:v>3.8976649760705515E-2</c:v>
                </c:pt>
                <c:pt idx="142">
                  <c:v>4.0693682673194329E-2</c:v>
                </c:pt>
                <c:pt idx="143">
                  <c:v>5.2197805834078743E-2</c:v>
                </c:pt>
                <c:pt idx="144">
                  <c:v>6.4045324988623628E-2</c:v>
                </c:pt>
                <c:pt idx="145">
                  <c:v>7.3832415237019208E-2</c:v>
                </c:pt>
                <c:pt idx="146">
                  <c:v>8.3619505485414802E-2</c:v>
                </c:pt>
                <c:pt idx="147">
                  <c:v>8.6023356857317795E-2</c:v>
                </c:pt>
                <c:pt idx="148">
                  <c:v>7.6407964605752443E-2</c:v>
                </c:pt>
                <c:pt idx="149">
                  <c:v>6.3358519765256069E-2</c:v>
                </c:pt>
                <c:pt idx="150">
                  <c:v>4.9107136002761571E-2</c:v>
                </c:pt>
                <c:pt idx="151">
                  <c:v>3.8633240530998425E-2</c:v>
                </c:pt>
                <c:pt idx="152">
                  <c:v>4.6359888637198109E-2</c:v>
                </c:pt>
                <c:pt idx="153">
                  <c:v>6.5247250674575125E-2</c:v>
                </c:pt>
                <c:pt idx="154">
                  <c:v>8.3962914715121906E-2</c:v>
                </c:pt>
                <c:pt idx="155">
                  <c:v>0.10147665306971716</c:v>
                </c:pt>
                <c:pt idx="156">
                  <c:v>0.11263736700089449</c:v>
                </c:pt>
                <c:pt idx="157">
                  <c:v>0.11761675450548409</c:v>
                </c:pt>
                <c:pt idx="158">
                  <c:v>0.12139422956016882</c:v>
                </c:pt>
                <c:pt idx="159">
                  <c:v>0.12362636969919495</c:v>
                </c:pt>
                <c:pt idx="160">
                  <c:v>0.12465659738831622</c:v>
                </c:pt>
                <c:pt idx="161">
                  <c:v>0.12568681184139088</c:v>
                </c:pt>
                <c:pt idx="162">
                  <c:v>0.12414147692573228</c:v>
                </c:pt>
                <c:pt idx="163">
                  <c:v>0.12122253156333859</c:v>
                </c:pt>
                <c:pt idx="164">
                  <c:v>0.11916208942114269</c:v>
                </c:pt>
                <c:pt idx="165">
                  <c:v>0.12242444401324346</c:v>
                </c:pt>
                <c:pt idx="166">
                  <c:v>0.13461535916144882</c:v>
                </c:pt>
                <c:pt idx="167">
                  <c:v>0.14457416064272127</c:v>
                </c:pt>
                <c:pt idx="168">
                  <c:v>0.14285718067441891</c:v>
                </c:pt>
                <c:pt idx="169">
                  <c:v>0.13255490378320628</c:v>
                </c:pt>
                <c:pt idx="170">
                  <c:v>0.11727334527577701</c:v>
                </c:pt>
                <c:pt idx="171">
                  <c:v>0.10199176029625449</c:v>
                </c:pt>
                <c:pt idx="172">
                  <c:v>9.4093400957177942E-2</c:v>
                </c:pt>
                <c:pt idx="173">
                  <c:v>9.1689562821321582E-2</c:v>
                </c:pt>
                <c:pt idx="174">
                  <c:v>8.9114013452588348E-2</c:v>
                </c:pt>
                <c:pt idx="175">
                  <c:v>8.3104398258877485E-2</c:v>
                </c:pt>
                <c:pt idx="176">
                  <c:v>7.726648106199685E-2</c:v>
                </c:pt>
                <c:pt idx="177">
                  <c:v>7.4175824466726298E-2</c:v>
                </c:pt>
                <c:pt idx="178">
                  <c:v>7.5721159382384884E-2</c:v>
                </c:pt>
                <c:pt idx="179">
                  <c:v>7.6579675838629291E-2</c:v>
                </c:pt>
                <c:pt idx="180">
                  <c:v>7.366071724018898E-2</c:v>
                </c:pt>
                <c:pt idx="181">
                  <c:v>6.8166209273015435E-2</c:v>
                </c:pt>
                <c:pt idx="182">
                  <c:v>6.0096151937108669E-2</c:v>
                </c:pt>
                <c:pt idx="183">
                  <c:v>5.374312751369071E-2</c:v>
                </c:pt>
                <c:pt idx="184">
                  <c:v>5.5460160426179531E-2</c:v>
                </c:pt>
                <c:pt idx="185">
                  <c:v>6.6792585590233711E-2</c:v>
                </c:pt>
                <c:pt idx="186">
                  <c:v>8.1215654113511809E-2</c:v>
                </c:pt>
                <c:pt idx="187">
                  <c:v>9.1002744361907403E-2</c:v>
                </c:pt>
                <c:pt idx="188">
                  <c:v>8.9457422682295437E-2</c:v>
                </c:pt>
                <c:pt idx="189">
                  <c:v>8.0872258119851353E-2</c:v>
                </c:pt>
                <c:pt idx="190">
                  <c:v>7.366071724018898E-2</c:v>
                </c:pt>
                <c:pt idx="191">
                  <c:v>6.8681316499552766E-2</c:v>
                </c:pt>
                <c:pt idx="192">
                  <c:v>7.0226651415211352E-2</c:v>
                </c:pt>
                <c:pt idx="193">
                  <c:v>7.5377750152677794E-2</c:v>
                </c:pt>
                <c:pt idx="194">
                  <c:v>7.4175824466726298E-2</c:v>
                </c:pt>
                <c:pt idx="195">
                  <c:v>6.8509618502722525E-2</c:v>
                </c:pt>
                <c:pt idx="196">
                  <c:v>5.7864011798082524E-2</c:v>
                </c:pt>
                <c:pt idx="197">
                  <c:v>4.0865380670024563E-2</c:v>
                </c:pt>
                <c:pt idx="198">
                  <c:v>3.2108518110750238E-2</c:v>
                </c:pt>
                <c:pt idx="199">
                  <c:v>4.0350273443487246E-2</c:v>
                </c:pt>
                <c:pt idx="200">
                  <c:v>5.9752742707401572E-2</c:v>
                </c:pt>
                <c:pt idx="201">
                  <c:v>8.2245881802633078E-2</c:v>
                </c:pt>
                <c:pt idx="202">
                  <c:v>9.5982145102543631E-2</c:v>
                </c:pt>
                <c:pt idx="203">
                  <c:v>9.872939246810708E-2</c:v>
                </c:pt>
                <c:pt idx="204">
                  <c:v>9.4780219416592135E-2</c:v>
                </c:pt>
                <c:pt idx="205">
                  <c:v>8.5508236394733858E-2</c:v>
                </c:pt>
                <c:pt idx="206">
                  <c:v>6.9368134958966932E-2</c:v>
                </c:pt>
                <c:pt idx="207">
                  <c:v>4.739010309027275E-2</c:v>
                </c:pt>
                <c:pt idx="208">
                  <c:v>2.4725279234257644E-2</c:v>
                </c:pt>
                <c:pt idx="209">
                  <c:v>1.4594779756154962E-2</c:v>
                </c:pt>
                <c:pt idx="210">
                  <c:v>2.3523353548306144E-2</c:v>
                </c:pt>
                <c:pt idx="211">
                  <c:v>4.3097520809050709E-2</c:v>
                </c:pt>
                <c:pt idx="212">
                  <c:v>6.267170130584189E-2</c:v>
                </c:pt>
                <c:pt idx="213">
                  <c:v>7.2802200783944573E-2</c:v>
                </c:pt>
                <c:pt idx="214">
                  <c:v>7.2287093557407242E-2</c:v>
                </c:pt>
                <c:pt idx="215">
                  <c:v>6.593406913398929E-2</c:v>
                </c:pt>
                <c:pt idx="216">
                  <c:v>6.3358519765256069E-2</c:v>
                </c:pt>
                <c:pt idx="217">
                  <c:v>6.4903841444868021E-2</c:v>
                </c:pt>
                <c:pt idx="218">
                  <c:v>6.2500003309011662E-2</c:v>
                </c:pt>
                <c:pt idx="219">
                  <c:v>5.3228020287153385E-2</c:v>
                </c:pt>
                <c:pt idx="220">
                  <c:v>4.3784339268464888E-2</c:v>
                </c:pt>
                <c:pt idx="221">
                  <c:v>3.9835166216949928E-2</c:v>
                </c:pt>
                <c:pt idx="222">
                  <c:v>4.0178575446657011E-2</c:v>
                </c:pt>
                <c:pt idx="223">
                  <c:v>4.3440930038757791E-2</c:v>
                </c:pt>
                <c:pt idx="224">
                  <c:v>4.9622256465345516E-2</c:v>
                </c:pt>
                <c:pt idx="225">
                  <c:v>5.7348904571545206E-2</c:v>
                </c:pt>
                <c:pt idx="226">
                  <c:v>6.9368134958966932E-2</c:v>
                </c:pt>
                <c:pt idx="227">
                  <c:v>8.6366752850978265E-2</c:v>
                </c:pt>
                <c:pt idx="228">
                  <c:v>9.6325554332250721E-2</c:v>
                </c:pt>
                <c:pt idx="229">
                  <c:v>9.9244499694644411E-2</c:v>
                </c:pt>
                <c:pt idx="230">
                  <c:v>0.10267856551962205</c:v>
                </c:pt>
                <c:pt idx="231">
                  <c:v>0.10800137548996536</c:v>
                </c:pt>
                <c:pt idx="232">
                  <c:v>0.11796016373519119</c:v>
                </c:pt>
                <c:pt idx="233">
                  <c:v>0.1274038447538797</c:v>
                </c:pt>
                <c:pt idx="234">
                  <c:v>0.12860577043983118</c:v>
                </c:pt>
                <c:pt idx="235">
                  <c:v>0.12568681184139088</c:v>
                </c:pt>
                <c:pt idx="236">
                  <c:v>0.12053571310392441</c:v>
                </c:pt>
                <c:pt idx="237">
                  <c:v>0.11641482881953259</c:v>
                </c:pt>
                <c:pt idx="238">
                  <c:v>0.11727334527577701</c:v>
                </c:pt>
                <c:pt idx="239">
                  <c:v>0.11692994928211654</c:v>
                </c:pt>
                <c:pt idx="240">
                  <c:v>0.11864698219460536</c:v>
                </c:pt>
                <c:pt idx="241">
                  <c:v>0.12105082033046173</c:v>
                </c:pt>
                <c:pt idx="242">
                  <c:v>0.11246565576801765</c:v>
                </c:pt>
                <c:pt idx="243">
                  <c:v>9.54670378760063E-2</c:v>
                </c:pt>
                <c:pt idx="244">
                  <c:v>7.7781588288534168E-2</c:v>
                </c:pt>
                <c:pt idx="245">
                  <c:v>6.2500003309011662E-2</c:v>
                </c:pt>
                <c:pt idx="246">
                  <c:v>5.9065937484034027E-2</c:v>
                </c:pt>
                <c:pt idx="247">
                  <c:v>5.940934671374111E-2</c:v>
                </c:pt>
                <c:pt idx="248">
                  <c:v>6.0611259163645979E-2</c:v>
                </c:pt>
                <c:pt idx="249">
                  <c:v>6.4732143448037793E-2</c:v>
                </c:pt>
                <c:pt idx="250">
                  <c:v>6.3530217762086297E-2</c:v>
                </c:pt>
                <c:pt idx="251">
                  <c:v>5.700549534183811E-2</c:v>
                </c:pt>
                <c:pt idx="252">
                  <c:v>4.2925822812220474E-2</c:v>
                </c:pt>
                <c:pt idx="253">
                  <c:v>2.4725279234257644E-2</c:v>
                </c:pt>
                <c:pt idx="254">
                  <c:v>1.0473900766181796E-2</c:v>
                </c:pt>
                <c:pt idx="255">
                  <c:v>1.0645604057430678E-2</c:v>
                </c:pt>
                <c:pt idx="256">
                  <c:v>2.0089287723328506E-2</c:v>
                </c:pt>
                <c:pt idx="257">
                  <c:v>3.4168960252946148E-2</c:v>
                </c:pt>
                <c:pt idx="258">
                  <c:v>4.2925822812220474E-2</c:v>
                </c:pt>
                <c:pt idx="259">
                  <c:v>3.7774724074754011E-2</c:v>
                </c:pt>
                <c:pt idx="260">
                  <c:v>2.2493125859184879E-2</c:v>
                </c:pt>
                <c:pt idx="261">
                  <c:v>8.7568678536929772E-3</c:v>
                </c:pt>
                <c:pt idx="262">
                  <c:v>8.4134612711952127E-3</c:v>
                </c:pt>
                <c:pt idx="263">
                  <c:v>2.6785708140406924E-2</c:v>
                </c:pt>
                <c:pt idx="264">
                  <c:v>5.9752742707401572E-2</c:v>
                </c:pt>
                <c:pt idx="265">
                  <c:v>8.4821431171366299E-2</c:v>
                </c:pt>
                <c:pt idx="266">
                  <c:v>8.89423022197115E-2</c:v>
                </c:pt>
                <c:pt idx="267">
                  <c:v>7.8124997518241271E-2</c:v>
                </c:pt>
                <c:pt idx="268">
                  <c:v>7.2115382324530408E-2</c:v>
                </c:pt>
                <c:pt idx="269">
                  <c:v>8.173077457609576E-2</c:v>
                </c:pt>
                <c:pt idx="270">
                  <c:v>0.10199176029625449</c:v>
                </c:pt>
                <c:pt idx="271">
                  <c:v>0.11899037818826583</c:v>
                </c:pt>
                <c:pt idx="272">
                  <c:v>0.12311126247265765</c:v>
                </c:pt>
                <c:pt idx="273">
                  <c:v>0.11538461436645796</c:v>
                </c:pt>
                <c:pt idx="274">
                  <c:v>0.10422390043528064</c:v>
                </c:pt>
                <c:pt idx="275">
                  <c:v>9.7355768785325356E-2</c:v>
                </c:pt>
                <c:pt idx="276">
                  <c:v>9.4780219416592135E-2</c:v>
                </c:pt>
                <c:pt idx="277">
                  <c:v>9.7355768785325356E-2</c:v>
                </c:pt>
                <c:pt idx="278">
                  <c:v>9.581043386966677E-2</c:v>
                </c:pt>
                <c:pt idx="279">
                  <c:v>9.0831046365077162E-2</c:v>
                </c:pt>
                <c:pt idx="280">
                  <c:v>8.6023356857317795E-2</c:v>
                </c:pt>
                <c:pt idx="281">
                  <c:v>8.4993129168196527E-2</c:v>
                </c:pt>
                <c:pt idx="282">
                  <c:v>9.4093400957177942E-2</c:v>
                </c:pt>
                <c:pt idx="283">
                  <c:v>0.10714285903372095</c:v>
                </c:pt>
                <c:pt idx="284">
                  <c:v>0.122081048019583</c:v>
                </c:pt>
                <c:pt idx="285">
                  <c:v>0.14028157836149921</c:v>
                </c:pt>
                <c:pt idx="286">
                  <c:v>0.15624994209229601</c:v>
                </c:pt>
                <c:pt idx="287">
                  <c:v>0.16414828819532595</c:v>
                </c:pt>
                <c:pt idx="288">
                  <c:v>0.15985570591410389</c:v>
                </c:pt>
                <c:pt idx="289">
                  <c:v>0.14045324988623617</c:v>
                </c:pt>
                <c:pt idx="290">
                  <c:v>0.11967719664768001</c:v>
                </c:pt>
                <c:pt idx="291">
                  <c:v>0.11263736700089449</c:v>
                </c:pt>
                <c:pt idx="292">
                  <c:v>0.11796016373519119</c:v>
                </c:pt>
                <c:pt idx="293">
                  <c:v>0.12603022107109796</c:v>
                </c:pt>
                <c:pt idx="294">
                  <c:v>0.12534340261168378</c:v>
                </c:pt>
                <c:pt idx="295">
                  <c:v>0.10594093334776945</c:v>
                </c:pt>
                <c:pt idx="296">
                  <c:v>8.2417579799463306E-2</c:v>
                </c:pt>
                <c:pt idx="297">
                  <c:v>7.3489006007312133E-2</c:v>
                </c:pt>
                <c:pt idx="298">
                  <c:v>7.9498621201022995E-2</c:v>
                </c:pt>
                <c:pt idx="299">
                  <c:v>8.8255496996343941E-2</c:v>
                </c:pt>
                <c:pt idx="300">
                  <c:v>8.859890622605103E-2</c:v>
                </c:pt>
                <c:pt idx="301">
                  <c:v>7.400412646989607E-2</c:v>
                </c:pt>
                <c:pt idx="302">
                  <c:v>5.1510987374664571E-2</c:v>
                </c:pt>
                <c:pt idx="303">
                  <c:v>4.1037091902901425E-2</c:v>
                </c:pt>
                <c:pt idx="304">
                  <c:v>5.2712913060616068E-2</c:v>
                </c:pt>
                <c:pt idx="305">
                  <c:v>8.3619505485414802E-2</c:v>
                </c:pt>
                <c:pt idx="306">
                  <c:v>0.1208791223336315</c:v>
                </c:pt>
                <c:pt idx="307">
                  <c:v>0.14663461602096378</c:v>
                </c:pt>
                <c:pt idx="308">
                  <c:v>0.15247250674575116</c:v>
                </c:pt>
                <c:pt idx="309">
                  <c:v>0.1442308175932473</c:v>
                </c:pt>
                <c:pt idx="310">
                  <c:v>0.12894917966953828</c:v>
                </c:pt>
                <c:pt idx="311">
                  <c:v>0.11006181763216127</c:v>
                </c:pt>
                <c:pt idx="312">
                  <c:v>9.6325554332250721E-2</c:v>
                </c:pt>
                <c:pt idx="313">
                  <c:v>9.2204670047858914E-2</c:v>
                </c:pt>
                <c:pt idx="314">
                  <c:v>9.9587908924351501E-2</c:v>
                </c:pt>
                <c:pt idx="315">
                  <c:v>0.11263736700089449</c:v>
                </c:pt>
                <c:pt idx="316">
                  <c:v>0.11984889464451023</c:v>
                </c:pt>
                <c:pt idx="317">
                  <c:v>0.11315247422743181</c:v>
                </c:pt>
                <c:pt idx="318">
                  <c:v>9.4265112190054803E-2</c:v>
                </c:pt>
                <c:pt idx="319">
                  <c:v>6.747939081360127E-2</c:v>
                </c:pt>
                <c:pt idx="320">
                  <c:v>4.1037091902901425E-2</c:v>
                </c:pt>
                <c:pt idx="321">
                  <c:v>3.1250001654505831E-2</c:v>
                </c:pt>
                <c:pt idx="322">
                  <c:v>3.846154253416819E-2</c:v>
                </c:pt>
                <c:pt idx="323">
                  <c:v>5.5116764432519068E-2</c:v>
                </c:pt>
                <c:pt idx="324">
                  <c:v>7.6923071832289774E-2</c:v>
                </c:pt>
                <c:pt idx="325">
                  <c:v>9.6325554332250721E-2</c:v>
                </c:pt>
                <c:pt idx="326">
                  <c:v>0.10748626826342805</c:v>
                </c:pt>
                <c:pt idx="327">
                  <c:v>0.11984889464451023</c:v>
                </c:pt>
                <c:pt idx="328">
                  <c:v>0.13221153426163904</c:v>
                </c:pt>
                <c:pt idx="329">
                  <c:v>0.13667581453969133</c:v>
                </c:pt>
                <c:pt idx="330">
                  <c:v>0.13118131980856443</c:v>
                </c:pt>
                <c:pt idx="331">
                  <c:v>0.11933378741797292</c:v>
                </c:pt>
                <c:pt idx="332">
                  <c:v>0.11109203208523591</c:v>
                </c:pt>
                <c:pt idx="333">
                  <c:v>0.11366758145396914</c:v>
                </c:pt>
                <c:pt idx="334">
                  <c:v>0.12396977892890206</c:v>
                </c:pt>
                <c:pt idx="335">
                  <c:v>0.13324172224262043</c:v>
                </c:pt>
                <c:pt idx="336">
                  <c:v>0.13684748606442831</c:v>
                </c:pt>
                <c:pt idx="337">
                  <c:v>0.12963598489290581</c:v>
                </c:pt>
                <c:pt idx="338">
                  <c:v>0.11813186173202142</c:v>
                </c:pt>
                <c:pt idx="339">
                  <c:v>0.10868818071333292</c:v>
                </c:pt>
                <c:pt idx="340">
                  <c:v>0.100789834610303</c:v>
                </c:pt>
                <c:pt idx="341">
                  <c:v>9.7184070788495128E-2</c:v>
                </c:pt>
                <c:pt idx="342">
                  <c:v>0.10559752411806236</c:v>
                </c:pt>
                <c:pt idx="343">
                  <c:v>0.11727334527577701</c:v>
                </c:pt>
                <c:pt idx="344">
                  <c:v>0.12414147692573228</c:v>
                </c:pt>
                <c:pt idx="345">
                  <c:v>0.12637363030080503</c:v>
                </c:pt>
                <c:pt idx="346">
                  <c:v>0.11298076299455495</c:v>
                </c:pt>
                <c:pt idx="347">
                  <c:v>8.2589291032340167E-2</c:v>
                </c:pt>
                <c:pt idx="348">
                  <c:v>4.9965652459005978E-2</c:v>
                </c:pt>
                <c:pt idx="349">
                  <c:v>2.8331043056065514E-2</c:v>
                </c:pt>
                <c:pt idx="350">
                  <c:v>1.614011467181355E-2</c:v>
                </c:pt>
                <c:pt idx="351">
                  <c:v>2.1634609402940468E-2</c:v>
                </c:pt>
                <c:pt idx="352">
                  <c:v>4.2925822812220474E-2</c:v>
                </c:pt>
                <c:pt idx="353">
                  <c:v>6.1126379626229931E-2</c:v>
                </c:pt>
                <c:pt idx="354">
                  <c:v>6.8166209273015435E-2</c:v>
                </c:pt>
                <c:pt idx="355">
                  <c:v>6.593406913398929E-2</c:v>
                </c:pt>
                <c:pt idx="356">
                  <c:v>5.8035709794912752E-2</c:v>
                </c:pt>
                <c:pt idx="357">
                  <c:v>4.9278847235638426E-2</c:v>
                </c:pt>
                <c:pt idx="358">
                  <c:v>5.5975280888763468E-2</c:v>
                </c:pt>
                <c:pt idx="359">
                  <c:v>7.2458791554237484E-2</c:v>
                </c:pt>
                <c:pt idx="360">
                  <c:v>8.3619505485414802E-2</c:v>
                </c:pt>
                <c:pt idx="361">
                  <c:v>8.533653839790363E-2</c:v>
                </c:pt>
                <c:pt idx="362">
                  <c:v>7.3145610013651663E-2</c:v>
                </c:pt>
                <c:pt idx="363">
                  <c:v>4.9278847235638426E-2</c:v>
                </c:pt>
                <c:pt idx="364">
                  <c:v>2.7987633826358424E-2</c:v>
                </c:pt>
                <c:pt idx="365">
                  <c:v>1.9745878493621416E-2</c:v>
                </c:pt>
                <c:pt idx="366">
                  <c:v>2.2836535088891965E-2</c:v>
                </c:pt>
                <c:pt idx="367">
                  <c:v>3.3997249020069287E-2</c:v>
                </c:pt>
                <c:pt idx="368">
                  <c:v>4.9107136002761571E-2</c:v>
                </c:pt>
                <c:pt idx="369">
                  <c:v>6.1298077623060158E-2</c:v>
                </c:pt>
                <c:pt idx="370">
                  <c:v>6.9711544188674021E-2</c:v>
                </c:pt>
                <c:pt idx="371">
                  <c:v>6.6792585590233711E-2</c:v>
                </c:pt>
                <c:pt idx="372">
                  <c:v>4.979395446217575E-2</c:v>
                </c:pt>
                <c:pt idx="373">
                  <c:v>2.9189559512309924E-2</c:v>
                </c:pt>
                <c:pt idx="374">
                  <c:v>1.2877746843666143E-2</c:v>
                </c:pt>
                <c:pt idx="375">
                  <c:v>8.5851645624440958E-3</c:v>
                </c:pt>
                <c:pt idx="376">
                  <c:v>1.5281598215569138E-2</c:v>
                </c:pt>
                <c:pt idx="377">
                  <c:v>3.159341088421292E-2</c:v>
                </c:pt>
                <c:pt idx="378">
                  <c:v>4.8420330779394012E-2</c:v>
                </c:pt>
                <c:pt idx="379">
                  <c:v>5.9065937484034027E-2</c:v>
                </c:pt>
                <c:pt idx="380">
                  <c:v>6.3701928994963158E-2</c:v>
                </c:pt>
                <c:pt idx="381">
                  <c:v>6.3186808532379207E-2</c:v>
                </c:pt>
                <c:pt idx="382">
                  <c:v>5.7177193338668345E-2</c:v>
                </c:pt>
                <c:pt idx="383">
                  <c:v>4.8763740009101109E-2</c:v>
                </c:pt>
                <c:pt idx="384">
                  <c:v>4.7561814323149612E-2</c:v>
                </c:pt>
                <c:pt idx="385">
                  <c:v>4.9965652459005978E-2</c:v>
                </c:pt>
                <c:pt idx="386">
                  <c:v>5.9237635480864255E-2</c:v>
                </c:pt>
                <c:pt idx="387">
                  <c:v>7.0570060644918428E-2</c:v>
                </c:pt>
                <c:pt idx="388">
                  <c:v>7.0913456638578898E-2</c:v>
                </c:pt>
                <c:pt idx="389">
                  <c:v>6.1984896082474338E-2</c:v>
                </c:pt>
                <c:pt idx="390">
                  <c:v>5.3571429516860475E-2</c:v>
                </c:pt>
                <c:pt idx="391">
                  <c:v>4.6188190640367881E-2</c:v>
                </c:pt>
                <c:pt idx="392">
                  <c:v>4.5844781410660791E-2</c:v>
                </c:pt>
                <c:pt idx="393">
                  <c:v>5.305632229032315E-2</c:v>
                </c:pt>
                <c:pt idx="394">
                  <c:v>4.9107136002761571E-2</c:v>
                </c:pt>
                <c:pt idx="395">
                  <c:v>4.1037091902901425E-2</c:v>
                </c:pt>
                <c:pt idx="396">
                  <c:v>4.3956037265295116E-2</c:v>
                </c:pt>
                <c:pt idx="397">
                  <c:v>5.0309061688713068E-2</c:v>
                </c:pt>
                <c:pt idx="398">
                  <c:v>5.5803569655886613E-2</c:v>
                </c:pt>
                <c:pt idx="399">
                  <c:v>5.6490388115300792E-2</c:v>
                </c:pt>
                <c:pt idx="400">
                  <c:v>4.3612641271634653E-2</c:v>
                </c:pt>
                <c:pt idx="401">
                  <c:v>3.3310443796701741E-2</c:v>
                </c:pt>
                <c:pt idx="402">
                  <c:v>4.3956037265295116E-2</c:v>
                </c:pt>
                <c:pt idx="403">
                  <c:v>6.953983295579716E-2</c:v>
                </c:pt>
                <c:pt idx="404">
                  <c:v>9.872939246810708E-2</c:v>
                </c:pt>
                <c:pt idx="405">
                  <c:v>0.11761675450548409</c:v>
                </c:pt>
                <c:pt idx="406">
                  <c:v>0.11641482881953259</c:v>
                </c:pt>
                <c:pt idx="407">
                  <c:v>9.993131815405859E-2</c:v>
                </c:pt>
                <c:pt idx="408">
                  <c:v>7.400412646989607E-2</c:v>
                </c:pt>
                <c:pt idx="409">
                  <c:v>4.8420330779394012E-2</c:v>
                </c:pt>
                <c:pt idx="410">
                  <c:v>3.2280216107580473E-2</c:v>
                </c:pt>
                <c:pt idx="411">
                  <c:v>2.7300828602990872E-2</c:v>
                </c:pt>
                <c:pt idx="412">
                  <c:v>3.1936806877873383E-2</c:v>
                </c:pt>
                <c:pt idx="413">
                  <c:v>4.6703297866905205E-2</c:v>
                </c:pt>
                <c:pt idx="414">
                  <c:v>6.1469775619890393E-2</c:v>
                </c:pt>
                <c:pt idx="415">
                  <c:v>6.5762357901112442E-2</c:v>
                </c:pt>
                <c:pt idx="416">
                  <c:v>5.7348904571545206E-2</c:v>
                </c:pt>
                <c:pt idx="417">
                  <c:v>3.7431314845046929E-2</c:v>
                </c:pt>
                <c:pt idx="418">
                  <c:v>1.9917576490451647E-2</c:v>
                </c:pt>
                <c:pt idx="419">
                  <c:v>1.6826919895181102E-2</c:v>
                </c:pt>
                <c:pt idx="420">
                  <c:v>3.0048075968554334E-2</c:v>
                </c:pt>
                <c:pt idx="421">
                  <c:v>5.2369503830908978E-2</c:v>
                </c:pt>
                <c:pt idx="422">
                  <c:v>6.9711544188674021E-2</c:v>
                </c:pt>
                <c:pt idx="423">
                  <c:v>7.4175824466726298E-2</c:v>
                </c:pt>
                <c:pt idx="424">
                  <c:v>7.2973898780774801E-2</c:v>
                </c:pt>
                <c:pt idx="425">
                  <c:v>7.0570060644918428E-2</c:v>
                </c:pt>
                <c:pt idx="426">
                  <c:v>7.039834941204158E-2</c:v>
                </c:pt>
                <c:pt idx="427">
                  <c:v>7.0570060644918428E-2</c:v>
                </c:pt>
                <c:pt idx="428">
                  <c:v>6.919642372609007E-2</c:v>
                </c:pt>
                <c:pt idx="429">
                  <c:v>6.4217036221500476E-2</c:v>
                </c:pt>
                <c:pt idx="430">
                  <c:v>6.0439561166815751E-2</c:v>
                </c:pt>
                <c:pt idx="431">
                  <c:v>6.7307692816771028E-2</c:v>
                </c:pt>
                <c:pt idx="432">
                  <c:v>8.4649719938489451E-2</c:v>
                </c:pt>
                <c:pt idx="433">
                  <c:v>0.1049107188946948</c:v>
                </c:pt>
                <c:pt idx="434">
                  <c:v>0.12070741110075464</c:v>
                </c:pt>
                <c:pt idx="435">
                  <c:v>0.11984889464451023</c:v>
                </c:pt>
                <c:pt idx="436">
                  <c:v>9.2891488507273079E-2</c:v>
                </c:pt>
                <c:pt idx="437">
                  <c:v>6.6449176360526621E-2</c:v>
                </c:pt>
                <c:pt idx="438">
                  <c:v>5.5631871659056385E-2</c:v>
                </c:pt>
                <c:pt idx="439">
                  <c:v>5.2541215063785833E-2</c:v>
                </c:pt>
                <c:pt idx="440">
                  <c:v>5.8722528254326931E-2</c:v>
                </c:pt>
                <c:pt idx="441">
                  <c:v>6.0611259163645979E-2</c:v>
                </c:pt>
                <c:pt idx="442">
                  <c:v>4.979395446217575E-2</c:v>
                </c:pt>
                <c:pt idx="443">
                  <c:v>3.9148347757535749E-2</c:v>
                </c:pt>
                <c:pt idx="444">
                  <c:v>3.9835166216949928E-2</c:v>
                </c:pt>
                <c:pt idx="445">
                  <c:v>4.9450545232468654E-2</c:v>
                </c:pt>
                <c:pt idx="446">
                  <c:v>6.3701928994963158E-2</c:v>
                </c:pt>
                <c:pt idx="447">
                  <c:v>7.8983513974485664E-2</c:v>
                </c:pt>
                <c:pt idx="448">
                  <c:v>8.89423022197115E-2</c:v>
                </c:pt>
                <c:pt idx="449">
                  <c:v>9.3234884500933549E-2</c:v>
                </c:pt>
                <c:pt idx="450">
                  <c:v>8.6538464083855127E-2</c:v>
                </c:pt>
                <c:pt idx="451">
                  <c:v>7.5034340922970719E-2</c:v>
                </c:pt>
                <c:pt idx="452">
                  <c:v>6.3873626991793386E-2</c:v>
                </c:pt>
                <c:pt idx="453">
                  <c:v>5.2712913060616068E-2</c:v>
                </c:pt>
                <c:pt idx="454">
                  <c:v>4.8592028776224254E-2</c:v>
                </c:pt>
                <c:pt idx="455">
                  <c:v>5.0137363691882833E-2</c:v>
                </c:pt>
                <c:pt idx="456">
                  <c:v>5.374312751369071E-2</c:v>
                </c:pt>
                <c:pt idx="457">
                  <c:v>5.9581044710571344E-2</c:v>
                </c:pt>
                <c:pt idx="458">
                  <c:v>6.3530217762086297E-2</c:v>
                </c:pt>
                <c:pt idx="459">
                  <c:v>5.8894226251157165E-2</c:v>
                </c:pt>
                <c:pt idx="460">
                  <c:v>4.9450545232468654E-2</c:v>
                </c:pt>
                <c:pt idx="461">
                  <c:v>4.3956037265295116E-2</c:v>
                </c:pt>
                <c:pt idx="462">
                  <c:v>4.0350273443487246E-2</c:v>
                </c:pt>
                <c:pt idx="463">
                  <c:v>4.0865380670024563E-2</c:v>
                </c:pt>
                <c:pt idx="464">
                  <c:v>5.1167578144957475E-2</c:v>
                </c:pt>
                <c:pt idx="465">
                  <c:v>7.5206038919800947E-2</c:v>
                </c:pt>
                <c:pt idx="466">
                  <c:v>0.10542582612123214</c:v>
                </c:pt>
                <c:pt idx="467">
                  <c:v>0.13478703068618578</c:v>
                </c:pt>
                <c:pt idx="468">
                  <c:v>0.15916901981515597</c:v>
                </c:pt>
                <c:pt idx="469">
                  <c:v>0.16655221898350869</c:v>
                </c:pt>
                <c:pt idx="470">
                  <c:v>0.16500691053994335</c:v>
                </c:pt>
                <c:pt idx="471">
                  <c:v>0.16363327362111499</c:v>
                </c:pt>
                <c:pt idx="472">
                  <c:v>0.15573492751808507</c:v>
                </c:pt>
                <c:pt idx="473">
                  <c:v>0.14114006834565038</c:v>
                </c:pt>
                <c:pt idx="474">
                  <c:v>0.13169642703510176</c:v>
                </c:pt>
                <c:pt idx="475">
                  <c:v>0.12225274601641323</c:v>
                </c:pt>
                <c:pt idx="476">
                  <c:v>0.11692994928211654</c:v>
                </c:pt>
                <c:pt idx="477">
                  <c:v>0.12379808093207181</c:v>
                </c:pt>
                <c:pt idx="478">
                  <c:v>0.1274038447538797</c:v>
                </c:pt>
                <c:pt idx="479">
                  <c:v>0.12706043552417259</c:v>
                </c:pt>
                <c:pt idx="480">
                  <c:v>0.13392854070203461</c:v>
                </c:pt>
                <c:pt idx="481">
                  <c:v>0.14646294449622679</c:v>
                </c:pt>
                <c:pt idx="482">
                  <c:v>0.15813872594580156</c:v>
                </c:pt>
                <c:pt idx="483">
                  <c:v>0.16792585590233702</c:v>
                </c:pt>
                <c:pt idx="484">
                  <c:v>0.16620874357356846</c:v>
                </c:pt>
                <c:pt idx="485">
                  <c:v>0.15350280061510557</c:v>
                </c:pt>
                <c:pt idx="486">
                  <c:v>0.13839279450799366</c:v>
                </c:pt>
                <c:pt idx="487">
                  <c:v>0.12396977892890206</c:v>
                </c:pt>
                <c:pt idx="488">
                  <c:v>0.10937499917274708</c:v>
                </c:pt>
                <c:pt idx="489">
                  <c:v>9.5295326643129452E-2</c:v>
                </c:pt>
                <c:pt idx="490">
                  <c:v>7.760989029170394E-2</c:v>
                </c:pt>
                <c:pt idx="491">
                  <c:v>6.3015110535548979E-2</c:v>
                </c:pt>
                <c:pt idx="492">
                  <c:v>5.8722528254326931E-2</c:v>
                </c:pt>
                <c:pt idx="493">
                  <c:v>6.6964283587063939E-2</c:v>
                </c:pt>
                <c:pt idx="494">
                  <c:v>7.9326923204192767E-2</c:v>
                </c:pt>
                <c:pt idx="495">
                  <c:v>8.9972529908832768E-2</c:v>
                </c:pt>
                <c:pt idx="496">
                  <c:v>0.10027472738376567</c:v>
                </c:pt>
                <c:pt idx="497">
                  <c:v>0.10508241689152505</c:v>
                </c:pt>
                <c:pt idx="498">
                  <c:v>0.10697114780084409</c:v>
                </c:pt>
                <c:pt idx="499">
                  <c:v>0.11246565576801765</c:v>
                </c:pt>
                <c:pt idx="500">
                  <c:v>0.12791895198041703</c:v>
                </c:pt>
                <c:pt idx="501">
                  <c:v>0.14508930757739846</c:v>
                </c:pt>
                <c:pt idx="502">
                  <c:v>0.15556312363288186</c:v>
                </c:pt>
                <c:pt idx="503">
                  <c:v>0.14869507139920632</c:v>
                </c:pt>
                <c:pt idx="504">
                  <c:v>0.11847527096172851</c:v>
                </c:pt>
                <c:pt idx="505">
                  <c:v>8.3962914715121906E-2</c:v>
                </c:pt>
                <c:pt idx="506">
                  <c:v>6.5590659904282214E-2</c:v>
                </c:pt>
                <c:pt idx="507">
                  <c:v>6.9711544188674021E-2</c:v>
                </c:pt>
                <c:pt idx="508">
                  <c:v>9.0315939138539858E-2</c:v>
                </c:pt>
                <c:pt idx="509">
                  <c:v>0.11332417222426205</c:v>
                </c:pt>
                <c:pt idx="510">
                  <c:v>0.1167582380492397</c:v>
                </c:pt>
                <c:pt idx="511">
                  <c:v>9.4093400957177942E-2</c:v>
                </c:pt>
                <c:pt idx="512">
                  <c:v>6.3701928994963158E-2</c:v>
                </c:pt>
                <c:pt idx="513">
                  <c:v>4.1380487896561888E-2</c:v>
                </c:pt>
                <c:pt idx="514">
                  <c:v>4.2239004352806295E-2</c:v>
                </c:pt>
                <c:pt idx="515">
                  <c:v>6.0954668393353069E-2</c:v>
                </c:pt>
                <c:pt idx="516">
                  <c:v>8.4306323944828981E-2</c:v>
                </c:pt>
                <c:pt idx="517">
                  <c:v>9.9416210927521273E-2</c:v>
                </c:pt>
                <c:pt idx="518">
                  <c:v>0.10027472738376567</c:v>
                </c:pt>
                <c:pt idx="519">
                  <c:v>9.2204670047858914E-2</c:v>
                </c:pt>
                <c:pt idx="520">
                  <c:v>8.5508236394733858E-2</c:v>
                </c:pt>
                <c:pt idx="521">
                  <c:v>7.6751373835459519E-2</c:v>
                </c:pt>
                <c:pt idx="522">
                  <c:v>6.747939081360127E-2</c:v>
                </c:pt>
                <c:pt idx="523">
                  <c:v>6.71359948199408E-2</c:v>
                </c:pt>
                <c:pt idx="524">
                  <c:v>7.1771973094823305E-2</c:v>
                </c:pt>
                <c:pt idx="525">
                  <c:v>8.0185439660437161E-2</c:v>
                </c:pt>
                <c:pt idx="526">
                  <c:v>9.0659335132200314E-2</c:v>
                </c:pt>
                <c:pt idx="527">
                  <c:v>9.2719777274396217E-2</c:v>
                </c:pt>
                <c:pt idx="528">
                  <c:v>8.8083785763467079E-2</c:v>
                </c:pt>
                <c:pt idx="529">
                  <c:v>9.0831046365077162E-2</c:v>
                </c:pt>
                <c:pt idx="530">
                  <c:v>9.7012359555618266E-2</c:v>
                </c:pt>
                <c:pt idx="531">
                  <c:v>0.10044642538059591</c:v>
                </c:pt>
                <c:pt idx="532">
                  <c:v>0.10096153260713323</c:v>
                </c:pt>
                <c:pt idx="533">
                  <c:v>9.6153843099373859E-2</c:v>
                </c:pt>
                <c:pt idx="534">
                  <c:v>8.89423022197115E-2</c:v>
                </c:pt>
                <c:pt idx="535">
                  <c:v>8.4478021941659223E-2</c:v>
                </c:pt>
                <c:pt idx="536">
                  <c:v>8.533653839790363E-2</c:v>
                </c:pt>
                <c:pt idx="537">
                  <c:v>9.8557694471276852E-2</c:v>
                </c:pt>
                <c:pt idx="538">
                  <c:v>0.11727334527577701</c:v>
                </c:pt>
                <c:pt idx="539">
                  <c:v>0.13135301780539466</c:v>
                </c:pt>
                <c:pt idx="540">
                  <c:v>0.13701928994963156</c:v>
                </c:pt>
                <c:pt idx="541">
                  <c:v>0.12860577043983118</c:v>
                </c:pt>
                <c:pt idx="542">
                  <c:v>0.10456730966498771</c:v>
                </c:pt>
                <c:pt idx="543">
                  <c:v>8.1902472572925988E-2</c:v>
                </c:pt>
                <c:pt idx="544">
                  <c:v>6.9368134958966932E-2</c:v>
                </c:pt>
                <c:pt idx="545">
                  <c:v>7.2115382324530408E-2</c:v>
                </c:pt>
                <c:pt idx="546">
                  <c:v>9.5982145102543631E-2</c:v>
                </c:pt>
                <c:pt idx="547">
                  <c:v>0.12156592755699906</c:v>
                </c:pt>
                <c:pt idx="548">
                  <c:v>0.13083791057885732</c:v>
                </c:pt>
                <c:pt idx="549">
                  <c:v>0.12036401510709417</c:v>
                </c:pt>
                <c:pt idx="550">
                  <c:v>9.9244499694644411E-2</c:v>
                </c:pt>
                <c:pt idx="551">
                  <c:v>8.1043956116681581E-2</c:v>
                </c:pt>
                <c:pt idx="552">
                  <c:v>8.5508236394733858E-2</c:v>
                </c:pt>
                <c:pt idx="553">
                  <c:v>0.11435439991338331</c:v>
                </c:pt>
                <c:pt idx="554">
                  <c:v>0.15899721592995272</c:v>
                </c:pt>
                <c:pt idx="555">
                  <c:v>0.20037773029860789</c:v>
                </c:pt>
                <c:pt idx="556">
                  <c:v>0.22888049782359685</c:v>
                </c:pt>
                <c:pt idx="557">
                  <c:v>0.24639416999795902</c:v>
                </c:pt>
                <c:pt idx="558">
                  <c:v>0.25910024531688813</c:v>
                </c:pt>
                <c:pt idx="559">
                  <c:v>0.28777468436661419</c:v>
                </c:pt>
                <c:pt idx="560">
                  <c:v>0.33756869177297638</c:v>
                </c:pt>
                <c:pt idx="561">
                  <c:v>0.39835166216949924</c:v>
                </c:pt>
                <c:pt idx="562">
                  <c:v>0.45879115715608182</c:v>
                </c:pt>
                <c:pt idx="563">
                  <c:v>0.50824168915250389</c:v>
                </c:pt>
                <c:pt idx="564">
                  <c:v>0.53949173051514965</c:v>
                </c:pt>
                <c:pt idx="565">
                  <c:v>0.57160026186194646</c:v>
                </c:pt>
                <c:pt idx="566">
                  <c:v>0.61126379626229932</c:v>
                </c:pt>
                <c:pt idx="567">
                  <c:v>0.64732143448037804</c:v>
                </c:pt>
                <c:pt idx="568">
                  <c:v>0.68784345886488196</c:v>
                </c:pt>
                <c:pt idx="569">
                  <c:v>0.72973898780774804</c:v>
                </c:pt>
                <c:pt idx="570">
                  <c:v>0.76957419373283786</c:v>
                </c:pt>
                <c:pt idx="571">
                  <c:v>0.81885305420452292</c:v>
                </c:pt>
                <c:pt idx="572">
                  <c:v>0.87688875076338901</c:v>
                </c:pt>
                <c:pt idx="573">
                  <c:v>0.92754124815390238</c:v>
                </c:pt>
                <c:pt idx="574">
                  <c:v>0.96119508794426456</c:v>
                </c:pt>
                <c:pt idx="575">
                  <c:v>0.97149723247501107</c:v>
                </c:pt>
                <c:pt idx="576">
                  <c:v>0.95467037876006311</c:v>
                </c:pt>
                <c:pt idx="577">
                  <c:v>0.93509611884699217</c:v>
                </c:pt>
                <c:pt idx="578">
                  <c:v>0.92942989964694167</c:v>
                </c:pt>
                <c:pt idx="579">
                  <c:v>0.94041899499756854</c:v>
                </c:pt>
                <c:pt idx="580">
                  <c:v>0.96668950325911174</c:v>
                </c:pt>
                <c:pt idx="581">
                  <c:v>0.99158650696229289</c:v>
                </c:pt>
                <c:pt idx="582">
                  <c:v>1</c:v>
                </c:pt>
                <c:pt idx="583">
                  <c:v>0.99107136002761564</c:v>
                </c:pt>
                <c:pt idx="584">
                  <c:v>0.97578981475623305</c:v>
                </c:pt>
                <c:pt idx="585">
                  <c:v>0.96239692097788976</c:v>
                </c:pt>
                <c:pt idx="586">
                  <c:v>0.96102328405906146</c:v>
                </c:pt>
                <c:pt idx="587">
                  <c:v>0.97355768785325358</c:v>
                </c:pt>
                <c:pt idx="588">
                  <c:v>0.98334481780978911</c:v>
                </c:pt>
                <c:pt idx="589">
                  <c:v>0.97407283478793072</c:v>
                </c:pt>
                <c:pt idx="590">
                  <c:v>0.94282279342528508</c:v>
                </c:pt>
                <c:pt idx="591">
                  <c:v>0.89594773138131656</c:v>
                </c:pt>
                <c:pt idx="592">
                  <c:v>0.84666900327009775</c:v>
                </c:pt>
                <c:pt idx="593">
                  <c:v>0.81782276033516843</c:v>
                </c:pt>
                <c:pt idx="594">
                  <c:v>0.81387365346388663</c:v>
                </c:pt>
                <c:pt idx="595">
                  <c:v>0.81816623574510872</c:v>
                </c:pt>
                <c:pt idx="596">
                  <c:v>0.82451927340457321</c:v>
                </c:pt>
                <c:pt idx="597">
                  <c:v>0.8288118556857953</c:v>
                </c:pt>
                <c:pt idx="598">
                  <c:v>0.81919639725399684</c:v>
                </c:pt>
                <c:pt idx="599">
                  <c:v>0.79292575663198739</c:v>
                </c:pt>
                <c:pt idx="600">
                  <c:v>0.76150417610507093</c:v>
                </c:pt>
                <c:pt idx="601">
                  <c:v>0.73282960469487868</c:v>
                </c:pt>
                <c:pt idx="602">
                  <c:v>0.71274033020759686</c:v>
                </c:pt>
                <c:pt idx="603">
                  <c:v>0.7069024394828094</c:v>
                </c:pt>
                <c:pt idx="604">
                  <c:v>0.71067987482935435</c:v>
                </c:pt>
                <c:pt idx="605">
                  <c:v>0.71428577101162838</c:v>
                </c:pt>
                <c:pt idx="606">
                  <c:v>0.71600275097993071</c:v>
                </c:pt>
                <c:pt idx="607">
                  <c:v>0.71565927556999043</c:v>
                </c:pt>
                <c:pt idx="608">
                  <c:v>0.71377062407695113</c:v>
                </c:pt>
                <c:pt idx="609">
                  <c:v>0.71325547714227411</c:v>
                </c:pt>
                <c:pt idx="610">
                  <c:v>0.7146291140611023</c:v>
                </c:pt>
                <c:pt idx="611">
                  <c:v>0.71497245711057644</c:v>
                </c:pt>
                <c:pt idx="612">
                  <c:v>0.7099931887304064</c:v>
                </c:pt>
                <c:pt idx="613">
                  <c:v>0.69711544188674024</c:v>
                </c:pt>
                <c:pt idx="614">
                  <c:v>0.68337907269845666</c:v>
                </c:pt>
                <c:pt idx="615">
                  <c:v>0.67170329124888195</c:v>
                </c:pt>
                <c:pt idx="616">
                  <c:v>0.66586540052409449</c:v>
                </c:pt>
                <c:pt idx="617">
                  <c:v>0.66758238049239682</c:v>
                </c:pt>
                <c:pt idx="618">
                  <c:v>0.66809752742707407</c:v>
                </c:pt>
                <c:pt idx="619">
                  <c:v>0.65745190748638738</c:v>
                </c:pt>
                <c:pt idx="620">
                  <c:v>0.64354399913383309</c:v>
                </c:pt>
                <c:pt idx="621">
                  <c:v>0.6390796129674079</c:v>
                </c:pt>
                <c:pt idx="622">
                  <c:v>0.64594779756154963</c:v>
                </c:pt>
                <c:pt idx="623">
                  <c:v>0.65676508902697328</c:v>
                </c:pt>
                <c:pt idx="624">
                  <c:v>0.6608859997834583</c:v>
                </c:pt>
                <c:pt idx="625">
                  <c:v>0.65247250674575119</c:v>
                </c:pt>
                <c:pt idx="626">
                  <c:v>0.62259610230193385</c:v>
                </c:pt>
                <c:pt idx="627">
                  <c:v>0.58190240639269286</c:v>
                </c:pt>
                <c:pt idx="628">
                  <c:v>0.55030902198057319</c:v>
                </c:pt>
                <c:pt idx="629">
                  <c:v>0.52592716521206928</c:v>
                </c:pt>
                <c:pt idx="630">
                  <c:v>0.50755500305355594</c:v>
                </c:pt>
                <c:pt idx="631">
                  <c:v>0.50154530844356537</c:v>
                </c:pt>
                <c:pt idx="632">
                  <c:v>0.4986263630811717</c:v>
                </c:pt>
                <c:pt idx="633">
                  <c:v>0.4936469623405354</c:v>
                </c:pt>
                <c:pt idx="634">
                  <c:v>0.49004119851872757</c:v>
                </c:pt>
                <c:pt idx="635">
                  <c:v>0.47870876011862679</c:v>
                </c:pt>
                <c:pt idx="636">
                  <c:v>0.4584478141066079</c:v>
                </c:pt>
                <c:pt idx="637">
                  <c:v>0.43440930038757791</c:v>
                </c:pt>
                <c:pt idx="638">
                  <c:v>0.41294638898146774</c:v>
                </c:pt>
                <c:pt idx="639">
                  <c:v>0.39989697061306462</c:v>
                </c:pt>
                <c:pt idx="640">
                  <c:v>0.38787771375354962</c:v>
                </c:pt>
                <c:pt idx="641">
                  <c:v>0.37603026077923785</c:v>
                </c:pt>
                <c:pt idx="642">
                  <c:v>0.36710162080685355</c:v>
                </c:pt>
                <c:pt idx="643">
                  <c:v>0.35662780475137013</c:v>
                </c:pt>
                <c:pt idx="644">
                  <c:v>0.35147660012553072</c:v>
                </c:pt>
                <c:pt idx="645">
                  <c:v>0.35903160317908661</c:v>
                </c:pt>
                <c:pt idx="646">
                  <c:v>0.36452615085440004</c:v>
                </c:pt>
                <c:pt idx="647">
                  <c:v>0.36074858314738895</c:v>
                </c:pt>
                <c:pt idx="648">
                  <c:v>0.3473558217295119</c:v>
                </c:pt>
                <c:pt idx="649">
                  <c:v>0.32348897953521888</c:v>
                </c:pt>
                <c:pt idx="650">
                  <c:v>0.29979394122612912</c:v>
                </c:pt>
                <c:pt idx="651">
                  <c:v>0.28502741052895741</c:v>
                </c:pt>
                <c:pt idx="652">
                  <c:v>0.28811815977655436</c:v>
                </c:pt>
                <c:pt idx="653">
                  <c:v>0.30099590662022047</c:v>
                </c:pt>
                <c:pt idx="654">
                  <c:v>0.30820743426383623</c:v>
                </c:pt>
                <c:pt idx="655">
                  <c:v>0.30820743426383623</c:v>
                </c:pt>
                <c:pt idx="656">
                  <c:v>0.30288455811325976</c:v>
                </c:pt>
                <c:pt idx="657">
                  <c:v>0.2956730304696441</c:v>
                </c:pt>
                <c:pt idx="658">
                  <c:v>0.29395605050134177</c:v>
                </c:pt>
                <c:pt idx="659">
                  <c:v>0.2893199928101795</c:v>
                </c:pt>
                <c:pt idx="660">
                  <c:v>0.27317995755464569</c:v>
                </c:pt>
                <c:pt idx="661">
                  <c:v>0.26098902917039374</c:v>
                </c:pt>
                <c:pt idx="662">
                  <c:v>0.26184751915454491</c:v>
                </c:pt>
                <c:pt idx="663">
                  <c:v>0.27609890291703937</c:v>
                </c:pt>
                <c:pt idx="664">
                  <c:v>0.30288455811325976</c:v>
                </c:pt>
                <c:pt idx="665">
                  <c:v>0.33173080104818903</c:v>
                </c:pt>
                <c:pt idx="666">
                  <c:v>0.35147660012553072</c:v>
                </c:pt>
                <c:pt idx="667">
                  <c:v>0.35885993165434965</c:v>
                </c:pt>
                <c:pt idx="668">
                  <c:v>0.34890113017307722</c:v>
                </c:pt>
                <c:pt idx="669">
                  <c:v>0.32211534261639052</c:v>
                </c:pt>
                <c:pt idx="670">
                  <c:v>0.2886331743507653</c:v>
                </c:pt>
                <c:pt idx="671">
                  <c:v>0.25892857379215117</c:v>
                </c:pt>
                <c:pt idx="672">
                  <c:v>0.24330355311082835</c:v>
                </c:pt>
                <c:pt idx="673">
                  <c:v>0.24089975468311184</c:v>
                </c:pt>
                <c:pt idx="674">
                  <c:v>0.24313188158609134</c:v>
                </c:pt>
                <c:pt idx="675">
                  <c:v>0.23506186395832449</c:v>
                </c:pt>
                <c:pt idx="676">
                  <c:v>0.21548760404525352</c:v>
                </c:pt>
                <c:pt idx="677">
                  <c:v>0.18853027732429614</c:v>
                </c:pt>
                <c:pt idx="678">
                  <c:v>0.16328979821117479</c:v>
                </c:pt>
                <c:pt idx="679">
                  <c:v>0.1548764375339339</c:v>
                </c:pt>
                <c:pt idx="680">
                  <c:v>0.16706736591818588</c:v>
                </c:pt>
                <c:pt idx="681">
                  <c:v>0.19333787417972911</c:v>
                </c:pt>
                <c:pt idx="682">
                  <c:v>0.22201231322945508</c:v>
                </c:pt>
                <c:pt idx="683">
                  <c:v>0.23815248084545512</c:v>
                </c:pt>
                <c:pt idx="684">
                  <c:v>0.23420324161370704</c:v>
                </c:pt>
                <c:pt idx="685">
                  <c:v>0.22819367936418267</c:v>
                </c:pt>
                <c:pt idx="686">
                  <c:v>0.21943684327700161</c:v>
                </c:pt>
                <c:pt idx="687">
                  <c:v>0.20072120570854809</c:v>
                </c:pt>
                <c:pt idx="688">
                  <c:v>0.17857147584302369</c:v>
                </c:pt>
                <c:pt idx="689">
                  <c:v>0.1596840343893669</c:v>
                </c:pt>
                <c:pt idx="690">
                  <c:v>0.14560445451207563</c:v>
                </c:pt>
                <c:pt idx="691">
                  <c:v>0.14955356138335749</c:v>
                </c:pt>
                <c:pt idx="692">
                  <c:v>0.17393541815186139</c:v>
                </c:pt>
                <c:pt idx="693">
                  <c:v>0.19763045646095118</c:v>
                </c:pt>
                <c:pt idx="694">
                  <c:v>0.20776092946696059</c:v>
                </c:pt>
                <c:pt idx="695">
                  <c:v>0.20192303874217318</c:v>
                </c:pt>
                <c:pt idx="696">
                  <c:v>0.18217723966483154</c:v>
                </c:pt>
                <c:pt idx="697">
                  <c:v>0.15384614366457952</c:v>
                </c:pt>
                <c:pt idx="698">
                  <c:v>0.12997939412261292</c:v>
                </c:pt>
                <c:pt idx="699">
                  <c:v>0.11607143282587214</c:v>
                </c:pt>
                <c:pt idx="700">
                  <c:v>0.11641482881953259</c:v>
                </c:pt>
                <c:pt idx="701">
                  <c:v>0.13392854070203461</c:v>
                </c:pt>
                <c:pt idx="702">
                  <c:v>0.15779538289632761</c:v>
                </c:pt>
                <c:pt idx="703">
                  <c:v>0.17239010970829605</c:v>
                </c:pt>
                <c:pt idx="704">
                  <c:v>0.17273345275777002</c:v>
                </c:pt>
                <c:pt idx="705">
                  <c:v>0.16689556203298267</c:v>
                </c:pt>
                <c:pt idx="706">
                  <c:v>0.16277478363696385</c:v>
                </c:pt>
                <c:pt idx="707">
                  <c:v>0.15916901981515597</c:v>
                </c:pt>
                <c:pt idx="708">
                  <c:v>0.14405901370804405</c:v>
                </c:pt>
                <c:pt idx="709">
                  <c:v>0.11366758145396914</c:v>
                </c:pt>
                <c:pt idx="710">
                  <c:v>7.7781588288534168E-2</c:v>
                </c:pt>
                <c:pt idx="711">
                  <c:v>5.1854396604371654E-2</c:v>
                </c:pt>
                <c:pt idx="712">
                  <c:v>4.6874995863735433E-2</c:v>
                </c:pt>
                <c:pt idx="713">
                  <c:v>6.1984896082474338E-2</c:v>
                </c:pt>
                <c:pt idx="714">
                  <c:v>8.9972529908832768E-2</c:v>
                </c:pt>
                <c:pt idx="715">
                  <c:v>0.11916208942114269</c:v>
                </c:pt>
                <c:pt idx="716">
                  <c:v>0.14560445451207563</c:v>
                </c:pt>
                <c:pt idx="717">
                  <c:v>0.16844087047654796</c:v>
                </c:pt>
                <c:pt idx="718">
                  <c:v>0.18149042120541736</c:v>
                </c:pt>
                <c:pt idx="719">
                  <c:v>0.17427889356180162</c:v>
                </c:pt>
                <c:pt idx="720">
                  <c:v>0.15178568828633698</c:v>
                </c:pt>
                <c:pt idx="721">
                  <c:v>0.12293956447582742</c:v>
                </c:pt>
                <c:pt idx="722">
                  <c:v>9.872939246810708E-2</c:v>
                </c:pt>
                <c:pt idx="723">
                  <c:v>9.7012359555618266E-2</c:v>
                </c:pt>
                <c:pt idx="724">
                  <c:v>0.11195054854148032</c:v>
                </c:pt>
                <c:pt idx="725">
                  <c:v>0.12482829538514646</c:v>
                </c:pt>
                <c:pt idx="726">
                  <c:v>0.12791895198041703</c:v>
                </c:pt>
                <c:pt idx="727">
                  <c:v>0.12414147692573228</c:v>
                </c:pt>
                <c:pt idx="728">
                  <c:v>0.12139422956016882</c:v>
                </c:pt>
                <c:pt idx="729">
                  <c:v>0.13547384914559996</c:v>
                </c:pt>
                <c:pt idx="730">
                  <c:v>0.15745190748638738</c:v>
                </c:pt>
                <c:pt idx="731">
                  <c:v>0.16243130822702362</c:v>
                </c:pt>
                <c:pt idx="732">
                  <c:v>0.14217036221500476</c:v>
                </c:pt>
                <c:pt idx="733">
                  <c:v>0.10319368598220599</c:v>
                </c:pt>
                <c:pt idx="734">
                  <c:v>6.1984896082474338E-2</c:v>
                </c:pt>
                <c:pt idx="735">
                  <c:v>4.4299446495002205E-2</c:v>
                </c:pt>
                <c:pt idx="736">
                  <c:v>6.0096151937108669E-2</c:v>
                </c:pt>
                <c:pt idx="737">
                  <c:v>8.9285711449418576E-2</c:v>
                </c:pt>
                <c:pt idx="738">
                  <c:v>0.10748626826342805</c:v>
                </c:pt>
                <c:pt idx="739">
                  <c:v>0.10576923535093923</c:v>
                </c:pt>
                <c:pt idx="740">
                  <c:v>8.8770604222881272E-2</c:v>
                </c:pt>
                <c:pt idx="741">
                  <c:v>6.919642372609007E-2</c:v>
                </c:pt>
                <c:pt idx="742">
                  <c:v>5.614697888559371E-2</c:v>
                </c:pt>
                <c:pt idx="743">
                  <c:v>5.1339289377834336E-2</c:v>
                </c:pt>
                <c:pt idx="744">
                  <c:v>5.5288462429349296E-2</c:v>
                </c:pt>
                <c:pt idx="745">
                  <c:v>6.71359948199408E-2</c:v>
                </c:pt>
                <c:pt idx="746">
                  <c:v>8.567994762761072E-2</c:v>
                </c:pt>
                <c:pt idx="747">
                  <c:v>0.10061813661347277</c:v>
                </c:pt>
                <c:pt idx="748">
                  <c:v>0.10199176029625449</c:v>
                </c:pt>
                <c:pt idx="749">
                  <c:v>9.3234884500933549E-2</c:v>
                </c:pt>
                <c:pt idx="750">
                  <c:v>8.173077457609576E-2</c:v>
                </c:pt>
                <c:pt idx="751">
                  <c:v>8.1043956116681581E-2</c:v>
                </c:pt>
                <c:pt idx="752">
                  <c:v>9.872939246810708E-2</c:v>
                </c:pt>
                <c:pt idx="753">
                  <c:v>0.12070741110075464</c:v>
                </c:pt>
                <c:pt idx="754">
                  <c:v>0.1341002122267716</c:v>
                </c:pt>
                <c:pt idx="755">
                  <c:v>0.13375686917729765</c:v>
                </c:pt>
                <c:pt idx="756">
                  <c:v>0.12036401510709417</c:v>
                </c:pt>
                <c:pt idx="757">
                  <c:v>0.10748626826342805</c:v>
                </c:pt>
                <c:pt idx="758">
                  <c:v>0.10542582612123214</c:v>
                </c:pt>
                <c:pt idx="759">
                  <c:v>0.10662775180718363</c:v>
                </c:pt>
                <c:pt idx="760">
                  <c:v>0.10971840840245417</c:v>
                </c:pt>
                <c:pt idx="761">
                  <c:v>0.11246565576801765</c:v>
                </c:pt>
                <c:pt idx="762">
                  <c:v>0.10353708197586645</c:v>
                </c:pt>
                <c:pt idx="763">
                  <c:v>8.6538464083855127E-2</c:v>
                </c:pt>
                <c:pt idx="764">
                  <c:v>7.0226651415211352E-2</c:v>
                </c:pt>
                <c:pt idx="765">
                  <c:v>6.1298077623060158E-2</c:v>
                </c:pt>
                <c:pt idx="766">
                  <c:v>6.3701928994963158E-2</c:v>
                </c:pt>
                <c:pt idx="767">
                  <c:v>7.4175824466726298E-2</c:v>
                </c:pt>
                <c:pt idx="768">
                  <c:v>8.4821431171366299E-2</c:v>
                </c:pt>
                <c:pt idx="769">
                  <c:v>8.6195054854148023E-2</c:v>
                </c:pt>
                <c:pt idx="770">
                  <c:v>7.3489006007312133E-2</c:v>
                </c:pt>
                <c:pt idx="771">
                  <c:v>5.700549534183811E-2</c:v>
                </c:pt>
                <c:pt idx="772">
                  <c:v>4.807692154968693E-2</c:v>
                </c:pt>
                <c:pt idx="773">
                  <c:v>5.1854396604371654E-2</c:v>
                </c:pt>
                <c:pt idx="774">
                  <c:v>7.4175824466726298E-2</c:v>
                </c:pt>
                <c:pt idx="775">
                  <c:v>0.10285027675249891</c:v>
                </c:pt>
                <c:pt idx="776">
                  <c:v>0.12173763878987591</c:v>
                </c:pt>
                <c:pt idx="777">
                  <c:v>0.13152472903827153</c:v>
                </c:pt>
                <c:pt idx="778">
                  <c:v>0.13186812503193199</c:v>
                </c:pt>
                <c:pt idx="779">
                  <c:v>0.12379808093207181</c:v>
                </c:pt>
                <c:pt idx="780">
                  <c:v>0.11469779590704378</c:v>
                </c:pt>
                <c:pt idx="781">
                  <c:v>0.10559752411806236</c:v>
                </c:pt>
                <c:pt idx="782">
                  <c:v>9.7184070788495128E-2</c:v>
                </c:pt>
                <c:pt idx="783">
                  <c:v>9.1689562821321582E-2</c:v>
                </c:pt>
                <c:pt idx="784">
                  <c:v>8.7740389769806623E-2</c:v>
                </c:pt>
                <c:pt idx="785">
                  <c:v>8.6023356857317795E-2</c:v>
                </c:pt>
                <c:pt idx="786">
                  <c:v>8.3276096255707713E-2</c:v>
                </c:pt>
                <c:pt idx="787">
                  <c:v>7.8296708751118119E-2</c:v>
                </c:pt>
                <c:pt idx="788">
                  <c:v>7.5377750152677794E-2</c:v>
                </c:pt>
                <c:pt idx="789">
                  <c:v>7.5206038919800947E-2</c:v>
                </c:pt>
                <c:pt idx="790">
                  <c:v>7.9670332433899857E-2</c:v>
                </c:pt>
                <c:pt idx="791">
                  <c:v>8.7568678536929775E-2</c:v>
                </c:pt>
                <c:pt idx="792">
                  <c:v>8.7225269307222672E-2</c:v>
                </c:pt>
                <c:pt idx="793">
                  <c:v>7.2802200783944573E-2</c:v>
                </c:pt>
                <c:pt idx="794">
                  <c:v>4.9450545232468654E-2</c:v>
                </c:pt>
                <c:pt idx="795">
                  <c:v>2.5412084457625196E-2</c:v>
                </c:pt>
                <c:pt idx="796">
                  <c:v>1.3049450134915024E-2</c:v>
                </c:pt>
                <c:pt idx="797">
                  <c:v>1.820054357796283E-2</c:v>
                </c:pt>
                <c:pt idx="798">
                  <c:v>3.4340658249776383E-2</c:v>
                </c:pt>
                <c:pt idx="799">
                  <c:v>5.0995880148127247E-2</c:v>
                </c:pt>
                <c:pt idx="800">
                  <c:v>5.9065937484034027E-2</c:v>
                </c:pt>
                <c:pt idx="801">
                  <c:v>5.9581044710571344E-2</c:v>
                </c:pt>
                <c:pt idx="802">
                  <c:v>5.6490388115300792E-2</c:v>
                </c:pt>
                <c:pt idx="803">
                  <c:v>5.374312751369071E-2</c:v>
                </c:pt>
                <c:pt idx="804">
                  <c:v>5.3228020287153385E-2</c:v>
                </c:pt>
                <c:pt idx="805">
                  <c:v>5.4773355202811971E-2</c:v>
                </c:pt>
                <c:pt idx="806">
                  <c:v>5.2197805834078743E-2</c:v>
                </c:pt>
                <c:pt idx="807">
                  <c:v>4.2410715585683149E-2</c:v>
                </c:pt>
                <c:pt idx="808">
                  <c:v>2.8674452285772603E-2</c:v>
                </c:pt>
                <c:pt idx="809">
                  <c:v>1.5109886982692281E-2</c:v>
                </c:pt>
                <c:pt idx="810">
                  <c:v>7.3832415237019217E-3</c:v>
                </c:pt>
                <c:pt idx="811">
                  <c:v>1.0989010639928442E-2</c:v>
                </c:pt>
                <c:pt idx="812">
                  <c:v>2.2493125859184879E-2</c:v>
                </c:pt>
                <c:pt idx="813">
                  <c:v>3.3653839790362204E-2</c:v>
                </c:pt>
                <c:pt idx="814">
                  <c:v>4.3097520809050709E-2</c:v>
                </c:pt>
                <c:pt idx="815">
                  <c:v>4.2239004352806295E-2</c:v>
                </c:pt>
                <c:pt idx="816">
                  <c:v>2.7472526599821103E-2</c:v>
                </c:pt>
                <c:pt idx="817">
                  <c:v>1.2362636969919497E-2</c:v>
                </c:pt>
                <c:pt idx="818">
                  <c:v>1.7170329124888189E-3</c:v>
                </c:pt>
                <c:pt idx="819">
                  <c:v>-4.6359888637198107E-3</c:v>
                </c:pt>
                <c:pt idx="820">
                  <c:v>3.777472407475402E-3</c:v>
                </c:pt>
                <c:pt idx="821">
                  <c:v>2.3523353548306144E-2</c:v>
                </c:pt>
                <c:pt idx="822">
                  <c:v>3.9663454984073067E-2</c:v>
                </c:pt>
                <c:pt idx="823">
                  <c:v>4.8592028776224254E-2</c:v>
                </c:pt>
                <c:pt idx="824">
                  <c:v>5.4258247976274654E-2</c:v>
                </c:pt>
                <c:pt idx="825">
                  <c:v>5.3914838746567564E-2</c:v>
                </c:pt>
                <c:pt idx="826">
                  <c:v>5.0824168915250392E-2</c:v>
                </c:pt>
                <c:pt idx="827">
                  <c:v>5.048077292158993E-2</c:v>
                </c:pt>
                <c:pt idx="828">
                  <c:v>4.447115772787906E-2</c:v>
                </c:pt>
                <c:pt idx="829">
                  <c:v>3.519917470602079E-2</c:v>
                </c:pt>
                <c:pt idx="830">
                  <c:v>3.3825551023239059E-2</c:v>
                </c:pt>
                <c:pt idx="831">
                  <c:v>3.6401100391972287E-2</c:v>
                </c:pt>
                <c:pt idx="832">
                  <c:v>3.8118133304461108E-2</c:v>
                </c:pt>
                <c:pt idx="833">
                  <c:v>3.9491756987242832E-2</c:v>
                </c:pt>
                <c:pt idx="834">
                  <c:v>3.6916207618509604E-2</c:v>
                </c:pt>
                <c:pt idx="835">
                  <c:v>3.0906592424798738E-2</c:v>
                </c:pt>
                <c:pt idx="836">
                  <c:v>3.4512356246606611E-2</c:v>
                </c:pt>
                <c:pt idx="837">
                  <c:v>4.4986264954416384E-2</c:v>
                </c:pt>
                <c:pt idx="838">
                  <c:v>5.940934671374111E-2</c:v>
                </c:pt>
                <c:pt idx="839">
                  <c:v>6.9368134958966932E-2</c:v>
                </c:pt>
                <c:pt idx="840">
                  <c:v>6.71359948199408E-2</c:v>
                </c:pt>
                <c:pt idx="841">
                  <c:v>5.4086536743397792E-2</c:v>
                </c:pt>
                <c:pt idx="842">
                  <c:v>3.8804938527828653E-2</c:v>
                </c:pt>
                <c:pt idx="843">
                  <c:v>3.6057691162265204E-2</c:v>
                </c:pt>
                <c:pt idx="844">
                  <c:v>4.9450545232468654E-2</c:v>
                </c:pt>
                <c:pt idx="845">
                  <c:v>7.760989029170394E-2</c:v>
                </c:pt>
                <c:pt idx="846">
                  <c:v>0.10559752411806236</c:v>
                </c:pt>
                <c:pt idx="847">
                  <c:v>0.1200206058773871</c:v>
                </c:pt>
                <c:pt idx="848">
                  <c:v>0.11744505650865386</c:v>
                </c:pt>
                <c:pt idx="849">
                  <c:v>0.10731455703055119</c:v>
                </c:pt>
                <c:pt idx="850">
                  <c:v>9.7699178015032445E-2</c:v>
                </c:pt>
                <c:pt idx="851">
                  <c:v>9.8385983238400004E-2</c:v>
                </c:pt>
                <c:pt idx="852">
                  <c:v>0.10611263134459969</c:v>
                </c:pt>
                <c:pt idx="853">
                  <c:v>0.10817307348679558</c:v>
                </c:pt>
                <c:pt idx="854">
                  <c:v>0.10096153260713323</c:v>
                </c:pt>
                <c:pt idx="855">
                  <c:v>8.2074170569756216E-2</c:v>
                </c:pt>
                <c:pt idx="856">
                  <c:v>5.9065937484034027E-2</c:v>
                </c:pt>
                <c:pt idx="857">
                  <c:v>4.739010309027275E-2</c:v>
                </c:pt>
                <c:pt idx="858">
                  <c:v>5.305632229032315E-2</c:v>
                </c:pt>
                <c:pt idx="859">
                  <c:v>7.0054940182334491E-2</c:v>
                </c:pt>
                <c:pt idx="860">
                  <c:v>9.1517851588444721E-2</c:v>
                </c:pt>
                <c:pt idx="861">
                  <c:v>0.10954669716957731</c:v>
                </c:pt>
                <c:pt idx="862">
                  <c:v>0.11641482881953259</c:v>
                </c:pt>
                <c:pt idx="863">
                  <c:v>0.10645604057430677</c:v>
                </c:pt>
                <c:pt idx="864">
                  <c:v>8.6881873313562216E-2</c:v>
                </c:pt>
                <c:pt idx="865">
                  <c:v>6.9711544188674021E-2</c:v>
                </c:pt>
                <c:pt idx="866">
                  <c:v>5.700549534183811E-2</c:v>
                </c:pt>
                <c:pt idx="867">
                  <c:v>4.6359888637198109E-2</c:v>
                </c:pt>
                <c:pt idx="868">
                  <c:v>3.9320058990412604E-2</c:v>
                </c:pt>
                <c:pt idx="869">
                  <c:v>3.2623625337287562E-2</c:v>
                </c:pt>
                <c:pt idx="870">
                  <c:v>2.5412084457625196E-2</c:v>
                </c:pt>
                <c:pt idx="871">
                  <c:v>2.5068675227918107E-2</c:v>
                </c:pt>
                <c:pt idx="872">
                  <c:v>3.2967034566994645E-2</c:v>
                </c:pt>
                <c:pt idx="873">
                  <c:v>4.3097520809050709E-2</c:v>
                </c:pt>
                <c:pt idx="874">
                  <c:v>5.5288462429349296E-2</c:v>
                </c:pt>
                <c:pt idx="875">
                  <c:v>6.6792585590233711E-2</c:v>
                </c:pt>
                <c:pt idx="876">
                  <c:v>7.0054940182334491E-2</c:v>
                </c:pt>
                <c:pt idx="877">
                  <c:v>6.4388734218330704E-2</c:v>
                </c:pt>
                <c:pt idx="878">
                  <c:v>5.4429945973104889E-2</c:v>
                </c:pt>
                <c:pt idx="879">
                  <c:v>3.7946422071584246E-2</c:v>
                </c:pt>
                <c:pt idx="880">
                  <c:v>2.4553568001380786E-2</c:v>
                </c:pt>
                <c:pt idx="881">
                  <c:v>2.6785708140406924E-2</c:v>
                </c:pt>
                <c:pt idx="882">
                  <c:v>3.7087905615339832E-2</c:v>
                </c:pt>
                <c:pt idx="883">
                  <c:v>5.0309061688713068E-2</c:v>
                </c:pt>
                <c:pt idx="884">
                  <c:v>6.6105767130819518E-2</c:v>
                </c:pt>
                <c:pt idx="885">
                  <c:v>7.1256865868285987E-2</c:v>
                </c:pt>
                <c:pt idx="886">
                  <c:v>6.23282920761348E-2</c:v>
                </c:pt>
                <c:pt idx="887">
                  <c:v>5.0137363691882833E-2</c:v>
                </c:pt>
                <c:pt idx="888">
                  <c:v>4.2239004352806295E-2</c:v>
                </c:pt>
                <c:pt idx="889">
                  <c:v>4.5501372180953702E-2</c:v>
                </c:pt>
                <c:pt idx="890">
                  <c:v>6.0954668393353069E-2</c:v>
                </c:pt>
                <c:pt idx="891">
                  <c:v>6.7994511276185207E-2</c:v>
                </c:pt>
                <c:pt idx="892">
                  <c:v>5.8722528254326931E-2</c:v>
                </c:pt>
                <c:pt idx="893">
                  <c:v>3.4512356246606611E-2</c:v>
                </c:pt>
                <c:pt idx="894">
                  <c:v>9.6153843099373859E-3</c:v>
                </c:pt>
                <c:pt idx="895">
                  <c:v>-4.2925822812220479E-3</c:v>
                </c:pt>
                <c:pt idx="896">
                  <c:v>-8.4134612711952127E-3</c:v>
                </c:pt>
                <c:pt idx="897">
                  <c:v>-3.9491756987242834E-3</c:v>
                </c:pt>
                <c:pt idx="898">
                  <c:v>7.2115382324530394E-3</c:v>
                </c:pt>
                <c:pt idx="899">
                  <c:v>2.4725279234257644E-2</c:v>
                </c:pt>
                <c:pt idx="900">
                  <c:v>4.979395446217575E-2</c:v>
                </c:pt>
                <c:pt idx="901">
                  <c:v>7.4690931693263629E-2</c:v>
                </c:pt>
                <c:pt idx="902">
                  <c:v>8.7912087766636851E-2</c:v>
                </c:pt>
                <c:pt idx="903">
                  <c:v>9.3234884500933549E-2</c:v>
                </c:pt>
                <c:pt idx="904">
                  <c:v>9.1346153591614493E-2</c:v>
                </c:pt>
                <c:pt idx="905">
                  <c:v>8.6881873313562216E-2</c:v>
                </c:pt>
                <c:pt idx="906">
                  <c:v>8.2589291032340167E-2</c:v>
                </c:pt>
                <c:pt idx="907">
                  <c:v>7.7953299521411029E-2</c:v>
                </c:pt>
                <c:pt idx="908">
                  <c:v>7.5034340922970719E-2</c:v>
                </c:pt>
                <c:pt idx="909">
                  <c:v>7.8811815977655436E-2</c:v>
                </c:pt>
                <c:pt idx="910">
                  <c:v>8.89423022197115E-2</c:v>
                </c:pt>
                <c:pt idx="911">
                  <c:v>9.9759620157228363E-2</c:v>
                </c:pt>
                <c:pt idx="912">
                  <c:v>0.10336538397903622</c:v>
                </c:pt>
                <c:pt idx="913">
                  <c:v>0.10147665306971716</c:v>
                </c:pt>
                <c:pt idx="914">
                  <c:v>0.10594093334776945</c:v>
                </c:pt>
                <c:pt idx="915">
                  <c:v>0.12311126247265765</c:v>
                </c:pt>
                <c:pt idx="916">
                  <c:v>0.14611946908628659</c:v>
                </c:pt>
                <c:pt idx="917">
                  <c:v>0.16088599978345827</c:v>
                </c:pt>
                <c:pt idx="918">
                  <c:v>0.1631181266864378</c:v>
                </c:pt>
                <c:pt idx="919">
                  <c:v>0.15607827056755905</c:v>
                </c:pt>
                <c:pt idx="920">
                  <c:v>0.14629127297148983</c:v>
                </c:pt>
                <c:pt idx="921">
                  <c:v>0.13804945145851968</c:v>
                </c:pt>
                <c:pt idx="922">
                  <c:v>0.13238323225846926</c:v>
                </c:pt>
                <c:pt idx="923">
                  <c:v>0.12843405920695433</c:v>
                </c:pt>
                <c:pt idx="924">
                  <c:v>0.13272670766840949</c:v>
                </c:pt>
                <c:pt idx="925">
                  <c:v>0.14560445451207563</c:v>
                </c:pt>
                <c:pt idx="926">
                  <c:v>0.14491763605266147</c:v>
                </c:pt>
                <c:pt idx="927">
                  <c:v>0.12328296046948788</c:v>
                </c:pt>
                <c:pt idx="928">
                  <c:v>9.186126081815181E-2</c:v>
                </c:pt>
                <c:pt idx="929">
                  <c:v>5.7692313801252289E-2</c:v>
                </c:pt>
                <c:pt idx="930">
                  <c:v>3.1936806877873383E-2</c:v>
                </c:pt>
                <c:pt idx="931">
                  <c:v>2.4896977231087875E-2</c:v>
                </c:pt>
                <c:pt idx="932">
                  <c:v>2.7300828602990872E-2</c:v>
                </c:pt>
                <c:pt idx="933">
                  <c:v>3.8804938527828653E-2</c:v>
                </c:pt>
                <c:pt idx="934">
                  <c:v>6.1984896082474338E-2</c:v>
                </c:pt>
                <c:pt idx="935">
                  <c:v>7.9842030430730085E-2</c:v>
                </c:pt>
                <c:pt idx="936">
                  <c:v>8.8255496996343941E-2</c:v>
                </c:pt>
                <c:pt idx="937">
                  <c:v>9.1517851588444721E-2</c:v>
                </c:pt>
                <c:pt idx="938">
                  <c:v>8.5508236394733858E-2</c:v>
                </c:pt>
                <c:pt idx="939">
                  <c:v>7.726648106199685E-2</c:v>
                </c:pt>
                <c:pt idx="940">
                  <c:v>7.4690931693263629E-2</c:v>
                </c:pt>
                <c:pt idx="941">
                  <c:v>7.039834941204158E-2</c:v>
                </c:pt>
                <c:pt idx="942">
                  <c:v>6.6105767130819518E-2</c:v>
                </c:pt>
                <c:pt idx="943">
                  <c:v>6.9368134958966932E-2</c:v>
                </c:pt>
                <c:pt idx="944">
                  <c:v>7.400412646989607E-2</c:v>
                </c:pt>
                <c:pt idx="945">
                  <c:v>8.0872258119851353E-2</c:v>
                </c:pt>
                <c:pt idx="946">
                  <c:v>8.9457422682295437E-2</c:v>
                </c:pt>
                <c:pt idx="947">
                  <c:v>8.859890622605103E-2</c:v>
                </c:pt>
                <c:pt idx="948">
                  <c:v>7.5206038919800947E-2</c:v>
                </c:pt>
                <c:pt idx="949">
                  <c:v>5.7348904571545206E-2</c:v>
                </c:pt>
                <c:pt idx="950">
                  <c:v>4.6874995863735433E-2</c:v>
                </c:pt>
                <c:pt idx="951">
                  <c:v>4.6016479407491026E-2</c:v>
                </c:pt>
                <c:pt idx="952">
                  <c:v>4.7733512319979847E-2</c:v>
                </c:pt>
                <c:pt idx="953">
                  <c:v>4.7905223552856695E-2</c:v>
                </c:pt>
                <c:pt idx="954">
                  <c:v>4.6359888637198109E-2</c:v>
                </c:pt>
                <c:pt idx="955">
                  <c:v>4.1208789899731653E-2</c:v>
                </c:pt>
                <c:pt idx="956">
                  <c:v>4.807692154968693E-2</c:v>
                </c:pt>
                <c:pt idx="957">
                  <c:v>7.1085167871455759E-2</c:v>
                </c:pt>
                <c:pt idx="958">
                  <c:v>8.9800818675955907E-2</c:v>
                </c:pt>
                <c:pt idx="959">
                  <c:v>9.5638735872836528E-2</c:v>
                </c:pt>
                <c:pt idx="960">
                  <c:v>9.3921702960347714E-2</c:v>
                </c:pt>
                <c:pt idx="961">
                  <c:v>8.7912087766636851E-2</c:v>
                </c:pt>
                <c:pt idx="962">
                  <c:v>8.3962914715121906E-2</c:v>
                </c:pt>
                <c:pt idx="963">
                  <c:v>8.6366752850978265E-2</c:v>
                </c:pt>
                <c:pt idx="964">
                  <c:v>8.9114013452588348E-2</c:v>
                </c:pt>
                <c:pt idx="965">
                  <c:v>8.8770604222881272E-2</c:v>
                </c:pt>
                <c:pt idx="966">
                  <c:v>8.8083785763467079E-2</c:v>
                </c:pt>
                <c:pt idx="967">
                  <c:v>8.7740389769806623E-2</c:v>
                </c:pt>
                <c:pt idx="968">
                  <c:v>8.379120348224503E-2</c:v>
                </c:pt>
                <c:pt idx="969">
                  <c:v>7.8296708751118119E-2</c:v>
                </c:pt>
                <c:pt idx="970">
                  <c:v>7.5034340922970719E-2</c:v>
                </c:pt>
                <c:pt idx="971">
                  <c:v>7.8296708751118119E-2</c:v>
                </c:pt>
                <c:pt idx="972">
                  <c:v>8.8770604222881272E-2</c:v>
                </c:pt>
                <c:pt idx="973">
                  <c:v>9.993131815405859E-2</c:v>
                </c:pt>
                <c:pt idx="974">
                  <c:v>0.10422390043528064</c:v>
                </c:pt>
                <c:pt idx="975">
                  <c:v>0.10199176029625449</c:v>
                </c:pt>
                <c:pt idx="976">
                  <c:v>9.3921702960347714E-2</c:v>
                </c:pt>
                <c:pt idx="977">
                  <c:v>8.7396980540099534E-2</c:v>
                </c:pt>
                <c:pt idx="978">
                  <c:v>8.9457422682295437E-2</c:v>
                </c:pt>
                <c:pt idx="979">
                  <c:v>9.5295326643129452E-2</c:v>
                </c:pt>
                <c:pt idx="980">
                  <c:v>0.10353708197586645</c:v>
                </c:pt>
                <c:pt idx="981">
                  <c:v>0.11160713931177323</c:v>
                </c:pt>
                <c:pt idx="982">
                  <c:v>0.1102335156289915</c:v>
                </c:pt>
                <c:pt idx="983">
                  <c:v>0.10130494183684031</c:v>
                </c:pt>
                <c:pt idx="984">
                  <c:v>9.2376368044689142E-2</c:v>
                </c:pt>
                <c:pt idx="985">
                  <c:v>8.6366752850978265E-2</c:v>
                </c:pt>
                <c:pt idx="986">
                  <c:v>8.4649719938489451E-2</c:v>
                </c:pt>
                <c:pt idx="987">
                  <c:v>9.0659335132200314E-2</c:v>
                </c:pt>
                <c:pt idx="988">
                  <c:v>0.10113324384001009</c:v>
                </c:pt>
                <c:pt idx="989">
                  <c:v>0.11126373008206614</c:v>
                </c:pt>
                <c:pt idx="990">
                  <c:v>0.11109203208523591</c:v>
                </c:pt>
                <c:pt idx="991">
                  <c:v>9.2204670047858914E-2</c:v>
                </c:pt>
                <c:pt idx="992">
                  <c:v>6.4388734218330704E-2</c:v>
                </c:pt>
                <c:pt idx="993">
                  <c:v>4.2754124815390246E-2</c:v>
                </c:pt>
                <c:pt idx="994">
                  <c:v>3.9320058990412604E-2</c:v>
                </c:pt>
                <c:pt idx="995">
                  <c:v>5.1682685371494799E-2</c:v>
                </c:pt>
                <c:pt idx="996">
                  <c:v>6.71359948199408E-2</c:v>
                </c:pt>
                <c:pt idx="997">
                  <c:v>6.8681316499552766E-2</c:v>
                </c:pt>
              </c:numCache>
            </c:numRef>
          </c:yVal>
          <c:smooth val="1"/>
        </c:ser>
        <c:dLbls>
          <c:showLegendKey val="0"/>
          <c:showVal val="0"/>
          <c:showCatName val="0"/>
          <c:showSerName val="0"/>
          <c:showPercent val="0"/>
          <c:showBubbleSize val="0"/>
        </c:dLbls>
        <c:axId val="36417920"/>
        <c:axId val="36419456"/>
      </c:scatterChart>
      <c:valAx>
        <c:axId val="36417920"/>
        <c:scaling>
          <c:orientation val="minMax"/>
          <c:max val="1.1000000000000006E-7"/>
          <c:min val="9.0000000000000052E-8"/>
        </c:scaling>
        <c:delete val="0"/>
        <c:axPos val="b"/>
        <c:numFmt formatCode="General" sourceLinked="1"/>
        <c:majorTickMark val="out"/>
        <c:minorTickMark val="none"/>
        <c:tickLblPos val="nextTo"/>
        <c:crossAx val="36419456"/>
        <c:crosses val="autoZero"/>
        <c:crossBetween val="midCat"/>
      </c:valAx>
      <c:valAx>
        <c:axId val="36419456"/>
        <c:scaling>
          <c:orientation val="minMax"/>
        </c:scaling>
        <c:delete val="0"/>
        <c:axPos val="l"/>
        <c:majorGridlines/>
        <c:numFmt formatCode="0.00E+00" sourceLinked="1"/>
        <c:majorTickMark val="out"/>
        <c:minorTickMark val="none"/>
        <c:tickLblPos val="nextTo"/>
        <c:crossAx val="36417920"/>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6"/>
          <c:order val="0"/>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Sheet1!$T$3:$T$1000</c:f>
              <c:numCache>
                <c:formatCode>0.00E+00</c:formatCode>
                <c:ptCount val="998"/>
                <c:pt idx="0">
                  <c:v>1.3810285359851498E-2</c:v>
                </c:pt>
                <c:pt idx="1">
                  <c:v>1.1503444979321115E-2</c:v>
                </c:pt>
                <c:pt idx="2">
                  <c:v>1.1934053761072386E-2</c:v>
                </c:pt>
                <c:pt idx="3">
                  <c:v>1.4486959012345212E-2</c:v>
                </c:pt>
                <c:pt idx="4">
                  <c:v>1.7101378110279647E-2</c:v>
                </c:pt>
                <c:pt idx="5">
                  <c:v>1.7993354968136994E-2</c:v>
                </c:pt>
                <c:pt idx="6">
                  <c:v>1.6978345674908427E-2</c:v>
                </c:pt>
                <c:pt idx="7">
                  <c:v>1.5225146511500533E-2</c:v>
                </c:pt>
                <c:pt idx="8">
                  <c:v>1.4979084011782093E-2</c:v>
                </c:pt>
                <c:pt idx="9">
                  <c:v>1.6147882663712688E-2</c:v>
                </c:pt>
                <c:pt idx="10">
                  <c:v>1.7624260033047335E-2</c:v>
                </c:pt>
                <c:pt idx="11">
                  <c:v>1.891609112034915E-2</c:v>
                </c:pt>
                <c:pt idx="12">
                  <c:v>1.9777311054875693E-2</c:v>
                </c:pt>
                <c:pt idx="13">
                  <c:v>2.0146405989965355E-2</c:v>
                </c:pt>
                <c:pt idx="14">
                  <c:v>1.9223669837753199E-2</c:v>
                </c:pt>
                <c:pt idx="15">
                  <c:v>1.8085628109153411E-2</c:v>
                </c:pt>
                <c:pt idx="16">
                  <c:v>1.7193651251296061E-2</c:v>
                </c:pt>
                <c:pt idx="17">
                  <c:v>1.5809547022977832E-2</c:v>
                </c:pt>
                <c:pt idx="18">
                  <c:v>1.4333169653643184E-2</c:v>
                </c:pt>
                <c:pt idx="19">
                  <c:v>1.2733759848937319E-2</c:v>
                </c:pt>
                <c:pt idx="20">
                  <c:v>1.0703738891456182E-2</c:v>
                </c:pt>
                <c:pt idx="21">
                  <c:v>9.381150880823563E-3</c:v>
                </c:pt>
                <c:pt idx="22">
                  <c:v>8.7967503693462644E-3</c:v>
                </c:pt>
                <c:pt idx="23">
                  <c:v>7.1973429356643982E-3</c:v>
                </c:pt>
                <c:pt idx="24">
                  <c:v>6.3976368477994651E-3</c:v>
                </c:pt>
                <c:pt idx="25">
                  <c:v>7.7509841527868897E-3</c:v>
                </c:pt>
                <c:pt idx="26">
                  <c:v>9.4426670985091714E-3</c:v>
                </c:pt>
                <c:pt idx="27">
                  <c:v>1.0488435686092546E-2</c:v>
                </c:pt>
                <c:pt idx="28">
                  <c:v>1.0765255109141792E-2</c:v>
                </c:pt>
                <c:pt idx="29">
                  <c:v>9.9963083156316638E-3</c:v>
                </c:pt>
                <c:pt idx="30">
                  <c:v>8.6429610106442383E-3</c:v>
                </c:pt>
                <c:pt idx="31">
                  <c:v>7.3818892176972292E-3</c:v>
                </c:pt>
                <c:pt idx="32">
                  <c:v>6.0593012070646081E-3</c:v>
                </c:pt>
                <c:pt idx="33">
                  <c:v>3.7524608265342247E-3</c:v>
                </c:pt>
                <c:pt idx="34">
                  <c:v>1.9992616631263325E-3</c:v>
                </c:pt>
                <c:pt idx="35">
                  <c:v>1.3533463565778253E-3</c:v>
                </c:pt>
                <c:pt idx="36">
                  <c:v>3.0757871740405119E-5</c:v>
                </c:pt>
                <c:pt idx="37">
                  <c:v>-4.3061020436567168E-4</c:v>
                </c:pt>
                <c:pt idx="38">
                  <c:v>2.3068403805303842E-3</c:v>
                </c:pt>
                <c:pt idx="39">
                  <c:v>7.5049216530684495E-3</c:v>
                </c:pt>
                <c:pt idx="40">
                  <c:v>1.387180157753711E-2</c:v>
                </c:pt>
                <c:pt idx="41">
                  <c:v>1.9869586566916106E-2</c:v>
                </c:pt>
                <c:pt idx="42">
                  <c:v>2.2637795023552568E-2</c:v>
                </c:pt>
                <c:pt idx="43">
                  <c:v>2.2668551946883372E-2</c:v>
                </c:pt>
                <c:pt idx="44">
                  <c:v>2.1899605153373244E-2</c:v>
                </c:pt>
                <c:pt idx="45">
                  <c:v>2.1315204641895947E-2</c:v>
                </c:pt>
                <c:pt idx="46">
                  <c:v>2.1438237077267171E-2</c:v>
                </c:pt>
                <c:pt idx="47">
                  <c:v>2.1561269512638388E-2</c:v>
                </c:pt>
                <c:pt idx="48">
                  <c:v>2.1653542653654805E-2</c:v>
                </c:pt>
                <c:pt idx="49">
                  <c:v>2.2391730152810128E-2</c:v>
                </c:pt>
                <c:pt idx="50">
                  <c:v>2.3375982522707891E-2</c:v>
                </c:pt>
                <c:pt idx="51">
                  <c:v>2.3898878671619578E-2</c:v>
                </c:pt>
                <c:pt idx="52">
                  <c:v>2.3991135215467991E-2</c:v>
                </c:pt>
                <c:pt idx="53">
                  <c:v>2.3806598417531164E-2</c:v>
                </c:pt>
                <c:pt idx="54">
                  <c:v>2.3437498740393501E-2</c:v>
                </c:pt>
                <c:pt idx="55">
                  <c:v>2.3468255663724309E-2</c:v>
                </c:pt>
                <c:pt idx="56">
                  <c:v>2.3652804316781136E-2</c:v>
                </c:pt>
                <c:pt idx="57">
                  <c:v>2.3037646881973035E-2</c:v>
                </c:pt>
                <c:pt idx="58">
                  <c:v>2.2114910729760882E-2</c:v>
                </c:pt>
                <c:pt idx="59">
                  <c:v>1.9992616631263328E-2</c:v>
                </c:pt>
                <c:pt idx="60">
                  <c:v>1.5809547022977832E-2</c:v>
                </c:pt>
                <c:pt idx="61">
                  <c:v>1.051919260942335E-2</c:v>
                </c:pt>
                <c:pt idx="62">
                  <c:v>6.1823312714118289E-3</c:v>
                </c:pt>
                <c:pt idx="63">
                  <c:v>4.060039543938276E-3</c:v>
                </c:pt>
                <c:pt idx="64">
                  <c:v>5.9055118483625829E-3</c:v>
                </c:pt>
                <c:pt idx="65">
                  <c:v>1.0119340751002884E-2</c:v>
                </c:pt>
                <c:pt idx="66">
                  <c:v>1.2087843119774414E-2</c:v>
                </c:pt>
                <c:pt idx="67">
                  <c:v>1.0826771326827403E-2</c:v>
                </c:pt>
                <c:pt idx="68">
                  <c:v>8.5199309462970184E-3</c:v>
                </c:pt>
                <c:pt idx="69">
                  <c:v>6.7667317828891257E-3</c:v>
                </c:pt>
                <c:pt idx="70">
                  <c:v>6.6744586418727115E-3</c:v>
                </c:pt>
                <c:pt idx="71">
                  <c:v>8.5199309462970184E-3</c:v>
                </c:pt>
                <c:pt idx="72">
                  <c:v>9.4426670985091714E-3</c:v>
                </c:pt>
                <c:pt idx="73">
                  <c:v>8.6737203049990427E-3</c:v>
                </c:pt>
                <c:pt idx="74">
                  <c:v>7.7509841527868897E-3</c:v>
                </c:pt>
                <c:pt idx="75">
                  <c:v>7.5356785763992544E-3</c:v>
                </c:pt>
                <c:pt idx="76">
                  <c:v>8.1508360112073561E-3</c:v>
                </c:pt>
                <c:pt idx="77">
                  <c:v>1.0180856968688494E-2</c:v>
                </c:pt>
                <c:pt idx="78">
                  <c:v>1.2764516772268125E-2</c:v>
                </c:pt>
                <c:pt idx="79">
                  <c:v>1.5009840935112899E-2</c:v>
                </c:pt>
                <c:pt idx="80">
                  <c:v>1.5624998369921001E-2</c:v>
                </c:pt>
                <c:pt idx="81">
                  <c:v>1.3348917283745423E-2</c:v>
                </c:pt>
                <c:pt idx="82">
                  <c:v>9.6272133805420032E-3</c:v>
                </c:pt>
                <c:pt idx="83">
                  <c:v>6.9205211415911518E-3</c:v>
                </c:pt>
                <c:pt idx="84">
                  <c:v>6.9512780649219567E-3</c:v>
                </c:pt>
                <c:pt idx="85">
                  <c:v>1.027313010970491E-2</c:v>
                </c:pt>
                <c:pt idx="86">
                  <c:v>1.399483164188433E-2</c:v>
                </c:pt>
                <c:pt idx="87">
                  <c:v>1.4733021512063653E-2</c:v>
                </c:pt>
                <c:pt idx="88">
                  <c:v>1.3133611707357787E-2</c:v>
                </c:pt>
                <c:pt idx="89">
                  <c:v>1.0734498185810987E-2</c:v>
                </c:pt>
                <c:pt idx="90">
                  <c:v>9.165845304435925E-3</c:v>
                </c:pt>
                <c:pt idx="91">
                  <c:v>9.1043290867503165E-3</c:v>
                </c:pt>
                <c:pt idx="92">
                  <c:v>8.4276578052806025E-3</c:v>
                </c:pt>
                <c:pt idx="93">
                  <c:v>5.9362687716933878E-3</c:v>
                </c:pt>
                <c:pt idx="94">
                  <c:v>3.0142709563549018E-3</c:v>
                </c:pt>
                <c:pt idx="95">
                  <c:v>1.1687991261353945E-3</c:v>
                </c:pt>
                <c:pt idx="96">
                  <c:v>1.3533463565778253E-3</c:v>
                </c:pt>
                <c:pt idx="97">
                  <c:v>4.6444376843915733E-3</c:v>
                </c:pt>
                <c:pt idx="98">
                  <c:v>9.9963083156316638E-3</c:v>
                </c:pt>
                <c:pt idx="99">
                  <c:v>1.5594241446590195E-2</c:v>
                </c:pt>
                <c:pt idx="100">
                  <c:v>2.04232277840386E-2</c:v>
                </c:pt>
                <c:pt idx="101">
                  <c:v>2.3006887587618229E-2</c:v>
                </c:pt>
                <c:pt idx="102">
                  <c:v>2.3068403805303839E-2</c:v>
                </c:pt>
                <c:pt idx="103">
                  <c:v>2.1253690795234335E-2</c:v>
                </c:pt>
                <c:pt idx="104">
                  <c:v>1.9592764772842861E-2</c:v>
                </c:pt>
                <c:pt idx="105">
                  <c:v>1.8854574902663537E-2</c:v>
                </c:pt>
                <c:pt idx="106">
                  <c:v>1.9285186055438813E-2</c:v>
                </c:pt>
                <c:pt idx="107">
                  <c:v>2.0453984707369404E-2</c:v>
                </c:pt>
                <c:pt idx="108">
                  <c:v>2.0207922207650962E-2</c:v>
                </c:pt>
                <c:pt idx="109">
                  <c:v>1.8116387403508218E-2</c:v>
                </c:pt>
                <c:pt idx="110">
                  <c:v>1.5102116447153313E-2</c:v>
                </c:pt>
                <c:pt idx="111">
                  <c:v>1.2333907990516852E-2</c:v>
                </c:pt>
                <c:pt idx="112">
                  <c:v>1.0734498185810987E-2</c:v>
                </c:pt>
                <c:pt idx="113">
                  <c:v>1.1165106967562259E-2</c:v>
                </c:pt>
                <c:pt idx="114">
                  <c:v>1.1165106967562259E-2</c:v>
                </c:pt>
                <c:pt idx="115">
                  <c:v>9.5656995338803934E-3</c:v>
                </c:pt>
                <c:pt idx="116">
                  <c:v>7.966289729174526E-3</c:v>
                </c:pt>
                <c:pt idx="117">
                  <c:v>7.2280998589952031E-3</c:v>
                </c:pt>
                <c:pt idx="118">
                  <c:v>7.9355304348197216E-3</c:v>
                </c:pt>
                <c:pt idx="119">
                  <c:v>9.5349402395255873E-3</c:v>
                </c:pt>
                <c:pt idx="120">
                  <c:v>9.965551392300858E-3</c:v>
                </c:pt>
                <c:pt idx="121">
                  <c:v>7.4434054353828384E-3</c:v>
                </c:pt>
                <c:pt idx="122">
                  <c:v>1.5071357152798509E-3</c:v>
                </c:pt>
                <c:pt idx="123">
                  <c:v>-5.4749006955873113E-3</c:v>
                </c:pt>
                <c:pt idx="124">
                  <c:v>-9.1966045987907311E-3</c:v>
                </c:pt>
                <c:pt idx="125">
                  <c:v>-8.0585628701909419E-3</c:v>
                </c:pt>
                <c:pt idx="126">
                  <c:v>-1.3533463565778253E-3</c:v>
                </c:pt>
                <c:pt idx="127">
                  <c:v>7.9047735114889158E-3</c:v>
                </c:pt>
                <c:pt idx="128">
                  <c:v>1.3964074718553526E-2</c:v>
                </c:pt>
                <c:pt idx="129">
                  <c:v>1.5501968305573779E-2</c:v>
                </c:pt>
                <c:pt idx="130">
                  <c:v>1.417938029494116E-2</c:v>
                </c:pt>
                <c:pt idx="131">
                  <c:v>1.1780264402370361E-2</c:v>
                </c:pt>
                <c:pt idx="132">
                  <c:v>1.1995569978757998E-2</c:v>
                </c:pt>
                <c:pt idx="133">
                  <c:v>1.399483164188433E-2</c:v>
                </c:pt>
                <c:pt idx="134">
                  <c:v>1.3533463565778251E-2</c:v>
                </c:pt>
                <c:pt idx="135">
                  <c:v>1.1226623185247869E-2</c:v>
                </c:pt>
                <c:pt idx="136">
                  <c:v>7.8740142171341114E-3</c:v>
                </c:pt>
                <c:pt idx="137">
                  <c:v>5.0442919138360401E-3</c:v>
                </c:pt>
                <c:pt idx="138">
                  <c:v>5.4133844779017011E-3</c:v>
                </c:pt>
                <c:pt idx="139">
                  <c:v>5.9977849893789988E-3</c:v>
                </c:pt>
                <c:pt idx="140">
                  <c:v>4.183069608285496E-3</c:v>
                </c:pt>
                <c:pt idx="141">
                  <c:v>2.9219978153384864E-3</c:v>
                </c:pt>
                <c:pt idx="142">
                  <c:v>2.2453246370495736E-3</c:v>
                </c:pt>
                <c:pt idx="143">
                  <c:v>2.1838088935687634E-3</c:v>
                </c:pt>
                <c:pt idx="144">
                  <c:v>3.4756390324609783E-3</c:v>
                </c:pt>
                <c:pt idx="145">
                  <c:v>4.5829238377299636E-3</c:v>
                </c:pt>
                <c:pt idx="146">
                  <c:v>5.5056599899421165E-3</c:v>
                </c:pt>
                <c:pt idx="147">
                  <c:v>7.9355304348197216E-3</c:v>
                </c:pt>
                <c:pt idx="148">
                  <c:v>1.1564961197006726E-2</c:v>
                </c:pt>
                <c:pt idx="149">
                  <c:v>1.417938029494116E-2</c:v>
                </c:pt>
                <c:pt idx="150">
                  <c:v>1.387180157753711E-2</c:v>
                </c:pt>
                <c:pt idx="151">
                  <c:v>1.0488435686092546E-2</c:v>
                </c:pt>
                <c:pt idx="152">
                  <c:v>5.9670280660481939E-3</c:v>
                </c:pt>
                <c:pt idx="153">
                  <c:v>2.1838088935687634E-3</c:v>
                </c:pt>
                <c:pt idx="154">
                  <c:v>6.4591530654850755E-4</c:v>
                </c:pt>
                <c:pt idx="155">
                  <c:v>1.26107274135661E-3</c:v>
                </c:pt>
                <c:pt idx="156">
                  <c:v>2.52214595691802E-3</c:v>
                </c:pt>
                <c:pt idx="157">
                  <c:v>3.1988196094117323E-3</c:v>
                </c:pt>
                <c:pt idx="158">
                  <c:v>3.0142709563549018E-3</c:v>
                </c:pt>
                <c:pt idx="159">
                  <c:v>1.3841042283182304E-3</c:v>
                </c:pt>
                <c:pt idx="160">
                  <c:v>-8.6122040873134336E-4</c:v>
                </c:pt>
                <c:pt idx="161">
                  <c:v>-1.8454723044243073E-3</c:v>
                </c:pt>
                <c:pt idx="162">
                  <c:v>-3.0757871740405118E-4</c:v>
                </c:pt>
                <c:pt idx="163">
                  <c:v>2.983514033024097E-3</c:v>
                </c:pt>
                <c:pt idx="164">
                  <c:v>7.3818892176972292E-3</c:v>
                </c:pt>
                <c:pt idx="165">
                  <c:v>1.1441928761635505E-2</c:v>
                </c:pt>
                <c:pt idx="166">
                  <c:v>1.3164368630688593E-2</c:v>
                </c:pt>
                <c:pt idx="167">
                  <c:v>1.2118602414129216E-2</c:v>
                </c:pt>
                <c:pt idx="168">
                  <c:v>9.5349402395255873E-3</c:v>
                </c:pt>
                <c:pt idx="169">
                  <c:v>8.0278035758361375E-3</c:v>
                </c:pt>
                <c:pt idx="170">
                  <c:v>9.1043290867503165E-3</c:v>
                </c:pt>
                <c:pt idx="171">
                  <c:v>1.2733759848937319E-2</c:v>
                </c:pt>
                <c:pt idx="172">
                  <c:v>1.6763040098520792E-2</c:v>
                </c:pt>
                <c:pt idx="173">
                  <c:v>1.7685776250732942E-2</c:v>
                </c:pt>
                <c:pt idx="174">
                  <c:v>1.4948327088451289E-2</c:v>
                </c:pt>
                <c:pt idx="175">
                  <c:v>1.0303887033035716E-2</c:v>
                </c:pt>
                <c:pt idx="176">
                  <c:v>6.7974887062199306E-3</c:v>
                </c:pt>
                <c:pt idx="177">
                  <c:v>7.2896160766808132E-3</c:v>
                </c:pt>
                <c:pt idx="178">
                  <c:v>1.2026329273112804E-2</c:v>
                </c:pt>
                <c:pt idx="179">
                  <c:v>1.7562746186385723E-2</c:v>
                </c:pt>
                <c:pt idx="180">
                  <c:v>2.1038385218846701E-2</c:v>
                </c:pt>
                <c:pt idx="181">
                  <c:v>2.1007625924491898E-2</c:v>
                </c:pt>
                <c:pt idx="182">
                  <c:v>1.7931838750451387E-2</c:v>
                </c:pt>
                <c:pt idx="183">
                  <c:v>1.387180157753711E-2</c:v>
                </c:pt>
                <c:pt idx="184">
                  <c:v>1.1718750555708752E-2</c:v>
                </c:pt>
                <c:pt idx="185">
                  <c:v>1.1411171838304699E-2</c:v>
                </c:pt>
                <c:pt idx="186">
                  <c:v>1.1195866261917063E-2</c:v>
                </c:pt>
                <c:pt idx="187">
                  <c:v>1.0365403250721324E-2</c:v>
                </c:pt>
                <c:pt idx="188">
                  <c:v>9.0735721634195108E-3</c:v>
                </c:pt>
                <c:pt idx="189">
                  <c:v>8.1815929345381618E-3</c:v>
                </c:pt>
                <c:pt idx="190">
                  <c:v>8.7659934460154586E-3</c:v>
                </c:pt>
                <c:pt idx="191">
                  <c:v>1.0703738891456182E-2</c:v>
                </c:pt>
                <c:pt idx="192">
                  <c:v>1.3287401066059811E-2</c:v>
                </c:pt>
                <c:pt idx="193">
                  <c:v>1.7009102598239231E-2</c:v>
                </c:pt>
                <c:pt idx="194">
                  <c:v>2.0792322719128262E-2</c:v>
                </c:pt>
                <c:pt idx="195">
                  <c:v>2.368356124011194E-2</c:v>
                </c:pt>
                <c:pt idx="196">
                  <c:v>2.3252952458360669E-2</c:v>
                </c:pt>
                <c:pt idx="197">
                  <c:v>1.8762301761647126E-2</c:v>
                </c:pt>
                <c:pt idx="198">
                  <c:v>1.399483164188433E-2</c:v>
                </c:pt>
                <c:pt idx="199">
                  <c:v>1.045767639173774E-2</c:v>
                </c:pt>
                <c:pt idx="200">
                  <c:v>8.6122040873134343E-3</c:v>
                </c:pt>
                <c:pt idx="201">
                  <c:v>9.6579726748968076E-3</c:v>
                </c:pt>
                <c:pt idx="202">
                  <c:v>1.1780264402370361E-2</c:v>
                </c:pt>
                <c:pt idx="203">
                  <c:v>1.2241632478476438E-2</c:v>
                </c:pt>
                <c:pt idx="204">
                  <c:v>1.2210875555145632E-2</c:v>
                </c:pt>
                <c:pt idx="205">
                  <c:v>1.2118602414129216E-2</c:v>
                </c:pt>
                <c:pt idx="206">
                  <c:v>1.2210875555145632E-2</c:v>
                </c:pt>
                <c:pt idx="207">
                  <c:v>1.3195127925043395E-2</c:v>
                </c:pt>
                <c:pt idx="208">
                  <c:v>1.4917567794096483E-2</c:v>
                </c:pt>
                <c:pt idx="209">
                  <c:v>1.5963336381679856E-2</c:v>
                </c:pt>
                <c:pt idx="210">
                  <c:v>1.4948327088451289E-2</c:v>
                </c:pt>
                <c:pt idx="211">
                  <c:v>1.2672243631251709E-2</c:v>
                </c:pt>
                <c:pt idx="212">
                  <c:v>8.9812990224030949E-3</c:v>
                </c:pt>
                <c:pt idx="213">
                  <c:v>5.0135326194812348E-3</c:v>
                </c:pt>
                <c:pt idx="214">
                  <c:v>4.0907964672690809E-3</c:v>
                </c:pt>
                <c:pt idx="215">
                  <c:v>7.4434054353828384E-3</c:v>
                </c:pt>
                <c:pt idx="216">
                  <c:v>1.3318157989390617E-2</c:v>
                </c:pt>
                <c:pt idx="217">
                  <c:v>2.0669290283757042E-2</c:v>
                </c:pt>
                <c:pt idx="218">
                  <c:v>2.4790834190260926E-2</c:v>
                </c:pt>
                <c:pt idx="219">
                  <c:v>2.3468255663724309E-2</c:v>
                </c:pt>
                <c:pt idx="220">
                  <c:v>2.048474400172421E-2</c:v>
                </c:pt>
                <c:pt idx="221">
                  <c:v>1.790108182712058E-2</c:v>
                </c:pt>
                <c:pt idx="222">
                  <c:v>1.5871063240663442E-2</c:v>
                </c:pt>
                <c:pt idx="223">
                  <c:v>1.5501968305573779E-2</c:v>
                </c:pt>
                <c:pt idx="224">
                  <c:v>1.5040600229467705E-2</c:v>
                </c:pt>
                <c:pt idx="225">
                  <c:v>1.3779526065496695E-2</c:v>
                </c:pt>
                <c:pt idx="226">
                  <c:v>1.3287401066059811E-2</c:v>
                </c:pt>
                <c:pt idx="227">
                  <c:v>1.2979822348655761E-2</c:v>
                </c:pt>
                <c:pt idx="228">
                  <c:v>1.1257382479602675E-2</c:v>
                </c:pt>
                <c:pt idx="229">
                  <c:v>9.8732782512844439E-3</c:v>
                </c:pt>
                <c:pt idx="230">
                  <c:v>1.0642225044794571E-2</c:v>
                </c:pt>
                <c:pt idx="231">
                  <c:v>1.2549211195880488E-2</c:v>
                </c:pt>
                <c:pt idx="232">
                  <c:v>1.436392657697399E-2</c:v>
                </c:pt>
                <c:pt idx="233">
                  <c:v>1.4271653435957576E-2</c:v>
                </c:pt>
                <c:pt idx="234">
                  <c:v>1.1872539914410776E-2</c:v>
                </c:pt>
                <c:pt idx="235">
                  <c:v>9.965551392300858E-3</c:v>
                </c:pt>
                <c:pt idx="236">
                  <c:v>1.1011317608860233E-2</c:v>
                </c:pt>
                <c:pt idx="237">
                  <c:v>1.3287401066059811E-2</c:v>
                </c:pt>
                <c:pt idx="238">
                  <c:v>1.4702262217708846E-2</c:v>
                </c:pt>
                <c:pt idx="239">
                  <c:v>1.4763778435394458E-2</c:v>
                </c:pt>
                <c:pt idx="240">
                  <c:v>1.3195127925043395E-2</c:v>
                </c:pt>
                <c:pt idx="241">
                  <c:v>1.1657234338023141E-2</c:v>
                </c:pt>
                <c:pt idx="242">
                  <c:v>1.0611465750439766E-2</c:v>
                </c:pt>
                <c:pt idx="243">
                  <c:v>9.165845304435925E-3</c:v>
                </c:pt>
                <c:pt idx="244">
                  <c:v>7.6894679351012804E-3</c:v>
                </c:pt>
                <c:pt idx="245">
                  <c:v>6.6436993475179054E-3</c:v>
                </c:pt>
                <c:pt idx="246">
                  <c:v>5.8132387073461678E-3</c:v>
                </c:pt>
                <c:pt idx="247">
                  <c:v>5.4749006955873113E-3</c:v>
                </c:pt>
                <c:pt idx="248">
                  <c:v>5.7517224896605577E-3</c:v>
                </c:pt>
                <c:pt idx="249">
                  <c:v>6.5206692831706855E-3</c:v>
                </c:pt>
                <c:pt idx="250">
                  <c:v>7.6587110117704756E-3</c:v>
                </c:pt>
                <c:pt idx="251">
                  <c:v>8.3353822932401879E-3</c:v>
                </c:pt>
                <c:pt idx="252">
                  <c:v>8.9197828047174847E-3</c:v>
                </c:pt>
                <c:pt idx="253">
                  <c:v>8.9505397280482905E-3</c:v>
                </c:pt>
                <c:pt idx="254">
                  <c:v>8.3353822932401879E-3</c:v>
                </c:pt>
                <c:pt idx="255">
                  <c:v>7.7817410761176955E-3</c:v>
                </c:pt>
                <c:pt idx="256">
                  <c:v>6.9820373592767628E-3</c:v>
                </c:pt>
                <c:pt idx="257">
                  <c:v>6.5514262065014903E-3</c:v>
                </c:pt>
                <c:pt idx="258">
                  <c:v>7.258856782326008E-3</c:v>
                </c:pt>
                <c:pt idx="259">
                  <c:v>8.0278035758361375E-3</c:v>
                </c:pt>
                <c:pt idx="260">
                  <c:v>8.7352365226846546E-3</c:v>
                </c:pt>
                <c:pt idx="261">
                  <c:v>9.1043290867503165E-3</c:v>
                </c:pt>
                <c:pt idx="262">
                  <c:v>9.2273615221215369E-3</c:v>
                </c:pt>
                <c:pt idx="263">
                  <c:v>9.4119101751783674E-3</c:v>
                </c:pt>
                <c:pt idx="264">
                  <c:v>9.1966045987907311E-3</c:v>
                </c:pt>
                <c:pt idx="265">
                  <c:v>8.8582665870318746E-3</c:v>
                </c:pt>
                <c:pt idx="266">
                  <c:v>8.7659934460154586E-3</c:v>
                </c:pt>
                <c:pt idx="267">
                  <c:v>9.5349402395255873E-3</c:v>
                </c:pt>
                <c:pt idx="268">
                  <c:v>1.0857528250158207E-2</c:v>
                </c:pt>
                <c:pt idx="269">
                  <c:v>1.2426181131533268E-2</c:v>
                </c:pt>
                <c:pt idx="270">
                  <c:v>1.2549211195880488E-2</c:v>
                </c:pt>
                <c:pt idx="271">
                  <c:v>1.0796014403496597E-2</c:v>
                </c:pt>
                <c:pt idx="272">
                  <c:v>8.1200790878765521E-3</c:v>
                </c:pt>
                <c:pt idx="273">
                  <c:v>6.8590049239055416E-3</c:v>
                </c:pt>
                <c:pt idx="274">
                  <c:v>7.8125003704725016E-3</c:v>
                </c:pt>
                <c:pt idx="275">
                  <c:v>9.965551392300858E-3</c:v>
                </c:pt>
                <c:pt idx="276">
                  <c:v>1.2180118631814828E-2</c:v>
                </c:pt>
                <c:pt idx="277">
                  <c:v>1.2918306130970152E-2</c:v>
                </c:pt>
                <c:pt idx="278">
                  <c:v>1.1657234338023141E-2</c:v>
                </c:pt>
                <c:pt idx="279">
                  <c:v>9.2581184454523409E-3</c:v>
                </c:pt>
                <c:pt idx="280">
                  <c:v>7.3818892176972292E-3</c:v>
                </c:pt>
                <c:pt idx="281">
                  <c:v>7.0435535769623721E-3</c:v>
                </c:pt>
                <c:pt idx="282">
                  <c:v>8.0278035758361375E-3</c:v>
                </c:pt>
                <c:pt idx="283">
                  <c:v>9.5964564572111975E-3</c:v>
                </c:pt>
                <c:pt idx="284">
                  <c:v>1.1903296837741582E-2</c:v>
                </c:pt>
                <c:pt idx="285">
                  <c:v>1.3656496001149473E-2</c:v>
                </c:pt>
                <c:pt idx="286">
                  <c:v>1.4486959012345212E-2</c:v>
                </c:pt>
                <c:pt idx="287">
                  <c:v>1.4979084011782093E-2</c:v>
                </c:pt>
                <c:pt idx="288">
                  <c:v>1.4979084011782093E-2</c:v>
                </c:pt>
                <c:pt idx="289">
                  <c:v>1.4733021512063653E-2</c:v>
                </c:pt>
                <c:pt idx="290">
                  <c:v>1.4548472859006822E-2</c:v>
                </c:pt>
                <c:pt idx="291">
                  <c:v>1.4333169653643184E-2</c:v>
                </c:pt>
                <c:pt idx="292">
                  <c:v>1.3564222860133058E-2</c:v>
                </c:pt>
                <c:pt idx="293">
                  <c:v>1.285678991328454E-2</c:v>
                </c:pt>
                <c:pt idx="294">
                  <c:v>1.2703000554582514E-2</c:v>
                </c:pt>
                <c:pt idx="295">
                  <c:v>1.2549211195880488E-2</c:v>
                </c:pt>
                <c:pt idx="296">
                  <c:v>1.0734498185810987E-2</c:v>
                </c:pt>
                <c:pt idx="297">
                  <c:v>7.5971947940848645E-3</c:v>
                </c:pt>
                <c:pt idx="298">
                  <c:v>5.4749006955873113E-3</c:v>
                </c:pt>
                <c:pt idx="299">
                  <c:v>5.8747525540077776E-3</c:v>
                </c:pt>
                <c:pt idx="300">
                  <c:v>9.7502458159132235E-3</c:v>
                </c:pt>
                <c:pt idx="301">
                  <c:v>1.5655757664275807E-2</c:v>
                </c:pt>
                <c:pt idx="302">
                  <c:v>1.8546996185259488E-2</c:v>
                </c:pt>
                <c:pt idx="303">
                  <c:v>1.5871063240663442E-2</c:v>
                </c:pt>
                <c:pt idx="304">
                  <c:v>1.0303887033035716E-2</c:v>
                </c:pt>
                <c:pt idx="305">
                  <c:v>4.9520164017956237E-3</c:v>
                </c:pt>
                <c:pt idx="306">
                  <c:v>2.1530510218283586E-3</c:v>
                </c:pt>
                <c:pt idx="307">
                  <c:v>3.0450302507097071E-3</c:v>
                </c:pt>
                <c:pt idx="308">
                  <c:v>5.5364169132729214E-3</c:v>
                </c:pt>
                <c:pt idx="309">
                  <c:v>7.2896160766808132E-3</c:v>
                </c:pt>
                <c:pt idx="310">
                  <c:v>9.0120559457338989E-3</c:v>
                </c:pt>
                <c:pt idx="311">
                  <c:v>1.0826771326827403E-2</c:v>
                </c:pt>
                <c:pt idx="312">
                  <c:v>1.1872539914410776E-2</c:v>
                </c:pt>
                <c:pt idx="313">
                  <c:v>1.1780264402370361E-2</c:v>
                </c:pt>
                <c:pt idx="314">
                  <c:v>9.288877739807147E-3</c:v>
                </c:pt>
                <c:pt idx="315">
                  <c:v>4.7059539020771835E-3</c:v>
                </c:pt>
                <c:pt idx="316">
                  <c:v>4.3061020436567168E-4</c:v>
                </c:pt>
                <c:pt idx="317">
                  <c:v>-1.5071357152798509E-3</c:v>
                </c:pt>
                <c:pt idx="318">
                  <c:v>-5.8439956306769727E-4</c:v>
                </c:pt>
                <c:pt idx="319">
                  <c:v>2.7682084566364607E-3</c:v>
                </c:pt>
                <c:pt idx="320">
                  <c:v>8.0893197935217459E-3</c:v>
                </c:pt>
                <c:pt idx="321">
                  <c:v>1.4333169653643184E-2</c:v>
                </c:pt>
                <c:pt idx="322">
                  <c:v>2.0146405989965355E-2</c:v>
                </c:pt>
                <c:pt idx="323">
                  <c:v>2.3960383034185188E-2</c:v>
                </c:pt>
                <c:pt idx="324">
                  <c:v>2.4421760594387266E-2</c:v>
                </c:pt>
                <c:pt idx="325">
                  <c:v>2.2114910729760882E-2</c:v>
                </c:pt>
                <c:pt idx="326">
                  <c:v>1.9592764772842861E-2</c:v>
                </c:pt>
                <c:pt idx="327">
                  <c:v>1.7870324903789776E-2</c:v>
                </c:pt>
                <c:pt idx="328">
                  <c:v>1.651697759880235E-2</c:v>
                </c:pt>
                <c:pt idx="329">
                  <c:v>1.4486959012345212E-2</c:v>
                </c:pt>
                <c:pt idx="330">
                  <c:v>1.0857528250158207E-2</c:v>
                </c:pt>
                <c:pt idx="331">
                  <c:v>6.6744586418727115E-3</c:v>
                </c:pt>
                <c:pt idx="332">
                  <c:v>4.4906483256895472E-3</c:v>
                </c:pt>
                <c:pt idx="333">
                  <c:v>4.6444376843915733E-3</c:v>
                </c:pt>
                <c:pt idx="334">
                  <c:v>6.3976368477994651E-3</c:v>
                </c:pt>
                <c:pt idx="335">
                  <c:v>7.966289729174526E-3</c:v>
                </c:pt>
                <c:pt idx="336">
                  <c:v>8.5506878696278241E-3</c:v>
                </c:pt>
                <c:pt idx="337">
                  <c:v>8.9505397280482905E-3</c:v>
                </c:pt>
                <c:pt idx="338">
                  <c:v>8.9197828047174847E-3</c:v>
                </c:pt>
                <c:pt idx="339">
                  <c:v>8.243109152223772E-3</c:v>
                </c:pt>
                <c:pt idx="340">
                  <c:v>7.0127942826075677E-3</c:v>
                </c:pt>
                <c:pt idx="341">
                  <c:v>5.3211113368852861E-3</c:v>
                </c:pt>
                <c:pt idx="342">
                  <c:v>4.2753451203259114E-3</c:v>
                </c:pt>
                <c:pt idx="343">
                  <c:v>5.5364169132729214E-3</c:v>
                </c:pt>
                <c:pt idx="344">
                  <c:v>8.8582665870318746E-3</c:v>
                </c:pt>
                <c:pt idx="345">
                  <c:v>1.1964813055427192E-2</c:v>
                </c:pt>
                <c:pt idx="346">
                  <c:v>1.2733759848937319E-2</c:v>
                </c:pt>
                <c:pt idx="347">
                  <c:v>1.039616017405213E-2</c:v>
                </c:pt>
                <c:pt idx="348">
                  <c:v>7.0127942826075677E-3</c:v>
                </c:pt>
                <c:pt idx="349">
                  <c:v>4.8597432607792087E-3</c:v>
                </c:pt>
                <c:pt idx="350">
                  <c:v>4.0907964672690809E-3</c:v>
                </c:pt>
                <c:pt idx="351">
                  <c:v>3.9677664029218601E-3</c:v>
                </c:pt>
                <c:pt idx="352">
                  <c:v>3.8447339675506402E-3</c:v>
                </c:pt>
                <c:pt idx="353">
                  <c:v>4.4598914023587424E-3</c:v>
                </c:pt>
                <c:pt idx="354">
                  <c:v>6.151574348081024E-3</c:v>
                </c:pt>
                <c:pt idx="355">
                  <c:v>8.7044772283298502E-3</c:v>
                </c:pt>
                <c:pt idx="356">
                  <c:v>1.0303887033035716E-2</c:v>
                </c:pt>
                <c:pt idx="357">
                  <c:v>9.9963083156316638E-3</c:v>
                </c:pt>
                <c:pt idx="358">
                  <c:v>8.4891716519422122E-3</c:v>
                </c:pt>
                <c:pt idx="359">
                  <c:v>6.6129424241871005E-3</c:v>
                </c:pt>
                <c:pt idx="360">
                  <c:v>6.7359748595583208E-3</c:v>
                </c:pt>
                <c:pt idx="361">
                  <c:v>9.8425189569296377E-3</c:v>
                </c:pt>
                <c:pt idx="362">
                  <c:v>1.5071357152798509E-2</c:v>
                </c:pt>
                <c:pt idx="363">
                  <c:v>2.1468994000597975E-2</c:v>
                </c:pt>
                <c:pt idx="364">
                  <c:v>2.7005418026942896E-2</c:v>
                </c:pt>
                <c:pt idx="365">
                  <c:v>2.9373762770038888E-2</c:v>
                </c:pt>
                <c:pt idx="366">
                  <c:v>2.9127697899296447E-2</c:v>
                </c:pt>
                <c:pt idx="367">
                  <c:v>2.740526751433936E-2</c:v>
                </c:pt>
                <c:pt idx="368">
                  <c:v>2.5098427133808981E-2</c:v>
                </c:pt>
                <c:pt idx="369">
                  <c:v>2.4514017138235679E-2</c:v>
                </c:pt>
                <c:pt idx="370">
                  <c:v>2.5436772258639832E-2</c:v>
                </c:pt>
                <c:pt idx="371">
                  <c:v>2.500614687972056E-2</c:v>
                </c:pt>
                <c:pt idx="372">
                  <c:v>2.3406741817062697E-2</c:v>
                </c:pt>
                <c:pt idx="373">
                  <c:v>2.2391730152810128E-2</c:v>
                </c:pt>
                <c:pt idx="374">
                  <c:v>2.186884823004244E-2</c:v>
                </c:pt>
                <c:pt idx="375">
                  <c:v>2.1622783359299999E-2</c:v>
                </c:pt>
                <c:pt idx="376">
                  <c:v>2.1715058871340415E-2</c:v>
                </c:pt>
                <c:pt idx="377">
                  <c:v>2.1838088935687634E-2</c:v>
                </c:pt>
                <c:pt idx="378">
                  <c:v>2.1468994000597975E-2</c:v>
                </c:pt>
                <c:pt idx="379">
                  <c:v>2.0946112077830287E-2</c:v>
                </c:pt>
                <c:pt idx="380">
                  <c:v>1.8762301761647126E-2</c:v>
                </c:pt>
                <c:pt idx="381">
                  <c:v>1.460998907669243E-2</c:v>
                </c:pt>
                <c:pt idx="382">
                  <c:v>1.0611465750439766E-2</c:v>
                </c:pt>
                <c:pt idx="383">
                  <c:v>8.5199309462970184E-3</c:v>
                </c:pt>
                <c:pt idx="384">
                  <c:v>8.4891716519422122E-3</c:v>
                </c:pt>
                <c:pt idx="385">
                  <c:v>9.5656995338803934E-3</c:v>
                </c:pt>
                <c:pt idx="386">
                  <c:v>1.033464632739052E-2</c:v>
                </c:pt>
                <c:pt idx="387">
                  <c:v>1.0242370815350104E-2</c:v>
                </c:pt>
                <c:pt idx="388">
                  <c:v>1.0426919468406936E-2</c:v>
                </c:pt>
                <c:pt idx="389">
                  <c:v>1.1288139402933479E-2</c:v>
                </c:pt>
                <c:pt idx="390">
                  <c:v>1.2118602414129216E-2</c:v>
                </c:pt>
                <c:pt idx="391">
                  <c:v>1.2272391772831244E-2</c:v>
                </c:pt>
                <c:pt idx="392">
                  <c:v>1.1288139402933479E-2</c:v>
                </c:pt>
                <c:pt idx="393">
                  <c:v>9.9040351746152496E-3</c:v>
                </c:pt>
                <c:pt idx="394">
                  <c:v>9.3503939574927555E-3</c:v>
                </c:pt>
                <c:pt idx="395">
                  <c:v>9.4119101751783674E-3</c:v>
                </c:pt>
                <c:pt idx="396">
                  <c:v>1.027313010970491E-2</c:v>
                </c:pt>
                <c:pt idx="397">
                  <c:v>1.3072095489672177E-2</c:v>
                </c:pt>
                <c:pt idx="398">
                  <c:v>1.7101378110279647E-2</c:v>
                </c:pt>
                <c:pt idx="399">
                  <c:v>2.0177165284320158E-2</c:v>
                </c:pt>
                <c:pt idx="400">
                  <c:v>2.0607774066071432E-2</c:v>
                </c:pt>
                <c:pt idx="401">
                  <c:v>1.6978345674908427E-2</c:v>
                </c:pt>
                <c:pt idx="402">
                  <c:v>1.0857528250158207E-2</c:v>
                </c:pt>
                <c:pt idx="403">
                  <c:v>5.7209631953057524E-3</c:v>
                </c:pt>
                <c:pt idx="404">
                  <c:v>3.8139770442198353E-3</c:v>
                </c:pt>
                <c:pt idx="405">
                  <c:v>4.5521645433751583E-3</c:v>
                </c:pt>
                <c:pt idx="406">
                  <c:v>7.4434054353828384E-3</c:v>
                </c:pt>
                <c:pt idx="407">
                  <c:v>1.0549949532754156E-2</c:v>
                </c:pt>
                <c:pt idx="408">
                  <c:v>1.2426181131533268E-2</c:v>
                </c:pt>
                <c:pt idx="409">
                  <c:v>1.3564222860133058E-2</c:v>
                </c:pt>
                <c:pt idx="410">
                  <c:v>1.2764516772268125E-2</c:v>
                </c:pt>
                <c:pt idx="411">
                  <c:v>9.7810027392440275E-3</c:v>
                </c:pt>
                <c:pt idx="412">
                  <c:v>7.3203730000116181E-3</c:v>
                </c:pt>
                <c:pt idx="413">
                  <c:v>6.8590049239055416E-3</c:v>
                </c:pt>
                <c:pt idx="414">
                  <c:v>7.8125003704725016E-3</c:v>
                </c:pt>
                <c:pt idx="415">
                  <c:v>1.0242370815350104E-2</c:v>
                </c:pt>
                <c:pt idx="416">
                  <c:v>1.2333907990516852E-2</c:v>
                </c:pt>
                <c:pt idx="417">
                  <c:v>1.3379674207076227E-2</c:v>
                </c:pt>
                <c:pt idx="418">
                  <c:v>1.387180157753711E-2</c:v>
                </c:pt>
                <c:pt idx="419">
                  <c:v>1.3964074718553526E-2</c:v>
                </c:pt>
                <c:pt idx="420">
                  <c:v>1.4486959012345212E-2</c:v>
                </c:pt>
                <c:pt idx="421">
                  <c:v>1.5594241446590195E-2</c:v>
                </c:pt>
                <c:pt idx="422">
                  <c:v>1.599409330501066E-2</c:v>
                </c:pt>
                <c:pt idx="423">
                  <c:v>1.5317419652516949E-2</c:v>
                </c:pt>
                <c:pt idx="424">
                  <c:v>1.4271653435957576E-2</c:v>
                </c:pt>
                <c:pt idx="425">
                  <c:v>1.3256644142729007E-2</c:v>
                </c:pt>
                <c:pt idx="426">
                  <c:v>1.3810285359851498E-2</c:v>
                </c:pt>
                <c:pt idx="427">
                  <c:v>1.6609250739818764E-2</c:v>
                </c:pt>
                <c:pt idx="428">
                  <c:v>2.0330954643022186E-2</c:v>
                </c:pt>
                <c:pt idx="429">
                  <c:v>2.3283709381691477E-2</c:v>
                </c:pt>
                <c:pt idx="430">
                  <c:v>2.466782546512971E-2</c:v>
                </c:pt>
                <c:pt idx="431">
                  <c:v>2.4514017138235679E-2</c:v>
                </c:pt>
                <c:pt idx="432">
                  <c:v>2.22379407941081E-2</c:v>
                </c:pt>
                <c:pt idx="433">
                  <c:v>1.8639271697299904E-2</c:v>
                </c:pt>
                <c:pt idx="434">
                  <c:v>1.4825294653080068E-2</c:v>
                </c:pt>
                <c:pt idx="435">
                  <c:v>1.1195866261917063E-2</c:v>
                </c:pt>
                <c:pt idx="436">
                  <c:v>9.5964564572111975E-3</c:v>
                </c:pt>
                <c:pt idx="437">
                  <c:v>1.045767639173774E-2</c:v>
                </c:pt>
                <c:pt idx="438">
                  <c:v>1.3225884848374201E-2</c:v>
                </c:pt>
                <c:pt idx="439">
                  <c:v>1.6916829457222816E-2</c:v>
                </c:pt>
                <c:pt idx="440">
                  <c:v>2.0884595860144677E-2</c:v>
                </c:pt>
                <c:pt idx="441">
                  <c:v>2.3499014958079115E-2</c:v>
                </c:pt>
                <c:pt idx="442">
                  <c:v>2.3868102780096771E-2</c:v>
                </c:pt>
                <c:pt idx="443">
                  <c:v>2.2545519511512152E-2</c:v>
                </c:pt>
                <c:pt idx="444">
                  <c:v>2.1192174577548729E-2</c:v>
                </c:pt>
                <c:pt idx="445">
                  <c:v>2.1745815794671219E-2</c:v>
                </c:pt>
                <c:pt idx="446">
                  <c:v>2.3037646881973035E-2</c:v>
                </c:pt>
                <c:pt idx="447">
                  <c:v>2.3437498740393501E-2</c:v>
                </c:pt>
                <c:pt idx="448">
                  <c:v>2.1930362076704051E-2</c:v>
                </c:pt>
                <c:pt idx="449">
                  <c:v>1.9131396696736785E-2</c:v>
                </c:pt>
                <c:pt idx="450">
                  <c:v>1.6301672022414712E-2</c:v>
                </c:pt>
                <c:pt idx="451">
                  <c:v>1.5594241446590195E-2</c:v>
                </c:pt>
                <c:pt idx="452">
                  <c:v>1.6670766957504374E-2</c:v>
                </c:pt>
                <c:pt idx="453">
                  <c:v>1.7870324903789776E-2</c:v>
                </c:pt>
                <c:pt idx="454">
                  <c:v>1.9039123555720367E-2</c:v>
                </c:pt>
                <c:pt idx="455">
                  <c:v>1.9900343490246913E-2</c:v>
                </c:pt>
                <c:pt idx="456">
                  <c:v>1.9223669837753199E-2</c:v>
                </c:pt>
                <c:pt idx="457">
                  <c:v>1.6793799392875595E-2</c:v>
                </c:pt>
                <c:pt idx="458">
                  <c:v>1.2210875555145632E-2</c:v>
                </c:pt>
                <c:pt idx="459">
                  <c:v>6.151574348081024E-3</c:v>
                </c:pt>
                <c:pt idx="460">
                  <c:v>2.2145667653091687E-3</c:v>
                </c:pt>
                <c:pt idx="461">
                  <c:v>3.2910927504281478E-3</c:v>
                </c:pt>
                <c:pt idx="462">
                  <c:v>8.5199309462970184E-3</c:v>
                </c:pt>
                <c:pt idx="463">
                  <c:v>1.4671505294378042E-2</c:v>
                </c:pt>
                <c:pt idx="464">
                  <c:v>2.0054132848948938E-2</c:v>
                </c:pt>
                <c:pt idx="465">
                  <c:v>2.276082508789979E-2</c:v>
                </c:pt>
                <c:pt idx="466">
                  <c:v>2.22379407941081E-2</c:v>
                </c:pt>
                <c:pt idx="467">
                  <c:v>2.0392468489683794E-2</c:v>
                </c:pt>
                <c:pt idx="468">
                  <c:v>1.7931838750451387E-2</c:v>
                </c:pt>
                <c:pt idx="469">
                  <c:v>1.4763778435394458E-2</c:v>
                </c:pt>
                <c:pt idx="470">
                  <c:v>1.2979822348655761E-2</c:v>
                </c:pt>
                <c:pt idx="471">
                  <c:v>1.3072095489672177E-2</c:v>
                </c:pt>
                <c:pt idx="472">
                  <c:v>1.3318157989390617E-2</c:v>
                </c:pt>
                <c:pt idx="473">
                  <c:v>1.387180157753711E-2</c:v>
                </c:pt>
                <c:pt idx="474">
                  <c:v>1.3625736706794667E-2</c:v>
                </c:pt>
                <c:pt idx="475">
                  <c:v>1.1534201902651919E-2</c:v>
                </c:pt>
                <c:pt idx="476">
                  <c:v>8.1815929345381618E-3</c:v>
                </c:pt>
                <c:pt idx="477">
                  <c:v>5.6594493486441418E-3</c:v>
                </c:pt>
                <c:pt idx="478">
                  <c:v>4.6444376843915733E-3</c:v>
                </c:pt>
                <c:pt idx="479">
                  <c:v>5.7824794129913626E-3</c:v>
                </c:pt>
                <c:pt idx="480">
                  <c:v>8.8890258813866807E-3</c:v>
                </c:pt>
                <c:pt idx="481">
                  <c:v>1.1964813055427192E-2</c:v>
                </c:pt>
                <c:pt idx="482">
                  <c:v>1.3779526065496695E-2</c:v>
                </c:pt>
                <c:pt idx="483">
                  <c:v>1.4979084011782093E-2</c:v>
                </c:pt>
                <c:pt idx="484">
                  <c:v>1.639394516343113E-2</c:v>
                </c:pt>
                <c:pt idx="485">
                  <c:v>1.8116387403508218E-2</c:v>
                </c:pt>
                <c:pt idx="486">
                  <c:v>2.1315204641895947E-2</c:v>
                </c:pt>
                <c:pt idx="487">
                  <c:v>2.5129179315091784E-2</c:v>
                </c:pt>
                <c:pt idx="488">
                  <c:v>2.9835140330240966E-2</c:v>
                </c:pt>
                <c:pt idx="489">
                  <c:v>3.7124758777945785E-2</c:v>
                </c:pt>
                <c:pt idx="490">
                  <c:v>4.5490893252468773E-2</c:v>
                </c:pt>
                <c:pt idx="491">
                  <c:v>5.3580210674966523E-2</c:v>
                </c:pt>
                <c:pt idx="492">
                  <c:v>6.3268949757290138E-2</c:v>
                </c:pt>
                <c:pt idx="493">
                  <c:v>7.5018440639161688E-2</c:v>
                </c:pt>
                <c:pt idx="494">
                  <c:v>9.0489656763452664E-2</c:v>
                </c:pt>
                <c:pt idx="495">
                  <c:v>0.11152803724025137</c:v>
                </c:pt>
                <c:pt idx="496">
                  <c:v>0.13548842027443656</c:v>
                </c:pt>
                <c:pt idx="497">
                  <c:v>0.16003321330419504</c:v>
                </c:pt>
                <c:pt idx="498">
                  <c:v>0.18593133941279694</c:v>
                </c:pt>
                <c:pt idx="499">
                  <c:v>0.21309054205639388</c:v>
                </c:pt>
                <c:pt idx="500">
                  <c:v>0.2421875351948875</c:v>
                </c:pt>
                <c:pt idx="501">
                  <c:v>0.27568275414354226</c:v>
                </c:pt>
                <c:pt idx="502">
                  <c:v>0.31253083813090282</c:v>
                </c:pt>
                <c:pt idx="503">
                  <c:v>0.35085512166079796</c:v>
                </c:pt>
                <c:pt idx="504">
                  <c:v>0.39099418696045873</c:v>
                </c:pt>
                <c:pt idx="505">
                  <c:v>0.43300944355149046</c:v>
                </c:pt>
                <c:pt idx="506">
                  <c:v>0.47751593505954942</c:v>
                </c:pt>
                <c:pt idx="507">
                  <c:v>0.52356050983654878</c:v>
                </c:pt>
                <c:pt idx="508">
                  <c:v>0.57086623227926303</c:v>
                </c:pt>
                <c:pt idx="509">
                  <c:v>0.62084765530622132</c:v>
                </c:pt>
                <c:pt idx="510">
                  <c:v>0.67368971878944051</c:v>
                </c:pt>
                <c:pt idx="511">
                  <c:v>0.72760822716875795</c:v>
                </c:pt>
                <c:pt idx="512">
                  <c:v>0.77992747985992938</c:v>
                </c:pt>
                <c:pt idx="513">
                  <c:v>0.82655627495058193</c:v>
                </c:pt>
                <c:pt idx="514">
                  <c:v>0.8677103756247353</c:v>
                </c:pt>
                <c:pt idx="515">
                  <c:v>0.90729580682034539</c:v>
                </c:pt>
                <c:pt idx="516">
                  <c:v>0.94417447701730883</c:v>
                </c:pt>
                <c:pt idx="517">
                  <c:v>0.97376343392560727</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0.9879736920661033</c:v>
                </c:pt>
                <c:pt idx="536">
                  <c:v>0.97133360853018558</c:v>
                </c:pt>
                <c:pt idx="537">
                  <c:v>0.94374389905886946</c:v>
                </c:pt>
                <c:pt idx="538">
                  <c:v>0.90837225171644365</c:v>
                </c:pt>
                <c:pt idx="539">
                  <c:v>0.87001714487454562</c:v>
                </c:pt>
                <c:pt idx="540">
                  <c:v>0.83206202978148414</c:v>
                </c:pt>
                <c:pt idx="541">
                  <c:v>0.7952447691061264</c:v>
                </c:pt>
                <c:pt idx="542">
                  <c:v>0.76033452303414262</c:v>
                </c:pt>
                <c:pt idx="543">
                  <c:v>0.7256398030437784</c:v>
                </c:pt>
                <c:pt idx="544">
                  <c:v>0.69036038853496096</c:v>
                </c:pt>
                <c:pt idx="545">
                  <c:v>0.65708045856552577</c:v>
                </c:pt>
                <c:pt idx="546">
                  <c:v>0.62752208786683006</c:v>
                </c:pt>
                <c:pt idx="547">
                  <c:v>0.60088576714600084</c:v>
                </c:pt>
                <c:pt idx="548">
                  <c:v>0.57514142565405291</c:v>
                </c:pt>
                <c:pt idx="549">
                  <c:v>0.55047352905820324</c:v>
                </c:pt>
                <c:pt idx="550">
                  <c:v>0.5274051252528994</c:v>
                </c:pt>
                <c:pt idx="551">
                  <c:v>0.50836603963356297</c:v>
                </c:pt>
                <c:pt idx="552">
                  <c:v>0.49406378576185866</c:v>
                </c:pt>
                <c:pt idx="553">
                  <c:v>0.48348309116089372</c:v>
                </c:pt>
                <c:pt idx="554">
                  <c:v>0.47533222195535035</c:v>
                </c:pt>
                <c:pt idx="555">
                  <c:v>0.46761193070824625</c:v>
                </c:pt>
                <c:pt idx="556">
                  <c:v>0.45893825071065525</c:v>
                </c:pt>
                <c:pt idx="557">
                  <c:v>0.44983399275462488</c:v>
                </c:pt>
                <c:pt idx="558">
                  <c:v>0.44097560998741697</c:v>
                </c:pt>
                <c:pt idx="559">
                  <c:v>0.43245557234503995</c:v>
                </c:pt>
                <c:pt idx="560">
                  <c:v>0.42538138513799484</c:v>
                </c:pt>
                <c:pt idx="561">
                  <c:v>0.4202447987439264</c:v>
                </c:pt>
                <c:pt idx="562">
                  <c:v>0.41670770514040373</c:v>
                </c:pt>
                <c:pt idx="563">
                  <c:v>0.41209392953838303</c:v>
                </c:pt>
                <c:pt idx="564">
                  <c:v>0.40311272772796392</c:v>
                </c:pt>
                <c:pt idx="565">
                  <c:v>0.38954857362752687</c:v>
                </c:pt>
                <c:pt idx="566">
                  <c:v>0.37293931340361208</c:v>
                </c:pt>
                <c:pt idx="567">
                  <c:v>0.35722203240857869</c:v>
                </c:pt>
                <c:pt idx="568">
                  <c:v>0.34577994478833518</c:v>
                </c:pt>
                <c:pt idx="569">
                  <c:v>0.3370754414787413</c:v>
                </c:pt>
                <c:pt idx="570">
                  <c:v>0.32769448502188575</c:v>
                </c:pt>
                <c:pt idx="571">
                  <c:v>0.31708296710891798</c:v>
                </c:pt>
                <c:pt idx="572">
                  <c:v>0.30453361128057349</c:v>
                </c:pt>
                <c:pt idx="573">
                  <c:v>0.29124639278336173</c:v>
                </c:pt>
                <c:pt idx="574">
                  <c:v>0.27983512847512099</c:v>
                </c:pt>
                <c:pt idx="575">
                  <c:v>0.26790105337483261</c:v>
                </c:pt>
                <c:pt idx="576">
                  <c:v>0.25393690752555909</c:v>
                </c:pt>
                <c:pt idx="577">
                  <c:v>0.23941936467463504</c:v>
                </c:pt>
                <c:pt idx="578">
                  <c:v>0.22382504498425287</c:v>
                </c:pt>
                <c:pt idx="579">
                  <c:v>0.2088767107827296</c:v>
                </c:pt>
                <c:pt idx="580">
                  <c:v>0.19688113131987556</c:v>
                </c:pt>
                <c:pt idx="581">
                  <c:v>0.18777680223312526</c:v>
                </c:pt>
                <c:pt idx="582">
                  <c:v>0.18011811018954679</c:v>
                </c:pt>
                <c:pt idx="583">
                  <c:v>0.17141363059019293</c:v>
                </c:pt>
                <c:pt idx="584">
                  <c:v>0.15867985651511163</c:v>
                </c:pt>
                <c:pt idx="585">
                  <c:v>0.14302410359288381</c:v>
                </c:pt>
                <c:pt idx="586">
                  <c:v>0.12687622092917111</c:v>
                </c:pt>
                <c:pt idx="587">
                  <c:v>0.11245079236065551</c:v>
                </c:pt>
                <c:pt idx="588">
                  <c:v>0.10147022456205408</c:v>
                </c:pt>
                <c:pt idx="589">
                  <c:v>9.3104090087531094E-2</c:v>
                </c:pt>
                <c:pt idx="590">
                  <c:v>8.6706450868707638E-2</c:v>
                </c:pt>
                <c:pt idx="591">
                  <c:v>8.246186741376052E-2</c:v>
                </c:pt>
                <c:pt idx="592">
                  <c:v>7.9662897291745263E-2</c:v>
                </c:pt>
                <c:pt idx="593">
                  <c:v>7.8340292683944643E-2</c:v>
                </c:pt>
                <c:pt idx="594">
                  <c:v>7.7479089346586094E-2</c:v>
                </c:pt>
                <c:pt idx="595">
                  <c:v>7.5479818199363766E-2</c:v>
                </c:pt>
                <c:pt idx="596">
                  <c:v>7.3019193202179353E-2</c:v>
                </c:pt>
                <c:pt idx="597">
                  <c:v>7.1296739106982268E-2</c:v>
                </c:pt>
                <c:pt idx="598">
                  <c:v>7.0281727442729702E-2</c:v>
                </c:pt>
                <c:pt idx="599">
                  <c:v>7.089688961958579E-2</c:v>
                </c:pt>
                <c:pt idx="600">
                  <c:v>7.3265258072921793E-2</c:v>
                </c:pt>
                <c:pt idx="601">
                  <c:v>7.5725883070106206E-2</c:v>
                </c:pt>
                <c:pt idx="602">
                  <c:v>7.7356056911214874E-2</c:v>
                </c:pt>
                <c:pt idx="603">
                  <c:v>7.6433301790810732E-2</c:v>
                </c:pt>
                <c:pt idx="604">
                  <c:v>7.1881149102555567E-2</c:v>
                </c:pt>
                <c:pt idx="605">
                  <c:v>6.4991380142247215E-2</c:v>
                </c:pt>
                <c:pt idx="606">
                  <c:v>5.7117375409209102E-2</c:v>
                </c:pt>
                <c:pt idx="607">
                  <c:v>4.9766228888698687E-2</c:v>
                </c:pt>
                <c:pt idx="608">
                  <c:v>4.4260568898756569E-2</c:v>
                </c:pt>
                <c:pt idx="609">
                  <c:v>3.9677664029218608E-2</c:v>
                </c:pt>
                <c:pt idx="610">
                  <c:v>3.6048219040887605E-2</c:v>
                </c:pt>
                <c:pt idx="611">
                  <c:v>3.3864411095728436E-2</c:v>
                </c:pt>
                <c:pt idx="612">
                  <c:v>3.1465314171349637E-2</c:v>
                </c:pt>
                <c:pt idx="613">
                  <c:v>2.7343739441533749E-2</c:v>
                </c:pt>
                <c:pt idx="614">
                  <c:v>2.2607035729197762E-2</c:v>
                </c:pt>
                <c:pt idx="615">
                  <c:v>1.6793799392875595E-2</c:v>
                </c:pt>
                <c:pt idx="616">
                  <c:v>1.045767639173774E-2</c:v>
                </c:pt>
                <c:pt idx="617">
                  <c:v>6.1208174247502191E-3</c:v>
                </c:pt>
                <c:pt idx="618">
                  <c:v>3.8754908908814451E-3</c:v>
                </c:pt>
                <c:pt idx="619">
                  <c:v>2.2453246370495736E-3</c:v>
                </c:pt>
                <c:pt idx="620">
                  <c:v>1.6609250739818763E-3</c:v>
                </c:pt>
                <c:pt idx="621">
                  <c:v>1.3225884848374202E-3</c:v>
                </c:pt>
                <c:pt idx="622">
                  <c:v>-1.1072833826545844E-3</c:v>
                </c:pt>
                <c:pt idx="623">
                  <c:v>-5.1365650548524551E-3</c:v>
                </c:pt>
                <c:pt idx="624">
                  <c:v>-9.5349402395255873E-3</c:v>
                </c:pt>
                <c:pt idx="625">
                  <c:v>-1.3379674207076227E-2</c:v>
                </c:pt>
                <c:pt idx="626">
                  <c:v>-1.5871063240663442E-2</c:v>
                </c:pt>
                <c:pt idx="627">
                  <c:v>-1.6363188240100322E-2</c:v>
                </c:pt>
                <c:pt idx="628">
                  <c:v>-1.6086366446027078E-2</c:v>
                </c:pt>
                <c:pt idx="629">
                  <c:v>-1.7070618815924844E-2</c:v>
                </c:pt>
                <c:pt idx="630">
                  <c:v>-1.9469732337471641E-2</c:v>
                </c:pt>
                <c:pt idx="631">
                  <c:v>-2.3191436240675059E-2</c:v>
                </c:pt>
                <c:pt idx="632">
                  <c:v>-2.8174214307849488E-2</c:v>
                </c:pt>
                <c:pt idx="633">
                  <c:v>-3.2172732892054155E-2</c:v>
                </c:pt>
                <c:pt idx="634">
                  <c:v>-3.380290673316283E-2</c:v>
                </c:pt>
                <c:pt idx="635">
                  <c:v>-3.2787895068910257E-2</c:v>
                </c:pt>
                <c:pt idx="636">
                  <c:v>-2.9189225972102058E-2</c:v>
                </c:pt>
                <c:pt idx="637">
                  <c:v>-2.5221459569180198E-2</c:v>
                </c:pt>
                <c:pt idx="638">
                  <c:v>-2.3160676946320253E-2</c:v>
                </c:pt>
                <c:pt idx="639">
                  <c:v>-2.2730068164568983E-2</c:v>
                </c:pt>
                <c:pt idx="640">
                  <c:v>-2.3375982522707891E-2</c:v>
                </c:pt>
                <c:pt idx="641">
                  <c:v>-2.3960383034185188E-2</c:v>
                </c:pt>
                <c:pt idx="642">
                  <c:v>-2.3622045022426333E-2</c:v>
                </c:pt>
                <c:pt idx="643">
                  <c:v>-2.4206447904927628E-2</c:v>
                </c:pt>
                <c:pt idx="644">
                  <c:v>-2.5405996367117031E-2</c:v>
                </c:pt>
                <c:pt idx="645">
                  <c:v>-2.5836621746036303E-2</c:v>
                </c:pt>
                <c:pt idx="646">
                  <c:v>-2.5867373927319106E-2</c:v>
                </c:pt>
                <c:pt idx="647">
                  <c:v>-2.6513288285458014E-2</c:v>
                </c:pt>
                <c:pt idx="648">
                  <c:v>-2.7128450462314119E-2</c:v>
                </c:pt>
                <c:pt idx="649">
                  <c:v>-2.7005418026942896E-2</c:v>
                </c:pt>
                <c:pt idx="650">
                  <c:v>-2.632872777728118E-2</c:v>
                </c:pt>
                <c:pt idx="651">
                  <c:v>-2.4790834190260926E-2</c:v>
                </c:pt>
                <c:pt idx="652">
                  <c:v>-2.3283709381691477E-2</c:v>
                </c:pt>
                <c:pt idx="653">
                  <c:v>-2.3529771881409919E-2</c:v>
                </c:pt>
                <c:pt idx="654">
                  <c:v>-2.5744341491947889E-2</c:v>
                </c:pt>
                <c:pt idx="655">
                  <c:v>-2.8943161101359621E-2</c:v>
                </c:pt>
                <c:pt idx="656">
                  <c:v>-3.2449549944079399E-2</c:v>
                </c:pt>
                <c:pt idx="657">
                  <c:v>-3.5310048138900277E-2</c:v>
                </c:pt>
                <c:pt idx="658">
                  <c:v>-3.6325036092912842E-2</c:v>
                </c:pt>
                <c:pt idx="659">
                  <c:v>-3.404897160390527E-2</c:v>
                </c:pt>
                <c:pt idx="660">
                  <c:v>-2.8543311613963149E-2</c:v>
                </c:pt>
                <c:pt idx="661">
                  <c:v>-2.1930362076704051E-2</c:v>
                </c:pt>
                <c:pt idx="662">
                  <c:v>-1.5686514587606611E-2</c:v>
                </c:pt>
                <c:pt idx="663">
                  <c:v>-1.3533463565778251E-2</c:v>
                </c:pt>
                <c:pt idx="664">
                  <c:v>-1.6793799392875595E-2</c:v>
                </c:pt>
                <c:pt idx="665">
                  <c:v>-2.1930362076704051E-2</c:v>
                </c:pt>
                <c:pt idx="666">
                  <c:v>-2.632872777728118E-2</c:v>
                </c:pt>
                <c:pt idx="667">
                  <c:v>-2.9035441355448034E-2</c:v>
                </c:pt>
                <c:pt idx="668">
                  <c:v>-2.888163302855401E-2</c:v>
                </c:pt>
                <c:pt idx="669">
                  <c:v>-2.7559052130993383E-2</c:v>
                </c:pt>
                <c:pt idx="670">
                  <c:v>-2.6513288285458014E-2</c:v>
                </c:pt>
                <c:pt idx="671">
                  <c:v>-2.5621309056576665E-2</c:v>
                </c:pt>
                <c:pt idx="672">
                  <c:v>-2.5775093673230692E-2</c:v>
                </c:pt>
                <c:pt idx="673">
                  <c:v>-2.6974665845660092E-2</c:v>
                </c:pt>
                <c:pt idx="674">
                  <c:v>-2.9219978153384861E-2</c:v>
                </c:pt>
                <c:pt idx="675">
                  <c:v>-3.149606635263244E-2</c:v>
                </c:pt>
                <c:pt idx="676">
                  <c:v>-3.1772883404657691E-2</c:v>
                </c:pt>
                <c:pt idx="677">
                  <c:v>-3.0419526615574264E-2</c:v>
                </c:pt>
                <c:pt idx="678">
                  <c:v>-2.857406379524596E-2</c:v>
                </c:pt>
                <c:pt idx="679">
                  <c:v>-2.6359503668803987E-2</c:v>
                </c:pt>
                <c:pt idx="680">
                  <c:v>-2.5805845854513496E-2</c:v>
                </c:pt>
                <c:pt idx="681">
                  <c:v>-2.752829994971058E-2</c:v>
                </c:pt>
                <c:pt idx="682">
                  <c:v>-2.9219978153384861E-2</c:v>
                </c:pt>
                <c:pt idx="683">
                  <c:v>-3.0204237636354627E-2</c:v>
                </c:pt>
                <c:pt idx="684">
                  <c:v>-2.9681355713586943E-2</c:v>
                </c:pt>
                <c:pt idx="685">
                  <c:v>-2.7220707006162533E-2</c:v>
                </c:pt>
                <c:pt idx="686">
                  <c:v>-2.6297975595998377E-2</c:v>
                </c:pt>
                <c:pt idx="687">
                  <c:v>-2.857406379524596E-2</c:v>
                </c:pt>
                <c:pt idx="688">
                  <c:v>-3.3495313789614775E-2</c:v>
                </c:pt>
                <c:pt idx="689">
                  <c:v>-3.9062501852362499E-2</c:v>
                </c:pt>
                <c:pt idx="690">
                  <c:v>-4.2845707747107532E-2</c:v>
                </c:pt>
                <c:pt idx="691">
                  <c:v>-4.3829967230077295E-2</c:v>
                </c:pt>
                <c:pt idx="692">
                  <c:v>-4.2353601715862652E-2</c:v>
                </c:pt>
                <c:pt idx="693">
                  <c:v>-3.9247038650299333E-2</c:v>
                </c:pt>
                <c:pt idx="694">
                  <c:v>-3.66633812177437E-2</c:v>
                </c:pt>
                <c:pt idx="695">
                  <c:v>-3.5556089299402717E-2</c:v>
                </c:pt>
                <c:pt idx="696">
                  <c:v>-3.5771401988862354E-2</c:v>
                </c:pt>
                <c:pt idx="697">
                  <c:v>-3.6940198269768951E-2</c:v>
                </c:pt>
                <c:pt idx="698">
                  <c:v>-3.7893705571455903E-2</c:v>
                </c:pt>
                <c:pt idx="699">
                  <c:v>-3.777067313608469E-2</c:v>
                </c:pt>
                <c:pt idx="700">
                  <c:v>-3.6232779549064432E-2</c:v>
                </c:pt>
                <c:pt idx="701">
                  <c:v>-3.2664862633539037E-2</c:v>
                </c:pt>
                <c:pt idx="702">
                  <c:v>-2.857406379524596E-2</c:v>
                </c:pt>
                <c:pt idx="703">
                  <c:v>-2.4852362263066537E-2</c:v>
                </c:pt>
                <c:pt idx="704">
                  <c:v>-2.276082508789979E-2</c:v>
                </c:pt>
                <c:pt idx="705">
                  <c:v>-2.4083415469556411E-2</c:v>
                </c:pt>
                <c:pt idx="706">
                  <c:v>-2.6636320720829235E-2</c:v>
                </c:pt>
                <c:pt idx="707">
                  <c:v>-2.8266494561937902E-2</c:v>
                </c:pt>
                <c:pt idx="708">
                  <c:v>-2.8820128665988397E-2</c:v>
                </c:pt>
                <c:pt idx="709">
                  <c:v>-2.611343879806155E-2</c:v>
                </c:pt>
                <c:pt idx="710">
                  <c:v>-2.1284447718565143E-2</c:v>
                </c:pt>
                <c:pt idx="711">
                  <c:v>-1.8423966120912266E-2</c:v>
                </c:pt>
                <c:pt idx="712">
                  <c:v>-1.7501229968700113E-2</c:v>
                </c:pt>
                <c:pt idx="713">
                  <c:v>-1.8608512402945098E-2</c:v>
                </c:pt>
                <c:pt idx="714">
                  <c:v>-2.2453246370495738E-2</c:v>
                </c:pt>
                <c:pt idx="715">
                  <c:v>-2.6513288285458014E-2</c:v>
                </c:pt>
                <c:pt idx="716">
                  <c:v>-2.9281506226190478E-2</c:v>
                </c:pt>
                <c:pt idx="717">
                  <c:v>-3.0727119559122315E-2</c:v>
                </c:pt>
                <c:pt idx="718">
                  <c:v>-2.9527547386692915E-2</c:v>
                </c:pt>
                <c:pt idx="719">
                  <c:v>-2.8235718670415102E-2</c:v>
                </c:pt>
                <c:pt idx="720">
                  <c:v>-2.9896644692806576E-2</c:v>
                </c:pt>
                <c:pt idx="721">
                  <c:v>-3.3249248918872334E-2</c:v>
                </c:pt>
                <c:pt idx="722">
                  <c:v>-3.7955209934021517E-2</c:v>
                </c:pt>
                <c:pt idx="723">
                  <c:v>-4.3952999665448515E-2</c:v>
                </c:pt>
                <c:pt idx="724">
                  <c:v>-4.9489411836673443E-2</c:v>
                </c:pt>
                <c:pt idx="725">
                  <c:v>-5.4441437722565066E-2</c:v>
                </c:pt>
                <c:pt idx="726">
                  <c:v>-5.7978578746567651E-2</c:v>
                </c:pt>
                <c:pt idx="727">
                  <c:v>-5.8747525540077776E-2</c:v>
                </c:pt>
                <c:pt idx="728">
                  <c:v>-5.7732537586065218E-2</c:v>
                </c:pt>
                <c:pt idx="729">
                  <c:v>-5.6963590792555079E-2</c:v>
                </c:pt>
                <c:pt idx="730">
                  <c:v>-5.7086623227926299E-2</c:v>
                </c:pt>
                <c:pt idx="731">
                  <c:v>-5.8409204125486919E-2</c:v>
                </c:pt>
                <c:pt idx="732">
                  <c:v>-6.0316195018620837E-2</c:v>
                </c:pt>
                <c:pt idx="733">
                  <c:v>-6.1331206682873417E-2</c:v>
                </c:pt>
                <c:pt idx="734">
                  <c:v>-6.1515743480810244E-2</c:v>
                </c:pt>
                <c:pt idx="735">
                  <c:v>-6.1146646174696576E-2</c:v>
                </c:pt>
                <c:pt idx="736">
                  <c:v>-5.9578000406393515E-2</c:v>
                </c:pt>
                <c:pt idx="737">
                  <c:v>-5.757872925917118E-2</c:v>
                </c:pt>
                <c:pt idx="738">
                  <c:v>-5.6932814901032275E-2</c:v>
                </c:pt>
                <c:pt idx="739">
                  <c:v>-5.7886322202719241E-2</c:v>
                </c:pt>
                <c:pt idx="740">
                  <c:v>-6.0469979635274861E-2</c:v>
                </c:pt>
                <c:pt idx="741">
                  <c:v>-6.3268949757290138E-2</c:v>
                </c:pt>
                <c:pt idx="742">
                  <c:v>-6.3453486555226965E-2</c:v>
                </c:pt>
                <c:pt idx="743">
                  <c:v>-6.1792560532835487E-2</c:v>
                </c:pt>
                <c:pt idx="744">
                  <c:v>-6.0162410401966814E-2</c:v>
                </c:pt>
                <c:pt idx="745">
                  <c:v>-5.7978578746567651E-2</c:v>
                </c:pt>
                <c:pt idx="746">
                  <c:v>-5.5856298874214103E-2</c:v>
                </c:pt>
                <c:pt idx="747">
                  <c:v>-5.493356746404994E-2</c:v>
                </c:pt>
                <c:pt idx="748">
                  <c:v>-5.4472189903847869E-2</c:v>
                </c:pt>
                <c:pt idx="749">
                  <c:v>-5.4749006955873113E-2</c:v>
                </c:pt>
                <c:pt idx="750">
                  <c:v>-5.5917803236779709E-2</c:v>
                </c:pt>
                <c:pt idx="751">
                  <c:v>-5.5671738366037261E-2</c:v>
                </c:pt>
                <c:pt idx="752">
                  <c:v>-5.3487930420878099E-2</c:v>
                </c:pt>
                <c:pt idx="753">
                  <c:v>-5.0442919138360395E-2</c:v>
                </c:pt>
                <c:pt idx="754">
                  <c:v>-4.7705453378910738E-2</c:v>
                </c:pt>
                <c:pt idx="755">
                  <c:v>-4.7490164399691108E-2</c:v>
                </c:pt>
                <c:pt idx="756">
                  <c:v>-5.1304122475718937E-2</c:v>
                </c:pt>
                <c:pt idx="757">
                  <c:v>-5.6563717594918614E-2</c:v>
                </c:pt>
                <c:pt idx="758">
                  <c:v>-6.0100882329161207E-2</c:v>
                </c:pt>
                <c:pt idx="759">
                  <c:v>-6.1115893993413772E-2</c:v>
                </c:pt>
                <c:pt idx="760">
                  <c:v>-5.8593740923423746E-2</c:v>
                </c:pt>
                <c:pt idx="761">
                  <c:v>-5.3918555799797374E-2</c:v>
                </c:pt>
                <c:pt idx="762">
                  <c:v>-4.9766228888698687E-2</c:v>
                </c:pt>
                <c:pt idx="763">
                  <c:v>-4.6505904916721338E-2</c:v>
                </c:pt>
                <c:pt idx="764">
                  <c:v>-4.3891495302882909E-2</c:v>
                </c:pt>
                <c:pt idx="765">
                  <c:v>-4.2691923130453502E-2</c:v>
                </c:pt>
                <c:pt idx="766">
                  <c:v>-4.2630418767887895E-2</c:v>
                </c:pt>
                <c:pt idx="767">
                  <c:v>-4.3645430432140468E-2</c:v>
                </c:pt>
                <c:pt idx="768">
                  <c:v>-4.5859990558582434E-2</c:v>
                </c:pt>
                <c:pt idx="769">
                  <c:v>-4.6967282476923417E-2</c:v>
                </c:pt>
                <c:pt idx="770">
                  <c:v>-4.5675430050405599E-2</c:v>
                </c:pt>
                <c:pt idx="771">
                  <c:v>-4.306102043656717E-2</c:v>
                </c:pt>
                <c:pt idx="772">
                  <c:v>-4.0200545951986293E-2</c:v>
                </c:pt>
                <c:pt idx="773">
                  <c:v>-3.7678392881996273E-2</c:v>
                </c:pt>
                <c:pt idx="774">
                  <c:v>-3.6202027367781629E-2</c:v>
                </c:pt>
                <c:pt idx="775">
                  <c:v>-3.5310048138900277E-2</c:v>
                </c:pt>
                <c:pt idx="776">
                  <c:v>-3.414122814775368E-2</c:v>
                </c:pt>
                <c:pt idx="777">
                  <c:v>-3.4079723785188074E-2</c:v>
                </c:pt>
                <c:pt idx="778">
                  <c:v>-3.5586865190925521E-2</c:v>
                </c:pt>
                <c:pt idx="779">
                  <c:v>-3.7278543394599808E-2</c:v>
                </c:pt>
                <c:pt idx="780">
                  <c:v>-3.801673800682713E-2</c:v>
                </c:pt>
                <c:pt idx="781">
                  <c:v>-3.7524608265342249E-2</c:v>
                </c:pt>
                <c:pt idx="782">
                  <c:v>-3.4510325453867341E-2</c:v>
                </c:pt>
                <c:pt idx="783">
                  <c:v>-2.9312258407473282E-2</c:v>
                </c:pt>
                <c:pt idx="784">
                  <c:v>-2.4606297392324096E-2</c:v>
                </c:pt>
                <c:pt idx="785">
                  <c:v>-2.1345963936250753E-2</c:v>
                </c:pt>
                <c:pt idx="786">
                  <c:v>-1.9592764772842861E-2</c:v>
                </c:pt>
                <c:pt idx="787">
                  <c:v>-1.9931100413577717E-2</c:v>
                </c:pt>
                <c:pt idx="788">
                  <c:v>-2.0638533360426238E-2</c:v>
                </c:pt>
                <c:pt idx="789">
                  <c:v>-2.0269438425336576E-2</c:v>
                </c:pt>
                <c:pt idx="790">
                  <c:v>-1.9592764772842861E-2</c:v>
                </c:pt>
                <c:pt idx="791">
                  <c:v>-1.8885334197018343E-2</c:v>
                </c:pt>
                <c:pt idx="792">
                  <c:v>-1.8454723044243074E-2</c:v>
                </c:pt>
                <c:pt idx="793">
                  <c:v>-1.897760733803476E-2</c:v>
                </c:pt>
                <c:pt idx="794">
                  <c:v>-1.9746554131544886E-2</c:v>
                </c:pt>
                <c:pt idx="795">
                  <c:v>-1.9992616631263328E-2</c:v>
                </c:pt>
                <c:pt idx="796">
                  <c:v>-1.9408218490810029E-2</c:v>
                </c:pt>
                <c:pt idx="797">
                  <c:v>-1.7347440609998085E-2</c:v>
                </c:pt>
                <c:pt idx="798">
                  <c:v>-1.4794537729749264E-2</c:v>
                </c:pt>
                <c:pt idx="799">
                  <c:v>-1.1964813055427192E-2</c:v>
                </c:pt>
                <c:pt idx="800">
                  <c:v>-8.9505397280482905E-3</c:v>
                </c:pt>
                <c:pt idx="801">
                  <c:v>-6.4591530654850762E-3</c:v>
                </c:pt>
                <c:pt idx="802">
                  <c:v>-5.2288381958688701E-3</c:v>
                </c:pt>
                <c:pt idx="803">
                  <c:v>-5.1365650548524551E-3</c:v>
                </c:pt>
                <c:pt idx="804">
                  <c:v>-5.1365650548524551E-3</c:v>
                </c:pt>
                <c:pt idx="805">
                  <c:v>-3.7832177498650296E-3</c:v>
                </c:pt>
                <c:pt idx="806">
                  <c:v>-1.4456199717990405E-3</c:v>
                </c:pt>
                <c:pt idx="807">
                  <c:v>3.6909446088486146E-4</c:v>
                </c:pt>
                <c:pt idx="808">
                  <c:v>8.9197828047174845E-4</c:v>
                </c:pt>
                <c:pt idx="809">
                  <c:v>1.0150097674333689E-3</c:v>
                </c:pt>
                <c:pt idx="810">
                  <c:v>2.7066922389508506E-3</c:v>
                </c:pt>
                <c:pt idx="811">
                  <c:v>7.258856782326008E-3</c:v>
                </c:pt>
                <c:pt idx="812">
                  <c:v>1.4579232153361626E-2</c:v>
                </c:pt>
                <c:pt idx="813">
                  <c:v>2.1899605153373244E-2</c:v>
                </c:pt>
                <c:pt idx="814">
                  <c:v>2.6482536104175211E-2</c:v>
                </c:pt>
                <c:pt idx="815">
                  <c:v>2.7589804312276194E-2</c:v>
                </c:pt>
                <c:pt idx="816">
                  <c:v>2.5867373927319106E-2</c:v>
                </c:pt>
                <c:pt idx="817">
                  <c:v>2.28223413055854E-2</c:v>
                </c:pt>
                <c:pt idx="818">
                  <c:v>2.1038385218846701E-2</c:v>
                </c:pt>
                <c:pt idx="819">
                  <c:v>2.0023375925618134E-2</c:v>
                </c:pt>
                <c:pt idx="820">
                  <c:v>1.8854574902663537E-2</c:v>
                </c:pt>
                <c:pt idx="821">
                  <c:v>1.8454723044243074E-2</c:v>
                </c:pt>
                <c:pt idx="822">
                  <c:v>1.8270176762210242E-2</c:v>
                </c:pt>
                <c:pt idx="823">
                  <c:v>1.9223669837753199E-2</c:v>
                </c:pt>
                <c:pt idx="824">
                  <c:v>2.2360973229479324E-2</c:v>
                </c:pt>
                <c:pt idx="825">
                  <c:v>2.4944642517154954E-2</c:v>
                </c:pt>
                <c:pt idx="826">
                  <c:v>2.5836621746036303E-2</c:v>
                </c:pt>
                <c:pt idx="827">
                  <c:v>2.611343879806155E-2</c:v>
                </c:pt>
                <c:pt idx="828">
                  <c:v>2.5590556875293859E-2</c:v>
                </c:pt>
                <c:pt idx="829">
                  <c:v>2.5682813419142272E-2</c:v>
                </c:pt>
                <c:pt idx="830">
                  <c:v>2.8051181872478268E-2</c:v>
                </c:pt>
                <c:pt idx="831">
                  <c:v>2.9804388148958163E-2</c:v>
                </c:pt>
                <c:pt idx="832">
                  <c:v>3.0081205200983407E-2</c:v>
                </c:pt>
                <c:pt idx="833">
                  <c:v>3.0019677128177793E-2</c:v>
                </c:pt>
                <c:pt idx="834">
                  <c:v>2.9619827640781332E-2</c:v>
                </c:pt>
                <c:pt idx="835">
                  <c:v>2.9250730334667671E-2</c:v>
                </c:pt>
                <c:pt idx="836">
                  <c:v>2.9343010588756085E-2</c:v>
                </c:pt>
                <c:pt idx="837">
                  <c:v>2.8204966489132292E-2</c:v>
                </c:pt>
                <c:pt idx="838">
                  <c:v>2.5682813419142272E-2</c:v>
                </c:pt>
                <c:pt idx="839">
                  <c:v>2.2637795023552568E-2</c:v>
                </c:pt>
                <c:pt idx="840">
                  <c:v>1.9992616631263328E-2</c:v>
                </c:pt>
                <c:pt idx="841">
                  <c:v>1.8885334197018343E-2</c:v>
                </c:pt>
                <c:pt idx="842">
                  <c:v>1.9315942978769617E-2</c:v>
                </c:pt>
                <c:pt idx="843">
                  <c:v>1.8270176762210242E-2</c:v>
                </c:pt>
                <c:pt idx="844">
                  <c:v>1.5009840935112899E-2</c:v>
                </c:pt>
                <c:pt idx="845">
                  <c:v>1.1995569978757998E-2</c:v>
                </c:pt>
                <c:pt idx="846">
                  <c:v>9.0735721634195108E-3</c:v>
                </c:pt>
                <c:pt idx="847">
                  <c:v>7.1973429356643982E-3</c:v>
                </c:pt>
                <c:pt idx="848">
                  <c:v>7.1665836413095938E-3</c:v>
                </c:pt>
                <c:pt idx="849">
                  <c:v>7.1973429356643982E-3</c:v>
                </c:pt>
                <c:pt idx="850">
                  <c:v>5.5056599899421165E-3</c:v>
                </c:pt>
                <c:pt idx="851">
                  <c:v>2.7374515333056558E-3</c:v>
                </c:pt>
                <c:pt idx="852">
                  <c:v>-1.3225884848374202E-3</c:v>
                </c:pt>
                <c:pt idx="853">
                  <c:v>-5.4133844779017011E-3</c:v>
                </c:pt>
                <c:pt idx="854">
                  <c:v>-7.135826717978788E-3</c:v>
                </c:pt>
                <c:pt idx="855">
                  <c:v>-5.6286900542893365E-3</c:v>
                </c:pt>
                <c:pt idx="856">
                  <c:v>-2.8912408920076815E-3</c:v>
                </c:pt>
                <c:pt idx="857">
                  <c:v>-8.9197828047174845E-4</c:v>
                </c:pt>
                <c:pt idx="858">
                  <c:v>0</c:v>
                </c:pt>
                <c:pt idx="859">
                  <c:v>0</c:v>
                </c:pt>
                <c:pt idx="860">
                  <c:v>3.3833658914445632E-4</c:v>
                </c:pt>
                <c:pt idx="861">
                  <c:v>2.368356124011194E-3</c:v>
                </c:pt>
                <c:pt idx="862">
                  <c:v>4.336858966987522E-3</c:v>
                </c:pt>
                <c:pt idx="863">
                  <c:v>4.5214076200443525E-3</c:v>
                </c:pt>
                <c:pt idx="864">
                  <c:v>4.9212594784648189E-3</c:v>
                </c:pt>
                <c:pt idx="865">
                  <c:v>6.3053637067830501E-3</c:v>
                </c:pt>
                <c:pt idx="866">
                  <c:v>8.2738684465785764E-3</c:v>
                </c:pt>
                <c:pt idx="867">
                  <c:v>1.0765255109141792E-2</c:v>
                </c:pt>
                <c:pt idx="868">
                  <c:v>1.3102854784026983E-2</c:v>
                </c:pt>
                <c:pt idx="869">
                  <c:v>1.4271653435957576E-2</c:v>
                </c:pt>
                <c:pt idx="870">
                  <c:v>1.5040600229467705E-2</c:v>
                </c:pt>
                <c:pt idx="871">
                  <c:v>1.5686514587606611E-2</c:v>
                </c:pt>
                <c:pt idx="872">
                  <c:v>1.5932577087325053E-2</c:v>
                </c:pt>
                <c:pt idx="873">
                  <c:v>1.5901820163994249E-2</c:v>
                </c:pt>
                <c:pt idx="874">
                  <c:v>1.5225146511500533E-2</c:v>
                </c:pt>
                <c:pt idx="875">
                  <c:v>1.3964074718553526E-2</c:v>
                </c:pt>
                <c:pt idx="876">
                  <c:v>1.3256644142729007E-2</c:v>
                </c:pt>
                <c:pt idx="877">
                  <c:v>1.3441190424761839E-2</c:v>
                </c:pt>
                <c:pt idx="878">
                  <c:v>1.3625736706794667E-2</c:v>
                </c:pt>
                <c:pt idx="879">
                  <c:v>1.3256644142729007E-2</c:v>
                </c:pt>
                <c:pt idx="880">
                  <c:v>1.2979822348655761E-2</c:v>
                </c:pt>
                <c:pt idx="881">
                  <c:v>1.3133611707357787E-2</c:v>
                </c:pt>
                <c:pt idx="882">
                  <c:v>1.3041338566341371E-2</c:v>
                </c:pt>
                <c:pt idx="883">
                  <c:v>1.1687991261353945E-2</c:v>
                </c:pt>
                <c:pt idx="884">
                  <c:v>8.1200790878765521E-3</c:v>
                </c:pt>
                <c:pt idx="885">
                  <c:v>3.3218496737589527E-3</c:v>
                </c:pt>
                <c:pt idx="886">
                  <c:v>4.3061020436567168E-4</c:v>
                </c:pt>
                <c:pt idx="887">
                  <c:v>1.7839565609434969E-3</c:v>
                </c:pt>
                <c:pt idx="888">
                  <c:v>5.3211113368852861E-3</c:v>
                </c:pt>
                <c:pt idx="889">
                  <c:v>9.4426670985091714E-3</c:v>
                </c:pt>
                <c:pt idx="890">
                  <c:v>1.2795276066622931E-2</c:v>
                </c:pt>
                <c:pt idx="891">
                  <c:v>1.3564222860133058E-2</c:v>
                </c:pt>
                <c:pt idx="892">
                  <c:v>1.1995569978757998E-2</c:v>
                </c:pt>
                <c:pt idx="893">
                  <c:v>9.5656995338803934E-3</c:v>
                </c:pt>
                <c:pt idx="894">
                  <c:v>6.1823312714118289E-3</c:v>
                </c:pt>
                <c:pt idx="895">
                  <c:v>3.1065440973713173E-3</c:v>
                </c:pt>
                <c:pt idx="896">
                  <c:v>4.0292802495834707E-3</c:v>
                </c:pt>
                <c:pt idx="897">
                  <c:v>8.212352228892968E-3</c:v>
                </c:pt>
                <c:pt idx="898">
                  <c:v>1.1964813055427192E-2</c:v>
                </c:pt>
                <c:pt idx="899">
                  <c:v>1.3718012218835082E-2</c:v>
                </c:pt>
                <c:pt idx="900">
                  <c:v>1.184178062005597E-2</c:v>
                </c:pt>
                <c:pt idx="901">
                  <c:v>6.9205211415911518E-3</c:v>
                </c:pt>
                <c:pt idx="902">
                  <c:v>3.075787174040512E-3</c:v>
                </c:pt>
                <c:pt idx="903">
                  <c:v>2.2453246370495736E-3</c:v>
                </c:pt>
                <c:pt idx="904">
                  <c:v>2.3068403805303842E-3</c:v>
                </c:pt>
                <c:pt idx="905">
                  <c:v>1.7839565609434969E-3</c:v>
                </c:pt>
                <c:pt idx="906">
                  <c:v>-6.4591530654850755E-4</c:v>
                </c:pt>
                <c:pt idx="907">
                  <c:v>-4.5521645433751583E-3</c:v>
                </c:pt>
                <c:pt idx="908">
                  <c:v>-6.5206692831706855E-3</c:v>
                </c:pt>
                <c:pt idx="909">
                  <c:v>-4.7982270430935985E-3</c:v>
                </c:pt>
                <c:pt idx="910">
                  <c:v>-8.6122040873134336E-4</c:v>
                </c:pt>
                <c:pt idx="911">
                  <c:v>2.4298728159016045E-3</c:v>
                </c:pt>
                <c:pt idx="912">
                  <c:v>2.9219978153384864E-3</c:v>
                </c:pt>
                <c:pt idx="913">
                  <c:v>1.1687991261353945E-3</c:v>
                </c:pt>
                <c:pt idx="914">
                  <c:v>-1.1687991261353945E-3</c:v>
                </c:pt>
                <c:pt idx="915">
                  <c:v>-2.6759353156200452E-3</c:v>
                </c:pt>
                <c:pt idx="916">
                  <c:v>-2.7066922389508506E-3</c:v>
                </c:pt>
                <c:pt idx="917">
                  <c:v>-2.6144190979344351E-3</c:v>
                </c:pt>
                <c:pt idx="918">
                  <c:v>-4.1215557616238862E-3</c:v>
                </c:pt>
                <c:pt idx="919">
                  <c:v>-6.4591530654850762E-3</c:v>
                </c:pt>
                <c:pt idx="920">
                  <c:v>-8.8890258813866807E-3</c:v>
                </c:pt>
                <c:pt idx="921">
                  <c:v>-1.1165106967562259E-2</c:v>
                </c:pt>
                <c:pt idx="922">
                  <c:v>-1.2949065425324955E-2</c:v>
                </c:pt>
                <c:pt idx="923">
                  <c:v>-1.3964074718553526E-2</c:v>
                </c:pt>
                <c:pt idx="924">
                  <c:v>-1.436392657697399E-2</c:v>
                </c:pt>
                <c:pt idx="925">
                  <c:v>-1.4794537729749264E-2</c:v>
                </c:pt>
                <c:pt idx="926">
                  <c:v>-1.5317419652516949E-2</c:v>
                </c:pt>
                <c:pt idx="927">
                  <c:v>-1.5778787728623025E-2</c:v>
                </c:pt>
                <c:pt idx="928">
                  <c:v>-1.6240155804729105E-2</c:v>
                </c:pt>
                <c:pt idx="929">
                  <c:v>-1.5409695164557364E-2</c:v>
                </c:pt>
                <c:pt idx="930">
                  <c:v>-1.2518454272549684E-2</c:v>
                </c:pt>
                <c:pt idx="931">
                  <c:v>-9.2273615221215369E-3</c:v>
                </c:pt>
                <c:pt idx="932">
                  <c:v>-5.7824794129913626E-3</c:v>
                </c:pt>
                <c:pt idx="933">
                  <c:v>-3.1988196094117323E-3</c:v>
                </c:pt>
                <c:pt idx="934">
                  <c:v>-3.9677664029218601E-3</c:v>
                </c:pt>
                <c:pt idx="935">
                  <c:v>-8.1508360112073561E-3</c:v>
                </c:pt>
                <c:pt idx="936">
                  <c:v>-1.2733759848937319E-2</c:v>
                </c:pt>
                <c:pt idx="937">
                  <c:v>-1.6147882663712688E-2</c:v>
                </c:pt>
                <c:pt idx="938">
                  <c:v>-1.6424704457785936E-2</c:v>
                </c:pt>
                <c:pt idx="939">
                  <c:v>-1.3195127925043395E-2</c:v>
                </c:pt>
                <c:pt idx="940">
                  <c:v>-9.2581184454523409E-3</c:v>
                </c:pt>
                <c:pt idx="941">
                  <c:v>-6.2438474890974391E-3</c:v>
                </c:pt>
                <c:pt idx="942">
                  <c:v>-3.9370071085670557E-3</c:v>
                </c:pt>
                <c:pt idx="943">
                  <c:v>-3.2295765327425381E-3</c:v>
                </c:pt>
                <c:pt idx="944">
                  <c:v>-4.3983751846731322E-3</c:v>
                </c:pt>
                <c:pt idx="945">
                  <c:v>-5.5056599899421165E-3</c:v>
                </c:pt>
                <c:pt idx="946">
                  <c:v>-7.4741623587136433E-3</c:v>
                </c:pt>
                <c:pt idx="947">
                  <c:v>-1.1165106967562259E-2</c:v>
                </c:pt>
                <c:pt idx="948">
                  <c:v>-1.411786407725555E-2</c:v>
                </c:pt>
                <c:pt idx="949">
                  <c:v>-1.4948327088451289E-2</c:v>
                </c:pt>
                <c:pt idx="950">
                  <c:v>-1.4671505294378042E-2</c:v>
                </c:pt>
                <c:pt idx="951">
                  <c:v>-1.3718012218835082E-2</c:v>
                </c:pt>
                <c:pt idx="952">
                  <c:v>-1.3810285359851498E-2</c:v>
                </c:pt>
                <c:pt idx="953">
                  <c:v>-1.6609250739818764E-2</c:v>
                </c:pt>
                <c:pt idx="954">
                  <c:v>-1.9562007849512054E-2</c:v>
                </c:pt>
                <c:pt idx="955">
                  <c:v>-2.0823079642459066E-2</c:v>
                </c:pt>
                <c:pt idx="956">
                  <c:v>-2.0761563424773456E-2</c:v>
                </c:pt>
                <c:pt idx="957">
                  <c:v>-1.9192912914422395E-2</c:v>
                </c:pt>
                <c:pt idx="958">
                  <c:v>-1.664001003417357E-2</c:v>
                </c:pt>
                <c:pt idx="959">
                  <c:v>-1.5378935870202561E-2</c:v>
                </c:pt>
                <c:pt idx="960">
                  <c:v>-1.5194389588169729E-2</c:v>
                </c:pt>
                <c:pt idx="961">
                  <c:v>-1.5225146511500533E-2</c:v>
                </c:pt>
                <c:pt idx="962">
                  <c:v>-1.7070618815924844E-2</c:v>
                </c:pt>
                <c:pt idx="963">
                  <c:v>-2.0146405989965355E-2</c:v>
                </c:pt>
                <c:pt idx="964">
                  <c:v>-2.2145667653091686E-2</c:v>
                </c:pt>
                <c:pt idx="965">
                  <c:v>-2.1991878294389661E-2</c:v>
                </c:pt>
                <c:pt idx="966">
                  <c:v>-1.9931100413577717E-2</c:v>
                </c:pt>
                <c:pt idx="967">
                  <c:v>-1.6763040098520792E-2</c:v>
                </c:pt>
                <c:pt idx="968">
                  <c:v>-1.5471209011218975E-2</c:v>
                </c:pt>
                <c:pt idx="969">
                  <c:v>-1.7101378110279647E-2</c:v>
                </c:pt>
                <c:pt idx="970">
                  <c:v>-1.9469732337471641E-2</c:v>
                </c:pt>
                <c:pt idx="971">
                  <c:v>-2.0638533360426238E-2</c:v>
                </c:pt>
                <c:pt idx="972">
                  <c:v>-1.9931100413577717E-2</c:v>
                </c:pt>
                <c:pt idx="973">
                  <c:v>-1.8116387403508218E-2</c:v>
                </c:pt>
                <c:pt idx="974">
                  <c:v>-1.6855313239537203E-2</c:v>
                </c:pt>
                <c:pt idx="975">
                  <c:v>-1.6424704457785936E-2</c:v>
                </c:pt>
                <c:pt idx="976">
                  <c:v>-1.6086366446027078E-2</c:v>
                </c:pt>
                <c:pt idx="977">
                  <c:v>-1.5009840935112899E-2</c:v>
                </c:pt>
                <c:pt idx="978">
                  <c:v>-1.3102854784026983E-2</c:v>
                </c:pt>
                <c:pt idx="979">
                  <c:v>-1.1564961197006726E-2</c:v>
                </c:pt>
                <c:pt idx="980">
                  <c:v>-1.0549949532754156E-2</c:v>
                </c:pt>
                <c:pt idx="981">
                  <c:v>-9.042815240088705E-3</c:v>
                </c:pt>
                <c:pt idx="982">
                  <c:v>-7.7509841527868897E-3</c:v>
                </c:pt>
                <c:pt idx="983">
                  <c:v>-6.7052155652035164E-3</c:v>
                </c:pt>
                <c:pt idx="984">
                  <c:v>-5.7824794129913626E-3</c:v>
                </c:pt>
                <c:pt idx="985">
                  <c:v>-6.151574348081024E-3</c:v>
                </c:pt>
                <c:pt idx="986">
                  <c:v>-7.3511322943664243E-3</c:v>
                </c:pt>
                <c:pt idx="987">
                  <c:v>-8.7967503693462644E-3</c:v>
                </c:pt>
                <c:pt idx="988">
                  <c:v>-1.0796014403496597E-2</c:v>
                </c:pt>
                <c:pt idx="989">
                  <c:v>-1.2149359337460022E-2</c:v>
                </c:pt>
                <c:pt idx="990">
                  <c:v>-1.2149359337460022E-2</c:v>
                </c:pt>
                <c:pt idx="991">
                  <c:v>-1.2149359337460022E-2</c:v>
                </c:pt>
                <c:pt idx="992">
                  <c:v>-1.2641486707920903E-2</c:v>
                </c:pt>
                <c:pt idx="993">
                  <c:v>-1.3164368630688593E-2</c:v>
                </c:pt>
                <c:pt idx="994">
                  <c:v>-1.399483164188433E-2</c:v>
                </c:pt>
                <c:pt idx="995">
                  <c:v>-1.3718012218835082E-2</c:v>
                </c:pt>
                <c:pt idx="996">
                  <c:v>-9.7194888925824178E-3</c:v>
                </c:pt>
                <c:pt idx="997">
                  <c:v>-3.1988196094117323E-3</c:v>
                </c:pt>
              </c:numCache>
            </c:numRef>
          </c:yVal>
          <c:smooth val="1"/>
        </c:ser>
        <c:ser>
          <c:idx val="7"/>
          <c:order val="1"/>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Sheet1!$U$3:$U$1000</c:f>
              <c:numCache>
                <c:formatCode>0.00E+00</c:formatCode>
                <c:ptCount val="998"/>
                <c:pt idx="0">
                  <c:v>0.10008952274686594</c:v>
                </c:pt>
                <c:pt idx="1">
                  <c:v>7.3231870539562954E-2</c:v>
                </c:pt>
                <c:pt idx="2">
                  <c:v>5.6401069635336275E-2</c:v>
                </c:pt>
                <c:pt idx="3">
                  <c:v>5.1924794267452445E-2</c:v>
                </c:pt>
                <c:pt idx="4">
                  <c:v>5.2641003847297328E-2</c:v>
                </c:pt>
                <c:pt idx="5">
                  <c:v>6.1235449793142549E-2</c:v>
                </c:pt>
                <c:pt idx="6">
                  <c:v>7.3231870539562954E-2</c:v>
                </c:pt>
                <c:pt idx="7">
                  <c:v>8.1289166201753846E-2</c:v>
                </c:pt>
                <c:pt idx="8">
                  <c:v>8.3974931422484148E-2</c:v>
                </c:pt>
                <c:pt idx="9">
                  <c:v>7.9319596758409758E-2</c:v>
                </c:pt>
                <c:pt idx="10">
                  <c:v>6.6427934740871261E-2</c:v>
                </c:pt>
                <c:pt idx="11">
                  <c:v>5.0671434403953247E-2</c:v>
                </c:pt>
                <c:pt idx="12">
                  <c:v>4.2256033951839904E-2</c:v>
                </c:pt>
                <c:pt idx="13">
                  <c:v>4.4762753678838321E-2</c:v>
                </c:pt>
                <c:pt idx="14">
                  <c:v>5.7117279215181158E-2</c:v>
                </c:pt>
                <c:pt idx="15">
                  <c:v>7.7708145907446777E-2</c:v>
                </c:pt>
                <c:pt idx="16">
                  <c:v>0.10188003289401948</c:v>
                </c:pt>
                <c:pt idx="17">
                  <c:v>0.11871081999578749</c:v>
                </c:pt>
                <c:pt idx="18">
                  <c:v>0.12712622044790081</c:v>
                </c:pt>
                <c:pt idx="19">
                  <c:v>0.12479856001709295</c:v>
                </c:pt>
                <c:pt idx="20">
                  <c:v>0.10564009868205843</c:v>
                </c:pt>
                <c:pt idx="21">
                  <c:v>7.8603400981023544E-2</c:v>
                </c:pt>
                <c:pt idx="22">
                  <c:v>5.0492388910221349E-2</c:v>
                </c:pt>
                <c:pt idx="23">
                  <c:v>2.5246187553881347E-2</c:v>
                </c:pt>
                <c:pt idx="24">
                  <c:v>1.754699668161289E-2</c:v>
                </c:pt>
                <c:pt idx="25">
                  <c:v>3.0975822785264385E-2</c:v>
                </c:pt>
                <c:pt idx="26">
                  <c:v>5.2641003847297328E-2</c:v>
                </c:pt>
                <c:pt idx="27">
                  <c:v>7.538048547663892E-2</c:v>
                </c:pt>
                <c:pt idx="28">
                  <c:v>8.845120679036797E-2</c:v>
                </c:pt>
                <c:pt idx="29">
                  <c:v>8.701880143313688E-2</c:v>
                </c:pt>
                <c:pt idx="30">
                  <c:v>7.7529086611256223E-2</c:v>
                </c:pt>
                <c:pt idx="31">
                  <c:v>6.4458365297527173E-2</c:v>
                </c:pt>
                <c:pt idx="32">
                  <c:v>5.0671434403953247E-2</c:v>
                </c:pt>
                <c:pt idx="33">
                  <c:v>3.5273052659416326E-2</c:v>
                </c:pt>
                <c:pt idx="34">
                  <c:v>2.2023272049496719E-2</c:v>
                </c:pt>
                <c:pt idx="35">
                  <c:v>1.6472696114304231E-2</c:v>
                </c:pt>
                <c:pt idx="36">
                  <c:v>2.2381376839419161E-2</c:v>
                </c:pt>
                <c:pt idx="37">
                  <c:v>3.9570268731109602E-2</c:v>
                </c:pt>
                <c:pt idx="38">
                  <c:v>6.6248875444680708E-2</c:v>
                </c:pt>
                <c:pt idx="39">
                  <c:v>9.6150397662636444E-2</c:v>
                </c:pt>
                <c:pt idx="40">
                  <c:v>0.12175469000644022</c:v>
                </c:pt>
                <c:pt idx="41">
                  <c:v>0.13554162090001415</c:v>
                </c:pt>
                <c:pt idx="42">
                  <c:v>0.13017009045855357</c:v>
                </c:pt>
                <c:pt idx="43">
                  <c:v>0.10975826926001982</c:v>
                </c:pt>
                <c:pt idx="44">
                  <c:v>8.9167402567754198E-2</c:v>
                </c:pt>
                <c:pt idx="45">
                  <c:v>8.200536197914006E-2</c:v>
                </c:pt>
                <c:pt idx="46">
                  <c:v>9.4538933009214801E-2</c:v>
                </c:pt>
                <c:pt idx="47">
                  <c:v>0.12282900437620754</c:v>
                </c:pt>
                <c:pt idx="48">
                  <c:v>0.15434199124758491</c:v>
                </c:pt>
                <c:pt idx="49">
                  <c:v>0.17923003260416784</c:v>
                </c:pt>
                <c:pt idx="50">
                  <c:v>0.19033121207947012</c:v>
                </c:pt>
                <c:pt idx="51">
                  <c:v>0.18155767923251703</c:v>
                </c:pt>
                <c:pt idx="52">
                  <c:v>0.16436878734082661</c:v>
                </c:pt>
                <c:pt idx="53">
                  <c:v>0.14771708714016643</c:v>
                </c:pt>
                <c:pt idx="54">
                  <c:v>0.12694717495416893</c:v>
                </c:pt>
                <c:pt idx="55">
                  <c:v>0.10707250403928953</c:v>
                </c:pt>
                <c:pt idx="56">
                  <c:v>9.5076097095327772E-2</c:v>
                </c:pt>
                <c:pt idx="57">
                  <c:v>9.0957912714907732E-2</c:v>
                </c:pt>
                <c:pt idx="58">
                  <c:v>0.10008952274686594</c:v>
                </c:pt>
                <c:pt idx="59">
                  <c:v>0.12264994508001699</c:v>
                </c:pt>
                <c:pt idx="60">
                  <c:v>0.14771708714016643</c:v>
                </c:pt>
                <c:pt idx="61">
                  <c:v>0.16114591324381794</c:v>
                </c:pt>
                <c:pt idx="62">
                  <c:v>0.1602506857751585</c:v>
                </c:pt>
                <c:pt idx="63">
                  <c:v>0.1437780034633129</c:v>
                </c:pt>
                <c:pt idx="64">
                  <c:v>0.10957922376628793</c:v>
                </c:pt>
                <c:pt idx="65">
                  <c:v>7.4485230403062153E-2</c:v>
                </c:pt>
                <c:pt idx="66">
                  <c:v>5.4252454698260309E-2</c:v>
                </c:pt>
                <c:pt idx="67">
                  <c:v>5.1566689477530007E-2</c:v>
                </c:pt>
                <c:pt idx="68">
                  <c:v>6.8576535875488578E-2</c:v>
                </c:pt>
                <c:pt idx="69">
                  <c:v>9.7403757526135643E-2</c:v>
                </c:pt>
                <c:pt idx="70">
                  <c:v>0.11119068841970957</c:v>
                </c:pt>
                <c:pt idx="71">
                  <c:v>9.8836162883366732E-2</c:v>
                </c:pt>
                <c:pt idx="72">
                  <c:v>7.6454786043947578E-2</c:v>
                </c:pt>
                <c:pt idx="73">
                  <c:v>5.6042964845413844E-2</c:v>
                </c:pt>
                <c:pt idx="74">
                  <c:v>4.8701878763067821E-2</c:v>
                </c:pt>
                <c:pt idx="75">
                  <c:v>6.016114922583389E-2</c:v>
                </c:pt>
                <c:pt idx="76">
                  <c:v>7.8961505770945989E-2</c:v>
                </c:pt>
                <c:pt idx="77">
                  <c:v>8.5944487063369573E-2</c:v>
                </c:pt>
                <c:pt idx="78">
                  <c:v>8.5228291285983346E-2</c:v>
                </c:pt>
                <c:pt idx="79">
                  <c:v>8.6123546359560127E-2</c:v>
                </c:pt>
                <c:pt idx="80">
                  <c:v>8.701880143313688E-2</c:v>
                </c:pt>
                <c:pt idx="81">
                  <c:v>9.5255142589059663E-2</c:v>
                </c:pt>
                <c:pt idx="82">
                  <c:v>0.1051029483984041</c:v>
                </c:pt>
                <c:pt idx="83">
                  <c:v>0.10349148374498246</c:v>
                </c:pt>
                <c:pt idx="84">
                  <c:v>8.6302591853292018E-2</c:v>
                </c:pt>
                <c:pt idx="85">
                  <c:v>6.2130704866719316E-2</c:v>
                </c:pt>
                <c:pt idx="86">
                  <c:v>3.8137863373878512E-2</c:v>
                </c:pt>
                <c:pt idx="87">
                  <c:v>2.5246187553881347E-2</c:v>
                </c:pt>
                <c:pt idx="88">
                  <c:v>3.4377797585839559E-2</c:v>
                </c:pt>
                <c:pt idx="89">
                  <c:v>6.0340194719565782E-2</c:v>
                </c:pt>
                <c:pt idx="90">
                  <c:v>8.7734997210523108E-2</c:v>
                </c:pt>
                <c:pt idx="91">
                  <c:v>0.10850492319897928</c:v>
                </c:pt>
                <c:pt idx="92">
                  <c:v>0.1185317745020556</c:v>
                </c:pt>
                <c:pt idx="93">
                  <c:v>0.1237242594497843</c:v>
                </c:pt>
                <c:pt idx="94">
                  <c:v>0.13375111075286061</c:v>
                </c:pt>
                <c:pt idx="95">
                  <c:v>0.14288277599465346</c:v>
                </c:pt>
                <c:pt idx="96">
                  <c:v>0.14717989544913615</c:v>
                </c:pt>
                <c:pt idx="97">
                  <c:v>0.14628466798047668</c:v>
                </c:pt>
                <c:pt idx="98">
                  <c:v>0.13733213104716771</c:v>
                </c:pt>
                <c:pt idx="99">
                  <c:v>0.12461951452336108</c:v>
                </c:pt>
                <c:pt idx="100">
                  <c:v>0.11369739434424933</c:v>
                </c:pt>
                <c:pt idx="101">
                  <c:v>9.9552372463211608E-2</c:v>
                </c:pt>
                <c:pt idx="102">
                  <c:v>8.5586382273447129E-2</c:v>
                </c:pt>
                <c:pt idx="103">
                  <c:v>8.1110106905563292E-2</c:v>
                </c:pt>
                <c:pt idx="104">
                  <c:v>8.3437781138829811E-2</c:v>
                </c:pt>
                <c:pt idx="105">
                  <c:v>9.5792292872713999E-2</c:v>
                </c:pt>
                <c:pt idx="106">
                  <c:v>0.10975826926001982</c:v>
                </c:pt>
                <c:pt idx="107">
                  <c:v>0.1129811985668631</c:v>
                </c:pt>
                <c:pt idx="108">
                  <c:v>0.11548790449140287</c:v>
                </c:pt>
                <c:pt idx="109">
                  <c:v>0.12694717495416893</c:v>
                </c:pt>
                <c:pt idx="110">
                  <c:v>0.13751117654089959</c:v>
                </c:pt>
                <c:pt idx="111">
                  <c:v>0.13697402625724525</c:v>
                </c:pt>
                <c:pt idx="112">
                  <c:v>0.13285585567928385</c:v>
                </c:pt>
                <c:pt idx="113">
                  <c:v>0.12085943493286345</c:v>
                </c:pt>
                <c:pt idx="114">
                  <c:v>0.10725156333548008</c:v>
                </c:pt>
                <c:pt idx="115">
                  <c:v>0.10080571852425216</c:v>
                </c:pt>
                <c:pt idx="116">
                  <c:v>9.2748422862061267E-2</c:v>
                </c:pt>
                <c:pt idx="117">
                  <c:v>8.1647270991676277E-2</c:v>
                </c:pt>
                <c:pt idx="118">
                  <c:v>7.6096681254025134E-2</c:v>
                </c:pt>
                <c:pt idx="119">
                  <c:v>7.7350041117524346E-2</c:v>
                </c:pt>
                <c:pt idx="120">
                  <c:v>7.8782446474755435E-2</c:v>
                </c:pt>
                <c:pt idx="121">
                  <c:v>7.7887191401178668E-2</c:v>
                </c:pt>
                <c:pt idx="122">
                  <c:v>6.8039385591834242E-2</c:v>
                </c:pt>
                <c:pt idx="123">
                  <c:v>5.6580128931526828E-2</c:v>
                </c:pt>
                <c:pt idx="124">
                  <c:v>5.6042964845413844E-2</c:v>
                </c:pt>
                <c:pt idx="125">
                  <c:v>6.3205005434027975E-2</c:v>
                </c:pt>
                <c:pt idx="126">
                  <c:v>7.4843321390525935E-2</c:v>
                </c:pt>
                <c:pt idx="127">
                  <c:v>8.3258721842639272E-2</c:v>
                </c:pt>
                <c:pt idx="128">
                  <c:v>8.3795872126293594E-2</c:v>
                </c:pt>
                <c:pt idx="129">
                  <c:v>7.6454786043947578E-2</c:v>
                </c:pt>
                <c:pt idx="130">
                  <c:v>7.072515081256453E-2</c:v>
                </c:pt>
                <c:pt idx="131">
                  <c:v>6.6069829950948816E-2</c:v>
                </c:pt>
                <c:pt idx="132">
                  <c:v>6.1414495286874433E-2</c:v>
                </c:pt>
                <c:pt idx="133">
                  <c:v>6.2667855150373653E-2</c:v>
                </c:pt>
                <c:pt idx="134">
                  <c:v>6.3384064730218515E-2</c:v>
                </c:pt>
                <c:pt idx="135">
                  <c:v>5.120858468760757E-2</c:v>
                </c:pt>
                <c:pt idx="136">
                  <c:v>3.2408228142495478E-2</c:v>
                </c:pt>
                <c:pt idx="137">
                  <c:v>2.0053716408611297E-2</c:v>
                </c:pt>
                <c:pt idx="138">
                  <c:v>1.46821859671507E-2</c:v>
                </c:pt>
                <c:pt idx="139">
                  <c:v>2.5962397133726223E-2</c:v>
                </c:pt>
                <c:pt idx="140">
                  <c:v>5.2103839761184337E-2</c:v>
                </c:pt>
                <c:pt idx="141">
                  <c:v>7.1978510676063742E-2</c:v>
                </c:pt>
                <c:pt idx="142">
                  <c:v>8.1468211695485737E-2</c:v>
                </c:pt>
                <c:pt idx="143">
                  <c:v>8.845120679036797E-2</c:v>
                </c:pt>
                <c:pt idx="144">
                  <c:v>9.1316017504830177E-2</c:v>
                </c:pt>
                <c:pt idx="145">
                  <c:v>9.1674122294752594E-2</c:v>
                </c:pt>
                <c:pt idx="146">
                  <c:v>9.0062657641330951E-2</c:v>
                </c:pt>
                <c:pt idx="147">
                  <c:v>7.5022380686716489E-2</c:v>
                </c:pt>
                <c:pt idx="148">
                  <c:v>5.2999094834761104E-2</c:v>
                </c:pt>
                <c:pt idx="149">
                  <c:v>4.4046544098993438E-2</c:v>
                </c:pt>
                <c:pt idx="150">
                  <c:v>5.2282899057374883E-2</c:v>
                </c:pt>
                <c:pt idx="151">
                  <c:v>7.3769020823217277E-2</c:v>
                </c:pt>
                <c:pt idx="152">
                  <c:v>9.829901259971241E-2</c:v>
                </c:pt>
                <c:pt idx="153">
                  <c:v>0.11154877940717335</c:v>
                </c:pt>
                <c:pt idx="154">
                  <c:v>0.11029543334613282</c:v>
                </c:pt>
                <c:pt idx="155">
                  <c:v>0.10044762753678838</c:v>
                </c:pt>
                <c:pt idx="156">
                  <c:v>8.701880143313688E-2</c:v>
                </c:pt>
                <c:pt idx="157">
                  <c:v>7.3769020823217277E-2</c:v>
                </c:pt>
                <c:pt idx="158">
                  <c:v>6.2309750360451201E-2</c:v>
                </c:pt>
                <c:pt idx="159">
                  <c:v>5.1029539193875678E-2</c:v>
                </c:pt>
                <c:pt idx="160">
                  <c:v>4.3509393815339109E-2</c:v>
                </c:pt>
                <c:pt idx="161">
                  <c:v>3.8316922670069059E-2</c:v>
                </c:pt>
                <c:pt idx="162">
                  <c:v>3.4735902375761997E-2</c:v>
                </c:pt>
                <c:pt idx="163">
                  <c:v>3.2587287438686025E-2</c:v>
                </c:pt>
                <c:pt idx="164">
                  <c:v>2.93643719343014E-2</c:v>
                </c:pt>
                <c:pt idx="165">
                  <c:v>2.8290057564534083E-2</c:v>
                </c:pt>
                <c:pt idx="166">
                  <c:v>2.7215756997225428E-2</c:v>
                </c:pt>
                <c:pt idx="167">
                  <c:v>2.0411821198533735E-2</c:v>
                </c:pt>
                <c:pt idx="168">
                  <c:v>1.5935545830649905E-2</c:v>
                </c:pt>
                <c:pt idx="169">
                  <c:v>2.2381376839419161E-2</c:v>
                </c:pt>
                <c:pt idx="170">
                  <c:v>3.8316922670069059E-2</c:v>
                </c:pt>
                <c:pt idx="171">
                  <c:v>6.8397490381756687E-2</c:v>
                </c:pt>
                <c:pt idx="172">
                  <c:v>0.10367054304117301</c:v>
                </c:pt>
                <c:pt idx="173">
                  <c:v>0.12623096537432404</c:v>
                </c:pt>
                <c:pt idx="174">
                  <c:v>0.13876453640439879</c:v>
                </c:pt>
                <c:pt idx="175">
                  <c:v>0.14664284178269243</c:v>
                </c:pt>
                <c:pt idx="176">
                  <c:v>0.14449421304315779</c:v>
                </c:pt>
                <c:pt idx="177">
                  <c:v>0.13625783047985904</c:v>
                </c:pt>
                <c:pt idx="178">
                  <c:v>0.12802147552147758</c:v>
                </c:pt>
                <c:pt idx="179">
                  <c:v>0.11423454462790364</c:v>
                </c:pt>
                <c:pt idx="180">
                  <c:v>0.10170097359782893</c:v>
                </c:pt>
                <c:pt idx="181">
                  <c:v>9.8836162883366732E-2</c:v>
                </c:pt>
                <c:pt idx="182">
                  <c:v>9.6866607242481306E-2</c:v>
                </c:pt>
                <c:pt idx="183">
                  <c:v>9.1674122294752594E-2</c:v>
                </c:pt>
                <c:pt idx="184">
                  <c:v>9.4717992305405341E-2</c:v>
                </c:pt>
                <c:pt idx="185">
                  <c:v>0.10456579811474977</c:v>
                </c:pt>
                <c:pt idx="186">
                  <c:v>0.12068038943913156</c:v>
                </c:pt>
                <c:pt idx="187">
                  <c:v>0.14216656641480857</c:v>
                </c:pt>
                <c:pt idx="188">
                  <c:v>0.15917630239309788</c:v>
                </c:pt>
                <c:pt idx="189">
                  <c:v>0.16920323651092614</c:v>
                </c:pt>
                <c:pt idx="190">
                  <c:v>0.1783348051355084</c:v>
                </c:pt>
                <c:pt idx="191">
                  <c:v>0.1840644817742674</c:v>
                </c:pt>
                <c:pt idx="192">
                  <c:v>0.18281108050339223</c:v>
                </c:pt>
                <c:pt idx="193">
                  <c:v>0.16794983524005097</c:v>
                </c:pt>
                <c:pt idx="194">
                  <c:v>0.13858551851558421</c:v>
                </c:pt>
                <c:pt idx="195">
                  <c:v>0.11208594349328635</c:v>
                </c:pt>
                <c:pt idx="196">
                  <c:v>9.8657117389634841E-2</c:v>
                </c:pt>
                <c:pt idx="197">
                  <c:v>9.7582803019867534E-2</c:v>
                </c:pt>
                <c:pt idx="198">
                  <c:v>9.7940907809789965E-2</c:v>
                </c:pt>
                <c:pt idx="199">
                  <c:v>8.8988357074022306E-2</c:v>
                </c:pt>
                <c:pt idx="200">
                  <c:v>6.3384064730218515E-2</c:v>
                </c:pt>
                <c:pt idx="201">
                  <c:v>2.6320501923648664E-2</c:v>
                </c:pt>
                <c:pt idx="202">
                  <c:v>-6.4458365297527173E-3</c:v>
                </c:pt>
                <c:pt idx="203">
                  <c:v>-2.3097586419264033E-2</c:v>
                </c:pt>
                <c:pt idx="204">
                  <c:v>-2.2560422333151049E-2</c:v>
                </c:pt>
                <c:pt idx="205">
                  <c:v>-6.4458365297527173E-3</c:v>
                </c:pt>
                <c:pt idx="206">
                  <c:v>1.7009846397958561E-2</c:v>
                </c:pt>
                <c:pt idx="207">
                  <c:v>3.2766332932417916E-2</c:v>
                </c:pt>
                <c:pt idx="208">
                  <c:v>4.153983817445369E-2</c:v>
                </c:pt>
                <c:pt idx="209">
                  <c:v>5.2999094834761104E-2</c:v>
                </c:pt>
                <c:pt idx="210">
                  <c:v>6.2846914446564192E-2</c:v>
                </c:pt>
                <c:pt idx="211">
                  <c:v>6.5174574877372049E-2</c:v>
                </c:pt>
                <c:pt idx="212">
                  <c:v>6.2846914446564192E-2</c:v>
                </c:pt>
                <c:pt idx="213">
                  <c:v>5.8012534288757918E-2</c:v>
                </c:pt>
                <c:pt idx="214">
                  <c:v>4.6195159036069411E-2</c:v>
                </c:pt>
                <c:pt idx="215">
                  <c:v>3.4377797585839559E-2</c:v>
                </c:pt>
                <c:pt idx="216">
                  <c:v>3.4556843079571443E-2</c:v>
                </c:pt>
                <c:pt idx="217">
                  <c:v>4.8522819466877268E-2</c:v>
                </c:pt>
                <c:pt idx="218">
                  <c:v>7.663383153767947E-2</c:v>
                </c:pt>
                <c:pt idx="219">
                  <c:v>0.11405549913417176</c:v>
                </c:pt>
                <c:pt idx="220">
                  <c:v>0.14001793767527396</c:v>
                </c:pt>
                <c:pt idx="221">
                  <c:v>0.14288277599465346</c:v>
                </c:pt>
                <c:pt idx="222">
                  <c:v>0.13375111075286061</c:v>
                </c:pt>
                <c:pt idx="223">
                  <c:v>0.12336615465986187</c:v>
                </c:pt>
                <c:pt idx="224">
                  <c:v>0.11638315956497962</c:v>
                </c:pt>
                <c:pt idx="225">
                  <c:v>0.11745747393474694</c:v>
                </c:pt>
                <c:pt idx="226">
                  <c:v>0.12032228464920913</c:v>
                </c:pt>
                <c:pt idx="227">
                  <c:v>0.12229184029009456</c:v>
                </c:pt>
                <c:pt idx="228">
                  <c:v>0.12336615465986187</c:v>
                </c:pt>
                <c:pt idx="229">
                  <c:v>0.11924798408190047</c:v>
                </c:pt>
                <c:pt idx="230">
                  <c:v>0.1076096681254025</c:v>
                </c:pt>
                <c:pt idx="231">
                  <c:v>9.221127257840693E-2</c:v>
                </c:pt>
                <c:pt idx="232">
                  <c:v>8.2363466769062504E-2</c:v>
                </c:pt>
                <c:pt idx="233">
                  <c:v>8.6660696643214435E-2</c:v>
                </c:pt>
                <c:pt idx="234">
                  <c:v>0.1009847778204427</c:v>
                </c:pt>
                <c:pt idx="235">
                  <c:v>0.1119068841970958</c:v>
                </c:pt>
                <c:pt idx="236">
                  <c:v>0.11441360392409419</c:v>
                </c:pt>
                <c:pt idx="237">
                  <c:v>0.10367054304117301</c:v>
                </c:pt>
                <c:pt idx="238">
                  <c:v>7.9319596758409758E-2</c:v>
                </c:pt>
                <c:pt idx="239">
                  <c:v>5.4252454698260309E-2</c:v>
                </c:pt>
                <c:pt idx="240">
                  <c:v>3.3124437722340354E-2</c:v>
                </c:pt>
                <c:pt idx="241">
                  <c:v>2.5962397133726223E-2</c:v>
                </c:pt>
                <c:pt idx="242">
                  <c:v>4.153983817445369E-2</c:v>
                </c:pt>
                <c:pt idx="243">
                  <c:v>6.4279319803795282E-2</c:v>
                </c:pt>
                <c:pt idx="244">
                  <c:v>8.0393911128177079E-2</c:v>
                </c:pt>
                <c:pt idx="245">
                  <c:v>9.4001782725560465E-2</c:v>
                </c:pt>
                <c:pt idx="246">
                  <c:v>0.10456579811474977</c:v>
                </c:pt>
                <c:pt idx="247">
                  <c:v>0.10975826926001982</c:v>
                </c:pt>
                <c:pt idx="248">
                  <c:v>0.11548790449140287</c:v>
                </c:pt>
                <c:pt idx="249">
                  <c:v>0.11065352433359658</c:v>
                </c:pt>
                <c:pt idx="250">
                  <c:v>9.2390331874597484E-2</c:v>
                </c:pt>
                <c:pt idx="251">
                  <c:v>7.0188000528910222E-2</c:v>
                </c:pt>
                <c:pt idx="252">
                  <c:v>4.153983817445369E-2</c:v>
                </c:pt>
                <c:pt idx="253">
                  <c:v>1.1280213927067257E-2</c:v>
                </c:pt>
                <c:pt idx="254">
                  <c:v>-9.4897037799137225E-3</c:v>
                </c:pt>
                <c:pt idx="255">
                  <c:v>-1.9516566124956967E-2</c:v>
                </c:pt>
                <c:pt idx="256">
                  <c:v>-1.1638315956497962E-2</c:v>
                </c:pt>
                <c:pt idx="257">
                  <c:v>1.5219336250805028E-2</c:v>
                </c:pt>
                <c:pt idx="258">
                  <c:v>4.9955238626567026E-2</c:v>
                </c:pt>
                <c:pt idx="259">
                  <c:v>8.1468211695485737E-2</c:v>
                </c:pt>
                <c:pt idx="260">
                  <c:v>0.10796775911286628</c:v>
                </c:pt>
                <c:pt idx="261">
                  <c:v>0.12497760551082485</c:v>
                </c:pt>
                <c:pt idx="262">
                  <c:v>0.12820053481766813</c:v>
                </c:pt>
                <c:pt idx="263">
                  <c:v>0.12050133014294102</c:v>
                </c:pt>
                <c:pt idx="264">
                  <c:v>0.10456579811474977</c:v>
                </c:pt>
                <c:pt idx="265">
                  <c:v>9.0778867221175841E-2</c:v>
                </c:pt>
                <c:pt idx="266">
                  <c:v>8.9525507357676642E-2</c:v>
                </c:pt>
                <c:pt idx="267">
                  <c:v>0.10170097359782893</c:v>
                </c:pt>
                <c:pt idx="268">
                  <c:v>0.11799462421840126</c:v>
                </c:pt>
                <c:pt idx="269">
                  <c:v>0.13088630003839843</c:v>
                </c:pt>
                <c:pt idx="270">
                  <c:v>0.1290957898912449</c:v>
                </c:pt>
                <c:pt idx="271">
                  <c:v>0.11333928955432689</c:v>
                </c:pt>
                <c:pt idx="272">
                  <c:v>0.10474484360848166</c:v>
                </c:pt>
                <c:pt idx="273">
                  <c:v>0.11512979970148042</c:v>
                </c:pt>
                <c:pt idx="274">
                  <c:v>0.13213964609943898</c:v>
                </c:pt>
                <c:pt idx="275">
                  <c:v>0.14073414725511885</c:v>
                </c:pt>
                <c:pt idx="276">
                  <c:v>0.13589972568993661</c:v>
                </c:pt>
                <c:pt idx="277">
                  <c:v>0.11316024406059499</c:v>
                </c:pt>
                <c:pt idx="278">
                  <c:v>9.8836162883366732E-2</c:v>
                </c:pt>
                <c:pt idx="279">
                  <c:v>0.11029543334613282</c:v>
                </c:pt>
                <c:pt idx="280">
                  <c:v>0.12855862580513192</c:v>
                </c:pt>
                <c:pt idx="281">
                  <c:v>0.13912271020661451</c:v>
                </c:pt>
                <c:pt idx="282">
                  <c:v>0.13661592146732282</c:v>
                </c:pt>
                <c:pt idx="283">
                  <c:v>0.11226498898701824</c:v>
                </c:pt>
                <c:pt idx="284">
                  <c:v>8.307967634890738E-2</c:v>
                </c:pt>
                <c:pt idx="285">
                  <c:v>6.8934640665410996E-2</c:v>
                </c:pt>
                <c:pt idx="286">
                  <c:v>5.8370639078680356E-2</c:v>
                </c:pt>
                <c:pt idx="287">
                  <c:v>5.3894349908337871E-2</c:v>
                </c:pt>
                <c:pt idx="288">
                  <c:v>6.7681280801911797E-2</c:v>
                </c:pt>
                <c:pt idx="289">
                  <c:v>9.3464632441906129E-2</c:v>
                </c:pt>
                <c:pt idx="290">
                  <c:v>0.12497760551082485</c:v>
                </c:pt>
                <c:pt idx="291">
                  <c:v>0.15470002702521404</c:v>
                </c:pt>
                <c:pt idx="292">
                  <c:v>0.15720682956696441</c:v>
                </c:pt>
                <c:pt idx="293">
                  <c:v>0.13017009045855357</c:v>
                </c:pt>
                <c:pt idx="294">
                  <c:v>9.4717992305405341E-2</c:v>
                </c:pt>
                <c:pt idx="295">
                  <c:v>6.3563110223950406E-2</c:v>
                </c:pt>
                <c:pt idx="296">
                  <c:v>4.5478963258683197E-2</c:v>
                </c:pt>
                <c:pt idx="297">
                  <c:v>5.2641003847297328E-2</c:v>
                </c:pt>
                <c:pt idx="298">
                  <c:v>7.4664275896794044E-2</c:v>
                </c:pt>
                <c:pt idx="299">
                  <c:v>9.9731417956943499E-2</c:v>
                </c:pt>
                <c:pt idx="300">
                  <c:v>0.12712622044790081</c:v>
                </c:pt>
                <c:pt idx="301">
                  <c:v>0.14825427883119677</c:v>
                </c:pt>
                <c:pt idx="302">
                  <c:v>0.15613244618490379</c:v>
                </c:pt>
                <c:pt idx="303">
                  <c:v>0.1498657158797011</c:v>
                </c:pt>
                <c:pt idx="304">
                  <c:v>0.13572066639374605</c:v>
                </c:pt>
                <c:pt idx="305">
                  <c:v>0.11960607506936424</c:v>
                </c:pt>
                <c:pt idx="306">
                  <c:v>0.10617724896571275</c:v>
                </c:pt>
                <c:pt idx="307">
                  <c:v>0.10331243825125057</c:v>
                </c:pt>
                <c:pt idx="308">
                  <c:v>0.11262309377694066</c:v>
                </c:pt>
                <c:pt idx="309">
                  <c:v>0.13267681018555197</c:v>
                </c:pt>
                <c:pt idx="310">
                  <c:v>0.15810205703562386</c:v>
                </c:pt>
                <c:pt idx="311">
                  <c:v>0.18084146965267217</c:v>
                </c:pt>
                <c:pt idx="312">
                  <c:v>0.19820951745776377</c:v>
                </c:pt>
                <c:pt idx="313">
                  <c:v>0.20877350524203575</c:v>
                </c:pt>
                <c:pt idx="314">
                  <c:v>0.21145918764801408</c:v>
                </c:pt>
                <c:pt idx="315">
                  <c:v>0.20465526565178108</c:v>
                </c:pt>
                <c:pt idx="316">
                  <c:v>0.19230082293019019</c:v>
                </c:pt>
                <c:pt idx="317">
                  <c:v>0.18102062556607335</c:v>
                </c:pt>
                <c:pt idx="318">
                  <c:v>0.17815578724669384</c:v>
                </c:pt>
                <c:pt idx="319">
                  <c:v>0.18102062556607335</c:v>
                </c:pt>
                <c:pt idx="320">
                  <c:v>0.18460153544071112</c:v>
                </c:pt>
                <c:pt idx="321">
                  <c:v>0.17779761344447809</c:v>
                </c:pt>
                <c:pt idx="322">
                  <c:v>0.15273055419908058</c:v>
                </c:pt>
                <c:pt idx="323">
                  <c:v>0.11530885899767097</c:v>
                </c:pt>
                <c:pt idx="324">
                  <c:v>7.8066250697369222E-2</c:v>
                </c:pt>
                <c:pt idx="325">
                  <c:v>5.2820049341029213E-2</c:v>
                </c:pt>
                <c:pt idx="326">
                  <c:v>4.7090414109646178E-2</c:v>
                </c:pt>
                <c:pt idx="327">
                  <c:v>5.7296324708913042E-2</c:v>
                </c:pt>
                <c:pt idx="328">
                  <c:v>6.8397490381756687E-2</c:v>
                </c:pt>
                <c:pt idx="329">
                  <c:v>7.2694720255908618E-2</c:v>
                </c:pt>
                <c:pt idx="330">
                  <c:v>7.2336615465986187E-2</c:v>
                </c:pt>
                <c:pt idx="331">
                  <c:v>6.9471790949065332E-2</c:v>
                </c:pt>
                <c:pt idx="332">
                  <c:v>6.6248875444680708E-2</c:v>
                </c:pt>
                <c:pt idx="333">
                  <c:v>7.1083255602486975E-2</c:v>
                </c:pt>
                <c:pt idx="334">
                  <c:v>8.3258721842639272E-2</c:v>
                </c:pt>
                <c:pt idx="335">
                  <c:v>9.2748422862061267E-2</c:v>
                </c:pt>
                <c:pt idx="336">
                  <c:v>9.1853167788484485E-2</c:v>
                </c:pt>
                <c:pt idx="337">
                  <c:v>8.1110106905563292E-2</c:v>
                </c:pt>
                <c:pt idx="338">
                  <c:v>6.4458365297527173E-2</c:v>
                </c:pt>
                <c:pt idx="339">
                  <c:v>5.2461944551106775E-2</c:v>
                </c:pt>
                <c:pt idx="340">
                  <c:v>5.4789618784373294E-2</c:v>
                </c:pt>
                <c:pt idx="341">
                  <c:v>6.9113699961601549E-2</c:v>
                </c:pt>
                <c:pt idx="342">
                  <c:v>8.5944487063369573E-2</c:v>
                </c:pt>
                <c:pt idx="343">
                  <c:v>9.5971352168904553E-2</c:v>
                </c:pt>
                <c:pt idx="344">
                  <c:v>9.7403757526135643E-2</c:v>
                </c:pt>
                <c:pt idx="345">
                  <c:v>9.2927482158251806E-2</c:v>
                </c:pt>
                <c:pt idx="346">
                  <c:v>8.5765441569637682E-2</c:v>
                </c:pt>
                <c:pt idx="347">
                  <c:v>8.4333036212406592E-2</c:v>
                </c:pt>
                <c:pt idx="348">
                  <c:v>9.1674122294752594E-2</c:v>
                </c:pt>
                <c:pt idx="349">
                  <c:v>0.10134288261036514</c:v>
                </c:pt>
                <c:pt idx="350">
                  <c:v>0.11101162912351902</c:v>
                </c:pt>
                <c:pt idx="351">
                  <c:v>0.11369739434424933</c:v>
                </c:pt>
                <c:pt idx="352">
                  <c:v>9.9194267673289177E-2</c:v>
                </c:pt>
                <c:pt idx="353">
                  <c:v>8.1110106905563292E-2</c:v>
                </c:pt>
                <c:pt idx="354">
                  <c:v>7.3948066316949154E-2</c:v>
                </c:pt>
                <c:pt idx="355">
                  <c:v>8.2184421275330613E-2</c:v>
                </c:pt>
                <c:pt idx="356">
                  <c:v>0.10170097359782893</c:v>
                </c:pt>
                <c:pt idx="357">
                  <c:v>0.1197851343655548</c:v>
                </c:pt>
                <c:pt idx="358">
                  <c:v>0.12336615465986187</c:v>
                </c:pt>
                <c:pt idx="359">
                  <c:v>0.11781556492221071</c:v>
                </c:pt>
                <c:pt idx="360">
                  <c:v>0.11602505477505717</c:v>
                </c:pt>
                <c:pt idx="361">
                  <c:v>0.12945388087870868</c:v>
                </c:pt>
                <c:pt idx="362">
                  <c:v>0.14735905136253732</c:v>
                </c:pt>
                <c:pt idx="363">
                  <c:v>0.14843329672001132</c:v>
                </c:pt>
                <c:pt idx="364">
                  <c:v>0.13142345032205277</c:v>
                </c:pt>
                <c:pt idx="365">
                  <c:v>0.1051029483984041</c:v>
                </c:pt>
                <c:pt idx="366">
                  <c:v>8.8988357074022306E-2</c:v>
                </c:pt>
                <c:pt idx="367">
                  <c:v>9.4717992305405341E-2</c:v>
                </c:pt>
                <c:pt idx="368">
                  <c:v>0.1156669637875934</c:v>
                </c:pt>
                <c:pt idx="369">
                  <c:v>0.13840650062676962</c:v>
                </c:pt>
                <c:pt idx="370">
                  <c:v>0.15720682956696441</c:v>
                </c:pt>
                <c:pt idx="371">
                  <c:v>0.16544317072288722</c:v>
                </c:pt>
                <c:pt idx="372">
                  <c:v>0.16884506270871041</c:v>
                </c:pt>
                <c:pt idx="373">
                  <c:v>0.17224709271912025</c:v>
                </c:pt>
                <c:pt idx="374">
                  <c:v>0.17260512849674936</c:v>
                </c:pt>
                <c:pt idx="375">
                  <c:v>0.17242611060793481</c:v>
                </c:pt>
                <c:pt idx="376">
                  <c:v>0.16526415283407261</c:v>
                </c:pt>
                <c:pt idx="377">
                  <c:v>0.14055499134171767</c:v>
                </c:pt>
                <c:pt idx="378">
                  <c:v>0.10778871361913439</c:v>
                </c:pt>
                <c:pt idx="379">
                  <c:v>7.6812890833870009E-2</c:v>
                </c:pt>
                <c:pt idx="380">
                  <c:v>5.1924794267452445E-2</c:v>
                </c:pt>
                <c:pt idx="381">
                  <c:v>3.5989248436802547E-2</c:v>
                </c:pt>
                <c:pt idx="382">
                  <c:v>1.915846133503453E-2</c:v>
                </c:pt>
                <c:pt idx="383">
                  <c:v>-3.0438672501610052E-3</c:v>
                </c:pt>
                <c:pt idx="384">
                  <c:v>-2.1844226555764831E-2</c:v>
                </c:pt>
                <c:pt idx="385">
                  <c:v>-2.5067142060149455E-2</c:v>
                </c:pt>
                <c:pt idx="386">
                  <c:v>-6.8039385591834242E-3</c:v>
                </c:pt>
                <c:pt idx="387">
                  <c:v>3.1333927575186826E-2</c:v>
                </c:pt>
                <c:pt idx="388">
                  <c:v>7.0367046022642113E-2</c:v>
                </c:pt>
                <c:pt idx="389">
                  <c:v>9.2032227084675039E-2</c:v>
                </c:pt>
                <c:pt idx="390">
                  <c:v>8.5049231989792792E-2</c:v>
                </c:pt>
                <c:pt idx="391">
                  <c:v>5.9803044435911452E-2</c:v>
                </c:pt>
                <c:pt idx="392">
                  <c:v>3.903311844745528E-2</c:v>
                </c:pt>
                <c:pt idx="393">
                  <c:v>3.4914947869493888E-2</c:v>
                </c:pt>
                <c:pt idx="394">
                  <c:v>4.5478963258683197E-2</c:v>
                </c:pt>
                <c:pt idx="395">
                  <c:v>5.8728730066144146E-2</c:v>
                </c:pt>
                <c:pt idx="396">
                  <c:v>6.2488809656641754E-2</c:v>
                </c:pt>
                <c:pt idx="397">
                  <c:v>5.5326769068027623E-2</c:v>
                </c:pt>
                <c:pt idx="398">
                  <c:v>4.7448518899568609E-2</c:v>
                </c:pt>
                <c:pt idx="399">
                  <c:v>4.5658008752415088E-2</c:v>
                </c:pt>
                <c:pt idx="400">
                  <c:v>5.5326769068027623E-2</c:v>
                </c:pt>
                <c:pt idx="401">
                  <c:v>8.3795872126293594E-2</c:v>
                </c:pt>
                <c:pt idx="402">
                  <c:v>0.11745747393474694</c:v>
                </c:pt>
                <c:pt idx="403">
                  <c:v>0.14055499134171767</c:v>
                </c:pt>
                <c:pt idx="404">
                  <c:v>0.15022375165733021</c:v>
                </c:pt>
                <c:pt idx="405">
                  <c:v>0.1489704884110416</c:v>
                </c:pt>
                <c:pt idx="406">
                  <c:v>0.14306179388346804</c:v>
                </c:pt>
                <c:pt idx="407">
                  <c:v>0.14413603924094207</c:v>
                </c:pt>
                <c:pt idx="408">
                  <c:v>0.15237238039686485</c:v>
                </c:pt>
                <c:pt idx="409">
                  <c:v>0.16329454198335255</c:v>
                </c:pt>
                <c:pt idx="410">
                  <c:v>0.17815578724669384</c:v>
                </c:pt>
                <c:pt idx="411">
                  <c:v>0.18621311051380204</c:v>
                </c:pt>
                <c:pt idx="412">
                  <c:v>0.18316925430560796</c:v>
                </c:pt>
                <c:pt idx="413">
                  <c:v>0.17582814061834462</c:v>
                </c:pt>
                <c:pt idx="414">
                  <c:v>0.16974042820195648</c:v>
                </c:pt>
                <c:pt idx="415">
                  <c:v>0.164189769452012</c:v>
                </c:pt>
                <c:pt idx="416">
                  <c:v>0.15720682956696441</c:v>
                </c:pt>
                <c:pt idx="417">
                  <c:v>0.13894355429321334</c:v>
                </c:pt>
                <c:pt idx="418">
                  <c:v>0.10528199389213599</c:v>
                </c:pt>
                <c:pt idx="419">
                  <c:v>7.1799465182331851E-2</c:v>
                </c:pt>
                <c:pt idx="420">
                  <c:v>5.3178154130951651E-2</c:v>
                </c:pt>
                <c:pt idx="421">
                  <c:v>5.2820049341029213E-2</c:v>
                </c:pt>
                <c:pt idx="422">
                  <c:v>6.3563110223950406E-2</c:v>
                </c:pt>
                <c:pt idx="423">
                  <c:v>7.2873765749640509E-2</c:v>
                </c:pt>
                <c:pt idx="424">
                  <c:v>7.6991936327601901E-2</c:v>
                </c:pt>
                <c:pt idx="425">
                  <c:v>8.0214851831986539E-2</c:v>
                </c:pt>
                <c:pt idx="426">
                  <c:v>8.0752015918099523E-2</c:v>
                </c:pt>
                <c:pt idx="427">
                  <c:v>7.3589975329485385E-2</c:v>
                </c:pt>
                <c:pt idx="428">
                  <c:v>5.4431513994450856E-2</c:v>
                </c:pt>
                <c:pt idx="429">
                  <c:v>2.0948971482188064E-2</c:v>
                </c:pt>
                <c:pt idx="430">
                  <c:v>-1.2533571030074728E-2</c:v>
                </c:pt>
                <c:pt idx="431">
                  <c:v>-2.3455677406727816E-2</c:v>
                </c:pt>
                <c:pt idx="432">
                  <c:v>-1.038495885349049E-2</c:v>
                </c:pt>
                <c:pt idx="433">
                  <c:v>1.3428826103651495E-2</c:v>
                </c:pt>
                <c:pt idx="434">
                  <c:v>3.8854072953723388E-2</c:v>
                </c:pt>
                <c:pt idx="435">
                  <c:v>4.8880924256799713E-2</c:v>
                </c:pt>
                <c:pt idx="436">
                  <c:v>4.1002687890799361E-2</c:v>
                </c:pt>
                <c:pt idx="437">
                  <c:v>3.6705458016647423E-2</c:v>
                </c:pt>
                <c:pt idx="438">
                  <c:v>4.1897942964376128E-2</c:v>
                </c:pt>
                <c:pt idx="439">
                  <c:v>5.2820049341029213E-2</c:v>
                </c:pt>
                <c:pt idx="440">
                  <c:v>6.7144130518257475E-2</c:v>
                </c:pt>
                <c:pt idx="441">
                  <c:v>7.5738576464102689E-2</c:v>
                </c:pt>
                <c:pt idx="442">
                  <c:v>7.3231870539562954E-2</c:v>
                </c:pt>
                <c:pt idx="443">
                  <c:v>6.1593554583064987E-2</c:v>
                </c:pt>
                <c:pt idx="444">
                  <c:v>4.6553263825991849E-2</c:v>
                </c:pt>
                <c:pt idx="445">
                  <c:v>3.5989248436802547E-2</c:v>
                </c:pt>
                <c:pt idx="446">
                  <c:v>3.6347353226724978E-2</c:v>
                </c:pt>
                <c:pt idx="447">
                  <c:v>4.4941799172570206E-2</c:v>
                </c:pt>
                <c:pt idx="448">
                  <c:v>5.6580128931526828E-2</c:v>
                </c:pt>
                <c:pt idx="449">
                  <c:v>6.2130704866719316E-2</c:v>
                </c:pt>
                <c:pt idx="450">
                  <c:v>6.1593554583064987E-2</c:v>
                </c:pt>
                <c:pt idx="451">
                  <c:v>5.6938219918990611E-2</c:v>
                </c:pt>
                <c:pt idx="452">
                  <c:v>5.8191579782489809E-2</c:v>
                </c:pt>
                <c:pt idx="453">
                  <c:v>7.3948066316949154E-2</c:v>
                </c:pt>
                <c:pt idx="454">
                  <c:v>9.1495076801020717E-2</c:v>
                </c:pt>
                <c:pt idx="455">
                  <c:v>9.8478058093444287E-2</c:v>
                </c:pt>
                <c:pt idx="456">
                  <c:v>8.8809311580290415E-2</c:v>
                </c:pt>
                <c:pt idx="457">
                  <c:v>6.4637424593717727E-2</c:v>
                </c:pt>
                <c:pt idx="458">
                  <c:v>4.2076988458108019E-2</c:v>
                </c:pt>
                <c:pt idx="459">
                  <c:v>4.3151289025416671E-2</c:v>
                </c:pt>
                <c:pt idx="460">
                  <c:v>7.072515081256453E-2</c:v>
                </c:pt>
                <c:pt idx="461">
                  <c:v>0.11065352433359658</c:v>
                </c:pt>
                <c:pt idx="462">
                  <c:v>0.1380483268245539</c:v>
                </c:pt>
                <c:pt idx="463">
                  <c:v>0.13267681018555197</c:v>
                </c:pt>
                <c:pt idx="464">
                  <c:v>0.1024171831776738</c:v>
                </c:pt>
                <c:pt idx="465">
                  <c:v>7.1620405886141311E-2</c:v>
                </c:pt>
                <c:pt idx="466">
                  <c:v>5.7654429498835487E-2</c:v>
                </c:pt>
                <c:pt idx="467">
                  <c:v>6.3742169520140959E-2</c:v>
                </c:pt>
                <c:pt idx="468">
                  <c:v>8.1468211695485737E-2</c:v>
                </c:pt>
                <c:pt idx="469">
                  <c:v>9.5792292872713999E-2</c:v>
                </c:pt>
                <c:pt idx="470">
                  <c:v>9.8478058093444287E-2</c:v>
                </c:pt>
                <c:pt idx="471">
                  <c:v>8.988361214759906E-2</c:v>
                </c:pt>
                <c:pt idx="472">
                  <c:v>8.3795872126293594E-2</c:v>
                </c:pt>
                <c:pt idx="473">
                  <c:v>9.7045652736213198E-2</c:v>
                </c:pt>
                <c:pt idx="474">
                  <c:v>0.12802147552147758</c:v>
                </c:pt>
                <c:pt idx="475">
                  <c:v>0.16544317072288722</c:v>
                </c:pt>
                <c:pt idx="476">
                  <c:v>0.19194264912797446</c:v>
                </c:pt>
                <c:pt idx="477">
                  <c:v>0.19337506828766421</c:v>
                </c:pt>
                <c:pt idx="478">
                  <c:v>0.16633839819154667</c:v>
                </c:pt>
                <c:pt idx="479">
                  <c:v>0.12676811565797838</c:v>
                </c:pt>
                <c:pt idx="480">
                  <c:v>9.1853167788484485E-2</c:v>
                </c:pt>
                <c:pt idx="481">
                  <c:v>7.4127125613139708E-2</c:v>
                </c:pt>
                <c:pt idx="482">
                  <c:v>7.6275740550215687E-2</c:v>
                </c:pt>
                <c:pt idx="483">
                  <c:v>8.827214749417743E-2</c:v>
                </c:pt>
                <c:pt idx="484">
                  <c:v>9.6150397662636444E-2</c:v>
                </c:pt>
                <c:pt idx="485">
                  <c:v>9.1674122294752594E-2</c:v>
                </c:pt>
                <c:pt idx="486">
                  <c:v>7.9319596758409758E-2</c:v>
                </c:pt>
                <c:pt idx="487">
                  <c:v>6.3025959940296084E-2</c:v>
                </c:pt>
                <c:pt idx="488">
                  <c:v>4.8880924256799713E-2</c:v>
                </c:pt>
                <c:pt idx="489">
                  <c:v>4.5837054246146973E-2</c:v>
                </c:pt>
                <c:pt idx="490">
                  <c:v>5.5505814561759508E-2</c:v>
                </c:pt>
                <c:pt idx="491">
                  <c:v>7.5738576464102689E-2</c:v>
                </c:pt>
                <c:pt idx="492">
                  <c:v>0.10116382331417459</c:v>
                </c:pt>
                <c:pt idx="493">
                  <c:v>0.1197851343655548</c:v>
                </c:pt>
                <c:pt idx="494">
                  <c:v>0.12354520015359376</c:v>
                </c:pt>
                <c:pt idx="495">
                  <c:v>0.11441360392409419</c:v>
                </c:pt>
                <c:pt idx="496">
                  <c:v>9.9015208377098624E-2</c:v>
                </c:pt>
                <c:pt idx="497">
                  <c:v>9.1316017504830177E-2</c:v>
                </c:pt>
                <c:pt idx="498">
                  <c:v>0.10420769332482734</c:v>
                </c:pt>
                <c:pt idx="499">
                  <c:v>0.13017009045855357</c:v>
                </c:pt>
                <c:pt idx="500">
                  <c:v>0.15201434461923571</c:v>
                </c:pt>
                <c:pt idx="501">
                  <c:v>0.16078787746618881</c:v>
                </c:pt>
                <c:pt idx="502">
                  <c:v>0.15183532673042113</c:v>
                </c:pt>
                <c:pt idx="503">
                  <c:v>0.13321396046920631</c:v>
                </c:pt>
                <c:pt idx="504">
                  <c:v>0.11745747393474694</c:v>
                </c:pt>
                <c:pt idx="505">
                  <c:v>0.10743060882921196</c:v>
                </c:pt>
                <c:pt idx="506">
                  <c:v>9.2927482158251806E-2</c:v>
                </c:pt>
                <c:pt idx="507">
                  <c:v>7.5917635760293242E-2</c:v>
                </c:pt>
                <c:pt idx="508">
                  <c:v>6.9113699961601549E-2</c:v>
                </c:pt>
                <c:pt idx="509">
                  <c:v>7.2515660959718065E-2</c:v>
                </c:pt>
                <c:pt idx="510">
                  <c:v>8.307967634890738E-2</c:v>
                </c:pt>
                <c:pt idx="511">
                  <c:v>9.3822737231828574E-2</c:v>
                </c:pt>
                <c:pt idx="512">
                  <c:v>9.3106527651983698E-2</c:v>
                </c:pt>
                <c:pt idx="513">
                  <c:v>7.9319596758409758E-2</c:v>
                </c:pt>
                <c:pt idx="514">
                  <c:v>6.8218444888024796E-2</c:v>
                </c:pt>
                <c:pt idx="515">
                  <c:v>6.3205005434027975E-2</c:v>
                </c:pt>
                <c:pt idx="516">
                  <c:v>6.0519240213297666E-2</c:v>
                </c:pt>
                <c:pt idx="517">
                  <c:v>5.9803044435911452E-2</c:v>
                </c:pt>
                <c:pt idx="518">
                  <c:v>5.4073409204528418E-2</c:v>
                </c:pt>
                <c:pt idx="519">
                  <c:v>4.153983817445369E-2</c:v>
                </c:pt>
                <c:pt idx="520">
                  <c:v>3.6168307732993094E-2</c:v>
                </c:pt>
                <c:pt idx="521">
                  <c:v>4.1002687890799361E-2</c:v>
                </c:pt>
                <c:pt idx="522">
                  <c:v>4.5837054246146973E-2</c:v>
                </c:pt>
                <c:pt idx="523">
                  <c:v>4.3867498605261554E-2</c:v>
                </c:pt>
                <c:pt idx="524">
                  <c:v>3.0796777291532493E-2</c:v>
                </c:pt>
                <c:pt idx="525">
                  <c:v>8.7734997210523104E-3</c:v>
                </c:pt>
                <c:pt idx="526">
                  <c:v>-5.908683485606657E-3</c:v>
                </c:pt>
                <c:pt idx="527">
                  <c:v>-4.2972243531684785E-3</c:v>
                </c:pt>
                <c:pt idx="528">
                  <c:v>9.8478058093444294E-3</c:v>
                </c:pt>
                <c:pt idx="529">
                  <c:v>2.9006267144378959E-2</c:v>
                </c:pt>
                <c:pt idx="530">
                  <c:v>5.1566689477530007E-2</c:v>
                </c:pt>
                <c:pt idx="531">
                  <c:v>8.0393911128177079E-2</c:v>
                </c:pt>
                <c:pt idx="532">
                  <c:v>0.11692030984863395</c:v>
                </c:pt>
                <c:pt idx="533">
                  <c:v>0.14825427883119677</c:v>
                </c:pt>
                <c:pt idx="534">
                  <c:v>0.15004473376851565</c:v>
                </c:pt>
                <c:pt idx="535">
                  <c:v>0.12032228464920913</c:v>
                </c:pt>
                <c:pt idx="536">
                  <c:v>8.1110106905563292E-2</c:v>
                </c:pt>
                <c:pt idx="537">
                  <c:v>5.2999094834761104E-2</c:v>
                </c:pt>
                <c:pt idx="538">
                  <c:v>4.5120858468760752E-2</c:v>
                </c:pt>
                <c:pt idx="539">
                  <c:v>5.2641003847297328E-2</c:v>
                </c:pt>
                <c:pt idx="540">
                  <c:v>5.8728730066144146E-2</c:v>
                </c:pt>
                <c:pt idx="541">
                  <c:v>5.9982089929643344E-2</c:v>
                </c:pt>
                <c:pt idx="542">
                  <c:v>6.2846914446564192E-2</c:v>
                </c:pt>
                <c:pt idx="543">
                  <c:v>6.2130704866719316E-2</c:v>
                </c:pt>
                <c:pt idx="544">
                  <c:v>5.9444939645989014E-2</c:v>
                </c:pt>
                <c:pt idx="545">
                  <c:v>6.1235449793142549E-2</c:v>
                </c:pt>
                <c:pt idx="546">
                  <c:v>6.5890770654758277E-2</c:v>
                </c:pt>
                <c:pt idx="547">
                  <c:v>7.6275740550215687E-2</c:v>
                </c:pt>
                <c:pt idx="548">
                  <c:v>9.435988751548291E-2</c:v>
                </c:pt>
                <c:pt idx="549">
                  <c:v>0.10743060882921196</c:v>
                </c:pt>
                <c:pt idx="550">
                  <c:v>0.10868396869271117</c:v>
                </c:pt>
                <c:pt idx="551">
                  <c:v>0.10617724896571275</c:v>
                </c:pt>
                <c:pt idx="552">
                  <c:v>0.10205907838775136</c:v>
                </c:pt>
                <c:pt idx="553">
                  <c:v>0.10008952274686594</c:v>
                </c:pt>
                <c:pt idx="554">
                  <c:v>0.10295433346132812</c:v>
                </c:pt>
                <c:pt idx="555">
                  <c:v>0.10384958853490489</c:v>
                </c:pt>
                <c:pt idx="556">
                  <c:v>0.10295433346132812</c:v>
                </c:pt>
                <c:pt idx="557">
                  <c:v>0.10671441305182575</c:v>
                </c:pt>
                <c:pt idx="558">
                  <c:v>0.11674126435490206</c:v>
                </c:pt>
                <c:pt idx="559">
                  <c:v>0.12999104496482167</c:v>
                </c:pt>
                <c:pt idx="560">
                  <c:v>0.14341982966109718</c:v>
                </c:pt>
                <c:pt idx="561">
                  <c:v>0.15219336250805027</c:v>
                </c:pt>
                <c:pt idx="562">
                  <c:v>0.15666963787593413</c:v>
                </c:pt>
                <c:pt idx="563">
                  <c:v>0.16347355987216716</c:v>
                </c:pt>
                <c:pt idx="564">
                  <c:v>0.18227388881236189</c:v>
                </c:pt>
                <c:pt idx="565">
                  <c:v>0.21110115187038497</c:v>
                </c:pt>
                <c:pt idx="566">
                  <c:v>0.24619514523361075</c:v>
                </c:pt>
                <c:pt idx="567">
                  <c:v>0.27717103703116841</c:v>
                </c:pt>
                <c:pt idx="568">
                  <c:v>0.30188006049893679</c:v>
                </c:pt>
                <c:pt idx="569">
                  <c:v>0.3258728743868603</c:v>
                </c:pt>
                <c:pt idx="570">
                  <c:v>0.35326771828519354</c:v>
                </c:pt>
                <c:pt idx="571">
                  <c:v>0.38281105289847489</c:v>
                </c:pt>
                <c:pt idx="572">
                  <c:v>0.41181733384531249</c:v>
                </c:pt>
                <c:pt idx="573">
                  <c:v>0.44225603395183993</c:v>
                </c:pt>
                <c:pt idx="574">
                  <c:v>0.47770806309269476</c:v>
                </c:pt>
                <c:pt idx="575">
                  <c:v>0.52175460719168831</c:v>
                </c:pt>
                <c:pt idx="576">
                  <c:v>0.57045658257196674</c:v>
                </c:pt>
                <c:pt idx="577">
                  <c:v>0.62059083908734824</c:v>
                </c:pt>
                <c:pt idx="578">
                  <c:v>0.66392117360649683</c:v>
                </c:pt>
                <c:pt idx="579">
                  <c:v>0.69722471203240377</c:v>
                </c:pt>
                <c:pt idx="580">
                  <c:v>0.72426138212852131</c:v>
                </c:pt>
                <c:pt idx="581">
                  <c:v>0.75147707011345344</c:v>
                </c:pt>
                <c:pt idx="582">
                  <c:v>0.78191577021998082</c:v>
                </c:pt>
                <c:pt idx="583">
                  <c:v>0.82076982937124554</c:v>
                </c:pt>
                <c:pt idx="584">
                  <c:v>0.86696500220977357</c:v>
                </c:pt>
                <c:pt idx="585">
                  <c:v>0.90886291756923243</c:v>
                </c:pt>
                <c:pt idx="586">
                  <c:v>0.93769018062725551</c:v>
                </c:pt>
                <c:pt idx="587">
                  <c:v>0.95649050956745019</c:v>
                </c:pt>
                <c:pt idx="588">
                  <c:v>0.96884509031362764</c:v>
                </c:pt>
                <c:pt idx="589">
                  <c:v>0.97976711387552873</c:v>
                </c:pt>
                <c:pt idx="590">
                  <c:v>0.99283790420155116</c:v>
                </c:pt>
                <c:pt idx="591">
                  <c:v>1</c:v>
                </c:pt>
                <c:pt idx="592">
                  <c:v>0.99946280830896972</c:v>
                </c:pt>
                <c:pt idx="593">
                  <c:v>0.99444934125005546</c:v>
                </c:pt>
                <c:pt idx="594">
                  <c:v>0.97958809598671426</c:v>
                </c:pt>
                <c:pt idx="595">
                  <c:v>0.95452103674131672</c:v>
                </c:pt>
                <c:pt idx="596">
                  <c:v>0.93589972568993662</c:v>
                </c:pt>
                <c:pt idx="597">
                  <c:v>0.93482534230787595</c:v>
                </c:pt>
                <c:pt idx="598">
                  <c:v>0.94485227642570424</c:v>
                </c:pt>
                <c:pt idx="599">
                  <c:v>0.9509399888420923</c:v>
                </c:pt>
                <c:pt idx="600">
                  <c:v>0.93572056977653539</c:v>
                </c:pt>
                <c:pt idx="601">
                  <c:v>0.89579226526779665</c:v>
                </c:pt>
                <c:pt idx="602">
                  <c:v>0.84905990073823823</c:v>
                </c:pt>
                <c:pt idx="603">
                  <c:v>0.80232767423326645</c:v>
                </c:pt>
                <c:pt idx="604">
                  <c:v>0.76096681254025134</c:v>
                </c:pt>
                <c:pt idx="605">
                  <c:v>0.73321393286428893</c:v>
                </c:pt>
                <c:pt idx="606">
                  <c:v>0.71566686717038275</c:v>
                </c:pt>
                <c:pt idx="607">
                  <c:v>0.70080562190704154</c:v>
                </c:pt>
                <c:pt idx="608">
                  <c:v>0.68898837087648102</c:v>
                </c:pt>
                <c:pt idx="609">
                  <c:v>0.66642783812366069</c:v>
                </c:pt>
                <c:pt idx="610">
                  <c:v>0.63294541983352581</c:v>
                </c:pt>
                <c:pt idx="611">
                  <c:v>0.61504031836199036</c:v>
                </c:pt>
                <c:pt idx="612">
                  <c:v>0.6171888090769384</c:v>
                </c:pt>
                <c:pt idx="613">
                  <c:v>0.6309758089828057</c:v>
                </c:pt>
                <c:pt idx="614">
                  <c:v>0.64476267086408634</c:v>
                </c:pt>
                <c:pt idx="615">
                  <c:v>0.64888091045434104</c:v>
                </c:pt>
                <c:pt idx="616">
                  <c:v>0.64709031749243551</c:v>
                </c:pt>
                <c:pt idx="617">
                  <c:v>0.65407339540206966</c:v>
                </c:pt>
                <c:pt idx="618">
                  <c:v>0.66750222150572114</c:v>
                </c:pt>
                <c:pt idx="619">
                  <c:v>0.6778871914011787</c:v>
                </c:pt>
                <c:pt idx="620">
                  <c:v>0.68182627507803217</c:v>
                </c:pt>
                <c:pt idx="621">
                  <c:v>0.67502235308179914</c:v>
                </c:pt>
                <c:pt idx="622">
                  <c:v>0.66141450908933308</c:v>
                </c:pt>
                <c:pt idx="623">
                  <c:v>0.65120855708269021</c:v>
                </c:pt>
                <c:pt idx="624">
                  <c:v>0.64816470087449618</c:v>
                </c:pt>
                <c:pt idx="625">
                  <c:v>0.64637424593717729</c:v>
                </c:pt>
                <c:pt idx="626">
                  <c:v>0.6442256171976426</c:v>
                </c:pt>
                <c:pt idx="627">
                  <c:v>0.63795874886785331</c:v>
                </c:pt>
                <c:pt idx="628">
                  <c:v>0.62972240771193044</c:v>
                </c:pt>
                <c:pt idx="629">
                  <c:v>0.62632051572610725</c:v>
                </c:pt>
                <c:pt idx="630">
                  <c:v>0.63348247349996945</c:v>
                </c:pt>
                <c:pt idx="631">
                  <c:v>0.64010737760738801</c:v>
                </c:pt>
                <c:pt idx="632">
                  <c:v>0.636347311819349</c:v>
                </c:pt>
                <c:pt idx="633">
                  <c:v>0.62220227613585255</c:v>
                </c:pt>
                <c:pt idx="634">
                  <c:v>0.59480743223751931</c:v>
                </c:pt>
                <c:pt idx="635">
                  <c:v>0.55756481013475889</c:v>
                </c:pt>
                <c:pt idx="636">
                  <c:v>0.52820049341029207</c:v>
                </c:pt>
                <c:pt idx="637">
                  <c:v>0.51745748773720557</c:v>
                </c:pt>
                <c:pt idx="638">
                  <c:v>0.51853173309467959</c:v>
                </c:pt>
                <c:pt idx="639">
                  <c:v>0.53357199624683538</c:v>
                </c:pt>
                <c:pt idx="640">
                  <c:v>0.55094004405192698</c:v>
                </c:pt>
                <c:pt idx="641">
                  <c:v>0.54914945109002156</c:v>
                </c:pt>
                <c:pt idx="642">
                  <c:v>0.52658905636178788</c:v>
                </c:pt>
                <c:pt idx="643">
                  <c:v>0.49650853005747619</c:v>
                </c:pt>
                <c:pt idx="644">
                  <c:v>0.4735899615270267</c:v>
                </c:pt>
                <c:pt idx="645">
                  <c:v>0.47233656025615151</c:v>
                </c:pt>
                <c:pt idx="646">
                  <c:v>0.48701878763067824</c:v>
                </c:pt>
                <c:pt idx="647">
                  <c:v>0.50205905078283397</c:v>
                </c:pt>
                <c:pt idx="648">
                  <c:v>0.50814676319922225</c:v>
                </c:pt>
                <c:pt idx="649">
                  <c:v>0.50349146994252381</c:v>
                </c:pt>
                <c:pt idx="650">
                  <c:v>0.49883617668582542</c:v>
                </c:pt>
                <c:pt idx="651">
                  <c:v>0.49632937414407502</c:v>
                </c:pt>
                <c:pt idx="652">
                  <c:v>0.48898839848139825</c:v>
                </c:pt>
                <c:pt idx="653">
                  <c:v>0.47824525478372509</c:v>
                </c:pt>
                <c:pt idx="654">
                  <c:v>0.46624884783976339</c:v>
                </c:pt>
                <c:pt idx="655">
                  <c:v>0.44673230931972374</c:v>
                </c:pt>
                <c:pt idx="656">
                  <c:v>0.43258727363622734</c:v>
                </c:pt>
                <c:pt idx="657">
                  <c:v>0.43312446532725768</c:v>
                </c:pt>
                <c:pt idx="658">
                  <c:v>0.44529989016003396</c:v>
                </c:pt>
                <c:pt idx="659">
                  <c:v>0.47376897941584128</c:v>
                </c:pt>
                <c:pt idx="660">
                  <c:v>0.51172781109844656</c:v>
                </c:pt>
                <c:pt idx="661">
                  <c:v>0.53983886457662467</c:v>
                </c:pt>
                <c:pt idx="662">
                  <c:v>0.54950762489223726</c:v>
                </c:pt>
                <c:pt idx="663">
                  <c:v>0.54288272078481881</c:v>
                </c:pt>
                <c:pt idx="664">
                  <c:v>0.5239032359312229</c:v>
                </c:pt>
                <c:pt idx="665">
                  <c:v>0.51083258362978712</c:v>
                </c:pt>
                <c:pt idx="666">
                  <c:v>0.50635630826190325</c:v>
                </c:pt>
                <c:pt idx="667">
                  <c:v>0.50008943993211397</c:v>
                </c:pt>
                <c:pt idx="668">
                  <c:v>0.48540735058217388</c:v>
                </c:pt>
                <c:pt idx="669">
                  <c:v>0.46356302740919847</c:v>
                </c:pt>
                <c:pt idx="670">
                  <c:v>0.44028642310111982</c:v>
                </c:pt>
                <c:pt idx="671">
                  <c:v>0.42041184880345106</c:v>
                </c:pt>
                <c:pt idx="672">
                  <c:v>0.40483439396026488</c:v>
                </c:pt>
                <c:pt idx="673">
                  <c:v>0.38961497489470792</c:v>
                </c:pt>
                <c:pt idx="674">
                  <c:v>0.36991941848585369</c:v>
                </c:pt>
                <c:pt idx="675">
                  <c:v>0.34897046080612432</c:v>
                </c:pt>
                <c:pt idx="676">
                  <c:v>0.33769026344200748</c:v>
                </c:pt>
                <c:pt idx="677">
                  <c:v>0.33285581427190786</c:v>
                </c:pt>
                <c:pt idx="678">
                  <c:v>0.33285581427190786</c:v>
                </c:pt>
                <c:pt idx="679">
                  <c:v>0.32909574848386891</c:v>
                </c:pt>
                <c:pt idx="680">
                  <c:v>0.31029541954367412</c:v>
                </c:pt>
                <c:pt idx="681">
                  <c:v>0.28845123439528525</c:v>
                </c:pt>
                <c:pt idx="682">
                  <c:v>0.27072515081256454</c:v>
                </c:pt>
                <c:pt idx="683">
                  <c:v>0.25962397133726223</c:v>
                </c:pt>
                <c:pt idx="684">
                  <c:v>0.26087737260813743</c:v>
                </c:pt>
                <c:pt idx="685">
                  <c:v>0.27305279744091376</c:v>
                </c:pt>
                <c:pt idx="686">
                  <c:v>0.28200534817668138</c:v>
                </c:pt>
                <c:pt idx="687">
                  <c:v>0.28039391112817708</c:v>
                </c:pt>
                <c:pt idx="688">
                  <c:v>0.27090416870137907</c:v>
                </c:pt>
                <c:pt idx="689">
                  <c:v>0.25210383976118433</c:v>
                </c:pt>
                <c:pt idx="690">
                  <c:v>0.23527298364712301</c:v>
                </c:pt>
                <c:pt idx="691">
                  <c:v>0.22864821756429116</c:v>
                </c:pt>
                <c:pt idx="692">
                  <c:v>0.22524618755388132</c:v>
                </c:pt>
                <c:pt idx="693">
                  <c:v>0.2202327204949672</c:v>
                </c:pt>
                <c:pt idx="694">
                  <c:v>0.22166513965465695</c:v>
                </c:pt>
                <c:pt idx="695">
                  <c:v>0.23043867250161004</c:v>
                </c:pt>
                <c:pt idx="696">
                  <c:v>0.24136083408809778</c:v>
                </c:pt>
                <c:pt idx="697">
                  <c:v>0.25478966019174926</c:v>
                </c:pt>
                <c:pt idx="698">
                  <c:v>0.25586390554922328</c:v>
                </c:pt>
                <c:pt idx="699">
                  <c:v>0.24082364239706744</c:v>
                </c:pt>
                <c:pt idx="700">
                  <c:v>0.23079670827923918</c:v>
                </c:pt>
                <c:pt idx="701">
                  <c:v>0.23294533701877379</c:v>
                </c:pt>
                <c:pt idx="702">
                  <c:v>0.23581017533815332</c:v>
                </c:pt>
                <c:pt idx="703">
                  <c:v>0.22614141502254076</c:v>
                </c:pt>
                <c:pt idx="704">
                  <c:v>0.1992837628152378</c:v>
                </c:pt>
                <c:pt idx="705">
                  <c:v>0.17027748186840017</c:v>
                </c:pt>
                <c:pt idx="706">
                  <c:v>0.15040290757073138</c:v>
                </c:pt>
                <c:pt idx="707">
                  <c:v>0.14825427883119677</c:v>
                </c:pt>
                <c:pt idx="708">
                  <c:v>0.15863924872665416</c:v>
                </c:pt>
                <c:pt idx="709">
                  <c:v>0.17206807483030565</c:v>
                </c:pt>
                <c:pt idx="710">
                  <c:v>0.18442251755189654</c:v>
                </c:pt>
                <c:pt idx="711">
                  <c:v>0.19606088871822913</c:v>
                </c:pt>
                <c:pt idx="712">
                  <c:v>0.19910474492642322</c:v>
                </c:pt>
                <c:pt idx="713">
                  <c:v>0.19265885870781935</c:v>
                </c:pt>
                <c:pt idx="714">
                  <c:v>0.1863921284026166</c:v>
                </c:pt>
                <c:pt idx="715">
                  <c:v>0.17564898470494344</c:v>
                </c:pt>
                <c:pt idx="716">
                  <c:v>0.16938225439974072</c:v>
                </c:pt>
                <c:pt idx="717">
                  <c:v>0.17743957766684895</c:v>
                </c:pt>
                <c:pt idx="718">
                  <c:v>0.19104742165931501</c:v>
                </c:pt>
                <c:pt idx="719">
                  <c:v>0.19838853534657835</c:v>
                </c:pt>
                <c:pt idx="720">
                  <c:v>0.20017899028389724</c:v>
                </c:pt>
                <c:pt idx="721">
                  <c:v>0.19301703251003507</c:v>
                </c:pt>
                <c:pt idx="722">
                  <c:v>0.18227388881236189</c:v>
                </c:pt>
                <c:pt idx="723">
                  <c:v>0.18675016418024576</c:v>
                </c:pt>
                <c:pt idx="724">
                  <c:v>0.20483442156518222</c:v>
                </c:pt>
                <c:pt idx="725">
                  <c:v>0.22739481629341596</c:v>
                </c:pt>
                <c:pt idx="726">
                  <c:v>0.2452999177649513</c:v>
                </c:pt>
                <c:pt idx="727">
                  <c:v>0.24655331903582647</c:v>
                </c:pt>
                <c:pt idx="728">
                  <c:v>0.22614141502254076</c:v>
                </c:pt>
                <c:pt idx="729">
                  <c:v>0.1944494516697248</c:v>
                </c:pt>
                <c:pt idx="730">
                  <c:v>0.164189769452012</c:v>
                </c:pt>
                <c:pt idx="731">
                  <c:v>0.14198741050140745</c:v>
                </c:pt>
                <c:pt idx="732">
                  <c:v>0.13572066639374605</c:v>
                </c:pt>
                <c:pt idx="733">
                  <c:v>0.13751117654089959</c:v>
                </c:pt>
                <c:pt idx="734">
                  <c:v>0.14485224882078696</c:v>
                </c:pt>
                <c:pt idx="735">
                  <c:v>0.14861231460882587</c:v>
                </c:pt>
                <c:pt idx="736">
                  <c:v>0.14664284178269243</c:v>
                </c:pt>
                <c:pt idx="737">
                  <c:v>0.1437780034633129</c:v>
                </c:pt>
                <c:pt idx="738">
                  <c:v>0.1457474762894464</c:v>
                </c:pt>
                <c:pt idx="739">
                  <c:v>0.15219336250805027</c:v>
                </c:pt>
                <c:pt idx="740">
                  <c:v>0.16365257776098172</c:v>
                </c:pt>
                <c:pt idx="741">
                  <c:v>0.17081467355943047</c:v>
                </c:pt>
                <c:pt idx="742">
                  <c:v>0.15523721871624435</c:v>
                </c:pt>
                <c:pt idx="743">
                  <c:v>0.1197851343655548</c:v>
                </c:pt>
                <c:pt idx="744">
                  <c:v>7.6275740550215687E-2</c:v>
                </c:pt>
                <c:pt idx="745">
                  <c:v>4.243509324803045E-2</c:v>
                </c:pt>
                <c:pt idx="746">
                  <c:v>3.6168307732993094E-2</c:v>
                </c:pt>
                <c:pt idx="747">
                  <c:v>5.2103839761184337E-2</c:v>
                </c:pt>
                <c:pt idx="748">
                  <c:v>6.9829895738987777E-2</c:v>
                </c:pt>
                <c:pt idx="749">
                  <c:v>8.1468211695485737E-2</c:v>
                </c:pt>
                <c:pt idx="750">
                  <c:v>8.0214851831986539E-2</c:v>
                </c:pt>
                <c:pt idx="751">
                  <c:v>6.7144130518257475E-2</c:v>
                </c:pt>
                <c:pt idx="752">
                  <c:v>5.5505814561759508E-2</c:v>
                </c:pt>
                <c:pt idx="753">
                  <c:v>5.2641003847297328E-2</c:v>
                </c:pt>
                <c:pt idx="754">
                  <c:v>6.1414495286874433E-2</c:v>
                </c:pt>
                <c:pt idx="755">
                  <c:v>8.7914056506713648E-2</c:v>
                </c:pt>
                <c:pt idx="756">
                  <c:v>0.12318709536367131</c:v>
                </c:pt>
                <c:pt idx="757">
                  <c:v>0.14914950629985621</c:v>
                </c:pt>
                <c:pt idx="758">
                  <c:v>0.16329454198335255</c:v>
                </c:pt>
                <c:pt idx="759">
                  <c:v>0.16991944609077103</c:v>
                </c:pt>
                <c:pt idx="760">
                  <c:v>0.17887199682653868</c:v>
                </c:pt>
                <c:pt idx="761">
                  <c:v>0.19176363123915988</c:v>
                </c:pt>
                <c:pt idx="762">
                  <c:v>0.20125337366595783</c:v>
                </c:pt>
                <c:pt idx="763">
                  <c:v>0.19606088871822913</c:v>
                </c:pt>
                <c:pt idx="764">
                  <c:v>0.17743957766684895</c:v>
                </c:pt>
                <c:pt idx="765">
                  <c:v>0.16293636818113683</c:v>
                </c:pt>
                <c:pt idx="766">
                  <c:v>0.16222015860129196</c:v>
                </c:pt>
                <c:pt idx="767">
                  <c:v>0.17260512849674936</c:v>
                </c:pt>
                <c:pt idx="768">
                  <c:v>0.19122643954812957</c:v>
                </c:pt>
                <c:pt idx="769">
                  <c:v>0.20913154101966491</c:v>
                </c:pt>
                <c:pt idx="770">
                  <c:v>0.21360781638754875</c:v>
                </c:pt>
                <c:pt idx="771">
                  <c:v>0.20608768481147083</c:v>
                </c:pt>
                <c:pt idx="772">
                  <c:v>0.18889879291978037</c:v>
                </c:pt>
                <c:pt idx="773">
                  <c:v>0.17063565567061592</c:v>
                </c:pt>
                <c:pt idx="774">
                  <c:v>0.15989251197294274</c:v>
                </c:pt>
                <c:pt idx="775">
                  <c:v>0.15774388323340813</c:v>
                </c:pt>
                <c:pt idx="776">
                  <c:v>0.16257833240350769</c:v>
                </c:pt>
                <c:pt idx="777">
                  <c:v>0.16293636818113683</c:v>
                </c:pt>
                <c:pt idx="778">
                  <c:v>0.15111911715057627</c:v>
                </c:pt>
                <c:pt idx="779">
                  <c:v>0.12999104496482167</c:v>
                </c:pt>
                <c:pt idx="780">
                  <c:v>0.10420769332482734</c:v>
                </c:pt>
                <c:pt idx="781">
                  <c:v>8.8809311580290415E-2</c:v>
                </c:pt>
                <c:pt idx="782">
                  <c:v>9.6687547946290753E-2</c:v>
                </c:pt>
                <c:pt idx="783">
                  <c:v>0.11960607506936424</c:v>
                </c:pt>
                <c:pt idx="784">
                  <c:v>0.14324081177228262</c:v>
                </c:pt>
                <c:pt idx="785">
                  <c:v>0.15326760786552429</c:v>
                </c:pt>
                <c:pt idx="786">
                  <c:v>0.14717989544913615</c:v>
                </c:pt>
                <c:pt idx="787">
                  <c:v>0.13679498076351337</c:v>
                </c:pt>
                <c:pt idx="788">
                  <c:v>0.13231870539562954</c:v>
                </c:pt>
                <c:pt idx="789">
                  <c:v>0.1380483268245539</c:v>
                </c:pt>
                <c:pt idx="790">
                  <c:v>0.14485224882078696</c:v>
                </c:pt>
                <c:pt idx="791">
                  <c:v>0.13983878176187278</c:v>
                </c:pt>
                <c:pt idx="792">
                  <c:v>0.1237242594497843</c:v>
                </c:pt>
                <c:pt idx="793">
                  <c:v>0.10420769332482734</c:v>
                </c:pt>
                <c:pt idx="794">
                  <c:v>9.2927482158251806E-2</c:v>
                </c:pt>
                <c:pt idx="795">
                  <c:v>9.3822737231828574E-2</c:v>
                </c:pt>
                <c:pt idx="796">
                  <c:v>0.10062667303052027</c:v>
                </c:pt>
                <c:pt idx="797">
                  <c:v>0.11369739434424933</c:v>
                </c:pt>
                <c:pt idx="798">
                  <c:v>0.13034913595228545</c:v>
                </c:pt>
                <c:pt idx="799">
                  <c:v>0.13912271020661451</c:v>
                </c:pt>
                <c:pt idx="800">
                  <c:v>0.15004473376851565</c:v>
                </c:pt>
                <c:pt idx="801">
                  <c:v>0.16526415283407261</c:v>
                </c:pt>
                <c:pt idx="802">
                  <c:v>0.1695612722885553</c:v>
                </c:pt>
                <c:pt idx="803">
                  <c:v>0.16562218861170178</c:v>
                </c:pt>
                <c:pt idx="804">
                  <c:v>0.15487918293861522</c:v>
                </c:pt>
                <c:pt idx="805">
                  <c:v>0.13464636582643738</c:v>
                </c:pt>
                <c:pt idx="806">
                  <c:v>0.11602505477505717</c:v>
                </c:pt>
                <c:pt idx="807">
                  <c:v>0.11065352433359658</c:v>
                </c:pt>
                <c:pt idx="808">
                  <c:v>0.10993732855621037</c:v>
                </c:pt>
                <c:pt idx="809">
                  <c:v>0.1051029483984041</c:v>
                </c:pt>
                <c:pt idx="810">
                  <c:v>0.1009847778204427</c:v>
                </c:pt>
                <c:pt idx="811">
                  <c:v>9.9373313167021068E-2</c:v>
                </c:pt>
                <c:pt idx="812">
                  <c:v>9.9910463450675391E-2</c:v>
                </c:pt>
                <c:pt idx="813">
                  <c:v>0.10259622867140569</c:v>
                </c:pt>
                <c:pt idx="814">
                  <c:v>0.10223813768394191</c:v>
                </c:pt>
                <c:pt idx="815">
                  <c:v>9.0420762431253396E-2</c:v>
                </c:pt>
                <c:pt idx="816">
                  <c:v>8.2184421275330613E-2</c:v>
                </c:pt>
                <c:pt idx="817">
                  <c:v>8.4870186496060901E-2</c:v>
                </c:pt>
                <c:pt idx="818">
                  <c:v>9.0778867221175841E-2</c:v>
                </c:pt>
                <c:pt idx="819">
                  <c:v>9.8119953303521856E-2</c:v>
                </c:pt>
                <c:pt idx="820">
                  <c:v>0.10008952274686594</c:v>
                </c:pt>
                <c:pt idx="821">
                  <c:v>9.8836162883366732E-2</c:v>
                </c:pt>
                <c:pt idx="822">
                  <c:v>0.10044762753678838</c:v>
                </c:pt>
                <c:pt idx="823">
                  <c:v>9.9552372463211608E-2</c:v>
                </c:pt>
                <c:pt idx="824">
                  <c:v>9.3285586948174251E-2</c:v>
                </c:pt>
                <c:pt idx="825">
                  <c:v>9.0778867221175841E-2</c:v>
                </c:pt>
                <c:pt idx="826">
                  <c:v>9.364367793563802E-2</c:v>
                </c:pt>
                <c:pt idx="827">
                  <c:v>0.10331243825125057</c:v>
                </c:pt>
                <c:pt idx="828">
                  <c:v>0.1156669637875934</c:v>
                </c:pt>
                <c:pt idx="829">
                  <c:v>0.12050133014294102</c:v>
                </c:pt>
                <c:pt idx="830">
                  <c:v>0.11029543334613282</c:v>
                </c:pt>
                <c:pt idx="831">
                  <c:v>8.6839742136946327E-2</c:v>
                </c:pt>
                <c:pt idx="832">
                  <c:v>5.8191579782489809E-2</c:v>
                </c:pt>
                <c:pt idx="833">
                  <c:v>3.2229182648763587E-2</c:v>
                </c:pt>
                <c:pt idx="834">
                  <c:v>1.2712622044790081E-2</c:v>
                </c:pt>
                <c:pt idx="835">
                  <c:v>5.3715304414605981E-4</c:v>
                </c:pt>
                <c:pt idx="836">
                  <c:v>-7.1620405886141303E-3</c:v>
                </c:pt>
                <c:pt idx="837">
                  <c:v>-4.476275367883832E-3</c:v>
                </c:pt>
                <c:pt idx="838">
                  <c:v>8.7734997210523104E-3</c:v>
                </c:pt>
                <c:pt idx="839">
                  <c:v>3.0975822785264385E-2</c:v>
                </c:pt>
                <c:pt idx="840">
                  <c:v>6.4995515581181509E-2</c:v>
                </c:pt>
                <c:pt idx="841">
                  <c:v>9.4001782725560465E-2</c:v>
                </c:pt>
                <c:pt idx="842">
                  <c:v>0.10277528796759623</c:v>
                </c:pt>
                <c:pt idx="843">
                  <c:v>0.10367054304117301</c:v>
                </c:pt>
                <c:pt idx="844">
                  <c:v>0.10295433346132812</c:v>
                </c:pt>
                <c:pt idx="845">
                  <c:v>0.10313339275751868</c:v>
                </c:pt>
                <c:pt idx="846">
                  <c:v>0.11226498898701824</c:v>
                </c:pt>
                <c:pt idx="847">
                  <c:v>0.12032228464920913</c:v>
                </c:pt>
                <c:pt idx="848">
                  <c:v>0.10940017827255603</c:v>
                </c:pt>
                <c:pt idx="849">
                  <c:v>8.701880143313688E-2</c:v>
                </c:pt>
                <c:pt idx="850">
                  <c:v>6.3384064730218515E-2</c:v>
                </c:pt>
                <c:pt idx="851">
                  <c:v>3.7958817880146621E-2</c:v>
                </c:pt>
                <c:pt idx="852">
                  <c:v>1.8979402038843983E-2</c:v>
                </c:pt>
                <c:pt idx="853">
                  <c:v>1.4324081177228261E-2</c:v>
                </c:pt>
                <c:pt idx="854">
                  <c:v>2.685765220730299E-2</c:v>
                </c:pt>
                <c:pt idx="855">
                  <c:v>5.371530441460598E-2</c:v>
                </c:pt>
                <c:pt idx="856">
                  <c:v>8.5586382273447129E-2</c:v>
                </c:pt>
                <c:pt idx="857">
                  <c:v>0.1063563082619033</c:v>
                </c:pt>
                <c:pt idx="858">
                  <c:v>0.1119068841970958</c:v>
                </c:pt>
                <c:pt idx="859">
                  <c:v>0.10349148374498246</c:v>
                </c:pt>
                <c:pt idx="860">
                  <c:v>8.7376892420600663E-2</c:v>
                </c:pt>
                <c:pt idx="861">
                  <c:v>7.7708145907446777E-2</c:v>
                </c:pt>
                <c:pt idx="862">
                  <c:v>7.1262301096218866E-2</c:v>
                </c:pt>
                <c:pt idx="863">
                  <c:v>6.7323189814448015E-2</c:v>
                </c:pt>
                <c:pt idx="864">
                  <c:v>7.0904210108755084E-2</c:v>
                </c:pt>
                <c:pt idx="865">
                  <c:v>7.8424341684833004E-2</c:v>
                </c:pt>
                <c:pt idx="866">
                  <c:v>8.988361214759906E-2</c:v>
                </c:pt>
                <c:pt idx="867">
                  <c:v>0.1024171831776738</c:v>
                </c:pt>
                <c:pt idx="868">
                  <c:v>0.10438673881855923</c:v>
                </c:pt>
                <c:pt idx="869">
                  <c:v>9.3106527651983698E-2</c:v>
                </c:pt>
                <c:pt idx="870">
                  <c:v>7.6991936327601901E-2</c:v>
                </c:pt>
                <c:pt idx="871">
                  <c:v>5.9982089929643344E-2</c:v>
                </c:pt>
                <c:pt idx="872">
                  <c:v>5.1924794267452445E-2</c:v>
                </c:pt>
                <c:pt idx="873">
                  <c:v>5.371530441460598E-2</c:v>
                </c:pt>
                <c:pt idx="874">
                  <c:v>5.2999094834761104E-2</c:v>
                </c:pt>
                <c:pt idx="875">
                  <c:v>4.8343773973145376E-2</c:v>
                </c:pt>
                <c:pt idx="876">
                  <c:v>4.1360778878263137E-2</c:v>
                </c:pt>
                <c:pt idx="877">
                  <c:v>3.0438672501610056E-2</c:v>
                </c:pt>
                <c:pt idx="878">
                  <c:v>1.7009846397958561E-2</c:v>
                </c:pt>
                <c:pt idx="879">
                  <c:v>5.3715304414605983E-3</c:v>
                </c:pt>
                <c:pt idx="880">
                  <c:v>1.0743060882921196E-3</c:v>
                </c:pt>
                <c:pt idx="881">
                  <c:v>8.9525507357676639E-3</c:v>
                </c:pt>
                <c:pt idx="882">
                  <c:v>2.9006267144378959E-2</c:v>
                </c:pt>
                <c:pt idx="883">
                  <c:v>5.4789618784373294E-2</c:v>
                </c:pt>
                <c:pt idx="884">
                  <c:v>7.7350041117524346E-2</c:v>
                </c:pt>
                <c:pt idx="885">
                  <c:v>9.5255142589059663E-2</c:v>
                </c:pt>
                <c:pt idx="886">
                  <c:v>0.11387645364043987</c:v>
                </c:pt>
                <c:pt idx="887">
                  <c:v>0.13142345032205277</c:v>
                </c:pt>
                <c:pt idx="888">
                  <c:v>0.14216656641480857</c:v>
                </c:pt>
                <c:pt idx="889">
                  <c:v>0.14037597345290312</c:v>
                </c:pt>
                <c:pt idx="890">
                  <c:v>0.1185317745020556</c:v>
                </c:pt>
                <c:pt idx="891">
                  <c:v>8.845120679036797E-2</c:v>
                </c:pt>
                <c:pt idx="892">
                  <c:v>6.7144130518257475E-2</c:v>
                </c:pt>
                <c:pt idx="893">
                  <c:v>6.0340194719565782E-2</c:v>
                </c:pt>
                <c:pt idx="894">
                  <c:v>6.7144130518257475E-2</c:v>
                </c:pt>
                <c:pt idx="895">
                  <c:v>8.3616826632561703E-2</c:v>
                </c:pt>
                <c:pt idx="896">
                  <c:v>9.8478058093444287E-2</c:v>
                </c:pt>
                <c:pt idx="897">
                  <c:v>0.1063563082619033</c:v>
                </c:pt>
                <c:pt idx="898">
                  <c:v>0.10778871361913439</c:v>
                </c:pt>
                <c:pt idx="899">
                  <c:v>0.10438673881855923</c:v>
                </c:pt>
                <c:pt idx="900">
                  <c:v>0.1051029483984041</c:v>
                </c:pt>
                <c:pt idx="901">
                  <c:v>0.11888987929197803</c:v>
                </c:pt>
                <c:pt idx="902">
                  <c:v>0.14395702135212748</c:v>
                </c:pt>
                <c:pt idx="903">
                  <c:v>0.16759179946242184</c:v>
                </c:pt>
                <c:pt idx="904">
                  <c:v>0.17564898470494344</c:v>
                </c:pt>
                <c:pt idx="905">
                  <c:v>0.16991944609077103</c:v>
                </c:pt>
                <c:pt idx="906">
                  <c:v>0.15971349408412819</c:v>
                </c:pt>
                <c:pt idx="907">
                  <c:v>0.15487918293861522</c:v>
                </c:pt>
                <c:pt idx="908">
                  <c:v>0.16096689535500336</c:v>
                </c:pt>
                <c:pt idx="909">
                  <c:v>0.16777081735123639</c:v>
                </c:pt>
                <c:pt idx="910">
                  <c:v>0.16204114071247738</c:v>
                </c:pt>
                <c:pt idx="911">
                  <c:v>0.15076094334836054</c:v>
                </c:pt>
                <c:pt idx="912">
                  <c:v>0.1489704884110416</c:v>
                </c:pt>
                <c:pt idx="913">
                  <c:v>0.1579230391468093</c:v>
                </c:pt>
                <c:pt idx="914">
                  <c:v>0.17546996681612886</c:v>
                </c:pt>
                <c:pt idx="915">
                  <c:v>0.18836173925333666</c:v>
                </c:pt>
                <c:pt idx="916">
                  <c:v>0.18191585303473279</c:v>
                </c:pt>
                <c:pt idx="917">
                  <c:v>0.16186212282366283</c:v>
                </c:pt>
                <c:pt idx="918">
                  <c:v>0.13733213104716771</c:v>
                </c:pt>
                <c:pt idx="919">
                  <c:v>0.11709936914482451</c:v>
                </c:pt>
                <c:pt idx="920">
                  <c:v>0.1117278387033639</c:v>
                </c:pt>
                <c:pt idx="921">
                  <c:v>0.1156669637875934</c:v>
                </c:pt>
                <c:pt idx="922">
                  <c:v>0.11763651942847882</c:v>
                </c:pt>
                <c:pt idx="923">
                  <c:v>0.11262309377694066</c:v>
                </c:pt>
                <c:pt idx="924">
                  <c:v>9.7224698229945089E-2</c:v>
                </c:pt>
                <c:pt idx="925">
                  <c:v>7.9319596758409758E-2</c:v>
                </c:pt>
                <c:pt idx="926">
                  <c:v>7.2873765749640509E-2</c:v>
                </c:pt>
                <c:pt idx="927">
                  <c:v>7.8961505770945989E-2</c:v>
                </c:pt>
                <c:pt idx="928">
                  <c:v>9.6687547946290753E-2</c:v>
                </c:pt>
                <c:pt idx="929">
                  <c:v>0.1237242594497843</c:v>
                </c:pt>
                <c:pt idx="930">
                  <c:v>0.14610565009166213</c:v>
                </c:pt>
                <c:pt idx="931">
                  <c:v>0.1602506857751585</c:v>
                </c:pt>
                <c:pt idx="932">
                  <c:v>0.16150408704603367</c:v>
                </c:pt>
                <c:pt idx="933">
                  <c:v>0.14592663220284754</c:v>
                </c:pt>
                <c:pt idx="934">
                  <c:v>0.12318709536367131</c:v>
                </c:pt>
                <c:pt idx="935">
                  <c:v>0.10492390290467221</c:v>
                </c:pt>
                <c:pt idx="936">
                  <c:v>9.5792292872713999E-2</c:v>
                </c:pt>
                <c:pt idx="937">
                  <c:v>0.10152192810409703</c:v>
                </c:pt>
                <c:pt idx="938">
                  <c:v>0.11709936914482451</c:v>
                </c:pt>
                <c:pt idx="939">
                  <c:v>0.13196060060570708</c:v>
                </c:pt>
                <c:pt idx="940">
                  <c:v>0.14449421304315779</c:v>
                </c:pt>
                <c:pt idx="941">
                  <c:v>0.15649061998711952</c:v>
                </c:pt>
                <c:pt idx="942">
                  <c:v>0.16615938030273206</c:v>
                </c:pt>
                <c:pt idx="943">
                  <c:v>0.17332133807659425</c:v>
                </c:pt>
                <c:pt idx="944">
                  <c:v>0.17976722429519812</c:v>
                </c:pt>
                <c:pt idx="945">
                  <c:v>0.17564898470494344</c:v>
                </c:pt>
                <c:pt idx="946">
                  <c:v>0.15810205703562386</c:v>
                </c:pt>
                <c:pt idx="947">
                  <c:v>0.13428826103651495</c:v>
                </c:pt>
                <c:pt idx="948">
                  <c:v>0.10743060882921196</c:v>
                </c:pt>
                <c:pt idx="949">
                  <c:v>8.7555951716791217E-2</c:v>
                </c:pt>
                <c:pt idx="950">
                  <c:v>8.307967634890738E-2</c:v>
                </c:pt>
                <c:pt idx="951">
                  <c:v>8.3437781138829811E-2</c:v>
                </c:pt>
                <c:pt idx="952">
                  <c:v>8.5049231989792792E-2</c:v>
                </c:pt>
                <c:pt idx="953">
                  <c:v>9.4717992305405341E-2</c:v>
                </c:pt>
                <c:pt idx="954">
                  <c:v>0.10707250403928953</c:v>
                </c:pt>
                <c:pt idx="955">
                  <c:v>0.12300804986993942</c:v>
                </c:pt>
                <c:pt idx="956">
                  <c:v>0.13948074598424368</c:v>
                </c:pt>
                <c:pt idx="957">
                  <c:v>0.14145035683496374</c:v>
                </c:pt>
                <c:pt idx="958">
                  <c:v>0.12426140973343863</c:v>
                </c:pt>
                <c:pt idx="959">
                  <c:v>9.2748422862061267E-2</c:v>
                </c:pt>
                <c:pt idx="960">
                  <c:v>5.2820049341029213E-2</c:v>
                </c:pt>
                <c:pt idx="961">
                  <c:v>2.2739481629341599E-2</c:v>
                </c:pt>
                <c:pt idx="962">
                  <c:v>1.145926494178261E-2</c:v>
                </c:pt>
                <c:pt idx="963">
                  <c:v>1.8263206261457766E-2</c:v>
                </c:pt>
                <c:pt idx="964">
                  <c:v>3.9749328027300156E-2</c:v>
                </c:pt>
                <c:pt idx="965">
                  <c:v>6.4279319803795282E-2</c:v>
                </c:pt>
                <c:pt idx="966">
                  <c:v>7.5738576464102689E-2</c:v>
                </c:pt>
                <c:pt idx="967">
                  <c:v>7.5559530970370811E-2</c:v>
                </c:pt>
                <c:pt idx="968">
                  <c:v>7.0904210108755084E-2</c:v>
                </c:pt>
                <c:pt idx="969">
                  <c:v>6.2488809656641754E-2</c:v>
                </c:pt>
                <c:pt idx="970">
                  <c:v>5.2820049341029213E-2</c:v>
                </c:pt>
                <c:pt idx="971">
                  <c:v>4.2076988458108019E-2</c:v>
                </c:pt>
                <c:pt idx="972">
                  <c:v>2.4709037270227018E-2</c:v>
                </c:pt>
                <c:pt idx="973">
                  <c:v>5.908683485606657E-3</c:v>
                </c:pt>
                <c:pt idx="974">
                  <c:v>-4.834377397314538E-3</c:v>
                </c:pt>
                <c:pt idx="975">
                  <c:v>-5.7296324708913052E-3</c:v>
                </c:pt>
                <c:pt idx="976">
                  <c:v>5.1924794267452449E-3</c:v>
                </c:pt>
                <c:pt idx="977">
                  <c:v>2.0590866692265626E-2</c:v>
                </c:pt>
                <c:pt idx="978">
                  <c:v>2.9006267144378959E-2</c:v>
                </c:pt>
                <c:pt idx="979">
                  <c:v>2.7394802490957319E-2</c:v>
                </c:pt>
                <c:pt idx="980">
                  <c:v>2.7573861787147866E-2</c:v>
                </c:pt>
                <c:pt idx="981">
                  <c:v>3.760071309022419E-2</c:v>
                </c:pt>
                <c:pt idx="982">
                  <c:v>6.1951659372987425E-2</c:v>
                </c:pt>
                <c:pt idx="983">
                  <c:v>8.7734997210523108E-2</c:v>
                </c:pt>
                <c:pt idx="984">
                  <c:v>9.6329443156368336E-2</c:v>
                </c:pt>
                <c:pt idx="985">
                  <c:v>8.5586382273447129E-2</c:v>
                </c:pt>
                <c:pt idx="986">
                  <c:v>6.5711725161026385E-2</c:v>
                </c:pt>
                <c:pt idx="987">
                  <c:v>4.7985669183222945E-2</c:v>
                </c:pt>
                <c:pt idx="988">
                  <c:v>3.9570268731109602E-2</c:v>
                </c:pt>
                <c:pt idx="989">
                  <c:v>3.7421667596492299E-2</c:v>
                </c:pt>
                <c:pt idx="990">
                  <c:v>3.5989248436802547E-2</c:v>
                </c:pt>
                <c:pt idx="991">
                  <c:v>3.7421667596492299E-2</c:v>
                </c:pt>
                <c:pt idx="992">
                  <c:v>4.243509324803045E-2</c:v>
                </c:pt>
                <c:pt idx="993">
                  <c:v>5.4431513994450856E-2</c:v>
                </c:pt>
                <c:pt idx="994">
                  <c:v>7.2336615465986187E-2</c:v>
                </c:pt>
                <c:pt idx="995">
                  <c:v>8.7914056506713648E-2</c:v>
                </c:pt>
                <c:pt idx="996">
                  <c:v>9.4897037799137218E-2</c:v>
                </c:pt>
                <c:pt idx="997">
                  <c:v>9.7403757526135643E-2</c:v>
                </c:pt>
              </c:numCache>
            </c:numRef>
          </c:yVal>
          <c:smooth val="1"/>
        </c:ser>
        <c:dLbls>
          <c:showLegendKey val="0"/>
          <c:showVal val="0"/>
          <c:showCatName val="0"/>
          <c:showSerName val="0"/>
          <c:showPercent val="0"/>
          <c:showBubbleSize val="0"/>
        </c:dLbls>
        <c:axId val="112990464"/>
        <c:axId val="112992256"/>
      </c:scatterChart>
      <c:valAx>
        <c:axId val="112990464"/>
        <c:scaling>
          <c:orientation val="minMax"/>
          <c:max val="1.1000000000000006E-7"/>
          <c:min val="9.0000000000000052E-8"/>
        </c:scaling>
        <c:delete val="0"/>
        <c:axPos val="b"/>
        <c:numFmt formatCode="General" sourceLinked="1"/>
        <c:majorTickMark val="out"/>
        <c:minorTickMark val="none"/>
        <c:tickLblPos val="nextTo"/>
        <c:crossAx val="112992256"/>
        <c:crosses val="autoZero"/>
        <c:crossBetween val="midCat"/>
      </c:valAx>
      <c:valAx>
        <c:axId val="112992256"/>
        <c:scaling>
          <c:orientation val="minMax"/>
        </c:scaling>
        <c:delete val="0"/>
        <c:axPos val="l"/>
        <c:majorGridlines/>
        <c:numFmt formatCode="0.00E+00" sourceLinked="1"/>
        <c:majorTickMark val="out"/>
        <c:minorTickMark val="none"/>
        <c:tickLblPos val="nextTo"/>
        <c:crossAx val="11299046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8"/>
          <c:order val="0"/>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Sheet1!$V$3:$V$1000</c:f>
              <c:numCache>
                <c:formatCode>0.00E+00</c:formatCode>
                <c:ptCount val="998"/>
                <c:pt idx="0">
                  <c:v>2.8793113760119296E-2</c:v>
                </c:pt>
                <c:pt idx="1">
                  <c:v>4.8275874901481785E-3</c:v>
                </c:pt>
                <c:pt idx="2">
                  <c:v>-1.3017242181342613E-2</c:v>
                </c:pt>
                <c:pt idx="3">
                  <c:v>-1.7068968725370448E-2</c:v>
                </c:pt>
                <c:pt idx="4">
                  <c:v>-3.7931044565449983E-3</c:v>
                </c:pt>
                <c:pt idx="5">
                  <c:v>2.43103526187568E-2</c:v>
                </c:pt>
                <c:pt idx="6">
                  <c:v>5.3362085808194848E-2</c:v>
                </c:pt>
                <c:pt idx="7">
                  <c:v>7.1034517589736293E-2</c:v>
                </c:pt>
                <c:pt idx="8">
                  <c:v>7.4569011920536846E-2</c:v>
                </c:pt>
                <c:pt idx="9">
                  <c:v>6.6034504298915872E-2</c:v>
                </c:pt>
                <c:pt idx="10">
                  <c:v>5.3362085808194848E-2</c:v>
                </c:pt>
                <c:pt idx="11">
                  <c:v>4.215518627749372E-2</c:v>
                </c:pt>
                <c:pt idx="12">
                  <c:v>3.2586214229418167E-2</c:v>
                </c:pt>
                <c:pt idx="13">
                  <c:v>2.6034491008095437E-2</c:v>
                </c:pt>
                <c:pt idx="14">
                  <c:v>2.2931037920039764E-2</c:v>
                </c:pt>
                <c:pt idx="15">
                  <c:v>2.120689953070113E-2</c:v>
                </c:pt>
                <c:pt idx="16">
                  <c:v>1.9137937450740897E-2</c:v>
                </c:pt>
                <c:pt idx="17">
                  <c:v>1.5603449765350564E-2</c:v>
                </c:pt>
                <c:pt idx="18">
                  <c:v>1.0862069194669317E-2</c:v>
                </c:pt>
                <c:pt idx="19">
                  <c:v>1.0775864933366472E-2</c:v>
                </c:pt>
                <c:pt idx="20">
                  <c:v>1.7758622752023862E-2</c:v>
                </c:pt>
                <c:pt idx="21">
                  <c:v>2.8706902853406234E-2</c:v>
                </c:pt>
                <c:pt idx="22">
                  <c:v>4.0172428458836333E-2</c:v>
                </c:pt>
                <c:pt idx="23">
                  <c:v>4.4568978693485771E-2</c:v>
                </c:pt>
                <c:pt idx="24">
                  <c:v>4.2500009968115322E-2</c:v>
                </c:pt>
                <c:pt idx="25">
                  <c:v>3.8793113760119298E-2</c:v>
                </c:pt>
                <c:pt idx="26">
                  <c:v>3.5258632720139182E-2</c:v>
                </c:pt>
                <c:pt idx="27">
                  <c:v>3.2327594800099411E-2</c:v>
                </c:pt>
                <c:pt idx="28">
                  <c:v>3.2327594800099411E-2</c:v>
                </c:pt>
                <c:pt idx="29">
                  <c:v>3.0948286746792592E-2</c:v>
                </c:pt>
                <c:pt idx="30">
                  <c:v>2.6379321344127252E-2</c:v>
                </c:pt>
                <c:pt idx="31">
                  <c:v>2.2327594800099413E-2</c:v>
                </c:pt>
                <c:pt idx="32">
                  <c:v>1.6379314698717038E-2</c:v>
                </c:pt>
                <c:pt idx="33">
                  <c:v>1.0689660672063625E-2</c:v>
                </c:pt>
                <c:pt idx="34">
                  <c:v>9.0517265440278362E-3</c:v>
                </c:pt>
                <c:pt idx="35">
                  <c:v>1.1724138389338635E-2</c:v>
                </c:pt>
                <c:pt idx="36">
                  <c:v>1.6724145034748849E-2</c:v>
                </c:pt>
                <c:pt idx="37">
                  <c:v>2.2758629397434071E-2</c:v>
                </c:pt>
                <c:pt idx="38">
                  <c:v>2.508621090671306E-2</c:v>
                </c:pt>
                <c:pt idx="39">
                  <c:v>2.362069859210339E-2</c:v>
                </c:pt>
                <c:pt idx="40">
                  <c:v>2.1551729866732944E-2</c:v>
                </c:pt>
                <c:pt idx="41">
                  <c:v>2.1120695269398283E-2</c:v>
                </c:pt>
                <c:pt idx="42">
                  <c:v>2.0172421813426121E-2</c:v>
                </c:pt>
                <c:pt idx="43">
                  <c:v>1.4051726544027835E-2</c:v>
                </c:pt>
                <c:pt idx="44">
                  <c:v>4.2241390538796568E-3</c:v>
                </c:pt>
                <c:pt idx="45">
                  <c:v>-4.0517252149457929E-3</c:v>
                </c:pt>
                <c:pt idx="46">
                  <c:v>-6.293105121086019E-3</c:v>
                </c:pt>
                <c:pt idx="47">
                  <c:v>-3.3620698592103388E-3</c:v>
                </c:pt>
                <c:pt idx="48">
                  <c:v>2.6724145034748852E-3</c:v>
                </c:pt>
                <c:pt idx="49">
                  <c:v>6.6379327989537461E-3</c:v>
                </c:pt>
                <c:pt idx="50">
                  <c:v>5.6896566848174965E-3</c:v>
                </c:pt>
                <c:pt idx="51">
                  <c:v>1.3793107114709084E-3</c:v>
                </c:pt>
                <c:pt idx="52">
                  <c:v>-1.2931037920039766E-3</c:v>
                </c:pt>
                <c:pt idx="53">
                  <c:v>8.6206919466931772E-5</c:v>
                </c:pt>
                <c:pt idx="54">
                  <c:v>4.1379321344127253E-3</c:v>
                </c:pt>
                <c:pt idx="55">
                  <c:v>9.2241417120437416E-3</c:v>
                </c:pt>
                <c:pt idx="56">
                  <c:v>7.7586227520238587E-3</c:v>
                </c:pt>
                <c:pt idx="57">
                  <c:v>3.0172421813426118E-3</c:v>
                </c:pt>
                <c:pt idx="58">
                  <c:v>7.7586227520238594E-4</c:v>
                </c:pt>
                <c:pt idx="59">
                  <c:v>5.1724151680159066E-4</c:v>
                </c:pt>
                <c:pt idx="60">
                  <c:v>1.7241383893386354E-4</c:v>
                </c:pt>
                <c:pt idx="61">
                  <c:v>-8.620691946693177E-4</c:v>
                </c:pt>
                <c:pt idx="62">
                  <c:v>-5.948277443218292E-3</c:v>
                </c:pt>
                <c:pt idx="63">
                  <c:v>-1.2413799061402261E-2</c:v>
                </c:pt>
                <c:pt idx="64">
                  <c:v>-1.1724138389338635E-2</c:v>
                </c:pt>
                <c:pt idx="65">
                  <c:v>-5.3448290069497703E-3</c:v>
                </c:pt>
                <c:pt idx="66">
                  <c:v>2.0689660672063626E-3</c:v>
                </c:pt>
                <c:pt idx="67">
                  <c:v>7.5000033227051064E-3</c:v>
                </c:pt>
                <c:pt idx="68">
                  <c:v>1.0344830336031813E-2</c:v>
                </c:pt>
                <c:pt idx="69">
                  <c:v>9.0517265440278362E-3</c:v>
                </c:pt>
                <c:pt idx="70">
                  <c:v>4.741380570681247E-3</c:v>
                </c:pt>
                <c:pt idx="71">
                  <c:v>4.3103459733465885E-4</c:v>
                </c:pt>
                <c:pt idx="72">
                  <c:v>-3.6206906176111343E-3</c:v>
                </c:pt>
                <c:pt idx="73">
                  <c:v>-8.4482767786772713E-3</c:v>
                </c:pt>
                <c:pt idx="74">
                  <c:v>-1.120689953070113E-2</c:v>
                </c:pt>
                <c:pt idx="75">
                  <c:v>-1.3879311376011928E-2</c:v>
                </c:pt>
                <c:pt idx="76">
                  <c:v>-1.715517963208351E-2</c:v>
                </c:pt>
                <c:pt idx="77">
                  <c:v>-1.6120695269398282E-2</c:v>
                </c:pt>
                <c:pt idx="78">
                  <c:v>-9.9999999999999985E-3</c:v>
                </c:pt>
                <c:pt idx="79">
                  <c:v>-1.5517245504047719E-3</c:v>
                </c:pt>
                <c:pt idx="80">
                  <c:v>5.948277443218292E-3</c:v>
                </c:pt>
                <c:pt idx="81">
                  <c:v>7.5000033227051064E-3</c:v>
                </c:pt>
                <c:pt idx="82">
                  <c:v>1.3793107114709084E-3</c:v>
                </c:pt>
                <c:pt idx="83">
                  <c:v>-9.4827611413624939E-3</c:v>
                </c:pt>
                <c:pt idx="84">
                  <c:v>-1.853448768539033E-2</c:v>
                </c:pt>
                <c:pt idx="85">
                  <c:v>-2.0689660672063626E-2</c:v>
                </c:pt>
                <c:pt idx="86">
                  <c:v>-1.8103453088055672E-2</c:v>
                </c:pt>
                <c:pt idx="87">
                  <c:v>-1.6379314698717038E-2</c:v>
                </c:pt>
                <c:pt idx="88">
                  <c:v>-1.5344830336031812E-2</c:v>
                </c:pt>
                <c:pt idx="89">
                  <c:v>-1.2155172986673294E-2</c:v>
                </c:pt>
                <c:pt idx="90">
                  <c:v>-7.5862075840079533E-3</c:v>
                </c:pt>
                <c:pt idx="91">
                  <c:v>-8.6206919466931772E-5</c:v>
                </c:pt>
                <c:pt idx="92">
                  <c:v>6.0344843626852235E-3</c:v>
                </c:pt>
                <c:pt idx="93">
                  <c:v>6.3793120405529515E-3</c:v>
                </c:pt>
                <c:pt idx="94">
                  <c:v>2.2413799061402262E-3</c:v>
                </c:pt>
                <c:pt idx="95">
                  <c:v>-8.620691946693177E-4</c:v>
                </c:pt>
                <c:pt idx="96">
                  <c:v>-2.3275868256071577E-3</c:v>
                </c:pt>
                <c:pt idx="97">
                  <c:v>6.8965535573545418E-4</c:v>
                </c:pt>
                <c:pt idx="98">
                  <c:v>7.4137924159920461E-3</c:v>
                </c:pt>
                <c:pt idx="99">
                  <c:v>1.1896553557354542E-2</c:v>
                </c:pt>
                <c:pt idx="100">
                  <c:v>1.6379314698717038E-2</c:v>
                </c:pt>
                <c:pt idx="101">
                  <c:v>2.1465525605430098E-2</c:v>
                </c:pt>
                <c:pt idx="102">
                  <c:v>2.8017248826752824E-2</c:v>
                </c:pt>
                <c:pt idx="103">
                  <c:v>3.6637940773446002E-2</c:v>
                </c:pt>
                <c:pt idx="104">
                  <c:v>4.2844840304147133E-2</c:v>
                </c:pt>
                <c:pt idx="105">
                  <c:v>4.293104456544998E-2</c:v>
                </c:pt>
                <c:pt idx="106">
                  <c:v>3.6810355941461911E-2</c:v>
                </c:pt>
                <c:pt idx="107">
                  <c:v>2.4482767786772709E-2</c:v>
                </c:pt>
                <c:pt idx="108">
                  <c:v>1.1810349296051695E-2</c:v>
                </c:pt>
                <c:pt idx="109">
                  <c:v>7.5862075840079533E-3</c:v>
                </c:pt>
                <c:pt idx="110">
                  <c:v>8.0172421813426119E-3</c:v>
                </c:pt>
                <c:pt idx="111">
                  <c:v>9.9137957386971533E-3</c:v>
                </c:pt>
                <c:pt idx="112">
                  <c:v>1.4137937450740896E-2</c:v>
                </c:pt>
                <c:pt idx="113">
                  <c:v>1.8879318021422141E-2</c:v>
                </c:pt>
                <c:pt idx="114">
                  <c:v>2.0086210906713062E-2</c:v>
                </c:pt>
                <c:pt idx="115">
                  <c:v>1.8793107114709082E-2</c:v>
                </c:pt>
                <c:pt idx="116">
                  <c:v>1.7068968725370448E-2</c:v>
                </c:pt>
                <c:pt idx="117">
                  <c:v>1.5431041242744872E-2</c:v>
                </c:pt>
                <c:pt idx="118">
                  <c:v>1.6982764464067601E-2</c:v>
                </c:pt>
                <c:pt idx="119">
                  <c:v>2.1551729866732944E-2</c:v>
                </c:pt>
                <c:pt idx="120">
                  <c:v>2.3706902853406236E-2</c:v>
                </c:pt>
                <c:pt idx="121">
                  <c:v>2.120689953070113E-2</c:v>
                </c:pt>
                <c:pt idx="122">
                  <c:v>1.7758622752023862E-2</c:v>
                </c:pt>
                <c:pt idx="123">
                  <c:v>1.5172415168015907E-2</c:v>
                </c:pt>
                <c:pt idx="124">
                  <c:v>1.4913795738697154E-2</c:v>
                </c:pt>
                <c:pt idx="125">
                  <c:v>1.5948280101382377E-2</c:v>
                </c:pt>
                <c:pt idx="126">
                  <c:v>1.5431041242744872E-2</c:v>
                </c:pt>
                <c:pt idx="127">
                  <c:v>1.2500003322705107E-2</c:v>
                </c:pt>
                <c:pt idx="128">
                  <c:v>9.6551763093784011E-3</c:v>
                </c:pt>
                <c:pt idx="129">
                  <c:v>9.6551763093784011E-3</c:v>
                </c:pt>
                <c:pt idx="130">
                  <c:v>1.4655176309378402E-2</c:v>
                </c:pt>
                <c:pt idx="131">
                  <c:v>1.9051726544027835E-2</c:v>
                </c:pt>
                <c:pt idx="132">
                  <c:v>1.7586214229418168E-2</c:v>
                </c:pt>
                <c:pt idx="133">
                  <c:v>1.3103453088055671E-2</c:v>
                </c:pt>
                <c:pt idx="134">
                  <c:v>7.7586227520238587E-3</c:v>
                </c:pt>
                <c:pt idx="135">
                  <c:v>5.3448290069497703E-3</c:v>
                </c:pt>
                <c:pt idx="136">
                  <c:v>1.1982764464067602E-2</c:v>
                </c:pt>
                <c:pt idx="137">
                  <c:v>2.3275868256071575E-2</c:v>
                </c:pt>
                <c:pt idx="138">
                  <c:v>3.215517963208351E-2</c:v>
                </c:pt>
                <c:pt idx="139">
                  <c:v>3.8189663994768731E-2</c:v>
                </c:pt>
                <c:pt idx="140">
                  <c:v>3.6637940773446002E-2</c:v>
                </c:pt>
                <c:pt idx="141">
                  <c:v>2.8189663994768733E-2</c:v>
                </c:pt>
                <c:pt idx="142">
                  <c:v>1.9310352618756802E-2</c:v>
                </c:pt>
                <c:pt idx="143">
                  <c:v>1.2241383893386354E-2</c:v>
                </c:pt>
                <c:pt idx="144">
                  <c:v>1.0258626074728966E-2</c:v>
                </c:pt>
                <c:pt idx="145">
                  <c:v>1.1982764464067602E-2</c:v>
                </c:pt>
                <c:pt idx="146">
                  <c:v>9.1379308053306831E-3</c:v>
                </c:pt>
                <c:pt idx="147">
                  <c:v>2.4137937450740892E-3</c:v>
                </c:pt>
                <c:pt idx="148">
                  <c:v>-2.1551729866732942E-3</c:v>
                </c:pt>
                <c:pt idx="149">
                  <c:v>-3.3620698592103388E-3</c:v>
                </c:pt>
                <c:pt idx="150">
                  <c:v>9.4827611413624956E-4</c:v>
                </c:pt>
                <c:pt idx="151">
                  <c:v>4.568966731747383E-3</c:v>
                </c:pt>
                <c:pt idx="152">
                  <c:v>8.620691946693177E-4</c:v>
                </c:pt>
                <c:pt idx="153">
                  <c:v>-4.9137944096151109E-3</c:v>
                </c:pt>
                <c:pt idx="154">
                  <c:v>-9.1379308053306831E-3</c:v>
                </c:pt>
                <c:pt idx="155">
                  <c:v>-1.2413799061402261E-2</c:v>
                </c:pt>
                <c:pt idx="156">
                  <c:v>-1.2844833658736921E-2</c:v>
                </c:pt>
                <c:pt idx="157">
                  <c:v>-7.5000033227051064E-3</c:v>
                </c:pt>
                <c:pt idx="158">
                  <c:v>3.8793113760119294E-3</c:v>
                </c:pt>
                <c:pt idx="159">
                  <c:v>2.1896560202764755E-2</c:v>
                </c:pt>
                <c:pt idx="160">
                  <c:v>4.353449433080054E-2</c:v>
                </c:pt>
                <c:pt idx="161">
                  <c:v>5.8879324666832357E-2</c:v>
                </c:pt>
                <c:pt idx="162">
                  <c:v>6.1034497653505652E-2</c:v>
                </c:pt>
                <c:pt idx="163">
                  <c:v>5.0603463056170993E-2</c:v>
                </c:pt>
                <c:pt idx="164">
                  <c:v>3.0775871578776686E-2</c:v>
                </c:pt>
                <c:pt idx="165">
                  <c:v>9.9999999999999985E-3</c:v>
                </c:pt>
                <c:pt idx="166">
                  <c:v>-8.6206919466931772E-5</c:v>
                </c:pt>
                <c:pt idx="167">
                  <c:v>-2.4137937450740892E-3</c:v>
                </c:pt>
                <c:pt idx="168">
                  <c:v>1.7241383893386354E-4</c:v>
                </c:pt>
                <c:pt idx="169">
                  <c:v>9.2241417120437416E-3</c:v>
                </c:pt>
                <c:pt idx="170">
                  <c:v>2.0948280101382374E-2</c:v>
                </c:pt>
                <c:pt idx="171">
                  <c:v>3.1982771109477816E-2</c:v>
                </c:pt>
                <c:pt idx="172">
                  <c:v>4.482759812280452E-2</c:v>
                </c:pt>
                <c:pt idx="173">
                  <c:v>5.4741393861501675E-2</c:v>
                </c:pt>
                <c:pt idx="174">
                  <c:v>5.6034497653505648E-2</c:v>
                </c:pt>
                <c:pt idx="175">
                  <c:v>5.2672431781541441E-2</c:v>
                </c:pt>
                <c:pt idx="176">
                  <c:v>4.7327601445509626E-2</c:v>
                </c:pt>
                <c:pt idx="177">
                  <c:v>4.293104456544998E-2</c:v>
                </c:pt>
                <c:pt idx="178">
                  <c:v>4.1724151680159062E-2</c:v>
                </c:pt>
                <c:pt idx="179">
                  <c:v>4.3706909498816449E-2</c:v>
                </c:pt>
                <c:pt idx="180">
                  <c:v>4.4482774432182924E-2</c:v>
                </c:pt>
                <c:pt idx="181">
                  <c:v>4.2500009968115322E-2</c:v>
                </c:pt>
                <c:pt idx="182">
                  <c:v>3.9741393861501675E-2</c:v>
                </c:pt>
                <c:pt idx="183">
                  <c:v>3.9655182954788613E-2</c:v>
                </c:pt>
                <c:pt idx="184">
                  <c:v>4.1982771109477818E-2</c:v>
                </c:pt>
                <c:pt idx="185">
                  <c:v>4.2758636042844286E-2</c:v>
                </c:pt>
                <c:pt idx="186">
                  <c:v>3.9396563525469858E-2</c:v>
                </c:pt>
                <c:pt idx="187">
                  <c:v>2.8362079162784638E-2</c:v>
                </c:pt>
                <c:pt idx="188">
                  <c:v>1.6120695269398282E-2</c:v>
                </c:pt>
                <c:pt idx="189">
                  <c:v>1.1379314698717035E-2</c:v>
                </c:pt>
                <c:pt idx="190">
                  <c:v>1.5517245504047717E-2</c:v>
                </c:pt>
                <c:pt idx="191">
                  <c:v>2.103449100809544E-2</c:v>
                </c:pt>
                <c:pt idx="192">
                  <c:v>2.1120695269398283E-2</c:v>
                </c:pt>
                <c:pt idx="193">
                  <c:v>1.3103453088055671E-2</c:v>
                </c:pt>
                <c:pt idx="194">
                  <c:v>7.7586227520238594E-4</c:v>
                </c:pt>
                <c:pt idx="195">
                  <c:v>-8.189657349358519E-3</c:v>
                </c:pt>
                <c:pt idx="196">
                  <c:v>-1.0258626074728966E-2</c:v>
                </c:pt>
                <c:pt idx="197">
                  <c:v>-5.1724151680159064E-3</c:v>
                </c:pt>
                <c:pt idx="198">
                  <c:v>1.8103453088055672E-3</c:v>
                </c:pt>
                <c:pt idx="199">
                  <c:v>8.8793113760119308E-3</c:v>
                </c:pt>
                <c:pt idx="200">
                  <c:v>1.4482761141362495E-2</c:v>
                </c:pt>
                <c:pt idx="201">
                  <c:v>1.5948280101382377E-2</c:v>
                </c:pt>
                <c:pt idx="202">
                  <c:v>1.3879311376011928E-2</c:v>
                </c:pt>
                <c:pt idx="203">
                  <c:v>6.8965535573545416E-3</c:v>
                </c:pt>
                <c:pt idx="204">
                  <c:v>-4.0517252149457929E-3</c:v>
                </c:pt>
                <c:pt idx="205">
                  <c:v>-1.2586207584007953E-2</c:v>
                </c:pt>
                <c:pt idx="206">
                  <c:v>-1.2844833658736921E-2</c:v>
                </c:pt>
                <c:pt idx="207">
                  <c:v>-3.3620698592103388E-3</c:v>
                </c:pt>
                <c:pt idx="208">
                  <c:v>1.4913795738697154E-2</c:v>
                </c:pt>
                <c:pt idx="209">
                  <c:v>3.4655182954788609E-2</c:v>
                </c:pt>
                <c:pt idx="210">
                  <c:v>4.6551736512143151E-2</c:v>
                </c:pt>
                <c:pt idx="211">
                  <c:v>4.8879324666832355E-2</c:v>
                </c:pt>
                <c:pt idx="212">
                  <c:v>4.4310359264167015E-2</c:v>
                </c:pt>
                <c:pt idx="213">
                  <c:v>3.6896560202764758E-2</c:v>
                </c:pt>
                <c:pt idx="214">
                  <c:v>2.7931044565449981E-2</c:v>
                </c:pt>
                <c:pt idx="215">
                  <c:v>1.8965522282724988E-2</c:v>
                </c:pt>
                <c:pt idx="216">
                  <c:v>1.3879311376011928E-2</c:v>
                </c:pt>
                <c:pt idx="217">
                  <c:v>1.5689660672063625E-2</c:v>
                </c:pt>
                <c:pt idx="218">
                  <c:v>2.2241383893386354E-2</c:v>
                </c:pt>
                <c:pt idx="219">
                  <c:v>3.0431041242744872E-2</c:v>
                </c:pt>
                <c:pt idx="220">
                  <c:v>3.5431047888155084E-2</c:v>
                </c:pt>
                <c:pt idx="221">
                  <c:v>3.3879318021422147E-2</c:v>
                </c:pt>
                <c:pt idx="222">
                  <c:v>2.5258626074728965E-2</c:v>
                </c:pt>
                <c:pt idx="223">
                  <c:v>1.4741380570681247E-2</c:v>
                </c:pt>
                <c:pt idx="224">
                  <c:v>8.1034530880556722E-3</c:v>
                </c:pt>
                <c:pt idx="225">
                  <c:v>7.0689687253704479E-3</c:v>
                </c:pt>
                <c:pt idx="226">
                  <c:v>7.6724184907210127E-3</c:v>
                </c:pt>
                <c:pt idx="227">
                  <c:v>7.5862075840079533E-3</c:v>
                </c:pt>
                <c:pt idx="228">
                  <c:v>7.4137924159920461E-3</c:v>
                </c:pt>
                <c:pt idx="229">
                  <c:v>1.0603449765350565E-2</c:v>
                </c:pt>
                <c:pt idx="230">
                  <c:v>2.3362072517374422E-2</c:v>
                </c:pt>
                <c:pt idx="231">
                  <c:v>3.9741393861501675E-2</c:v>
                </c:pt>
                <c:pt idx="232">
                  <c:v>4.9137944096151111E-2</c:v>
                </c:pt>
                <c:pt idx="233">
                  <c:v>4.9482774432182922E-2</c:v>
                </c:pt>
                <c:pt idx="234">
                  <c:v>4.2500009968115322E-2</c:v>
                </c:pt>
                <c:pt idx="235">
                  <c:v>3.1034491008095435E-2</c:v>
                </c:pt>
                <c:pt idx="236">
                  <c:v>2.2327594800099413E-2</c:v>
                </c:pt>
                <c:pt idx="237">
                  <c:v>1.784483365873692E-2</c:v>
                </c:pt>
                <c:pt idx="238">
                  <c:v>1.5258626074728965E-2</c:v>
                </c:pt>
                <c:pt idx="239">
                  <c:v>1.5172415168015907E-2</c:v>
                </c:pt>
                <c:pt idx="240">
                  <c:v>1.6120695269398282E-2</c:v>
                </c:pt>
                <c:pt idx="241">
                  <c:v>1.853448768539033E-2</c:v>
                </c:pt>
                <c:pt idx="242">
                  <c:v>2.1896560202764755E-2</c:v>
                </c:pt>
                <c:pt idx="243">
                  <c:v>2.3362072517374422E-2</c:v>
                </c:pt>
                <c:pt idx="244">
                  <c:v>2.103449100809544E-2</c:v>
                </c:pt>
                <c:pt idx="245">
                  <c:v>1.3879311376011928E-2</c:v>
                </c:pt>
                <c:pt idx="246">
                  <c:v>3.8793113760119294E-3</c:v>
                </c:pt>
                <c:pt idx="247">
                  <c:v>-4.568966731747383E-3</c:v>
                </c:pt>
                <c:pt idx="248">
                  <c:v>-6.465518960019883E-3</c:v>
                </c:pt>
                <c:pt idx="249">
                  <c:v>-1.3793107114709084E-3</c:v>
                </c:pt>
                <c:pt idx="250">
                  <c:v>7.5862075840079533E-3</c:v>
                </c:pt>
                <c:pt idx="251">
                  <c:v>1.508621090671306E-2</c:v>
                </c:pt>
                <c:pt idx="252">
                  <c:v>1.6724145034748849E-2</c:v>
                </c:pt>
                <c:pt idx="253">
                  <c:v>1.396552228272499E-2</c:v>
                </c:pt>
                <c:pt idx="254">
                  <c:v>1.0603449765350565E-2</c:v>
                </c:pt>
                <c:pt idx="255">
                  <c:v>7.5000033227051064E-3</c:v>
                </c:pt>
                <c:pt idx="256">
                  <c:v>5.0862082485489749E-3</c:v>
                </c:pt>
                <c:pt idx="257">
                  <c:v>3.1034491008095438E-3</c:v>
                </c:pt>
                <c:pt idx="258">
                  <c:v>-1.2931037920039766E-3</c:v>
                </c:pt>
                <c:pt idx="259">
                  <c:v>-6.2068982016190875E-3</c:v>
                </c:pt>
                <c:pt idx="260">
                  <c:v>-7.4137924159920461E-3</c:v>
                </c:pt>
                <c:pt idx="261">
                  <c:v>-4.8275874901481785E-3</c:v>
                </c:pt>
                <c:pt idx="262">
                  <c:v>1.0344830336031813E-3</c:v>
                </c:pt>
                <c:pt idx="263">
                  <c:v>8.189657349358519E-3</c:v>
                </c:pt>
                <c:pt idx="264">
                  <c:v>1.4396556880059648E-2</c:v>
                </c:pt>
                <c:pt idx="265">
                  <c:v>1.9913795738697154E-2</c:v>
                </c:pt>
                <c:pt idx="266">
                  <c:v>2.2931037920039764E-2</c:v>
                </c:pt>
                <c:pt idx="267">
                  <c:v>2.3448283424087484E-2</c:v>
                </c:pt>
                <c:pt idx="268">
                  <c:v>2.4655176309378402E-2</c:v>
                </c:pt>
                <c:pt idx="269">
                  <c:v>2.8448283424087485E-2</c:v>
                </c:pt>
                <c:pt idx="270">
                  <c:v>3.4310352618756798E-2</c:v>
                </c:pt>
                <c:pt idx="271">
                  <c:v>3.9741393861501675E-2</c:v>
                </c:pt>
                <c:pt idx="272">
                  <c:v>4.155173651214316E-2</c:v>
                </c:pt>
                <c:pt idx="273">
                  <c:v>3.5775871578776687E-2</c:v>
                </c:pt>
                <c:pt idx="274">
                  <c:v>2.8793113760119296E-2</c:v>
                </c:pt>
                <c:pt idx="275">
                  <c:v>2.6896560202764756E-2</c:v>
                </c:pt>
                <c:pt idx="276">
                  <c:v>2.7758629397434075E-2</c:v>
                </c:pt>
                <c:pt idx="277">
                  <c:v>2.8534494330800544E-2</c:v>
                </c:pt>
                <c:pt idx="278">
                  <c:v>2.7327594800099414E-2</c:v>
                </c:pt>
                <c:pt idx="279">
                  <c:v>2.120689953070113E-2</c:v>
                </c:pt>
                <c:pt idx="280">
                  <c:v>1.4741380570681247E-2</c:v>
                </c:pt>
                <c:pt idx="281">
                  <c:v>1.5775864933366471E-2</c:v>
                </c:pt>
                <c:pt idx="282">
                  <c:v>2.2068968725370449E-2</c:v>
                </c:pt>
                <c:pt idx="283">
                  <c:v>3.1637940773446005E-2</c:v>
                </c:pt>
                <c:pt idx="284">
                  <c:v>4.3706909498816449E-2</c:v>
                </c:pt>
                <c:pt idx="285">
                  <c:v>5.1982771109477813E-2</c:v>
                </c:pt>
                <c:pt idx="286">
                  <c:v>5.1637947418856217E-2</c:v>
                </c:pt>
                <c:pt idx="287">
                  <c:v>4.1293117082824404E-2</c:v>
                </c:pt>
                <c:pt idx="288">
                  <c:v>2.6724145034748847E-2</c:v>
                </c:pt>
                <c:pt idx="289">
                  <c:v>1.6982764464067601E-2</c:v>
                </c:pt>
                <c:pt idx="290">
                  <c:v>1.8620691946693173E-2</c:v>
                </c:pt>
                <c:pt idx="291">
                  <c:v>2.9051733189438048E-2</c:v>
                </c:pt>
                <c:pt idx="292">
                  <c:v>3.9655182954788613E-2</c:v>
                </c:pt>
                <c:pt idx="293">
                  <c:v>4.5258632720139177E-2</c:v>
                </c:pt>
                <c:pt idx="294">
                  <c:v>4.61207019148085E-2</c:v>
                </c:pt>
                <c:pt idx="295">
                  <c:v>4.5172428458836331E-2</c:v>
                </c:pt>
                <c:pt idx="296">
                  <c:v>4.155173651214316E-2</c:v>
                </c:pt>
                <c:pt idx="297">
                  <c:v>3.3362079162784636E-2</c:v>
                </c:pt>
                <c:pt idx="298">
                  <c:v>2.2068968725370449E-2</c:v>
                </c:pt>
                <c:pt idx="299">
                  <c:v>1.1465518960019882E-2</c:v>
                </c:pt>
                <c:pt idx="300">
                  <c:v>5.1724151680159064E-3</c:v>
                </c:pt>
                <c:pt idx="301">
                  <c:v>5.4310359264167019E-3</c:v>
                </c:pt>
                <c:pt idx="302">
                  <c:v>5.948277443218292E-3</c:v>
                </c:pt>
                <c:pt idx="303">
                  <c:v>-1.1206899530701131E-3</c:v>
                </c:pt>
                <c:pt idx="304">
                  <c:v>-1.0172415168015906E-2</c:v>
                </c:pt>
                <c:pt idx="305">
                  <c:v>-1.4224141712043743E-2</c:v>
                </c:pt>
                <c:pt idx="306">
                  <c:v>-1.2586207584007953E-2</c:v>
                </c:pt>
                <c:pt idx="307">
                  <c:v>-5.0000013290820424E-3</c:v>
                </c:pt>
                <c:pt idx="308">
                  <c:v>2.5862075840079533E-4</c:v>
                </c:pt>
                <c:pt idx="309">
                  <c:v>-3.6206906176111343E-3</c:v>
                </c:pt>
                <c:pt idx="310">
                  <c:v>-1.1982764464067602E-2</c:v>
                </c:pt>
                <c:pt idx="311">
                  <c:v>-1.8103453088055672E-2</c:v>
                </c:pt>
                <c:pt idx="312">
                  <c:v>-1.8275868256071578E-2</c:v>
                </c:pt>
                <c:pt idx="313">
                  <c:v>-1.3275868256071579E-2</c:v>
                </c:pt>
                <c:pt idx="314">
                  <c:v>-7.327588154689201E-3</c:v>
                </c:pt>
                <c:pt idx="315">
                  <c:v>-5.8620705237513605E-3</c:v>
                </c:pt>
                <c:pt idx="316">
                  <c:v>-6.6379327989537461E-3</c:v>
                </c:pt>
                <c:pt idx="317">
                  <c:v>-7.241383893386355E-3</c:v>
                </c:pt>
                <c:pt idx="318">
                  <c:v>-6.0344843626852235E-3</c:v>
                </c:pt>
                <c:pt idx="319">
                  <c:v>-1.5517245504047719E-3</c:v>
                </c:pt>
                <c:pt idx="320">
                  <c:v>6.3793120405529515E-3</c:v>
                </c:pt>
                <c:pt idx="321">
                  <c:v>1.7758622752023862E-2</c:v>
                </c:pt>
                <c:pt idx="322">
                  <c:v>3.1724145034748852E-2</c:v>
                </c:pt>
                <c:pt idx="323">
                  <c:v>4.1982771109477818E-2</c:v>
                </c:pt>
                <c:pt idx="324">
                  <c:v>4.1293117082824404E-2</c:v>
                </c:pt>
                <c:pt idx="325">
                  <c:v>3.2327594800099411E-2</c:v>
                </c:pt>
                <c:pt idx="326">
                  <c:v>2.4051733189438051E-2</c:v>
                </c:pt>
                <c:pt idx="327">
                  <c:v>2.1551729866732944E-2</c:v>
                </c:pt>
                <c:pt idx="328">
                  <c:v>2.5172421813426119E-2</c:v>
                </c:pt>
                <c:pt idx="329">
                  <c:v>3.0948286746792592E-2</c:v>
                </c:pt>
                <c:pt idx="330">
                  <c:v>3.0775871578776686E-2</c:v>
                </c:pt>
                <c:pt idx="331">
                  <c:v>2.6551729866732942E-2</c:v>
                </c:pt>
                <c:pt idx="332">
                  <c:v>2.6810355941461909E-2</c:v>
                </c:pt>
                <c:pt idx="333">
                  <c:v>3.2844840304147138E-2</c:v>
                </c:pt>
                <c:pt idx="334">
                  <c:v>4.025863272013918E-2</c:v>
                </c:pt>
                <c:pt idx="335">
                  <c:v>4.8534494330800544E-2</c:v>
                </c:pt>
                <c:pt idx="336">
                  <c:v>5.3879324666832359E-2</c:v>
                </c:pt>
                <c:pt idx="337">
                  <c:v>5.3879324666832359E-2</c:v>
                </c:pt>
                <c:pt idx="338">
                  <c:v>5.1982771109477813E-2</c:v>
                </c:pt>
                <c:pt idx="339">
                  <c:v>4.5948286746792591E-2</c:v>
                </c:pt>
                <c:pt idx="340">
                  <c:v>3.517242181342612E-2</c:v>
                </c:pt>
                <c:pt idx="341">
                  <c:v>2.4137937450740894E-2</c:v>
                </c:pt>
                <c:pt idx="342">
                  <c:v>1.5344830336031812E-2</c:v>
                </c:pt>
                <c:pt idx="343">
                  <c:v>9.4827611413624939E-3</c:v>
                </c:pt>
                <c:pt idx="344">
                  <c:v>8.0172421813426119E-3</c:v>
                </c:pt>
                <c:pt idx="345">
                  <c:v>8.0172421813426119E-3</c:v>
                </c:pt>
                <c:pt idx="346">
                  <c:v>6.8103492960516956E-3</c:v>
                </c:pt>
                <c:pt idx="347">
                  <c:v>3.7931044565449983E-3</c:v>
                </c:pt>
                <c:pt idx="348">
                  <c:v>-1.8103453088055672E-3</c:v>
                </c:pt>
                <c:pt idx="349">
                  <c:v>-6.7241383893386344E-3</c:v>
                </c:pt>
                <c:pt idx="350">
                  <c:v>-7.327588154689201E-3</c:v>
                </c:pt>
                <c:pt idx="351">
                  <c:v>-4.6551736512143154E-3</c:v>
                </c:pt>
                <c:pt idx="352">
                  <c:v>2.6724145034748852E-3</c:v>
                </c:pt>
                <c:pt idx="353">
                  <c:v>1.4913795738697154E-2</c:v>
                </c:pt>
                <c:pt idx="354">
                  <c:v>2.7672425136131228E-2</c:v>
                </c:pt>
                <c:pt idx="355">
                  <c:v>3.5775871578776687E-2</c:v>
                </c:pt>
                <c:pt idx="356">
                  <c:v>3.7327594800099409E-2</c:v>
                </c:pt>
                <c:pt idx="357">
                  <c:v>3.4827598122804518E-2</c:v>
                </c:pt>
                <c:pt idx="358">
                  <c:v>3.215517963208351E-2</c:v>
                </c:pt>
                <c:pt idx="359">
                  <c:v>3.1379321344127249E-2</c:v>
                </c:pt>
                <c:pt idx="360">
                  <c:v>3.4482767786772707E-2</c:v>
                </c:pt>
                <c:pt idx="361">
                  <c:v>4.0172428458836333E-2</c:v>
                </c:pt>
                <c:pt idx="362">
                  <c:v>4.6465532250840311E-2</c:v>
                </c:pt>
                <c:pt idx="363">
                  <c:v>5.2844840304147128E-2</c:v>
                </c:pt>
                <c:pt idx="364">
                  <c:v>5.482760476821473E-2</c:v>
                </c:pt>
                <c:pt idx="365">
                  <c:v>5.0603463056170993E-2</c:v>
                </c:pt>
                <c:pt idx="366">
                  <c:v>4.5000013290820429E-2</c:v>
                </c:pt>
                <c:pt idx="367">
                  <c:v>3.9568978693485767E-2</c:v>
                </c:pt>
                <c:pt idx="368">
                  <c:v>3.3189663994768727E-2</c:v>
                </c:pt>
                <c:pt idx="369">
                  <c:v>3.0344836981442025E-2</c:v>
                </c:pt>
                <c:pt idx="370">
                  <c:v>2.6810355941461909E-2</c:v>
                </c:pt>
                <c:pt idx="371">
                  <c:v>2.241379906140226E-2</c:v>
                </c:pt>
                <c:pt idx="372">
                  <c:v>2.0517245504047717E-2</c:v>
                </c:pt>
                <c:pt idx="373">
                  <c:v>1.5948280101382377E-2</c:v>
                </c:pt>
                <c:pt idx="374">
                  <c:v>7.327588154689201E-3</c:v>
                </c:pt>
                <c:pt idx="375">
                  <c:v>2.7586214229418167E-3</c:v>
                </c:pt>
                <c:pt idx="376">
                  <c:v>4.8275874901481785E-3</c:v>
                </c:pt>
                <c:pt idx="377">
                  <c:v>1.2586207584007953E-2</c:v>
                </c:pt>
                <c:pt idx="378">
                  <c:v>2.0775864933366472E-2</c:v>
                </c:pt>
                <c:pt idx="379">
                  <c:v>1.9913795738697154E-2</c:v>
                </c:pt>
                <c:pt idx="380">
                  <c:v>1.1379314698717035E-2</c:v>
                </c:pt>
                <c:pt idx="381">
                  <c:v>2.2413799061402262E-3</c:v>
                </c:pt>
                <c:pt idx="382">
                  <c:v>-1.3793107114709084E-3</c:v>
                </c:pt>
                <c:pt idx="383">
                  <c:v>3.7931044565449983E-3</c:v>
                </c:pt>
                <c:pt idx="384">
                  <c:v>1.3017242181342613E-2</c:v>
                </c:pt>
                <c:pt idx="385">
                  <c:v>1.8620691946693173E-2</c:v>
                </c:pt>
                <c:pt idx="386">
                  <c:v>1.586207584007953E-2</c:v>
                </c:pt>
                <c:pt idx="387">
                  <c:v>6.6379327989537461E-3</c:v>
                </c:pt>
                <c:pt idx="388">
                  <c:v>-1.8103453088055672E-3</c:v>
                </c:pt>
                <c:pt idx="389">
                  <c:v>-6.5517258794868145E-3</c:v>
                </c:pt>
                <c:pt idx="390">
                  <c:v>-4.8275874901481785E-3</c:v>
                </c:pt>
                <c:pt idx="391">
                  <c:v>1.2931037920039766E-3</c:v>
                </c:pt>
                <c:pt idx="392">
                  <c:v>4.2241390538796568E-3</c:v>
                </c:pt>
                <c:pt idx="393">
                  <c:v>4.3965528928135208E-3</c:v>
                </c:pt>
                <c:pt idx="394">
                  <c:v>3.5344836981442028E-3</c:v>
                </c:pt>
                <c:pt idx="395">
                  <c:v>-9.4827611413624956E-4</c:v>
                </c:pt>
                <c:pt idx="396">
                  <c:v>-6.3793120405529515E-3</c:v>
                </c:pt>
                <c:pt idx="397">
                  <c:v>-7.1551729866732939E-3</c:v>
                </c:pt>
                <c:pt idx="398">
                  <c:v>-2.9310352618756802E-3</c:v>
                </c:pt>
                <c:pt idx="399">
                  <c:v>5.3448290069497703E-3</c:v>
                </c:pt>
                <c:pt idx="400">
                  <c:v>1.4741380570681247E-2</c:v>
                </c:pt>
                <c:pt idx="401">
                  <c:v>2.1120695269398283E-2</c:v>
                </c:pt>
                <c:pt idx="402">
                  <c:v>2.3879318021422145E-2</c:v>
                </c:pt>
                <c:pt idx="403">
                  <c:v>2.5258626074728965E-2</c:v>
                </c:pt>
                <c:pt idx="404">
                  <c:v>2.8534494330800544E-2</c:v>
                </c:pt>
                <c:pt idx="405">
                  <c:v>3.2758629397434076E-2</c:v>
                </c:pt>
                <c:pt idx="406">
                  <c:v>3.8448290069497695E-2</c:v>
                </c:pt>
                <c:pt idx="407">
                  <c:v>4.4051739834848259E-2</c:v>
                </c:pt>
                <c:pt idx="408">
                  <c:v>4.8189670640178948E-2</c:v>
                </c:pt>
                <c:pt idx="409">
                  <c:v>5.0086224197533488E-2</c:v>
                </c:pt>
                <c:pt idx="410">
                  <c:v>4.7327601445509626E-2</c:v>
                </c:pt>
                <c:pt idx="411">
                  <c:v>4.086208248548974E-2</c:v>
                </c:pt>
                <c:pt idx="412">
                  <c:v>3.6465525605430094E-2</c:v>
                </c:pt>
                <c:pt idx="413">
                  <c:v>3.3879318021422147E-2</c:v>
                </c:pt>
                <c:pt idx="414">
                  <c:v>3.2931044565449978E-2</c:v>
                </c:pt>
                <c:pt idx="415">
                  <c:v>3.1724145034748852E-2</c:v>
                </c:pt>
                <c:pt idx="416">
                  <c:v>2.4482767786772709E-2</c:v>
                </c:pt>
                <c:pt idx="417">
                  <c:v>1.6206899530701129E-2</c:v>
                </c:pt>
                <c:pt idx="418">
                  <c:v>1.1810349296051695E-2</c:v>
                </c:pt>
                <c:pt idx="419">
                  <c:v>9.7413805706812462E-3</c:v>
                </c:pt>
                <c:pt idx="420">
                  <c:v>1.1379314698717035E-2</c:v>
                </c:pt>
                <c:pt idx="421">
                  <c:v>1.586207584007953E-2</c:v>
                </c:pt>
                <c:pt idx="422">
                  <c:v>1.7931037920039763E-2</c:v>
                </c:pt>
                <c:pt idx="423">
                  <c:v>1.5948280101382377E-2</c:v>
                </c:pt>
                <c:pt idx="424">
                  <c:v>1.0344830336031813E-2</c:v>
                </c:pt>
                <c:pt idx="425">
                  <c:v>6.465518960019883E-3</c:v>
                </c:pt>
                <c:pt idx="426">
                  <c:v>9.3965568800596488E-3</c:v>
                </c:pt>
                <c:pt idx="427">
                  <c:v>1.715517963208351E-2</c:v>
                </c:pt>
                <c:pt idx="428">
                  <c:v>2.3534487685390331E-2</c:v>
                </c:pt>
                <c:pt idx="429">
                  <c:v>2.560345641076078E-2</c:v>
                </c:pt>
                <c:pt idx="430">
                  <c:v>2.1551729866732944E-2</c:v>
                </c:pt>
                <c:pt idx="431">
                  <c:v>1.6637934128035787E-2</c:v>
                </c:pt>
                <c:pt idx="432">
                  <c:v>1.4482761141362495E-2</c:v>
                </c:pt>
                <c:pt idx="433">
                  <c:v>1.508621090671306E-2</c:v>
                </c:pt>
                <c:pt idx="434">
                  <c:v>1.8189657349358519E-2</c:v>
                </c:pt>
                <c:pt idx="435">
                  <c:v>2.2155179632083508E-2</c:v>
                </c:pt>
                <c:pt idx="436">
                  <c:v>2.5517245504047718E-2</c:v>
                </c:pt>
                <c:pt idx="437">
                  <c:v>2.560345641076078E-2</c:v>
                </c:pt>
                <c:pt idx="438">
                  <c:v>2.2241383893386354E-2</c:v>
                </c:pt>
                <c:pt idx="439">
                  <c:v>1.7413799061402259E-2</c:v>
                </c:pt>
                <c:pt idx="440">
                  <c:v>1.0431034597334658E-2</c:v>
                </c:pt>
                <c:pt idx="441">
                  <c:v>2.9310352618756802E-3</c:v>
                </c:pt>
                <c:pt idx="442">
                  <c:v>8.620691946693177E-4</c:v>
                </c:pt>
                <c:pt idx="443">
                  <c:v>2.5862075840079532E-3</c:v>
                </c:pt>
                <c:pt idx="444">
                  <c:v>4.3103459733465884E-3</c:v>
                </c:pt>
                <c:pt idx="445">
                  <c:v>1.0603449765350565E-2</c:v>
                </c:pt>
                <c:pt idx="446">
                  <c:v>1.8620691946693173E-2</c:v>
                </c:pt>
                <c:pt idx="447">
                  <c:v>2.4568972048075555E-2</c:v>
                </c:pt>
                <c:pt idx="448">
                  <c:v>3.2586214229418167E-2</c:v>
                </c:pt>
                <c:pt idx="449">
                  <c:v>4.0000013290820431E-2</c:v>
                </c:pt>
                <c:pt idx="450">
                  <c:v>4.1379321344127251E-2</c:v>
                </c:pt>
                <c:pt idx="451">
                  <c:v>3.9741393861501675E-2</c:v>
                </c:pt>
                <c:pt idx="452">
                  <c:v>3.8706909498816451E-2</c:v>
                </c:pt>
                <c:pt idx="453">
                  <c:v>3.9310359264167011E-2</c:v>
                </c:pt>
                <c:pt idx="454">
                  <c:v>4.2672425136131224E-2</c:v>
                </c:pt>
                <c:pt idx="455">
                  <c:v>4.7241390538796564E-2</c:v>
                </c:pt>
                <c:pt idx="456">
                  <c:v>5.0172428458836335E-2</c:v>
                </c:pt>
                <c:pt idx="457">
                  <c:v>5.293105121086019E-2</c:v>
                </c:pt>
                <c:pt idx="458">
                  <c:v>5.482760476821473E-2</c:v>
                </c:pt>
                <c:pt idx="459">
                  <c:v>5.612070856021871E-2</c:v>
                </c:pt>
                <c:pt idx="460">
                  <c:v>5.7672431781541439E-2</c:v>
                </c:pt>
                <c:pt idx="461">
                  <c:v>5.7844846949557348E-2</c:v>
                </c:pt>
                <c:pt idx="462">
                  <c:v>5.8362085808194852E-2</c:v>
                </c:pt>
                <c:pt idx="463">
                  <c:v>6.1810362586872128E-2</c:v>
                </c:pt>
                <c:pt idx="464">
                  <c:v>6.7586214229418171E-2</c:v>
                </c:pt>
                <c:pt idx="465">
                  <c:v>7.1810369232282345E-2</c:v>
                </c:pt>
                <c:pt idx="466">
                  <c:v>7.4396563525469847E-2</c:v>
                </c:pt>
                <c:pt idx="467">
                  <c:v>7.1465538896250527E-2</c:v>
                </c:pt>
                <c:pt idx="468">
                  <c:v>6.6206912821521566E-2</c:v>
                </c:pt>
                <c:pt idx="469">
                  <c:v>6.7672405199900573E-2</c:v>
                </c:pt>
                <c:pt idx="470">
                  <c:v>7.7931057856270414E-2</c:v>
                </c:pt>
                <c:pt idx="471">
                  <c:v>9.1810395813923182E-2</c:v>
                </c:pt>
                <c:pt idx="472">
                  <c:v>0.10586211571254082</c:v>
                </c:pt>
                <c:pt idx="473">
                  <c:v>0.11758621422941816</c:v>
                </c:pt>
                <c:pt idx="474">
                  <c:v>0.12887935789388341</c:v>
                </c:pt>
                <c:pt idx="475">
                  <c:v>0.14586210242172037</c:v>
                </c:pt>
                <c:pt idx="476">
                  <c:v>0.17008628400622541</c:v>
                </c:pt>
                <c:pt idx="477">
                  <c:v>0.19327590812853285</c:v>
                </c:pt>
                <c:pt idx="478">
                  <c:v>0.21189661336604645</c:v>
                </c:pt>
                <c:pt idx="479">
                  <c:v>0.22586214229418167</c:v>
                </c:pt>
                <c:pt idx="480">
                  <c:v>0.23491385554738908</c:v>
                </c:pt>
                <c:pt idx="481">
                  <c:v>0.24646557212330159</c:v>
                </c:pt>
                <c:pt idx="482">
                  <c:v>0.26655178967542487</c:v>
                </c:pt>
                <c:pt idx="483">
                  <c:v>0.29181046226802532</c:v>
                </c:pt>
                <c:pt idx="484">
                  <c:v>0.32163805374541965</c:v>
                </c:pt>
                <c:pt idx="485">
                  <c:v>0.36336219213475829</c:v>
                </c:pt>
                <c:pt idx="486">
                  <c:v>0.41241389209714524</c:v>
                </c:pt>
                <c:pt idx="487">
                  <c:v>0.46068980687108835</c:v>
                </c:pt>
                <c:pt idx="488">
                  <c:v>0.50439666985203324</c:v>
                </c:pt>
                <c:pt idx="489">
                  <c:v>0.53655188271116783</c:v>
                </c:pt>
                <c:pt idx="490">
                  <c:v>0.55491394858313203</c:v>
                </c:pt>
                <c:pt idx="491">
                  <c:v>0.57284499314858206</c:v>
                </c:pt>
                <c:pt idx="492">
                  <c:v>0.60267258462597628</c:v>
                </c:pt>
                <c:pt idx="493">
                  <c:v>0.64387951073831828</c:v>
                </c:pt>
                <c:pt idx="494">
                  <c:v>0.69258664618108212</c:v>
                </c:pt>
                <c:pt idx="495">
                  <c:v>0.74224181584505033</c:v>
                </c:pt>
                <c:pt idx="496">
                  <c:v>0.78448270133267051</c:v>
                </c:pt>
                <c:pt idx="497">
                  <c:v>0.81784531877368261</c:v>
                </c:pt>
                <c:pt idx="498">
                  <c:v>0.84181066163033169</c:v>
                </c:pt>
                <c:pt idx="499">
                  <c:v>0.85568960086337165</c:v>
                </c:pt>
                <c:pt idx="500">
                  <c:v>0.86293110437414189</c:v>
                </c:pt>
                <c:pt idx="501">
                  <c:v>0.87043111434225728</c:v>
                </c:pt>
                <c:pt idx="502">
                  <c:v>0.88301752128857158</c:v>
                </c:pt>
                <c:pt idx="503">
                  <c:v>0.89629305727413244</c:v>
                </c:pt>
                <c:pt idx="504">
                  <c:v>0.90706925447800957</c:v>
                </c:pt>
                <c:pt idx="505">
                  <c:v>0.91612096773121698</c:v>
                </c:pt>
                <c:pt idx="506">
                  <c:v>0.92629309714659369</c:v>
                </c:pt>
                <c:pt idx="507">
                  <c:v>0.94077610416813418</c:v>
                </c:pt>
                <c:pt idx="508">
                  <c:v>0.95836251775985881</c:v>
                </c:pt>
                <c:pt idx="509">
                  <c:v>0.97543125389587171</c:v>
                </c:pt>
                <c:pt idx="510">
                  <c:v>0.98758637371926328</c:v>
                </c:pt>
                <c:pt idx="511">
                  <c:v>0.99241426424011725</c:v>
                </c:pt>
                <c:pt idx="512">
                  <c:v>0.98818977696674226</c:v>
                </c:pt>
                <c:pt idx="513">
                  <c:v>0.98077615733141588</c:v>
                </c:pt>
                <c:pt idx="514">
                  <c:v>0.97715573784654153</c:v>
                </c:pt>
                <c:pt idx="515">
                  <c:v>0.97999997341835909</c:v>
                </c:pt>
                <c:pt idx="516">
                  <c:v>0.98801766084218601</c:v>
                </c:pt>
                <c:pt idx="517">
                  <c:v>0.99715576442818232</c:v>
                </c:pt>
                <c:pt idx="518">
                  <c:v>1</c:v>
                </c:pt>
                <c:pt idx="519">
                  <c:v>0.98896596087979904</c:v>
                </c:pt>
                <c:pt idx="520">
                  <c:v>0.96827614071789025</c:v>
                </c:pt>
                <c:pt idx="521">
                  <c:v>0.94232780745322631</c:v>
                </c:pt>
                <c:pt idx="522">
                  <c:v>0.91508627736081516</c:v>
                </c:pt>
                <c:pt idx="523">
                  <c:v>0.89284541845483567</c:v>
                </c:pt>
                <c:pt idx="524">
                  <c:v>0.87913793080533065</c:v>
                </c:pt>
                <c:pt idx="525">
                  <c:v>0.8709487917979688</c:v>
                </c:pt>
                <c:pt idx="526">
                  <c:v>0.86715559164751677</c:v>
                </c:pt>
                <c:pt idx="527">
                  <c:v>0.86250048179224048</c:v>
                </c:pt>
                <c:pt idx="528">
                  <c:v>0.84905216514110193</c:v>
                </c:pt>
                <c:pt idx="529">
                  <c:v>0.82275893508630393</c:v>
                </c:pt>
                <c:pt idx="530">
                  <c:v>0.7880173950257775</c:v>
                </c:pt>
                <c:pt idx="531">
                  <c:v>0.75612075507809018</c:v>
                </c:pt>
                <c:pt idx="532">
                  <c:v>0.73232752834599724</c:v>
                </c:pt>
                <c:pt idx="533">
                  <c:v>0.71465538896250524</c:v>
                </c:pt>
                <c:pt idx="534">
                  <c:v>0.69724175603635841</c:v>
                </c:pt>
                <c:pt idx="535">
                  <c:v>0.67017234206850351</c:v>
                </c:pt>
                <c:pt idx="536">
                  <c:v>0.63491398845559333</c:v>
                </c:pt>
                <c:pt idx="537">
                  <c:v>0.60353462723900475</c:v>
                </c:pt>
                <c:pt idx="538">
                  <c:v>0.57844846949557349</c:v>
                </c:pt>
                <c:pt idx="539">
                  <c:v>0.55551741828471324</c:v>
                </c:pt>
                <c:pt idx="540">
                  <c:v>0.53129323670020823</c:v>
                </c:pt>
                <c:pt idx="541">
                  <c:v>0.50431047888155089</c:v>
                </c:pt>
                <c:pt idx="542">
                  <c:v>0.47758636042844282</c:v>
                </c:pt>
                <c:pt idx="543">
                  <c:v>0.45922429455647867</c:v>
                </c:pt>
                <c:pt idx="544">
                  <c:v>0.44810359928708038</c:v>
                </c:pt>
                <c:pt idx="545">
                  <c:v>0.43689664659309752</c:v>
                </c:pt>
                <c:pt idx="546">
                  <c:v>0.41870702911620034</c:v>
                </c:pt>
                <c:pt idx="547">
                  <c:v>0.39103461062547928</c:v>
                </c:pt>
                <c:pt idx="548">
                  <c:v>0.35965524940889071</c:v>
                </c:pt>
                <c:pt idx="549">
                  <c:v>0.33017248826752826</c:v>
                </c:pt>
                <c:pt idx="550">
                  <c:v>0.30862075840079534</c:v>
                </c:pt>
                <c:pt idx="551">
                  <c:v>0.29387937783011409</c:v>
                </c:pt>
                <c:pt idx="552">
                  <c:v>0.28241385222468396</c:v>
                </c:pt>
                <c:pt idx="553">
                  <c:v>0.27275866926989534</c:v>
                </c:pt>
                <c:pt idx="554">
                  <c:v>0.26224144370207825</c:v>
                </c:pt>
                <c:pt idx="555">
                  <c:v>0.24801734186249583</c:v>
                </c:pt>
                <c:pt idx="556">
                  <c:v>0.23396555550977605</c:v>
                </c:pt>
                <c:pt idx="557">
                  <c:v>0.22353452091244141</c:v>
                </c:pt>
                <c:pt idx="558">
                  <c:v>0.21241382564304309</c:v>
                </c:pt>
                <c:pt idx="559">
                  <c:v>0.20034489679013395</c:v>
                </c:pt>
                <c:pt idx="560">
                  <c:v>0.18413800390484306</c:v>
                </c:pt>
                <c:pt idx="561">
                  <c:v>0.16379314698717035</c:v>
                </c:pt>
                <c:pt idx="562">
                  <c:v>0.15043108776061637</c:v>
                </c:pt>
                <c:pt idx="563">
                  <c:v>0.14439659010711073</c:v>
                </c:pt>
                <c:pt idx="564">
                  <c:v>0.13982760476821471</c:v>
                </c:pt>
                <c:pt idx="565">
                  <c:v>0.13767243178154143</c:v>
                </c:pt>
                <c:pt idx="566">
                  <c:v>0.13560351621945271</c:v>
                </c:pt>
                <c:pt idx="567">
                  <c:v>0.13370691614422664</c:v>
                </c:pt>
                <c:pt idx="568">
                  <c:v>0.13767243178154143</c:v>
                </c:pt>
                <c:pt idx="569">
                  <c:v>0.14336209909901526</c:v>
                </c:pt>
                <c:pt idx="570">
                  <c:v>0.14353454749408226</c:v>
                </c:pt>
                <c:pt idx="571">
                  <c:v>0.13896556215518627</c:v>
                </c:pt>
                <c:pt idx="572">
                  <c:v>0.12870690949881644</c:v>
                </c:pt>
                <c:pt idx="573">
                  <c:v>0.11586212900336125</c:v>
                </c:pt>
                <c:pt idx="574">
                  <c:v>0.10810347966969654</c:v>
                </c:pt>
                <c:pt idx="575">
                  <c:v>0.1049138156749278</c:v>
                </c:pt>
                <c:pt idx="576">
                  <c:v>0.10362075175538511</c:v>
                </c:pt>
                <c:pt idx="577">
                  <c:v>0.10241381235222267</c:v>
                </c:pt>
                <c:pt idx="578">
                  <c:v>9.7155232795365226E-2</c:v>
                </c:pt>
                <c:pt idx="579">
                  <c:v>8.5431067824385726E-2</c:v>
                </c:pt>
                <c:pt idx="580">
                  <c:v>7.1896560202764748E-2</c:v>
                </c:pt>
                <c:pt idx="581">
                  <c:v>6.1379327989537463E-2</c:v>
                </c:pt>
                <c:pt idx="582">
                  <c:v>5.5086224197533486E-2</c:v>
                </c:pt>
                <c:pt idx="583">
                  <c:v>5.3534500976210757E-2</c:v>
                </c:pt>
                <c:pt idx="584">
                  <c:v>5.2068982016190875E-2</c:v>
                </c:pt>
                <c:pt idx="585">
                  <c:v>4.8620705237513599E-2</c:v>
                </c:pt>
                <c:pt idx="586">
                  <c:v>4.2758636042844286E-2</c:v>
                </c:pt>
                <c:pt idx="587">
                  <c:v>3.4137944096151111E-2</c:v>
                </c:pt>
                <c:pt idx="588">
                  <c:v>2.491380238410737E-2</c:v>
                </c:pt>
                <c:pt idx="589">
                  <c:v>1.8017248826752829E-2</c:v>
                </c:pt>
                <c:pt idx="590">
                  <c:v>1.1120695269398283E-2</c:v>
                </c:pt>
                <c:pt idx="591">
                  <c:v>-3.4482767786772709E-4</c:v>
                </c:pt>
                <c:pt idx="592">
                  <c:v>-1.655172986673294E-2</c:v>
                </c:pt>
                <c:pt idx="593">
                  <c:v>-3.517242181342612E-2</c:v>
                </c:pt>
                <c:pt idx="594">
                  <c:v>-4.8189670640178948E-2</c:v>
                </c:pt>
                <c:pt idx="595">
                  <c:v>-5.0775878224186902E-2</c:v>
                </c:pt>
                <c:pt idx="596">
                  <c:v>-4.4913809029517582E-2</c:v>
                </c:pt>
                <c:pt idx="597">
                  <c:v>-3.6551736512143156E-2</c:v>
                </c:pt>
                <c:pt idx="598">
                  <c:v>-3.051725214945793E-2</c:v>
                </c:pt>
                <c:pt idx="599">
                  <c:v>-2.6293110437414193E-2</c:v>
                </c:pt>
                <c:pt idx="600">
                  <c:v>-2.2931037920039764E-2</c:v>
                </c:pt>
                <c:pt idx="601">
                  <c:v>-2.2586214229418165E-2</c:v>
                </c:pt>
                <c:pt idx="602">
                  <c:v>-2.7068975370780662E-2</c:v>
                </c:pt>
                <c:pt idx="603">
                  <c:v>-3.6120701914808498E-2</c:v>
                </c:pt>
                <c:pt idx="604">
                  <c:v>-4.5431047888155086E-2</c:v>
                </c:pt>
                <c:pt idx="605">
                  <c:v>-4.663794741885622E-2</c:v>
                </c:pt>
                <c:pt idx="606">
                  <c:v>-3.9396563525469858E-2</c:v>
                </c:pt>
                <c:pt idx="607">
                  <c:v>-3.051725214945793E-2</c:v>
                </c:pt>
                <c:pt idx="608">
                  <c:v>-2.508621090671306E-2</c:v>
                </c:pt>
                <c:pt idx="609">
                  <c:v>-2.6465525605430095E-2</c:v>
                </c:pt>
                <c:pt idx="610">
                  <c:v>-3.1379321344127249E-2</c:v>
                </c:pt>
                <c:pt idx="611">
                  <c:v>-3.4827598122804518E-2</c:v>
                </c:pt>
                <c:pt idx="612">
                  <c:v>-3.5344836981442029E-2</c:v>
                </c:pt>
                <c:pt idx="613">
                  <c:v>-3.1982771109477816E-2</c:v>
                </c:pt>
                <c:pt idx="614">
                  <c:v>-2.7413799061402261E-2</c:v>
                </c:pt>
                <c:pt idx="615">
                  <c:v>-2.4137937450740894E-2</c:v>
                </c:pt>
                <c:pt idx="616">
                  <c:v>-2.0258626074728964E-2</c:v>
                </c:pt>
                <c:pt idx="617">
                  <c:v>-1.2327588154689201E-2</c:v>
                </c:pt>
                <c:pt idx="618">
                  <c:v>-3.6206906176111343E-3</c:v>
                </c:pt>
                <c:pt idx="619">
                  <c:v>4.3103459733465885E-4</c:v>
                </c:pt>
                <c:pt idx="620">
                  <c:v>-1.3793107114709084E-3</c:v>
                </c:pt>
                <c:pt idx="621">
                  <c:v>-8.7931071147090839E-3</c:v>
                </c:pt>
                <c:pt idx="622">
                  <c:v>-1.655172986673294E-2</c:v>
                </c:pt>
                <c:pt idx="623">
                  <c:v>-2.1982764464067602E-2</c:v>
                </c:pt>
                <c:pt idx="624">
                  <c:v>-2.6637940773446001E-2</c:v>
                </c:pt>
                <c:pt idx="625">
                  <c:v>-3.2413805706812474E-2</c:v>
                </c:pt>
                <c:pt idx="626">
                  <c:v>-4.0689667317473838E-2</c:v>
                </c:pt>
                <c:pt idx="627">
                  <c:v>-4.706898201619087E-2</c:v>
                </c:pt>
                <c:pt idx="628">
                  <c:v>-4.8793120405529508E-2</c:v>
                </c:pt>
                <c:pt idx="629">
                  <c:v>-4.7241390538796564E-2</c:v>
                </c:pt>
                <c:pt idx="630">
                  <c:v>-4.2327601445509622E-2</c:v>
                </c:pt>
                <c:pt idx="631">
                  <c:v>-3.8534494330800542E-2</c:v>
                </c:pt>
                <c:pt idx="632">
                  <c:v>-4.0000013290820431E-2</c:v>
                </c:pt>
                <c:pt idx="633">
                  <c:v>-4.5603463056170988E-2</c:v>
                </c:pt>
                <c:pt idx="634">
                  <c:v>-5.689656684817497E-2</c:v>
                </c:pt>
                <c:pt idx="635">
                  <c:v>-7.3189690576409588E-2</c:v>
                </c:pt>
                <c:pt idx="636">
                  <c:v>-8.3620725173744248E-2</c:v>
                </c:pt>
                <c:pt idx="637">
                  <c:v>-8.6810389168512983E-2</c:v>
                </c:pt>
                <c:pt idx="638">
                  <c:v>-8.4137937450740885E-2</c:v>
                </c:pt>
                <c:pt idx="639">
                  <c:v>-7.5344863563082884E-2</c:v>
                </c:pt>
                <c:pt idx="640">
                  <c:v>-6.7758662624485141E-2</c:v>
                </c:pt>
                <c:pt idx="641">
                  <c:v>-6.4741400506911892E-2</c:v>
                </c:pt>
                <c:pt idx="642">
                  <c:v>-6.5948293392202803E-2</c:v>
                </c:pt>
                <c:pt idx="643">
                  <c:v>-6.9913835611158451E-2</c:v>
                </c:pt>
                <c:pt idx="644">
                  <c:v>-7.3275881546892005E-2</c:v>
                </c:pt>
                <c:pt idx="645">
                  <c:v>-7.2069008597831732E-2</c:v>
                </c:pt>
                <c:pt idx="646">
                  <c:v>-6.5689673962884054E-2</c:v>
                </c:pt>
                <c:pt idx="647">
                  <c:v>-5.750001661352553E-2</c:v>
                </c:pt>
                <c:pt idx="648">
                  <c:v>-5.3448290069497695E-2</c:v>
                </c:pt>
                <c:pt idx="649">
                  <c:v>-5.2844840304147128E-2</c:v>
                </c:pt>
                <c:pt idx="650">
                  <c:v>-5.2068982016190875E-2</c:v>
                </c:pt>
                <c:pt idx="651">
                  <c:v>-5.2672431781541441E-2</c:v>
                </c:pt>
                <c:pt idx="652">
                  <c:v>-5.6206912821521557E-2</c:v>
                </c:pt>
                <c:pt idx="653">
                  <c:v>-6.1810362586872128E-2</c:v>
                </c:pt>
                <c:pt idx="654">
                  <c:v>-6.8275874901481792E-2</c:v>
                </c:pt>
                <c:pt idx="655">
                  <c:v>-7.3706902853406239E-2</c:v>
                </c:pt>
                <c:pt idx="656">
                  <c:v>-7.4396563525469847E-2</c:v>
                </c:pt>
                <c:pt idx="657">
                  <c:v>-7.241383893386355E-2</c:v>
                </c:pt>
                <c:pt idx="658">
                  <c:v>-7.1206899530701126E-2</c:v>
                </c:pt>
                <c:pt idx="659">
                  <c:v>-6.9137983968612399E-2</c:v>
                </c:pt>
                <c:pt idx="660">
                  <c:v>-6.327588154689201E-2</c:v>
                </c:pt>
                <c:pt idx="661">
                  <c:v>-5.2413805706812477E-2</c:v>
                </c:pt>
                <c:pt idx="662">
                  <c:v>-3.887932466683236E-2</c:v>
                </c:pt>
                <c:pt idx="663">
                  <c:v>-2.9913802384107367E-2</c:v>
                </c:pt>
                <c:pt idx="664">
                  <c:v>-3.0431041242744872E-2</c:v>
                </c:pt>
                <c:pt idx="665">
                  <c:v>-3.8103459733465884E-2</c:v>
                </c:pt>
                <c:pt idx="666">
                  <c:v>-4.6982771109477815E-2</c:v>
                </c:pt>
                <c:pt idx="667">
                  <c:v>-5.0517258794868146E-2</c:v>
                </c:pt>
                <c:pt idx="668">
                  <c:v>-4.6293117082824409E-2</c:v>
                </c:pt>
                <c:pt idx="669">
                  <c:v>-3.7155186277493722E-2</c:v>
                </c:pt>
                <c:pt idx="670">
                  <c:v>-2.7155179632083505E-2</c:v>
                </c:pt>
                <c:pt idx="671">
                  <c:v>-2.043104124274487E-2</c:v>
                </c:pt>
                <c:pt idx="672">
                  <c:v>-1.5258626074728965E-2</c:v>
                </c:pt>
                <c:pt idx="673">
                  <c:v>-7.5862075840079533E-3</c:v>
                </c:pt>
                <c:pt idx="674">
                  <c:v>3.4482767786772709E-4</c:v>
                </c:pt>
                <c:pt idx="675">
                  <c:v>5.0862082485489749E-3</c:v>
                </c:pt>
                <c:pt idx="676">
                  <c:v>3.7068975370780663E-3</c:v>
                </c:pt>
                <c:pt idx="677">
                  <c:v>-6.2068982016190875E-3</c:v>
                </c:pt>
                <c:pt idx="678">
                  <c:v>-2.1120695269398283E-2</c:v>
                </c:pt>
                <c:pt idx="679">
                  <c:v>-3.3965528928135202E-2</c:v>
                </c:pt>
                <c:pt idx="680">
                  <c:v>-4.0086217552123278E-2</c:v>
                </c:pt>
                <c:pt idx="681">
                  <c:v>-3.8448290069497695E-2</c:v>
                </c:pt>
                <c:pt idx="682">
                  <c:v>-3.1379321344127249E-2</c:v>
                </c:pt>
                <c:pt idx="683">
                  <c:v>-2.2500003322705107E-2</c:v>
                </c:pt>
                <c:pt idx="684">
                  <c:v>-1.5517245504047717E-2</c:v>
                </c:pt>
                <c:pt idx="685">
                  <c:v>-9.9999999999999985E-3</c:v>
                </c:pt>
                <c:pt idx="686">
                  <c:v>-3.1896560202764757E-3</c:v>
                </c:pt>
                <c:pt idx="687">
                  <c:v>-2.5862075840079533E-4</c:v>
                </c:pt>
                <c:pt idx="688">
                  <c:v>-6.5517258794868145E-3</c:v>
                </c:pt>
                <c:pt idx="689">
                  <c:v>-2.0086210906713062E-2</c:v>
                </c:pt>
                <c:pt idx="690">
                  <c:v>-3.7413805706812478E-2</c:v>
                </c:pt>
                <c:pt idx="691">
                  <c:v>-5.0862082485489749E-2</c:v>
                </c:pt>
                <c:pt idx="692">
                  <c:v>-5.2844840304147128E-2</c:v>
                </c:pt>
                <c:pt idx="693">
                  <c:v>-4.965518960019883E-2</c:v>
                </c:pt>
                <c:pt idx="694">
                  <c:v>-4.9224155002864173E-2</c:v>
                </c:pt>
                <c:pt idx="695">
                  <c:v>-5.422415500286417E-2</c:v>
                </c:pt>
                <c:pt idx="696">
                  <c:v>-6.275863604284429E-2</c:v>
                </c:pt>
                <c:pt idx="697">
                  <c:v>-6.8965535573545414E-2</c:v>
                </c:pt>
                <c:pt idx="698">
                  <c:v>-6.6982810981939103E-2</c:v>
                </c:pt>
                <c:pt idx="699">
                  <c:v>-6.1896566848174968E-2</c:v>
                </c:pt>
                <c:pt idx="700">
                  <c:v>-6.0948293392202806E-2</c:v>
                </c:pt>
                <c:pt idx="701">
                  <c:v>-6.3534500976210759E-2</c:v>
                </c:pt>
                <c:pt idx="702">
                  <c:v>-7.01724085226057E-2</c:v>
                </c:pt>
                <c:pt idx="703">
                  <c:v>-7.5689693899114702E-2</c:v>
                </c:pt>
                <c:pt idx="704">
                  <c:v>-7.4051733189438057E-2</c:v>
                </c:pt>
                <c:pt idx="705">
                  <c:v>-6.3965535573545423E-2</c:v>
                </c:pt>
                <c:pt idx="706">
                  <c:v>-4.9224155002864173E-2</c:v>
                </c:pt>
                <c:pt idx="707">
                  <c:v>-3.62931170828244E-2</c:v>
                </c:pt>
                <c:pt idx="708">
                  <c:v>-3.0862075840079529E-2</c:v>
                </c:pt>
                <c:pt idx="709">
                  <c:v>-3.4741387216091456E-2</c:v>
                </c:pt>
                <c:pt idx="710">
                  <c:v>-4.34482900694977E-2</c:v>
                </c:pt>
                <c:pt idx="711">
                  <c:v>-5.1637947418856217E-2</c:v>
                </c:pt>
                <c:pt idx="712">
                  <c:v>-5.5258639365549395E-2</c:v>
                </c:pt>
                <c:pt idx="713">
                  <c:v>-5.431035926416701E-2</c:v>
                </c:pt>
                <c:pt idx="714">
                  <c:v>-5.2500016613525533E-2</c:v>
                </c:pt>
                <c:pt idx="715">
                  <c:v>-5.4741393861501675E-2</c:v>
                </c:pt>
                <c:pt idx="716">
                  <c:v>-6.0000019936230643E-2</c:v>
                </c:pt>
                <c:pt idx="717">
                  <c:v>-6.2241397184206779E-2</c:v>
                </c:pt>
                <c:pt idx="718">
                  <c:v>-6.0431054533565301E-2</c:v>
                </c:pt>
                <c:pt idx="719">
                  <c:v>-5.6465532250840313E-2</c:v>
                </c:pt>
                <c:pt idx="720">
                  <c:v>-5.5258639365549395E-2</c:v>
                </c:pt>
                <c:pt idx="721">
                  <c:v>-5.8103466378876097E-2</c:v>
                </c:pt>
                <c:pt idx="722">
                  <c:v>-6.1206912821521554E-2</c:v>
                </c:pt>
                <c:pt idx="723">
                  <c:v>-6.2672431781541443E-2</c:v>
                </c:pt>
                <c:pt idx="724">
                  <c:v>-6.1810362586872128E-2</c:v>
                </c:pt>
                <c:pt idx="725">
                  <c:v>-5.9913809029517581E-2</c:v>
                </c:pt>
                <c:pt idx="726">
                  <c:v>-5.9827604768214734E-2</c:v>
                </c:pt>
                <c:pt idx="727">
                  <c:v>-6.0775878224186897E-2</c:v>
                </c:pt>
                <c:pt idx="728">
                  <c:v>-6.0775878224186897E-2</c:v>
                </c:pt>
                <c:pt idx="729">
                  <c:v>-6.2500016613525541E-2</c:v>
                </c:pt>
                <c:pt idx="730">
                  <c:v>-6.7327574863868755E-2</c:v>
                </c:pt>
                <c:pt idx="731">
                  <c:v>-7.1810369232282345E-2</c:v>
                </c:pt>
                <c:pt idx="732">
                  <c:v>-7.1810369232282345E-2</c:v>
                </c:pt>
                <c:pt idx="733">
                  <c:v>-6.6810362586872118E-2</c:v>
                </c:pt>
                <c:pt idx="734">
                  <c:v>-6.0603463056170988E-2</c:v>
                </c:pt>
                <c:pt idx="735">
                  <c:v>-5.5689673962884052E-2</c:v>
                </c:pt>
                <c:pt idx="736">
                  <c:v>-5.4051739834848268E-2</c:v>
                </c:pt>
                <c:pt idx="737">
                  <c:v>-5.2758636042844281E-2</c:v>
                </c:pt>
                <c:pt idx="738">
                  <c:v>-4.8448290069497697E-2</c:v>
                </c:pt>
                <c:pt idx="739">
                  <c:v>-4.34482900694977E-2</c:v>
                </c:pt>
                <c:pt idx="740">
                  <c:v>-4.4137944096151106E-2</c:v>
                </c:pt>
                <c:pt idx="741">
                  <c:v>-5.3103466378876099E-2</c:v>
                </c:pt>
                <c:pt idx="742">
                  <c:v>-6.6206912821521566E-2</c:v>
                </c:pt>
                <c:pt idx="743">
                  <c:v>-7.948276114136249E-2</c:v>
                </c:pt>
                <c:pt idx="744">
                  <c:v>-8.6637940773445998E-2</c:v>
                </c:pt>
                <c:pt idx="745">
                  <c:v>-8.5000046517871505E-2</c:v>
                </c:pt>
                <c:pt idx="746">
                  <c:v>-7.6724184907210127E-2</c:v>
                </c:pt>
                <c:pt idx="747">
                  <c:v>-6.3189670640178941E-2</c:v>
                </c:pt>
                <c:pt idx="748">
                  <c:v>-4.4310359264167015E-2</c:v>
                </c:pt>
                <c:pt idx="749">
                  <c:v>-2.4137937450740894E-2</c:v>
                </c:pt>
                <c:pt idx="750">
                  <c:v>-1.1724138389338635E-2</c:v>
                </c:pt>
                <c:pt idx="751">
                  <c:v>-1.3103453088055671E-2</c:v>
                </c:pt>
                <c:pt idx="752">
                  <c:v>-2.9137937450740895E-2</c:v>
                </c:pt>
                <c:pt idx="753">
                  <c:v>-5.0948293392202804E-2</c:v>
                </c:pt>
                <c:pt idx="754">
                  <c:v>-6.7500023258935754E-2</c:v>
                </c:pt>
                <c:pt idx="755">
                  <c:v>-7.2931051210860187E-2</c:v>
                </c:pt>
                <c:pt idx="756">
                  <c:v>-6.6551723221322731E-2</c:v>
                </c:pt>
                <c:pt idx="757">
                  <c:v>-5.293105121086019E-2</c:v>
                </c:pt>
                <c:pt idx="758">
                  <c:v>-3.7758629397434074E-2</c:v>
                </c:pt>
                <c:pt idx="759">
                  <c:v>-2.5431041242744874E-2</c:v>
                </c:pt>
                <c:pt idx="760">
                  <c:v>-1.9137937450740897E-2</c:v>
                </c:pt>
                <c:pt idx="761">
                  <c:v>-1.8620691946693173E-2</c:v>
                </c:pt>
                <c:pt idx="762">
                  <c:v>-2.2586214229418165E-2</c:v>
                </c:pt>
                <c:pt idx="763">
                  <c:v>-3.1206906176111344E-2</c:v>
                </c:pt>
                <c:pt idx="764">
                  <c:v>-3.9224148357453956E-2</c:v>
                </c:pt>
                <c:pt idx="765">
                  <c:v>-4.0000013290820431E-2</c:v>
                </c:pt>
                <c:pt idx="766">
                  <c:v>-3.6120701914808498E-2</c:v>
                </c:pt>
                <c:pt idx="767">
                  <c:v>-3.2241390538796565E-2</c:v>
                </c:pt>
                <c:pt idx="768">
                  <c:v>-3.051725214945793E-2</c:v>
                </c:pt>
                <c:pt idx="769">
                  <c:v>-3.3879318021422147E-2</c:v>
                </c:pt>
                <c:pt idx="770">
                  <c:v>-3.6724151680159065E-2</c:v>
                </c:pt>
                <c:pt idx="771">
                  <c:v>-3.3534494330800545E-2</c:v>
                </c:pt>
                <c:pt idx="772">
                  <c:v>-3.0344836981442025E-2</c:v>
                </c:pt>
                <c:pt idx="773">
                  <c:v>-3.215517963208351E-2</c:v>
                </c:pt>
                <c:pt idx="774">
                  <c:v>-3.8189663994768731E-2</c:v>
                </c:pt>
                <c:pt idx="775">
                  <c:v>-5.0775878224186902E-2</c:v>
                </c:pt>
                <c:pt idx="776">
                  <c:v>-6.1982777754888023E-2</c:v>
                </c:pt>
                <c:pt idx="777">
                  <c:v>-6.3534500976210759E-2</c:v>
                </c:pt>
                <c:pt idx="778">
                  <c:v>-5.8879324666832357E-2</c:v>
                </c:pt>
                <c:pt idx="779">
                  <c:v>-4.6896566848174968E-2</c:v>
                </c:pt>
                <c:pt idx="780">
                  <c:v>-2.9568972048075553E-2</c:v>
                </c:pt>
                <c:pt idx="781">
                  <c:v>-1.853448768539033E-2</c:v>
                </c:pt>
                <c:pt idx="782">
                  <c:v>-1.655172986673294E-2</c:v>
                </c:pt>
                <c:pt idx="783">
                  <c:v>-2.0344830336031811E-2</c:v>
                </c:pt>
                <c:pt idx="784">
                  <c:v>-3.1810355941461907E-2</c:v>
                </c:pt>
                <c:pt idx="785">
                  <c:v>-4.1034497653505649E-2</c:v>
                </c:pt>
                <c:pt idx="786">
                  <c:v>-3.8189663994768731E-2</c:v>
                </c:pt>
                <c:pt idx="787">
                  <c:v>-2.7241390538796571E-2</c:v>
                </c:pt>
                <c:pt idx="788">
                  <c:v>-1.1034484362685225E-2</c:v>
                </c:pt>
                <c:pt idx="789">
                  <c:v>6.8103492960516956E-3</c:v>
                </c:pt>
                <c:pt idx="790">
                  <c:v>1.6293110437414191E-2</c:v>
                </c:pt>
                <c:pt idx="791">
                  <c:v>1.5775864933366471E-2</c:v>
                </c:pt>
                <c:pt idx="792">
                  <c:v>1.2068968725370447E-2</c:v>
                </c:pt>
                <c:pt idx="793">
                  <c:v>9.5689654026653408E-3</c:v>
                </c:pt>
                <c:pt idx="794">
                  <c:v>1.120689953070113E-2</c:v>
                </c:pt>
                <c:pt idx="795">
                  <c:v>1.5431041242744872E-2</c:v>
                </c:pt>
                <c:pt idx="796">
                  <c:v>1.8017248826752829E-2</c:v>
                </c:pt>
                <c:pt idx="797">
                  <c:v>1.9655176309378401E-2</c:v>
                </c:pt>
                <c:pt idx="798">
                  <c:v>2.1465525605430098E-2</c:v>
                </c:pt>
                <c:pt idx="799">
                  <c:v>2.4137937450740894E-2</c:v>
                </c:pt>
                <c:pt idx="800">
                  <c:v>3.1034491008095435E-2</c:v>
                </c:pt>
                <c:pt idx="801">
                  <c:v>4.0086217552123278E-2</c:v>
                </c:pt>
                <c:pt idx="802">
                  <c:v>4.7844840304147138E-2</c:v>
                </c:pt>
                <c:pt idx="803">
                  <c:v>5.4137944096151108E-2</c:v>
                </c:pt>
                <c:pt idx="804">
                  <c:v>5.689656684817497E-2</c:v>
                </c:pt>
                <c:pt idx="805">
                  <c:v>5.6293117082824404E-2</c:v>
                </c:pt>
                <c:pt idx="806">
                  <c:v>5.551725879486815E-2</c:v>
                </c:pt>
                <c:pt idx="807">
                  <c:v>5.1379327989537461E-2</c:v>
                </c:pt>
                <c:pt idx="808">
                  <c:v>4.3275874901481791E-2</c:v>
                </c:pt>
                <c:pt idx="809">
                  <c:v>3.5258632720139182E-2</c:v>
                </c:pt>
                <c:pt idx="810">
                  <c:v>3.1034491008095435E-2</c:v>
                </c:pt>
                <c:pt idx="811">
                  <c:v>3.2327594800099411E-2</c:v>
                </c:pt>
                <c:pt idx="812">
                  <c:v>3.706897537078066E-2</c:v>
                </c:pt>
                <c:pt idx="813">
                  <c:v>3.836207916278464E-2</c:v>
                </c:pt>
                <c:pt idx="814">
                  <c:v>3.6034491008095436E-2</c:v>
                </c:pt>
                <c:pt idx="815">
                  <c:v>3.2758629397434076E-2</c:v>
                </c:pt>
                <c:pt idx="816">
                  <c:v>3.1034491008095435E-2</c:v>
                </c:pt>
                <c:pt idx="817">
                  <c:v>3.3879318021422147E-2</c:v>
                </c:pt>
                <c:pt idx="818">
                  <c:v>3.706897537078066E-2</c:v>
                </c:pt>
                <c:pt idx="819">
                  <c:v>3.4051733189438049E-2</c:v>
                </c:pt>
                <c:pt idx="820">
                  <c:v>2.2586214229418165E-2</c:v>
                </c:pt>
                <c:pt idx="821">
                  <c:v>6.0344843626852235E-3</c:v>
                </c:pt>
                <c:pt idx="822">
                  <c:v>-9.8275914773943082E-3</c:v>
                </c:pt>
                <c:pt idx="823">
                  <c:v>-1.8879318021422141E-2</c:v>
                </c:pt>
                <c:pt idx="824">
                  <c:v>-1.6896553557354543E-2</c:v>
                </c:pt>
                <c:pt idx="825">
                  <c:v>-4.741380570681247E-3</c:v>
                </c:pt>
                <c:pt idx="826">
                  <c:v>8.7931071147090839E-3</c:v>
                </c:pt>
                <c:pt idx="827">
                  <c:v>1.508621090671306E-2</c:v>
                </c:pt>
                <c:pt idx="828">
                  <c:v>1.7241383893386353E-2</c:v>
                </c:pt>
                <c:pt idx="829">
                  <c:v>1.6465518960019881E-2</c:v>
                </c:pt>
                <c:pt idx="830">
                  <c:v>1.5775864933366471E-2</c:v>
                </c:pt>
                <c:pt idx="831">
                  <c:v>1.8362072517374425E-2</c:v>
                </c:pt>
                <c:pt idx="832">
                  <c:v>1.9913795738697154E-2</c:v>
                </c:pt>
                <c:pt idx="833">
                  <c:v>1.8017248826752829E-2</c:v>
                </c:pt>
                <c:pt idx="834">
                  <c:v>1.655172986673294E-2</c:v>
                </c:pt>
                <c:pt idx="835">
                  <c:v>1.7931037920039763E-2</c:v>
                </c:pt>
                <c:pt idx="836">
                  <c:v>2.0086210906713062E-2</c:v>
                </c:pt>
                <c:pt idx="837">
                  <c:v>2.4741387216091461E-2</c:v>
                </c:pt>
                <c:pt idx="838">
                  <c:v>2.8534494330800544E-2</c:v>
                </c:pt>
                <c:pt idx="839">
                  <c:v>2.9310352618756804E-2</c:v>
                </c:pt>
                <c:pt idx="840">
                  <c:v>2.9655182954788615E-2</c:v>
                </c:pt>
                <c:pt idx="841">
                  <c:v>3.0172421813426119E-2</c:v>
                </c:pt>
                <c:pt idx="842">
                  <c:v>3.1034491008095435E-2</c:v>
                </c:pt>
                <c:pt idx="843">
                  <c:v>3.0086217552123276E-2</c:v>
                </c:pt>
                <c:pt idx="844">
                  <c:v>2.8620698592103391E-2</c:v>
                </c:pt>
                <c:pt idx="845">
                  <c:v>3.0775871578776686E-2</c:v>
                </c:pt>
                <c:pt idx="846">
                  <c:v>3.6551736512143156E-2</c:v>
                </c:pt>
                <c:pt idx="847">
                  <c:v>3.9913802384107369E-2</c:v>
                </c:pt>
                <c:pt idx="848">
                  <c:v>3.8965528928135207E-2</c:v>
                </c:pt>
                <c:pt idx="849">
                  <c:v>3.3534494330800545E-2</c:v>
                </c:pt>
                <c:pt idx="850">
                  <c:v>2.6379321344127252E-2</c:v>
                </c:pt>
                <c:pt idx="851">
                  <c:v>2.439655688005965E-2</c:v>
                </c:pt>
                <c:pt idx="852">
                  <c:v>2.827586825607158E-2</c:v>
                </c:pt>
                <c:pt idx="853">
                  <c:v>3.0862075840079529E-2</c:v>
                </c:pt>
                <c:pt idx="854">
                  <c:v>2.6637940773446001E-2</c:v>
                </c:pt>
                <c:pt idx="855">
                  <c:v>1.7068968725370448E-2</c:v>
                </c:pt>
                <c:pt idx="856">
                  <c:v>5.2586220874828379E-3</c:v>
                </c:pt>
                <c:pt idx="857">
                  <c:v>-4.9137944096151109E-3</c:v>
                </c:pt>
                <c:pt idx="858">
                  <c:v>-8.5344876853903316E-3</c:v>
                </c:pt>
                <c:pt idx="859">
                  <c:v>-5.5172428458836334E-3</c:v>
                </c:pt>
                <c:pt idx="860">
                  <c:v>-1.5517245504047719E-3</c:v>
                </c:pt>
                <c:pt idx="861">
                  <c:v>5.3448290069497703E-3</c:v>
                </c:pt>
                <c:pt idx="862">
                  <c:v>1.1637934128035788E-2</c:v>
                </c:pt>
                <c:pt idx="863">
                  <c:v>1.3534487685390331E-2</c:v>
                </c:pt>
                <c:pt idx="864">
                  <c:v>1.2241383893386354E-2</c:v>
                </c:pt>
                <c:pt idx="865">
                  <c:v>9.3965568800596488E-3</c:v>
                </c:pt>
                <c:pt idx="866">
                  <c:v>5.5172428458836334E-3</c:v>
                </c:pt>
                <c:pt idx="867">
                  <c:v>3.8793113760119294E-3</c:v>
                </c:pt>
                <c:pt idx="868">
                  <c:v>6.5517258794868145E-3</c:v>
                </c:pt>
                <c:pt idx="869">
                  <c:v>9.8275914773943082E-3</c:v>
                </c:pt>
                <c:pt idx="870">
                  <c:v>1.2586207584007953E-2</c:v>
                </c:pt>
                <c:pt idx="871">
                  <c:v>1.2672418490721014E-2</c:v>
                </c:pt>
                <c:pt idx="872">
                  <c:v>9.3965568800596488E-3</c:v>
                </c:pt>
                <c:pt idx="873">
                  <c:v>5.603449765350565E-3</c:v>
                </c:pt>
                <c:pt idx="874">
                  <c:v>2.4137937450740892E-3</c:v>
                </c:pt>
                <c:pt idx="875">
                  <c:v>-1.7241383893386354E-3</c:v>
                </c:pt>
                <c:pt idx="876">
                  <c:v>-8.0172421813426119E-3</c:v>
                </c:pt>
                <c:pt idx="877">
                  <c:v>-1.5689660672063625E-2</c:v>
                </c:pt>
                <c:pt idx="878">
                  <c:v>-2.0603456410760779E-2</c:v>
                </c:pt>
                <c:pt idx="879">
                  <c:v>-2.0517245504047717E-2</c:v>
                </c:pt>
                <c:pt idx="880">
                  <c:v>-1.1896553557354542E-2</c:v>
                </c:pt>
                <c:pt idx="881">
                  <c:v>2.0689660672063626E-3</c:v>
                </c:pt>
                <c:pt idx="882">
                  <c:v>1.4051726544027835E-2</c:v>
                </c:pt>
                <c:pt idx="883">
                  <c:v>1.853448768539033E-2</c:v>
                </c:pt>
                <c:pt idx="884">
                  <c:v>1.6637934128035787E-2</c:v>
                </c:pt>
                <c:pt idx="885">
                  <c:v>1.1724138389338635E-2</c:v>
                </c:pt>
                <c:pt idx="886">
                  <c:v>8.9655222827249893E-3</c:v>
                </c:pt>
                <c:pt idx="887">
                  <c:v>1.0086210906713061E-2</c:v>
                </c:pt>
                <c:pt idx="888">
                  <c:v>1.051724550404772E-2</c:v>
                </c:pt>
                <c:pt idx="889">
                  <c:v>1.120689953070113E-2</c:v>
                </c:pt>
                <c:pt idx="890">
                  <c:v>1.3706902853406236E-2</c:v>
                </c:pt>
                <c:pt idx="891">
                  <c:v>1.5775864933366471E-2</c:v>
                </c:pt>
                <c:pt idx="892">
                  <c:v>1.5172415168015907E-2</c:v>
                </c:pt>
                <c:pt idx="893">
                  <c:v>1.3103453088055671E-2</c:v>
                </c:pt>
                <c:pt idx="894">
                  <c:v>8.9655222827249893E-3</c:v>
                </c:pt>
                <c:pt idx="895">
                  <c:v>8.620691946693177E-4</c:v>
                </c:pt>
                <c:pt idx="896">
                  <c:v>-5.7758636042844281E-3</c:v>
                </c:pt>
                <c:pt idx="897">
                  <c:v>-9.9137957386971533E-3</c:v>
                </c:pt>
                <c:pt idx="898">
                  <c:v>-1.2068968725370447E-2</c:v>
                </c:pt>
                <c:pt idx="899">
                  <c:v>-8.4482767786772713E-3</c:v>
                </c:pt>
                <c:pt idx="900">
                  <c:v>-3.2758629397434073E-3</c:v>
                </c:pt>
                <c:pt idx="901">
                  <c:v>-4.2241390538796568E-3</c:v>
                </c:pt>
                <c:pt idx="902">
                  <c:v>-1.2413799061402261E-2</c:v>
                </c:pt>
                <c:pt idx="903">
                  <c:v>-2.7155179632083505E-2</c:v>
                </c:pt>
                <c:pt idx="904">
                  <c:v>-4.1206906176111342E-2</c:v>
                </c:pt>
                <c:pt idx="905">
                  <c:v>-4.086208248548974E-2</c:v>
                </c:pt>
                <c:pt idx="906">
                  <c:v>-2.6551729866732942E-2</c:v>
                </c:pt>
                <c:pt idx="907">
                  <c:v>-9.5689654026653408E-3</c:v>
                </c:pt>
                <c:pt idx="908">
                  <c:v>3.1896560202764757E-3</c:v>
                </c:pt>
                <c:pt idx="909">
                  <c:v>3.7068975370780663E-3</c:v>
                </c:pt>
                <c:pt idx="910">
                  <c:v>-8.7068962079960236E-3</c:v>
                </c:pt>
                <c:pt idx="911">
                  <c:v>-2.1810349296051693E-2</c:v>
                </c:pt>
                <c:pt idx="912">
                  <c:v>-2.9051733189438048E-2</c:v>
                </c:pt>
                <c:pt idx="913">
                  <c:v>-3.2844840304147138E-2</c:v>
                </c:pt>
                <c:pt idx="914">
                  <c:v>-3.215517963208351E-2</c:v>
                </c:pt>
                <c:pt idx="915">
                  <c:v>-2.7931044565449981E-2</c:v>
                </c:pt>
                <c:pt idx="916">
                  <c:v>-2.491380238410737E-2</c:v>
                </c:pt>
                <c:pt idx="917">
                  <c:v>-2.0603456410760779E-2</c:v>
                </c:pt>
                <c:pt idx="918">
                  <c:v>-1.5689660672063625E-2</c:v>
                </c:pt>
                <c:pt idx="919">
                  <c:v>-1.4396556880059648E-2</c:v>
                </c:pt>
                <c:pt idx="920">
                  <c:v>-1.3620691946693176E-2</c:v>
                </c:pt>
                <c:pt idx="921">
                  <c:v>-1.396552228272499E-2</c:v>
                </c:pt>
                <c:pt idx="922">
                  <c:v>-1.5517245504047717E-2</c:v>
                </c:pt>
                <c:pt idx="923">
                  <c:v>-1.655172986673294E-2</c:v>
                </c:pt>
                <c:pt idx="924">
                  <c:v>-1.8879318021422141E-2</c:v>
                </c:pt>
                <c:pt idx="925">
                  <c:v>-1.8448283424087483E-2</c:v>
                </c:pt>
                <c:pt idx="926">
                  <c:v>-1.1551729866732943E-2</c:v>
                </c:pt>
                <c:pt idx="927">
                  <c:v>-3.0172421813426118E-3</c:v>
                </c:pt>
                <c:pt idx="928">
                  <c:v>-8.6206919466931772E-5</c:v>
                </c:pt>
                <c:pt idx="929">
                  <c:v>-1.2931037920039766E-3</c:v>
                </c:pt>
                <c:pt idx="930">
                  <c:v>-7.241383893386355E-3</c:v>
                </c:pt>
                <c:pt idx="931">
                  <c:v>-1.2241383893386354E-2</c:v>
                </c:pt>
                <c:pt idx="932">
                  <c:v>-1.3534487685390331E-2</c:v>
                </c:pt>
                <c:pt idx="933">
                  <c:v>-1.3706902853406236E-2</c:v>
                </c:pt>
                <c:pt idx="934">
                  <c:v>-1.3448276778677269E-2</c:v>
                </c:pt>
                <c:pt idx="935">
                  <c:v>-1.0344830336031813E-2</c:v>
                </c:pt>
                <c:pt idx="936">
                  <c:v>-4.6551736512143154E-3</c:v>
                </c:pt>
                <c:pt idx="937">
                  <c:v>4.4827598122804523E-3</c:v>
                </c:pt>
                <c:pt idx="938">
                  <c:v>1.4310345973346588E-2</c:v>
                </c:pt>
                <c:pt idx="939">
                  <c:v>1.7068968725370448E-2</c:v>
                </c:pt>
                <c:pt idx="940">
                  <c:v>1.4482761141362495E-2</c:v>
                </c:pt>
                <c:pt idx="941">
                  <c:v>1.1465518960019882E-2</c:v>
                </c:pt>
                <c:pt idx="942">
                  <c:v>7.241383893386355E-3</c:v>
                </c:pt>
                <c:pt idx="943">
                  <c:v>2.5862075840079532E-3</c:v>
                </c:pt>
                <c:pt idx="944">
                  <c:v>-1.2931037920039766E-3</c:v>
                </c:pt>
                <c:pt idx="945">
                  <c:v>-7.5000033227051064E-3</c:v>
                </c:pt>
                <c:pt idx="946">
                  <c:v>-1.4741380570681247E-2</c:v>
                </c:pt>
                <c:pt idx="947">
                  <c:v>-1.784483365873692E-2</c:v>
                </c:pt>
                <c:pt idx="948">
                  <c:v>-1.7758622752023862E-2</c:v>
                </c:pt>
                <c:pt idx="949">
                  <c:v>-2.0862075840079531E-2</c:v>
                </c:pt>
                <c:pt idx="950">
                  <c:v>-2.7672425136131228E-2</c:v>
                </c:pt>
                <c:pt idx="951">
                  <c:v>-3.7155186277493722E-2</c:v>
                </c:pt>
                <c:pt idx="952">
                  <c:v>-4.5431047888155086E-2</c:v>
                </c:pt>
                <c:pt idx="953">
                  <c:v>-4.8793120405529508E-2</c:v>
                </c:pt>
                <c:pt idx="954">
                  <c:v>-4.2413805706812475E-2</c:v>
                </c:pt>
                <c:pt idx="955">
                  <c:v>-2.8534494330800544E-2</c:v>
                </c:pt>
                <c:pt idx="956">
                  <c:v>-1.2068968725370447E-2</c:v>
                </c:pt>
                <c:pt idx="957">
                  <c:v>1.9827591477394307E-3</c:v>
                </c:pt>
                <c:pt idx="958">
                  <c:v>1.1724138389338635E-2</c:v>
                </c:pt>
                <c:pt idx="959">
                  <c:v>1.655172986673294E-2</c:v>
                </c:pt>
                <c:pt idx="960">
                  <c:v>1.5517245504047717E-2</c:v>
                </c:pt>
                <c:pt idx="961">
                  <c:v>1.0862069194669317E-2</c:v>
                </c:pt>
                <c:pt idx="962">
                  <c:v>2.0689660672063626E-3</c:v>
                </c:pt>
                <c:pt idx="963">
                  <c:v>-9.9999999999999985E-3</c:v>
                </c:pt>
                <c:pt idx="964">
                  <c:v>-1.9051726544027835E-2</c:v>
                </c:pt>
                <c:pt idx="965">
                  <c:v>-1.8965522282724988E-2</c:v>
                </c:pt>
                <c:pt idx="966">
                  <c:v>-1.0258626074728966E-2</c:v>
                </c:pt>
                <c:pt idx="967">
                  <c:v>3.3620698592103388E-3</c:v>
                </c:pt>
                <c:pt idx="968">
                  <c:v>1.7586214229418168E-2</c:v>
                </c:pt>
                <c:pt idx="969">
                  <c:v>2.9224148357453957E-2</c:v>
                </c:pt>
                <c:pt idx="970">
                  <c:v>3.9224148357453956E-2</c:v>
                </c:pt>
                <c:pt idx="971">
                  <c:v>4.7500016613525535E-2</c:v>
                </c:pt>
                <c:pt idx="972">
                  <c:v>5.2241397184206784E-2</c:v>
                </c:pt>
                <c:pt idx="973">
                  <c:v>5.2327601445509631E-2</c:v>
                </c:pt>
                <c:pt idx="974">
                  <c:v>4.663794741885622E-2</c:v>
                </c:pt>
                <c:pt idx="975">
                  <c:v>3.9482767786772704E-2</c:v>
                </c:pt>
                <c:pt idx="976">
                  <c:v>3.3965528928135202E-2</c:v>
                </c:pt>
                <c:pt idx="977">
                  <c:v>2.982759812280452E-2</c:v>
                </c:pt>
                <c:pt idx="978">
                  <c:v>2.4827591477394304E-2</c:v>
                </c:pt>
                <c:pt idx="979">
                  <c:v>2.043104124274487E-2</c:v>
                </c:pt>
                <c:pt idx="980">
                  <c:v>1.5775864933366471E-2</c:v>
                </c:pt>
                <c:pt idx="981">
                  <c:v>1.0344830336031813E-2</c:v>
                </c:pt>
                <c:pt idx="982">
                  <c:v>6.5517258794868145E-3</c:v>
                </c:pt>
                <c:pt idx="983">
                  <c:v>3.4482767786772709E-4</c:v>
                </c:pt>
                <c:pt idx="984">
                  <c:v>-1.120689953070113E-2</c:v>
                </c:pt>
                <c:pt idx="985">
                  <c:v>-2.2155179632083508E-2</c:v>
                </c:pt>
                <c:pt idx="986">
                  <c:v>-2.8103459733465883E-2</c:v>
                </c:pt>
                <c:pt idx="987">
                  <c:v>-3.0431041242744872E-2</c:v>
                </c:pt>
                <c:pt idx="988">
                  <c:v>-2.7413799061402261E-2</c:v>
                </c:pt>
                <c:pt idx="989">
                  <c:v>-2.1896560202764755E-2</c:v>
                </c:pt>
                <c:pt idx="990">
                  <c:v>-1.8706902853406239E-2</c:v>
                </c:pt>
                <c:pt idx="991">
                  <c:v>-1.2586207584007953E-2</c:v>
                </c:pt>
                <c:pt idx="992">
                  <c:v>8.6206919466931772E-5</c:v>
                </c:pt>
                <c:pt idx="993">
                  <c:v>1.2931037920039766E-2</c:v>
                </c:pt>
                <c:pt idx="994">
                  <c:v>1.8879318021422141E-2</c:v>
                </c:pt>
                <c:pt idx="995">
                  <c:v>1.3275868256071579E-2</c:v>
                </c:pt>
                <c:pt idx="996">
                  <c:v>-3.6206906176111343E-3</c:v>
                </c:pt>
                <c:pt idx="997">
                  <c:v>-2.0862075840079531E-2</c:v>
                </c:pt>
              </c:numCache>
            </c:numRef>
          </c:yVal>
          <c:smooth val="1"/>
        </c:ser>
        <c:ser>
          <c:idx val="9"/>
          <c:order val="1"/>
          <c:marker>
            <c:symbol val="none"/>
          </c:marker>
          <c:xVal>
            <c:numRef>
              <c:f>Sheet1!$M$3:$M$1000</c:f>
              <c:numCache>
                <c:formatCode>General</c:formatCode>
                <c:ptCount val="998"/>
                <c:pt idx="0">
                  <c:v>7.4900000000000002E-8</c:v>
                </c:pt>
                <c:pt idx="1">
                  <c:v>7.4950000000000006E-8</c:v>
                </c:pt>
                <c:pt idx="2">
                  <c:v>7.4999999999999997E-8</c:v>
                </c:pt>
                <c:pt idx="3">
                  <c:v>7.505E-8</c:v>
                </c:pt>
                <c:pt idx="4">
                  <c:v>7.5100000000000004E-8</c:v>
                </c:pt>
                <c:pt idx="5">
                  <c:v>7.5150000000000008E-8</c:v>
                </c:pt>
                <c:pt idx="6">
                  <c:v>7.5199999999999998E-8</c:v>
                </c:pt>
                <c:pt idx="7">
                  <c:v>7.5250000000000002E-8</c:v>
                </c:pt>
                <c:pt idx="8">
                  <c:v>7.5300000000000006E-8</c:v>
                </c:pt>
                <c:pt idx="9">
                  <c:v>7.5349999999999996E-8</c:v>
                </c:pt>
                <c:pt idx="10">
                  <c:v>7.54E-8</c:v>
                </c:pt>
                <c:pt idx="11">
                  <c:v>7.5450000000000004E-8</c:v>
                </c:pt>
                <c:pt idx="12">
                  <c:v>7.5500000000000008E-8</c:v>
                </c:pt>
                <c:pt idx="13">
                  <c:v>7.5549999999999998E-8</c:v>
                </c:pt>
                <c:pt idx="14">
                  <c:v>7.5600000000000002E-8</c:v>
                </c:pt>
                <c:pt idx="15">
                  <c:v>7.5650000000000006E-8</c:v>
                </c:pt>
                <c:pt idx="16">
                  <c:v>7.5699999999999996E-8</c:v>
                </c:pt>
                <c:pt idx="17">
                  <c:v>7.575E-8</c:v>
                </c:pt>
                <c:pt idx="18">
                  <c:v>7.5800000000000004E-8</c:v>
                </c:pt>
                <c:pt idx="19">
                  <c:v>7.5850000000000008E-8</c:v>
                </c:pt>
                <c:pt idx="20">
                  <c:v>7.5899999999999998E-8</c:v>
                </c:pt>
                <c:pt idx="21">
                  <c:v>7.5950000000000002E-8</c:v>
                </c:pt>
                <c:pt idx="22">
                  <c:v>7.6000000000000006E-8</c:v>
                </c:pt>
                <c:pt idx="23">
                  <c:v>7.6050000000000009E-8</c:v>
                </c:pt>
                <c:pt idx="24">
                  <c:v>7.61E-8</c:v>
                </c:pt>
                <c:pt idx="25">
                  <c:v>7.6150000000000004E-8</c:v>
                </c:pt>
                <c:pt idx="26">
                  <c:v>7.6200000000000007E-8</c:v>
                </c:pt>
                <c:pt idx="27">
                  <c:v>7.6249999999999998E-8</c:v>
                </c:pt>
                <c:pt idx="28">
                  <c:v>7.6300000000000002E-8</c:v>
                </c:pt>
                <c:pt idx="29">
                  <c:v>7.6350000000000005E-8</c:v>
                </c:pt>
                <c:pt idx="30">
                  <c:v>7.6400000000000009E-8</c:v>
                </c:pt>
                <c:pt idx="31">
                  <c:v>7.645E-8</c:v>
                </c:pt>
                <c:pt idx="32">
                  <c:v>7.6500000000000003E-8</c:v>
                </c:pt>
                <c:pt idx="33">
                  <c:v>7.6550000000000007E-8</c:v>
                </c:pt>
                <c:pt idx="34">
                  <c:v>7.6599999999999998E-8</c:v>
                </c:pt>
                <c:pt idx="35">
                  <c:v>7.6650000000000001E-8</c:v>
                </c:pt>
                <c:pt idx="36">
                  <c:v>7.6700000000000005E-8</c:v>
                </c:pt>
                <c:pt idx="37">
                  <c:v>7.6750000000000009E-8</c:v>
                </c:pt>
                <c:pt idx="38">
                  <c:v>7.6799999999999999E-8</c:v>
                </c:pt>
                <c:pt idx="39">
                  <c:v>7.6850000000000003E-8</c:v>
                </c:pt>
                <c:pt idx="40">
                  <c:v>7.6900000000000007E-8</c:v>
                </c:pt>
                <c:pt idx="41">
                  <c:v>7.6949999999999998E-8</c:v>
                </c:pt>
                <c:pt idx="42">
                  <c:v>7.7000000000000001E-8</c:v>
                </c:pt>
                <c:pt idx="43">
                  <c:v>7.7050000000000005E-8</c:v>
                </c:pt>
                <c:pt idx="44">
                  <c:v>7.7100000000000009E-8</c:v>
                </c:pt>
                <c:pt idx="45">
                  <c:v>7.7149999999999999E-8</c:v>
                </c:pt>
                <c:pt idx="46">
                  <c:v>7.7200000000000003E-8</c:v>
                </c:pt>
                <c:pt idx="47">
                  <c:v>7.7250000000000007E-8</c:v>
                </c:pt>
                <c:pt idx="48">
                  <c:v>7.7299999999999997E-8</c:v>
                </c:pt>
                <c:pt idx="49">
                  <c:v>7.7350000000000001E-8</c:v>
                </c:pt>
                <c:pt idx="50">
                  <c:v>7.7400000000000005E-8</c:v>
                </c:pt>
                <c:pt idx="51">
                  <c:v>7.7450000000000009E-8</c:v>
                </c:pt>
                <c:pt idx="52">
                  <c:v>7.7499999999999999E-8</c:v>
                </c:pt>
                <c:pt idx="53">
                  <c:v>7.7550000000000003E-8</c:v>
                </c:pt>
                <c:pt idx="54">
                  <c:v>7.7600000000000007E-8</c:v>
                </c:pt>
                <c:pt idx="55">
                  <c:v>7.7649999999999997E-8</c:v>
                </c:pt>
                <c:pt idx="56">
                  <c:v>7.7700000000000001E-8</c:v>
                </c:pt>
                <c:pt idx="57">
                  <c:v>7.7750000000000005E-8</c:v>
                </c:pt>
                <c:pt idx="58">
                  <c:v>7.7800000000000008E-8</c:v>
                </c:pt>
                <c:pt idx="59">
                  <c:v>7.7849999999999999E-8</c:v>
                </c:pt>
                <c:pt idx="60">
                  <c:v>7.7900000000000003E-8</c:v>
                </c:pt>
                <c:pt idx="61">
                  <c:v>7.7950000000000006E-8</c:v>
                </c:pt>
                <c:pt idx="62">
                  <c:v>7.7999999999999997E-8</c:v>
                </c:pt>
                <c:pt idx="63">
                  <c:v>7.8050000000000001E-8</c:v>
                </c:pt>
                <c:pt idx="64">
                  <c:v>7.8100000000000005E-8</c:v>
                </c:pt>
                <c:pt idx="65">
                  <c:v>7.8150000000000008E-8</c:v>
                </c:pt>
                <c:pt idx="66">
                  <c:v>7.8199999999999999E-8</c:v>
                </c:pt>
                <c:pt idx="67">
                  <c:v>7.8250000000000003E-8</c:v>
                </c:pt>
                <c:pt idx="68">
                  <c:v>7.8300000000000006E-8</c:v>
                </c:pt>
                <c:pt idx="69">
                  <c:v>7.8349999999999997E-8</c:v>
                </c:pt>
                <c:pt idx="70">
                  <c:v>7.8400000000000001E-8</c:v>
                </c:pt>
                <c:pt idx="71">
                  <c:v>7.8450000000000004E-8</c:v>
                </c:pt>
                <c:pt idx="72">
                  <c:v>7.8500000000000008E-8</c:v>
                </c:pt>
                <c:pt idx="73">
                  <c:v>7.8549999999999999E-8</c:v>
                </c:pt>
                <c:pt idx="74">
                  <c:v>7.8600000000000002E-8</c:v>
                </c:pt>
                <c:pt idx="75">
                  <c:v>7.8650000000000006E-8</c:v>
                </c:pt>
                <c:pt idx="76">
                  <c:v>7.8699999999999997E-8</c:v>
                </c:pt>
                <c:pt idx="77">
                  <c:v>7.875E-8</c:v>
                </c:pt>
                <c:pt idx="78">
                  <c:v>7.8800000000000004E-8</c:v>
                </c:pt>
                <c:pt idx="79">
                  <c:v>7.8850000000000008E-8</c:v>
                </c:pt>
                <c:pt idx="80">
                  <c:v>7.8899999999999998E-8</c:v>
                </c:pt>
                <c:pt idx="81">
                  <c:v>7.8950000000000002E-8</c:v>
                </c:pt>
                <c:pt idx="82">
                  <c:v>7.9000000000000006E-8</c:v>
                </c:pt>
                <c:pt idx="83">
                  <c:v>7.9049999999999996E-8</c:v>
                </c:pt>
                <c:pt idx="84">
                  <c:v>7.91E-8</c:v>
                </c:pt>
                <c:pt idx="85">
                  <c:v>7.9150000000000004E-8</c:v>
                </c:pt>
                <c:pt idx="86">
                  <c:v>7.9200000000000008E-8</c:v>
                </c:pt>
                <c:pt idx="87">
                  <c:v>7.9249999999999998E-8</c:v>
                </c:pt>
                <c:pt idx="88">
                  <c:v>7.9300000000000002E-8</c:v>
                </c:pt>
                <c:pt idx="89">
                  <c:v>7.9350000000000006E-8</c:v>
                </c:pt>
                <c:pt idx="90">
                  <c:v>7.9399999999999996E-8</c:v>
                </c:pt>
                <c:pt idx="91">
                  <c:v>7.945E-8</c:v>
                </c:pt>
                <c:pt idx="92">
                  <c:v>7.9500000000000004E-8</c:v>
                </c:pt>
                <c:pt idx="93">
                  <c:v>7.9550000000000008E-8</c:v>
                </c:pt>
                <c:pt idx="94">
                  <c:v>7.9599999999999998E-8</c:v>
                </c:pt>
                <c:pt idx="95">
                  <c:v>7.9650000000000002E-8</c:v>
                </c:pt>
                <c:pt idx="96">
                  <c:v>7.9700000000000006E-8</c:v>
                </c:pt>
                <c:pt idx="97">
                  <c:v>7.9750000000000009E-8</c:v>
                </c:pt>
                <c:pt idx="98">
                  <c:v>7.98E-8</c:v>
                </c:pt>
                <c:pt idx="99">
                  <c:v>7.9850000000000004E-8</c:v>
                </c:pt>
                <c:pt idx="100">
                  <c:v>7.9900000000000007E-8</c:v>
                </c:pt>
                <c:pt idx="101">
                  <c:v>7.9949999999999998E-8</c:v>
                </c:pt>
                <c:pt idx="102">
                  <c:v>8.0000000000000002E-8</c:v>
                </c:pt>
                <c:pt idx="103">
                  <c:v>8.0050000000000005E-8</c:v>
                </c:pt>
                <c:pt idx="104">
                  <c:v>8.0100000000000009E-8</c:v>
                </c:pt>
                <c:pt idx="105">
                  <c:v>8.015E-8</c:v>
                </c:pt>
                <c:pt idx="106">
                  <c:v>8.0200000000000003E-8</c:v>
                </c:pt>
                <c:pt idx="107">
                  <c:v>8.0250000000000007E-8</c:v>
                </c:pt>
                <c:pt idx="108">
                  <c:v>8.0299999999999998E-8</c:v>
                </c:pt>
                <c:pt idx="109">
                  <c:v>8.0350000000000001E-8</c:v>
                </c:pt>
                <c:pt idx="110">
                  <c:v>8.0400000000000005E-8</c:v>
                </c:pt>
                <c:pt idx="111">
                  <c:v>8.0450000000000009E-8</c:v>
                </c:pt>
                <c:pt idx="112">
                  <c:v>8.05E-8</c:v>
                </c:pt>
                <c:pt idx="113">
                  <c:v>8.0550000000000003E-8</c:v>
                </c:pt>
                <c:pt idx="114">
                  <c:v>8.0600000000000007E-8</c:v>
                </c:pt>
                <c:pt idx="115">
                  <c:v>8.0649999999999998E-8</c:v>
                </c:pt>
                <c:pt idx="116">
                  <c:v>8.0700000000000001E-8</c:v>
                </c:pt>
                <c:pt idx="117">
                  <c:v>8.0750000000000005E-8</c:v>
                </c:pt>
                <c:pt idx="118">
                  <c:v>8.0800000000000009E-8</c:v>
                </c:pt>
                <c:pt idx="119">
                  <c:v>8.0849999999999999E-8</c:v>
                </c:pt>
                <c:pt idx="120">
                  <c:v>8.0900000000000003E-8</c:v>
                </c:pt>
                <c:pt idx="121">
                  <c:v>8.0950000000000007E-8</c:v>
                </c:pt>
                <c:pt idx="122">
                  <c:v>8.0999999999999997E-8</c:v>
                </c:pt>
                <c:pt idx="123">
                  <c:v>8.1050000000000001E-8</c:v>
                </c:pt>
                <c:pt idx="124">
                  <c:v>8.1100000000000005E-8</c:v>
                </c:pt>
                <c:pt idx="125">
                  <c:v>8.1150000000000009E-8</c:v>
                </c:pt>
                <c:pt idx="126">
                  <c:v>8.1199999999999999E-8</c:v>
                </c:pt>
                <c:pt idx="127">
                  <c:v>8.1250000000000003E-8</c:v>
                </c:pt>
                <c:pt idx="128">
                  <c:v>8.1300000000000007E-8</c:v>
                </c:pt>
                <c:pt idx="129">
                  <c:v>8.1349999999999997E-8</c:v>
                </c:pt>
                <c:pt idx="130">
                  <c:v>8.1400000000000001E-8</c:v>
                </c:pt>
                <c:pt idx="131">
                  <c:v>8.1450000000000005E-8</c:v>
                </c:pt>
                <c:pt idx="132">
                  <c:v>8.1500000000000008E-8</c:v>
                </c:pt>
                <c:pt idx="133">
                  <c:v>8.1549999999999999E-8</c:v>
                </c:pt>
                <c:pt idx="134">
                  <c:v>8.1600000000000003E-8</c:v>
                </c:pt>
                <c:pt idx="135">
                  <c:v>8.1650000000000007E-8</c:v>
                </c:pt>
                <c:pt idx="136">
                  <c:v>8.1699999999999997E-8</c:v>
                </c:pt>
                <c:pt idx="137">
                  <c:v>8.1750000000000001E-8</c:v>
                </c:pt>
                <c:pt idx="138">
                  <c:v>8.1800000000000005E-8</c:v>
                </c:pt>
                <c:pt idx="139">
                  <c:v>8.1850000000000008E-8</c:v>
                </c:pt>
                <c:pt idx="140">
                  <c:v>8.1899999999999999E-8</c:v>
                </c:pt>
                <c:pt idx="141">
                  <c:v>8.1950000000000003E-8</c:v>
                </c:pt>
                <c:pt idx="142">
                  <c:v>8.2000000000000006E-8</c:v>
                </c:pt>
                <c:pt idx="143">
                  <c:v>8.2049999999999997E-8</c:v>
                </c:pt>
                <c:pt idx="144">
                  <c:v>8.2100000000000001E-8</c:v>
                </c:pt>
                <c:pt idx="145">
                  <c:v>8.2150000000000004E-8</c:v>
                </c:pt>
                <c:pt idx="146">
                  <c:v>8.2200000000000008E-8</c:v>
                </c:pt>
                <c:pt idx="147">
                  <c:v>8.2249999999999999E-8</c:v>
                </c:pt>
                <c:pt idx="148">
                  <c:v>8.2300000000000002E-8</c:v>
                </c:pt>
                <c:pt idx="149">
                  <c:v>8.2350000000000006E-8</c:v>
                </c:pt>
                <c:pt idx="150">
                  <c:v>8.2399999999999997E-8</c:v>
                </c:pt>
                <c:pt idx="151">
                  <c:v>8.245E-8</c:v>
                </c:pt>
                <c:pt idx="152">
                  <c:v>8.2500000000000004E-8</c:v>
                </c:pt>
                <c:pt idx="153">
                  <c:v>8.2550000000000008E-8</c:v>
                </c:pt>
                <c:pt idx="154">
                  <c:v>8.2599999999999998E-8</c:v>
                </c:pt>
                <c:pt idx="155">
                  <c:v>8.2650000000000002E-8</c:v>
                </c:pt>
                <c:pt idx="156">
                  <c:v>8.2700000000000006E-8</c:v>
                </c:pt>
                <c:pt idx="157">
                  <c:v>8.2749999999999997E-8</c:v>
                </c:pt>
                <c:pt idx="158">
                  <c:v>8.28E-8</c:v>
                </c:pt>
                <c:pt idx="159">
                  <c:v>8.2850000000000004E-8</c:v>
                </c:pt>
                <c:pt idx="160">
                  <c:v>8.2900000000000008E-8</c:v>
                </c:pt>
                <c:pt idx="161">
                  <c:v>8.2949999999999998E-8</c:v>
                </c:pt>
                <c:pt idx="162">
                  <c:v>8.3000000000000002E-8</c:v>
                </c:pt>
                <c:pt idx="163">
                  <c:v>8.3050000000000006E-8</c:v>
                </c:pt>
                <c:pt idx="164">
                  <c:v>8.310000000000001E-8</c:v>
                </c:pt>
                <c:pt idx="165">
                  <c:v>8.315E-8</c:v>
                </c:pt>
                <c:pt idx="166">
                  <c:v>8.3200000000000004E-8</c:v>
                </c:pt>
                <c:pt idx="167">
                  <c:v>8.3250000000000008E-8</c:v>
                </c:pt>
                <c:pt idx="168">
                  <c:v>8.3299999999999998E-8</c:v>
                </c:pt>
                <c:pt idx="169">
                  <c:v>8.3350000000000002E-8</c:v>
                </c:pt>
                <c:pt idx="170">
                  <c:v>8.3400000000000006E-8</c:v>
                </c:pt>
                <c:pt idx="171">
                  <c:v>8.3450000000000009E-8</c:v>
                </c:pt>
                <c:pt idx="172">
                  <c:v>8.35E-8</c:v>
                </c:pt>
                <c:pt idx="173">
                  <c:v>8.3550000000000004E-8</c:v>
                </c:pt>
                <c:pt idx="174">
                  <c:v>8.3600000000000007E-8</c:v>
                </c:pt>
                <c:pt idx="175">
                  <c:v>8.3649999999999998E-8</c:v>
                </c:pt>
                <c:pt idx="176">
                  <c:v>8.3700000000000002E-8</c:v>
                </c:pt>
                <c:pt idx="177">
                  <c:v>8.3750000000000005E-8</c:v>
                </c:pt>
                <c:pt idx="178">
                  <c:v>8.3800000000000009E-8</c:v>
                </c:pt>
                <c:pt idx="179">
                  <c:v>8.385E-8</c:v>
                </c:pt>
                <c:pt idx="180">
                  <c:v>8.3900000000000004E-8</c:v>
                </c:pt>
                <c:pt idx="181">
                  <c:v>8.3950000000000007E-8</c:v>
                </c:pt>
                <c:pt idx="182">
                  <c:v>8.3999999999999998E-8</c:v>
                </c:pt>
                <c:pt idx="183">
                  <c:v>8.4050000000000002E-8</c:v>
                </c:pt>
                <c:pt idx="184">
                  <c:v>8.4100000000000005E-8</c:v>
                </c:pt>
                <c:pt idx="185">
                  <c:v>8.4150000000000009E-8</c:v>
                </c:pt>
                <c:pt idx="186">
                  <c:v>8.42E-8</c:v>
                </c:pt>
                <c:pt idx="187">
                  <c:v>8.4250000000000003E-8</c:v>
                </c:pt>
                <c:pt idx="188">
                  <c:v>8.4300000000000007E-8</c:v>
                </c:pt>
                <c:pt idx="189">
                  <c:v>8.4349999999999998E-8</c:v>
                </c:pt>
                <c:pt idx="190">
                  <c:v>8.4400000000000001E-8</c:v>
                </c:pt>
                <c:pt idx="191">
                  <c:v>8.4450000000000005E-8</c:v>
                </c:pt>
                <c:pt idx="192">
                  <c:v>8.4500000000000009E-8</c:v>
                </c:pt>
                <c:pt idx="193">
                  <c:v>8.4549999999999999E-8</c:v>
                </c:pt>
                <c:pt idx="194">
                  <c:v>8.4600000000000003E-8</c:v>
                </c:pt>
                <c:pt idx="195">
                  <c:v>8.4650000000000007E-8</c:v>
                </c:pt>
                <c:pt idx="196">
                  <c:v>8.4699999999999997E-8</c:v>
                </c:pt>
                <c:pt idx="197">
                  <c:v>8.4750000000000001E-8</c:v>
                </c:pt>
                <c:pt idx="198">
                  <c:v>8.4800000000000005E-8</c:v>
                </c:pt>
                <c:pt idx="199">
                  <c:v>8.4850000000000009E-8</c:v>
                </c:pt>
                <c:pt idx="200">
                  <c:v>8.4899999999999999E-8</c:v>
                </c:pt>
                <c:pt idx="201">
                  <c:v>8.4950000000000003E-8</c:v>
                </c:pt>
                <c:pt idx="202">
                  <c:v>8.5000000000000007E-8</c:v>
                </c:pt>
                <c:pt idx="203">
                  <c:v>8.5049999999999997E-8</c:v>
                </c:pt>
                <c:pt idx="204">
                  <c:v>8.5100000000000001E-8</c:v>
                </c:pt>
                <c:pt idx="205">
                  <c:v>8.5150000000000005E-8</c:v>
                </c:pt>
                <c:pt idx="206">
                  <c:v>8.5200000000000009E-8</c:v>
                </c:pt>
                <c:pt idx="207">
                  <c:v>8.5249999999999999E-8</c:v>
                </c:pt>
                <c:pt idx="208">
                  <c:v>8.5300000000000003E-8</c:v>
                </c:pt>
                <c:pt idx="209">
                  <c:v>8.5350000000000007E-8</c:v>
                </c:pt>
                <c:pt idx="210">
                  <c:v>8.5399999999999997E-8</c:v>
                </c:pt>
                <c:pt idx="211">
                  <c:v>8.5450000000000001E-8</c:v>
                </c:pt>
                <c:pt idx="212">
                  <c:v>8.5500000000000005E-8</c:v>
                </c:pt>
                <c:pt idx="213">
                  <c:v>8.5550000000000008E-8</c:v>
                </c:pt>
                <c:pt idx="214">
                  <c:v>8.5599999999999999E-8</c:v>
                </c:pt>
                <c:pt idx="215">
                  <c:v>8.5650000000000003E-8</c:v>
                </c:pt>
                <c:pt idx="216">
                  <c:v>8.5700000000000006E-8</c:v>
                </c:pt>
                <c:pt idx="217">
                  <c:v>8.5749999999999997E-8</c:v>
                </c:pt>
                <c:pt idx="218">
                  <c:v>8.5800000000000001E-8</c:v>
                </c:pt>
                <c:pt idx="219">
                  <c:v>8.5850000000000004E-8</c:v>
                </c:pt>
                <c:pt idx="220">
                  <c:v>8.5900000000000008E-8</c:v>
                </c:pt>
                <c:pt idx="221">
                  <c:v>8.5949999999999999E-8</c:v>
                </c:pt>
                <c:pt idx="222">
                  <c:v>8.6000000000000002E-8</c:v>
                </c:pt>
                <c:pt idx="223">
                  <c:v>8.6050000000000006E-8</c:v>
                </c:pt>
                <c:pt idx="224">
                  <c:v>8.6099999999999997E-8</c:v>
                </c:pt>
                <c:pt idx="225">
                  <c:v>8.615E-8</c:v>
                </c:pt>
                <c:pt idx="226">
                  <c:v>8.6200000000000004E-8</c:v>
                </c:pt>
                <c:pt idx="227">
                  <c:v>8.6250000000000008E-8</c:v>
                </c:pt>
                <c:pt idx="228">
                  <c:v>8.6299999999999999E-8</c:v>
                </c:pt>
                <c:pt idx="229">
                  <c:v>8.6350000000000002E-8</c:v>
                </c:pt>
                <c:pt idx="230">
                  <c:v>8.6400000000000006E-8</c:v>
                </c:pt>
                <c:pt idx="231">
                  <c:v>8.6449999999999997E-8</c:v>
                </c:pt>
                <c:pt idx="232">
                  <c:v>8.65E-8</c:v>
                </c:pt>
                <c:pt idx="233">
                  <c:v>8.6550000000000004E-8</c:v>
                </c:pt>
                <c:pt idx="234">
                  <c:v>8.6600000000000008E-8</c:v>
                </c:pt>
                <c:pt idx="235">
                  <c:v>8.6649999999999998E-8</c:v>
                </c:pt>
                <c:pt idx="236">
                  <c:v>8.6700000000000002E-8</c:v>
                </c:pt>
                <c:pt idx="237">
                  <c:v>8.6750000000000006E-8</c:v>
                </c:pt>
                <c:pt idx="238">
                  <c:v>8.680000000000001E-8</c:v>
                </c:pt>
                <c:pt idx="239">
                  <c:v>8.685E-8</c:v>
                </c:pt>
                <c:pt idx="240">
                  <c:v>8.6900000000000004E-8</c:v>
                </c:pt>
                <c:pt idx="241">
                  <c:v>8.6950000000000008E-8</c:v>
                </c:pt>
                <c:pt idx="242">
                  <c:v>8.6999999999999998E-8</c:v>
                </c:pt>
                <c:pt idx="243">
                  <c:v>8.7050000000000002E-8</c:v>
                </c:pt>
                <c:pt idx="244">
                  <c:v>8.7100000000000006E-8</c:v>
                </c:pt>
                <c:pt idx="245">
                  <c:v>8.7150000000000009E-8</c:v>
                </c:pt>
                <c:pt idx="246">
                  <c:v>8.72E-8</c:v>
                </c:pt>
                <c:pt idx="247">
                  <c:v>8.7250000000000004E-8</c:v>
                </c:pt>
                <c:pt idx="248">
                  <c:v>8.7300000000000007E-8</c:v>
                </c:pt>
                <c:pt idx="249">
                  <c:v>8.7349999999999998E-8</c:v>
                </c:pt>
                <c:pt idx="250">
                  <c:v>8.7400000000000002E-8</c:v>
                </c:pt>
                <c:pt idx="251">
                  <c:v>8.7450000000000006E-8</c:v>
                </c:pt>
                <c:pt idx="252">
                  <c:v>8.7500000000000009E-8</c:v>
                </c:pt>
                <c:pt idx="253">
                  <c:v>8.755E-8</c:v>
                </c:pt>
                <c:pt idx="254">
                  <c:v>8.7600000000000004E-8</c:v>
                </c:pt>
                <c:pt idx="255">
                  <c:v>8.7650000000000007E-8</c:v>
                </c:pt>
                <c:pt idx="256">
                  <c:v>8.7699999999999998E-8</c:v>
                </c:pt>
                <c:pt idx="257">
                  <c:v>8.7750000000000002E-8</c:v>
                </c:pt>
                <c:pt idx="258">
                  <c:v>8.7800000000000005E-8</c:v>
                </c:pt>
                <c:pt idx="259">
                  <c:v>8.7850000000000009E-8</c:v>
                </c:pt>
                <c:pt idx="260">
                  <c:v>8.79E-8</c:v>
                </c:pt>
                <c:pt idx="261">
                  <c:v>8.7950000000000003E-8</c:v>
                </c:pt>
                <c:pt idx="262">
                  <c:v>8.8000000000000007E-8</c:v>
                </c:pt>
                <c:pt idx="263">
                  <c:v>8.8049999999999998E-8</c:v>
                </c:pt>
                <c:pt idx="264">
                  <c:v>8.8100000000000001E-8</c:v>
                </c:pt>
                <c:pt idx="265">
                  <c:v>8.8150000000000005E-8</c:v>
                </c:pt>
                <c:pt idx="266">
                  <c:v>8.8200000000000009E-8</c:v>
                </c:pt>
                <c:pt idx="267">
                  <c:v>8.8249999999999999E-8</c:v>
                </c:pt>
                <c:pt idx="268">
                  <c:v>8.8300000000000003E-8</c:v>
                </c:pt>
                <c:pt idx="269">
                  <c:v>8.8350000000000007E-8</c:v>
                </c:pt>
                <c:pt idx="270">
                  <c:v>8.8399999999999997E-8</c:v>
                </c:pt>
                <c:pt idx="271">
                  <c:v>8.8450000000000001E-8</c:v>
                </c:pt>
                <c:pt idx="272">
                  <c:v>8.8500000000000005E-8</c:v>
                </c:pt>
                <c:pt idx="273">
                  <c:v>8.8550000000000009E-8</c:v>
                </c:pt>
                <c:pt idx="274">
                  <c:v>8.8599999999999999E-8</c:v>
                </c:pt>
                <c:pt idx="275">
                  <c:v>8.8650000000000003E-8</c:v>
                </c:pt>
                <c:pt idx="276">
                  <c:v>8.8700000000000007E-8</c:v>
                </c:pt>
                <c:pt idx="277">
                  <c:v>8.8749999999999997E-8</c:v>
                </c:pt>
                <c:pt idx="278">
                  <c:v>8.8800000000000001E-8</c:v>
                </c:pt>
                <c:pt idx="279">
                  <c:v>8.8850000000000005E-8</c:v>
                </c:pt>
                <c:pt idx="280">
                  <c:v>8.8900000000000009E-8</c:v>
                </c:pt>
                <c:pt idx="281">
                  <c:v>8.8949999999999999E-8</c:v>
                </c:pt>
                <c:pt idx="282">
                  <c:v>8.9000000000000003E-8</c:v>
                </c:pt>
                <c:pt idx="283">
                  <c:v>8.9050000000000007E-8</c:v>
                </c:pt>
                <c:pt idx="284">
                  <c:v>8.9099999999999997E-8</c:v>
                </c:pt>
                <c:pt idx="285">
                  <c:v>8.9150000000000001E-8</c:v>
                </c:pt>
                <c:pt idx="286">
                  <c:v>8.9200000000000005E-8</c:v>
                </c:pt>
                <c:pt idx="287">
                  <c:v>8.9250000000000008E-8</c:v>
                </c:pt>
                <c:pt idx="288">
                  <c:v>8.9299999999999999E-8</c:v>
                </c:pt>
                <c:pt idx="289">
                  <c:v>8.9350000000000003E-8</c:v>
                </c:pt>
                <c:pt idx="290">
                  <c:v>8.9400000000000006E-8</c:v>
                </c:pt>
                <c:pt idx="291">
                  <c:v>8.9449999999999997E-8</c:v>
                </c:pt>
                <c:pt idx="292">
                  <c:v>8.9500000000000001E-8</c:v>
                </c:pt>
                <c:pt idx="293">
                  <c:v>8.9550000000000004E-8</c:v>
                </c:pt>
                <c:pt idx="294">
                  <c:v>8.9600000000000008E-8</c:v>
                </c:pt>
                <c:pt idx="295">
                  <c:v>8.9649999999999999E-8</c:v>
                </c:pt>
                <c:pt idx="296">
                  <c:v>8.9700000000000003E-8</c:v>
                </c:pt>
                <c:pt idx="297">
                  <c:v>8.9750000000000006E-8</c:v>
                </c:pt>
                <c:pt idx="298">
                  <c:v>8.9799999999999997E-8</c:v>
                </c:pt>
                <c:pt idx="299">
                  <c:v>8.9850000000000001E-8</c:v>
                </c:pt>
                <c:pt idx="300">
                  <c:v>8.9900000000000004E-8</c:v>
                </c:pt>
                <c:pt idx="301">
                  <c:v>8.9950000000000008E-8</c:v>
                </c:pt>
                <c:pt idx="302">
                  <c:v>8.9999999999999999E-8</c:v>
                </c:pt>
                <c:pt idx="303">
                  <c:v>9.0050000000000002E-8</c:v>
                </c:pt>
                <c:pt idx="304">
                  <c:v>9.0100000000000006E-8</c:v>
                </c:pt>
                <c:pt idx="305">
                  <c:v>9.015000000000001E-8</c:v>
                </c:pt>
                <c:pt idx="306">
                  <c:v>9.02E-8</c:v>
                </c:pt>
                <c:pt idx="307">
                  <c:v>9.0250000000000004E-8</c:v>
                </c:pt>
                <c:pt idx="308">
                  <c:v>9.0300000000000008E-8</c:v>
                </c:pt>
                <c:pt idx="309">
                  <c:v>9.0349999999999998E-8</c:v>
                </c:pt>
                <c:pt idx="310">
                  <c:v>9.0400000000000002E-8</c:v>
                </c:pt>
                <c:pt idx="311">
                  <c:v>9.0450000000000006E-8</c:v>
                </c:pt>
                <c:pt idx="312">
                  <c:v>9.050000000000001E-8</c:v>
                </c:pt>
                <c:pt idx="313">
                  <c:v>9.055E-8</c:v>
                </c:pt>
                <c:pt idx="314">
                  <c:v>9.0600000000000004E-8</c:v>
                </c:pt>
                <c:pt idx="315">
                  <c:v>9.0650000000000008E-8</c:v>
                </c:pt>
                <c:pt idx="316">
                  <c:v>9.0699999999999998E-8</c:v>
                </c:pt>
                <c:pt idx="317">
                  <c:v>9.0750000000000002E-8</c:v>
                </c:pt>
                <c:pt idx="318">
                  <c:v>9.0800000000000006E-8</c:v>
                </c:pt>
                <c:pt idx="319">
                  <c:v>9.0850000000000009E-8</c:v>
                </c:pt>
                <c:pt idx="320">
                  <c:v>9.09E-8</c:v>
                </c:pt>
                <c:pt idx="321">
                  <c:v>9.0950000000000004E-8</c:v>
                </c:pt>
                <c:pt idx="322">
                  <c:v>9.1000000000000008E-8</c:v>
                </c:pt>
                <c:pt idx="323">
                  <c:v>9.1049999999999998E-8</c:v>
                </c:pt>
                <c:pt idx="324">
                  <c:v>9.1100000000000002E-8</c:v>
                </c:pt>
                <c:pt idx="325">
                  <c:v>9.1150000000000006E-8</c:v>
                </c:pt>
                <c:pt idx="326">
                  <c:v>9.1200000000000009E-8</c:v>
                </c:pt>
                <c:pt idx="327">
                  <c:v>9.125E-8</c:v>
                </c:pt>
                <c:pt idx="328">
                  <c:v>9.1300000000000004E-8</c:v>
                </c:pt>
                <c:pt idx="329">
                  <c:v>9.1350000000000007E-8</c:v>
                </c:pt>
                <c:pt idx="330">
                  <c:v>9.1399999999999998E-8</c:v>
                </c:pt>
                <c:pt idx="331">
                  <c:v>9.1450000000000002E-8</c:v>
                </c:pt>
                <c:pt idx="332">
                  <c:v>9.1500000000000005E-8</c:v>
                </c:pt>
                <c:pt idx="333">
                  <c:v>9.1550000000000009E-8</c:v>
                </c:pt>
                <c:pt idx="334">
                  <c:v>9.16E-8</c:v>
                </c:pt>
                <c:pt idx="335">
                  <c:v>9.1650000000000003E-8</c:v>
                </c:pt>
                <c:pt idx="336">
                  <c:v>9.1700000000000007E-8</c:v>
                </c:pt>
                <c:pt idx="337">
                  <c:v>9.1749999999999998E-8</c:v>
                </c:pt>
                <c:pt idx="338">
                  <c:v>9.1800000000000001E-8</c:v>
                </c:pt>
                <c:pt idx="339">
                  <c:v>9.1850000000000005E-8</c:v>
                </c:pt>
                <c:pt idx="340">
                  <c:v>9.1900000000000009E-8</c:v>
                </c:pt>
                <c:pt idx="341">
                  <c:v>9.1949999999999999E-8</c:v>
                </c:pt>
                <c:pt idx="342">
                  <c:v>9.2000000000000003E-8</c:v>
                </c:pt>
                <c:pt idx="343">
                  <c:v>9.2050000000000007E-8</c:v>
                </c:pt>
                <c:pt idx="344">
                  <c:v>9.2099999999999998E-8</c:v>
                </c:pt>
                <c:pt idx="345">
                  <c:v>9.2150000000000001E-8</c:v>
                </c:pt>
                <c:pt idx="346">
                  <c:v>9.2200000000000005E-8</c:v>
                </c:pt>
                <c:pt idx="347">
                  <c:v>9.2250000000000009E-8</c:v>
                </c:pt>
                <c:pt idx="348">
                  <c:v>9.2299999999999999E-8</c:v>
                </c:pt>
                <c:pt idx="349">
                  <c:v>9.2350000000000003E-8</c:v>
                </c:pt>
                <c:pt idx="350">
                  <c:v>9.2400000000000007E-8</c:v>
                </c:pt>
                <c:pt idx="351">
                  <c:v>9.2449999999999997E-8</c:v>
                </c:pt>
                <c:pt idx="352">
                  <c:v>9.2500000000000001E-8</c:v>
                </c:pt>
                <c:pt idx="353">
                  <c:v>9.2550000000000005E-8</c:v>
                </c:pt>
                <c:pt idx="354">
                  <c:v>9.2600000000000009E-8</c:v>
                </c:pt>
                <c:pt idx="355">
                  <c:v>9.2649999999999999E-8</c:v>
                </c:pt>
                <c:pt idx="356">
                  <c:v>9.2700000000000003E-8</c:v>
                </c:pt>
                <c:pt idx="357">
                  <c:v>9.2750000000000007E-8</c:v>
                </c:pt>
                <c:pt idx="358">
                  <c:v>9.2799999999999997E-8</c:v>
                </c:pt>
                <c:pt idx="359">
                  <c:v>9.2850000000000001E-8</c:v>
                </c:pt>
                <c:pt idx="360">
                  <c:v>9.2900000000000005E-8</c:v>
                </c:pt>
                <c:pt idx="361">
                  <c:v>9.2950000000000008E-8</c:v>
                </c:pt>
                <c:pt idx="362">
                  <c:v>9.2999999999999999E-8</c:v>
                </c:pt>
                <c:pt idx="363">
                  <c:v>9.3050000000000003E-8</c:v>
                </c:pt>
                <c:pt idx="364">
                  <c:v>9.3100000000000006E-8</c:v>
                </c:pt>
                <c:pt idx="365">
                  <c:v>9.3149999999999997E-8</c:v>
                </c:pt>
                <c:pt idx="366">
                  <c:v>9.3200000000000001E-8</c:v>
                </c:pt>
                <c:pt idx="367">
                  <c:v>9.3250000000000005E-8</c:v>
                </c:pt>
                <c:pt idx="368">
                  <c:v>9.3300000000000008E-8</c:v>
                </c:pt>
                <c:pt idx="369">
                  <c:v>9.3349999999999999E-8</c:v>
                </c:pt>
                <c:pt idx="370">
                  <c:v>9.3400000000000003E-8</c:v>
                </c:pt>
                <c:pt idx="371">
                  <c:v>9.3450000000000006E-8</c:v>
                </c:pt>
                <c:pt idx="372">
                  <c:v>9.3499999999999997E-8</c:v>
                </c:pt>
                <c:pt idx="373">
                  <c:v>9.3550000000000001E-8</c:v>
                </c:pt>
                <c:pt idx="374">
                  <c:v>9.3600000000000004E-8</c:v>
                </c:pt>
                <c:pt idx="375">
                  <c:v>9.3650000000000008E-8</c:v>
                </c:pt>
                <c:pt idx="376">
                  <c:v>9.3699999999999999E-8</c:v>
                </c:pt>
                <c:pt idx="377">
                  <c:v>9.3750000000000002E-8</c:v>
                </c:pt>
                <c:pt idx="378">
                  <c:v>9.3800000000000006E-8</c:v>
                </c:pt>
                <c:pt idx="379">
                  <c:v>9.385000000000001E-8</c:v>
                </c:pt>
                <c:pt idx="380">
                  <c:v>9.39E-8</c:v>
                </c:pt>
                <c:pt idx="381">
                  <c:v>9.3950000000000004E-8</c:v>
                </c:pt>
                <c:pt idx="382">
                  <c:v>9.4000000000000008E-8</c:v>
                </c:pt>
                <c:pt idx="383">
                  <c:v>9.4049999999999998E-8</c:v>
                </c:pt>
                <c:pt idx="384">
                  <c:v>9.4100000000000002E-8</c:v>
                </c:pt>
                <c:pt idx="385">
                  <c:v>9.4150000000000006E-8</c:v>
                </c:pt>
                <c:pt idx="386">
                  <c:v>9.420000000000001E-8</c:v>
                </c:pt>
                <c:pt idx="387">
                  <c:v>9.425E-8</c:v>
                </c:pt>
                <c:pt idx="388">
                  <c:v>9.4300000000000004E-8</c:v>
                </c:pt>
                <c:pt idx="389">
                  <c:v>9.4350000000000008E-8</c:v>
                </c:pt>
                <c:pt idx="390">
                  <c:v>9.4399999999999998E-8</c:v>
                </c:pt>
                <c:pt idx="391">
                  <c:v>9.4450000000000002E-8</c:v>
                </c:pt>
                <c:pt idx="392">
                  <c:v>9.4500000000000006E-8</c:v>
                </c:pt>
                <c:pt idx="393">
                  <c:v>9.455000000000001E-8</c:v>
                </c:pt>
                <c:pt idx="394">
                  <c:v>9.46E-8</c:v>
                </c:pt>
                <c:pt idx="395">
                  <c:v>9.4650000000000004E-8</c:v>
                </c:pt>
                <c:pt idx="396">
                  <c:v>9.4700000000000008E-8</c:v>
                </c:pt>
                <c:pt idx="397">
                  <c:v>9.4749999999999998E-8</c:v>
                </c:pt>
                <c:pt idx="398">
                  <c:v>9.4800000000000002E-8</c:v>
                </c:pt>
                <c:pt idx="399">
                  <c:v>9.4850000000000006E-8</c:v>
                </c:pt>
                <c:pt idx="400">
                  <c:v>9.4900000000000009E-8</c:v>
                </c:pt>
                <c:pt idx="401">
                  <c:v>9.495E-8</c:v>
                </c:pt>
                <c:pt idx="402">
                  <c:v>9.5000000000000004E-8</c:v>
                </c:pt>
                <c:pt idx="403">
                  <c:v>9.5050000000000007E-8</c:v>
                </c:pt>
                <c:pt idx="404">
                  <c:v>9.5099999999999998E-8</c:v>
                </c:pt>
                <c:pt idx="405">
                  <c:v>9.5150000000000002E-8</c:v>
                </c:pt>
                <c:pt idx="406">
                  <c:v>9.5200000000000005E-8</c:v>
                </c:pt>
                <c:pt idx="407">
                  <c:v>9.5250000000000009E-8</c:v>
                </c:pt>
                <c:pt idx="408">
                  <c:v>9.53E-8</c:v>
                </c:pt>
                <c:pt idx="409">
                  <c:v>9.5350000000000003E-8</c:v>
                </c:pt>
                <c:pt idx="410">
                  <c:v>9.5400000000000007E-8</c:v>
                </c:pt>
                <c:pt idx="411">
                  <c:v>9.5449999999999998E-8</c:v>
                </c:pt>
                <c:pt idx="412">
                  <c:v>9.5500000000000002E-8</c:v>
                </c:pt>
                <c:pt idx="413">
                  <c:v>9.5550000000000005E-8</c:v>
                </c:pt>
                <c:pt idx="414">
                  <c:v>9.5600000000000009E-8</c:v>
                </c:pt>
                <c:pt idx="415">
                  <c:v>9.565E-8</c:v>
                </c:pt>
                <c:pt idx="416">
                  <c:v>9.5700000000000003E-8</c:v>
                </c:pt>
                <c:pt idx="417">
                  <c:v>9.5750000000000007E-8</c:v>
                </c:pt>
                <c:pt idx="418">
                  <c:v>9.5799999999999998E-8</c:v>
                </c:pt>
                <c:pt idx="419">
                  <c:v>9.5850000000000001E-8</c:v>
                </c:pt>
                <c:pt idx="420">
                  <c:v>9.5900000000000005E-8</c:v>
                </c:pt>
                <c:pt idx="421">
                  <c:v>9.5950000000000009E-8</c:v>
                </c:pt>
                <c:pt idx="422">
                  <c:v>9.5999999999999999E-8</c:v>
                </c:pt>
                <c:pt idx="423">
                  <c:v>9.6050000000000003E-8</c:v>
                </c:pt>
                <c:pt idx="424">
                  <c:v>9.6100000000000007E-8</c:v>
                </c:pt>
                <c:pt idx="425">
                  <c:v>9.6149999999999997E-8</c:v>
                </c:pt>
                <c:pt idx="426">
                  <c:v>9.6200000000000001E-8</c:v>
                </c:pt>
                <c:pt idx="427">
                  <c:v>9.6250000000000005E-8</c:v>
                </c:pt>
                <c:pt idx="428">
                  <c:v>9.6300000000000009E-8</c:v>
                </c:pt>
                <c:pt idx="429">
                  <c:v>9.6349999999999999E-8</c:v>
                </c:pt>
                <c:pt idx="430">
                  <c:v>9.6400000000000003E-8</c:v>
                </c:pt>
                <c:pt idx="431">
                  <c:v>9.6450000000000007E-8</c:v>
                </c:pt>
                <c:pt idx="432">
                  <c:v>9.6499999999999997E-8</c:v>
                </c:pt>
                <c:pt idx="433">
                  <c:v>9.6550000000000001E-8</c:v>
                </c:pt>
                <c:pt idx="434">
                  <c:v>9.6600000000000005E-8</c:v>
                </c:pt>
                <c:pt idx="435">
                  <c:v>9.6650000000000008E-8</c:v>
                </c:pt>
                <c:pt idx="436">
                  <c:v>9.6699999999999999E-8</c:v>
                </c:pt>
                <c:pt idx="437">
                  <c:v>9.6750000000000003E-8</c:v>
                </c:pt>
                <c:pt idx="438">
                  <c:v>9.6800000000000007E-8</c:v>
                </c:pt>
                <c:pt idx="439">
                  <c:v>9.6849999999999997E-8</c:v>
                </c:pt>
                <c:pt idx="440">
                  <c:v>9.6900000000000001E-8</c:v>
                </c:pt>
                <c:pt idx="441">
                  <c:v>9.6950000000000005E-8</c:v>
                </c:pt>
                <c:pt idx="442">
                  <c:v>9.7000000000000008E-8</c:v>
                </c:pt>
                <c:pt idx="443">
                  <c:v>9.7049999999999999E-8</c:v>
                </c:pt>
                <c:pt idx="444">
                  <c:v>9.7100000000000003E-8</c:v>
                </c:pt>
                <c:pt idx="445">
                  <c:v>9.7150000000000006E-8</c:v>
                </c:pt>
                <c:pt idx="446">
                  <c:v>9.720000000000001E-8</c:v>
                </c:pt>
                <c:pt idx="447">
                  <c:v>9.7250000000000001E-8</c:v>
                </c:pt>
                <c:pt idx="448">
                  <c:v>9.7300000000000004E-8</c:v>
                </c:pt>
                <c:pt idx="449">
                  <c:v>9.7350000000000008E-8</c:v>
                </c:pt>
                <c:pt idx="450">
                  <c:v>9.7399999999999999E-8</c:v>
                </c:pt>
                <c:pt idx="451">
                  <c:v>9.7450000000000002E-8</c:v>
                </c:pt>
                <c:pt idx="452">
                  <c:v>9.7500000000000006E-8</c:v>
                </c:pt>
                <c:pt idx="453">
                  <c:v>9.755000000000001E-8</c:v>
                </c:pt>
                <c:pt idx="454">
                  <c:v>9.76E-8</c:v>
                </c:pt>
                <c:pt idx="455">
                  <c:v>9.7650000000000004E-8</c:v>
                </c:pt>
                <c:pt idx="456">
                  <c:v>9.7700000000000008E-8</c:v>
                </c:pt>
                <c:pt idx="457">
                  <c:v>9.7749999999999998E-8</c:v>
                </c:pt>
                <c:pt idx="458">
                  <c:v>9.7800000000000002E-8</c:v>
                </c:pt>
                <c:pt idx="459">
                  <c:v>9.7850000000000006E-8</c:v>
                </c:pt>
                <c:pt idx="460">
                  <c:v>9.790000000000001E-8</c:v>
                </c:pt>
                <c:pt idx="461">
                  <c:v>9.795E-8</c:v>
                </c:pt>
                <c:pt idx="462">
                  <c:v>9.8000000000000004E-8</c:v>
                </c:pt>
                <c:pt idx="463">
                  <c:v>9.8050000000000008E-8</c:v>
                </c:pt>
                <c:pt idx="464">
                  <c:v>9.8099999999999998E-8</c:v>
                </c:pt>
                <c:pt idx="465">
                  <c:v>9.8150000000000002E-8</c:v>
                </c:pt>
                <c:pt idx="466">
                  <c:v>9.8200000000000006E-8</c:v>
                </c:pt>
                <c:pt idx="467">
                  <c:v>9.825000000000001E-8</c:v>
                </c:pt>
                <c:pt idx="468">
                  <c:v>9.83E-8</c:v>
                </c:pt>
                <c:pt idx="469">
                  <c:v>9.8350000000000004E-8</c:v>
                </c:pt>
                <c:pt idx="470">
                  <c:v>9.8400000000000008E-8</c:v>
                </c:pt>
                <c:pt idx="471">
                  <c:v>9.8449999999999998E-8</c:v>
                </c:pt>
                <c:pt idx="472">
                  <c:v>9.8500000000000002E-8</c:v>
                </c:pt>
                <c:pt idx="473">
                  <c:v>9.8550000000000006E-8</c:v>
                </c:pt>
                <c:pt idx="474">
                  <c:v>9.8600000000000009E-8</c:v>
                </c:pt>
                <c:pt idx="475">
                  <c:v>9.865E-8</c:v>
                </c:pt>
                <c:pt idx="476">
                  <c:v>9.8700000000000004E-8</c:v>
                </c:pt>
                <c:pt idx="477">
                  <c:v>9.8750000000000007E-8</c:v>
                </c:pt>
                <c:pt idx="478">
                  <c:v>9.8799999999999998E-8</c:v>
                </c:pt>
                <c:pt idx="479">
                  <c:v>9.8850000000000002E-8</c:v>
                </c:pt>
                <c:pt idx="480">
                  <c:v>9.8900000000000005E-8</c:v>
                </c:pt>
                <c:pt idx="481">
                  <c:v>9.8950000000000009E-8</c:v>
                </c:pt>
                <c:pt idx="482">
                  <c:v>9.9E-8</c:v>
                </c:pt>
                <c:pt idx="483">
                  <c:v>9.9050000000000004E-8</c:v>
                </c:pt>
                <c:pt idx="484">
                  <c:v>9.9100000000000007E-8</c:v>
                </c:pt>
                <c:pt idx="485">
                  <c:v>9.9149999999999998E-8</c:v>
                </c:pt>
                <c:pt idx="486">
                  <c:v>9.9200000000000002E-8</c:v>
                </c:pt>
                <c:pt idx="487">
                  <c:v>9.9250000000000005E-8</c:v>
                </c:pt>
                <c:pt idx="488">
                  <c:v>9.9300000000000009E-8</c:v>
                </c:pt>
                <c:pt idx="489">
                  <c:v>9.935E-8</c:v>
                </c:pt>
                <c:pt idx="490">
                  <c:v>9.9400000000000003E-8</c:v>
                </c:pt>
                <c:pt idx="491">
                  <c:v>9.9450000000000007E-8</c:v>
                </c:pt>
                <c:pt idx="492">
                  <c:v>9.9499999999999998E-8</c:v>
                </c:pt>
                <c:pt idx="493">
                  <c:v>9.9550000000000001E-8</c:v>
                </c:pt>
                <c:pt idx="494">
                  <c:v>9.9600000000000005E-8</c:v>
                </c:pt>
                <c:pt idx="495">
                  <c:v>9.9650000000000009E-8</c:v>
                </c:pt>
                <c:pt idx="496">
                  <c:v>9.9699999999999999E-8</c:v>
                </c:pt>
                <c:pt idx="497">
                  <c:v>9.9750000000000003E-8</c:v>
                </c:pt>
                <c:pt idx="498">
                  <c:v>9.9800000000000007E-8</c:v>
                </c:pt>
                <c:pt idx="499">
                  <c:v>9.9849999999999997E-8</c:v>
                </c:pt>
                <c:pt idx="500">
                  <c:v>9.9900000000000001E-8</c:v>
                </c:pt>
                <c:pt idx="501">
                  <c:v>9.9950000000000005E-8</c:v>
                </c:pt>
                <c:pt idx="502">
                  <c:v>1.0000000000000001E-7</c:v>
                </c:pt>
                <c:pt idx="503">
                  <c:v>1.0005E-7</c:v>
                </c:pt>
                <c:pt idx="504">
                  <c:v>1.001E-7</c:v>
                </c:pt>
                <c:pt idx="505">
                  <c:v>1.0015000000000001E-7</c:v>
                </c:pt>
                <c:pt idx="506">
                  <c:v>1.002E-7</c:v>
                </c:pt>
                <c:pt idx="507">
                  <c:v>1.0025E-7</c:v>
                </c:pt>
                <c:pt idx="508">
                  <c:v>1.003E-7</c:v>
                </c:pt>
                <c:pt idx="509">
                  <c:v>1.0035000000000001E-7</c:v>
                </c:pt>
                <c:pt idx="510">
                  <c:v>1.004E-7</c:v>
                </c:pt>
                <c:pt idx="511">
                  <c:v>1.0045E-7</c:v>
                </c:pt>
                <c:pt idx="512">
                  <c:v>1.0050000000000001E-7</c:v>
                </c:pt>
                <c:pt idx="513">
                  <c:v>1.0055E-7</c:v>
                </c:pt>
                <c:pt idx="514">
                  <c:v>1.006E-7</c:v>
                </c:pt>
                <c:pt idx="515">
                  <c:v>1.0065E-7</c:v>
                </c:pt>
                <c:pt idx="516">
                  <c:v>1.0070000000000001E-7</c:v>
                </c:pt>
                <c:pt idx="517">
                  <c:v>1.0075E-7</c:v>
                </c:pt>
                <c:pt idx="518">
                  <c:v>1.008E-7</c:v>
                </c:pt>
                <c:pt idx="519">
                  <c:v>1.0085000000000001E-7</c:v>
                </c:pt>
                <c:pt idx="520">
                  <c:v>1.0090000000000001E-7</c:v>
                </c:pt>
                <c:pt idx="521">
                  <c:v>1.0095E-7</c:v>
                </c:pt>
                <c:pt idx="522">
                  <c:v>1.01E-7</c:v>
                </c:pt>
                <c:pt idx="523">
                  <c:v>1.0105000000000001E-7</c:v>
                </c:pt>
                <c:pt idx="524">
                  <c:v>1.011E-7</c:v>
                </c:pt>
                <c:pt idx="525">
                  <c:v>1.0115E-7</c:v>
                </c:pt>
                <c:pt idx="526">
                  <c:v>1.0120000000000001E-7</c:v>
                </c:pt>
                <c:pt idx="527">
                  <c:v>1.0125000000000001E-7</c:v>
                </c:pt>
                <c:pt idx="528">
                  <c:v>1.013E-7</c:v>
                </c:pt>
                <c:pt idx="529">
                  <c:v>1.0135E-7</c:v>
                </c:pt>
                <c:pt idx="530">
                  <c:v>1.0140000000000001E-7</c:v>
                </c:pt>
                <c:pt idx="531">
                  <c:v>1.0145E-7</c:v>
                </c:pt>
                <c:pt idx="532">
                  <c:v>1.015E-7</c:v>
                </c:pt>
                <c:pt idx="533">
                  <c:v>1.0155000000000001E-7</c:v>
                </c:pt>
                <c:pt idx="534">
                  <c:v>1.0160000000000001E-7</c:v>
                </c:pt>
                <c:pt idx="535">
                  <c:v>1.0165E-7</c:v>
                </c:pt>
                <c:pt idx="536">
                  <c:v>1.017E-7</c:v>
                </c:pt>
                <c:pt idx="537">
                  <c:v>1.0175000000000001E-7</c:v>
                </c:pt>
                <c:pt idx="538">
                  <c:v>1.018E-7</c:v>
                </c:pt>
                <c:pt idx="539">
                  <c:v>1.0185E-7</c:v>
                </c:pt>
                <c:pt idx="540">
                  <c:v>1.0190000000000001E-7</c:v>
                </c:pt>
                <c:pt idx="541">
                  <c:v>1.0195000000000001E-7</c:v>
                </c:pt>
                <c:pt idx="542">
                  <c:v>1.02E-7</c:v>
                </c:pt>
                <c:pt idx="543">
                  <c:v>1.0205E-7</c:v>
                </c:pt>
                <c:pt idx="544">
                  <c:v>1.0210000000000001E-7</c:v>
                </c:pt>
                <c:pt idx="545">
                  <c:v>1.0215E-7</c:v>
                </c:pt>
                <c:pt idx="546">
                  <c:v>1.022E-7</c:v>
                </c:pt>
                <c:pt idx="547">
                  <c:v>1.0225000000000001E-7</c:v>
                </c:pt>
                <c:pt idx="548">
                  <c:v>1.0230000000000001E-7</c:v>
                </c:pt>
                <c:pt idx="549">
                  <c:v>1.0235E-7</c:v>
                </c:pt>
                <c:pt idx="550">
                  <c:v>1.024E-7</c:v>
                </c:pt>
                <c:pt idx="551">
                  <c:v>1.0245000000000001E-7</c:v>
                </c:pt>
                <c:pt idx="552">
                  <c:v>1.025E-7</c:v>
                </c:pt>
                <c:pt idx="553">
                  <c:v>1.0255E-7</c:v>
                </c:pt>
                <c:pt idx="554">
                  <c:v>1.0260000000000001E-7</c:v>
                </c:pt>
                <c:pt idx="555">
                  <c:v>1.0265000000000001E-7</c:v>
                </c:pt>
                <c:pt idx="556">
                  <c:v>1.027E-7</c:v>
                </c:pt>
                <c:pt idx="557">
                  <c:v>1.0275E-7</c:v>
                </c:pt>
                <c:pt idx="558">
                  <c:v>1.0280000000000001E-7</c:v>
                </c:pt>
                <c:pt idx="559">
                  <c:v>1.0285E-7</c:v>
                </c:pt>
                <c:pt idx="560">
                  <c:v>1.029E-7</c:v>
                </c:pt>
                <c:pt idx="561">
                  <c:v>1.0295000000000001E-7</c:v>
                </c:pt>
                <c:pt idx="562">
                  <c:v>1.0300000000000001E-7</c:v>
                </c:pt>
                <c:pt idx="563">
                  <c:v>1.0305E-7</c:v>
                </c:pt>
                <c:pt idx="564">
                  <c:v>1.031E-7</c:v>
                </c:pt>
                <c:pt idx="565">
                  <c:v>1.0315000000000001E-7</c:v>
                </c:pt>
                <c:pt idx="566">
                  <c:v>1.032E-7</c:v>
                </c:pt>
                <c:pt idx="567">
                  <c:v>1.0325E-7</c:v>
                </c:pt>
                <c:pt idx="568">
                  <c:v>1.0330000000000001E-7</c:v>
                </c:pt>
                <c:pt idx="569">
                  <c:v>1.0335000000000001E-7</c:v>
                </c:pt>
                <c:pt idx="570">
                  <c:v>1.034E-7</c:v>
                </c:pt>
                <c:pt idx="571">
                  <c:v>1.0345E-7</c:v>
                </c:pt>
                <c:pt idx="572">
                  <c:v>1.0350000000000001E-7</c:v>
                </c:pt>
                <c:pt idx="573">
                  <c:v>1.0355E-7</c:v>
                </c:pt>
                <c:pt idx="574">
                  <c:v>1.036E-7</c:v>
                </c:pt>
                <c:pt idx="575">
                  <c:v>1.0365E-7</c:v>
                </c:pt>
                <c:pt idx="576">
                  <c:v>1.0370000000000001E-7</c:v>
                </c:pt>
                <c:pt idx="577">
                  <c:v>1.0375E-7</c:v>
                </c:pt>
                <c:pt idx="578">
                  <c:v>1.038E-7</c:v>
                </c:pt>
                <c:pt idx="579">
                  <c:v>1.0385000000000001E-7</c:v>
                </c:pt>
                <c:pt idx="580">
                  <c:v>1.039E-7</c:v>
                </c:pt>
                <c:pt idx="581">
                  <c:v>1.0395E-7</c:v>
                </c:pt>
                <c:pt idx="582">
                  <c:v>1.04E-7</c:v>
                </c:pt>
                <c:pt idx="583">
                  <c:v>1.0405000000000001E-7</c:v>
                </c:pt>
                <c:pt idx="584">
                  <c:v>1.041E-7</c:v>
                </c:pt>
                <c:pt idx="585">
                  <c:v>1.0415E-7</c:v>
                </c:pt>
                <c:pt idx="586">
                  <c:v>1.0420000000000001E-7</c:v>
                </c:pt>
                <c:pt idx="587">
                  <c:v>1.0425000000000001E-7</c:v>
                </c:pt>
                <c:pt idx="588">
                  <c:v>1.043E-7</c:v>
                </c:pt>
                <c:pt idx="589">
                  <c:v>1.0435E-7</c:v>
                </c:pt>
                <c:pt idx="590">
                  <c:v>1.0440000000000001E-7</c:v>
                </c:pt>
                <c:pt idx="591">
                  <c:v>1.0445E-7</c:v>
                </c:pt>
                <c:pt idx="592">
                  <c:v>1.045E-7</c:v>
                </c:pt>
                <c:pt idx="593">
                  <c:v>1.0455000000000001E-7</c:v>
                </c:pt>
                <c:pt idx="594">
                  <c:v>1.0460000000000001E-7</c:v>
                </c:pt>
                <c:pt idx="595">
                  <c:v>1.0465E-7</c:v>
                </c:pt>
                <c:pt idx="596">
                  <c:v>1.047E-7</c:v>
                </c:pt>
                <c:pt idx="597">
                  <c:v>1.0475000000000001E-7</c:v>
                </c:pt>
                <c:pt idx="598">
                  <c:v>1.048E-7</c:v>
                </c:pt>
                <c:pt idx="599">
                  <c:v>1.0485E-7</c:v>
                </c:pt>
                <c:pt idx="600">
                  <c:v>1.0490000000000001E-7</c:v>
                </c:pt>
                <c:pt idx="601">
                  <c:v>1.0495000000000001E-7</c:v>
                </c:pt>
                <c:pt idx="602">
                  <c:v>1.05E-7</c:v>
                </c:pt>
                <c:pt idx="603">
                  <c:v>1.0505E-7</c:v>
                </c:pt>
                <c:pt idx="604">
                  <c:v>1.0510000000000001E-7</c:v>
                </c:pt>
                <c:pt idx="605">
                  <c:v>1.0515E-7</c:v>
                </c:pt>
                <c:pt idx="606">
                  <c:v>1.052E-7</c:v>
                </c:pt>
                <c:pt idx="607">
                  <c:v>1.0525000000000001E-7</c:v>
                </c:pt>
                <c:pt idx="608">
                  <c:v>1.0530000000000001E-7</c:v>
                </c:pt>
                <c:pt idx="609">
                  <c:v>1.0535E-7</c:v>
                </c:pt>
                <c:pt idx="610">
                  <c:v>1.054E-7</c:v>
                </c:pt>
                <c:pt idx="611">
                  <c:v>1.0545000000000001E-7</c:v>
                </c:pt>
                <c:pt idx="612">
                  <c:v>1.055E-7</c:v>
                </c:pt>
                <c:pt idx="613">
                  <c:v>1.0555E-7</c:v>
                </c:pt>
                <c:pt idx="614">
                  <c:v>1.0560000000000001E-7</c:v>
                </c:pt>
                <c:pt idx="615">
                  <c:v>1.0565000000000001E-7</c:v>
                </c:pt>
                <c:pt idx="616">
                  <c:v>1.057E-7</c:v>
                </c:pt>
                <c:pt idx="617">
                  <c:v>1.0575E-7</c:v>
                </c:pt>
                <c:pt idx="618">
                  <c:v>1.0580000000000001E-7</c:v>
                </c:pt>
                <c:pt idx="619">
                  <c:v>1.0585E-7</c:v>
                </c:pt>
                <c:pt idx="620">
                  <c:v>1.059E-7</c:v>
                </c:pt>
                <c:pt idx="621">
                  <c:v>1.0595000000000001E-7</c:v>
                </c:pt>
                <c:pt idx="622">
                  <c:v>1.0600000000000001E-7</c:v>
                </c:pt>
                <c:pt idx="623">
                  <c:v>1.0605E-7</c:v>
                </c:pt>
                <c:pt idx="624">
                  <c:v>1.061E-7</c:v>
                </c:pt>
                <c:pt idx="625">
                  <c:v>1.0615000000000001E-7</c:v>
                </c:pt>
                <c:pt idx="626">
                  <c:v>1.062E-7</c:v>
                </c:pt>
                <c:pt idx="627">
                  <c:v>1.0625E-7</c:v>
                </c:pt>
                <c:pt idx="628">
                  <c:v>1.0630000000000001E-7</c:v>
                </c:pt>
                <c:pt idx="629">
                  <c:v>1.0635000000000001E-7</c:v>
                </c:pt>
                <c:pt idx="630">
                  <c:v>1.064E-7</c:v>
                </c:pt>
                <c:pt idx="631">
                  <c:v>1.0645E-7</c:v>
                </c:pt>
                <c:pt idx="632">
                  <c:v>1.0650000000000001E-7</c:v>
                </c:pt>
                <c:pt idx="633">
                  <c:v>1.0655E-7</c:v>
                </c:pt>
                <c:pt idx="634">
                  <c:v>1.066E-7</c:v>
                </c:pt>
                <c:pt idx="635">
                  <c:v>1.0665000000000001E-7</c:v>
                </c:pt>
                <c:pt idx="636">
                  <c:v>1.0670000000000001E-7</c:v>
                </c:pt>
                <c:pt idx="637">
                  <c:v>1.0675E-7</c:v>
                </c:pt>
                <c:pt idx="638">
                  <c:v>1.068E-7</c:v>
                </c:pt>
                <c:pt idx="639">
                  <c:v>1.0685000000000001E-7</c:v>
                </c:pt>
                <c:pt idx="640">
                  <c:v>1.069E-7</c:v>
                </c:pt>
                <c:pt idx="641">
                  <c:v>1.0695E-7</c:v>
                </c:pt>
                <c:pt idx="642">
                  <c:v>1.0700000000000001E-7</c:v>
                </c:pt>
                <c:pt idx="643">
                  <c:v>1.0705000000000001E-7</c:v>
                </c:pt>
                <c:pt idx="644">
                  <c:v>1.071E-7</c:v>
                </c:pt>
                <c:pt idx="645">
                  <c:v>1.0715E-7</c:v>
                </c:pt>
                <c:pt idx="646">
                  <c:v>1.0720000000000001E-7</c:v>
                </c:pt>
                <c:pt idx="647">
                  <c:v>1.0725E-7</c:v>
                </c:pt>
                <c:pt idx="648">
                  <c:v>1.073E-7</c:v>
                </c:pt>
                <c:pt idx="649">
                  <c:v>1.0735000000000001E-7</c:v>
                </c:pt>
                <c:pt idx="650">
                  <c:v>1.0740000000000001E-7</c:v>
                </c:pt>
                <c:pt idx="651">
                  <c:v>1.0745E-7</c:v>
                </c:pt>
                <c:pt idx="652">
                  <c:v>1.075E-7</c:v>
                </c:pt>
                <c:pt idx="653">
                  <c:v>1.0755000000000001E-7</c:v>
                </c:pt>
                <c:pt idx="654">
                  <c:v>1.076E-7</c:v>
                </c:pt>
                <c:pt idx="655">
                  <c:v>1.0765E-7</c:v>
                </c:pt>
                <c:pt idx="656">
                  <c:v>1.077E-7</c:v>
                </c:pt>
                <c:pt idx="657">
                  <c:v>1.0775000000000001E-7</c:v>
                </c:pt>
                <c:pt idx="658">
                  <c:v>1.078E-7</c:v>
                </c:pt>
                <c:pt idx="659">
                  <c:v>1.0785E-7</c:v>
                </c:pt>
                <c:pt idx="660">
                  <c:v>1.0790000000000001E-7</c:v>
                </c:pt>
                <c:pt idx="661">
                  <c:v>1.0795000000000001E-7</c:v>
                </c:pt>
                <c:pt idx="662">
                  <c:v>1.08E-7</c:v>
                </c:pt>
                <c:pt idx="663">
                  <c:v>1.0805E-7</c:v>
                </c:pt>
                <c:pt idx="664">
                  <c:v>1.0810000000000001E-7</c:v>
                </c:pt>
                <c:pt idx="665">
                  <c:v>1.0815E-7</c:v>
                </c:pt>
                <c:pt idx="666">
                  <c:v>1.082E-7</c:v>
                </c:pt>
                <c:pt idx="667">
                  <c:v>1.0825000000000001E-7</c:v>
                </c:pt>
                <c:pt idx="668">
                  <c:v>1.0830000000000001E-7</c:v>
                </c:pt>
                <c:pt idx="669">
                  <c:v>1.0835E-7</c:v>
                </c:pt>
                <c:pt idx="670">
                  <c:v>1.084E-7</c:v>
                </c:pt>
                <c:pt idx="671">
                  <c:v>1.0845000000000001E-7</c:v>
                </c:pt>
                <c:pt idx="672">
                  <c:v>1.085E-7</c:v>
                </c:pt>
                <c:pt idx="673">
                  <c:v>1.0855E-7</c:v>
                </c:pt>
                <c:pt idx="674">
                  <c:v>1.0860000000000001E-7</c:v>
                </c:pt>
                <c:pt idx="675">
                  <c:v>1.0865000000000001E-7</c:v>
                </c:pt>
                <c:pt idx="676">
                  <c:v>1.087E-7</c:v>
                </c:pt>
                <c:pt idx="677">
                  <c:v>1.0875E-7</c:v>
                </c:pt>
                <c:pt idx="678">
                  <c:v>1.0880000000000001E-7</c:v>
                </c:pt>
                <c:pt idx="679">
                  <c:v>1.0885E-7</c:v>
                </c:pt>
                <c:pt idx="680">
                  <c:v>1.089E-7</c:v>
                </c:pt>
                <c:pt idx="681">
                  <c:v>1.0895000000000001E-7</c:v>
                </c:pt>
                <c:pt idx="682">
                  <c:v>1.0900000000000001E-7</c:v>
                </c:pt>
                <c:pt idx="683">
                  <c:v>1.0905E-7</c:v>
                </c:pt>
                <c:pt idx="684">
                  <c:v>1.091E-7</c:v>
                </c:pt>
                <c:pt idx="685">
                  <c:v>1.0915000000000001E-7</c:v>
                </c:pt>
                <c:pt idx="686">
                  <c:v>1.092E-7</c:v>
                </c:pt>
                <c:pt idx="687">
                  <c:v>1.0925E-7</c:v>
                </c:pt>
                <c:pt idx="688">
                  <c:v>1.0930000000000001E-7</c:v>
                </c:pt>
                <c:pt idx="689">
                  <c:v>1.0935000000000001E-7</c:v>
                </c:pt>
                <c:pt idx="690">
                  <c:v>1.094E-7</c:v>
                </c:pt>
                <c:pt idx="691">
                  <c:v>1.0945E-7</c:v>
                </c:pt>
                <c:pt idx="692">
                  <c:v>1.0950000000000001E-7</c:v>
                </c:pt>
                <c:pt idx="693">
                  <c:v>1.0955E-7</c:v>
                </c:pt>
                <c:pt idx="694">
                  <c:v>1.096E-7</c:v>
                </c:pt>
                <c:pt idx="695">
                  <c:v>1.0965000000000001E-7</c:v>
                </c:pt>
                <c:pt idx="696">
                  <c:v>1.0970000000000001E-7</c:v>
                </c:pt>
                <c:pt idx="697">
                  <c:v>1.0975E-7</c:v>
                </c:pt>
                <c:pt idx="698">
                  <c:v>1.098E-7</c:v>
                </c:pt>
                <c:pt idx="699">
                  <c:v>1.0985000000000001E-7</c:v>
                </c:pt>
                <c:pt idx="700">
                  <c:v>1.099E-7</c:v>
                </c:pt>
                <c:pt idx="701">
                  <c:v>1.0995E-7</c:v>
                </c:pt>
                <c:pt idx="702">
                  <c:v>1.1000000000000001E-7</c:v>
                </c:pt>
                <c:pt idx="703">
                  <c:v>1.1005000000000001E-7</c:v>
                </c:pt>
                <c:pt idx="704">
                  <c:v>1.101E-7</c:v>
                </c:pt>
                <c:pt idx="705">
                  <c:v>1.1015E-7</c:v>
                </c:pt>
                <c:pt idx="706">
                  <c:v>1.1020000000000001E-7</c:v>
                </c:pt>
                <c:pt idx="707">
                  <c:v>1.1025E-7</c:v>
                </c:pt>
                <c:pt idx="708">
                  <c:v>1.103E-7</c:v>
                </c:pt>
                <c:pt idx="709">
                  <c:v>1.1035000000000001E-7</c:v>
                </c:pt>
                <c:pt idx="710">
                  <c:v>1.1040000000000001E-7</c:v>
                </c:pt>
                <c:pt idx="711">
                  <c:v>1.1045E-7</c:v>
                </c:pt>
                <c:pt idx="712">
                  <c:v>1.105E-7</c:v>
                </c:pt>
                <c:pt idx="713">
                  <c:v>1.1055000000000001E-7</c:v>
                </c:pt>
                <c:pt idx="714">
                  <c:v>1.106E-7</c:v>
                </c:pt>
                <c:pt idx="715">
                  <c:v>1.1065E-7</c:v>
                </c:pt>
                <c:pt idx="716">
                  <c:v>1.1070000000000001E-7</c:v>
                </c:pt>
                <c:pt idx="717">
                  <c:v>1.1075000000000001E-7</c:v>
                </c:pt>
                <c:pt idx="718">
                  <c:v>1.108E-7</c:v>
                </c:pt>
                <c:pt idx="719">
                  <c:v>1.1085E-7</c:v>
                </c:pt>
                <c:pt idx="720">
                  <c:v>1.1090000000000001E-7</c:v>
                </c:pt>
                <c:pt idx="721">
                  <c:v>1.1095E-7</c:v>
                </c:pt>
                <c:pt idx="722">
                  <c:v>1.11E-7</c:v>
                </c:pt>
                <c:pt idx="723">
                  <c:v>1.1105000000000001E-7</c:v>
                </c:pt>
                <c:pt idx="724">
                  <c:v>1.1110000000000001E-7</c:v>
                </c:pt>
                <c:pt idx="725">
                  <c:v>1.1115E-7</c:v>
                </c:pt>
                <c:pt idx="726">
                  <c:v>1.112E-7</c:v>
                </c:pt>
                <c:pt idx="727">
                  <c:v>1.1125000000000001E-7</c:v>
                </c:pt>
                <c:pt idx="728">
                  <c:v>1.1130000000000001E-7</c:v>
                </c:pt>
                <c:pt idx="729">
                  <c:v>1.1135E-7</c:v>
                </c:pt>
                <c:pt idx="730">
                  <c:v>1.114E-7</c:v>
                </c:pt>
                <c:pt idx="731">
                  <c:v>1.1145000000000001E-7</c:v>
                </c:pt>
                <c:pt idx="732">
                  <c:v>1.115E-7</c:v>
                </c:pt>
                <c:pt idx="733">
                  <c:v>1.1155E-7</c:v>
                </c:pt>
                <c:pt idx="734">
                  <c:v>1.1160000000000001E-7</c:v>
                </c:pt>
                <c:pt idx="735">
                  <c:v>1.1165000000000001E-7</c:v>
                </c:pt>
                <c:pt idx="736">
                  <c:v>1.117E-7</c:v>
                </c:pt>
                <c:pt idx="737">
                  <c:v>1.1175E-7</c:v>
                </c:pt>
                <c:pt idx="738">
                  <c:v>1.1180000000000001E-7</c:v>
                </c:pt>
                <c:pt idx="739">
                  <c:v>1.1185E-7</c:v>
                </c:pt>
                <c:pt idx="740">
                  <c:v>1.119E-7</c:v>
                </c:pt>
                <c:pt idx="741">
                  <c:v>1.1195000000000001E-7</c:v>
                </c:pt>
                <c:pt idx="742">
                  <c:v>1.1200000000000001E-7</c:v>
                </c:pt>
                <c:pt idx="743">
                  <c:v>1.1205E-7</c:v>
                </c:pt>
                <c:pt idx="744">
                  <c:v>1.121E-7</c:v>
                </c:pt>
                <c:pt idx="745">
                  <c:v>1.1215000000000001E-7</c:v>
                </c:pt>
                <c:pt idx="746">
                  <c:v>1.122E-7</c:v>
                </c:pt>
                <c:pt idx="747">
                  <c:v>1.1225E-7</c:v>
                </c:pt>
                <c:pt idx="748">
                  <c:v>1.1230000000000001E-7</c:v>
                </c:pt>
                <c:pt idx="749">
                  <c:v>1.1235000000000001E-7</c:v>
                </c:pt>
                <c:pt idx="750">
                  <c:v>1.124E-7</c:v>
                </c:pt>
                <c:pt idx="751">
                  <c:v>1.1245E-7</c:v>
                </c:pt>
                <c:pt idx="752">
                  <c:v>1.1250000000000001E-7</c:v>
                </c:pt>
                <c:pt idx="753">
                  <c:v>1.1255E-7</c:v>
                </c:pt>
                <c:pt idx="754">
                  <c:v>1.126E-7</c:v>
                </c:pt>
                <c:pt idx="755">
                  <c:v>1.1265000000000001E-7</c:v>
                </c:pt>
                <c:pt idx="756">
                  <c:v>1.1270000000000001E-7</c:v>
                </c:pt>
                <c:pt idx="757">
                  <c:v>1.1275E-7</c:v>
                </c:pt>
                <c:pt idx="758">
                  <c:v>1.128E-7</c:v>
                </c:pt>
                <c:pt idx="759">
                  <c:v>1.1285000000000001E-7</c:v>
                </c:pt>
                <c:pt idx="760">
                  <c:v>1.129E-7</c:v>
                </c:pt>
                <c:pt idx="761">
                  <c:v>1.1295E-7</c:v>
                </c:pt>
                <c:pt idx="762">
                  <c:v>1.1300000000000001E-7</c:v>
                </c:pt>
                <c:pt idx="763">
                  <c:v>1.1305000000000001E-7</c:v>
                </c:pt>
                <c:pt idx="764">
                  <c:v>1.131E-7</c:v>
                </c:pt>
                <c:pt idx="765">
                  <c:v>1.1315E-7</c:v>
                </c:pt>
                <c:pt idx="766">
                  <c:v>1.1320000000000001E-7</c:v>
                </c:pt>
                <c:pt idx="767">
                  <c:v>1.1325E-7</c:v>
                </c:pt>
                <c:pt idx="768">
                  <c:v>1.133E-7</c:v>
                </c:pt>
                <c:pt idx="769">
                  <c:v>1.1335000000000001E-7</c:v>
                </c:pt>
                <c:pt idx="770">
                  <c:v>1.1340000000000001E-7</c:v>
                </c:pt>
                <c:pt idx="771">
                  <c:v>1.1345E-7</c:v>
                </c:pt>
                <c:pt idx="772">
                  <c:v>1.135E-7</c:v>
                </c:pt>
                <c:pt idx="773">
                  <c:v>1.1355000000000001E-7</c:v>
                </c:pt>
                <c:pt idx="774">
                  <c:v>1.136E-7</c:v>
                </c:pt>
                <c:pt idx="775">
                  <c:v>1.1365E-7</c:v>
                </c:pt>
                <c:pt idx="776">
                  <c:v>1.1370000000000001E-7</c:v>
                </c:pt>
                <c:pt idx="777">
                  <c:v>1.1375000000000001E-7</c:v>
                </c:pt>
                <c:pt idx="778">
                  <c:v>1.138E-7</c:v>
                </c:pt>
                <c:pt idx="779">
                  <c:v>1.1385E-7</c:v>
                </c:pt>
                <c:pt idx="780">
                  <c:v>1.1390000000000001E-7</c:v>
                </c:pt>
                <c:pt idx="781">
                  <c:v>1.1395E-7</c:v>
                </c:pt>
                <c:pt idx="782">
                  <c:v>1.14E-7</c:v>
                </c:pt>
                <c:pt idx="783">
                  <c:v>1.1405000000000001E-7</c:v>
                </c:pt>
                <c:pt idx="784">
                  <c:v>1.1410000000000001E-7</c:v>
                </c:pt>
                <c:pt idx="785">
                  <c:v>1.1415E-7</c:v>
                </c:pt>
                <c:pt idx="786">
                  <c:v>1.142E-7</c:v>
                </c:pt>
                <c:pt idx="787">
                  <c:v>1.1425000000000001E-7</c:v>
                </c:pt>
                <c:pt idx="788">
                  <c:v>1.143E-7</c:v>
                </c:pt>
                <c:pt idx="789">
                  <c:v>1.1435E-7</c:v>
                </c:pt>
                <c:pt idx="790">
                  <c:v>1.1440000000000001E-7</c:v>
                </c:pt>
                <c:pt idx="791">
                  <c:v>1.1445000000000001E-7</c:v>
                </c:pt>
                <c:pt idx="792">
                  <c:v>1.145E-7</c:v>
                </c:pt>
                <c:pt idx="793">
                  <c:v>1.1455E-7</c:v>
                </c:pt>
                <c:pt idx="794">
                  <c:v>1.1460000000000001E-7</c:v>
                </c:pt>
                <c:pt idx="795">
                  <c:v>1.1465E-7</c:v>
                </c:pt>
                <c:pt idx="796">
                  <c:v>1.147E-7</c:v>
                </c:pt>
                <c:pt idx="797">
                  <c:v>1.1475000000000001E-7</c:v>
                </c:pt>
                <c:pt idx="798">
                  <c:v>1.1480000000000001E-7</c:v>
                </c:pt>
                <c:pt idx="799">
                  <c:v>1.1485E-7</c:v>
                </c:pt>
                <c:pt idx="800">
                  <c:v>1.149E-7</c:v>
                </c:pt>
                <c:pt idx="801">
                  <c:v>1.1495000000000001E-7</c:v>
                </c:pt>
                <c:pt idx="802">
                  <c:v>1.1500000000000001E-7</c:v>
                </c:pt>
                <c:pt idx="803">
                  <c:v>1.1505E-7</c:v>
                </c:pt>
                <c:pt idx="804">
                  <c:v>1.151E-7</c:v>
                </c:pt>
                <c:pt idx="805">
                  <c:v>1.1515000000000001E-7</c:v>
                </c:pt>
                <c:pt idx="806">
                  <c:v>1.152E-7</c:v>
                </c:pt>
                <c:pt idx="807">
                  <c:v>1.1525E-7</c:v>
                </c:pt>
                <c:pt idx="808">
                  <c:v>1.1530000000000001E-7</c:v>
                </c:pt>
                <c:pt idx="809">
                  <c:v>1.1535000000000001E-7</c:v>
                </c:pt>
                <c:pt idx="810">
                  <c:v>1.154E-7</c:v>
                </c:pt>
                <c:pt idx="811">
                  <c:v>1.1545E-7</c:v>
                </c:pt>
                <c:pt idx="812">
                  <c:v>1.1550000000000001E-7</c:v>
                </c:pt>
                <c:pt idx="813">
                  <c:v>1.1555E-7</c:v>
                </c:pt>
                <c:pt idx="814">
                  <c:v>1.156E-7</c:v>
                </c:pt>
                <c:pt idx="815">
                  <c:v>1.1565000000000001E-7</c:v>
                </c:pt>
                <c:pt idx="816">
                  <c:v>1.1570000000000001E-7</c:v>
                </c:pt>
                <c:pt idx="817">
                  <c:v>1.1575E-7</c:v>
                </c:pt>
                <c:pt idx="818">
                  <c:v>1.158E-7</c:v>
                </c:pt>
                <c:pt idx="819">
                  <c:v>1.1585000000000001E-7</c:v>
                </c:pt>
                <c:pt idx="820">
                  <c:v>1.159E-7</c:v>
                </c:pt>
                <c:pt idx="821">
                  <c:v>1.1595E-7</c:v>
                </c:pt>
                <c:pt idx="822">
                  <c:v>1.1600000000000001E-7</c:v>
                </c:pt>
                <c:pt idx="823">
                  <c:v>1.1605000000000001E-7</c:v>
                </c:pt>
                <c:pt idx="824">
                  <c:v>1.161E-7</c:v>
                </c:pt>
                <c:pt idx="825">
                  <c:v>1.1615E-7</c:v>
                </c:pt>
                <c:pt idx="826">
                  <c:v>1.1620000000000001E-7</c:v>
                </c:pt>
                <c:pt idx="827">
                  <c:v>1.1625E-7</c:v>
                </c:pt>
                <c:pt idx="828">
                  <c:v>1.163E-7</c:v>
                </c:pt>
                <c:pt idx="829">
                  <c:v>1.1635000000000001E-7</c:v>
                </c:pt>
                <c:pt idx="830">
                  <c:v>1.1640000000000001E-7</c:v>
                </c:pt>
                <c:pt idx="831">
                  <c:v>1.1645E-7</c:v>
                </c:pt>
                <c:pt idx="832">
                  <c:v>1.165E-7</c:v>
                </c:pt>
                <c:pt idx="833">
                  <c:v>1.1655000000000001E-7</c:v>
                </c:pt>
                <c:pt idx="834">
                  <c:v>1.166E-7</c:v>
                </c:pt>
                <c:pt idx="835">
                  <c:v>1.1665E-7</c:v>
                </c:pt>
                <c:pt idx="836">
                  <c:v>1.1670000000000001E-7</c:v>
                </c:pt>
                <c:pt idx="837">
                  <c:v>1.1675000000000001E-7</c:v>
                </c:pt>
                <c:pt idx="838">
                  <c:v>1.168E-7</c:v>
                </c:pt>
                <c:pt idx="839">
                  <c:v>1.1685E-7</c:v>
                </c:pt>
                <c:pt idx="840">
                  <c:v>1.1690000000000001E-7</c:v>
                </c:pt>
                <c:pt idx="841">
                  <c:v>1.1695E-7</c:v>
                </c:pt>
                <c:pt idx="842">
                  <c:v>1.17E-7</c:v>
                </c:pt>
                <c:pt idx="843">
                  <c:v>1.1705000000000001E-7</c:v>
                </c:pt>
                <c:pt idx="844">
                  <c:v>1.1710000000000001E-7</c:v>
                </c:pt>
                <c:pt idx="845">
                  <c:v>1.1715E-7</c:v>
                </c:pt>
                <c:pt idx="846">
                  <c:v>1.172E-7</c:v>
                </c:pt>
                <c:pt idx="847">
                  <c:v>1.1725000000000001E-7</c:v>
                </c:pt>
                <c:pt idx="848">
                  <c:v>1.173E-7</c:v>
                </c:pt>
                <c:pt idx="849">
                  <c:v>1.1735E-7</c:v>
                </c:pt>
                <c:pt idx="850">
                  <c:v>1.1740000000000001E-7</c:v>
                </c:pt>
                <c:pt idx="851">
                  <c:v>1.1745000000000001E-7</c:v>
                </c:pt>
                <c:pt idx="852">
                  <c:v>1.175E-7</c:v>
                </c:pt>
                <c:pt idx="853">
                  <c:v>1.1755E-7</c:v>
                </c:pt>
                <c:pt idx="854">
                  <c:v>1.1760000000000001E-7</c:v>
                </c:pt>
                <c:pt idx="855">
                  <c:v>1.1765E-7</c:v>
                </c:pt>
                <c:pt idx="856">
                  <c:v>1.177E-7</c:v>
                </c:pt>
                <c:pt idx="857">
                  <c:v>1.1775000000000001E-7</c:v>
                </c:pt>
                <c:pt idx="858">
                  <c:v>1.1780000000000001E-7</c:v>
                </c:pt>
                <c:pt idx="859">
                  <c:v>1.1785E-7</c:v>
                </c:pt>
                <c:pt idx="860">
                  <c:v>1.179E-7</c:v>
                </c:pt>
                <c:pt idx="861">
                  <c:v>1.1795000000000001E-7</c:v>
                </c:pt>
                <c:pt idx="862">
                  <c:v>1.18E-7</c:v>
                </c:pt>
                <c:pt idx="863">
                  <c:v>1.1805E-7</c:v>
                </c:pt>
                <c:pt idx="864">
                  <c:v>1.1810000000000001E-7</c:v>
                </c:pt>
                <c:pt idx="865">
                  <c:v>1.1815000000000001E-7</c:v>
                </c:pt>
                <c:pt idx="866">
                  <c:v>1.182E-7</c:v>
                </c:pt>
                <c:pt idx="867">
                  <c:v>1.1825E-7</c:v>
                </c:pt>
                <c:pt idx="868">
                  <c:v>1.1830000000000001E-7</c:v>
                </c:pt>
                <c:pt idx="869">
                  <c:v>1.1835000000000001E-7</c:v>
                </c:pt>
                <c:pt idx="870">
                  <c:v>1.184E-7</c:v>
                </c:pt>
                <c:pt idx="871">
                  <c:v>1.1845000000000001E-7</c:v>
                </c:pt>
                <c:pt idx="872">
                  <c:v>1.1850000000000001E-7</c:v>
                </c:pt>
                <c:pt idx="873">
                  <c:v>1.1855E-7</c:v>
                </c:pt>
                <c:pt idx="874">
                  <c:v>1.186E-7</c:v>
                </c:pt>
                <c:pt idx="875">
                  <c:v>1.1865000000000001E-7</c:v>
                </c:pt>
                <c:pt idx="876">
                  <c:v>1.1870000000000001E-7</c:v>
                </c:pt>
                <c:pt idx="877">
                  <c:v>1.1875E-7</c:v>
                </c:pt>
                <c:pt idx="878">
                  <c:v>1.1880000000000001E-7</c:v>
                </c:pt>
                <c:pt idx="879">
                  <c:v>1.1885000000000001E-7</c:v>
                </c:pt>
                <c:pt idx="880">
                  <c:v>1.189E-7</c:v>
                </c:pt>
                <c:pt idx="881">
                  <c:v>1.1895E-7</c:v>
                </c:pt>
                <c:pt idx="882">
                  <c:v>1.1900000000000001E-7</c:v>
                </c:pt>
                <c:pt idx="883">
                  <c:v>1.1905000000000001E-7</c:v>
                </c:pt>
                <c:pt idx="884">
                  <c:v>1.191E-7</c:v>
                </c:pt>
                <c:pt idx="885">
                  <c:v>1.1915E-7</c:v>
                </c:pt>
                <c:pt idx="886">
                  <c:v>1.1920000000000001E-7</c:v>
                </c:pt>
                <c:pt idx="887">
                  <c:v>1.1925000000000001E-7</c:v>
                </c:pt>
                <c:pt idx="888">
                  <c:v>1.1930000000000002E-7</c:v>
                </c:pt>
                <c:pt idx="889">
                  <c:v>1.1934999999999999E-7</c:v>
                </c:pt>
                <c:pt idx="890">
                  <c:v>1.194E-7</c:v>
                </c:pt>
                <c:pt idx="891">
                  <c:v>1.1945E-7</c:v>
                </c:pt>
                <c:pt idx="892">
                  <c:v>1.195E-7</c:v>
                </c:pt>
                <c:pt idx="893">
                  <c:v>1.1955000000000001E-7</c:v>
                </c:pt>
                <c:pt idx="894">
                  <c:v>1.1960000000000001E-7</c:v>
                </c:pt>
                <c:pt idx="895">
                  <c:v>1.1965000000000002E-7</c:v>
                </c:pt>
                <c:pt idx="896">
                  <c:v>1.1969999999999999E-7</c:v>
                </c:pt>
                <c:pt idx="897">
                  <c:v>1.1975E-7</c:v>
                </c:pt>
                <c:pt idx="898">
                  <c:v>1.198E-7</c:v>
                </c:pt>
                <c:pt idx="899">
                  <c:v>1.1985E-7</c:v>
                </c:pt>
                <c:pt idx="900">
                  <c:v>1.1990000000000001E-7</c:v>
                </c:pt>
                <c:pt idx="901">
                  <c:v>1.1995000000000001E-7</c:v>
                </c:pt>
                <c:pt idx="902">
                  <c:v>1.2000000000000002E-7</c:v>
                </c:pt>
                <c:pt idx="903">
                  <c:v>1.2004999999999999E-7</c:v>
                </c:pt>
                <c:pt idx="904">
                  <c:v>1.201E-7</c:v>
                </c:pt>
                <c:pt idx="905">
                  <c:v>1.2015E-7</c:v>
                </c:pt>
                <c:pt idx="906">
                  <c:v>1.202E-7</c:v>
                </c:pt>
                <c:pt idx="907">
                  <c:v>1.2025000000000001E-7</c:v>
                </c:pt>
                <c:pt idx="908">
                  <c:v>1.2030000000000001E-7</c:v>
                </c:pt>
                <c:pt idx="909">
                  <c:v>1.2035000000000002E-7</c:v>
                </c:pt>
                <c:pt idx="910">
                  <c:v>1.2039999999999999E-7</c:v>
                </c:pt>
                <c:pt idx="911">
                  <c:v>1.2045E-7</c:v>
                </c:pt>
                <c:pt idx="912">
                  <c:v>1.205E-7</c:v>
                </c:pt>
                <c:pt idx="913">
                  <c:v>1.2055E-7</c:v>
                </c:pt>
                <c:pt idx="914">
                  <c:v>1.2060000000000001E-7</c:v>
                </c:pt>
                <c:pt idx="915">
                  <c:v>1.2065000000000001E-7</c:v>
                </c:pt>
                <c:pt idx="916">
                  <c:v>1.2070000000000002E-7</c:v>
                </c:pt>
                <c:pt idx="917">
                  <c:v>1.2074999999999999E-7</c:v>
                </c:pt>
                <c:pt idx="918">
                  <c:v>1.208E-7</c:v>
                </c:pt>
                <c:pt idx="919">
                  <c:v>1.2085E-7</c:v>
                </c:pt>
                <c:pt idx="920">
                  <c:v>1.209E-7</c:v>
                </c:pt>
                <c:pt idx="921">
                  <c:v>1.2095000000000001E-7</c:v>
                </c:pt>
                <c:pt idx="922">
                  <c:v>1.2100000000000001E-7</c:v>
                </c:pt>
                <c:pt idx="923">
                  <c:v>1.2105000000000002E-7</c:v>
                </c:pt>
                <c:pt idx="924">
                  <c:v>1.2109999999999999E-7</c:v>
                </c:pt>
                <c:pt idx="925">
                  <c:v>1.2115E-7</c:v>
                </c:pt>
                <c:pt idx="926">
                  <c:v>1.212E-7</c:v>
                </c:pt>
                <c:pt idx="927">
                  <c:v>1.2125E-7</c:v>
                </c:pt>
                <c:pt idx="928">
                  <c:v>1.2130000000000001E-7</c:v>
                </c:pt>
                <c:pt idx="929">
                  <c:v>1.2135000000000001E-7</c:v>
                </c:pt>
                <c:pt idx="930">
                  <c:v>1.2140000000000002E-7</c:v>
                </c:pt>
                <c:pt idx="931">
                  <c:v>1.2144999999999999E-7</c:v>
                </c:pt>
                <c:pt idx="932">
                  <c:v>1.215E-7</c:v>
                </c:pt>
                <c:pt idx="933">
                  <c:v>1.2155E-7</c:v>
                </c:pt>
                <c:pt idx="934">
                  <c:v>1.216E-7</c:v>
                </c:pt>
                <c:pt idx="935">
                  <c:v>1.2165000000000001E-7</c:v>
                </c:pt>
                <c:pt idx="936">
                  <c:v>1.2170000000000001E-7</c:v>
                </c:pt>
                <c:pt idx="937">
                  <c:v>1.2175000000000001E-7</c:v>
                </c:pt>
                <c:pt idx="938">
                  <c:v>1.2179999999999999E-7</c:v>
                </c:pt>
                <c:pt idx="939">
                  <c:v>1.2185E-7</c:v>
                </c:pt>
                <c:pt idx="940">
                  <c:v>1.219E-7</c:v>
                </c:pt>
                <c:pt idx="941">
                  <c:v>1.2195E-7</c:v>
                </c:pt>
                <c:pt idx="942">
                  <c:v>1.2200000000000001E-7</c:v>
                </c:pt>
                <c:pt idx="943">
                  <c:v>1.2205000000000001E-7</c:v>
                </c:pt>
                <c:pt idx="944">
                  <c:v>1.2210000000000001E-7</c:v>
                </c:pt>
                <c:pt idx="945">
                  <c:v>1.2214999999999999E-7</c:v>
                </c:pt>
                <c:pt idx="946">
                  <c:v>1.222E-7</c:v>
                </c:pt>
                <c:pt idx="947">
                  <c:v>1.2225E-7</c:v>
                </c:pt>
                <c:pt idx="948">
                  <c:v>1.223E-7</c:v>
                </c:pt>
                <c:pt idx="949">
                  <c:v>1.2235000000000001E-7</c:v>
                </c:pt>
                <c:pt idx="950">
                  <c:v>1.2240000000000001E-7</c:v>
                </c:pt>
                <c:pt idx="951">
                  <c:v>1.2245000000000001E-7</c:v>
                </c:pt>
                <c:pt idx="952">
                  <c:v>1.2249999999999999E-7</c:v>
                </c:pt>
                <c:pt idx="953">
                  <c:v>1.2255E-7</c:v>
                </c:pt>
                <c:pt idx="954">
                  <c:v>1.226E-7</c:v>
                </c:pt>
                <c:pt idx="955">
                  <c:v>1.2265E-7</c:v>
                </c:pt>
                <c:pt idx="956">
                  <c:v>1.2270000000000001E-7</c:v>
                </c:pt>
                <c:pt idx="957">
                  <c:v>1.2275000000000001E-7</c:v>
                </c:pt>
                <c:pt idx="958">
                  <c:v>1.2280000000000001E-7</c:v>
                </c:pt>
                <c:pt idx="959">
                  <c:v>1.2284999999999999E-7</c:v>
                </c:pt>
                <c:pt idx="960">
                  <c:v>1.229E-7</c:v>
                </c:pt>
                <c:pt idx="961">
                  <c:v>1.2295E-7</c:v>
                </c:pt>
                <c:pt idx="962">
                  <c:v>1.23E-7</c:v>
                </c:pt>
                <c:pt idx="963">
                  <c:v>1.2305000000000001E-7</c:v>
                </c:pt>
                <c:pt idx="964">
                  <c:v>1.2310000000000001E-7</c:v>
                </c:pt>
                <c:pt idx="965">
                  <c:v>1.2315000000000001E-7</c:v>
                </c:pt>
                <c:pt idx="966">
                  <c:v>1.2319999999999999E-7</c:v>
                </c:pt>
                <c:pt idx="967">
                  <c:v>1.2325E-7</c:v>
                </c:pt>
                <c:pt idx="968">
                  <c:v>1.233E-7</c:v>
                </c:pt>
                <c:pt idx="969">
                  <c:v>1.2335E-7</c:v>
                </c:pt>
                <c:pt idx="970">
                  <c:v>1.2340000000000001E-7</c:v>
                </c:pt>
                <c:pt idx="971">
                  <c:v>1.2345000000000001E-7</c:v>
                </c:pt>
                <c:pt idx="972">
                  <c:v>1.2350000000000001E-7</c:v>
                </c:pt>
                <c:pt idx="973">
                  <c:v>1.2354999999999999E-7</c:v>
                </c:pt>
                <c:pt idx="974">
                  <c:v>1.236E-7</c:v>
                </c:pt>
                <c:pt idx="975">
                  <c:v>1.2365E-7</c:v>
                </c:pt>
                <c:pt idx="976">
                  <c:v>1.237E-7</c:v>
                </c:pt>
                <c:pt idx="977">
                  <c:v>1.2375000000000001E-7</c:v>
                </c:pt>
                <c:pt idx="978">
                  <c:v>1.2380000000000001E-7</c:v>
                </c:pt>
                <c:pt idx="979">
                  <c:v>1.2385000000000001E-7</c:v>
                </c:pt>
                <c:pt idx="980">
                  <c:v>1.2390000000000002E-7</c:v>
                </c:pt>
                <c:pt idx="981">
                  <c:v>1.2394999999999999E-7</c:v>
                </c:pt>
                <c:pt idx="982">
                  <c:v>1.24E-7</c:v>
                </c:pt>
                <c:pt idx="983">
                  <c:v>1.2405E-7</c:v>
                </c:pt>
                <c:pt idx="984">
                  <c:v>1.2410000000000001E-7</c:v>
                </c:pt>
                <c:pt idx="985">
                  <c:v>1.2415000000000001E-7</c:v>
                </c:pt>
                <c:pt idx="986">
                  <c:v>1.2420000000000001E-7</c:v>
                </c:pt>
                <c:pt idx="987">
                  <c:v>1.2425000000000002E-7</c:v>
                </c:pt>
                <c:pt idx="988">
                  <c:v>1.2429999999999999E-7</c:v>
                </c:pt>
                <c:pt idx="989">
                  <c:v>1.2435E-7</c:v>
                </c:pt>
                <c:pt idx="990">
                  <c:v>1.244E-7</c:v>
                </c:pt>
                <c:pt idx="991">
                  <c:v>1.2445000000000001E-7</c:v>
                </c:pt>
                <c:pt idx="992">
                  <c:v>1.2450000000000001E-7</c:v>
                </c:pt>
                <c:pt idx="993">
                  <c:v>1.2455000000000001E-7</c:v>
                </c:pt>
                <c:pt idx="994">
                  <c:v>1.2460000000000002E-7</c:v>
                </c:pt>
                <c:pt idx="995">
                  <c:v>1.2464999999999999E-7</c:v>
                </c:pt>
                <c:pt idx="996">
                  <c:v>1.247E-7</c:v>
                </c:pt>
                <c:pt idx="997">
                  <c:v>1.2475E-7</c:v>
                </c:pt>
              </c:numCache>
            </c:numRef>
          </c:xVal>
          <c:yVal>
            <c:numRef>
              <c:f>Sheet1!$W$3:$W$1000</c:f>
              <c:numCache>
                <c:formatCode>0.00E+00</c:formatCode>
                <c:ptCount val="998"/>
                <c:pt idx="0">
                  <c:v>8.2855098770842517E-2</c:v>
                </c:pt>
                <c:pt idx="1">
                  <c:v>6.7252512991797783E-2</c:v>
                </c:pt>
                <c:pt idx="2">
                  <c:v>5.1829275542240795E-2</c:v>
                </c:pt>
                <c:pt idx="3">
                  <c:v>3.8916790282867972E-2</c:v>
                </c:pt>
                <c:pt idx="4">
                  <c:v>3.0487805889614996E-2</c:v>
                </c:pt>
                <c:pt idx="5">
                  <c:v>3.6585372597433302E-2</c:v>
                </c:pt>
                <c:pt idx="6">
                  <c:v>6.0616928944992744E-2</c:v>
                </c:pt>
                <c:pt idx="7">
                  <c:v>9.3794835354279654E-2</c:v>
                </c:pt>
                <c:pt idx="8">
                  <c:v>0.12733142459780381</c:v>
                </c:pt>
                <c:pt idx="9">
                  <c:v>0.15154235692432752</c:v>
                </c:pt>
                <c:pt idx="10">
                  <c:v>0.15423237449556987</c:v>
                </c:pt>
                <c:pt idx="11">
                  <c:v>0.13665710916428075</c:v>
                </c:pt>
                <c:pt idx="12">
                  <c:v>0.10760402078687646</c:v>
                </c:pt>
                <c:pt idx="13">
                  <c:v>8.2137733102368035E-2</c:v>
                </c:pt>
                <c:pt idx="14">
                  <c:v>7.514348004606404E-2</c:v>
                </c:pt>
                <c:pt idx="15">
                  <c:v>8.6979916802725127E-2</c:v>
                </c:pt>
                <c:pt idx="16">
                  <c:v>0.10294118541600711</c:v>
                </c:pt>
                <c:pt idx="17">
                  <c:v>0.10742468628212697</c:v>
                </c:pt>
                <c:pt idx="18">
                  <c:v>9.1284083164095503E-2</c:v>
                </c:pt>
                <c:pt idx="19">
                  <c:v>5.7209476581584616E-2</c:v>
                </c:pt>
                <c:pt idx="20">
                  <c:v>2.9949788550628267E-2</c:v>
                </c:pt>
                <c:pt idx="21">
                  <c:v>2.528693935502066E-2</c:v>
                </c:pt>
                <c:pt idx="22">
                  <c:v>4.053084229982816E-2</c:v>
                </c:pt>
                <c:pt idx="23">
                  <c:v>7.3888097038602815E-2</c:v>
                </c:pt>
                <c:pt idx="24">
                  <c:v>0.10957676946281214</c:v>
                </c:pt>
                <c:pt idx="25">
                  <c:v>0.12625538991983035</c:v>
                </c:pt>
                <c:pt idx="26">
                  <c:v>0.12482067240761964</c:v>
                </c:pt>
                <c:pt idx="27">
                  <c:v>0.10993543847231112</c:v>
                </c:pt>
                <c:pt idx="28">
                  <c:v>8.6621233968487893E-2</c:v>
                </c:pt>
                <c:pt idx="29">
                  <c:v>7.3529414204365581E-2</c:v>
                </c:pt>
                <c:pt idx="30">
                  <c:v>7.8192263399973191E-2</c:v>
                </c:pt>
                <c:pt idx="31">
                  <c:v>9.5050218361740865E-2</c:v>
                </c:pt>
                <c:pt idx="32">
                  <c:v>0.12230990639269722</c:v>
                </c:pt>
                <c:pt idx="33">
                  <c:v>0.14777622172668214</c:v>
                </c:pt>
                <c:pt idx="34">
                  <c:v>0.15817795479587082</c:v>
                </c:pt>
                <c:pt idx="35">
                  <c:v>0.14759691487140922</c:v>
                </c:pt>
                <c:pt idx="36">
                  <c:v>0.12266858922693445</c:v>
                </c:pt>
                <c:pt idx="37">
                  <c:v>9.6484935873951572E-2</c:v>
                </c:pt>
                <c:pt idx="38">
                  <c:v>7.4605462707077297E-2</c:v>
                </c:pt>
                <c:pt idx="39">
                  <c:v>6.3486377794152407E-2</c:v>
                </c:pt>
                <c:pt idx="40">
                  <c:v>6.7611195826035017E-2</c:v>
                </c:pt>
                <c:pt idx="41">
                  <c:v>7.7116214897261448E-2</c:v>
                </c:pt>
                <c:pt idx="42">
                  <c:v>8.6441899463738411E-2</c:v>
                </c:pt>
                <c:pt idx="43">
                  <c:v>9.8099001715650017E-2</c:v>
                </c:pt>
                <c:pt idx="44">
                  <c:v>0.10491392026720453</c:v>
                </c:pt>
                <c:pt idx="45">
                  <c:v>0.10957676946281214</c:v>
                </c:pt>
                <c:pt idx="46">
                  <c:v>0.1230272720611717</c:v>
                </c:pt>
                <c:pt idx="47">
                  <c:v>0.13647777465953126</c:v>
                </c:pt>
                <c:pt idx="48">
                  <c:v>0.14239604833681485</c:v>
                </c:pt>
                <c:pt idx="49">
                  <c:v>0.13862991313916948</c:v>
                </c:pt>
                <c:pt idx="50">
                  <c:v>0.11764707102182788</c:v>
                </c:pt>
                <c:pt idx="51">
                  <c:v>9.630560136920209E-2</c:v>
                </c:pt>
                <c:pt idx="52">
                  <c:v>9.1104734834607751E-2</c:v>
                </c:pt>
                <c:pt idx="53">
                  <c:v>9.7919667210900521E-2</c:v>
                </c:pt>
                <c:pt idx="54">
                  <c:v>0.10885940379433767</c:v>
                </c:pt>
                <c:pt idx="55">
                  <c:v>0.11083213864553509</c:v>
                </c:pt>
                <c:pt idx="56">
                  <c:v>9.4512201022754136E-2</c:v>
                </c:pt>
                <c:pt idx="57">
                  <c:v>7.0659979179944168E-2</c:v>
                </c:pt>
                <c:pt idx="58">
                  <c:v>5.0932575369016825E-2</c:v>
                </c:pt>
                <c:pt idx="59">
                  <c:v>3.0487805889614996E-2</c:v>
                </c:pt>
                <c:pt idx="60">
                  <c:v>1.5602585779044737E-2</c:v>
                </c:pt>
                <c:pt idx="61">
                  <c:v>8.0703015590157332E-3</c:v>
                </c:pt>
                <c:pt idx="62">
                  <c:v>6.8149213165021759E-3</c:v>
                </c:pt>
                <c:pt idx="63">
                  <c:v>1.6678620457018196E-2</c:v>
                </c:pt>
                <c:pt idx="64">
                  <c:v>3.9634142126604183E-2</c:v>
                </c:pt>
                <c:pt idx="65">
                  <c:v>6.7431861321285536E-2</c:v>
                </c:pt>
                <c:pt idx="66">
                  <c:v>8.9490682817647563E-2</c:v>
                </c:pt>
                <c:pt idx="67">
                  <c:v>0.10742468628212697</c:v>
                </c:pt>
                <c:pt idx="68">
                  <c:v>0.12087518888048651</c:v>
                </c:pt>
                <c:pt idx="69">
                  <c:v>0.13611909182529403</c:v>
                </c:pt>
                <c:pt idx="70">
                  <c:v>0.15799850969321524</c:v>
                </c:pt>
                <c:pt idx="71">
                  <c:v>0.17969878660272265</c:v>
                </c:pt>
                <c:pt idx="72">
                  <c:v>0.18902440204550827</c:v>
                </c:pt>
                <c:pt idx="73">
                  <c:v>0.18203019046341903</c:v>
                </c:pt>
                <c:pt idx="74">
                  <c:v>0.16678620457018198</c:v>
                </c:pt>
                <c:pt idx="75">
                  <c:v>0.15028693244265154</c:v>
                </c:pt>
                <c:pt idx="76">
                  <c:v>0.1432927208605623</c:v>
                </c:pt>
                <c:pt idx="77">
                  <c:v>0.14939025991890409</c:v>
                </c:pt>
                <c:pt idx="78">
                  <c:v>0.15656391660364891</c:v>
                </c:pt>
                <c:pt idx="79">
                  <c:v>0.15423237449556987</c:v>
                </c:pt>
                <c:pt idx="80">
                  <c:v>0.14580343157653167</c:v>
                </c:pt>
                <c:pt idx="81">
                  <c:v>0.13414634314935833</c:v>
                </c:pt>
                <c:pt idx="82">
                  <c:v>0.11997848870726255</c:v>
                </c:pt>
                <c:pt idx="83">
                  <c:v>0.11208752165299631</c:v>
                </c:pt>
                <c:pt idx="84">
                  <c:v>0.11011478680179887</c:v>
                </c:pt>
                <c:pt idx="85">
                  <c:v>0.11280488732147079</c:v>
                </c:pt>
                <c:pt idx="86">
                  <c:v>0.11603300518012942</c:v>
                </c:pt>
                <c:pt idx="87">
                  <c:v>0.10850072096010042</c:v>
                </c:pt>
                <c:pt idx="88">
                  <c:v>9.5229566691228618E-2</c:v>
                </c:pt>
                <c:pt idx="89">
                  <c:v>8.6621233968487893E-2</c:v>
                </c:pt>
                <c:pt idx="90">
                  <c:v>8.6979916802725127E-2</c:v>
                </c:pt>
                <c:pt idx="91">
                  <c:v>0.10204448524278315</c:v>
                </c:pt>
                <c:pt idx="92">
                  <c:v>0.12284792373168395</c:v>
                </c:pt>
                <c:pt idx="93">
                  <c:v>0.13396700864460884</c:v>
                </c:pt>
                <c:pt idx="94">
                  <c:v>0.13342899130562211</c:v>
                </c:pt>
                <c:pt idx="95">
                  <c:v>0.12051650604624929</c:v>
                </c:pt>
                <c:pt idx="96">
                  <c:v>0.10276183708651937</c:v>
                </c:pt>
                <c:pt idx="97">
                  <c:v>0.10060976773057244</c:v>
                </c:pt>
                <c:pt idx="98">
                  <c:v>0.10957676946281214</c:v>
                </c:pt>
                <c:pt idx="99">
                  <c:v>0.11154950431400958</c:v>
                </c:pt>
                <c:pt idx="100">
                  <c:v>0.10957676946281214</c:v>
                </c:pt>
                <c:pt idx="101">
                  <c:v>9.9892402062097957E-2</c:v>
                </c:pt>
                <c:pt idx="102">
                  <c:v>8.9490682817647563E-2</c:v>
                </c:pt>
                <c:pt idx="103">
                  <c:v>9.487088385699137E-2</c:v>
                </c:pt>
                <c:pt idx="104">
                  <c:v>0.10975610396756164</c:v>
                </c:pt>
                <c:pt idx="105">
                  <c:v>0.1230272720611717</c:v>
                </c:pt>
                <c:pt idx="106">
                  <c:v>0.13450502598359557</c:v>
                </c:pt>
                <c:pt idx="107">
                  <c:v>0.13665710916428075</c:v>
                </c:pt>
                <c:pt idx="108">
                  <c:v>0.12948350777848899</c:v>
                </c:pt>
                <c:pt idx="109">
                  <c:v>0.12159254072422274</c:v>
                </c:pt>
                <c:pt idx="110">
                  <c:v>0.11083213864553509</c:v>
                </c:pt>
                <c:pt idx="111">
                  <c:v>9.6843618708188806E-2</c:v>
                </c:pt>
                <c:pt idx="112">
                  <c:v>8.9849365651884797E-2</c:v>
                </c:pt>
                <c:pt idx="113">
                  <c:v>8.3751798944066494E-2</c:v>
                </c:pt>
                <c:pt idx="114">
                  <c:v>7.550216288030126E-2</c:v>
                </c:pt>
                <c:pt idx="115">
                  <c:v>7.3350079699616086E-2</c:v>
                </c:pt>
                <c:pt idx="116">
                  <c:v>7.9806315416933366E-2</c:v>
                </c:pt>
                <c:pt idx="117">
                  <c:v>9.2718800676306196E-2</c:v>
                </c:pt>
                <c:pt idx="118">
                  <c:v>0.10957676946281214</c:v>
                </c:pt>
                <c:pt idx="119">
                  <c:v>0.11675037084860392</c:v>
                </c:pt>
                <c:pt idx="120">
                  <c:v>0.10634863777941524</c:v>
                </c:pt>
                <c:pt idx="121">
                  <c:v>8.8235299810186352E-2</c:v>
                </c:pt>
                <c:pt idx="122">
                  <c:v>6.9045913338245724E-2</c:v>
                </c:pt>
                <c:pt idx="123">
                  <c:v>5.0394544205291832E-2</c:v>
                </c:pt>
                <c:pt idx="124">
                  <c:v>3.2639889070300174E-2</c:v>
                </c:pt>
                <c:pt idx="125">
                  <c:v>2.116212132313805E-2</c:v>
                </c:pt>
                <c:pt idx="126">
                  <c:v>2.0982786818388562E-2</c:v>
                </c:pt>
                <c:pt idx="127">
                  <c:v>2.9411771211641537E-2</c:v>
                </c:pt>
                <c:pt idx="128">
                  <c:v>4.0172173290329183E-2</c:v>
                </c:pt>
                <c:pt idx="129">
                  <c:v>4.8601143858843891E-2</c:v>
                </c:pt>
                <c:pt idx="130">
                  <c:v>5.4160693227675465E-2</c:v>
                </c:pt>
                <c:pt idx="131">
                  <c:v>5.9720228771768774E-2</c:v>
                </c:pt>
                <c:pt idx="132">
                  <c:v>6.814921316502176E-2</c:v>
                </c:pt>
                <c:pt idx="133">
                  <c:v>7.5860831889800237E-2</c:v>
                </c:pt>
                <c:pt idx="134">
                  <c:v>8.1420381258631824E-2</c:v>
                </c:pt>
                <c:pt idx="135">
                  <c:v>9.0746065825108774E-2</c:v>
                </c:pt>
                <c:pt idx="136">
                  <c:v>0.10365853725974333</c:v>
                </c:pt>
                <c:pt idx="137">
                  <c:v>0.11262553899198303</c:v>
                </c:pt>
                <c:pt idx="138">
                  <c:v>0.11531563951165495</c:v>
                </c:pt>
                <c:pt idx="139">
                  <c:v>0.11477762217266821</c:v>
                </c:pt>
                <c:pt idx="140">
                  <c:v>0.11657102251911615</c:v>
                </c:pt>
                <c:pt idx="141">
                  <c:v>0.13109757362018742</c:v>
                </c:pt>
                <c:pt idx="142">
                  <c:v>0.15010762558737858</c:v>
                </c:pt>
                <c:pt idx="143">
                  <c:v>0.15243902944807497</c:v>
                </c:pt>
                <c:pt idx="144">
                  <c:v>0.13970589251818991</c:v>
                </c:pt>
                <c:pt idx="145">
                  <c:v>0.12266858922693445</c:v>
                </c:pt>
                <c:pt idx="146">
                  <c:v>0.10975610396756164</c:v>
                </c:pt>
                <c:pt idx="147">
                  <c:v>0.11154950431400958</c:v>
                </c:pt>
                <c:pt idx="148">
                  <c:v>0.12266858922693445</c:v>
                </c:pt>
                <c:pt idx="149">
                  <c:v>0.13038020795171296</c:v>
                </c:pt>
                <c:pt idx="150">
                  <c:v>0.12697274176356657</c:v>
                </c:pt>
                <c:pt idx="151">
                  <c:v>0.10957676946281214</c:v>
                </c:pt>
                <c:pt idx="152">
                  <c:v>9.1104734834607751E-2</c:v>
                </c:pt>
                <c:pt idx="153">
                  <c:v>8.4110481778303728E-2</c:v>
                </c:pt>
                <c:pt idx="154">
                  <c:v>8.6441899463738411E-2</c:v>
                </c:pt>
                <c:pt idx="155">
                  <c:v>9.5229566691228618E-2</c:v>
                </c:pt>
                <c:pt idx="156">
                  <c:v>0.10473458576245505</c:v>
                </c:pt>
                <c:pt idx="157">
                  <c:v>0.10670732061365248</c:v>
                </c:pt>
                <c:pt idx="158">
                  <c:v>0.10491392026720453</c:v>
                </c:pt>
                <c:pt idx="159">
                  <c:v>0.10365853725974333</c:v>
                </c:pt>
                <c:pt idx="160">
                  <c:v>0.1016858024085459</c:v>
                </c:pt>
                <c:pt idx="161">
                  <c:v>0.10222381974753263</c:v>
                </c:pt>
                <c:pt idx="162">
                  <c:v>0.1077833691163642</c:v>
                </c:pt>
                <c:pt idx="163">
                  <c:v>0.11316357015570802</c:v>
                </c:pt>
                <c:pt idx="164">
                  <c:v>0.12051650604624929</c:v>
                </c:pt>
                <c:pt idx="165">
                  <c:v>0.13073889078595019</c:v>
                </c:pt>
                <c:pt idx="166">
                  <c:v>0.13522239165207003</c:v>
                </c:pt>
                <c:pt idx="167">
                  <c:v>0.13127690812493692</c:v>
                </c:pt>
                <c:pt idx="168">
                  <c:v>0.12213057188794772</c:v>
                </c:pt>
                <c:pt idx="169">
                  <c:v>0.11011478680179887</c:v>
                </c:pt>
                <c:pt idx="170">
                  <c:v>0.10850072096010042</c:v>
                </c:pt>
                <c:pt idx="171">
                  <c:v>0.11872310569980134</c:v>
                </c:pt>
                <c:pt idx="172">
                  <c:v>0.13199427379341139</c:v>
                </c:pt>
                <c:pt idx="173">
                  <c:v>0.14078187189721031</c:v>
                </c:pt>
                <c:pt idx="174">
                  <c:v>0.13970589251818991</c:v>
                </c:pt>
                <c:pt idx="175">
                  <c:v>0.1287661421100145</c:v>
                </c:pt>
                <c:pt idx="176">
                  <c:v>0.12266858922693445</c:v>
                </c:pt>
                <c:pt idx="177">
                  <c:v>0.1230272720611717</c:v>
                </c:pt>
                <c:pt idx="178">
                  <c:v>0.12141320621947325</c:v>
                </c:pt>
                <c:pt idx="179">
                  <c:v>0.11406027032893198</c:v>
                </c:pt>
                <c:pt idx="180">
                  <c:v>0.1002510848963352</c:v>
                </c:pt>
                <c:pt idx="181">
                  <c:v>8.895266547866082E-2</c:v>
                </c:pt>
                <c:pt idx="182">
                  <c:v>8.5903882124751668E-2</c:v>
                </c:pt>
                <c:pt idx="183">
                  <c:v>8.9131999983410315E-2</c:v>
                </c:pt>
                <c:pt idx="184">
                  <c:v>9.2539466171556714E-2</c:v>
                </c:pt>
                <c:pt idx="185">
                  <c:v>9.7560984376663287E-2</c:v>
                </c:pt>
                <c:pt idx="186">
                  <c:v>0.10598996876991626</c:v>
                </c:pt>
                <c:pt idx="187">
                  <c:v>0.1183644228655641</c:v>
                </c:pt>
                <c:pt idx="188">
                  <c:v>0.12840747310051553</c:v>
                </c:pt>
                <c:pt idx="189">
                  <c:v>0.12786944193679053</c:v>
                </c:pt>
                <c:pt idx="190">
                  <c:v>0.11495697050215598</c:v>
                </c:pt>
                <c:pt idx="191">
                  <c:v>9.7740318881412783E-2</c:v>
                </c:pt>
                <c:pt idx="192">
                  <c:v>8.7338599636962375E-2</c:v>
                </c:pt>
                <c:pt idx="193">
                  <c:v>8.9670017322397044E-2</c:v>
                </c:pt>
                <c:pt idx="194">
                  <c:v>9.9713067557348462E-2</c:v>
                </c:pt>
                <c:pt idx="195">
                  <c:v>0.11423960483368148</c:v>
                </c:pt>
                <c:pt idx="196">
                  <c:v>0.12661407275406758</c:v>
                </c:pt>
                <c:pt idx="197">
                  <c:v>0.13522239165207003</c:v>
                </c:pt>
                <c:pt idx="198">
                  <c:v>0.14275466204736079</c:v>
                </c:pt>
                <c:pt idx="199">
                  <c:v>0.1499283187321056</c:v>
                </c:pt>
                <c:pt idx="200">
                  <c:v>0.15512918526669994</c:v>
                </c:pt>
                <c:pt idx="201">
                  <c:v>0.16050935865656724</c:v>
                </c:pt>
                <c:pt idx="202">
                  <c:v>0.16714495652811054</c:v>
                </c:pt>
                <c:pt idx="203">
                  <c:v>0.1750358406339472</c:v>
                </c:pt>
                <c:pt idx="204">
                  <c:v>0.18382353551091393</c:v>
                </c:pt>
                <c:pt idx="205">
                  <c:v>0.19171455786413324</c:v>
                </c:pt>
                <c:pt idx="206">
                  <c:v>0.19637736558552604</c:v>
                </c:pt>
                <c:pt idx="207">
                  <c:v>0.19314928920108221</c:v>
                </c:pt>
                <c:pt idx="208">
                  <c:v>0.18597563251633736</c:v>
                </c:pt>
                <c:pt idx="209">
                  <c:v>0.17449792006812831</c:v>
                </c:pt>
                <c:pt idx="210">
                  <c:v>0.15746058912739636</c:v>
                </c:pt>
                <c:pt idx="211">
                  <c:v>0.14149923756568478</c:v>
                </c:pt>
                <c:pt idx="212">
                  <c:v>0.13020087344696346</c:v>
                </c:pt>
                <c:pt idx="213">
                  <c:v>0.11872310569980134</c:v>
                </c:pt>
                <c:pt idx="214">
                  <c:v>0.10903873829908715</c:v>
                </c:pt>
                <c:pt idx="215">
                  <c:v>0.10598996876991626</c:v>
                </c:pt>
                <c:pt idx="216">
                  <c:v>0.11262553899198303</c:v>
                </c:pt>
                <c:pt idx="217">
                  <c:v>0.13199427379341139</c:v>
                </c:pt>
                <c:pt idx="218">
                  <c:v>0.15853656850641673</c:v>
                </c:pt>
                <c:pt idx="219">
                  <c:v>0.17790530330784513</c:v>
                </c:pt>
                <c:pt idx="220">
                  <c:v>0.18131282479494459</c:v>
                </c:pt>
                <c:pt idx="221">
                  <c:v>0.16822093590713094</c:v>
                </c:pt>
                <c:pt idx="222">
                  <c:v>0.14365133457110824</c:v>
                </c:pt>
                <c:pt idx="223">
                  <c:v>0.12213057188794772</c:v>
                </c:pt>
                <c:pt idx="224">
                  <c:v>0.11585367067537994</c:v>
                </c:pt>
                <c:pt idx="225">
                  <c:v>0.1287661421100145</c:v>
                </c:pt>
                <c:pt idx="226">
                  <c:v>0.1553084921219729</c:v>
                </c:pt>
                <c:pt idx="227">
                  <c:v>0.17288374362852374</c:v>
                </c:pt>
                <c:pt idx="228">
                  <c:v>0.16409618699893966</c:v>
                </c:pt>
                <c:pt idx="229">
                  <c:v>0.13701579199851799</c:v>
                </c:pt>
                <c:pt idx="230">
                  <c:v>0.10294118541600711</c:v>
                </c:pt>
                <c:pt idx="231">
                  <c:v>8.1241032929144072E-2</c:v>
                </c:pt>
                <c:pt idx="232">
                  <c:v>8.8414634314935833E-2</c:v>
                </c:pt>
                <c:pt idx="233">
                  <c:v>0.10868006928958818</c:v>
                </c:pt>
                <c:pt idx="234">
                  <c:v>0.12517934141711862</c:v>
                </c:pt>
                <c:pt idx="235">
                  <c:v>0.13629842633004352</c:v>
                </c:pt>
                <c:pt idx="236">
                  <c:v>0.14436870023958273</c:v>
                </c:pt>
                <c:pt idx="237">
                  <c:v>0.15208041573752903</c:v>
                </c:pt>
                <c:pt idx="238">
                  <c:v>0.16176478313824322</c:v>
                </c:pt>
                <c:pt idx="239">
                  <c:v>0.16176478313824322</c:v>
                </c:pt>
                <c:pt idx="240">
                  <c:v>0.14921095306363111</c:v>
                </c:pt>
                <c:pt idx="241">
                  <c:v>0.13665710916428075</c:v>
                </c:pt>
                <c:pt idx="242">
                  <c:v>0.12804879026627827</c:v>
                </c:pt>
                <c:pt idx="243">
                  <c:v>0.12428264124389464</c:v>
                </c:pt>
                <c:pt idx="244">
                  <c:v>0.12069584055099877</c:v>
                </c:pt>
                <c:pt idx="245">
                  <c:v>0.11244620448723355</c:v>
                </c:pt>
                <c:pt idx="246">
                  <c:v>0.10240316807702039</c:v>
                </c:pt>
                <c:pt idx="247">
                  <c:v>9.9175036393623475E-2</c:v>
                </c:pt>
                <c:pt idx="248">
                  <c:v>0.10796270362111368</c:v>
                </c:pt>
                <c:pt idx="249">
                  <c:v>0.13020087344696346</c:v>
                </c:pt>
                <c:pt idx="250">
                  <c:v>0.15961268613281979</c:v>
                </c:pt>
                <c:pt idx="251">
                  <c:v>0.18238880417396497</c:v>
                </c:pt>
                <c:pt idx="252">
                  <c:v>0.18812772952176085</c:v>
                </c:pt>
                <c:pt idx="253">
                  <c:v>0.17593251315769462</c:v>
                </c:pt>
                <c:pt idx="254">
                  <c:v>0.15297708826127648</c:v>
                </c:pt>
                <c:pt idx="255">
                  <c:v>0.13038020795171296</c:v>
                </c:pt>
                <c:pt idx="256">
                  <c:v>0.11477762217266821</c:v>
                </c:pt>
                <c:pt idx="257">
                  <c:v>0.10975610396756164</c:v>
                </c:pt>
                <c:pt idx="258">
                  <c:v>0.11137016980926008</c:v>
                </c:pt>
                <c:pt idx="259">
                  <c:v>0.11926112303878807</c:v>
                </c:pt>
                <c:pt idx="260">
                  <c:v>0.12571737258084362</c:v>
                </c:pt>
                <c:pt idx="261">
                  <c:v>0.12123387171472376</c:v>
                </c:pt>
                <c:pt idx="262">
                  <c:v>0.10545193760619127</c:v>
                </c:pt>
                <c:pt idx="263">
                  <c:v>8.1779064092869058E-2</c:v>
                </c:pt>
                <c:pt idx="264">
                  <c:v>6.3665712298901903E-2</c:v>
                </c:pt>
                <c:pt idx="265">
                  <c:v>7.1197996518930912E-2</c:v>
                </c:pt>
                <c:pt idx="266">
                  <c:v>0.10294118541600711</c:v>
                </c:pt>
                <c:pt idx="267">
                  <c:v>0.1384504680365139</c:v>
                </c:pt>
                <c:pt idx="268">
                  <c:v>0.15943324103016418</c:v>
                </c:pt>
                <c:pt idx="269">
                  <c:v>0.1506456844005801</c:v>
                </c:pt>
                <c:pt idx="270">
                  <c:v>0.11495697050215598</c:v>
                </c:pt>
                <c:pt idx="271">
                  <c:v>6.9045913338245724E-2</c:v>
                </c:pt>
                <c:pt idx="272">
                  <c:v>3.407460658251088E-2</c:v>
                </c:pt>
                <c:pt idx="273">
                  <c:v>2.7977039874692571E-2</c:v>
                </c:pt>
                <c:pt idx="274">
                  <c:v>4.8959826693081132E-2</c:v>
                </c:pt>
                <c:pt idx="275">
                  <c:v>8.2317081431855788E-2</c:v>
                </c:pt>
                <c:pt idx="276">
                  <c:v>0.10903873829908715</c:v>
                </c:pt>
                <c:pt idx="277">
                  <c:v>0.1093974211333244</c:v>
                </c:pt>
                <c:pt idx="278">
                  <c:v>8.9311334488159796E-2</c:v>
                </c:pt>
                <c:pt idx="279">
                  <c:v>6.2589677620928444E-2</c:v>
                </c:pt>
                <c:pt idx="280">
                  <c:v>3.8020090109644002E-2</c:v>
                </c:pt>
                <c:pt idx="281">
                  <c:v>2.6542322362481875E-2</c:v>
                </c:pt>
                <c:pt idx="282">
                  <c:v>2.9053088377404293E-2</c:v>
                </c:pt>
                <c:pt idx="283">
                  <c:v>3.9634142126604183E-2</c:v>
                </c:pt>
                <c:pt idx="284">
                  <c:v>5.9182211432782052E-2</c:v>
                </c:pt>
                <c:pt idx="285">
                  <c:v>7.4426114377589545E-2</c:v>
                </c:pt>
                <c:pt idx="286">
                  <c:v>7.550216288030126E-2</c:v>
                </c:pt>
                <c:pt idx="287">
                  <c:v>6.7611195826035017E-2</c:v>
                </c:pt>
                <c:pt idx="288">
                  <c:v>6.1513629118216714E-2</c:v>
                </c:pt>
                <c:pt idx="289">
                  <c:v>6.2051660281941715E-2</c:v>
                </c:pt>
                <c:pt idx="290">
                  <c:v>6.7969878660272265E-2</c:v>
                </c:pt>
                <c:pt idx="291">
                  <c:v>7.8909615243709388E-2</c:v>
                </c:pt>
                <c:pt idx="292">
                  <c:v>9.0746065825108774E-2</c:v>
                </c:pt>
                <c:pt idx="293">
                  <c:v>0.10347920275499384</c:v>
                </c:pt>
                <c:pt idx="294">
                  <c:v>0.11477762217266821</c:v>
                </c:pt>
                <c:pt idx="295">
                  <c:v>0.1203371715414998</c:v>
                </c:pt>
                <c:pt idx="296">
                  <c:v>0.11782640552657736</c:v>
                </c:pt>
                <c:pt idx="297">
                  <c:v>0.11495697050215598</c:v>
                </c:pt>
                <c:pt idx="298">
                  <c:v>0.10903873829908715</c:v>
                </c:pt>
                <c:pt idx="299">
                  <c:v>0.10401722009398057</c:v>
                </c:pt>
                <c:pt idx="300">
                  <c:v>0.10114778506955917</c:v>
                </c:pt>
                <c:pt idx="301">
                  <c:v>9.7022967037676558E-2</c:v>
                </c:pt>
                <c:pt idx="302">
                  <c:v>0.10455523743296731</c:v>
                </c:pt>
                <c:pt idx="303">
                  <c:v>0.12428264124389464</c:v>
                </c:pt>
                <c:pt idx="304">
                  <c:v>0.1440100865290368</c:v>
                </c:pt>
                <c:pt idx="305">
                  <c:v>0.15477043330877135</c:v>
                </c:pt>
                <c:pt idx="306">
                  <c:v>0.15387376078502393</c:v>
                </c:pt>
                <c:pt idx="307">
                  <c:v>0.1404232581866644</c:v>
                </c:pt>
                <c:pt idx="308">
                  <c:v>0.13163559095917418</c:v>
                </c:pt>
                <c:pt idx="309">
                  <c:v>0.13773314384225421</c:v>
                </c:pt>
                <c:pt idx="310">
                  <c:v>0.15154235692432752</c:v>
                </c:pt>
                <c:pt idx="311">
                  <c:v>0.15889532046434529</c:v>
                </c:pt>
                <c:pt idx="312">
                  <c:v>0.15225972259280202</c:v>
                </c:pt>
                <c:pt idx="313">
                  <c:v>0.13307030847138487</c:v>
                </c:pt>
                <c:pt idx="314">
                  <c:v>0.10616930327466574</c:v>
                </c:pt>
                <c:pt idx="315">
                  <c:v>8.1420381258631824E-2</c:v>
                </c:pt>
                <c:pt idx="316">
                  <c:v>6.4383077967376384E-2</c:v>
                </c:pt>
                <c:pt idx="317">
                  <c:v>5.9002876928032563E-2</c:v>
                </c:pt>
                <c:pt idx="318">
                  <c:v>5.8106176754808586E-2</c:v>
                </c:pt>
                <c:pt idx="319">
                  <c:v>6.2589677620928444E-2</c:v>
                </c:pt>
                <c:pt idx="320">
                  <c:v>7.5322814550813522E-2</c:v>
                </c:pt>
                <c:pt idx="321">
                  <c:v>9.1104734834607751E-2</c:v>
                </c:pt>
                <c:pt idx="322">
                  <c:v>9.6843618708188806E-2</c:v>
                </c:pt>
                <c:pt idx="323">
                  <c:v>9.307748351054343E-2</c:v>
                </c:pt>
                <c:pt idx="324">
                  <c:v>8.3572464439316999E-2</c:v>
                </c:pt>
                <c:pt idx="325">
                  <c:v>7.0659979179944168E-2</c:v>
                </c:pt>
                <c:pt idx="326">
                  <c:v>6.9942613511469701E-2</c:v>
                </c:pt>
                <c:pt idx="327">
                  <c:v>8.4289816283053223E-2</c:v>
                </c:pt>
                <c:pt idx="328">
                  <c:v>0.10455523743296731</c:v>
                </c:pt>
                <c:pt idx="329">
                  <c:v>0.13091822529069969</c:v>
                </c:pt>
                <c:pt idx="330">
                  <c:v>0.15692253031419484</c:v>
                </c:pt>
                <c:pt idx="331">
                  <c:v>0.16517216637796003</c:v>
                </c:pt>
                <c:pt idx="332">
                  <c:v>0.15351500882709537</c:v>
                </c:pt>
                <c:pt idx="333">
                  <c:v>0.12751077292729154</c:v>
                </c:pt>
                <c:pt idx="334">
                  <c:v>9.4332866518004654E-2</c:v>
                </c:pt>
                <c:pt idx="335">
                  <c:v>7.1556679353168146E-2</c:v>
                </c:pt>
                <c:pt idx="336">
                  <c:v>6.4921095306363114E-2</c:v>
                </c:pt>
                <c:pt idx="337">
                  <c:v>6.9763279006720205E-2</c:v>
                </c:pt>
                <c:pt idx="338">
                  <c:v>8.3213781605079765E-2</c:v>
                </c:pt>
                <c:pt idx="339">
                  <c:v>9.4332866518004654E-2</c:v>
                </c:pt>
                <c:pt idx="340">
                  <c:v>9.9713067557348462E-2</c:v>
                </c:pt>
                <c:pt idx="341">
                  <c:v>0.10060976773057244</c:v>
                </c:pt>
                <c:pt idx="342">
                  <c:v>8.8235299810186352E-2</c:v>
                </c:pt>
                <c:pt idx="343">
                  <c:v>6.2589677620928444E-2</c:v>
                </c:pt>
                <c:pt idx="344">
                  <c:v>3.4612623921497603E-2</c:v>
                </c:pt>
                <c:pt idx="345">
                  <c:v>1.5961268613281978E-2</c:v>
                </c:pt>
                <c:pt idx="346">
                  <c:v>2.0624103984151321E-2</c:v>
                </c:pt>
                <c:pt idx="347">
                  <c:v>4.2682925480513334E-2</c:v>
                </c:pt>
                <c:pt idx="348">
                  <c:v>6.9225261667733476E-2</c:v>
                </c:pt>
                <c:pt idx="349">
                  <c:v>9.0566717495621007E-2</c:v>
                </c:pt>
                <c:pt idx="350">
                  <c:v>9.9175036393623475E-2</c:v>
                </c:pt>
                <c:pt idx="351">
                  <c:v>9.9892402062097957E-2</c:v>
                </c:pt>
                <c:pt idx="352">
                  <c:v>0.1016858024085459</c:v>
                </c:pt>
                <c:pt idx="353">
                  <c:v>0.10329986825024436</c:v>
                </c:pt>
                <c:pt idx="354">
                  <c:v>0.10796270362111368</c:v>
                </c:pt>
                <c:pt idx="355">
                  <c:v>0.11764707102182788</c:v>
                </c:pt>
                <c:pt idx="356">
                  <c:v>0.12589670708559308</c:v>
                </c:pt>
                <c:pt idx="357">
                  <c:v>0.13791249217174195</c:v>
                </c:pt>
                <c:pt idx="358">
                  <c:v>0.14544481786598576</c:v>
                </c:pt>
                <c:pt idx="359">
                  <c:v>0.14383077967376384</c:v>
                </c:pt>
                <c:pt idx="360">
                  <c:v>0.13791249217174195</c:v>
                </c:pt>
                <c:pt idx="361">
                  <c:v>0.1287661421100145</c:v>
                </c:pt>
                <c:pt idx="362">
                  <c:v>0.11997848870726255</c:v>
                </c:pt>
                <c:pt idx="363">
                  <c:v>0.11585367067537994</c:v>
                </c:pt>
                <c:pt idx="364">
                  <c:v>0.11477762217266821</c:v>
                </c:pt>
                <c:pt idx="365">
                  <c:v>0.11746772269234014</c:v>
                </c:pt>
                <c:pt idx="366">
                  <c:v>0.12087518888048651</c:v>
                </c:pt>
                <c:pt idx="367">
                  <c:v>0.12177188905371049</c:v>
                </c:pt>
                <c:pt idx="368">
                  <c:v>0.12786944193679053</c:v>
                </c:pt>
                <c:pt idx="369">
                  <c:v>0.14096131699986589</c:v>
                </c:pt>
                <c:pt idx="370">
                  <c:v>0.15746058912739636</c:v>
                </c:pt>
                <c:pt idx="371">
                  <c:v>0.17360110929699824</c:v>
                </c:pt>
                <c:pt idx="372">
                  <c:v>0.18346492180036802</c:v>
                </c:pt>
                <c:pt idx="373">
                  <c:v>0.18579632566106441</c:v>
                </c:pt>
                <c:pt idx="374">
                  <c:v>0.18185074536076345</c:v>
                </c:pt>
                <c:pt idx="375">
                  <c:v>0.17413916811019975</c:v>
                </c:pt>
                <c:pt idx="376">
                  <c:v>0.16212339684878915</c:v>
                </c:pt>
                <c:pt idx="377">
                  <c:v>0.14203729637888629</c:v>
                </c:pt>
                <c:pt idx="378">
                  <c:v>0.12051650604624929</c:v>
                </c:pt>
                <c:pt idx="379">
                  <c:v>0.10491392026720453</c:v>
                </c:pt>
                <c:pt idx="380">
                  <c:v>0.10132711957430865</c:v>
                </c:pt>
                <c:pt idx="381">
                  <c:v>0.11621233968487892</c:v>
                </c:pt>
                <c:pt idx="382">
                  <c:v>0.13629842633004352</c:v>
                </c:pt>
                <c:pt idx="383">
                  <c:v>0.15028693244265154</c:v>
                </c:pt>
                <c:pt idx="384">
                  <c:v>0.15494974016404436</c:v>
                </c:pt>
                <c:pt idx="385">
                  <c:v>0.14024395133139142</c:v>
                </c:pt>
                <c:pt idx="386">
                  <c:v>0.10706600344788972</c:v>
                </c:pt>
                <c:pt idx="387">
                  <c:v>6.7790530330784513E-2</c:v>
                </c:pt>
                <c:pt idx="388">
                  <c:v>2.5824970518745653E-2</c:v>
                </c:pt>
                <c:pt idx="389">
                  <c:v>-4.4835008661198526E-3</c:v>
                </c:pt>
                <c:pt idx="390">
                  <c:v>-2.3314204503823233E-3</c:v>
                </c:pt>
                <c:pt idx="391">
                  <c:v>1.847202080346614E-2</c:v>
                </c:pt>
                <c:pt idx="392">
                  <c:v>3.6226689763196054E-2</c:v>
                </c:pt>
                <c:pt idx="393">
                  <c:v>4.4296991322211793E-2</c:v>
                </c:pt>
                <c:pt idx="394">
                  <c:v>3.3715923748273632E-2</c:v>
                </c:pt>
                <c:pt idx="395">
                  <c:v>4.8421809354094398E-3</c:v>
                </c:pt>
                <c:pt idx="396">
                  <c:v>-1.6857968786505948E-2</c:v>
                </c:pt>
                <c:pt idx="397">
                  <c:v>-1.6857968786505948E-2</c:v>
                </c:pt>
                <c:pt idx="398">
                  <c:v>8.9670017322397038E-4</c:v>
                </c:pt>
                <c:pt idx="399">
                  <c:v>2.6004305023495142E-2</c:v>
                </c:pt>
                <c:pt idx="400">
                  <c:v>4.2503590975763846E-2</c:v>
                </c:pt>
                <c:pt idx="401">
                  <c:v>4.3400291148987823E-2</c:v>
                </c:pt>
                <c:pt idx="402">
                  <c:v>4.0172173290329183E-2</c:v>
                </c:pt>
                <c:pt idx="403">
                  <c:v>4.4655674156449034E-2</c:v>
                </c:pt>
                <c:pt idx="404">
                  <c:v>6.2589677620928444E-2</c:v>
                </c:pt>
                <c:pt idx="405">
                  <c:v>8.5365864785764939E-2</c:v>
                </c:pt>
                <c:pt idx="406">
                  <c:v>9.845768454988725E-2</c:v>
                </c:pt>
                <c:pt idx="407">
                  <c:v>9.8816367384124498E-2</c:v>
                </c:pt>
                <c:pt idx="408">
                  <c:v>9.3974183683767407E-2</c:v>
                </c:pt>
                <c:pt idx="409">
                  <c:v>8.5545199290514434E-2</c:v>
                </c:pt>
                <c:pt idx="410">
                  <c:v>7.9626980912183884E-2</c:v>
                </c:pt>
                <c:pt idx="411">
                  <c:v>7.8012915070485425E-2</c:v>
                </c:pt>
                <c:pt idx="412">
                  <c:v>7.8909615243709388E-2</c:v>
                </c:pt>
                <c:pt idx="413">
                  <c:v>8.7338599636962375E-2</c:v>
                </c:pt>
                <c:pt idx="414">
                  <c:v>0.10060976773057244</c:v>
                </c:pt>
                <c:pt idx="415">
                  <c:v>0.11621233968487892</c:v>
                </c:pt>
                <c:pt idx="416">
                  <c:v>0.13109757362018742</c:v>
                </c:pt>
                <c:pt idx="417">
                  <c:v>0.13719512650326748</c:v>
                </c:pt>
                <c:pt idx="418">
                  <c:v>0.13235294280291038</c:v>
                </c:pt>
                <c:pt idx="419">
                  <c:v>0.12230990639269722</c:v>
                </c:pt>
                <c:pt idx="420">
                  <c:v>0.11280488732147079</c:v>
                </c:pt>
                <c:pt idx="421">
                  <c:v>0.12105452338523601</c:v>
                </c:pt>
                <c:pt idx="422">
                  <c:v>0.1506456844005801</c:v>
                </c:pt>
                <c:pt idx="423">
                  <c:v>0.17934003464479409</c:v>
                </c:pt>
                <c:pt idx="424">
                  <c:v>0.18992107456925572</c:v>
                </c:pt>
                <c:pt idx="425">
                  <c:v>0.18041601402381449</c:v>
                </c:pt>
                <c:pt idx="426">
                  <c:v>0.1572812822721234</c:v>
                </c:pt>
                <c:pt idx="427">
                  <c:v>0.14221660323415927</c:v>
                </c:pt>
                <c:pt idx="428">
                  <c:v>0.14149923756568478</c:v>
                </c:pt>
                <c:pt idx="429">
                  <c:v>0.13988519937346286</c:v>
                </c:pt>
                <c:pt idx="430">
                  <c:v>0.12822812477102777</c:v>
                </c:pt>
                <c:pt idx="431">
                  <c:v>0.11101148697502283</c:v>
                </c:pt>
                <c:pt idx="432">
                  <c:v>9.4153518188516902E-2</c:v>
                </c:pt>
                <c:pt idx="433">
                  <c:v>8.195839859761854E-2</c:v>
                </c:pt>
                <c:pt idx="434">
                  <c:v>7.8730280738959907E-2</c:v>
                </c:pt>
                <c:pt idx="435">
                  <c:v>7.7474897731498696E-2</c:v>
                </c:pt>
                <c:pt idx="436">
                  <c:v>8.159971576338132E-2</c:v>
                </c:pt>
                <c:pt idx="437">
                  <c:v>0.10240316807702039</c:v>
                </c:pt>
                <c:pt idx="438">
                  <c:v>0.13289097396663538</c:v>
                </c:pt>
                <c:pt idx="439">
                  <c:v>0.15387376078502393</c:v>
                </c:pt>
                <c:pt idx="440">
                  <c:v>0.16068866551184019</c:v>
                </c:pt>
                <c:pt idx="441">
                  <c:v>0.15225972259280202</c:v>
                </c:pt>
                <c:pt idx="442">
                  <c:v>0.12912482494425173</c:v>
                </c:pt>
                <c:pt idx="443">
                  <c:v>0.11119082147977233</c:v>
                </c:pt>
                <c:pt idx="444">
                  <c:v>0.11190818714824682</c:v>
                </c:pt>
                <c:pt idx="445">
                  <c:v>0.11603300518012942</c:v>
                </c:pt>
                <c:pt idx="446">
                  <c:v>0.11818508836081461</c:v>
                </c:pt>
                <c:pt idx="447">
                  <c:v>0.12266858922693445</c:v>
                </c:pt>
                <c:pt idx="448">
                  <c:v>0.12051650604624929</c:v>
                </c:pt>
                <c:pt idx="449">
                  <c:v>0.11495697050215598</c:v>
                </c:pt>
                <c:pt idx="450">
                  <c:v>0.11459828766791873</c:v>
                </c:pt>
                <c:pt idx="451">
                  <c:v>0.11101148697502283</c:v>
                </c:pt>
                <c:pt idx="452">
                  <c:v>0.10652798610890299</c:v>
                </c:pt>
                <c:pt idx="453">
                  <c:v>0.11065280414078561</c:v>
                </c:pt>
                <c:pt idx="454">
                  <c:v>0.12015782321201204</c:v>
                </c:pt>
                <c:pt idx="455">
                  <c:v>0.12607604159034258</c:v>
                </c:pt>
                <c:pt idx="456">
                  <c:v>0.12589670708559308</c:v>
                </c:pt>
                <c:pt idx="457">
                  <c:v>0.11890244020455083</c:v>
                </c:pt>
                <c:pt idx="458">
                  <c:v>0.10527260310144178</c:v>
                </c:pt>
                <c:pt idx="459">
                  <c:v>8.7697282471199622E-2</c:v>
                </c:pt>
                <c:pt idx="460">
                  <c:v>7.2094696692154875E-2</c:v>
                </c:pt>
                <c:pt idx="461">
                  <c:v>6.5100429811112609E-2</c:v>
                </c:pt>
                <c:pt idx="462">
                  <c:v>6.814921316502176E-2</c:v>
                </c:pt>
                <c:pt idx="463">
                  <c:v>8.1061698424394577E-2</c:v>
                </c:pt>
                <c:pt idx="464">
                  <c:v>9.307748351054343E-2</c:v>
                </c:pt>
                <c:pt idx="465">
                  <c:v>9.7740318881412783E-2</c:v>
                </c:pt>
                <c:pt idx="466">
                  <c:v>9.5408901195978099E-2</c:v>
                </c:pt>
                <c:pt idx="467">
                  <c:v>8.6800582297975645E-2</c:v>
                </c:pt>
                <c:pt idx="468">
                  <c:v>8.339311610982926E-2</c:v>
                </c:pt>
                <c:pt idx="469">
                  <c:v>8.7338599636962375E-2</c:v>
                </c:pt>
                <c:pt idx="470">
                  <c:v>9.2001435007831714E-2</c:v>
                </c:pt>
                <c:pt idx="471">
                  <c:v>9.7740318881412783E-2</c:v>
                </c:pt>
                <c:pt idx="472">
                  <c:v>0.10347920275499384</c:v>
                </c:pt>
                <c:pt idx="473">
                  <c:v>0.10114778506955917</c:v>
                </c:pt>
                <c:pt idx="474">
                  <c:v>9.487088385699137E-2</c:v>
                </c:pt>
                <c:pt idx="475">
                  <c:v>8.2675764266093035E-2</c:v>
                </c:pt>
                <c:pt idx="476">
                  <c:v>6.9045913338245724E-2</c:v>
                </c:pt>
                <c:pt idx="477">
                  <c:v>6.2769012125677939E-2</c:v>
                </c:pt>
                <c:pt idx="478">
                  <c:v>6.5638460974837595E-2</c:v>
                </c:pt>
                <c:pt idx="479">
                  <c:v>7.1915362187405379E-2</c:v>
                </c:pt>
                <c:pt idx="480">
                  <c:v>8.0344332755920109E-2</c:v>
                </c:pt>
                <c:pt idx="481">
                  <c:v>8.7338599636962375E-2</c:v>
                </c:pt>
                <c:pt idx="482">
                  <c:v>9.2001435007831714E-2</c:v>
                </c:pt>
                <c:pt idx="483">
                  <c:v>0.10222381974753263</c:v>
                </c:pt>
                <c:pt idx="484">
                  <c:v>0.11226686998248406</c:v>
                </c:pt>
                <c:pt idx="485">
                  <c:v>0.1183644228655641</c:v>
                </c:pt>
                <c:pt idx="486">
                  <c:v>0.11890244020455083</c:v>
                </c:pt>
                <c:pt idx="487">
                  <c:v>0.11603300518012942</c:v>
                </c:pt>
                <c:pt idx="488">
                  <c:v>0.11585367067537994</c:v>
                </c:pt>
                <c:pt idx="489">
                  <c:v>0.13020087344696346</c:v>
                </c:pt>
                <c:pt idx="490">
                  <c:v>0.15620516464572035</c:v>
                </c:pt>
                <c:pt idx="491">
                  <c:v>0.17951934150006704</c:v>
                </c:pt>
                <c:pt idx="492">
                  <c:v>0.19494263424857711</c:v>
                </c:pt>
                <c:pt idx="493">
                  <c:v>0.20121948016219182</c:v>
                </c:pt>
                <c:pt idx="494">
                  <c:v>0.19870876944622248</c:v>
                </c:pt>
                <c:pt idx="495">
                  <c:v>0.18669299818481186</c:v>
                </c:pt>
                <c:pt idx="496">
                  <c:v>0.17037303291255437</c:v>
                </c:pt>
                <c:pt idx="497">
                  <c:v>0.14974887362945</c:v>
                </c:pt>
                <c:pt idx="498">
                  <c:v>0.13073889078595019</c:v>
                </c:pt>
                <c:pt idx="499">
                  <c:v>0.12015782321201204</c:v>
                </c:pt>
                <c:pt idx="500">
                  <c:v>0.12105452338523601</c:v>
                </c:pt>
                <c:pt idx="501">
                  <c:v>0.12464132407813189</c:v>
                </c:pt>
                <c:pt idx="502">
                  <c:v>0.12392397223439566</c:v>
                </c:pt>
                <c:pt idx="503">
                  <c:v>0.11818508836081461</c:v>
                </c:pt>
                <c:pt idx="504">
                  <c:v>0.11244620448723355</c:v>
                </c:pt>
                <c:pt idx="505">
                  <c:v>0.1196198058730253</c:v>
                </c:pt>
                <c:pt idx="506">
                  <c:v>0.14167868266834038</c:v>
                </c:pt>
                <c:pt idx="507">
                  <c:v>0.15871587536168971</c:v>
                </c:pt>
                <c:pt idx="508">
                  <c:v>0.14867289425042959</c:v>
                </c:pt>
                <c:pt idx="509">
                  <c:v>0.11298422182622027</c:v>
                </c:pt>
                <c:pt idx="510">
                  <c:v>6.4921095306363114E-2</c:v>
                </c:pt>
                <c:pt idx="511">
                  <c:v>3.2639889070300174E-2</c:v>
                </c:pt>
                <c:pt idx="512">
                  <c:v>3.3357240914036392E-2</c:v>
                </c:pt>
                <c:pt idx="513">
                  <c:v>5.1111909873766313E-2</c:v>
                </c:pt>
                <c:pt idx="514">
                  <c:v>6.2589677620928444E-2</c:v>
                </c:pt>
                <c:pt idx="515">
                  <c:v>6.4383077967376384E-2</c:v>
                </c:pt>
                <c:pt idx="516">
                  <c:v>6.7252512991797783E-2</c:v>
                </c:pt>
                <c:pt idx="517">
                  <c:v>8.1420381258631824E-2</c:v>
                </c:pt>
                <c:pt idx="518">
                  <c:v>0.10545193760619127</c:v>
                </c:pt>
                <c:pt idx="519">
                  <c:v>0.12661407275406758</c:v>
                </c:pt>
                <c:pt idx="520">
                  <c:v>0.13002152511747572</c:v>
                </c:pt>
                <c:pt idx="521">
                  <c:v>0.11244620448723355</c:v>
                </c:pt>
                <c:pt idx="522">
                  <c:v>9.2718800676306196E-2</c:v>
                </c:pt>
                <c:pt idx="523">
                  <c:v>8.3572464439316999E-2</c:v>
                </c:pt>
                <c:pt idx="524">
                  <c:v>8.4289816283053223E-2</c:v>
                </c:pt>
                <c:pt idx="525">
                  <c:v>0.10258250258176987</c:v>
                </c:pt>
                <c:pt idx="526">
                  <c:v>0.12894549043950224</c:v>
                </c:pt>
                <c:pt idx="527">
                  <c:v>0.14759691487140922</c:v>
                </c:pt>
                <c:pt idx="528">
                  <c:v>0.15943324103016418</c:v>
                </c:pt>
                <c:pt idx="529">
                  <c:v>0.16553091833588859</c:v>
                </c:pt>
                <c:pt idx="530">
                  <c:v>0.15853656850641673</c:v>
                </c:pt>
                <c:pt idx="531">
                  <c:v>0.15082499125585305</c:v>
                </c:pt>
                <c:pt idx="532">
                  <c:v>0.14652079724500616</c:v>
                </c:pt>
                <c:pt idx="533">
                  <c:v>0.13773314384225421</c:v>
                </c:pt>
                <c:pt idx="534">
                  <c:v>0.1404232581866644</c:v>
                </c:pt>
                <c:pt idx="535">
                  <c:v>0.15297708826127648</c:v>
                </c:pt>
                <c:pt idx="536">
                  <c:v>0.16660689771490902</c:v>
                </c:pt>
                <c:pt idx="537">
                  <c:v>0.18292686298716648</c:v>
                </c:pt>
                <c:pt idx="538">
                  <c:v>0.19476332739330413</c:v>
                </c:pt>
                <c:pt idx="539">
                  <c:v>0.18974176771398274</c:v>
                </c:pt>
                <c:pt idx="540">
                  <c:v>0.18328547669771242</c:v>
                </c:pt>
                <c:pt idx="541">
                  <c:v>0.1856168805584088</c:v>
                </c:pt>
                <c:pt idx="542">
                  <c:v>0.19799140377774799</c:v>
                </c:pt>
                <c:pt idx="543">
                  <c:v>0.23170731370128336</c:v>
                </c:pt>
                <c:pt idx="544">
                  <c:v>0.27187951464108906</c:v>
                </c:pt>
                <c:pt idx="545">
                  <c:v>0.30111192369850459</c:v>
                </c:pt>
                <c:pt idx="546">
                  <c:v>0.32263275550535642</c:v>
                </c:pt>
                <c:pt idx="547">
                  <c:v>0.33393116109829246</c:v>
                </c:pt>
                <c:pt idx="548">
                  <c:v>0.34397414220955258</c:v>
                </c:pt>
                <c:pt idx="549">
                  <c:v>0.3708751474062717</c:v>
                </c:pt>
                <c:pt idx="550">
                  <c:v>0.39992824960841428</c:v>
                </c:pt>
                <c:pt idx="551">
                  <c:v>0.42270450589694214</c:v>
                </c:pt>
                <c:pt idx="552">
                  <c:v>0.45121954928588315</c:v>
                </c:pt>
                <c:pt idx="553">
                  <c:v>0.48116932401177315</c:v>
                </c:pt>
                <c:pt idx="554">
                  <c:v>0.51667871723018599</c:v>
                </c:pt>
                <c:pt idx="555">
                  <c:v>0.56779057180499926</c:v>
                </c:pt>
                <c:pt idx="556">
                  <c:v>0.61675032937438912</c:v>
                </c:pt>
                <c:pt idx="557">
                  <c:v>0.65405306764029691</c:v>
                </c:pt>
                <c:pt idx="558">
                  <c:v>0.6838235355109139</c:v>
                </c:pt>
                <c:pt idx="559">
                  <c:v>0.70749646432318913</c:v>
                </c:pt>
                <c:pt idx="560">
                  <c:v>0.73888097038602818</c:v>
                </c:pt>
                <c:pt idx="561">
                  <c:v>0.78138457518653037</c:v>
                </c:pt>
                <c:pt idx="562">
                  <c:v>0.82335012117383077</c:v>
                </c:pt>
                <c:pt idx="563">
                  <c:v>0.85545199290514429</c:v>
                </c:pt>
                <c:pt idx="564">
                  <c:v>0.87786949723574359</c:v>
                </c:pt>
                <c:pt idx="565">
                  <c:v>0.89562419384495007</c:v>
                </c:pt>
                <c:pt idx="566">
                  <c:v>0.91660696683860032</c:v>
                </c:pt>
                <c:pt idx="567">
                  <c:v>0.93992114369294699</c:v>
                </c:pt>
                <c:pt idx="568">
                  <c:v>0.96449074502896981</c:v>
                </c:pt>
                <c:pt idx="569">
                  <c:v>0.9888810395097194</c:v>
                </c:pt>
                <c:pt idx="570">
                  <c:v>1</c:v>
                </c:pt>
                <c:pt idx="571">
                  <c:v>0.98547351802262007</c:v>
                </c:pt>
                <c:pt idx="572">
                  <c:v>0.94027975740349301</c:v>
                </c:pt>
                <c:pt idx="573">
                  <c:v>0.87105459250892736</c:v>
                </c:pt>
                <c:pt idx="574">
                  <c:v>0.80093261684323158</c:v>
                </c:pt>
                <c:pt idx="575">
                  <c:v>0.75394551117660968</c:v>
                </c:pt>
                <c:pt idx="576">
                  <c:v>0.72722381283516346</c:v>
                </c:pt>
                <c:pt idx="577">
                  <c:v>0.71036592699708712</c:v>
                </c:pt>
                <c:pt idx="578">
                  <c:v>0.69243192353260763</c:v>
                </c:pt>
                <c:pt idx="579">
                  <c:v>0.65979199298809277</c:v>
                </c:pt>
                <c:pt idx="580">
                  <c:v>0.62105452338523603</c:v>
                </c:pt>
                <c:pt idx="581">
                  <c:v>0.59128405551461904</c:v>
                </c:pt>
                <c:pt idx="582">
                  <c:v>0.5692253031419483</c:v>
                </c:pt>
                <c:pt idx="583">
                  <c:v>0.56007899455443566</c:v>
                </c:pt>
                <c:pt idx="584">
                  <c:v>0.56635584046805032</c:v>
                </c:pt>
                <c:pt idx="585">
                  <c:v>0.5789096705426624</c:v>
                </c:pt>
                <c:pt idx="586">
                  <c:v>0.58751792031697359</c:v>
                </c:pt>
                <c:pt idx="587">
                  <c:v>0.57926828425320831</c:v>
                </c:pt>
                <c:pt idx="588">
                  <c:v>0.546807798811349</c:v>
                </c:pt>
                <c:pt idx="589">
                  <c:v>0.49982069314472705</c:v>
                </c:pt>
                <c:pt idx="590">
                  <c:v>0.44799147290143931</c:v>
                </c:pt>
                <c:pt idx="591">
                  <c:v>0.40136298094536321</c:v>
                </c:pt>
                <c:pt idx="592">
                  <c:v>0.37141320621947327</c:v>
                </c:pt>
                <c:pt idx="593">
                  <c:v>0.35060974008109591</c:v>
                </c:pt>
                <c:pt idx="594">
                  <c:v>0.32729556322674924</c:v>
                </c:pt>
                <c:pt idx="595">
                  <c:v>0.30200859622225207</c:v>
                </c:pt>
                <c:pt idx="596">
                  <c:v>0.2788737262231783</c:v>
                </c:pt>
                <c:pt idx="597">
                  <c:v>0.26219514724037485</c:v>
                </c:pt>
                <c:pt idx="598">
                  <c:v>0.26183639528244634</c:v>
                </c:pt>
                <c:pt idx="599">
                  <c:v>0.27959109189165277</c:v>
                </c:pt>
                <c:pt idx="600">
                  <c:v>0.29752509535613214</c:v>
                </c:pt>
                <c:pt idx="601">
                  <c:v>0.30541611770935151</c:v>
                </c:pt>
                <c:pt idx="602">
                  <c:v>0.30523681085407856</c:v>
                </c:pt>
                <c:pt idx="603">
                  <c:v>0.29196561511099195</c:v>
                </c:pt>
                <c:pt idx="604">
                  <c:v>0.27492828417026</c:v>
                </c:pt>
                <c:pt idx="605">
                  <c:v>0.26488530305899982</c:v>
                </c:pt>
                <c:pt idx="606">
                  <c:v>0.2623744540956478</c:v>
                </c:pt>
                <c:pt idx="607">
                  <c:v>0.26936880392511969</c:v>
                </c:pt>
                <c:pt idx="608">
                  <c:v>0.28317792023402516</c:v>
                </c:pt>
                <c:pt idx="609">
                  <c:v>0.28784072795541799</c:v>
                </c:pt>
                <c:pt idx="610">
                  <c:v>0.27582495669400742</c:v>
                </c:pt>
                <c:pt idx="611">
                  <c:v>0.24103306739145161</c:v>
                </c:pt>
                <c:pt idx="612">
                  <c:v>0.18848634323230676</c:v>
                </c:pt>
                <c:pt idx="613">
                  <c:v>0.14365133457110824</c:v>
                </c:pt>
                <c:pt idx="614">
                  <c:v>0.11585367067537994</c:v>
                </c:pt>
                <c:pt idx="615">
                  <c:v>0.10419656842346833</c:v>
                </c:pt>
                <c:pt idx="616">
                  <c:v>0.11531563951165495</c:v>
                </c:pt>
                <c:pt idx="617">
                  <c:v>0.14687954920293472</c:v>
                </c:pt>
                <c:pt idx="618">
                  <c:v>0.18149213165021755</c:v>
                </c:pt>
                <c:pt idx="619">
                  <c:v>0.20426824969136273</c:v>
                </c:pt>
                <c:pt idx="620">
                  <c:v>0.20462700164929129</c:v>
                </c:pt>
                <c:pt idx="621">
                  <c:v>0.17826405526577366</c:v>
                </c:pt>
                <c:pt idx="622">
                  <c:v>0.13701579199851799</c:v>
                </c:pt>
                <c:pt idx="623">
                  <c:v>9.9533719227860723E-2</c:v>
                </c:pt>
                <c:pt idx="624">
                  <c:v>7.6757532063024214E-2</c:v>
                </c:pt>
                <c:pt idx="625">
                  <c:v>6.9942613511469701E-2</c:v>
                </c:pt>
                <c:pt idx="626">
                  <c:v>7.9447632582696132E-2</c:v>
                </c:pt>
                <c:pt idx="627">
                  <c:v>9.9713067557348462E-2</c:v>
                </c:pt>
                <c:pt idx="628">
                  <c:v>0.11567432234589219</c:v>
                </c:pt>
                <c:pt idx="629">
                  <c:v>0.12589670708559308</c:v>
                </c:pt>
                <c:pt idx="630">
                  <c:v>0.12966284228323846</c:v>
                </c:pt>
                <c:pt idx="631">
                  <c:v>0.12482067240761964</c:v>
                </c:pt>
                <c:pt idx="632">
                  <c:v>0.11926112303878807</c:v>
                </c:pt>
                <c:pt idx="633">
                  <c:v>0.11370158749469476</c:v>
                </c:pt>
                <c:pt idx="634">
                  <c:v>0.10634863777941524</c:v>
                </c:pt>
                <c:pt idx="635">
                  <c:v>0.10078910223532193</c:v>
                </c:pt>
                <c:pt idx="636">
                  <c:v>0.10060976773057244</c:v>
                </c:pt>
                <c:pt idx="637">
                  <c:v>0.10455523743296731</c:v>
                </c:pt>
                <c:pt idx="638">
                  <c:v>0.11441893933843096</c:v>
                </c:pt>
                <c:pt idx="639">
                  <c:v>0.1232066065659212</c:v>
                </c:pt>
                <c:pt idx="640">
                  <c:v>0.12248924089744671</c:v>
                </c:pt>
                <c:pt idx="641">
                  <c:v>0.11441893933843096</c:v>
                </c:pt>
                <c:pt idx="642">
                  <c:v>0.10078910223532193</c:v>
                </c:pt>
                <c:pt idx="643">
                  <c:v>8.1241032929144072E-2</c:v>
                </c:pt>
                <c:pt idx="644">
                  <c:v>6.4921095306363114E-2</c:v>
                </c:pt>
                <c:pt idx="645">
                  <c:v>6.9763279006720205E-2</c:v>
                </c:pt>
                <c:pt idx="646">
                  <c:v>9.7381636047175535E-2</c:v>
                </c:pt>
                <c:pt idx="647">
                  <c:v>0.1287661421100145</c:v>
                </c:pt>
                <c:pt idx="648">
                  <c:v>0.14885220110570255</c:v>
                </c:pt>
                <c:pt idx="649">
                  <c:v>0.14652079724500616</c:v>
                </c:pt>
                <c:pt idx="650">
                  <c:v>0.12266858922693445</c:v>
                </c:pt>
                <c:pt idx="651">
                  <c:v>9.5408901195978099E-2</c:v>
                </c:pt>
                <c:pt idx="652">
                  <c:v>8.3572464439316999E-2</c:v>
                </c:pt>
                <c:pt idx="653">
                  <c:v>8.4827833622039953E-2</c:v>
                </c:pt>
                <c:pt idx="654">
                  <c:v>9.0208034661383774E-2</c:v>
                </c:pt>
                <c:pt idx="655">
                  <c:v>9.4332866518004654E-2</c:v>
                </c:pt>
                <c:pt idx="656">
                  <c:v>9.0387382990871526E-2</c:v>
                </c:pt>
                <c:pt idx="657">
                  <c:v>7.8012915070485425E-2</c:v>
                </c:pt>
                <c:pt idx="658">
                  <c:v>6.7790530330784513E-2</c:v>
                </c:pt>
                <c:pt idx="659">
                  <c:v>6.4203729637888632E-2</c:v>
                </c:pt>
                <c:pt idx="660">
                  <c:v>6.5459112645349843E-2</c:v>
                </c:pt>
                <c:pt idx="661">
                  <c:v>6.9225261667733476E-2</c:v>
                </c:pt>
                <c:pt idx="662">
                  <c:v>6.7252512991797783E-2</c:v>
                </c:pt>
                <c:pt idx="663">
                  <c:v>5.5774759069373923E-2</c:v>
                </c:pt>
                <c:pt idx="664">
                  <c:v>4.5193691495435763E-2</c:v>
                </c:pt>
                <c:pt idx="665">
                  <c:v>4.1606890802539882E-2</c:v>
                </c:pt>
                <c:pt idx="666">
                  <c:v>3.8916790282867972E-2</c:v>
                </c:pt>
                <c:pt idx="667">
                  <c:v>3.2101871731313444E-2</c:v>
                </c:pt>
                <c:pt idx="668">
                  <c:v>1.6499285952268707E-2</c:v>
                </c:pt>
                <c:pt idx="669">
                  <c:v>0</c:v>
                </c:pt>
                <c:pt idx="670">
                  <c:v>0</c:v>
                </c:pt>
                <c:pt idx="671">
                  <c:v>1.793400346447941E-2</c:v>
                </c:pt>
                <c:pt idx="672">
                  <c:v>4.4476325826961281E-2</c:v>
                </c:pt>
                <c:pt idx="673">
                  <c:v>6.3845060628389655E-2</c:v>
                </c:pt>
                <c:pt idx="674">
                  <c:v>6.2948360455165678E-2</c:v>
                </c:pt>
                <c:pt idx="675">
                  <c:v>4.9677192361555621E-2</c:v>
                </c:pt>
                <c:pt idx="676">
                  <c:v>4.1965573636777123E-2</c:v>
                </c:pt>
                <c:pt idx="677">
                  <c:v>4.4655674156449034E-2</c:v>
                </c:pt>
                <c:pt idx="678">
                  <c:v>5.7030128252096871E-2</c:v>
                </c:pt>
                <c:pt idx="679">
                  <c:v>7.9088963573197155E-2</c:v>
                </c:pt>
                <c:pt idx="680">
                  <c:v>0.10240316807702039</c:v>
                </c:pt>
                <c:pt idx="681">
                  <c:v>0.11782640552657736</c:v>
                </c:pt>
                <c:pt idx="682">
                  <c:v>0.12266858922693445</c:v>
                </c:pt>
                <c:pt idx="683">
                  <c:v>0.12374462390490792</c:v>
                </c:pt>
                <c:pt idx="684">
                  <c:v>0.1196198058730253</c:v>
                </c:pt>
                <c:pt idx="685">
                  <c:v>0.11441893933843096</c:v>
                </c:pt>
                <c:pt idx="686">
                  <c:v>0.11011478680179887</c:v>
                </c:pt>
                <c:pt idx="687">
                  <c:v>0.10096843674007142</c:v>
                </c:pt>
                <c:pt idx="688">
                  <c:v>9.3436166344780677E-2</c:v>
                </c:pt>
                <c:pt idx="689">
                  <c:v>0.10096843674007142</c:v>
                </c:pt>
                <c:pt idx="690">
                  <c:v>0.12123387171472376</c:v>
                </c:pt>
                <c:pt idx="691">
                  <c:v>0.1350430433225823</c:v>
                </c:pt>
                <c:pt idx="692">
                  <c:v>0.12912482494425173</c:v>
                </c:pt>
                <c:pt idx="693">
                  <c:v>0.10222381974753263</c:v>
                </c:pt>
                <c:pt idx="694">
                  <c:v>6.5279778140600347E-2</c:v>
                </c:pt>
                <c:pt idx="695">
                  <c:v>3.819942461439349E-2</c:v>
                </c:pt>
                <c:pt idx="696">
                  <c:v>2.8335722708929811E-2</c:v>
                </c:pt>
                <c:pt idx="697">
                  <c:v>3.0846488723852237E-2</c:v>
                </c:pt>
                <c:pt idx="698">
                  <c:v>4.23242426462761E-2</c:v>
                </c:pt>
                <c:pt idx="699">
                  <c:v>5.5954093574123412E-2</c:v>
                </c:pt>
                <c:pt idx="700">
                  <c:v>6.5459112645349843E-2</c:v>
                </c:pt>
                <c:pt idx="701">
                  <c:v>7.1556679353168146E-2</c:v>
                </c:pt>
                <c:pt idx="702">
                  <c:v>6.9045913338245724E-2</c:v>
                </c:pt>
                <c:pt idx="703">
                  <c:v>5.4698710566662201E-2</c:v>
                </c:pt>
                <c:pt idx="704">
                  <c:v>4.411764299272404E-2</c:v>
                </c:pt>
                <c:pt idx="705">
                  <c:v>4.4835008661198522E-2</c:v>
                </c:pt>
                <c:pt idx="706">
                  <c:v>5.61334280788729E-2</c:v>
                </c:pt>
                <c:pt idx="707">
                  <c:v>7.6578197558274733E-2</c:v>
                </c:pt>
                <c:pt idx="708">
                  <c:v>9.4153518188516902E-2</c:v>
                </c:pt>
                <c:pt idx="709">
                  <c:v>0.1077833691163642</c:v>
                </c:pt>
                <c:pt idx="710">
                  <c:v>0.1230272720611717</c:v>
                </c:pt>
                <c:pt idx="711">
                  <c:v>0.14114062385513884</c:v>
                </c:pt>
                <c:pt idx="712">
                  <c:v>0.16104741746976878</c:v>
                </c:pt>
                <c:pt idx="713">
                  <c:v>0.17611195826035023</c:v>
                </c:pt>
                <c:pt idx="714">
                  <c:v>0.17539459259187573</c:v>
                </c:pt>
                <c:pt idx="715">
                  <c:v>0.16893830157560541</c:v>
                </c:pt>
                <c:pt idx="716">
                  <c:v>0.16427549385421261</c:v>
                </c:pt>
                <c:pt idx="717">
                  <c:v>0.15208041573752903</c:v>
                </c:pt>
                <c:pt idx="718">
                  <c:v>0.13163559095917418</c:v>
                </c:pt>
                <c:pt idx="719">
                  <c:v>0.10724533795263921</c:v>
                </c:pt>
                <c:pt idx="720">
                  <c:v>8.5724533795263916E-2</c:v>
                </c:pt>
                <c:pt idx="721">
                  <c:v>8.0703015590157343E-2</c:v>
                </c:pt>
                <c:pt idx="722">
                  <c:v>9.2539466171556714E-2</c:v>
                </c:pt>
                <c:pt idx="723">
                  <c:v>9.9713067557348462E-2</c:v>
                </c:pt>
                <c:pt idx="724">
                  <c:v>9.4691535527503631E-2</c:v>
                </c:pt>
                <c:pt idx="725">
                  <c:v>8.3751798944066494E-2</c:v>
                </c:pt>
                <c:pt idx="726">
                  <c:v>7.1915362187405379E-2</c:v>
                </c:pt>
                <c:pt idx="727">
                  <c:v>6.1154960108717737E-2</c:v>
                </c:pt>
                <c:pt idx="728">
                  <c:v>5.5954093574123412E-2</c:v>
                </c:pt>
                <c:pt idx="729">
                  <c:v>5.5416076235136676E-2</c:v>
                </c:pt>
                <c:pt idx="730">
                  <c:v>5.9182211432782052E-2</c:v>
                </c:pt>
                <c:pt idx="731">
                  <c:v>7.4426114377589545E-2</c:v>
                </c:pt>
                <c:pt idx="732">
                  <c:v>9.1642765998332737E-2</c:v>
                </c:pt>
                <c:pt idx="733">
                  <c:v>9.8816367384124498E-2</c:v>
                </c:pt>
                <c:pt idx="734">
                  <c:v>9.7022967037676558E-2</c:v>
                </c:pt>
                <c:pt idx="735">
                  <c:v>8.8235299810186352E-2</c:v>
                </c:pt>
                <c:pt idx="736">
                  <c:v>8.2675764266093035E-2</c:v>
                </c:pt>
                <c:pt idx="737">
                  <c:v>8.6262564958988916E-2</c:v>
                </c:pt>
                <c:pt idx="738">
                  <c:v>9.2180783337319466E-2</c:v>
                </c:pt>
                <c:pt idx="739">
                  <c:v>9.7740318881412783E-2</c:v>
                </c:pt>
                <c:pt idx="740">
                  <c:v>0.10365853725974333</c:v>
                </c:pt>
                <c:pt idx="741">
                  <c:v>0.10437590292821781</c:v>
                </c:pt>
                <c:pt idx="742">
                  <c:v>0.10437590292821781</c:v>
                </c:pt>
                <c:pt idx="743">
                  <c:v>0.10814203812586318</c:v>
                </c:pt>
                <c:pt idx="744">
                  <c:v>0.11172883881875906</c:v>
                </c:pt>
                <c:pt idx="745">
                  <c:v>0.1197991403777748</c:v>
                </c:pt>
                <c:pt idx="746">
                  <c:v>0.13145624262968642</c:v>
                </c:pt>
                <c:pt idx="747">
                  <c:v>0.13540172615681953</c:v>
                </c:pt>
                <c:pt idx="748">
                  <c:v>0.13073889078595019</c:v>
                </c:pt>
                <c:pt idx="749">
                  <c:v>0.1230272720611717</c:v>
                </c:pt>
                <c:pt idx="750">
                  <c:v>0.11083213864553509</c:v>
                </c:pt>
                <c:pt idx="751">
                  <c:v>9.6126266864452595E-2</c:v>
                </c:pt>
                <c:pt idx="752">
                  <c:v>8.5186516456277186E-2</c:v>
                </c:pt>
                <c:pt idx="753">
                  <c:v>7.8371597904722673E-2</c:v>
                </c:pt>
                <c:pt idx="754">
                  <c:v>7.6757532063024214E-2</c:v>
                </c:pt>
                <c:pt idx="755">
                  <c:v>8.2855098770842517E-2</c:v>
                </c:pt>
                <c:pt idx="756">
                  <c:v>8.6621233968487893E-2</c:v>
                </c:pt>
                <c:pt idx="757">
                  <c:v>7.7474897731498696E-2</c:v>
                </c:pt>
                <c:pt idx="758">
                  <c:v>5.7747493920571352E-2</c:v>
                </c:pt>
                <c:pt idx="759">
                  <c:v>3.7661407275406761E-2</c:v>
                </c:pt>
                <c:pt idx="760">
                  <c:v>3.4612623921497603E-2</c:v>
                </c:pt>
                <c:pt idx="761">
                  <c:v>5.1829275542240795E-2</c:v>
                </c:pt>
                <c:pt idx="762">
                  <c:v>7.1736013857917641E-2</c:v>
                </c:pt>
                <c:pt idx="763">
                  <c:v>7.370876253385332E-2</c:v>
                </c:pt>
                <c:pt idx="764">
                  <c:v>5.6671459242597894E-2</c:v>
                </c:pt>
                <c:pt idx="765">
                  <c:v>3.4612623921497603E-2</c:v>
                </c:pt>
                <c:pt idx="766">
                  <c:v>2.026542114991408E-2</c:v>
                </c:pt>
                <c:pt idx="767">
                  <c:v>2.205882149636202E-2</c:v>
                </c:pt>
                <c:pt idx="768">
                  <c:v>3.4253941087260369E-2</c:v>
                </c:pt>
                <c:pt idx="769">
                  <c:v>4.6987091841883703E-2</c:v>
                </c:pt>
                <c:pt idx="770">
                  <c:v>5.8644194093795322E-2</c:v>
                </c:pt>
                <c:pt idx="771">
                  <c:v>7.2812062360629357E-2</c:v>
                </c:pt>
                <c:pt idx="772">
                  <c:v>9.0387382990871526E-2</c:v>
                </c:pt>
                <c:pt idx="773">
                  <c:v>0.10796270362111368</c:v>
                </c:pt>
                <c:pt idx="774">
                  <c:v>0.11657102251911615</c:v>
                </c:pt>
                <c:pt idx="775">
                  <c:v>0.10742468628212697</c:v>
                </c:pt>
                <c:pt idx="776">
                  <c:v>8.895266547866082E-2</c:v>
                </c:pt>
                <c:pt idx="777">
                  <c:v>7.5860831889800237E-2</c:v>
                </c:pt>
                <c:pt idx="778">
                  <c:v>7.6578197558274733E-2</c:v>
                </c:pt>
                <c:pt idx="779">
                  <c:v>8.7338599636962375E-2</c:v>
                </c:pt>
                <c:pt idx="780">
                  <c:v>9.9713067557348462E-2</c:v>
                </c:pt>
                <c:pt idx="781">
                  <c:v>0.10975610396756164</c:v>
                </c:pt>
                <c:pt idx="782">
                  <c:v>0.11603300518012942</c:v>
                </c:pt>
                <c:pt idx="783">
                  <c:v>0.12123387171472376</c:v>
                </c:pt>
                <c:pt idx="784">
                  <c:v>0.12643472442457984</c:v>
                </c:pt>
                <c:pt idx="785">
                  <c:v>0.12786944193679053</c:v>
                </c:pt>
                <c:pt idx="786">
                  <c:v>0.13055954245646245</c:v>
                </c:pt>
                <c:pt idx="787">
                  <c:v>0.14060256504193736</c:v>
                </c:pt>
                <c:pt idx="788">
                  <c:v>0.15279778140600353</c:v>
                </c:pt>
                <c:pt idx="789">
                  <c:v>0.16248201055933509</c:v>
                </c:pt>
                <c:pt idx="790">
                  <c:v>0.16660689771490902</c:v>
                </c:pt>
                <c:pt idx="791">
                  <c:v>0.1556671058325188</c:v>
                </c:pt>
                <c:pt idx="792">
                  <c:v>0.13199427379341139</c:v>
                </c:pt>
                <c:pt idx="793">
                  <c:v>0.10832138645535093</c:v>
                </c:pt>
                <c:pt idx="794">
                  <c:v>9.2180783337319466E-2</c:v>
                </c:pt>
                <c:pt idx="795">
                  <c:v>8.5903882124751668E-2</c:v>
                </c:pt>
                <c:pt idx="796">
                  <c:v>8.7876616975949104E-2</c:v>
                </c:pt>
                <c:pt idx="797">
                  <c:v>8.4289816283053223E-2</c:v>
                </c:pt>
                <c:pt idx="798">
                  <c:v>7.4246779872840063E-2</c:v>
                </c:pt>
                <c:pt idx="799">
                  <c:v>6.5638460974837595E-2</c:v>
                </c:pt>
                <c:pt idx="800">
                  <c:v>5.9720228771768774E-2</c:v>
                </c:pt>
                <c:pt idx="801">
                  <c:v>6.4383077967376384E-2</c:v>
                </c:pt>
                <c:pt idx="802">
                  <c:v>7.3170731370128334E-2</c:v>
                </c:pt>
                <c:pt idx="803">
                  <c:v>7.4605462707077297E-2</c:v>
                </c:pt>
                <c:pt idx="804">
                  <c:v>6.9942613511469701E-2</c:v>
                </c:pt>
                <c:pt idx="805">
                  <c:v>6.0796277274480504E-2</c:v>
                </c:pt>
                <c:pt idx="806">
                  <c:v>4.7345774676120944E-2</c:v>
                </c:pt>
                <c:pt idx="807">
                  <c:v>4.0710190629315912E-2</c:v>
                </c:pt>
                <c:pt idx="808">
                  <c:v>4.1606890802539882E-2</c:v>
                </c:pt>
                <c:pt idx="809">
                  <c:v>5.2187944551739772E-2</c:v>
                </c:pt>
                <c:pt idx="810">
                  <c:v>7.1377331023680393E-2</c:v>
                </c:pt>
                <c:pt idx="811">
                  <c:v>8.4289816283053223E-2</c:v>
                </c:pt>
                <c:pt idx="812">
                  <c:v>9.0387382990871526E-2</c:v>
                </c:pt>
                <c:pt idx="813">
                  <c:v>8.9670017322397044E-2</c:v>
                </c:pt>
                <c:pt idx="814">
                  <c:v>7.8909615243709388E-2</c:v>
                </c:pt>
                <c:pt idx="815">
                  <c:v>6.7969878660272265E-2</c:v>
                </c:pt>
                <c:pt idx="816">
                  <c:v>6.4921095306363114E-2</c:v>
                </c:pt>
                <c:pt idx="817">
                  <c:v>6.8866578833496228E-2</c:v>
                </c:pt>
                <c:pt idx="818">
                  <c:v>8.195839859761854E-2</c:v>
                </c:pt>
                <c:pt idx="819">
                  <c:v>9.845768454988725E-2</c:v>
                </c:pt>
                <c:pt idx="820">
                  <c:v>0.10652798610890299</c:v>
                </c:pt>
                <c:pt idx="821">
                  <c:v>0.10796270362111368</c:v>
                </c:pt>
                <c:pt idx="822">
                  <c:v>0.10545193760619127</c:v>
                </c:pt>
                <c:pt idx="823">
                  <c:v>9.8278336220399498E-2</c:v>
                </c:pt>
                <c:pt idx="824">
                  <c:v>9.1463417668844985E-2</c:v>
                </c:pt>
                <c:pt idx="825">
                  <c:v>8.9490682817647563E-2</c:v>
                </c:pt>
                <c:pt idx="826">
                  <c:v>9.0566717495621007E-2</c:v>
                </c:pt>
                <c:pt idx="827">
                  <c:v>9.1284083164095503E-2</c:v>
                </c:pt>
                <c:pt idx="828">
                  <c:v>8.8593982644423586E-2</c:v>
                </c:pt>
                <c:pt idx="829">
                  <c:v>7.8909615243709388E-2</c:v>
                </c:pt>
                <c:pt idx="830">
                  <c:v>6.814921316502176E-2</c:v>
                </c:pt>
                <c:pt idx="831">
                  <c:v>6.3665712298901903E-2</c:v>
                </c:pt>
                <c:pt idx="832">
                  <c:v>7.2991396865378852E-2</c:v>
                </c:pt>
                <c:pt idx="833">
                  <c:v>9.6126266864452595E-2</c:v>
                </c:pt>
                <c:pt idx="834">
                  <c:v>0.12123387171472376</c:v>
                </c:pt>
                <c:pt idx="835">
                  <c:v>0.14185798952361334</c:v>
                </c:pt>
                <c:pt idx="836">
                  <c:v>0.15369445392975098</c:v>
                </c:pt>
                <c:pt idx="837">
                  <c:v>0.15512918526669994</c:v>
                </c:pt>
                <c:pt idx="838">
                  <c:v>0.15118360496639899</c:v>
                </c:pt>
                <c:pt idx="839">
                  <c:v>0.14078187189721031</c:v>
                </c:pt>
                <c:pt idx="840">
                  <c:v>0.12356528940015844</c:v>
                </c:pt>
                <c:pt idx="841">
                  <c:v>0.1077833691163642</c:v>
                </c:pt>
                <c:pt idx="842">
                  <c:v>9.9354384723111241E-2</c:v>
                </c:pt>
                <c:pt idx="843">
                  <c:v>9.7560984376663287E-2</c:v>
                </c:pt>
                <c:pt idx="844">
                  <c:v>0.10222381974753263</c:v>
                </c:pt>
                <c:pt idx="845">
                  <c:v>0.1015064679037964</c:v>
                </c:pt>
                <c:pt idx="846">
                  <c:v>8.7338599636962375E-2</c:v>
                </c:pt>
                <c:pt idx="847">
                  <c:v>6.6535161148061572E-2</c:v>
                </c:pt>
                <c:pt idx="848">
                  <c:v>4.8242474849344914E-2</c:v>
                </c:pt>
                <c:pt idx="849">
                  <c:v>3.497130675573485E-2</c:v>
                </c:pt>
                <c:pt idx="850">
                  <c:v>3.0667140394364484E-2</c:v>
                </c:pt>
                <c:pt idx="851">
                  <c:v>3.999282496084143E-2</c:v>
                </c:pt>
                <c:pt idx="852">
                  <c:v>5.6671459242597894E-2</c:v>
                </c:pt>
                <c:pt idx="853">
                  <c:v>8.6979916802725127E-2</c:v>
                </c:pt>
                <c:pt idx="854">
                  <c:v>0.12410330673914516</c:v>
                </c:pt>
                <c:pt idx="855">
                  <c:v>0.14687954920293472</c:v>
                </c:pt>
                <c:pt idx="856">
                  <c:v>0.1450860659080572</c:v>
                </c:pt>
                <c:pt idx="857">
                  <c:v>0.12571737258084362</c:v>
                </c:pt>
                <c:pt idx="858">
                  <c:v>9.8099001715650017E-2</c:v>
                </c:pt>
                <c:pt idx="859">
                  <c:v>8.195839859761854E-2</c:v>
                </c:pt>
                <c:pt idx="860">
                  <c:v>8.6979916802725127E-2</c:v>
                </c:pt>
                <c:pt idx="861">
                  <c:v>9.9892402062097957E-2</c:v>
                </c:pt>
                <c:pt idx="862">
                  <c:v>0.11244620448723355</c:v>
                </c:pt>
                <c:pt idx="863">
                  <c:v>0.12195122355845998</c:v>
                </c:pt>
                <c:pt idx="864">
                  <c:v>0.12715209009305431</c:v>
                </c:pt>
                <c:pt idx="865">
                  <c:v>0.12822812477102777</c:v>
                </c:pt>
                <c:pt idx="866">
                  <c:v>0.12446198957338241</c:v>
                </c:pt>
                <c:pt idx="867">
                  <c:v>0.11262553899198303</c:v>
                </c:pt>
                <c:pt idx="868">
                  <c:v>0.10455523743296731</c:v>
                </c:pt>
                <c:pt idx="869">
                  <c:v>0.11172883881875906</c:v>
                </c:pt>
                <c:pt idx="870">
                  <c:v>0.13181492546392365</c:v>
                </c:pt>
                <c:pt idx="871">
                  <c:v>0.15423237449556987</c:v>
                </c:pt>
                <c:pt idx="872">
                  <c:v>0.16804162905185799</c:v>
                </c:pt>
                <c:pt idx="873">
                  <c:v>0.16822093590713094</c:v>
                </c:pt>
                <c:pt idx="874">
                  <c:v>0.15889532046434529</c:v>
                </c:pt>
                <c:pt idx="875">
                  <c:v>0.1440100865290368</c:v>
                </c:pt>
                <c:pt idx="876">
                  <c:v>0.13055954245646245</c:v>
                </c:pt>
                <c:pt idx="877">
                  <c:v>0.12769010743204104</c:v>
                </c:pt>
                <c:pt idx="878">
                  <c:v>0.13181492546392365</c:v>
                </c:pt>
                <c:pt idx="879">
                  <c:v>0.14185798952361334</c:v>
                </c:pt>
                <c:pt idx="880">
                  <c:v>0.1506456844005801</c:v>
                </c:pt>
                <c:pt idx="881">
                  <c:v>0.14580343157653167</c:v>
                </c:pt>
                <c:pt idx="882">
                  <c:v>0.12715209009305431</c:v>
                </c:pt>
                <c:pt idx="883">
                  <c:v>0.11226686998248406</c:v>
                </c:pt>
                <c:pt idx="884">
                  <c:v>0.11065280414078561</c:v>
                </c:pt>
                <c:pt idx="885">
                  <c:v>0.11944047136827582</c:v>
                </c:pt>
                <c:pt idx="886">
                  <c:v>0.13020087344696346</c:v>
                </c:pt>
                <c:pt idx="887">
                  <c:v>0.12428264124389464</c:v>
                </c:pt>
                <c:pt idx="888">
                  <c:v>0.10007173656684744</c:v>
                </c:pt>
                <c:pt idx="889">
                  <c:v>7.7833580565735944E-2</c:v>
                </c:pt>
                <c:pt idx="890">
                  <c:v>6.6355812818573806E-2</c:v>
                </c:pt>
                <c:pt idx="891">
                  <c:v>6.4024395133139136E-2</c:v>
                </c:pt>
                <c:pt idx="892">
                  <c:v>7.1556679353168146E-2</c:v>
                </c:pt>
                <c:pt idx="893">
                  <c:v>8.0703015590157343E-2</c:v>
                </c:pt>
                <c:pt idx="894">
                  <c:v>8.2496415936605283E-2</c:v>
                </c:pt>
                <c:pt idx="895">
                  <c:v>8.2855098770842517E-2</c:v>
                </c:pt>
                <c:pt idx="896">
                  <c:v>8.1420381258631824E-2</c:v>
                </c:pt>
                <c:pt idx="897">
                  <c:v>7.4246779872840063E-2</c:v>
                </c:pt>
                <c:pt idx="898">
                  <c:v>7.370876253385332E-2</c:v>
                </c:pt>
                <c:pt idx="899">
                  <c:v>8.1420381258631824E-2</c:v>
                </c:pt>
                <c:pt idx="900">
                  <c:v>8.5724533795263916E-2</c:v>
                </c:pt>
                <c:pt idx="901">
                  <c:v>8.5007181951527691E-2</c:v>
                </c:pt>
                <c:pt idx="902">
                  <c:v>7.9268298077946636E-2</c:v>
                </c:pt>
                <c:pt idx="903">
                  <c:v>6.5100429811112609E-2</c:v>
                </c:pt>
                <c:pt idx="904">
                  <c:v>5.2367292881227524E-2</c:v>
                </c:pt>
                <c:pt idx="905">
                  <c:v>5.6312776408360646E-2</c:v>
                </c:pt>
                <c:pt idx="906">
                  <c:v>7.7474897731498696E-2</c:v>
                </c:pt>
                <c:pt idx="907">
                  <c:v>0.11226686998248406</c:v>
                </c:pt>
                <c:pt idx="908">
                  <c:v>0.15010762558737858</c:v>
                </c:pt>
                <c:pt idx="909">
                  <c:v>0.17288374362852374</c:v>
                </c:pt>
                <c:pt idx="910">
                  <c:v>0.16606883890170748</c:v>
                </c:pt>
                <c:pt idx="911">
                  <c:v>0.12410330673914516</c:v>
                </c:pt>
                <c:pt idx="912">
                  <c:v>7.2812062360629357E-2</c:v>
                </c:pt>
                <c:pt idx="913">
                  <c:v>3.819942461439349E-2</c:v>
                </c:pt>
                <c:pt idx="914">
                  <c:v>2.9770440221140514E-2</c:v>
                </c:pt>
                <c:pt idx="915">
                  <c:v>4.9677192361555621E-2</c:v>
                </c:pt>
                <c:pt idx="916">
                  <c:v>8.3034433275592012E-2</c:v>
                </c:pt>
                <c:pt idx="917">
                  <c:v>0.10186513691329538</c:v>
                </c:pt>
                <c:pt idx="918">
                  <c:v>9.4153518188516902E-2</c:v>
                </c:pt>
                <c:pt idx="919">
                  <c:v>6.4383077967376384E-2</c:v>
                </c:pt>
                <c:pt idx="920">
                  <c:v>2.4031570172297713E-2</c:v>
                </c:pt>
                <c:pt idx="921">
                  <c:v>-3.5868006928958817E-4</c:v>
                </c:pt>
                <c:pt idx="922">
                  <c:v>5.7388811086334108E-3</c:v>
                </c:pt>
                <c:pt idx="923">
                  <c:v>3.819942461439349E-2</c:v>
                </c:pt>
                <c:pt idx="924">
                  <c:v>8.6441899463738411E-2</c:v>
                </c:pt>
                <c:pt idx="925">
                  <c:v>0.13450502598359557</c:v>
                </c:pt>
                <c:pt idx="926">
                  <c:v>0.16929705353353397</c:v>
                </c:pt>
                <c:pt idx="927">
                  <c:v>0.18741036385328635</c:v>
                </c:pt>
                <c:pt idx="928">
                  <c:v>0.18741036385328635</c:v>
                </c:pt>
                <c:pt idx="929">
                  <c:v>0.16929705353353397</c:v>
                </c:pt>
                <c:pt idx="930">
                  <c:v>0.13737447483275525</c:v>
                </c:pt>
                <c:pt idx="931">
                  <c:v>9.9713067557348462E-2</c:v>
                </c:pt>
                <c:pt idx="932">
                  <c:v>7.2991396865378852E-2</c:v>
                </c:pt>
                <c:pt idx="933">
                  <c:v>7.0659979179944168E-2</c:v>
                </c:pt>
                <c:pt idx="934">
                  <c:v>8.7517934141711856E-2</c:v>
                </c:pt>
                <c:pt idx="935">
                  <c:v>0.10957676946281214</c:v>
                </c:pt>
                <c:pt idx="936">
                  <c:v>0.11890244020455083</c:v>
                </c:pt>
                <c:pt idx="937">
                  <c:v>0.11119082147977233</c:v>
                </c:pt>
                <c:pt idx="938">
                  <c:v>0.10114778506955917</c:v>
                </c:pt>
                <c:pt idx="939">
                  <c:v>0.10670732061365248</c:v>
                </c:pt>
                <c:pt idx="940">
                  <c:v>0.12356528940015844</c:v>
                </c:pt>
                <c:pt idx="941">
                  <c:v>0.14436870023958273</c:v>
                </c:pt>
                <c:pt idx="942">
                  <c:v>0.16427549385421261</c:v>
                </c:pt>
                <c:pt idx="943">
                  <c:v>0.17593251315769462</c:v>
                </c:pt>
                <c:pt idx="944">
                  <c:v>0.17270443677325079</c:v>
                </c:pt>
                <c:pt idx="945">
                  <c:v>0.15279778140600353</c:v>
                </c:pt>
                <c:pt idx="946">
                  <c:v>0.12230990639269722</c:v>
                </c:pt>
                <c:pt idx="947">
                  <c:v>9.2360117842068948E-2</c:v>
                </c:pt>
                <c:pt idx="948">
                  <c:v>7.9985663746421118E-2</c:v>
                </c:pt>
                <c:pt idx="949">
                  <c:v>8.8235299810186352E-2</c:v>
                </c:pt>
                <c:pt idx="950">
                  <c:v>9.845768454988725E-2</c:v>
                </c:pt>
                <c:pt idx="951">
                  <c:v>9.1642765998332737E-2</c:v>
                </c:pt>
                <c:pt idx="952">
                  <c:v>7.048063085045643E-2</c:v>
                </c:pt>
                <c:pt idx="953">
                  <c:v>4.5014343165948011E-2</c:v>
                </c:pt>
                <c:pt idx="954">
                  <c:v>2.7797705369943082E-2</c:v>
                </c:pt>
                <c:pt idx="955">
                  <c:v>2.9591105716391026E-2</c:v>
                </c:pt>
                <c:pt idx="956">
                  <c:v>4.5731708834422492E-2</c:v>
                </c:pt>
                <c:pt idx="957">
                  <c:v>6.6714495652811054E-2</c:v>
                </c:pt>
                <c:pt idx="958">
                  <c:v>8.3751798944066494E-2</c:v>
                </c:pt>
                <c:pt idx="959">
                  <c:v>8.8593982644423586E-2</c:v>
                </c:pt>
                <c:pt idx="960">
                  <c:v>7.9626980912183884E-2</c:v>
                </c:pt>
                <c:pt idx="961">
                  <c:v>6.9404596172482957E-2</c:v>
                </c:pt>
                <c:pt idx="962">
                  <c:v>6.814921316502176E-2</c:v>
                </c:pt>
                <c:pt idx="963">
                  <c:v>7.8909615243709388E-2</c:v>
                </c:pt>
                <c:pt idx="964">
                  <c:v>9.1463417668844985E-2</c:v>
                </c:pt>
                <c:pt idx="965">
                  <c:v>9.7560984376663287E-2</c:v>
                </c:pt>
                <c:pt idx="966">
                  <c:v>9.630560136920209E-2</c:v>
                </c:pt>
                <c:pt idx="967">
                  <c:v>9.5050218361740865E-2</c:v>
                </c:pt>
                <c:pt idx="968">
                  <c:v>0.10222381974753263</c:v>
                </c:pt>
                <c:pt idx="969">
                  <c:v>0.11800574003132686</c:v>
                </c:pt>
                <c:pt idx="970">
                  <c:v>0.13342899130562211</c:v>
                </c:pt>
                <c:pt idx="971">
                  <c:v>0.14149923756568478</c:v>
                </c:pt>
                <c:pt idx="972">
                  <c:v>0.14939025991890409</c:v>
                </c:pt>
                <c:pt idx="973">
                  <c:v>0.16212339684878915</c:v>
                </c:pt>
                <c:pt idx="974">
                  <c:v>0.17754668959729922</c:v>
                </c:pt>
                <c:pt idx="975">
                  <c:v>0.19099719219565875</c:v>
                </c:pt>
                <c:pt idx="976">
                  <c:v>0.19548069306177859</c:v>
                </c:pt>
                <c:pt idx="977">
                  <c:v>0.18974176771398274</c:v>
                </c:pt>
                <c:pt idx="978">
                  <c:v>0.17485653377867424</c:v>
                </c:pt>
                <c:pt idx="979">
                  <c:v>0.14939025991890409</c:v>
                </c:pt>
                <c:pt idx="980">
                  <c:v>0.11710903985810289</c:v>
                </c:pt>
                <c:pt idx="981">
                  <c:v>8.8593982644423586E-2</c:v>
                </c:pt>
                <c:pt idx="982">
                  <c:v>7.1736013857917641E-2</c:v>
                </c:pt>
                <c:pt idx="983">
                  <c:v>7.8550932409472168E-2</c:v>
                </c:pt>
                <c:pt idx="984">
                  <c:v>0.1093974211333244</c:v>
                </c:pt>
                <c:pt idx="985">
                  <c:v>0.14257535519208783</c:v>
                </c:pt>
                <c:pt idx="986">
                  <c:v>0.16911760843087836</c:v>
                </c:pt>
                <c:pt idx="987">
                  <c:v>0.17647057197089616</c:v>
                </c:pt>
                <c:pt idx="988">
                  <c:v>0.16517216637796003</c:v>
                </c:pt>
                <c:pt idx="989">
                  <c:v>0.14490675905278422</c:v>
                </c:pt>
                <c:pt idx="990">
                  <c:v>0.11818508836081461</c:v>
                </c:pt>
                <c:pt idx="991">
                  <c:v>8.8235299810186352E-2</c:v>
                </c:pt>
                <c:pt idx="992">
                  <c:v>6.2948360455165678E-2</c:v>
                </c:pt>
                <c:pt idx="993">
                  <c:v>5.0753227039529079E-2</c:v>
                </c:pt>
                <c:pt idx="994">
                  <c:v>6.1154960108717737E-2</c:v>
                </c:pt>
                <c:pt idx="995">
                  <c:v>8.9490682817647563E-2</c:v>
                </c:pt>
                <c:pt idx="996">
                  <c:v>0.11782640552657736</c:v>
                </c:pt>
                <c:pt idx="997">
                  <c:v>0.13324964297613437</c:v>
                </c:pt>
              </c:numCache>
            </c:numRef>
          </c:yVal>
          <c:smooth val="1"/>
        </c:ser>
        <c:dLbls>
          <c:showLegendKey val="0"/>
          <c:showVal val="0"/>
          <c:showCatName val="0"/>
          <c:showSerName val="0"/>
          <c:showPercent val="0"/>
          <c:showBubbleSize val="0"/>
        </c:dLbls>
        <c:axId val="113041792"/>
        <c:axId val="113043328"/>
      </c:scatterChart>
      <c:valAx>
        <c:axId val="113041792"/>
        <c:scaling>
          <c:orientation val="minMax"/>
          <c:max val="1.1000000000000006E-7"/>
          <c:min val="9.0000000000000052E-8"/>
        </c:scaling>
        <c:delete val="0"/>
        <c:axPos val="b"/>
        <c:numFmt formatCode="General" sourceLinked="1"/>
        <c:majorTickMark val="out"/>
        <c:minorTickMark val="none"/>
        <c:tickLblPos val="nextTo"/>
        <c:crossAx val="113043328"/>
        <c:crosses val="autoZero"/>
        <c:crossBetween val="midCat"/>
      </c:valAx>
      <c:valAx>
        <c:axId val="113043328"/>
        <c:scaling>
          <c:orientation val="minMax"/>
        </c:scaling>
        <c:delete val="0"/>
        <c:axPos val="l"/>
        <c:majorGridlines/>
        <c:numFmt formatCode="0.00E+00" sourceLinked="1"/>
        <c:majorTickMark val="out"/>
        <c:minorTickMark val="none"/>
        <c:tickLblPos val="nextTo"/>
        <c:crossAx val="11304179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477704030451686E-2"/>
          <c:y val="1.7220516015555392E-2"/>
          <c:w val="0.77646271179453352"/>
          <c:h val="0.93734026994850861"/>
        </c:manualLayout>
      </c:layout>
      <c:scatterChart>
        <c:scatterStyle val="smoothMarker"/>
        <c:varyColors val="0"/>
        <c:ser>
          <c:idx val="0"/>
          <c:order val="0"/>
          <c:spPr>
            <a:ln>
              <a:solidFill>
                <a:srgbClr val="C0000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Sheet1!$B$3:$B$600</c:f>
              <c:numCache>
                <c:formatCode>0.00E+00</c:formatCode>
                <c:ptCount val="598"/>
                <c:pt idx="0">
                  <c:v>3.2923142711550245E-2</c:v>
                </c:pt>
                <c:pt idx="1">
                  <c:v>2.3387669696629559E-2</c:v>
                </c:pt>
                <c:pt idx="2">
                  <c:v>1.7524646799566515E-2</c:v>
                </c:pt>
                <c:pt idx="3">
                  <c:v>1.4367631414003655E-2</c:v>
                </c:pt>
                <c:pt idx="4">
                  <c:v>1.3079054516485666E-2</c:v>
                </c:pt>
                <c:pt idx="5">
                  <c:v>1.5978352535901137E-2</c:v>
                </c:pt>
                <c:pt idx="6">
                  <c:v>2.1132660125973084E-2</c:v>
                </c:pt>
                <c:pt idx="7">
                  <c:v>2.3323242838397453E-2</c:v>
                </c:pt>
                <c:pt idx="8">
                  <c:v>2.3709813921009057E-2</c:v>
                </c:pt>
                <c:pt idx="9">
                  <c:v>2.3774245745850645E-2</c:v>
                </c:pt>
                <c:pt idx="10">
                  <c:v>2.3580960204544848E-2</c:v>
                </c:pt>
                <c:pt idx="11">
                  <c:v>2.3001098614017959E-2</c:v>
                </c:pt>
                <c:pt idx="12">
                  <c:v>2.1519236175194169E-2</c:v>
                </c:pt>
                <c:pt idx="13">
                  <c:v>2.055280350205568E-2</c:v>
                </c:pt>
                <c:pt idx="14">
                  <c:v>1.9650797687149297E-2</c:v>
                </c:pt>
                <c:pt idx="15">
                  <c:v>1.9972941911528791E-2</c:v>
                </c:pt>
                <c:pt idx="16">
                  <c:v>2.2550095706564768E-2</c:v>
                </c:pt>
                <c:pt idx="17">
                  <c:v>2.1583663033426275E-2</c:v>
                </c:pt>
                <c:pt idx="18">
                  <c:v>1.7009217033881217E-2</c:v>
                </c:pt>
                <c:pt idx="19">
                  <c:v>1.2434766067726673E-2</c:v>
                </c:pt>
                <c:pt idx="20">
                  <c:v>6.0563134049783311E-3</c:v>
                </c:pt>
                <c:pt idx="21">
                  <c:v>1.2241480526420873E-3</c:v>
                </c:pt>
                <c:pt idx="22">
                  <c:v>-1.2885768975179866E-4</c:v>
                </c:pt>
                <c:pt idx="23">
                  <c:v>-6.4428844875899331E-5</c:v>
                </c:pt>
                <c:pt idx="24">
                  <c:v>3.6080153130503621E-3</c:v>
                </c:pt>
                <c:pt idx="25">
                  <c:v>1.2177053668188767E-2</c:v>
                </c:pt>
                <c:pt idx="26">
                  <c:v>2.0874947726435177E-2</c:v>
                </c:pt>
                <c:pt idx="27">
                  <c:v>2.6480258223960312E-2</c:v>
                </c:pt>
                <c:pt idx="28">
                  <c:v>2.6737970623498222E-2</c:v>
                </c:pt>
                <c:pt idx="29">
                  <c:v>2.197023908264736E-2</c:v>
                </c:pt>
                <c:pt idx="30">
                  <c:v>1.9006509238390302E-2</c:v>
                </c:pt>
                <c:pt idx="31">
                  <c:v>2.1841380399573666E-2</c:v>
                </c:pt>
                <c:pt idx="32">
                  <c:v>2.6995687989645616E-2</c:v>
                </c:pt>
                <c:pt idx="33">
                  <c:v>3.099027736527327E-2</c:v>
                </c:pt>
                <c:pt idx="34">
                  <c:v>3.1119131081737483E-2</c:v>
                </c:pt>
                <c:pt idx="35">
                  <c:v>2.6673543765266115E-2</c:v>
                </c:pt>
                <c:pt idx="36">
                  <c:v>2.242123702349107E-2</c:v>
                </c:pt>
                <c:pt idx="37">
                  <c:v>2.0488371677214092E-2</c:v>
                </c:pt>
                <c:pt idx="38">
                  <c:v>1.8877650555316604E-2</c:v>
                </c:pt>
                <c:pt idx="39">
                  <c:v>1.6815926525965932E-2</c:v>
                </c:pt>
                <c:pt idx="40">
                  <c:v>1.6236069902048528E-2</c:v>
                </c:pt>
                <c:pt idx="41">
                  <c:v>1.688035835080752E-2</c:v>
                </c:pt>
                <c:pt idx="42">
                  <c:v>2.0681662185129377E-2</c:v>
                </c:pt>
                <c:pt idx="43">
                  <c:v>2.5578252409053929E-2</c:v>
                </c:pt>
                <c:pt idx="44">
                  <c:v>2.6737970623498222E-2</c:v>
                </c:pt>
                <c:pt idx="45">
                  <c:v>2.2743381247870568E-2</c:v>
                </c:pt>
                <c:pt idx="46">
                  <c:v>1.7717932340872315E-2</c:v>
                </c:pt>
                <c:pt idx="47">
                  <c:v>1.2950195833411973E-2</c:v>
                </c:pt>
                <c:pt idx="48">
                  <c:v>8.0536056094874173E-3</c:v>
                </c:pt>
                <c:pt idx="49">
                  <c:v>5.4764518144514432E-3</c:v>
                </c:pt>
                <c:pt idx="50">
                  <c:v>6.3140258045162375E-3</c:v>
                </c:pt>
                <c:pt idx="51">
                  <c:v>8.9556114243938001E-3</c:v>
                </c:pt>
                <c:pt idx="52">
                  <c:v>1.353005742393886E-2</c:v>
                </c:pt>
                <c:pt idx="53">
                  <c:v>1.7782359199104422E-2</c:v>
                </c:pt>
                <c:pt idx="54">
                  <c:v>1.6622640984660129E-2</c:v>
                </c:pt>
                <c:pt idx="55">
                  <c:v>1.3594484282170966E-2</c:v>
                </c:pt>
                <c:pt idx="56">
                  <c:v>1.301462765825356E-2</c:v>
                </c:pt>
                <c:pt idx="57">
                  <c:v>1.4303204555771548E-2</c:v>
                </c:pt>
                <c:pt idx="58">
                  <c:v>1.7975649707019706E-2</c:v>
                </c:pt>
                <c:pt idx="59">
                  <c:v>2.1648094858267866E-2</c:v>
                </c:pt>
                <c:pt idx="60">
                  <c:v>2.093937458466728E-2</c:v>
                </c:pt>
                <c:pt idx="61">
                  <c:v>1.6042784360742728E-2</c:v>
                </c:pt>
                <c:pt idx="62">
                  <c:v>9.2133238239317065E-3</c:v>
                </c:pt>
                <c:pt idx="63">
                  <c:v>6.4428844875899331E-4</c:v>
                </c:pt>
                <c:pt idx="64">
                  <c:v>-5.6697373557572442E-3</c:v>
                </c:pt>
                <c:pt idx="65">
                  <c:v>-5.8630228970630452E-3</c:v>
                </c:pt>
                <c:pt idx="66">
                  <c:v>-9.0200382826259053E-4</c:v>
                </c:pt>
                <c:pt idx="67">
                  <c:v>7.3448903024963177E-3</c:v>
                </c:pt>
                <c:pt idx="68">
                  <c:v>1.3981060331392051E-2</c:v>
                </c:pt>
                <c:pt idx="69">
                  <c:v>1.668707280950172E-2</c:v>
                </c:pt>
                <c:pt idx="70">
                  <c:v>1.6815926525965932E-2</c:v>
                </c:pt>
                <c:pt idx="71">
                  <c:v>1.707364389211332E-2</c:v>
                </c:pt>
                <c:pt idx="72">
                  <c:v>1.7911217882178119E-2</c:v>
                </c:pt>
                <c:pt idx="73">
                  <c:v>1.8297793931399204E-2</c:v>
                </c:pt>
                <c:pt idx="74">
                  <c:v>1.7589073657798621E-2</c:v>
                </c:pt>
                <c:pt idx="75">
                  <c:v>1.6751499667733823E-2</c:v>
                </c:pt>
                <c:pt idx="76">
                  <c:v>1.475420746322474E-2</c:v>
                </c:pt>
                <c:pt idx="77">
                  <c:v>1.2048194985115071E-2</c:v>
                </c:pt>
                <c:pt idx="78">
                  <c:v>1.1661618935893984E-2</c:v>
                </c:pt>
                <c:pt idx="79">
                  <c:v>1.2177053668188767E-2</c:v>
                </c:pt>
                <c:pt idx="80">
                  <c:v>1.0630759404523389E-2</c:v>
                </c:pt>
                <c:pt idx="81">
                  <c:v>7.5381758438021187E-3</c:v>
                </c:pt>
                <c:pt idx="82">
                  <c:v>2.8348691745395706E-3</c:v>
                </c:pt>
                <c:pt idx="83">
                  <c:v>-1.0952903628902886E-3</c:v>
                </c:pt>
                <c:pt idx="84">
                  <c:v>8.3757498338669131E-4</c:v>
                </c:pt>
                <c:pt idx="85">
                  <c:v>1.0308615180143893E-2</c:v>
                </c:pt>
                <c:pt idx="86">
                  <c:v>2.1776948574732075E-2</c:v>
                </c:pt>
                <c:pt idx="87">
                  <c:v>3.0281557091672684E-2</c:v>
                </c:pt>
                <c:pt idx="88">
                  <c:v>3.253656666232916E-2</c:v>
                </c:pt>
                <c:pt idx="89">
                  <c:v>2.7382259072257217E-2</c:v>
                </c:pt>
                <c:pt idx="90">
                  <c:v>2.0874947726435177E-2</c:v>
                </c:pt>
                <c:pt idx="91">
                  <c:v>1.8619938155778702E-2</c:v>
                </c:pt>
                <c:pt idx="92">
                  <c:v>1.8748791872242911E-2</c:v>
                </c:pt>
                <c:pt idx="93">
                  <c:v>1.9779656370222991E-2</c:v>
                </c:pt>
                <c:pt idx="94">
                  <c:v>2.1648094858267866E-2</c:v>
                </c:pt>
                <c:pt idx="95">
                  <c:v>2.0230659277676182E-2</c:v>
                </c:pt>
                <c:pt idx="96">
                  <c:v>1.5398495911983733E-2</c:v>
                </c:pt>
                <c:pt idx="97">
                  <c:v>1.179047761896768E-2</c:v>
                </c:pt>
                <c:pt idx="98">
                  <c:v>1.0695186262755495E-2</c:v>
                </c:pt>
                <c:pt idx="99">
                  <c:v>1.1210620995050276E-2</c:v>
                </c:pt>
                <c:pt idx="100">
                  <c:v>1.3852201648318355E-2</c:v>
                </c:pt>
                <c:pt idx="101">
                  <c:v>1.7911217882178119E-2</c:v>
                </c:pt>
                <c:pt idx="102">
                  <c:v>2.1068233267740977E-2</c:v>
                </c:pt>
                <c:pt idx="103">
                  <c:v>2.2099092799111573E-2</c:v>
                </c:pt>
                <c:pt idx="104">
                  <c:v>1.7460214974724924E-2</c:v>
                </c:pt>
                <c:pt idx="105">
                  <c:v>8.5690353751727132E-3</c:v>
                </c:pt>
                <c:pt idx="106">
                  <c:v>2.5771537950359732E-4</c:v>
                </c:pt>
                <c:pt idx="107">
                  <c:v>-2.7704403296636712E-3</c:v>
                </c:pt>
                <c:pt idx="108">
                  <c:v>1.9328653462769799E-3</c:v>
                </c:pt>
                <c:pt idx="109">
                  <c:v>1.0437473863217589E-2</c:v>
                </c:pt>
                <c:pt idx="110">
                  <c:v>1.6815926525965932E-2</c:v>
                </c:pt>
                <c:pt idx="111">
                  <c:v>1.9070936096622408E-2</c:v>
                </c:pt>
                <c:pt idx="112">
                  <c:v>1.8168935248325507E-2</c:v>
                </c:pt>
                <c:pt idx="113">
                  <c:v>1.565620831152164E-2</c:v>
                </c:pt>
                <c:pt idx="114">
                  <c:v>1.7009217033881217E-2</c:v>
                </c:pt>
                <c:pt idx="115">
                  <c:v>2.0101800594602488E-2</c:v>
                </c:pt>
                <c:pt idx="116">
                  <c:v>2.1390377492120471E-2</c:v>
                </c:pt>
                <c:pt idx="117">
                  <c:v>2.1261518809046778E-2</c:v>
                </c:pt>
                <c:pt idx="118">
                  <c:v>2.1132660125973084E-2</c:v>
                </c:pt>
                <c:pt idx="119">
                  <c:v>2.325881598016535E-2</c:v>
                </c:pt>
                <c:pt idx="120">
                  <c:v>2.5642679267286035E-2</c:v>
                </c:pt>
                <c:pt idx="121">
                  <c:v>2.6737970623498222E-2</c:v>
                </c:pt>
                <c:pt idx="122">
                  <c:v>2.602925531650712E-2</c:v>
                </c:pt>
                <c:pt idx="123">
                  <c:v>2.1905807257805773E-2</c:v>
                </c:pt>
                <c:pt idx="124">
                  <c:v>1.6493782301586435E-2</c:v>
                </c:pt>
                <c:pt idx="125">
                  <c:v>1.475420746322474E-2</c:v>
                </c:pt>
                <c:pt idx="126">
                  <c:v>1.391662850655046E-2</c:v>
                </c:pt>
                <c:pt idx="127">
                  <c:v>1.2305907384652977E-2</c:v>
                </c:pt>
                <c:pt idx="128">
                  <c:v>1.2305907384652977E-2</c:v>
                </c:pt>
                <c:pt idx="129">
                  <c:v>1.3594484282170966E-2</c:v>
                </c:pt>
                <c:pt idx="130">
                  <c:v>1.6558214126428026E-2</c:v>
                </c:pt>
                <c:pt idx="131">
                  <c:v>2.0810515901593586E-2</c:v>
                </c:pt>
                <c:pt idx="132">
                  <c:v>2.4031958145388554E-2</c:v>
                </c:pt>
                <c:pt idx="133">
                  <c:v>2.3774245745850645E-2</c:v>
                </c:pt>
                <c:pt idx="134">
                  <c:v>2.1776948574732075E-2</c:v>
                </c:pt>
                <c:pt idx="135">
                  <c:v>2.0037373736370382E-2</c:v>
                </c:pt>
                <c:pt idx="136">
                  <c:v>1.8491079472705004E-2</c:v>
                </c:pt>
                <c:pt idx="137">
                  <c:v>1.7846791023946013E-2</c:v>
                </c:pt>
                <c:pt idx="138">
                  <c:v>1.9328653462769799E-2</c:v>
                </c:pt>
                <c:pt idx="139">
                  <c:v>2.2356810165258964E-2</c:v>
                </c:pt>
                <c:pt idx="140">
                  <c:v>2.6093682174739227E-2</c:v>
                </c:pt>
                <c:pt idx="141">
                  <c:v>2.9443983101607889E-2</c:v>
                </c:pt>
                <c:pt idx="142">
                  <c:v>3.0217130233440578E-2</c:v>
                </c:pt>
                <c:pt idx="143">
                  <c:v>2.9830554184219493E-2</c:v>
                </c:pt>
                <c:pt idx="144">
                  <c:v>2.8864121511081007E-2</c:v>
                </c:pt>
                <c:pt idx="145">
                  <c:v>2.6737970623498222E-2</c:v>
                </c:pt>
                <c:pt idx="146">
                  <c:v>2.5062822643368635E-2</c:v>
                </c:pt>
                <c:pt idx="147">
                  <c:v>2.2872239930944262E-2</c:v>
                </c:pt>
                <c:pt idx="148">
                  <c:v>2.055280350205568E-2</c:v>
                </c:pt>
                <c:pt idx="149">
                  <c:v>2.0874947726435177E-2</c:v>
                </c:pt>
                <c:pt idx="150">
                  <c:v>2.345210152147115E-2</c:v>
                </c:pt>
                <c:pt idx="151">
                  <c:v>2.5384966867748129E-2</c:v>
                </c:pt>
                <c:pt idx="152">
                  <c:v>2.7446690897098808E-2</c:v>
                </c:pt>
                <c:pt idx="153">
                  <c:v>2.8799694652848894E-2</c:v>
                </c:pt>
                <c:pt idx="154">
                  <c:v>2.8992980194154697E-2</c:v>
                </c:pt>
                <c:pt idx="155">
                  <c:v>2.9443983101607889E-2</c:v>
                </c:pt>
                <c:pt idx="156">
                  <c:v>2.6544685082192418E-2</c:v>
                </c:pt>
                <c:pt idx="157">
                  <c:v>2.0037373736370382E-2</c:v>
                </c:pt>
                <c:pt idx="158">
                  <c:v>1.5334064087142142E-2</c:v>
                </c:pt>
                <c:pt idx="159">
                  <c:v>1.4174345872697851E-2</c:v>
                </c:pt>
                <c:pt idx="160">
                  <c:v>1.4883061179688951E-2</c:v>
                </c:pt>
                <c:pt idx="161">
                  <c:v>1.8168935248325507E-2</c:v>
                </c:pt>
                <c:pt idx="162">
                  <c:v>2.2356810165258964E-2</c:v>
                </c:pt>
                <c:pt idx="163">
                  <c:v>2.628696771604503E-2</c:v>
                </c:pt>
                <c:pt idx="164">
                  <c:v>3.234328112102336E-2</c:v>
                </c:pt>
                <c:pt idx="165">
                  <c:v>3.9043882974760684E-2</c:v>
                </c:pt>
                <c:pt idx="166">
                  <c:v>4.2780754984240943E-2</c:v>
                </c:pt>
                <c:pt idx="167">
                  <c:v>4.3296184749926248E-2</c:v>
                </c:pt>
                <c:pt idx="168">
                  <c:v>4.0847889637963972E-2</c:v>
                </c:pt>
                <c:pt idx="169">
                  <c:v>3.5693582047892025E-2</c:v>
                </c:pt>
                <c:pt idx="170">
                  <c:v>3.2021136896643862E-2</c:v>
                </c:pt>
                <c:pt idx="171">
                  <c:v>3.1376848447884867E-2</c:v>
                </c:pt>
                <c:pt idx="172">
                  <c:v>3.0732559999125875E-2</c:v>
                </c:pt>
                <c:pt idx="173">
                  <c:v>2.9701700467755283E-2</c:v>
                </c:pt>
                <c:pt idx="174">
                  <c:v>2.7446690897098808E-2</c:v>
                </c:pt>
                <c:pt idx="175">
                  <c:v>2.325881598016535E-2</c:v>
                </c:pt>
                <c:pt idx="176">
                  <c:v>1.9908515053296685E-2</c:v>
                </c:pt>
                <c:pt idx="177">
                  <c:v>1.9264226604537693E-2</c:v>
                </c:pt>
                <c:pt idx="178">
                  <c:v>1.9393080321001906E-2</c:v>
                </c:pt>
                <c:pt idx="179">
                  <c:v>2.325881598016535E-2</c:v>
                </c:pt>
                <c:pt idx="180">
                  <c:v>3.253656666232916E-2</c:v>
                </c:pt>
                <c:pt idx="181">
                  <c:v>4.3682755832537848E-2</c:v>
                </c:pt>
                <c:pt idx="182">
                  <c:v>5.4249083412219651E-2</c:v>
                </c:pt>
                <c:pt idx="183">
                  <c:v>6.2302689021707068E-2</c:v>
                </c:pt>
                <c:pt idx="184">
                  <c:v>6.7328152828533772E-2</c:v>
                </c:pt>
                <c:pt idx="185">
                  <c:v>7.3835454241136841E-2</c:v>
                </c:pt>
                <c:pt idx="186">
                  <c:v>8.7043357507477229E-2</c:v>
                </c:pt>
                <c:pt idx="187">
                  <c:v>0.10650089448636815</c:v>
                </c:pt>
                <c:pt idx="188">
                  <c:v>0.12898657326791976</c:v>
                </c:pt>
                <c:pt idx="189">
                  <c:v>0.15095676765108176</c:v>
                </c:pt>
                <c:pt idx="190">
                  <c:v>0.17028542111385159</c:v>
                </c:pt>
                <c:pt idx="191">
                  <c:v>0.18729466794738969</c:v>
                </c:pt>
                <c:pt idx="192">
                  <c:v>0.20559245194556994</c:v>
                </c:pt>
                <c:pt idx="193">
                  <c:v>0.22756269599482679</c:v>
                </c:pt>
                <c:pt idx="194">
                  <c:v>0.25326981702017337</c:v>
                </c:pt>
                <c:pt idx="195">
                  <c:v>0.28374463482010442</c:v>
                </c:pt>
                <c:pt idx="196">
                  <c:v>0.31641007506533575</c:v>
                </c:pt>
                <c:pt idx="197">
                  <c:v>0.34926876608560647</c:v>
                </c:pt>
                <c:pt idx="198">
                  <c:v>0.38747510486995929</c:v>
                </c:pt>
                <c:pt idx="199">
                  <c:v>0.4309645751611913</c:v>
                </c:pt>
                <c:pt idx="200">
                  <c:v>0.47413186149516801</c:v>
                </c:pt>
                <c:pt idx="201">
                  <c:v>0.51762153045077941</c:v>
                </c:pt>
                <c:pt idx="202">
                  <c:v>0.56304365749069007</c:v>
                </c:pt>
                <c:pt idx="203">
                  <c:v>0.60659734604255588</c:v>
                </c:pt>
                <c:pt idx="204">
                  <c:v>0.6470588235294118</c:v>
                </c:pt>
                <c:pt idx="205">
                  <c:v>0.68623146585505646</c:v>
                </c:pt>
                <c:pt idx="206">
                  <c:v>0.72405120375714072</c:v>
                </c:pt>
                <c:pt idx="207">
                  <c:v>0.7638685119938653</c:v>
                </c:pt>
                <c:pt idx="208">
                  <c:v>0.80394309060188351</c:v>
                </c:pt>
                <c:pt idx="209">
                  <c:v>0.84060312518935199</c:v>
                </c:pt>
                <c:pt idx="210">
                  <c:v>0.86985397174793866</c:v>
                </c:pt>
                <c:pt idx="211">
                  <c:v>0.8911795995522106</c:v>
                </c:pt>
                <c:pt idx="212">
                  <c:v>0.90735137669448296</c:v>
                </c:pt>
                <c:pt idx="213">
                  <c:v>0.92171928127200831</c:v>
                </c:pt>
                <c:pt idx="214">
                  <c:v>0.93621532437423205</c:v>
                </c:pt>
                <c:pt idx="215">
                  <c:v>0.95174293226637308</c:v>
                </c:pt>
                <c:pt idx="216">
                  <c:v>0.96907441272326156</c:v>
                </c:pt>
                <c:pt idx="217">
                  <c:v>0.98563259208342313</c:v>
                </c:pt>
                <c:pt idx="218">
                  <c:v>0.99684322301169237</c:v>
                </c:pt>
                <c:pt idx="219">
                  <c:v>1</c:v>
                </c:pt>
                <c:pt idx="220">
                  <c:v>0.99252624604782047</c:v>
                </c:pt>
                <c:pt idx="221">
                  <c:v>0.97532389743752756</c:v>
                </c:pt>
                <c:pt idx="222">
                  <c:v>0.9554798092424629</c:v>
                </c:pt>
                <c:pt idx="223">
                  <c:v>0.93698862547095874</c:v>
                </c:pt>
                <c:pt idx="224">
                  <c:v>0.91894840984064141</c:v>
                </c:pt>
                <c:pt idx="225">
                  <c:v>0.90219702937153523</c:v>
                </c:pt>
                <c:pt idx="226">
                  <c:v>0.88544564890242894</c:v>
                </c:pt>
                <c:pt idx="227">
                  <c:v>0.86231565187246151</c:v>
                </c:pt>
                <c:pt idx="228">
                  <c:v>0.83422450862849074</c:v>
                </c:pt>
                <c:pt idx="229">
                  <c:v>0.80484502688425719</c:v>
                </c:pt>
                <c:pt idx="230">
                  <c:v>0.77269517036960511</c:v>
                </c:pt>
                <c:pt idx="231">
                  <c:v>0.73790357427018161</c:v>
                </c:pt>
                <c:pt idx="232">
                  <c:v>0.69963286822691051</c:v>
                </c:pt>
                <c:pt idx="233">
                  <c:v>0.65549907968726262</c:v>
                </c:pt>
                <c:pt idx="234">
                  <c:v>0.61072112189748318</c:v>
                </c:pt>
                <c:pt idx="235">
                  <c:v>0.57612272690700417</c:v>
                </c:pt>
                <c:pt idx="236">
                  <c:v>0.55241312655020303</c:v>
                </c:pt>
                <c:pt idx="237">
                  <c:v>0.53424377907329024</c:v>
                </c:pt>
                <c:pt idx="238">
                  <c:v>0.51955403820117352</c:v>
                </c:pt>
                <c:pt idx="239">
                  <c:v>0.50441332918786996</c:v>
                </c:pt>
                <c:pt idx="240">
                  <c:v>0.48508477505728986</c:v>
                </c:pt>
                <c:pt idx="241">
                  <c:v>0.46266356286684623</c:v>
                </c:pt>
                <c:pt idx="242">
                  <c:v>0.44301272544682108</c:v>
                </c:pt>
                <c:pt idx="243">
                  <c:v>0.42606794520439084</c:v>
                </c:pt>
                <c:pt idx="244">
                  <c:v>0.41343989359535838</c:v>
                </c:pt>
                <c:pt idx="245">
                  <c:v>0.40725472647391586</c:v>
                </c:pt>
                <c:pt idx="246">
                  <c:v>0.40364673301394721</c:v>
                </c:pt>
                <c:pt idx="247">
                  <c:v>0.39572196125448611</c:v>
                </c:pt>
                <c:pt idx="248">
                  <c:v>0.38541336594078013</c:v>
                </c:pt>
                <c:pt idx="249">
                  <c:v>0.37355846643018986</c:v>
                </c:pt>
                <c:pt idx="250">
                  <c:v>0.36035056316384945</c:v>
                </c:pt>
                <c:pt idx="251">
                  <c:v>0.34810906277099063</c:v>
                </c:pt>
                <c:pt idx="252">
                  <c:v>0.33773600086617672</c:v>
                </c:pt>
                <c:pt idx="253">
                  <c:v>0.32826497457592602</c:v>
                </c:pt>
                <c:pt idx="254">
                  <c:v>0.32195092393836239</c:v>
                </c:pt>
                <c:pt idx="255">
                  <c:v>0.31853623091952799</c:v>
                </c:pt>
                <c:pt idx="256">
                  <c:v>0.3141550356950224</c:v>
                </c:pt>
                <c:pt idx="257">
                  <c:v>0.30796986857357983</c:v>
                </c:pt>
                <c:pt idx="258">
                  <c:v>0.30120484979482937</c:v>
                </c:pt>
                <c:pt idx="259">
                  <c:v>0.29482638223225255</c:v>
                </c:pt>
                <c:pt idx="260">
                  <c:v>0.28825466389463639</c:v>
                </c:pt>
                <c:pt idx="261">
                  <c:v>0.28110304423361743</c:v>
                </c:pt>
                <c:pt idx="262">
                  <c:v>0.2713743005772194</c:v>
                </c:pt>
                <c:pt idx="263">
                  <c:v>0.25932610062549477</c:v>
                </c:pt>
                <c:pt idx="264">
                  <c:v>0.24418534194609637</c:v>
                </c:pt>
                <c:pt idx="265">
                  <c:v>0.22730497862867938</c:v>
                </c:pt>
                <c:pt idx="266">
                  <c:v>0.21171320214199932</c:v>
                </c:pt>
                <c:pt idx="267">
                  <c:v>0.19824758150951155</c:v>
                </c:pt>
                <c:pt idx="268">
                  <c:v>0.18652151584894752</c:v>
                </c:pt>
                <c:pt idx="269">
                  <c:v>0.17814577594829958</c:v>
                </c:pt>
                <c:pt idx="270">
                  <c:v>0.17028542111385159</c:v>
                </c:pt>
                <c:pt idx="271">
                  <c:v>0.16017012624127988</c:v>
                </c:pt>
                <c:pt idx="272">
                  <c:v>0.15063463335992125</c:v>
                </c:pt>
                <c:pt idx="273">
                  <c:v>0.14290316204159437</c:v>
                </c:pt>
                <c:pt idx="274">
                  <c:v>0.13646027755400444</c:v>
                </c:pt>
                <c:pt idx="275">
                  <c:v>0.13156369726329886</c:v>
                </c:pt>
                <c:pt idx="276">
                  <c:v>0.12576513102412482</c:v>
                </c:pt>
                <c:pt idx="277">
                  <c:v>0.11622963814276618</c:v>
                </c:pt>
                <c:pt idx="278">
                  <c:v>0.10508342413951006</c:v>
                </c:pt>
                <c:pt idx="279">
                  <c:v>9.6514433463822713E-2</c:v>
                </c:pt>
                <c:pt idx="280">
                  <c:v>9.0715817558553846E-2</c:v>
                </c:pt>
                <c:pt idx="281">
                  <c:v>8.5690353751727136E-2</c:v>
                </c:pt>
                <c:pt idx="282">
                  <c:v>8.2275660732892761E-2</c:v>
                </c:pt>
                <c:pt idx="283">
                  <c:v>7.8860918047963538E-2</c:v>
                </c:pt>
                <c:pt idx="284">
                  <c:v>7.0227460781168205E-2</c:v>
                </c:pt>
                <c:pt idx="285">
                  <c:v>5.8630228970630451E-2</c:v>
                </c:pt>
                <c:pt idx="286">
                  <c:v>5.1607492825732598E-2</c:v>
                </c:pt>
                <c:pt idx="287">
                  <c:v>5.2316227999161635E-2</c:v>
                </c:pt>
                <c:pt idx="288">
                  <c:v>6.1142985707091223E-2</c:v>
                </c:pt>
                <c:pt idx="289">
                  <c:v>7.3964337757257956E-2</c:v>
                </c:pt>
                <c:pt idx="290">
                  <c:v>8.1760226000597985E-2</c:v>
                </c:pt>
                <c:pt idx="291">
                  <c:v>8.092260731104782E-2</c:v>
                </c:pt>
                <c:pt idx="292">
                  <c:v>7.7443497367200312E-2</c:v>
                </c:pt>
                <c:pt idx="293">
                  <c:v>7.5897193170315957E-2</c:v>
                </c:pt>
                <c:pt idx="294">
                  <c:v>7.6799179118784408E-2</c:v>
                </c:pt>
                <c:pt idx="295">
                  <c:v>7.8860918047963538E-2</c:v>
                </c:pt>
                <c:pt idx="296">
                  <c:v>7.699247955991867E-2</c:v>
                </c:pt>
                <c:pt idx="297">
                  <c:v>6.8681156584283864E-2</c:v>
                </c:pt>
                <c:pt idx="298">
                  <c:v>5.8436978195591037E-2</c:v>
                </c:pt>
                <c:pt idx="299">
                  <c:v>4.9159207646989292E-2</c:v>
                </c:pt>
                <c:pt idx="300">
                  <c:v>3.8721738750381186E-2</c:v>
                </c:pt>
                <c:pt idx="301">
                  <c:v>2.7511117755330911E-2</c:v>
                </c:pt>
                <c:pt idx="302">
                  <c:v>1.668707280950172E-2</c:v>
                </c:pt>
                <c:pt idx="303">
                  <c:v>6.7650287119694298E-3</c:v>
                </c:pt>
                <c:pt idx="304">
                  <c:v>1.2885768975179866E-3</c:v>
                </c:pt>
                <c:pt idx="305">
                  <c:v>2.7704403296636712E-3</c:v>
                </c:pt>
                <c:pt idx="306">
                  <c:v>8.4401766920990193E-3</c:v>
                </c:pt>
                <c:pt idx="307">
                  <c:v>1.3143486341327257E-2</c:v>
                </c:pt>
                <c:pt idx="308">
                  <c:v>1.5076351687604237E-2</c:v>
                </c:pt>
                <c:pt idx="309">
                  <c:v>1.2499197892568264E-2</c:v>
                </c:pt>
                <c:pt idx="310">
                  <c:v>4.2523037618093559E-3</c:v>
                </c:pt>
                <c:pt idx="311">
                  <c:v>-6.5717431706636287E-3</c:v>
                </c:pt>
                <c:pt idx="312">
                  <c:v>-1.8297793931399204E-2</c:v>
                </c:pt>
                <c:pt idx="313">
                  <c:v>-2.9894986009061084E-2</c:v>
                </c:pt>
                <c:pt idx="314">
                  <c:v>-3.7690874252401106E-2</c:v>
                </c:pt>
                <c:pt idx="315">
                  <c:v>-3.8013018476780604E-2</c:v>
                </c:pt>
                <c:pt idx="316">
                  <c:v>-3.4082860925994538E-2</c:v>
                </c:pt>
                <c:pt idx="317">
                  <c:v>-2.7639976438404604E-2</c:v>
                </c:pt>
                <c:pt idx="318">
                  <c:v>-1.8748791872242911E-2</c:v>
                </c:pt>
                <c:pt idx="319">
                  <c:v>-1.1726050760735575E-2</c:v>
                </c:pt>
                <c:pt idx="320">
                  <c:v>-6.7650287119694298E-3</c:v>
                </c:pt>
                <c:pt idx="321">
                  <c:v>-2.3194384155323759E-3</c:v>
                </c:pt>
                <c:pt idx="322">
                  <c:v>1.0952903628902886E-3</c:v>
                </c:pt>
                <c:pt idx="323">
                  <c:v>3.9945883823057585E-3</c:v>
                </c:pt>
                <c:pt idx="324">
                  <c:v>7.7958882433400252E-3</c:v>
                </c:pt>
                <c:pt idx="325">
                  <c:v>1.0952903628902886E-2</c:v>
                </c:pt>
                <c:pt idx="326">
                  <c:v>1.2821342116947762E-2</c:v>
                </c:pt>
                <c:pt idx="327">
                  <c:v>1.2241480526420873E-2</c:v>
                </c:pt>
                <c:pt idx="328">
                  <c:v>6.5073113458220385E-3</c:v>
                </c:pt>
                <c:pt idx="329">
                  <c:v>-1.0308615180143893E-3</c:v>
                </c:pt>
                <c:pt idx="330">
                  <c:v>-8.8911795995522108E-3</c:v>
                </c:pt>
                <c:pt idx="331">
                  <c:v>-1.5269637228910038E-2</c:v>
                </c:pt>
                <c:pt idx="332">
                  <c:v>-1.8426647647863413E-2</c:v>
                </c:pt>
                <c:pt idx="333">
                  <c:v>-1.95219390040756E-2</c:v>
                </c:pt>
                <c:pt idx="334">
                  <c:v>-1.7846791023946013E-2</c:v>
                </c:pt>
                <c:pt idx="335">
                  <c:v>-1.2434766067726673E-2</c:v>
                </c:pt>
                <c:pt idx="336">
                  <c:v>-4.5744479861888525E-3</c:v>
                </c:pt>
                <c:pt idx="337">
                  <c:v>2.1905807257805773E-3</c:v>
                </c:pt>
                <c:pt idx="338">
                  <c:v>5.0254489069982509E-3</c:v>
                </c:pt>
                <c:pt idx="339">
                  <c:v>2.9637268642913692E-3</c:v>
                </c:pt>
                <c:pt idx="340">
                  <c:v>-1.6751499667733826E-3</c:v>
                </c:pt>
                <c:pt idx="341">
                  <c:v>-5.0254489069982509E-3</c:v>
                </c:pt>
                <c:pt idx="342">
                  <c:v>-5.9918815801367408E-3</c:v>
                </c:pt>
                <c:pt idx="343">
                  <c:v>-5.8630228970630452E-3</c:v>
                </c:pt>
                <c:pt idx="344">
                  <c:v>-7.151599794581031E-3</c:v>
                </c:pt>
                <c:pt idx="345">
                  <c:v>-9.9220440975322892E-3</c:v>
                </c:pt>
                <c:pt idx="346">
                  <c:v>-1.2177053668188767E-2</c:v>
                </c:pt>
                <c:pt idx="347">
                  <c:v>-1.475420746322474E-2</c:v>
                </c:pt>
                <c:pt idx="348">
                  <c:v>-2.055280350205568E-2</c:v>
                </c:pt>
                <c:pt idx="349">
                  <c:v>-3.0474842632978488E-2</c:v>
                </c:pt>
                <c:pt idx="350">
                  <c:v>-4.2716323159399362E-2</c:v>
                </c:pt>
                <c:pt idx="351">
                  <c:v>-5.3089380097603812E-2</c:v>
                </c:pt>
                <c:pt idx="352">
                  <c:v>-5.7470525656014619E-2</c:v>
                </c:pt>
                <c:pt idx="353">
                  <c:v>-5.47001012195013E-2</c:v>
                </c:pt>
                <c:pt idx="354">
                  <c:v>-5.038337258610362E-2</c:v>
                </c:pt>
                <c:pt idx="355">
                  <c:v>-4.7612918349933399E-2</c:v>
                </c:pt>
                <c:pt idx="356">
                  <c:v>-4.7677345208165502E-2</c:v>
                </c:pt>
                <c:pt idx="357">
                  <c:v>-4.9352498154904584E-2</c:v>
                </c:pt>
                <c:pt idx="358">
                  <c:v>-4.9159207646989292E-2</c:v>
                </c:pt>
                <c:pt idx="359">
                  <c:v>-4.4906905871823728E-2</c:v>
                </c:pt>
                <c:pt idx="360">
                  <c:v>-3.7884159793706906E-2</c:v>
                </c:pt>
                <c:pt idx="361">
                  <c:v>-3.2600998487170754E-2</c:v>
                </c:pt>
                <c:pt idx="362">
                  <c:v>-3.0410415774746381E-2</c:v>
                </c:pt>
                <c:pt idx="363">
                  <c:v>-3.1312421589652764E-2</c:v>
                </c:pt>
                <c:pt idx="364">
                  <c:v>-3.4533863833447732E-2</c:v>
                </c:pt>
                <c:pt idx="365">
                  <c:v>-3.4984861774291436E-2</c:v>
                </c:pt>
                <c:pt idx="366">
                  <c:v>-2.8606409111543097E-2</c:v>
                </c:pt>
                <c:pt idx="367">
                  <c:v>-1.6558214126428026E-2</c:v>
                </c:pt>
                <c:pt idx="368">
                  <c:v>-4.2523037618093559E-3</c:v>
                </c:pt>
                <c:pt idx="369">
                  <c:v>3.6080153130503621E-3</c:v>
                </c:pt>
                <c:pt idx="370">
                  <c:v>4.0590172271816579E-3</c:v>
                </c:pt>
                <c:pt idx="371">
                  <c:v>-1.2885768975179866E-4</c:v>
                </c:pt>
                <c:pt idx="372">
                  <c:v>-3.1570133989190672E-3</c:v>
                </c:pt>
                <c:pt idx="373">
                  <c:v>-2.8992980194154699E-3</c:v>
                </c:pt>
                <c:pt idx="374">
                  <c:v>1.0952903628902886E-3</c:v>
                </c:pt>
                <c:pt idx="375">
                  <c:v>4.5744479861888525E-3</c:v>
                </c:pt>
                <c:pt idx="376">
                  <c:v>5.9274547219046354E-3</c:v>
                </c:pt>
                <c:pt idx="377">
                  <c:v>6.1851671214425419E-3</c:v>
                </c:pt>
                <c:pt idx="378">
                  <c:v>5.8630228970630452E-3</c:v>
                </c:pt>
                <c:pt idx="379">
                  <c:v>5.0898807318398411E-3</c:v>
                </c:pt>
                <c:pt idx="380">
                  <c:v>4.2523037618093559E-3</c:v>
                </c:pt>
                <c:pt idx="381">
                  <c:v>2.2550095706564766E-3</c:v>
                </c:pt>
                <c:pt idx="382">
                  <c:v>-6.4428844875899331E-5</c:v>
                </c:pt>
                <c:pt idx="383">
                  <c:v>-1.8040076565251811E-3</c:v>
                </c:pt>
                <c:pt idx="384">
                  <c:v>-5.2187344483040519E-3</c:v>
                </c:pt>
                <c:pt idx="385">
                  <c:v>-1.0244188321911787E-2</c:v>
                </c:pt>
                <c:pt idx="386">
                  <c:v>-1.2885768975179866E-2</c:v>
                </c:pt>
                <c:pt idx="387">
                  <c:v>-1.372334296524466E-2</c:v>
                </c:pt>
                <c:pt idx="388">
                  <c:v>-1.6042784360742728E-2</c:v>
                </c:pt>
                <c:pt idx="389">
                  <c:v>-1.9006509238390302E-2</c:v>
                </c:pt>
                <c:pt idx="390">
                  <c:v>-2.2743381247870568E-2</c:v>
                </c:pt>
                <c:pt idx="391">
                  <c:v>-2.8670835969775203E-2</c:v>
                </c:pt>
                <c:pt idx="392">
                  <c:v>-3.2021136896643862E-2</c:v>
                </c:pt>
                <c:pt idx="393">
                  <c:v>-2.9766127325987386E-2</c:v>
                </c:pt>
                <c:pt idx="394">
                  <c:v>-2.3387669696629559E-2</c:v>
                </c:pt>
                <c:pt idx="395">
                  <c:v>-1.1017330487134993E-2</c:v>
                </c:pt>
                <c:pt idx="396">
                  <c:v>4.1234460720575572E-3</c:v>
                </c:pt>
                <c:pt idx="397">
                  <c:v>1.3465630565706755E-2</c:v>
                </c:pt>
                <c:pt idx="398">
                  <c:v>1.4625348780151046E-2</c:v>
                </c:pt>
                <c:pt idx="399">
                  <c:v>1.0244188321911787E-2</c:v>
                </c:pt>
                <c:pt idx="400">
                  <c:v>2.3838672604082753E-3</c:v>
                </c:pt>
                <c:pt idx="401">
                  <c:v>-5.3475931313777475E-3</c:v>
                </c:pt>
                <c:pt idx="402">
                  <c:v>-1.088847677067078E-2</c:v>
                </c:pt>
                <c:pt idx="403">
                  <c:v>-1.4818634321456846E-2</c:v>
                </c:pt>
                <c:pt idx="404">
                  <c:v>-1.7395788116492818E-2</c:v>
                </c:pt>
                <c:pt idx="405">
                  <c:v>-1.8297793931399204E-2</c:v>
                </c:pt>
                <c:pt idx="406">
                  <c:v>-1.7009217033881217E-2</c:v>
                </c:pt>
                <c:pt idx="407">
                  <c:v>-1.4303204555771548E-2</c:v>
                </c:pt>
                <c:pt idx="408">
                  <c:v>-1.2434766067726673E-2</c:v>
                </c:pt>
                <c:pt idx="409">
                  <c:v>-1.1854909443809271E-2</c:v>
                </c:pt>
                <c:pt idx="410">
                  <c:v>-1.1726050760735575E-2</c:v>
                </c:pt>
                <c:pt idx="411">
                  <c:v>-1.3336771882633058E-2</c:v>
                </c:pt>
                <c:pt idx="412">
                  <c:v>-1.6171638077206937E-2</c:v>
                </c:pt>
                <c:pt idx="413">
                  <c:v>-1.6236069902048528E-2</c:v>
                </c:pt>
                <c:pt idx="414">
                  <c:v>-1.372334296524466E-2</c:v>
                </c:pt>
                <c:pt idx="415">
                  <c:v>-1.1661618935893984E-2</c:v>
                </c:pt>
                <c:pt idx="416">
                  <c:v>-1.2434766067726673E-2</c:v>
                </c:pt>
                <c:pt idx="417">
                  <c:v>-1.6622640984660129E-2</c:v>
                </c:pt>
                <c:pt idx="418">
                  <c:v>-2.1132660125973084E-2</c:v>
                </c:pt>
                <c:pt idx="419">
                  <c:v>-2.3838672604082751E-2</c:v>
                </c:pt>
                <c:pt idx="420">
                  <c:v>-2.6480258223960312E-2</c:v>
                </c:pt>
                <c:pt idx="421">
                  <c:v>-3.0152698408598987E-2</c:v>
                </c:pt>
                <c:pt idx="422">
                  <c:v>-3.6015726272271516E-2</c:v>
                </c:pt>
                <c:pt idx="423">
                  <c:v>-4.290961366731464E-2</c:v>
                </c:pt>
                <c:pt idx="424">
                  <c:v>-4.8514919198230297E-2</c:v>
                </c:pt>
                <c:pt idx="425">
                  <c:v>-5.1220941609558937E-2</c:v>
                </c:pt>
                <c:pt idx="426">
                  <c:v>-4.9867937853808844E-2</c:v>
                </c:pt>
                <c:pt idx="427">
                  <c:v>-4.3296184749926248E-2</c:v>
                </c:pt>
                <c:pt idx="428">
                  <c:v>-3.4211719609068235E-2</c:v>
                </c:pt>
                <c:pt idx="429">
                  <c:v>-2.6222540857812924E-2</c:v>
                </c:pt>
                <c:pt idx="430">
                  <c:v>-2.055280350205568E-2</c:v>
                </c:pt>
                <c:pt idx="431">
                  <c:v>-1.7009217033881217E-2</c:v>
                </c:pt>
                <c:pt idx="432">
                  <c:v>-1.6107211218974835E-2</c:v>
                </c:pt>
                <c:pt idx="433">
                  <c:v>-1.6107211218974835E-2</c:v>
                </c:pt>
                <c:pt idx="434">
                  <c:v>-1.4625348780151046E-2</c:v>
                </c:pt>
                <c:pt idx="435">
                  <c:v>-1.2821342116947762E-2</c:v>
                </c:pt>
                <c:pt idx="436">
                  <c:v>-9.0844651408580109E-3</c:v>
                </c:pt>
                <c:pt idx="437">
                  <c:v>-3.2858710886708659E-3</c:v>
                </c:pt>
                <c:pt idx="438">
                  <c:v>0</c:v>
                </c:pt>
                <c:pt idx="439">
                  <c:v>-2.7060114847877719E-3</c:v>
                </c:pt>
                <c:pt idx="440">
                  <c:v>-9.728753589617006E-3</c:v>
                </c:pt>
                <c:pt idx="441">
                  <c:v>-1.7266929433419124E-2</c:v>
                </c:pt>
                <c:pt idx="442">
                  <c:v>-2.1712521716499969E-2</c:v>
                </c:pt>
                <c:pt idx="443">
                  <c:v>-2.0230659277676182E-2</c:v>
                </c:pt>
                <c:pt idx="444">
                  <c:v>-1.5913925677669031E-2</c:v>
                </c:pt>
                <c:pt idx="445">
                  <c:v>-1.2305907384652977E-2</c:v>
                </c:pt>
                <c:pt idx="446">
                  <c:v>-7.8603200681816154E-3</c:v>
                </c:pt>
                <c:pt idx="447">
                  <c:v>-2.1905807257805773E-3</c:v>
                </c:pt>
                <c:pt idx="448">
                  <c:v>-5.1543075900719465E-4</c:v>
                </c:pt>
                <c:pt idx="449">
                  <c:v>-4.8965922105683492E-3</c:v>
                </c:pt>
                <c:pt idx="450">
                  <c:v>-1.3336771882633058E-2</c:v>
                </c:pt>
                <c:pt idx="451">
                  <c:v>-2.5900396633433426E-2</c:v>
                </c:pt>
                <c:pt idx="452">
                  <c:v>-3.5564723364818328E-2</c:v>
                </c:pt>
                <c:pt idx="453">
                  <c:v>-3.5951294447429928E-2</c:v>
                </c:pt>
                <c:pt idx="454">
                  <c:v>-2.9766127325987386E-2</c:v>
                </c:pt>
                <c:pt idx="455">
                  <c:v>-2.4031958145388554E-2</c:v>
                </c:pt>
                <c:pt idx="456">
                  <c:v>-2.2936671755785853E-2</c:v>
                </c:pt>
                <c:pt idx="457">
                  <c:v>-2.7962120662784102E-2</c:v>
                </c:pt>
                <c:pt idx="458">
                  <c:v>-3.524257914043883E-2</c:v>
                </c:pt>
                <c:pt idx="459">
                  <c:v>-3.7755306077242701E-2</c:v>
                </c:pt>
                <c:pt idx="460">
                  <c:v>-3.2858710886708657E-2</c:v>
                </c:pt>
                <c:pt idx="461">
                  <c:v>-2.3001098614017959E-2</c:v>
                </c:pt>
                <c:pt idx="462">
                  <c:v>-1.2177053668188767E-2</c:v>
                </c:pt>
                <c:pt idx="463">
                  <c:v>-6.6361700288957342E-3</c:v>
                </c:pt>
                <c:pt idx="464">
                  <c:v>-7.989178751255311E-3</c:v>
                </c:pt>
                <c:pt idx="465">
                  <c:v>-1.353005742393886E-2</c:v>
                </c:pt>
                <c:pt idx="466">
                  <c:v>-1.9070936096622408E-2</c:v>
                </c:pt>
                <c:pt idx="467">
                  <c:v>-2.2034665940879467E-2</c:v>
                </c:pt>
                <c:pt idx="468">
                  <c:v>-2.3001098614017959E-2</c:v>
                </c:pt>
                <c:pt idx="469">
                  <c:v>-2.6093682174739227E-2</c:v>
                </c:pt>
                <c:pt idx="470">
                  <c:v>-3.1698992672264371E-2</c:v>
                </c:pt>
                <c:pt idx="471">
                  <c:v>-3.6531156037956813E-2</c:v>
                </c:pt>
                <c:pt idx="472">
                  <c:v>-4.0912316496196074E-2</c:v>
                </c:pt>
                <c:pt idx="473">
                  <c:v>-4.2845181842473053E-2</c:v>
                </c:pt>
                <c:pt idx="474">
                  <c:v>-3.9301595374298594E-2</c:v>
                </c:pt>
                <c:pt idx="475">
                  <c:v>-3.2472139804097057E-2</c:v>
                </c:pt>
                <c:pt idx="476">
                  <c:v>-2.6544685082192418E-2</c:v>
                </c:pt>
                <c:pt idx="477">
                  <c:v>-2.0166227452834595E-2</c:v>
                </c:pt>
                <c:pt idx="478">
                  <c:v>-1.391662850655046E-2</c:v>
                </c:pt>
                <c:pt idx="479">
                  <c:v>-9.728753589617006E-3</c:v>
                </c:pt>
                <c:pt idx="480">
                  <c:v>-5.8630228970630452E-3</c:v>
                </c:pt>
                <c:pt idx="481">
                  <c:v>-3.0281557091672686E-3</c:v>
                </c:pt>
                <c:pt idx="482">
                  <c:v>-3.0925845540431679E-3</c:v>
                </c:pt>
                <c:pt idx="483">
                  <c:v>-3.6724441579262619E-3</c:v>
                </c:pt>
                <c:pt idx="484">
                  <c:v>-2.7060114847877719E-3</c:v>
                </c:pt>
                <c:pt idx="485">
                  <c:v>-1.2885768975179866E-3</c:v>
                </c:pt>
                <c:pt idx="486">
                  <c:v>1.8684365014010806E-3</c:v>
                </c:pt>
                <c:pt idx="487">
                  <c:v>5.9274547219046354E-3</c:v>
                </c:pt>
                <c:pt idx="488">
                  <c:v>8.6978940582464088E-3</c:v>
                </c:pt>
                <c:pt idx="489">
                  <c:v>1.2112621843347177E-2</c:v>
                </c:pt>
                <c:pt idx="490">
                  <c:v>1.7460214974724924E-2</c:v>
                </c:pt>
                <c:pt idx="491">
                  <c:v>2.1519236175194169E-2</c:v>
                </c:pt>
                <c:pt idx="492">
                  <c:v>2.242123702349107E-2</c:v>
                </c:pt>
                <c:pt idx="493">
                  <c:v>2.0423944818981986E-2</c:v>
                </c:pt>
                <c:pt idx="494">
                  <c:v>1.5398495911983733E-2</c:v>
                </c:pt>
                <c:pt idx="495">
                  <c:v>1.1210620995050276E-2</c:v>
                </c:pt>
                <c:pt idx="496">
                  <c:v>1.0630759404523389E-2</c:v>
                </c:pt>
                <c:pt idx="497">
                  <c:v>1.4238772730929957E-2</c:v>
                </c:pt>
                <c:pt idx="498">
                  <c:v>2.0746089043361483E-2</c:v>
                </c:pt>
                <c:pt idx="499">
                  <c:v>2.7768835121478302E-2</c:v>
                </c:pt>
                <c:pt idx="500">
                  <c:v>3.2472139804097057E-2</c:v>
                </c:pt>
                <c:pt idx="501">
                  <c:v>3.1505707130958564E-2</c:v>
                </c:pt>
                <c:pt idx="502">
                  <c:v>2.5320535042906541E-2</c:v>
                </c:pt>
                <c:pt idx="503">
                  <c:v>1.8491079472705004E-2</c:v>
                </c:pt>
                <c:pt idx="504">
                  <c:v>1.4496490097077349E-2</c:v>
                </c:pt>
                <c:pt idx="505">
                  <c:v>1.6558214126428026E-2</c:v>
                </c:pt>
                <c:pt idx="506">
                  <c:v>2.5771537950359732E-2</c:v>
                </c:pt>
                <c:pt idx="507">
                  <c:v>3.4276146467300338E-2</c:v>
                </c:pt>
                <c:pt idx="508">
                  <c:v>3.5500296506586225E-2</c:v>
                </c:pt>
                <c:pt idx="509">
                  <c:v>2.7575544613563017E-2</c:v>
                </c:pt>
                <c:pt idx="510">
                  <c:v>1.4367631414003655E-2</c:v>
                </c:pt>
                <c:pt idx="511">
                  <c:v>3.4791576232985635E-3</c:v>
                </c:pt>
                <c:pt idx="512">
                  <c:v>-1.2885768975179866E-4</c:v>
                </c:pt>
                <c:pt idx="513">
                  <c:v>2.6415826399118726E-3</c:v>
                </c:pt>
                <c:pt idx="514">
                  <c:v>9.0844651408580109E-3</c:v>
                </c:pt>
                <c:pt idx="515">
                  <c:v>1.8040076565251813E-2</c:v>
                </c:pt>
                <c:pt idx="516">
                  <c:v>2.7897688837942511E-2</c:v>
                </c:pt>
                <c:pt idx="517">
                  <c:v>3.9043882974760684E-2</c:v>
                </c:pt>
                <c:pt idx="518">
                  <c:v>4.8386065481766091E-2</c:v>
                </c:pt>
                <c:pt idx="519">
                  <c:v>5.1543075900719465E-2</c:v>
                </c:pt>
                <c:pt idx="520">
                  <c:v>4.7097488584248101E-2</c:v>
                </c:pt>
                <c:pt idx="521">
                  <c:v>4.0074742506131279E-2</c:v>
                </c:pt>
                <c:pt idx="522">
                  <c:v>3.6531156037956813E-2</c:v>
                </c:pt>
                <c:pt idx="523">
                  <c:v>3.7948591618548501E-2</c:v>
                </c:pt>
                <c:pt idx="524">
                  <c:v>3.9881456964825479E-2</c:v>
                </c:pt>
                <c:pt idx="525">
                  <c:v>3.5113720457365133E-2</c:v>
                </c:pt>
                <c:pt idx="526">
                  <c:v>2.4160816828462248E-2</c:v>
                </c:pt>
                <c:pt idx="527">
                  <c:v>1.2950195833411973E-2</c:v>
                </c:pt>
                <c:pt idx="528">
                  <c:v>8.2468911507932174E-3</c:v>
                </c:pt>
                <c:pt idx="529">
                  <c:v>1.0566332546291284E-2</c:v>
                </c:pt>
                <c:pt idx="530">
                  <c:v>1.1532765219429773E-2</c:v>
                </c:pt>
                <c:pt idx="531">
                  <c:v>8.2468911507932174E-3</c:v>
                </c:pt>
                <c:pt idx="532">
                  <c:v>3.6080153130503621E-3</c:v>
                </c:pt>
                <c:pt idx="533">
                  <c:v>1.6107211218974833E-3</c:v>
                </c:pt>
                <c:pt idx="534">
                  <c:v>6.5717431706636287E-3</c:v>
                </c:pt>
                <c:pt idx="535">
                  <c:v>1.5591781453289533E-2</c:v>
                </c:pt>
                <c:pt idx="536">
                  <c:v>1.8426647647863413E-2</c:v>
                </c:pt>
                <c:pt idx="537">
                  <c:v>1.3981060331392051E-2</c:v>
                </c:pt>
                <c:pt idx="538">
                  <c:v>7.5381758438021187E-3</c:v>
                </c:pt>
                <c:pt idx="539">
                  <c:v>3.8657306925539599E-4</c:v>
                </c:pt>
                <c:pt idx="540">
                  <c:v>-1.0308615180143893E-3</c:v>
                </c:pt>
                <c:pt idx="541">
                  <c:v>5.1543075900719465E-3</c:v>
                </c:pt>
                <c:pt idx="542">
                  <c:v>1.3143486341327257E-2</c:v>
                </c:pt>
                <c:pt idx="543">
                  <c:v>1.9972941911528791E-2</c:v>
                </c:pt>
                <c:pt idx="544">
                  <c:v>2.345210152147115E-2</c:v>
                </c:pt>
                <c:pt idx="545">
                  <c:v>1.9715229511990884E-2</c:v>
                </c:pt>
                <c:pt idx="546">
                  <c:v>1.0373042038375998E-2</c:v>
                </c:pt>
                <c:pt idx="547">
                  <c:v>1.6107211218974833E-3</c:v>
                </c:pt>
                <c:pt idx="548">
                  <c:v>-2.8992980194154699E-3</c:v>
                </c:pt>
                <c:pt idx="549">
                  <c:v>1.0308615180143893E-3</c:v>
                </c:pt>
                <c:pt idx="550">
                  <c:v>1.256362475080037E-2</c:v>
                </c:pt>
                <c:pt idx="551">
                  <c:v>2.5578252409053929E-2</c:v>
                </c:pt>
                <c:pt idx="552">
                  <c:v>3.401842910115295E-2</c:v>
                </c:pt>
                <c:pt idx="553">
                  <c:v>3.485600805782723E-2</c:v>
                </c:pt>
                <c:pt idx="554">
                  <c:v>3.0668133140893769E-2</c:v>
                </c:pt>
                <c:pt idx="555">
                  <c:v>2.7768835121478302E-2</c:v>
                </c:pt>
                <c:pt idx="556">
                  <c:v>3.0152698408598987E-2</c:v>
                </c:pt>
                <c:pt idx="557">
                  <c:v>3.6209011813577323E-2</c:v>
                </c:pt>
                <c:pt idx="558">
                  <c:v>4.3876046340453133E-2</c:v>
                </c:pt>
                <c:pt idx="559">
                  <c:v>4.8192774973850799E-2</c:v>
                </c:pt>
                <c:pt idx="560">
                  <c:v>4.4906905871823728E-2</c:v>
                </c:pt>
                <c:pt idx="561">
                  <c:v>3.4082860925994538E-2</c:v>
                </c:pt>
                <c:pt idx="562">
                  <c:v>2.3001098614017959E-2</c:v>
                </c:pt>
                <c:pt idx="563">
                  <c:v>1.5591781453289533E-2</c:v>
                </c:pt>
                <c:pt idx="564">
                  <c:v>1.1661618935893984E-2</c:v>
                </c:pt>
                <c:pt idx="565">
                  <c:v>1.2692483433874064E-2</c:v>
                </c:pt>
                <c:pt idx="566">
                  <c:v>1.4689775638383151E-2</c:v>
                </c:pt>
                <c:pt idx="567">
                  <c:v>1.2305907384652977E-2</c:v>
                </c:pt>
                <c:pt idx="568">
                  <c:v>7.4093171607284231E-3</c:v>
                </c:pt>
                <c:pt idx="569">
                  <c:v>3.8013018476780605E-3</c:v>
                </c:pt>
                <c:pt idx="570">
                  <c:v>1.8684365014010806E-3</c:v>
                </c:pt>
                <c:pt idx="571">
                  <c:v>2.6415826399118726E-3</c:v>
                </c:pt>
                <c:pt idx="572">
                  <c:v>5.9918815801367408E-3</c:v>
                </c:pt>
                <c:pt idx="573">
                  <c:v>8.2468911507932174E-3</c:v>
                </c:pt>
                <c:pt idx="574">
                  <c:v>1.0373042038375998E-2</c:v>
                </c:pt>
                <c:pt idx="575">
                  <c:v>1.5269637228910038E-2</c:v>
                </c:pt>
                <c:pt idx="576">
                  <c:v>2.0423944818981986E-2</c:v>
                </c:pt>
                <c:pt idx="577">
                  <c:v>2.2356810165258964E-2</c:v>
                </c:pt>
                <c:pt idx="578">
                  <c:v>2.0874947726435177E-2</c:v>
                </c:pt>
                <c:pt idx="579">
                  <c:v>1.6236069902048528E-2</c:v>
                </c:pt>
                <c:pt idx="580">
                  <c:v>1.1275047853282384E-2</c:v>
                </c:pt>
                <c:pt idx="581">
                  <c:v>1.0050897813996502E-2</c:v>
                </c:pt>
                <c:pt idx="582">
                  <c:v>1.1339474711514488E-2</c:v>
                </c:pt>
                <c:pt idx="583">
                  <c:v>1.2692483433874064E-2</c:v>
                </c:pt>
                <c:pt idx="584">
                  <c:v>1.301462765825356E-2</c:v>
                </c:pt>
                <c:pt idx="585">
                  <c:v>1.256362475080037E-2</c:v>
                </c:pt>
                <c:pt idx="586">
                  <c:v>1.3594484282170966E-2</c:v>
                </c:pt>
                <c:pt idx="587">
                  <c:v>1.4560916955309453E-2</c:v>
                </c:pt>
                <c:pt idx="588">
                  <c:v>1.2370339209494567E-2</c:v>
                </c:pt>
                <c:pt idx="589">
                  <c:v>4.5744479861888525E-3</c:v>
                </c:pt>
                <c:pt idx="590">
                  <c:v>-6.3140258045162375E-3</c:v>
                </c:pt>
                <c:pt idx="591">
                  <c:v>-1.3272340057791468E-2</c:v>
                </c:pt>
                <c:pt idx="592">
                  <c:v>-1.1854909443809271E-2</c:v>
                </c:pt>
                <c:pt idx="593">
                  <c:v>-3.2214422437949666E-3</c:v>
                </c:pt>
                <c:pt idx="594">
                  <c:v>6.7650287119694298E-3</c:v>
                </c:pt>
                <c:pt idx="595">
                  <c:v>9.0200382826259064E-3</c:v>
                </c:pt>
                <c:pt idx="596">
                  <c:v>3.9301595374298592E-3</c:v>
                </c:pt>
                <c:pt idx="597">
                  <c:v>1.2885768975179866E-4</c:v>
                </c:pt>
              </c:numCache>
            </c:numRef>
          </c:yVal>
          <c:smooth val="1"/>
        </c:ser>
        <c:ser>
          <c:idx val="1"/>
          <c:order val="1"/>
          <c:spPr>
            <a:ln>
              <a:solidFill>
                <a:srgbClr val="C0000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Sheet1!$C$3:$C$600</c:f>
              <c:numCache>
                <c:formatCode>0.00E+00</c:formatCode>
                <c:ptCount val="598"/>
                <c:pt idx="0">
                  <c:v>9.5391705396533077E-2</c:v>
                </c:pt>
                <c:pt idx="1">
                  <c:v>0.1255760279444734</c:v>
                </c:pt>
                <c:pt idx="2">
                  <c:v>0.16635943873753956</c:v>
                </c:pt>
                <c:pt idx="3">
                  <c:v>0.19838714662216239</c:v>
                </c:pt>
                <c:pt idx="4">
                  <c:v>0.20207381072400785</c:v>
                </c:pt>
                <c:pt idx="5">
                  <c:v>0.17142856635373716</c:v>
                </c:pt>
                <c:pt idx="6">
                  <c:v>0.11566819809940351</c:v>
                </c:pt>
                <c:pt idx="7">
                  <c:v>6.0829495870531228E-2</c:v>
                </c:pt>
                <c:pt idx="8">
                  <c:v>3.7327189840465985E-2</c:v>
                </c:pt>
                <c:pt idx="9">
                  <c:v>5.8525348568797778E-2</c:v>
                </c:pt>
                <c:pt idx="10">
                  <c:v>0.11059907048320593</c:v>
                </c:pt>
                <c:pt idx="11">
                  <c:v>0.16129031112134198</c:v>
                </c:pt>
                <c:pt idx="12">
                  <c:v>0.18110604185916146</c:v>
                </c:pt>
                <c:pt idx="13">
                  <c:v>0.17096773334100648</c:v>
                </c:pt>
                <c:pt idx="14">
                  <c:v>0.14539170539653309</c:v>
                </c:pt>
                <c:pt idx="15">
                  <c:v>0.12534562031906804</c:v>
                </c:pt>
                <c:pt idx="16">
                  <c:v>0.12281104763000926</c:v>
                </c:pt>
                <c:pt idx="17">
                  <c:v>0.12949308190980427</c:v>
                </c:pt>
                <c:pt idx="18">
                  <c:v>0.13433178413867655</c:v>
                </c:pt>
                <c:pt idx="19">
                  <c:v>0.13548385778954328</c:v>
                </c:pt>
                <c:pt idx="20">
                  <c:v>0.143317965720205</c:v>
                </c:pt>
                <c:pt idx="21">
                  <c:v>0.16175114413407266</c:v>
                </c:pt>
                <c:pt idx="22">
                  <c:v>0.18456215624024203</c:v>
                </c:pt>
                <c:pt idx="23">
                  <c:v>0.19400918859642113</c:v>
                </c:pt>
                <c:pt idx="24">
                  <c:v>0.17788012196044706</c:v>
                </c:pt>
                <c:pt idx="25">
                  <c:v>0.1352534501641379</c:v>
                </c:pt>
                <c:pt idx="26">
                  <c:v>8.9170504129468767E-2</c:v>
                </c:pt>
                <c:pt idx="27">
                  <c:v>6.1290311121341971E-2</c:v>
                </c:pt>
                <c:pt idx="28">
                  <c:v>5.8064515556067099E-2</c:v>
                </c:pt>
                <c:pt idx="29">
                  <c:v>7.3271880642739942E-2</c:v>
                </c:pt>
                <c:pt idx="30">
                  <c:v>9.0552985405740874E-2</c:v>
                </c:pt>
                <c:pt idx="31">
                  <c:v>9.1705059056607585E-2</c:v>
                </c:pt>
                <c:pt idx="32">
                  <c:v>7.8341008258937528E-2</c:v>
                </c:pt>
                <c:pt idx="33">
                  <c:v>6.9585252064734385E-2</c:v>
                </c:pt>
                <c:pt idx="34">
                  <c:v>8.4331801900596484E-2</c:v>
                </c:pt>
                <c:pt idx="35">
                  <c:v>0.11843317841386765</c:v>
                </c:pt>
                <c:pt idx="36">
                  <c:v>0.15161288890167746</c:v>
                </c:pt>
                <c:pt idx="37">
                  <c:v>0.17880178798590837</c:v>
                </c:pt>
                <c:pt idx="38">
                  <c:v>0.18940085846911434</c:v>
                </c:pt>
                <c:pt idx="39">
                  <c:v>0.18870974216441783</c:v>
                </c:pt>
                <c:pt idx="40">
                  <c:v>0.1990782629268589</c:v>
                </c:pt>
                <c:pt idx="41">
                  <c:v>0.21866362156311289</c:v>
                </c:pt>
                <c:pt idx="42">
                  <c:v>0.23087565199567603</c:v>
                </c:pt>
                <c:pt idx="43">
                  <c:v>0.24055305645342062</c:v>
                </c:pt>
                <c:pt idx="44">
                  <c:v>0.23709676445314068</c:v>
                </c:pt>
                <c:pt idx="45">
                  <c:v>0.20760362925757664</c:v>
                </c:pt>
                <c:pt idx="46">
                  <c:v>0.17027649270287043</c:v>
                </c:pt>
                <c:pt idx="47">
                  <c:v>0.13640552381500462</c:v>
                </c:pt>
                <c:pt idx="48">
                  <c:v>0.10829492318147246</c:v>
                </c:pt>
                <c:pt idx="49">
                  <c:v>9.6543779047399816E-2</c:v>
                </c:pt>
                <c:pt idx="50">
                  <c:v>9.9078333974538635E-2</c:v>
                </c:pt>
                <c:pt idx="51">
                  <c:v>9.7004612060130488E-2</c:v>
                </c:pt>
                <c:pt idx="52">
                  <c:v>9.4700464758397024E-2</c:v>
                </c:pt>
                <c:pt idx="53">
                  <c:v>0.10069124063813606</c:v>
                </c:pt>
                <c:pt idx="54">
                  <c:v>0.10506912761619758</c:v>
                </c:pt>
                <c:pt idx="55">
                  <c:v>9.8387093336402595E-2</c:v>
                </c:pt>
                <c:pt idx="56">
                  <c:v>8.1566821586132335E-2</c:v>
                </c:pt>
                <c:pt idx="57">
                  <c:v>6.0829495870531228E-2</c:v>
                </c:pt>
                <c:pt idx="58">
                  <c:v>0.05</c:v>
                </c:pt>
                <c:pt idx="59">
                  <c:v>6.1059903495936603E-2</c:v>
                </c:pt>
                <c:pt idx="60">
                  <c:v>8.8018430478602042E-2</c:v>
                </c:pt>
                <c:pt idx="61">
                  <c:v>0.11566819809940351</c:v>
                </c:pt>
                <c:pt idx="62">
                  <c:v>0.12165897397914253</c:v>
                </c:pt>
                <c:pt idx="63">
                  <c:v>0.10691244190520037</c:v>
                </c:pt>
                <c:pt idx="64">
                  <c:v>8.824883810400741E-2</c:v>
                </c:pt>
                <c:pt idx="65">
                  <c:v>8.0414747935265624E-2</c:v>
                </c:pt>
                <c:pt idx="66">
                  <c:v>8.7788022853196673E-2</c:v>
                </c:pt>
                <c:pt idx="67">
                  <c:v>0.10092164826354143</c:v>
                </c:pt>
                <c:pt idx="68">
                  <c:v>0.10368662857800555</c:v>
                </c:pt>
                <c:pt idx="69">
                  <c:v>9.0322577780335506E-2</c:v>
                </c:pt>
                <c:pt idx="70">
                  <c:v>7.4193546668201299E-2</c:v>
                </c:pt>
                <c:pt idx="71">
                  <c:v>6.5668198099403524E-2</c:v>
                </c:pt>
                <c:pt idx="72">
                  <c:v>7.2811065391929192E-2</c:v>
                </c:pt>
                <c:pt idx="73">
                  <c:v>8.6866356827735303E-2</c:v>
                </c:pt>
                <c:pt idx="74">
                  <c:v>8.9170504129468767E-2</c:v>
                </c:pt>
                <c:pt idx="75">
                  <c:v>7.9262674284398885E-2</c:v>
                </c:pt>
                <c:pt idx="76">
                  <c:v>7.6728101595340117E-2</c:v>
                </c:pt>
                <c:pt idx="77">
                  <c:v>8.6175116189599263E-2</c:v>
                </c:pt>
                <c:pt idx="78">
                  <c:v>0.10092164826354143</c:v>
                </c:pt>
                <c:pt idx="79">
                  <c:v>0.11082949587053124</c:v>
                </c:pt>
                <c:pt idx="80">
                  <c:v>0.10391705396533087</c:v>
                </c:pt>
                <c:pt idx="81">
                  <c:v>8.5023042538732524E-2</c:v>
                </c:pt>
                <c:pt idx="82">
                  <c:v>7.5345620319068024E-2</c:v>
                </c:pt>
                <c:pt idx="83">
                  <c:v>7.9493081909804267E-2</c:v>
                </c:pt>
                <c:pt idx="84">
                  <c:v>9.2396317456663574E-2</c:v>
                </c:pt>
                <c:pt idx="85">
                  <c:v>0.10967742221966451</c:v>
                </c:pt>
                <c:pt idx="86">
                  <c:v>0.11705067937567562</c:v>
                </c:pt>
                <c:pt idx="87">
                  <c:v>0.11059907048320593</c:v>
                </c:pt>
                <c:pt idx="88">
                  <c:v>0.1029953879398695</c:v>
                </c:pt>
                <c:pt idx="89">
                  <c:v>9.4009206358341049E-2</c:v>
                </c:pt>
                <c:pt idx="90">
                  <c:v>8.6866356827735303E-2</c:v>
                </c:pt>
                <c:pt idx="91">
                  <c:v>9.2396317456663574E-2</c:v>
                </c:pt>
                <c:pt idx="92">
                  <c:v>9.9308759361863938E-2</c:v>
                </c:pt>
                <c:pt idx="93">
                  <c:v>0.10345622095260018</c:v>
                </c:pt>
                <c:pt idx="94">
                  <c:v>0.11290321778493939</c:v>
                </c:pt>
                <c:pt idx="95">
                  <c:v>0.11889401142659833</c:v>
                </c:pt>
                <c:pt idx="96">
                  <c:v>0.11290321778493939</c:v>
                </c:pt>
                <c:pt idx="97">
                  <c:v>0.10714284953060575</c:v>
                </c:pt>
                <c:pt idx="98">
                  <c:v>9.8387093336402595E-2</c:v>
                </c:pt>
                <c:pt idx="99">
                  <c:v>7.142856635373715E-2</c:v>
                </c:pt>
                <c:pt idx="100">
                  <c:v>3.9861744767604818E-2</c:v>
                </c:pt>
                <c:pt idx="101">
                  <c:v>1.7281104763000925E-2</c:v>
                </c:pt>
                <c:pt idx="102">
                  <c:v>5.5299535241602965E-3</c:v>
                </c:pt>
                <c:pt idx="103">
                  <c:v>2.1198158728331789E-2</c:v>
                </c:pt>
                <c:pt idx="104">
                  <c:v>6.1751144134072657E-2</c:v>
                </c:pt>
                <c:pt idx="105">
                  <c:v>0.10460829460346692</c:v>
                </c:pt>
                <c:pt idx="106">
                  <c:v>0.14423963174566637</c:v>
                </c:pt>
                <c:pt idx="107">
                  <c:v>0.17465436191901204</c:v>
                </c:pt>
                <c:pt idx="108">
                  <c:v>0.19562214854577833</c:v>
                </c:pt>
                <c:pt idx="109">
                  <c:v>0.21981565969013975</c:v>
                </c:pt>
                <c:pt idx="110">
                  <c:v>0.23502306030065245</c:v>
                </c:pt>
                <c:pt idx="111">
                  <c:v>0.22649769396993472</c:v>
                </c:pt>
                <c:pt idx="112">
                  <c:v>0.20115214469854648</c:v>
                </c:pt>
                <c:pt idx="113">
                  <c:v>0.16059907048320593</c:v>
                </c:pt>
                <c:pt idx="114">
                  <c:v>0.12165897397914253</c:v>
                </c:pt>
                <c:pt idx="115">
                  <c:v>0.10552994286700833</c:v>
                </c:pt>
                <c:pt idx="116">
                  <c:v>0.10230414730173346</c:v>
                </c:pt>
                <c:pt idx="117">
                  <c:v>9.792626032367191E-2</c:v>
                </c:pt>
                <c:pt idx="118">
                  <c:v>8.8479263491332699E-2</c:v>
                </c:pt>
                <c:pt idx="119">
                  <c:v>6.4055291435806114E-2</c:v>
                </c:pt>
                <c:pt idx="120">
                  <c:v>4.0092170154930121E-2</c:v>
                </c:pt>
                <c:pt idx="121">
                  <c:v>3.9400911754874139E-2</c:v>
                </c:pt>
                <c:pt idx="122">
                  <c:v>5.7142849530605735E-2</c:v>
                </c:pt>
                <c:pt idx="123">
                  <c:v>7.8341008258937528E-2</c:v>
                </c:pt>
                <c:pt idx="124">
                  <c:v>9.9769574612674689E-2</c:v>
                </c:pt>
                <c:pt idx="125">
                  <c:v>0.11451612444853679</c:v>
                </c:pt>
                <c:pt idx="126">
                  <c:v>0.12027649270287043</c:v>
                </c:pt>
                <c:pt idx="127">
                  <c:v>0.12603686095720407</c:v>
                </c:pt>
                <c:pt idx="128">
                  <c:v>0.13248846984967375</c:v>
                </c:pt>
                <c:pt idx="129">
                  <c:v>0.13502304253873254</c:v>
                </c:pt>
                <c:pt idx="130">
                  <c:v>0.12926267428439889</c:v>
                </c:pt>
                <c:pt idx="131">
                  <c:v>0.11589860572480888</c:v>
                </c:pt>
                <c:pt idx="132">
                  <c:v>9.6313353660074513E-2</c:v>
                </c:pt>
                <c:pt idx="133">
                  <c:v>8.3640543500540496E-2</c:v>
                </c:pt>
                <c:pt idx="134">
                  <c:v>9.1705059056607585E-2</c:v>
                </c:pt>
                <c:pt idx="135">
                  <c:v>0.12073732571560111</c:v>
                </c:pt>
                <c:pt idx="136">
                  <c:v>0.16428569906121149</c:v>
                </c:pt>
                <c:pt idx="137">
                  <c:v>0.20852529528303795</c:v>
                </c:pt>
                <c:pt idx="138">
                  <c:v>0.23364047245286074</c:v>
                </c:pt>
                <c:pt idx="139">
                  <c:v>0.23410139427519111</c:v>
                </c:pt>
                <c:pt idx="140">
                  <c:v>0.22004603179170523</c:v>
                </c:pt>
                <c:pt idx="141">
                  <c:v>0.20552992510508841</c:v>
                </c:pt>
                <c:pt idx="142">
                  <c:v>0.19953918474918925</c:v>
                </c:pt>
                <c:pt idx="143">
                  <c:v>0.19838714662216239</c:v>
                </c:pt>
                <c:pt idx="144">
                  <c:v>0.18433178413867654</c:v>
                </c:pt>
                <c:pt idx="145">
                  <c:v>0.15161288890167746</c:v>
                </c:pt>
                <c:pt idx="146">
                  <c:v>0.11267281015953401</c:v>
                </c:pt>
                <c:pt idx="147">
                  <c:v>7.9493081909804267E-2</c:v>
                </c:pt>
                <c:pt idx="148">
                  <c:v>6.9585252064734385E-2</c:v>
                </c:pt>
                <c:pt idx="149">
                  <c:v>7.7880175246206843E-2</c:v>
                </c:pt>
                <c:pt idx="150">
                  <c:v>9.0092170154930123E-2</c:v>
                </c:pt>
                <c:pt idx="151">
                  <c:v>0.10276498031446413</c:v>
                </c:pt>
                <c:pt idx="152">
                  <c:v>0.11635943873753957</c:v>
                </c:pt>
                <c:pt idx="153">
                  <c:v>0.13248846984967375</c:v>
                </c:pt>
                <c:pt idx="154">
                  <c:v>0.15161288890167746</c:v>
                </c:pt>
                <c:pt idx="155">
                  <c:v>0.1672811047630009</c:v>
                </c:pt>
                <c:pt idx="156">
                  <c:v>0.17373271365547061</c:v>
                </c:pt>
                <c:pt idx="157">
                  <c:v>0.17235021461727856</c:v>
                </c:pt>
                <c:pt idx="158">
                  <c:v>0.1610599034959366</c:v>
                </c:pt>
                <c:pt idx="159">
                  <c:v>0.15253455492713883</c:v>
                </c:pt>
                <c:pt idx="160">
                  <c:v>0.14953916698726932</c:v>
                </c:pt>
                <c:pt idx="161">
                  <c:v>0.14700459429821056</c:v>
                </c:pt>
                <c:pt idx="162">
                  <c:v>0.14700459429821056</c:v>
                </c:pt>
                <c:pt idx="163">
                  <c:v>0.14861750096180798</c:v>
                </c:pt>
                <c:pt idx="164">
                  <c:v>0.15483870222887228</c:v>
                </c:pt>
                <c:pt idx="165">
                  <c:v>0.18156678606229248</c:v>
                </c:pt>
                <c:pt idx="166">
                  <c:v>0.22373269589355066</c:v>
                </c:pt>
                <c:pt idx="167">
                  <c:v>0.25529953524160298</c:v>
                </c:pt>
                <c:pt idx="168">
                  <c:v>0.26658989964870472</c:v>
                </c:pt>
                <c:pt idx="169">
                  <c:v>0.2546082413177071</c:v>
                </c:pt>
                <c:pt idx="170">
                  <c:v>0.22188936384262797</c:v>
                </c:pt>
                <c:pt idx="171">
                  <c:v>0.18456215624024203</c:v>
                </c:pt>
                <c:pt idx="172">
                  <c:v>0.155990775879739</c:v>
                </c:pt>
                <c:pt idx="173">
                  <c:v>0.14078341079306617</c:v>
                </c:pt>
                <c:pt idx="174">
                  <c:v>0.13801843047860204</c:v>
                </c:pt>
                <c:pt idx="175">
                  <c:v>0.14585252064734383</c:v>
                </c:pt>
                <c:pt idx="176">
                  <c:v>0.15460829460346692</c:v>
                </c:pt>
                <c:pt idx="177">
                  <c:v>0.155990775879739</c:v>
                </c:pt>
                <c:pt idx="178">
                  <c:v>0.1529953879398695</c:v>
                </c:pt>
                <c:pt idx="179">
                  <c:v>0.16336405079767005</c:v>
                </c:pt>
                <c:pt idx="180">
                  <c:v>0.17695850922074552</c:v>
                </c:pt>
                <c:pt idx="181">
                  <c:v>0.18387103993554554</c:v>
                </c:pt>
                <c:pt idx="182">
                  <c:v>0.17995382611293523</c:v>
                </c:pt>
                <c:pt idx="183">
                  <c:v>0.14700459429821056</c:v>
                </c:pt>
                <c:pt idx="184">
                  <c:v>9.792626032367191E-2</c:v>
                </c:pt>
                <c:pt idx="185">
                  <c:v>7.4423954293606667E-2</c:v>
                </c:pt>
                <c:pt idx="186">
                  <c:v>8.0184322547940307E-2</c:v>
                </c:pt>
                <c:pt idx="187">
                  <c:v>0.10046083301273069</c:v>
                </c:pt>
                <c:pt idx="188">
                  <c:v>0.12788017524620685</c:v>
                </c:pt>
                <c:pt idx="189">
                  <c:v>0.13686635682773529</c:v>
                </c:pt>
                <c:pt idx="190">
                  <c:v>0.12695852698266544</c:v>
                </c:pt>
                <c:pt idx="191">
                  <c:v>0.11566819809940351</c:v>
                </c:pt>
                <c:pt idx="192">
                  <c:v>0.11244238477220871</c:v>
                </c:pt>
                <c:pt idx="193">
                  <c:v>0.12465437968093197</c:v>
                </c:pt>
                <c:pt idx="194">
                  <c:v>0.14493087238380239</c:v>
                </c:pt>
                <c:pt idx="195">
                  <c:v>0.15437786921614161</c:v>
                </c:pt>
                <c:pt idx="196">
                  <c:v>0.1479262603236719</c:v>
                </c:pt>
                <c:pt idx="197">
                  <c:v>0.13755759746587135</c:v>
                </c:pt>
                <c:pt idx="198">
                  <c:v>0.12718893460807079</c:v>
                </c:pt>
                <c:pt idx="199">
                  <c:v>0.12142856635373717</c:v>
                </c:pt>
                <c:pt idx="200">
                  <c:v>0.12442395429360666</c:v>
                </c:pt>
                <c:pt idx="201">
                  <c:v>0.13064515556067099</c:v>
                </c:pt>
                <c:pt idx="202">
                  <c:v>0.13271889523699906</c:v>
                </c:pt>
                <c:pt idx="203">
                  <c:v>0.13847926349133272</c:v>
                </c:pt>
                <c:pt idx="204">
                  <c:v>0.15207372191440816</c:v>
                </c:pt>
                <c:pt idx="205">
                  <c:v>0.16705067937567561</c:v>
                </c:pt>
                <c:pt idx="206">
                  <c:v>0.18824882034208748</c:v>
                </c:pt>
                <c:pt idx="207">
                  <c:v>0.21428566353737161</c:v>
                </c:pt>
                <c:pt idx="208">
                  <c:v>0.23248843432583388</c:v>
                </c:pt>
                <c:pt idx="209">
                  <c:v>0.23018435807178017</c:v>
                </c:pt>
                <c:pt idx="210">
                  <c:v>0.21705066161375566</c:v>
                </c:pt>
                <c:pt idx="211">
                  <c:v>0.20230418282557333</c:v>
                </c:pt>
                <c:pt idx="212">
                  <c:v>0.19262677836782874</c:v>
                </c:pt>
                <c:pt idx="213">
                  <c:v>0.19976955685075476</c:v>
                </c:pt>
                <c:pt idx="214">
                  <c:v>0.21751158343608604</c:v>
                </c:pt>
                <c:pt idx="215">
                  <c:v>0.22626732186836923</c:v>
                </c:pt>
                <c:pt idx="216">
                  <c:v>0.22488473402057751</c:v>
                </c:pt>
                <c:pt idx="217">
                  <c:v>0.21958528758857426</c:v>
                </c:pt>
                <c:pt idx="218">
                  <c:v>0.20691251295288013</c:v>
                </c:pt>
                <c:pt idx="219">
                  <c:v>0.19585252064734382</c:v>
                </c:pt>
                <c:pt idx="220">
                  <c:v>0.19723493087593616</c:v>
                </c:pt>
                <c:pt idx="221">
                  <c:v>0.19677418667280519</c:v>
                </c:pt>
                <c:pt idx="222">
                  <c:v>0.17465436191901204</c:v>
                </c:pt>
                <c:pt idx="223">
                  <c:v>0.13755759746587135</c:v>
                </c:pt>
                <c:pt idx="224">
                  <c:v>9.4009206358341049E-2</c:v>
                </c:pt>
                <c:pt idx="225">
                  <c:v>5.8064515556067099E-2</c:v>
                </c:pt>
                <c:pt idx="226">
                  <c:v>5.5529942867008332E-2</c:v>
                </c:pt>
                <c:pt idx="227">
                  <c:v>7.8341008258937528E-2</c:v>
                </c:pt>
                <c:pt idx="228">
                  <c:v>9.2396317456663574E-2</c:v>
                </c:pt>
                <c:pt idx="229">
                  <c:v>9.6082946034669131E-2</c:v>
                </c:pt>
                <c:pt idx="230">
                  <c:v>9.4239631745666366E-2</c:v>
                </c:pt>
                <c:pt idx="231">
                  <c:v>9.4930872383802392E-2</c:v>
                </c:pt>
                <c:pt idx="232">
                  <c:v>0.11820275302654233</c:v>
                </c:pt>
                <c:pt idx="233">
                  <c:v>0.16359445842307543</c:v>
                </c:pt>
                <c:pt idx="234">
                  <c:v>0.20806455107990698</c:v>
                </c:pt>
                <c:pt idx="235">
                  <c:v>0.22741935999539609</c:v>
                </c:pt>
                <c:pt idx="236">
                  <c:v>0.2225806577665238</c:v>
                </c:pt>
                <c:pt idx="237">
                  <c:v>0.2089862171053683</c:v>
                </c:pt>
                <c:pt idx="238">
                  <c:v>0.1896314081898792</c:v>
                </c:pt>
                <c:pt idx="239">
                  <c:v>0.17488478730633733</c:v>
                </c:pt>
                <c:pt idx="240">
                  <c:v>0.16797234540113698</c:v>
                </c:pt>
                <c:pt idx="241">
                  <c:v>0.15161288890167746</c:v>
                </c:pt>
                <c:pt idx="242">
                  <c:v>0.13225806222426839</c:v>
                </c:pt>
                <c:pt idx="243">
                  <c:v>0.12188939936646782</c:v>
                </c:pt>
                <c:pt idx="244">
                  <c:v>0.11497695746126747</c:v>
                </c:pt>
                <c:pt idx="245">
                  <c:v>0.10783409016874178</c:v>
                </c:pt>
                <c:pt idx="246">
                  <c:v>0.10599077587973901</c:v>
                </c:pt>
                <c:pt idx="247">
                  <c:v>0.1016129066635974</c:v>
                </c:pt>
                <c:pt idx="248">
                  <c:v>9.4930872383802392E-2</c:v>
                </c:pt>
                <c:pt idx="249">
                  <c:v>9.4239631745666366E-2</c:v>
                </c:pt>
                <c:pt idx="250">
                  <c:v>9.9078333974538635E-2</c:v>
                </c:pt>
                <c:pt idx="251">
                  <c:v>0.1140552914358061</c:v>
                </c:pt>
                <c:pt idx="252">
                  <c:v>0.14423963174566637</c:v>
                </c:pt>
                <c:pt idx="253">
                  <c:v>0.17672810159534014</c:v>
                </c:pt>
                <c:pt idx="254">
                  <c:v>0.2006912228762161</c:v>
                </c:pt>
                <c:pt idx="255">
                  <c:v>0.21705066161375566</c:v>
                </c:pt>
                <c:pt idx="256">
                  <c:v>0.22926269204631883</c:v>
                </c:pt>
                <c:pt idx="257">
                  <c:v>0.2504608330127307</c:v>
                </c:pt>
                <c:pt idx="258">
                  <c:v>0.28341008258937528</c:v>
                </c:pt>
                <c:pt idx="259">
                  <c:v>0.30783414345450161</c:v>
                </c:pt>
                <c:pt idx="260">
                  <c:v>0.32695858026842523</c:v>
                </c:pt>
                <c:pt idx="261">
                  <c:v>0.35645153784478989</c:v>
                </c:pt>
                <c:pt idx="262">
                  <c:v>0.39654374352355992</c:v>
                </c:pt>
                <c:pt idx="263">
                  <c:v>0.44654372576163998</c:v>
                </c:pt>
                <c:pt idx="264">
                  <c:v>0.48709667564354098</c:v>
                </c:pt>
                <c:pt idx="265">
                  <c:v>0.50184333205092269</c:v>
                </c:pt>
                <c:pt idx="266">
                  <c:v>0.50599074035589908</c:v>
                </c:pt>
                <c:pt idx="267">
                  <c:v>0.51566814481364365</c:v>
                </c:pt>
                <c:pt idx="268">
                  <c:v>0.54285720375515401</c:v>
                </c:pt>
                <c:pt idx="269">
                  <c:v>0.58824885586592734</c:v>
                </c:pt>
                <c:pt idx="270">
                  <c:v>0.63686625025621568</c:v>
                </c:pt>
                <c:pt idx="271">
                  <c:v>0.67557604570639329</c:v>
                </c:pt>
                <c:pt idx="272">
                  <c:v>0.70437788697806158</c:v>
                </c:pt>
                <c:pt idx="273">
                  <c:v>0.73202769012270286</c:v>
                </c:pt>
                <c:pt idx="274">
                  <c:v>0.76705064385183575</c:v>
                </c:pt>
                <c:pt idx="275">
                  <c:v>0.81843321393770752</c:v>
                </c:pt>
                <c:pt idx="276">
                  <c:v>0.87903226665899348</c:v>
                </c:pt>
                <c:pt idx="277">
                  <c:v>0.93548391107530315</c:v>
                </c:pt>
                <c:pt idx="278">
                  <c:v>0.97235019685535873</c:v>
                </c:pt>
                <c:pt idx="279">
                  <c:v>0.97903223113515359</c:v>
                </c:pt>
                <c:pt idx="280">
                  <c:v>0.96820278855038222</c:v>
                </c:pt>
                <c:pt idx="281">
                  <c:v>0.95599075811781908</c:v>
                </c:pt>
                <c:pt idx="282">
                  <c:v>0.953225760041435</c:v>
                </c:pt>
                <c:pt idx="283">
                  <c:v>0.96013816642279537</c:v>
                </c:pt>
                <c:pt idx="284">
                  <c:v>0.97211982475379299</c:v>
                </c:pt>
                <c:pt idx="285">
                  <c:v>0.96820278855038222</c:v>
                </c:pt>
                <c:pt idx="286">
                  <c:v>0.94723501968553581</c:v>
                </c:pt>
                <c:pt idx="287">
                  <c:v>0.92096762676948685</c:v>
                </c:pt>
                <c:pt idx="288">
                  <c:v>0.90000003552383989</c:v>
                </c:pt>
                <c:pt idx="289">
                  <c:v>0.90760355820989691</c:v>
                </c:pt>
                <c:pt idx="290">
                  <c:v>0.93870965335481815</c:v>
                </c:pt>
                <c:pt idx="291">
                  <c:v>0.96912445457584362</c:v>
                </c:pt>
                <c:pt idx="292">
                  <c:v>0.99377870992333595</c:v>
                </c:pt>
                <c:pt idx="293">
                  <c:v>1</c:v>
                </c:pt>
                <c:pt idx="294">
                  <c:v>0.97442390100784693</c:v>
                </c:pt>
                <c:pt idx="295">
                  <c:v>0.92995391492253487</c:v>
                </c:pt>
                <c:pt idx="296">
                  <c:v>0.87050690032827582</c:v>
                </c:pt>
                <c:pt idx="297">
                  <c:v>0.80391692963189132</c:v>
                </c:pt>
                <c:pt idx="298">
                  <c:v>0.75092157721586161</c:v>
                </c:pt>
                <c:pt idx="299">
                  <c:v>0.71405529143580604</c:v>
                </c:pt>
                <c:pt idx="300">
                  <c:v>0.68571419436726888</c:v>
                </c:pt>
                <c:pt idx="301">
                  <c:v>0.66451605340085695</c:v>
                </c:pt>
                <c:pt idx="302">
                  <c:v>0.63778791628167708</c:v>
                </c:pt>
                <c:pt idx="303">
                  <c:v>0.60023033657772562</c:v>
                </c:pt>
                <c:pt idx="304">
                  <c:v>0.56129034664518185</c:v>
                </c:pt>
                <c:pt idx="305">
                  <c:v>0.5228111009157691</c:v>
                </c:pt>
                <c:pt idx="306">
                  <c:v>0.48594463751651412</c:v>
                </c:pt>
                <c:pt idx="307">
                  <c:v>0.44792631360943169</c:v>
                </c:pt>
                <c:pt idx="308">
                  <c:v>0.41336410408342983</c:v>
                </c:pt>
                <c:pt idx="309">
                  <c:v>0.37580634676027908</c:v>
                </c:pt>
                <c:pt idx="310">
                  <c:v>0.33433173085291673</c:v>
                </c:pt>
                <c:pt idx="311">
                  <c:v>0.29331803676788476</c:v>
                </c:pt>
                <c:pt idx="312">
                  <c:v>0.25990786536890975</c:v>
                </c:pt>
                <c:pt idx="313">
                  <c:v>0.24147472247888194</c:v>
                </c:pt>
                <c:pt idx="314">
                  <c:v>0.24101380065655159</c:v>
                </c:pt>
                <c:pt idx="315">
                  <c:v>0.25806453331798701</c:v>
                </c:pt>
                <c:pt idx="316">
                  <c:v>0.27695859803034517</c:v>
                </c:pt>
                <c:pt idx="317">
                  <c:v>0.29377878097101573</c:v>
                </c:pt>
                <c:pt idx="318">
                  <c:v>0.30529951747968304</c:v>
                </c:pt>
                <c:pt idx="319">
                  <c:v>0.30576043930201341</c:v>
                </c:pt>
                <c:pt idx="320">
                  <c:v>0.29815673899675704</c:v>
                </c:pt>
                <c:pt idx="321">
                  <c:v>0.28963137266603933</c:v>
                </c:pt>
                <c:pt idx="322">
                  <c:v>0.28087563423375611</c:v>
                </c:pt>
                <c:pt idx="323">
                  <c:v>0.2744239720555266</c:v>
                </c:pt>
                <c:pt idx="324">
                  <c:v>0.27811063615737203</c:v>
                </c:pt>
                <c:pt idx="325">
                  <c:v>0.27626730410644929</c:v>
                </c:pt>
                <c:pt idx="326">
                  <c:v>0.24907824516493896</c:v>
                </c:pt>
                <c:pt idx="327">
                  <c:v>0.20806455107990698</c:v>
                </c:pt>
                <c:pt idx="328">
                  <c:v>0.17465436191901204</c:v>
                </c:pt>
                <c:pt idx="329">
                  <c:v>0.16774192001381166</c:v>
                </c:pt>
                <c:pt idx="330">
                  <c:v>0.19055307421534051</c:v>
                </c:pt>
                <c:pt idx="331">
                  <c:v>0.22235028566495832</c:v>
                </c:pt>
                <c:pt idx="332">
                  <c:v>0.23456213847832211</c:v>
                </c:pt>
                <c:pt idx="333">
                  <c:v>0.21958528758857426</c:v>
                </c:pt>
                <c:pt idx="334">
                  <c:v>0.18133641396072697</c:v>
                </c:pt>
                <c:pt idx="335">
                  <c:v>0.1336405435005405</c:v>
                </c:pt>
                <c:pt idx="336">
                  <c:v>0.10092164826354143</c:v>
                </c:pt>
                <c:pt idx="337">
                  <c:v>9.4470039371071735E-2</c:v>
                </c:pt>
                <c:pt idx="338">
                  <c:v>0.11175114413407265</c:v>
                </c:pt>
                <c:pt idx="339">
                  <c:v>0.14423963174566637</c:v>
                </c:pt>
                <c:pt idx="340">
                  <c:v>0.17211980699187321</c:v>
                </c:pt>
                <c:pt idx="341">
                  <c:v>0.19101381841847154</c:v>
                </c:pt>
                <c:pt idx="342">
                  <c:v>0.20783417897834144</c:v>
                </c:pt>
                <c:pt idx="343">
                  <c:v>0.21658991741062467</c:v>
                </c:pt>
                <c:pt idx="344">
                  <c:v>0.20921658920693384</c:v>
                </c:pt>
                <c:pt idx="345">
                  <c:v>0.18110604185916146</c:v>
                </c:pt>
                <c:pt idx="346">
                  <c:v>0.13502304253873254</c:v>
                </c:pt>
                <c:pt idx="347">
                  <c:v>8.4562209526001852E-2</c:v>
                </c:pt>
                <c:pt idx="348">
                  <c:v>5.4147461590736232E-2</c:v>
                </c:pt>
                <c:pt idx="349">
                  <c:v>5.230414730173346E-2</c:v>
                </c:pt>
                <c:pt idx="350">
                  <c:v>7.0046085077465056E-2</c:v>
                </c:pt>
                <c:pt idx="351">
                  <c:v>8.4792617151407221E-2</c:v>
                </c:pt>
                <c:pt idx="352">
                  <c:v>8.5253450164137892E-2</c:v>
                </c:pt>
                <c:pt idx="353">
                  <c:v>7.1889399366467835E-2</c:v>
                </c:pt>
                <c:pt idx="354">
                  <c:v>5.6682016517875064E-2</c:v>
                </c:pt>
                <c:pt idx="355">
                  <c:v>6.1290311121341971E-2</c:v>
                </c:pt>
                <c:pt idx="356">
                  <c:v>8.6405523815004631E-2</c:v>
                </c:pt>
                <c:pt idx="357">
                  <c:v>0.10668201651787507</c:v>
                </c:pt>
                <c:pt idx="358">
                  <c:v>0.11336405079767006</c:v>
                </c:pt>
                <c:pt idx="359">
                  <c:v>0.10921658920693382</c:v>
                </c:pt>
                <c:pt idx="360">
                  <c:v>0.10046083301273069</c:v>
                </c:pt>
                <c:pt idx="361">
                  <c:v>0.1080645155560671</c:v>
                </c:pt>
                <c:pt idx="362">
                  <c:v>0.13778800509127673</c:v>
                </c:pt>
                <c:pt idx="363">
                  <c:v>0.17903233770667323</c:v>
                </c:pt>
                <c:pt idx="364">
                  <c:v>0.21566825138516332</c:v>
                </c:pt>
                <c:pt idx="365">
                  <c:v>0.24055305645342062</c:v>
                </c:pt>
                <c:pt idx="366">
                  <c:v>0.24539175868229288</c:v>
                </c:pt>
                <c:pt idx="367">
                  <c:v>0.2343317663767566</c:v>
                </c:pt>
                <c:pt idx="368">
                  <c:v>0.22142861963949695</c:v>
                </c:pt>
                <c:pt idx="369">
                  <c:v>0.21774195553765152</c:v>
                </c:pt>
                <c:pt idx="370">
                  <c:v>0.21290325330877927</c:v>
                </c:pt>
                <c:pt idx="371">
                  <c:v>0.19193548444393291</c:v>
                </c:pt>
                <c:pt idx="372">
                  <c:v>0.1580645155560671</c:v>
                </c:pt>
                <c:pt idx="373">
                  <c:v>0.11774193777573159</c:v>
                </c:pt>
                <c:pt idx="374">
                  <c:v>9.1013818418471532E-2</c:v>
                </c:pt>
                <c:pt idx="375">
                  <c:v>0.10322579556527489</c:v>
                </c:pt>
                <c:pt idx="376">
                  <c:v>0.14723501968553585</c:v>
                </c:pt>
                <c:pt idx="377">
                  <c:v>0.19377881649485559</c:v>
                </c:pt>
                <c:pt idx="378">
                  <c:v>0.22488473402057751</c:v>
                </c:pt>
                <c:pt idx="379">
                  <c:v>0.23940084070719439</c:v>
                </c:pt>
                <c:pt idx="380">
                  <c:v>0.24400917083450119</c:v>
                </c:pt>
                <c:pt idx="381">
                  <c:v>0.24953916698726933</c:v>
                </c:pt>
                <c:pt idx="382">
                  <c:v>0.25437786921614158</c:v>
                </c:pt>
                <c:pt idx="383">
                  <c:v>0.2433178769106053</c:v>
                </c:pt>
                <c:pt idx="384">
                  <c:v>0.21105992125785653</c:v>
                </c:pt>
                <c:pt idx="385">
                  <c:v>0.16751151238840631</c:v>
                </c:pt>
                <c:pt idx="386">
                  <c:v>0.12258064000460389</c:v>
                </c:pt>
                <c:pt idx="387">
                  <c:v>8.824883810400741E-2</c:v>
                </c:pt>
                <c:pt idx="388">
                  <c:v>7.6267286344529381E-2</c:v>
                </c:pt>
                <c:pt idx="389">
                  <c:v>7.5806453331798695E-2</c:v>
                </c:pt>
                <c:pt idx="390">
                  <c:v>7.5115212693662642E-2</c:v>
                </c:pt>
                <c:pt idx="391">
                  <c:v>7.5115212693662642E-2</c:v>
                </c:pt>
                <c:pt idx="392">
                  <c:v>7.3732713655470614E-2</c:v>
                </c:pt>
                <c:pt idx="393">
                  <c:v>6.6359438737539564E-2</c:v>
                </c:pt>
                <c:pt idx="394">
                  <c:v>6.1751144134072657E-2</c:v>
                </c:pt>
                <c:pt idx="395">
                  <c:v>5.7373274917931052E-2</c:v>
                </c:pt>
                <c:pt idx="396">
                  <c:v>0.05</c:v>
                </c:pt>
                <c:pt idx="397">
                  <c:v>5.5529942867008332E-2</c:v>
                </c:pt>
                <c:pt idx="398">
                  <c:v>6.8663586039273028E-2</c:v>
                </c:pt>
                <c:pt idx="399">
                  <c:v>7.1198158728331781E-2</c:v>
                </c:pt>
                <c:pt idx="400">
                  <c:v>7.0046085077465056E-2</c:v>
                </c:pt>
                <c:pt idx="401">
                  <c:v>7.2580640004603889E-2</c:v>
                </c:pt>
                <c:pt idx="402">
                  <c:v>7.6036860957204078E-2</c:v>
                </c:pt>
                <c:pt idx="403">
                  <c:v>9.4700464758397024E-2</c:v>
                </c:pt>
                <c:pt idx="404">
                  <c:v>0.12880184127166822</c:v>
                </c:pt>
                <c:pt idx="405">
                  <c:v>0.15691244190520034</c:v>
                </c:pt>
                <c:pt idx="406">
                  <c:v>0.17603686095720408</c:v>
                </c:pt>
                <c:pt idx="407">
                  <c:v>0.18456215624024203</c:v>
                </c:pt>
                <c:pt idx="408">
                  <c:v>0.17603686095720408</c:v>
                </c:pt>
                <c:pt idx="409">
                  <c:v>0.1580645155560671</c:v>
                </c:pt>
                <c:pt idx="410">
                  <c:v>0.14585252064734383</c:v>
                </c:pt>
                <c:pt idx="411">
                  <c:v>0.14654377904739979</c:v>
                </c:pt>
                <c:pt idx="412">
                  <c:v>0.15506910985427766</c:v>
                </c:pt>
                <c:pt idx="413">
                  <c:v>0.16013823747047523</c:v>
                </c:pt>
                <c:pt idx="414">
                  <c:v>0.1513824812762721</c:v>
                </c:pt>
                <c:pt idx="415">
                  <c:v>0.12903224889707357</c:v>
                </c:pt>
                <c:pt idx="416">
                  <c:v>0.11129031112134198</c:v>
                </c:pt>
                <c:pt idx="417">
                  <c:v>0.11889401142659833</c:v>
                </c:pt>
                <c:pt idx="418">
                  <c:v>0.14585252064734383</c:v>
                </c:pt>
                <c:pt idx="419">
                  <c:v>0.17695850922074552</c:v>
                </c:pt>
                <c:pt idx="420">
                  <c:v>0.20230418282557333</c:v>
                </c:pt>
                <c:pt idx="421">
                  <c:v>0.21543770166439846</c:v>
                </c:pt>
                <c:pt idx="422">
                  <c:v>0.21866362156311289</c:v>
                </c:pt>
                <c:pt idx="423">
                  <c:v>0.21451603563893709</c:v>
                </c:pt>
                <c:pt idx="424">
                  <c:v>0.20345622095260019</c:v>
                </c:pt>
                <c:pt idx="425">
                  <c:v>0.19769585269826653</c:v>
                </c:pt>
                <c:pt idx="426">
                  <c:v>0.19009215239301017</c:v>
                </c:pt>
                <c:pt idx="427">
                  <c:v>0.17396312128087599</c:v>
                </c:pt>
                <c:pt idx="428">
                  <c:v>0.1610599034959366</c:v>
                </c:pt>
                <c:pt idx="429">
                  <c:v>0.14746542731094123</c:v>
                </c:pt>
                <c:pt idx="430">
                  <c:v>0.13640552381500462</c:v>
                </c:pt>
                <c:pt idx="431">
                  <c:v>0.14447003937107172</c:v>
                </c:pt>
                <c:pt idx="432">
                  <c:v>0.16520736508667283</c:v>
                </c:pt>
                <c:pt idx="433">
                  <c:v>0.18433178413867654</c:v>
                </c:pt>
                <c:pt idx="434">
                  <c:v>0.19354844439329011</c:v>
                </c:pt>
                <c:pt idx="435">
                  <c:v>0.17695850922074552</c:v>
                </c:pt>
                <c:pt idx="436">
                  <c:v>0.14032257778033549</c:v>
                </c:pt>
                <c:pt idx="437">
                  <c:v>0.10230414730173346</c:v>
                </c:pt>
                <c:pt idx="438">
                  <c:v>7.3502306030065245E-2</c:v>
                </c:pt>
                <c:pt idx="439">
                  <c:v>6.336405079767006E-2</c:v>
                </c:pt>
                <c:pt idx="440">
                  <c:v>7.235023237919852E-2</c:v>
                </c:pt>
                <c:pt idx="441">
                  <c:v>8.6405523815004631E-2</c:v>
                </c:pt>
                <c:pt idx="442">
                  <c:v>9.4239631745666366E-2</c:v>
                </c:pt>
                <c:pt idx="443">
                  <c:v>8.3410135875135127E-2</c:v>
                </c:pt>
                <c:pt idx="444">
                  <c:v>5.3456220952600185E-2</c:v>
                </c:pt>
                <c:pt idx="445">
                  <c:v>2.5576027944473393E-2</c:v>
                </c:pt>
                <c:pt idx="446">
                  <c:v>2.1658991741062467E-2</c:v>
                </c:pt>
                <c:pt idx="447">
                  <c:v>4.8847926349133271E-2</c:v>
                </c:pt>
                <c:pt idx="448">
                  <c:v>9.5161280009207774E-2</c:v>
                </c:pt>
                <c:pt idx="449">
                  <c:v>0.13479261715140722</c:v>
                </c:pt>
                <c:pt idx="450">
                  <c:v>0.14262672508206894</c:v>
                </c:pt>
                <c:pt idx="451">
                  <c:v>0.12442395429360666</c:v>
                </c:pt>
                <c:pt idx="452">
                  <c:v>0.1016129066635974</c:v>
                </c:pt>
                <c:pt idx="453">
                  <c:v>9.216589206933827E-2</c:v>
                </c:pt>
                <c:pt idx="454">
                  <c:v>0.10138248127627209</c:v>
                </c:pt>
                <c:pt idx="455">
                  <c:v>0.12211980699187321</c:v>
                </c:pt>
                <c:pt idx="456">
                  <c:v>0.13663593144041</c:v>
                </c:pt>
                <c:pt idx="457">
                  <c:v>0.13894007874214345</c:v>
                </c:pt>
                <c:pt idx="458">
                  <c:v>0.13617511618959924</c:v>
                </c:pt>
                <c:pt idx="459">
                  <c:v>0.13225806222426839</c:v>
                </c:pt>
                <c:pt idx="460">
                  <c:v>0.12949308190980427</c:v>
                </c:pt>
                <c:pt idx="461">
                  <c:v>0.1320276368369431</c:v>
                </c:pt>
                <c:pt idx="462">
                  <c:v>0.13410137651327117</c:v>
                </c:pt>
                <c:pt idx="463">
                  <c:v>0.12811060063353216</c:v>
                </c:pt>
                <c:pt idx="464">
                  <c:v>0.12004608507746506</c:v>
                </c:pt>
                <c:pt idx="465">
                  <c:v>0.11543779047399813</c:v>
                </c:pt>
                <c:pt idx="466">
                  <c:v>0.10967742221966451</c:v>
                </c:pt>
                <c:pt idx="467">
                  <c:v>0.1043778692161416</c:v>
                </c:pt>
                <c:pt idx="468">
                  <c:v>0.10207372191440815</c:v>
                </c:pt>
                <c:pt idx="469">
                  <c:v>9.562211302193846E-2</c:v>
                </c:pt>
                <c:pt idx="470">
                  <c:v>9.4239631745666366E-2</c:v>
                </c:pt>
                <c:pt idx="471">
                  <c:v>0.10483870222887229</c:v>
                </c:pt>
                <c:pt idx="472">
                  <c:v>0.1161290311121342</c:v>
                </c:pt>
                <c:pt idx="473">
                  <c:v>0.12695852698266544</c:v>
                </c:pt>
                <c:pt idx="474">
                  <c:v>0.13110598857340167</c:v>
                </c:pt>
                <c:pt idx="475">
                  <c:v>0.11382488381040073</c:v>
                </c:pt>
                <c:pt idx="476">
                  <c:v>8.4792617151407221E-2</c:v>
                </c:pt>
                <c:pt idx="477">
                  <c:v>6.2211977146803328E-2</c:v>
                </c:pt>
                <c:pt idx="478">
                  <c:v>5.5299535241602964E-2</c:v>
                </c:pt>
                <c:pt idx="479">
                  <c:v>6.8894011426598331E-2</c:v>
                </c:pt>
                <c:pt idx="480">
                  <c:v>9.8847926349133267E-2</c:v>
                </c:pt>
                <c:pt idx="481">
                  <c:v>0.12672810159534012</c:v>
                </c:pt>
                <c:pt idx="482">
                  <c:v>0.14193548444393289</c:v>
                </c:pt>
                <c:pt idx="483">
                  <c:v>0.1417050590566076</c:v>
                </c:pt>
                <c:pt idx="484">
                  <c:v>0.12488478730633734</c:v>
                </c:pt>
                <c:pt idx="485">
                  <c:v>9.4239631745666366E-2</c:v>
                </c:pt>
                <c:pt idx="486">
                  <c:v>5.9216589206933824E-2</c:v>
                </c:pt>
                <c:pt idx="487">
                  <c:v>3.2258062224268393E-2</c:v>
                </c:pt>
                <c:pt idx="488">
                  <c:v>2.9032248897073582E-2</c:v>
                </c:pt>
                <c:pt idx="489">
                  <c:v>5.599077587973901E-2</c:v>
                </c:pt>
                <c:pt idx="490">
                  <c:v>9.8617500961807963E-2</c:v>
                </c:pt>
                <c:pt idx="491">
                  <c:v>0.13248846984967375</c:v>
                </c:pt>
                <c:pt idx="492">
                  <c:v>0.14055298540574088</c:v>
                </c:pt>
                <c:pt idx="493">
                  <c:v>0.13801843047860204</c:v>
                </c:pt>
                <c:pt idx="494">
                  <c:v>0.15</c:v>
                </c:pt>
                <c:pt idx="495">
                  <c:v>0.17626726858260947</c:v>
                </c:pt>
                <c:pt idx="496">
                  <c:v>0.19746548059670102</c:v>
                </c:pt>
                <c:pt idx="497">
                  <c:v>0.1896314081898792</c:v>
                </c:pt>
                <c:pt idx="498">
                  <c:v>0.14377879873293567</c:v>
                </c:pt>
                <c:pt idx="499">
                  <c:v>9.2626725082068942E-2</c:v>
                </c:pt>
                <c:pt idx="500">
                  <c:v>7.465437968093197E-2</c:v>
                </c:pt>
                <c:pt idx="501">
                  <c:v>9.5161280009207774E-2</c:v>
                </c:pt>
                <c:pt idx="502">
                  <c:v>0.13963133714219944</c:v>
                </c:pt>
                <c:pt idx="503">
                  <c:v>0.1783410437827774</c:v>
                </c:pt>
                <c:pt idx="504">
                  <c:v>0.18594474408803377</c:v>
                </c:pt>
                <c:pt idx="505">
                  <c:v>0.17281104763000926</c:v>
                </c:pt>
                <c:pt idx="506">
                  <c:v>0.15944699683233918</c:v>
                </c:pt>
                <c:pt idx="507">
                  <c:v>0.15483870222887228</c:v>
                </c:pt>
                <c:pt idx="508">
                  <c:v>0.1580645155560671</c:v>
                </c:pt>
                <c:pt idx="509">
                  <c:v>0.16497695746126748</c:v>
                </c:pt>
                <c:pt idx="510">
                  <c:v>0.16013823747047523</c:v>
                </c:pt>
                <c:pt idx="511">
                  <c:v>0.14447003937107172</c:v>
                </c:pt>
                <c:pt idx="512">
                  <c:v>0.12603686095720407</c:v>
                </c:pt>
                <c:pt idx="513">
                  <c:v>0.10944699683233919</c:v>
                </c:pt>
                <c:pt idx="514">
                  <c:v>0.10391705396533087</c:v>
                </c:pt>
                <c:pt idx="515">
                  <c:v>0.11013823747047524</c:v>
                </c:pt>
                <c:pt idx="516">
                  <c:v>0.11866358603927302</c:v>
                </c:pt>
                <c:pt idx="517">
                  <c:v>0.11728110476300094</c:v>
                </c:pt>
                <c:pt idx="518">
                  <c:v>0.10391705396533087</c:v>
                </c:pt>
                <c:pt idx="519">
                  <c:v>8.6866356827735303E-2</c:v>
                </c:pt>
                <c:pt idx="520">
                  <c:v>8.0645155560670992E-2</c:v>
                </c:pt>
                <c:pt idx="521">
                  <c:v>8.3870968887865799E-2</c:v>
                </c:pt>
                <c:pt idx="522">
                  <c:v>8.4101376513271167E-2</c:v>
                </c:pt>
                <c:pt idx="523">
                  <c:v>8.3640543500540496E-2</c:v>
                </c:pt>
                <c:pt idx="524">
                  <c:v>8.4101376513271167E-2</c:v>
                </c:pt>
                <c:pt idx="525">
                  <c:v>9.1705059056607585E-2</c:v>
                </c:pt>
                <c:pt idx="526">
                  <c:v>0.10737327491793104</c:v>
                </c:pt>
                <c:pt idx="527">
                  <c:v>0.12603686095720407</c:v>
                </c:pt>
                <c:pt idx="528">
                  <c:v>0.14032257778033549</c:v>
                </c:pt>
                <c:pt idx="529">
                  <c:v>0.15046081525081073</c:v>
                </c:pt>
                <c:pt idx="530">
                  <c:v>0.15345622095260017</c:v>
                </c:pt>
                <c:pt idx="531">
                  <c:v>0.14400920635834105</c:v>
                </c:pt>
                <c:pt idx="532">
                  <c:v>0.13341013587513512</c:v>
                </c:pt>
                <c:pt idx="533">
                  <c:v>0.13341013587513512</c:v>
                </c:pt>
                <c:pt idx="534">
                  <c:v>0.14239629969474366</c:v>
                </c:pt>
                <c:pt idx="535">
                  <c:v>0.14930874159994401</c:v>
                </c:pt>
                <c:pt idx="536">
                  <c:v>0.14700459429821056</c:v>
                </c:pt>
                <c:pt idx="537">
                  <c:v>0.13271889523699906</c:v>
                </c:pt>
                <c:pt idx="538">
                  <c:v>0.11082949587053124</c:v>
                </c:pt>
                <c:pt idx="539">
                  <c:v>9.2626725082068942E-2</c:v>
                </c:pt>
                <c:pt idx="540">
                  <c:v>8.3179728249729759E-2</c:v>
                </c:pt>
                <c:pt idx="541">
                  <c:v>8.3179728249729759E-2</c:v>
                </c:pt>
                <c:pt idx="542">
                  <c:v>9.7004612060130488E-2</c:v>
                </c:pt>
                <c:pt idx="543">
                  <c:v>0.1191244190520037</c:v>
                </c:pt>
                <c:pt idx="544">
                  <c:v>0.14723501968553585</c:v>
                </c:pt>
                <c:pt idx="545">
                  <c:v>0.17142856635373716</c:v>
                </c:pt>
                <c:pt idx="546">
                  <c:v>0.18433178413867654</c:v>
                </c:pt>
                <c:pt idx="547">
                  <c:v>0.18824882034208748</c:v>
                </c:pt>
                <c:pt idx="548">
                  <c:v>0.19631344246967417</c:v>
                </c:pt>
                <c:pt idx="549">
                  <c:v>0.20990788313082967</c:v>
                </c:pt>
                <c:pt idx="550">
                  <c:v>0.22165899174106249</c:v>
                </c:pt>
                <c:pt idx="551">
                  <c:v>0.2225806577665238</c:v>
                </c:pt>
                <c:pt idx="552">
                  <c:v>0.2073732571560111</c:v>
                </c:pt>
                <c:pt idx="553">
                  <c:v>0.19032252449457571</c:v>
                </c:pt>
                <c:pt idx="554">
                  <c:v>0.18870974216441783</c:v>
                </c:pt>
                <c:pt idx="555">
                  <c:v>0.20414751487649602</c:v>
                </c:pt>
                <c:pt idx="556">
                  <c:v>0.22188936384262797</c:v>
                </c:pt>
                <c:pt idx="557">
                  <c:v>0.22949306414788431</c:v>
                </c:pt>
                <c:pt idx="558">
                  <c:v>0.22672806607150026</c:v>
                </c:pt>
                <c:pt idx="559">
                  <c:v>0.22511528374134238</c:v>
                </c:pt>
                <c:pt idx="560">
                  <c:v>0.23087565199567603</c:v>
                </c:pt>
                <c:pt idx="561">
                  <c:v>0.23801843047860205</c:v>
                </c:pt>
                <c:pt idx="562">
                  <c:v>0.22373269589355066</c:v>
                </c:pt>
                <c:pt idx="563">
                  <c:v>0.19009215239301017</c:v>
                </c:pt>
                <c:pt idx="564">
                  <c:v>0.16290321778493938</c:v>
                </c:pt>
                <c:pt idx="565">
                  <c:v>0.15345622095260017</c:v>
                </c:pt>
                <c:pt idx="566">
                  <c:v>0.1672811047630009</c:v>
                </c:pt>
                <c:pt idx="567">
                  <c:v>0.19631344246967417</c:v>
                </c:pt>
                <c:pt idx="568">
                  <c:v>0.20391696515573118</c:v>
                </c:pt>
                <c:pt idx="569">
                  <c:v>0.1783410437827774</c:v>
                </c:pt>
                <c:pt idx="570">
                  <c:v>0.14585252064734383</c:v>
                </c:pt>
                <c:pt idx="571">
                  <c:v>0.11244238477220871</c:v>
                </c:pt>
                <c:pt idx="572">
                  <c:v>9.7004612060130488E-2</c:v>
                </c:pt>
                <c:pt idx="573">
                  <c:v>0.11705067937567562</c:v>
                </c:pt>
                <c:pt idx="574">
                  <c:v>0.15046081525081073</c:v>
                </c:pt>
                <c:pt idx="575">
                  <c:v>0.1691244190520037</c:v>
                </c:pt>
                <c:pt idx="576">
                  <c:v>0.16889399366467839</c:v>
                </c:pt>
                <c:pt idx="577">
                  <c:v>0.15046081525081073</c:v>
                </c:pt>
                <c:pt idx="578">
                  <c:v>0.1285714158843429</c:v>
                </c:pt>
                <c:pt idx="579">
                  <c:v>0.11728110476300094</c:v>
                </c:pt>
                <c:pt idx="580">
                  <c:v>0.11635943873753957</c:v>
                </c:pt>
                <c:pt idx="581">
                  <c:v>0.11198156952139796</c:v>
                </c:pt>
                <c:pt idx="582">
                  <c:v>9.562211302193846E-2</c:v>
                </c:pt>
                <c:pt idx="583">
                  <c:v>8.0414747935265624E-2</c:v>
                </c:pt>
                <c:pt idx="584">
                  <c:v>6.7741937775731606E-2</c:v>
                </c:pt>
                <c:pt idx="585">
                  <c:v>5.8525348568797778E-2</c:v>
                </c:pt>
                <c:pt idx="586">
                  <c:v>6.0368662857800556E-2</c:v>
                </c:pt>
                <c:pt idx="587">
                  <c:v>7.5345620319068024E-2</c:v>
                </c:pt>
                <c:pt idx="588">
                  <c:v>9.6313353660074513E-2</c:v>
                </c:pt>
                <c:pt idx="589">
                  <c:v>0.12442395429360666</c:v>
                </c:pt>
                <c:pt idx="590">
                  <c:v>0.14700459429821056</c:v>
                </c:pt>
                <c:pt idx="591">
                  <c:v>0.1529953879398695</c:v>
                </c:pt>
                <c:pt idx="592">
                  <c:v>0.1564516088924697</c:v>
                </c:pt>
                <c:pt idx="593">
                  <c:v>0.16589860572480888</c:v>
                </c:pt>
                <c:pt idx="594">
                  <c:v>0.1808754921383966</c:v>
                </c:pt>
                <c:pt idx="595">
                  <c:v>0.19285715046939428</c:v>
                </c:pt>
                <c:pt idx="596">
                  <c:v>0.19838714662216239</c:v>
                </c:pt>
                <c:pt idx="597">
                  <c:v>0.19585252064734382</c:v>
                </c:pt>
              </c:numCache>
            </c:numRef>
          </c:yVal>
          <c:smooth val="1"/>
        </c:ser>
        <c:ser>
          <c:idx val="2"/>
          <c:order val="2"/>
          <c:spPr>
            <a:ln>
              <a:solidFill>
                <a:srgbClr val="00B05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Sheet1!$D$3:$D$600</c:f>
              <c:numCache>
                <c:formatCode>0.00E+00</c:formatCode>
                <c:ptCount val="598"/>
                <c:pt idx="0">
                  <c:v>1.5057215344504365E-2</c:v>
                </c:pt>
                <c:pt idx="1">
                  <c:v>1.5860267861288253E-2</c:v>
                </c:pt>
                <c:pt idx="2">
                  <c:v>2.2485444676357488E-2</c:v>
                </c:pt>
                <c:pt idx="3">
                  <c:v>3.125208799122605E-2</c:v>
                </c:pt>
                <c:pt idx="4">
                  <c:v>3.7944183699894656E-2</c:v>
                </c:pt>
                <c:pt idx="5">
                  <c:v>3.8479550324844486E-2</c:v>
                </c:pt>
                <c:pt idx="6">
                  <c:v>3.024827363492576E-2</c:v>
                </c:pt>
                <c:pt idx="7">
                  <c:v>1.9340158661539587E-2</c:v>
                </c:pt>
                <c:pt idx="8">
                  <c:v>1.3785715096370017E-2</c:v>
                </c:pt>
                <c:pt idx="9">
                  <c:v>1.4990296450904992E-2</c:v>
                </c:pt>
                <c:pt idx="10">
                  <c:v>2.0009368232406448E-2</c:v>
                </c:pt>
                <c:pt idx="11">
                  <c:v>2.3556177926257152E-2</c:v>
                </c:pt>
                <c:pt idx="12">
                  <c:v>2.1883153999090001E-2</c:v>
                </c:pt>
                <c:pt idx="13">
                  <c:v>1.8001739519805864E-2</c:v>
                </c:pt>
                <c:pt idx="14">
                  <c:v>1.5592581969454197E-2</c:v>
                </c:pt>
                <c:pt idx="15">
                  <c:v>1.5793343808970597E-2</c:v>
                </c:pt>
                <c:pt idx="16">
                  <c:v>1.6730239271671516E-2</c:v>
                </c:pt>
                <c:pt idx="17">
                  <c:v>1.7600210682054779E-2</c:v>
                </c:pt>
                <c:pt idx="18">
                  <c:v>1.9206315715622556E-2</c:v>
                </c:pt>
                <c:pt idx="19">
                  <c:v>2.221775878452343E-2</c:v>
                </c:pt>
                <c:pt idx="20">
                  <c:v>2.4091544551206982E-2</c:v>
                </c:pt>
                <c:pt idx="21">
                  <c:v>2.22846776781228E-2</c:v>
                </c:pt>
                <c:pt idx="22">
                  <c:v>1.5391820129937795E-2</c:v>
                </c:pt>
                <c:pt idx="23">
                  <c:v>5.1529136956748271E-3</c:v>
                </c:pt>
                <c:pt idx="24">
                  <c:v>-8.0305148504023274E-4</c:v>
                </c:pt>
                <c:pt idx="25">
                  <c:v>1.5391820129937795E-3</c:v>
                </c:pt>
                <c:pt idx="26">
                  <c:v>8.4989625817527888E-3</c:v>
                </c:pt>
                <c:pt idx="27">
                  <c:v>1.7265605896621346E-2</c:v>
                </c:pt>
                <c:pt idx="28">
                  <c:v>2.4961515961590245E-2</c:v>
                </c:pt>
                <c:pt idx="29">
                  <c:v>2.7705278297375346E-2</c:v>
                </c:pt>
                <c:pt idx="30">
                  <c:v>2.7370673511941918E-2</c:v>
                </c:pt>
                <c:pt idx="31">
                  <c:v>2.5028440013907902E-2</c:v>
                </c:pt>
                <c:pt idx="32">
                  <c:v>2.0009368232406448E-2</c:v>
                </c:pt>
                <c:pt idx="33">
                  <c:v>1.4454924667236874E-2</c:v>
                </c:pt>
                <c:pt idx="34">
                  <c:v>1.184501043608709E-2</c:v>
                </c:pt>
                <c:pt idx="35">
                  <c:v>1.2581138900553323E-2</c:v>
                </c:pt>
                <c:pt idx="36">
                  <c:v>1.6931001111187918E-2</c:v>
                </c:pt>
                <c:pt idx="37">
                  <c:v>2.6099173263807566E-2</c:v>
                </c:pt>
                <c:pt idx="38">
                  <c:v>3.7542660020861852E-2</c:v>
                </c:pt>
                <c:pt idx="39">
                  <c:v>4.6576989227564473E-2</c:v>
                </c:pt>
                <c:pt idx="40">
                  <c:v>5.1662964426510444E-2</c:v>
                </c:pt>
                <c:pt idx="41">
                  <c:v>5.1930650318344498E-2</c:v>
                </c:pt>
                <c:pt idx="42">
                  <c:v>4.8651536833764428E-2</c:v>
                </c:pt>
                <c:pt idx="43">
                  <c:v>4.5907779656697616E-2</c:v>
                </c:pt>
                <c:pt idx="44">
                  <c:v>4.5840855604379956E-2</c:v>
                </c:pt>
                <c:pt idx="45">
                  <c:v>4.8049246156496937E-2</c:v>
                </c:pt>
                <c:pt idx="46">
                  <c:v>5.1194532171314845E-2</c:v>
                </c:pt>
                <c:pt idx="47">
                  <c:v>5.1194532171314845E-2</c:v>
                </c:pt>
                <c:pt idx="48">
                  <c:v>4.8651536833764428E-2</c:v>
                </c:pt>
                <c:pt idx="49">
                  <c:v>4.5104727139913724E-2</c:v>
                </c:pt>
                <c:pt idx="50">
                  <c:v>4.2227127016929877E-2</c:v>
                </c:pt>
                <c:pt idx="51">
                  <c:v>4.1424074500145985E-2</c:v>
                </c:pt>
                <c:pt idx="52">
                  <c:v>4.1089469714712556E-2</c:v>
                </c:pt>
                <c:pt idx="53">
                  <c:v>3.7810340753977621E-2</c:v>
                </c:pt>
                <c:pt idx="54">
                  <c:v>3.1385930937143078E-2</c:v>
                </c:pt>
                <c:pt idx="55">
                  <c:v>2.5697649584774759E-2</c:v>
                </c:pt>
                <c:pt idx="56">
                  <c:v>2.4292306390723384E-2</c:v>
                </c:pt>
                <c:pt idx="57">
                  <c:v>2.7236830566024887E-2</c:v>
                </c:pt>
                <c:pt idx="58">
                  <c:v>3.2322821241125711E-2</c:v>
                </c:pt>
                <c:pt idx="59">
                  <c:v>3.5802712041377048E-2</c:v>
                </c:pt>
                <c:pt idx="60">
                  <c:v>3.2791268972476174E-2</c:v>
                </c:pt>
                <c:pt idx="61">
                  <c:v>2.6969144674190825E-2</c:v>
                </c:pt>
                <c:pt idx="62">
                  <c:v>2.2418520624039831E-2</c:v>
                </c:pt>
                <c:pt idx="63">
                  <c:v>1.980860123417176E-2</c:v>
                </c:pt>
                <c:pt idx="64">
                  <c:v>2.2418520624039831E-2</c:v>
                </c:pt>
                <c:pt idx="65">
                  <c:v>3.1586692776659479E-2</c:v>
                </c:pt>
                <c:pt idx="66">
                  <c:v>4.2160202964612217E-2</c:v>
                </c:pt>
                <c:pt idx="67">
                  <c:v>5.0793008492282035E-2</c:v>
                </c:pt>
                <c:pt idx="68">
                  <c:v>5.4741326389010685E-2</c:v>
                </c:pt>
                <c:pt idx="69">
                  <c:v>5.2131427634015758E-2</c:v>
                </c:pt>
                <c:pt idx="70">
                  <c:v>4.7781565423381168E-2</c:v>
                </c:pt>
                <c:pt idx="71">
                  <c:v>4.5372407873029492E-2</c:v>
                </c:pt>
                <c:pt idx="72">
                  <c:v>4.557317487126418E-2</c:v>
                </c:pt>
                <c:pt idx="73">
                  <c:v>4.8383850941930366E-2</c:v>
                </c:pt>
                <c:pt idx="74">
                  <c:v>5.0123798921415177E-2</c:v>
                </c:pt>
                <c:pt idx="75">
                  <c:v>4.7513879531547107E-2</c:v>
                </c:pt>
                <c:pt idx="76">
                  <c:v>4.1892522231496448E-2</c:v>
                </c:pt>
                <c:pt idx="77">
                  <c:v>3.6137316826810477E-2</c:v>
                </c:pt>
                <c:pt idx="78">
                  <c:v>3.3928926274693495E-2</c:v>
                </c:pt>
                <c:pt idx="79">
                  <c:v>3.7542660020861852E-2</c:v>
                </c:pt>
                <c:pt idx="80">
                  <c:v>4.403398873129577E-2</c:v>
                </c:pt>
                <c:pt idx="81">
                  <c:v>4.7045431800196644E-2</c:v>
                </c:pt>
                <c:pt idx="82">
                  <c:v>4.4636279408563261E-2</c:v>
                </c:pt>
                <c:pt idx="83">
                  <c:v>3.6471921612243906E-2</c:v>
                </c:pt>
                <c:pt idx="84">
                  <c:v>2.7571435351458316E-2</c:v>
                </c:pt>
                <c:pt idx="85">
                  <c:v>2.2753125409473263E-2</c:v>
                </c:pt>
                <c:pt idx="86">
                  <c:v>2.174931105317297E-2</c:v>
                </c:pt>
                <c:pt idx="87">
                  <c:v>2.1615468107255943E-2</c:v>
                </c:pt>
                <c:pt idx="88">
                  <c:v>2.0009368232406448E-2</c:v>
                </c:pt>
                <c:pt idx="89">
                  <c:v>1.6328715592638716E-2</c:v>
                </c:pt>
                <c:pt idx="90">
                  <c:v>1.2380377061036922E-2</c:v>
                </c:pt>
                <c:pt idx="91">
                  <c:v>9.7704576711688512E-3</c:v>
                </c:pt>
                <c:pt idx="92">
                  <c:v>8.0974337440016999E-3</c:v>
                </c:pt>
                <c:pt idx="93">
                  <c:v>7.6959100649688977E-3</c:v>
                </c:pt>
                <c:pt idx="94">
                  <c:v>8.4320385294351305E-3</c:v>
                </c:pt>
                <c:pt idx="95">
                  <c:v>9.9712246694035386E-3</c:v>
                </c:pt>
                <c:pt idx="96">
                  <c:v>1.2313458167437549E-2</c:v>
                </c:pt>
                <c:pt idx="97">
                  <c:v>1.3651877309171273E-2</c:v>
                </c:pt>
                <c:pt idx="98">
                  <c:v>1.3718796202770644E-2</c:v>
                </c:pt>
                <c:pt idx="99">
                  <c:v>1.3250348471420183E-2</c:v>
                </c:pt>
                <c:pt idx="100">
                  <c:v>1.2447295954636294E-2</c:v>
                </c:pt>
                <c:pt idx="101">
                  <c:v>1.08411960797868E-2</c:v>
                </c:pt>
                <c:pt idx="102">
                  <c:v>8.0305148504023274E-3</c:v>
                </c:pt>
                <c:pt idx="103">
                  <c:v>4.4837041248079659E-3</c:v>
                </c:pt>
                <c:pt idx="104">
                  <c:v>9.3689339921360483E-4</c:v>
                </c:pt>
                <c:pt idx="105">
                  <c:v>7.3613052795354675E-4</c:v>
                </c:pt>
                <c:pt idx="106">
                  <c:v>4.4167831677212801E-3</c:v>
                </c:pt>
                <c:pt idx="107">
                  <c:v>8.4320385294351305E-3</c:v>
                </c:pt>
                <c:pt idx="108">
                  <c:v>1.2781900740069725E-2</c:v>
                </c:pt>
                <c:pt idx="109">
                  <c:v>1.87378679842721E-2</c:v>
                </c:pt>
                <c:pt idx="110">
                  <c:v>2.4024625657607612E-2</c:v>
                </c:pt>
                <c:pt idx="111">
                  <c:v>2.6500702101558655E-2</c:v>
                </c:pt>
                <c:pt idx="112">
                  <c:v>2.6099173263807566E-2</c:v>
                </c:pt>
                <c:pt idx="113">
                  <c:v>2.4292306390723384E-2</c:v>
                </c:pt>
                <c:pt idx="114">
                  <c:v>2.2083915838606402E-2</c:v>
                </c:pt>
                <c:pt idx="115">
                  <c:v>2.1280863321822514E-2</c:v>
                </c:pt>
                <c:pt idx="116">
                  <c:v>2.282004946179092E-2</c:v>
                </c:pt>
                <c:pt idx="117">
                  <c:v>2.2150839890924059E-2</c:v>
                </c:pt>
                <c:pt idx="118">
                  <c:v>1.7131762950704319E-2</c:v>
                </c:pt>
                <c:pt idx="119">
                  <c:v>1.2915743685986752E-2</c:v>
                </c:pt>
                <c:pt idx="120">
                  <c:v>1.1041957919303201E-2</c:v>
                </c:pt>
                <c:pt idx="121">
                  <c:v>1.1978853382004119E-2</c:v>
                </c:pt>
                <c:pt idx="122">
                  <c:v>1.7934815467488208E-2</c:v>
                </c:pt>
                <c:pt idx="123">
                  <c:v>2.4426149336640415E-2</c:v>
                </c:pt>
                <c:pt idx="124">
                  <c:v>2.5363044799341334E-2</c:v>
                </c:pt>
                <c:pt idx="125">
                  <c:v>2.3556177926257152E-2</c:v>
                </c:pt>
                <c:pt idx="126">
                  <c:v>2.2953887248989661E-2</c:v>
                </c:pt>
                <c:pt idx="127">
                  <c:v>2.22846776781228E-2</c:v>
                </c:pt>
                <c:pt idx="128">
                  <c:v>2.2953887248989661E-2</c:v>
                </c:pt>
                <c:pt idx="129">
                  <c:v>2.5296120747023674E-2</c:v>
                </c:pt>
                <c:pt idx="130">
                  <c:v>2.7972959030491119E-2</c:v>
                </c:pt>
                <c:pt idx="131">
                  <c:v>3.2322821241125711E-2</c:v>
                </c:pt>
                <c:pt idx="132">
                  <c:v>4.1223312660629591E-2</c:v>
                </c:pt>
                <c:pt idx="133">
                  <c:v>4.9722270083664089E-2</c:v>
                </c:pt>
                <c:pt idx="134">
                  <c:v>5.2800616570009479E-2</c:v>
                </c:pt>
                <c:pt idx="135">
                  <c:v>4.7647722477464134E-2</c:v>
                </c:pt>
                <c:pt idx="136">
                  <c:v>3.3728164435177094E-2</c:v>
                </c:pt>
                <c:pt idx="137">
                  <c:v>2.0611653750955652E-2</c:v>
                </c:pt>
                <c:pt idx="138">
                  <c:v>1.3919558042287044E-2</c:v>
                </c:pt>
                <c:pt idx="139">
                  <c:v>1.5458739023537166E-2</c:v>
                </c:pt>
                <c:pt idx="140">
                  <c:v>2.2953887248989661E-2</c:v>
                </c:pt>
                <c:pt idx="141">
                  <c:v>2.9378302224542494E-2</c:v>
                </c:pt>
                <c:pt idx="142">
                  <c:v>3.0850564312193247E-2</c:v>
                </c:pt>
                <c:pt idx="143">
                  <c:v>3.0515959526759815E-2</c:v>
                </c:pt>
                <c:pt idx="144">
                  <c:v>2.9913668849492325E-2</c:v>
                </c:pt>
                <c:pt idx="145">
                  <c:v>2.8976773386791409E-2</c:v>
                </c:pt>
                <c:pt idx="146">
                  <c:v>3.0181354741326386E-2</c:v>
                </c:pt>
                <c:pt idx="147">
                  <c:v>3.1921297562092908E-2</c:v>
                </c:pt>
                <c:pt idx="148">
                  <c:v>3.3393559649743665E-2</c:v>
                </c:pt>
                <c:pt idx="149">
                  <c:v>3.4798897685076755E-2</c:v>
                </c:pt>
                <c:pt idx="150">
                  <c:v>3.3862007381094121E-2</c:v>
                </c:pt>
                <c:pt idx="151">
                  <c:v>2.9579064064058899E-2</c:v>
                </c:pt>
                <c:pt idx="152">
                  <c:v>2.4894597067990874E-2</c:v>
                </c:pt>
                <c:pt idx="153">
                  <c:v>2.3489259032657781E-2</c:v>
                </c:pt>
                <c:pt idx="154">
                  <c:v>2.7705278297375346E-2</c:v>
                </c:pt>
                <c:pt idx="155">
                  <c:v>3.4665054739159727E-2</c:v>
                </c:pt>
                <c:pt idx="156">
                  <c:v>3.9884893518895868E-2</c:v>
                </c:pt>
                <c:pt idx="157">
                  <c:v>4.1223312660629591E-2</c:v>
                </c:pt>
                <c:pt idx="158">
                  <c:v>3.8680312164360887E-2</c:v>
                </c:pt>
                <c:pt idx="159">
                  <c:v>3.2858193024793828E-2</c:v>
                </c:pt>
                <c:pt idx="160">
                  <c:v>2.8441406761841578E-2</c:v>
                </c:pt>
                <c:pt idx="161">
                  <c:v>2.8173726028725803E-2</c:v>
                </c:pt>
                <c:pt idx="162">
                  <c:v>3.0716721366276217E-2</c:v>
                </c:pt>
                <c:pt idx="163">
                  <c:v>3.3728164435177094E-2</c:v>
                </c:pt>
                <c:pt idx="164">
                  <c:v>3.7208055235428424E-2</c:v>
                </c:pt>
                <c:pt idx="165">
                  <c:v>3.9081841002111976E-2</c:v>
                </c:pt>
                <c:pt idx="166">
                  <c:v>3.6471921612243906E-2</c:v>
                </c:pt>
                <c:pt idx="167">
                  <c:v>3.0047511795409355E-2</c:v>
                </c:pt>
                <c:pt idx="168">
                  <c:v>2.3422334980340125E-2</c:v>
                </c:pt>
                <c:pt idx="169">
                  <c:v>2.0544734857356278E-2</c:v>
                </c:pt>
                <c:pt idx="170">
                  <c:v>2.22846776781228E-2</c:v>
                </c:pt>
                <c:pt idx="171">
                  <c:v>2.911061633270844E-2</c:v>
                </c:pt>
                <c:pt idx="172">
                  <c:v>3.6137316826810477E-2</c:v>
                </c:pt>
                <c:pt idx="173">
                  <c:v>4.008565535841227E-2</c:v>
                </c:pt>
                <c:pt idx="174">
                  <c:v>4.349862210634594E-2</c:v>
                </c:pt>
                <c:pt idx="175">
                  <c:v>4.6911594012997902E-2</c:v>
                </c:pt>
                <c:pt idx="176">
                  <c:v>4.9454589350548313E-2</c:v>
                </c:pt>
                <c:pt idx="177">
                  <c:v>5.2666799417683874E-2</c:v>
                </c:pt>
                <c:pt idx="178">
                  <c:v>5.6414350316177843E-2</c:v>
                </c:pt>
                <c:pt idx="179">
                  <c:v>5.98273583338578E-2</c:v>
                </c:pt>
                <c:pt idx="180">
                  <c:v>6.3307223340517707E-2</c:v>
                </c:pt>
                <c:pt idx="181">
                  <c:v>6.8593981013853209E-2</c:v>
                </c:pt>
                <c:pt idx="182">
                  <c:v>7.5553762614355882E-2</c:v>
                </c:pt>
                <c:pt idx="183">
                  <c:v>8.191126385502763E-2</c:v>
                </c:pt>
                <c:pt idx="184">
                  <c:v>8.8134896356190914E-2</c:v>
                </c:pt>
                <c:pt idx="185">
                  <c:v>9.5094677956693574E-2</c:v>
                </c:pt>
                <c:pt idx="186">
                  <c:v>0.10412898652852305</c:v>
                </c:pt>
                <c:pt idx="187">
                  <c:v>0.1199223509723668</c:v>
                </c:pt>
                <c:pt idx="188">
                  <c:v>0.1436792804207038</c:v>
                </c:pt>
                <c:pt idx="189">
                  <c:v>0.17145149824655165</c:v>
                </c:pt>
                <c:pt idx="190">
                  <c:v>0.20109746572805506</c:v>
                </c:pt>
                <c:pt idx="191">
                  <c:v>0.2292042780218998</c:v>
                </c:pt>
                <c:pt idx="192">
                  <c:v>0.25322889336207083</c:v>
                </c:pt>
                <c:pt idx="193">
                  <c:v>0.27966268172874836</c:v>
                </c:pt>
                <c:pt idx="194">
                  <c:v>0.31198550812859238</c:v>
                </c:pt>
                <c:pt idx="195">
                  <c:v>0.3483235713187644</c:v>
                </c:pt>
                <c:pt idx="196">
                  <c:v>0.38579933823961832</c:v>
                </c:pt>
                <c:pt idx="197">
                  <c:v>0.42166893822228502</c:v>
                </c:pt>
                <c:pt idx="198">
                  <c:v>0.45379103889364064</c:v>
                </c:pt>
                <c:pt idx="199">
                  <c:v>0.484306972626809</c:v>
                </c:pt>
                <c:pt idx="200">
                  <c:v>0.51970836733788461</c:v>
                </c:pt>
                <c:pt idx="201">
                  <c:v>0.5588568486628086</c:v>
                </c:pt>
                <c:pt idx="202">
                  <c:v>0.59967881819954538</c:v>
                </c:pt>
                <c:pt idx="203">
                  <c:v>0.64063439853987636</c:v>
                </c:pt>
                <c:pt idx="204">
                  <c:v>0.68005061734381711</c:v>
                </c:pt>
                <c:pt idx="205">
                  <c:v>0.72067191273924835</c:v>
                </c:pt>
                <c:pt idx="206">
                  <c:v>0.76510756443497074</c:v>
                </c:pt>
                <c:pt idx="207">
                  <c:v>0.80853881368050817</c:v>
                </c:pt>
                <c:pt idx="208">
                  <c:v>0.84708527258151545</c:v>
                </c:pt>
                <c:pt idx="209">
                  <c:v>0.87699913230358439</c:v>
                </c:pt>
                <c:pt idx="210">
                  <c:v>0.89633916715588502</c:v>
                </c:pt>
                <c:pt idx="211">
                  <c:v>0.91019187336791052</c:v>
                </c:pt>
                <c:pt idx="212">
                  <c:v>0.92437938039666401</c:v>
                </c:pt>
                <c:pt idx="213">
                  <c:v>0.94218005371257474</c:v>
                </c:pt>
                <c:pt idx="214">
                  <c:v>0.96399627334191051</c:v>
                </c:pt>
                <c:pt idx="215">
                  <c:v>0.98320269739061705</c:v>
                </c:pt>
                <c:pt idx="216">
                  <c:v>0.99625219116559172</c:v>
                </c:pt>
                <c:pt idx="217">
                  <c:v>1</c:v>
                </c:pt>
                <c:pt idx="218">
                  <c:v>0.99303985728921729</c:v>
                </c:pt>
                <c:pt idx="219">
                  <c:v>0.97978968937293698</c:v>
                </c:pt>
                <c:pt idx="220">
                  <c:v>0.96279171262224861</c:v>
                </c:pt>
                <c:pt idx="221">
                  <c:v>0.94284913947420279</c:v>
                </c:pt>
                <c:pt idx="222">
                  <c:v>0.92424525372124133</c:v>
                </c:pt>
                <c:pt idx="223">
                  <c:v>0.90784981526629815</c:v>
                </c:pt>
                <c:pt idx="224">
                  <c:v>0.88864339121759151</c:v>
                </c:pt>
                <c:pt idx="225">
                  <c:v>0.86829946978693451</c:v>
                </c:pt>
                <c:pt idx="226">
                  <c:v>0.84701872511563259</c:v>
                </c:pt>
                <c:pt idx="227">
                  <c:v>0.82446635638695742</c:v>
                </c:pt>
                <c:pt idx="228">
                  <c:v>0.8022482726031821</c:v>
                </c:pt>
                <c:pt idx="229">
                  <c:v>0.77976296721221827</c:v>
                </c:pt>
                <c:pt idx="230">
                  <c:v>0.75239235560489581</c:v>
                </c:pt>
                <c:pt idx="231">
                  <c:v>0.72013643778121461</c:v>
                </c:pt>
                <c:pt idx="232">
                  <c:v>0.6866759592378715</c:v>
                </c:pt>
                <c:pt idx="233">
                  <c:v>0.65810078691088725</c:v>
                </c:pt>
                <c:pt idx="234">
                  <c:v>0.63762273880480747</c:v>
                </c:pt>
                <c:pt idx="235">
                  <c:v>0.62303388349344269</c:v>
                </c:pt>
                <c:pt idx="236">
                  <c:v>0.60831141737848371</c:v>
                </c:pt>
                <c:pt idx="237">
                  <c:v>0.59211665306484607</c:v>
                </c:pt>
                <c:pt idx="238">
                  <c:v>0.57618962623022529</c:v>
                </c:pt>
                <c:pt idx="239">
                  <c:v>0.56019553605789307</c:v>
                </c:pt>
                <c:pt idx="240">
                  <c:v>0.54400025587242695</c:v>
                </c:pt>
                <c:pt idx="241">
                  <c:v>0.52593184507749935</c:v>
                </c:pt>
                <c:pt idx="242">
                  <c:v>0.50505250027599136</c:v>
                </c:pt>
                <c:pt idx="243">
                  <c:v>0.48189779960030249</c:v>
                </c:pt>
                <c:pt idx="244">
                  <c:v>0.4608177290703061</c:v>
                </c:pt>
                <c:pt idx="245">
                  <c:v>0.44616201676996131</c:v>
                </c:pt>
                <c:pt idx="246">
                  <c:v>0.43766307998180004</c:v>
                </c:pt>
                <c:pt idx="247">
                  <c:v>0.43164017320912507</c:v>
                </c:pt>
                <c:pt idx="248">
                  <c:v>0.42334196214945213</c:v>
                </c:pt>
                <c:pt idx="249">
                  <c:v>0.41149697750695652</c:v>
                </c:pt>
                <c:pt idx="250">
                  <c:v>0.39838047198145338</c:v>
                </c:pt>
                <c:pt idx="251">
                  <c:v>0.38753927074294825</c:v>
                </c:pt>
                <c:pt idx="252">
                  <c:v>0.37970952289078058</c:v>
                </c:pt>
                <c:pt idx="253">
                  <c:v>0.37274974129027794</c:v>
                </c:pt>
                <c:pt idx="254">
                  <c:v>0.36050320201643976</c:v>
                </c:pt>
                <c:pt idx="255">
                  <c:v>0.34343836827677138</c:v>
                </c:pt>
                <c:pt idx="256">
                  <c:v>0.32650735168942863</c:v>
                </c:pt>
                <c:pt idx="257">
                  <c:v>0.3124539713360977</c:v>
                </c:pt>
                <c:pt idx="258">
                  <c:v>0.30188045598942664</c:v>
                </c:pt>
                <c:pt idx="259">
                  <c:v>0.29344842777742808</c:v>
                </c:pt>
                <c:pt idx="260">
                  <c:v>0.28367791851907642</c:v>
                </c:pt>
                <c:pt idx="261">
                  <c:v>0.27183293387658075</c:v>
                </c:pt>
                <c:pt idx="262">
                  <c:v>0.25985408049457659</c:v>
                </c:pt>
                <c:pt idx="263">
                  <c:v>0.24834369032007783</c:v>
                </c:pt>
                <c:pt idx="264">
                  <c:v>0.23522718479457466</c:v>
                </c:pt>
                <c:pt idx="265">
                  <c:v>0.22137453016973213</c:v>
                </c:pt>
                <c:pt idx="266">
                  <c:v>0.21060023750738988</c:v>
                </c:pt>
                <c:pt idx="267">
                  <c:v>0.20016059090022728</c:v>
                </c:pt>
                <c:pt idx="268">
                  <c:v>0.19045704180522122</c:v>
                </c:pt>
                <c:pt idx="269">
                  <c:v>0.18289497984488765</c:v>
                </c:pt>
                <c:pt idx="270">
                  <c:v>0.17446295163288911</c:v>
                </c:pt>
                <c:pt idx="271">
                  <c:v>0.16616474057321612</c:v>
                </c:pt>
                <c:pt idx="272">
                  <c:v>0.16107876021555187</c:v>
                </c:pt>
                <c:pt idx="273">
                  <c:v>0.15646119147821008</c:v>
                </c:pt>
                <c:pt idx="274">
                  <c:v>0.15017065040088401</c:v>
                </c:pt>
                <c:pt idx="275">
                  <c:v>0.14019941541404388</c:v>
                </c:pt>
                <c:pt idx="276">
                  <c:v>0.12601216632120449</c:v>
                </c:pt>
                <c:pt idx="277">
                  <c:v>0.11209260312019917</c:v>
                </c:pt>
                <c:pt idx="278">
                  <c:v>0.10131831045785687</c:v>
                </c:pt>
                <c:pt idx="279">
                  <c:v>9.4090842965520158E-2</c:v>
                </c:pt>
                <c:pt idx="280">
                  <c:v>8.7532615996360003E-2</c:v>
                </c:pt>
                <c:pt idx="281">
                  <c:v>8.003746261218922E-2</c:v>
                </c:pt>
                <c:pt idx="282">
                  <c:v>7.5419945462030277E-2</c:v>
                </c:pt>
                <c:pt idx="283">
                  <c:v>7.4683796362690902E-2</c:v>
                </c:pt>
                <c:pt idx="284">
                  <c:v>7.5754539930027134E-2</c:v>
                </c:pt>
                <c:pt idx="285">
                  <c:v>7.635682028985806E-2</c:v>
                </c:pt>
                <c:pt idx="286">
                  <c:v>7.040087368052883E-2</c:v>
                </c:pt>
                <c:pt idx="287">
                  <c:v>5.8355060135179049E-2</c:v>
                </c:pt>
                <c:pt idx="288">
                  <c:v>4.6108541496214017E-2</c:v>
                </c:pt>
                <c:pt idx="289">
                  <c:v>3.7944183699894656E-2</c:v>
                </c:pt>
                <c:pt idx="290">
                  <c:v>3.5334264310026585E-2</c:v>
                </c:pt>
                <c:pt idx="291">
                  <c:v>3.7074212289511396E-2</c:v>
                </c:pt>
                <c:pt idx="292">
                  <c:v>3.8747236216678548E-2</c:v>
                </c:pt>
                <c:pt idx="293">
                  <c:v>3.7877264806295281E-2</c:v>
                </c:pt>
                <c:pt idx="294">
                  <c:v>3.4129688114209897E-2</c:v>
                </c:pt>
                <c:pt idx="295">
                  <c:v>2.683530688699208E-2</c:v>
                </c:pt>
                <c:pt idx="296">
                  <c:v>1.9139391663304899E-2</c:v>
                </c:pt>
                <c:pt idx="297">
                  <c:v>1.4923372398587336E-2</c:v>
                </c:pt>
                <c:pt idx="298">
                  <c:v>1.4923372398587336E-2</c:v>
                </c:pt>
                <c:pt idx="299">
                  <c:v>1.6261791540321056E-2</c:v>
                </c:pt>
                <c:pt idx="300">
                  <c:v>1.6261791540321056E-2</c:v>
                </c:pt>
                <c:pt idx="301">
                  <c:v>1.4388005773637504E-2</c:v>
                </c:pt>
                <c:pt idx="302">
                  <c:v>1.2112691169202864E-2</c:v>
                </c:pt>
                <c:pt idx="303">
                  <c:v>1.3049586631903783E-2</c:v>
                </c:pt>
                <c:pt idx="304">
                  <c:v>1.8871710930189127E-2</c:v>
                </c:pt>
                <c:pt idx="305">
                  <c:v>2.5563806638857735E-2</c:v>
                </c:pt>
                <c:pt idx="306">
                  <c:v>2.864216860135798E-2</c:v>
                </c:pt>
                <c:pt idx="307">
                  <c:v>2.6500702101558655E-2</c:v>
                </c:pt>
                <c:pt idx="308">
                  <c:v>1.7934815467488208E-2</c:v>
                </c:pt>
                <c:pt idx="309">
                  <c:v>5.7552002459676874E-3</c:v>
                </c:pt>
                <c:pt idx="310">
                  <c:v>-6.6920957086686068E-3</c:v>
                </c:pt>
                <c:pt idx="311">
                  <c:v>-1.9407077555138961E-2</c:v>
                </c:pt>
                <c:pt idx="312">
                  <c:v>-2.964598295765827E-2</c:v>
                </c:pt>
                <c:pt idx="313">
                  <c:v>-3.4798897685076755E-2</c:v>
                </c:pt>
                <c:pt idx="314">
                  <c:v>-3.6338078666326878E-2</c:v>
                </c:pt>
                <c:pt idx="315">
                  <c:v>-3.4062769220610523E-2</c:v>
                </c:pt>
                <c:pt idx="316">
                  <c:v>-2.8709092653675633E-2</c:v>
                </c:pt>
                <c:pt idx="317">
                  <c:v>-2.3556177926257152E-2</c:v>
                </c:pt>
                <c:pt idx="318">
                  <c:v>-1.8871710930189127E-2</c:v>
                </c:pt>
                <c:pt idx="319">
                  <c:v>-1.5793343808970597E-2</c:v>
                </c:pt>
                <c:pt idx="320">
                  <c:v>-1.4254162827720475E-2</c:v>
                </c:pt>
                <c:pt idx="321">
                  <c:v>-1.3183429577820812E-2</c:v>
                </c:pt>
                <c:pt idx="322">
                  <c:v>-1.0774272027469141E-2</c:v>
                </c:pt>
                <c:pt idx="323">
                  <c:v>-7.1605434400190656E-3</c:v>
                </c:pt>
                <c:pt idx="324">
                  <c:v>-5.4205954605342568E-3</c:v>
                </c:pt>
                <c:pt idx="325">
                  <c:v>-8.0974337440016999E-3</c:v>
                </c:pt>
                <c:pt idx="326">
                  <c:v>-1.3317272523737843E-2</c:v>
                </c:pt>
                <c:pt idx="327">
                  <c:v>-1.7867896573888837E-2</c:v>
                </c:pt>
                <c:pt idx="328">
                  <c:v>-1.8470182092438038E-2</c:v>
                </c:pt>
                <c:pt idx="329">
                  <c:v>-1.4722610559070934E-2</c:v>
                </c:pt>
                <c:pt idx="330">
                  <c:v>-9.7035387775694804E-3</c:v>
                </c:pt>
                <c:pt idx="331">
                  <c:v>-8.9674103131032468E-3</c:v>
                </c:pt>
                <c:pt idx="332">
                  <c:v>-1.2581138900553323E-2</c:v>
                </c:pt>
                <c:pt idx="333">
                  <c:v>-1.5458739023537166E-2</c:v>
                </c:pt>
                <c:pt idx="334">
                  <c:v>-1.6663320378072145E-2</c:v>
                </c:pt>
                <c:pt idx="335">
                  <c:v>-1.7399448842538377E-2</c:v>
                </c:pt>
                <c:pt idx="336">
                  <c:v>-1.5659506021771852E-2</c:v>
                </c:pt>
                <c:pt idx="337">
                  <c:v>-1.3183429577820812E-2</c:v>
                </c:pt>
                <c:pt idx="338">
                  <c:v>-1.2514220006953951E-2</c:v>
                </c:pt>
                <c:pt idx="339">
                  <c:v>-9.0343292067026192E-3</c:v>
                </c:pt>
                <c:pt idx="340">
                  <c:v>-5.0190717815014555E-3</c:v>
                </c:pt>
                <c:pt idx="341">
                  <c:v>-3.4798897685076758E-3</c:v>
                </c:pt>
                <c:pt idx="342">
                  <c:v>-1.4053400988204073E-3</c:v>
                </c:pt>
                <c:pt idx="343">
                  <c:v>3.3460478543343033E-4</c:v>
                </c:pt>
                <c:pt idx="344">
                  <c:v>-1.3384191417337214E-4</c:v>
                </c:pt>
                <c:pt idx="345">
                  <c:v>1.6061029700804655E-3</c:v>
                </c:pt>
                <c:pt idx="346">
                  <c:v>4.2829412535479085E-3</c:v>
                </c:pt>
                <c:pt idx="347">
                  <c:v>3.4798897685076758E-3</c:v>
                </c:pt>
                <c:pt idx="348">
                  <c:v>2.6768382834674426E-3</c:v>
                </c:pt>
                <c:pt idx="349">
                  <c:v>1.9407077555138959E-3</c:v>
                </c:pt>
                <c:pt idx="350">
                  <c:v>-1.0038143563002909E-3</c:v>
                </c:pt>
                <c:pt idx="351">
                  <c:v>-5.3536765669348852E-3</c:v>
                </c:pt>
                <c:pt idx="352">
                  <c:v>-1.3049586631903783E-2</c:v>
                </c:pt>
                <c:pt idx="353">
                  <c:v>-2.5898411424291164E-2</c:v>
                </c:pt>
                <c:pt idx="354">
                  <c:v>-3.714113118311077E-2</c:v>
                </c:pt>
                <c:pt idx="355">
                  <c:v>-4.3900150944097029E-2</c:v>
                </c:pt>
                <c:pt idx="356">
                  <c:v>-4.4770122354480295E-2</c:v>
                </c:pt>
                <c:pt idx="357">
                  <c:v>-3.6137316826810477E-2</c:v>
                </c:pt>
                <c:pt idx="358">
                  <c:v>-2.2886968355390291E-2</c:v>
                </c:pt>
                <c:pt idx="359">
                  <c:v>-1.3049586631903783E-2</c:v>
                </c:pt>
                <c:pt idx="360">
                  <c:v>-8.8335673671862177E-3</c:v>
                </c:pt>
                <c:pt idx="361">
                  <c:v>-1.1108876812902572E-2</c:v>
                </c:pt>
                <c:pt idx="362">
                  <c:v>-1.9473996448738332E-2</c:v>
                </c:pt>
                <c:pt idx="363">
                  <c:v>-2.6567620995158026E-2</c:v>
                </c:pt>
                <c:pt idx="364">
                  <c:v>-2.8709092653675633E-2</c:v>
                </c:pt>
                <c:pt idx="365">
                  <c:v>-2.7638354245057686E-2</c:v>
                </c:pt>
                <c:pt idx="366">
                  <c:v>-2.4158468603524642E-2</c:v>
                </c:pt>
                <c:pt idx="367">
                  <c:v>-2.074549669687268E-2</c:v>
                </c:pt>
                <c:pt idx="368">
                  <c:v>-1.8604025038355069E-2</c:v>
                </c:pt>
                <c:pt idx="369">
                  <c:v>-1.5726424915371226E-2</c:v>
                </c:pt>
                <c:pt idx="370">
                  <c:v>-1.2447295954636294E-2</c:v>
                </c:pt>
                <c:pt idx="371">
                  <c:v>-1.298266773830441E-2</c:v>
                </c:pt>
                <c:pt idx="372">
                  <c:v>-1.8670949090672725E-2</c:v>
                </c:pt>
                <c:pt idx="373">
                  <c:v>-2.6567620995158026E-2</c:v>
                </c:pt>
                <c:pt idx="374">
                  <c:v>-3.0716721366276217E-2</c:v>
                </c:pt>
                <c:pt idx="375">
                  <c:v>-2.8240644922325177E-2</c:v>
                </c:pt>
                <c:pt idx="376">
                  <c:v>-2.1013182588706738E-2</c:v>
                </c:pt>
                <c:pt idx="377">
                  <c:v>-1.2112691169202864E-2</c:v>
                </c:pt>
                <c:pt idx="378">
                  <c:v>-6.6251768150692352E-3</c:v>
                </c:pt>
                <c:pt idx="379">
                  <c:v>-6.0898050314011172E-3</c:v>
                </c:pt>
                <c:pt idx="380">
                  <c:v>-9.0343292067026192E-3</c:v>
                </c:pt>
                <c:pt idx="381">
                  <c:v>-1.6529477432155115E-2</c:v>
                </c:pt>
                <c:pt idx="382">
                  <c:v>-2.683530688699208E-2</c:v>
                </c:pt>
                <c:pt idx="383">
                  <c:v>-3.4464292899643326E-2</c:v>
                </c:pt>
                <c:pt idx="384">
                  <c:v>-3.5535031308261272E-2</c:v>
                </c:pt>
                <c:pt idx="385">
                  <c:v>-3.125208799122605E-2</c:v>
                </c:pt>
                <c:pt idx="386">
                  <c:v>-2.5296120747023674E-2</c:v>
                </c:pt>
                <c:pt idx="387">
                  <c:v>-2.1481630320057201E-2</c:v>
                </c:pt>
                <c:pt idx="388">
                  <c:v>-2.027704896552222E-2</c:v>
                </c:pt>
                <c:pt idx="389">
                  <c:v>-2.221775878452343E-2</c:v>
                </c:pt>
                <c:pt idx="390">
                  <c:v>-2.8039883082808779E-2</c:v>
                </c:pt>
                <c:pt idx="391">
                  <c:v>-3.6605764558160933E-2</c:v>
                </c:pt>
                <c:pt idx="392">
                  <c:v>-4.5640093764863554E-2</c:v>
                </c:pt>
                <c:pt idx="393">
                  <c:v>-4.8986141619197857E-2</c:v>
                </c:pt>
                <c:pt idx="394">
                  <c:v>-4.3364779160428912E-2</c:v>
                </c:pt>
                <c:pt idx="395">
                  <c:v>-3.0716721366276217E-2</c:v>
                </c:pt>
                <c:pt idx="396">
                  <c:v>-1.6931001111187918E-2</c:v>
                </c:pt>
                <c:pt idx="397">
                  <c:v>-7.5620671190518678E-3</c:v>
                </c:pt>
                <c:pt idx="398">
                  <c:v>-6.1567290837187746E-3</c:v>
                </c:pt>
                <c:pt idx="399">
                  <c:v>-1.1376562704736632E-2</c:v>
                </c:pt>
                <c:pt idx="400">
                  <c:v>-2.0544734857356278E-2</c:v>
                </c:pt>
                <c:pt idx="401">
                  <c:v>-2.8776011547275007E-2</c:v>
                </c:pt>
                <c:pt idx="402">
                  <c:v>-3.2523588239360399E-2</c:v>
                </c:pt>
                <c:pt idx="403">
                  <c:v>-3.212205940160931E-2</c:v>
                </c:pt>
                <c:pt idx="404">
                  <c:v>-2.911061633270844E-2</c:v>
                </c:pt>
                <c:pt idx="405">
                  <c:v>-2.4158468603524642E-2</c:v>
                </c:pt>
                <c:pt idx="406">
                  <c:v>-1.9005553876106158E-2</c:v>
                </c:pt>
                <c:pt idx="407">
                  <c:v>-1.6127948594404029E-2</c:v>
                </c:pt>
                <c:pt idx="408">
                  <c:v>-1.3986482094604704E-2</c:v>
                </c:pt>
                <c:pt idx="409">
                  <c:v>-1.2781900740069725E-2</c:v>
                </c:pt>
                <c:pt idx="410">
                  <c:v>-1.2581138900553323E-2</c:v>
                </c:pt>
                <c:pt idx="411">
                  <c:v>-1.2447295954636294E-2</c:v>
                </c:pt>
                <c:pt idx="412">
                  <c:v>-1.0975039025703829E-2</c:v>
                </c:pt>
                <c:pt idx="413">
                  <c:v>-1.1108876812902572E-2</c:v>
                </c:pt>
                <c:pt idx="414">
                  <c:v>-1.1644248596570688E-2</c:v>
                </c:pt>
                <c:pt idx="415">
                  <c:v>-1.0774272027469141E-2</c:v>
                </c:pt>
                <c:pt idx="416">
                  <c:v>-1.264806295287098E-2</c:v>
                </c:pt>
                <c:pt idx="417">
                  <c:v>-1.5994110807205284E-2</c:v>
                </c:pt>
                <c:pt idx="418">
                  <c:v>-1.7533291788455408E-2</c:v>
                </c:pt>
                <c:pt idx="419">
                  <c:v>-2.0879339642789711E-2</c:v>
                </c:pt>
                <c:pt idx="420">
                  <c:v>-2.4024625657607612E-2</c:v>
                </c:pt>
                <c:pt idx="421">
                  <c:v>-2.3087730194906692E-2</c:v>
                </c:pt>
                <c:pt idx="422">
                  <c:v>-2.2886968355390291E-2</c:v>
                </c:pt>
                <c:pt idx="423">
                  <c:v>-2.6299935103323967E-2</c:v>
                </c:pt>
                <c:pt idx="424">
                  <c:v>-3.2055140508009942E-2</c:v>
                </c:pt>
                <c:pt idx="425">
                  <c:v>-4.008565535841227E-2</c:v>
                </c:pt>
                <c:pt idx="426">
                  <c:v>-4.5439331925347153E-2</c:v>
                </c:pt>
                <c:pt idx="427">
                  <c:v>-4.3833226891779375E-2</c:v>
                </c:pt>
                <c:pt idx="428">
                  <c:v>-3.9817969466578208E-2</c:v>
                </c:pt>
                <c:pt idx="429">
                  <c:v>-3.7074212289511396E-2</c:v>
                </c:pt>
                <c:pt idx="430">
                  <c:v>-3.8144945539411057E-2</c:v>
                </c:pt>
                <c:pt idx="431">
                  <c:v>-4.3230941373230171E-2</c:v>
                </c:pt>
                <c:pt idx="432">
                  <c:v>-4.798232726289757E-2</c:v>
                </c:pt>
                <c:pt idx="433">
                  <c:v>-4.7915408369298196E-2</c:v>
                </c:pt>
                <c:pt idx="434">
                  <c:v>-4.3097098427313144E-2</c:v>
                </c:pt>
                <c:pt idx="435">
                  <c:v>-3.4999659524593156E-2</c:v>
                </c:pt>
                <c:pt idx="436">
                  <c:v>-2.8776011547275007E-2</c:v>
                </c:pt>
                <c:pt idx="437">
                  <c:v>-2.9980587743091702E-2</c:v>
                </c:pt>
                <c:pt idx="438">
                  <c:v>-3.714113118311077E-2</c:v>
                </c:pt>
                <c:pt idx="439">
                  <c:v>-4.6643908121163848E-2</c:v>
                </c:pt>
                <c:pt idx="440">
                  <c:v>-5.3804451561182909E-2</c:v>
                </c:pt>
                <c:pt idx="441">
                  <c:v>-5.3737542985020106E-2</c:v>
                </c:pt>
                <c:pt idx="442">
                  <c:v>-4.7112355852514304E-2</c:v>
                </c:pt>
                <c:pt idx="443">
                  <c:v>-3.8947998056194949E-2</c:v>
                </c:pt>
                <c:pt idx="444">
                  <c:v>-3.2992030811992576E-2</c:v>
                </c:pt>
                <c:pt idx="445">
                  <c:v>-3.125208799122605E-2</c:v>
                </c:pt>
                <c:pt idx="446">
                  <c:v>-3.419661216652755E-2</c:v>
                </c:pt>
                <c:pt idx="447">
                  <c:v>-3.9483364681144779E-2</c:v>
                </c:pt>
                <c:pt idx="448">
                  <c:v>-4.410091278361343E-2</c:v>
                </c:pt>
                <c:pt idx="449">
                  <c:v>-4.4970884193996696E-2</c:v>
                </c:pt>
                <c:pt idx="450">
                  <c:v>-4.2160202964612217E-2</c:v>
                </c:pt>
                <c:pt idx="451">
                  <c:v>-3.8947998056194949E-2</c:v>
                </c:pt>
                <c:pt idx="452">
                  <c:v>-3.5802712041377048E-2</c:v>
                </c:pt>
                <c:pt idx="453">
                  <c:v>-3.1118245045309023E-2</c:v>
                </c:pt>
                <c:pt idx="454">
                  <c:v>-2.3020811301307322E-2</c:v>
                </c:pt>
                <c:pt idx="455">
                  <c:v>-1.1911929329686462E-2</c:v>
                </c:pt>
                <c:pt idx="456">
                  <c:v>-3.0114430689008728E-3</c:v>
                </c:pt>
                <c:pt idx="457">
                  <c:v>-2.8776011547275008E-3</c:v>
                </c:pt>
                <c:pt idx="458">
                  <c:v>-1.1911929329686462E-2</c:v>
                </c:pt>
                <c:pt idx="459">
                  <c:v>-2.4693835228474473E-2</c:v>
                </c:pt>
                <c:pt idx="460">
                  <c:v>-3.3795083328776461E-2</c:v>
                </c:pt>
                <c:pt idx="461">
                  <c:v>-3.3058954864310229E-2</c:v>
                </c:pt>
                <c:pt idx="462">
                  <c:v>-2.5563806638857735E-2</c:v>
                </c:pt>
                <c:pt idx="463">
                  <c:v>-2.2953887248989661E-2</c:v>
                </c:pt>
                <c:pt idx="464">
                  <c:v>-2.8709092653675633E-2</c:v>
                </c:pt>
                <c:pt idx="465">
                  <c:v>-4.008565535841227E-2</c:v>
                </c:pt>
                <c:pt idx="466">
                  <c:v>-5.2332204949687017E-2</c:v>
                </c:pt>
                <c:pt idx="467">
                  <c:v>-5.9425803702515281E-2</c:v>
                </c:pt>
                <c:pt idx="468">
                  <c:v>-5.915811781068122E-2</c:v>
                </c:pt>
                <c:pt idx="469">
                  <c:v>-5.6280533163852238E-2</c:v>
                </c:pt>
                <c:pt idx="470">
                  <c:v>-5.4674417812847889E-2</c:v>
                </c:pt>
                <c:pt idx="471">
                  <c:v>-5.4473640497176637E-2</c:v>
                </c:pt>
                <c:pt idx="472">
                  <c:v>-5.6949722099845952E-2</c:v>
                </c:pt>
                <c:pt idx="473">
                  <c:v>-5.9559672442023738E-2</c:v>
                </c:pt>
                <c:pt idx="474">
                  <c:v>-6.2370348512689924E-2</c:v>
                </c:pt>
                <c:pt idx="475">
                  <c:v>-6.7456328870354187E-2</c:v>
                </c:pt>
                <c:pt idx="476">
                  <c:v>-7.1070062616522545E-2</c:v>
                </c:pt>
                <c:pt idx="477">
                  <c:v>-7.1136971192685347E-2</c:v>
                </c:pt>
                <c:pt idx="478">
                  <c:v>-6.8192477969693563E-2</c:v>
                </c:pt>
                <c:pt idx="479">
                  <c:v>-6.1567290837187753E-2</c:v>
                </c:pt>
                <c:pt idx="480">
                  <c:v>-5.3536765669348854E-2</c:v>
                </c:pt>
                <c:pt idx="481">
                  <c:v>-4.8383850941930366E-2</c:v>
                </c:pt>
                <c:pt idx="482">
                  <c:v>-4.1223312660629591E-2</c:v>
                </c:pt>
                <c:pt idx="483">
                  <c:v>-2.8374487868242208E-2</c:v>
                </c:pt>
                <c:pt idx="484">
                  <c:v>-1.298266773830441E-2</c:v>
                </c:pt>
                <c:pt idx="485">
                  <c:v>1.5391820129937795E-3</c:v>
                </c:pt>
                <c:pt idx="486">
                  <c:v>9.636619883970108E-3</c:v>
                </c:pt>
                <c:pt idx="487">
                  <c:v>7.2274623336184372E-3</c:v>
                </c:pt>
                <c:pt idx="488">
                  <c:v>-7.3613052795354675E-4</c:v>
                </c:pt>
                <c:pt idx="489">
                  <c:v>-4.6844669960680249E-3</c:v>
                </c:pt>
                <c:pt idx="490">
                  <c:v>-1.8737867984272097E-3</c:v>
                </c:pt>
                <c:pt idx="491">
                  <c:v>6.1567290837187746E-3</c:v>
                </c:pt>
                <c:pt idx="492">
                  <c:v>1.5057215344504365E-2</c:v>
                </c:pt>
                <c:pt idx="493">
                  <c:v>2.0143206019605193E-2</c:v>
                </c:pt>
                <c:pt idx="494">
                  <c:v>1.9942444180088791E-2</c:v>
                </c:pt>
                <c:pt idx="495">
                  <c:v>1.6194872646721686E-2</c:v>
                </c:pt>
                <c:pt idx="496">
                  <c:v>1.2514220006953951E-2</c:v>
                </c:pt>
                <c:pt idx="497">
                  <c:v>1.117580086522023E-2</c:v>
                </c:pt>
                <c:pt idx="498">
                  <c:v>1.0573510187952741E-2</c:v>
                </c:pt>
                <c:pt idx="499">
                  <c:v>9.1681721526196483E-3</c:v>
                </c:pt>
                <c:pt idx="500">
                  <c:v>8.231276689918729E-3</c:v>
                </c:pt>
                <c:pt idx="501">
                  <c:v>9.3689339921360498E-3</c:v>
                </c:pt>
                <c:pt idx="502">
                  <c:v>1.3183429577820812E-2</c:v>
                </c:pt>
                <c:pt idx="503">
                  <c:v>1.7399448842538377E-2</c:v>
                </c:pt>
                <c:pt idx="504">
                  <c:v>1.9005553876106158E-2</c:v>
                </c:pt>
                <c:pt idx="505">
                  <c:v>1.8403263198838667E-2</c:v>
                </c:pt>
                <c:pt idx="506">
                  <c:v>1.6997925163505578E-2</c:v>
                </c:pt>
                <c:pt idx="507">
                  <c:v>1.4856453504987965E-2</c:v>
                </c:pt>
                <c:pt idx="508">
                  <c:v>1.3250348471420183E-2</c:v>
                </c:pt>
                <c:pt idx="509">
                  <c:v>1.0774272027469141E-2</c:v>
                </c:pt>
                <c:pt idx="510">
                  <c:v>8.4989625817527888E-3</c:v>
                </c:pt>
                <c:pt idx="511">
                  <c:v>8.9674103131032468E-3</c:v>
                </c:pt>
                <c:pt idx="512">
                  <c:v>1.1644248596570688E-2</c:v>
                </c:pt>
                <c:pt idx="513">
                  <c:v>1.3518034363254243E-2</c:v>
                </c:pt>
                <c:pt idx="514">
                  <c:v>1.4120319881803447E-2</c:v>
                </c:pt>
                <c:pt idx="515">
                  <c:v>1.2112691169202864E-2</c:v>
                </c:pt>
                <c:pt idx="516">
                  <c:v>8.6328055276698162E-3</c:v>
                </c:pt>
                <c:pt idx="517">
                  <c:v>5.6213624587689442E-3</c:v>
                </c:pt>
                <c:pt idx="518">
                  <c:v>4.1490993393745361E-3</c:v>
                </c:pt>
                <c:pt idx="519">
                  <c:v>6.2905720296358046E-3</c:v>
                </c:pt>
                <c:pt idx="520">
                  <c:v>1.2447295954636294E-2</c:v>
                </c:pt>
                <c:pt idx="521">
                  <c:v>2.074549669687268E-2</c:v>
                </c:pt>
                <c:pt idx="522">
                  <c:v>2.7236830566024887E-2</c:v>
                </c:pt>
                <c:pt idx="523">
                  <c:v>2.7370673511941918E-2</c:v>
                </c:pt>
                <c:pt idx="524">
                  <c:v>2.3020811301307322E-2</c:v>
                </c:pt>
                <c:pt idx="525">
                  <c:v>2.3154654247224349E-2</c:v>
                </c:pt>
                <c:pt idx="526">
                  <c:v>2.9779825903575301E-2</c:v>
                </c:pt>
                <c:pt idx="527">
                  <c:v>3.9483364681144779E-2</c:v>
                </c:pt>
                <c:pt idx="528">
                  <c:v>4.6108541496214017E-2</c:v>
                </c:pt>
                <c:pt idx="529">
                  <c:v>4.3766307998180001E-2</c:v>
                </c:pt>
                <c:pt idx="530">
                  <c:v>3.4665054739159727E-2</c:v>
                </c:pt>
                <c:pt idx="531">
                  <c:v>2.7705278297375346E-2</c:v>
                </c:pt>
                <c:pt idx="532">
                  <c:v>2.7972959030491119E-2</c:v>
                </c:pt>
                <c:pt idx="533">
                  <c:v>3.3393559649743665E-2</c:v>
                </c:pt>
                <c:pt idx="534">
                  <c:v>3.9483364681144779E-2</c:v>
                </c:pt>
                <c:pt idx="535">
                  <c:v>4.3164017320912511E-2</c:v>
                </c:pt>
                <c:pt idx="536">
                  <c:v>4.2026360018695197E-2</c:v>
                </c:pt>
                <c:pt idx="537">
                  <c:v>3.7810340753977621E-2</c:v>
                </c:pt>
                <c:pt idx="538">
                  <c:v>3.4330449953726291E-2</c:v>
                </c:pt>
                <c:pt idx="539">
                  <c:v>3.1385930937143078E-2</c:v>
                </c:pt>
                <c:pt idx="540">
                  <c:v>2.7638354245057686E-2</c:v>
                </c:pt>
                <c:pt idx="541">
                  <c:v>2.5429963692940705E-2</c:v>
                </c:pt>
                <c:pt idx="542">
                  <c:v>2.3422334980340125E-2</c:v>
                </c:pt>
                <c:pt idx="543">
                  <c:v>1.9407077555138961E-2</c:v>
                </c:pt>
                <c:pt idx="544">
                  <c:v>1.974168234057239E-2</c:v>
                </c:pt>
                <c:pt idx="545">
                  <c:v>2.6433778049240995E-2</c:v>
                </c:pt>
                <c:pt idx="546">
                  <c:v>3.4999659524593156E-2</c:v>
                </c:pt>
                <c:pt idx="547">
                  <c:v>4.1156388608311931E-2</c:v>
                </c:pt>
                <c:pt idx="548">
                  <c:v>3.9550288733462433E-2</c:v>
                </c:pt>
                <c:pt idx="549">
                  <c:v>2.6233016209724597E-2</c:v>
                </c:pt>
                <c:pt idx="550">
                  <c:v>1.2447295954636294E-2</c:v>
                </c:pt>
                <c:pt idx="551">
                  <c:v>8.5658814753521596E-3</c:v>
                </c:pt>
                <c:pt idx="552">
                  <c:v>1.5057215344504365E-2</c:v>
                </c:pt>
                <c:pt idx="553">
                  <c:v>2.7504516457858941E-2</c:v>
                </c:pt>
                <c:pt idx="554">
                  <c:v>3.9416445787545405E-2</c:v>
                </c:pt>
                <c:pt idx="555">
                  <c:v>4.4368593516729206E-2</c:v>
                </c:pt>
                <c:pt idx="556">
                  <c:v>4.410091278361343E-2</c:v>
                </c:pt>
                <c:pt idx="557">
                  <c:v>4.3297860266829538E-2</c:v>
                </c:pt>
                <c:pt idx="558">
                  <c:v>4.2963255481396109E-2</c:v>
                </c:pt>
                <c:pt idx="559">
                  <c:v>4.0955626768795529E-2</c:v>
                </c:pt>
                <c:pt idx="560">
                  <c:v>3.5802712041377048E-2</c:v>
                </c:pt>
                <c:pt idx="561">
                  <c:v>3.212205940160931E-2</c:v>
                </c:pt>
                <c:pt idx="562">
                  <c:v>2.864216860135798E-2</c:v>
                </c:pt>
                <c:pt idx="563">
                  <c:v>2.5630725532457106E-2</c:v>
                </c:pt>
                <c:pt idx="564">
                  <c:v>2.4626911176156816E-2</c:v>
                </c:pt>
                <c:pt idx="565">
                  <c:v>2.2552363569956862E-2</c:v>
                </c:pt>
                <c:pt idx="566">
                  <c:v>1.8001739519805864E-2</c:v>
                </c:pt>
                <c:pt idx="567">
                  <c:v>1.4321086880038131E-2</c:v>
                </c:pt>
                <c:pt idx="568">
                  <c:v>1.2112691169202864E-2</c:v>
                </c:pt>
                <c:pt idx="569">
                  <c:v>1.1242719758819603E-2</c:v>
                </c:pt>
                <c:pt idx="570">
                  <c:v>1.4120319881803447E-2</c:v>
                </c:pt>
                <c:pt idx="571">
                  <c:v>1.6730239271671516E-2</c:v>
                </c:pt>
                <c:pt idx="572">
                  <c:v>1.9540920501055988E-2</c:v>
                </c:pt>
                <c:pt idx="573">
                  <c:v>2.3221573140823723E-2</c:v>
                </c:pt>
                <c:pt idx="574">
                  <c:v>2.4760754122073843E-2</c:v>
                </c:pt>
                <c:pt idx="575">
                  <c:v>2.3221573140823723E-2</c:v>
                </c:pt>
                <c:pt idx="576">
                  <c:v>1.8604025038355069E-2</c:v>
                </c:pt>
                <c:pt idx="577">
                  <c:v>1.0305829454836967E-2</c:v>
                </c:pt>
                <c:pt idx="578">
                  <c:v>1.8068658413405237E-3</c:v>
                </c:pt>
                <c:pt idx="579">
                  <c:v>-2.20839158386064E-3</c:v>
                </c:pt>
                <c:pt idx="580">
                  <c:v>-4.4167831677212801E-3</c:v>
                </c:pt>
                <c:pt idx="581">
                  <c:v>-5.955967244202374E-3</c:v>
                </c:pt>
                <c:pt idx="582">
                  <c:v>-7.4282241731348387E-3</c:v>
                </c:pt>
                <c:pt idx="583">
                  <c:v>-1.08411960797868E-2</c:v>
                </c:pt>
                <c:pt idx="584">
                  <c:v>-1.2313458167437549E-2</c:v>
                </c:pt>
                <c:pt idx="585">
                  <c:v>-5.7552002459676874E-3</c:v>
                </c:pt>
                <c:pt idx="586">
                  <c:v>3.0114430689008728E-3</c:v>
                </c:pt>
                <c:pt idx="587">
                  <c:v>7.1605434400190656E-3</c:v>
                </c:pt>
                <c:pt idx="588">
                  <c:v>6.0228861378017456E-3</c:v>
                </c:pt>
                <c:pt idx="589">
                  <c:v>5.3536765669348857E-4</c:v>
                </c:pt>
                <c:pt idx="590">
                  <c:v>-7.5620671190518678E-3</c:v>
                </c:pt>
                <c:pt idx="591">
                  <c:v>-1.3651877309171273E-2</c:v>
                </c:pt>
                <c:pt idx="592">
                  <c:v>-1.5793343808970597E-2</c:v>
                </c:pt>
                <c:pt idx="593">
                  <c:v>-1.8470182092438038E-2</c:v>
                </c:pt>
                <c:pt idx="594">
                  <c:v>-1.9206315715622556E-2</c:v>
                </c:pt>
                <c:pt idx="595">
                  <c:v>-1.5458739023537166E-2</c:v>
                </c:pt>
                <c:pt idx="596">
                  <c:v>-1.1108876812902572E-2</c:v>
                </c:pt>
                <c:pt idx="597">
                  <c:v>-9.1681721526196483E-3</c:v>
                </c:pt>
              </c:numCache>
            </c:numRef>
          </c:yVal>
          <c:smooth val="1"/>
        </c:ser>
        <c:ser>
          <c:idx val="3"/>
          <c:order val="3"/>
          <c:spPr>
            <a:ln>
              <a:solidFill>
                <a:srgbClr val="00B05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Sheet1!$E$3:$E$600</c:f>
              <c:numCache>
                <c:formatCode>0.00E+00</c:formatCode>
                <c:ptCount val="598"/>
                <c:pt idx="0">
                  <c:v>1.8658939386077891E-2</c:v>
                </c:pt>
                <c:pt idx="1">
                  <c:v>3.2376237298621874E-3</c:v>
                </c:pt>
                <c:pt idx="2">
                  <c:v>-4.6008337213831072E-3</c:v>
                </c:pt>
                <c:pt idx="3">
                  <c:v>6.8160499576046046E-4</c:v>
                </c:pt>
                <c:pt idx="4">
                  <c:v>1.6954926896676742E-2</c:v>
                </c:pt>
                <c:pt idx="5">
                  <c:v>3.8340281011525895E-2</c:v>
                </c:pt>
                <c:pt idx="6">
                  <c:v>5.4613604226009825E-2</c:v>
                </c:pt>
                <c:pt idx="7">
                  <c:v>5.4869204785852353E-2</c:v>
                </c:pt>
                <c:pt idx="8">
                  <c:v>4.1918708552835963E-2</c:v>
                </c:pt>
                <c:pt idx="9">
                  <c:v>2.5389784778509509E-2</c:v>
                </c:pt>
                <c:pt idx="10">
                  <c:v>1.5506514967118117E-2</c:v>
                </c:pt>
                <c:pt idx="11">
                  <c:v>1.9936948753128753E-2</c:v>
                </c:pt>
                <c:pt idx="12">
                  <c:v>3.3909847225515266E-2</c:v>
                </c:pt>
                <c:pt idx="13">
                  <c:v>4.9671962752475915E-2</c:v>
                </c:pt>
                <c:pt idx="14">
                  <c:v>5.853283032449718E-2</c:v>
                </c:pt>
                <c:pt idx="15">
                  <c:v>5.9470034566532534E-2</c:v>
                </c:pt>
                <c:pt idx="16">
                  <c:v>5.4017198541151779E-2</c:v>
                </c:pt>
                <c:pt idx="17">
                  <c:v>4.6775145461196883E-2</c:v>
                </c:pt>
                <c:pt idx="18">
                  <c:v>4.3622721042237106E-2</c:v>
                </c:pt>
                <c:pt idx="19">
                  <c:v>4.3963526167252631E-2</c:v>
                </c:pt>
                <c:pt idx="20">
                  <c:v>4.6434340336181372E-2</c:v>
                </c:pt>
                <c:pt idx="21">
                  <c:v>4.8734758510440568E-2</c:v>
                </c:pt>
                <c:pt idx="22">
                  <c:v>4.8393953385425049E-2</c:v>
                </c:pt>
                <c:pt idx="23">
                  <c:v>4.6689940896023893E-2</c:v>
                </c:pt>
                <c:pt idx="24">
                  <c:v>4.3707919039571878E-2</c:v>
                </c:pt>
                <c:pt idx="25">
                  <c:v>3.9447887816069005E-2</c:v>
                </c:pt>
                <c:pt idx="26">
                  <c:v>3.6295469964947452E-2</c:v>
                </c:pt>
                <c:pt idx="27">
                  <c:v>3.6891869081967274E-2</c:v>
                </c:pt>
                <c:pt idx="28">
                  <c:v>4.1066702308135389E-2</c:v>
                </c:pt>
                <c:pt idx="29">
                  <c:v>4.7882752265739993E-2</c:v>
                </c:pt>
                <c:pt idx="30">
                  <c:v>5.1716780366892583E-2</c:v>
                </c:pt>
                <c:pt idx="31">
                  <c:v>5.1035176684699764E-2</c:v>
                </c:pt>
                <c:pt idx="32">
                  <c:v>4.7627151705897458E-2</c:v>
                </c:pt>
                <c:pt idx="33">
                  <c:v>4.7115944018374184E-2</c:v>
                </c:pt>
                <c:pt idx="34">
                  <c:v>5.4869204785852353E-2</c:v>
                </c:pt>
                <c:pt idx="35">
                  <c:v>6.6541658812626789E-2</c:v>
                </c:pt>
                <c:pt idx="36">
                  <c:v>7.3954121022927657E-2</c:v>
                </c:pt>
                <c:pt idx="37">
                  <c:v>7.3783751299610983E-2</c:v>
                </c:pt>
                <c:pt idx="38">
                  <c:v>6.5604480841944313E-2</c:v>
                </c:pt>
                <c:pt idx="39">
                  <c:v>5.8021629204812124E-2</c:v>
                </c:pt>
                <c:pt idx="40">
                  <c:v>6.0236842813898336E-2</c:v>
                </c:pt>
                <c:pt idx="41">
                  <c:v>6.7990129852729356E-2</c:v>
                </c:pt>
                <c:pt idx="42">
                  <c:v>7.5317341522989731E-2</c:v>
                </c:pt>
                <c:pt idx="43">
                  <c:v>7.5061721259632563E-2</c:v>
                </c:pt>
                <c:pt idx="44">
                  <c:v>6.5604480841944313E-2</c:v>
                </c:pt>
                <c:pt idx="45">
                  <c:v>5.2227981486577639E-2</c:v>
                </c:pt>
                <c:pt idx="46">
                  <c:v>4.3111519922552057E-2</c:v>
                </c:pt>
                <c:pt idx="47">
                  <c:v>4.1663107992993435E-2</c:v>
                </c:pt>
                <c:pt idx="48">
                  <c:v>4.6178739776338837E-2</c:v>
                </c:pt>
                <c:pt idx="49">
                  <c:v>5.2483588614258385E-2</c:v>
                </c:pt>
                <c:pt idx="50">
                  <c:v>5.5636006465379938E-2</c:v>
                </c:pt>
                <c:pt idx="51">
                  <c:v>5.8021629204812124E-2</c:v>
                </c:pt>
                <c:pt idx="52">
                  <c:v>5.9555239131705517E-2</c:v>
                </c:pt>
                <c:pt idx="53">
                  <c:v>6.0833248498756383E-2</c:v>
                </c:pt>
                <c:pt idx="54">
                  <c:v>6.2622458985492305E-2</c:v>
                </c:pt>
                <c:pt idx="55">
                  <c:v>6.3048462107842596E-2</c:v>
                </c:pt>
                <c:pt idx="56">
                  <c:v>5.9555239131705517E-2</c:v>
                </c:pt>
                <c:pt idx="57">
                  <c:v>4.9927569880156654E-2</c:v>
                </c:pt>
                <c:pt idx="58">
                  <c:v>3.5613859714916415E-2</c:v>
                </c:pt>
                <c:pt idx="59">
                  <c:v>2.0022146750463526E-2</c:v>
                </c:pt>
                <c:pt idx="60">
                  <c:v>1.0224074936406907E-2</c:v>
                </c:pt>
                <c:pt idx="61">
                  <c:v>9.4572666890411008E-3</c:v>
                </c:pt>
                <c:pt idx="62">
                  <c:v>1.3376499355366679E-2</c:v>
                </c:pt>
                <c:pt idx="63">
                  <c:v>1.6784524334168979E-2</c:v>
                </c:pt>
                <c:pt idx="64">
                  <c:v>2.2407762922057494E-2</c:v>
                </c:pt>
                <c:pt idx="65">
                  <c:v>2.896821231981957E-2</c:v>
                </c:pt>
                <c:pt idx="66">
                  <c:v>3.0842627371728479E-2</c:v>
                </c:pt>
                <c:pt idx="67">
                  <c:v>3.2035438741444572E-2</c:v>
                </c:pt>
                <c:pt idx="68">
                  <c:v>3.3313448108495437E-2</c:v>
                </c:pt>
                <c:pt idx="69">
                  <c:v>3.22910393012871E-2</c:v>
                </c:pt>
                <c:pt idx="70">
                  <c:v>3.3483844103164975E-2</c:v>
                </c:pt>
                <c:pt idx="71">
                  <c:v>3.8169878449018146E-2</c:v>
                </c:pt>
                <c:pt idx="72">
                  <c:v>3.9618290378576768E-2</c:v>
                </c:pt>
                <c:pt idx="73">
                  <c:v>3.6891869081967274E-2</c:v>
                </c:pt>
                <c:pt idx="74">
                  <c:v>3.3569048668337959E-2</c:v>
                </c:pt>
                <c:pt idx="75">
                  <c:v>3.1183432496743997E-2</c:v>
                </c:pt>
                <c:pt idx="76">
                  <c:v>3.4932256032723596E-2</c:v>
                </c:pt>
                <c:pt idx="77">
                  <c:v>4.524153553430349E-2</c:v>
                </c:pt>
                <c:pt idx="78">
                  <c:v>5.7425223519954077E-2</c:v>
                </c:pt>
                <c:pt idx="79">
                  <c:v>6.5860114240977916E-2</c:v>
                </c:pt>
                <c:pt idx="80">
                  <c:v>6.3048462107842596E-2</c:v>
                </c:pt>
                <c:pt idx="81">
                  <c:v>4.950156675780637E-2</c:v>
                </c:pt>
                <c:pt idx="82">
                  <c:v>3.4676655472881068E-2</c:v>
                </c:pt>
                <c:pt idx="83">
                  <c:v>2.7690202952768705E-2</c:v>
                </c:pt>
                <c:pt idx="84">
                  <c:v>2.9309017444835085E-2</c:v>
                </c:pt>
                <c:pt idx="85">
                  <c:v>3.6806671084632508E-2</c:v>
                </c:pt>
                <c:pt idx="86">
                  <c:v>4.3367120482394585E-2</c:v>
                </c:pt>
                <c:pt idx="87">
                  <c:v>4.3026315357379066E-2</c:v>
                </c:pt>
                <c:pt idx="88">
                  <c:v>3.9959095503592279E-2</c:v>
                </c:pt>
                <c:pt idx="89">
                  <c:v>3.927749182139946E-2</c:v>
                </c:pt>
                <c:pt idx="90">
                  <c:v>3.9703494943749751E-2</c:v>
                </c:pt>
                <c:pt idx="91">
                  <c:v>3.9021884693718714E-2</c:v>
                </c:pt>
                <c:pt idx="92">
                  <c:v>3.6806671084632508E-2</c:v>
                </c:pt>
                <c:pt idx="93">
                  <c:v>2.9905423129693132E-2</c:v>
                </c:pt>
                <c:pt idx="94">
                  <c:v>2.1470558680022147E-2</c:v>
                </c:pt>
                <c:pt idx="95">
                  <c:v>1.6443719209153464E-2</c:v>
                </c:pt>
                <c:pt idx="96">
                  <c:v>1.6869722331503752E-2</c:v>
                </c:pt>
                <c:pt idx="97">
                  <c:v>2.3515369726600597E-2</c:v>
                </c:pt>
                <c:pt idx="98">
                  <c:v>3.220583473611411E-2</c:v>
                </c:pt>
                <c:pt idx="99">
                  <c:v>3.7914277889175611E-2</c:v>
                </c:pt>
                <c:pt idx="100">
                  <c:v>3.8340281011525895E-2</c:v>
                </c:pt>
                <c:pt idx="101">
                  <c:v>3.1353828491413535E-2</c:v>
                </c:pt>
                <c:pt idx="102">
                  <c:v>2.1896561802372434E-2</c:v>
                </c:pt>
                <c:pt idx="103">
                  <c:v>1.6273316646645705E-2</c:v>
                </c:pt>
                <c:pt idx="104">
                  <c:v>1.6188118649310936E-2</c:v>
                </c:pt>
                <c:pt idx="105">
                  <c:v>2.1300156117514391E-2</c:v>
                </c:pt>
                <c:pt idx="106">
                  <c:v>2.7605004955433932E-2</c:v>
                </c:pt>
                <c:pt idx="107">
                  <c:v>3.3143045545987675E-2</c:v>
                </c:pt>
                <c:pt idx="108">
                  <c:v>3.9873890938419289E-2</c:v>
                </c:pt>
                <c:pt idx="109">
                  <c:v>5.0183170439999189E-2</c:v>
                </c:pt>
                <c:pt idx="110">
                  <c:v>6.3218864670350344E-2</c:v>
                </c:pt>
                <c:pt idx="111">
                  <c:v>7.7276987411424483E-2</c:v>
                </c:pt>
                <c:pt idx="112">
                  <c:v>8.5200624470057565E-2</c:v>
                </c:pt>
                <c:pt idx="113">
                  <c:v>8.6137854983445769E-2</c:v>
                </c:pt>
                <c:pt idx="114">
                  <c:v>8.1111028648253522E-2</c:v>
                </c:pt>
                <c:pt idx="115">
                  <c:v>7.6254572036377935E-2</c:v>
                </c:pt>
                <c:pt idx="116">
                  <c:v>7.5998951773020768E-2</c:v>
                </c:pt>
                <c:pt idx="117">
                  <c:v>7.582858204970408E-2</c:v>
                </c:pt>
                <c:pt idx="118">
                  <c:v>7.1738920549517901E-2</c:v>
                </c:pt>
                <c:pt idx="119">
                  <c:v>6.2792861548000053E-2</c:v>
                </c:pt>
                <c:pt idx="120">
                  <c:v>4.9927569880156654E-2</c:v>
                </c:pt>
                <c:pt idx="121">
                  <c:v>3.8169878449018146E-2</c:v>
                </c:pt>
                <c:pt idx="122">
                  <c:v>3.6721473087297736E-2</c:v>
                </c:pt>
                <c:pt idx="123">
                  <c:v>4.4133922161922169E-2</c:v>
                </c:pt>
                <c:pt idx="124">
                  <c:v>5.4954402783187126E-2</c:v>
                </c:pt>
                <c:pt idx="125">
                  <c:v>6.5348880282101798E-2</c:v>
                </c:pt>
                <c:pt idx="126">
                  <c:v>6.7990129852729356E-2</c:v>
                </c:pt>
                <c:pt idx="127">
                  <c:v>5.54656104707104E-2</c:v>
                </c:pt>
                <c:pt idx="128">
                  <c:v>3.4080249788023022E-2</c:v>
                </c:pt>
                <c:pt idx="129">
                  <c:v>1.8658939386077891E-2</c:v>
                </c:pt>
                <c:pt idx="130">
                  <c:v>1.5506514967118117E-2</c:v>
                </c:pt>
                <c:pt idx="131">
                  <c:v>2.308936660425031E-2</c:v>
                </c:pt>
                <c:pt idx="132">
                  <c:v>3.5954664839931927E-2</c:v>
                </c:pt>
                <c:pt idx="133">
                  <c:v>4.3111519922552057E-2</c:v>
                </c:pt>
                <c:pt idx="134">
                  <c:v>4.132230286797791E-2</c:v>
                </c:pt>
                <c:pt idx="135">
                  <c:v>3.9533092381241995E-2</c:v>
                </c:pt>
                <c:pt idx="136">
                  <c:v>4.3622721042237106E-2</c:v>
                </c:pt>
                <c:pt idx="137">
                  <c:v>5.0609173562349473E-2</c:v>
                </c:pt>
                <c:pt idx="138">
                  <c:v>5.5550808468045172E-2</c:v>
                </c:pt>
                <c:pt idx="139">
                  <c:v>5.5039607348360109E-2</c:v>
                </c:pt>
                <c:pt idx="140">
                  <c:v>5.1290777244542292E-2</c:v>
                </c:pt>
                <c:pt idx="141">
                  <c:v>4.9586764755141143E-2</c:v>
                </c:pt>
                <c:pt idx="142">
                  <c:v>5.1375975241877057E-2</c:v>
                </c:pt>
                <c:pt idx="143">
                  <c:v>5.8192025199481669E-2</c:v>
                </c:pt>
                <c:pt idx="144">
                  <c:v>6.5774863700937436E-2</c:v>
                </c:pt>
                <c:pt idx="145">
                  <c:v>6.8671674424378243E-2</c:v>
                </c:pt>
                <c:pt idx="146">
                  <c:v>6.8756924964418736E-2</c:v>
                </c:pt>
                <c:pt idx="147">
                  <c:v>7.020533032613914E-2</c:v>
                </c:pt>
                <c:pt idx="148">
                  <c:v>7.1057310299486851E-2</c:v>
                </c:pt>
                <c:pt idx="149">
                  <c:v>6.9608904937766447E-2</c:v>
                </c:pt>
                <c:pt idx="150">
                  <c:v>6.3218864670350344E-2</c:v>
                </c:pt>
                <c:pt idx="151">
                  <c:v>5.3079987731278214E-2</c:v>
                </c:pt>
                <c:pt idx="152">
                  <c:v>4.4559925284272453E-2</c:v>
                </c:pt>
                <c:pt idx="153">
                  <c:v>3.9107089258891704E-2</c:v>
                </c:pt>
                <c:pt idx="154">
                  <c:v>3.8340281011525895E-2</c:v>
                </c:pt>
                <c:pt idx="155">
                  <c:v>4.1577903427820445E-2</c:v>
                </c:pt>
                <c:pt idx="156">
                  <c:v>4.7967950263074759E-2</c:v>
                </c:pt>
                <c:pt idx="157">
                  <c:v>5.4187601103659534E-2</c:v>
                </c:pt>
                <c:pt idx="158">
                  <c:v>5.9214434006689999E-2</c:v>
                </c:pt>
                <c:pt idx="159">
                  <c:v>6.0748043933583393E-2</c:v>
                </c:pt>
                <c:pt idx="160">
                  <c:v>6.1088849058598911E-2</c:v>
                </c:pt>
                <c:pt idx="161">
                  <c:v>6.1940855303299486E-2</c:v>
                </c:pt>
                <c:pt idx="162">
                  <c:v>6.4241273477558675E-2</c:v>
                </c:pt>
                <c:pt idx="163">
                  <c:v>6.7904879312688862E-2</c:v>
                </c:pt>
                <c:pt idx="164">
                  <c:v>7.3187325911238305E-2</c:v>
                </c:pt>
                <c:pt idx="165">
                  <c:v>7.5146971799673057E-2</c:v>
                </c:pt>
                <c:pt idx="166">
                  <c:v>6.9608904937766447E-2</c:v>
                </c:pt>
                <c:pt idx="167">
                  <c:v>6.1855657305964713E-2</c:v>
                </c:pt>
                <c:pt idx="168">
                  <c:v>5.2994789733943441E-2</c:v>
                </c:pt>
                <c:pt idx="169">
                  <c:v>4.8905161072948317E-2</c:v>
                </c:pt>
                <c:pt idx="170">
                  <c:v>5.4784000220679363E-2</c:v>
                </c:pt>
                <c:pt idx="171">
                  <c:v>6.4156068912385691E-2</c:v>
                </c:pt>
                <c:pt idx="172">
                  <c:v>7.0034894924440302E-2</c:v>
                </c:pt>
                <c:pt idx="173">
                  <c:v>7.3357761312937128E-2</c:v>
                </c:pt>
                <c:pt idx="174">
                  <c:v>7.2846520786222779E-2</c:v>
                </c:pt>
                <c:pt idx="175">
                  <c:v>7.1994540812875069E-2</c:v>
                </c:pt>
                <c:pt idx="176">
                  <c:v>7.668056202305179E-2</c:v>
                </c:pt>
                <c:pt idx="177">
                  <c:v>8.1877823759942889E-2</c:v>
                </c:pt>
                <c:pt idx="178">
                  <c:v>8.3922588831653822E-2</c:v>
                </c:pt>
                <c:pt idx="179">
                  <c:v>8.1537018634927377E-2</c:v>
                </c:pt>
                <c:pt idx="180">
                  <c:v>7.5232156661331387E-2</c:v>
                </c:pt>
                <c:pt idx="181">
                  <c:v>6.9949710062781972E-2</c:v>
                </c:pt>
                <c:pt idx="182">
                  <c:v>6.8671674424378243E-2</c:v>
                </c:pt>
                <c:pt idx="183">
                  <c:v>6.7819694451030532E-2</c:v>
                </c:pt>
                <c:pt idx="184">
                  <c:v>6.4837679162416728E-2</c:v>
                </c:pt>
                <c:pt idx="185">
                  <c:v>5.5636006465379938E-2</c:v>
                </c:pt>
                <c:pt idx="186">
                  <c:v>3.9107089258891704E-2</c:v>
                </c:pt>
                <c:pt idx="187">
                  <c:v>1.9084942508428179E-2</c:v>
                </c:pt>
                <c:pt idx="188">
                  <c:v>1.1076081181107483E-3</c:v>
                </c:pt>
                <c:pt idx="189">
                  <c:v>-7.5828582049704083E-3</c:v>
                </c:pt>
                <c:pt idx="190">
                  <c:v>-4.6860343458531651E-3</c:v>
                </c:pt>
                <c:pt idx="191">
                  <c:v>7.156855082620121E-3</c:v>
                </c:pt>
                <c:pt idx="192">
                  <c:v>2.1640961242529906E-2</c:v>
                </c:pt>
                <c:pt idx="193">
                  <c:v>2.7605004955433932E-2</c:v>
                </c:pt>
                <c:pt idx="194">
                  <c:v>1.8914539945920419E-2</c:v>
                </c:pt>
                <c:pt idx="195">
                  <c:v>4.6860343458531651E-3</c:v>
                </c:pt>
                <c:pt idx="196">
                  <c:v>-6.0492443373740866E-3</c:v>
                </c:pt>
                <c:pt idx="197">
                  <c:v>-8.349659884497998E-3</c:v>
                </c:pt>
                <c:pt idx="198">
                  <c:v>-1.2780093670508633E-3</c:v>
                </c:pt>
                <c:pt idx="199">
                  <c:v>4.4304324724429934E-3</c:v>
                </c:pt>
                <c:pt idx="200">
                  <c:v>5.7084418394938562E-3</c:v>
                </c:pt>
                <c:pt idx="201">
                  <c:v>5.4528399660836837E-3</c:v>
                </c:pt>
                <c:pt idx="202">
                  <c:v>6.9864525201123627E-3</c:v>
                </c:pt>
                <c:pt idx="203">
                  <c:v>1.4910109282260072E-2</c:v>
                </c:pt>
                <c:pt idx="204">
                  <c:v>2.6071395028540542E-2</c:v>
                </c:pt>
                <c:pt idx="205">
                  <c:v>3.3313448108495437E-2</c:v>
                </c:pt>
                <c:pt idx="206">
                  <c:v>3.5443463720246871E-2</c:v>
                </c:pt>
                <c:pt idx="207">
                  <c:v>3.433585034786555E-2</c:v>
                </c:pt>
                <c:pt idx="208">
                  <c:v>3.3483844103164975E-2</c:v>
                </c:pt>
                <c:pt idx="209">
                  <c:v>3.8425485576698885E-2</c:v>
                </c:pt>
                <c:pt idx="210">
                  <c:v>4.5837934651323325E-2</c:v>
                </c:pt>
                <c:pt idx="211">
                  <c:v>5.0268368437333961E-2</c:v>
                </c:pt>
                <c:pt idx="212">
                  <c:v>4.9586764755141143E-2</c:v>
                </c:pt>
                <c:pt idx="213">
                  <c:v>4.3793123604744869E-2</c:v>
                </c:pt>
                <c:pt idx="214">
                  <c:v>3.7658677329333083E-2</c:v>
                </c:pt>
                <c:pt idx="215">
                  <c:v>3.4932256032723596E-2</c:v>
                </c:pt>
                <c:pt idx="216">
                  <c:v>3.8169878449018146E-2</c:v>
                </c:pt>
                <c:pt idx="217">
                  <c:v>4.5326733531638262E-2</c:v>
                </c:pt>
                <c:pt idx="218">
                  <c:v>4.8479157950598033E-2</c:v>
                </c:pt>
                <c:pt idx="219">
                  <c:v>4.4645129849445443E-2</c:v>
                </c:pt>
                <c:pt idx="220">
                  <c:v>3.927749182139946E-2</c:v>
                </c:pt>
                <c:pt idx="221">
                  <c:v>3.5954664839931927E-2</c:v>
                </c:pt>
                <c:pt idx="222">
                  <c:v>3.7232674206982799E-2</c:v>
                </c:pt>
                <c:pt idx="223">
                  <c:v>4.4389529289602915E-2</c:v>
                </c:pt>
                <c:pt idx="224">
                  <c:v>5.2568786611593157E-2</c:v>
                </c:pt>
                <c:pt idx="225">
                  <c:v>5.4613604226009825E-2</c:v>
                </c:pt>
                <c:pt idx="226">
                  <c:v>5.0097965874826199E-2</c:v>
                </c:pt>
                <c:pt idx="227">
                  <c:v>4.029989406076958E-2</c:v>
                </c:pt>
                <c:pt idx="228">
                  <c:v>3.1779831613763826E-2</c:v>
                </c:pt>
                <c:pt idx="229">
                  <c:v>3.2120636738779337E-2</c:v>
                </c:pt>
                <c:pt idx="230">
                  <c:v>4.14075074331509E-2</c:v>
                </c:pt>
                <c:pt idx="231">
                  <c:v>5.4357997098329072E-2</c:v>
                </c:pt>
                <c:pt idx="232">
                  <c:v>6.1344449618441439E-2</c:v>
                </c:pt>
                <c:pt idx="233">
                  <c:v>5.6232412150237984E-2</c:v>
                </c:pt>
                <c:pt idx="234">
                  <c:v>4.353752304490234E-2</c:v>
                </c:pt>
                <c:pt idx="235">
                  <c:v>3.339864610583021E-2</c:v>
                </c:pt>
                <c:pt idx="236">
                  <c:v>2.845701120013451E-2</c:v>
                </c:pt>
                <c:pt idx="237">
                  <c:v>2.7605004955433932E-2</c:v>
                </c:pt>
                <c:pt idx="238">
                  <c:v>3.0416624249378191E-2</c:v>
                </c:pt>
                <c:pt idx="239">
                  <c:v>3.3995051790688249E-2</c:v>
                </c:pt>
                <c:pt idx="240">
                  <c:v>3.7403076769490548E-2</c:v>
                </c:pt>
                <c:pt idx="241">
                  <c:v>4.3452318479729357E-2</c:v>
                </c:pt>
                <c:pt idx="242">
                  <c:v>4.9245959630125624E-2</c:v>
                </c:pt>
                <c:pt idx="243">
                  <c:v>5.0949972119526774E-2</c:v>
                </c:pt>
                <c:pt idx="244">
                  <c:v>5.1887182929400331E-2</c:v>
                </c:pt>
                <c:pt idx="245">
                  <c:v>5.6317616715410974E-2</c:v>
                </c:pt>
                <c:pt idx="246">
                  <c:v>6.1088849058598911E-2</c:v>
                </c:pt>
                <c:pt idx="247">
                  <c:v>6.5348880282101798E-2</c:v>
                </c:pt>
                <c:pt idx="248">
                  <c:v>6.9864525201123615E-2</c:v>
                </c:pt>
                <c:pt idx="249">
                  <c:v>7.5061721259632563E-2</c:v>
                </c:pt>
                <c:pt idx="250">
                  <c:v>8.4093024233352659E-2</c:v>
                </c:pt>
                <c:pt idx="251">
                  <c:v>0.10028116915401646</c:v>
                </c:pt>
                <c:pt idx="252">
                  <c:v>0.11740647890968631</c:v>
                </c:pt>
                <c:pt idx="253">
                  <c:v>0.12788612156674467</c:v>
                </c:pt>
                <c:pt idx="254">
                  <c:v>0.12950496233016393</c:v>
                </c:pt>
                <c:pt idx="255">
                  <c:v>0.12541530082997771</c:v>
                </c:pt>
                <c:pt idx="256">
                  <c:v>0.12141088986983201</c:v>
                </c:pt>
                <c:pt idx="257">
                  <c:v>0.12209250011986306</c:v>
                </c:pt>
                <c:pt idx="258">
                  <c:v>0.1282269266917602</c:v>
                </c:pt>
                <c:pt idx="259">
                  <c:v>0.14066621523725331</c:v>
                </c:pt>
                <c:pt idx="260">
                  <c:v>0.16222199161812487</c:v>
                </c:pt>
                <c:pt idx="261">
                  <c:v>0.18965657430753641</c:v>
                </c:pt>
                <c:pt idx="262">
                  <c:v>0.22194761360882351</c:v>
                </c:pt>
                <c:pt idx="263">
                  <c:v>0.25594267853518821</c:v>
                </c:pt>
                <c:pt idx="264">
                  <c:v>0.28934131807318014</c:v>
                </c:pt>
                <c:pt idx="265">
                  <c:v>0.32572201887465346</c:v>
                </c:pt>
                <c:pt idx="266">
                  <c:v>0.36772590572130953</c:v>
                </c:pt>
                <c:pt idx="267">
                  <c:v>0.41296740841642193</c:v>
                </c:pt>
                <c:pt idx="268">
                  <c:v>0.45488617607980186</c:v>
                </c:pt>
                <c:pt idx="269">
                  <c:v>0.49041483122954527</c:v>
                </c:pt>
                <c:pt idx="270">
                  <c:v>0.52006461439236662</c:v>
                </c:pt>
                <c:pt idx="271">
                  <c:v>0.55329288420704192</c:v>
                </c:pt>
                <c:pt idx="272">
                  <c:v>0.5984492020404959</c:v>
                </c:pt>
                <c:pt idx="273">
                  <c:v>0.65306281283434398</c:v>
                </c:pt>
                <c:pt idx="274">
                  <c:v>0.70605771422153707</c:v>
                </c:pt>
                <c:pt idx="275">
                  <c:v>0.74669818353298467</c:v>
                </c:pt>
                <c:pt idx="276">
                  <c:v>0.77234362141404234</c:v>
                </c:pt>
                <c:pt idx="277">
                  <c:v>0.78844664715143009</c:v>
                </c:pt>
                <c:pt idx="278">
                  <c:v>0.80540152150540112</c:v>
                </c:pt>
                <c:pt idx="279">
                  <c:v>0.82993962186328263</c:v>
                </c:pt>
                <c:pt idx="280">
                  <c:v>0.85899245421067394</c:v>
                </c:pt>
                <c:pt idx="281">
                  <c:v>0.88813132523869165</c:v>
                </c:pt>
                <c:pt idx="282">
                  <c:v>0.91488410064292569</c:v>
                </c:pt>
                <c:pt idx="283">
                  <c:v>0.93899594830060473</c:v>
                </c:pt>
                <c:pt idx="284">
                  <c:v>0.9606369752215167</c:v>
                </c:pt>
                <c:pt idx="285">
                  <c:v>0.98099990082564303</c:v>
                </c:pt>
                <c:pt idx="286">
                  <c:v>0.9958248252462446</c:v>
                </c:pt>
                <c:pt idx="287">
                  <c:v>1</c:v>
                </c:pt>
                <c:pt idx="288">
                  <c:v>0.99573944334943987</c:v>
                </c:pt>
                <c:pt idx="289">
                  <c:v>0.98074441191905004</c:v>
                </c:pt>
                <c:pt idx="290">
                  <c:v>0.95560995185117803</c:v>
                </c:pt>
                <c:pt idx="291">
                  <c:v>0.9314133790805158</c:v>
                </c:pt>
                <c:pt idx="292">
                  <c:v>0.91795128108968316</c:v>
                </c:pt>
                <c:pt idx="293">
                  <c:v>0.9147993755299425</c:v>
                </c:pt>
                <c:pt idx="294">
                  <c:v>0.91701405057629493</c:v>
                </c:pt>
                <c:pt idx="295">
                  <c:v>0.91556584224972104</c:v>
                </c:pt>
                <c:pt idx="296">
                  <c:v>0.89903722059595248</c:v>
                </c:pt>
                <c:pt idx="297">
                  <c:v>0.87177281059471112</c:v>
                </c:pt>
                <c:pt idx="298">
                  <c:v>0.84416752979007215</c:v>
                </c:pt>
                <c:pt idx="299">
                  <c:v>0.82414547498934376</c:v>
                </c:pt>
                <c:pt idx="300">
                  <c:v>0.8102577810821302</c:v>
                </c:pt>
                <c:pt idx="301">
                  <c:v>0.79747808148191457</c:v>
                </c:pt>
                <c:pt idx="302">
                  <c:v>0.78239766815471989</c:v>
                </c:pt>
                <c:pt idx="303">
                  <c:v>0.7635683327739724</c:v>
                </c:pt>
                <c:pt idx="304">
                  <c:v>0.74576095301959644</c:v>
                </c:pt>
                <c:pt idx="305">
                  <c:v>0.73340684933576172</c:v>
                </c:pt>
                <c:pt idx="306">
                  <c:v>0.72275709966891533</c:v>
                </c:pt>
                <c:pt idx="307">
                  <c:v>0.70392776428816783</c:v>
                </c:pt>
                <c:pt idx="308">
                  <c:v>0.67811156261350047</c:v>
                </c:pt>
                <c:pt idx="309">
                  <c:v>0.64803598649915173</c:v>
                </c:pt>
                <c:pt idx="310">
                  <c:v>0.61872694278296381</c:v>
                </c:pt>
                <c:pt idx="311">
                  <c:v>0.59887519202716977</c:v>
                </c:pt>
                <c:pt idx="312">
                  <c:v>0.59333719084364545</c:v>
                </c:pt>
                <c:pt idx="313">
                  <c:v>0.59768240692880659</c:v>
                </c:pt>
                <c:pt idx="314">
                  <c:v>0.6025388635406822</c:v>
                </c:pt>
                <c:pt idx="315">
                  <c:v>0.6018572532906511</c:v>
                </c:pt>
                <c:pt idx="316">
                  <c:v>0.59137754495521055</c:v>
                </c:pt>
                <c:pt idx="317">
                  <c:v>0.57331500468615249</c:v>
                </c:pt>
                <c:pt idx="318">
                  <c:v>0.55670086977881494</c:v>
                </c:pt>
                <c:pt idx="319">
                  <c:v>0.54451720149667893</c:v>
                </c:pt>
                <c:pt idx="320">
                  <c:v>0.53608232391133159</c:v>
                </c:pt>
                <c:pt idx="321">
                  <c:v>0.52849949197771395</c:v>
                </c:pt>
                <c:pt idx="322">
                  <c:v>0.51938300414233551</c:v>
                </c:pt>
                <c:pt idx="323">
                  <c:v>0.51103337709702867</c:v>
                </c:pt>
                <c:pt idx="324">
                  <c:v>0.50745495612355673</c:v>
                </c:pt>
                <c:pt idx="325">
                  <c:v>0.5064325407485103</c:v>
                </c:pt>
                <c:pt idx="326">
                  <c:v>0.50276886923499786</c:v>
                </c:pt>
                <c:pt idx="327">
                  <c:v>0.49263003170295505</c:v>
                </c:pt>
                <c:pt idx="328">
                  <c:v>0.4733747063355338</c:v>
                </c:pt>
                <c:pt idx="329">
                  <c:v>0.45122250456628954</c:v>
                </c:pt>
                <c:pt idx="330">
                  <c:v>0.43060395869880613</c:v>
                </c:pt>
                <c:pt idx="331">
                  <c:v>0.41433062891648403</c:v>
                </c:pt>
                <c:pt idx="332">
                  <c:v>0.40453259650945672</c:v>
                </c:pt>
                <c:pt idx="333">
                  <c:v>0.3949049338257461</c:v>
                </c:pt>
                <c:pt idx="334">
                  <c:v>0.37939839915511325</c:v>
                </c:pt>
                <c:pt idx="335">
                  <c:v>0.35997263838599319</c:v>
                </c:pt>
                <c:pt idx="336">
                  <c:v>0.33500887643334859</c:v>
                </c:pt>
                <c:pt idx="337">
                  <c:v>0.30442186275713906</c:v>
                </c:pt>
                <c:pt idx="338">
                  <c:v>0.27783926004107529</c:v>
                </c:pt>
                <c:pt idx="339">
                  <c:v>0.2596915349103589</c:v>
                </c:pt>
                <c:pt idx="340">
                  <c:v>0.25057504707498041</c:v>
                </c:pt>
                <c:pt idx="341">
                  <c:v>0.2496378165615922</c:v>
                </c:pt>
                <c:pt idx="342">
                  <c:v>0.25142702704832814</c:v>
                </c:pt>
                <c:pt idx="343">
                  <c:v>0.2493822619766172</c:v>
                </c:pt>
                <c:pt idx="344">
                  <c:v>0.24282177973966401</c:v>
                </c:pt>
                <c:pt idx="345">
                  <c:v>0.23131972170755913</c:v>
                </c:pt>
                <c:pt idx="346">
                  <c:v>0.21845437749700999</c:v>
                </c:pt>
                <c:pt idx="347">
                  <c:v>0.20788954997829329</c:v>
                </c:pt>
                <c:pt idx="348">
                  <c:v>0.19971029265630305</c:v>
                </c:pt>
                <c:pt idx="349">
                  <c:v>0.19553544629445851</c:v>
                </c:pt>
                <c:pt idx="350">
                  <c:v>0.19263863557101771</c:v>
                </c:pt>
                <c:pt idx="351">
                  <c:v>0.18863415893248986</c:v>
                </c:pt>
                <c:pt idx="352">
                  <c:v>0.18130694726222948</c:v>
                </c:pt>
                <c:pt idx="353">
                  <c:v>0.17142366431516165</c:v>
                </c:pt>
                <c:pt idx="354">
                  <c:v>0.16034759626973061</c:v>
                </c:pt>
                <c:pt idx="355">
                  <c:v>0.15421310401945129</c:v>
                </c:pt>
                <c:pt idx="356">
                  <c:v>0.15830276551963751</c:v>
                </c:pt>
                <c:pt idx="357">
                  <c:v>0.16878247385507802</c:v>
                </c:pt>
                <c:pt idx="358">
                  <c:v>0.17883612652546252</c:v>
                </c:pt>
                <c:pt idx="359">
                  <c:v>0.18326652747228209</c:v>
                </c:pt>
                <c:pt idx="360">
                  <c:v>0.18079570673551515</c:v>
                </c:pt>
                <c:pt idx="361">
                  <c:v>0.17380930019027027</c:v>
                </c:pt>
                <c:pt idx="362">
                  <c:v>0.16784524334168979</c:v>
                </c:pt>
                <c:pt idx="363">
                  <c:v>0.16205162189480818</c:v>
                </c:pt>
                <c:pt idx="364">
                  <c:v>0.16009197600637343</c:v>
                </c:pt>
                <c:pt idx="365">
                  <c:v>0.16358521211818694</c:v>
                </c:pt>
                <c:pt idx="366">
                  <c:v>0.16622640257827057</c:v>
                </c:pt>
                <c:pt idx="367">
                  <c:v>0.1658004125915967</c:v>
                </c:pt>
                <c:pt idx="368">
                  <c:v>0.16145519650643547</c:v>
                </c:pt>
                <c:pt idx="369">
                  <c:v>0.14645990236251707</c:v>
                </c:pt>
                <c:pt idx="370">
                  <c:v>0.12686370619169812</c:v>
                </c:pt>
                <c:pt idx="371">
                  <c:v>0.11561726842295039</c:v>
                </c:pt>
                <c:pt idx="372">
                  <c:v>0.11144242206110586</c:v>
                </c:pt>
                <c:pt idx="373">
                  <c:v>0.11229440203445357</c:v>
                </c:pt>
                <c:pt idx="374">
                  <c:v>0.11382805793621448</c:v>
                </c:pt>
                <c:pt idx="375">
                  <c:v>0.10760838082427683</c:v>
                </c:pt>
                <c:pt idx="376">
                  <c:v>9.6361877377146937E-2</c:v>
                </c:pt>
                <c:pt idx="377">
                  <c:v>9.0227450805249812E-2</c:v>
                </c:pt>
                <c:pt idx="378">
                  <c:v>8.9290285970243743E-2</c:v>
                </c:pt>
                <c:pt idx="379">
                  <c:v>9.0994245916939165E-2</c:v>
                </c:pt>
                <c:pt idx="380">
                  <c:v>9.346506665370613E-2</c:v>
                </c:pt>
                <c:pt idx="381">
                  <c:v>9.2442651278659582E-2</c:v>
                </c:pt>
                <c:pt idx="382">
                  <c:v>8.8267870595197195E-2</c:v>
                </c:pt>
                <c:pt idx="383">
                  <c:v>8.3752219108337148E-2</c:v>
                </c:pt>
                <c:pt idx="384">
                  <c:v>8.1196213509911852E-2</c:v>
                </c:pt>
                <c:pt idx="385">
                  <c:v>8.0429418398222485E-2</c:v>
                </c:pt>
                <c:pt idx="386">
                  <c:v>8.1281398371570196E-2</c:v>
                </c:pt>
                <c:pt idx="387">
                  <c:v>8.3496598844979966E-2</c:v>
                </c:pt>
                <c:pt idx="388">
                  <c:v>8.6904650095135136E-2</c:v>
                </c:pt>
                <c:pt idx="389">
                  <c:v>9.0653440791923667E-2</c:v>
                </c:pt>
                <c:pt idx="390">
                  <c:v>8.9205035430203264E-2</c:v>
                </c:pt>
                <c:pt idx="391">
                  <c:v>8.1025778108213015E-2</c:v>
                </c:pt>
                <c:pt idx="392">
                  <c:v>6.7564074187673351E-2</c:v>
                </c:pt>
                <c:pt idx="393">
                  <c:v>5.2227981486577639E-2</c:v>
                </c:pt>
                <c:pt idx="394">
                  <c:v>3.8766284133876193E-2</c:v>
                </c:pt>
                <c:pt idx="395">
                  <c:v>2.9820218564520145E-2</c:v>
                </c:pt>
                <c:pt idx="396">
                  <c:v>2.3941372848950888E-2</c:v>
                </c:pt>
                <c:pt idx="397">
                  <c:v>2.0277747310306054E-2</c:v>
                </c:pt>
                <c:pt idx="398">
                  <c:v>1.8062533701219845E-2</c:v>
                </c:pt>
                <c:pt idx="399">
                  <c:v>1.6188118649310936E-2</c:v>
                </c:pt>
                <c:pt idx="400">
                  <c:v>1.5847313524295418E-2</c:v>
                </c:pt>
                <c:pt idx="401">
                  <c:v>1.5932518089468405E-2</c:v>
                </c:pt>
                <c:pt idx="402">
                  <c:v>1.5847313524295418E-2</c:v>
                </c:pt>
                <c:pt idx="403">
                  <c:v>2.0277747310306054E-2</c:v>
                </c:pt>
                <c:pt idx="404">
                  <c:v>2.5900992466032779E-2</c:v>
                </c:pt>
                <c:pt idx="405">
                  <c:v>2.8883014322484798E-2</c:v>
                </c:pt>
                <c:pt idx="406">
                  <c:v>3.1183432496743997E-2</c:v>
                </c:pt>
                <c:pt idx="407">
                  <c:v>3.2972642983479919E-2</c:v>
                </c:pt>
                <c:pt idx="408">
                  <c:v>3.433585034786555E-2</c:v>
                </c:pt>
                <c:pt idx="409">
                  <c:v>3.7573479331998311E-2</c:v>
                </c:pt>
                <c:pt idx="410">
                  <c:v>4.0129498066100042E-2</c:v>
                </c:pt>
                <c:pt idx="411">
                  <c:v>3.7317872204317572E-2</c:v>
                </c:pt>
                <c:pt idx="412">
                  <c:v>2.9735020567185376E-2</c:v>
                </c:pt>
                <c:pt idx="413">
                  <c:v>2.0362951875479041E-2</c:v>
                </c:pt>
                <c:pt idx="414">
                  <c:v>1.0224074936406907E-2</c:v>
                </c:pt>
                <c:pt idx="415">
                  <c:v>1.4484106159909783E-3</c:v>
                </c:pt>
                <c:pt idx="416">
                  <c:v>-2.5560187341017266E-3</c:v>
                </c:pt>
                <c:pt idx="417">
                  <c:v>-2.5560187341017269E-4</c:v>
                </c:pt>
                <c:pt idx="418">
                  <c:v>5.5380405905537406E-3</c:v>
                </c:pt>
                <c:pt idx="419">
                  <c:v>1.4995307279594843E-2</c:v>
                </c:pt>
                <c:pt idx="420">
                  <c:v>2.6752998710733358E-2</c:v>
                </c:pt>
                <c:pt idx="421">
                  <c:v>3.8340281011525895E-2</c:v>
                </c:pt>
                <c:pt idx="422">
                  <c:v>4.941636219263338E-2</c:v>
                </c:pt>
                <c:pt idx="423">
                  <c:v>5.853283032449718E-2</c:v>
                </c:pt>
                <c:pt idx="424">
                  <c:v>6.066284593624862E-2</c:v>
                </c:pt>
                <c:pt idx="425">
                  <c:v>6.0066440251390574E-2</c:v>
                </c:pt>
                <c:pt idx="426">
                  <c:v>6.0833248498756383E-2</c:v>
                </c:pt>
                <c:pt idx="427">
                  <c:v>6.1514852180949195E-2</c:v>
                </c:pt>
                <c:pt idx="428">
                  <c:v>6.1429654183614422E-2</c:v>
                </c:pt>
                <c:pt idx="429">
                  <c:v>5.5976811590395456E-2</c:v>
                </c:pt>
                <c:pt idx="430">
                  <c:v>4.1918708552835963E-2</c:v>
                </c:pt>
                <c:pt idx="431">
                  <c:v>2.7690202952768705E-2</c:v>
                </c:pt>
                <c:pt idx="432">
                  <c:v>2.470818109631669E-2</c:v>
                </c:pt>
                <c:pt idx="433">
                  <c:v>3.2035438741444572E-2</c:v>
                </c:pt>
                <c:pt idx="434">
                  <c:v>4.2174309112678485E-2</c:v>
                </c:pt>
                <c:pt idx="435">
                  <c:v>4.8393953385425049E-2</c:v>
                </c:pt>
                <c:pt idx="436">
                  <c:v>4.7797554268405221E-2</c:v>
                </c:pt>
                <c:pt idx="437">
                  <c:v>3.8084680451683367E-2</c:v>
                </c:pt>
                <c:pt idx="438">
                  <c:v>2.5815787900859796E-2</c:v>
                </c:pt>
                <c:pt idx="439">
                  <c:v>1.8914539945920419E-2</c:v>
                </c:pt>
                <c:pt idx="440">
                  <c:v>1.4143301034894267E-2</c:v>
                </c:pt>
                <c:pt idx="441">
                  <c:v>1.2354090548158345E-2</c:v>
                </c:pt>
                <c:pt idx="442">
                  <c:v>1.48249112849253E-2</c:v>
                </c:pt>
                <c:pt idx="443">
                  <c:v>1.4995307279594843E-2</c:v>
                </c:pt>
                <c:pt idx="444">
                  <c:v>1.1757684863300298E-2</c:v>
                </c:pt>
                <c:pt idx="445">
                  <c:v>9.0312635666908152E-3</c:v>
                </c:pt>
                <c:pt idx="446">
                  <c:v>5.4528399660836837E-3</c:v>
                </c:pt>
                <c:pt idx="447">
                  <c:v>3.4080249788023022E-3</c:v>
                </c:pt>
                <c:pt idx="448">
                  <c:v>4.7712349703232229E-3</c:v>
                </c:pt>
                <c:pt idx="449">
                  <c:v>4.0044293500927051E-3</c:v>
                </c:pt>
                <c:pt idx="450">
                  <c:v>-5.9640437129040286E-4</c:v>
                </c:pt>
                <c:pt idx="451">
                  <c:v>-7.41245564246265E-3</c:v>
                </c:pt>
                <c:pt idx="452">
                  <c:v>-1.2268892550823574E-2</c:v>
                </c:pt>
                <c:pt idx="453">
                  <c:v>-9.7980718140566192E-3</c:v>
                </c:pt>
                <c:pt idx="454">
                  <c:v>-1.1076081181107483E-3</c:v>
                </c:pt>
                <c:pt idx="455">
                  <c:v>1.0564880061422423E-2</c:v>
                </c:pt>
                <c:pt idx="456">
                  <c:v>2.2492967487230481E-2</c:v>
                </c:pt>
                <c:pt idx="457">
                  <c:v>3.1779831613763826E-2</c:v>
                </c:pt>
                <c:pt idx="458">
                  <c:v>3.6891869081967274E-2</c:v>
                </c:pt>
                <c:pt idx="459">
                  <c:v>3.7914277889175611E-2</c:v>
                </c:pt>
                <c:pt idx="460">
                  <c:v>3.3739451230845721E-2</c:v>
                </c:pt>
                <c:pt idx="461">
                  <c:v>2.368577228910836E-2</c:v>
                </c:pt>
                <c:pt idx="462">
                  <c:v>1.1672486865965528E-2</c:v>
                </c:pt>
                <c:pt idx="463">
                  <c:v>1.2780093670508633E-3</c:v>
                </c:pt>
                <c:pt idx="464">
                  <c:v>-7.0716505174471334E-3</c:v>
                </c:pt>
                <c:pt idx="465">
                  <c:v>-1.2268892550823574E-2</c:v>
                </c:pt>
                <c:pt idx="466">
                  <c:v>-1.1416886306122998E-2</c:v>
                </c:pt>
                <c:pt idx="467">
                  <c:v>-3.5784262277424174E-3</c:v>
                </c:pt>
                <c:pt idx="468">
                  <c:v>6.7308519602698328E-3</c:v>
                </c:pt>
                <c:pt idx="469">
                  <c:v>1.4143301034894267E-2</c:v>
                </c:pt>
                <c:pt idx="470">
                  <c:v>1.320609679285892E-2</c:v>
                </c:pt>
                <c:pt idx="471">
                  <c:v>3.4932256032723596E-3</c:v>
                </c:pt>
                <c:pt idx="472">
                  <c:v>-6.1344449618441444E-3</c:v>
                </c:pt>
                <c:pt idx="473">
                  <c:v>-7.9236567621477089E-3</c:v>
                </c:pt>
                <c:pt idx="474">
                  <c:v>2.5560187341017269E-4</c:v>
                </c:pt>
                <c:pt idx="475">
                  <c:v>1.5762115526960649E-2</c:v>
                </c:pt>
                <c:pt idx="476">
                  <c:v>2.9479420007342844E-2</c:v>
                </c:pt>
                <c:pt idx="477">
                  <c:v>3.3824649228180494E-2</c:v>
                </c:pt>
                <c:pt idx="478">
                  <c:v>2.683819670806813E-2</c:v>
                </c:pt>
                <c:pt idx="479">
                  <c:v>1.3546901917874438E-2</c:v>
                </c:pt>
                <c:pt idx="480">
                  <c:v>2.6412193585717844E-3</c:v>
                </c:pt>
                <c:pt idx="481">
                  <c:v>5.1120374682034537E-4</c:v>
                </c:pt>
                <c:pt idx="482">
                  <c:v>6.8160499576046044E-3</c:v>
                </c:pt>
                <c:pt idx="483">
                  <c:v>1.7125322891346283E-2</c:v>
                </c:pt>
                <c:pt idx="484">
                  <c:v>2.4963781656159218E-2</c:v>
                </c:pt>
                <c:pt idx="485">
                  <c:v>2.4026577414123871E-2</c:v>
                </c:pt>
                <c:pt idx="486">
                  <c:v>1.2865291667843405E-2</c:v>
                </c:pt>
                <c:pt idx="487">
                  <c:v>-3.4080249788023022E-3</c:v>
                </c:pt>
                <c:pt idx="488">
                  <c:v>-1.4484106159909785E-2</c:v>
                </c:pt>
                <c:pt idx="489">
                  <c:v>-1.4739706719752315E-2</c:v>
                </c:pt>
                <c:pt idx="490">
                  <c:v>-7.156855082620121E-3</c:v>
                </c:pt>
                <c:pt idx="491">
                  <c:v>3.4080249788023022E-3</c:v>
                </c:pt>
                <c:pt idx="492">
                  <c:v>7.156855082620121E-3</c:v>
                </c:pt>
                <c:pt idx="493">
                  <c:v>-8.5200624470057557E-5</c:v>
                </c:pt>
                <c:pt idx="494">
                  <c:v>-9.9684743765643766E-3</c:v>
                </c:pt>
                <c:pt idx="495">
                  <c:v>-1.4910109282260072E-2</c:v>
                </c:pt>
                <c:pt idx="496">
                  <c:v>-1.2780093670508634E-2</c:v>
                </c:pt>
                <c:pt idx="497">
                  <c:v>-3.0672224809220722E-3</c:v>
                </c:pt>
                <c:pt idx="498">
                  <c:v>1.0309272933741677E-2</c:v>
                </c:pt>
                <c:pt idx="499">
                  <c:v>2.0448149872813813E-2</c:v>
                </c:pt>
                <c:pt idx="500">
                  <c:v>2.8883014322484798E-2</c:v>
                </c:pt>
                <c:pt idx="501">
                  <c:v>3.2461441863794863E-2</c:v>
                </c:pt>
                <c:pt idx="502">
                  <c:v>2.8712611759977039E-2</c:v>
                </c:pt>
                <c:pt idx="503">
                  <c:v>2.0533347870148586E-2</c:v>
                </c:pt>
                <c:pt idx="504">
                  <c:v>1.1161279178442254E-2</c:v>
                </c:pt>
                <c:pt idx="505">
                  <c:v>5.3676393416136258E-3</c:v>
                </c:pt>
                <c:pt idx="506">
                  <c:v>8.6052604443405262E-3</c:v>
                </c:pt>
                <c:pt idx="507">
                  <c:v>1.8829335380747433E-2</c:v>
                </c:pt>
                <c:pt idx="508">
                  <c:v>2.7690202952768705E-2</c:v>
                </c:pt>
                <c:pt idx="509">
                  <c:v>3.0331426252043419E-2</c:v>
                </c:pt>
                <c:pt idx="510">
                  <c:v>2.3856174851616115E-2</c:v>
                </c:pt>
                <c:pt idx="511">
                  <c:v>9.9684743765643766E-3</c:v>
                </c:pt>
                <c:pt idx="512">
                  <c:v>-3.4080249788023022E-3</c:v>
                </c:pt>
                <c:pt idx="513">
                  <c:v>-1.124648374361524E-2</c:v>
                </c:pt>
                <c:pt idx="514">
                  <c:v>-1.3717297912543979E-2</c:v>
                </c:pt>
                <c:pt idx="515">
                  <c:v>-1.3376499355366679E-2</c:v>
                </c:pt>
                <c:pt idx="516">
                  <c:v>-8.6052604443405262E-3</c:v>
                </c:pt>
                <c:pt idx="517">
                  <c:v>-2.8116206075118992E-3</c:v>
                </c:pt>
                <c:pt idx="518">
                  <c:v>-1.1928087425808057E-3</c:v>
                </c:pt>
                <c:pt idx="519">
                  <c:v>-4.8564355947932807E-3</c:v>
                </c:pt>
                <c:pt idx="520">
                  <c:v>-1.3376499355366679E-2</c:v>
                </c:pt>
                <c:pt idx="521">
                  <c:v>-2.4026577414123871E-2</c:v>
                </c:pt>
                <c:pt idx="522">
                  <c:v>-3.0927825369063251E-2</c:v>
                </c:pt>
                <c:pt idx="523">
                  <c:v>-2.7093797267910658E-2</c:v>
                </c:pt>
                <c:pt idx="524">
                  <c:v>-1.6869722331503752E-2</c:v>
                </c:pt>
                <c:pt idx="525">
                  <c:v>-6.7308519602698328E-3</c:v>
                </c:pt>
                <c:pt idx="526">
                  <c:v>-1.8744137383412663E-3</c:v>
                </c:pt>
                <c:pt idx="527">
                  <c:v>-2.4708181096316693E-3</c:v>
                </c:pt>
                <c:pt idx="528">
                  <c:v>-5.3676393416136258E-3</c:v>
                </c:pt>
                <c:pt idx="529">
                  <c:v>-8.349659884497998E-3</c:v>
                </c:pt>
                <c:pt idx="530">
                  <c:v>-1.0905678618599724E-2</c:v>
                </c:pt>
                <c:pt idx="531">
                  <c:v>-1.3972905040224725E-2</c:v>
                </c:pt>
                <c:pt idx="532">
                  <c:v>-1.2780093670508634E-2</c:v>
                </c:pt>
                <c:pt idx="533">
                  <c:v>-4.4304324724429934E-3</c:v>
                </c:pt>
                <c:pt idx="534">
                  <c:v>1.0650078058757196E-2</c:v>
                </c:pt>
                <c:pt idx="535">
                  <c:v>2.5048986221332208E-2</c:v>
                </c:pt>
                <c:pt idx="536">
                  <c:v>3.3057840980814684E-2</c:v>
                </c:pt>
                <c:pt idx="537">
                  <c:v>3.0075819124362673E-2</c:v>
                </c:pt>
                <c:pt idx="538">
                  <c:v>1.7380930019027029E-2</c:v>
                </c:pt>
                <c:pt idx="539">
                  <c:v>4.9416362192633385E-3</c:v>
                </c:pt>
                <c:pt idx="540">
                  <c:v>-1.7040124894011511E-3</c:v>
                </c:pt>
                <c:pt idx="541">
                  <c:v>-2.8968212319819566E-3</c:v>
                </c:pt>
                <c:pt idx="542">
                  <c:v>5.1120374682034537E-4</c:v>
                </c:pt>
                <c:pt idx="543">
                  <c:v>7.41245564246265E-3</c:v>
                </c:pt>
                <c:pt idx="544">
                  <c:v>1.3376499355366679E-2</c:v>
                </c:pt>
                <c:pt idx="545">
                  <c:v>2.1300156117514391E-2</c:v>
                </c:pt>
                <c:pt idx="546">
                  <c:v>2.9649816002012386E-2</c:v>
                </c:pt>
                <c:pt idx="547">
                  <c:v>3.4506252910373306E-2</c:v>
                </c:pt>
                <c:pt idx="548">
                  <c:v>3.9021884693718714E-2</c:v>
                </c:pt>
                <c:pt idx="549">
                  <c:v>4.3367120482394585E-2</c:v>
                </c:pt>
                <c:pt idx="550">
                  <c:v>4.6604742898689121E-2</c:v>
                </c:pt>
                <c:pt idx="551">
                  <c:v>4.9331164195298614E-2</c:v>
                </c:pt>
                <c:pt idx="552">
                  <c:v>4.941636219263338E-2</c:v>
                </c:pt>
                <c:pt idx="553">
                  <c:v>4.3452318479729357E-2</c:v>
                </c:pt>
                <c:pt idx="554">
                  <c:v>3.2120636738779337E-2</c:v>
                </c:pt>
                <c:pt idx="555">
                  <c:v>1.6273316646645705E-2</c:v>
                </c:pt>
                <c:pt idx="556">
                  <c:v>-2.3856174851616114E-3</c:v>
                </c:pt>
                <c:pt idx="557">
                  <c:v>-1.6358521211818692E-2</c:v>
                </c:pt>
                <c:pt idx="558">
                  <c:v>-1.8403332258397145E-2</c:v>
                </c:pt>
                <c:pt idx="559">
                  <c:v>-5.4528399660836837E-3</c:v>
                </c:pt>
                <c:pt idx="560">
                  <c:v>1.4313703597402026E-2</c:v>
                </c:pt>
                <c:pt idx="561">
                  <c:v>2.9223812879662098E-2</c:v>
                </c:pt>
                <c:pt idx="562">
                  <c:v>2.9905423129693132E-2</c:v>
                </c:pt>
                <c:pt idx="563">
                  <c:v>1.9170140505762948E-2</c:v>
                </c:pt>
                <c:pt idx="564">
                  <c:v>6.9012479549393751E-3</c:v>
                </c:pt>
                <c:pt idx="565">
                  <c:v>1.1928087425808057E-3</c:v>
                </c:pt>
                <c:pt idx="566">
                  <c:v>5.4528399660836837E-3</c:v>
                </c:pt>
                <c:pt idx="567">
                  <c:v>1.6273316646645705E-2</c:v>
                </c:pt>
                <c:pt idx="568">
                  <c:v>2.6241791023210084E-2</c:v>
                </c:pt>
                <c:pt idx="569">
                  <c:v>3.0587026811885947E-2</c:v>
                </c:pt>
                <c:pt idx="570">
                  <c:v>2.8201410640291979E-2</c:v>
                </c:pt>
                <c:pt idx="571">
                  <c:v>2.0533347870148586E-2</c:v>
                </c:pt>
                <c:pt idx="572">
                  <c:v>1.508051184476783E-2</c:v>
                </c:pt>
                <c:pt idx="573">
                  <c:v>1.5506514967118117E-2</c:v>
                </c:pt>
                <c:pt idx="574">
                  <c:v>2.104455555767186E-2</c:v>
                </c:pt>
                <c:pt idx="575">
                  <c:v>3.1524231053921298E-2</c:v>
                </c:pt>
                <c:pt idx="576">
                  <c:v>4.1748305990328201E-2</c:v>
                </c:pt>
                <c:pt idx="577">
                  <c:v>4.4730327846780216E-2</c:v>
                </c:pt>
                <c:pt idx="578">
                  <c:v>3.9788692941084516E-2</c:v>
                </c:pt>
                <c:pt idx="579">
                  <c:v>3.1609435619094281E-2</c:v>
                </c:pt>
                <c:pt idx="580">
                  <c:v>2.31745711694233E-2</c:v>
                </c:pt>
                <c:pt idx="581">
                  <c:v>1.8658939386077891E-2</c:v>
                </c:pt>
                <c:pt idx="582">
                  <c:v>2.1470558680022147E-2</c:v>
                </c:pt>
                <c:pt idx="583">
                  <c:v>2.9990621127027901E-2</c:v>
                </c:pt>
                <c:pt idx="584">
                  <c:v>4.1492705430485673E-2</c:v>
                </c:pt>
                <c:pt idx="585">
                  <c:v>5.4784000220679363E-2</c:v>
                </c:pt>
                <c:pt idx="586">
                  <c:v>6.5008075157086273E-2</c:v>
                </c:pt>
                <c:pt idx="587">
                  <c:v>6.6882463937642314E-2</c:v>
                </c:pt>
                <c:pt idx="588">
                  <c:v>6.1174047055933684E-2</c:v>
                </c:pt>
                <c:pt idx="589">
                  <c:v>5.2739189174100913E-2</c:v>
                </c:pt>
                <c:pt idx="590">
                  <c:v>4.8905161072948317E-2</c:v>
                </c:pt>
                <c:pt idx="591">
                  <c:v>5.1972380926735111E-2</c:v>
                </c:pt>
                <c:pt idx="592">
                  <c:v>5.8788430884339715E-2</c:v>
                </c:pt>
                <c:pt idx="593">
                  <c:v>6.5008075157086273E-2</c:v>
                </c:pt>
                <c:pt idx="594">
                  <c:v>6.7393704464356677E-2</c:v>
                </c:pt>
                <c:pt idx="595">
                  <c:v>6.6371289089310129E-2</c:v>
                </c:pt>
                <c:pt idx="596">
                  <c:v>6.5178477719594036E-2</c:v>
                </c:pt>
                <c:pt idx="597">
                  <c:v>6.2026053300634258E-2</c:v>
                </c:pt>
              </c:numCache>
            </c:numRef>
          </c:yVal>
          <c:smooth val="1"/>
        </c:ser>
        <c:ser>
          <c:idx val="4"/>
          <c:order val="4"/>
          <c:spPr>
            <a:ln>
              <a:solidFill>
                <a:srgbClr val="0070C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Sheet1!$F$3:$F$600</c:f>
              <c:numCache>
                <c:formatCode>0.00E+00</c:formatCode>
                <c:ptCount val="598"/>
                <c:pt idx="0">
                  <c:v>5.2439592526369316E-2</c:v>
                </c:pt>
                <c:pt idx="1">
                  <c:v>4.4383657467186276E-2</c:v>
                </c:pt>
                <c:pt idx="2">
                  <c:v>3.313574603903667E-2</c:v>
                </c:pt>
                <c:pt idx="3">
                  <c:v>2.3711816922763265E-2</c:v>
                </c:pt>
                <c:pt idx="4">
                  <c:v>2.1887828752340487E-2</c:v>
                </c:pt>
                <c:pt idx="5">
                  <c:v>2.6827790367143396E-2</c:v>
                </c:pt>
                <c:pt idx="6">
                  <c:v>2.9335775566111354E-2</c:v>
                </c:pt>
                <c:pt idx="7">
                  <c:v>2.5003808055267186E-2</c:v>
                </c:pt>
                <c:pt idx="8">
                  <c:v>1.6567870090245053E-2</c:v>
                </c:pt>
                <c:pt idx="9">
                  <c:v>9.1199291350207504E-3</c:v>
                </c:pt>
                <c:pt idx="10">
                  <c:v>6.0039556906406203E-3</c:v>
                </c:pt>
                <c:pt idx="11">
                  <c:v>5.8519545283049817E-3</c:v>
                </c:pt>
                <c:pt idx="12">
                  <c:v>7.4479409552242999E-3</c:v>
                </c:pt>
                <c:pt idx="13">
                  <c:v>8.1319379837694813E-3</c:v>
                </c:pt>
                <c:pt idx="14">
                  <c:v>6.2319527473068265E-3</c:v>
                </c:pt>
                <c:pt idx="15">
                  <c:v>2.2799822837551876E-3</c:v>
                </c:pt>
                <c:pt idx="16">
                  <c:v>-3.03997637834025E-3</c:v>
                </c:pt>
                <c:pt idx="17">
                  <c:v>-9.3479261916869574E-3</c:v>
                </c:pt>
                <c:pt idx="18">
                  <c:v>-1.3907890759197331E-2</c:v>
                </c:pt>
                <c:pt idx="19">
                  <c:v>-1.4439887797116189E-2</c:v>
                </c:pt>
                <c:pt idx="20">
                  <c:v>-1.1703911400028589E-2</c:v>
                </c:pt>
                <c:pt idx="21">
                  <c:v>-8.3599350404356884E-3</c:v>
                </c:pt>
                <c:pt idx="22">
                  <c:v>-8.283937974395807E-3</c:v>
                </c:pt>
                <c:pt idx="23">
                  <c:v>-1.1019914371483407E-2</c:v>
                </c:pt>
                <c:pt idx="24">
                  <c:v>-1.4287887806489864E-2</c:v>
                </c:pt>
                <c:pt idx="25">
                  <c:v>-1.7479864175456439E-2</c:v>
                </c:pt>
                <c:pt idx="26">
                  <c:v>-1.8087858279415173E-2</c:v>
                </c:pt>
                <c:pt idx="27">
                  <c:v>-1.35278937119048E-2</c:v>
                </c:pt>
                <c:pt idx="28">
                  <c:v>-2.8879775594232381E-3</c:v>
                </c:pt>
                <c:pt idx="29">
                  <c:v>1.1171914362109733E-2</c:v>
                </c:pt>
                <c:pt idx="30">
                  <c:v>2.317981988484441E-2</c:v>
                </c:pt>
                <c:pt idx="31">
                  <c:v>3.0019766736109968E-2</c:v>
                </c:pt>
                <c:pt idx="32">
                  <c:v>3.5035731275499325E-2</c:v>
                </c:pt>
                <c:pt idx="33">
                  <c:v>3.8911698814464511E-2</c:v>
                </c:pt>
                <c:pt idx="34">
                  <c:v>4.0279687013008311E-2</c:v>
                </c:pt>
                <c:pt idx="35">
                  <c:v>4.0355689937594759E-2</c:v>
                </c:pt>
                <c:pt idx="36">
                  <c:v>3.6175722417376918E-2</c:v>
                </c:pt>
                <c:pt idx="37">
                  <c:v>2.4699808074014534E-2</c:v>
                </c:pt>
                <c:pt idx="38">
                  <c:v>1.2919899607946064E-2</c:v>
                </c:pt>
                <c:pt idx="39">
                  <c:v>6.0799527566805E-3</c:v>
                </c:pt>
                <c:pt idx="40">
                  <c:v>6.5359468700129124E-3</c:v>
                </c:pt>
                <c:pt idx="41">
                  <c:v>1.7479864175456439E-2</c:v>
                </c:pt>
                <c:pt idx="42">
                  <c:v>3.328774017111643E-2</c:v>
                </c:pt>
                <c:pt idx="43">
                  <c:v>4.2179672249470973E-2</c:v>
                </c:pt>
                <c:pt idx="44">
                  <c:v>4.187567812676489E-2</c:v>
                </c:pt>
                <c:pt idx="45">
                  <c:v>3.7391710625294394E-2</c:v>
                </c:pt>
                <c:pt idx="46">
                  <c:v>2.8727775603606051E-2</c:v>
                </c:pt>
                <c:pt idx="47">
                  <c:v>2.0823840535049341E-2</c:v>
                </c:pt>
                <c:pt idx="48">
                  <c:v>2.1279834648381752E-2</c:v>
                </c:pt>
                <c:pt idx="49">
                  <c:v>2.454780808338821E-2</c:v>
                </c:pt>
                <c:pt idx="50">
                  <c:v>2.5459802168599596E-2</c:v>
                </c:pt>
                <c:pt idx="51">
                  <c:v>2.561180215922592E-2</c:v>
                </c:pt>
                <c:pt idx="52">
                  <c:v>2.3635819856723386E-2</c:v>
                </c:pt>
                <c:pt idx="53">
                  <c:v>2.0671840544423017E-2</c:v>
                </c:pt>
                <c:pt idx="54">
                  <c:v>2.1963831676926934E-2</c:v>
                </c:pt>
                <c:pt idx="55">
                  <c:v>2.4699808074014534E-2</c:v>
                </c:pt>
                <c:pt idx="56">
                  <c:v>2.3483819866097058E-2</c:v>
                </c:pt>
                <c:pt idx="57">
                  <c:v>1.7555861241496318E-2</c:v>
                </c:pt>
                <c:pt idx="58">
                  <c:v>1.0411920267524671E-2</c:v>
                </c:pt>
                <c:pt idx="59">
                  <c:v>6.4599498039730318E-3</c:v>
                </c:pt>
                <c:pt idx="60">
                  <c:v>7.1439468325182141E-3</c:v>
                </c:pt>
                <c:pt idx="61">
                  <c:v>1.1323914352736058E-2</c:v>
                </c:pt>
                <c:pt idx="62">
                  <c:v>1.3679893702531126E-2</c:v>
                </c:pt>
                <c:pt idx="63">
                  <c:v>1.0259920276898345E-2</c:v>
                </c:pt>
                <c:pt idx="64">
                  <c:v>3.6479716540083005E-3</c:v>
                </c:pt>
                <c:pt idx="65">
                  <c:v>-2.5839799215892126E-3</c:v>
                </c:pt>
                <c:pt idx="66">
                  <c:v>-6.9159439173054433E-3</c:v>
                </c:pt>
                <c:pt idx="67">
                  <c:v>-7.2199438985580946E-3</c:v>
                </c:pt>
                <c:pt idx="68">
                  <c:v>-3.5719722445497941E-3</c:v>
                </c:pt>
                <c:pt idx="69">
                  <c:v>1.4439887797116191E-3</c:v>
                </c:pt>
                <c:pt idx="70">
                  <c:v>5.319958662095438E-3</c:v>
                </c:pt>
                <c:pt idx="71">
                  <c:v>1.0031923220232138E-2</c:v>
                </c:pt>
                <c:pt idx="72">
                  <c:v>1.5959875986286315E-2</c:v>
                </c:pt>
                <c:pt idx="73">
                  <c:v>2.1963831676926934E-2</c:v>
                </c:pt>
                <c:pt idx="74">
                  <c:v>2.561180215922592E-2</c:v>
                </c:pt>
                <c:pt idx="75">
                  <c:v>2.3483819866097058E-2</c:v>
                </c:pt>
                <c:pt idx="76">
                  <c:v>1.35278937119048E-2</c:v>
                </c:pt>
                <c:pt idx="77">
                  <c:v>6.8399468512655634E-4</c:v>
                </c:pt>
                <c:pt idx="78">
                  <c:v>-7.7519409364769521E-3</c:v>
                </c:pt>
                <c:pt idx="79">
                  <c:v>-9.4999261823132831E-3</c:v>
                </c:pt>
                <c:pt idx="80">
                  <c:v>-4.9399616148029062E-3</c:v>
                </c:pt>
                <c:pt idx="81">
                  <c:v>2.2799822837551878E-4</c:v>
                </c:pt>
                <c:pt idx="82">
                  <c:v>4.1039681107593378E-3</c:v>
                </c:pt>
                <c:pt idx="83">
                  <c:v>7.2199438985580946E-3</c:v>
                </c:pt>
                <c:pt idx="84">
                  <c:v>9.7279232389794884E-3</c:v>
                </c:pt>
                <c:pt idx="85">
                  <c:v>8.9679291443944247E-3</c:v>
                </c:pt>
                <c:pt idx="86">
                  <c:v>3.3439740161742755E-3</c:v>
                </c:pt>
                <c:pt idx="87">
                  <c:v>-4.3319663391348561E-3</c:v>
                </c:pt>
                <c:pt idx="88">
                  <c:v>-8.6639350216883397E-3</c:v>
                </c:pt>
                <c:pt idx="89">
                  <c:v>-9.8799232296058149E-4</c:v>
                </c:pt>
                <c:pt idx="90">
                  <c:v>1.8239858270041501E-2</c:v>
                </c:pt>
                <c:pt idx="91">
                  <c:v>3.9291695861757049E-2</c:v>
                </c:pt>
                <c:pt idx="92">
                  <c:v>5.3655586592833357E-2</c:v>
                </c:pt>
                <c:pt idx="93">
                  <c:v>5.5859565952002102E-2</c:v>
                </c:pt>
                <c:pt idx="94">
                  <c:v>4.6967633873647559E-2</c:v>
                </c:pt>
                <c:pt idx="95">
                  <c:v>3.3819737209035285E-2</c:v>
                </c:pt>
                <c:pt idx="96">
                  <c:v>2.4927805130680741E-2</c:v>
                </c:pt>
                <c:pt idx="97">
                  <c:v>2.0899837601089221E-2</c:v>
                </c:pt>
                <c:pt idx="98">
                  <c:v>1.8695852383373915E-2</c:v>
                </c:pt>
                <c:pt idx="99">
                  <c:v>1.5959875986286315E-2</c:v>
                </c:pt>
                <c:pt idx="100">
                  <c:v>1.2159905513361E-2</c:v>
                </c:pt>
                <c:pt idx="101">
                  <c:v>9.271929125647076E-3</c:v>
                </c:pt>
                <c:pt idx="102">
                  <c:v>7.903940927103276E-3</c:v>
                </c:pt>
                <c:pt idx="103">
                  <c:v>9.271929125647076E-3</c:v>
                </c:pt>
                <c:pt idx="104">
                  <c:v>9.8799232296058123E-3</c:v>
                </c:pt>
                <c:pt idx="105">
                  <c:v>1.0183923210858464E-2</c:v>
                </c:pt>
                <c:pt idx="106">
                  <c:v>1.1627908475442145E-2</c:v>
                </c:pt>
                <c:pt idx="107">
                  <c:v>1.1931908456694795E-2</c:v>
                </c:pt>
                <c:pt idx="108">
                  <c:v>1.1019914371483407E-2</c:v>
                </c:pt>
                <c:pt idx="109">
                  <c:v>9.9559202956456937E-3</c:v>
                </c:pt>
                <c:pt idx="110">
                  <c:v>9.1199291350207504E-3</c:v>
                </c:pt>
                <c:pt idx="111">
                  <c:v>1.0259920276898345E-2</c:v>
                </c:pt>
                <c:pt idx="112">
                  <c:v>1.5731878929620108E-2</c:v>
                </c:pt>
                <c:pt idx="113">
                  <c:v>2.1887828752340487E-2</c:v>
                </c:pt>
                <c:pt idx="114">
                  <c:v>2.3635819856723386E-2</c:v>
                </c:pt>
                <c:pt idx="115">
                  <c:v>2.2267825799633018E-2</c:v>
                </c:pt>
                <c:pt idx="116">
                  <c:v>1.778386415670909E-2</c:v>
                </c:pt>
                <c:pt idx="117">
                  <c:v>1.2159905513361E-2</c:v>
                </c:pt>
                <c:pt idx="118">
                  <c:v>1.1703911400028589E-2</c:v>
                </c:pt>
                <c:pt idx="119">
                  <c:v>1.6415870099618726E-2</c:v>
                </c:pt>
                <c:pt idx="120">
                  <c:v>2.1963831676926934E-2</c:v>
                </c:pt>
                <c:pt idx="121">
                  <c:v>2.56877992252658E-2</c:v>
                </c:pt>
                <c:pt idx="122">
                  <c:v>2.6751793301103517E-2</c:v>
                </c:pt>
                <c:pt idx="123">
                  <c:v>2.4319811026722E-2</c:v>
                </c:pt>
                <c:pt idx="124">
                  <c:v>2.3559816932136938E-2</c:v>
                </c:pt>
                <c:pt idx="125">
                  <c:v>2.7283790339022371E-2</c:v>
                </c:pt>
                <c:pt idx="126">
                  <c:v>3.2451749010491485E-2</c:v>
                </c:pt>
                <c:pt idx="127">
                  <c:v>3.9215698795717166E-2</c:v>
                </c:pt>
                <c:pt idx="128">
                  <c:v>4.4307654542599835E-2</c:v>
                </c:pt>
                <c:pt idx="129">
                  <c:v>4.3015669268642476E-2</c:v>
                </c:pt>
                <c:pt idx="130">
                  <c:v>3.830370471050578E-2</c:v>
                </c:pt>
                <c:pt idx="131">
                  <c:v>3.4579731303620347E-2</c:v>
                </c:pt>
                <c:pt idx="132">
                  <c:v>3.2679746067157685E-2</c:v>
                </c:pt>
                <c:pt idx="133">
                  <c:v>3.6403719474043125E-2</c:v>
                </c:pt>
                <c:pt idx="134">
                  <c:v>4.1419678154885911E-2</c:v>
                </c:pt>
                <c:pt idx="135">
                  <c:v>4.1419678154885911E-2</c:v>
                </c:pt>
                <c:pt idx="136">
                  <c:v>3.8075707653839573E-2</c:v>
                </c:pt>
                <c:pt idx="137">
                  <c:v>3.1539754925280099E-2</c:v>
                </c:pt>
                <c:pt idx="138">
                  <c:v>2.3483819866097058E-2</c:v>
                </c:pt>
                <c:pt idx="139">
                  <c:v>2.2647822846925552E-2</c:v>
                </c:pt>
                <c:pt idx="140">
                  <c:v>2.9943769670070088E-2</c:v>
                </c:pt>
                <c:pt idx="141">
                  <c:v>4.0051689956342111E-2</c:v>
                </c:pt>
                <c:pt idx="142">
                  <c:v>4.7043636798234E-2</c:v>
                </c:pt>
                <c:pt idx="143">
                  <c:v>4.4383657467186276E-2</c:v>
                </c:pt>
                <c:pt idx="144">
                  <c:v>3.4883731284872994E-2</c:v>
                </c:pt>
                <c:pt idx="145">
                  <c:v>2.3787813988803145E-2</c:v>
                </c:pt>
                <c:pt idx="146">
                  <c:v>1.5351881882327577E-2</c:v>
                </c:pt>
                <c:pt idx="147">
                  <c:v>9.8799232296058123E-3</c:v>
                </c:pt>
                <c:pt idx="148">
                  <c:v>6.8399468512655628E-3</c:v>
                </c:pt>
                <c:pt idx="149">
                  <c:v>6.0039556906406203E-3</c:v>
                </c:pt>
                <c:pt idx="150">
                  <c:v>7.7519409364769521E-3</c:v>
                </c:pt>
                <c:pt idx="151">
                  <c:v>1.3223899589198713E-2</c:v>
                </c:pt>
                <c:pt idx="152">
                  <c:v>2.059583761983657E-2</c:v>
                </c:pt>
                <c:pt idx="153">
                  <c:v>2.6143799197144778E-2</c:v>
                </c:pt>
                <c:pt idx="154">
                  <c:v>2.690379329172984E-2</c:v>
                </c:pt>
                <c:pt idx="155">
                  <c:v>2.5459802168599596E-2</c:v>
                </c:pt>
                <c:pt idx="156">
                  <c:v>2.3711816922763265E-2</c:v>
                </c:pt>
                <c:pt idx="157">
                  <c:v>2.4927805130680741E-2</c:v>
                </c:pt>
                <c:pt idx="158">
                  <c:v>2.8347778556313524E-2</c:v>
                </c:pt>
                <c:pt idx="159">
                  <c:v>2.8499778546939847E-2</c:v>
                </c:pt>
                <c:pt idx="160">
                  <c:v>2.5991799206518451E-2</c:v>
                </c:pt>
                <c:pt idx="161">
                  <c:v>2.553580509318604E-2</c:v>
                </c:pt>
                <c:pt idx="162">
                  <c:v>3.0095769660696416E-2</c:v>
                </c:pt>
                <c:pt idx="163">
                  <c:v>4.0735686984887297E-2</c:v>
                </c:pt>
                <c:pt idx="164">
                  <c:v>5.3883583649499557E-2</c:v>
                </c:pt>
                <c:pt idx="165">
                  <c:v>5.8063551169717412E-2</c:v>
                </c:pt>
                <c:pt idx="166">
                  <c:v>5.236359546032944E-2</c:v>
                </c:pt>
                <c:pt idx="167">
                  <c:v>4.4383657467186276E-2</c:v>
                </c:pt>
                <c:pt idx="168">
                  <c:v>3.8227701785919332E-2</c:v>
                </c:pt>
                <c:pt idx="169">
                  <c:v>3.609971949279047E-2</c:v>
                </c:pt>
                <c:pt idx="170">
                  <c:v>4.0051689956342111E-2</c:v>
                </c:pt>
                <c:pt idx="171">
                  <c:v>4.3775663363227545E-2</c:v>
                </c:pt>
                <c:pt idx="172">
                  <c:v>4.6055645646982731E-2</c:v>
                </c:pt>
                <c:pt idx="173">
                  <c:v>5.2135598403663233E-2</c:v>
                </c:pt>
                <c:pt idx="174">
                  <c:v>5.8443548217009929E-2</c:v>
                </c:pt>
                <c:pt idx="175">
                  <c:v>6.2091512840762357E-2</c:v>
                </c:pt>
                <c:pt idx="176">
                  <c:v>6.4067483426171773E-2</c:v>
                </c:pt>
                <c:pt idx="177">
                  <c:v>6.4447527341836813E-2</c:v>
                </c:pt>
                <c:pt idx="178">
                  <c:v>6.4675483388677069E-2</c:v>
                </c:pt>
                <c:pt idx="179">
                  <c:v>6.8323483163708884E-2</c:v>
                </c:pt>
                <c:pt idx="180">
                  <c:v>7.5847438760612756E-2</c:v>
                </c:pt>
                <c:pt idx="181">
                  <c:v>8.9375291462691603E-2</c:v>
                </c:pt>
                <c:pt idx="182">
                  <c:v>0.10723518783671995</c:v>
                </c:pt>
                <c:pt idx="183">
                  <c:v>0.12456301101172412</c:v>
                </c:pt>
                <c:pt idx="184">
                  <c:v>0.14014293681909043</c:v>
                </c:pt>
                <c:pt idx="185">
                  <c:v>0.15275878957741132</c:v>
                </c:pt>
                <c:pt idx="186">
                  <c:v>0.16499471559099846</c:v>
                </c:pt>
                <c:pt idx="187">
                  <c:v>0.1798146121525003</c:v>
                </c:pt>
                <c:pt idx="188">
                  <c:v>0.19813047920567484</c:v>
                </c:pt>
                <c:pt idx="189">
                  <c:v>0.2197143021182161</c:v>
                </c:pt>
                <c:pt idx="190">
                  <c:v>0.24593411009849386</c:v>
                </c:pt>
                <c:pt idx="191">
                  <c:v>0.27663787386314903</c:v>
                </c:pt>
                <c:pt idx="192">
                  <c:v>0.31174960806323482</c:v>
                </c:pt>
                <c:pt idx="193">
                  <c:v>0.34830529823517142</c:v>
                </c:pt>
                <c:pt idx="194">
                  <c:v>0.3812130472175419</c:v>
                </c:pt>
                <c:pt idx="195">
                  <c:v>0.41199279633114377</c:v>
                </c:pt>
                <c:pt idx="196">
                  <c:v>0.44550854527601957</c:v>
                </c:pt>
                <c:pt idx="197">
                  <c:v>0.48708020584589207</c:v>
                </c:pt>
                <c:pt idx="198">
                  <c:v>0.53761983656998502</c:v>
                </c:pt>
                <c:pt idx="199">
                  <c:v>0.59211158422129373</c:v>
                </c:pt>
                <c:pt idx="200">
                  <c:v>0.64151084885652887</c:v>
                </c:pt>
                <c:pt idx="201">
                  <c:v>0.68049889039128053</c:v>
                </c:pt>
                <c:pt idx="202">
                  <c:v>0.70998671281639081</c:v>
                </c:pt>
                <c:pt idx="203">
                  <c:v>0.73696649145706739</c:v>
                </c:pt>
                <c:pt idx="204">
                  <c:v>0.76607409421011552</c:v>
                </c:pt>
                <c:pt idx="205">
                  <c:v>0.79768974074759746</c:v>
                </c:pt>
                <c:pt idx="206">
                  <c:v>0.83135763614676361</c:v>
                </c:pt>
                <c:pt idx="207">
                  <c:v>0.86684929709158309</c:v>
                </c:pt>
                <c:pt idx="208">
                  <c:v>0.90408914833136877</c:v>
                </c:pt>
                <c:pt idx="209">
                  <c:v>0.93851689722000231</c:v>
                </c:pt>
                <c:pt idx="210">
                  <c:v>0.96306479318158911</c:v>
                </c:pt>
                <c:pt idx="211">
                  <c:v>0.97590848481581904</c:v>
                </c:pt>
                <c:pt idx="212">
                  <c:v>0.98252044046896492</c:v>
                </c:pt>
                <c:pt idx="213">
                  <c:v>0.98958819104486007</c:v>
                </c:pt>
                <c:pt idx="214">
                  <c:v>0.99627630780334964</c:v>
                </c:pt>
                <c:pt idx="215">
                  <c:v>1</c:v>
                </c:pt>
                <c:pt idx="216">
                  <c:v>0.99931630761587609</c:v>
                </c:pt>
                <c:pt idx="217">
                  <c:v>0.99627630780334964</c:v>
                </c:pt>
                <c:pt idx="218">
                  <c:v>0.99217239593463746</c:v>
                </c:pt>
                <c:pt idx="219">
                  <c:v>0.98730863057645757</c:v>
                </c:pt>
                <c:pt idx="220">
                  <c:v>0.97849268970559633</c:v>
                </c:pt>
                <c:pt idx="221">
                  <c:v>0.96253283715349636</c:v>
                </c:pt>
                <c:pt idx="222">
                  <c:v>0.93980870673756289</c:v>
                </c:pt>
                <c:pt idx="223">
                  <c:v>0.90948486971764142</c:v>
                </c:pt>
                <c:pt idx="224">
                  <c:v>0.87513328193435147</c:v>
                </c:pt>
                <c:pt idx="225">
                  <c:v>0.84138922542984151</c:v>
                </c:pt>
                <c:pt idx="226">
                  <c:v>0.80931778396961052</c:v>
                </c:pt>
                <c:pt idx="227">
                  <c:v>0.783705975951838</c:v>
                </c:pt>
                <c:pt idx="228">
                  <c:v>0.77040590354020244</c:v>
                </c:pt>
                <c:pt idx="229">
                  <c:v>0.76273003583087085</c:v>
                </c:pt>
                <c:pt idx="230">
                  <c:v>0.7514822122809196</c:v>
                </c:pt>
                <c:pt idx="231">
                  <c:v>0.73613047686225619</c:v>
                </c:pt>
                <c:pt idx="232">
                  <c:v>0.71150641979532581</c:v>
                </c:pt>
                <c:pt idx="233">
                  <c:v>0.67920649501906372</c:v>
                </c:pt>
                <c:pt idx="234">
                  <c:v>0.65154302399426323</c:v>
                </c:pt>
                <c:pt idx="235">
                  <c:v>0.62836309865558071</c:v>
                </c:pt>
                <c:pt idx="236">
                  <c:v>0.60837549534011204</c:v>
                </c:pt>
                <c:pt idx="237">
                  <c:v>0.5957591153126004</c:v>
                </c:pt>
                <c:pt idx="238">
                  <c:v>0.58527143817944494</c:v>
                </c:pt>
                <c:pt idx="239">
                  <c:v>0.57326358538362931</c:v>
                </c:pt>
                <c:pt idx="240">
                  <c:v>0.56421962988046226</c:v>
                </c:pt>
                <c:pt idx="241">
                  <c:v>0.55000773328146568</c:v>
                </c:pt>
                <c:pt idx="242">
                  <c:v>0.52667589583035523</c:v>
                </c:pt>
                <c:pt idx="243">
                  <c:v>0.50532008755011981</c:v>
                </c:pt>
                <c:pt idx="244">
                  <c:v>0.49088017631881742</c:v>
                </c:pt>
                <c:pt idx="245">
                  <c:v>0.48373626463757852</c:v>
                </c:pt>
                <c:pt idx="246">
                  <c:v>0.48259625006151474</c:v>
                </c:pt>
                <c:pt idx="247">
                  <c:v>0.47773230894693797</c:v>
                </c:pt>
                <c:pt idx="248">
                  <c:v>0.46192442709273135</c:v>
                </c:pt>
                <c:pt idx="249">
                  <c:v>0.44391256002080953</c:v>
                </c:pt>
                <c:pt idx="250">
                  <c:v>0.42977664877075977</c:v>
                </c:pt>
                <c:pt idx="251">
                  <c:v>0.41959273727699442</c:v>
                </c:pt>
                <c:pt idx="252">
                  <c:v>0.41434881083221825</c:v>
                </c:pt>
                <c:pt idx="253">
                  <c:v>0.40963684041553494</c:v>
                </c:pt>
                <c:pt idx="254">
                  <c:v>0.39861691432695845</c:v>
                </c:pt>
                <c:pt idx="255">
                  <c:v>0.38524103232277312</c:v>
                </c:pt>
                <c:pt idx="256">
                  <c:v>0.37695710606547039</c:v>
                </c:pt>
                <c:pt idx="257">
                  <c:v>0.37308109165813269</c:v>
                </c:pt>
                <c:pt idx="258">
                  <c:v>0.37323312094149186</c:v>
                </c:pt>
                <c:pt idx="259">
                  <c:v>0.37346113557379779</c:v>
                </c:pt>
                <c:pt idx="260">
                  <c:v>0.36312519479667327</c:v>
                </c:pt>
                <c:pt idx="261">
                  <c:v>0.3413133572518261</c:v>
                </c:pt>
                <c:pt idx="262">
                  <c:v>0.3171455637913701</c:v>
                </c:pt>
                <c:pt idx="263">
                  <c:v>0.29951368204964762</c:v>
                </c:pt>
                <c:pt idx="264">
                  <c:v>0.28978574123502848</c:v>
                </c:pt>
                <c:pt idx="265">
                  <c:v>0.28476977083709254</c:v>
                </c:pt>
                <c:pt idx="266">
                  <c:v>0.27466184469227395</c:v>
                </c:pt>
                <c:pt idx="267">
                  <c:v>0.25285006573289248</c:v>
                </c:pt>
                <c:pt idx="268">
                  <c:v>0.22564227245990998</c:v>
                </c:pt>
                <c:pt idx="269">
                  <c:v>0.20497039090566099</c:v>
                </c:pt>
                <c:pt idx="270">
                  <c:v>0.19205053816608744</c:v>
                </c:pt>
                <c:pt idx="271">
                  <c:v>0.18270258268166764</c:v>
                </c:pt>
                <c:pt idx="272">
                  <c:v>0.17540664171706968</c:v>
                </c:pt>
                <c:pt idx="273">
                  <c:v>0.16514674487435763</c:v>
                </c:pt>
                <c:pt idx="274">
                  <c:v>0.15116280432220131</c:v>
                </c:pt>
                <c:pt idx="275">
                  <c:v>0.13945889292217273</c:v>
                </c:pt>
                <c:pt idx="276">
                  <c:v>0.13360696651489123</c:v>
                </c:pt>
                <c:pt idx="277">
                  <c:v>0.13284699585449244</c:v>
                </c:pt>
                <c:pt idx="278">
                  <c:v>0.13345493723153209</c:v>
                </c:pt>
                <c:pt idx="279">
                  <c:v>0.1295029960607133</c:v>
                </c:pt>
                <c:pt idx="280">
                  <c:v>0.12007905522734674</c:v>
                </c:pt>
                <c:pt idx="281">
                  <c:v>0.10928714377107612</c:v>
                </c:pt>
                <c:pt idx="282">
                  <c:v>0.10290320275023609</c:v>
                </c:pt>
                <c:pt idx="283">
                  <c:v>0.1051071879679514</c:v>
                </c:pt>
                <c:pt idx="284">
                  <c:v>0.11415114347111853</c:v>
                </c:pt>
                <c:pt idx="285">
                  <c:v>0.12213106974716856</c:v>
                </c:pt>
                <c:pt idx="286">
                  <c:v>0.12524705490864182</c:v>
                </c:pt>
                <c:pt idx="287">
                  <c:v>0.12577901093673471</c:v>
                </c:pt>
                <c:pt idx="288">
                  <c:v>0.12235902579400881</c:v>
                </c:pt>
                <c:pt idx="289">
                  <c:v>0.1158231140752753</c:v>
                </c:pt>
                <c:pt idx="290">
                  <c:v>0.10989514373358142</c:v>
                </c:pt>
                <c:pt idx="291">
                  <c:v>0.10267518811793021</c:v>
                </c:pt>
                <c:pt idx="292">
                  <c:v>9.2415291275218109E-2</c:v>
                </c:pt>
                <c:pt idx="293">
                  <c:v>8.2991350441851588E-2</c:v>
                </c:pt>
                <c:pt idx="294">
                  <c:v>7.5163394863695054E-2</c:v>
                </c:pt>
                <c:pt idx="295">
                  <c:v>6.9995453767865631E-2</c:v>
                </c:pt>
                <c:pt idx="296">
                  <c:v>7.0071439116812378E-2</c:v>
                </c:pt>
                <c:pt idx="297">
                  <c:v>7.2731453599139503E-2</c:v>
                </c:pt>
                <c:pt idx="298">
                  <c:v>7.0831468362676842E-2</c:v>
                </c:pt>
                <c:pt idx="299">
                  <c:v>6.2091512840762357E-2</c:v>
                </c:pt>
                <c:pt idx="300">
                  <c:v>5.1451601375118047E-2</c:v>
                </c:pt>
                <c:pt idx="301">
                  <c:v>4.5523648609063876E-2</c:v>
                </c:pt>
                <c:pt idx="302">
                  <c:v>4.4991651571145014E-2</c:v>
                </c:pt>
                <c:pt idx="303">
                  <c:v>4.6131642713022614E-2</c:v>
                </c:pt>
                <c:pt idx="304">
                  <c:v>4.4155660410520076E-2</c:v>
                </c:pt>
                <c:pt idx="305">
                  <c:v>3.6555719464669449E-2</c:v>
                </c:pt>
                <c:pt idx="306">
                  <c:v>2.8803778528192499E-2</c:v>
                </c:pt>
                <c:pt idx="307">
                  <c:v>2.56877992252658E-2</c:v>
                </c:pt>
                <c:pt idx="308">
                  <c:v>2.697979035776972E-2</c:v>
                </c:pt>
                <c:pt idx="309">
                  <c:v>2.7663787386314902E-2</c:v>
                </c:pt>
                <c:pt idx="310">
                  <c:v>2.5003808055267186E-2</c:v>
                </c:pt>
                <c:pt idx="311">
                  <c:v>1.6339873033578842E-2</c:v>
                </c:pt>
                <c:pt idx="312">
                  <c:v>5.2439592526369316E-3</c:v>
                </c:pt>
                <c:pt idx="313">
                  <c:v>1.519988189170125E-3</c:v>
                </c:pt>
                <c:pt idx="314">
                  <c:v>6.3079498133467062E-3</c:v>
                </c:pt>
                <c:pt idx="315">
                  <c:v>1.6719870080871377E-2</c:v>
                </c:pt>
                <c:pt idx="316">
                  <c:v>2.9411772632151233E-2</c:v>
                </c:pt>
                <c:pt idx="317">
                  <c:v>3.6175722417376918E-2</c:v>
                </c:pt>
                <c:pt idx="318">
                  <c:v>3.191975197257263E-2</c:v>
                </c:pt>
                <c:pt idx="319">
                  <c:v>2.3331819875470734E-2</c:v>
                </c:pt>
                <c:pt idx="320">
                  <c:v>1.6035873052326195E-2</c:v>
                </c:pt>
                <c:pt idx="321">
                  <c:v>1.1931908456694795E-2</c:v>
                </c:pt>
                <c:pt idx="322">
                  <c:v>1.2387902570027207E-2</c:v>
                </c:pt>
                <c:pt idx="323">
                  <c:v>1.2767899617319738E-2</c:v>
                </c:pt>
                <c:pt idx="324">
                  <c:v>1.1247911428149614E-2</c:v>
                </c:pt>
                <c:pt idx="325">
                  <c:v>7.903940927103276E-3</c:v>
                </c:pt>
                <c:pt idx="326">
                  <c:v>1.2919899607946063E-3</c:v>
                </c:pt>
                <c:pt idx="327">
                  <c:v>-4.8639622053444007E-3</c:v>
                </c:pt>
                <c:pt idx="328">
                  <c:v>-8.7399320877282194E-3</c:v>
                </c:pt>
                <c:pt idx="329">
                  <c:v>-1.2539902560653533E-2</c:v>
                </c:pt>
                <c:pt idx="330">
                  <c:v>-1.4971884835035044E-2</c:v>
                </c:pt>
                <c:pt idx="331">
                  <c:v>-1.6947867137537584E-2</c:v>
                </c:pt>
                <c:pt idx="332">
                  <c:v>-2.1127834657755428E-2</c:v>
                </c:pt>
                <c:pt idx="333">
                  <c:v>-2.3027819894218083E-2</c:v>
                </c:pt>
                <c:pt idx="334">
                  <c:v>-2.1431834639008076E-2</c:v>
                </c:pt>
                <c:pt idx="335">
                  <c:v>-1.8239858270041501E-2</c:v>
                </c:pt>
                <c:pt idx="336">
                  <c:v>-1.2919899607946064E-2</c:v>
                </c:pt>
                <c:pt idx="337">
                  <c:v>-6.6119497945993566E-3</c:v>
                </c:pt>
                <c:pt idx="338">
                  <c:v>-2.1279834648381753E-3</c:v>
                </c:pt>
                <c:pt idx="339">
                  <c:v>9.1199291350207512E-4</c:v>
                </c:pt>
                <c:pt idx="340">
                  <c:v>7.599940945850626E-5</c:v>
                </c:pt>
                <c:pt idx="341">
                  <c:v>-6.687946860639238E-3</c:v>
                </c:pt>
                <c:pt idx="342">
                  <c:v>-1.5883878920246435E-2</c:v>
                </c:pt>
                <c:pt idx="343">
                  <c:v>-2.1963831676926934E-2</c:v>
                </c:pt>
                <c:pt idx="344">
                  <c:v>-2.2951822828178203E-2</c:v>
                </c:pt>
                <c:pt idx="345">
                  <c:v>-2.059583761983657E-2</c:v>
                </c:pt>
                <c:pt idx="346">
                  <c:v>-1.831585533608138E-2</c:v>
                </c:pt>
                <c:pt idx="347">
                  <c:v>-1.831585533608138E-2</c:v>
                </c:pt>
                <c:pt idx="348">
                  <c:v>-1.778386415670909E-2</c:v>
                </c:pt>
                <c:pt idx="349">
                  <c:v>-1.5579878938993784E-2</c:v>
                </c:pt>
                <c:pt idx="350">
                  <c:v>-1.3755890768571005E-2</c:v>
                </c:pt>
                <c:pt idx="351">
                  <c:v>-1.5123884825661372E-2</c:v>
                </c:pt>
                <c:pt idx="352">
                  <c:v>-1.9987843515877832E-2</c:v>
                </c:pt>
                <c:pt idx="353">
                  <c:v>-2.6447793319850865E-2</c:v>
                </c:pt>
                <c:pt idx="354">
                  <c:v>-3.0475766707988947E-2</c:v>
                </c:pt>
                <c:pt idx="355">
                  <c:v>-3.1539754925280099E-2</c:v>
                </c:pt>
                <c:pt idx="356">
                  <c:v>-3.0247763792776178E-2</c:v>
                </c:pt>
                <c:pt idx="357">
                  <c:v>-2.5079805121307065E-2</c:v>
                </c:pt>
                <c:pt idx="358">
                  <c:v>-1.8239858270041501E-2</c:v>
                </c:pt>
                <c:pt idx="359">
                  <c:v>-1.3679893702531126E-2</c:v>
                </c:pt>
                <c:pt idx="360">
                  <c:v>-1.208390844732112E-2</c:v>
                </c:pt>
                <c:pt idx="361">
                  <c:v>-1.4287887806489864E-2</c:v>
                </c:pt>
                <c:pt idx="362">
                  <c:v>-2.0899837601089221E-2</c:v>
                </c:pt>
                <c:pt idx="363">
                  <c:v>-2.5915802140478571E-2</c:v>
                </c:pt>
                <c:pt idx="364">
                  <c:v>-2.4699808074014534E-2</c:v>
                </c:pt>
                <c:pt idx="365">
                  <c:v>-1.9455846477958977E-2</c:v>
                </c:pt>
                <c:pt idx="366">
                  <c:v>-1.2767899617319738E-2</c:v>
                </c:pt>
                <c:pt idx="367">
                  <c:v>-4.4839651580518688E-3</c:v>
                </c:pt>
                <c:pt idx="368">
                  <c:v>2.659979331047719E-3</c:v>
                </c:pt>
                <c:pt idx="369">
                  <c:v>6.4599498039730318E-3</c:v>
                </c:pt>
                <c:pt idx="370">
                  <c:v>8.891932078354545E-3</c:v>
                </c:pt>
                <c:pt idx="371">
                  <c:v>8.2079350498093628E-3</c:v>
                </c:pt>
                <c:pt idx="372">
                  <c:v>4.0279687013008315E-3</c:v>
                </c:pt>
                <c:pt idx="373">
                  <c:v>1.7479864175456439E-3</c:v>
                </c:pt>
                <c:pt idx="374">
                  <c:v>9.1199291350207512E-4</c:v>
                </c:pt>
                <c:pt idx="375">
                  <c:v>-1.5199881891701252E-4</c:v>
                </c:pt>
                <c:pt idx="376">
                  <c:v>1.5959875986286314E-3</c:v>
                </c:pt>
                <c:pt idx="377">
                  <c:v>2.963976968881744E-3</c:v>
                </c:pt>
                <c:pt idx="378">
                  <c:v>1.0639917324190876E-3</c:v>
                </c:pt>
                <c:pt idx="379">
                  <c:v>-1.5199881891701252E-4</c:v>
                </c:pt>
                <c:pt idx="380">
                  <c:v>-1.8239858270041502E-3</c:v>
                </c:pt>
                <c:pt idx="381">
                  <c:v>-4.9399616148029062E-3</c:v>
                </c:pt>
                <c:pt idx="382">
                  <c:v>-7.4479409552242999E-3</c:v>
                </c:pt>
                <c:pt idx="383">
                  <c:v>-9.4999261823132831E-3</c:v>
                </c:pt>
                <c:pt idx="384">
                  <c:v>-1.0943917305443527E-2</c:v>
                </c:pt>
                <c:pt idx="385">
                  <c:v>-1.048791733356455E-2</c:v>
                </c:pt>
                <c:pt idx="386">
                  <c:v>-7.9799379931431574E-3</c:v>
                </c:pt>
                <c:pt idx="387">
                  <c:v>-3.5719722445497941E-3</c:v>
                </c:pt>
                <c:pt idx="388">
                  <c:v>3.0399763783402504E-4</c:v>
                </c:pt>
                <c:pt idx="389">
                  <c:v>2.0519840553796689E-3</c:v>
                </c:pt>
                <c:pt idx="390">
                  <c:v>-2.2799822837551878E-4</c:v>
                </c:pt>
                <c:pt idx="391">
                  <c:v>-9.3479261916869574E-3</c:v>
                </c:pt>
                <c:pt idx="392">
                  <c:v>-2.0747837610462897E-2</c:v>
                </c:pt>
                <c:pt idx="393">
                  <c:v>-2.7207787414435927E-2</c:v>
                </c:pt>
                <c:pt idx="394">
                  <c:v>-2.6523796244437309E-2</c:v>
                </c:pt>
                <c:pt idx="395">
                  <c:v>-1.8695852383373915E-2</c:v>
                </c:pt>
                <c:pt idx="396">
                  <c:v>-8.9679291443944247E-3</c:v>
                </c:pt>
                <c:pt idx="397">
                  <c:v>-5.2439592526369316E-3</c:v>
                </c:pt>
                <c:pt idx="398">
                  <c:v>-8.9679291443944247E-3</c:v>
                </c:pt>
                <c:pt idx="399">
                  <c:v>-1.5959875986286315E-2</c:v>
                </c:pt>
                <c:pt idx="400">
                  <c:v>-2.1051837591715548E-2</c:v>
                </c:pt>
                <c:pt idx="401">
                  <c:v>-2.1735828761714163E-2</c:v>
                </c:pt>
                <c:pt idx="402">
                  <c:v>-1.8847852374000239E-2</c:v>
                </c:pt>
                <c:pt idx="403">
                  <c:v>-1.3299896655238596E-2</c:v>
                </c:pt>
                <c:pt idx="404">
                  <c:v>-6.9159439173054433E-3</c:v>
                </c:pt>
                <c:pt idx="405">
                  <c:v>-4.8639622053444007E-3</c:v>
                </c:pt>
                <c:pt idx="406">
                  <c:v>-8.5119350310620141E-3</c:v>
                </c:pt>
                <c:pt idx="407">
                  <c:v>-1.7403867109416559E-2</c:v>
                </c:pt>
                <c:pt idx="408">
                  <c:v>-2.8575781471526292E-2</c:v>
                </c:pt>
                <c:pt idx="409">
                  <c:v>-3.6327716549456678E-2</c:v>
                </c:pt>
                <c:pt idx="410">
                  <c:v>-3.6023722426750587E-2</c:v>
                </c:pt>
                <c:pt idx="411">
                  <c:v>-2.8499778546939847E-2</c:v>
                </c:pt>
                <c:pt idx="412">
                  <c:v>-1.8163861204001621E-2</c:v>
                </c:pt>
                <c:pt idx="413">
                  <c:v>-9.1959262010606318E-3</c:v>
                </c:pt>
                <c:pt idx="414">
                  <c:v>-4.9399616148029062E-3</c:v>
                </c:pt>
                <c:pt idx="415">
                  <c:v>-4.3319663391348561E-3</c:v>
                </c:pt>
                <c:pt idx="416">
                  <c:v>-2.659979331047719E-3</c:v>
                </c:pt>
                <c:pt idx="417">
                  <c:v>1.6719870080871377E-3</c:v>
                </c:pt>
                <c:pt idx="418">
                  <c:v>3.1919751972572627E-3</c:v>
                </c:pt>
                <c:pt idx="419">
                  <c:v>2.2799822837551878E-4</c:v>
                </c:pt>
                <c:pt idx="420">
                  <c:v>-3.4959728350912878E-3</c:v>
                </c:pt>
                <c:pt idx="421">
                  <c:v>-9.7279232389794884E-3</c:v>
                </c:pt>
                <c:pt idx="422">
                  <c:v>-1.7175864194203787E-2</c:v>
                </c:pt>
                <c:pt idx="423">
                  <c:v>-1.9075849430666446E-2</c:v>
                </c:pt>
                <c:pt idx="424">
                  <c:v>-1.6871870071497704E-2</c:v>
                </c:pt>
                <c:pt idx="425">
                  <c:v>-1.5047881901074926E-2</c:v>
                </c:pt>
                <c:pt idx="426">
                  <c:v>-1.3147896664612271E-2</c:v>
                </c:pt>
                <c:pt idx="427">
                  <c:v>-1.4591887787742513E-2</c:v>
                </c:pt>
                <c:pt idx="428">
                  <c:v>-2.2343828724219465E-2</c:v>
                </c:pt>
                <c:pt idx="429">
                  <c:v>-3.1083760811947688E-2</c:v>
                </c:pt>
                <c:pt idx="430">
                  <c:v>-3.7543710615920718E-2</c:v>
                </c:pt>
                <c:pt idx="431">
                  <c:v>-3.9367692927796932E-2</c:v>
                </c:pt>
                <c:pt idx="432">
                  <c:v>-3.5415728322791856E-2</c:v>
                </c:pt>
                <c:pt idx="433">
                  <c:v>-3.0627760840068706E-2</c:v>
                </c:pt>
                <c:pt idx="434">
                  <c:v>-3.0399763783402506E-2</c:v>
                </c:pt>
                <c:pt idx="435">
                  <c:v>-3.8075707653839573E-2</c:v>
                </c:pt>
                <c:pt idx="436">
                  <c:v>-4.9323619081989185E-2</c:v>
                </c:pt>
                <c:pt idx="437">
                  <c:v>-5.509957185741704E-2</c:v>
                </c:pt>
                <c:pt idx="438">
                  <c:v>-5.3123589554914502E-2</c:v>
                </c:pt>
                <c:pt idx="439">
                  <c:v>-4.6055645646982731E-2</c:v>
                </c:pt>
                <c:pt idx="440">
                  <c:v>-3.4883731284872994E-2</c:v>
                </c:pt>
                <c:pt idx="441">
                  <c:v>-2.7055793282356168E-2</c:v>
                </c:pt>
                <c:pt idx="442">
                  <c:v>-2.5915802140478571E-2</c:v>
                </c:pt>
                <c:pt idx="443">
                  <c:v>-2.553580509318604E-2</c:v>
                </c:pt>
                <c:pt idx="444">
                  <c:v>-2.5307802177973269E-2</c:v>
                </c:pt>
                <c:pt idx="445">
                  <c:v>-2.3331819875470734E-2</c:v>
                </c:pt>
                <c:pt idx="446">
                  <c:v>-1.7707861232122646E-2</c:v>
                </c:pt>
                <c:pt idx="447">
                  <c:v>-1.6643873014831494E-2</c:v>
                </c:pt>
                <c:pt idx="448">
                  <c:v>-2.4623811007974655E-2</c:v>
                </c:pt>
                <c:pt idx="449">
                  <c:v>-3.6631716530709332E-2</c:v>
                </c:pt>
                <c:pt idx="450">
                  <c:v>-4.7499630911566414E-2</c:v>
                </c:pt>
                <c:pt idx="451">
                  <c:v>-5.1679598431784254E-2</c:v>
                </c:pt>
                <c:pt idx="452">
                  <c:v>-4.6131642713022614E-2</c:v>
                </c:pt>
                <c:pt idx="453">
                  <c:v>-3.5339725398205415E-2</c:v>
                </c:pt>
                <c:pt idx="454">
                  <c:v>-2.561180215922592E-2</c:v>
                </c:pt>
                <c:pt idx="455">
                  <c:v>-1.9531849402545421E-2</c:v>
                </c:pt>
                <c:pt idx="456">
                  <c:v>-1.7707861232122646E-2</c:v>
                </c:pt>
                <c:pt idx="457">
                  <c:v>-1.785986122274897E-2</c:v>
                </c:pt>
                <c:pt idx="458">
                  <c:v>-1.9303852345879217E-2</c:v>
                </c:pt>
                <c:pt idx="459">
                  <c:v>-2.1887828752340487E-2</c:v>
                </c:pt>
                <c:pt idx="460">
                  <c:v>-2.2495822856299228E-2</c:v>
                </c:pt>
                <c:pt idx="461">
                  <c:v>-1.922784942129277E-2</c:v>
                </c:pt>
                <c:pt idx="462">
                  <c:v>-1.345189664586492E-2</c:v>
                </c:pt>
                <c:pt idx="463">
                  <c:v>-7.5999409458506265E-3</c:v>
                </c:pt>
                <c:pt idx="464">
                  <c:v>-3.03997637834025E-3</c:v>
                </c:pt>
                <c:pt idx="465">
                  <c:v>-9.1199291350207512E-4</c:v>
                </c:pt>
                <c:pt idx="466">
                  <c:v>1.2159905513361002E-3</c:v>
                </c:pt>
                <c:pt idx="467">
                  <c:v>5.9279527660541743E-3</c:v>
                </c:pt>
                <c:pt idx="468">
                  <c:v>1.3679893702531126E-2</c:v>
                </c:pt>
                <c:pt idx="469">
                  <c:v>2.0291843497130483E-2</c:v>
                </c:pt>
                <c:pt idx="470">
                  <c:v>2.0671840544423017E-2</c:v>
                </c:pt>
                <c:pt idx="471">
                  <c:v>1.5275878957741133E-2</c:v>
                </c:pt>
                <c:pt idx="472">
                  <c:v>6.3839527379331521E-3</c:v>
                </c:pt>
                <c:pt idx="473">
                  <c:v>-3.1159757877987563E-3</c:v>
                </c:pt>
                <c:pt idx="474">
                  <c:v>-7.7519409364769521E-3</c:v>
                </c:pt>
                <c:pt idx="475">
                  <c:v>-7.3719438891844203E-3</c:v>
                </c:pt>
                <c:pt idx="476">
                  <c:v>-5.5479568904709571E-3</c:v>
                </c:pt>
                <c:pt idx="477">
                  <c:v>-4.0279687013008315E-3</c:v>
                </c:pt>
                <c:pt idx="478">
                  <c:v>-3.6479716540083005E-3</c:v>
                </c:pt>
                <c:pt idx="479">
                  <c:v>-4.8639622053444007E-3</c:v>
                </c:pt>
                <c:pt idx="480">
                  <c:v>-7.067943907931769E-3</c:v>
                </c:pt>
                <c:pt idx="481">
                  <c:v>-1.0715914390230756E-2</c:v>
                </c:pt>
                <c:pt idx="482">
                  <c:v>-1.4515884863156069E-2</c:v>
                </c:pt>
                <c:pt idx="483">
                  <c:v>-1.6643873014831494E-2</c:v>
                </c:pt>
                <c:pt idx="484">
                  <c:v>-1.2767899617319738E-2</c:v>
                </c:pt>
                <c:pt idx="485">
                  <c:v>-2.8879775594232381E-3</c:v>
                </c:pt>
                <c:pt idx="486">
                  <c:v>7.3719438891844203E-3</c:v>
                </c:pt>
                <c:pt idx="487">
                  <c:v>1.6111875976912639E-2</c:v>
                </c:pt>
                <c:pt idx="488">
                  <c:v>2.4699808074014534E-2</c:v>
                </c:pt>
                <c:pt idx="489">
                  <c:v>3.191975197257263E-2</c:v>
                </c:pt>
                <c:pt idx="490">
                  <c:v>3.7315713559254511E-2</c:v>
                </c:pt>
                <c:pt idx="491">
                  <c:v>3.9063698805090842E-2</c:v>
                </c:pt>
                <c:pt idx="492">
                  <c:v>3.4807728360286547E-2</c:v>
                </c:pt>
                <c:pt idx="493">
                  <c:v>2.7511787395688578E-2</c:v>
                </c:pt>
                <c:pt idx="494">
                  <c:v>2.4395813951308448E-2</c:v>
                </c:pt>
                <c:pt idx="495">
                  <c:v>2.5459802168599596E-2</c:v>
                </c:pt>
                <c:pt idx="496">
                  <c:v>3.0703763764655154E-2</c:v>
                </c:pt>
                <c:pt idx="497">
                  <c:v>3.6859713587375532E-2</c:v>
                </c:pt>
                <c:pt idx="498">
                  <c:v>3.6859713587375532E-2</c:v>
                </c:pt>
                <c:pt idx="499">
                  <c:v>3.1843754906532754E-2</c:v>
                </c:pt>
                <c:pt idx="500">
                  <c:v>2.6447793319850865E-2</c:v>
                </c:pt>
                <c:pt idx="501">
                  <c:v>2.4623811007974655E-2</c:v>
                </c:pt>
                <c:pt idx="502">
                  <c:v>2.9183775575485026E-2</c:v>
                </c:pt>
                <c:pt idx="503">
                  <c:v>4.103968110759338E-2</c:v>
                </c:pt>
                <c:pt idx="504">
                  <c:v>5.2211595469703109E-2</c:v>
                </c:pt>
                <c:pt idx="505">
                  <c:v>5.9051571613701496E-2</c:v>
                </c:pt>
                <c:pt idx="506">
                  <c:v>6.0875512915751752E-2</c:v>
                </c:pt>
                <c:pt idx="507">
                  <c:v>5.9507542292847659E-2</c:v>
                </c:pt>
                <c:pt idx="508">
                  <c:v>5.8215551160343736E-2</c:v>
                </c:pt>
                <c:pt idx="509">
                  <c:v>5.4567574819498178E-2</c:v>
                </c:pt>
                <c:pt idx="510">
                  <c:v>4.6359639769688821E-2</c:v>
                </c:pt>
                <c:pt idx="511">
                  <c:v>3.723971063466807E-2</c:v>
                </c:pt>
                <c:pt idx="512">
                  <c:v>2.9791769679443768E-2</c:v>
                </c:pt>
                <c:pt idx="513">
                  <c:v>2.2951822828178203E-2</c:v>
                </c:pt>
                <c:pt idx="514">
                  <c:v>1.7479864175456439E-2</c:v>
                </c:pt>
                <c:pt idx="515">
                  <c:v>1.0639917324190876E-2</c:v>
                </c:pt>
                <c:pt idx="516">
                  <c:v>2.355981693213694E-3</c:v>
                </c:pt>
                <c:pt idx="517">
                  <c:v>-9.1199291350207512E-4</c:v>
                </c:pt>
                <c:pt idx="518">
                  <c:v>3.4959728350912878E-3</c:v>
                </c:pt>
                <c:pt idx="519">
                  <c:v>1.2463905494613653E-2</c:v>
                </c:pt>
                <c:pt idx="520">
                  <c:v>2.1963831676926934E-2</c:v>
                </c:pt>
                <c:pt idx="521">
                  <c:v>2.5839799215892127E-2</c:v>
                </c:pt>
                <c:pt idx="522">
                  <c:v>2.317981988484441E-2</c:v>
                </c:pt>
                <c:pt idx="523">
                  <c:v>1.7479864175456439E-2</c:v>
                </c:pt>
                <c:pt idx="524">
                  <c:v>1.3223899589198713E-2</c:v>
                </c:pt>
                <c:pt idx="525">
                  <c:v>1.3983893683783777E-2</c:v>
                </c:pt>
                <c:pt idx="526">
                  <c:v>1.8391858260667825E-2</c:v>
                </c:pt>
                <c:pt idx="527">
                  <c:v>2.0443843487756807E-2</c:v>
                </c:pt>
                <c:pt idx="528">
                  <c:v>1.8999852364626566E-2</c:v>
                </c:pt>
                <c:pt idx="529">
                  <c:v>1.9379849411919097E-2</c:v>
                </c:pt>
                <c:pt idx="530">
                  <c:v>2.2951822828178203E-2</c:v>
                </c:pt>
                <c:pt idx="531">
                  <c:v>2.9867766745483647E-2</c:v>
                </c:pt>
                <c:pt idx="532">
                  <c:v>3.8987695880504394E-2</c:v>
                </c:pt>
                <c:pt idx="533">
                  <c:v>4.5827642731769959E-2</c:v>
                </c:pt>
                <c:pt idx="534">
                  <c:v>4.97796131953216E-2</c:v>
                </c:pt>
                <c:pt idx="535">
                  <c:v>5.2971589564288178E-2</c:v>
                </c:pt>
                <c:pt idx="536">
                  <c:v>5.3579583668246909E-2</c:v>
                </c:pt>
                <c:pt idx="537">
                  <c:v>4.7195636788860323E-2</c:v>
                </c:pt>
                <c:pt idx="538">
                  <c:v>3.6479716540083001E-2</c:v>
                </c:pt>
                <c:pt idx="539">
                  <c:v>2.7131790348396048E-2</c:v>
                </c:pt>
                <c:pt idx="540">
                  <c:v>2.6067796272558331E-2</c:v>
                </c:pt>
                <c:pt idx="541">
                  <c:v>3.4579731303620347E-2</c:v>
                </c:pt>
                <c:pt idx="542">
                  <c:v>4.5599645675103759E-2</c:v>
                </c:pt>
                <c:pt idx="543">
                  <c:v>5.2135598403663233E-2</c:v>
                </c:pt>
                <c:pt idx="544">
                  <c:v>5.0767604346572869E-2</c:v>
                </c:pt>
                <c:pt idx="545">
                  <c:v>4.2255675174057414E-2</c:v>
                </c:pt>
                <c:pt idx="546">
                  <c:v>3.0247763792776178E-2</c:v>
                </c:pt>
                <c:pt idx="547">
                  <c:v>2.0139843506504156E-2</c:v>
                </c:pt>
                <c:pt idx="548">
                  <c:v>1.2615899626693412E-2</c:v>
                </c:pt>
                <c:pt idx="549">
                  <c:v>8.5879320971018937E-3</c:v>
                </c:pt>
                <c:pt idx="550">
                  <c:v>7.5999409458506265E-3</c:v>
                </c:pt>
                <c:pt idx="551">
                  <c:v>8.6639350216883397E-3</c:v>
                </c:pt>
                <c:pt idx="552">
                  <c:v>1.2995896673985945E-2</c:v>
                </c:pt>
                <c:pt idx="553">
                  <c:v>1.8923855298586686E-2</c:v>
                </c:pt>
                <c:pt idx="554">
                  <c:v>2.1659831695674283E-2</c:v>
                </c:pt>
                <c:pt idx="555">
                  <c:v>2.1051837591715548E-2</c:v>
                </c:pt>
                <c:pt idx="556">
                  <c:v>1.6643873014831494E-2</c:v>
                </c:pt>
                <c:pt idx="557">
                  <c:v>1.048791733356455E-2</c:v>
                </c:pt>
                <c:pt idx="558">
                  <c:v>7.2959409645979743E-3</c:v>
                </c:pt>
                <c:pt idx="559">
                  <c:v>7.6759380118905061E-3</c:v>
                </c:pt>
                <c:pt idx="560">
                  <c:v>1.0715914390230756E-2</c:v>
                </c:pt>
                <c:pt idx="561">
                  <c:v>1.6643873014831494E-2</c:v>
                </c:pt>
                <c:pt idx="562">
                  <c:v>2.0291843497130483E-2</c:v>
                </c:pt>
                <c:pt idx="563">
                  <c:v>2.0823840535049341E-2</c:v>
                </c:pt>
                <c:pt idx="564">
                  <c:v>2.051984055379669E-2</c:v>
                </c:pt>
                <c:pt idx="565">
                  <c:v>1.785986122274897E-2</c:v>
                </c:pt>
                <c:pt idx="566">
                  <c:v>1.4439887797116189E-2</c:v>
                </c:pt>
                <c:pt idx="567">
                  <c:v>1.345189664586492E-2</c:v>
                </c:pt>
                <c:pt idx="568">
                  <c:v>1.4059890749823657E-2</c:v>
                </c:pt>
                <c:pt idx="569">
                  <c:v>1.2767899617319738E-2</c:v>
                </c:pt>
                <c:pt idx="570">
                  <c:v>7.4479409552242999E-3</c:v>
                </c:pt>
                <c:pt idx="571">
                  <c:v>-7.5999409458506249E-4</c:v>
                </c:pt>
                <c:pt idx="572">
                  <c:v>-6.9919468418918884E-3</c:v>
                </c:pt>
                <c:pt idx="573">
                  <c:v>-6.7639497852256822E-3</c:v>
                </c:pt>
                <c:pt idx="574">
                  <c:v>1.1399911418775938E-3</c:v>
                </c:pt>
                <c:pt idx="575">
                  <c:v>1.3223899589198713E-2</c:v>
                </c:pt>
                <c:pt idx="576">
                  <c:v>2.3255822809430855E-2</c:v>
                </c:pt>
                <c:pt idx="577">
                  <c:v>2.9487769698191113E-2</c:v>
                </c:pt>
                <c:pt idx="578">
                  <c:v>3.4807728360286547E-2</c:v>
                </c:pt>
                <c:pt idx="579">
                  <c:v>3.6783716521335649E-2</c:v>
                </c:pt>
                <c:pt idx="580">
                  <c:v>3.450373423758047E-2</c:v>
                </c:pt>
                <c:pt idx="581">
                  <c:v>2.9259772641524906E-2</c:v>
                </c:pt>
                <c:pt idx="582">
                  <c:v>2.051984055379669E-2</c:v>
                </c:pt>
                <c:pt idx="583">
                  <c:v>1.0867914380857081E-2</c:v>
                </c:pt>
                <c:pt idx="584">
                  <c:v>7.067943907931769E-3</c:v>
                </c:pt>
                <c:pt idx="585">
                  <c:v>7.8279380025168318E-3</c:v>
                </c:pt>
                <c:pt idx="586">
                  <c:v>1.048791733356455E-2</c:v>
                </c:pt>
                <c:pt idx="587">
                  <c:v>1.5731878929620108E-2</c:v>
                </c:pt>
                <c:pt idx="588">
                  <c:v>2.2343828724219465E-2</c:v>
                </c:pt>
                <c:pt idx="589">
                  <c:v>2.8955778518818826E-2</c:v>
                </c:pt>
                <c:pt idx="590">
                  <c:v>3.2603749001117809E-2</c:v>
                </c:pt>
                <c:pt idx="591">
                  <c:v>3.3895740133621725E-2</c:v>
                </c:pt>
                <c:pt idx="592">
                  <c:v>3.2375751944451608E-2</c:v>
                </c:pt>
                <c:pt idx="593">
                  <c:v>2.8195784424233761E-2</c:v>
                </c:pt>
                <c:pt idx="594">
                  <c:v>2.5079805121307065E-2</c:v>
                </c:pt>
                <c:pt idx="595">
                  <c:v>2.8575781471526292E-2</c:v>
                </c:pt>
                <c:pt idx="596">
                  <c:v>3.8227701785919332E-2</c:v>
                </c:pt>
                <c:pt idx="597">
                  <c:v>4.8031627949485269E-2</c:v>
                </c:pt>
              </c:numCache>
            </c:numRef>
          </c:yVal>
          <c:smooth val="1"/>
        </c:ser>
        <c:ser>
          <c:idx val="5"/>
          <c:order val="5"/>
          <c:spPr>
            <a:ln>
              <a:solidFill>
                <a:srgbClr val="0070C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Sheet1!$G$3:$G$600</c:f>
              <c:numCache>
                <c:formatCode>0.00E+00</c:formatCode>
                <c:ptCount val="598"/>
                <c:pt idx="0">
                  <c:v>7.9498621201022995E-2</c:v>
                </c:pt>
                <c:pt idx="1">
                  <c:v>8.8255496996343941E-2</c:v>
                </c:pt>
                <c:pt idx="2">
                  <c:v>8.859890622605103E-2</c:v>
                </c:pt>
                <c:pt idx="3">
                  <c:v>7.400412646989607E-2</c:v>
                </c:pt>
                <c:pt idx="4">
                  <c:v>5.1510987374664571E-2</c:v>
                </c:pt>
                <c:pt idx="5">
                  <c:v>4.1037091902901425E-2</c:v>
                </c:pt>
                <c:pt idx="6">
                  <c:v>5.2712913060616068E-2</c:v>
                </c:pt>
                <c:pt idx="7">
                  <c:v>8.3619505485414802E-2</c:v>
                </c:pt>
                <c:pt idx="8">
                  <c:v>0.1208791223336315</c:v>
                </c:pt>
                <c:pt idx="9">
                  <c:v>0.14663461602096378</c:v>
                </c:pt>
                <c:pt idx="10">
                  <c:v>0.15247250674575116</c:v>
                </c:pt>
                <c:pt idx="11">
                  <c:v>0.1442308175932473</c:v>
                </c:pt>
                <c:pt idx="12">
                  <c:v>0.12894917966953828</c:v>
                </c:pt>
                <c:pt idx="13">
                  <c:v>0.11006181763216127</c:v>
                </c:pt>
                <c:pt idx="14">
                  <c:v>9.6325554332250721E-2</c:v>
                </c:pt>
                <c:pt idx="15">
                  <c:v>9.2204670047858914E-2</c:v>
                </c:pt>
                <c:pt idx="16">
                  <c:v>9.9587908924351501E-2</c:v>
                </c:pt>
                <c:pt idx="17">
                  <c:v>0.11263736700089449</c:v>
                </c:pt>
                <c:pt idx="18">
                  <c:v>0.11984889464451023</c:v>
                </c:pt>
                <c:pt idx="19">
                  <c:v>0.11315247422743181</c:v>
                </c:pt>
                <c:pt idx="20">
                  <c:v>9.4265112190054803E-2</c:v>
                </c:pt>
                <c:pt idx="21">
                  <c:v>6.747939081360127E-2</c:v>
                </c:pt>
                <c:pt idx="22">
                  <c:v>4.1037091902901425E-2</c:v>
                </c:pt>
                <c:pt idx="23">
                  <c:v>3.1250001654505831E-2</c:v>
                </c:pt>
                <c:pt idx="24">
                  <c:v>3.846154253416819E-2</c:v>
                </c:pt>
                <c:pt idx="25">
                  <c:v>5.5116764432519068E-2</c:v>
                </c:pt>
                <c:pt idx="26">
                  <c:v>7.6923071832289774E-2</c:v>
                </c:pt>
                <c:pt idx="27">
                  <c:v>9.6325554332250721E-2</c:v>
                </c:pt>
                <c:pt idx="28">
                  <c:v>0.10748626826342805</c:v>
                </c:pt>
                <c:pt idx="29">
                  <c:v>0.11984889464451023</c:v>
                </c:pt>
                <c:pt idx="30">
                  <c:v>0.13221153426163904</c:v>
                </c:pt>
                <c:pt idx="31">
                  <c:v>0.13667581453969133</c:v>
                </c:pt>
                <c:pt idx="32">
                  <c:v>0.13118131980856443</c:v>
                </c:pt>
                <c:pt idx="33">
                  <c:v>0.11933378741797292</c:v>
                </c:pt>
                <c:pt idx="34">
                  <c:v>0.11109203208523591</c:v>
                </c:pt>
                <c:pt idx="35">
                  <c:v>0.11366758145396914</c:v>
                </c:pt>
                <c:pt idx="36">
                  <c:v>0.12396977892890206</c:v>
                </c:pt>
                <c:pt idx="37">
                  <c:v>0.13324172224262043</c:v>
                </c:pt>
                <c:pt idx="38">
                  <c:v>0.13684748606442831</c:v>
                </c:pt>
                <c:pt idx="39">
                  <c:v>0.12963598489290581</c:v>
                </c:pt>
                <c:pt idx="40">
                  <c:v>0.11813186173202142</c:v>
                </c:pt>
                <c:pt idx="41">
                  <c:v>0.10868818071333292</c:v>
                </c:pt>
                <c:pt idx="42">
                  <c:v>0.100789834610303</c:v>
                </c:pt>
                <c:pt idx="43">
                  <c:v>9.7184070788495128E-2</c:v>
                </c:pt>
                <c:pt idx="44">
                  <c:v>0.10559752411806236</c:v>
                </c:pt>
                <c:pt idx="45">
                  <c:v>0.11727334527577701</c:v>
                </c:pt>
                <c:pt idx="46">
                  <c:v>0.12414147692573228</c:v>
                </c:pt>
                <c:pt idx="47">
                  <c:v>0.12637363030080503</c:v>
                </c:pt>
                <c:pt idx="48">
                  <c:v>0.11298076299455495</c:v>
                </c:pt>
                <c:pt idx="49">
                  <c:v>8.2589291032340167E-2</c:v>
                </c:pt>
                <c:pt idx="50">
                  <c:v>4.9965652459005978E-2</c:v>
                </c:pt>
                <c:pt idx="51">
                  <c:v>2.8331043056065514E-2</c:v>
                </c:pt>
                <c:pt idx="52">
                  <c:v>1.614011467181355E-2</c:v>
                </c:pt>
                <c:pt idx="53">
                  <c:v>2.1634609402940468E-2</c:v>
                </c:pt>
                <c:pt idx="54">
                  <c:v>4.2925822812220474E-2</c:v>
                </c:pt>
                <c:pt idx="55">
                  <c:v>6.1126379626229931E-2</c:v>
                </c:pt>
                <c:pt idx="56">
                  <c:v>6.8166209273015435E-2</c:v>
                </c:pt>
                <c:pt idx="57">
                  <c:v>6.593406913398929E-2</c:v>
                </c:pt>
                <c:pt idx="58">
                  <c:v>5.8035709794912752E-2</c:v>
                </c:pt>
                <c:pt idx="59">
                  <c:v>4.9278847235638426E-2</c:v>
                </c:pt>
                <c:pt idx="60">
                  <c:v>5.5975280888763468E-2</c:v>
                </c:pt>
                <c:pt idx="61">
                  <c:v>7.2458791554237484E-2</c:v>
                </c:pt>
                <c:pt idx="62">
                  <c:v>8.3619505485414802E-2</c:v>
                </c:pt>
                <c:pt idx="63">
                  <c:v>8.533653839790363E-2</c:v>
                </c:pt>
                <c:pt idx="64">
                  <c:v>7.3145610013651663E-2</c:v>
                </c:pt>
                <c:pt idx="65">
                  <c:v>4.9278847235638426E-2</c:v>
                </c:pt>
                <c:pt idx="66">
                  <c:v>2.7987633826358424E-2</c:v>
                </c:pt>
                <c:pt idx="67">
                  <c:v>1.9745878493621416E-2</c:v>
                </c:pt>
                <c:pt idx="68">
                  <c:v>2.2836535088891965E-2</c:v>
                </c:pt>
                <c:pt idx="69">
                  <c:v>3.3997249020069287E-2</c:v>
                </c:pt>
                <c:pt idx="70">
                  <c:v>4.9107136002761571E-2</c:v>
                </c:pt>
                <c:pt idx="71">
                  <c:v>6.1298077623060158E-2</c:v>
                </c:pt>
                <c:pt idx="72">
                  <c:v>6.9711544188674021E-2</c:v>
                </c:pt>
                <c:pt idx="73">
                  <c:v>6.6792585590233711E-2</c:v>
                </c:pt>
                <c:pt idx="74">
                  <c:v>4.979395446217575E-2</c:v>
                </c:pt>
                <c:pt idx="75">
                  <c:v>2.9189559512309924E-2</c:v>
                </c:pt>
                <c:pt idx="76">
                  <c:v>1.2877746843666143E-2</c:v>
                </c:pt>
                <c:pt idx="77">
                  <c:v>8.5851645624440958E-3</c:v>
                </c:pt>
                <c:pt idx="78">
                  <c:v>1.5281598215569138E-2</c:v>
                </c:pt>
                <c:pt idx="79">
                  <c:v>3.159341088421292E-2</c:v>
                </c:pt>
                <c:pt idx="80">
                  <c:v>4.8420330779394012E-2</c:v>
                </c:pt>
                <c:pt idx="81">
                  <c:v>5.9065937484034027E-2</c:v>
                </c:pt>
                <c:pt idx="82">
                  <c:v>6.3701928994963158E-2</c:v>
                </c:pt>
                <c:pt idx="83">
                  <c:v>6.3186808532379207E-2</c:v>
                </c:pt>
                <c:pt idx="84">
                  <c:v>5.7177193338668345E-2</c:v>
                </c:pt>
                <c:pt idx="85">
                  <c:v>4.8763740009101109E-2</c:v>
                </c:pt>
                <c:pt idx="86">
                  <c:v>4.7561814323149612E-2</c:v>
                </c:pt>
                <c:pt idx="87">
                  <c:v>4.9965652459005978E-2</c:v>
                </c:pt>
                <c:pt idx="88">
                  <c:v>5.9237635480864255E-2</c:v>
                </c:pt>
                <c:pt idx="89">
                  <c:v>7.0570060644918428E-2</c:v>
                </c:pt>
                <c:pt idx="90">
                  <c:v>7.0913456638578898E-2</c:v>
                </c:pt>
                <c:pt idx="91">
                  <c:v>6.1984896082474338E-2</c:v>
                </c:pt>
                <c:pt idx="92">
                  <c:v>5.3571429516860475E-2</c:v>
                </c:pt>
                <c:pt idx="93">
                  <c:v>4.6188190640367881E-2</c:v>
                </c:pt>
                <c:pt idx="94">
                  <c:v>4.5844781410660791E-2</c:v>
                </c:pt>
                <c:pt idx="95">
                  <c:v>5.305632229032315E-2</c:v>
                </c:pt>
                <c:pt idx="96">
                  <c:v>4.9107136002761571E-2</c:v>
                </c:pt>
                <c:pt idx="97">
                  <c:v>4.1037091902901425E-2</c:v>
                </c:pt>
                <c:pt idx="98">
                  <c:v>4.3956037265295116E-2</c:v>
                </c:pt>
                <c:pt idx="99">
                  <c:v>5.0309061688713068E-2</c:v>
                </c:pt>
                <c:pt idx="100">
                  <c:v>5.5803569655886613E-2</c:v>
                </c:pt>
                <c:pt idx="101">
                  <c:v>5.6490388115300792E-2</c:v>
                </c:pt>
                <c:pt idx="102">
                  <c:v>4.3612641271634653E-2</c:v>
                </c:pt>
                <c:pt idx="103">
                  <c:v>3.3310443796701741E-2</c:v>
                </c:pt>
                <c:pt idx="104">
                  <c:v>4.3956037265295116E-2</c:v>
                </c:pt>
                <c:pt idx="105">
                  <c:v>6.953983295579716E-2</c:v>
                </c:pt>
                <c:pt idx="106">
                  <c:v>9.872939246810708E-2</c:v>
                </c:pt>
                <c:pt idx="107">
                  <c:v>0.11761675450548409</c:v>
                </c:pt>
                <c:pt idx="108">
                  <c:v>0.11641482881953259</c:v>
                </c:pt>
                <c:pt idx="109">
                  <c:v>9.993131815405859E-2</c:v>
                </c:pt>
                <c:pt idx="110">
                  <c:v>7.400412646989607E-2</c:v>
                </c:pt>
                <c:pt idx="111">
                  <c:v>4.8420330779394012E-2</c:v>
                </c:pt>
                <c:pt idx="112">
                  <c:v>3.2280216107580473E-2</c:v>
                </c:pt>
                <c:pt idx="113">
                  <c:v>2.7300828602990872E-2</c:v>
                </c:pt>
                <c:pt idx="114">
                  <c:v>3.1936806877873383E-2</c:v>
                </c:pt>
                <c:pt idx="115">
                  <c:v>4.6703297866905205E-2</c:v>
                </c:pt>
                <c:pt idx="116">
                  <c:v>6.1469775619890393E-2</c:v>
                </c:pt>
                <c:pt idx="117">
                  <c:v>6.5762357901112442E-2</c:v>
                </c:pt>
                <c:pt idx="118">
                  <c:v>5.7348904571545206E-2</c:v>
                </c:pt>
                <c:pt idx="119">
                  <c:v>3.7431314845046929E-2</c:v>
                </c:pt>
                <c:pt idx="120">
                  <c:v>1.9917576490451647E-2</c:v>
                </c:pt>
                <c:pt idx="121">
                  <c:v>1.6826919895181102E-2</c:v>
                </c:pt>
                <c:pt idx="122">
                  <c:v>3.0048075968554334E-2</c:v>
                </c:pt>
                <c:pt idx="123">
                  <c:v>5.2369503830908978E-2</c:v>
                </c:pt>
                <c:pt idx="124">
                  <c:v>6.9711544188674021E-2</c:v>
                </c:pt>
                <c:pt idx="125">
                  <c:v>7.4175824466726298E-2</c:v>
                </c:pt>
                <c:pt idx="126">
                  <c:v>7.2973898780774801E-2</c:v>
                </c:pt>
                <c:pt idx="127">
                  <c:v>7.0570060644918428E-2</c:v>
                </c:pt>
                <c:pt idx="128">
                  <c:v>7.039834941204158E-2</c:v>
                </c:pt>
                <c:pt idx="129">
                  <c:v>7.0570060644918428E-2</c:v>
                </c:pt>
                <c:pt idx="130">
                  <c:v>6.919642372609007E-2</c:v>
                </c:pt>
                <c:pt idx="131">
                  <c:v>6.4217036221500476E-2</c:v>
                </c:pt>
                <c:pt idx="132">
                  <c:v>6.0439561166815751E-2</c:v>
                </c:pt>
                <c:pt idx="133">
                  <c:v>6.7307692816771028E-2</c:v>
                </c:pt>
                <c:pt idx="134">
                  <c:v>8.4649719938489451E-2</c:v>
                </c:pt>
                <c:pt idx="135">
                  <c:v>0.1049107188946948</c:v>
                </c:pt>
                <c:pt idx="136">
                  <c:v>0.12070741110075464</c:v>
                </c:pt>
                <c:pt idx="137">
                  <c:v>0.11984889464451023</c:v>
                </c:pt>
                <c:pt idx="138">
                  <c:v>9.2891488507273079E-2</c:v>
                </c:pt>
                <c:pt idx="139">
                  <c:v>6.6449176360526621E-2</c:v>
                </c:pt>
                <c:pt idx="140">
                  <c:v>5.5631871659056385E-2</c:v>
                </c:pt>
                <c:pt idx="141">
                  <c:v>5.2541215063785833E-2</c:v>
                </c:pt>
                <c:pt idx="142">
                  <c:v>5.8722528254326931E-2</c:v>
                </c:pt>
                <c:pt idx="143">
                  <c:v>6.0611259163645979E-2</c:v>
                </c:pt>
                <c:pt idx="144">
                  <c:v>4.979395446217575E-2</c:v>
                </c:pt>
                <c:pt idx="145">
                  <c:v>3.9148347757535749E-2</c:v>
                </c:pt>
                <c:pt idx="146">
                  <c:v>3.9835166216949928E-2</c:v>
                </c:pt>
                <c:pt idx="147">
                  <c:v>4.9450545232468654E-2</c:v>
                </c:pt>
                <c:pt idx="148">
                  <c:v>6.3701928994963158E-2</c:v>
                </c:pt>
                <c:pt idx="149">
                  <c:v>7.8983513974485664E-2</c:v>
                </c:pt>
                <c:pt idx="150">
                  <c:v>8.89423022197115E-2</c:v>
                </c:pt>
                <c:pt idx="151">
                  <c:v>9.3234884500933549E-2</c:v>
                </c:pt>
                <c:pt idx="152">
                  <c:v>8.6538464083855127E-2</c:v>
                </c:pt>
                <c:pt idx="153">
                  <c:v>7.5034340922970719E-2</c:v>
                </c:pt>
                <c:pt idx="154">
                  <c:v>6.3873626991793386E-2</c:v>
                </c:pt>
                <c:pt idx="155">
                  <c:v>5.2712913060616068E-2</c:v>
                </c:pt>
                <c:pt idx="156">
                  <c:v>4.8592028776224254E-2</c:v>
                </c:pt>
                <c:pt idx="157">
                  <c:v>5.0137363691882833E-2</c:v>
                </c:pt>
                <c:pt idx="158">
                  <c:v>5.374312751369071E-2</c:v>
                </c:pt>
                <c:pt idx="159">
                  <c:v>5.9581044710571344E-2</c:v>
                </c:pt>
                <c:pt idx="160">
                  <c:v>6.3530217762086297E-2</c:v>
                </c:pt>
                <c:pt idx="161">
                  <c:v>5.8894226251157165E-2</c:v>
                </c:pt>
                <c:pt idx="162">
                  <c:v>4.9450545232468654E-2</c:v>
                </c:pt>
                <c:pt idx="163">
                  <c:v>4.3956037265295116E-2</c:v>
                </c:pt>
                <c:pt idx="164">
                  <c:v>4.0350273443487246E-2</c:v>
                </c:pt>
                <c:pt idx="165">
                  <c:v>4.0865380670024563E-2</c:v>
                </c:pt>
                <c:pt idx="166">
                  <c:v>5.1167578144957475E-2</c:v>
                </c:pt>
                <c:pt idx="167">
                  <c:v>7.5206038919800947E-2</c:v>
                </c:pt>
                <c:pt idx="168">
                  <c:v>0.10542582612123214</c:v>
                </c:pt>
                <c:pt idx="169">
                  <c:v>0.13478703068618578</c:v>
                </c:pt>
                <c:pt idx="170">
                  <c:v>0.15916901981515597</c:v>
                </c:pt>
                <c:pt idx="171">
                  <c:v>0.16655221898350869</c:v>
                </c:pt>
                <c:pt idx="172">
                  <c:v>0.16500691053994335</c:v>
                </c:pt>
                <c:pt idx="173">
                  <c:v>0.16363327362111499</c:v>
                </c:pt>
                <c:pt idx="174">
                  <c:v>0.15573492751808507</c:v>
                </c:pt>
                <c:pt idx="175">
                  <c:v>0.14114006834565038</c:v>
                </c:pt>
                <c:pt idx="176">
                  <c:v>0.13169642703510176</c:v>
                </c:pt>
                <c:pt idx="177">
                  <c:v>0.12225274601641323</c:v>
                </c:pt>
                <c:pt idx="178">
                  <c:v>0.11692994928211654</c:v>
                </c:pt>
                <c:pt idx="179">
                  <c:v>0.12379808093207181</c:v>
                </c:pt>
                <c:pt idx="180">
                  <c:v>0.1274038447538797</c:v>
                </c:pt>
                <c:pt idx="181">
                  <c:v>0.12706043552417259</c:v>
                </c:pt>
                <c:pt idx="182">
                  <c:v>0.13392854070203461</c:v>
                </c:pt>
                <c:pt idx="183">
                  <c:v>0.14646294449622679</c:v>
                </c:pt>
                <c:pt idx="184">
                  <c:v>0.15813872594580156</c:v>
                </c:pt>
                <c:pt idx="185">
                  <c:v>0.16792585590233702</c:v>
                </c:pt>
                <c:pt idx="186">
                  <c:v>0.16620874357356846</c:v>
                </c:pt>
                <c:pt idx="187">
                  <c:v>0.15350280061510557</c:v>
                </c:pt>
                <c:pt idx="188">
                  <c:v>0.13839279450799366</c:v>
                </c:pt>
                <c:pt idx="189">
                  <c:v>0.12396977892890206</c:v>
                </c:pt>
                <c:pt idx="190">
                  <c:v>0.10937499917274708</c:v>
                </c:pt>
                <c:pt idx="191">
                  <c:v>9.5295326643129452E-2</c:v>
                </c:pt>
                <c:pt idx="192">
                  <c:v>7.760989029170394E-2</c:v>
                </c:pt>
                <c:pt idx="193">
                  <c:v>6.3015110535548979E-2</c:v>
                </c:pt>
                <c:pt idx="194">
                  <c:v>5.8722528254326931E-2</c:v>
                </c:pt>
                <c:pt idx="195">
                  <c:v>6.6964283587063939E-2</c:v>
                </c:pt>
                <c:pt idx="196">
                  <c:v>7.9326923204192767E-2</c:v>
                </c:pt>
                <c:pt idx="197">
                  <c:v>8.9972529908832768E-2</c:v>
                </c:pt>
                <c:pt idx="198">
                  <c:v>0.10027472738376567</c:v>
                </c:pt>
                <c:pt idx="199">
                  <c:v>0.10508241689152505</c:v>
                </c:pt>
                <c:pt idx="200">
                  <c:v>0.10697114780084409</c:v>
                </c:pt>
                <c:pt idx="201">
                  <c:v>0.11246565576801765</c:v>
                </c:pt>
                <c:pt idx="202">
                  <c:v>0.12791895198041703</c:v>
                </c:pt>
                <c:pt idx="203">
                  <c:v>0.14508930757739846</c:v>
                </c:pt>
                <c:pt idx="204">
                  <c:v>0.15556312363288186</c:v>
                </c:pt>
                <c:pt idx="205">
                  <c:v>0.14869507139920632</c:v>
                </c:pt>
                <c:pt idx="206">
                  <c:v>0.11847527096172851</c:v>
                </c:pt>
                <c:pt idx="207">
                  <c:v>8.3962914715121906E-2</c:v>
                </c:pt>
                <c:pt idx="208">
                  <c:v>6.5590659904282214E-2</c:v>
                </c:pt>
                <c:pt idx="209">
                  <c:v>6.9711544188674021E-2</c:v>
                </c:pt>
                <c:pt idx="210">
                  <c:v>9.0315939138539858E-2</c:v>
                </c:pt>
                <c:pt idx="211">
                  <c:v>0.11332417222426205</c:v>
                </c:pt>
                <c:pt idx="212">
                  <c:v>0.1167582380492397</c:v>
                </c:pt>
                <c:pt idx="213">
                  <c:v>9.4093400957177942E-2</c:v>
                </c:pt>
                <c:pt idx="214">
                  <c:v>6.3701928994963158E-2</c:v>
                </c:pt>
                <c:pt idx="215">
                  <c:v>4.1380487896561888E-2</c:v>
                </c:pt>
                <c:pt idx="216">
                  <c:v>4.2239004352806295E-2</c:v>
                </c:pt>
                <c:pt idx="217">
                  <c:v>6.0954668393353069E-2</c:v>
                </c:pt>
                <c:pt idx="218">
                  <c:v>8.4306323944828981E-2</c:v>
                </c:pt>
                <c:pt idx="219">
                  <c:v>9.9416210927521273E-2</c:v>
                </c:pt>
                <c:pt idx="220">
                  <c:v>0.10027472738376567</c:v>
                </c:pt>
                <c:pt idx="221">
                  <c:v>9.2204670047858914E-2</c:v>
                </c:pt>
                <c:pt idx="222">
                  <c:v>8.5508236394733858E-2</c:v>
                </c:pt>
                <c:pt idx="223">
                  <c:v>7.6751373835459519E-2</c:v>
                </c:pt>
                <c:pt idx="224">
                  <c:v>6.747939081360127E-2</c:v>
                </c:pt>
                <c:pt idx="225">
                  <c:v>6.71359948199408E-2</c:v>
                </c:pt>
                <c:pt idx="226">
                  <c:v>7.1771973094823305E-2</c:v>
                </c:pt>
                <c:pt idx="227">
                  <c:v>8.0185439660437161E-2</c:v>
                </c:pt>
                <c:pt idx="228">
                  <c:v>9.0659335132200314E-2</c:v>
                </c:pt>
                <c:pt idx="229">
                  <c:v>9.2719777274396217E-2</c:v>
                </c:pt>
                <c:pt idx="230">
                  <c:v>8.8083785763467079E-2</c:v>
                </c:pt>
                <c:pt idx="231">
                  <c:v>9.0831046365077162E-2</c:v>
                </c:pt>
                <c:pt idx="232">
                  <c:v>9.7012359555618266E-2</c:v>
                </c:pt>
                <c:pt idx="233">
                  <c:v>0.10044642538059591</c:v>
                </c:pt>
                <c:pt idx="234">
                  <c:v>0.10096153260713323</c:v>
                </c:pt>
                <c:pt idx="235">
                  <c:v>9.6153843099373859E-2</c:v>
                </c:pt>
                <c:pt idx="236">
                  <c:v>8.89423022197115E-2</c:v>
                </c:pt>
                <c:pt idx="237">
                  <c:v>8.4478021941659223E-2</c:v>
                </c:pt>
                <c:pt idx="238">
                  <c:v>8.533653839790363E-2</c:v>
                </c:pt>
                <c:pt idx="239">
                  <c:v>9.8557694471276852E-2</c:v>
                </c:pt>
                <c:pt idx="240">
                  <c:v>0.11727334527577701</c:v>
                </c:pt>
                <c:pt idx="241">
                  <c:v>0.13135301780539466</c:v>
                </c:pt>
                <c:pt idx="242">
                  <c:v>0.13701928994963156</c:v>
                </c:pt>
                <c:pt idx="243">
                  <c:v>0.12860577043983118</c:v>
                </c:pt>
                <c:pt idx="244">
                  <c:v>0.10456730966498771</c:v>
                </c:pt>
                <c:pt idx="245">
                  <c:v>8.1902472572925988E-2</c:v>
                </c:pt>
                <c:pt idx="246">
                  <c:v>6.9368134958966932E-2</c:v>
                </c:pt>
                <c:pt idx="247">
                  <c:v>7.2115382324530408E-2</c:v>
                </c:pt>
                <c:pt idx="248">
                  <c:v>9.5982145102543631E-2</c:v>
                </c:pt>
                <c:pt idx="249">
                  <c:v>0.12156592755699906</c:v>
                </c:pt>
                <c:pt idx="250">
                  <c:v>0.13083791057885732</c:v>
                </c:pt>
                <c:pt idx="251">
                  <c:v>0.12036401510709417</c:v>
                </c:pt>
                <c:pt idx="252">
                  <c:v>9.9244499694644411E-2</c:v>
                </c:pt>
                <c:pt idx="253">
                  <c:v>8.1043956116681581E-2</c:v>
                </c:pt>
                <c:pt idx="254">
                  <c:v>8.5508236394733858E-2</c:v>
                </c:pt>
                <c:pt idx="255">
                  <c:v>0.11435439991338331</c:v>
                </c:pt>
                <c:pt idx="256">
                  <c:v>0.15899721592995272</c:v>
                </c:pt>
                <c:pt idx="257">
                  <c:v>0.20037773029860789</c:v>
                </c:pt>
                <c:pt idx="258">
                  <c:v>0.22888049782359685</c:v>
                </c:pt>
                <c:pt idx="259">
                  <c:v>0.24639416999795902</c:v>
                </c:pt>
                <c:pt idx="260">
                  <c:v>0.25910024531688813</c:v>
                </c:pt>
                <c:pt idx="261">
                  <c:v>0.28777468436661419</c:v>
                </c:pt>
                <c:pt idx="262">
                  <c:v>0.33756869177297638</c:v>
                </c:pt>
                <c:pt idx="263">
                  <c:v>0.39835166216949924</c:v>
                </c:pt>
                <c:pt idx="264">
                  <c:v>0.45879115715608182</c:v>
                </c:pt>
                <c:pt idx="265">
                  <c:v>0.50824168915250389</c:v>
                </c:pt>
                <c:pt idx="266">
                  <c:v>0.53949173051514965</c:v>
                </c:pt>
                <c:pt idx="267">
                  <c:v>0.57160026186194646</c:v>
                </c:pt>
                <c:pt idx="268">
                  <c:v>0.61126379626229932</c:v>
                </c:pt>
                <c:pt idx="269">
                  <c:v>0.64732143448037804</c:v>
                </c:pt>
                <c:pt idx="270">
                  <c:v>0.68784345886488196</c:v>
                </c:pt>
                <c:pt idx="271">
                  <c:v>0.72973898780774804</c:v>
                </c:pt>
                <c:pt idx="272">
                  <c:v>0.76957419373283786</c:v>
                </c:pt>
                <c:pt idx="273">
                  <c:v>0.81885305420452292</c:v>
                </c:pt>
                <c:pt idx="274">
                  <c:v>0.87688875076338901</c:v>
                </c:pt>
                <c:pt idx="275">
                  <c:v>0.92754124815390238</c:v>
                </c:pt>
                <c:pt idx="276">
                  <c:v>0.96119508794426456</c:v>
                </c:pt>
                <c:pt idx="277">
                  <c:v>0.97149723247501107</c:v>
                </c:pt>
                <c:pt idx="278">
                  <c:v>0.95467037876006311</c:v>
                </c:pt>
                <c:pt idx="279">
                  <c:v>0.93509611884699217</c:v>
                </c:pt>
                <c:pt idx="280">
                  <c:v>0.92942989964694167</c:v>
                </c:pt>
                <c:pt idx="281">
                  <c:v>0.94041899499756854</c:v>
                </c:pt>
                <c:pt idx="282">
                  <c:v>0.96668950325911174</c:v>
                </c:pt>
                <c:pt idx="283">
                  <c:v>0.99158650696229289</c:v>
                </c:pt>
                <c:pt idx="284">
                  <c:v>1</c:v>
                </c:pt>
                <c:pt idx="285">
                  <c:v>0.99107136002761564</c:v>
                </c:pt>
                <c:pt idx="286">
                  <c:v>0.97578981475623305</c:v>
                </c:pt>
                <c:pt idx="287">
                  <c:v>0.96239692097788976</c:v>
                </c:pt>
                <c:pt idx="288">
                  <c:v>0.96102328405906146</c:v>
                </c:pt>
                <c:pt idx="289">
                  <c:v>0.97355768785325358</c:v>
                </c:pt>
                <c:pt idx="290">
                  <c:v>0.98334481780978911</c:v>
                </c:pt>
                <c:pt idx="291">
                  <c:v>0.97407283478793072</c:v>
                </c:pt>
                <c:pt idx="292">
                  <c:v>0.94282279342528508</c:v>
                </c:pt>
                <c:pt idx="293">
                  <c:v>0.89594773138131656</c:v>
                </c:pt>
                <c:pt idx="294">
                  <c:v>0.84666900327009775</c:v>
                </c:pt>
                <c:pt idx="295">
                  <c:v>0.81782276033516843</c:v>
                </c:pt>
                <c:pt idx="296">
                  <c:v>0.81387365346388663</c:v>
                </c:pt>
                <c:pt idx="297">
                  <c:v>0.81816623574510872</c:v>
                </c:pt>
                <c:pt idx="298">
                  <c:v>0.82451927340457321</c:v>
                </c:pt>
                <c:pt idx="299">
                  <c:v>0.8288118556857953</c:v>
                </c:pt>
                <c:pt idx="300">
                  <c:v>0.81919639725399684</c:v>
                </c:pt>
                <c:pt idx="301">
                  <c:v>0.79292575663198739</c:v>
                </c:pt>
                <c:pt idx="302">
                  <c:v>0.76150417610507093</c:v>
                </c:pt>
                <c:pt idx="303">
                  <c:v>0.73282960469487868</c:v>
                </c:pt>
                <c:pt idx="304">
                  <c:v>0.71274033020759686</c:v>
                </c:pt>
                <c:pt idx="305">
                  <c:v>0.7069024394828094</c:v>
                </c:pt>
                <c:pt idx="306">
                  <c:v>0.71067987482935435</c:v>
                </c:pt>
                <c:pt idx="307">
                  <c:v>0.71428577101162838</c:v>
                </c:pt>
                <c:pt idx="308">
                  <c:v>0.71600275097993071</c:v>
                </c:pt>
                <c:pt idx="309">
                  <c:v>0.71565927556999043</c:v>
                </c:pt>
                <c:pt idx="310">
                  <c:v>0.71377062407695113</c:v>
                </c:pt>
                <c:pt idx="311">
                  <c:v>0.71325547714227411</c:v>
                </c:pt>
                <c:pt idx="312">
                  <c:v>0.7146291140611023</c:v>
                </c:pt>
                <c:pt idx="313">
                  <c:v>0.71497245711057644</c:v>
                </c:pt>
                <c:pt idx="314">
                  <c:v>0.7099931887304064</c:v>
                </c:pt>
                <c:pt idx="315">
                  <c:v>0.69711544188674024</c:v>
                </c:pt>
                <c:pt idx="316">
                  <c:v>0.68337907269845666</c:v>
                </c:pt>
                <c:pt idx="317">
                  <c:v>0.67170329124888195</c:v>
                </c:pt>
                <c:pt idx="318">
                  <c:v>0.66586540052409449</c:v>
                </c:pt>
                <c:pt idx="319">
                  <c:v>0.66758238049239682</c:v>
                </c:pt>
                <c:pt idx="320">
                  <c:v>0.66809752742707407</c:v>
                </c:pt>
                <c:pt idx="321">
                  <c:v>0.65745190748638738</c:v>
                </c:pt>
                <c:pt idx="322">
                  <c:v>0.64354399913383309</c:v>
                </c:pt>
                <c:pt idx="323">
                  <c:v>0.6390796129674079</c:v>
                </c:pt>
                <c:pt idx="324">
                  <c:v>0.64594779756154963</c:v>
                </c:pt>
                <c:pt idx="325">
                  <c:v>0.65676508902697328</c:v>
                </c:pt>
                <c:pt idx="326">
                  <c:v>0.6608859997834583</c:v>
                </c:pt>
                <c:pt idx="327">
                  <c:v>0.65247250674575119</c:v>
                </c:pt>
                <c:pt idx="328">
                  <c:v>0.62259610230193385</c:v>
                </c:pt>
                <c:pt idx="329">
                  <c:v>0.58190240639269286</c:v>
                </c:pt>
                <c:pt idx="330">
                  <c:v>0.55030902198057319</c:v>
                </c:pt>
                <c:pt idx="331">
                  <c:v>0.52592716521206928</c:v>
                </c:pt>
                <c:pt idx="332">
                  <c:v>0.50755500305355594</c:v>
                </c:pt>
                <c:pt idx="333">
                  <c:v>0.50154530844356537</c:v>
                </c:pt>
                <c:pt idx="334">
                  <c:v>0.4986263630811717</c:v>
                </c:pt>
                <c:pt idx="335">
                  <c:v>0.4936469623405354</c:v>
                </c:pt>
                <c:pt idx="336">
                  <c:v>0.49004119851872757</c:v>
                </c:pt>
                <c:pt idx="337">
                  <c:v>0.47870876011862679</c:v>
                </c:pt>
                <c:pt idx="338">
                  <c:v>0.4584478141066079</c:v>
                </c:pt>
                <c:pt idx="339">
                  <c:v>0.43440930038757791</c:v>
                </c:pt>
                <c:pt idx="340">
                  <c:v>0.41294638898146774</c:v>
                </c:pt>
                <c:pt idx="341">
                  <c:v>0.39989697061306462</c:v>
                </c:pt>
                <c:pt idx="342">
                  <c:v>0.38787771375354962</c:v>
                </c:pt>
                <c:pt idx="343">
                  <c:v>0.37603026077923785</c:v>
                </c:pt>
                <c:pt idx="344">
                  <c:v>0.36710162080685355</c:v>
                </c:pt>
                <c:pt idx="345">
                  <c:v>0.35662780475137013</c:v>
                </c:pt>
                <c:pt idx="346">
                  <c:v>0.35147660012553072</c:v>
                </c:pt>
                <c:pt idx="347">
                  <c:v>0.35903160317908661</c:v>
                </c:pt>
                <c:pt idx="348">
                  <c:v>0.36452615085440004</c:v>
                </c:pt>
                <c:pt idx="349">
                  <c:v>0.36074858314738895</c:v>
                </c:pt>
                <c:pt idx="350">
                  <c:v>0.3473558217295119</c:v>
                </c:pt>
                <c:pt idx="351">
                  <c:v>0.32348897953521888</c:v>
                </c:pt>
                <c:pt idx="352">
                  <c:v>0.29979394122612912</c:v>
                </c:pt>
                <c:pt idx="353">
                  <c:v>0.28502741052895741</c:v>
                </c:pt>
                <c:pt idx="354">
                  <c:v>0.28811815977655436</c:v>
                </c:pt>
                <c:pt idx="355">
                  <c:v>0.30099590662022047</c:v>
                </c:pt>
                <c:pt idx="356">
                  <c:v>0.30820743426383623</c:v>
                </c:pt>
                <c:pt idx="357">
                  <c:v>0.30820743426383623</c:v>
                </c:pt>
                <c:pt idx="358">
                  <c:v>0.30288455811325976</c:v>
                </c:pt>
                <c:pt idx="359">
                  <c:v>0.2956730304696441</c:v>
                </c:pt>
                <c:pt idx="360">
                  <c:v>0.29395605050134177</c:v>
                </c:pt>
                <c:pt idx="361">
                  <c:v>0.2893199928101795</c:v>
                </c:pt>
                <c:pt idx="362">
                  <c:v>0.27317995755464569</c:v>
                </c:pt>
                <c:pt idx="363">
                  <c:v>0.26098902917039374</c:v>
                </c:pt>
                <c:pt idx="364">
                  <c:v>0.26184751915454491</c:v>
                </c:pt>
                <c:pt idx="365">
                  <c:v>0.27609890291703937</c:v>
                </c:pt>
                <c:pt idx="366">
                  <c:v>0.30288455811325976</c:v>
                </c:pt>
                <c:pt idx="367">
                  <c:v>0.33173080104818903</c:v>
                </c:pt>
                <c:pt idx="368">
                  <c:v>0.35147660012553072</c:v>
                </c:pt>
                <c:pt idx="369">
                  <c:v>0.35885993165434965</c:v>
                </c:pt>
                <c:pt idx="370">
                  <c:v>0.34890113017307722</c:v>
                </c:pt>
                <c:pt idx="371">
                  <c:v>0.32211534261639052</c:v>
                </c:pt>
                <c:pt idx="372">
                  <c:v>0.2886331743507653</c:v>
                </c:pt>
                <c:pt idx="373">
                  <c:v>0.25892857379215117</c:v>
                </c:pt>
                <c:pt idx="374">
                  <c:v>0.24330355311082835</c:v>
                </c:pt>
                <c:pt idx="375">
                  <c:v>0.24089975468311184</c:v>
                </c:pt>
                <c:pt idx="376">
                  <c:v>0.24313188158609134</c:v>
                </c:pt>
                <c:pt idx="377">
                  <c:v>0.23506186395832449</c:v>
                </c:pt>
                <c:pt idx="378">
                  <c:v>0.21548760404525352</c:v>
                </c:pt>
                <c:pt idx="379">
                  <c:v>0.18853027732429614</c:v>
                </c:pt>
                <c:pt idx="380">
                  <c:v>0.16328979821117479</c:v>
                </c:pt>
                <c:pt idx="381">
                  <c:v>0.1548764375339339</c:v>
                </c:pt>
                <c:pt idx="382">
                  <c:v>0.16706736591818588</c:v>
                </c:pt>
                <c:pt idx="383">
                  <c:v>0.19333787417972911</c:v>
                </c:pt>
                <c:pt idx="384">
                  <c:v>0.22201231322945508</c:v>
                </c:pt>
                <c:pt idx="385">
                  <c:v>0.23815248084545512</c:v>
                </c:pt>
                <c:pt idx="386">
                  <c:v>0.23420324161370704</c:v>
                </c:pt>
                <c:pt idx="387">
                  <c:v>0.22819367936418267</c:v>
                </c:pt>
                <c:pt idx="388">
                  <c:v>0.21943684327700161</c:v>
                </c:pt>
                <c:pt idx="389">
                  <c:v>0.20072120570854809</c:v>
                </c:pt>
                <c:pt idx="390">
                  <c:v>0.17857147584302369</c:v>
                </c:pt>
                <c:pt idx="391">
                  <c:v>0.1596840343893669</c:v>
                </c:pt>
                <c:pt idx="392">
                  <c:v>0.14560445451207563</c:v>
                </c:pt>
                <c:pt idx="393">
                  <c:v>0.14955356138335749</c:v>
                </c:pt>
                <c:pt idx="394">
                  <c:v>0.17393541815186139</c:v>
                </c:pt>
                <c:pt idx="395">
                  <c:v>0.19763045646095118</c:v>
                </c:pt>
                <c:pt idx="396">
                  <c:v>0.20776092946696059</c:v>
                </c:pt>
                <c:pt idx="397">
                  <c:v>0.20192303874217318</c:v>
                </c:pt>
                <c:pt idx="398">
                  <c:v>0.18217723966483154</c:v>
                </c:pt>
                <c:pt idx="399">
                  <c:v>0.15384614366457952</c:v>
                </c:pt>
                <c:pt idx="400">
                  <c:v>0.12997939412261292</c:v>
                </c:pt>
                <c:pt idx="401">
                  <c:v>0.11607143282587214</c:v>
                </c:pt>
                <c:pt idx="402">
                  <c:v>0.11641482881953259</c:v>
                </c:pt>
                <c:pt idx="403">
                  <c:v>0.13392854070203461</c:v>
                </c:pt>
                <c:pt idx="404">
                  <c:v>0.15779538289632761</c:v>
                </c:pt>
                <c:pt idx="405">
                  <c:v>0.17239010970829605</c:v>
                </c:pt>
                <c:pt idx="406">
                  <c:v>0.17273345275777002</c:v>
                </c:pt>
                <c:pt idx="407">
                  <c:v>0.16689556203298267</c:v>
                </c:pt>
                <c:pt idx="408">
                  <c:v>0.16277478363696385</c:v>
                </c:pt>
                <c:pt idx="409">
                  <c:v>0.15916901981515597</c:v>
                </c:pt>
                <c:pt idx="410">
                  <c:v>0.14405901370804405</c:v>
                </c:pt>
                <c:pt idx="411">
                  <c:v>0.11366758145396914</c:v>
                </c:pt>
                <c:pt idx="412">
                  <c:v>7.7781588288534168E-2</c:v>
                </c:pt>
                <c:pt idx="413">
                  <c:v>5.1854396604371654E-2</c:v>
                </c:pt>
                <c:pt idx="414">
                  <c:v>4.6874995863735433E-2</c:v>
                </c:pt>
                <c:pt idx="415">
                  <c:v>6.1984896082474338E-2</c:v>
                </c:pt>
                <c:pt idx="416">
                  <c:v>8.9972529908832768E-2</c:v>
                </c:pt>
                <c:pt idx="417">
                  <c:v>0.11916208942114269</c:v>
                </c:pt>
                <c:pt idx="418">
                  <c:v>0.14560445451207563</c:v>
                </c:pt>
                <c:pt idx="419">
                  <c:v>0.16844087047654796</c:v>
                </c:pt>
                <c:pt idx="420">
                  <c:v>0.18149042120541736</c:v>
                </c:pt>
                <c:pt idx="421">
                  <c:v>0.17427889356180162</c:v>
                </c:pt>
                <c:pt idx="422">
                  <c:v>0.15178568828633698</c:v>
                </c:pt>
                <c:pt idx="423">
                  <c:v>0.12293956447582742</c:v>
                </c:pt>
                <c:pt idx="424">
                  <c:v>9.872939246810708E-2</c:v>
                </c:pt>
                <c:pt idx="425">
                  <c:v>9.7012359555618266E-2</c:v>
                </c:pt>
                <c:pt idx="426">
                  <c:v>0.11195054854148032</c:v>
                </c:pt>
                <c:pt idx="427">
                  <c:v>0.12482829538514646</c:v>
                </c:pt>
                <c:pt idx="428">
                  <c:v>0.12791895198041703</c:v>
                </c:pt>
                <c:pt idx="429">
                  <c:v>0.12414147692573228</c:v>
                </c:pt>
                <c:pt idx="430">
                  <c:v>0.12139422956016882</c:v>
                </c:pt>
                <c:pt idx="431">
                  <c:v>0.13547384914559996</c:v>
                </c:pt>
                <c:pt idx="432">
                  <c:v>0.15745190748638738</c:v>
                </c:pt>
                <c:pt idx="433">
                  <c:v>0.16243130822702362</c:v>
                </c:pt>
                <c:pt idx="434">
                  <c:v>0.14217036221500476</c:v>
                </c:pt>
                <c:pt idx="435">
                  <c:v>0.10319368598220599</c:v>
                </c:pt>
                <c:pt idx="436">
                  <c:v>6.1984896082474338E-2</c:v>
                </c:pt>
                <c:pt idx="437">
                  <c:v>4.4299446495002205E-2</c:v>
                </c:pt>
                <c:pt idx="438">
                  <c:v>6.0096151937108669E-2</c:v>
                </c:pt>
                <c:pt idx="439">
                  <c:v>8.9285711449418576E-2</c:v>
                </c:pt>
                <c:pt idx="440">
                  <c:v>0.10748626826342805</c:v>
                </c:pt>
                <c:pt idx="441">
                  <c:v>0.10576923535093923</c:v>
                </c:pt>
                <c:pt idx="442">
                  <c:v>8.8770604222881272E-2</c:v>
                </c:pt>
                <c:pt idx="443">
                  <c:v>6.919642372609007E-2</c:v>
                </c:pt>
                <c:pt idx="444">
                  <c:v>5.614697888559371E-2</c:v>
                </c:pt>
                <c:pt idx="445">
                  <c:v>5.1339289377834336E-2</c:v>
                </c:pt>
                <c:pt idx="446">
                  <c:v>5.5288462429349296E-2</c:v>
                </c:pt>
                <c:pt idx="447">
                  <c:v>6.71359948199408E-2</c:v>
                </c:pt>
                <c:pt idx="448">
                  <c:v>8.567994762761072E-2</c:v>
                </c:pt>
                <c:pt idx="449">
                  <c:v>0.10061813661347277</c:v>
                </c:pt>
                <c:pt idx="450">
                  <c:v>0.10199176029625449</c:v>
                </c:pt>
                <c:pt idx="451">
                  <c:v>9.3234884500933549E-2</c:v>
                </c:pt>
                <c:pt idx="452">
                  <c:v>8.173077457609576E-2</c:v>
                </c:pt>
                <c:pt idx="453">
                  <c:v>8.1043956116681581E-2</c:v>
                </c:pt>
                <c:pt idx="454">
                  <c:v>9.872939246810708E-2</c:v>
                </c:pt>
                <c:pt idx="455">
                  <c:v>0.12070741110075464</c:v>
                </c:pt>
                <c:pt idx="456">
                  <c:v>0.1341002122267716</c:v>
                </c:pt>
                <c:pt idx="457">
                  <c:v>0.13375686917729765</c:v>
                </c:pt>
                <c:pt idx="458">
                  <c:v>0.12036401510709417</c:v>
                </c:pt>
                <c:pt idx="459">
                  <c:v>0.10748626826342805</c:v>
                </c:pt>
                <c:pt idx="460">
                  <c:v>0.10542582612123214</c:v>
                </c:pt>
                <c:pt idx="461">
                  <c:v>0.10662775180718363</c:v>
                </c:pt>
                <c:pt idx="462">
                  <c:v>0.10971840840245417</c:v>
                </c:pt>
                <c:pt idx="463">
                  <c:v>0.11246565576801765</c:v>
                </c:pt>
                <c:pt idx="464">
                  <c:v>0.10353708197586645</c:v>
                </c:pt>
                <c:pt idx="465">
                  <c:v>8.6538464083855127E-2</c:v>
                </c:pt>
                <c:pt idx="466">
                  <c:v>7.0226651415211352E-2</c:v>
                </c:pt>
                <c:pt idx="467">
                  <c:v>6.1298077623060158E-2</c:v>
                </c:pt>
                <c:pt idx="468">
                  <c:v>6.3701928994963158E-2</c:v>
                </c:pt>
                <c:pt idx="469">
                  <c:v>7.4175824466726298E-2</c:v>
                </c:pt>
                <c:pt idx="470">
                  <c:v>8.4821431171366299E-2</c:v>
                </c:pt>
                <c:pt idx="471">
                  <c:v>8.6195054854148023E-2</c:v>
                </c:pt>
                <c:pt idx="472">
                  <c:v>7.3489006007312133E-2</c:v>
                </c:pt>
                <c:pt idx="473">
                  <c:v>5.700549534183811E-2</c:v>
                </c:pt>
                <c:pt idx="474">
                  <c:v>4.807692154968693E-2</c:v>
                </c:pt>
                <c:pt idx="475">
                  <c:v>5.1854396604371654E-2</c:v>
                </c:pt>
                <c:pt idx="476">
                  <c:v>7.4175824466726298E-2</c:v>
                </c:pt>
                <c:pt idx="477">
                  <c:v>0.10285027675249891</c:v>
                </c:pt>
                <c:pt idx="478">
                  <c:v>0.12173763878987591</c:v>
                </c:pt>
                <c:pt idx="479">
                  <c:v>0.13152472903827153</c:v>
                </c:pt>
                <c:pt idx="480">
                  <c:v>0.13186812503193199</c:v>
                </c:pt>
                <c:pt idx="481">
                  <c:v>0.12379808093207181</c:v>
                </c:pt>
                <c:pt idx="482">
                  <c:v>0.11469779590704378</c:v>
                </c:pt>
                <c:pt idx="483">
                  <c:v>0.10559752411806236</c:v>
                </c:pt>
                <c:pt idx="484">
                  <c:v>9.7184070788495128E-2</c:v>
                </c:pt>
                <c:pt idx="485">
                  <c:v>9.1689562821321582E-2</c:v>
                </c:pt>
                <c:pt idx="486">
                  <c:v>8.7740389769806623E-2</c:v>
                </c:pt>
                <c:pt idx="487">
                  <c:v>8.6023356857317795E-2</c:v>
                </c:pt>
                <c:pt idx="488">
                  <c:v>8.3276096255707713E-2</c:v>
                </c:pt>
                <c:pt idx="489">
                  <c:v>7.8296708751118119E-2</c:v>
                </c:pt>
                <c:pt idx="490">
                  <c:v>7.5377750152677794E-2</c:v>
                </c:pt>
                <c:pt idx="491">
                  <c:v>7.5206038919800947E-2</c:v>
                </c:pt>
                <c:pt idx="492">
                  <c:v>7.9670332433899857E-2</c:v>
                </c:pt>
                <c:pt idx="493">
                  <c:v>8.7568678536929775E-2</c:v>
                </c:pt>
                <c:pt idx="494">
                  <c:v>8.7225269307222672E-2</c:v>
                </c:pt>
                <c:pt idx="495">
                  <c:v>7.2802200783944573E-2</c:v>
                </c:pt>
                <c:pt idx="496">
                  <c:v>4.9450545232468654E-2</c:v>
                </c:pt>
                <c:pt idx="497">
                  <c:v>2.5412084457625196E-2</c:v>
                </c:pt>
                <c:pt idx="498">
                  <c:v>1.3049450134915024E-2</c:v>
                </c:pt>
                <c:pt idx="499">
                  <c:v>1.820054357796283E-2</c:v>
                </c:pt>
                <c:pt idx="500">
                  <c:v>3.4340658249776383E-2</c:v>
                </c:pt>
                <c:pt idx="501">
                  <c:v>5.0995880148127247E-2</c:v>
                </c:pt>
                <c:pt idx="502">
                  <c:v>5.9065937484034027E-2</c:v>
                </c:pt>
                <c:pt idx="503">
                  <c:v>5.9581044710571344E-2</c:v>
                </c:pt>
                <c:pt idx="504">
                  <c:v>5.6490388115300792E-2</c:v>
                </c:pt>
                <c:pt idx="505">
                  <c:v>5.374312751369071E-2</c:v>
                </c:pt>
                <c:pt idx="506">
                  <c:v>5.3228020287153385E-2</c:v>
                </c:pt>
                <c:pt idx="507">
                  <c:v>5.4773355202811971E-2</c:v>
                </c:pt>
                <c:pt idx="508">
                  <c:v>5.2197805834078743E-2</c:v>
                </c:pt>
                <c:pt idx="509">
                  <c:v>4.2410715585683149E-2</c:v>
                </c:pt>
                <c:pt idx="510">
                  <c:v>2.8674452285772603E-2</c:v>
                </c:pt>
                <c:pt idx="511">
                  <c:v>1.5109886982692281E-2</c:v>
                </c:pt>
                <c:pt idx="512">
                  <c:v>7.3832415237019217E-3</c:v>
                </c:pt>
                <c:pt idx="513">
                  <c:v>1.0989010639928442E-2</c:v>
                </c:pt>
                <c:pt idx="514">
                  <c:v>2.2493125859184879E-2</c:v>
                </c:pt>
                <c:pt idx="515">
                  <c:v>3.3653839790362204E-2</c:v>
                </c:pt>
                <c:pt idx="516">
                  <c:v>4.3097520809050709E-2</c:v>
                </c:pt>
                <c:pt idx="517">
                  <c:v>4.2239004352806295E-2</c:v>
                </c:pt>
                <c:pt idx="518">
                  <c:v>2.7472526599821103E-2</c:v>
                </c:pt>
                <c:pt idx="519">
                  <c:v>1.2362636969919497E-2</c:v>
                </c:pt>
                <c:pt idx="520">
                  <c:v>1.7170329124888189E-3</c:v>
                </c:pt>
                <c:pt idx="521">
                  <c:v>-4.6359888637198107E-3</c:v>
                </c:pt>
                <c:pt idx="522">
                  <c:v>3.777472407475402E-3</c:v>
                </c:pt>
                <c:pt idx="523">
                  <c:v>2.3523353548306144E-2</c:v>
                </c:pt>
                <c:pt idx="524">
                  <c:v>3.9663454984073067E-2</c:v>
                </c:pt>
                <c:pt idx="525">
                  <c:v>4.8592028776224254E-2</c:v>
                </c:pt>
                <c:pt idx="526">
                  <c:v>5.4258247976274654E-2</c:v>
                </c:pt>
                <c:pt idx="527">
                  <c:v>5.3914838746567564E-2</c:v>
                </c:pt>
                <c:pt idx="528">
                  <c:v>5.0824168915250392E-2</c:v>
                </c:pt>
                <c:pt idx="529">
                  <c:v>5.048077292158993E-2</c:v>
                </c:pt>
                <c:pt idx="530">
                  <c:v>4.447115772787906E-2</c:v>
                </c:pt>
                <c:pt idx="531">
                  <c:v>3.519917470602079E-2</c:v>
                </c:pt>
                <c:pt idx="532">
                  <c:v>3.3825551023239059E-2</c:v>
                </c:pt>
                <c:pt idx="533">
                  <c:v>3.6401100391972287E-2</c:v>
                </c:pt>
                <c:pt idx="534">
                  <c:v>3.8118133304461108E-2</c:v>
                </c:pt>
                <c:pt idx="535">
                  <c:v>3.9491756987242832E-2</c:v>
                </c:pt>
                <c:pt idx="536">
                  <c:v>3.6916207618509604E-2</c:v>
                </c:pt>
                <c:pt idx="537">
                  <c:v>3.0906592424798738E-2</c:v>
                </c:pt>
                <c:pt idx="538">
                  <c:v>3.4512356246606611E-2</c:v>
                </c:pt>
                <c:pt idx="539">
                  <c:v>4.4986264954416384E-2</c:v>
                </c:pt>
                <c:pt idx="540">
                  <c:v>5.940934671374111E-2</c:v>
                </c:pt>
                <c:pt idx="541">
                  <c:v>6.9368134958966932E-2</c:v>
                </c:pt>
                <c:pt idx="542">
                  <c:v>6.71359948199408E-2</c:v>
                </c:pt>
                <c:pt idx="543">
                  <c:v>5.4086536743397792E-2</c:v>
                </c:pt>
                <c:pt idx="544">
                  <c:v>3.8804938527828653E-2</c:v>
                </c:pt>
                <c:pt idx="545">
                  <c:v>3.6057691162265204E-2</c:v>
                </c:pt>
                <c:pt idx="546">
                  <c:v>4.9450545232468654E-2</c:v>
                </c:pt>
                <c:pt idx="547">
                  <c:v>7.760989029170394E-2</c:v>
                </c:pt>
                <c:pt idx="548">
                  <c:v>0.10559752411806236</c:v>
                </c:pt>
                <c:pt idx="549">
                  <c:v>0.1200206058773871</c:v>
                </c:pt>
                <c:pt idx="550">
                  <c:v>0.11744505650865386</c:v>
                </c:pt>
                <c:pt idx="551">
                  <c:v>0.10731455703055119</c:v>
                </c:pt>
                <c:pt idx="552">
                  <c:v>9.7699178015032445E-2</c:v>
                </c:pt>
                <c:pt idx="553">
                  <c:v>9.8385983238400004E-2</c:v>
                </c:pt>
                <c:pt idx="554">
                  <c:v>0.10611263134459969</c:v>
                </c:pt>
                <c:pt idx="555">
                  <c:v>0.10817307348679558</c:v>
                </c:pt>
                <c:pt idx="556">
                  <c:v>0.10096153260713323</c:v>
                </c:pt>
                <c:pt idx="557">
                  <c:v>8.2074170569756216E-2</c:v>
                </c:pt>
                <c:pt idx="558">
                  <c:v>5.9065937484034027E-2</c:v>
                </c:pt>
                <c:pt idx="559">
                  <c:v>4.739010309027275E-2</c:v>
                </c:pt>
                <c:pt idx="560">
                  <c:v>5.305632229032315E-2</c:v>
                </c:pt>
                <c:pt idx="561">
                  <c:v>7.0054940182334491E-2</c:v>
                </c:pt>
                <c:pt idx="562">
                  <c:v>9.1517851588444721E-2</c:v>
                </c:pt>
                <c:pt idx="563">
                  <c:v>0.10954669716957731</c:v>
                </c:pt>
                <c:pt idx="564">
                  <c:v>0.11641482881953259</c:v>
                </c:pt>
                <c:pt idx="565">
                  <c:v>0.10645604057430677</c:v>
                </c:pt>
                <c:pt idx="566">
                  <c:v>8.6881873313562216E-2</c:v>
                </c:pt>
                <c:pt idx="567">
                  <c:v>6.9711544188674021E-2</c:v>
                </c:pt>
                <c:pt idx="568">
                  <c:v>5.700549534183811E-2</c:v>
                </c:pt>
                <c:pt idx="569">
                  <c:v>4.6359888637198109E-2</c:v>
                </c:pt>
                <c:pt idx="570">
                  <c:v>3.9320058990412604E-2</c:v>
                </c:pt>
                <c:pt idx="571">
                  <c:v>3.2623625337287562E-2</c:v>
                </c:pt>
                <c:pt idx="572">
                  <c:v>2.5412084457625196E-2</c:v>
                </c:pt>
                <c:pt idx="573">
                  <c:v>2.5068675227918107E-2</c:v>
                </c:pt>
                <c:pt idx="574">
                  <c:v>3.2967034566994645E-2</c:v>
                </c:pt>
                <c:pt idx="575">
                  <c:v>4.3097520809050709E-2</c:v>
                </c:pt>
                <c:pt idx="576">
                  <c:v>5.5288462429349296E-2</c:v>
                </c:pt>
                <c:pt idx="577">
                  <c:v>6.6792585590233711E-2</c:v>
                </c:pt>
                <c:pt idx="578">
                  <c:v>7.0054940182334491E-2</c:v>
                </c:pt>
                <c:pt idx="579">
                  <c:v>6.4388734218330704E-2</c:v>
                </c:pt>
                <c:pt idx="580">
                  <c:v>5.4429945973104889E-2</c:v>
                </c:pt>
                <c:pt idx="581">
                  <c:v>3.7946422071584246E-2</c:v>
                </c:pt>
                <c:pt idx="582">
                  <c:v>2.4553568001380786E-2</c:v>
                </c:pt>
                <c:pt idx="583">
                  <c:v>2.6785708140406924E-2</c:v>
                </c:pt>
                <c:pt idx="584">
                  <c:v>3.7087905615339832E-2</c:v>
                </c:pt>
                <c:pt idx="585">
                  <c:v>5.0309061688713068E-2</c:v>
                </c:pt>
                <c:pt idx="586">
                  <c:v>6.6105767130819518E-2</c:v>
                </c:pt>
                <c:pt idx="587">
                  <c:v>7.1256865868285987E-2</c:v>
                </c:pt>
                <c:pt idx="588">
                  <c:v>6.23282920761348E-2</c:v>
                </c:pt>
                <c:pt idx="589">
                  <c:v>5.0137363691882833E-2</c:v>
                </c:pt>
                <c:pt idx="590">
                  <c:v>4.2239004352806295E-2</c:v>
                </c:pt>
                <c:pt idx="591">
                  <c:v>4.5501372180953702E-2</c:v>
                </c:pt>
                <c:pt idx="592">
                  <c:v>6.0954668393353069E-2</c:v>
                </c:pt>
                <c:pt idx="593">
                  <c:v>6.7994511276185207E-2</c:v>
                </c:pt>
                <c:pt idx="594">
                  <c:v>5.8722528254326931E-2</c:v>
                </c:pt>
                <c:pt idx="595">
                  <c:v>3.4512356246606611E-2</c:v>
                </c:pt>
                <c:pt idx="596">
                  <c:v>9.6153843099373859E-3</c:v>
                </c:pt>
                <c:pt idx="597">
                  <c:v>-4.2925822812220479E-3</c:v>
                </c:pt>
              </c:numCache>
            </c:numRef>
          </c:yVal>
          <c:smooth val="1"/>
        </c:ser>
        <c:ser>
          <c:idx val="6"/>
          <c:order val="6"/>
          <c:spPr>
            <a:ln>
              <a:solidFill>
                <a:srgbClr val="FFC00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Sheet1!$H$3:$H$600</c:f>
              <c:numCache>
                <c:formatCode>0.00E+00</c:formatCode>
                <c:ptCount val="598"/>
                <c:pt idx="0">
                  <c:v>5.4749006955873113E-3</c:v>
                </c:pt>
                <c:pt idx="1">
                  <c:v>5.8747525540077776E-3</c:v>
                </c:pt>
                <c:pt idx="2">
                  <c:v>9.7502458159132235E-3</c:v>
                </c:pt>
                <c:pt idx="3">
                  <c:v>1.5655757664275807E-2</c:v>
                </c:pt>
                <c:pt idx="4">
                  <c:v>1.8546996185259488E-2</c:v>
                </c:pt>
                <c:pt idx="5">
                  <c:v>1.5871063240663442E-2</c:v>
                </c:pt>
                <c:pt idx="6">
                  <c:v>1.0303887033035716E-2</c:v>
                </c:pt>
                <c:pt idx="7">
                  <c:v>4.9520164017956237E-3</c:v>
                </c:pt>
                <c:pt idx="8">
                  <c:v>2.1530510218283586E-3</c:v>
                </c:pt>
                <c:pt idx="9">
                  <c:v>3.0450302507097071E-3</c:v>
                </c:pt>
                <c:pt idx="10">
                  <c:v>5.5364169132729214E-3</c:v>
                </c:pt>
                <c:pt idx="11">
                  <c:v>7.2896160766808132E-3</c:v>
                </c:pt>
                <c:pt idx="12">
                  <c:v>9.0120559457338989E-3</c:v>
                </c:pt>
                <c:pt idx="13">
                  <c:v>1.0826771326827403E-2</c:v>
                </c:pt>
                <c:pt idx="14">
                  <c:v>1.1872539914410776E-2</c:v>
                </c:pt>
                <c:pt idx="15">
                  <c:v>1.1780264402370361E-2</c:v>
                </c:pt>
                <c:pt idx="16">
                  <c:v>9.288877739807147E-3</c:v>
                </c:pt>
                <c:pt idx="17">
                  <c:v>4.7059539020771835E-3</c:v>
                </c:pt>
                <c:pt idx="18">
                  <c:v>4.3061020436567168E-4</c:v>
                </c:pt>
                <c:pt idx="19">
                  <c:v>-1.5071357152798509E-3</c:v>
                </c:pt>
                <c:pt idx="20">
                  <c:v>-5.8439956306769727E-4</c:v>
                </c:pt>
                <c:pt idx="21">
                  <c:v>2.7682084566364607E-3</c:v>
                </c:pt>
                <c:pt idx="22">
                  <c:v>8.0893197935217459E-3</c:v>
                </c:pt>
                <c:pt idx="23">
                  <c:v>1.4333169653643184E-2</c:v>
                </c:pt>
                <c:pt idx="24">
                  <c:v>2.0146405989965355E-2</c:v>
                </c:pt>
                <c:pt idx="25">
                  <c:v>2.3960383034185188E-2</c:v>
                </c:pt>
                <c:pt idx="26">
                  <c:v>2.4421760594387266E-2</c:v>
                </c:pt>
                <c:pt idx="27">
                  <c:v>2.2114910729760882E-2</c:v>
                </c:pt>
                <c:pt idx="28">
                  <c:v>1.9592764772842861E-2</c:v>
                </c:pt>
                <c:pt idx="29">
                  <c:v>1.7870324903789776E-2</c:v>
                </c:pt>
                <c:pt idx="30">
                  <c:v>1.651697759880235E-2</c:v>
                </c:pt>
                <c:pt idx="31">
                  <c:v>1.4486959012345212E-2</c:v>
                </c:pt>
                <c:pt idx="32">
                  <c:v>1.0857528250158207E-2</c:v>
                </c:pt>
                <c:pt idx="33">
                  <c:v>6.6744586418727115E-3</c:v>
                </c:pt>
                <c:pt idx="34">
                  <c:v>4.4906483256895472E-3</c:v>
                </c:pt>
                <c:pt idx="35">
                  <c:v>4.6444376843915733E-3</c:v>
                </c:pt>
                <c:pt idx="36">
                  <c:v>6.3976368477994651E-3</c:v>
                </c:pt>
                <c:pt idx="37">
                  <c:v>7.966289729174526E-3</c:v>
                </c:pt>
                <c:pt idx="38">
                  <c:v>8.5506878696278241E-3</c:v>
                </c:pt>
                <c:pt idx="39">
                  <c:v>8.9505397280482905E-3</c:v>
                </c:pt>
                <c:pt idx="40">
                  <c:v>8.9197828047174847E-3</c:v>
                </c:pt>
                <c:pt idx="41">
                  <c:v>8.243109152223772E-3</c:v>
                </c:pt>
                <c:pt idx="42">
                  <c:v>7.0127942826075677E-3</c:v>
                </c:pt>
                <c:pt idx="43">
                  <c:v>5.3211113368852861E-3</c:v>
                </c:pt>
                <c:pt idx="44">
                  <c:v>4.2753451203259114E-3</c:v>
                </c:pt>
                <c:pt idx="45">
                  <c:v>5.5364169132729214E-3</c:v>
                </c:pt>
                <c:pt idx="46">
                  <c:v>8.8582665870318746E-3</c:v>
                </c:pt>
                <c:pt idx="47">
                  <c:v>1.1964813055427192E-2</c:v>
                </c:pt>
                <c:pt idx="48">
                  <c:v>1.2733759848937319E-2</c:v>
                </c:pt>
                <c:pt idx="49">
                  <c:v>1.039616017405213E-2</c:v>
                </c:pt>
                <c:pt idx="50">
                  <c:v>7.0127942826075677E-3</c:v>
                </c:pt>
                <c:pt idx="51">
                  <c:v>4.8597432607792087E-3</c:v>
                </c:pt>
                <c:pt idx="52">
                  <c:v>4.0907964672690809E-3</c:v>
                </c:pt>
                <c:pt idx="53">
                  <c:v>3.9677664029218601E-3</c:v>
                </c:pt>
                <c:pt idx="54">
                  <c:v>3.8447339675506402E-3</c:v>
                </c:pt>
                <c:pt idx="55">
                  <c:v>4.4598914023587424E-3</c:v>
                </c:pt>
                <c:pt idx="56">
                  <c:v>6.151574348081024E-3</c:v>
                </c:pt>
                <c:pt idx="57">
                  <c:v>8.7044772283298502E-3</c:v>
                </c:pt>
                <c:pt idx="58">
                  <c:v>1.0303887033035716E-2</c:v>
                </c:pt>
                <c:pt idx="59">
                  <c:v>9.9963083156316638E-3</c:v>
                </c:pt>
                <c:pt idx="60">
                  <c:v>8.4891716519422122E-3</c:v>
                </c:pt>
                <c:pt idx="61">
                  <c:v>6.6129424241871005E-3</c:v>
                </c:pt>
                <c:pt idx="62">
                  <c:v>6.7359748595583208E-3</c:v>
                </c:pt>
                <c:pt idx="63">
                  <c:v>9.8425189569296377E-3</c:v>
                </c:pt>
                <c:pt idx="64">
                  <c:v>1.5071357152798509E-2</c:v>
                </c:pt>
                <c:pt idx="65">
                  <c:v>2.1468994000597975E-2</c:v>
                </c:pt>
                <c:pt idx="66">
                  <c:v>2.7005418026942896E-2</c:v>
                </c:pt>
                <c:pt idx="67">
                  <c:v>2.9373762770038888E-2</c:v>
                </c:pt>
                <c:pt idx="68">
                  <c:v>2.9127697899296447E-2</c:v>
                </c:pt>
                <c:pt idx="69">
                  <c:v>2.740526751433936E-2</c:v>
                </c:pt>
                <c:pt idx="70">
                  <c:v>2.5098427133808981E-2</c:v>
                </c:pt>
                <c:pt idx="71">
                  <c:v>2.4514017138235679E-2</c:v>
                </c:pt>
                <c:pt idx="72">
                  <c:v>2.5436772258639832E-2</c:v>
                </c:pt>
                <c:pt idx="73">
                  <c:v>2.500614687972056E-2</c:v>
                </c:pt>
                <c:pt idx="74">
                  <c:v>2.3406741817062697E-2</c:v>
                </c:pt>
                <c:pt idx="75">
                  <c:v>2.2391730152810128E-2</c:v>
                </c:pt>
                <c:pt idx="76">
                  <c:v>2.186884823004244E-2</c:v>
                </c:pt>
                <c:pt idx="77">
                  <c:v>2.1622783359299999E-2</c:v>
                </c:pt>
                <c:pt idx="78">
                  <c:v>2.1715058871340415E-2</c:v>
                </c:pt>
                <c:pt idx="79">
                  <c:v>2.1838088935687634E-2</c:v>
                </c:pt>
                <c:pt idx="80">
                  <c:v>2.1468994000597975E-2</c:v>
                </c:pt>
                <c:pt idx="81">
                  <c:v>2.0946112077830287E-2</c:v>
                </c:pt>
                <c:pt idx="82">
                  <c:v>1.8762301761647126E-2</c:v>
                </c:pt>
                <c:pt idx="83">
                  <c:v>1.460998907669243E-2</c:v>
                </c:pt>
                <c:pt idx="84">
                  <c:v>1.0611465750439766E-2</c:v>
                </c:pt>
                <c:pt idx="85">
                  <c:v>8.5199309462970184E-3</c:v>
                </c:pt>
                <c:pt idx="86">
                  <c:v>8.4891716519422122E-3</c:v>
                </c:pt>
                <c:pt idx="87">
                  <c:v>9.5656995338803934E-3</c:v>
                </c:pt>
                <c:pt idx="88">
                  <c:v>1.033464632739052E-2</c:v>
                </c:pt>
                <c:pt idx="89">
                  <c:v>1.0242370815350104E-2</c:v>
                </c:pt>
                <c:pt idx="90">
                  <c:v>1.0426919468406936E-2</c:v>
                </c:pt>
                <c:pt idx="91">
                  <c:v>1.1288139402933479E-2</c:v>
                </c:pt>
                <c:pt idx="92">
                  <c:v>1.2118602414129216E-2</c:v>
                </c:pt>
                <c:pt idx="93">
                  <c:v>1.2272391772831244E-2</c:v>
                </c:pt>
                <c:pt idx="94">
                  <c:v>1.1288139402933479E-2</c:v>
                </c:pt>
                <c:pt idx="95">
                  <c:v>9.9040351746152496E-3</c:v>
                </c:pt>
                <c:pt idx="96">
                  <c:v>9.3503939574927555E-3</c:v>
                </c:pt>
                <c:pt idx="97">
                  <c:v>9.4119101751783674E-3</c:v>
                </c:pt>
                <c:pt idx="98">
                  <c:v>1.027313010970491E-2</c:v>
                </c:pt>
                <c:pt idx="99">
                  <c:v>1.3072095489672177E-2</c:v>
                </c:pt>
                <c:pt idx="100">
                  <c:v>1.7101378110279647E-2</c:v>
                </c:pt>
                <c:pt idx="101">
                  <c:v>2.0177165284320158E-2</c:v>
                </c:pt>
                <c:pt idx="102">
                  <c:v>2.0607774066071432E-2</c:v>
                </c:pt>
                <c:pt idx="103">
                  <c:v>1.6978345674908427E-2</c:v>
                </c:pt>
                <c:pt idx="104">
                  <c:v>1.0857528250158207E-2</c:v>
                </c:pt>
                <c:pt idx="105">
                  <c:v>5.7209631953057524E-3</c:v>
                </c:pt>
                <c:pt idx="106">
                  <c:v>3.8139770442198353E-3</c:v>
                </c:pt>
                <c:pt idx="107">
                  <c:v>4.5521645433751583E-3</c:v>
                </c:pt>
                <c:pt idx="108">
                  <c:v>7.4434054353828384E-3</c:v>
                </c:pt>
                <c:pt idx="109">
                  <c:v>1.0549949532754156E-2</c:v>
                </c:pt>
                <c:pt idx="110">
                  <c:v>1.2426181131533268E-2</c:v>
                </c:pt>
                <c:pt idx="111">
                  <c:v>1.3564222860133058E-2</c:v>
                </c:pt>
                <c:pt idx="112">
                  <c:v>1.2764516772268125E-2</c:v>
                </c:pt>
                <c:pt idx="113">
                  <c:v>9.7810027392440275E-3</c:v>
                </c:pt>
                <c:pt idx="114">
                  <c:v>7.3203730000116181E-3</c:v>
                </c:pt>
                <c:pt idx="115">
                  <c:v>6.8590049239055416E-3</c:v>
                </c:pt>
                <c:pt idx="116">
                  <c:v>7.8125003704725016E-3</c:v>
                </c:pt>
                <c:pt idx="117">
                  <c:v>1.0242370815350104E-2</c:v>
                </c:pt>
                <c:pt idx="118">
                  <c:v>1.2333907990516852E-2</c:v>
                </c:pt>
                <c:pt idx="119">
                  <c:v>1.3379674207076227E-2</c:v>
                </c:pt>
                <c:pt idx="120">
                  <c:v>1.387180157753711E-2</c:v>
                </c:pt>
                <c:pt idx="121">
                  <c:v>1.3964074718553526E-2</c:v>
                </c:pt>
                <c:pt idx="122">
                  <c:v>1.4486959012345212E-2</c:v>
                </c:pt>
                <c:pt idx="123">
                  <c:v>1.5594241446590195E-2</c:v>
                </c:pt>
                <c:pt idx="124">
                  <c:v>1.599409330501066E-2</c:v>
                </c:pt>
                <c:pt idx="125">
                  <c:v>1.5317419652516949E-2</c:v>
                </c:pt>
                <c:pt idx="126">
                  <c:v>1.4271653435957576E-2</c:v>
                </c:pt>
                <c:pt idx="127">
                  <c:v>1.3256644142729007E-2</c:v>
                </c:pt>
                <c:pt idx="128">
                  <c:v>1.3810285359851498E-2</c:v>
                </c:pt>
                <c:pt idx="129">
                  <c:v>1.6609250739818764E-2</c:v>
                </c:pt>
                <c:pt idx="130">
                  <c:v>2.0330954643022186E-2</c:v>
                </c:pt>
                <c:pt idx="131">
                  <c:v>2.3283709381691477E-2</c:v>
                </c:pt>
                <c:pt idx="132">
                  <c:v>2.466782546512971E-2</c:v>
                </c:pt>
                <c:pt idx="133">
                  <c:v>2.4514017138235679E-2</c:v>
                </c:pt>
                <c:pt idx="134">
                  <c:v>2.22379407941081E-2</c:v>
                </c:pt>
                <c:pt idx="135">
                  <c:v>1.8639271697299904E-2</c:v>
                </c:pt>
                <c:pt idx="136">
                  <c:v>1.4825294653080068E-2</c:v>
                </c:pt>
                <c:pt idx="137">
                  <c:v>1.1195866261917063E-2</c:v>
                </c:pt>
                <c:pt idx="138">
                  <c:v>9.5964564572111975E-3</c:v>
                </c:pt>
                <c:pt idx="139">
                  <c:v>1.045767639173774E-2</c:v>
                </c:pt>
                <c:pt idx="140">
                  <c:v>1.3225884848374201E-2</c:v>
                </c:pt>
                <c:pt idx="141">
                  <c:v>1.6916829457222816E-2</c:v>
                </c:pt>
                <c:pt idx="142">
                  <c:v>2.0884595860144677E-2</c:v>
                </c:pt>
                <c:pt idx="143">
                  <c:v>2.3499014958079115E-2</c:v>
                </c:pt>
                <c:pt idx="144">
                  <c:v>2.3868102780096771E-2</c:v>
                </c:pt>
                <c:pt idx="145">
                  <c:v>2.2545519511512152E-2</c:v>
                </c:pt>
                <c:pt idx="146">
                  <c:v>2.1192174577548729E-2</c:v>
                </c:pt>
                <c:pt idx="147">
                  <c:v>2.1745815794671219E-2</c:v>
                </c:pt>
                <c:pt idx="148">
                  <c:v>2.3037646881973035E-2</c:v>
                </c:pt>
                <c:pt idx="149">
                  <c:v>2.3437498740393501E-2</c:v>
                </c:pt>
                <c:pt idx="150">
                  <c:v>2.1930362076704051E-2</c:v>
                </c:pt>
                <c:pt idx="151">
                  <c:v>1.9131396696736785E-2</c:v>
                </c:pt>
                <c:pt idx="152">
                  <c:v>1.6301672022414712E-2</c:v>
                </c:pt>
                <c:pt idx="153">
                  <c:v>1.5594241446590195E-2</c:v>
                </c:pt>
                <c:pt idx="154">
                  <c:v>1.6670766957504374E-2</c:v>
                </c:pt>
                <c:pt idx="155">
                  <c:v>1.7870324903789776E-2</c:v>
                </c:pt>
                <c:pt idx="156">
                  <c:v>1.9039123555720367E-2</c:v>
                </c:pt>
                <c:pt idx="157">
                  <c:v>1.9900343490246913E-2</c:v>
                </c:pt>
                <c:pt idx="158">
                  <c:v>1.9223669837753199E-2</c:v>
                </c:pt>
                <c:pt idx="159">
                  <c:v>1.6793799392875595E-2</c:v>
                </c:pt>
                <c:pt idx="160">
                  <c:v>1.2210875555145632E-2</c:v>
                </c:pt>
                <c:pt idx="161">
                  <c:v>6.151574348081024E-3</c:v>
                </c:pt>
                <c:pt idx="162">
                  <c:v>2.2145667653091687E-3</c:v>
                </c:pt>
                <c:pt idx="163">
                  <c:v>3.2910927504281478E-3</c:v>
                </c:pt>
                <c:pt idx="164">
                  <c:v>8.5199309462970184E-3</c:v>
                </c:pt>
                <c:pt idx="165">
                  <c:v>1.4671505294378042E-2</c:v>
                </c:pt>
                <c:pt idx="166">
                  <c:v>2.0054132848948938E-2</c:v>
                </c:pt>
                <c:pt idx="167">
                  <c:v>2.276082508789979E-2</c:v>
                </c:pt>
                <c:pt idx="168">
                  <c:v>2.22379407941081E-2</c:v>
                </c:pt>
                <c:pt idx="169">
                  <c:v>2.0392468489683794E-2</c:v>
                </c:pt>
                <c:pt idx="170">
                  <c:v>1.7931838750451387E-2</c:v>
                </c:pt>
                <c:pt idx="171">
                  <c:v>1.4763778435394458E-2</c:v>
                </c:pt>
                <c:pt idx="172">
                  <c:v>1.2979822348655761E-2</c:v>
                </c:pt>
                <c:pt idx="173">
                  <c:v>1.3072095489672177E-2</c:v>
                </c:pt>
                <c:pt idx="174">
                  <c:v>1.3318157989390617E-2</c:v>
                </c:pt>
                <c:pt idx="175">
                  <c:v>1.387180157753711E-2</c:v>
                </c:pt>
                <c:pt idx="176">
                  <c:v>1.3625736706794667E-2</c:v>
                </c:pt>
                <c:pt idx="177">
                  <c:v>1.1534201902651919E-2</c:v>
                </c:pt>
                <c:pt idx="178">
                  <c:v>8.1815929345381618E-3</c:v>
                </c:pt>
                <c:pt idx="179">
                  <c:v>5.6594493486441418E-3</c:v>
                </c:pt>
                <c:pt idx="180">
                  <c:v>4.6444376843915733E-3</c:v>
                </c:pt>
                <c:pt idx="181">
                  <c:v>5.7824794129913626E-3</c:v>
                </c:pt>
                <c:pt idx="182">
                  <c:v>8.8890258813866807E-3</c:v>
                </c:pt>
                <c:pt idx="183">
                  <c:v>1.1964813055427192E-2</c:v>
                </c:pt>
                <c:pt idx="184">
                  <c:v>1.3779526065496695E-2</c:v>
                </c:pt>
                <c:pt idx="185">
                  <c:v>1.4979084011782093E-2</c:v>
                </c:pt>
                <c:pt idx="186">
                  <c:v>1.639394516343113E-2</c:v>
                </c:pt>
                <c:pt idx="187">
                  <c:v>1.8116387403508218E-2</c:v>
                </c:pt>
                <c:pt idx="188">
                  <c:v>2.1315204641895947E-2</c:v>
                </c:pt>
                <c:pt idx="189">
                  <c:v>2.5129179315091784E-2</c:v>
                </c:pt>
                <c:pt idx="190">
                  <c:v>2.9835140330240966E-2</c:v>
                </c:pt>
                <c:pt idx="191">
                  <c:v>3.7124758777945785E-2</c:v>
                </c:pt>
                <c:pt idx="192">
                  <c:v>4.5490893252468773E-2</c:v>
                </c:pt>
                <c:pt idx="193">
                  <c:v>5.3580210674966523E-2</c:v>
                </c:pt>
                <c:pt idx="194">
                  <c:v>6.3268949757290138E-2</c:v>
                </c:pt>
                <c:pt idx="195">
                  <c:v>7.5018440639161688E-2</c:v>
                </c:pt>
                <c:pt idx="196">
                  <c:v>9.0489656763452664E-2</c:v>
                </c:pt>
                <c:pt idx="197">
                  <c:v>0.11152803724025137</c:v>
                </c:pt>
                <c:pt idx="198">
                  <c:v>0.13548842027443656</c:v>
                </c:pt>
                <c:pt idx="199">
                  <c:v>0.16003321330419504</c:v>
                </c:pt>
                <c:pt idx="200">
                  <c:v>0.18593133941279694</c:v>
                </c:pt>
                <c:pt idx="201">
                  <c:v>0.21309054205639388</c:v>
                </c:pt>
                <c:pt idx="202">
                  <c:v>0.2421875351948875</c:v>
                </c:pt>
                <c:pt idx="203">
                  <c:v>0.27568275414354226</c:v>
                </c:pt>
                <c:pt idx="204">
                  <c:v>0.31253083813090282</c:v>
                </c:pt>
                <c:pt idx="205">
                  <c:v>0.35085512166079796</c:v>
                </c:pt>
                <c:pt idx="206">
                  <c:v>0.39099418696045873</c:v>
                </c:pt>
                <c:pt idx="207">
                  <c:v>0.43300944355149046</c:v>
                </c:pt>
                <c:pt idx="208">
                  <c:v>0.47751593505954942</c:v>
                </c:pt>
                <c:pt idx="209">
                  <c:v>0.52356050983654878</c:v>
                </c:pt>
                <c:pt idx="210">
                  <c:v>0.57086623227926303</c:v>
                </c:pt>
                <c:pt idx="211">
                  <c:v>0.62084765530622132</c:v>
                </c:pt>
                <c:pt idx="212">
                  <c:v>0.67368971878944051</c:v>
                </c:pt>
                <c:pt idx="213">
                  <c:v>0.72760822716875795</c:v>
                </c:pt>
                <c:pt idx="214">
                  <c:v>0.77992747985992938</c:v>
                </c:pt>
                <c:pt idx="215">
                  <c:v>0.82655627495058193</c:v>
                </c:pt>
                <c:pt idx="216">
                  <c:v>0.8677103756247353</c:v>
                </c:pt>
                <c:pt idx="217">
                  <c:v>0.90729580682034539</c:v>
                </c:pt>
                <c:pt idx="218">
                  <c:v>0.94417447701730883</c:v>
                </c:pt>
                <c:pt idx="219">
                  <c:v>0.97376343392560727</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0.9879736920661033</c:v>
                </c:pt>
                <c:pt idx="238">
                  <c:v>0.97133360853018558</c:v>
                </c:pt>
                <c:pt idx="239">
                  <c:v>0.94374389905886946</c:v>
                </c:pt>
                <c:pt idx="240">
                  <c:v>0.90837225171644365</c:v>
                </c:pt>
                <c:pt idx="241">
                  <c:v>0.87001714487454562</c:v>
                </c:pt>
                <c:pt idx="242">
                  <c:v>0.83206202978148414</c:v>
                </c:pt>
                <c:pt idx="243">
                  <c:v>0.7952447691061264</c:v>
                </c:pt>
                <c:pt idx="244">
                  <c:v>0.76033452303414262</c:v>
                </c:pt>
                <c:pt idx="245">
                  <c:v>0.7256398030437784</c:v>
                </c:pt>
                <c:pt idx="246">
                  <c:v>0.69036038853496096</c:v>
                </c:pt>
                <c:pt idx="247">
                  <c:v>0.65708045856552577</c:v>
                </c:pt>
                <c:pt idx="248">
                  <c:v>0.62752208786683006</c:v>
                </c:pt>
                <c:pt idx="249">
                  <c:v>0.60088576714600084</c:v>
                </c:pt>
                <c:pt idx="250">
                  <c:v>0.57514142565405291</c:v>
                </c:pt>
                <c:pt idx="251">
                  <c:v>0.55047352905820324</c:v>
                </c:pt>
                <c:pt idx="252">
                  <c:v>0.5274051252528994</c:v>
                </c:pt>
                <c:pt idx="253">
                  <c:v>0.50836603963356297</c:v>
                </c:pt>
                <c:pt idx="254">
                  <c:v>0.49406378576185866</c:v>
                </c:pt>
                <c:pt idx="255">
                  <c:v>0.48348309116089372</c:v>
                </c:pt>
                <c:pt idx="256">
                  <c:v>0.47533222195535035</c:v>
                </c:pt>
                <c:pt idx="257">
                  <c:v>0.46761193070824625</c:v>
                </c:pt>
                <c:pt idx="258">
                  <c:v>0.45893825071065525</c:v>
                </c:pt>
                <c:pt idx="259">
                  <c:v>0.44983399275462488</c:v>
                </c:pt>
                <c:pt idx="260">
                  <c:v>0.44097560998741697</c:v>
                </c:pt>
                <c:pt idx="261">
                  <c:v>0.43245557234503995</c:v>
                </c:pt>
                <c:pt idx="262">
                  <c:v>0.42538138513799484</c:v>
                </c:pt>
                <c:pt idx="263">
                  <c:v>0.4202447987439264</c:v>
                </c:pt>
                <c:pt idx="264">
                  <c:v>0.41670770514040373</c:v>
                </c:pt>
                <c:pt idx="265">
                  <c:v>0.41209392953838303</c:v>
                </c:pt>
                <c:pt idx="266">
                  <c:v>0.40311272772796392</c:v>
                </c:pt>
                <c:pt idx="267">
                  <c:v>0.38954857362752687</c:v>
                </c:pt>
                <c:pt idx="268">
                  <c:v>0.37293931340361208</c:v>
                </c:pt>
                <c:pt idx="269">
                  <c:v>0.35722203240857869</c:v>
                </c:pt>
                <c:pt idx="270">
                  <c:v>0.34577994478833518</c:v>
                </c:pt>
                <c:pt idx="271">
                  <c:v>0.3370754414787413</c:v>
                </c:pt>
                <c:pt idx="272">
                  <c:v>0.32769448502188575</c:v>
                </c:pt>
                <c:pt idx="273">
                  <c:v>0.31708296710891798</c:v>
                </c:pt>
                <c:pt idx="274">
                  <c:v>0.30453361128057349</c:v>
                </c:pt>
                <c:pt idx="275">
                  <c:v>0.29124639278336173</c:v>
                </c:pt>
                <c:pt idx="276">
                  <c:v>0.27983512847512099</c:v>
                </c:pt>
                <c:pt idx="277">
                  <c:v>0.26790105337483261</c:v>
                </c:pt>
                <c:pt idx="278">
                  <c:v>0.25393690752555909</c:v>
                </c:pt>
                <c:pt idx="279">
                  <c:v>0.23941936467463504</c:v>
                </c:pt>
                <c:pt idx="280">
                  <c:v>0.22382504498425287</c:v>
                </c:pt>
                <c:pt idx="281">
                  <c:v>0.2088767107827296</c:v>
                </c:pt>
                <c:pt idx="282">
                  <c:v>0.19688113131987556</c:v>
                </c:pt>
                <c:pt idx="283">
                  <c:v>0.18777680223312526</c:v>
                </c:pt>
                <c:pt idx="284">
                  <c:v>0.18011811018954679</c:v>
                </c:pt>
                <c:pt idx="285">
                  <c:v>0.17141363059019293</c:v>
                </c:pt>
                <c:pt idx="286">
                  <c:v>0.15867985651511163</c:v>
                </c:pt>
                <c:pt idx="287">
                  <c:v>0.14302410359288381</c:v>
                </c:pt>
                <c:pt idx="288">
                  <c:v>0.12687622092917111</c:v>
                </c:pt>
                <c:pt idx="289">
                  <c:v>0.11245079236065551</c:v>
                </c:pt>
                <c:pt idx="290">
                  <c:v>0.10147022456205408</c:v>
                </c:pt>
                <c:pt idx="291">
                  <c:v>9.3104090087531094E-2</c:v>
                </c:pt>
                <c:pt idx="292">
                  <c:v>8.6706450868707638E-2</c:v>
                </c:pt>
                <c:pt idx="293">
                  <c:v>8.246186741376052E-2</c:v>
                </c:pt>
                <c:pt idx="294">
                  <c:v>7.9662897291745263E-2</c:v>
                </c:pt>
                <c:pt idx="295">
                  <c:v>7.8340292683944643E-2</c:v>
                </c:pt>
                <c:pt idx="296">
                  <c:v>7.7479089346586094E-2</c:v>
                </c:pt>
                <c:pt idx="297">
                  <c:v>7.5479818199363766E-2</c:v>
                </c:pt>
                <c:pt idx="298">
                  <c:v>7.3019193202179353E-2</c:v>
                </c:pt>
                <c:pt idx="299">
                  <c:v>7.1296739106982268E-2</c:v>
                </c:pt>
                <c:pt idx="300">
                  <c:v>7.0281727442729702E-2</c:v>
                </c:pt>
                <c:pt idx="301">
                  <c:v>7.089688961958579E-2</c:v>
                </c:pt>
                <c:pt idx="302">
                  <c:v>7.3265258072921793E-2</c:v>
                </c:pt>
                <c:pt idx="303">
                  <c:v>7.5725883070106206E-2</c:v>
                </c:pt>
                <c:pt idx="304">
                  <c:v>7.7356056911214874E-2</c:v>
                </c:pt>
                <c:pt idx="305">
                  <c:v>7.6433301790810732E-2</c:v>
                </c:pt>
                <c:pt idx="306">
                  <c:v>7.1881149102555567E-2</c:v>
                </c:pt>
                <c:pt idx="307">
                  <c:v>6.4991380142247215E-2</c:v>
                </c:pt>
                <c:pt idx="308">
                  <c:v>5.7117375409209102E-2</c:v>
                </c:pt>
                <c:pt idx="309">
                  <c:v>4.9766228888698687E-2</c:v>
                </c:pt>
                <c:pt idx="310">
                  <c:v>4.4260568898756569E-2</c:v>
                </c:pt>
                <c:pt idx="311">
                  <c:v>3.9677664029218608E-2</c:v>
                </c:pt>
                <c:pt idx="312">
                  <c:v>3.6048219040887605E-2</c:v>
                </c:pt>
                <c:pt idx="313">
                  <c:v>3.3864411095728436E-2</c:v>
                </c:pt>
                <c:pt idx="314">
                  <c:v>3.1465314171349637E-2</c:v>
                </c:pt>
                <c:pt idx="315">
                  <c:v>2.7343739441533749E-2</c:v>
                </c:pt>
                <c:pt idx="316">
                  <c:v>2.2607035729197762E-2</c:v>
                </c:pt>
                <c:pt idx="317">
                  <c:v>1.6793799392875595E-2</c:v>
                </c:pt>
                <c:pt idx="318">
                  <c:v>1.045767639173774E-2</c:v>
                </c:pt>
                <c:pt idx="319">
                  <c:v>6.1208174247502191E-3</c:v>
                </c:pt>
                <c:pt idx="320">
                  <c:v>3.8754908908814451E-3</c:v>
                </c:pt>
                <c:pt idx="321">
                  <c:v>2.2453246370495736E-3</c:v>
                </c:pt>
                <c:pt idx="322">
                  <c:v>1.6609250739818763E-3</c:v>
                </c:pt>
                <c:pt idx="323">
                  <c:v>1.3225884848374202E-3</c:v>
                </c:pt>
                <c:pt idx="324">
                  <c:v>-1.1072833826545844E-3</c:v>
                </c:pt>
                <c:pt idx="325">
                  <c:v>-5.1365650548524551E-3</c:v>
                </c:pt>
                <c:pt idx="326">
                  <c:v>-9.5349402395255873E-3</c:v>
                </c:pt>
                <c:pt idx="327">
                  <c:v>-1.3379674207076227E-2</c:v>
                </c:pt>
                <c:pt idx="328">
                  <c:v>-1.5871063240663442E-2</c:v>
                </c:pt>
                <c:pt idx="329">
                  <c:v>-1.6363188240100322E-2</c:v>
                </c:pt>
                <c:pt idx="330">
                  <c:v>-1.6086366446027078E-2</c:v>
                </c:pt>
                <c:pt idx="331">
                  <c:v>-1.7070618815924844E-2</c:v>
                </c:pt>
                <c:pt idx="332">
                  <c:v>-1.9469732337471641E-2</c:v>
                </c:pt>
                <c:pt idx="333">
                  <c:v>-2.3191436240675059E-2</c:v>
                </c:pt>
                <c:pt idx="334">
                  <c:v>-2.8174214307849488E-2</c:v>
                </c:pt>
                <c:pt idx="335">
                  <c:v>-3.2172732892054155E-2</c:v>
                </c:pt>
                <c:pt idx="336">
                  <c:v>-3.380290673316283E-2</c:v>
                </c:pt>
                <c:pt idx="337">
                  <c:v>-3.2787895068910257E-2</c:v>
                </c:pt>
                <c:pt idx="338">
                  <c:v>-2.9189225972102058E-2</c:v>
                </c:pt>
                <c:pt idx="339">
                  <c:v>-2.5221459569180198E-2</c:v>
                </c:pt>
                <c:pt idx="340">
                  <c:v>-2.3160676946320253E-2</c:v>
                </c:pt>
                <c:pt idx="341">
                  <c:v>-2.2730068164568983E-2</c:v>
                </c:pt>
                <c:pt idx="342">
                  <c:v>-2.3375982522707891E-2</c:v>
                </c:pt>
                <c:pt idx="343">
                  <c:v>-2.3960383034185188E-2</c:v>
                </c:pt>
                <c:pt idx="344">
                  <c:v>-2.3622045022426333E-2</c:v>
                </c:pt>
                <c:pt idx="345">
                  <c:v>-2.4206447904927628E-2</c:v>
                </c:pt>
                <c:pt idx="346">
                  <c:v>-2.5405996367117031E-2</c:v>
                </c:pt>
                <c:pt idx="347">
                  <c:v>-2.5836621746036303E-2</c:v>
                </c:pt>
                <c:pt idx="348">
                  <c:v>-2.5867373927319106E-2</c:v>
                </c:pt>
                <c:pt idx="349">
                  <c:v>-2.6513288285458014E-2</c:v>
                </c:pt>
                <c:pt idx="350">
                  <c:v>-2.7128450462314119E-2</c:v>
                </c:pt>
                <c:pt idx="351">
                  <c:v>-2.7005418026942896E-2</c:v>
                </c:pt>
                <c:pt idx="352">
                  <c:v>-2.632872777728118E-2</c:v>
                </c:pt>
                <c:pt idx="353">
                  <c:v>-2.4790834190260926E-2</c:v>
                </c:pt>
                <c:pt idx="354">
                  <c:v>-2.3283709381691477E-2</c:v>
                </c:pt>
                <c:pt idx="355">
                  <c:v>-2.3529771881409919E-2</c:v>
                </c:pt>
                <c:pt idx="356">
                  <c:v>-2.5744341491947889E-2</c:v>
                </c:pt>
                <c:pt idx="357">
                  <c:v>-2.8943161101359621E-2</c:v>
                </c:pt>
                <c:pt idx="358">
                  <c:v>-3.2449549944079399E-2</c:v>
                </c:pt>
                <c:pt idx="359">
                  <c:v>-3.5310048138900277E-2</c:v>
                </c:pt>
                <c:pt idx="360">
                  <c:v>-3.6325036092912842E-2</c:v>
                </c:pt>
                <c:pt idx="361">
                  <c:v>-3.404897160390527E-2</c:v>
                </c:pt>
                <c:pt idx="362">
                  <c:v>-2.8543311613963149E-2</c:v>
                </c:pt>
                <c:pt idx="363">
                  <c:v>-2.1930362076704051E-2</c:v>
                </c:pt>
                <c:pt idx="364">
                  <c:v>-1.5686514587606611E-2</c:v>
                </c:pt>
                <c:pt idx="365">
                  <c:v>-1.3533463565778251E-2</c:v>
                </c:pt>
                <c:pt idx="366">
                  <c:v>-1.6793799392875595E-2</c:v>
                </c:pt>
                <c:pt idx="367">
                  <c:v>-2.1930362076704051E-2</c:v>
                </c:pt>
                <c:pt idx="368">
                  <c:v>-2.632872777728118E-2</c:v>
                </c:pt>
                <c:pt idx="369">
                  <c:v>-2.9035441355448034E-2</c:v>
                </c:pt>
                <c:pt idx="370">
                  <c:v>-2.888163302855401E-2</c:v>
                </c:pt>
                <c:pt idx="371">
                  <c:v>-2.7559052130993383E-2</c:v>
                </c:pt>
                <c:pt idx="372">
                  <c:v>-2.6513288285458014E-2</c:v>
                </c:pt>
                <c:pt idx="373">
                  <c:v>-2.5621309056576665E-2</c:v>
                </c:pt>
                <c:pt idx="374">
                  <c:v>-2.5775093673230692E-2</c:v>
                </c:pt>
                <c:pt idx="375">
                  <c:v>-2.6974665845660092E-2</c:v>
                </c:pt>
                <c:pt idx="376">
                  <c:v>-2.9219978153384861E-2</c:v>
                </c:pt>
                <c:pt idx="377">
                  <c:v>-3.149606635263244E-2</c:v>
                </c:pt>
                <c:pt idx="378">
                  <c:v>-3.1772883404657691E-2</c:v>
                </c:pt>
                <c:pt idx="379">
                  <c:v>-3.0419526615574264E-2</c:v>
                </c:pt>
                <c:pt idx="380">
                  <c:v>-2.857406379524596E-2</c:v>
                </c:pt>
                <c:pt idx="381">
                  <c:v>-2.6359503668803987E-2</c:v>
                </c:pt>
                <c:pt idx="382">
                  <c:v>-2.5805845854513496E-2</c:v>
                </c:pt>
                <c:pt idx="383">
                  <c:v>-2.752829994971058E-2</c:v>
                </c:pt>
                <c:pt idx="384">
                  <c:v>-2.9219978153384861E-2</c:v>
                </c:pt>
                <c:pt idx="385">
                  <c:v>-3.0204237636354627E-2</c:v>
                </c:pt>
                <c:pt idx="386">
                  <c:v>-2.9681355713586943E-2</c:v>
                </c:pt>
                <c:pt idx="387">
                  <c:v>-2.7220707006162533E-2</c:v>
                </c:pt>
                <c:pt idx="388">
                  <c:v>-2.6297975595998377E-2</c:v>
                </c:pt>
                <c:pt idx="389">
                  <c:v>-2.857406379524596E-2</c:v>
                </c:pt>
                <c:pt idx="390">
                  <c:v>-3.3495313789614775E-2</c:v>
                </c:pt>
                <c:pt idx="391">
                  <c:v>-3.9062501852362499E-2</c:v>
                </c:pt>
                <c:pt idx="392">
                  <c:v>-4.2845707747107532E-2</c:v>
                </c:pt>
                <c:pt idx="393">
                  <c:v>-4.3829967230077295E-2</c:v>
                </c:pt>
                <c:pt idx="394">
                  <c:v>-4.2353601715862652E-2</c:v>
                </c:pt>
                <c:pt idx="395">
                  <c:v>-3.9247038650299333E-2</c:v>
                </c:pt>
                <c:pt idx="396">
                  <c:v>-3.66633812177437E-2</c:v>
                </c:pt>
                <c:pt idx="397">
                  <c:v>-3.5556089299402717E-2</c:v>
                </c:pt>
                <c:pt idx="398">
                  <c:v>-3.5771401988862354E-2</c:v>
                </c:pt>
                <c:pt idx="399">
                  <c:v>-3.6940198269768951E-2</c:v>
                </c:pt>
                <c:pt idx="400">
                  <c:v>-3.7893705571455903E-2</c:v>
                </c:pt>
                <c:pt idx="401">
                  <c:v>-3.777067313608469E-2</c:v>
                </c:pt>
                <c:pt idx="402">
                  <c:v>-3.6232779549064432E-2</c:v>
                </c:pt>
                <c:pt idx="403">
                  <c:v>-3.2664862633539037E-2</c:v>
                </c:pt>
                <c:pt idx="404">
                  <c:v>-2.857406379524596E-2</c:v>
                </c:pt>
                <c:pt idx="405">
                  <c:v>-2.4852362263066537E-2</c:v>
                </c:pt>
                <c:pt idx="406">
                  <c:v>-2.276082508789979E-2</c:v>
                </c:pt>
                <c:pt idx="407">
                  <c:v>-2.4083415469556411E-2</c:v>
                </c:pt>
                <c:pt idx="408">
                  <c:v>-2.6636320720829235E-2</c:v>
                </c:pt>
                <c:pt idx="409">
                  <c:v>-2.8266494561937902E-2</c:v>
                </c:pt>
                <c:pt idx="410">
                  <c:v>-2.8820128665988397E-2</c:v>
                </c:pt>
                <c:pt idx="411">
                  <c:v>-2.611343879806155E-2</c:v>
                </c:pt>
                <c:pt idx="412">
                  <c:v>-2.1284447718565143E-2</c:v>
                </c:pt>
                <c:pt idx="413">
                  <c:v>-1.8423966120912266E-2</c:v>
                </c:pt>
                <c:pt idx="414">
                  <c:v>-1.7501229968700113E-2</c:v>
                </c:pt>
                <c:pt idx="415">
                  <c:v>-1.8608512402945098E-2</c:v>
                </c:pt>
                <c:pt idx="416">
                  <c:v>-2.2453246370495738E-2</c:v>
                </c:pt>
                <c:pt idx="417">
                  <c:v>-2.6513288285458014E-2</c:v>
                </c:pt>
                <c:pt idx="418">
                  <c:v>-2.9281506226190478E-2</c:v>
                </c:pt>
                <c:pt idx="419">
                  <c:v>-3.0727119559122315E-2</c:v>
                </c:pt>
                <c:pt idx="420">
                  <c:v>-2.9527547386692915E-2</c:v>
                </c:pt>
                <c:pt idx="421">
                  <c:v>-2.8235718670415102E-2</c:v>
                </c:pt>
                <c:pt idx="422">
                  <c:v>-2.9896644692806576E-2</c:v>
                </c:pt>
                <c:pt idx="423">
                  <c:v>-3.3249248918872334E-2</c:v>
                </c:pt>
                <c:pt idx="424">
                  <c:v>-3.7955209934021517E-2</c:v>
                </c:pt>
                <c:pt idx="425">
                  <c:v>-4.3952999665448515E-2</c:v>
                </c:pt>
                <c:pt idx="426">
                  <c:v>-4.9489411836673443E-2</c:v>
                </c:pt>
                <c:pt idx="427">
                  <c:v>-5.4441437722565066E-2</c:v>
                </c:pt>
                <c:pt idx="428">
                  <c:v>-5.7978578746567651E-2</c:v>
                </c:pt>
                <c:pt idx="429">
                  <c:v>-5.8747525540077776E-2</c:v>
                </c:pt>
                <c:pt idx="430">
                  <c:v>-5.7732537586065218E-2</c:v>
                </c:pt>
                <c:pt idx="431">
                  <c:v>-5.6963590792555079E-2</c:v>
                </c:pt>
                <c:pt idx="432">
                  <c:v>-5.7086623227926299E-2</c:v>
                </c:pt>
                <c:pt idx="433">
                  <c:v>-5.8409204125486919E-2</c:v>
                </c:pt>
                <c:pt idx="434">
                  <c:v>-6.0316195018620837E-2</c:v>
                </c:pt>
                <c:pt idx="435">
                  <c:v>-6.1331206682873417E-2</c:v>
                </c:pt>
                <c:pt idx="436">
                  <c:v>-6.1515743480810244E-2</c:v>
                </c:pt>
                <c:pt idx="437">
                  <c:v>-6.1146646174696576E-2</c:v>
                </c:pt>
                <c:pt idx="438">
                  <c:v>-5.9578000406393515E-2</c:v>
                </c:pt>
                <c:pt idx="439">
                  <c:v>-5.757872925917118E-2</c:v>
                </c:pt>
                <c:pt idx="440">
                  <c:v>-5.6932814901032275E-2</c:v>
                </c:pt>
                <c:pt idx="441">
                  <c:v>-5.7886322202719241E-2</c:v>
                </c:pt>
                <c:pt idx="442">
                  <c:v>-6.0469979635274861E-2</c:v>
                </c:pt>
                <c:pt idx="443">
                  <c:v>-6.3268949757290138E-2</c:v>
                </c:pt>
                <c:pt idx="444">
                  <c:v>-6.3453486555226965E-2</c:v>
                </c:pt>
                <c:pt idx="445">
                  <c:v>-6.1792560532835487E-2</c:v>
                </c:pt>
                <c:pt idx="446">
                  <c:v>-6.0162410401966814E-2</c:v>
                </c:pt>
                <c:pt idx="447">
                  <c:v>-5.7978578746567651E-2</c:v>
                </c:pt>
                <c:pt idx="448">
                  <c:v>-5.5856298874214103E-2</c:v>
                </c:pt>
                <c:pt idx="449">
                  <c:v>-5.493356746404994E-2</c:v>
                </c:pt>
                <c:pt idx="450">
                  <c:v>-5.4472189903847869E-2</c:v>
                </c:pt>
                <c:pt idx="451">
                  <c:v>-5.4749006955873113E-2</c:v>
                </c:pt>
                <c:pt idx="452">
                  <c:v>-5.5917803236779709E-2</c:v>
                </c:pt>
                <c:pt idx="453">
                  <c:v>-5.5671738366037261E-2</c:v>
                </c:pt>
                <c:pt idx="454">
                  <c:v>-5.3487930420878099E-2</c:v>
                </c:pt>
                <c:pt idx="455">
                  <c:v>-5.0442919138360395E-2</c:v>
                </c:pt>
                <c:pt idx="456">
                  <c:v>-4.7705453378910738E-2</c:v>
                </c:pt>
                <c:pt idx="457">
                  <c:v>-4.7490164399691108E-2</c:v>
                </c:pt>
                <c:pt idx="458">
                  <c:v>-5.1304122475718937E-2</c:v>
                </c:pt>
                <c:pt idx="459">
                  <c:v>-5.6563717594918614E-2</c:v>
                </c:pt>
                <c:pt idx="460">
                  <c:v>-6.0100882329161207E-2</c:v>
                </c:pt>
                <c:pt idx="461">
                  <c:v>-6.1115893993413772E-2</c:v>
                </c:pt>
                <c:pt idx="462">
                  <c:v>-5.8593740923423746E-2</c:v>
                </c:pt>
                <c:pt idx="463">
                  <c:v>-5.3918555799797374E-2</c:v>
                </c:pt>
                <c:pt idx="464">
                  <c:v>-4.9766228888698687E-2</c:v>
                </c:pt>
                <c:pt idx="465">
                  <c:v>-4.6505904916721338E-2</c:v>
                </c:pt>
                <c:pt idx="466">
                  <c:v>-4.3891495302882909E-2</c:v>
                </c:pt>
                <c:pt idx="467">
                  <c:v>-4.2691923130453502E-2</c:v>
                </c:pt>
                <c:pt idx="468">
                  <c:v>-4.2630418767887895E-2</c:v>
                </c:pt>
                <c:pt idx="469">
                  <c:v>-4.3645430432140468E-2</c:v>
                </c:pt>
                <c:pt idx="470">
                  <c:v>-4.5859990558582434E-2</c:v>
                </c:pt>
                <c:pt idx="471">
                  <c:v>-4.6967282476923417E-2</c:v>
                </c:pt>
                <c:pt idx="472">
                  <c:v>-4.5675430050405599E-2</c:v>
                </c:pt>
                <c:pt idx="473">
                  <c:v>-4.306102043656717E-2</c:v>
                </c:pt>
                <c:pt idx="474">
                  <c:v>-4.0200545951986293E-2</c:v>
                </c:pt>
                <c:pt idx="475">
                  <c:v>-3.7678392881996273E-2</c:v>
                </c:pt>
                <c:pt idx="476">
                  <c:v>-3.6202027367781629E-2</c:v>
                </c:pt>
                <c:pt idx="477">
                  <c:v>-3.5310048138900277E-2</c:v>
                </c:pt>
                <c:pt idx="478">
                  <c:v>-3.414122814775368E-2</c:v>
                </c:pt>
                <c:pt idx="479">
                  <c:v>-3.4079723785188074E-2</c:v>
                </c:pt>
                <c:pt idx="480">
                  <c:v>-3.5586865190925521E-2</c:v>
                </c:pt>
                <c:pt idx="481">
                  <c:v>-3.7278543394599808E-2</c:v>
                </c:pt>
                <c:pt idx="482">
                  <c:v>-3.801673800682713E-2</c:v>
                </c:pt>
                <c:pt idx="483">
                  <c:v>-3.7524608265342249E-2</c:v>
                </c:pt>
                <c:pt idx="484">
                  <c:v>-3.4510325453867341E-2</c:v>
                </c:pt>
                <c:pt idx="485">
                  <c:v>-2.9312258407473282E-2</c:v>
                </c:pt>
                <c:pt idx="486">
                  <c:v>-2.4606297392324096E-2</c:v>
                </c:pt>
                <c:pt idx="487">
                  <c:v>-2.1345963936250753E-2</c:v>
                </c:pt>
                <c:pt idx="488">
                  <c:v>-1.9592764772842861E-2</c:v>
                </c:pt>
                <c:pt idx="489">
                  <c:v>-1.9931100413577717E-2</c:v>
                </c:pt>
                <c:pt idx="490">
                  <c:v>-2.0638533360426238E-2</c:v>
                </c:pt>
                <c:pt idx="491">
                  <c:v>-2.0269438425336576E-2</c:v>
                </c:pt>
                <c:pt idx="492">
                  <c:v>-1.9592764772842861E-2</c:v>
                </c:pt>
                <c:pt idx="493">
                  <c:v>-1.8885334197018343E-2</c:v>
                </c:pt>
                <c:pt idx="494">
                  <c:v>-1.8454723044243074E-2</c:v>
                </c:pt>
                <c:pt idx="495">
                  <c:v>-1.897760733803476E-2</c:v>
                </c:pt>
                <c:pt idx="496">
                  <c:v>-1.9746554131544886E-2</c:v>
                </c:pt>
                <c:pt idx="497">
                  <c:v>-1.9992616631263328E-2</c:v>
                </c:pt>
                <c:pt idx="498">
                  <c:v>-1.9408218490810029E-2</c:v>
                </c:pt>
                <c:pt idx="499">
                  <c:v>-1.7347440609998085E-2</c:v>
                </c:pt>
                <c:pt idx="500">
                  <c:v>-1.4794537729749264E-2</c:v>
                </c:pt>
                <c:pt idx="501">
                  <c:v>-1.1964813055427192E-2</c:v>
                </c:pt>
                <c:pt idx="502">
                  <c:v>-8.9505397280482905E-3</c:v>
                </c:pt>
                <c:pt idx="503">
                  <c:v>-6.4591530654850762E-3</c:v>
                </c:pt>
                <c:pt idx="504">
                  <c:v>-5.2288381958688701E-3</c:v>
                </c:pt>
                <c:pt idx="505">
                  <c:v>-5.1365650548524551E-3</c:v>
                </c:pt>
                <c:pt idx="506">
                  <c:v>-5.1365650548524551E-3</c:v>
                </c:pt>
                <c:pt idx="507">
                  <c:v>-3.7832177498650296E-3</c:v>
                </c:pt>
                <c:pt idx="508">
                  <c:v>-1.4456199717990405E-3</c:v>
                </c:pt>
                <c:pt idx="509">
                  <c:v>3.6909446088486146E-4</c:v>
                </c:pt>
                <c:pt idx="510">
                  <c:v>8.9197828047174845E-4</c:v>
                </c:pt>
                <c:pt idx="511">
                  <c:v>1.0150097674333689E-3</c:v>
                </c:pt>
                <c:pt idx="512">
                  <c:v>2.7066922389508506E-3</c:v>
                </c:pt>
                <c:pt idx="513">
                  <c:v>7.258856782326008E-3</c:v>
                </c:pt>
                <c:pt idx="514">
                  <c:v>1.4579232153361626E-2</c:v>
                </c:pt>
                <c:pt idx="515">
                  <c:v>2.1899605153373244E-2</c:v>
                </c:pt>
                <c:pt idx="516">
                  <c:v>2.6482536104175211E-2</c:v>
                </c:pt>
                <c:pt idx="517">
                  <c:v>2.7589804312276194E-2</c:v>
                </c:pt>
                <c:pt idx="518">
                  <c:v>2.5867373927319106E-2</c:v>
                </c:pt>
                <c:pt idx="519">
                  <c:v>2.28223413055854E-2</c:v>
                </c:pt>
                <c:pt idx="520">
                  <c:v>2.1038385218846701E-2</c:v>
                </c:pt>
                <c:pt idx="521">
                  <c:v>2.0023375925618134E-2</c:v>
                </c:pt>
                <c:pt idx="522">
                  <c:v>1.8854574902663537E-2</c:v>
                </c:pt>
                <c:pt idx="523">
                  <c:v>1.8454723044243074E-2</c:v>
                </c:pt>
                <c:pt idx="524">
                  <c:v>1.8270176762210242E-2</c:v>
                </c:pt>
                <c:pt idx="525">
                  <c:v>1.9223669837753199E-2</c:v>
                </c:pt>
                <c:pt idx="526">
                  <c:v>2.2360973229479324E-2</c:v>
                </c:pt>
                <c:pt idx="527">
                  <c:v>2.4944642517154954E-2</c:v>
                </c:pt>
                <c:pt idx="528">
                  <c:v>2.5836621746036303E-2</c:v>
                </c:pt>
                <c:pt idx="529">
                  <c:v>2.611343879806155E-2</c:v>
                </c:pt>
                <c:pt idx="530">
                  <c:v>2.5590556875293859E-2</c:v>
                </c:pt>
                <c:pt idx="531">
                  <c:v>2.5682813419142272E-2</c:v>
                </c:pt>
                <c:pt idx="532">
                  <c:v>2.8051181872478268E-2</c:v>
                </c:pt>
                <c:pt idx="533">
                  <c:v>2.9804388148958163E-2</c:v>
                </c:pt>
                <c:pt idx="534">
                  <c:v>3.0081205200983407E-2</c:v>
                </c:pt>
                <c:pt idx="535">
                  <c:v>3.0019677128177793E-2</c:v>
                </c:pt>
                <c:pt idx="536">
                  <c:v>2.9619827640781332E-2</c:v>
                </c:pt>
                <c:pt idx="537">
                  <c:v>2.9250730334667671E-2</c:v>
                </c:pt>
                <c:pt idx="538">
                  <c:v>2.9343010588756085E-2</c:v>
                </c:pt>
                <c:pt idx="539">
                  <c:v>2.8204966489132292E-2</c:v>
                </c:pt>
                <c:pt idx="540">
                  <c:v>2.5682813419142272E-2</c:v>
                </c:pt>
                <c:pt idx="541">
                  <c:v>2.2637795023552568E-2</c:v>
                </c:pt>
                <c:pt idx="542">
                  <c:v>1.9992616631263328E-2</c:v>
                </c:pt>
                <c:pt idx="543">
                  <c:v>1.8885334197018343E-2</c:v>
                </c:pt>
                <c:pt idx="544">
                  <c:v>1.9315942978769617E-2</c:v>
                </c:pt>
                <c:pt idx="545">
                  <c:v>1.8270176762210242E-2</c:v>
                </c:pt>
                <c:pt idx="546">
                  <c:v>1.5009840935112899E-2</c:v>
                </c:pt>
                <c:pt idx="547">
                  <c:v>1.1995569978757998E-2</c:v>
                </c:pt>
                <c:pt idx="548">
                  <c:v>9.0735721634195108E-3</c:v>
                </c:pt>
                <c:pt idx="549">
                  <c:v>7.1973429356643982E-3</c:v>
                </c:pt>
                <c:pt idx="550">
                  <c:v>7.1665836413095938E-3</c:v>
                </c:pt>
                <c:pt idx="551">
                  <c:v>7.1973429356643982E-3</c:v>
                </c:pt>
                <c:pt idx="552">
                  <c:v>5.5056599899421165E-3</c:v>
                </c:pt>
                <c:pt idx="553">
                  <c:v>2.7374515333056558E-3</c:v>
                </c:pt>
                <c:pt idx="554">
                  <c:v>-1.3225884848374202E-3</c:v>
                </c:pt>
                <c:pt idx="555">
                  <c:v>-5.4133844779017011E-3</c:v>
                </c:pt>
                <c:pt idx="556">
                  <c:v>-7.135826717978788E-3</c:v>
                </c:pt>
                <c:pt idx="557">
                  <c:v>-5.6286900542893365E-3</c:v>
                </c:pt>
                <c:pt idx="558">
                  <c:v>-2.8912408920076815E-3</c:v>
                </c:pt>
                <c:pt idx="559">
                  <c:v>-8.9197828047174845E-4</c:v>
                </c:pt>
                <c:pt idx="560">
                  <c:v>0</c:v>
                </c:pt>
                <c:pt idx="561">
                  <c:v>0</c:v>
                </c:pt>
                <c:pt idx="562">
                  <c:v>3.3833658914445632E-4</c:v>
                </c:pt>
                <c:pt idx="563">
                  <c:v>2.368356124011194E-3</c:v>
                </c:pt>
                <c:pt idx="564">
                  <c:v>4.336858966987522E-3</c:v>
                </c:pt>
                <c:pt idx="565">
                  <c:v>4.5214076200443525E-3</c:v>
                </c:pt>
                <c:pt idx="566">
                  <c:v>4.9212594784648189E-3</c:v>
                </c:pt>
                <c:pt idx="567">
                  <c:v>6.3053637067830501E-3</c:v>
                </c:pt>
                <c:pt idx="568">
                  <c:v>8.2738684465785764E-3</c:v>
                </c:pt>
                <c:pt idx="569">
                  <c:v>1.0765255109141792E-2</c:v>
                </c:pt>
                <c:pt idx="570">
                  <c:v>1.3102854784026983E-2</c:v>
                </c:pt>
                <c:pt idx="571">
                  <c:v>1.4271653435957576E-2</c:v>
                </c:pt>
                <c:pt idx="572">
                  <c:v>1.5040600229467705E-2</c:v>
                </c:pt>
                <c:pt idx="573">
                  <c:v>1.5686514587606611E-2</c:v>
                </c:pt>
                <c:pt idx="574">
                  <c:v>1.5932577087325053E-2</c:v>
                </c:pt>
                <c:pt idx="575">
                  <c:v>1.5901820163994249E-2</c:v>
                </c:pt>
                <c:pt idx="576">
                  <c:v>1.5225146511500533E-2</c:v>
                </c:pt>
                <c:pt idx="577">
                  <c:v>1.3964074718553526E-2</c:v>
                </c:pt>
                <c:pt idx="578">
                  <c:v>1.3256644142729007E-2</c:v>
                </c:pt>
                <c:pt idx="579">
                  <c:v>1.3441190424761839E-2</c:v>
                </c:pt>
                <c:pt idx="580">
                  <c:v>1.3625736706794667E-2</c:v>
                </c:pt>
                <c:pt idx="581">
                  <c:v>1.3256644142729007E-2</c:v>
                </c:pt>
                <c:pt idx="582">
                  <c:v>1.2979822348655761E-2</c:v>
                </c:pt>
                <c:pt idx="583">
                  <c:v>1.3133611707357787E-2</c:v>
                </c:pt>
                <c:pt idx="584">
                  <c:v>1.3041338566341371E-2</c:v>
                </c:pt>
                <c:pt idx="585">
                  <c:v>1.1687991261353945E-2</c:v>
                </c:pt>
                <c:pt idx="586">
                  <c:v>8.1200790878765521E-3</c:v>
                </c:pt>
                <c:pt idx="587">
                  <c:v>3.3218496737589527E-3</c:v>
                </c:pt>
                <c:pt idx="588">
                  <c:v>4.3061020436567168E-4</c:v>
                </c:pt>
                <c:pt idx="589">
                  <c:v>1.7839565609434969E-3</c:v>
                </c:pt>
                <c:pt idx="590">
                  <c:v>5.3211113368852861E-3</c:v>
                </c:pt>
                <c:pt idx="591">
                  <c:v>9.4426670985091714E-3</c:v>
                </c:pt>
                <c:pt idx="592">
                  <c:v>1.2795276066622931E-2</c:v>
                </c:pt>
                <c:pt idx="593">
                  <c:v>1.3564222860133058E-2</c:v>
                </c:pt>
                <c:pt idx="594">
                  <c:v>1.1995569978757998E-2</c:v>
                </c:pt>
                <c:pt idx="595">
                  <c:v>9.5656995338803934E-3</c:v>
                </c:pt>
                <c:pt idx="596">
                  <c:v>6.1823312714118289E-3</c:v>
                </c:pt>
                <c:pt idx="597">
                  <c:v>3.1065440973713173E-3</c:v>
                </c:pt>
              </c:numCache>
            </c:numRef>
          </c:yVal>
          <c:smooth val="1"/>
        </c:ser>
        <c:ser>
          <c:idx val="7"/>
          <c:order val="7"/>
          <c:spPr>
            <a:ln>
              <a:solidFill>
                <a:srgbClr val="FFC00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Sheet1!$I$3:$I$600</c:f>
              <c:numCache>
                <c:formatCode>0.00E+00</c:formatCode>
                <c:ptCount val="598"/>
                <c:pt idx="0">
                  <c:v>7.4664275896794044E-2</c:v>
                </c:pt>
                <c:pt idx="1">
                  <c:v>9.9731417956943499E-2</c:v>
                </c:pt>
                <c:pt idx="2">
                  <c:v>0.12712622044790081</c:v>
                </c:pt>
                <c:pt idx="3">
                  <c:v>0.14825427883119677</c:v>
                </c:pt>
                <c:pt idx="4">
                  <c:v>0.15613244618490379</c:v>
                </c:pt>
                <c:pt idx="5">
                  <c:v>0.1498657158797011</c:v>
                </c:pt>
                <c:pt idx="6">
                  <c:v>0.13572066639374605</c:v>
                </c:pt>
                <c:pt idx="7">
                  <c:v>0.11960607506936424</c:v>
                </c:pt>
                <c:pt idx="8">
                  <c:v>0.10617724896571275</c:v>
                </c:pt>
                <c:pt idx="9">
                  <c:v>0.10331243825125057</c:v>
                </c:pt>
                <c:pt idx="10">
                  <c:v>0.11262309377694066</c:v>
                </c:pt>
                <c:pt idx="11">
                  <c:v>0.13267681018555197</c:v>
                </c:pt>
                <c:pt idx="12">
                  <c:v>0.15810205703562386</c:v>
                </c:pt>
                <c:pt idx="13">
                  <c:v>0.18084146965267217</c:v>
                </c:pt>
                <c:pt idx="14">
                  <c:v>0.19820951745776377</c:v>
                </c:pt>
                <c:pt idx="15">
                  <c:v>0.20877350524203575</c:v>
                </c:pt>
                <c:pt idx="16">
                  <c:v>0.21145918764801408</c:v>
                </c:pt>
                <c:pt idx="17">
                  <c:v>0.20465526565178108</c:v>
                </c:pt>
                <c:pt idx="18">
                  <c:v>0.19230082293019019</c:v>
                </c:pt>
                <c:pt idx="19">
                  <c:v>0.18102062556607335</c:v>
                </c:pt>
                <c:pt idx="20">
                  <c:v>0.17815578724669384</c:v>
                </c:pt>
                <c:pt idx="21">
                  <c:v>0.18102062556607335</c:v>
                </c:pt>
                <c:pt idx="22">
                  <c:v>0.18460153544071112</c:v>
                </c:pt>
                <c:pt idx="23">
                  <c:v>0.17779761344447809</c:v>
                </c:pt>
                <c:pt idx="24">
                  <c:v>0.15273055419908058</c:v>
                </c:pt>
                <c:pt idx="25">
                  <c:v>0.11530885899767097</c:v>
                </c:pt>
                <c:pt idx="26">
                  <c:v>7.8066250697369222E-2</c:v>
                </c:pt>
                <c:pt idx="27">
                  <c:v>5.2820049341029213E-2</c:v>
                </c:pt>
                <c:pt idx="28">
                  <c:v>4.7090414109646178E-2</c:v>
                </c:pt>
                <c:pt idx="29">
                  <c:v>5.7296324708913042E-2</c:v>
                </c:pt>
                <c:pt idx="30">
                  <c:v>6.8397490381756687E-2</c:v>
                </c:pt>
                <c:pt idx="31">
                  <c:v>7.2694720255908618E-2</c:v>
                </c:pt>
                <c:pt idx="32">
                  <c:v>7.2336615465986187E-2</c:v>
                </c:pt>
                <c:pt idx="33">
                  <c:v>6.9471790949065332E-2</c:v>
                </c:pt>
                <c:pt idx="34">
                  <c:v>6.6248875444680708E-2</c:v>
                </c:pt>
                <c:pt idx="35">
                  <c:v>7.1083255602486975E-2</c:v>
                </c:pt>
                <c:pt idx="36">
                  <c:v>8.3258721842639272E-2</c:v>
                </c:pt>
                <c:pt idx="37">
                  <c:v>9.2748422862061267E-2</c:v>
                </c:pt>
                <c:pt idx="38">
                  <c:v>9.1853167788484485E-2</c:v>
                </c:pt>
                <c:pt idx="39">
                  <c:v>8.1110106905563292E-2</c:v>
                </c:pt>
                <c:pt idx="40">
                  <c:v>6.4458365297527173E-2</c:v>
                </c:pt>
                <c:pt idx="41">
                  <c:v>5.2461944551106775E-2</c:v>
                </c:pt>
                <c:pt idx="42">
                  <c:v>5.4789618784373294E-2</c:v>
                </c:pt>
                <c:pt idx="43">
                  <c:v>6.9113699961601549E-2</c:v>
                </c:pt>
                <c:pt idx="44">
                  <c:v>8.5944487063369573E-2</c:v>
                </c:pt>
                <c:pt idx="45">
                  <c:v>9.5971352168904553E-2</c:v>
                </c:pt>
                <c:pt idx="46">
                  <c:v>9.7403757526135643E-2</c:v>
                </c:pt>
                <c:pt idx="47">
                  <c:v>9.2927482158251806E-2</c:v>
                </c:pt>
                <c:pt idx="48">
                  <c:v>8.5765441569637682E-2</c:v>
                </c:pt>
                <c:pt idx="49">
                  <c:v>8.4333036212406592E-2</c:v>
                </c:pt>
                <c:pt idx="50">
                  <c:v>9.1674122294752594E-2</c:v>
                </c:pt>
                <c:pt idx="51">
                  <c:v>0.10134288261036514</c:v>
                </c:pt>
                <c:pt idx="52">
                  <c:v>0.11101162912351902</c:v>
                </c:pt>
                <c:pt idx="53">
                  <c:v>0.11369739434424933</c:v>
                </c:pt>
                <c:pt idx="54">
                  <c:v>9.9194267673289177E-2</c:v>
                </c:pt>
                <c:pt idx="55">
                  <c:v>8.1110106905563292E-2</c:v>
                </c:pt>
                <c:pt idx="56">
                  <c:v>7.3948066316949154E-2</c:v>
                </c:pt>
                <c:pt idx="57">
                  <c:v>8.2184421275330613E-2</c:v>
                </c:pt>
                <c:pt idx="58">
                  <c:v>0.10170097359782893</c:v>
                </c:pt>
                <c:pt idx="59">
                  <c:v>0.1197851343655548</c:v>
                </c:pt>
                <c:pt idx="60">
                  <c:v>0.12336615465986187</c:v>
                </c:pt>
                <c:pt idx="61">
                  <c:v>0.11781556492221071</c:v>
                </c:pt>
                <c:pt idx="62">
                  <c:v>0.11602505477505717</c:v>
                </c:pt>
                <c:pt idx="63">
                  <c:v>0.12945388087870868</c:v>
                </c:pt>
                <c:pt idx="64">
                  <c:v>0.14735905136253732</c:v>
                </c:pt>
                <c:pt idx="65">
                  <c:v>0.14843329672001132</c:v>
                </c:pt>
                <c:pt idx="66">
                  <c:v>0.13142345032205277</c:v>
                </c:pt>
                <c:pt idx="67">
                  <c:v>0.1051029483984041</c:v>
                </c:pt>
                <c:pt idx="68">
                  <c:v>8.8988357074022306E-2</c:v>
                </c:pt>
                <c:pt idx="69">
                  <c:v>9.4717992305405341E-2</c:v>
                </c:pt>
                <c:pt idx="70">
                  <c:v>0.1156669637875934</c:v>
                </c:pt>
                <c:pt idx="71">
                  <c:v>0.13840650062676962</c:v>
                </c:pt>
                <c:pt idx="72">
                  <c:v>0.15720682956696441</c:v>
                </c:pt>
                <c:pt idx="73">
                  <c:v>0.16544317072288722</c:v>
                </c:pt>
                <c:pt idx="74">
                  <c:v>0.16884506270871041</c:v>
                </c:pt>
                <c:pt idx="75">
                  <c:v>0.17224709271912025</c:v>
                </c:pt>
                <c:pt idx="76">
                  <c:v>0.17260512849674936</c:v>
                </c:pt>
                <c:pt idx="77">
                  <c:v>0.17242611060793481</c:v>
                </c:pt>
                <c:pt idx="78">
                  <c:v>0.16526415283407261</c:v>
                </c:pt>
                <c:pt idx="79">
                  <c:v>0.14055499134171767</c:v>
                </c:pt>
                <c:pt idx="80">
                  <c:v>0.10778871361913439</c:v>
                </c:pt>
                <c:pt idx="81">
                  <c:v>7.6812890833870009E-2</c:v>
                </c:pt>
                <c:pt idx="82">
                  <c:v>5.1924794267452445E-2</c:v>
                </c:pt>
                <c:pt idx="83">
                  <c:v>3.5989248436802547E-2</c:v>
                </c:pt>
                <c:pt idx="84">
                  <c:v>1.915846133503453E-2</c:v>
                </c:pt>
                <c:pt idx="85">
                  <c:v>-3.0438672501610052E-3</c:v>
                </c:pt>
                <c:pt idx="86">
                  <c:v>-2.1844226555764831E-2</c:v>
                </c:pt>
                <c:pt idx="87">
                  <c:v>-2.5067142060149455E-2</c:v>
                </c:pt>
                <c:pt idx="88">
                  <c:v>-6.8039385591834242E-3</c:v>
                </c:pt>
                <c:pt idx="89">
                  <c:v>3.1333927575186826E-2</c:v>
                </c:pt>
                <c:pt idx="90">
                  <c:v>7.0367046022642113E-2</c:v>
                </c:pt>
                <c:pt idx="91">
                  <c:v>9.2032227084675039E-2</c:v>
                </c:pt>
                <c:pt idx="92">
                  <c:v>8.5049231989792792E-2</c:v>
                </c:pt>
                <c:pt idx="93">
                  <c:v>5.9803044435911452E-2</c:v>
                </c:pt>
                <c:pt idx="94">
                  <c:v>3.903311844745528E-2</c:v>
                </c:pt>
                <c:pt idx="95">
                  <c:v>3.4914947869493888E-2</c:v>
                </c:pt>
                <c:pt idx="96">
                  <c:v>4.5478963258683197E-2</c:v>
                </c:pt>
                <c:pt idx="97">
                  <c:v>5.8728730066144146E-2</c:v>
                </c:pt>
                <c:pt idx="98">
                  <c:v>6.2488809656641754E-2</c:v>
                </c:pt>
                <c:pt idx="99">
                  <c:v>5.5326769068027623E-2</c:v>
                </c:pt>
                <c:pt idx="100">
                  <c:v>4.7448518899568609E-2</c:v>
                </c:pt>
                <c:pt idx="101">
                  <c:v>4.5658008752415088E-2</c:v>
                </c:pt>
                <c:pt idx="102">
                  <c:v>5.5326769068027623E-2</c:v>
                </c:pt>
                <c:pt idx="103">
                  <c:v>8.3795872126293594E-2</c:v>
                </c:pt>
                <c:pt idx="104">
                  <c:v>0.11745747393474694</c:v>
                </c:pt>
                <c:pt idx="105">
                  <c:v>0.14055499134171767</c:v>
                </c:pt>
                <c:pt idx="106">
                  <c:v>0.15022375165733021</c:v>
                </c:pt>
                <c:pt idx="107">
                  <c:v>0.1489704884110416</c:v>
                </c:pt>
                <c:pt idx="108">
                  <c:v>0.14306179388346804</c:v>
                </c:pt>
                <c:pt idx="109">
                  <c:v>0.14413603924094207</c:v>
                </c:pt>
                <c:pt idx="110">
                  <c:v>0.15237238039686485</c:v>
                </c:pt>
                <c:pt idx="111">
                  <c:v>0.16329454198335255</c:v>
                </c:pt>
                <c:pt idx="112">
                  <c:v>0.17815578724669384</c:v>
                </c:pt>
                <c:pt idx="113">
                  <c:v>0.18621311051380204</c:v>
                </c:pt>
                <c:pt idx="114">
                  <c:v>0.18316925430560796</c:v>
                </c:pt>
                <c:pt idx="115">
                  <c:v>0.17582814061834462</c:v>
                </c:pt>
                <c:pt idx="116">
                  <c:v>0.16974042820195648</c:v>
                </c:pt>
                <c:pt idx="117">
                  <c:v>0.164189769452012</c:v>
                </c:pt>
                <c:pt idx="118">
                  <c:v>0.15720682956696441</c:v>
                </c:pt>
                <c:pt idx="119">
                  <c:v>0.13894355429321334</c:v>
                </c:pt>
                <c:pt idx="120">
                  <c:v>0.10528199389213599</c:v>
                </c:pt>
                <c:pt idx="121">
                  <c:v>7.1799465182331851E-2</c:v>
                </c:pt>
                <c:pt idx="122">
                  <c:v>5.3178154130951651E-2</c:v>
                </c:pt>
                <c:pt idx="123">
                  <c:v>5.2820049341029213E-2</c:v>
                </c:pt>
                <c:pt idx="124">
                  <c:v>6.3563110223950406E-2</c:v>
                </c:pt>
                <c:pt idx="125">
                  <c:v>7.2873765749640509E-2</c:v>
                </c:pt>
                <c:pt idx="126">
                  <c:v>7.6991936327601901E-2</c:v>
                </c:pt>
                <c:pt idx="127">
                  <c:v>8.0214851831986539E-2</c:v>
                </c:pt>
                <c:pt idx="128">
                  <c:v>8.0752015918099523E-2</c:v>
                </c:pt>
                <c:pt idx="129">
                  <c:v>7.3589975329485385E-2</c:v>
                </c:pt>
                <c:pt idx="130">
                  <c:v>5.4431513994450856E-2</c:v>
                </c:pt>
                <c:pt idx="131">
                  <c:v>2.0948971482188064E-2</c:v>
                </c:pt>
                <c:pt idx="132">
                  <c:v>-1.2533571030074728E-2</c:v>
                </c:pt>
                <c:pt idx="133">
                  <c:v>-2.3455677406727816E-2</c:v>
                </c:pt>
                <c:pt idx="134">
                  <c:v>-1.038495885349049E-2</c:v>
                </c:pt>
                <c:pt idx="135">
                  <c:v>1.3428826103651495E-2</c:v>
                </c:pt>
                <c:pt idx="136">
                  <c:v>3.8854072953723388E-2</c:v>
                </c:pt>
                <c:pt idx="137">
                  <c:v>4.8880924256799713E-2</c:v>
                </c:pt>
                <c:pt idx="138">
                  <c:v>4.1002687890799361E-2</c:v>
                </c:pt>
                <c:pt idx="139">
                  <c:v>3.6705458016647423E-2</c:v>
                </c:pt>
                <c:pt idx="140">
                  <c:v>4.1897942964376128E-2</c:v>
                </c:pt>
                <c:pt idx="141">
                  <c:v>5.2820049341029213E-2</c:v>
                </c:pt>
                <c:pt idx="142">
                  <c:v>6.7144130518257475E-2</c:v>
                </c:pt>
                <c:pt idx="143">
                  <c:v>7.5738576464102689E-2</c:v>
                </c:pt>
                <c:pt idx="144">
                  <c:v>7.3231870539562954E-2</c:v>
                </c:pt>
                <c:pt idx="145">
                  <c:v>6.1593554583064987E-2</c:v>
                </c:pt>
                <c:pt idx="146">
                  <c:v>4.6553263825991849E-2</c:v>
                </c:pt>
                <c:pt idx="147">
                  <c:v>3.5989248436802547E-2</c:v>
                </c:pt>
                <c:pt idx="148">
                  <c:v>3.6347353226724978E-2</c:v>
                </c:pt>
                <c:pt idx="149">
                  <c:v>4.4941799172570206E-2</c:v>
                </c:pt>
                <c:pt idx="150">
                  <c:v>5.6580128931526828E-2</c:v>
                </c:pt>
                <c:pt idx="151">
                  <c:v>6.2130704866719316E-2</c:v>
                </c:pt>
                <c:pt idx="152">
                  <c:v>6.1593554583064987E-2</c:v>
                </c:pt>
                <c:pt idx="153">
                  <c:v>5.6938219918990611E-2</c:v>
                </c:pt>
                <c:pt idx="154">
                  <c:v>5.8191579782489809E-2</c:v>
                </c:pt>
                <c:pt idx="155">
                  <c:v>7.3948066316949154E-2</c:v>
                </c:pt>
                <c:pt idx="156">
                  <c:v>9.1495076801020717E-2</c:v>
                </c:pt>
                <c:pt idx="157">
                  <c:v>9.8478058093444287E-2</c:v>
                </c:pt>
                <c:pt idx="158">
                  <c:v>8.8809311580290415E-2</c:v>
                </c:pt>
                <c:pt idx="159">
                  <c:v>6.4637424593717727E-2</c:v>
                </c:pt>
                <c:pt idx="160">
                  <c:v>4.2076988458108019E-2</c:v>
                </c:pt>
                <c:pt idx="161">
                  <c:v>4.3151289025416671E-2</c:v>
                </c:pt>
                <c:pt idx="162">
                  <c:v>7.072515081256453E-2</c:v>
                </c:pt>
                <c:pt idx="163">
                  <c:v>0.11065352433359658</c:v>
                </c:pt>
                <c:pt idx="164">
                  <c:v>0.1380483268245539</c:v>
                </c:pt>
                <c:pt idx="165">
                  <c:v>0.13267681018555197</c:v>
                </c:pt>
                <c:pt idx="166">
                  <c:v>0.1024171831776738</c:v>
                </c:pt>
                <c:pt idx="167">
                  <c:v>7.1620405886141311E-2</c:v>
                </c:pt>
                <c:pt idx="168">
                  <c:v>5.7654429498835487E-2</c:v>
                </c:pt>
                <c:pt idx="169">
                  <c:v>6.3742169520140959E-2</c:v>
                </c:pt>
                <c:pt idx="170">
                  <c:v>8.1468211695485737E-2</c:v>
                </c:pt>
                <c:pt idx="171">
                  <c:v>9.5792292872713999E-2</c:v>
                </c:pt>
                <c:pt idx="172">
                  <c:v>9.8478058093444287E-2</c:v>
                </c:pt>
                <c:pt idx="173">
                  <c:v>8.988361214759906E-2</c:v>
                </c:pt>
                <c:pt idx="174">
                  <c:v>8.3795872126293594E-2</c:v>
                </c:pt>
                <c:pt idx="175">
                  <c:v>9.7045652736213198E-2</c:v>
                </c:pt>
                <c:pt idx="176">
                  <c:v>0.12802147552147758</c:v>
                </c:pt>
                <c:pt idx="177">
                  <c:v>0.16544317072288722</c:v>
                </c:pt>
                <c:pt idx="178">
                  <c:v>0.19194264912797446</c:v>
                </c:pt>
                <c:pt idx="179">
                  <c:v>0.19337506828766421</c:v>
                </c:pt>
                <c:pt idx="180">
                  <c:v>0.16633839819154667</c:v>
                </c:pt>
                <c:pt idx="181">
                  <c:v>0.12676811565797838</c:v>
                </c:pt>
                <c:pt idx="182">
                  <c:v>9.1853167788484485E-2</c:v>
                </c:pt>
                <c:pt idx="183">
                  <c:v>7.4127125613139708E-2</c:v>
                </c:pt>
                <c:pt idx="184">
                  <c:v>7.6275740550215687E-2</c:v>
                </c:pt>
                <c:pt idx="185">
                  <c:v>8.827214749417743E-2</c:v>
                </c:pt>
                <c:pt idx="186">
                  <c:v>9.6150397662636444E-2</c:v>
                </c:pt>
                <c:pt idx="187">
                  <c:v>9.1674122294752594E-2</c:v>
                </c:pt>
                <c:pt idx="188">
                  <c:v>7.9319596758409758E-2</c:v>
                </c:pt>
                <c:pt idx="189">
                  <c:v>6.3025959940296084E-2</c:v>
                </c:pt>
                <c:pt idx="190">
                  <c:v>4.8880924256799713E-2</c:v>
                </c:pt>
                <c:pt idx="191">
                  <c:v>4.5837054246146973E-2</c:v>
                </c:pt>
                <c:pt idx="192">
                  <c:v>5.5505814561759508E-2</c:v>
                </c:pt>
                <c:pt idx="193">
                  <c:v>7.5738576464102689E-2</c:v>
                </c:pt>
                <c:pt idx="194">
                  <c:v>0.10116382331417459</c:v>
                </c:pt>
                <c:pt idx="195">
                  <c:v>0.1197851343655548</c:v>
                </c:pt>
                <c:pt idx="196">
                  <c:v>0.12354520015359376</c:v>
                </c:pt>
                <c:pt idx="197">
                  <c:v>0.11441360392409419</c:v>
                </c:pt>
                <c:pt idx="198">
                  <c:v>9.9015208377098624E-2</c:v>
                </c:pt>
                <c:pt idx="199">
                  <c:v>9.1316017504830177E-2</c:v>
                </c:pt>
                <c:pt idx="200">
                  <c:v>0.10420769332482734</c:v>
                </c:pt>
                <c:pt idx="201">
                  <c:v>0.13017009045855357</c:v>
                </c:pt>
                <c:pt idx="202">
                  <c:v>0.15201434461923571</c:v>
                </c:pt>
                <c:pt idx="203">
                  <c:v>0.16078787746618881</c:v>
                </c:pt>
                <c:pt idx="204">
                  <c:v>0.15183532673042113</c:v>
                </c:pt>
                <c:pt idx="205">
                  <c:v>0.13321396046920631</c:v>
                </c:pt>
                <c:pt idx="206">
                  <c:v>0.11745747393474694</c:v>
                </c:pt>
                <c:pt idx="207">
                  <c:v>0.10743060882921196</c:v>
                </c:pt>
                <c:pt idx="208">
                  <c:v>9.2927482158251806E-2</c:v>
                </c:pt>
                <c:pt idx="209">
                  <c:v>7.5917635760293242E-2</c:v>
                </c:pt>
                <c:pt idx="210">
                  <c:v>6.9113699961601549E-2</c:v>
                </c:pt>
                <c:pt idx="211">
                  <c:v>7.2515660959718065E-2</c:v>
                </c:pt>
                <c:pt idx="212">
                  <c:v>8.307967634890738E-2</c:v>
                </c:pt>
                <c:pt idx="213">
                  <c:v>9.3822737231828574E-2</c:v>
                </c:pt>
                <c:pt idx="214">
                  <c:v>9.3106527651983698E-2</c:v>
                </c:pt>
                <c:pt idx="215">
                  <c:v>7.9319596758409758E-2</c:v>
                </c:pt>
                <c:pt idx="216">
                  <c:v>6.8218444888024796E-2</c:v>
                </c:pt>
                <c:pt idx="217">
                  <c:v>6.3205005434027975E-2</c:v>
                </c:pt>
                <c:pt idx="218">
                  <c:v>6.0519240213297666E-2</c:v>
                </c:pt>
                <c:pt idx="219">
                  <c:v>5.9803044435911452E-2</c:v>
                </c:pt>
                <c:pt idx="220">
                  <c:v>5.4073409204528418E-2</c:v>
                </c:pt>
                <c:pt idx="221">
                  <c:v>4.153983817445369E-2</c:v>
                </c:pt>
                <c:pt idx="222">
                  <c:v>3.6168307732993094E-2</c:v>
                </c:pt>
                <c:pt idx="223">
                  <c:v>4.1002687890799361E-2</c:v>
                </c:pt>
                <c:pt idx="224">
                  <c:v>4.5837054246146973E-2</c:v>
                </c:pt>
                <c:pt idx="225">
                  <c:v>4.3867498605261554E-2</c:v>
                </c:pt>
                <c:pt idx="226">
                  <c:v>3.0796777291532493E-2</c:v>
                </c:pt>
                <c:pt idx="227">
                  <c:v>8.7734997210523104E-3</c:v>
                </c:pt>
                <c:pt idx="228">
                  <c:v>-5.908683485606657E-3</c:v>
                </c:pt>
                <c:pt idx="229">
                  <c:v>-4.2972243531684785E-3</c:v>
                </c:pt>
                <c:pt idx="230">
                  <c:v>9.8478058093444294E-3</c:v>
                </c:pt>
                <c:pt idx="231">
                  <c:v>2.9006267144378959E-2</c:v>
                </c:pt>
                <c:pt idx="232">
                  <c:v>5.1566689477530007E-2</c:v>
                </c:pt>
                <c:pt idx="233">
                  <c:v>8.0393911128177079E-2</c:v>
                </c:pt>
                <c:pt idx="234">
                  <c:v>0.11692030984863395</c:v>
                </c:pt>
                <c:pt idx="235">
                  <c:v>0.14825427883119677</c:v>
                </c:pt>
                <c:pt idx="236">
                  <c:v>0.15004473376851565</c:v>
                </c:pt>
                <c:pt idx="237">
                  <c:v>0.12032228464920913</c:v>
                </c:pt>
                <c:pt idx="238">
                  <c:v>8.1110106905563292E-2</c:v>
                </c:pt>
                <c:pt idx="239">
                  <c:v>5.2999094834761104E-2</c:v>
                </c:pt>
                <c:pt idx="240">
                  <c:v>4.5120858468760752E-2</c:v>
                </c:pt>
                <c:pt idx="241">
                  <c:v>5.2641003847297328E-2</c:v>
                </c:pt>
                <c:pt idx="242">
                  <c:v>5.8728730066144146E-2</c:v>
                </c:pt>
                <c:pt idx="243">
                  <c:v>5.9982089929643344E-2</c:v>
                </c:pt>
                <c:pt idx="244">
                  <c:v>6.2846914446564192E-2</c:v>
                </c:pt>
                <c:pt idx="245">
                  <c:v>6.2130704866719316E-2</c:v>
                </c:pt>
                <c:pt idx="246">
                  <c:v>5.9444939645989014E-2</c:v>
                </c:pt>
                <c:pt idx="247">
                  <c:v>6.1235449793142549E-2</c:v>
                </c:pt>
                <c:pt idx="248">
                  <c:v>6.5890770654758277E-2</c:v>
                </c:pt>
                <c:pt idx="249">
                  <c:v>7.6275740550215687E-2</c:v>
                </c:pt>
                <c:pt idx="250">
                  <c:v>9.435988751548291E-2</c:v>
                </c:pt>
                <c:pt idx="251">
                  <c:v>0.10743060882921196</c:v>
                </c:pt>
                <c:pt idx="252">
                  <c:v>0.10868396869271117</c:v>
                </c:pt>
                <c:pt idx="253">
                  <c:v>0.10617724896571275</c:v>
                </c:pt>
                <c:pt idx="254">
                  <c:v>0.10205907838775136</c:v>
                </c:pt>
                <c:pt idx="255">
                  <c:v>0.10008952274686594</c:v>
                </c:pt>
                <c:pt idx="256">
                  <c:v>0.10295433346132812</c:v>
                </c:pt>
                <c:pt idx="257">
                  <c:v>0.10384958853490489</c:v>
                </c:pt>
                <c:pt idx="258">
                  <c:v>0.10295433346132812</c:v>
                </c:pt>
                <c:pt idx="259">
                  <c:v>0.10671441305182575</c:v>
                </c:pt>
                <c:pt idx="260">
                  <c:v>0.11674126435490206</c:v>
                </c:pt>
                <c:pt idx="261">
                  <c:v>0.12999104496482167</c:v>
                </c:pt>
                <c:pt idx="262">
                  <c:v>0.14341982966109718</c:v>
                </c:pt>
                <c:pt idx="263">
                  <c:v>0.15219336250805027</c:v>
                </c:pt>
                <c:pt idx="264">
                  <c:v>0.15666963787593413</c:v>
                </c:pt>
                <c:pt idx="265">
                  <c:v>0.16347355987216716</c:v>
                </c:pt>
                <c:pt idx="266">
                  <c:v>0.18227388881236189</c:v>
                </c:pt>
                <c:pt idx="267">
                  <c:v>0.21110115187038497</c:v>
                </c:pt>
                <c:pt idx="268">
                  <c:v>0.24619514523361075</c:v>
                </c:pt>
                <c:pt idx="269">
                  <c:v>0.27717103703116841</c:v>
                </c:pt>
                <c:pt idx="270">
                  <c:v>0.30188006049893679</c:v>
                </c:pt>
                <c:pt idx="271">
                  <c:v>0.3258728743868603</c:v>
                </c:pt>
                <c:pt idx="272">
                  <c:v>0.35326771828519354</c:v>
                </c:pt>
                <c:pt idx="273">
                  <c:v>0.38281105289847489</c:v>
                </c:pt>
                <c:pt idx="274">
                  <c:v>0.41181733384531249</c:v>
                </c:pt>
                <c:pt idx="275">
                  <c:v>0.44225603395183993</c:v>
                </c:pt>
                <c:pt idx="276">
                  <c:v>0.47770806309269476</c:v>
                </c:pt>
                <c:pt idx="277">
                  <c:v>0.52175460719168831</c:v>
                </c:pt>
                <c:pt idx="278">
                  <c:v>0.57045658257196674</c:v>
                </c:pt>
                <c:pt idx="279">
                  <c:v>0.62059083908734824</c:v>
                </c:pt>
                <c:pt idx="280">
                  <c:v>0.66392117360649683</c:v>
                </c:pt>
                <c:pt idx="281">
                  <c:v>0.69722471203240377</c:v>
                </c:pt>
                <c:pt idx="282">
                  <c:v>0.72426138212852131</c:v>
                </c:pt>
                <c:pt idx="283">
                  <c:v>0.75147707011345344</c:v>
                </c:pt>
                <c:pt idx="284">
                  <c:v>0.78191577021998082</c:v>
                </c:pt>
                <c:pt idx="285">
                  <c:v>0.82076982937124554</c:v>
                </c:pt>
                <c:pt idx="286">
                  <c:v>0.86696500220977357</c:v>
                </c:pt>
                <c:pt idx="287">
                  <c:v>0.90886291756923243</c:v>
                </c:pt>
                <c:pt idx="288">
                  <c:v>0.93769018062725551</c:v>
                </c:pt>
                <c:pt idx="289">
                  <c:v>0.95649050956745019</c:v>
                </c:pt>
                <c:pt idx="290">
                  <c:v>0.96884509031362764</c:v>
                </c:pt>
                <c:pt idx="291">
                  <c:v>0.97976711387552873</c:v>
                </c:pt>
                <c:pt idx="292">
                  <c:v>0.99283790420155116</c:v>
                </c:pt>
                <c:pt idx="293">
                  <c:v>1</c:v>
                </c:pt>
                <c:pt idx="294">
                  <c:v>0.99946280830896972</c:v>
                </c:pt>
                <c:pt idx="295">
                  <c:v>0.99444934125005546</c:v>
                </c:pt>
                <c:pt idx="296">
                  <c:v>0.97958809598671426</c:v>
                </c:pt>
                <c:pt idx="297">
                  <c:v>0.95452103674131672</c:v>
                </c:pt>
                <c:pt idx="298">
                  <c:v>0.93589972568993662</c:v>
                </c:pt>
                <c:pt idx="299">
                  <c:v>0.93482534230787595</c:v>
                </c:pt>
                <c:pt idx="300">
                  <c:v>0.94485227642570424</c:v>
                </c:pt>
                <c:pt idx="301">
                  <c:v>0.9509399888420923</c:v>
                </c:pt>
                <c:pt idx="302">
                  <c:v>0.93572056977653539</c:v>
                </c:pt>
                <c:pt idx="303">
                  <c:v>0.89579226526779665</c:v>
                </c:pt>
                <c:pt idx="304">
                  <c:v>0.84905990073823823</c:v>
                </c:pt>
                <c:pt idx="305">
                  <c:v>0.80232767423326645</c:v>
                </c:pt>
                <c:pt idx="306">
                  <c:v>0.76096681254025134</c:v>
                </c:pt>
                <c:pt idx="307">
                  <c:v>0.73321393286428893</c:v>
                </c:pt>
                <c:pt idx="308">
                  <c:v>0.71566686717038275</c:v>
                </c:pt>
                <c:pt idx="309">
                  <c:v>0.70080562190704154</c:v>
                </c:pt>
                <c:pt idx="310">
                  <c:v>0.68898837087648102</c:v>
                </c:pt>
                <c:pt idx="311">
                  <c:v>0.66642783812366069</c:v>
                </c:pt>
                <c:pt idx="312">
                  <c:v>0.63294541983352581</c:v>
                </c:pt>
                <c:pt idx="313">
                  <c:v>0.61504031836199036</c:v>
                </c:pt>
                <c:pt idx="314">
                  <c:v>0.6171888090769384</c:v>
                </c:pt>
                <c:pt idx="315">
                  <c:v>0.6309758089828057</c:v>
                </c:pt>
                <c:pt idx="316">
                  <c:v>0.64476267086408634</c:v>
                </c:pt>
                <c:pt idx="317">
                  <c:v>0.64888091045434104</c:v>
                </c:pt>
                <c:pt idx="318">
                  <c:v>0.64709031749243551</c:v>
                </c:pt>
                <c:pt idx="319">
                  <c:v>0.65407339540206966</c:v>
                </c:pt>
                <c:pt idx="320">
                  <c:v>0.66750222150572114</c:v>
                </c:pt>
                <c:pt idx="321">
                  <c:v>0.6778871914011787</c:v>
                </c:pt>
                <c:pt idx="322">
                  <c:v>0.68182627507803217</c:v>
                </c:pt>
                <c:pt idx="323">
                  <c:v>0.67502235308179914</c:v>
                </c:pt>
                <c:pt idx="324">
                  <c:v>0.66141450908933308</c:v>
                </c:pt>
                <c:pt idx="325">
                  <c:v>0.65120855708269021</c:v>
                </c:pt>
                <c:pt idx="326">
                  <c:v>0.64816470087449618</c:v>
                </c:pt>
                <c:pt idx="327">
                  <c:v>0.64637424593717729</c:v>
                </c:pt>
                <c:pt idx="328">
                  <c:v>0.6442256171976426</c:v>
                </c:pt>
                <c:pt idx="329">
                  <c:v>0.63795874886785331</c:v>
                </c:pt>
                <c:pt idx="330">
                  <c:v>0.62972240771193044</c:v>
                </c:pt>
                <c:pt idx="331">
                  <c:v>0.62632051572610725</c:v>
                </c:pt>
                <c:pt idx="332">
                  <c:v>0.63348247349996945</c:v>
                </c:pt>
                <c:pt idx="333">
                  <c:v>0.64010737760738801</c:v>
                </c:pt>
                <c:pt idx="334">
                  <c:v>0.636347311819349</c:v>
                </c:pt>
                <c:pt idx="335">
                  <c:v>0.62220227613585255</c:v>
                </c:pt>
                <c:pt idx="336">
                  <c:v>0.59480743223751931</c:v>
                </c:pt>
                <c:pt idx="337">
                  <c:v>0.55756481013475889</c:v>
                </c:pt>
                <c:pt idx="338">
                  <c:v>0.52820049341029207</c:v>
                </c:pt>
                <c:pt idx="339">
                  <c:v>0.51745748773720557</c:v>
                </c:pt>
                <c:pt idx="340">
                  <c:v>0.51853173309467959</c:v>
                </c:pt>
                <c:pt idx="341">
                  <c:v>0.53357199624683538</c:v>
                </c:pt>
                <c:pt idx="342">
                  <c:v>0.55094004405192698</c:v>
                </c:pt>
                <c:pt idx="343">
                  <c:v>0.54914945109002156</c:v>
                </c:pt>
                <c:pt idx="344">
                  <c:v>0.52658905636178788</c:v>
                </c:pt>
                <c:pt idx="345">
                  <c:v>0.49650853005747619</c:v>
                </c:pt>
                <c:pt idx="346">
                  <c:v>0.4735899615270267</c:v>
                </c:pt>
                <c:pt idx="347">
                  <c:v>0.47233656025615151</c:v>
                </c:pt>
                <c:pt idx="348">
                  <c:v>0.48701878763067824</c:v>
                </c:pt>
                <c:pt idx="349">
                  <c:v>0.50205905078283397</c:v>
                </c:pt>
                <c:pt idx="350">
                  <c:v>0.50814676319922225</c:v>
                </c:pt>
                <c:pt idx="351">
                  <c:v>0.50349146994252381</c:v>
                </c:pt>
                <c:pt idx="352">
                  <c:v>0.49883617668582542</c:v>
                </c:pt>
                <c:pt idx="353">
                  <c:v>0.49632937414407502</c:v>
                </c:pt>
                <c:pt idx="354">
                  <c:v>0.48898839848139825</c:v>
                </c:pt>
                <c:pt idx="355">
                  <c:v>0.47824525478372509</c:v>
                </c:pt>
                <c:pt idx="356">
                  <c:v>0.46624884783976339</c:v>
                </c:pt>
                <c:pt idx="357">
                  <c:v>0.44673230931972374</c:v>
                </c:pt>
                <c:pt idx="358">
                  <c:v>0.43258727363622734</c:v>
                </c:pt>
                <c:pt idx="359">
                  <c:v>0.43312446532725768</c:v>
                </c:pt>
                <c:pt idx="360">
                  <c:v>0.44529989016003396</c:v>
                </c:pt>
                <c:pt idx="361">
                  <c:v>0.47376897941584128</c:v>
                </c:pt>
                <c:pt idx="362">
                  <c:v>0.51172781109844656</c:v>
                </c:pt>
                <c:pt idx="363">
                  <c:v>0.53983886457662467</c:v>
                </c:pt>
                <c:pt idx="364">
                  <c:v>0.54950762489223726</c:v>
                </c:pt>
                <c:pt idx="365">
                  <c:v>0.54288272078481881</c:v>
                </c:pt>
                <c:pt idx="366">
                  <c:v>0.5239032359312229</c:v>
                </c:pt>
                <c:pt idx="367">
                  <c:v>0.51083258362978712</c:v>
                </c:pt>
                <c:pt idx="368">
                  <c:v>0.50635630826190325</c:v>
                </c:pt>
                <c:pt idx="369">
                  <c:v>0.50008943993211397</c:v>
                </c:pt>
                <c:pt idx="370">
                  <c:v>0.48540735058217388</c:v>
                </c:pt>
                <c:pt idx="371">
                  <c:v>0.46356302740919847</c:v>
                </c:pt>
                <c:pt idx="372">
                  <c:v>0.44028642310111982</c:v>
                </c:pt>
                <c:pt idx="373">
                  <c:v>0.42041184880345106</c:v>
                </c:pt>
                <c:pt idx="374">
                  <c:v>0.40483439396026488</c:v>
                </c:pt>
                <c:pt idx="375">
                  <c:v>0.38961497489470792</c:v>
                </c:pt>
                <c:pt idx="376">
                  <c:v>0.36991941848585369</c:v>
                </c:pt>
                <c:pt idx="377">
                  <c:v>0.34897046080612432</c:v>
                </c:pt>
                <c:pt idx="378">
                  <c:v>0.33769026344200748</c:v>
                </c:pt>
                <c:pt idx="379">
                  <c:v>0.33285581427190786</c:v>
                </c:pt>
                <c:pt idx="380">
                  <c:v>0.33285581427190786</c:v>
                </c:pt>
                <c:pt idx="381">
                  <c:v>0.32909574848386891</c:v>
                </c:pt>
                <c:pt idx="382">
                  <c:v>0.31029541954367412</c:v>
                </c:pt>
                <c:pt idx="383">
                  <c:v>0.28845123439528525</c:v>
                </c:pt>
                <c:pt idx="384">
                  <c:v>0.27072515081256454</c:v>
                </c:pt>
                <c:pt idx="385">
                  <c:v>0.25962397133726223</c:v>
                </c:pt>
                <c:pt idx="386">
                  <c:v>0.26087737260813743</c:v>
                </c:pt>
                <c:pt idx="387">
                  <c:v>0.27305279744091376</c:v>
                </c:pt>
                <c:pt idx="388">
                  <c:v>0.28200534817668138</c:v>
                </c:pt>
                <c:pt idx="389">
                  <c:v>0.28039391112817708</c:v>
                </c:pt>
                <c:pt idx="390">
                  <c:v>0.27090416870137907</c:v>
                </c:pt>
                <c:pt idx="391">
                  <c:v>0.25210383976118433</c:v>
                </c:pt>
                <c:pt idx="392">
                  <c:v>0.23527298364712301</c:v>
                </c:pt>
                <c:pt idx="393">
                  <c:v>0.22864821756429116</c:v>
                </c:pt>
                <c:pt idx="394">
                  <c:v>0.22524618755388132</c:v>
                </c:pt>
                <c:pt idx="395">
                  <c:v>0.2202327204949672</c:v>
                </c:pt>
                <c:pt idx="396">
                  <c:v>0.22166513965465695</c:v>
                </c:pt>
                <c:pt idx="397">
                  <c:v>0.23043867250161004</c:v>
                </c:pt>
                <c:pt idx="398">
                  <c:v>0.24136083408809778</c:v>
                </c:pt>
                <c:pt idx="399">
                  <c:v>0.25478966019174926</c:v>
                </c:pt>
                <c:pt idx="400">
                  <c:v>0.25586390554922328</c:v>
                </c:pt>
                <c:pt idx="401">
                  <c:v>0.24082364239706744</c:v>
                </c:pt>
                <c:pt idx="402">
                  <c:v>0.23079670827923918</c:v>
                </c:pt>
                <c:pt idx="403">
                  <c:v>0.23294533701877379</c:v>
                </c:pt>
                <c:pt idx="404">
                  <c:v>0.23581017533815332</c:v>
                </c:pt>
                <c:pt idx="405">
                  <c:v>0.22614141502254076</c:v>
                </c:pt>
                <c:pt idx="406">
                  <c:v>0.1992837628152378</c:v>
                </c:pt>
                <c:pt idx="407">
                  <c:v>0.17027748186840017</c:v>
                </c:pt>
                <c:pt idx="408">
                  <c:v>0.15040290757073138</c:v>
                </c:pt>
                <c:pt idx="409">
                  <c:v>0.14825427883119677</c:v>
                </c:pt>
                <c:pt idx="410">
                  <c:v>0.15863924872665416</c:v>
                </c:pt>
                <c:pt idx="411">
                  <c:v>0.17206807483030565</c:v>
                </c:pt>
                <c:pt idx="412">
                  <c:v>0.18442251755189654</c:v>
                </c:pt>
                <c:pt idx="413">
                  <c:v>0.19606088871822913</c:v>
                </c:pt>
                <c:pt idx="414">
                  <c:v>0.19910474492642322</c:v>
                </c:pt>
                <c:pt idx="415">
                  <c:v>0.19265885870781935</c:v>
                </c:pt>
                <c:pt idx="416">
                  <c:v>0.1863921284026166</c:v>
                </c:pt>
                <c:pt idx="417">
                  <c:v>0.17564898470494344</c:v>
                </c:pt>
                <c:pt idx="418">
                  <c:v>0.16938225439974072</c:v>
                </c:pt>
                <c:pt idx="419">
                  <c:v>0.17743957766684895</c:v>
                </c:pt>
                <c:pt idx="420">
                  <c:v>0.19104742165931501</c:v>
                </c:pt>
                <c:pt idx="421">
                  <c:v>0.19838853534657835</c:v>
                </c:pt>
                <c:pt idx="422">
                  <c:v>0.20017899028389724</c:v>
                </c:pt>
                <c:pt idx="423">
                  <c:v>0.19301703251003507</c:v>
                </c:pt>
                <c:pt idx="424">
                  <c:v>0.18227388881236189</c:v>
                </c:pt>
                <c:pt idx="425">
                  <c:v>0.18675016418024576</c:v>
                </c:pt>
                <c:pt idx="426">
                  <c:v>0.20483442156518222</c:v>
                </c:pt>
                <c:pt idx="427">
                  <c:v>0.22739481629341596</c:v>
                </c:pt>
                <c:pt idx="428">
                  <c:v>0.2452999177649513</c:v>
                </c:pt>
                <c:pt idx="429">
                  <c:v>0.24655331903582647</c:v>
                </c:pt>
                <c:pt idx="430">
                  <c:v>0.22614141502254076</c:v>
                </c:pt>
                <c:pt idx="431">
                  <c:v>0.1944494516697248</c:v>
                </c:pt>
                <c:pt idx="432">
                  <c:v>0.164189769452012</c:v>
                </c:pt>
                <c:pt idx="433">
                  <c:v>0.14198741050140745</c:v>
                </c:pt>
                <c:pt idx="434">
                  <c:v>0.13572066639374605</c:v>
                </c:pt>
                <c:pt idx="435">
                  <c:v>0.13751117654089959</c:v>
                </c:pt>
                <c:pt idx="436">
                  <c:v>0.14485224882078696</c:v>
                </c:pt>
                <c:pt idx="437">
                  <c:v>0.14861231460882587</c:v>
                </c:pt>
                <c:pt idx="438">
                  <c:v>0.14664284178269243</c:v>
                </c:pt>
                <c:pt idx="439">
                  <c:v>0.1437780034633129</c:v>
                </c:pt>
                <c:pt idx="440">
                  <c:v>0.1457474762894464</c:v>
                </c:pt>
                <c:pt idx="441">
                  <c:v>0.15219336250805027</c:v>
                </c:pt>
                <c:pt idx="442">
                  <c:v>0.16365257776098172</c:v>
                </c:pt>
                <c:pt idx="443">
                  <c:v>0.17081467355943047</c:v>
                </c:pt>
                <c:pt idx="444">
                  <c:v>0.15523721871624435</c:v>
                </c:pt>
                <c:pt idx="445">
                  <c:v>0.1197851343655548</c:v>
                </c:pt>
                <c:pt idx="446">
                  <c:v>7.6275740550215687E-2</c:v>
                </c:pt>
                <c:pt idx="447">
                  <c:v>4.243509324803045E-2</c:v>
                </c:pt>
                <c:pt idx="448">
                  <c:v>3.6168307732993094E-2</c:v>
                </c:pt>
                <c:pt idx="449">
                  <c:v>5.2103839761184337E-2</c:v>
                </c:pt>
                <c:pt idx="450">
                  <c:v>6.9829895738987777E-2</c:v>
                </c:pt>
                <c:pt idx="451">
                  <c:v>8.1468211695485737E-2</c:v>
                </c:pt>
                <c:pt idx="452">
                  <c:v>8.0214851831986539E-2</c:v>
                </c:pt>
                <c:pt idx="453">
                  <c:v>6.7144130518257475E-2</c:v>
                </c:pt>
                <c:pt idx="454">
                  <c:v>5.5505814561759508E-2</c:v>
                </c:pt>
                <c:pt idx="455">
                  <c:v>5.2641003847297328E-2</c:v>
                </c:pt>
                <c:pt idx="456">
                  <c:v>6.1414495286874433E-2</c:v>
                </c:pt>
                <c:pt idx="457">
                  <c:v>8.7914056506713648E-2</c:v>
                </c:pt>
                <c:pt idx="458">
                  <c:v>0.12318709536367131</c:v>
                </c:pt>
                <c:pt idx="459">
                  <c:v>0.14914950629985621</c:v>
                </c:pt>
                <c:pt idx="460">
                  <c:v>0.16329454198335255</c:v>
                </c:pt>
                <c:pt idx="461">
                  <c:v>0.16991944609077103</c:v>
                </c:pt>
                <c:pt idx="462">
                  <c:v>0.17887199682653868</c:v>
                </c:pt>
                <c:pt idx="463">
                  <c:v>0.19176363123915988</c:v>
                </c:pt>
                <c:pt idx="464">
                  <c:v>0.20125337366595783</c:v>
                </c:pt>
                <c:pt idx="465">
                  <c:v>0.19606088871822913</c:v>
                </c:pt>
                <c:pt idx="466">
                  <c:v>0.17743957766684895</c:v>
                </c:pt>
                <c:pt idx="467">
                  <c:v>0.16293636818113683</c:v>
                </c:pt>
                <c:pt idx="468">
                  <c:v>0.16222015860129196</c:v>
                </c:pt>
                <c:pt idx="469">
                  <c:v>0.17260512849674936</c:v>
                </c:pt>
                <c:pt idx="470">
                  <c:v>0.19122643954812957</c:v>
                </c:pt>
                <c:pt idx="471">
                  <c:v>0.20913154101966491</c:v>
                </c:pt>
                <c:pt idx="472">
                  <c:v>0.21360781638754875</c:v>
                </c:pt>
                <c:pt idx="473">
                  <c:v>0.20608768481147083</c:v>
                </c:pt>
                <c:pt idx="474">
                  <c:v>0.18889879291978037</c:v>
                </c:pt>
                <c:pt idx="475">
                  <c:v>0.17063565567061592</c:v>
                </c:pt>
                <c:pt idx="476">
                  <c:v>0.15989251197294274</c:v>
                </c:pt>
                <c:pt idx="477">
                  <c:v>0.15774388323340813</c:v>
                </c:pt>
                <c:pt idx="478">
                  <c:v>0.16257833240350769</c:v>
                </c:pt>
                <c:pt idx="479">
                  <c:v>0.16293636818113683</c:v>
                </c:pt>
                <c:pt idx="480">
                  <c:v>0.15111911715057627</c:v>
                </c:pt>
                <c:pt idx="481">
                  <c:v>0.12999104496482167</c:v>
                </c:pt>
                <c:pt idx="482">
                  <c:v>0.10420769332482734</c:v>
                </c:pt>
                <c:pt idx="483">
                  <c:v>8.8809311580290415E-2</c:v>
                </c:pt>
                <c:pt idx="484">
                  <c:v>9.6687547946290753E-2</c:v>
                </c:pt>
                <c:pt idx="485">
                  <c:v>0.11960607506936424</c:v>
                </c:pt>
                <c:pt idx="486">
                  <c:v>0.14324081177228262</c:v>
                </c:pt>
                <c:pt idx="487">
                  <c:v>0.15326760786552429</c:v>
                </c:pt>
                <c:pt idx="488">
                  <c:v>0.14717989544913615</c:v>
                </c:pt>
                <c:pt idx="489">
                  <c:v>0.13679498076351337</c:v>
                </c:pt>
                <c:pt idx="490">
                  <c:v>0.13231870539562954</c:v>
                </c:pt>
                <c:pt idx="491">
                  <c:v>0.1380483268245539</c:v>
                </c:pt>
                <c:pt idx="492">
                  <c:v>0.14485224882078696</c:v>
                </c:pt>
                <c:pt idx="493">
                  <c:v>0.13983878176187278</c:v>
                </c:pt>
                <c:pt idx="494">
                  <c:v>0.1237242594497843</c:v>
                </c:pt>
                <c:pt idx="495">
                  <c:v>0.10420769332482734</c:v>
                </c:pt>
                <c:pt idx="496">
                  <c:v>9.2927482158251806E-2</c:v>
                </c:pt>
                <c:pt idx="497">
                  <c:v>9.3822737231828574E-2</c:v>
                </c:pt>
                <c:pt idx="498">
                  <c:v>0.10062667303052027</c:v>
                </c:pt>
                <c:pt idx="499">
                  <c:v>0.11369739434424933</c:v>
                </c:pt>
                <c:pt idx="500">
                  <c:v>0.13034913595228545</c:v>
                </c:pt>
                <c:pt idx="501">
                  <c:v>0.13912271020661451</c:v>
                </c:pt>
                <c:pt idx="502">
                  <c:v>0.15004473376851565</c:v>
                </c:pt>
                <c:pt idx="503">
                  <c:v>0.16526415283407261</c:v>
                </c:pt>
                <c:pt idx="504">
                  <c:v>0.1695612722885553</c:v>
                </c:pt>
                <c:pt idx="505">
                  <c:v>0.16562218861170178</c:v>
                </c:pt>
                <c:pt idx="506">
                  <c:v>0.15487918293861522</c:v>
                </c:pt>
                <c:pt idx="507">
                  <c:v>0.13464636582643738</c:v>
                </c:pt>
                <c:pt idx="508">
                  <c:v>0.11602505477505717</c:v>
                </c:pt>
                <c:pt idx="509">
                  <c:v>0.11065352433359658</c:v>
                </c:pt>
                <c:pt idx="510">
                  <c:v>0.10993732855621037</c:v>
                </c:pt>
                <c:pt idx="511">
                  <c:v>0.1051029483984041</c:v>
                </c:pt>
                <c:pt idx="512">
                  <c:v>0.1009847778204427</c:v>
                </c:pt>
                <c:pt idx="513">
                  <c:v>9.9373313167021068E-2</c:v>
                </c:pt>
                <c:pt idx="514">
                  <c:v>9.9910463450675391E-2</c:v>
                </c:pt>
                <c:pt idx="515">
                  <c:v>0.10259622867140569</c:v>
                </c:pt>
                <c:pt idx="516">
                  <c:v>0.10223813768394191</c:v>
                </c:pt>
                <c:pt idx="517">
                  <c:v>9.0420762431253396E-2</c:v>
                </c:pt>
                <c:pt idx="518">
                  <c:v>8.2184421275330613E-2</c:v>
                </c:pt>
                <c:pt idx="519">
                  <c:v>8.4870186496060901E-2</c:v>
                </c:pt>
                <c:pt idx="520">
                  <c:v>9.0778867221175841E-2</c:v>
                </c:pt>
                <c:pt idx="521">
                  <c:v>9.8119953303521856E-2</c:v>
                </c:pt>
                <c:pt idx="522">
                  <c:v>0.10008952274686594</c:v>
                </c:pt>
                <c:pt idx="523">
                  <c:v>9.8836162883366732E-2</c:v>
                </c:pt>
                <c:pt idx="524">
                  <c:v>0.10044762753678838</c:v>
                </c:pt>
                <c:pt idx="525">
                  <c:v>9.9552372463211608E-2</c:v>
                </c:pt>
                <c:pt idx="526">
                  <c:v>9.3285586948174251E-2</c:v>
                </c:pt>
                <c:pt idx="527">
                  <c:v>9.0778867221175841E-2</c:v>
                </c:pt>
                <c:pt idx="528">
                  <c:v>9.364367793563802E-2</c:v>
                </c:pt>
                <c:pt idx="529">
                  <c:v>0.10331243825125057</c:v>
                </c:pt>
                <c:pt idx="530">
                  <c:v>0.1156669637875934</c:v>
                </c:pt>
                <c:pt idx="531">
                  <c:v>0.12050133014294102</c:v>
                </c:pt>
                <c:pt idx="532">
                  <c:v>0.11029543334613282</c:v>
                </c:pt>
                <c:pt idx="533">
                  <c:v>8.6839742136946327E-2</c:v>
                </c:pt>
                <c:pt idx="534">
                  <c:v>5.8191579782489809E-2</c:v>
                </c:pt>
                <c:pt idx="535">
                  <c:v>3.2229182648763587E-2</c:v>
                </c:pt>
                <c:pt idx="536">
                  <c:v>1.2712622044790081E-2</c:v>
                </c:pt>
                <c:pt idx="537">
                  <c:v>5.3715304414605981E-4</c:v>
                </c:pt>
                <c:pt idx="538">
                  <c:v>-7.1620405886141303E-3</c:v>
                </c:pt>
                <c:pt idx="539">
                  <c:v>-4.476275367883832E-3</c:v>
                </c:pt>
                <c:pt idx="540">
                  <c:v>8.7734997210523104E-3</c:v>
                </c:pt>
                <c:pt idx="541">
                  <c:v>3.0975822785264385E-2</c:v>
                </c:pt>
                <c:pt idx="542">
                  <c:v>6.4995515581181509E-2</c:v>
                </c:pt>
                <c:pt idx="543">
                  <c:v>9.4001782725560465E-2</c:v>
                </c:pt>
                <c:pt idx="544">
                  <c:v>0.10277528796759623</c:v>
                </c:pt>
                <c:pt idx="545">
                  <c:v>0.10367054304117301</c:v>
                </c:pt>
                <c:pt idx="546">
                  <c:v>0.10295433346132812</c:v>
                </c:pt>
                <c:pt idx="547">
                  <c:v>0.10313339275751868</c:v>
                </c:pt>
                <c:pt idx="548">
                  <c:v>0.11226498898701824</c:v>
                </c:pt>
                <c:pt idx="549">
                  <c:v>0.12032228464920913</c:v>
                </c:pt>
                <c:pt idx="550">
                  <c:v>0.10940017827255603</c:v>
                </c:pt>
                <c:pt idx="551">
                  <c:v>8.701880143313688E-2</c:v>
                </c:pt>
                <c:pt idx="552">
                  <c:v>6.3384064730218515E-2</c:v>
                </c:pt>
                <c:pt idx="553">
                  <c:v>3.7958817880146621E-2</c:v>
                </c:pt>
                <c:pt idx="554">
                  <c:v>1.8979402038843983E-2</c:v>
                </c:pt>
                <c:pt idx="555">
                  <c:v>1.4324081177228261E-2</c:v>
                </c:pt>
                <c:pt idx="556">
                  <c:v>2.685765220730299E-2</c:v>
                </c:pt>
                <c:pt idx="557">
                  <c:v>5.371530441460598E-2</c:v>
                </c:pt>
                <c:pt idx="558">
                  <c:v>8.5586382273447129E-2</c:v>
                </c:pt>
                <c:pt idx="559">
                  <c:v>0.1063563082619033</c:v>
                </c:pt>
                <c:pt idx="560">
                  <c:v>0.1119068841970958</c:v>
                </c:pt>
                <c:pt idx="561">
                  <c:v>0.10349148374498246</c:v>
                </c:pt>
                <c:pt idx="562">
                  <c:v>8.7376892420600663E-2</c:v>
                </c:pt>
                <c:pt idx="563">
                  <c:v>7.7708145907446777E-2</c:v>
                </c:pt>
                <c:pt idx="564">
                  <c:v>7.1262301096218866E-2</c:v>
                </c:pt>
                <c:pt idx="565">
                  <c:v>6.7323189814448015E-2</c:v>
                </c:pt>
                <c:pt idx="566">
                  <c:v>7.0904210108755084E-2</c:v>
                </c:pt>
                <c:pt idx="567">
                  <c:v>7.8424341684833004E-2</c:v>
                </c:pt>
                <c:pt idx="568">
                  <c:v>8.988361214759906E-2</c:v>
                </c:pt>
                <c:pt idx="569">
                  <c:v>0.1024171831776738</c:v>
                </c:pt>
                <c:pt idx="570">
                  <c:v>0.10438673881855923</c:v>
                </c:pt>
                <c:pt idx="571">
                  <c:v>9.3106527651983698E-2</c:v>
                </c:pt>
                <c:pt idx="572">
                  <c:v>7.6991936327601901E-2</c:v>
                </c:pt>
                <c:pt idx="573">
                  <c:v>5.9982089929643344E-2</c:v>
                </c:pt>
                <c:pt idx="574">
                  <c:v>5.1924794267452445E-2</c:v>
                </c:pt>
                <c:pt idx="575">
                  <c:v>5.371530441460598E-2</c:v>
                </c:pt>
                <c:pt idx="576">
                  <c:v>5.2999094834761104E-2</c:v>
                </c:pt>
                <c:pt idx="577">
                  <c:v>4.8343773973145376E-2</c:v>
                </c:pt>
                <c:pt idx="578">
                  <c:v>4.1360778878263137E-2</c:v>
                </c:pt>
                <c:pt idx="579">
                  <c:v>3.0438672501610056E-2</c:v>
                </c:pt>
                <c:pt idx="580">
                  <c:v>1.7009846397958561E-2</c:v>
                </c:pt>
                <c:pt idx="581">
                  <c:v>5.3715304414605983E-3</c:v>
                </c:pt>
                <c:pt idx="582">
                  <c:v>1.0743060882921196E-3</c:v>
                </c:pt>
                <c:pt idx="583">
                  <c:v>8.9525507357676639E-3</c:v>
                </c:pt>
                <c:pt idx="584">
                  <c:v>2.9006267144378959E-2</c:v>
                </c:pt>
                <c:pt idx="585">
                  <c:v>5.4789618784373294E-2</c:v>
                </c:pt>
                <c:pt idx="586">
                  <c:v>7.7350041117524346E-2</c:v>
                </c:pt>
                <c:pt idx="587">
                  <c:v>9.5255142589059663E-2</c:v>
                </c:pt>
                <c:pt idx="588">
                  <c:v>0.11387645364043987</c:v>
                </c:pt>
                <c:pt idx="589">
                  <c:v>0.13142345032205277</c:v>
                </c:pt>
                <c:pt idx="590">
                  <c:v>0.14216656641480857</c:v>
                </c:pt>
                <c:pt idx="591">
                  <c:v>0.14037597345290312</c:v>
                </c:pt>
                <c:pt idx="592">
                  <c:v>0.1185317745020556</c:v>
                </c:pt>
                <c:pt idx="593">
                  <c:v>8.845120679036797E-2</c:v>
                </c:pt>
                <c:pt idx="594">
                  <c:v>6.7144130518257475E-2</c:v>
                </c:pt>
                <c:pt idx="595">
                  <c:v>6.0340194719565782E-2</c:v>
                </c:pt>
                <c:pt idx="596">
                  <c:v>6.7144130518257475E-2</c:v>
                </c:pt>
                <c:pt idx="597">
                  <c:v>8.3616826632561703E-2</c:v>
                </c:pt>
              </c:numCache>
            </c:numRef>
          </c:yVal>
          <c:smooth val="1"/>
        </c:ser>
        <c:ser>
          <c:idx val="8"/>
          <c:order val="8"/>
          <c:spPr>
            <a:ln>
              <a:solidFill>
                <a:srgbClr val="FF000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Sheet1!$J$3:$J$600</c:f>
              <c:numCache>
                <c:formatCode>0.00E+00</c:formatCode>
                <c:ptCount val="598"/>
                <c:pt idx="0">
                  <c:v>2.2068968725370449E-2</c:v>
                </c:pt>
                <c:pt idx="1">
                  <c:v>1.1465518960019882E-2</c:v>
                </c:pt>
                <c:pt idx="2">
                  <c:v>5.1724151680159064E-3</c:v>
                </c:pt>
                <c:pt idx="3">
                  <c:v>5.4310359264167019E-3</c:v>
                </c:pt>
                <c:pt idx="4">
                  <c:v>5.948277443218292E-3</c:v>
                </c:pt>
                <c:pt idx="5">
                  <c:v>-1.1206899530701131E-3</c:v>
                </c:pt>
                <c:pt idx="6">
                  <c:v>-1.0172415168015906E-2</c:v>
                </c:pt>
                <c:pt idx="7">
                  <c:v>-1.4224141712043743E-2</c:v>
                </c:pt>
                <c:pt idx="8">
                  <c:v>-1.2586207584007953E-2</c:v>
                </c:pt>
                <c:pt idx="9">
                  <c:v>-5.0000013290820424E-3</c:v>
                </c:pt>
                <c:pt idx="10">
                  <c:v>2.5862075840079533E-4</c:v>
                </c:pt>
                <c:pt idx="11">
                  <c:v>-3.6206906176111343E-3</c:v>
                </c:pt>
                <c:pt idx="12">
                  <c:v>-1.1982764464067602E-2</c:v>
                </c:pt>
                <c:pt idx="13">
                  <c:v>-1.8103453088055672E-2</c:v>
                </c:pt>
                <c:pt idx="14">
                  <c:v>-1.8275868256071578E-2</c:v>
                </c:pt>
                <c:pt idx="15">
                  <c:v>-1.3275868256071579E-2</c:v>
                </c:pt>
                <c:pt idx="16">
                  <c:v>-7.327588154689201E-3</c:v>
                </c:pt>
                <c:pt idx="17">
                  <c:v>-5.8620705237513605E-3</c:v>
                </c:pt>
                <c:pt idx="18">
                  <c:v>-6.6379327989537461E-3</c:v>
                </c:pt>
                <c:pt idx="19">
                  <c:v>-7.241383893386355E-3</c:v>
                </c:pt>
                <c:pt idx="20">
                  <c:v>-6.0344843626852235E-3</c:v>
                </c:pt>
                <c:pt idx="21">
                  <c:v>-1.5517245504047719E-3</c:v>
                </c:pt>
                <c:pt idx="22">
                  <c:v>6.3793120405529515E-3</c:v>
                </c:pt>
                <c:pt idx="23">
                  <c:v>1.7758622752023862E-2</c:v>
                </c:pt>
                <c:pt idx="24">
                  <c:v>3.1724145034748852E-2</c:v>
                </c:pt>
                <c:pt idx="25">
                  <c:v>4.1982771109477818E-2</c:v>
                </c:pt>
                <c:pt idx="26">
                  <c:v>4.1293117082824404E-2</c:v>
                </c:pt>
                <c:pt idx="27">
                  <c:v>3.2327594800099411E-2</c:v>
                </c:pt>
                <c:pt idx="28">
                  <c:v>2.4051733189438051E-2</c:v>
                </c:pt>
                <c:pt idx="29">
                  <c:v>2.1551729866732944E-2</c:v>
                </c:pt>
                <c:pt idx="30">
                  <c:v>2.5172421813426119E-2</c:v>
                </c:pt>
                <c:pt idx="31">
                  <c:v>3.0948286746792592E-2</c:v>
                </c:pt>
                <c:pt idx="32">
                  <c:v>3.0775871578776686E-2</c:v>
                </c:pt>
                <c:pt idx="33">
                  <c:v>2.6551729866732942E-2</c:v>
                </c:pt>
                <c:pt idx="34">
                  <c:v>2.6810355941461909E-2</c:v>
                </c:pt>
                <c:pt idx="35">
                  <c:v>3.2844840304147138E-2</c:v>
                </c:pt>
                <c:pt idx="36">
                  <c:v>4.025863272013918E-2</c:v>
                </c:pt>
                <c:pt idx="37">
                  <c:v>4.8534494330800544E-2</c:v>
                </c:pt>
                <c:pt idx="38">
                  <c:v>5.3879324666832359E-2</c:v>
                </c:pt>
                <c:pt idx="39">
                  <c:v>5.3879324666832359E-2</c:v>
                </c:pt>
                <c:pt idx="40">
                  <c:v>5.1982771109477813E-2</c:v>
                </c:pt>
                <c:pt idx="41">
                  <c:v>4.5948286746792591E-2</c:v>
                </c:pt>
                <c:pt idx="42">
                  <c:v>3.517242181342612E-2</c:v>
                </c:pt>
                <c:pt idx="43">
                  <c:v>2.4137937450740894E-2</c:v>
                </c:pt>
                <c:pt idx="44">
                  <c:v>1.5344830336031812E-2</c:v>
                </c:pt>
                <c:pt idx="45">
                  <c:v>9.4827611413624939E-3</c:v>
                </c:pt>
                <c:pt idx="46">
                  <c:v>8.0172421813426119E-3</c:v>
                </c:pt>
                <c:pt idx="47">
                  <c:v>8.0172421813426119E-3</c:v>
                </c:pt>
                <c:pt idx="48">
                  <c:v>6.8103492960516956E-3</c:v>
                </c:pt>
                <c:pt idx="49">
                  <c:v>3.7931044565449983E-3</c:v>
                </c:pt>
                <c:pt idx="50">
                  <c:v>-1.8103453088055672E-3</c:v>
                </c:pt>
                <c:pt idx="51">
                  <c:v>-6.7241383893386344E-3</c:v>
                </c:pt>
                <c:pt idx="52">
                  <c:v>-7.327588154689201E-3</c:v>
                </c:pt>
                <c:pt idx="53">
                  <c:v>-4.6551736512143154E-3</c:v>
                </c:pt>
                <c:pt idx="54">
                  <c:v>2.6724145034748852E-3</c:v>
                </c:pt>
                <c:pt idx="55">
                  <c:v>1.4913795738697154E-2</c:v>
                </c:pt>
                <c:pt idx="56">
                  <c:v>2.7672425136131228E-2</c:v>
                </c:pt>
                <c:pt idx="57">
                  <c:v>3.5775871578776687E-2</c:v>
                </c:pt>
                <c:pt idx="58">
                  <c:v>3.7327594800099409E-2</c:v>
                </c:pt>
                <c:pt idx="59">
                  <c:v>3.4827598122804518E-2</c:v>
                </c:pt>
                <c:pt idx="60">
                  <c:v>3.215517963208351E-2</c:v>
                </c:pt>
                <c:pt idx="61">
                  <c:v>3.1379321344127249E-2</c:v>
                </c:pt>
                <c:pt idx="62">
                  <c:v>3.4482767786772707E-2</c:v>
                </c:pt>
                <c:pt idx="63">
                  <c:v>4.0172428458836333E-2</c:v>
                </c:pt>
                <c:pt idx="64">
                  <c:v>4.6465532250840311E-2</c:v>
                </c:pt>
                <c:pt idx="65">
                  <c:v>5.2844840304147128E-2</c:v>
                </c:pt>
                <c:pt idx="66">
                  <c:v>5.482760476821473E-2</c:v>
                </c:pt>
                <c:pt idx="67">
                  <c:v>5.0603463056170993E-2</c:v>
                </c:pt>
                <c:pt idx="68">
                  <c:v>4.5000013290820429E-2</c:v>
                </c:pt>
                <c:pt idx="69">
                  <c:v>3.9568978693485767E-2</c:v>
                </c:pt>
                <c:pt idx="70">
                  <c:v>3.3189663994768727E-2</c:v>
                </c:pt>
                <c:pt idx="71">
                  <c:v>3.0344836981442025E-2</c:v>
                </c:pt>
                <c:pt idx="72">
                  <c:v>2.6810355941461909E-2</c:v>
                </c:pt>
                <c:pt idx="73">
                  <c:v>2.241379906140226E-2</c:v>
                </c:pt>
                <c:pt idx="74">
                  <c:v>2.0517245504047717E-2</c:v>
                </c:pt>
                <c:pt idx="75">
                  <c:v>1.5948280101382377E-2</c:v>
                </c:pt>
                <c:pt idx="76">
                  <c:v>7.327588154689201E-3</c:v>
                </c:pt>
                <c:pt idx="77">
                  <c:v>2.7586214229418167E-3</c:v>
                </c:pt>
                <c:pt idx="78">
                  <c:v>4.8275874901481785E-3</c:v>
                </c:pt>
                <c:pt idx="79">
                  <c:v>1.2586207584007953E-2</c:v>
                </c:pt>
                <c:pt idx="80">
                  <c:v>2.0775864933366472E-2</c:v>
                </c:pt>
                <c:pt idx="81">
                  <c:v>1.9913795738697154E-2</c:v>
                </c:pt>
                <c:pt idx="82">
                  <c:v>1.1379314698717035E-2</c:v>
                </c:pt>
                <c:pt idx="83">
                  <c:v>2.2413799061402262E-3</c:v>
                </c:pt>
                <c:pt idx="84">
                  <c:v>-1.3793107114709084E-3</c:v>
                </c:pt>
                <c:pt idx="85">
                  <c:v>3.7931044565449983E-3</c:v>
                </c:pt>
                <c:pt idx="86">
                  <c:v>1.3017242181342613E-2</c:v>
                </c:pt>
                <c:pt idx="87">
                  <c:v>1.8620691946693173E-2</c:v>
                </c:pt>
                <c:pt idx="88">
                  <c:v>1.586207584007953E-2</c:v>
                </c:pt>
                <c:pt idx="89">
                  <c:v>6.6379327989537461E-3</c:v>
                </c:pt>
                <c:pt idx="90">
                  <c:v>-1.8103453088055672E-3</c:v>
                </c:pt>
                <c:pt idx="91">
                  <c:v>-6.5517258794868145E-3</c:v>
                </c:pt>
                <c:pt idx="92">
                  <c:v>-4.8275874901481785E-3</c:v>
                </c:pt>
                <c:pt idx="93">
                  <c:v>1.2931037920039766E-3</c:v>
                </c:pt>
                <c:pt idx="94">
                  <c:v>4.2241390538796568E-3</c:v>
                </c:pt>
                <c:pt idx="95">
                  <c:v>4.3965528928135208E-3</c:v>
                </c:pt>
                <c:pt idx="96">
                  <c:v>3.5344836981442028E-3</c:v>
                </c:pt>
                <c:pt idx="97">
                  <c:v>-9.4827611413624956E-4</c:v>
                </c:pt>
                <c:pt idx="98">
                  <c:v>-6.3793120405529515E-3</c:v>
                </c:pt>
                <c:pt idx="99">
                  <c:v>-7.1551729866732939E-3</c:v>
                </c:pt>
                <c:pt idx="100">
                  <c:v>-2.9310352618756802E-3</c:v>
                </c:pt>
                <c:pt idx="101">
                  <c:v>5.3448290069497703E-3</c:v>
                </c:pt>
                <c:pt idx="102">
                  <c:v>1.4741380570681247E-2</c:v>
                </c:pt>
                <c:pt idx="103">
                  <c:v>2.1120695269398283E-2</c:v>
                </c:pt>
                <c:pt idx="104">
                  <c:v>2.3879318021422145E-2</c:v>
                </c:pt>
                <c:pt idx="105">
                  <c:v>2.5258626074728965E-2</c:v>
                </c:pt>
                <c:pt idx="106">
                  <c:v>2.8534494330800544E-2</c:v>
                </c:pt>
                <c:pt idx="107">
                  <c:v>3.2758629397434076E-2</c:v>
                </c:pt>
                <c:pt idx="108">
                  <c:v>3.8448290069497695E-2</c:v>
                </c:pt>
                <c:pt idx="109">
                  <c:v>4.4051739834848259E-2</c:v>
                </c:pt>
                <c:pt idx="110">
                  <c:v>4.8189670640178948E-2</c:v>
                </c:pt>
                <c:pt idx="111">
                  <c:v>5.0086224197533488E-2</c:v>
                </c:pt>
                <c:pt idx="112">
                  <c:v>4.7327601445509626E-2</c:v>
                </c:pt>
                <c:pt idx="113">
                  <c:v>4.086208248548974E-2</c:v>
                </c:pt>
                <c:pt idx="114">
                  <c:v>3.6465525605430094E-2</c:v>
                </c:pt>
                <c:pt idx="115">
                  <c:v>3.3879318021422147E-2</c:v>
                </c:pt>
                <c:pt idx="116">
                  <c:v>3.2931044565449978E-2</c:v>
                </c:pt>
                <c:pt idx="117">
                  <c:v>3.1724145034748852E-2</c:v>
                </c:pt>
                <c:pt idx="118">
                  <c:v>2.4482767786772709E-2</c:v>
                </c:pt>
                <c:pt idx="119">
                  <c:v>1.6206899530701129E-2</c:v>
                </c:pt>
                <c:pt idx="120">
                  <c:v>1.1810349296051695E-2</c:v>
                </c:pt>
                <c:pt idx="121">
                  <c:v>9.7413805706812462E-3</c:v>
                </c:pt>
                <c:pt idx="122">
                  <c:v>1.1379314698717035E-2</c:v>
                </c:pt>
                <c:pt idx="123">
                  <c:v>1.586207584007953E-2</c:v>
                </c:pt>
                <c:pt idx="124">
                  <c:v>1.7931037920039763E-2</c:v>
                </c:pt>
                <c:pt idx="125">
                  <c:v>1.5948280101382377E-2</c:v>
                </c:pt>
                <c:pt idx="126">
                  <c:v>1.0344830336031813E-2</c:v>
                </c:pt>
                <c:pt idx="127">
                  <c:v>6.465518960019883E-3</c:v>
                </c:pt>
                <c:pt idx="128">
                  <c:v>9.3965568800596488E-3</c:v>
                </c:pt>
                <c:pt idx="129">
                  <c:v>1.715517963208351E-2</c:v>
                </c:pt>
                <c:pt idx="130">
                  <c:v>2.3534487685390331E-2</c:v>
                </c:pt>
                <c:pt idx="131">
                  <c:v>2.560345641076078E-2</c:v>
                </c:pt>
                <c:pt idx="132">
                  <c:v>2.1551729866732944E-2</c:v>
                </c:pt>
                <c:pt idx="133">
                  <c:v>1.6637934128035787E-2</c:v>
                </c:pt>
                <c:pt idx="134">
                  <c:v>1.4482761141362495E-2</c:v>
                </c:pt>
                <c:pt idx="135">
                  <c:v>1.508621090671306E-2</c:v>
                </c:pt>
                <c:pt idx="136">
                  <c:v>1.8189657349358519E-2</c:v>
                </c:pt>
                <c:pt idx="137">
                  <c:v>2.2155179632083508E-2</c:v>
                </c:pt>
                <c:pt idx="138">
                  <c:v>2.5517245504047718E-2</c:v>
                </c:pt>
                <c:pt idx="139">
                  <c:v>2.560345641076078E-2</c:v>
                </c:pt>
                <c:pt idx="140">
                  <c:v>2.2241383893386354E-2</c:v>
                </c:pt>
                <c:pt idx="141">
                  <c:v>1.7413799061402259E-2</c:v>
                </c:pt>
                <c:pt idx="142">
                  <c:v>1.0431034597334658E-2</c:v>
                </c:pt>
                <c:pt idx="143">
                  <c:v>2.9310352618756802E-3</c:v>
                </c:pt>
                <c:pt idx="144">
                  <c:v>8.620691946693177E-4</c:v>
                </c:pt>
                <c:pt idx="145">
                  <c:v>2.5862075840079532E-3</c:v>
                </c:pt>
                <c:pt idx="146">
                  <c:v>4.3103459733465884E-3</c:v>
                </c:pt>
                <c:pt idx="147">
                  <c:v>1.0603449765350565E-2</c:v>
                </c:pt>
                <c:pt idx="148">
                  <c:v>1.8620691946693173E-2</c:v>
                </c:pt>
                <c:pt idx="149">
                  <c:v>2.4568972048075555E-2</c:v>
                </c:pt>
                <c:pt idx="150">
                  <c:v>3.2586214229418167E-2</c:v>
                </c:pt>
                <c:pt idx="151">
                  <c:v>4.0000013290820431E-2</c:v>
                </c:pt>
                <c:pt idx="152">
                  <c:v>4.1379321344127251E-2</c:v>
                </c:pt>
                <c:pt idx="153">
                  <c:v>3.9741393861501675E-2</c:v>
                </c:pt>
                <c:pt idx="154">
                  <c:v>3.8706909498816451E-2</c:v>
                </c:pt>
                <c:pt idx="155">
                  <c:v>3.9310359264167011E-2</c:v>
                </c:pt>
                <c:pt idx="156">
                  <c:v>4.2672425136131224E-2</c:v>
                </c:pt>
                <c:pt idx="157">
                  <c:v>4.7241390538796564E-2</c:v>
                </c:pt>
                <c:pt idx="158">
                  <c:v>5.0172428458836335E-2</c:v>
                </c:pt>
                <c:pt idx="159">
                  <c:v>5.293105121086019E-2</c:v>
                </c:pt>
                <c:pt idx="160">
                  <c:v>5.482760476821473E-2</c:v>
                </c:pt>
                <c:pt idx="161">
                  <c:v>5.612070856021871E-2</c:v>
                </c:pt>
                <c:pt idx="162">
                  <c:v>5.7672431781541439E-2</c:v>
                </c:pt>
                <c:pt idx="163">
                  <c:v>5.7844846949557348E-2</c:v>
                </c:pt>
                <c:pt idx="164">
                  <c:v>5.8362085808194852E-2</c:v>
                </c:pt>
                <c:pt idx="165">
                  <c:v>6.1810362586872128E-2</c:v>
                </c:pt>
                <c:pt idx="166">
                  <c:v>6.7586214229418171E-2</c:v>
                </c:pt>
                <c:pt idx="167">
                  <c:v>7.1810369232282345E-2</c:v>
                </c:pt>
                <c:pt idx="168">
                  <c:v>7.4396563525469847E-2</c:v>
                </c:pt>
                <c:pt idx="169">
                  <c:v>7.1465538896250527E-2</c:v>
                </c:pt>
                <c:pt idx="170">
                  <c:v>6.6206912821521566E-2</c:v>
                </c:pt>
                <c:pt idx="171">
                  <c:v>6.7672405199900573E-2</c:v>
                </c:pt>
                <c:pt idx="172">
                  <c:v>7.7931057856270414E-2</c:v>
                </c:pt>
                <c:pt idx="173">
                  <c:v>9.1810395813923182E-2</c:v>
                </c:pt>
                <c:pt idx="174">
                  <c:v>0.10586211571254082</c:v>
                </c:pt>
                <c:pt idx="175">
                  <c:v>0.11758621422941816</c:v>
                </c:pt>
                <c:pt idx="176">
                  <c:v>0.12887935789388341</c:v>
                </c:pt>
                <c:pt idx="177">
                  <c:v>0.14586210242172037</c:v>
                </c:pt>
                <c:pt idx="178">
                  <c:v>0.17008628400622541</c:v>
                </c:pt>
                <c:pt idx="179">
                  <c:v>0.19327590812853285</c:v>
                </c:pt>
                <c:pt idx="180">
                  <c:v>0.21189661336604645</c:v>
                </c:pt>
                <c:pt idx="181">
                  <c:v>0.22586214229418167</c:v>
                </c:pt>
                <c:pt idx="182">
                  <c:v>0.23491385554738908</c:v>
                </c:pt>
                <c:pt idx="183">
                  <c:v>0.24646557212330159</c:v>
                </c:pt>
                <c:pt idx="184">
                  <c:v>0.26655178967542487</c:v>
                </c:pt>
                <c:pt idx="185">
                  <c:v>0.29181046226802532</c:v>
                </c:pt>
                <c:pt idx="186">
                  <c:v>0.32163805374541965</c:v>
                </c:pt>
                <c:pt idx="187">
                  <c:v>0.36336219213475829</c:v>
                </c:pt>
                <c:pt idx="188">
                  <c:v>0.41241389209714524</c:v>
                </c:pt>
                <c:pt idx="189">
                  <c:v>0.46068980687108835</c:v>
                </c:pt>
                <c:pt idx="190">
                  <c:v>0.50439666985203324</c:v>
                </c:pt>
                <c:pt idx="191">
                  <c:v>0.53655188271116783</c:v>
                </c:pt>
                <c:pt idx="192">
                  <c:v>0.55491394858313203</c:v>
                </c:pt>
                <c:pt idx="193">
                  <c:v>0.57284499314858206</c:v>
                </c:pt>
                <c:pt idx="194">
                  <c:v>0.60267258462597628</c:v>
                </c:pt>
                <c:pt idx="195">
                  <c:v>0.64387951073831828</c:v>
                </c:pt>
                <c:pt idx="196">
                  <c:v>0.69258664618108212</c:v>
                </c:pt>
                <c:pt idx="197">
                  <c:v>0.74224181584505033</c:v>
                </c:pt>
                <c:pt idx="198">
                  <c:v>0.78448270133267051</c:v>
                </c:pt>
                <c:pt idx="199">
                  <c:v>0.81784531877368261</c:v>
                </c:pt>
                <c:pt idx="200">
                  <c:v>0.84181066163033169</c:v>
                </c:pt>
                <c:pt idx="201">
                  <c:v>0.85568960086337165</c:v>
                </c:pt>
                <c:pt idx="202">
                  <c:v>0.86293110437414189</c:v>
                </c:pt>
                <c:pt idx="203">
                  <c:v>0.87043111434225728</c:v>
                </c:pt>
                <c:pt idx="204">
                  <c:v>0.88301752128857158</c:v>
                </c:pt>
                <c:pt idx="205">
                  <c:v>0.89629305727413244</c:v>
                </c:pt>
                <c:pt idx="206">
                  <c:v>0.90706925447800957</c:v>
                </c:pt>
                <c:pt idx="207">
                  <c:v>0.91612096773121698</c:v>
                </c:pt>
                <c:pt idx="208">
                  <c:v>0.92629309714659369</c:v>
                </c:pt>
                <c:pt idx="209">
                  <c:v>0.94077610416813418</c:v>
                </c:pt>
                <c:pt idx="210">
                  <c:v>0.95836251775985881</c:v>
                </c:pt>
                <c:pt idx="211">
                  <c:v>0.97543125389587171</c:v>
                </c:pt>
                <c:pt idx="212">
                  <c:v>0.98758637371926328</c:v>
                </c:pt>
                <c:pt idx="213">
                  <c:v>0.99241426424011725</c:v>
                </c:pt>
                <c:pt idx="214">
                  <c:v>0.98818977696674226</c:v>
                </c:pt>
                <c:pt idx="215">
                  <c:v>0.98077615733141588</c:v>
                </c:pt>
                <c:pt idx="216">
                  <c:v>0.97715573784654153</c:v>
                </c:pt>
                <c:pt idx="217">
                  <c:v>0.97999997341835909</c:v>
                </c:pt>
                <c:pt idx="218">
                  <c:v>0.98801766084218601</c:v>
                </c:pt>
                <c:pt idx="219">
                  <c:v>0.99715576442818232</c:v>
                </c:pt>
                <c:pt idx="220">
                  <c:v>1</c:v>
                </c:pt>
                <c:pt idx="221">
                  <c:v>0.98896596087979904</c:v>
                </c:pt>
                <c:pt idx="222">
                  <c:v>0.96827614071789025</c:v>
                </c:pt>
                <c:pt idx="223">
                  <c:v>0.94232780745322631</c:v>
                </c:pt>
                <c:pt idx="224">
                  <c:v>0.91508627736081516</c:v>
                </c:pt>
                <c:pt idx="225">
                  <c:v>0.89284541845483567</c:v>
                </c:pt>
                <c:pt idx="226">
                  <c:v>0.87913793080533065</c:v>
                </c:pt>
                <c:pt idx="227">
                  <c:v>0.8709487917979688</c:v>
                </c:pt>
                <c:pt idx="228">
                  <c:v>0.86715559164751677</c:v>
                </c:pt>
                <c:pt idx="229">
                  <c:v>0.86250048179224048</c:v>
                </c:pt>
                <c:pt idx="230">
                  <c:v>0.84905216514110193</c:v>
                </c:pt>
                <c:pt idx="231">
                  <c:v>0.82275893508630393</c:v>
                </c:pt>
                <c:pt idx="232">
                  <c:v>0.7880173950257775</c:v>
                </c:pt>
                <c:pt idx="233">
                  <c:v>0.75612075507809018</c:v>
                </c:pt>
                <c:pt idx="234">
                  <c:v>0.73232752834599724</c:v>
                </c:pt>
                <c:pt idx="235">
                  <c:v>0.71465538896250524</c:v>
                </c:pt>
                <c:pt idx="236">
                  <c:v>0.69724175603635841</c:v>
                </c:pt>
                <c:pt idx="237">
                  <c:v>0.67017234206850351</c:v>
                </c:pt>
                <c:pt idx="238">
                  <c:v>0.63491398845559333</c:v>
                </c:pt>
                <c:pt idx="239">
                  <c:v>0.60353462723900475</c:v>
                </c:pt>
                <c:pt idx="240">
                  <c:v>0.57844846949557349</c:v>
                </c:pt>
                <c:pt idx="241">
                  <c:v>0.55551741828471324</c:v>
                </c:pt>
                <c:pt idx="242">
                  <c:v>0.53129323670020823</c:v>
                </c:pt>
                <c:pt idx="243">
                  <c:v>0.50431047888155089</c:v>
                </c:pt>
                <c:pt idx="244">
                  <c:v>0.47758636042844282</c:v>
                </c:pt>
                <c:pt idx="245">
                  <c:v>0.45922429455647867</c:v>
                </c:pt>
                <c:pt idx="246">
                  <c:v>0.44810359928708038</c:v>
                </c:pt>
                <c:pt idx="247">
                  <c:v>0.43689664659309752</c:v>
                </c:pt>
                <c:pt idx="248">
                  <c:v>0.41870702911620034</c:v>
                </c:pt>
                <c:pt idx="249">
                  <c:v>0.39103461062547928</c:v>
                </c:pt>
                <c:pt idx="250">
                  <c:v>0.35965524940889071</c:v>
                </c:pt>
                <c:pt idx="251">
                  <c:v>0.33017248826752826</c:v>
                </c:pt>
                <c:pt idx="252">
                  <c:v>0.30862075840079534</c:v>
                </c:pt>
                <c:pt idx="253">
                  <c:v>0.29387937783011409</c:v>
                </c:pt>
                <c:pt idx="254">
                  <c:v>0.28241385222468396</c:v>
                </c:pt>
                <c:pt idx="255">
                  <c:v>0.27275866926989534</c:v>
                </c:pt>
                <c:pt idx="256">
                  <c:v>0.26224144370207825</c:v>
                </c:pt>
                <c:pt idx="257">
                  <c:v>0.24801734186249583</c:v>
                </c:pt>
                <c:pt idx="258">
                  <c:v>0.23396555550977605</c:v>
                </c:pt>
                <c:pt idx="259">
                  <c:v>0.22353452091244141</c:v>
                </c:pt>
                <c:pt idx="260">
                  <c:v>0.21241382564304309</c:v>
                </c:pt>
                <c:pt idx="261">
                  <c:v>0.20034489679013395</c:v>
                </c:pt>
                <c:pt idx="262">
                  <c:v>0.18413800390484306</c:v>
                </c:pt>
                <c:pt idx="263">
                  <c:v>0.16379314698717035</c:v>
                </c:pt>
                <c:pt idx="264">
                  <c:v>0.15043108776061637</c:v>
                </c:pt>
                <c:pt idx="265">
                  <c:v>0.14439659010711073</c:v>
                </c:pt>
                <c:pt idx="266">
                  <c:v>0.13982760476821471</c:v>
                </c:pt>
                <c:pt idx="267">
                  <c:v>0.13767243178154143</c:v>
                </c:pt>
                <c:pt idx="268">
                  <c:v>0.13560351621945271</c:v>
                </c:pt>
                <c:pt idx="269">
                  <c:v>0.13370691614422664</c:v>
                </c:pt>
                <c:pt idx="270">
                  <c:v>0.13767243178154143</c:v>
                </c:pt>
                <c:pt idx="271">
                  <c:v>0.14336209909901526</c:v>
                </c:pt>
                <c:pt idx="272">
                  <c:v>0.14353454749408226</c:v>
                </c:pt>
                <c:pt idx="273">
                  <c:v>0.13896556215518627</c:v>
                </c:pt>
                <c:pt idx="274">
                  <c:v>0.12870690949881644</c:v>
                </c:pt>
                <c:pt idx="275">
                  <c:v>0.11586212900336125</c:v>
                </c:pt>
                <c:pt idx="276">
                  <c:v>0.10810347966969654</c:v>
                </c:pt>
                <c:pt idx="277">
                  <c:v>0.1049138156749278</c:v>
                </c:pt>
                <c:pt idx="278">
                  <c:v>0.10362075175538511</c:v>
                </c:pt>
                <c:pt idx="279">
                  <c:v>0.10241381235222267</c:v>
                </c:pt>
                <c:pt idx="280">
                  <c:v>9.7155232795365226E-2</c:v>
                </c:pt>
                <c:pt idx="281">
                  <c:v>8.5431067824385726E-2</c:v>
                </c:pt>
                <c:pt idx="282">
                  <c:v>7.1896560202764748E-2</c:v>
                </c:pt>
                <c:pt idx="283">
                  <c:v>6.1379327989537463E-2</c:v>
                </c:pt>
                <c:pt idx="284">
                  <c:v>5.5086224197533486E-2</c:v>
                </c:pt>
                <c:pt idx="285">
                  <c:v>5.3534500976210757E-2</c:v>
                </c:pt>
                <c:pt idx="286">
                  <c:v>5.2068982016190875E-2</c:v>
                </c:pt>
                <c:pt idx="287">
                  <c:v>4.8620705237513599E-2</c:v>
                </c:pt>
                <c:pt idx="288">
                  <c:v>4.2758636042844286E-2</c:v>
                </c:pt>
                <c:pt idx="289">
                  <c:v>3.4137944096151111E-2</c:v>
                </c:pt>
                <c:pt idx="290">
                  <c:v>2.491380238410737E-2</c:v>
                </c:pt>
                <c:pt idx="291">
                  <c:v>1.8017248826752829E-2</c:v>
                </c:pt>
                <c:pt idx="292">
                  <c:v>1.1120695269398283E-2</c:v>
                </c:pt>
                <c:pt idx="293">
                  <c:v>-3.4482767786772709E-4</c:v>
                </c:pt>
                <c:pt idx="294">
                  <c:v>-1.655172986673294E-2</c:v>
                </c:pt>
                <c:pt idx="295">
                  <c:v>-3.517242181342612E-2</c:v>
                </c:pt>
                <c:pt idx="296">
                  <c:v>-4.8189670640178948E-2</c:v>
                </c:pt>
                <c:pt idx="297">
                  <c:v>-5.0775878224186902E-2</c:v>
                </c:pt>
                <c:pt idx="298">
                  <c:v>-4.4913809029517582E-2</c:v>
                </c:pt>
                <c:pt idx="299">
                  <c:v>-3.6551736512143156E-2</c:v>
                </c:pt>
                <c:pt idx="300">
                  <c:v>-3.051725214945793E-2</c:v>
                </c:pt>
                <c:pt idx="301">
                  <c:v>-2.6293110437414193E-2</c:v>
                </c:pt>
                <c:pt idx="302">
                  <c:v>-2.2931037920039764E-2</c:v>
                </c:pt>
                <c:pt idx="303">
                  <c:v>-2.2586214229418165E-2</c:v>
                </c:pt>
                <c:pt idx="304">
                  <c:v>-2.7068975370780662E-2</c:v>
                </c:pt>
                <c:pt idx="305">
                  <c:v>-3.6120701914808498E-2</c:v>
                </c:pt>
                <c:pt idx="306">
                  <c:v>-4.5431047888155086E-2</c:v>
                </c:pt>
                <c:pt idx="307">
                  <c:v>-4.663794741885622E-2</c:v>
                </c:pt>
                <c:pt idx="308">
                  <c:v>-3.9396563525469858E-2</c:v>
                </c:pt>
                <c:pt idx="309">
                  <c:v>-3.051725214945793E-2</c:v>
                </c:pt>
                <c:pt idx="310">
                  <c:v>-2.508621090671306E-2</c:v>
                </c:pt>
                <c:pt idx="311">
                  <c:v>-2.6465525605430095E-2</c:v>
                </c:pt>
                <c:pt idx="312">
                  <c:v>-3.1379321344127249E-2</c:v>
                </c:pt>
                <c:pt idx="313">
                  <c:v>-3.4827598122804518E-2</c:v>
                </c:pt>
                <c:pt idx="314">
                  <c:v>-3.5344836981442029E-2</c:v>
                </c:pt>
                <c:pt idx="315">
                  <c:v>-3.1982771109477816E-2</c:v>
                </c:pt>
                <c:pt idx="316">
                  <c:v>-2.7413799061402261E-2</c:v>
                </c:pt>
                <c:pt idx="317">
                  <c:v>-2.4137937450740894E-2</c:v>
                </c:pt>
                <c:pt idx="318">
                  <c:v>-2.0258626074728964E-2</c:v>
                </c:pt>
                <c:pt idx="319">
                  <c:v>-1.2327588154689201E-2</c:v>
                </c:pt>
                <c:pt idx="320">
                  <c:v>-3.6206906176111343E-3</c:v>
                </c:pt>
                <c:pt idx="321">
                  <c:v>4.3103459733465885E-4</c:v>
                </c:pt>
                <c:pt idx="322">
                  <c:v>-1.3793107114709084E-3</c:v>
                </c:pt>
                <c:pt idx="323">
                  <c:v>-8.7931071147090839E-3</c:v>
                </c:pt>
                <c:pt idx="324">
                  <c:v>-1.655172986673294E-2</c:v>
                </c:pt>
                <c:pt idx="325">
                  <c:v>-2.1982764464067602E-2</c:v>
                </c:pt>
                <c:pt idx="326">
                  <c:v>-2.6637940773446001E-2</c:v>
                </c:pt>
                <c:pt idx="327">
                  <c:v>-3.2413805706812474E-2</c:v>
                </c:pt>
                <c:pt idx="328">
                  <c:v>-4.0689667317473838E-2</c:v>
                </c:pt>
                <c:pt idx="329">
                  <c:v>-4.706898201619087E-2</c:v>
                </c:pt>
                <c:pt idx="330">
                  <c:v>-4.8793120405529508E-2</c:v>
                </c:pt>
                <c:pt idx="331">
                  <c:v>-4.7241390538796564E-2</c:v>
                </c:pt>
                <c:pt idx="332">
                  <c:v>-4.2327601445509622E-2</c:v>
                </c:pt>
                <c:pt idx="333">
                  <c:v>-3.8534494330800542E-2</c:v>
                </c:pt>
                <c:pt idx="334">
                  <c:v>-4.0000013290820431E-2</c:v>
                </c:pt>
                <c:pt idx="335">
                  <c:v>-4.5603463056170988E-2</c:v>
                </c:pt>
                <c:pt idx="336">
                  <c:v>-5.689656684817497E-2</c:v>
                </c:pt>
                <c:pt idx="337">
                  <c:v>-7.3189690576409588E-2</c:v>
                </c:pt>
                <c:pt idx="338">
                  <c:v>-8.3620725173744248E-2</c:v>
                </c:pt>
                <c:pt idx="339">
                  <c:v>-8.6810389168512983E-2</c:v>
                </c:pt>
                <c:pt idx="340">
                  <c:v>-8.4137937450740885E-2</c:v>
                </c:pt>
                <c:pt idx="341">
                  <c:v>-7.5344863563082884E-2</c:v>
                </c:pt>
                <c:pt idx="342">
                  <c:v>-6.7758662624485141E-2</c:v>
                </c:pt>
                <c:pt idx="343">
                  <c:v>-6.4741400506911892E-2</c:v>
                </c:pt>
                <c:pt idx="344">
                  <c:v>-6.5948293392202803E-2</c:v>
                </c:pt>
                <c:pt idx="345">
                  <c:v>-6.9913835611158451E-2</c:v>
                </c:pt>
                <c:pt idx="346">
                  <c:v>-7.3275881546892005E-2</c:v>
                </c:pt>
                <c:pt idx="347">
                  <c:v>-7.2069008597831732E-2</c:v>
                </c:pt>
                <c:pt idx="348">
                  <c:v>-6.5689673962884054E-2</c:v>
                </c:pt>
                <c:pt idx="349">
                  <c:v>-5.750001661352553E-2</c:v>
                </c:pt>
                <c:pt idx="350">
                  <c:v>-5.3448290069497695E-2</c:v>
                </c:pt>
                <c:pt idx="351">
                  <c:v>-5.2844840304147128E-2</c:v>
                </c:pt>
                <c:pt idx="352">
                  <c:v>-5.2068982016190875E-2</c:v>
                </c:pt>
                <c:pt idx="353">
                  <c:v>-5.2672431781541441E-2</c:v>
                </c:pt>
                <c:pt idx="354">
                  <c:v>-5.6206912821521557E-2</c:v>
                </c:pt>
                <c:pt idx="355">
                  <c:v>-6.1810362586872128E-2</c:v>
                </c:pt>
                <c:pt idx="356">
                  <c:v>-6.8275874901481792E-2</c:v>
                </c:pt>
                <c:pt idx="357">
                  <c:v>-7.3706902853406239E-2</c:v>
                </c:pt>
                <c:pt idx="358">
                  <c:v>-7.4396563525469847E-2</c:v>
                </c:pt>
                <c:pt idx="359">
                  <c:v>-7.241383893386355E-2</c:v>
                </c:pt>
                <c:pt idx="360">
                  <c:v>-7.1206899530701126E-2</c:v>
                </c:pt>
                <c:pt idx="361">
                  <c:v>-6.9137983968612399E-2</c:v>
                </c:pt>
                <c:pt idx="362">
                  <c:v>-6.327588154689201E-2</c:v>
                </c:pt>
                <c:pt idx="363">
                  <c:v>-5.2413805706812477E-2</c:v>
                </c:pt>
                <c:pt idx="364">
                  <c:v>-3.887932466683236E-2</c:v>
                </c:pt>
                <c:pt idx="365">
                  <c:v>-2.9913802384107367E-2</c:v>
                </c:pt>
                <c:pt idx="366">
                  <c:v>-3.0431041242744872E-2</c:v>
                </c:pt>
                <c:pt idx="367">
                  <c:v>-3.8103459733465884E-2</c:v>
                </c:pt>
                <c:pt idx="368">
                  <c:v>-4.6982771109477815E-2</c:v>
                </c:pt>
                <c:pt idx="369">
                  <c:v>-5.0517258794868146E-2</c:v>
                </c:pt>
                <c:pt idx="370">
                  <c:v>-4.6293117082824409E-2</c:v>
                </c:pt>
                <c:pt idx="371">
                  <c:v>-3.7155186277493722E-2</c:v>
                </c:pt>
                <c:pt idx="372">
                  <c:v>-2.7155179632083505E-2</c:v>
                </c:pt>
                <c:pt idx="373">
                  <c:v>-2.043104124274487E-2</c:v>
                </c:pt>
                <c:pt idx="374">
                  <c:v>-1.5258626074728965E-2</c:v>
                </c:pt>
                <c:pt idx="375">
                  <c:v>-7.5862075840079533E-3</c:v>
                </c:pt>
                <c:pt idx="376">
                  <c:v>3.4482767786772709E-4</c:v>
                </c:pt>
                <c:pt idx="377">
                  <c:v>5.0862082485489749E-3</c:v>
                </c:pt>
                <c:pt idx="378">
                  <c:v>3.7068975370780663E-3</c:v>
                </c:pt>
                <c:pt idx="379">
                  <c:v>-6.2068982016190875E-3</c:v>
                </c:pt>
                <c:pt idx="380">
                  <c:v>-2.1120695269398283E-2</c:v>
                </c:pt>
                <c:pt idx="381">
                  <c:v>-3.3965528928135202E-2</c:v>
                </c:pt>
                <c:pt idx="382">
                  <c:v>-4.0086217552123278E-2</c:v>
                </c:pt>
                <c:pt idx="383">
                  <c:v>-3.8448290069497695E-2</c:v>
                </c:pt>
                <c:pt idx="384">
                  <c:v>-3.1379321344127249E-2</c:v>
                </c:pt>
                <c:pt idx="385">
                  <c:v>-2.2500003322705107E-2</c:v>
                </c:pt>
                <c:pt idx="386">
                  <c:v>-1.5517245504047717E-2</c:v>
                </c:pt>
                <c:pt idx="387">
                  <c:v>-9.9999999999999985E-3</c:v>
                </c:pt>
                <c:pt idx="388">
                  <c:v>-3.1896560202764757E-3</c:v>
                </c:pt>
                <c:pt idx="389">
                  <c:v>-2.5862075840079533E-4</c:v>
                </c:pt>
                <c:pt idx="390">
                  <c:v>-6.5517258794868145E-3</c:v>
                </c:pt>
                <c:pt idx="391">
                  <c:v>-2.0086210906713062E-2</c:v>
                </c:pt>
                <c:pt idx="392">
                  <c:v>-3.7413805706812478E-2</c:v>
                </c:pt>
                <c:pt idx="393">
                  <c:v>-5.0862082485489749E-2</c:v>
                </c:pt>
                <c:pt idx="394">
                  <c:v>-5.2844840304147128E-2</c:v>
                </c:pt>
                <c:pt idx="395">
                  <c:v>-4.965518960019883E-2</c:v>
                </c:pt>
                <c:pt idx="396">
                  <c:v>-4.9224155002864173E-2</c:v>
                </c:pt>
                <c:pt idx="397">
                  <c:v>-5.422415500286417E-2</c:v>
                </c:pt>
                <c:pt idx="398">
                  <c:v>-6.275863604284429E-2</c:v>
                </c:pt>
                <c:pt idx="399">
                  <c:v>-6.8965535573545414E-2</c:v>
                </c:pt>
                <c:pt idx="400">
                  <c:v>-6.6982810981939103E-2</c:v>
                </c:pt>
                <c:pt idx="401">
                  <c:v>-6.1896566848174968E-2</c:v>
                </c:pt>
                <c:pt idx="402">
                  <c:v>-6.0948293392202806E-2</c:v>
                </c:pt>
                <c:pt idx="403">
                  <c:v>-6.3534500976210759E-2</c:v>
                </c:pt>
                <c:pt idx="404">
                  <c:v>-7.01724085226057E-2</c:v>
                </c:pt>
                <c:pt idx="405">
                  <c:v>-7.5689693899114702E-2</c:v>
                </c:pt>
                <c:pt idx="406">
                  <c:v>-7.4051733189438057E-2</c:v>
                </c:pt>
                <c:pt idx="407">
                  <c:v>-6.3965535573545423E-2</c:v>
                </c:pt>
                <c:pt idx="408">
                  <c:v>-4.9224155002864173E-2</c:v>
                </c:pt>
                <c:pt idx="409">
                  <c:v>-3.62931170828244E-2</c:v>
                </c:pt>
                <c:pt idx="410">
                  <c:v>-3.0862075840079529E-2</c:v>
                </c:pt>
                <c:pt idx="411">
                  <c:v>-3.4741387216091456E-2</c:v>
                </c:pt>
                <c:pt idx="412">
                  <c:v>-4.34482900694977E-2</c:v>
                </c:pt>
                <c:pt idx="413">
                  <c:v>-5.1637947418856217E-2</c:v>
                </c:pt>
                <c:pt idx="414">
                  <c:v>-5.5258639365549395E-2</c:v>
                </c:pt>
                <c:pt idx="415">
                  <c:v>-5.431035926416701E-2</c:v>
                </c:pt>
                <c:pt idx="416">
                  <c:v>-5.2500016613525533E-2</c:v>
                </c:pt>
                <c:pt idx="417">
                  <c:v>-5.4741393861501675E-2</c:v>
                </c:pt>
                <c:pt idx="418">
                  <c:v>-6.0000019936230643E-2</c:v>
                </c:pt>
                <c:pt idx="419">
                  <c:v>-6.2241397184206779E-2</c:v>
                </c:pt>
                <c:pt idx="420">
                  <c:v>-6.0431054533565301E-2</c:v>
                </c:pt>
                <c:pt idx="421">
                  <c:v>-5.6465532250840313E-2</c:v>
                </c:pt>
                <c:pt idx="422">
                  <c:v>-5.5258639365549395E-2</c:v>
                </c:pt>
                <c:pt idx="423">
                  <c:v>-5.8103466378876097E-2</c:v>
                </c:pt>
                <c:pt idx="424">
                  <c:v>-6.1206912821521554E-2</c:v>
                </c:pt>
                <c:pt idx="425">
                  <c:v>-6.2672431781541443E-2</c:v>
                </c:pt>
                <c:pt idx="426">
                  <c:v>-6.1810362586872128E-2</c:v>
                </c:pt>
                <c:pt idx="427">
                  <c:v>-5.9913809029517581E-2</c:v>
                </c:pt>
                <c:pt idx="428">
                  <c:v>-5.9827604768214734E-2</c:v>
                </c:pt>
                <c:pt idx="429">
                  <c:v>-6.0775878224186897E-2</c:v>
                </c:pt>
                <c:pt idx="430">
                  <c:v>-6.0775878224186897E-2</c:v>
                </c:pt>
                <c:pt idx="431">
                  <c:v>-6.2500016613525541E-2</c:v>
                </c:pt>
                <c:pt idx="432">
                  <c:v>-6.7327574863868755E-2</c:v>
                </c:pt>
                <c:pt idx="433">
                  <c:v>-7.1810369232282345E-2</c:v>
                </c:pt>
                <c:pt idx="434">
                  <c:v>-7.1810369232282345E-2</c:v>
                </c:pt>
                <c:pt idx="435">
                  <c:v>-6.6810362586872118E-2</c:v>
                </c:pt>
                <c:pt idx="436">
                  <c:v>-6.0603463056170988E-2</c:v>
                </c:pt>
                <c:pt idx="437">
                  <c:v>-5.5689673962884052E-2</c:v>
                </c:pt>
                <c:pt idx="438">
                  <c:v>-5.4051739834848268E-2</c:v>
                </c:pt>
                <c:pt idx="439">
                  <c:v>-5.2758636042844281E-2</c:v>
                </c:pt>
                <c:pt idx="440">
                  <c:v>-4.8448290069497697E-2</c:v>
                </c:pt>
                <c:pt idx="441">
                  <c:v>-4.34482900694977E-2</c:v>
                </c:pt>
                <c:pt idx="442">
                  <c:v>-4.4137944096151106E-2</c:v>
                </c:pt>
                <c:pt idx="443">
                  <c:v>-5.3103466378876099E-2</c:v>
                </c:pt>
                <c:pt idx="444">
                  <c:v>-6.6206912821521566E-2</c:v>
                </c:pt>
                <c:pt idx="445">
                  <c:v>-7.948276114136249E-2</c:v>
                </c:pt>
                <c:pt idx="446">
                  <c:v>-8.6637940773445998E-2</c:v>
                </c:pt>
                <c:pt idx="447">
                  <c:v>-8.5000046517871505E-2</c:v>
                </c:pt>
                <c:pt idx="448">
                  <c:v>-7.6724184907210127E-2</c:v>
                </c:pt>
                <c:pt idx="449">
                  <c:v>-6.3189670640178941E-2</c:v>
                </c:pt>
                <c:pt idx="450">
                  <c:v>-4.4310359264167015E-2</c:v>
                </c:pt>
                <c:pt idx="451">
                  <c:v>-2.4137937450740894E-2</c:v>
                </c:pt>
                <c:pt idx="452">
                  <c:v>-1.1724138389338635E-2</c:v>
                </c:pt>
                <c:pt idx="453">
                  <c:v>-1.3103453088055671E-2</c:v>
                </c:pt>
                <c:pt idx="454">
                  <c:v>-2.9137937450740895E-2</c:v>
                </c:pt>
                <c:pt idx="455">
                  <c:v>-5.0948293392202804E-2</c:v>
                </c:pt>
                <c:pt idx="456">
                  <c:v>-6.7500023258935754E-2</c:v>
                </c:pt>
                <c:pt idx="457">
                  <c:v>-7.2931051210860187E-2</c:v>
                </c:pt>
                <c:pt idx="458">
                  <c:v>-6.6551723221322731E-2</c:v>
                </c:pt>
                <c:pt idx="459">
                  <c:v>-5.293105121086019E-2</c:v>
                </c:pt>
                <c:pt idx="460">
                  <c:v>-3.7758629397434074E-2</c:v>
                </c:pt>
                <c:pt idx="461">
                  <c:v>-2.5431041242744874E-2</c:v>
                </c:pt>
                <c:pt idx="462">
                  <c:v>-1.9137937450740897E-2</c:v>
                </c:pt>
                <c:pt idx="463">
                  <c:v>-1.8620691946693173E-2</c:v>
                </c:pt>
                <c:pt idx="464">
                  <c:v>-2.2586214229418165E-2</c:v>
                </c:pt>
                <c:pt idx="465">
                  <c:v>-3.1206906176111344E-2</c:v>
                </c:pt>
                <c:pt idx="466">
                  <c:v>-3.9224148357453956E-2</c:v>
                </c:pt>
                <c:pt idx="467">
                  <c:v>-4.0000013290820431E-2</c:v>
                </c:pt>
                <c:pt idx="468">
                  <c:v>-3.6120701914808498E-2</c:v>
                </c:pt>
                <c:pt idx="469">
                  <c:v>-3.2241390538796565E-2</c:v>
                </c:pt>
                <c:pt idx="470">
                  <c:v>-3.051725214945793E-2</c:v>
                </c:pt>
                <c:pt idx="471">
                  <c:v>-3.3879318021422147E-2</c:v>
                </c:pt>
                <c:pt idx="472">
                  <c:v>-3.6724151680159065E-2</c:v>
                </c:pt>
                <c:pt idx="473">
                  <c:v>-3.3534494330800545E-2</c:v>
                </c:pt>
                <c:pt idx="474">
                  <c:v>-3.0344836981442025E-2</c:v>
                </c:pt>
                <c:pt idx="475">
                  <c:v>-3.215517963208351E-2</c:v>
                </c:pt>
                <c:pt idx="476">
                  <c:v>-3.8189663994768731E-2</c:v>
                </c:pt>
                <c:pt idx="477">
                  <c:v>-5.0775878224186902E-2</c:v>
                </c:pt>
                <c:pt idx="478">
                  <c:v>-6.1982777754888023E-2</c:v>
                </c:pt>
                <c:pt idx="479">
                  <c:v>-6.3534500976210759E-2</c:v>
                </c:pt>
                <c:pt idx="480">
                  <c:v>-5.8879324666832357E-2</c:v>
                </c:pt>
                <c:pt idx="481">
                  <c:v>-4.6896566848174968E-2</c:v>
                </c:pt>
                <c:pt idx="482">
                  <c:v>-2.9568972048075553E-2</c:v>
                </c:pt>
                <c:pt idx="483">
                  <c:v>-1.853448768539033E-2</c:v>
                </c:pt>
                <c:pt idx="484">
                  <c:v>-1.655172986673294E-2</c:v>
                </c:pt>
                <c:pt idx="485">
                  <c:v>-2.0344830336031811E-2</c:v>
                </c:pt>
                <c:pt idx="486">
                  <c:v>-3.1810355941461907E-2</c:v>
                </c:pt>
                <c:pt idx="487">
                  <c:v>-4.1034497653505649E-2</c:v>
                </c:pt>
                <c:pt idx="488">
                  <c:v>-3.8189663994768731E-2</c:v>
                </c:pt>
                <c:pt idx="489">
                  <c:v>-2.7241390538796571E-2</c:v>
                </c:pt>
                <c:pt idx="490">
                  <c:v>-1.1034484362685225E-2</c:v>
                </c:pt>
                <c:pt idx="491">
                  <c:v>6.8103492960516956E-3</c:v>
                </c:pt>
                <c:pt idx="492">
                  <c:v>1.6293110437414191E-2</c:v>
                </c:pt>
                <c:pt idx="493">
                  <c:v>1.5775864933366471E-2</c:v>
                </c:pt>
                <c:pt idx="494">
                  <c:v>1.2068968725370447E-2</c:v>
                </c:pt>
                <c:pt idx="495">
                  <c:v>9.5689654026653408E-3</c:v>
                </c:pt>
                <c:pt idx="496">
                  <c:v>1.120689953070113E-2</c:v>
                </c:pt>
                <c:pt idx="497">
                  <c:v>1.5431041242744872E-2</c:v>
                </c:pt>
                <c:pt idx="498">
                  <c:v>1.8017248826752829E-2</c:v>
                </c:pt>
                <c:pt idx="499">
                  <c:v>1.9655176309378401E-2</c:v>
                </c:pt>
                <c:pt idx="500">
                  <c:v>2.1465525605430098E-2</c:v>
                </c:pt>
                <c:pt idx="501">
                  <c:v>2.4137937450740894E-2</c:v>
                </c:pt>
                <c:pt idx="502">
                  <c:v>3.1034491008095435E-2</c:v>
                </c:pt>
                <c:pt idx="503">
                  <c:v>4.0086217552123278E-2</c:v>
                </c:pt>
                <c:pt idx="504">
                  <c:v>4.7844840304147138E-2</c:v>
                </c:pt>
                <c:pt idx="505">
                  <c:v>5.4137944096151108E-2</c:v>
                </c:pt>
                <c:pt idx="506">
                  <c:v>5.689656684817497E-2</c:v>
                </c:pt>
                <c:pt idx="507">
                  <c:v>5.6293117082824404E-2</c:v>
                </c:pt>
                <c:pt idx="508">
                  <c:v>5.551725879486815E-2</c:v>
                </c:pt>
                <c:pt idx="509">
                  <c:v>5.1379327989537461E-2</c:v>
                </c:pt>
                <c:pt idx="510">
                  <c:v>4.3275874901481791E-2</c:v>
                </c:pt>
                <c:pt idx="511">
                  <c:v>3.5258632720139182E-2</c:v>
                </c:pt>
                <c:pt idx="512">
                  <c:v>3.1034491008095435E-2</c:v>
                </c:pt>
                <c:pt idx="513">
                  <c:v>3.2327594800099411E-2</c:v>
                </c:pt>
                <c:pt idx="514">
                  <c:v>3.706897537078066E-2</c:v>
                </c:pt>
                <c:pt idx="515">
                  <c:v>3.836207916278464E-2</c:v>
                </c:pt>
                <c:pt idx="516">
                  <c:v>3.6034491008095436E-2</c:v>
                </c:pt>
                <c:pt idx="517">
                  <c:v>3.2758629397434076E-2</c:v>
                </c:pt>
                <c:pt idx="518">
                  <c:v>3.1034491008095435E-2</c:v>
                </c:pt>
                <c:pt idx="519">
                  <c:v>3.3879318021422147E-2</c:v>
                </c:pt>
                <c:pt idx="520">
                  <c:v>3.706897537078066E-2</c:v>
                </c:pt>
                <c:pt idx="521">
                  <c:v>3.4051733189438049E-2</c:v>
                </c:pt>
                <c:pt idx="522">
                  <c:v>2.2586214229418165E-2</c:v>
                </c:pt>
                <c:pt idx="523">
                  <c:v>6.0344843626852235E-3</c:v>
                </c:pt>
                <c:pt idx="524">
                  <c:v>-9.8275914773943082E-3</c:v>
                </c:pt>
                <c:pt idx="525">
                  <c:v>-1.8879318021422141E-2</c:v>
                </c:pt>
                <c:pt idx="526">
                  <c:v>-1.6896553557354543E-2</c:v>
                </c:pt>
                <c:pt idx="527">
                  <c:v>-4.741380570681247E-3</c:v>
                </c:pt>
                <c:pt idx="528">
                  <c:v>8.7931071147090839E-3</c:v>
                </c:pt>
                <c:pt idx="529">
                  <c:v>1.508621090671306E-2</c:v>
                </c:pt>
                <c:pt idx="530">
                  <c:v>1.7241383893386353E-2</c:v>
                </c:pt>
                <c:pt idx="531">
                  <c:v>1.6465518960019881E-2</c:v>
                </c:pt>
                <c:pt idx="532">
                  <c:v>1.5775864933366471E-2</c:v>
                </c:pt>
                <c:pt idx="533">
                  <c:v>1.8362072517374425E-2</c:v>
                </c:pt>
                <c:pt idx="534">
                  <c:v>1.9913795738697154E-2</c:v>
                </c:pt>
                <c:pt idx="535">
                  <c:v>1.8017248826752829E-2</c:v>
                </c:pt>
                <c:pt idx="536">
                  <c:v>1.655172986673294E-2</c:v>
                </c:pt>
                <c:pt idx="537">
                  <c:v>1.7931037920039763E-2</c:v>
                </c:pt>
                <c:pt idx="538">
                  <c:v>2.0086210906713062E-2</c:v>
                </c:pt>
                <c:pt idx="539">
                  <c:v>2.4741387216091461E-2</c:v>
                </c:pt>
                <c:pt idx="540">
                  <c:v>2.8534494330800544E-2</c:v>
                </c:pt>
                <c:pt idx="541">
                  <c:v>2.9310352618756804E-2</c:v>
                </c:pt>
                <c:pt idx="542">
                  <c:v>2.9655182954788615E-2</c:v>
                </c:pt>
                <c:pt idx="543">
                  <c:v>3.0172421813426119E-2</c:v>
                </c:pt>
                <c:pt idx="544">
                  <c:v>3.1034491008095435E-2</c:v>
                </c:pt>
                <c:pt idx="545">
                  <c:v>3.0086217552123276E-2</c:v>
                </c:pt>
                <c:pt idx="546">
                  <c:v>2.8620698592103391E-2</c:v>
                </c:pt>
                <c:pt idx="547">
                  <c:v>3.0775871578776686E-2</c:v>
                </c:pt>
                <c:pt idx="548">
                  <c:v>3.6551736512143156E-2</c:v>
                </c:pt>
                <c:pt idx="549">
                  <c:v>3.9913802384107369E-2</c:v>
                </c:pt>
                <c:pt idx="550">
                  <c:v>3.8965528928135207E-2</c:v>
                </c:pt>
                <c:pt idx="551">
                  <c:v>3.3534494330800545E-2</c:v>
                </c:pt>
                <c:pt idx="552">
                  <c:v>2.6379321344127252E-2</c:v>
                </c:pt>
                <c:pt idx="553">
                  <c:v>2.439655688005965E-2</c:v>
                </c:pt>
                <c:pt idx="554">
                  <c:v>2.827586825607158E-2</c:v>
                </c:pt>
                <c:pt idx="555">
                  <c:v>3.0862075840079529E-2</c:v>
                </c:pt>
                <c:pt idx="556">
                  <c:v>2.6637940773446001E-2</c:v>
                </c:pt>
                <c:pt idx="557">
                  <c:v>1.7068968725370448E-2</c:v>
                </c:pt>
                <c:pt idx="558">
                  <c:v>5.2586220874828379E-3</c:v>
                </c:pt>
                <c:pt idx="559">
                  <c:v>-4.9137944096151109E-3</c:v>
                </c:pt>
                <c:pt idx="560">
                  <c:v>-8.5344876853903316E-3</c:v>
                </c:pt>
                <c:pt idx="561">
                  <c:v>-5.5172428458836334E-3</c:v>
                </c:pt>
                <c:pt idx="562">
                  <c:v>-1.5517245504047719E-3</c:v>
                </c:pt>
                <c:pt idx="563">
                  <c:v>5.3448290069497703E-3</c:v>
                </c:pt>
                <c:pt idx="564">
                  <c:v>1.1637934128035788E-2</c:v>
                </c:pt>
                <c:pt idx="565">
                  <c:v>1.3534487685390331E-2</c:v>
                </c:pt>
                <c:pt idx="566">
                  <c:v>1.2241383893386354E-2</c:v>
                </c:pt>
                <c:pt idx="567">
                  <c:v>9.3965568800596488E-3</c:v>
                </c:pt>
                <c:pt idx="568">
                  <c:v>5.5172428458836334E-3</c:v>
                </c:pt>
                <c:pt idx="569">
                  <c:v>3.8793113760119294E-3</c:v>
                </c:pt>
                <c:pt idx="570">
                  <c:v>6.5517258794868145E-3</c:v>
                </c:pt>
                <c:pt idx="571">
                  <c:v>9.8275914773943082E-3</c:v>
                </c:pt>
                <c:pt idx="572">
                  <c:v>1.2586207584007953E-2</c:v>
                </c:pt>
                <c:pt idx="573">
                  <c:v>1.2672418490721014E-2</c:v>
                </c:pt>
                <c:pt idx="574">
                  <c:v>9.3965568800596488E-3</c:v>
                </c:pt>
                <c:pt idx="575">
                  <c:v>5.603449765350565E-3</c:v>
                </c:pt>
                <c:pt idx="576">
                  <c:v>2.4137937450740892E-3</c:v>
                </c:pt>
                <c:pt idx="577">
                  <c:v>-1.7241383893386354E-3</c:v>
                </c:pt>
                <c:pt idx="578">
                  <c:v>-8.0172421813426119E-3</c:v>
                </c:pt>
                <c:pt idx="579">
                  <c:v>-1.5689660672063625E-2</c:v>
                </c:pt>
                <c:pt idx="580">
                  <c:v>-2.0603456410760779E-2</c:v>
                </c:pt>
                <c:pt idx="581">
                  <c:v>-2.0517245504047717E-2</c:v>
                </c:pt>
                <c:pt idx="582">
                  <c:v>-1.1896553557354542E-2</c:v>
                </c:pt>
                <c:pt idx="583">
                  <c:v>2.0689660672063626E-3</c:v>
                </c:pt>
                <c:pt idx="584">
                  <c:v>1.4051726544027835E-2</c:v>
                </c:pt>
                <c:pt idx="585">
                  <c:v>1.853448768539033E-2</c:v>
                </c:pt>
                <c:pt idx="586">
                  <c:v>1.6637934128035787E-2</c:v>
                </c:pt>
                <c:pt idx="587">
                  <c:v>1.1724138389338635E-2</c:v>
                </c:pt>
                <c:pt idx="588">
                  <c:v>8.9655222827249893E-3</c:v>
                </c:pt>
                <c:pt idx="589">
                  <c:v>1.0086210906713061E-2</c:v>
                </c:pt>
                <c:pt idx="590">
                  <c:v>1.051724550404772E-2</c:v>
                </c:pt>
                <c:pt idx="591">
                  <c:v>1.120689953070113E-2</c:v>
                </c:pt>
                <c:pt idx="592">
                  <c:v>1.3706902853406236E-2</c:v>
                </c:pt>
                <c:pt idx="593">
                  <c:v>1.5775864933366471E-2</c:v>
                </c:pt>
                <c:pt idx="594">
                  <c:v>1.5172415168015907E-2</c:v>
                </c:pt>
                <c:pt idx="595">
                  <c:v>1.3103453088055671E-2</c:v>
                </c:pt>
                <c:pt idx="596">
                  <c:v>8.9655222827249893E-3</c:v>
                </c:pt>
                <c:pt idx="597">
                  <c:v>8.620691946693177E-4</c:v>
                </c:pt>
              </c:numCache>
            </c:numRef>
          </c:yVal>
          <c:smooth val="1"/>
        </c:ser>
        <c:ser>
          <c:idx val="9"/>
          <c:order val="9"/>
          <c:spPr>
            <a:ln>
              <a:solidFill>
                <a:srgbClr val="FF0000"/>
              </a:solidFill>
            </a:ln>
          </c:spPr>
          <c:marker>
            <c:symbol val="none"/>
          </c:marker>
          <c:xVal>
            <c:numRef>
              <c:f>Sheet1!$A$3:$A$600</c:f>
              <c:numCache>
                <c:formatCode>General</c:formatCode>
                <c:ptCount val="598"/>
                <c:pt idx="0">
                  <c:v>8.9799999999999997E-8</c:v>
                </c:pt>
                <c:pt idx="1">
                  <c:v>8.9850000000000001E-8</c:v>
                </c:pt>
                <c:pt idx="2">
                  <c:v>8.9900000000000004E-8</c:v>
                </c:pt>
                <c:pt idx="3">
                  <c:v>8.9950000000000008E-8</c:v>
                </c:pt>
                <c:pt idx="4">
                  <c:v>8.9999999999999999E-8</c:v>
                </c:pt>
                <c:pt idx="5">
                  <c:v>9.0050000000000002E-8</c:v>
                </c:pt>
                <c:pt idx="6">
                  <c:v>9.0100000000000006E-8</c:v>
                </c:pt>
                <c:pt idx="7">
                  <c:v>9.015000000000001E-8</c:v>
                </c:pt>
                <c:pt idx="8">
                  <c:v>9.02E-8</c:v>
                </c:pt>
                <c:pt idx="9">
                  <c:v>9.0250000000000004E-8</c:v>
                </c:pt>
                <c:pt idx="10">
                  <c:v>9.0300000000000008E-8</c:v>
                </c:pt>
                <c:pt idx="11">
                  <c:v>9.0349999999999998E-8</c:v>
                </c:pt>
                <c:pt idx="12">
                  <c:v>9.0400000000000002E-8</c:v>
                </c:pt>
                <c:pt idx="13">
                  <c:v>9.0450000000000006E-8</c:v>
                </c:pt>
                <c:pt idx="14">
                  <c:v>9.050000000000001E-8</c:v>
                </c:pt>
                <c:pt idx="15">
                  <c:v>9.055E-8</c:v>
                </c:pt>
                <c:pt idx="16">
                  <c:v>9.0600000000000004E-8</c:v>
                </c:pt>
                <c:pt idx="17">
                  <c:v>9.0650000000000008E-8</c:v>
                </c:pt>
                <c:pt idx="18">
                  <c:v>9.0699999999999998E-8</c:v>
                </c:pt>
                <c:pt idx="19">
                  <c:v>9.0750000000000002E-8</c:v>
                </c:pt>
                <c:pt idx="20">
                  <c:v>9.0800000000000006E-8</c:v>
                </c:pt>
                <c:pt idx="21">
                  <c:v>9.0850000000000009E-8</c:v>
                </c:pt>
                <c:pt idx="22">
                  <c:v>9.09E-8</c:v>
                </c:pt>
                <c:pt idx="23">
                  <c:v>9.0950000000000004E-8</c:v>
                </c:pt>
                <c:pt idx="24">
                  <c:v>9.1000000000000008E-8</c:v>
                </c:pt>
                <c:pt idx="25">
                  <c:v>9.1049999999999998E-8</c:v>
                </c:pt>
                <c:pt idx="26">
                  <c:v>9.1100000000000002E-8</c:v>
                </c:pt>
                <c:pt idx="27">
                  <c:v>9.1150000000000006E-8</c:v>
                </c:pt>
                <c:pt idx="28">
                  <c:v>9.1200000000000009E-8</c:v>
                </c:pt>
                <c:pt idx="29">
                  <c:v>9.125E-8</c:v>
                </c:pt>
                <c:pt idx="30">
                  <c:v>9.1300000000000004E-8</c:v>
                </c:pt>
                <c:pt idx="31">
                  <c:v>9.1350000000000007E-8</c:v>
                </c:pt>
                <c:pt idx="32">
                  <c:v>9.1399999999999998E-8</c:v>
                </c:pt>
                <c:pt idx="33">
                  <c:v>9.1450000000000002E-8</c:v>
                </c:pt>
                <c:pt idx="34">
                  <c:v>9.1500000000000005E-8</c:v>
                </c:pt>
                <c:pt idx="35">
                  <c:v>9.1550000000000009E-8</c:v>
                </c:pt>
                <c:pt idx="36">
                  <c:v>9.16E-8</c:v>
                </c:pt>
                <c:pt idx="37">
                  <c:v>9.1650000000000003E-8</c:v>
                </c:pt>
                <c:pt idx="38">
                  <c:v>9.1700000000000007E-8</c:v>
                </c:pt>
                <c:pt idx="39">
                  <c:v>9.1749999999999998E-8</c:v>
                </c:pt>
                <c:pt idx="40">
                  <c:v>9.1800000000000001E-8</c:v>
                </c:pt>
                <c:pt idx="41">
                  <c:v>9.1850000000000005E-8</c:v>
                </c:pt>
                <c:pt idx="42">
                  <c:v>9.1900000000000009E-8</c:v>
                </c:pt>
                <c:pt idx="43">
                  <c:v>9.1949999999999999E-8</c:v>
                </c:pt>
                <c:pt idx="44">
                  <c:v>9.2000000000000003E-8</c:v>
                </c:pt>
                <c:pt idx="45">
                  <c:v>9.2050000000000007E-8</c:v>
                </c:pt>
                <c:pt idx="46">
                  <c:v>9.2099999999999998E-8</c:v>
                </c:pt>
                <c:pt idx="47">
                  <c:v>9.2150000000000001E-8</c:v>
                </c:pt>
                <c:pt idx="48">
                  <c:v>9.2200000000000005E-8</c:v>
                </c:pt>
                <c:pt idx="49">
                  <c:v>9.2250000000000009E-8</c:v>
                </c:pt>
                <c:pt idx="50">
                  <c:v>9.2299999999999999E-8</c:v>
                </c:pt>
                <c:pt idx="51">
                  <c:v>9.2350000000000003E-8</c:v>
                </c:pt>
                <c:pt idx="52">
                  <c:v>9.2400000000000007E-8</c:v>
                </c:pt>
                <c:pt idx="53">
                  <c:v>9.2449999999999997E-8</c:v>
                </c:pt>
                <c:pt idx="54">
                  <c:v>9.2500000000000001E-8</c:v>
                </c:pt>
                <c:pt idx="55">
                  <c:v>9.2550000000000005E-8</c:v>
                </c:pt>
                <c:pt idx="56">
                  <c:v>9.2600000000000009E-8</c:v>
                </c:pt>
                <c:pt idx="57">
                  <c:v>9.2649999999999999E-8</c:v>
                </c:pt>
                <c:pt idx="58">
                  <c:v>9.2700000000000003E-8</c:v>
                </c:pt>
                <c:pt idx="59">
                  <c:v>9.2750000000000007E-8</c:v>
                </c:pt>
                <c:pt idx="60">
                  <c:v>9.2799999999999997E-8</c:v>
                </c:pt>
                <c:pt idx="61">
                  <c:v>9.2850000000000001E-8</c:v>
                </c:pt>
                <c:pt idx="62">
                  <c:v>9.2900000000000005E-8</c:v>
                </c:pt>
                <c:pt idx="63">
                  <c:v>9.2950000000000008E-8</c:v>
                </c:pt>
                <c:pt idx="64">
                  <c:v>9.2999999999999999E-8</c:v>
                </c:pt>
                <c:pt idx="65">
                  <c:v>9.3050000000000003E-8</c:v>
                </c:pt>
                <c:pt idx="66">
                  <c:v>9.3100000000000006E-8</c:v>
                </c:pt>
                <c:pt idx="67">
                  <c:v>9.3149999999999997E-8</c:v>
                </c:pt>
                <c:pt idx="68">
                  <c:v>9.3200000000000001E-8</c:v>
                </c:pt>
                <c:pt idx="69">
                  <c:v>9.3250000000000005E-8</c:v>
                </c:pt>
                <c:pt idx="70">
                  <c:v>9.3300000000000008E-8</c:v>
                </c:pt>
                <c:pt idx="71">
                  <c:v>9.3349999999999999E-8</c:v>
                </c:pt>
                <c:pt idx="72">
                  <c:v>9.3400000000000003E-8</c:v>
                </c:pt>
                <c:pt idx="73">
                  <c:v>9.3450000000000006E-8</c:v>
                </c:pt>
                <c:pt idx="74">
                  <c:v>9.3499999999999997E-8</c:v>
                </c:pt>
                <c:pt idx="75">
                  <c:v>9.3550000000000001E-8</c:v>
                </c:pt>
                <c:pt idx="76">
                  <c:v>9.3600000000000004E-8</c:v>
                </c:pt>
                <c:pt idx="77">
                  <c:v>9.3650000000000008E-8</c:v>
                </c:pt>
                <c:pt idx="78">
                  <c:v>9.3699999999999999E-8</c:v>
                </c:pt>
                <c:pt idx="79">
                  <c:v>9.3750000000000002E-8</c:v>
                </c:pt>
                <c:pt idx="80">
                  <c:v>9.3800000000000006E-8</c:v>
                </c:pt>
                <c:pt idx="81">
                  <c:v>9.385000000000001E-8</c:v>
                </c:pt>
                <c:pt idx="82">
                  <c:v>9.39E-8</c:v>
                </c:pt>
                <c:pt idx="83">
                  <c:v>9.3950000000000004E-8</c:v>
                </c:pt>
                <c:pt idx="84">
                  <c:v>9.4000000000000008E-8</c:v>
                </c:pt>
                <c:pt idx="85">
                  <c:v>9.4049999999999998E-8</c:v>
                </c:pt>
                <c:pt idx="86">
                  <c:v>9.4100000000000002E-8</c:v>
                </c:pt>
                <c:pt idx="87">
                  <c:v>9.4150000000000006E-8</c:v>
                </c:pt>
                <c:pt idx="88">
                  <c:v>9.420000000000001E-8</c:v>
                </c:pt>
                <c:pt idx="89">
                  <c:v>9.425E-8</c:v>
                </c:pt>
                <c:pt idx="90">
                  <c:v>9.4300000000000004E-8</c:v>
                </c:pt>
                <c:pt idx="91">
                  <c:v>9.4350000000000008E-8</c:v>
                </c:pt>
                <c:pt idx="92">
                  <c:v>9.4399999999999998E-8</c:v>
                </c:pt>
                <c:pt idx="93">
                  <c:v>9.4450000000000002E-8</c:v>
                </c:pt>
                <c:pt idx="94">
                  <c:v>9.4500000000000006E-8</c:v>
                </c:pt>
                <c:pt idx="95">
                  <c:v>9.455000000000001E-8</c:v>
                </c:pt>
                <c:pt idx="96">
                  <c:v>9.46E-8</c:v>
                </c:pt>
                <c:pt idx="97">
                  <c:v>9.4650000000000004E-8</c:v>
                </c:pt>
                <c:pt idx="98">
                  <c:v>9.4700000000000008E-8</c:v>
                </c:pt>
                <c:pt idx="99">
                  <c:v>9.4749999999999998E-8</c:v>
                </c:pt>
                <c:pt idx="100">
                  <c:v>9.4800000000000002E-8</c:v>
                </c:pt>
                <c:pt idx="101">
                  <c:v>9.4850000000000006E-8</c:v>
                </c:pt>
                <c:pt idx="102">
                  <c:v>9.4900000000000009E-8</c:v>
                </c:pt>
                <c:pt idx="103">
                  <c:v>9.495E-8</c:v>
                </c:pt>
                <c:pt idx="104">
                  <c:v>9.5000000000000004E-8</c:v>
                </c:pt>
                <c:pt idx="105">
                  <c:v>9.5050000000000007E-8</c:v>
                </c:pt>
                <c:pt idx="106">
                  <c:v>9.5099999999999998E-8</c:v>
                </c:pt>
                <c:pt idx="107">
                  <c:v>9.5150000000000002E-8</c:v>
                </c:pt>
                <c:pt idx="108">
                  <c:v>9.5200000000000005E-8</c:v>
                </c:pt>
                <c:pt idx="109">
                  <c:v>9.5250000000000009E-8</c:v>
                </c:pt>
                <c:pt idx="110">
                  <c:v>9.53E-8</c:v>
                </c:pt>
                <c:pt idx="111">
                  <c:v>9.5350000000000003E-8</c:v>
                </c:pt>
                <c:pt idx="112">
                  <c:v>9.5400000000000007E-8</c:v>
                </c:pt>
                <c:pt idx="113">
                  <c:v>9.5449999999999998E-8</c:v>
                </c:pt>
                <c:pt idx="114">
                  <c:v>9.5500000000000002E-8</c:v>
                </c:pt>
                <c:pt idx="115">
                  <c:v>9.5550000000000005E-8</c:v>
                </c:pt>
                <c:pt idx="116">
                  <c:v>9.5600000000000009E-8</c:v>
                </c:pt>
                <c:pt idx="117">
                  <c:v>9.565E-8</c:v>
                </c:pt>
                <c:pt idx="118">
                  <c:v>9.5700000000000003E-8</c:v>
                </c:pt>
                <c:pt idx="119">
                  <c:v>9.5750000000000007E-8</c:v>
                </c:pt>
                <c:pt idx="120">
                  <c:v>9.5799999999999998E-8</c:v>
                </c:pt>
                <c:pt idx="121">
                  <c:v>9.5850000000000001E-8</c:v>
                </c:pt>
                <c:pt idx="122">
                  <c:v>9.5900000000000005E-8</c:v>
                </c:pt>
                <c:pt idx="123">
                  <c:v>9.5950000000000009E-8</c:v>
                </c:pt>
                <c:pt idx="124">
                  <c:v>9.5999999999999999E-8</c:v>
                </c:pt>
                <c:pt idx="125">
                  <c:v>9.6050000000000003E-8</c:v>
                </c:pt>
                <c:pt idx="126">
                  <c:v>9.6100000000000007E-8</c:v>
                </c:pt>
                <c:pt idx="127">
                  <c:v>9.6149999999999997E-8</c:v>
                </c:pt>
                <c:pt idx="128">
                  <c:v>9.6200000000000001E-8</c:v>
                </c:pt>
                <c:pt idx="129">
                  <c:v>9.6250000000000005E-8</c:v>
                </c:pt>
                <c:pt idx="130">
                  <c:v>9.6300000000000009E-8</c:v>
                </c:pt>
                <c:pt idx="131">
                  <c:v>9.6349999999999999E-8</c:v>
                </c:pt>
                <c:pt idx="132">
                  <c:v>9.6400000000000003E-8</c:v>
                </c:pt>
                <c:pt idx="133">
                  <c:v>9.6450000000000007E-8</c:v>
                </c:pt>
                <c:pt idx="134">
                  <c:v>9.6499999999999997E-8</c:v>
                </c:pt>
                <c:pt idx="135">
                  <c:v>9.6550000000000001E-8</c:v>
                </c:pt>
                <c:pt idx="136">
                  <c:v>9.6600000000000005E-8</c:v>
                </c:pt>
                <c:pt idx="137">
                  <c:v>9.6650000000000008E-8</c:v>
                </c:pt>
                <c:pt idx="138">
                  <c:v>9.6699999999999999E-8</c:v>
                </c:pt>
                <c:pt idx="139">
                  <c:v>9.6750000000000003E-8</c:v>
                </c:pt>
                <c:pt idx="140">
                  <c:v>9.6800000000000007E-8</c:v>
                </c:pt>
                <c:pt idx="141">
                  <c:v>9.6849999999999997E-8</c:v>
                </c:pt>
                <c:pt idx="142">
                  <c:v>9.6900000000000001E-8</c:v>
                </c:pt>
                <c:pt idx="143">
                  <c:v>9.6950000000000005E-8</c:v>
                </c:pt>
                <c:pt idx="144">
                  <c:v>9.7000000000000008E-8</c:v>
                </c:pt>
                <c:pt idx="145">
                  <c:v>9.7049999999999999E-8</c:v>
                </c:pt>
                <c:pt idx="146">
                  <c:v>9.7100000000000003E-8</c:v>
                </c:pt>
                <c:pt idx="147">
                  <c:v>9.7150000000000006E-8</c:v>
                </c:pt>
                <c:pt idx="148">
                  <c:v>9.720000000000001E-8</c:v>
                </c:pt>
                <c:pt idx="149">
                  <c:v>9.7250000000000001E-8</c:v>
                </c:pt>
                <c:pt idx="150">
                  <c:v>9.7300000000000004E-8</c:v>
                </c:pt>
                <c:pt idx="151">
                  <c:v>9.7350000000000008E-8</c:v>
                </c:pt>
                <c:pt idx="152">
                  <c:v>9.7399999999999999E-8</c:v>
                </c:pt>
                <c:pt idx="153">
                  <c:v>9.7450000000000002E-8</c:v>
                </c:pt>
                <c:pt idx="154">
                  <c:v>9.7500000000000006E-8</c:v>
                </c:pt>
                <c:pt idx="155">
                  <c:v>9.755000000000001E-8</c:v>
                </c:pt>
                <c:pt idx="156">
                  <c:v>9.76E-8</c:v>
                </c:pt>
                <c:pt idx="157">
                  <c:v>9.7650000000000004E-8</c:v>
                </c:pt>
                <c:pt idx="158">
                  <c:v>9.7700000000000008E-8</c:v>
                </c:pt>
                <c:pt idx="159">
                  <c:v>9.7749999999999998E-8</c:v>
                </c:pt>
                <c:pt idx="160">
                  <c:v>9.7800000000000002E-8</c:v>
                </c:pt>
                <c:pt idx="161">
                  <c:v>9.7850000000000006E-8</c:v>
                </c:pt>
                <c:pt idx="162">
                  <c:v>9.790000000000001E-8</c:v>
                </c:pt>
                <c:pt idx="163">
                  <c:v>9.795E-8</c:v>
                </c:pt>
                <c:pt idx="164">
                  <c:v>9.8000000000000004E-8</c:v>
                </c:pt>
                <c:pt idx="165">
                  <c:v>9.8050000000000008E-8</c:v>
                </c:pt>
                <c:pt idx="166">
                  <c:v>9.8099999999999998E-8</c:v>
                </c:pt>
                <c:pt idx="167">
                  <c:v>9.8150000000000002E-8</c:v>
                </c:pt>
                <c:pt idx="168">
                  <c:v>9.8200000000000006E-8</c:v>
                </c:pt>
                <c:pt idx="169">
                  <c:v>9.825000000000001E-8</c:v>
                </c:pt>
                <c:pt idx="170">
                  <c:v>9.83E-8</c:v>
                </c:pt>
                <c:pt idx="171">
                  <c:v>9.8350000000000004E-8</c:v>
                </c:pt>
                <c:pt idx="172">
                  <c:v>9.8400000000000008E-8</c:v>
                </c:pt>
                <c:pt idx="173">
                  <c:v>9.8449999999999998E-8</c:v>
                </c:pt>
                <c:pt idx="174">
                  <c:v>9.8500000000000002E-8</c:v>
                </c:pt>
                <c:pt idx="175">
                  <c:v>9.8550000000000006E-8</c:v>
                </c:pt>
                <c:pt idx="176">
                  <c:v>9.8600000000000009E-8</c:v>
                </c:pt>
                <c:pt idx="177">
                  <c:v>9.865E-8</c:v>
                </c:pt>
                <c:pt idx="178">
                  <c:v>9.8700000000000004E-8</c:v>
                </c:pt>
                <c:pt idx="179">
                  <c:v>9.8750000000000007E-8</c:v>
                </c:pt>
                <c:pt idx="180">
                  <c:v>9.8799999999999998E-8</c:v>
                </c:pt>
                <c:pt idx="181">
                  <c:v>9.8850000000000002E-8</c:v>
                </c:pt>
                <c:pt idx="182">
                  <c:v>9.8900000000000005E-8</c:v>
                </c:pt>
                <c:pt idx="183">
                  <c:v>9.8950000000000009E-8</c:v>
                </c:pt>
                <c:pt idx="184">
                  <c:v>9.9E-8</c:v>
                </c:pt>
                <c:pt idx="185">
                  <c:v>9.9050000000000004E-8</c:v>
                </c:pt>
                <c:pt idx="186">
                  <c:v>9.9100000000000007E-8</c:v>
                </c:pt>
                <c:pt idx="187">
                  <c:v>9.9149999999999998E-8</c:v>
                </c:pt>
                <c:pt idx="188">
                  <c:v>9.9200000000000002E-8</c:v>
                </c:pt>
                <c:pt idx="189">
                  <c:v>9.9250000000000005E-8</c:v>
                </c:pt>
                <c:pt idx="190">
                  <c:v>9.9300000000000009E-8</c:v>
                </c:pt>
                <c:pt idx="191">
                  <c:v>9.935E-8</c:v>
                </c:pt>
                <c:pt idx="192">
                  <c:v>9.9400000000000003E-8</c:v>
                </c:pt>
                <c:pt idx="193">
                  <c:v>9.9450000000000007E-8</c:v>
                </c:pt>
                <c:pt idx="194">
                  <c:v>9.9499999999999998E-8</c:v>
                </c:pt>
                <c:pt idx="195">
                  <c:v>9.9550000000000001E-8</c:v>
                </c:pt>
                <c:pt idx="196">
                  <c:v>9.9600000000000005E-8</c:v>
                </c:pt>
                <c:pt idx="197">
                  <c:v>9.9650000000000009E-8</c:v>
                </c:pt>
                <c:pt idx="198">
                  <c:v>9.9699999999999999E-8</c:v>
                </c:pt>
                <c:pt idx="199">
                  <c:v>9.9750000000000003E-8</c:v>
                </c:pt>
                <c:pt idx="200">
                  <c:v>9.9800000000000007E-8</c:v>
                </c:pt>
                <c:pt idx="201">
                  <c:v>9.9849999999999997E-8</c:v>
                </c:pt>
                <c:pt idx="202">
                  <c:v>9.9900000000000001E-8</c:v>
                </c:pt>
                <c:pt idx="203">
                  <c:v>9.9950000000000005E-8</c:v>
                </c:pt>
                <c:pt idx="204">
                  <c:v>1.0000000000000001E-7</c:v>
                </c:pt>
                <c:pt idx="205">
                  <c:v>1.0005E-7</c:v>
                </c:pt>
                <c:pt idx="206">
                  <c:v>1.001E-7</c:v>
                </c:pt>
                <c:pt idx="207">
                  <c:v>1.0015000000000001E-7</c:v>
                </c:pt>
                <c:pt idx="208">
                  <c:v>1.002E-7</c:v>
                </c:pt>
                <c:pt idx="209">
                  <c:v>1.0025E-7</c:v>
                </c:pt>
                <c:pt idx="210">
                  <c:v>1.003E-7</c:v>
                </c:pt>
                <c:pt idx="211">
                  <c:v>1.0035000000000001E-7</c:v>
                </c:pt>
                <c:pt idx="212">
                  <c:v>1.004E-7</c:v>
                </c:pt>
                <c:pt idx="213">
                  <c:v>1.0045E-7</c:v>
                </c:pt>
                <c:pt idx="214">
                  <c:v>1.0050000000000001E-7</c:v>
                </c:pt>
                <c:pt idx="215">
                  <c:v>1.0055E-7</c:v>
                </c:pt>
                <c:pt idx="216">
                  <c:v>1.006E-7</c:v>
                </c:pt>
                <c:pt idx="217">
                  <c:v>1.0065E-7</c:v>
                </c:pt>
                <c:pt idx="218">
                  <c:v>1.0070000000000001E-7</c:v>
                </c:pt>
                <c:pt idx="219">
                  <c:v>1.0075E-7</c:v>
                </c:pt>
                <c:pt idx="220">
                  <c:v>1.008E-7</c:v>
                </c:pt>
                <c:pt idx="221">
                  <c:v>1.0085000000000001E-7</c:v>
                </c:pt>
                <c:pt idx="222">
                  <c:v>1.0090000000000001E-7</c:v>
                </c:pt>
                <c:pt idx="223">
                  <c:v>1.0095E-7</c:v>
                </c:pt>
                <c:pt idx="224">
                  <c:v>1.01E-7</c:v>
                </c:pt>
                <c:pt idx="225">
                  <c:v>1.0105000000000001E-7</c:v>
                </c:pt>
                <c:pt idx="226">
                  <c:v>1.011E-7</c:v>
                </c:pt>
                <c:pt idx="227">
                  <c:v>1.0115E-7</c:v>
                </c:pt>
                <c:pt idx="228">
                  <c:v>1.0120000000000001E-7</c:v>
                </c:pt>
                <c:pt idx="229">
                  <c:v>1.0125000000000001E-7</c:v>
                </c:pt>
                <c:pt idx="230">
                  <c:v>1.013E-7</c:v>
                </c:pt>
                <c:pt idx="231">
                  <c:v>1.0135E-7</c:v>
                </c:pt>
                <c:pt idx="232">
                  <c:v>1.0140000000000001E-7</c:v>
                </c:pt>
                <c:pt idx="233">
                  <c:v>1.0145E-7</c:v>
                </c:pt>
                <c:pt idx="234">
                  <c:v>1.015E-7</c:v>
                </c:pt>
                <c:pt idx="235">
                  <c:v>1.0155000000000001E-7</c:v>
                </c:pt>
                <c:pt idx="236">
                  <c:v>1.0160000000000001E-7</c:v>
                </c:pt>
                <c:pt idx="237">
                  <c:v>1.0165E-7</c:v>
                </c:pt>
                <c:pt idx="238">
                  <c:v>1.017E-7</c:v>
                </c:pt>
                <c:pt idx="239">
                  <c:v>1.0175000000000001E-7</c:v>
                </c:pt>
                <c:pt idx="240">
                  <c:v>1.018E-7</c:v>
                </c:pt>
                <c:pt idx="241">
                  <c:v>1.0185E-7</c:v>
                </c:pt>
                <c:pt idx="242">
                  <c:v>1.0190000000000001E-7</c:v>
                </c:pt>
                <c:pt idx="243">
                  <c:v>1.0195000000000001E-7</c:v>
                </c:pt>
                <c:pt idx="244">
                  <c:v>1.02E-7</c:v>
                </c:pt>
                <c:pt idx="245">
                  <c:v>1.0205E-7</c:v>
                </c:pt>
                <c:pt idx="246">
                  <c:v>1.0210000000000001E-7</c:v>
                </c:pt>
                <c:pt idx="247">
                  <c:v>1.0215E-7</c:v>
                </c:pt>
                <c:pt idx="248">
                  <c:v>1.022E-7</c:v>
                </c:pt>
                <c:pt idx="249">
                  <c:v>1.0225000000000001E-7</c:v>
                </c:pt>
                <c:pt idx="250">
                  <c:v>1.0230000000000001E-7</c:v>
                </c:pt>
                <c:pt idx="251">
                  <c:v>1.0235E-7</c:v>
                </c:pt>
                <c:pt idx="252">
                  <c:v>1.024E-7</c:v>
                </c:pt>
                <c:pt idx="253">
                  <c:v>1.0245000000000001E-7</c:v>
                </c:pt>
                <c:pt idx="254">
                  <c:v>1.025E-7</c:v>
                </c:pt>
                <c:pt idx="255">
                  <c:v>1.0255E-7</c:v>
                </c:pt>
                <c:pt idx="256">
                  <c:v>1.0260000000000001E-7</c:v>
                </c:pt>
                <c:pt idx="257">
                  <c:v>1.0265000000000001E-7</c:v>
                </c:pt>
                <c:pt idx="258">
                  <c:v>1.027E-7</c:v>
                </c:pt>
                <c:pt idx="259">
                  <c:v>1.0275E-7</c:v>
                </c:pt>
                <c:pt idx="260">
                  <c:v>1.0280000000000001E-7</c:v>
                </c:pt>
                <c:pt idx="261">
                  <c:v>1.0285E-7</c:v>
                </c:pt>
                <c:pt idx="262">
                  <c:v>1.029E-7</c:v>
                </c:pt>
                <c:pt idx="263">
                  <c:v>1.0295000000000001E-7</c:v>
                </c:pt>
                <c:pt idx="264">
                  <c:v>1.0300000000000001E-7</c:v>
                </c:pt>
                <c:pt idx="265">
                  <c:v>1.0305E-7</c:v>
                </c:pt>
                <c:pt idx="266">
                  <c:v>1.031E-7</c:v>
                </c:pt>
                <c:pt idx="267">
                  <c:v>1.0315000000000001E-7</c:v>
                </c:pt>
                <c:pt idx="268">
                  <c:v>1.032E-7</c:v>
                </c:pt>
                <c:pt idx="269">
                  <c:v>1.0325E-7</c:v>
                </c:pt>
                <c:pt idx="270">
                  <c:v>1.0330000000000001E-7</c:v>
                </c:pt>
                <c:pt idx="271">
                  <c:v>1.0335000000000001E-7</c:v>
                </c:pt>
                <c:pt idx="272">
                  <c:v>1.034E-7</c:v>
                </c:pt>
                <c:pt idx="273">
                  <c:v>1.0345E-7</c:v>
                </c:pt>
                <c:pt idx="274">
                  <c:v>1.0350000000000001E-7</c:v>
                </c:pt>
                <c:pt idx="275">
                  <c:v>1.0355E-7</c:v>
                </c:pt>
                <c:pt idx="276">
                  <c:v>1.036E-7</c:v>
                </c:pt>
                <c:pt idx="277">
                  <c:v>1.0365E-7</c:v>
                </c:pt>
                <c:pt idx="278">
                  <c:v>1.0370000000000001E-7</c:v>
                </c:pt>
                <c:pt idx="279">
                  <c:v>1.0375E-7</c:v>
                </c:pt>
                <c:pt idx="280">
                  <c:v>1.038E-7</c:v>
                </c:pt>
                <c:pt idx="281">
                  <c:v>1.0385000000000001E-7</c:v>
                </c:pt>
                <c:pt idx="282">
                  <c:v>1.039E-7</c:v>
                </c:pt>
                <c:pt idx="283">
                  <c:v>1.0395E-7</c:v>
                </c:pt>
                <c:pt idx="284">
                  <c:v>1.04E-7</c:v>
                </c:pt>
                <c:pt idx="285">
                  <c:v>1.0405000000000001E-7</c:v>
                </c:pt>
                <c:pt idx="286">
                  <c:v>1.041E-7</c:v>
                </c:pt>
                <c:pt idx="287">
                  <c:v>1.0415E-7</c:v>
                </c:pt>
                <c:pt idx="288">
                  <c:v>1.0420000000000001E-7</c:v>
                </c:pt>
                <c:pt idx="289">
                  <c:v>1.0425000000000001E-7</c:v>
                </c:pt>
                <c:pt idx="290">
                  <c:v>1.043E-7</c:v>
                </c:pt>
                <c:pt idx="291">
                  <c:v>1.0435E-7</c:v>
                </c:pt>
                <c:pt idx="292">
                  <c:v>1.0440000000000001E-7</c:v>
                </c:pt>
                <c:pt idx="293">
                  <c:v>1.0445E-7</c:v>
                </c:pt>
                <c:pt idx="294">
                  <c:v>1.045E-7</c:v>
                </c:pt>
                <c:pt idx="295">
                  <c:v>1.0455000000000001E-7</c:v>
                </c:pt>
                <c:pt idx="296">
                  <c:v>1.0460000000000001E-7</c:v>
                </c:pt>
                <c:pt idx="297">
                  <c:v>1.0465E-7</c:v>
                </c:pt>
                <c:pt idx="298">
                  <c:v>1.047E-7</c:v>
                </c:pt>
                <c:pt idx="299">
                  <c:v>1.0475000000000001E-7</c:v>
                </c:pt>
                <c:pt idx="300">
                  <c:v>1.048E-7</c:v>
                </c:pt>
                <c:pt idx="301">
                  <c:v>1.0485E-7</c:v>
                </c:pt>
                <c:pt idx="302">
                  <c:v>1.0490000000000001E-7</c:v>
                </c:pt>
                <c:pt idx="303">
                  <c:v>1.0495000000000001E-7</c:v>
                </c:pt>
                <c:pt idx="304">
                  <c:v>1.05E-7</c:v>
                </c:pt>
                <c:pt idx="305">
                  <c:v>1.0505E-7</c:v>
                </c:pt>
                <c:pt idx="306">
                  <c:v>1.0510000000000001E-7</c:v>
                </c:pt>
                <c:pt idx="307">
                  <c:v>1.0515E-7</c:v>
                </c:pt>
                <c:pt idx="308">
                  <c:v>1.052E-7</c:v>
                </c:pt>
                <c:pt idx="309">
                  <c:v>1.0525000000000001E-7</c:v>
                </c:pt>
                <c:pt idx="310">
                  <c:v>1.0530000000000001E-7</c:v>
                </c:pt>
                <c:pt idx="311">
                  <c:v>1.0535E-7</c:v>
                </c:pt>
                <c:pt idx="312">
                  <c:v>1.054E-7</c:v>
                </c:pt>
                <c:pt idx="313">
                  <c:v>1.0545000000000001E-7</c:v>
                </c:pt>
                <c:pt idx="314">
                  <c:v>1.055E-7</c:v>
                </c:pt>
                <c:pt idx="315">
                  <c:v>1.0555E-7</c:v>
                </c:pt>
                <c:pt idx="316">
                  <c:v>1.0560000000000001E-7</c:v>
                </c:pt>
                <c:pt idx="317">
                  <c:v>1.0565000000000001E-7</c:v>
                </c:pt>
                <c:pt idx="318">
                  <c:v>1.057E-7</c:v>
                </c:pt>
                <c:pt idx="319">
                  <c:v>1.0575E-7</c:v>
                </c:pt>
                <c:pt idx="320">
                  <c:v>1.0580000000000001E-7</c:v>
                </c:pt>
                <c:pt idx="321">
                  <c:v>1.0585E-7</c:v>
                </c:pt>
                <c:pt idx="322">
                  <c:v>1.059E-7</c:v>
                </c:pt>
                <c:pt idx="323">
                  <c:v>1.0595000000000001E-7</c:v>
                </c:pt>
                <c:pt idx="324">
                  <c:v>1.0600000000000001E-7</c:v>
                </c:pt>
                <c:pt idx="325">
                  <c:v>1.0605E-7</c:v>
                </c:pt>
                <c:pt idx="326">
                  <c:v>1.061E-7</c:v>
                </c:pt>
                <c:pt idx="327">
                  <c:v>1.0615000000000001E-7</c:v>
                </c:pt>
                <c:pt idx="328">
                  <c:v>1.062E-7</c:v>
                </c:pt>
                <c:pt idx="329">
                  <c:v>1.0625E-7</c:v>
                </c:pt>
                <c:pt idx="330">
                  <c:v>1.0630000000000001E-7</c:v>
                </c:pt>
                <c:pt idx="331">
                  <c:v>1.0635000000000001E-7</c:v>
                </c:pt>
                <c:pt idx="332">
                  <c:v>1.064E-7</c:v>
                </c:pt>
                <c:pt idx="333">
                  <c:v>1.0645E-7</c:v>
                </c:pt>
                <c:pt idx="334">
                  <c:v>1.0650000000000001E-7</c:v>
                </c:pt>
                <c:pt idx="335">
                  <c:v>1.0655E-7</c:v>
                </c:pt>
                <c:pt idx="336">
                  <c:v>1.066E-7</c:v>
                </c:pt>
                <c:pt idx="337">
                  <c:v>1.0665000000000001E-7</c:v>
                </c:pt>
                <c:pt idx="338">
                  <c:v>1.0670000000000001E-7</c:v>
                </c:pt>
                <c:pt idx="339">
                  <c:v>1.0675E-7</c:v>
                </c:pt>
                <c:pt idx="340">
                  <c:v>1.068E-7</c:v>
                </c:pt>
                <c:pt idx="341">
                  <c:v>1.0685000000000001E-7</c:v>
                </c:pt>
                <c:pt idx="342">
                  <c:v>1.069E-7</c:v>
                </c:pt>
                <c:pt idx="343">
                  <c:v>1.0695E-7</c:v>
                </c:pt>
                <c:pt idx="344">
                  <c:v>1.0700000000000001E-7</c:v>
                </c:pt>
                <c:pt idx="345">
                  <c:v>1.0705000000000001E-7</c:v>
                </c:pt>
                <c:pt idx="346">
                  <c:v>1.071E-7</c:v>
                </c:pt>
                <c:pt idx="347">
                  <c:v>1.0715E-7</c:v>
                </c:pt>
                <c:pt idx="348">
                  <c:v>1.0720000000000001E-7</c:v>
                </c:pt>
                <c:pt idx="349">
                  <c:v>1.0725E-7</c:v>
                </c:pt>
                <c:pt idx="350">
                  <c:v>1.073E-7</c:v>
                </c:pt>
                <c:pt idx="351">
                  <c:v>1.0735000000000001E-7</c:v>
                </c:pt>
                <c:pt idx="352">
                  <c:v>1.0740000000000001E-7</c:v>
                </c:pt>
                <c:pt idx="353">
                  <c:v>1.0745E-7</c:v>
                </c:pt>
                <c:pt idx="354">
                  <c:v>1.075E-7</c:v>
                </c:pt>
                <c:pt idx="355">
                  <c:v>1.0755000000000001E-7</c:v>
                </c:pt>
                <c:pt idx="356">
                  <c:v>1.076E-7</c:v>
                </c:pt>
                <c:pt idx="357">
                  <c:v>1.0765E-7</c:v>
                </c:pt>
                <c:pt idx="358">
                  <c:v>1.077E-7</c:v>
                </c:pt>
                <c:pt idx="359">
                  <c:v>1.0775000000000001E-7</c:v>
                </c:pt>
                <c:pt idx="360">
                  <c:v>1.078E-7</c:v>
                </c:pt>
                <c:pt idx="361">
                  <c:v>1.0785E-7</c:v>
                </c:pt>
                <c:pt idx="362">
                  <c:v>1.0790000000000001E-7</c:v>
                </c:pt>
                <c:pt idx="363">
                  <c:v>1.0795000000000001E-7</c:v>
                </c:pt>
                <c:pt idx="364">
                  <c:v>1.08E-7</c:v>
                </c:pt>
                <c:pt idx="365">
                  <c:v>1.0805E-7</c:v>
                </c:pt>
                <c:pt idx="366">
                  <c:v>1.0810000000000001E-7</c:v>
                </c:pt>
                <c:pt idx="367">
                  <c:v>1.0815E-7</c:v>
                </c:pt>
                <c:pt idx="368">
                  <c:v>1.082E-7</c:v>
                </c:pt>
                <c:pt idx="369">
                  <c:v>1.0825000000000001E-7</c:v>
                </c:pt>
                <c:pt idx="370">
                  <c:v>1.0830000000000001E-7</c:v>
                </c:pt>
                <c:pt idx="371">
                  <c:v>1.0835E-7</c:v>
                </c:pt>
                <c:pt idx="372">
                  <c:v>1.084E-7</c:v>
                </c:pt>
                <c:pt idx="373">
                  <c:v>1.0845000000000001E-7</c:v>
                </c:pt>
                <c:pt idx="374">
                  <c:v>1.085E-7</c:v>
                </c:pt>
                <c:pt idx="375">
                  <c:v>1.0855E-7</c:v>
                </c:pt>
                <c:pt idx="376">
                  <c:v>1.0860000000000001E-7</c:v>
                </c:pt>
                <c:pt idx="377">
                  <c:v>1.0865000000000001E-7</c:v>
                </c:pt>
                <c:pt idx="378">
                  <c:v>1.087E-7</c:v>
                </c:pt>
                <c:pt idx="379">
                  <c:v>1.0875E-7</c:v>
                </c:pt>
                <c:pt idx="380">
                  <c:v>1.0880000000000001E-7</c:v>
                </c:pt>
                <c:pt idx="381">
                  <c:v>1.0885E-7</c:v>
                </c:pt>
                <c:pt idx="382">
                  <c:v>1.089E-7</c:v>
                </c:pt>
                <c:pt idx="383">
                  <c:v>1.0895000000000001E-7</c:v>
                </c:pt>
                <c:pt idx="384">
                  <c:v>1.0900000000000001E-7</c:v>
                </c:pt>
                <c:pt idx="385">
                  <c:v>1.0905E-7</c:v>
                </c:pt>
                <c:pt idx="386">
                  <c:v>1.091E-7</c:v>
                </c:pt>
                <c:pt idx="387">
                  <c:v>1.0915000000000001E-7</c:v>
                </c:pt>
                <c:pt idx="388">
                  <c:v>1.092E-7</c:v>
                </c:pt>
                <c:pt idx="389">
                  <c:v>1.0925E-7</c:v>
                </c:pt>
                <c:pt idx="390">
                  <c:v>1.0930000000000001E-7</c:v>
                </c:pt>
                <c:pt idx="391">
                  <c:v>1.0935000000000001E-7</c:v>
                </c:pt>
                <c:pt idx="392">
                  <c:v>1.094E-7</c:v>
                </c:pt>
                <c:pt idx="393">
                  <c:v>1.0945E-7</c:v>
                </c:pt>
                <c:pt idx="394">
                  <c:v>1.0950000000000001E-7</c:v>
                </c:pt>
                <c:pt idx="395">
                  <c:v>1.0955E-7</c:v>
                </c:pt>
                <c:pt idx="396">
                  <c:v>1.096E-7</c:v>
                </c:pt>
                <c:pt idx="397">
                  <c:v>1.0965000000000001E-7</c:v>
                </c:pt>
                <c:pt idx="398">
                  <c:v>1.0970000000000001E-7</c:v>
                </c:pt>
                <c:pt idx="399">
                  <c:v>1.0975E-7</c:v>
                </c:pt>
                <c:pt idx="400">
                  <c:v>1.098E-7</c:v>
                </c:pt>
                <c:pt idx="401">
                  <c:v>1.0985000000000001E-7</c:v>
                </c:pt>
                <c:pt idx="402">
                  <c:v>1.099E-7</c:v>
                </c:pt>
                <c:pt idx="403">
                  <c:v>1.0995E-7</c:v>
                </c:pt>
                <c:pt idx="404">
                  <c:v>1.1000000000000001E-7</c:v>
                </c:pt>
                <c:pt idx="405">
                  <c:v>1.1005000000000001E-7</c:v>
                </c:pt>
                <c:pt idx="406">
                  <c:v>1.101E-7</c:v>
                </c:pt>
                <c:pt idx="407">
                  <c:v>1.1015E-7</c:v>
                </c:pt>
                <c:pt idx="408">
                  <c:v>1.1020000000000001E-7</c:v>
                </c:pt>
                <c:pt idx="409">
                  <c:v>1.1025E-7</c:v>
                </c:pt>
                <c:pt idx="410">
                  <c:v>1.103E-7</c:v>
                </c:pt>
                <c:pt idx="411">
                  <c:v>1.1035000000000001E-7</c:v>
                </c:pt>
                <c:pt idx="412">
                  <c:v>1.1040000000000001E-7</c:v>
                </c:pt>
                <c:pt idx="413">
                  <c:v>1.1045E-7</c:v>
                </c:pt>
                <c:pt idx="414">
                  <c:v>1.105E-7</c:v>
                </c:pt>
                <c:pt idx="415">
                  <c:v>1.1055000000000001E-7</c:v>
                </c:pt>
                <c:pt idx="416">
                  <c:v>1.106E-7</c:v>
                </c:pt>
                <c:pt idx="417">
                  <c:v>1.1065E-7</c:v>
                </c:pt>
                <c:pt idx="418">
                  <c:v>1.1070000000000001E-7</c:v>
                </c:pt>
                <c:pt idx="419">
                  <c:v>1.1075000000000001E-7</c:v>
                </c:pt>
                <c:pt idx="420">
                  <c:v>1.108E-7</c:v>
                </c:pt>
                <c:pt idx="421">
                  <c:v>1.1085E-7</c:v>
                </c:pt>
                <c:pt idx="422">
                  <c:v>1.1090000000000001E-7</c:v>
                </c:pt>
                <c:pt idx="423">
                  <c:v>1.1095E-7</c:v>
                </c:pt>
                <c:pt idx="424">
                  <c:v>1.11E-7</c:v>
                </c:pt>
                <c:pt idx="425">
                  <c:v>1.1105000000000001E-7</c:v>
                </c:pt>
                <c:pt idx="426">
                  <c:v>1.1110000000000001E-7</c:v>
                </c:pt>
                <c:pt idx="427">
                  <c:v>1.1115E-7</c:v>
                </c:pt>
                <c:pt idx="428">
                  <c:v>1.112E-7</c:v>
                </c:pt>
                <c:pt idx="429">
                  <c:v>1.1125000000000001E-7</c:v>
                </c:pt>
                <c:pt idx="430">
                  <c:v>1.1130000000000001E-7</c:v>
                </c:pt>
                <c:pt idx="431">
                  <c:v>1.1135E-7</c:v>
                </c:pt>
                <c:pt idx="432">
                  <c:v>1.114E-7</c:v>
                </c:pt>
                <c:pt idx="433">
                  <c:v>1.1145000000000001E-7</c:v>
                </c:pt>
                <c:pt idx="434">
                  <c:v>1.115E-7</c:v>
                </c:pt>
                <c:pt idx="435">
                  <c:v>1.1155E-7</c:v>
                </c:pt>
                <c:pt idx="436">
                  <c:v>1.1160000000000001E-7</c:v>
                </c:pt>
                <c:pt idx="437">
                  <c:v>1.1165000000000001E-7</c:v>
                </c:pt>
                <c:pt idx="438">
                  <c:v>1.117E-7</c:v>
                </c:pt>
                <c:pt idx="439">
                  <c:v>1.1175E-7</c:v>
                </c:pt>
                <c:pt idx="440">
                  <c:v>1.1180000000000001E-7</c:v>
                </c:pt>
                <c:pt idx="441">
                  <c:v>1.1185E-7</c:v>
                </c:pt>
                <c:pt idx="442">
                  <c:v>1.119E-7</c:v>
                </c:pt>
                <c:pt idx="443">
                  <c:v>1.1195000000000001E-7</c:v>
                </c:pt>
                <c:pt idx="444">
                  <c:v>1.1200000000000001E-7</c:v>
                </c:pt>
                <c:pt idx="445">
                  <c:v>1.1205E-7</c:v>
                </c:pt>
                <c:pt idx="446">
                  <c:v>1.121E-7</c:v>
                </c:pt>
                <c:pt idx="447">
                  <c:v>1.1215000000000001E-7</c:v>
                </c:pt>
                <c:pt idx="448">
                  <c:v>1.122E-7</c:v>
                </c:pt>
                <c:pt idx="449">
                  <c:v>1.1225E-7</c:v>
                </c:pt>
                <c:pt idx="450">
                  <c:v>1.1230000000000001E-7</c:v>
                </c:pt>
                <c:pt idx="451">
                  <c:v>1.1235000000000001E-7</c:v>
                </c:pt>
                <c:pt idx="452">
                  <c:v>1.124E-7</c:v>
                </c:pt>
                <c:pt idx="453">
                  <c:v>1.1245E-7</c:v>
                </c:pt>
                <c:pt idx="454">
                  <c:v>1.1250000000000001E-7</c:v>
                </c:pt>
                <c:pt idx="455">
                  <c:v>1.1255E-7</c:v>
                </c:pt>
                <c:pt idx="456">
                  <c:v>1.126E-7</c:v>
                </c:pt>
                <c:pt idx="457">
                  <c:v>1.1265000000000001E-7</c:v>
                </c:pt>
                <c:pt idx="458">
                  <c:v>1.1270000000000001E-7</c:v>
                </c:pt>
                <c:pt idx="459">
                  <c:v>1.1275E-7</c:v>
                </c:pt>
                <c:pt idx="460">
                  <c:v>1.128E-7</c:v>
                </c:pt>
                <c:pt idx="461">
                  <c:v>1.1285000000000001E-7</c:v>
                </c:pt>
                <c:pt idx="462">
                  <c:v>1.129E-7</c:v>
                </c:pt>
                <c:pt idx="463">
                  <c:v>1.1295E-7</c:v>
                </c:pt>
                <c:pt idx="464">
                  <c:v>1.1300000000000001E-7</c:v>
                </c:pt>
                <c:pt idx="465">
                  <c:v>1.1305000000000001E-7</c:v>
                </c:pt>
                <c:pt idx="466">
                  <c:v>1.131E-7</c:v>
                </c:pt>
                <c:pt idx="467">
                  <c:v>1.1315E-7</c:v>
                </c:pt>
                <c:pt idx="468">
                  <c:v>1.1320000000000001E-7</c:v>
                </c:pt>
                <c:pt idx="469">
                  <c:v>1.1325E-7</c:v>
                </c:pt>
                <c:pt idx="470">
                  <c:v>1.133E-7</c:v>
                </c:pt>
                <c:pt idx="471">
                  <c:v>1.1335000000000001E-7</c:v>
                </c:pt>
                <c:pt idx="472">
                  <c:v>1.1340000000000001E-7</c:v>
                </c:pt>
                <c:pt idx="473">
                  <c:v>1.1345E-7</c:v>
                </c:pt>
                <c:pt idx="474">
                  <c:v>1.135E-7</c:v>
                </c:pt>
                <c:pt idx="475">
                  <c:v>1.1355000000000001E-7</c:v>
                </c:pt>
                <c:pt idx="476">
                  <c:v>1.136E-7</c:v>
                </c:pt>
                <c:pt idx="477">
                  <c:v>1.1365E-7</c:v>
                </c:pt>
                <c:pt idx="478">
                  <c:v>1.1370000000000001E-7</c:v>
                </c:pt>
                <c:pt idx="479">
                  <c:v>1.1375000000000001E-7</c:v>
                </c:pt>
                <c:pt idx="480">
                  <c:v>1.138E-7</c:v>
                </c:pt>
                <c:pt idx="481">
                  <c:v>1.1385E-7</c:v>
                </c:pt>
                <c:pt idx="482">
                  <c:v>1.1390000000000001E-7</c:v>
                </c:pt>
                <c:pt idx="483">
                  <c:v>1.1395E-7</c:v>
                </c:pt>
                <c:pt idx="484">
                  <c:v>1.14E-7</c:v>
                </c:pt>
                <c:pt idx="485">
                  <c:v>1.1405000000000001E-7</c:v>
                </c:pt>
                <c:pt idx="486">
                  <c:v>1.1410000000000001E-7</c:v>
                </c:pt>
                <c:pt idx="487">
                  <c:v>1.1415E-7</c:v>
                </c:pt>
                <c:pt idx="488">
                  <c:v>1.142E-7</c:v>
                </c:pt>
                <c:pt idx="489">
                  <c:v>1.1425000000000001E-7</c:v>
                </c:pt>
                <c:pt idx="490">
                  <c:v>1.143E-7</c:v>
                </c:pt>
                <c:pt idx="491">
                  <c:v>1.1435E-7</c:v>
                </c:pt>
                <c:pt idx="492">
                  <c:v>1.1440000000000001E-7</c:v>
                </c:pt>
                <c:pt idx="493">
                  <c:v>1.1445000000000001E-7</c:v>
                </c:pt>
                <c:pt idx="494">
                  <c:v>1.145E-7</c:v>
                </c:pt>
                <c:pt idx="495">
                  <c:v>1.1455E-7</c:v>
                </c:pt>
                <c:pt idx="496">
                  <c:v>1.1460000000000001E-7</c:v>
                </c:pt>
                <c:pt idx="497">
                  <c:v>1.1465E-7</c:v>
                </c:pt>
                <c:pt idx="498">
                  <c:v>1.147E-7</c:v>
                </c:pt>
                <c:pt idx="499">
                  <c:v>1.1475000000000001E-7</c:v>
                </c:pt>
                <c:pt idx="500">
                  <c:v>1.1480000000000001E-7</c:v>
                </c:pt>
                <c:pt idx="501">
                  <c:v>1.1485E-7</c:v>
                </c:pt>
                <c:pt idx="502">
                  <c:v>1.149E-7</c:v>
                </c:pt>
                <c:pt idx="503">
                  <c:v>1.1495000000000001E-7</c:v>
                </c:pt>
                <c:pt idx="504">
                  <c:v>1.1500000000000001E-7</c:v>
                </c:pt>
                <c:pt idx="505">
                  <c:v>1.1505E-7</c:v>
                </c:pt>
                <c:pt idx="506">
                  <c:v>1.151E-7</c:v>
                </c:pt>
                <c:pt idx="507">
                  <c:v>1.1515000000000001E-7</c:v>
                </c:pt>
                <c:pt idx="508">
                  <c:v>1.152E-7</c:v>
                </c:pt>
                <c:pt idx="509">
                  <c:v>1.1525E-7</c:v>
                </c:pt>
                <c:pt idx="510">
                  <c:v>1.1530000000000001E-7</c:v>
                </c:pt>
                <c:pt idx="511">
                  <c:v>1.1535000000000001E-7</c:v>
                </c:pt>
                <c:pt idx="512">
                  <c:v>1.154E-7</c:v>
                </c:pt>
                <c:pt idx="513">
                  <c:v>1.1545E-7</c:v>
                </c:pt>
                <c:pt idx="514">
                  <c:v>1.1550000000000001E-7</c:v>
                </c:pt>
                <c:pt idx="515">
                  <c:v>1.1555E-7</c:v>
                </c:pt>
                <c:pt idx="516">
                  <c:v>1.156E-7</c:v>
                </c:pt>
                <c:pt idx="517">
                  <c:v>1.1565000000000001E-7</c:v>
                </c:pt>
                <c:pt idx="518">
                  <c:v>1.1570000000000001E-7</c:v>
                </c:pt>
                <c:pt idx="519">
                  <c:v>1.1575E-7</c:v>
                </c:pt>
                <c:pt idx="520">
                  <c:v>1.158E-7</c:v>
                </c:pt>
                <c:pt idx="521">
                  <c:v>1.1585000000000001E-7</c:v>
                </c:pt>
                <c:pt idx="522">
                  <c:v>1.159E-7</c:v>
                </c:pt>
                <c:pt idx="523">
                  <c:v>1.1595E-7</c:v>
                </c:pt>
                <c:pt idx="524">
                  <c:v>1.1600000000000001E-7</c:v>
                </c:pt>
                <c:pt idx="525">
                  <c:v>1.1605000000000001E-7</c:v>
                </c:pt>
                <c:pt idx="526">
                  <c:v>1.161E-7</c:v>
                </c:pt>
                <c:pt idx="527">
                  <c:v>1.1615E-7</c:v>
                </c:pt>
                <c:pt idx="528">
                  <c:v>1.1620000000000001E-7</c:v>
                </c:pt>
                <c:pt idx="529">
                  <c:v>1.1625E-7</c:v>
                </c:pt>
                <c:pt idx="530">
                  <c:v>1.163E-7</c:v>
                </c:pt>
                <c:pt idx="531">
                  <c:v>1.1635000000000001E-7</c:v>
                </c:pt>
                <c:pt idx="532">
                  <c:v>1.1640000000000001E-7</c:v>
                </c:pt>
                <c:pt idx="533">
                  <c:v>1.1645E-7</c:v>
                </c:pt>
                <c:pt idx="534">
                  <c:v>1.165E-7</c:v>
                </c:pt>
                <c:pt idx="535">
                  <c:v>1.1655000000000001E-7</c:v>
                </c:pt>
                <c:pt idx="536">
                  <c:v>1.166E-7</c:v>
                </c:pt>
                <c:pt idx="537">
                  <c:v>1.1665E-7</c:v>
                </c:pt>
                <c:pt idx="538">
                  <c:v>1.1670000000000001E-7</c:v>
                </c:pt>
                <c:pt idx="539">
                  <c:v>1.1675000000000001E-7</c:v>
                </c:pt>
                <c:pt idx="540">
                  <c:v>1.168E-7</c:v>
                </c:pt>
                <c:pt idx="541">
                  <c:v>1.1685E-7</c:v>
                </c:pt>
                <c:pt idx="542">
                  <c:v>1.1690000000000001E-7</c:v>
                </c:pt>
                <c:pt idx="543">
                  <c:v>1.1695E-7</c:v>
                </c:pt>
                <c:pt idx="544">
                  <c:v>1.17E-7</c:v>
                </c:pt>
                <c:pt idx="545">
                  <c:v>1.1705000000000001E-7</c:v>
                </c:pt>
                <c:pt idx="546">
                  <c:v>1.1710000000000001E-7</c:v>
                </c:pt>
                <c:pt idx="547">
                  <c:v>1.1715E-7</c:v>
                </c:pt>
                <c:pt idx="548">
                  <c:v>1.172E-7</c:v>
                </c:pt>
                <c:pt idx="549">
                  <c:v>1.1725000000000001E-7</c:v>
                </c:pt>
                <c:pt idx="550">
                  <c:v>1.173E-7</c:v>
                </c:pt>
                <c:pt idx="551">
                  <c:v>1.1735E-7</c:v>
                </c:pt>
                <c:pt idx="552">
                  <c:v>1.1740000000000001E-7</c:v>
                </c:pt>
                <c:pt idx="553">
                  <c:v>1.1745000000000001E-7</c:v>
                </c:pt>
                <c:pt idx="554">
                  <c:v>1.175E-7</c:v>
                </c:pt>
                <c:pt idx="555">
                  <c:v>1.1755E-7</c:v>
                </c:pt>
                <c:pt idx="556">
                  <c:v>1.1760000000000001E-7</c:v>
                </c:pt>
                <c:pt idx="557">
                  <c:v>1.1765E-7</c:v>
                </c:pt>
                <c:pt idx="558">
                  <c:v>1.177E-7</c:v>
                </c:pt>
                <c:pt idx="559">
                  <c:v>1.1775000000000001E-7</c:v>
                </c:pt>
                <c:pt idx="560">
                  <c:v>1.1780000000000001E-7</c:v>
                </c:pt>
                <c:pt idx="561">
                  <c:v>1.1785E-7</c:v>
                </c:pt>
                <c:pt idx="562">
                  <c:v>1.179E-7</c:v>
                </c:pt>
                <c:pt idx="563">
                  <c:v>1.1795000000000001E-7</c:v>
                </c:pt>
                <c:pt idx="564">
                  <c:v>1.18E-7</c:v>
                </c:pt>
                <c:pt idx="565">
                  <c:v>1.1805E-7</c:v>
                </c:pt>
                <c:pt idx="566">
                  <c:v>1.1810000000000001E-7</c:v>
                </c:pt>
                <c:pt idx="567">
                  <c:v>1.1815000000000001E-7</c:v>
                </c:pt>
                <c:pt idx="568">
                  <c:v>1.182E-7</c:v>
                </c:pt>
                <c:pt idx="569">
                  <c:v>1.1825E-7</c:v>
                </c:pt>
                <c:pt idx="570">
                  <c:v>1.1830000000000001E-7</c:v>
                </c:pt>
                <c:pt idx="571">
                  <c:v>1.1835000000000001E-7</c:v>
                </c:pt>
                <c:pt idx="572">
                  <c:v>1.184E-7</c:v>
                </c:pt>
                <c:pt idx="573">
                  <c:v>1.1845000000000001E-7</c:v>
                </c:pt>
                <c:pt idx="574">
                  <c:v>1.1850000000000001E-7</c:v>
                </c:pt>
                <c:pt idx="575">
                  <c:v>1.1855E-7</c:v>
                </c:pt>
                <c:pt idx="576">
                  <c:v>1.186E-7</c:v>
                </c:pt>
                <c:pt idx="577">
                  <c:v>1.1865000000000001E-7</c:v>
                </c:pt>
                <c:pt idx="578">
                  <c:v>1.1870000000000001E-7</c:v>
                </c:pt>
                <c:pt idx="579">
                  <c:v>1.1875E-7</c:v>
                </c:pt>
                <c:pt idx="580">
                  <c:v>1.1880000000000001E-7</c:v>
                </c:pt>
                <c:pt idx="581">
                  <c:v>1.1885000000000001E-7</c:v>
                </c:pt>
                <c:pt idx="582">
                  <c:v>1.189E-7</c:v>
                </c:pt>
                <c:pt idx="583">
                  <c:v>1.1895E-7</c:v>
                </c:pt>
                <c:pt idx="584">
                  <c:v>1.1900000000000001E-7</c:v>
                </c:pt>
                <c:pt idx="585">
                  <c:v>1.1905000000000001E-7</c:v>
                </c:pt>
                <c:pt idx="586">
                  <c:v>1.191E-7</c:v>
                </c:pt>
                <c:pt idx="587">
                  <c:v>1.1915E-7</c:v>
                </c:pt>
                <c:pt idx="588">
                  <c:v>1.1920000000000001E-7</c:v>
                </c:pt>
                <c:pt idx="589">
                  <c:v>1.1925000000000001E-7</c:v>
                </c:pt>
                <c:pt idx="590">
                  <c:v>1.1930000000000002E-7</c:v>
                </c:pt>
                <c:pt idx="591">
                  <c:v>1.1934999999999999E-7</c:v>
                </c:pt>
                <c:pt idx="592">
                  <c:v>1.194E-7</c:v>
                </c:pt>
                <c:pt idx="593">
                  <c:v>1.1945E-7</c:v>
                </c:pt>
                <c:pt idx="594">
                  <c:v>1.195E-7</c:v>
                </c:pt>
                <c:pt idx="595">
                  <c:v>1.1955000000000001E-7</c:v>
                </c:pt>
                <c:pt idx="596">
                  <c:v>1.1960000000000001E-7</c:v>
                </c:pt>
                <c:pt idx="597">
                  <c:v>1.1965000000000002E-7</c:v>
                </c:pt>
              </c:numCache>
            </c:numRef>
          </c:xVal>
          <c:yVal>
            <c:numRef>
              <c:f>Sheet1!$K$3:$K$600</c:f>
              <c:numCache>
                <c:formatCode>0.00E+00</c:formatCode>
                <c:ptCount val="598"/>
                <c:pt idx="0">
                  <c:v>0.10903873829908715</c:v>
                </c:pt>
                <c:pt idx="1">
                  <c:v>0.10401722009398057</c:v>
                </c:pt>
                <c:pt idx="2">
                  <c:v>0.10114778506955917</c:v>
                </c:pt>
                <c:pt idx="3">
                  <c:v>9.7022967037676558E-2</c:v>
                </c:pt>
                <c:pt idx="4">
                  <c:v>0.10455523743296731</c:v>
                </c:pt>
                <c:pt idx="5">
                  <c:v>0.12428264124389464</c:v>
                </c:pt>
                <c:pt idx="6">
                  <c:v>0.1440100865290368</c:v>
                </c:pt>
                <c:pt idx="7">
                  <c:v>0.15477043330877135</c:v>
                </c:pt>
                <c:pt idx="8">
                  <c:v>0.15387376078502393</c:v>
                </c:pt>
                <c:pt idx="9">
                  <c:v>0.1404232581866644</c:v>
                </c:pt>
                <c:pt idx="10">
                  <c:v>0.13163559095917418</c:v>
                </c:pt>
                <c:pt idx="11">
                  <c:v>0.13773314384225421</c:v>
                </c:pt>
                <c:pt idx="12">
                  <c:v>0.15154235692432752</c:v>
                </c:pt>
                <c:pt idx="13">
                  <c:v>0.15889532046434529</c:v>
                </c:pt>
                <c:pt idx="14">
                  <c:v>0.15225972259280202</c:v>
                </c:pt>
                <c:pt idx="15">
                  <c:v>0.13307030847138487</c:v>
                </c:pt>
                <c:pt idx="16">
                  <c:v>0.10616930327466574</c:v>
                </c:pt>
                <c:pt idx="17">
                  <c:v>8.1420381258631824E-2</c:v>
                </c:pt>
                <c:pt idx="18">
                  <c:v>6.4383077967376384E-2</c:v>
                </c:pt>
                <c:pt idx="19">
                  <c:v>5.9002876928032563E-2</c:v>
                </c:pt>
                <c:pt idx="20">
                  <c:v>5.8106176754808586E-2</c:v>
                </c:pt>
                <c:pt idx="21">
                  <c:v>6.2589677620928444E-2</c:v>
                </c:pt>
                <c:pt idx="22">
                  <c:v>7.5322814550813522E-2</c:v>
                </c:pt>
                <c:pt idx="23">
                  <c:v>9.1104734834607751E-2</c:v>
                </c:pt>
                <c:pt idx="24">
                  <c:v>9.6843618708188806E-2</c:v>
                </c:pt>
                <c:pt idx="25">
                  <c:v>9.307748351054343E-2</c:v>
                </c:pt>
                <c:pt idx="26">
                  <c:v>8.3572464439316999E-2</c:v>
                </c:pt>
                <c:pt idx="27">
                  <c:v>7.0659979179944168E-2</c:v>
                </c:pt>
                <c:pt idx="28">
                  <c:v>6.9942613511469701E-2</c:v>
                </c:pt>
                <c:pt idx="29">
                  <c:v>8.4289816283053223E-2</c:v>
                </c:pt>
                <c:pt idx="30">
                  <c:v>0.10455523743296731</c:v>
                </c:pt>
                <c:pt idx="31">
                  <c:v>0.13091822529069969</c:v>
                </c:pt>
                <c:pt idx="32">
                  <c:v>0.15692253031419484</c:v>
                </c:pt>
                <c:pt idx="33">
                  <c:v>0.16517216637796003</c:v>
                </c:pt>
                <c:pt idx="34">
                  <c:v>0.15351500882709537</c:v>
                </c:pt>
                <c:pt idx="35">
                  <c:v>0.12751077292729154</c:v>
                </c:pt>
                <c:pt idx="36">
                  <c:v>9.4332866518004654E-2</c:v>
                </c:pt>
                <c:pt idx="37">
                  <c:v>7.1556679353168146E-2</c:v>
                </c:pt>
                <c:pt idx="38">
                  <c:v>6.4921095306363114E-2</c:v>
                </c:pt>
                <c:pt idx="39">
                  <c:v>6.9763279006720205E-2</c:v>
                </c:pt>
                <c:pt idx="40">
                  <c:v>8.3213781605079765E-2</c:v>
                </c:pt>
                <c:pt idx="41">
                  <c:v>9.4332866518004654E-2</c:v>
                </c:pt>
                <c:pt idx="42">
                  <c:v>9.9713067557348462E-2</c:v>
                </c:pt>
                <c:pt idx="43">
                  <c:v>0.10060976773057244</c:v>
                </c:pt>
                <c:pt idx="44">
                  <c:v>8.8235299810186352E-2</c:v>
                </c:pt>
                <c:pt idx="45">
                  <c:v>6.2589677620928444E-2</c:v>
                </c:pt>
                <c:pt idx="46">
                  <c:v>3.4612623921497603E-2</c:v>
                </c:pt>
                <c:pt idx="47">
                  <c:v>1.5961268613281978E-2</c:v>
                </c:pt>
                <c:pt idx="48">
                  <c:v>2.0624103984151321E-2</c:v>
                </c:pt>
                <c:pt idx="49">
                  <c:v>4.2682925480513334E-2</c:v>
                </c:pt>
                <c:pt idx="50">
                  <c:v>6.9225261667733476E-2</c:v>
                </c:pt>
                <c:pt idx="51">
                  <c:v>9.0566717495621007E-2</c:v>
                </c:pt>
                <c:pt idx="52">
                  <c:v>9.9175036393623475E-2</c:v>
                </c:pt>
                <c:pt idx="53">
                  <c:v>9.9892402062097957E-2</c:v>
                </c:pt>
                <c:pt idx="54">
                  <c:v>0.1016858024085459</c:v>
                </c:pt>
                <c:pt idx="55">
                  <c:v>0.10329986825024436</c:v>
                </c:pt>
                <c:pt idx="56">
                  <c:v>0.10796270362111368</c:v>
                </c:pt>
                <c:pt idx="57">
                  <c:v>0.11764707102182788</c:v>
                </c:pt>
                <c:pt idx="58">
                  <c:v>0.12589670708559308</c:v>
                </c:pt>
                <c:pt idx="59">
                  <c:v>0.13791249217174195</c:v>
                </c:pt>
                <c:pt idx="60">
                  <c:v>0.14544481786598576</c:v>
                </c:pt>
                <c:pt idx="61">
                  <c:v>0.14383077967376384</c:v>
                </c:pt>
                <c:pt idx="62">
                  <c:v>0.13791249217174195</c:v>
                </c:pt>
                <c:pt idx="63">
                  <c:v>0.1287661421100145</c:v>
                </c:pt>
                <c:pt idx="64">
                  <c:v>0.11997848870726255</c:v>
                </c:pt>
                <c:pt idx="65">
                  <c:v>0.11585367067537994</c:v>
                </c:pt>
                <c:pt idx="66">
                  <c:v>0.11477762217266821</c:v>
                </c:pt>
                <c:pt idx="67">
                  <c:v>0.11746772269234014</c:v>
                </c:pt>
                <c:pt idx="68">
                  <c:v>0.12087518888048651</c:v>
                </c:pt>
                <c:pt idx="69">
                  <c:v>0.12177188905371049</c:v>
                </c:pt>
                <c:pt idx="70">
                  <c:v>0.12786944193679053</c:v>
                </c:pt>
                <c:pt idx="71">
                  <c:v>0.14096131699986589</c:v>
                </c:pt>
                <c:pt idx="72">
                  <c:v>0.15746058912739636</c:v>
                </c:pt>
                <c:pt idx="73">
                  <c:v>0.17360110929699824</c:v>
                </c:pt>
                <c:pt idx="74">
                  <c:v>0.18346492180036802</c:v>
                </c:pt>
                <c:pt idx="75">
                  <c:v>0.18579632566106441</c:v>
                </c:pt>
                <c:pt idx="76">
                  <c:v>0.18185074536076345</c:v>
                </c:pt>
                <c:pt idx="77">
                  <c:v>0.17413916811019975</c:v>
                </c:pt>
                <c:pt idx="78">
                  <c:v>0.16212339684878915</c:v>
                </c:pt>
                <c:pt idx="79">
                  <c:v>0.14203729637888629</c:v>
                </c:pt>
                <c:pt idx="80">
                  <c:v>0.12051650604624929</c:v>
                </c:pt>
                <c:pt idx="81">
                  <c:v>0.10491392026720453</c:v>
                </c:pt>
                <c:pt idx="82">
                  <c:v>0.10132711957430865</c:v>
                </c:pt>
                <c:pt idx="83">
                  <c:v>0.11621233968487892</c:v>
                </c:pt>
                <c:pt idx="84">
                  <c:v>0.13629842633004352</c:v>
                </c:pt>
                <c:pt idx="85">
                  <c:v>0.15028693244265154</c:v>
                </c:pt>
                <c:pt idx="86">
                  <c:v>0.15494974016404436</c:v>
                </c:pt>
                <c:pt idx="87">
                  <c:v>0.14024395133139142</c:v>
                </c:pt>
                <c:pt idx="88">
                  <c:v>0.10706600344788972</c:v>
                </c:pt>
                <c:pt idx="89">
                  <c:v>6.7790530330784513E-2</c:v>
                </c:pt>
                <c:pt idx="90">
                  <c:v>2.5824970518745653E-2</c:v>
                </c:pt>
                <c:pt idx="91">
                  <c:v>-4.4835008661198526E-3</c:v>
                </c:pt>
                <c:pt idx="92">
                  <c:v>-2.3314204503823233E-3</c:v>
                </c:pt>
                <c:pt idx="93">
                  <c:v>1.847202080346614E-2</c:v>
                </c:pt>
                <c:pt idx="94">
                  <c:v>3.6226689763196054E-2</c:v>
                </c:pt>
                <c:pt idx="95">
                  <c:v>4.4296991322211793E-2</c:v>
                </c:pt>
                <c:pt idx="96">
                  <c:v>3.3715923748273632E-2</c:v>
                </c:pt>
                <c:pt idx="97">
                  <c:v>4.8421809354094398E-3</c:v>
                </c:pt>
                <c:pt idx="98">
                  <c:v>-1.6857968786505948E-2</c:v>
                </c:pt>
                <c:pt idx="99">
                  <c:v>-1.6857968786505948E-2</c:v>
                </c:pt>
                <c:pt idx="100">
                  <c:v>8.9670017322397038E-4</c:v>
                </c:pt>
                <c:pt idx="101">
                  <c:v>2.6004305023495142E-2</c:v>
                </c:pt>
                <c:pt idx="102">
                  <c:v>4.2503590975763846E-2</c:v>
                </c:pt>
                <c:pt idx="103">
                  <c:v>4.3400291148987823E-2</c:v>
                </c:pt>
                <c:pt idx="104">
                  <c:v>4.0172173290329183E-2</c:v>
                </c:pt>
                <c:pt idx="105">
                  <c:v>4.4655674156449034E-2</c:v>
                </c:pt>
                <c:pt idx="106">
                  <c:v>6.2589677620928444E-2</c:v>
                </c:pt>
                <c:pt idx="107">
                  <c:v>8.5365864785764939E-2</c:v>
                </c:pt>
                <c:pt idx="108">
                  <c:v>9.845768454988725E-2</c:v>
                </c:pt>
                <c:pt idx="109">
                  <c:v>9.8816367384124498E-2</c:v>
                </c:pt>
                <c:pt idx="110">
                  <c:v>9.3974183683767407E-2</c:v>
                </c:pt>
                <c:pt idx="111">
                  <c:v>8.5545199290514434E-2</c:v>
                </c:pt>
                <c:pt idx="112">
                  <c:v>7.9626980912183884E-2</c:v>
                </c:pt>
                <c:pt idx="113">
                  <c:v>7.8012915070485425E-2</c:v>
                </c:pt>
                <c:pt idx="114">
                  <c:v>7.8909615243709388E-2</c:v>
                </c:pt>
                <c:pt idx="115">
                  <c:v>8.7338599636962375E-2</c:v>
                </c:pt>
                <c:pt idx="116">
                  <c:v>0.10060976773057244</c:v>
                </c:pt>
                <c:pt idx="117">
                  <c:v>0.11621233968487892</c:v>
                </c:pt>
                <c:pt idx="118">
                  <c:v>0.13109757362018742</c:v>
                </c:pt>
                <c:pt idx="119">
                  <c:v>0.13719512650326748</c:v>
                </c:pt>
                <c:pt idx="120">
                  <c:v>0.13235294280291038</c:v>
                </c:pt>
                <c:pt idx="121">
                  <c:v>0.12230990639269722</c:v>
                </c:pt>
                <c:pt idx="122">
                  <c:v>0.11280488732147079</c:v>
                </c:pt>
                <c:pt idx="123">
                  <c:v>0.12105452338523601</c:v>
                </c:pt>
                <c:pt idx="124">
                  <c:v>0.1506456844005801</c:v>
                </c:pt>
                <c:pt idx="125">
                  <c:v>0.17934003464479409</c:v>
                </c:pt>
                <c:pt idx="126">
                  <c:v>0.18992107456925572</c:v>
                </c:pt>
                <c:pt idx="127">
                  <c:v>0.18041601402381449</c:v>
                </c:pt>
                <c:pt idx="128">
                  <c:v>0.1572812822721234</c:v>
                </c:pt>
                <c:pt idx="129">
                  <c:v>0.14221660323415927</c:v>
                </c:pt>
                <c:pt idx="130">
                  <c:v>0.14149923756568478</c:v>
                </c:pt>
                <c:pt idx="131">
                  <c:v>0.13988519937346286</c:v>
                </c:pt>
                <c:pt idx="132">
                  <c:v>0.12822812477102777</c:v>
                </c:pt>
                <c:pt idx="133">
                  <c:v>0.11101148697502283</c:v>
                </c:pt>
                <c:pt idx="134">
                  <c:v>9.4153518188516902E-2</c:v>
                </c:pt>
                <c:pt idx="135">
                  <c:v>8.195839859761854E-2</c:v>
                </c:pt>
                <c:pt idx="136">
                  <c:v>7.8730280738959907E-2</c:v>
                </c:pt>
                <c:pt idx="137">
                  <c:v>7.7474897731498696E-2</c:v>
                </c:pt>
                <c:pt idx="138">
                  <c:v>8.159971576338132E-2</c:v>
                </c:pt>
                <c:pt idx="139">
                  <c:v>0.10240316807702039</c:v>
                </c:pt>
                <c:pt idx="140">
                  <c:v>0.13289097396663538</c:v>
                </c:pt>
                <c:pt idx="141">
                  <c:v>0.15387376078502393</c:v>
                </c:pt>
                <c:pt idx="142">
                  <c:v>0.16068866551184019</c:v>
                </c:pt>
                <c:pt idx="143">
                  <c:v>0.15225972259280202</c:v>
                </c:pt>
                <c:pt idx="144">
                  <c:v>0.12912482494425173</c:v>
                </c:pt>
                <c:pt idx="145">
                  <c:v>0.11119082147977233</c:v>
                </c:pt>
                <c:pt idx="146">
                  <c:v>0.11190818714824682</c:v>
                </c:pt>
                <c:pt idx="147">
                  <c:v>0.11603300518012942</c:v>
                </c:pt>
                <c:pt idx="148">
                  <c:v>0.11818508836081461</c:v>
                </c:pt>
                <c:pt idx="149">
                  <c:v>0.12266858922693445</c:v>
                </c:pt>
                <c:pt idx="150">
                  <c:v>0.12051650604624929</c:v>
                </c:pt>
                <c:pt idx="151">
                  <c:v>0.11495697050215598</c:v>
                </c:pt>
                <c:pt idx="152">
                  <c:v>0.11459828766791873</c:v>
                </c:pt>
                <c:pt idx="153">
                  <c:v>0.11101148697502283</c:v>
                </c:pt>
                <c:pt idx="154">
                  <c:v>0.10652798610890299</c:v>
                </c:pt>
                <c:pt idx="155">
                  <c:v>0.11065280414078561</c:v>
                </c:pt>
                <c:pt idx="156">
                  <c:v>0.12015782321201204</c:v>
                </c:pt>
                <c:pt idx="157">
                  <c:v>0.12607604159034258</c:v>
                </c:pt>
                <c:pt idx="158">
                  <c:v>0.12589670708559308</c:v>
                </c:pt>
                <c:pt idx="159">
                  <c:v>0.11890244020455083</c:v>
                </c:pt>
                <c:pt idx="160">
                  <c:v>0.10527260310144178</c:v>
                </c:pt>
                <c:pt idx="161">
                  <c:v>8.7697282471199622E-2</c:v>
                </c:pt>
                <c:pt idx="162">
                  <c:v>7.2094696692154875E-2</c:v>
                </c:pt>
                <c:pt idx="163">
                  <c:v>6.5100429811112609E-2</c:v>
                </c:pt>
                <c:pt idx="164">
                  <c:v>6.814921316502176E-2</c:v>
                </c:pt>
                <c:pt idx="165">
                  <c:v>8.1061698424394577E-2</c:v>
                </c:pt>
                <c:pt idx="166">
                  <c:v>9.307748351054343E-2</c:v>
                </c:pt>
                <c:pt idx="167">
                  <c:v>9.7740318881412783E-2</c:v>
                </c:pt>
                <c:pt idx="168">
                  <c:v>9.5408901195978099E-2</c:v>
                </c:pt>
                <c:pt idx="169">
                  <c:v>8.6800582297975645E-2</c:v>
                </c:pt>
                <c:pt idx="170">
                  <c:v>8.339311610982926E-2</c:v>
                </c:pt>
                <c:pt idx="171">
                  <c:v>8.7338599636962375E-2</c:v>
                </c:pt>
                <c:pt idx="172">
                  <c:v>9.2001435007831714E-2</c:v>
                </c:pt>
                <c:pt idx="173">
                  <c:v>9.7740318881412783E-2</c:v>
                </c:pt>
                <c:pt idx="174">
                  <c:v>0.10347920275499384</c:v>
                </c:pt>
                <c:pt idx="175">
                  <c:v>0.10114778506955917</c:v>
                </c:pt>
                <c:pt idx="176">
                  <c:v>9.487088385699137E-2</c:v>
                </c:pt>
                <c:pt idx="177">
                  <c:v>8.2675764266093035E-2</c:v>
                </c:pt>
                <c:pt idx="178">
                  <c:v>6.9045913338245724E-2</c:v>
                </c:pt>
                <c:pt idx="179">
                  <c:v>6.2769012125677939E-2</c:v>
                </c:pt>
                <c:pt idx="180">
                  <c:v>6.5638460974837595E-2</c:v>
                </c:pt>
                <c:pt idx="181">
                  <c:v>7.1915362187405379E-2</c:v>
                </c:pt>
                <c:pt idx="182">
                  <c:v>8.0344332755920109E-2</c:v>
                </c:pt>
                <c:pt idx="183">
                  <c:v>8.7338599636962375E-2</c:v>
                </c:pt>
                <c:pt idx="184">
                  <c:v>9.2001435007831714E-2</c:v>
                </c:pt>
                <c:pt idx="185">
                  <c:v>0.10222381974753263</c:v>
                </c:pt>
                <c:pt idx="186">
                  <c:v>0.11226686998248406</c:v>
                </c:pt>
                <c:pt idx="187">
                  <c:v>0.1183644228655641</c:v>
                </c:pt>
                <c:pt idx="188">
                  <c:v>0.11890244020455083</c:v>
                </c:pt>
                <c:pt idx="189">
                  <c:v>0.11603300518012942</c:v>
                </c:pt>
                <c:pt idx="190">
                  <c:v>0.11585367067537994</c:v>
                </c:pt>
                <c:pt idx="191">
                  <c:v>0.13020087344696346</c:v>
                </c:pt>
                <c:pt idx="192">
                  <c:v>0.15620516464572035</c:v>
                </c:pt>
                <c:pt idx="193">
                  <c:v>0.17951934150006704</c:v>
                </c:pt>
                <c:pt idx="194">
                  <c:v>0.19494263424857711</c:v>
                </c:pt>
                <c:pt idx="195">
                  <c:v>0.20121948016219182</c:v>
                </c:pt>
                <c:pt idx="196">
                  <c:v>0.19870876944622248</c:v>
                </c:pt>
                <c:pt idx="197">
                  <c:v>0.18669299818481186</c:v>
                </c:pt>
                <c:pt idx="198">
                  <c:v>0.17037303291255437</c:v>
                </c:pt>
                <c:pt idx="199">
                  <c:v>0.14974887362945</c:v>
                </c:pt>
                <c:pt idx="200">
                  <c:v>0.13073889078595019</c:v>
                </c:pt>
                <c:pt idx="201">
                  <c:v>0.12015782321201204</c:v>
                </c:pt>
                <c:pt idx="202">
                  <c:v>0.12105452338523601</c:v>
                </c:pt>
                <c:pt idx="203">
                  <c:v>0.12464132407813189</c:v>
                </c:pt>
                <c:pt idx="204">
                  <c:v>0.12392397223439566</c:v>
                </c:pt>
                <c:pt idx="205">
                  <c:v>0.11818508836081461</c:v>
                </c:pt>
                <c:pt idx="206">
                  <c:v>0.11244620448723355</c:v>
                </c:pt>
                <c:pt idx="207">
                  <c:v>0.1196198058730253</c:v>
                </c:pt>
                <c:pt idx="208">
                  <c:v>0.14167868266834038</c:v>
                </c:pt>
                <c:pt idx="209">
                  <c:v>0.15871587536168971</c:v>
                </c:pt>
                <c:pt idx="210">
                  <c:v>0.14867289425042959</c:v>
                </c:pt>
                <c:pt idx="211">
                  <c:v>0.11298422182622027</c:v>
                </c:pt>
                <c:pt idx="212">
                  <c:v>6.4921095306363114E-2</c:v>
                </c:pt>
                <c:pt idx="213">
                  <c:v>3.2639889070300174E-2</c:v>
                </c:pt>
                <c:pt idx="214">
                  <c:v>3.3357240914036392E-2</c:v>
                </c:pt>
                <c:pt idx="215">
                  <c:v>5.1111909873766313E-2</c:v>
                </c:pt>
                <c:pt idx="216">
                  <c:v>6.2589677620928444E-2</c:v>
                </c:pt>
                <c:pt idx="217">
                  <c:v>6.4383077967376384E-2</c:v>
                </c:pt>
                <c:pt idx="218">
                  <c:v>6.7252512991797783E-2</c:v>
                </c:pt>
                <c:pt idx="219">
                  <c:v>8.1420381258631824E-2</c:v>
                </c:pt>
                <c:pt idx="220">
                  <c:v>0.10545193760619127</c:v>
                </c:pt>
                <c:pt idx="221">
                  <c:v>0.12661407275406758</c:v>
                </c:pt>
                <c:pt idx="222">
                  <c:v>0.13002152511747572</c:v>
                </c:pt>
                <c:pt idx="223">
                  <c:v>0.11244620448723355</c:v>
                </c:pt>
                <c:pt idx="224">
                  <c:v>9.2718800676306196E-2</c:v>
                </c:pt>
                <c:pt idx="225">
                  <c:v>8.3572464439316999E-2</c:v>
                </c:pt>
                <c:pt idx="226">
                  <c:v>8.4289816283053223E-2</c:v>
                </c:pt>
                <c:pt idx="227">
                  <c:v>0.10258250258176987</c:v>
                </c:pt>
                <c:pt idx="228">
                  <c:v>0.12894549043950224</c:v>
                </c:pt>
                <c:pt idx="229">
                  <c:v>0.14759691487140922</c:v>
                </c:pt>
                <c:pt idx="230">
                  <c:v>0.15943324103016418</c:v>
                </c:pt>
                <c:pt idx="231">
                  <c:v>0.16553091833588859</c:v>
                </c:pt>
                <c:pt idx="232">
                  <c:v>0.15853656850641673</c:v>
                </c:pt>
                <c:pt idx="233">
                  <c:v>0.15082499125585305</c:v>
                </c:pt>
                <c:pt idx="234">
                  <c:v>0.14652079724500616</c:v>
                </c:pt>
                <c:pt idx="235">
                  <c:v>0.13773314384225421</c:v>
                </c:pt>
                <c:pt idx="236">
                  <c:v>0.1404232581866644</c:v>
                </c:pt>
                <c:pt idx="237">
                  <c:v>0.15297708826127648</c:v>
                </c:pt>
                <c:pt idx="238">
                  <c:v>0.16660689771490902</c:v>
                </c:pt>
                <c:pt idx="239">
                  <c:v>0.18292686298716648</c:v>
                </c:pt>
                <c:pt idx="240">
                  <c:v>0.19476332739330413</c:v>
                </c:pt>
                <c:pt idx="241">
                  <c:v>0.18974176771398274</c:v>
                </c:pt>
                <c:pt idx="242">
                  <c:v>0.18328547669771242</c:v>
                </c:pt>
                <c:pt idx="243">
                  <c:v>0.1856168805584088</c:v>
                </c:pt>
                <c:pt idx="244">
                  <c:v>0.19799140377774799</c:v>
                </c:pt>
                <c:pt idx="245">
                  <c:v>0.23170731370128336</c:v>
                </c:pt>
                <c:pt idx="246">
                  <c:v>0.27187951464108906</c:v>
                </c:pt>
                <c:pt idx="247">
                  <c:v>0.30111192369850459</c:v>
                </c:pt>
                <c:pt idx="248">
                  <c:v>0.32263275550535642</c:v>
                </c:pt>
                <c:pt idx="249">
                  <c:v>0.33393116109829246</c:v>
                </c:pt>
                <c:pt idx="250">
                  <c:v>0.34397414220955258</c:v>
                </c:pt>
                <c:pt idx="251">
                  <c:v>0.3708751474062717</c:v>
                </c:pt>
                <c:pt idx="252">
                  <c:v>0.39992824960841428</c:v>
                </c:pt>
                <c:pt idx="253">
                  <c:v>0.42270450589694214</c:v>
                </c:pt>
                <c:pt idx="254">
                  <c:v>0.45121954928588315</c:v>
                </c:pt>
                <c:pt idx="255">
                  <c:v>0.48116932401177315</c:v>
                </c:pt>
                <c:pt idx="256">
                  <c:v>0.51667871723018599</c:v>
                </c:pt>
                <c:pt idx="257">
                  <c:v>0.56779057180499926</c:v>
                </c:pt>
                <c:pt idx="258">
                  <c:v>0.61675032937438912</c:v>
                </c:pt>
                <c:pt idx="259">
                  <c:v>0.65405306764029691</c:v>
                </c:pt>
                <c:pt idx="260">
                  <c:v>0.6838235355109139</c:v>
                </c:pt>
                <c:pt idx="261">
                  <c:v>0.70749646432318913</c:v>
                </c:pt>
                <c:pt idx="262">
                  <c:v>0.73888097038602818</c:v>
                </c:pt>
                <c:pt idx="263">
                  <c:v>0.78138457518653037</c:v>
                </c:pt>
                <c:pt idx="264">
                  <c:v>0.82335012117383077</c:v>
                </c:pt>
                <c:pt idx="265">
                  <c:v>0.85545199290514429</c:v>
                </c:pt>
                <c:pt idx="266">
                  <c:v>0.87786949723574359</c:v>
                </c:pt>
                <c:pt idx="267">
                  <c:v>0.89562419384495007</c:v>
                </c:pt>
                <c:pt idx="268">
                  <c:v>0.91660696683860032</c:v>
                </c:pt>
                <c:pt idx="269">
                  <c:v>0.93992114369294699</c:v>
                </c:pt>
                <c:pt idx="270">
                  <c:v>0.96449074502896981</c:v>
                </c:pt>
                <c:pt idx="271">
                  <c:v>0.9888810395097194</c:v>
                </c:pt>
                <c:pt idx="272">
                  <c:v>1</c:v>
                </c:pt>
                <c:pt idx="273">
                  <c:v>0.98547351802262007</c:v>
                </c:pt>
                <c:pt idx="274">
                  <c:v>0.94027975740349301</c:v>
                </c:pt>
                <c:pt idx="275">
                  <c:v>0.87105459250892736</c:v>
                </c:pt>
                <c:pt idx="276">
                  <c:v>0.80093261684323158</c:v>
                </c:pt>
                <c:pt idx="277">
                  <c:v>0.75394551117660968</c:v>
                </c:pt>
                <c:pt idx="278">
                  <c:v>0.72722381283516346</c:v>
                </c:pt>
                <c:pt idx="279">
                  <c:v>0.71036592699708712</c:v>
                </c:pt>
                <c:pt idx="280">
                  <c:v>0.69243192353260763</c:v>
                </c:pt>
                <c:pt idx="281">
                  <c:v>0.65979199298809277</c:v>
                </c:pt>
                <c:pt idx="282">
                  <c:v>0.62105452338523603</c:v>
                </c:pt>
                <c:pt idx="283">
                  <c:v>0.59128405551461904</c:v>
                </c:pt>
                <c:pt idx="284">
                  <c:v>0.5692253031419483</c:v>
                </c:pt>
                <c:pt idx="285">
                  <c:v>0.56007899455443566</c:v>
                </c:pt>
                <c:pt idx="286">
                  <c:v>0.56635584046805032</c:v>
                </c:pt>
                <c:pt idx="287">
                  <c:v>0.5789096705426624</c:v>
                </c:pt>
                <c:pt idx="288">
                  <c:v>0.58751792031697359</c:v>
                </c:pt>
                <c:pt idx="289">
                  <c:v>0.57926828425320831</c:v>
                </c:pt>
                <c:pt idx="290">
                  <c:v>0.546807798811349</c:v>
                </c:pt>
                <c:pt idx="291">
                  <c:v>0.49982069314472705</c:v>
                </c:pt>
                <c:pt idx="292">
                  <c:v>0.44799147290143931</c:v>
                </c:pt>
                <c:pt idx="293">
                  <c:v>0.40136298094536321</c:v>
                </c:pt>
                <c:pt idx="294">
                  <c:v>0.37141320621947327</c:v>
                </c:pt>
                <c:pt idx="295">
                  <c:v>0.35060974008109591</c:v>
                </c:pt>
                <c:pt idx="296">
                  <c:v>0.32729556322674924</c:v>
                </c:pt>
                <c:pt idx="297">
                  <c:v>0.30200859622225207</c:v>
                </c:pt>
                <c:pt idx="298">
                  <c:v>0.2788737262231783</c:v>
                </c:pt>
                <c:pt idx="299">
                  <c:v>0.26219514724037485</c:v>
                </c:pt>
                <c:pt idx="300">
                  <c:v>0.26183639528244634</c:v>
                </c:pt>
                <c:pt idx="301">
                  <c:v>0.27959109189165277</c:v>
                </c:pt>
                <c:pt idx="302">
                  <c:v>0.29752509535613214</c:v>
                </c:pt>
                <c:pt idx="303">
                  <c:v>0.30541611770935151</c:v>
                </c:pt>
                <c:pt idx="304">
                  <c:v>0.30523681085407856</c:v>
                </c:pt>
                <c:pt idx="305">
                  <c:v>0.29196561511099195</c:v>
                </c:pt>
                <c:pt idx="306">
                  <c:v>0.27492828417026</c:v>
                </c:pt>
                <c:pt idx="307">
                  <c:v>0.26488530305899982</c:v>
                </c:pt>
                <c:pt idx="308">
                  <c:v>0.2623744540956478</c:v>
                </c:pt>
                <c:pt idx="309">
                  <c:v>0.26936880392511969</c:v>
                </c:pt>
                <c:pt idx="310">
                  <c:v>0.28317792023402516</c:v>
                </c:pt>
                <c:pt idx="311">
                  <c:v>0.28784072795541799</c:v>
                </c:pt>
                <c:pt idx="312">
                  <c:v>0.27582495669400742</c:v>
                </c:pt>
                <c:pt idx="313">
                  <c:v>0.24103306739145161</c:v>
                </c:pt>
                <c:pt idx="314">
                  <c:v>0.18848634323230676</c:v>
                </c:pt>
                <c:pt idx="315">
                  <c:v>0.14365133457110824</c:v>
                </c:pt>
                <c:pt idx="316">
                  <c:v>0.11585367067537994</c:v>
                </c:pt>
                <c:pt idx="317">
                  <c:v>0.10419656842346833</c:v>
                </c:pt>
                <c:pt idx="318">
                  <c:v>0.11531563951165495</c:v>
                </c:pt>
                <c:pt idx="319">
                  <c:v>0.14687954920293472</c:v>
                </c:pt>
                <c:pt idx="320">
                  <c:v>0.18149213165021755</c:v>
                </c:pt>
                <c:pt idx="321">
                  <c:v>0.20426824969136273</c:v>
                </c:pt>
                <c:pt idx="322">
                  <c:v>0.20462700164929129</c:v>
                </c:pt>
                <c:pt idx="323">
                  <c:v>0.17826405526577366</c:v>
                </c:pt>
                <c:pt idx="324">
                  <c:v>0.13701579199851799</c:v>
                </c:pt>
                <c:pt idx="325">
                  <c:v>9.9533719227860723E-2</c:v>
                </c:pt>
                <c:pt idx="326">
                  <c:v>7.6757532063024214E-2</c:v>
                </c:pt>
                <c:pt idx="327">
                  <c:v>6.9942613511469701E-2</c:v>
                </c:pt>
                <c:pt idx="328">
                  <c:v>7.9447632582696132E-2</c:v>
                </c:pt>
                <c:pt idx="329">
                  <c:v>9.9713067557348462E-2</c:v>
                </c:pt>
                <c:pt idx="330">
                  <c:v>0.11567432234589219</c:v>
                </c:pt>
                <c:pt idx="331">
                  <c:v>0.12589670708559308</c:v>
                </c:pt>
                <c:pt idx="332">
                  <c:v>0.12966284228323846</c:v>
                </c:pt>
                <c:pt idx="333">
                  <c:v>0.12482067240761964</c:v>
                </c:pt>
                <c:pt idx="334">
                  <c:v>0.11926112303878807</c:v>
                </c:pt>
                <c:pt idx="335">
                  <c:v>0.11370158749469476</c:v>
                </c:pt>
                <c:pt idx="336">
                  <c:v>0.10634863777941524</c:v>
                </c:pt>
                <c:pt idx="337">
                  <c:v>0.10078910223532193</c:v>
                </c:pt>
                <c:pt idx="338">
                  <c:v>0.10060976773057244</c:v>
                </c:pt>
                <c:pt idx="339">
                  <c:v>0.10455523743296731</c:v>
                </c:pt>
                <c:pt idx="340">
                  <c:v>0.11441893933843096</c:v>
                </c:pt>
                <c:pt idx="341">
                  <c:v>0.1232066065659212</c:v>
                </c:pt>
                <c:pt idx="342">
                  <c:v>0.12248924089744671</c:v>
                </c:pt>
                <c:pt idx="343">
                  <c:v>0.11441893933843096</c:v>
                </c:pt>
                <c:pt idx="344">
                  <c:v>0.10078910223532193</c:v>
                </c:pt>
                <c:pt idx="345">
                  <c:v>8.1241032929144072E-2</c:v>
                </c:pt>
                <c:pt idx="346">
                  <c:v>6.4921095306363114E-2</c:v>
                </c:pt>
                <c:pt idx="347">
                  <c:v>6.9763279006720205E-2</c:v>
                </c:pt>
                <c:pt idx="348">
                  <c:v>9.7381636047175535E-2</c:v>
                </c:pt>
                <c:pt idx="349">
                  <c:v>0.1287661421100145</c:v>
                </c:pt>
                <c:pt idx="350">
                  <c:v>0.14885220110570255</c:v>
                </c:pt>
                <c:pt idx="351">
                  <c:v>0.14652079724500616</c:v>
                </c:pt>
                <c:pt idx="352">
                  <c:v>0.12266858922693445</c:v>
                </c:pt>
                <c:pt idx="353">
                  <c:v>9.5408901195978099E-2</c:v>
                </c:pt>
                <c:pt idx="354">
                  <c:v>8.3572464439316999E-2</c:v>
                </c:pt>
                <c:pt idx="355">
                  <c:v>8.4827833622039953E-2</c:v>
                </c:pt>
                <c:pt idx="356">
                  <c:v>9.0208034661383774E-2</c:v>
                </c:pt>
                <c:pt idx="357">
                  <c:v>9.4332866518004654E-2</c:v>
                </c:pt>
                <c:pt idx="358">
                  <c:v>9.0387382990871526E-2</c:v>
                </c:pt>
                <c:pt idx="359">
                  <c:v>7.8012915070485425E-2</c:v>
                </c:pt>
                <c:pt idx="360">
                  <c:v>6.7790530330784513E-2</c:v>
                </c:pt>
                <c:pt idx="361">
                  <c:v>6.4203729637888632E-2</c:v>
                </c:pt>
                <c:pt idx="362">
                  <c:v>6.5459112645349843E-2</c:v>
                </c:pt>
                <c:pt idx="363">
                  <c:v>6.9225261667733476E-2</c:v>
                </c:pt>
                <c:pt idx="364">
                  <c:v>6.7252512991797783E-2</c:v>
                </c:pt>
                <c:pt idx="365">
                  <c:v>5.5774759069373923E-2</c:v>
                </c:pt>
                <c:pt idx="366">
                  <c:v>4.5193691495435763E-2</c:v>
                </c:pt>
                <c:pt idx="367">
                  <c:v>4.1606890802539882E-2</c:v>
                </c:pt>
                <c:pt idx="368">
                  <c:v>3.8916790282867972E-2</c:v>
                </c:pt>
                <c:pt idx="369">
                  <c:v>3.2101871731313444E-2</c:v>
                </c:pt>
                <c:pt idx="370">
                  <c:v>1.6499285952268707E-2</c:v>
                </c:pt>
                <c:pt idx="371">
                  <c:v>0</c:v>
                </c:pt>
                <c:pt idx="372">
                  <c:v>0</c:v>
                </c:pt>
                <c:pt idx="373">
                  <c:v>1.793400346447941E-2</c:v>
                </c:pt>
                <c:pt idx="374">
                  <c:v>4.4476325826961281E-2</c:v>
                </c:pt>
                <c:pt idx="375">
                  <c:v>6.3845060628389655E-2</c:v>
                </c:pt>
                <c:pt idx="376">
                  <c:v>6.2948360455165678E-2</c:v>
                </c:pt>
                <c:pt idx="377">
                  <c:v>4.9677192361555621E-2</c:v>
                </c:pt>
                <c:pt idx="378">
                  <c:v>4.1965573636777123E-2</c:v>
                </c:pt>
                <c:pt idx="379">
                  <c:v>4.4655674156449034E-2</c:v>
                </c:pt>
                <c:pt idx="380">
                  <c:v>5.7030128252096871E-2</c:v>
                </c:pt>
                <c:pt idx="381">
                  <c:v>7.9088963573197155E-2</c:v>
                </c:pt>
                <c:pt idx="382">
                  <c:v>0.10240316807702039</c:v>
                </c:pt>
                <c:pt idx="383">
                  <c:v>0.11782640552657736</c:v>
                </c:pt>
                <c:pt idx="384">
                  <c:v>0.12266858922693445</c:v>
                </c:pt>
                <c:pt idx="385">
                  <c:v>0.12374462390490792</c:v>
                </c:pt>
                <c:pt idx="386">
                  <c:v>0.1196198058730253</c:v>
                </c:pt>
                <c:pt idx="387">
                  <c:v>0.11441893933843096</c:v>
                </c:pt>
                <c:pt idx="388">
                  <c:v>0.11011478680179887</c:v>
                </c:pt>
                <c:pt idx="389">
                  <c:v>0.10096843674007142</c:v>
                </c:pt>
                <c:pt idx="390">
                  <c:v>9.3436166344780677E-2</c:v>
                </c:pt>
                <c:pt idx="391">
                  <c:v>0.10096843674007142</c:v>
                </c:pt>
                <c:pt idx="392">
                  <c:v>0.12123387171472376</c:v>
                </c:pt>
                <c:pt idx="393">
                  <c:v>0.1350430433225823</c:v>
                </c:pt>
                <c:pt idx="394">
                  <c:v>0.12912482494425173</c:v>
                </c:pt>
                <c:pt idx="395">
                  <c:v>0.10222381974753263</c:v>
                </c:pt>
                <c:pt idx="396">
                  <c:v>6.5279778140600347E-2</c:v>
                </c:pt>
                <c:pt idx="397">
                  <c:v>3.819942461439349E-2</c:v>
                </c:pt>
                <c:pt idx="398">
                  <c:v>2.8335722708929811E-2</c:v>
                </c:pt>
                <c:pt idx="399">
                  <c:v>3.0846488723852237E-2</c:v>
                </c:pt>
                <c:pt idx="400">
                  <c:v>4.23242426462761E-2</c:v>
                </c:pt>
                <c:pt idx="401">
                  <c:v>5.5954093574123412E-2</c:v>
                </c:pt>
                <c:pt idx="402">
                  <c:v>6.5459112645349843E-2</c:v>
                </c:pt>
                <c:pt idx="403">
                  <c:v>7.1556679353168146E-2</c:v>
                </c:pt>
                <c:pt idx="404">
                  <c:v>6.9045913338245724E-2</c:v>
                </c:pt>
                <c:pt idx="405">
                  <c:v>5.4698710566662201E-2</c:v>
                </c:pt>
                <c:pt idx="406">
                  <c:v>4.411764299272404E-2</c:v>
                </c:pt>
                <c:pt idx="407">
                  <c:v>4.4835008661198522E-2</c:v>
                </c:pt>
                <c:pt idx="408">
                  <c:v>5.61334280788729E-2</c:v>
                </c:pt>
                <c:pt idx="409">
                  <c:v>7.6578197558274733E-2</c:v>
                </c:pt>
                <c:pt idx="410">
                  <c:v>9.4153518188516902E-2</c:v>
                </c:pt>
                <c:pt idx="411">
                  <c:v>0.1077833691163642</c:v>
                </c:pt>
                <c:pt idx="412">
                  <c:v>0.1230272720611717</c:v>
                </c:pt>
                <c:pt idx="413">
                  <c:v>0.14114062385513884</c:v>
                </c:pt>
                <c:pt idx="414">
                  <c:v>0.16104741746976878</c:v>
                </c:pt>
                <c:pt idx="415">
                  <c:v>0.17611195826035023</c:v>
                </c:pt>
                <c:pt idx="416">
                  <c:v>0.17539459259187573</c:v>
                </c:pt>
                <c:pt idx="417">
                  <c:v>0.16893830157560541</c:v>
                </c:pt>
                <c:pt idx="418">
                  <c:v>0.16427549385421261</c:v>
                </c:pt>
                <c:pt idx="419">
                  <c:v>0.15208041573752903</c:v>
                </c:pt>
                <c:pt idx="420">
                  <c:v>0.13163559095917418</c:v>
                </c:pt>
                <c:pt idx="421">
                  <c:v>0.10724533795263921</c:v>
                </c:pt>
                <c:pt idx="422">
                  <c:v>8.5724533795263916E-2</c:v>
                </c:pt>
                <c:pt idx="423">
                  <c:v>8.0703015590157343E-2</c:v>
                </c:pt>
                <c:pt idx="424">
                  <c:v>9.2539466171556714E-2</c:v>
                </c:pt>
                <c:pt idx="425">
                  <c:v>9.9713067557348462E-2</c:v>
                </c:pt>
                <c:pt idx="426">
                  <c:v>9.4691535527503631E-2</c:v>
                </c:pt>
                <c:pt idx="427">
                  <c:v>8.3751798944066494E-2</c:v>
                </c:pt>
                <c:pt idx="428">
                  <c:v>7.1915362187405379E-2</c:v>
                </c:pt>
                <c:pt idx="429">
                  <c:v>6.1154960108717737E-2</c:v>
                </c:pt>
                <c:pt idx="430">
                  <c:v>5.5954093574123412E-2</c:v>
                </c:pt>
                <c:pt idx="431">
                  <c:v>5.5416076235136676E-2</c:v>
                </c:pt>
                <c:pt idx="432">
                  <c:v>5.9182211432782052E-2</c:v>
                </c:pt>
                <c:pt idx="433">
                  <c:v>7.4426114377589545E-2</c:v>
                </c:pt>
                <c:pt idx="434">
                  <c:v>9.1642765998332737E-2</c:v>
                </c:pt>
                <c:pt idx="435">
                  <c:v>9.8816367384124498E-2</c:v>
                </c:pt>
                <c:pt idx="436">
                  <c:v>9.7022967037676558E-2</c:v>
                </c:pt>
                <c:pt idx="437">
                  <c:v>8.8235299810186352E-2</c:v>
                </c:pt>
                <c:pt idx="438">
                  <c:v>8.2675764266093035E-2</c:v>
                </c:pt>
                <c:pt idx="439">
                  <c:v>8.6262564958988916E-2</c:v>
                </c:pt>
                <c:pt idx="440">
                  <c:v>9.2180783337319466E-2</c:v>
                </c:pt>
                <c:pt idx="441">
                  <c:v>9.7740318881412783E-2</c:v>
                </c:pt>
                <c:pt idx="442">
                  <c:v>0.10365853725974333</c:v>
                </c:pt>
                <c:pt idx="443">
                  <c:v>0.10437590292821781</c:v>
                </c:pt>
                <c:pt idx="444">
                  <c:v>0.10437590292821781</c:v>
                </c:pt>
                <c:pt idx="445">
                  <c:v>0.10814203812586318</c:v>
                </c:pt>
                <c:pt idx="446">
                  <c:v>0.11172883881875906</c:v>
                </c:pt>
                <c:pt idx="447">
                  <c:v>0.1197991403777748</c:v>
                </c:pt>
                <c:pt idx="448">
                  <c:v>0.13145624262968642</c:v>
                </c:pt>
                <c:pt idx="449">
                  <c:v>0.13540172615681953</c:v>
                </c:pt>
                <c:pt idx="450">
                  <c:v>0.13073889078595019</c:v>
                </c:pt>
                <c:pt idx="451">
                  <c:v>0.1230272720611717</c:v>
                </c:pt>
                <c:pt idx="452">
                  <c:v>0.11083213864553509</c:v>
                </c:pt>
                <c:pt idx="453">
                  <c:v>9.6126266864452595E-2</c:v>
                </c:pt>
                <c:pt idx="454">
                  <c:v>8.5186516456277186E-2</c:v>
                </c:pt>
                <c:pt idx="455">
                  <c:v>7.8371597904722673E-2</c:v>
                </c:pt>
                <c:pt idx="456">
                  <c:v>7.6757532063024214E-2</c:v>
                </c:pt>
                <c:pt idx="457">
                  <c:v>8.2855098770842517E-2</c:v>
                </c:pt>
                <c:pt idx="458">
                  <c:v>8.6621233968487893E-2</c:v>
                </c:pt>
                <c:pt idx="459">
                  <c:v>7.7474897731498696E-2</c:v>
                </c:pt>
                <c:pt idx="460">
                  <c:v>5.7747493920571352E-2</c:v>
                </c:pt>
                <c:pt idx="461">
                  <c:v>3.7661407275406761E-2</c:v>
                </c:pt>
                <c:pt idx="462">
                  <c:v>3.4612623921497603E-2</c:v>
                </c:pt>
                <c:pt idx="463">
                  <c:v>5.1829275542240795E-2</c:v>
                </c:pt>
                <c:pt idx="464">
                  <c:v>7.1736013857917641E-2</c:v>
                </c:pt>
                <c:pt idx="465">
                  <c:v>7.370876253385332E-2</c:v>
                </c:pt>
                <c:pt idx="466">
                  <c:v>5.6671459242597894E-2</c:v>
                </c:pt>
                <c:pt idx="467">
                  <c:v>3.4612623921497603E-2</c:v>
                </c:pt>
                <c:pt idx="468">
                  <c:v>2.026542114991408E-2</c:v>
                </c:pt>
                <c:pt idx="469">
                  <c:v>2.205882149636202E-2</c:v>
                </c:pt>
                <c:pt idx="470">
                  <c:v>3.4253941087260369E-2</c:v>
                </c:pt>
                <c:pt idx="471">
                  <c:v>4.6987091841883703E-2</c:v>
                </c:pt>
                <c:pt idx="472">
                  <c:v>5.8644194093795322E-2</c:v>
                </c:pt>
                <c:pt idx="473">
                  <c:v>7.2812062360629357E-2</c:v>
                </c:pt>
                <c:pt idx="474">
                  <c:v>9.0387382990871526E-2</c:v>
                </c:pt>
                <c:pt idx="475">
                  <c:v>0.10796270362111368</c:v>
                </c:pt>
                <c:pt idx="476">
                  <c:v>0.11657102251911615</c:v>
                </c:pt>
                <c:pt idx="477">
                  <c:v>0.10742468628212697</c:v>
                </c:pt>
                <c:pt idx="478">
                  <c:v>8.895266547866082E-2</c:v>
                </c:pt>
                <c:pt idx="479">
                  <c:v>7.5860831889800237E-2</c:v>
                </c:pt>
                <c:pt idx="480">
                  <c:v>7.6578197558274733E-2</c:v>
                </c:pt>
                <c:pt idx="481">
                  <c:v>8.7338599636962375E-2</c:v>
                </c:pt>
                <c:pt idx="482">
                  <c:v>9.9713067557348462E-2</c:v>
                </c:pt>
                <c:pt idx="483">
                  <c:v>0.10975610396756164</c:v>
                </c:pt>
                <c:pt idx="484">
                  <c:v>0.11603300518012942</c:v>
                </c:pt>
                <c:pt idx="485">
                  <c:v>0.12123387171472376</c:v>
                </c:pt>
                <c:pt idx="486">
                  <c:v>0.12643472442457984</c:v>
                </c:pt>
                <c:pt idx="487">
                  <c:v>0.12786944193679053</c:v>
                </c:pt>
                <c:pt idx="488">
                  <c:v>0.13055954245646245</c:v>
                </c:pt>
                <c:pt idx="489">
                  <c:v>0.14060256504193736</c:v>
                </c:pt>
                <c:pt idx="490">
                  <c:v>0.15279778140600353</c:v>
                </c:pt>
                <c:pt idx="491">
                  <c:v>0.16248201055933509</c:v>
                </c:pt>
                <c:pt idx="492">
                  <c:v>0.16660689771490902</c:v>
                </c:pt>
                <c:pt idx="493">
                  <c:v>0.1556671058325188</c:v>
                </c:pt>
                <c:pt idx="494">
                  <c:v>0.13199427379341139</c:v>
                </c:pt>
                <c:pt idx="495">
                  <c:v>0.10832138645535093</c:v>
                </c:pt>
                <c:pt idx="496">
                  <c:v>9.2180783337319466E-2</c:v>
                </c:pt>
                <c:pt idx="497">
                  <c:v>8.5903882124751668E-2</c:v>
                </c:pt>
                <c:pt idx="498">
                  <c:v>8.7876616975949104E-2</c:v>
                </c:pt>
                <c:pt idx="499">
                  <c:v>8.4289816283053223E-2</c:v>
                </c:pt>
                <c:pt idx="500">
                  <c:v>7.4246779872840063E-2</c:v>
                </c:pt>
                <c:pt idx="501">
                  <c:v>6.5638460974837595E-2</c:v>
                </c:pt>
                <c:pt idx="502">
                  <c:v>5.9720228771768774E-2</c:v>
                </c:pt>
                <c:pt idx="503">
                  <c:v>6.4383077967376384E-2</c:v>
                </c:pt>
                <c:pt idx="504">
                  <c:v>7.3170731370128334E-2</c:v>
                </c:pt>
                <c:pt idx="505">
                  <c:v>7.4605462707077297E-2</c:v>
                </c:pt>
                <c:pt idx="506">
                  <c:v>6.9942613511469701E-2</c:v>
                </c:pt>
                <c:pt idx="507">
                  <c:v>6.0796277274480504E-2</c:v>
                </c:pt>
                <c:pt idx="508">
                  <c:v>4.7345774676120944E-2</c:v>
                </c:pt>
                <c:pt idx="509">
                  <c:v>4.0710190629315912E-2</c:v>
                </c:pt>
                <c:pt idx="510">
                  <c:v>4.1606890802539882E-2</c:v>
                </c:pt>
                <c:pt idx="511">
                  <c:v>5.2187944551739772E-2</c:v>
                </c:pt>
                <c:pt idx="512">
                  <c:v>7.1377331023680393E-2</c:v>
                </c:pt>
                <c:pt idx="513">
                  <c:v>8.4289816283053223E-2</c:v>
                </c:pt>
                <c:pt idx="514">
                  <c:v>9.0387382990871526E-2</c:v>
                </c:pt>
                <c:pt idx="515">
                  <c:v>8.9670017322397044E-2</c:v>
                </c:pt>
                <c:pt idx="516">
                  <c:v>7.8909615243709388E-2</c:v>
                </c:pt>
                <c:pt idx="517">
                  <c:v>6.7969878660272265E-2</c:v>
                </c:pt>
                <c:pt idx="518">
                  <c:v>6.4921095306363114E-2</c:v>
                </c:pt>
                <c:pt idx="519">
                  <c:v>6.8866578833496228E-2</c:v>
                </c:pt>
                <c:pt idx="520">
                  <c:v>8.195839859761854E-2</c:v>
                </c:pt>
                <c:pt idx="521">
                  <c:v>9.845768454988725E-2</c:v>
                </c:pt>
                <c:pt idx="522">
                  <c:v>0.10652798610890299</c:v>
                </c:pt>
                <c:pt idx="523">
                  <c:v>0.10796270362111368</c:v>
                </c:pt>
                <c:pt idx="524">
                  <c:v>0.10545193760619127</c:v>
                </c:pt>
                <c:pt idx="525">
                  <c:v>9.8278336220399498E-2</c:v>
                </c:pt>
                <c:pt idx="526">
                  <c:v>9.1463417668844985E-2</c:v>
                </c:pt>
                <c:pt idx="527">
                  <c:v>8.9490682817647563E-2</c:v>
                </c:pt>
                <c:pt idx="528">
                  <c:v>9.0566717495621007E-2</c:v>
                </c:pt>
                <c:pt idx="529">
                  <c:v>9.1284083164095503E-2</c:v>
                </c:pt>
                <c:pt idx="530">
                  <c:v>8.8593982644423586E-2</c:v>
                </c:pt>
                <c:pt idx="531">
                  <c:v>7.8909615243709388E-2</c:v>
                </c:pt>
                <c:pt idx="532">
                  <c:v>6.814921316502176E-2</c:v>
                </c:pt>
                <c:pt idx="533">
                  <c:v>6.3665712298901903E-2</c:v>
                </c:pt>
                <c:pt idx="534">
                  <c:v>7.2991396865378852E-2</c:v>
                </c:pt>
                <c:pt idx="535">
                  <c:v>9.6126266864452595E-2</c:v>
                </c:pt>
                <c:pt idx="536">
                  <c:v>0.12123387171472376</c:v>
                </c:pt>
                <c:pt idx="537">
                  <c:v>0.14185798952361334</c:v>
                </c:pt>
                <c:pt idx="538">
                  <c:v>0.15369445392975098</c:v>
                </c:pt>
                <c:pt idx="539">
                  <c:v>0.15512918526669994</c:v>
                </c:pt>
                <c:pt idx="540">
                  <c:v>0.15118360496639899</c:v>
                </c:pt>
                <c:pt idx="541">
                  <c:v>0.14078187189721031</c:v>
                </c:pt>
                <c:pt idx="542">
                  <c:v>0.12356528940015844</c:v>
                </c:pt>
                <c:pt idx="543">
                  <c:v>0.1077833691163642</c:v>
                </c:pt>
                <c:pt idx="544">
                  <c:v>9.9354384723111241E-2</c:v>
                </c:pt>
                <c:pt idx="545">
                  <c:v>9.7560984376663287E-2</c:v>
                </c:pt>
                <c:pt idx="546">
                  <c:v>0.10222381974753263</c:v>
                </c:pt>
                <c:pt idx="547">
                  <c:v>0.1015064679037964</c:v>
                </c:pt>
                <c:pt idx="548">
                  <c:v>8.7338599636962375E-2</c:v>
                </c:pt>
                <c:pt idx="549">
                  <c:v>6.6535161148061572E-2</c:v>
                </c:pt>
                <c:pt idx="550">
                  <c:v>4.8242474849344914E-2</c:v>
                </c:pt>
                <c:pt idx="551">
                  <c:v>3.497130675573485E-2</c:v>
                </c:pt>
                <c:pt idx="552">
                  <c:v>3.0667140394364484E-2</c:v>
                </c:pt>
                <c:pt idx="553">
                  <c:v>3.999282496084143E-2</c:v>
                </c:pt>
                <c:pt idx="554">
                  <c:v>5.6671459242597894E-2</c:v>
                </c:pt>
                <c:pt idx="555">
                  <c:v>8.6979916802725127E-2</c:v>
                </c:pt>
                <c:pt idx="556">
                  <c:v>0.12410330673914516</c:v>
                </c:pt>
                <c:pt idx="557">
                  <c:v>0.14687954920293472</c:v>
                </c:pt>
                <c:pt idx="558">
                  <c:v>0.1450860659080572</c:v>
                </c:pt>
                <c:pt idx="559">
                  <c:v>0.12571737258084362</c:v>
                </c:pt>
                <c:pt idx="560">
                  <c:v>9.8099001715650017E-2</c:v>
                </c:pt>
                <c:pt idx="561">
                  <c:v>8.195839859761854E-2</c:v>
                </c:pt>
                <c:pt idx="562">
                  <c:v>8.6979916802725127E-2</c:v>
                </c:pt>
                <c:pt idx="563">
                  <c:v>9.9892402062097957E-2</c:v>
                </c:pt>
                <c:pt idx="564">
                  <c:v>0.11244620448723355</c:v>
                </c:pt>
                <c:pt idx="565">
                  <c:v>0.12195122355845998</c:v>
                </c:pt>
                <c:pt idx="566">
                  <c:v>0.12715209009305431</c:v>
                </c:pt>
                <c:pt idx="567">
                  <c:v>0.12822812477102777</c:v>
                </c:pt>
                <c:pt idx="568">
                  <c:v>0.12446198957338241</c:v>
                </c:pt>
                <c:pt idx="569">
                  <c:v>0.11262553899198303</c:v>
                </c:pt>
                <c:pt idx="570">
                  <c:v>0.10455523743296731</c:v>
                </c:pt>
                <c:pt idx="571">
                  <c:v>0.11172883881875906</c:v>
                </c:pt>
                <c:pt idx="572">
                  <c:v>0.13181492546392365</c:v>
                </c:pt>
                <c:pt idx="573">
                  <c:v>0.15423237449556987</c:v>
                </c:pt>
                <c:pt idx="574">
                  <c:v>0.16804162905185799</c:v>
                </c:pt>
                <c:pt idx="575">
                  <c:v>0.16822093590713094</c:v>
                </c:pt>
                <c:pt idx="576">
                  <c:v>0.15889532046434529</c:v>
                </c:pt>
                <c:pt idx="577">
                  <c:v>0.1440100865290368</c:v>
                </c:pt>
                <c:pt idx="578">
                  <c:v>0.13055954245646245</c:v>
                </c:pt>
                <c:pt idx="579">
                  <c:v>0.12769010743204104</c:v>
                </c:pt>
                <c:pt idx="580">
                  <c:v>0.13181492546392365</c:v>
                </c:pt>
                <c:pt idx="581">
                  <c:v>0.14185798952361334</c:v>
                </c:pt>
                <c:pt idx="582">
                  <c:v>0.1506456844005801</c:v>
                </c:pt>
                <c:pt idx="583">
                  <c:v>0.14580343157653167</c:v>
                </c:pt>
                <c:pt idx="584">
                  <c:v>0.12715209009305431</c:v>
                </c:pt>
                <c:pt idx="585">
                  <c:v>0.11226686998248406</c:v>
                </c:pt>
                <c:pt idx="586">
                  <c:v>0.11065280414078561</c:v>
                </c:pt>
                <c:pt idx="587">
                  <c:v>0.11944047136827582</c:v>
                </c:pt>
                <c:pt idx="588">
                  <c:v>0.13020087344696346</c:v>
                </c:pt>
                <c:pt idx="589">
                  <c:v>0.12428264124389464</c:v>
                </c:pt>
                <c:pt idx="590">
                  <c:v>0.10007173656684744</c:v>
                </c:pt>
                <c:pt idx="591">
                  <c:v>7.7833580565735944E-2</c:v>
                </c:pt>
                <c:pt idx="592">
                  <c:v>6.6355812818573806E-2</c:v>
                </c:pt>
                <c:pt idx="593">
                  <c:v>6.4024395133139136E-2</c:v>
                </c:pt>
                <c:pt idx="594">
                  <c:v>7.1556679353168146E-2</c:v>
                </c:pt>
                <c:pt idx="595">
                  <c:v>8.0703015590157343E-2</c:v>
                </c:pt>
                <c:pt idx="596">
                  <c:v>8.2496415936605283E-2</c:v>
                </c:pt>
                <c:pt idx="597">
                  <c:v>8.2855098770842517E-2</c:v>
                </c:pt>
              </c:numCache>
            </c:numRef>
          </c:yVal>
          <c:smooth val="1"/>
        </c:ser>
        <c:dLbls>
          <c:showLegendKey val="0"/>
          <c:showVal val="0"/>
          <c:showCatName val="0"/>
          <c:showSerName val="0"/>
          <c:showPercent val="0"/>
          <c:showBubbleSize val="0"/>
        </c:dLbls>
        <c:axId val="120326784"/>
        <c:axId val="120328576"/>
      </c:scatterChart>
      <c:valAx>
        <c:axId val="120326784"/>
        <c:scaling>
          <c:orientation val="minMax"/>
          <c:max val="1.1000000000000006E-7"/>
          <c:min val="9.5000000000000043E-8"/>
        </c:scaling>
        <c:delete val="0"/>
        <c:axPos val="b"/>
        <c:numFmt formatCode="General" sourceLinked="1"/>
        <c:majorTickMark val="out"/>
        <c:minorTickMark val="none"/>
        <c:tickLblPos val="nextTo"/>
        <c:crossAx val="120328576"/>
        <c:crosses val="autoZero"/>
        <c:crossBetween val="midCat"/>
      </c:valAx>
      <c:valAx>
        <c:axId val="120328576"/>
        <c:scaling>
          <c:orientation val="minMax"/>
        </c:scaling>
        <c:delete val="0"/>
        <c:axPos val="l"/>
        <c:majorGridlines/>
        <c:numFmt formatCode="0.00E+00" sourceLinked="1"/>
        <c:majorTickMark val="out"/>
        <c:minorTickMark val="out"/>
        <c:tickLblPos val="nextTo"/>
        <c:crossAx val="120326784"/>
        <c:crosses val="autoZero"/>
        <c:crossBetween val="midCat"/>
        <c:majorUnit val="0.5"/>
        <c:minorUnit val="0.1"/>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 #3</a:t>
            </a:r>
          </a:p>
        </c:rich>
      </c:tx>
      <c:layout/>
      <c:overlay val="0"/>
    </c:title>
    <c:autoTitleDeleted val="0"/>
    <c:plotArea>
      <c:layout/>
      <c:barChart>
        <c:barDir val="col"/>
        <c:grouping val="clustered"/>
        <c:varyColors val="0"/>
        <c:ser>
          <c:idx val="0"/>
          <c:order val="0"/>
          <c:tx>
            <c:v>Frequency</c:v>
          </c:tx>
          <c:invertIfNegative val="0"/>
          <c:cat>
            <c:strRef>
              <c:f>Sheet7!$A$2:$A$53</c:f>
              <c:strCache>
                <c:ptCount val="52"/>
                <c:pt idx="0">
                  <c:v>0</c:v>
                </c:pt>
                <c:pt idx="1">
                  <c:v>0.001</c:v>
                </c:pt>
                <c:pt idx="2">
                  <c:v>0.002</c:v>
                </c:pt>
                <c:pt idx="3">
                  <c:v>0.003</c:v>
                </c:pt>
                <c:pt idx="4">
                  <c:v>0.004</c:v>
                </c:pt>
                <c:pt idx="5">
                  <c:v>0.005</c:v>
                </c:pt>
                <c:pt idx="6">
                  <c:v>0.006</c:v>
                </c:pt>
                <c:pt idx="7">
                  <c:v>0.007</c:v>
                </c:pt>
                <c:pt idx="8">
                  <c:v>0.008</c:v>
                </c:pt>
                <c:pt idx="9">
                  <c:v>0.009</c:v>
                </c:pt>
                <c:pt idx="10">
                  <c:v>0.01</c:v>
                </c:pt>
                <c:pt idx="11">
                  <c:v>0.011</c:v>
                </c:pt>
                <c:pt idx="12">
                  <c:v>0.012</c:v>
                </c:pt>
                <c:pt idx="13">
                  <c:v>0.013</c:v>
                </c:pt>
                <c:pt idx="14">
                  <c:v>0.014</c:v>
                </c:pt>
                <c:pt idx="15">
                  <c:v>0.015</c:v>
                </c:pt>
                <c:pt idx="16">
                  <c:v>0.016</c:v>
                </c:pt>
                <c:pt idx="17">
                  <c:v>0.017</c:v>
                </c:pt>
                <c:pt idx="18">
                  <c:v>0.018</c:v>
                </c:pt>
                <c:pt idx="19">
                  <c:v>0.019</c:v>
                </c:pt>
                <c:pt idx="20">
                  <c:v>0.02</c:v>
                </c:pt>
                <c:pt idx="21">
                  <c:v>0.021</c:v>
                </c:pt>
                <c:pt idx="22">
                  <c:v>0.022</c:v>
                </c:pt>
                <c:pt idx="23">
                  <c:v>0.023</c:v>
                </c:pt>
                <c:pt idx="24">
                  <c:v>0.024</c:v>
                </c:pt>
                <c:pt idx="25">
                  <c:v>0.025</c:v>
                </c:pt>
                <c:pt idx="26">
                  <c:v>0.026</c:v>
                </c:pt>
                <c:pt idx="27">
                  <c:v>0.027</c:v>
                </c:pt>
                <c:pt idx="28">
                  <c:v>0.028</c:v>
                </c:pt>
                <c:pt idx="29">
                  <c:v>0.029</c:v>
                </c:pt>
                <c:pt idx="30">
                  <c:v>0.03</c:v>
                </c:pt>
                <c:pt idx="31">
                  <c:v>0.031</c:v>
                </c:pt>
                <c:pt idx="32">
                  <c:v>0.032</c:v>
                </c:pt>
                <c:pt idx="33">
                  <c:v>0.033</c:v>
                </c:pt>
                <c:pt idx="34">
                  <c:v>0.034</c:v>
                </c:pt>
                <c:pt idx="35">
                  <c:v>0.035</c:v>
                </c:pt>
                <c:pt idx="36">
                  <c:v>0.036</c:v>
                </c:pt>
                <c:pt idx="37">
                  <c:v>0.037</c:v>
                </c:pt>
                <c:pt idx="38">
                  <c:v>0.038</c:v>
                </c:pt>
                <c:pt idx="39">
                  <c:v>0.039</c:v>
                </c:pt>
                <c:pt idx="40">
                  <c:v>0.04</c:v>
                </c:pt>
                <c:pt idx="41">
                  <c:v>0.041</c:v>
                </c:pt>
                <c:pt idx="42">
                  <c:v>0.042</c:v>
                </c:pt>
                <c:pt idx="43">
                  <c:v>0.043</c:v>
                </c:pt>
                <c:pt idx="44">
                  <c:v>0.044</c:v>
                </c:pt>
                <c:pt idx="45">
                  <c:v>0.045</c:v>
                </c:pt>
                <c:pt idx="46">
                  <c:v>0.046</c:v>
                </c:pt>
                <c:pt idx="47">
                  <c:v>0.047</c:v>
                </c:pt>
                <c:pt idx="48">
                  <c:v>0.048</c:v>
                </c:pt>
                <c:pt idx="49">
                  <c:v>0.049</c:v>
                </c:pt>
                <c:pt idx="50">
                  <c:v>0.05</c:v>
                </c:pt>
                <c:pt idx="51">
                  <c:v>More</c:v>
                </c:pt>
              </c:strCache>
            </c:strRef>
          </c:cat>
          <c:val>
            <c:numRef>
              <c:f>Sheet7!$B$2:$B$53</c:f>
              <c:numCache>
                <c:formatCode>General</c:formatCode>
                <c:ptCount val="52"/>
                <c:pt idx="0">
                  <c:v>0</c:v>
                </c:pt>
                <c:pt idx="1">
                  <c:v>0</c:v>
                </c:pt>
                <c:pt idx="2">
                  <c:v>0</c:v>
                </c:pt>
                <c:pt idx="3">
                  <c:v>0</c:v>
                </c:pt>
                <c:pt idx="4">
                  <c:v>0</c:v>
                </c:pt>
                <c:pt idx="5">
                  <c:v>0</c:v>
                </c:pt>
                <c:pt idx="6">
                  <c:v>1</c:v>
                </c:pt>
                <c:pt idx="7">
                  <c:v>0</c:v>
                </c:pt>
                <c:pt idx="8">
                  <c:v>3</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er>
        <c:dLbls>
          <c:showLegendKey val="0"/>
          <c:showVal val="0"/>
          <c:showCatName val="0"/>
          <c:showSerName val="0"/>
          <c:showPercent val="0"/>
          <c:showBubbleSize val="0"/>
        </c:dLbls>
        <c:gapWidth val="150"/>
        <c:axId val="125041664"/>
        <c:axId val="124847232"/>
      </c:barChart>
      <c:catAx>
        <c:axId val="125041664"/>
        <c:scaling>
          <c:orientation val="minMax"/>
        </c:scaling>
        <c:delete val="0"/>
        <c:axPos val="b"/>
        <c:title>
          <c:tx>
            <c:rich>
              <a:bodyPr/>
              <a:lstStyle/>
              <a:p>
                <a:pPr>
                  <a:defRPr/>
                </a:pPr>
                <a:r>
                  <a:rPr lang="en-US"/>
                  <a:t>V(V)</a:t>
                </a:r>
              </a:p>
            </c:rich>
          </c:tx>
          <c:layout/>
          <c:overlay val="0"/>
        </c:title>
        <c:majorTickMark val="out"/>
        <c:minorTickMark val="none"/>
        <c:tickLblPos val="nextTo"/>
        <c:crossAx val="124847232"/>
        <c:crosses val="autoZero"/>
        <c:auto val="1"/>
        <c:lblAlgn val="ctr"/>
        <c:lblOffset val="100"/>
        <c:noMultiLvlLbl val="0"/>
      </c:catAx>
      <c:valAx>
        <c:axId val="124847232"/>
        <c:scaling>
          <c:orientation val="minMax"/>
        </c:scaling>
        <c:delete val="0"/>
        <c:axPos val="l"/>
        <c:title>
          <c:tx>
            <c:rich>
              <a:bodyPr/>
              <a:lstStyle/>
              <a:p>
                <a:pPr>
                  <a:defRPr/>
                </a:pPr>
                <a:r>
                  <a:rPr lang="en-US"/>
                  <a:t>Frequency</a:t>
                </a:r>
              </a:p>
            </c:rich>
          </c:tx>
          <c:layout/>
          <c:overlay val="0"/>
        </c:title>
        <c:numFmt formatCode="General" sourceLinked="1"/>
        <c:majorTickMark val="out"/>
        <c:minorTickMark val="none"/>
        <c:tickLblPos val="nextTo"/>
        <c:crossAx val="12504166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ch#2</a:t>
            </a:r>
          </a:p>
        </c:rich>
      </c:tx>
      <c:layout/>
      <c:overlay val="0"/>
    </c:title>
    <c:autoTitleDeleted val="0"/>
    <c:plotArea>
      <c:layout/>
      <c:barChart>
        <c:barDir val="col"/>
        <c:grouping val="clustered"/>
        <c:varyColors val="0"/>
        <c:ser>
          <c:idx val="0"/>
          <c:order val="0"/>
          <c:tx>
            <c:v>Frequency</c:v>
          </c:tx>
          <c:invertIfNegative val="0"/>
          <c:cat>
            <c:strRef>
              <c:f>Sheet6!$A$2:$A$53</c:f>
              <c:strCache>
                <c:ptCount val="52"/>
                <c:pt idx="0">
                  <c:v>0</c:v>
                </c:pt>
                <c:pt idx="1">
                  <c:v>0.001</c:v>
                </c:pt>
                <c:pt idx="2">
                  <c:v>0.002</c:v>
                </c:pt>
                <c:pt idx="3">
                  <c:v>0.003</c:v>
                </c:pt>
                <c:pt idx="4">
                  <c:v>0.004</c:v>
                </c:pt>
                <c:pt idx="5">
                  <c:v>0.005</c:v>
                </c:pt>
                <c:pt idx="6">
                  <c:v>0.006</c:v>
                </c:pt>
                <c:pt idx="7">
                  <c:v>0.007</c:v>
                </c:pt>
                <c:pt idx="8">
                  <c:v>0.008</c:v>
                </c:pt>
                <c:pt idx="9">
                  <c:v>0.009</c:v>
                </c:pt>
                <c:pt idx="10">
                  <c:v>0.01</c:v>
                </c:pt>
                <c:pt idx="11">
                  <c:v>0.011</c:v>
                </c:pt>
                <c:pt idx="12">
                  <c:v>0.012</c:v>
                </c:pt>
                <c:pt idx="13">
                  <c:v>0.013</c:v>
                </c:pt>
                <c:pt idx="14">
                  <c:v>0.014</c:v>
                </c:pt>
                <c:pt idx="15">
                  <c:v>0.015</c:v>
                </c:pt>
                <c:pt idx="16">
                  <c:v>0.016</c:v>
                </c:pt>
                <c:pt idx="17">
                  <c:v>0.017</c:v>
                </c:pt>
                <c:pt idx="18">
                  <c:v>0.018</c:v>
                </c:pt>
                <c:pt idx="19">
                  <c:v>0.019</c:v>
                </c:pt>
                <c:pt idx="20">
                  <c:v>0.02</c:v>
                </c:pt>
                <c:pt idx="21">
                  <c:v>0.021</c:v>
                </c:pt>
                <c:pt idx="22">
                  <c:v>0.022</c:v>
                </c:pt>
                <c:pt idx="23">
                  <c:v>0.023</c:v>
                </c:pt>
                <c:pt idx="24">
                  <c:v>0.024</c:v>
                </c:pt>
                <c:pt idx="25">
                  <c:v>0.025</c:v>
                </c:pt>
                <c:pt idx="26">
                  <c:v>0.026</c:v>
                </c:pt>
                <c:pt idx="27">
                  <c:v>0.027</c:v>
                </c:pt>
                <c:pt idx="28">
                  <c:v>0.028</c:v>
                </c:pt>
                <c:pt idx="29">
                  <c:v>0.029</c:v>
                </c:pt>
                <c:pt idx="30">
                  <c:v>0.03</c:v>
                </c:pt>
                <c:pt idx="31">
                  <c:v>0.031</c:v>
                </c:pt>
                <c:pt idx="32">
                  <c:v>0.032</c:v>
                </c:pt>
                <c:pt idx="33">
                  <c:v>0.033</c:v>
                </c:pt>
                <c:pt idx="34">
                  <c:v>0.034</c:v>
                </c:pt>
                <c:pt idx="35">
                  <c:v>0.035</c:v>
                </c:pt>
                <c:pt idx="36">
                  <c:v>0.036</c:v>
                </c:pt>
                <c:pt idx="37">
                  <c:v>0.037</c:v>
                </c:pt>
                <c:pt idx="38">
                  <c:v>0.038</c:v>
                </c:pt>
                <c:pt idx="39">
                  <c:v>0.039</c:v>
                </c:pt>
                <c:pt idx="40">
                  <c:v>0.04</c:v>
                </c:pt>
                <c:pt idx="41">
                  <c:v>0.041</c:v>
                </c:pt>
                <c:pt idx="42">
                  <c:v>0.042</c:v>
                </c:pt>
                <c:pt idx="43">
                  <c:v>0.043</c:v>
                </c:pt>
                <c:pt idx="44">
                  <c:v>0.044</c:v>
                </c:pt>
                <c:pt idx="45">
                  <c:v>0.045</c:v>
                </c:pt>
                <c:pt idx="46">
                  <c:v>0.046</c:v>
                </c:pt>
                <c:pt idx="47">
                  <c:v>0.047</c:v>
                </c:pt>
                <c:pt idx="48">
                  <c:v>0.048</c:v>
                </c:pt>
                <c:pt idx="49">
                  <c:v>0.049</c:v>
                </c:pt>
                <c:pt idx="50">
                  <c:v>0.05</c:v>
                </c:pt>
                <c:pt idx="51">
                  <c:v>More</c:v>
                </c:pt>
              </c:strCache>
            </c:strRef>
          </c:cat>
          <c:val>
            <c:numRef>
              <c:f>Sheet6!$B$2:$B$53</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1</c:v>
                </c:pt>
                <c:pt idx="19">
                  <c:v>0</c:v>
                </c:pt>
                <c:pt idx="20">
                  <c:v>1</c:v>
                </c:pt>
                <c:pt idx="21">
                  <c:v>1</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0</c:v>
                </c:pt>
                <c:pt idx="45">
                  <c:v>0</c:v>
                </c:pt>
                <c:pt idx="46">
                  <c:v>0</c:v>
                </c:pt>
                <c:pt idx="47">
                  <c:v>0</c:v>
                </c:pt>
                <c:pt idx="48">
                  <c:v>0</c:v>
                </c:pt>
                <c:pt idx="49">
                  <c:v>0</c:v>
                </c:pt>
                <c:pt idx="50">
                  <c:v>0</c:v>
                </c:pt>
                <c:pt idx="51">
                  <c:v>0</c:v>
                </c:pt>
              </c:numCache>
            </c:numRef>
          </c:val>
        </c:ser>
        <c:dLbls>
          <c:showLegendKey val="0"/>
          <c:showVal val="0"/>
          <c:showCatName val="0"/>
          <c:showSerName val="0"/>
          <c:showPercent val="0"/>
          <c:showBubbleSize val="0"/>
        </c:dLbls>
        <c:gapWidth val="150"/>
        <c:axId val="124900480"/>
        <c:axId val="124902400"/>
      </c:barChart>
      <c:catAx>
        <c:axId val="124900480"/>
        <c:scaling>
          <c:orientation val="minMax"/>
        </c:scaling>
        <c:delete val="0"/>
        <c:axPos val="b"/>
        <c:title>
          <c:tx>
            <c:rich>
              <a:bodyPr/>
              <a:lstStyle/>
              <a:p>
                <a:pPr>
                  <a:defRPr/>
                </a:pPr>
                <a:r>
                  <a:rPr lang="en-US"/>
                  <a:t>V(V)</a:t>
                </a:r>
              </a:p>
            </c:rich>
          </c:tx>
          <c:layout/>
          <c:overlay val="0"/>
        </c:title>
        <c:majorTickMark val="out"/>
        <c:minorTickMark val="none"/>
        <c:tickLblPos val="nextTo"/>
        <c:crossAx val="124902400"/>
        <c:crosses val="autoZero"/>
        <c:auto val="1"/>
        <c:lblAlgn val="ctr"/>
        <c:lblOffset val="100"/>
        <c:noMultiLvlLbl val="0"/>
      </c:catAx>
      <c:valAx>
        <c:axId val="124902400"/>
        <c:scaling>
          <c:orientation val="minMax"/>
        </c:scaling>
        <c:delete val="0"/>
        <c:axPos val="l"/>
        <c:title>
          <c:tx>
            <c:rich>
              <a:bodyPr/>
              <a:lstStyle/>
              <a:p>
                <a:pPr>
                  <a:defRPr/>
                </a:pPr>
                <a:r>
                  <a:rPr lang="en-US"/>
                  <a:t>Frequency</a:t>
                </a:r>
              </a:p>
            </c:rich>
          </c:tx>
          <c:layout/>
          <c:overlay val="0"/>
        </c:title>
        <c:numFmt formatCode="General" sourceLinked="1"/>
        <c:majorTickMark val="out"/>
        <c:minorTickMark val="none"/>
        <c:tickLblPos val="nextTo"/>
        <c:crossAx val="12490048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Frequency</c:v>
          </c:tx>
          <c:invertIfNegative val="0"/>
          <c:cat>
            <c:strRef>
              <c:f>Sheet4!$A$2:$A$11</c:f>
              <c:strCache>
                <c:ptCount val="10"/>
                <c:pt idx="0">
                  <c:v>-3.70E-09</c:v>
                </c:pt>
                <c:pt idx="1">
                  <c:v>-3.60E-09</c:v>
                </c:pt>
                <c:pt idx="2">
                  <c:v>-3.50E-09</c:v>
                </c:pt>
                <c:pt idx="3">
                  <c:v>-3.40E-09</c:v>
                </c:pt>
                <c:pt idx="4">
                  <c:v>-3.30E-09</c:v>
                </c:pt>
                <c:pt idx="5">
                  <c:v>-3.20E-09</c:v>
                </c:pt>
                <c:pt idx="6">
                  <c:v>-3.10E-09</c:v>
                </c:pt>
                <c:pt idx="7">
                  <c:v>-3.00E-09</c:v>
                </c:pt>
                <c:pt idx="8">
                  <c:v>-2.90E-09</c:v>
                </c:pt>
                <c:pt idx="9">
                  <c:v>More</c:v>
                </c:pt>
              </c:strCache>
            </c:strRef>
          </c:cat>
          <c:val>
            <c:numRef>
              <c:f>Sheet4!$B$2:$B$11</c:f>
              <c:numCache>
                <c:formatCode>General</c:formatCode>
                <c:ptCount val="10"/>
                <c:pt idx="0">
                  <c:v>0</c:v>
                </c:pt>
                <c:pt idx="1">
                  <c:v>0</c:v>
                </c:pt>
                <c:pt idx="2">
                  <c:v>1</c:v>
                </c:pt>
                <c:pt idx="3">
                  <c:v>1</c:v>
                </c:pt>
                <c:pt idx="4">
                  <c:v>1</c:v>
                </c:pt>
                <c:pt idx="5">
                  <c:v>0</c:v>
                </c:pt>
                <c:pt idx="6">
                  <c:v>1</c:v>
                </c:pt>
                <c:pt idx="7">
                  <c:v>1</c:v>
                </c:pt>
                <c:pt idx="8">
                  <c:v>0</c:v>
                </c:pt>
                <c:pt idx="9">
                  <c:v>0</c:v>
                </c:pt>
              </c:numCache>
            </c:numRef>
          </c:val>
        </c:ser>
        <c:dLbls>
          <c:showLegendKey val="0"/>
          <c:showVal val="0"/>
          <c:showCatName val="0"/>
          <c:showSerName val="0"/>
          <c:showPercent val="0"/>
          <c:showBubbleSize val="0"/>
        </c:dLbls>
        <c:gapWidth val="150"/>
        <c:axId val="124963840"/>
        <c:axId val="124970112"/>
      </c:barChart>
      <c:catAx>
        <c:axId val="124963840"/>
        <c:scaling>
          <c:orientation val="minMax"/>
        </c:scaling>
        <c:delete val="0"/>
        <c:axPos val="b"/>
        <c:title>
          <c:tx>
            <c:rich>
              <a:bodyPr/>
              <a:lstStyle/>
              <a:p>
                <a:pPr>
                  <a:defRPr/>
                </a:pPr>
                <a:r>
                  <a:rPr lang="en-US"/>
                  <a:t>time(sec)</a:t>
                </a:r>
              </a:p>
            </c:rich>
          </c:tx>
          <c:layout/>
          <c:overlay val="0"/>
        </c:title>
        <c:majorTickMark val="out"/>
        <c:minorTickMark val="none"/>
        <c:tickLblPos val="nextTo"/>
        <c:txPr>
          <a:bodyPr rot="-5400000" vert="horz"/>
          <a:lstStyle/>
          <a:p>
            <a:pPr>
              <a:defRPr/>
            </a:pPr>
            <a:endParaRPr lang="en-US"/>
          </a:p>
        </c:txPr>
        <c:crossAx val="124970112"/>
        <c:crosses val="autoZero"/>
        <c:auto val="1"/>
        <c:lblAlgn val="ctr"/>
        <c:lblOffset val="100"/>
        <c:noMultiLvlLbl val="0"/>
      </c:catAx>
      <c:valAx>
        <c:axId val="124970112"/>
        <c:scaling>
          <c:orientation val="minMax"/>
        </c:scaling>
        <c:delete val="0"/>
        <c:axPos val="l"/>
        <c:numFmt formatCode="General" sourceLinked="1"/>
        <c:majorTickMark val="out"/>
        <c:minorTickMark val="none"/>
        <c:tickLblPos val="nextTo"/>
        <c:crossAx val="124963840"/>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0.10689</cdr:x>
      <cdr:y>0.43346</cdr:y>
    </cdr:from>
    <cdr:to>
      <cdr:x>0.37715</cdr:x>
      <cdr:y>0.54457</cdr:y>
    </cdr:to>
    <cdr:sp macro="" textlink="">
      <cdr:nvSpPr>
        <cdr:cNvPr id="2" name="TextBox 1"/>
        <cdr:cNvSpPr txBox="1"/>
      </cdr:nvSpPr>
      <cdr:spPr>
        <a:xfrm xmlns:a="http://schemas.openxmlformats.org/drawingml/2006/main">
          <a:off x="994485" y="1189074"/>
          <a:ext cx="2514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Comic Sans MS" pitchFamily="66" charset="0"/>
            </a:rPr>
            <a:t>Trigger threshold is here</a:t>
          </a:r>
          <a:endParaRPr lang="en-US" sz="1400" dirty="0">
            <a:latin typeface="Comic Sans MS" pitchFamily="66" charset="0"/>
          </a:endParaRPr>
        </a:p>
      </cdr:txBody>
    </cdr:sp>
  </cdr:relSizeAnchor>
  <cdr:relSizeAnchor xmlns:cdr="http://schemas.openxmlformats.org/drawingml/2006/chartDrawing">
    <cdr:from>
      <cdr:x>0.31163</cdr:x>
      <cdr:y>0.5168</cdr:y>
    </cdr:from>
    <cdr:to>
      <cdr:x>0.38534</cdr:x>
      <cdr:y>0.60013</cdr:y>
    </cdr:to>
    <cdr:cxnSp macro="">
      <cdr:nvCxnSpPr>
        <cdr:cNvPr id="4" name="Straight Arrow Connector 3"/>
        <cdr:cNvCxnSpPr/>
      </cdr:nvCxnSpPr>
      <cdr:spPr>
        <a:xfrm xmlns:a="http://schemas.openxmlformats.org/drawingml/2006/main">
          <a:off x="2899485" y="1417674"/>
          <a:ext cx="685800" cy="2286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0.59828</cdr:x>
      <cdr:y>0.12791</cdr:y>
    </cdr:from>
    <cdr:to>
      <cdr:x>0.89311</cdr:x>
      <cdr:y>0.40568</cdr:y>
    </cdr:to>
    <cdr:sp macro="" textlink="">
      <cdr:nvSpPr>
        <cdr:cNvPr id="5" name="TextBox 4"/>
        <cdr:cNvSpPr txBox="1"/>
      </cdr:nvSpPr>
      <cdr:spPr>
        <a:xfrm xmlns:a="http://schemas.openxmlformats.org/drawingml/2006/main">
          <a:off x="5566485" y="350874"/>
          <a:ext cx="27432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Comic Sans MS" pitchFamily="66" charset="0"/>
            </a:rPr>
            <a:t>Ch. #2, </a:t>
          </a:r>
          <a:r>
            <a:rPr lang="en-US" sz="1800" dirty="0" smtClean="0">
              <a:latin typeface="Comic Sans MS" pitchFamily="66" charset="0"/>
            </a:rPr>
            <a:t>8x8 mm</a:t>
          </a:r>
          <a:r>
            <a:rPr lang="en-US" sz="1800" baseline="30000" dirty="0" smtClean="0">
              <a:latin typeface="Comic Sans MS" pitchFamily="66" charset="0"/>
            </a:rPr>
            <a:t>2</a:t>
          </a:r>
          <a:r>
            <a:rPr lang="en-US" sz="1800" dirty="0" smtClean="0">
              <a:latin typeface="Comic Sans MS" pitchFamily="66" charset="0"/>
            </a:rPr>
            <a:t> </a:t>
          </a:r>
          <a:r>
            <a:rPr lang="en-US" sz="1800" dirty="0" smtClean="0">
              <a:latin typeface="Comic Sans MS" pitchFamily="66" charset="0"/>
            </a:rPr>
            <a:t>APD as the trigger counter.</a:t>
          </a:r>
          <a:endParaRPr lang="en-US" sz="1800" dirty="0">
            <a:latin typeface="Comic Sans MS" pitchFamily="66"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0.6181</cdr:x>
      <cdr:y>0.16505</cdr:y>
    </cdr:from>
    <cdr:to>
      <cdr:x>0.91045</cdr:x>
      <cdr:y>0.49515</cdr:y>
    </cdr:to>
    <cdr:sp macro="" textlink="">
      <cdr:nvSpPr>
        <cdr:cNvPr id="2" name="TextBox 1"/>
        <cdr:cNvSpPr txBox="1"/>
      </cdr:nvSpPr>
      <cdr:spPr>
        <a:xfrm xmlns:a="http://schemas.openxmlformats.org/drawingml/2006/main">
          <a:off x="5638800" y="381000"/>
          <a:ext cx="26670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Comic Sans MS" pitchFamily="66" charset="0"/>
            </a:rPr>
            <a:t>Ch. #3, </a:t>
          </a:r>
          <a:r>
            <a:rPr lang="en-US" sz="1800" dirty="0" smtClean="0">
              <a:latin typeface="Comic Sans MS" pitchFamily="66" charset="0"/>
            </a:rPr>
            <a:t>8x8 mm</a:t>
          </a:r>
          <a:r>
            <a:rPr lang="en-US" sz="1800" baseline="30000" dirty="0" smtClean="0">
              <a:latin typeface="Comic Sans MS" pitchFamily="66" charset="0"/>
            </a:rPr>
            <a:t>2</a:t>
          </a:r>
          <a:r>
            <a:rPr lang="en-US" sz="1800" dirty="0" smtClean="0">
              <a:latin typeface="Comic Sans MS" pitchFamily="66" charset="0"/>
            </a:rPr>
            <a:t> </a:t>
          </a:r>
          <a:r>
            <a:rPr lang="en-US" sz="1800" dirty="0" smtClean="0">
              <a:latin typeface="Comic Sans MS" pitchFamily="66" charset="0"/>
            </a:rPr>
            <a:t>APD</a:t>
          </a:r>
          <a:endParaRPr lang="en-US" sz="1800" dirty="0">
            <a:latin typeface="Comic Sans MS" pitchFamily="66"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AEB50-1157-4040-AD41-68B598E6C4C2}" type="datetimeFigureOut">
              <a:rPr lang="en-US" smtClean="0"/>
              <a:pPr/>
              <a:t>2/21/2013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9081E-E026-4CA0-BA8B-70773024832A}" type="slidenum">
              <a:rPr lang="en-US" smtClean="0"/>
              <a:pPr/>
              <a:t>‹#›</a:t>
            </a:fld>
            <a:endParaRPr lang="en-US"/>
          </a:p>
        </p:txBody>
      </p:sp>
    </p:spTree>
    <p:extLst>
      <p:ext uri="{BB962C8B-B14F-4D97-AF65-F5344CB8AC3E}">
        <p14:creationId xmlns:p14="http://schemas.microsoft.com/office/powerpoint/2010/main" val="250506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2</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11</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12</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13</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14</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15</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3</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4</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5</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6</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7</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8</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9</a:t>
            </a:fld>
            <a:endParaRPr lang="en-US"/>
          </a:p>
        </p:txBody>
      </p:sp>
    </p:spTree>
    <p:extLst>
      <p:ext uri="{BB962C8B-B14F-4D97-AF65-F5344CB8AC3E}">
        <p14:creationId xmlns:p14="http://schemas.microsoft.com/office/powerpoint/2010/main" val="213424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9081E-E026-4CA0-BA8B-70773024832A}" type="slidenum">
              <a:rPr lang="en-US" smtClean="0"/>
              <a:pPr/>
              <a:t>10</a:t>
            </a:fld>
            <a:endParaRPr lang="en-US"/>
          </a:p>
        </p:txBody>
      </p:sp>
    </p:spTree>
    <p:extLst>
      <p:ext uri="{BB962C8B-B14F-4D97-AF65-F5344CB8AC3E}">
        <p14:creationId xmlns:p14="http://schemas.microsoft.com/office/powerpoint/2010/main" val="213424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30B3-A53C-461D-AEB8-9FC1B4CEF247}"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30B3-A53C-461D-AEB8-9FC1B4CEF247}"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30B3-A53C-461D-AEB8-9FC1B4CEF247}" type="datetimeFigureOut">
              <a:rPr lang="en-US" smtClean="0"/>
              <a:pPr/>
              <a:t>2/21/2013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30B3-A53C-461D-AEB8-9FC1B4CEF247}" type="datetimeFigureOut">
              <a:rPr lang="en-US" smtClean="0"/>
              <a:pPr/>
              <a:t>2/21/2013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30B3-A53C-461D-AEB8-9FC1B4CEF247}" type="datetimeFigureOut">
              <a:rPr lang="en-US" smtClean="0"/>
              <a:pPr/>
              <a:t>2/21/2013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0B3-A53C-461D-AEB8-9FC1B4CEF247}" type="datetimeFigureOut">
              <a:rPr lang="en-US" smtClean="0"/>
              <a:pPr/>
              <a:t>2/21/2013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pPr/>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7400"/>
            <a:ext cx="8229600" cy="2514600"/>
          </a:xfrm>
        </p:spPr>
        <p:txBody>
          <a:bodyPr>
            <a:normAutofit fontScale="90000"/>
          </a:bodyPr>
          <a:lstStyle/>
          <a:p>
            <a:r>
              <a:rPr lang="en-US" sz="3600" dirty="0" smtClean="0">
                <a:latin typeface="Comic Sans MS" pitchFamily="66" charset="0"/>
              </a:rPr>
              <a:t>APD Beam Test </a:t>
            </a:r>
            <a:br>
              <a:rPr lang="en-US" sz="3600" dirty="0" smtClean="0">
                <a:latin typeface="Comic Sans MS" pitchFamily="66" charset="0"/>
              </a:rPr>
            </a:br>
            <a:r>
              <a:rPr lang="en-US" sz="3600" dirty="0" smtClean="0">
                <a:latin typeface="Comic Sans MS" pitchFamily="66" charset="0"/>
              </a:rPr>
              <a:t>-- Preliminary Data Analysis Results</a:t>
            </a:r>
            <a:br>
              <a:rPr lang="en-US" sz="3600" dirty="0" smtClean="0">
                <a:latin typeface="Comic Sans MS" pitchFamily="66" charset="0"/>
              </a:rPr>
            </a:br>
            <a:r>
              <a:rPr lang="en-US" sz="3600" dirty="0" smtClean="0">
                <a:latin typeface="Comic Sans MS" pitchFamily="66" charset="0"/>
              </a:rPr>
              <a:t/>
            </a:r>
            <a:br>
              <a:rPr lang="en-US" sz="3600" dirty="0" smtClean="0">
                <a:latin typeface="Comic Sans MS" pitchFamily="66" charset="0"/>
              </a:rPr>
            </a:br>
            <a:r>
              <a:rPr lang="en-US" sz="3100" dirty="0" smtClean="0">
                <a:latin typeface="Comic Sans MS" pitchFamily="66" charset="0"/>
              </a:rPr>
              <a:t/>
            </a:r>
            <a:br>
              <a:rPr lang="en-US" sz="3100" dirty="0" smtClean="0">
                <a:latin typeface="Comic Sans MS" pitchFamily="66" charset="0"/>
              </a:rPr>
            </a:br>
            <a:r>
              <a:rPr lang="en-US" sz="2700" dirty="0" smtClean="0">
                <a:latin typeface="Comic Sans MS" pitchFamily="66" charset="0"/>
              </a:rPr>
              <a:t>Changguo Lu</a:t>
            </a:r>
            <a:br>
              <a:rPr lang="en-US" sz="2700" dirty="0" smtClean="0">
                <a:latin typeface="Comic Sans MS" pitchFamily="66" charset="0"/>
              </a:rPr>
            </a:br>
            <a:r>
              <a:rPr lang="en-US" sz="2700" dirty="0" smtClean="0">
                <a:latin typeface="Comic Sans MS" pitchFamily="66" charset="0"/>
              </a:rPr>
              <a:t>Princeton University</a:t>
            </a:r>
            <a:br>
              <a:rPr lang="en-US" sz="2700" dirty="0" smtClean="0">
                <a:latin typeface="Comic Sans MS" pitchFamily="66" charset="0"/>
              </a:rPr>
            </a:br>
            <a:r>
              <a:rPr lang="en-US" sz="2700" dirty="0" smtClean="0">
                <a:latin typeface="Comic Sans MS" pitchFamily="66" charset="0"/>
              </a:rPr>
              <a:t>Feb 21, 2013</a:t>
            </a:r>
            <a:endParaRPr lang="en-US" sz="2700" dirty="0">
              <a:latin typeface="Comic Sans MS" pitchFamily="66"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7239000" cy="461665"/>
          </a:xfrm>
          <a:prstGeom prst="rect">
            <a:avLst/>
          </a:prstGeom>
          <a:noFill/>
        </p:spPr>
        <p:txBody>
          <a:bodyPr wrap="square" rtlCol="0">
            <a:spAutoFit/>
          </a:bodyPr>
          <a:lstStyle/>
          <a:p>
            <a:pPr algn="ctr"/>
            <a:r>
              <a:rPr lang="en-US" sz="2400" dirty="0" smtClean="0">
                <a:latin typeface="Comic Sans MS" pitchFamily="66" charset="0"/>
              </a:rPr>
              <a:t>Waveforms for the events at </a:t>
            </a:r>
            <a:r>
              <a:rPr lang="en-US" sz="2400" dirty="0" err="1" smtClean="0">
                <a:latin typeface="Comic Sans MS" pitchFamily="66" charset="0"/>
              </a:rPr>
              <a:t>dt</a:t>
            </a:r>
            <a:r>
              <a:rPr lang="en-US" sz="2400" dirty="0" smtClean="0">
                <a:latin typeface="Comic Sans MS" pitchFamily="66" charset="0"/>
              </a:rPr>
              <a:t> bin -3.35E-9</a:t>
            </a:r>
            <a:endParaRPr lang="en-US" sz="2400" dirty="0">
              <a:latin typeface="Comic Sans MS" pitchFamily="66" charset="0"/>
            </a:endParaRPr>
          </a:p>
        </p:txBody>
      </p:sp>
      <p:grpSp>
        <p:nvGrpSpPr>
          <p:cNvPr id="4" name="Group 3"/>
          <p:cNvGrpSpPr/>
          <p:nvPr/>
        </p:nvGrpSpPr>
        <p:grpSpPr>
          <a:xfrm>
            <a:off x="269052" y="1376603"/>
            <a:ext cx="8609271" cy="4794084"/>
            <a:chOff x="234532" y="654216"/>
            <a:chExt cx="8609271" cy="4794084"/>
          </a:xfrm>
        </p:grpSpPr>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73" y="690265"/>
              <a:ext cx="2811780" cy="155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93283"/>
              <a:ext cx="2823796" cy="149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533" y="2318092"/>
              <a:ext cx="2841820" cy="156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1098" y="654217"/>
              <a:ext cx="2829804" cy="158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1412" y="2070442"/>
              <a:ext cx="2817788" cy="162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532" y="3805243"/>
              <a:ext cx="2841821" cy="163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832127"/>
              <a:ext cx="2805772" cy="1616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1412" y="3886200"/>
              <a:ext cx="2817788"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1412" y="654216"/>
              <a:ext cx="2822391" cy="1561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169046" y="874931"/>
            <a:ext cx="8874948" cy="369332"/>
          </a:xfrm>
          <a:prstGeom prst="rect">
            <a:avLst/>
          </a:prstGeom>
          <a:noFill/>
        </p:spPr>
        <p:txBody>
          <a:bodyPr wrap="square" rtlCol="0">
            <a:spAutoFit/>
          </a:bodyPr>
          <a:lstStyle/>
          <a:p>
            <a:r>
              <a:rPr lang="en-US" dirty="0" smtClean="0">
                <a:latin typeface="Comic Sans MS" pitchFamily="66" charset="0"/>
              </a:rPr>
              <a:t>Total 31 events in this bin, here are 9 sequential events w/o any other selection. </a:t>
            </a:r>
            <a:endParaRPr lang="en-US" dirty="0">
              <a:latin typeface="Comic Sans MS" pitchFamily="66" charset="0"/>
            </a:endParaRPr>
          </a:p>
        </p:txBody>
      </p:sp>
    </p:spTree>
    <p:extLst>
      <p:ext uri="{BB962C8B-B14F-4D97-AF65-F5344CB8AC3E}">
        <p14:creationId xmlns:p14="http://schemas.microsoft.com/office/powerpoint/2010/main" val="42143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0" y="10668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228600"/>
            <a:ext cx="7848600" cy="830997"/>
          </a:xfrm>
          <a:prstGeom prst="rect">
            <a:avLst/>
          </a:prstGeom>
          <a:noFill/>
        </p:spPr>
        <p:txBody>
          <a:bodyPr wrap="square" rtlCol="0">
            <a:spAutoFit/>
          </a:bodyPr>
          <a:lstStyle/>
          <a:p>
            <a:pPr algn="ctr"/>
            <a:r>
              <a:rPr lang="en-US" sz="2400" dirty="0" smtClean="0">
                <a:latin typeface="Comic Sans MS" pitchFamily="66" charset="0"/>
              </a:rPr>
              <a:t>Some samples of analyzed good events </a:t>
            </a:r>
          </a:p>
          <a:p>
            <a:pPr algn="ctr"/>
            <a:r>
              <a:rPr lang="en-US" sz="2400" dirty="0" smtClean="0">
                <a:latin typeface="Comic Sans MS" pitchFamily="66" charset="0"/>
              </a:rPr>
              <a:t>(included in above histograms)</a:t>
            </a:r>
            <a:endParaRPr lang="en-US" sz="2400" dirty="0">
              <a:latin typeface="Comic Sans MS"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56" y="1371600"/>
            <a:ext cx="8172088" cy="422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09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228600"/>
            <a:ext cx="7848600" cy="830997"/>
          </a:xfrm>
          <a:prstGeom prst="rect">
            <a:avLst/>
          </a:prstGeom>
          <a:noFill/>
        </p:spPr>
        <p:txBody>
          <a:bodyPr wrap="square" rtlCol="0">
            <a:spAutoFit/>
          </a:bodyPr>
          <a:lstStyle/>
          <a:p>
            <a:pPr algn="ctr"/>
            <a:r>
              <a:rPr lang="en-US" sz="2400" dirty="0" smtClean="0">
                <a:latin typeface="Comic Sans MS" pitchFamily="66" charset="0"/>
              </a:rPr>
              <a:t>Some samples of analyzed bad events </a:t>
            </a:r>
          </a:p>
          <a:p>
            <a:pPr algn="ctr"/>
            <a:r>
              <a:rPr lang="en-US" sz="2400" dirty="0" smtClean="0">
                <a:latin typeface="Comic Sans MS" pitchFamily="66" charset="0"/>
              </a:rPr>
              <a:t>(not included in above histograms)</a:t>
            </a:r>
            <a:endParaRPr lang="en-US" sz="2400" dirty="0">
              <a:latin typeface="Comic Sans MS" pitchFamily="6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38" y="1295400"/>
            <a:ext cx="8763923"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78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7239000" cy="461665"/>
          </a:xfrm>
          <a:prstGeom prst="rect">
            <a:avLst/>
          </a:prstGeom>
          <a:noFill/>
        </p:spPr>
        <p:txBody>
          <a:bodyPr wrap="square" rtlCol="0">
            <a:spAutoFit/>
          </a:bodyPr>
          <a:lstStyle/>
          <a:p>
            <a:pPr algn="ctr"/>
            <a:r>
              <a:rPr lang="en-US" sz="2400" dirty="0" smtClean="0">
                <a:latin typeface="Comic Sans MS" pitchFamily="66" charset="0"/>
              </a:rPr>
              <a:t>All good double coincidence events</a:t>
            </a:r>
            <a:endParaRPr lang="en-US" sz="2400" dirty="0">
              <a:latin typeface="Comic Sans MS" pitchFamily="66" charset="0"/>
            </a:endParaRPr>
          </a:p>
        </p:txBody>
      </p:sp>
      <p:graphicFrame>
        <p:nvGraphicFramePr>
          <p:cNvPr id="7" name="Chart 6"/>
          <p:cNvGraphicFramePr>
            <a:graphicFrameLocks/>
          </p:cNvGraphicFramePr>
          <p:nvPr>
            <p:extLst>
              <p:ext uri="{D42A27DB-BD31-4B8C-83A1-F6EECF244321}">
                <p14:modId xmlns:p14="http://schemas.microsoft.com/office/powerpoint/2010/main" val="2635771540"/>
              </p:ext>
            </p:extLst>
          </p:nvPr>
        </p:nvGraphicFramePr>
        <p:xfrm>
          <a:off x="-80085" y="1020726"/>
          <a:ext cx="9304169" cy="2408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953536331"/>
              </p:ext>
            </p:extLst>
          </p:nvPr>
        </p:nvGraphicFramePr>
        <p:xfrm>
          <a:off x="0" y="3352800"/>
          <a:ext cx="9122735"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90500" y="5528101"/>
            <a:ext cx="8763000" cy="830997"/>
          </a:xfrm>
          <a:prstGeom prst="rect">
            <a:avLst/>
          </a:prstGeom>
          <a:noFill/>
        </p:spPr>
        <p:txBody>
          <a:bodyPr wrap="square" rtlCol="0">
            <a:spAutoFit/>
          </a:bodyPr>
          <a:lstStyle/>
          <a:p>
            <a:r>
              <a:rPr lang="en-US" sz="1600" dirty="0" smtClean="0">
                <a:latin typeface="Comic Sans MS" pitchFamily="66" charset="0"/>
              </a:rPr>
              <a:t>	Each bin on X-axis represents </a:t>
            </a:r>
            <a:r>
              <a:rPr lang="en-US" sz="1600" dirty="0" smtClean="0">
                <a:solidFill>
                  <a:srgbClr val="FF0000"/>
                </a:solidFill>
                <a:latin typeface="Comic Sans MS" pitchFamily="66" charset="0"/>
              </a:rPr>
              <a:t>50 </a:t>
            </a:r>
            <a:r>
              <a:rPr lang="en-US" sz="1600" dirty="0" err="1" smtClean="0">
                <a:solidFill>
                  <a:srgbClr val="FF0000"/>
                </a:solidFill>
                <a:latin typeface="Comic Sans MS" pitchFamily="66" charset="0"/>
              </a:rPr>
              <a:t>ps</a:t>
            </a:r>
            <a:r>
              <a:rPr lang="en-US" sz="1600" dirty="0" smtClean="0">
                <a:latin typeface="Comic Sans MS" pitchFamily="66" charset="0"/>
              </a:rPr>
              <a:t> </a:t>
            </a:r>
            <a:r>
              <a:rPr lang="en-US" sz="1600" dirty="0" smtClean="0">
                <a:latin typeface="Comic Sans MS" pitchFamily="66" charset="0"/>
              </a:rPr>
              <a:t>time interval, total 599 bins are shown on the plot. From the plot my impression is the time resolution is quite poor, it is unlikely through any software tricks we can get it down to ~</a:t>
            </a:r>
            <a:r>
              <a:rPr lang="en-US" sz="1600" dirty="0" smtClean="0">
                <a:latin typeface="Comic Sans MS" pitchFamily="66" charset="0"/>
              </a:rPr>
              <a:t>10 </a:t>
            </a:r>
            <a:r>
              <a:rPr lang="en-US" sz="1600" dirty="0" err="1" smtClean="0">
                <a:latin typeface="Comic Sans MS" pitchFamily="66" charset="0"/>
              </a:rPr>
              <a:t>ps</a:t>
            </a:r>
            <a:r>
              <a:rPr lang="en-US" sz="1600" dirty="0" smtClean="0">
                <a:latin typeface="Comic Sans MS" pitchFamily="66" charset="0"/>
              </a:rPr>
              <a:t> </a:t>
            </a:r>
            <a:r>
              <a:rPr lang="en-US" sz="1600" dirty="0" smtClean="0">
                <a:latin typeface="Comic Sans MS" pitchFamily="66" charset="0"/>
              </a:rPr>
              <a:t>resolution. </a:t>
            </a:r>
            <a:endParaRPr lang="en-US" sz="1600" dirty="0">
              <a:latin typeface="Comic Sans MS" pitchFamily="66" charset="0"/>
            </a:endParaRPr>
          </a:p>
        </p:txBody>
      </p:sp>
      <p:cxnSp>
        <p:nvCxnSpPr>
          <p:cNvPr id="10" name="Straight Arrow Connector 9"/>
          <p:cNvCxnSpPr/>
          <p:nvPr/>
        </p:nvCxnSpPr>
        <p:spPr>
          <a:xfrm flipH="1" flipV="1">
            <a:off x="2975344" y="5334000"/>
            <a:ext cx="13716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5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7239000" cy="461665"/>
          </a:xfrm>
          <a:prstGeom prst="rect">
            <a:avLst/>
          </a:prstGeom>
          <a:noFill/>
        </p:spPr>
        <p:txBody>
          <a:bodyPr wrap="square" rtlCol="0">
            <a:spAutoFit/>
          </a:bodyPr>
          <a:lstStyle/>
          <a:p>
            <a:pPr algn="ctr"/>
            <a:r>
              <a:rPr lang="en-US" sz="2400" dirty="0" smtClean="0">
                <a:latin typeface="Comic Sans MS" pitchFamily="66" charset="0"/>
              </a:rPr>
              <a:t>V spectrum of ch#2 1000 events</a:t>
            </a:r>
            <a:endParaRPr lang="en-US" sz="2400" dirty="0">
              <a:latin typeface="Comic Sans MS" pitchFamily="66" charset="0"/>
            </a:endParaRPr>
          </a:p>
        </p:txBody>
      </p:sp>
      <p:sp>
        <p:nvSpPr>
          <p:cNvPr id="3" name="TextBox 2"/>
          <p:cNvSpPr txBox="1"/>
          <p:nvPr/>
        </p:nvSpPr>
        <p:spPr>
          <a:xfrm>
            <a:off x="685800" y="1143000"/>
            <a:ext cx="7772400" cy="923330"/>
          </a:xfrm>
          <a:prstGeom prst="rect">
            <a:avLst/>
          </a:prstGeom>
          <a:noFill/>
        </p:spPr>
        <p:txBody>
          <a:bodyPr wrap="square" rtlCol="0">
            <a:spAutoFit/>
          </a:bodyPr>
          <a:lstStyle/>
          <a:p>
            <a:r>
              <a:rPr lang="en-US" dirty="0" smtClean="0">
                <a:latin typeface="Comic Sans MS" pitchFamily="66" charset="0"/>
              </a:rPr>
              <a:t>Since the trigger was set by ch#2, all 1000 events show V &gt; </a:t>
            </a:r>
            <a:r>
              <a:rPr lang="en-US" dirty="0" smtClean="0">
                <a:latin typeface="Comic Sans MS" pitchFamily="66" charset="0"/>
              </a:rPr>
              <a:t>5 mV</a:t>
            </a:r>
            <a:r>
              <a:rPr lang="en-US" dirty="0" smtClean="0">
                <a:latin typeface="Comic Sans MS" pitchFamily="66" charset="0"/>
              </a:rPr>
              <a:t>. The V spectrum of this channel should show the characteristic of the MIP particle.  </a:t>
            </a:r>
            <a:endParaRPr lang="en-US" dirty="0">
              <a:latin typeface="Comic Sans MS" pitchFamily="66" charset="0"/>
            </a:endParaRPr>
          </a:p>
        </p:txBody>
      </p:sp>
      <p:grpSp>
        <p:nvGrpSpPr>
          <p:cNvPr id="19" name="Group 18"/>
          <p:cNvGrpSpPr/>
          <p:nvPr/>
        </p:nvGrpSpPr>
        <p:grpSpPr>
          <a:xfrm>
            <a:off x="2126512" y="1887438"/>
            <a:ext cx="5493488" cy="2608362"/>
            <a:chOff x="2590800" y="2133600"/>
            <a:chExt cx="6248400" cy="30861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33600"/>
              <a:ext cx="45910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3352800" y="3276600"/>
              <a:ext cx="762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32766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50512" y="3122711"/>
              <a:ext cx="1600200" cy="307777"/>
            </a:xfrm>
            <a:prstGeom prst="rect">
              <a:avLst/>
            </a:prstGeom>
            <a:noFill/>
          </p:spPr>
          <p:txBody>
            <a:bodyPr wrap="square" rtlCol="0">
              <a:spAutoFit/>
            </a:bodyPr>
            <a:lstStyle/>
            <a:p>
              <a:r>
                <a:rPr lang="en-US" sz="1400" dirty="0" smtClean="0"/>
                <a:t>Threshold here</a:t>
              </a:r>
              <a:endParaRPr lang="en-US" sz="1400" dirty="0"/>
            </a:p>
          </p:txBody>
        </p:sp>
        <p:sp>
          <p:nvSpPr>
            <p:cNvPr id="16" name="TextBox 15"/>
            <p:cNvSpPr txBox="1"/>
            <p:nvPr/>
          </p:nvSpPr>
          <p:spPr>
            <a:xfrm>
              <a:off x="6858000" y="2971800"/>
              <a:ext cx="1981200" cy="307777"/>
            </a:xfrm>
            <a:prstGeom prst="rect">
              <a:avLst/>
            </a:prstGeom>
            <a:noFill/>
          </p:spPr>
          <p:txBody>
            <a:bodyPr wrap="square" rtlCol="0">
              <a:spAutoFit/>
            </a:bodyPr>
            <a:lstStyle/>
            <a:p>
              <a:r>
                <a:rPr lang="en-US" sz="1400" dirty="0" smtClean="0"/>
                <a:t>Scope saturation here.</a:t>
              </a:r>
              <a:endParaRPr lang="en-US" sz="1400" dirty="0"/>
            </a:p>
          </p:txBody>
        </p:sp>
        <p:cxnSp>
          <p:nvCxnSpPr>
            <p:cNvPr id="18" name="Straight Arrow Connector 17"/>
            <p:cNvCxnSpPr/>
            <p:nvPr/>
          </p:nvCxnSpPr>
          <p:spPr>
            <a:xfrm flipH="1">
              <a:off x="6477000" y="3276599"/>
              <a:ext cx="704850" cy="1295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886493" y="4437321"/>
            <a:ext cx="4343400" cy="2308324"/>
          </a:xfrm>
          <a:prstGeom prst="rect">
            <a:avLst/>
          </a:prstGeom>
          <a:noFill/>
        </p:spPr>
        <p:txBody>
          <a:bodyPr wrap="square" rtlCol="0">
            <a:spAutoFit/>
          </a:bodyPr>
          <a:lstStyle/>
          <a:p>
            <a:r>
              <a:rPr lang="en-US" dirty="0" smtClean="0">
                <a:latin typeface="Comic Sans MS" pitchFamily="66" charset="0"/>
              </a:rPr>
              <a:t>According to our calibration with laser beam </a:t>
            </a:r>
            <a:r>
              <a:rPr lang="en-US" dirty="0" smtClean="0">
                <a:latin typeface="Comic Sans MS" pitchFamily="66" charset="0"/>
              </a:rPr>
              <a:t>4 mm</a:t>
            </a:r>
            <a:r>
              <a:rPr lang="en-US" baseline="30000" dirty="0" smtClean="0">
                <a:latin typeface="Comic Sans MS" pitchFamily="66" charset="0"/>
              </a:rPr>
              <a:t>2</a:t>
            </a:r>
            <a:r>
              <a:rPr lang="en-US" dirty="0" smtClean="0">
                <a:latin typeface="Comic Sans MS" pitchFamily="66" charset="0"/>
              </a:rPr>
              <a:t> </a:t>
            </a:r>
            <a:r>
              <a:rPr lang="en-US" dirty="0" smtClean="0">
                <a:latin typeface="Comic Sans MS" pitchFamily="66" charset="0"/>
              </a:rPr>
              <a:t>APD/ZX60 amplifier, the # of MIP vs. V(mV) (@-</a:t>
            </a:r>
            <a:r>
              <a:rPr lang="en-US" dirty="0" smtClean="0">
                <a:latin typeface="Comic Sans MS" pitchFamily="66" charset="0"/>
              </a:rPr>
              <a:t>1750 V</a:t>
            </a:r>
            <a:r>
              <a:rPr lang="en-US" dirty="0" smtClean="0">
                <a:latin typeface="Comic Sans MS" pitchFamily="66" charset="0"/>
              </a:rPr>
              <a:t>) is</a:t>
            </a:r>
          </a:p>
          <a:p>
            <a:r>
              <a:rPr lang="en-US" dirty="0" smtClean="0">
                <a:latin typeface="Comic Sans MS" pitchFamily="66" charset="0"/>
              </a:rPr>
              <a:t>V(mV) = 22.5*(# of MIP) + 1.91</a:t>
            </a:r>
          </a:p>
          <a:p>
            <a:r>
              <a:rPr lang="en-US" dirty="0" smtClean="0">
                <a:latin typeface="Comic Sans MS" pitchFamily="66" charset="0"/>
              </a:rPr>
              <a:t>The error around 1 MIP region could be very big. </a:t>
            </a:r>
          </a:p>
          <a:p>
            <a:r>
              <a:rPr lang="en-US" dirty="0" smtClean="0">
                <a:solidFill>
                  <a:srgbClr val="FF0000"/>
                </a:solidFill>
                <a:latin typeface="Comic Sans MS" pitchFamily="66" charset="0"/>
              </a:rPr>
              <a:t>The beam test used a different amplifier. </a:t>
            </a:r>
            <a:endParaRPr lang="en-US" dirty="0">
              <a:solidFill>
                <a:srgbClr val="FF0000"/>
              </a:solidFill>
              <a:latin typeface="Comic Sans MS" pitchFamily="66"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242" y="4425183"/>
            <a:ext cx="3726265" cy="221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5853040" y="6096000"/>
            <a:ext cx="309846"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3466388" y="5791200"/>
            <a:ext cx="2386652" cy="419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86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7239000" cy="461665"/>
          </a:xfrm>
          <a:prstGeom prst="rect">
            <a:avLst/>
          </a:prstGeom>
          <a:noFill/>
        </p:spPr>
        <p:txBody>
          <a:bodyPr wrap="square" rtlCol="0">
            <a:spAutoFit/>
          </a:bodyPr>
          <a:lstStyle/>
          <a:p>
            <a:pPr algn="ctr"/>
            <a:r>
              <a:rPr lang="en-US" sz="2400" dirty="0" smtClean="0">
                <a:latin typeface="Comic Sans MS" pitchFamily="66" charset="0"/>
              </a:rPr>
              <a:t>A few comments on the future beam test</a:t>
            </a:r>
            <a:endParaRPr lang="en-US" sz="2400" dirty="0">
              <a:latin typeface="Comic Sans MS" pitchFamily="66" charset="0"/>
            </a:endParaRPr>
          </a:p>
        </p:txBody>
      </p:sp>
      <p:sp>
        <p:nvSpPr>
          <p:cNvPr id="3" name="TextBox 2"/>
          <p:cNvSpPr txBox="1"/>
          <p:nvPr/>
        </p:nvSpPr>
        <p:spPr>
          <a:xfrm>
            <a:off x="838200" y="1219200"/>
            <a:ext cx="7467600" cy="2031325"/>
          </a:xfrm>
          <a:prstGeom prst="rect">
            <a:avLst/>
          </a:prstGeom>
          <a:noFill/>
        </p:spPr>
        <p:txBody>
          <a:bodyPr wrap="square" rtlCol="0">
            <a:spAutoFit/>
          </a:bodyPr>
          <a:lstStyle/>
          <a:p>
            <a:pPr marL="285750" indent="-285750">
              <a:buFont typeface="Arial" pitchFamily="34" charset="0"/>
              <a:buChar char="•"/>
            </a:pPr>
            <a:r>
              <a:rPr lang="en-US" dirty="0" smtClean="0">
                <a:latin typeface="Comic Sans MS" pitchFamily="66" charset="0"/>
              </a:rPr>
              <a:t>Use lower scope bandwidth to filter out the high frequency noise, from </a:t>
            </a:r>
            <a:r>
              <a:rPr lang="en-US" dirty="0" smtClean="0">
                <a:latin typeface="Comic Sans MS" pitchFamily="66" charset="0"/>
              </a:rPr>
              <a:t>500 MHz </a:t>
            </a:r>
            <a:r>
              <a:rPr lang="en-US" dirty="0" smtClean="0">
                <a:latin typeface="Comic Sans MS" pitchFamily="66" charset="0"/>
              </a:rPr>
              <a:t>to </a:t>
            </a:r>
            <a:r>
              <a:rPr lang="en-US" dirty="0" smtClean="0">
                <a:latin typeface="Comic Sans MS" pitchFamily="66" charset="0"/>
              </a:rPr>
              <a:t>1 GHz </a:t>
            </a:r>
            <a:r>
              <a:rPr lang="en-US" dirty="0" smtClean="0">
                <a:latin typeface="Comic Sans MS" pitchFamily="66" charset="0"/>
              </a:rPr>
              <a:t>is adequate; </a:t>
            </a:r>
          </a:p>
          <a:p>
            <a:pPr marL="285750" indent="-285750">
              <a:buFont typeface="Arial" pitchFamily="34" charset="0"/>
              <a:buChar char="•"/>
            </a:pPr>
            <a:r>
              <a:rPr lang="en-US" dirty="0" smtClean="0">
                <a:latin typeface="Comic Sans MS" pitchFamily="66" charset="0"/>
              </a:rPr>
              <a:t>Set the time interval to </a:t>
            </a:r>
            <a:r>
              <a:rPr lang="en-US" dirty="0" smtClean="0">
                <a:latin typeface="Comic Sans MS" pitchFamily="66" charset="0"/>
              </a:rPr>
              <a:t>12.5 </a:t>
            </a:r>
            <a:r>
              <a:rPr lang="en-US" dirty="0" err="1" smtClean="0">
                <a:latin typeface="Comic Sans MS" pitchFamily="66" charset="0"/>
              </a:rPr>
              <a:t>ps</a:t>
            </a:r>
            <a:r>
              <a:rPr lang="en-US" dirty="0" smtClean="0">
                <a:latin typeface="Comic Sans MS" pitchFamily="66" charset="0"/>
              </a:rPr>
              <a:t> </a:t>
            </a:r>
            <a:r>
              <a:rPr lang="en-US" dirty="0" smtClean="0">
                <a:latin typeface="Comic Sans MS" pitchFamily="66" charset="0"/>
              </a:rPr>
              <a:t>or less, </a:t>
            </a:r>
            <a:r>
              <a:rPr lang="en-US" dirty="0" smtClean="0">
                <a:latin typeface="Comic Sans MS" pitchFamily="66" charset="0"/>
              </a:rPr>
              <a:t>50 </a:t>
            </a:r>
            <a:r>
              <a:rPr lang="en-US" dirty="0" err="1" smtClean="0">
                <a:latin typeface="Comic Sans MS" pitchFamily="66" charset="0"/>
              </a:rPr>
              <a:t>ps</a:t>
            </a:r>
            <a:r>
              <a:rPr lang="en-US" dirty="0" smtClean="0">
                <a:latin typeface="Comic Sans MS" pitchFamily="66" charset="0"/>
              </a:rPr>
              <a:t> </a:t>
            </a:r>
            <a:r>
              <a:rPr lang="en-US" dirty="0" smtClean="0">
                <a:latin typeface="Comic Sans MS" pitchFamily="66" charset="0"/>
              </a:rPr>
              <a:t>is too coarse; </a:t>
            </a:r>
          </a:p>
          <a:p>
            <a:pPr marL="285750" indent="-285750">
              <a:buFont typeface="Arial" pitchFamily="34" charset="0"/>
              <a:buChar char="•"/>
            </a:pPr>
            <a:r>
              <a:rPr lang="en-US" dirty="0" smtClean="0">
                <a:latin typeface="Comic Sans MS" pitchFamily="66" charset="0"/>
              </a:rPr>
              <a:t>Use the amplifiers we well understood and calibrated; </a:t>
            </a:r>
          </a:p>
          <a:p>
            <a:pPr marL="285750" indent="-285750">
              <a:buFont typeface="Arial" pitchFamily="34" charset="0"/>
              <a:buChar char="•"/>
            </a:pPr>
            <a:r>
              <a:rPr lang="en-US" dirty="0" smtClean="0">
                <a:latin typeface="Comic Sans MS" pitchFamily="66" charset="0"/>
              </a:rPr>
              <a:t>The time resolution from the preliminary analysis is very poor, it might be due to the bad beam quality; </a:t>
            </a:r>
          </a:p>
          <a:p>
            <a:pPr marL="285750" indent="-285750">
              <a:buFont typeface="Arial" pitchFamily="34" charset="0"/>
              <a:buChar char="•"/>
            </a:pPr>
            <a:r>
              <a:rPr lang="en-US" dirty="0">
                <a:latin typeface="Comic Sans MS" pitchFamily="66" charset="0"/>
                <a:sym typeface="Symbol"/>
              </a:rPr>
              <a:t></a:t>
            </a:r>
            <a:endParaRPr lang="en-US" dirty="0">
              <a:latin typeface="Comic Sans MS" pitchFamily="66" charset="0"/>
            </a:endParaRPr>
          </a:p>
        </p:txBody>
      </p:sp>
    </p:spTree>
    <p:extLst>
      <p:ext uri="{BB962C8B-B14F-4D97-AF65-F5344CB8AC3E}">
        <p14:creationId xmlns:p14="http://schemas.microsoft.com/office/powerpoint/2010/main" val="303538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71600" y="228600"/>
            <a:ext cx="6781800" cy="461665"/>
          </a:xfrm>
          <a:prstGeom prst="rect">
            <a:avLst/>
          </a:prstGeom>
          <a:noFill/>
        </p:spPr>
        <p:txBody>
          <a:bodyPr wrap="square" rtlCol="0">
            <a:spAutoFit/>
          </a:bodyPr>
          <a:lstStyle/>
          <a:p>
            <a:pPr algn="ctr"/>
            <a:r>
              <a:rPr lang="en-US" sz="2400" dirty="0" smtClean="0">
                <a:latin typeface="Comic Sans MS" pitchFamily="66" charset="0"/>
              </a:rPr>
              <a:t>Beam test data set</a:t>
            </a:r>
            <a:endParaRPr lang="en-US" sz="2400" dirty="0">
              <a:latin typeface="Comic Sans MS" pitchFamily="66" charset="0"/>
            </a:endParaRPr>
          </a:p>
        </p:txBody>
      </p:sp>
      <p:sp>
        <p:nvSpPr>
          <p:cNvPr id="13" name="TextBox 12"/>
          <p:cNvSpPr txBox="1"/>
          <p:nvPr/>
        </p:nvSpPr>
        <p:spPr>
          <a:xfrm>
            <a:off x="789796" y="1143000"/>
            <a:ext cx="7606937" cy="5078313"/>
          </a:xfrm>
          <a:prstGeom prst="rect">
            <a:avLst/>
          </a:prstGeom>
          <a:noFill/>
        </p:spPr>
        <p:txBody>
          <a:bodyPr wrap="square" rtlCol="0">
            <a:spAutoFit/>
          </a:bodyPr>
          <a:lstStyle/>
          <a:p>
            <a:r>
              <a:rPr lang="en-US" dirty="0" smtClean="0">
                <a:latin typeface="Comic Sans MS" pitchFamily="66" charset="0"/>
              </a:rPr>
              <a:t>Sebastian provided  a set of 1000 raw data events, which were obtained in CERN H8 (Running parasitically behind </a:t>
            </a:r>
            <a:r>
              <a:rPr lang="en-US" dirty="0">
                <a:latin typeface="Comic Sans MS" pitchFamily="66" charset="0"/>
              </a:rPr>
              <a:t>NA 61 </a:t>
            </a:r>
            <a:r>
              <a:rPr lang="en-US" dirty="0" smtClean="0">
                <a:latin typeface="Comic Sans MS" pitchFamily="66" charset="0"/>
              </a:rPr>
              <a:t>calorimeter). </a:t>
            </a:r>
          </a:p>
          <a:p>
            <a:r>
              <a:rPr lang="en-US" dirty="0" smtClean="0">
                <a:latin typeface="Comic Sans MS" pitchFamily="66" charset="0"/>
              </a:rPr>
              <a:t> </a:t>
            </a:r>
          </a:p>
          <a:p>
            <a:r>
              <a:rPr lang="en-US" dirty="0">
                <a:latin typeface="Comic Sans MS" pitchFamily="66" charset="0"/>
              </a:rPr>
              <a:t>c</a:t>
            </a:r>
            <a:r>
              <a:rPr lang="en-US" dirty="0" smtClean="0">
                <a:latin typeface="Comic Sans MS" pitchFamily="66" charset="0"/>
              </a:rPr>
              <a:t>hannel #1: scintillation counter, </a:t>
            </a:r>
          </a:p>
          <a:p>
            <a:r>
              <a:rPr lang="en-US" dirty="0" smtClean="0">
                <a:latin typeface="Comic Sans MS" pitchFamily="66" charset="0"/>
              </a:rPr>
              <a:t>channel #2 and #3: 2 RMD </a:t>
            </a:r>
            <a:r>
              <a:rPr lang="en-US" dirty="0" smtClean="0">
                <a:latin typeface="Comic Sans MS" pitchFamily="66" charset="0"/>
              </a:rPr>
              <a:t>8x8 mm</a:t>
            </a:r>
            <a:r>
              <a:rPr lang="en-US" baseline="30000" dirty="0" smtClean="0">
                <a:latin typeface="Comic Sans MS" pitchFamily="66" charset="0"/>
              </a:rPr>
              <a:t>2</a:t>
            </a:r>
            <a:r>
              <a:rPr lang="en-US" dirty="0" smtClean="0">
                <a:latin typeface="Comic Sans MS" pitchFamily="66" charset="0"/>
              </a:rPr>
              <a:t> </a:t>
            </a:r>
            <a:r>
              <a:rPr lang="en-US" dirty="0" smtClean="0">
                <a:latin typeface="Comic Sans MS" pitchFamily="66" charset="0"/>
              </a:rPr>
              <a:t>mesh APDs, </a:t>
            </a:r>
          </a:p>
          <a:p>
            <a:r>
              <a:rPr lang="en-US" dirty="0" smtClean="0">
                <a:latin typeface="Comic Sans MS" pitchFamily="66" charset="0"/>
              </a:rPr>
              <a:t>channel #4: 2x2 </a:t>
            </a:r>
            <a:r>
              <a:rPr lang="en-US" dirty="0" smtClean="0">
                <a:latin typeface="Comic Sans MS" pitchFamily="66" charset="0"/>
              </a:rPr>
              <a:t>mm</a:t>
            </a:r>
            <a:r>
              <a:rPr lang="en-US" baseline="30000" dirty="0" smtClean="0">
                <a:latin typeface="Comic Sans MS" pitchFamily="66" charset="0"/>
              </a:rPr>
              <a:t>2</a:t>
            </a:r>
            <a:r>
              <a:rPr lang="en-US" dirty="0" smtClean="0">
                <a:latin typeface="Comic Sans MS" pitchFamily="66" charset="0"/>
              </a:rPr>
              <a:t> </a:t>
            </a:r>
            <a:r>
              <a:rPr lang="en-US" dirty="0" smtClean="0">
                <a:latin typeface="Comic Sans MS" pitchFamily="66" charset="0"/>
              </a:rPr>
              <a:t>APD. </a:t>
            </a:r>
          </a:p>
          <a:p>
            <a:endParaRPr lang="en-US" dirty="0" smtClean="0">
              <a:latin typeface="Comic Sans MS" pitchFamily="66" charset="0"/>
            </a:endParaRPr>
          </a:p>
          <a:p>
            <a:r>
              <a:rPr lang="en-US" dirty="0" smtClean="0">
                <a:latin typeface="Comic Sans MS" pitchFamily="66" charset="0"/>
              </a:rPr>
              <a:t>Among 1000events I found</a:t>
            </a:r>
          </a:p>
          <a:p>
            <a:pPr lvl="1"/>
            <a:r>
              <a:rPr lang="en-US" dirty="0" smtClean="0">
                <a:latin typeface="Comic Sans MS" pitchFamily="66" charset="0"/>
              </a:rPr>
              <a:t> 391 events: channel #1 |signal| &gt; 10mV; </a:t>
            </a:r>
          </a:p>
          <a:p>
            <a:pPr lvl="1"/>
            <a:r>
              <a:rPr lang="en-US" dirty="0">
                <a:latin typeface="Comic Sans MS" pitchFamily="66" charset="0"/>
              </a:rPr>
              <a:t> </a:t>
            </a:r>
            <a:r>
              <a:rPr lang="en-US" dirty="0" smtClean="0">
                <a:latin typeface="Comic Sans MS" pitchFamily="66" charset="0"/>
              </a:rPr>
              <a:t>1000 events: channel #2 signal &gt; 5mV; </a:t>
            </a:r>
          </a:p>
          <a:p>
            <a:pPr lvl="1"/>
            <a:r>
              <a:rPr lang="en-US" dirty="0" smtClean="0">
                <a:latin typeface="Comic Sans MS" pitchFamily="66" charset="0"/>
              </a:rPr>
              <a:t> 197 events: channel #3 signal &gt; 5mV, --- Analyze these events to get channel #2 and #3 amplitude histograms and time resolution histogram;  </a:t>
            </a:r>
          </a:p>
          <a:p>
            <a:pPr lvl="1"/>
            <a:r>
              <a:rPr lang="en-US" dirty="0" smtClean="0">
                <a:latin typeface="Comic Sans MS" pitchFamily="66" charset="0"/>
              </a:rPr>
              <a:t> 38 events: channel #4 |signal| &gt; 5mV; </a:t>
            </a:r>
          </a:p>
          <a:p>
            <a:endParaRPr lang="en-US" dirty="0" smtClean="0">
              <a:latin typeface="Comic Sans MS" pitchFamily="66" charset="0"/>
            </a:endParaRPr>
          </a:p>
          <a:p>
            <a:r>
              <a:rPr lang="en-US" dirty="0">
                <a:latin typeface="Comic Sans MS" pitchFamily="66" charset="0"/>
              </a:rPr>
              <a:t> </a:t>
            </a:r>
            <a:r>
              <a:rPr lang="en-US" dirty="0" smtClean="0">
                <a:latin typeface="Comic Sans MS" pitchFamily="66" charset="0"/>
              </a:rPr>
              <a:t> 7 events: all four channels have signal, which satisfy the above criteria, but only 5 of them are good events (see slide #4).   </a:t>
            </a:r>
            <a:endParaRPr lang="en-US" dirty="0">
              <a:latin typeface="Comic Sans MS" pitchFamily="66" charset="0"/>
            </a:endParaRPr>
          </a:p>
        </p:txBody>
      </p:sp>
    </p:spTree>
    <p:extLst>
      <p:ext uri="{BB962C8B-B14F-4D97-AF65-F5344CB8AC3E}">
        <p14:creationId xmlns:p14="http://schemas.microsoft.com/office/powerpoint/2010/main" val="120016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495800"/>
            <a:ext cx="3352800" cy="1200329"/>
          </a:xfrm>
          <a:prstGeom prst="rect">
            <a:avLst/>
          </a:prstGeom>
          <a:noFill/>
        </p:spPr>
        <p:txBody>
          <a:bodyPr wrap="square" rtlCol="0">
            <a:spAutoFit/>
          </a:bodyPr>
          <a:lstStyle/>
          <a:p>
            <a:pPr algn="r"/>
            <a:r>
              <a:rPr lang="en-US" dirty="0" smtClean="0"/>
              <a:t>|CH#1| &gt; 10mV</a:t>
            </a:r>
          </a:p>
          <a:p>
            <a:pPr algn="r"/>
            <a:r>
              <a:rPr lang="en-US" dirty="0" smtClean="0"/>
              <a:t>CH#2 &gt; 5mV</a:t>
            </a:r>
          </a:p>
          <a:p>
            <a:pPr algn="r"/>
            <a:r>
              <a:rPr lang="en-US" dirty="0" smtClean="0"/>
              <a:t>CH#3 &gt;  5mV</a:t>
            </a:r>
          </a:p>
          <a:p>
            <a:pPr algn="r"/>
            <a:r>
              <a:rPr lang="en-US" dirty="0" smtClean="0"/>
              <a:t>|CH#4| &gt; 5mV</a:t>
            </a:r>
            <a:endParaRPr lang="en-US" dirty="0"/>
          </a:p>
        </p:txBody>
      </p:sp>
      <p:sp>
        <p:nvSpPr>
          <p:cNvPr id="9" name="TextBox 8"/>
          <p:cNvSpPr txBox="1"/>
          <p:nvPr/>
        </p:nvSpPr>
        <p:spPr>
          <a:xfrm>
            <a:off x="4419600" y="1600200"/>
            <a:ext cx="3352800" cy="923330"/>
          </a:xfrm>
          <a:prstGeom prst="rect">
            <a:avLst/>
          </a:prstGeom>
          <a:noFill/>
        </p:spPr>
        <p:txBody>
          <a:bodyPr wrap="square" rtlCol="0">
            <a:spAutoFit/>
          </a:bodyPr>
          <a:lstStyle/>
          <a:p>
            <a:r>
              <a:rPr lang="en-US" dirty="0" smtClean="0"/>
              <a:t>|CH#1| &gt; 10mV</a:t>
            </a:r>
          </a:p>
          <a:p>
            <a:r>
              <a:rPr lang="en-US" dirty="0" smtClean="0"/>
              <a:t>CH#2 &gt; 5mV</a:t>
            </a:r>
          </a:p>
          <a:p>
            <a:r>
              <a:rPr lang="en-US" dirty="0" smtClean="0"/>
              <a:t>CH#3 &gt;  5mV</a:t>
            </a:r>
          </a:p>
        </p:txBody>
      </p:sp>
      <p:sp>
        <p:nvSpPr>
          <p:cNvPr id="3" name="TextBox 2"/>
          <p:cNvSpPr txBox="1"/>
          <p:nvPr/>
        </p:nvSpPr>
        <p:spPr>
          <a:xfrm>
            <a:off x="685800" y="459432"/>
            <a:ext cx="7772400" cy="461665"/>
          </a:xfrm>
          <a:prstGeom prst="rect">
            <a:avLst/>
          </a:prstGeom>
          <a:noFill/>
        </p:spPr>
        <p:txBody>
          <a:bodyPr wrap="square" rtlCol="0">
            <a:spAutoFit/>
          </a:bodyPr>
          <a:lstStyle/>
          <a:p>
            <a:r>
              <a:rPr lang="en-US" sz="2400" dirty="0" smtClean="0">
                <a:latin typeface="Comic Sans MS" pitchFamily="66" charset="0"/>
              </a:rPr>
              <a:t>Samples of triple &amp; quadruple  coincidence events</a:t>
            </a:r>
            <a:endParaRPr lang="en-US" sz="2400" dirty="0">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05200"/>
            <a:ext cx="45243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1084096"/>
            <a:ext cx="3838575" cy="237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36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5800" y="459432"/>
            <a:ext cx="7772400" cy="461665"/>
          </a:xfrm>
          <a:prstGeom prst="rect">
            <a:avLst/>
          </a:prstGeom>
          <a:noFill/>
        </p:spPr>
        <p:txBody>
          <a:bodyPr wrap="square" rtlCol="0">
            <a:spAutoFit/>
          </a:bodyPr>
          <a:lstStyle/>
          <a:p>
            <a:pPr algn="ctr"/>
            <a:r>
              <a:rPr lang="en-US" sz="2400" dirty="0">
                <a:latin typeface="Comic Sans MS" pitchFamily="66" charset="0"/>
              </a:rPr>
              <a:t>F</a:t>
            </a:r>
            <a:r>
              <a:rPr lang="en-US" sz="2400" dirty="0" smtClean="0">
                <a:latin typeface="Comic Sans MS" pitchFamily="66" charset="0"/>
              </a:rPr>
              <a:t>ive good quadruple  coincidence events</a:t>
            </a:r>
            <a:endParaRPr lang="en-US" sz="2400" dirty="0">
              <a:latin typeface="Comic Sans MS"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79956"/>
            <a:ext cx="2514600" cy="216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96075" y="2438400"/>
            <a:ext cx="1418450" cy="369332"/>
          </a:xfrm>
          <a:prstGeom prst="rect">
            <a:avLst/>
          </a:prstGeom>
          <a:noFill/>
        </p:spPr>
        <p:txBody>
          <a:bodyPr wrap="square" rtlCol="0">
            <a:spAutoFit/>
          </a:bodyPr>
          <a:lstStyle/>
          <a:p>
            <a:r>
              <a:rPr lang="en-US" dirty="0" smtClean="0"/>
              <a:t>#166</a:t>
            </a:r>
            <a:endParaRPr lang="en-US"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079958"/>
            <a:ext cx="2590800" cy="216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96000" y="2438400"/>
            <a:ext cx="1143000" cy="369332"/>
          </a:xfrm>
          <a:prstGeom prst="rect">
            <a:avLst/>
          </a:prstGeom>
          <a:noFill/>
        </p:spPr>
        <p:txBody>
          <a:bodyPr wrap="square" rtlCol="0">
            <a:spAutoFit/>
          </a:bodyPr>
          <a:lstStyle/>
          <a:p>
            <a:r>
              <a:rPr lang="en-US" dirty="0" smtClean="0"/>
              <a:t>#269</a:t>
            </a:r>
            <a:endParaRPr lang="en-US"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3429000"/>
            <a:ext cx="2743200" cy="224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5800" y="4847560"/>
            <a:ext cx="838200" cy="381000"/>
          </a:xfrm>
          <a:prstGeom prst="rect">
            <a:avLst/>
          </a:prstGeom>
          <a:noFill/>
        </p:spPr>
        <p:txBody>
          <a:bodyPr wrap="square" rtlCol="0">
            <a:spAutoFit/>
          </a:bodyPr>
          <a:lstStyle/>
          <a:p>
            <a:r>
              <a:rPr lang="en-US" dirty="0" smtClean="0"/>
              <a:t>#297</a:t>
            </a:r>
            <a:endParaRPr lang="en-US" dirty="0"/>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064007"/>
            <a:ext cx="2667000" cy="217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62000" y="2438400"/>
            <a:ext cx="838200" cy="369332"/>
          </a:xfrm>
          <a:prstGeom prst="rect">
            <a:avLst/>
          </a:prstGeom>
          <a:noFill/>
        </p:spPr>
        <p:txBody>
          <a:bodyPr wrap="square" rtlCol="0">
            <a:spAutoFit/>
          </a:bodyPr>
          <a:lstStyle/>
          <a:p>
            <a:r>
              <a:rPr lang="en-US" dirty="0" smtClean="0"/>
              <a:t>#65</a:t>
            </a:r>
            <a:endParaRPr lang="en-US" dirty="0"/>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7999" y="3419253"/>
            <a:ext cx="2514601" cy="225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305300" y="4847560"/>
            <a:ext cx="952500" cy="381000"/>
          </a:xfrm>
          <a:prstGeom prst="rect">
            <a:avLst/>
          </a:prstGeom>
          <a:noFill/>
        </p:spPr>
        <p:txBody>
          <a:bodyPr wrap="square" rtlCol="0">
            <a:spAutoFit/>
          </a:bodyPr>
          <a:lstStyle/>
          <a:p>
            <a:r>
              <a:rPr lang="en-US" dirty="0" smtClean="0"/>
              <a:t>#733</a:t>
            </a:r>
            <a:endParaRPr lang="en-US" dirty="0"/>
          </a:p>
        </p:txBody>
      </p:sp>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419253"/>
            <a:ext cx="2667000" cy="224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19800" y="4953000"/>
            <a:ext cx="876300" cy="381000"/>
          </a:xfrm>
          <a:prstGeom prst="rect">
            <a:avLst/>
          </a:prstGeom>
          <a:noFill/>
        </p:spPr>
        <p:txBody>
          <a:bodyPr wrap="square" rtlCol="0">
            <a:spAutoFit/>
          </a:bodyPr>
          <a:lstStyle/>
          <a:p>
            <a:r>
              <a:rPr lang="en-US" dirty="0" smtClean="0"/>
              <a:t>#882</a:t>
            </a:r>
            <a:endParaRPr lang="en-US" dirty="0"/>
          </a:p>
        </p:txBody>
      </p:sp>
      <p:sp>
        <p:nvSpPr>
          <p:cNvPr id="16" name="TextBox 15"/>
          <p:cNvSpPr txBox="1"/>
          <p:nvPr/>
        </p:nvSpPr>
        <p:spPr>
          <a:xfrm>
            <a:off x="4038601" y="5228560"/>
            <a:ext cx="1371600" cy="369332"/>
          </a:xfrm>
          <a:prstGeom prst="rect">
            <a:avLst/>
          </a:prstGeom>
          <a:noFill/>
        </p:spPr>
        <p:txBody>
          <a:bodyPr wrap="square" rtlCol="0">
            <a:spAutoFit/>
          </a:bodyPr>
          <a:lstStyle/>
          <a:p>
            <a:r>
              <a:rPr lang="en-US" dirty="0" smtClean="0"/>
              <a:t>Bad event</a:t>
            </a:r>
            <a:endParaRPr lang="en-US"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0" y="1064007"/>
            <a:ext cx="5810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12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
            <a:ext cx="6781800" cy="461665"/>
          </a:xfrm>
          <a:prstGeom prst="rect">
            <a:avLst/>
          </a:prstGeom>
          <a:noFill/>
        </p:spPr>
        <p:txBody>
          <a:bodyPr wrap="square" rtlCol="0">
            <a:spAutoFit/>
          </a:bodyPr>
          <a:lstStyle/>
          <a:p>
            <a:pPr algn="ctr"/>
            <a:r>
              <a:rPr lang="en-US" sz="2400" dirty="0" smtClean="0">
                <a:latin typeface="Comic Sans MS" pitchFamily="66" charset="0"/>
              </a:rPr>
              <a:t>5 quadruple coincidence events (normalized)</a:t>
            </a:r>
            <a:endParaRPr lang="en-US" sz="2400" dirty="0">
              <a:latin typeface="Comic Sans MS"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val="1973491343"/>
              </p:ext>
            </p:extLst>
          </p:nvPr>
        </p:nvGraphicFramePr>
        <p:xfrm>
          <a:off x="304800" y="697353"/>
          <a:ext cx="8667749" cy="1197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79829130"/>
              </p:ext>
            </p:extLst>
          </p:nvPr>
        </p:nvGraphicFramePr>
        <p:xfrm>
          <a:off x="304800" y="1952681"/>
          <a:ext cx="8667749" cy="11977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125645802"/>
              </p:ext>
            </p:extLst>
          </p:nvPr>
        </p:nvGraphicFramePr>
        <p:xfrm>
          <a:off x="304800" y="3171881"/>
          <a:ext cx="8667749" cy="11977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973876609"/>
              </p:ext>
            </p:extLst>
          </p:nvPr>
        </p:nvGraphicFramePr>
        <p:xfrm>
          <a:off x="304800" y="4391081"/>
          <a:ext cx="8667749" cy="11977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2264590545"/>
              </p:ext>
            </p:extLst>
          </p:nvPr>
        </p:nvGraphicFramePr>
        <p:xfrm>
          <a:off x="304800" y="5610281"/>
          <a:ext cx="8667749" cy="119776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3195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228600"/>
            <a:ext cx="8001000" cy="646331"/>
          </a:xfrm>
          <a:prstGeom prst="rect">
            <a:avLst/>
          </a:prstGeom>
          <a:noFill/>
        </p:spPr>
        <p:txBody>
          <a:bodyPr wrap="square" rtlCol="0">
            <a:spAutoFit/>
          </a:bodyPr>
          <a:lstStyle/>
          <a:p>
            <a:pPr algn="ctr"/>
            <a:r>
              <a:rPr lang="en-US" sz="2400" dirty="0" smtClean="0">
                <a:latin typeface="Comic Sans MS" pitchFamily="66" charset="0"/>
              </a:rPr>
              <a:t>Excel file for these 5 events</a:t>
            </a:r>
          </a:p>
          <a:p>
            <a:pPr algn="ctr"/>
            <a:r>
              <a:rPr lang="en-US" sz="1200" dirty="0" smtClean="0">
                <a:latin typeface="Comic Sans MS" pitchFamily="66" charset="0"/>
              </a:rPr>
              <a:t>(You can right click on the plot, on drop down menu choose Edit Data to get the excel file for this plot)</a:t>
            </a:r>
            <a:endParaRPr lang="en-US" sz="1200" dirty="0">
              <a:latin typeface="Comic Sans MS"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val="3729326137"/>
              </p:ext>
            </p:extLst>
          </p:nvPr>
        </p:nvGraphicFramePr>
        <p:xfrm>
          <a:off x="42309" y="1447800"/>
          <a:ext cx="9096375" cy="45005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600200" y="1676400"/>
            <a:ext cx="5943600" cy="369332"/>
          </a:xfrm>
          <a:prstGeom prst="rect">
            <a:avLst/>
          </a:prstGeom>
          <a:noFill/>
        </p:spPr>
        <p:txBody>
          <a:bodyPr wrap="square" rtlCol="0">
            <a:spAutoFit/>
          </a:bodyPr>
          <a:lstStyle/>
          <a:p>
            <a:pPr algn="ctr"/>
            <a:r>
              <a:rPr lang="en-US" dirty="0" smtClean="0"/>
              <a:t>Two waveforms in same event have same color</a:t>
            </a:r>
            <a:endParaRPr lang="en-US" dirty="0"/>
          </a:p>
        </p:txBody>
      </p:sp>
    </p:spTree>
    <p:extLst>
      <p:ext uri="{BB962C8B-B14F-4D97-AF65-F5344CB8AC3E}">
        <p14:creationId xmlns:p14="http://schemas.microsoft.com/office/powerpoint/2010/main" val="11029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228600"/>
            <a:ext cx="8001000" cy="461665"/>
          </a:xfrm>
          <a:prstGeom prst="rect">
            <a:avLst/>
          </a:prstGeom>
          <a:noFill/>
        </p:spPr>
        <p:txBody>
          <a:bodyPr wrap="square" rtlCol="0">
            <a:spAutoFit/>
          </a:bodyPr>
          <a:lstStyle/>
          <a:p>
            <a:pPr algn="ctr"/>
            <a:r>
              <a:rPr lang="en-US" sz="2400" dirty="0" smtClean="0">
                <a:latin typeface="Comic Sans MS" pitchFamily="66" charset="0"/>
              </a:rPr>
              <a:t>Time and amplitude distributions of these 5 events</a:t>
            </a:r>
          </a:p>
        </p:txBody>
      </p:sp>
      <p:graphicFrame>
        <p:nvGraphicFramePr>
          <p:cNvPr id="7" name="Chart 6"/>
          <p:cNvGraphicFramePr>
            <a:graphicFrameLocks/>
          </p:cNvGraphicFramePr>
          <p:nvPr>
            <p:extLst>
              <p:ext uri="{D42A27DB-BD31-4B8C-83A1-F6EECF244321}">
                <p14:modId xmlns:p14="http://schemas.microsoft.com/office/powerpoint/2010/main" val="537997872"/>
              </p:ext>
            </p:extLst>
          </p:nvPr>
        </p:nvGraphicFramePr>
        <p:xfrm>
          <a:off x="5334000" y="3429000"/>
          <a:ext cx="3657600" cy="19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4038994301"/>
              </p:ext>
            </p:extLst>
          </p:nvPr>
        </p:nvGraphicFramePr>
        <p:xfrm>
          <a:off x="5181600" y="1524000"/>
          <a:ext cx="3657600" cy="190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4040224019"/>
              </p:ext>
            </p:extLst>
          </p:nvPr>
        </p:nvGraphicFramePr>
        <p:xfrm>
          <a:off x="699977" y="2057400"/>
          <a:ext cx="3981450" cy="2867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4609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3400" y="228600"/>
            <a:ext cx="8229600" cy="461665"/>
          </a:xfrm>
          <a:prstGeom prst="rect">
            <a:avLst/>
          </a:prstGeom>
          <a:noFill/>
        </p:spPr>
        <p:txBody>
          <a:bodyPr wrap="square" rtlCol="0">
            <a:spAutoFit/>
          </a:bodyPr>
          <a:lstStyle/>
          <a:p>
            <a:pPr algn="ctr"/>
            <a:r>
              <a:rPr lang="en-US" sz="2400" dirty="0" smtClean="0">
                <a:latin typeface="Comic Sans MS" pitchFamily="66" charset="0"/>
              </a:rPr>
              <a:t>Pulse height histograms of double coincidence events</a:t>
            </a:r>
            <a:endParaRPr lang="en-US" sz="2400" dirty="0">
              <a:latin typeface="Comic Sans MS" pitchFamily="66" charset="0"/>
            </a:endParaRPr>
          </a:p>
        </p:txBody>
      </p:sp>
      <p:sp>
        <p:nvSpPr>
          <p:cNvPr id="2" name="TextBox 1"/>
          <p:cNvSpPr txBox="1"/>
          <p:nvPr/>
        </p:nvSpPr>
        <p:spPr>
          <a:xfrm>
            <a:off x="1981200" y="1219200"/>
            <a:ext cx="5181600" cy="369332"/>
          </a:xfrm>
          <a:prstGeom prst="rect">
            <a:avLst/>
          </a:prstGeom>
          <a:noFill/>
        </p:spPr>
        <p:txBody>
          <a:bodyPr wrap="square" rtlCol="0">
            <a:spAutoFit/>
          </a:bodyPr>
          <a:lstStyle/>
          <a:p>
            <a:r>
              <a:rPr lang="en-US" dirty="0" smtClean="0">
                <a:latin typeface="Comic Sans MS" pitchFamily="66" charset="0"/>
              </a:rPr>
              <a:t>133 events included in the histograms</a:t>
            </a:r>
            <a:endParaRPr lang="en-US"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49434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3876675"/>
            <a:ext cx="47339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52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6800" y="304800"/>
            <a:ext cx="7391400" cy="461665"/>
          </a:xfrm>
          <a:prstGeom prst="rect">
            <a:avLst/>
          </a:prstGeom>
          <a:noFill/>
        </p:spPr>
        <p:txBody>
          <a:bodyPr wrap="square" rtlCol="0">
            <a:spAutoFit/>
          </a:bodyPr>
          <a:lstStyle/>
          <a:p>
            <a:pPr algn="ctr"/>
            <a:r>
              <a:rPr lang="en-US" sz="2400" dirty="0" smtClean="0">
                <a:latin typeface="Comic Sans MS" pitchFamily="66" charset="0"/>
              </a:rPr>
              <a:t>Time resolution histogram</a:t>
            </a:r>
            <a:endParaRPr lang="en-US" sz="2400" dirty="0">
              <a:latin typeface="Comic Sans MS" pitchFamily="66" charset="0"/>
            </a:endParaRPr>
          </a:p>
        </p:txBody>
      </p:sp>
      <p:sp>
        <p:nvSpPr>
          <p:cNvPr id="7" name="TextBox 6"/>
          <p:cNvSpPr txBox="1"/>
          <p:nvPr/>
        </p:nvSpPr>
        <p:spPr>
          <a:xfrm>
            <a:off x="609600" y="4800600"/>
            <a:ext cx="8229600" cy="646331"/>
          </a:xfrm>
          <a:prstGeom prst="rect">
            <a:avLst/>
          </a:prstGeom>
          <a:noFill/>
        </p:spPr>
        <p:txBody>
          <a:bodyPr wrap="square" rtlCol="0">
            <a:spAutoFit/>
          </a:bodyPr>
          <a:lstStyle/>
          <a:p>
            <a:r>
              <a:rPr lang="en-US" dirty="0" smtClean="0">
                <a:latin typeface="Comic Sans MS" pitchFamily="66" charset="0"/>
              </a:rPr>
              <a:t>Too little statistics to draw any conclusion at this moment. The signal is small and noisy, time interval is big (</a:t>
            </a:r>
            <a:r>
              <a:rPr lang="en-US" dirty="0" smtClean="0">
                <a:latin typeface="Comic Sans MS" pitchFamily="66" charset="0"/>
              </a:rPr>
              <a:t>50 </a:t>
            </a:r>
            <a:r>
              <a:rPr lang="en-US" dirty="0" err="1" smtClean="0">
                <a:latin typeface="Comic Sans MS" pitchFamily="66" charset="0"/>
              </a:rPr>
              <a:t>ps</a:t>
            </a:r>
            <a:r>
              <a:rPr lang="en-US" dirty="0" smtClean="0">
                <a:latin typeface="Comic Sans MS" pitchFamily="66" charset="0"/>
              </a:rPr>
              <a:t>). </a:t>
            </a:r>
            <a:endParaRPr lang="en-US" dirty="0">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33474"/>
            <a:ext cx="51435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00550" y="1981200"/>
            <a:ext cx="2152650" cy="923330"/>
          </a:xfrm>
          <a:prstGeom prst="rect">
            <a:avLst/>
          </a:prstGeom>
          <a:noFill/>
        </p:spPr>
        <p:txBody>
          <a:bodyPr wrap="square" rtlCol="0">
            <a:spAutoFit/>
          </a:bodyPr>
          <a:lstStyle/>
          <a:p>
            <a:r>
              <a:rPr lang="en-US" dirty="0" smtClean="0"/>
              <a:t>31 events in this bin (see next slide for some of them)</a:t>
            </a:r>
            <a:endParaRPr lang="en-US" dirty="0"/>
          </a:p>
        </p:txBody>
      </p:sp>
      <p:cxnSp>
        <p:nvCxnSpPr>
          <p:cNvPr id="8" name="Straight Arrow Connector 7"/>
          <p:cNvCxnSpPr>
            <a:stCxn id="2" idx="1"/>
          </p:cNvCxnSpPr>
          <p:nvPr/>
        </p:nvCxnSpPr>
        <p:spPr>
          <a:xfrm flipH="1" flipV="1">
            <a:off x="3657600" y="1828800"/>
            <a:ext cx="742950" cy="614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03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28408</TotalTime>
  <Words>606</Words>
  <Application>Microsoft Office PowerPoint</Application>
  <PresentationFormat>On-screen Show (4:3)</PresentationFormat>
  <Paragraphs>87</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APD Beam Test  -- Preliminary Data Analysis Results   Changguo Lu Princeton University Feb 21,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cp:lastModifiedBy>
  <cp:revision>191</cp:revision>
  <dcterms:created xsi:type="dcterms:W3CDTF">2012-01-12T18:16:11Z</dcterms:created>
  <dcterms:modified xsi:type="dcterms:W3CDTF">2013-02-21T17:54:03Z</dcterms:modified>
</cp:coreProperties>
</file>